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49" autoAdjust="0"/>
    <p:restoredTop sz="94660"/>
  </p:normalViewPr>
  <p:slideViewPr>
    <p:cSldViewPr snapToGrid="0">
      <p:cViewPr varScale="1">
        <p:scale>
          <a:sx n="97" d="100"/>
          <a:sy n="97" d="100"/>
        </p:scale>
        <p:origin x="798" y="39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25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0 176 7776 0 0,'0'0'174'0'0,"0"0"29"0"0,3-11 228 0 0,2-9 1484 0 0,-1 0 0 0 0,-1 0 1 0 0,-1 0-1 0 0,-1-15-1915 0 0,-1 26 632 0 0,1 6-234 0 0,-1-1 0 0 0,0 0 0 0 0,0 1-1 0 0,0-1 1 0 0,-1 0 0 0 0,1 1 0 0 0,-1-1 0 0 0,0 0 0 0 0,0 1-1 0 0,-1-1-397 0 0,0 10 2897 0 0,0-2-2763 0 0,1 1 0 0 0,-1 0 0 0 0,1 0 0 0 0,1 0 0 0 0,-1 2-134 0 0,1 23 720 0 0,0-23-623 0 0,0-1-1 0 0,0 0 0 0 0,0 0 0 0 0,2 6-96 0 0,0 1-20 0 0,-1 1-1 0 0,0-1 0 0 0,-1 0 1 0 0,-1 1-1 0 0,0 1 21 0 0,-1 26-199 0 0,-1 8 344 0 0,2-34-53 0 0,0-1 0 0 0,1 1 1 0 0,0 0-1 0 0,1 0 0 0 0,3 10-92 0 0,-4-22 16 0 0,1-1-1 0 0,-1 0 0 0 0,0 0 0 0 0,0 0 1 0 0,0 1-1 0 0,0-1 0 0 0,-1 0 1 0 0,1 2-16 0 0,-1-2 8 0 0,1 0 0 0 0,0 0 0 0 0,0 0 1 0 0,-1 0-1 0 0,1 0 0 0 0,1 0 1 0 0,-1 0-1 0 0,0 0 0 0 0,0 0 1 0 0,1 1-9 0 0,2 34 290 0 0,-3-35-218 0 0,0-2-68 0 0,0 1 1 0 0,0-1-1 0 0,0 0 0 0 0,0 0 0 0 0,0 1 1 0 0,0-1-1 0 0,0 0 0 0 0,0 1 0 0 0,1-1 0 0 0,-1 0 1 0 0,0 0-1 0 0,0 1 0 0 0,0-1 0 0 0,0 0 0 0 0,0 0 1 0 0,0 0-1 0 0,1 1 0 0 0,-1-1 0 0 0,0 0 1 0 0,0 0-1 0 0,0 0 0 0 0,1 1 0 0 0,-1-1 0 0 0,0 0 1 0 0,0 0-1 0 0,1 0 0 0 0,-1 0 0 0 0,0 0 1 0 0,0 1-5 0 0,4-1 33 0 0,-3 0 41 0 0,-1 0-16 0 0,0 0-160 0 0,0 0-190 0 0,0 0-50 0 0,0 0-2 0 0,4-8-3016 0 0,2 2 1712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41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37 323 10592 0 0,'21'-15'818'0'0,"-20"14"-809"0"0,-1 1-1 0 0,0-1 0 0 0,1 1 1 0 0,-1-1-1 0 0,0 1 0 0 0,0-1 1 0 0,1 0-1 0 0,-1 1 0 0 0,0-1 1 0 0,0 0-1 0 0,0 1 0 0 0,0-1 1 0 0,0 0-1 0 0,0 1 0 0 0,1-1 1 0 0,-2 0-1 0 0,1 1 1 0 0,0-1-1 0 0,0 1 0 0 0,0-1 1 0 0,0 0-1 0 0,0 1 0 0 0,-1-1 1 0 0,1 0-1 0 0,0 1 0 0 0,0-1 1 0 0,-1 1-1 0 0,1-1 0 0 0,0 1 1 0 0,-1-1-1 0 0,1 0 0 0 0,-1 1 1 0 0,1 0-1 0 0,-1-1 0 0 0,1 1 1 0 0,-1-1-1 0 0,1 1 0 0 0,-1-1-8 0 0,-4-5 145 0 0,-3-20 1390 0 0,7 22-1231 0 0,-1 0 1 0 0,1 0-1 0 0,0 0 1 0 0,-1 0-1 0 0,0 0 1 0 0,0 0-1 0 0,-1-2-304 0 0,1 3 73 0 0,0 1-53 0 0,0 1-1 0 0,1-1 1 0 0,0 0 0 0 0,-1 0-1 0 0,1 0 1 0 0,0 0 0 0 0,0 0-1 0 0,0 0 1 0 0,0 0 0 0 0,0 0 0 0 0,1 0-1 0 0,-1-1 1 0 0,0 1 0 0 0,1 0-1 0 0,0 0 1 0 0,0-1 0 0 0,-1 1-1 0 0,1 0 1 0 0,1 0 0 0 0,-1-1-20 0 0,0 0 19 0 0,0 0 1 0 0,0 0-1 0 0,0 0 0 0 0,-1 0 1 0 0,1 0-1 0 0,-1 0 1 0 0,0 0-1 0 0,1 0 0 0 0,-2 0-19 0 0,2 1 18 0 0,-1 0-1 0 0,0 0 1 0 0,1 0-1 0 0,-1-1 1 0 0,1 1-1 0 0,0 0 0 0 0,-1 0 1 0 0,1 0-1 0 0,0-1 1 0 0,1 1-1 0 0,-1 0 1 0 0,0 0-1 0 0,1-1 0 0 0,-1 1-17 0 0,2-5 250 0 0,0-1-1 0 0,0 0 0 0 0,-1 1 0 0 0,0-1 0 0 0,-1 0 0 0 0,0-7-249 0 0,0 14 49 0 0,0 0-1 0 0,0 0 1 0 0,0 0 0 0 0,0 0 0 0 0,0 0-1 0 0,0 0 1 0 0,0 0 0 0 0,1 0-1 0 0,-1 0 1 0 0,0 0 0 0 0,1 0-1 0 0,-1 0 1 0 0,1 0 0 0 0,-1 0-1 0 0,1 0 1 0 0,-1 0 0 0 0,1 0-1 0 0,-1 0 1 0 0,1 1 0 0 0,0-1-1 0 0,0 0 1 0 0,-1 0 0 0 0,1 1-1 0 0,0-1 1 0 0,0 1 0 0 0,0-1 0 0 0,0 1-1 0 0,0-1 1 0 0,0 1 0 0 0,0-1-1 0 0,0 1 1 0 0,0 0 0 0 0,0-1-1 0 0,0 1 1 0 0,0 0 0 0 0,0 0-49 0 0,7-3 192 0 0,-8 3-166 0 0,0 0-1 0 0,0-1 0 0 0,1 1 0 0 0,-1 0 0 0 0,0 0 0 0 0,1 0 1 0 0,-1-1-1 0 0,0 1 0 0 0,1 0 0 0 0,-1 0 0 0 0,0 0 0 0 0,1 0 1 0 0,-1 0-1 0 0,0 0 0 0 0,1 0 0 0 0,-1 0 0 0 0,0 0 0 0 0,1 0 1 0 0,-1 0-1 0 0,0 0 0 0 0,1 0 0 0 0,-1 0 0 0 0,0 0 1 0 0,1 0-1 0 0,-1 0 0 0 0,0 0 0 0 0,1 0 0 0 0,-1 0 0 0 0,0 1 1 0 0,1-1-1 0 0,-1 0 0 0 0,0 0 0 0 0,1 0 0 0 0,-1 1 0 0 0,0-1 1 0 0,0 0-1 0 0,1 0 0 0 0,-1 1-25 0 0,-2 12 89 0 0,0-2-25 0 0,5-1-56 0 0,-2-6 22 0 0,0-1-1 0 0,0 0 1 0 0,0 1-1 0 0,-1 0 1 0 0,1-1 0 0 0,-1 1-1 0 0,0-1 1 0 0,0 1-1 0 0,0 1-29 0 0,0 1 89 0 0,0 0 0 0 0,1 1 0 0 0,-1-1 0 0 0,1 0 0 0 0,1 0 0 0 0,-1 0 0 0 0,1 1 0 0 0,2 3-89 0 0,-1-4 43 0 0,-1 1-1 0 0,0 0 1 0 0,0 0-1 0 0,-1 0 1 0 0,0 1-1 0 0,0 2-42 0 0,-2 7 46 0 0,1-13-34 0 0,-1 0 0 0 0,1 1 0 0 0,0-1 0 0 0,0 0 1 0 0,1 0-1 0 0,0 3-12 0 0,5 13 15 0 0,-4-16-8 0 0,-1 0 0 0 0,0 0 0 0 0,0 1 0 0 0,0-1 0 0 0,0 0 0 0 0,0 1 0 0 0,-1-1 0 0 0,0 1 0 0 0,0-1 0 0 0,0 2-7 0 0,-3 51 130 0 0,3-40-76 0 0,0 0-1 0 0,-2-1 1 0 0,0 1-54 0 0,2-15 8 0 0,0 1 0 0 0,0 0 1 0 0,0-1-1 0 0,0 1 1 0 0,1 0-1 0 0,-1-1 1 0 0,1 1-1 0 0,0 1-8 0 0,1 17 77 0 0,-4-10-33 0 0,2-10-37 0 0,0 0 0 0 0,-1 0 1 0 0,1 1-1 0 0,0-1 0 0 0,0 0 0 0 0,0 1 0 0 0,0-1 0 0 0,0 0 0 0 0,0 1 1 0 0,0-1-1 0 0,1 0 0 0 0,-1 1 0 0 0,0-1 0 0 0,1 0 0 0 0,-1 0 1 0 0,1 1-1 0 0,-1-1 0 0 0,1 0 0 0 0,-1 0 0 0 0,1 0 0 0 0,1 1-7 0 0,0 2 20 0 0,0-1-1 0 0,0 0 1 0 0,0 0-1 0 0,1 0 1 0 0,-1 0-1 0 0,1 0 1 0 0,0 0-1 0 0,0-1 0 0 0,0 1 1 0 0,0-1-1 0 0,0 0 1 0 0,1 0-1 0 0,-1 0 1 0 0,1 0-1 0 0,0 0-19 0 0,-1-2 22 0 0,0 0 0 0 0,-1 0-1 0 0,1 0 1 0 0,0 0 0 0 0,-1 0 0 0 0,1-1-1 0 0,0 1 1 0 0,0-1 0 0 0,-1 0-1 0 0,1 0 1 0 0,-1 0 0 0 0,1 0-1 0 0,-1 0 1 0 0,1 0 0 0 0,-1-1 0 0 0,0 1-1 0 0,1-1 1 0 0,-1 0 0 0 0,1 0-22 0 0,7-7 113 0 0,0 0 0 0 0,-1-1 0 0 0,3-4-113 0 0,-9 10 4 0 0,7-10 56 0 0,-9 12-43 0 0,1-1 1 0 0,-1 1-1 0 0,0 0 1 0 0,1 1-1 0 0,-1-1 0 0 0,1 0 1 0 0,0 0-1 0 0,0 1 0 0 0,0-1-17 0 0,20-15 80 0 0,-16 15-80 0 0,-2 8 12 0 0,-3 34 47 0 0,-1-29-47 0 0,0-4 10 0 0,0-5-15 0 0,0 1 0 0 0,-1-1 1 0 0,1 0-1 0 0,0 1 0 0 0,1-1 0 0 0,-1 1 0 0 0,0-1 0 0 0,1 1 0 0 0,-1-1 0 0 0,1 0 0 0 0,0 1 0 0 0,0-1 0 0 0,0 0 0 0 0,0 0 0 0 0,0 0 0 0 0,0 0 0 0 0,1 0 0 0 0,-1 0 0 0 0,0 0 1 0 0,1 0-1 0 0,0 0-7 0 0,13 15 45 0 0,-13-15-36 0 0,0 1-1 0 0,0-1 1 0 0,0 0 0 0 0,0 0 0 0 0,0 0-1 0 0,0 0 1 0 0,0 0 0 0 0,1 0 0 0 0,-1 0-1 0 0,1-1 1 0 0,0 1 0 0 0,-1-1 0 0 0,1 0-1 0 0,0 1 1 0 0,0-1 0 0 0,0-1 0 0 0,0 1-1 0 0,1 0-8 0 0,0-1-14 0 0,0 1 0 0 0,-1-1 1 0 0,1 0-1 0 0,0 0 0 0 0,0 0 0 0 0,-1-1 0 0 0,1 1 0 0 0,0-1 0 0 0,0 0 0 0 0,-1 0 0 0 0,1-1 0 0 0,-1 1 0 0 0,1-1 0 0 0,-1 1 1 0 0,1-1-1 0 0,-1 0 0 0 0,0 0 0 0 0,0-1 0 0 0,0 1 0 0 0,0-1 0 0 0,-1 1 0 0 0,1-1 0 0 0,1-2 14 0 0,3-6-1561 0 0,-1 0 1 0 0,0 0-1 0 0,0-2 1561 0 0,-1-9-1774 0 0</inkml:trace>
  <inkml:trace contextRef="#ctx0" brushRef="#br0" timeOffset="324.085">265 240 10592 0 0,'14'-4'488'0'0,"-12"3"-12"0"0,-4-1-19 0 0,1 1 1056 0 0,1 1 499 0 0,0 0 100 0 0,0 0-1995 0 0,1 0-1 0 0,-1 0 1 0 0,1-1 0 0 0,-1 1-1 0 0,0 0 1 0 0,1 0 0 0 0,-1 0-1 0 0,1 0 1 0 0,-1 0 0 0 0,1 0-1 0 0,-1 0 1 0 0,0 0 0 0 0,1 0-1 0 0,-1 0 1 0 0,1 0 0 0 0,-1 0-1 0 0,1 0 1 0 0,-1 0 0 0 0,0 1-1 0 0,1-1 1 0 0,-1 0-1 0 0,1 0 1 0 0,-1 0 0 0 0,1 1-117 0 0,10 3-171 0 0,7 7 212 0 0,-5-4-1329 0 0,-8 1-3162 0 0,-4-2-1820 0 0</inkml:trace>
  <inkml:trace contextRef="#ctx0" brushRef="#br0" timeOffset="744.877">554 428 2760 0 0,'-12'0'207'0'0,"7"6"-166"0"0,4 1 2088 0 0,0 0 0 0 0,1 0 0 0 0,0 0 0 0 0,2 5-2129 0 0,-2-10 301 0 0,0-1-1 0 0,1 0 1 0 0,-1 0 0 0 0,1 0 0 0 0,-1 0 0 0 0,1 0 0 0 0,0 0 0 0 0,-1 0 0 0 0,1 0 0 0 0,0 0 0 0 0,0 1-301 0 0,0-1 121 0 0,0 0 0 0 0,0-1 0 0 0,-1 1 0 0 0,1 0 0 0 0,0 0 0 0 0,-1 0 0 0 0,1 0 0 0 0,-1 0 1 0 0,1 0-1 0 0,-1 0 0 0 0,0 0 0 0 0,1 0 0 0 0,-1 0 0 0 0,0 0 0 0 0,0 1-121 0 0,0 6 488 0 0,0-6-321 0 0,0 0 0 0 0,0 1 1 0 0,0-1-1 0 0,0 0 0 0 0,1 0 1 0 0,-1 1-1 0 0,1-1 1 0 0,-1 0-1 0 0,1 0 0 0 0,0 1-167 0 0,0-1 114 0 0,-1 0 0 0 0,0-1-1 0 0,0 1 1 0 0,0 0-1 0 0,0-1 1 0 0,0 1 0 0 0,0 0-1 0 0,0-1 1 0 0,-1 1 0 0 0,1 0-1 0 0,0-1 1 0 0,-1 1-1 0 0,1 0 1 0 0,-1-1 0 0 0,0 1-1 0 0,0-1 1 0 0,1 1-1 0 0,-1-1-113 0 0,0 1 112 0 0,0 0 0 0 0,0-1 0 0 0,-1 1 0 0 0,1 0 0 0 0,0-1 0 0 0,0 1 0 0 0,-1-1 0 0 0,1 1 0 0 0,-1-1 0 0 0,1 0 0 0 0,-1 0-1 0 0,0 0 1 0 0,0 1 0 0 0,0-1-112 0 0,-7-1 94 0 0,8-5 54 0 0,10-13 174 0 0,-2 5-198 0 0,-6 9-135 0 0,0 1 0 0 0,1 0 0 0 0,-1 0 0 0 0,1 0-1 0 0,0 0 1 0 0,0 0 0 0 0,0 0 0 0 0,0 0 0 0 0,0 0 11 0 0,0 1-14 0 0,0 0 0 0 0,0 0 1 0 0,0-1-1 0 0,-1 1 1 0 0,1-1-1 0 0,-1 1 0 0 0,0-1 1 0 0,0 0-1 0 0,0 1 1 0 0,0-1-1 0 0,0 0 0 0 0,0-2 14 0 0,-1 3-29 0 0,1-1 0 0 0,0 1 0 0 0,-1 0 0 0 0,1-1-1 0 0,0 1 1 0 0,0 0 0 0 0,1-1 0 0 0,-1 1 0 0 0,2-2 29 0 0,6-15-282 0 0,-8 16 241 0 0,-1 2 35 0 0,1 0 0 0 0,-1-1 0 0 0,0 1 0 0 0,1 0 0 0 0,-1-1 0 0 0,1 1 1 0 0,0 0-1 0 0,-1 0 0 0 0,1 0 0 0 0,0 0 0 0 0,0 0 0 0 0,-1 0 0 0 0,1 0 1 0 0,0 0-1 0 0,0 0 0 0 0,0 0 0 0 0,0 0 0 0 0,1 0 0 0 0,-1 0 6 0 0,8-6-7 0 0,-7 5 7 0 0,4-2 0 0 0,11 4 0 0 0,-10 2 1 0 0,-1 0 0 0 0,1 0 0 0 0,-1 1 0 0 0,6 3-1 0 0,-8-4 7 0 0,-3-1 4 0 0,1 0 0 0 0,-1-1 0 0 0,0 2 0 0 0,1-1 0 0 0,-1 0 0 0 0,0 0-1 0 0,0 0 1 0 0,0 0 0 0 0,0 1 0 0 0,0-1 0 0 0,0 1-11 0 0,6 7 57 0 0,2-2-43 0 0,-8-6-8 0 0,1 0-1 0 0,0 1 1 0 0,-1-1-1 0 0,1 0 1 0 0,-1 1 0 0 0,1-1-1 0 0,-1 1 1 0 0,0 0 0 0 0,0-1-1 0 0,0 1 1 0 0,0 0-1 0 0,0 0 1 0 0,0 0-6 0 0,4 7 61 0 0,0 0 1 0 0,0 0-1 0 0,0-1 0 0 0,5 6-61 0 0,-2 1 57 0 0,-7-13-50 0 0,0 0-1 0 0,0 0 1 0 0,0 0 0 0 0,0 0 0 0 0,0 0-1 0 0,0 0 1 0 0,0-1 0 0 0,0 1 0 0 0,2 1-7 0 0,4 3 57 0 0,0 0 1 0 0,0 0 0 0 0,8 4-58 0 0,-12-9 14 0 0,1 1 1 0 0,-1 0-1 0 0,0-1 0 0 0,1 0 0 0 0,-1 0 1 0 0,1 0-1 0 0,0 0 0 0 0,-1-1 1 0 0,1 1-1 0 0,0-1 0 0 0,0 0-14 0 0,1 0 36 0 0,-1 0 0 0 0,0 0 0 0 0,0 0-1 0 0,1 0 1 0 0,-1-1 0 0 0,0 0 0 0 0,0 0 0 0 0,1 0-1 0 0,-1 0 1 0 0,0-1 0 0 0,0 0 0 0 0,0 1 0 0 0,-1-1-1 0 0,1-1 1 0 0,0 1 0 0 0,-1 0 0 0 0,1-1 0 0 0,-1 0-1 0 0,2-2-35 0 0,0-1 48 0 0,0 1 0 0 0,-1 1 0 0 0,1-1 0 0 0,3-1-48 0 0,-5 4-31 0 0,1-1 1 0 0,-1 1-1 0 0,0-1 0 0 0,-1 0 1 0 0,1 1-1 0 0,0-1 0 0 0,-1-1 1 0 0,0 1-1 0 0,1 0 0 0 0,-1-1 1 0 0,-1 1-1 0 0,1-1 1 0 0,0 1-1 0 0,-1-1 0 0 0,1-2 31 0 0,3-10-34 0 0,-4 13 23 0 0,0 0-1 0 0,0 0 1 0 0,0 0 0 0 0,-1-1 0 0 0,1 1 0 0 0,-1 0 0 0 0,0 0 0 0 0,1-1 0 0 0,-1 1 0 0 0,-1 0-1 0 0,1 0 1 0 0,-1-3 11 0 0,-1-10 89 0 0,2 15-97 0 0,-1-1-1 0 0,1 1 1 0 0,0-1 0 0 0,0 1 0 0 0,-1-1 0 0 0,1 1 0 0 0,0-1 0 0 0,-1 1 0 0 0,0-1 0 0 0,1 1-1 0 0,-1 0 1 0 0,0-1 0 0 0,0 1 0 0 0,0 0 0 0 0,1-1 0 0 0,-2 0 8 0 0,-1 0-91 0 0,1-1 0 0 0,-1 1 1 0 0,1 0-1 0 0,-1 0 0 0 0,0 0 0 0 0,0 0 0 0 0,-2-2 91 0 0,3 4 4 0 0,1-1-1 0 0,0 1 1 0 0,-1-1-1 0 0,1 1 0 0 0,-1 0 1 0 0,1 0-1 0 0,-1-1 1 0 0,1 1-1 0 0,-1 0 1 0 0,1 0-1 0 0,-1 0 0 0 0,1 1 1 0 0,-1-1-1 0 0,1 0 1 0 0,-1 0-1 0 0,1 1 1 0 0,-1 0-4 0 0,0-1 72 0 0,0 1-51 0 0,1 0 0 0 0,-1 0 0 0 0,1 0 0 0 0,-1 1 0 0 0,1-1 1 0 0,-1 0-1 0 0,1 0 0 0 0,0 1 0 0 0,0-1-21 0 0,-3 3 35 0 0,2-2-34 0 0,1 0 1 0 0,-1 0-1 0 0,1 0 1 0 0,-1 0-1 0 0,1 0 0 0 0,0 0 1 0 0,0 0-1 0 0,0 0 0 0 0,0 0 1 0 0,0 2-2 0 0,-7 14-1 0 0,6-16 12 0 0,1 0 0 0 0,-1 0-1 0 0,1 1 1 0 0,0-1 0 0 0,0 0-1 0 0,0 1 1 0 0,0-1 0 0 0,0 0-1 0 0,1 1 1 0 0,-1-1 0 0 0,1 1-1 0 0,-1 0 1 0 0,1-1 0 0 0,0 1-1 0 0,0 2-10 0 0,0-3 7 0 0,0-1 0 0 0,0 1 0 0 0,0 0 1 0 0,0 0-1 0 0,-1 0 0 0 0,1 0 0 0 0,-1-1 0 0 0,1 1 0 0 0,-1 1-7 0 0,0-2-3 0 0,1 0 0 0 0,-1 0 1 0 0,1 0-1 0 0,-1 0 0 0 0,1 1 0 0 0,0-1 1 0 0,0 0-1 0 0,0 0 0 0 0,0 0 0 0 0,0 0 1 0 0,0 0-1 0 0,0 1 0 0 0,0-1 0 0 0,0 0 0 0 0,0 0 1 0 0,0 0-1 0 0,1 0 0 0 0,-1 0 0 0 0,1 1 1 0 0,-1-1-1 0 0,1 0 0 0 0,-1 0 0 0 0,1 0 1 0 0,0 0 2 0 0,30 45-14 0 0,-30-45 15 0 0,0 0 0 0 0,0 1-1 0 0,0-1 1 0 0,1 0 0 0 0,-1 0-1 0 0,0 0 1 0 0,1 0 0 0 0,-1 0-1 0 0,1 0 1 0 0,-1 0 0 0 0,1-1-1 0 0,-1 1 1 0 0,1 0 0 0 0,-1-1-1 0 0,1 1 1 0 0,1-1-1 0 0,16 8 107 0 0,-16-5-84 0 0,0-1 0 0 0,1 0 1 0 0,-1 0-1 0 0,1 0 1 0 0,0 0-1 0 0,0 0 0 0 0,0-1 1 0 0,0 1-1 0 0,1-1-23 0 0,2 1 0 0 0,-1 0 0 0 0,0-1 0 0 0,0 0 0 0 0,0 0 0 0 0,0 0 0 0 0,0-1 0 0 0,1 0 0 0 0,2 0 0 0 0,68-1-2760 0 0,-62-1 1232 0 0</inkml:trace>
  <inkml:trace contextRef="#ctx0" brushRef="#br0" timeOffset="1476.16">1302 394 14976 0 0,'0'0'340'0'0,"0"0"50"0"0,0 0 24 0 0,0 0-55 0 0,3 7-223 0 0,3 24 232 0 0,1 7 2104 0 0,4 8-2472 0 0,-5-30 301 0 0,0 0 0 0 0,0 0 0 0 0,2 0 0 0 0,0-1-1 0 0,8 12-300 0 0,-14-24 82 0 0,-1-1 0 0 0,1 0 0 0 0,0 0 0 0 0,0 0 0 0 0,1 0 0 0 0,-1 0 0 0 0,0 0 0 0 0,0 0 0 0 0,1-1 0 0 0,-1 0 0 0 0,1 1 0 0 0,1 0-82 0 0,-2-2 283 0 0,9-3 82 0 0,-3-4-283 0 0,-1 1 1 0 0,0-1-1 0 0,-1 0 0 0 0,1-1 0 0 0,-2 1 0 0 0,1-1 1 0 0,-1-1-1 0 0,0 1 0 0 0,-1-1 0 0 0,0 0 0 0 0,1-1-82 0 0,5-12-132 0 0,2 0 0 0 0,4-6 132 0 0,-14 25-57 0 0,-2 2 71 0 0,1 1 0 0 0,0-1 1 0 0,-1 0-1 0 0,1 0 0 0 0,0 0 0 0 0,-1 0 1 0 0,1 1-1 0 0,0-1 0 0 0,0 0 0 0 0,0 1 1 0 0,0-1-1 0 0,0 0 0 0 0,0 1 0 0 0,0-1 0 0 0,-1 1 1 0 0,2 0-1 0 0,-1-1 0 0 0,0 1 0 0 0,0 0 1 0 0,0 0-1 0 0,0-1 0 0 0,1 1-14 0 0,0 0 5 0 0,0 0 0 0 0,0 1 1 0 0,1-1-1 0 0,-1 1 0 0 0,0-1 0 0 0,0 1 0 0 0,1-1 1 0 0,-1 1-1 0 0,0 0 0 0 0,2 1-5 0 0,3 2-6 0 0,0 1 1 0 0,0 0-1 0 0,-1 0 1 0 0,1 1-1 0 0,3 3 6 0 0,0 0 0 0 0,1 0 0 0 0,0 0 0 0 0,6 2 0 0 0,-11-8 46 0 0,0 1 0 0 0,0-1 0 0 0,0 0 0 0 0,0-1 0 0 0,1 0 0 0 0,-1 0 0 0 0,1 0 0 0 0,6 0-46 0 0,-9-1 105 0 0,0-1 1 0 0,-1 0-1 0 0,1 0 1 0 0,0 0-1 0 0,0 0 1 0 0,0-1-1 0 0,0 1 1 0 0,0-1-1 0 0,-1 0 1 0 0,1 0 0 0 0,0-1-1 0 0,-1 1 1 0 0,1-1-1 0 0,-1 0 1 0 0,1 0-1 0 0,0 0-105 0 0,-2 0 7 0 0,0 0-1 0 0,0 1 1 0 0,0-1 0 0 0,-1 0-1 0 0,1 0 1 0 0,0 0-1 0 0,-1 0 1 0 0,1-1-1 0 0,-1 1 1 0 0,0 0 0 0 0,1-1-1 0 0,-1 1 1 0 0,0-1-1 0 0,-1 1 1 0 0,1-2-7 0 0,0-1 31 0 0,0 0 0 0 0,0 0 0 0 0,-1 0 0 0 0,0-1 0 0 0,0 1 0 0 0,0 0 0 0 0,-2-5-31 0 0,-1-5 63 0 0,0 0 1 0 0,-2 1-1 0 0,0-1 0 0 0,0 1 0 0 0,-2-1-63 0 0,-3-9-105 0 0,4 10-92 0 0,-1 1 0 0 0,1-1 0 0 0,-5-4 197 0 0,8 11-255 0 0,2 5-8772 0 0,1 2 2030 0 0</inkml:trace>
  <inkml:trace contextRef="#ctx0" brushRef="#br0" timeOffset="1754.229">1979 367 14744 0 0,'0'0'1136'0'0,"10"17"2425"0"0,-5-7-2206 0 0,0 1 1 0 0,0 0 0 0 0,-1 0-1356 0 0,14 57 1979 0 0,-13-46-997 0 0,1 0-1 0 0,8 20-981 0 0,13 5 165 0 0,-26-46-223 0 0,-1-1 0 0 0,0 1-1 0 0,0-1 1 0 0,0 1 0 0 0,1-1 0 0 0,-1 1-1 0 0,0-1 1 0 0,0 1 0 0 0,1-1 0 0 0,-1 1 0 0 0,1-1-1 0 0,-1 1 1 0 0,0-1 0 0 0,1 0 0 0 0,-1 1-1 0 0,1-1 1 0 0,-1 0 0 0 0,1 1 0 0 0,-1-1-1 0 0,1 0 1 0 0,-1 0 0 0 0,1 1 0 0 0,-1-1-1 0 0,1 0 1 0 0,-1 0 0 0 0,1 0 0 0 0,0 0-1 0 0,-1 0 1 0 0,1 1 0 0 0,-1-1 0 0 0,1 0-1 0 0,0-1 1 0 0,-1 1 0 0 0,1 0 0 0 0,-1 0 0 0 0,1 0-1 0 0,-1 0 1 0 0,1 0 0 0 0,-1 0 0 0 0,1-1-1 0 0,0 1 1 0 0,-1 0 0 0 0,1 0 0 0 0,-1-1-1 0 0,0 1 1 0 0,1-1 0 0 0,0 1 58 0 0,0-1-375 0 0,1-1-941 0 0,-2-5-40 0 0</inkml:trace>
  <inkml:trace contextRef="#ctx0" brushRef="#br0" timeOffset="1970.565">2032 271 14976 0 0,'-3'-3'1357'0'0,"0"-2"-1117"0"0,3 0-172 0 0,0 4 141 0 0,0 1 54 0 0,0 0 7 0 0,0 0-245 0 0,0-1-1 0 0,0 1 0 0 0,0 0 0 0 0,1-1 0 0 0,-1 1 0 0 0,0 0 0 0 0,0-1 0 0 0,0 1 0 0 0,1 0 0 0 0,-1-1 1 0 0,0 1-1 0 0,0 0 0 0 0,1 0 0 0 0,-1-1 0 0 0,0 1 0 0 0,1 0 0 0 0,-1 0 0 0 0,0 0 0 0 0,1-1 1 0 0,-1 1-1 0 0,0 0 0 0 0,1 0 0 0 0,-1 0 0 0 0,1 0 0 0 0,-1 0 0 0 0,0 0 0 0 0,1 0 0 0 0,-1 0 0 0 0,1 0 1 0 0,-1 0-1 0 0,0 0 0 0 0,1 0 0 0 0,-1 0 0 0 0,0 0 0 0 0,1 0 0 0 0,-1 0 0 0 0,1 0 0 0 0,-1 0 0 0 0,0 0 1 0 0,1 1-1 0 0,-1-1 0 0 0,0 0-24 0 0,17 6 75 0 0,30 26-3084 0 0,-35-24 1899 0 0</inkml:trace>
  <inkml:trace contextRef="#ctx0" brushRef="#br0" timeOffset="2424.057">2447 373 10136 0 0,'0'0'464'0'0,"0"0"-10"0"0,-6 2-276 0 0,0 2-138 0 0,-17 10 2250 0 0,-1 2-1 0 0,2 0 1 0 0,0 1-1 0 0,1 1 0 0 0,-7 10-2289 0 0,23-22 47 0 0,1 0-1 0 0,0 0 1 0 0,0 0 0 0 0,0 0-1 0 0,1 1 1 0 0,0-1-1 0 0,0 1 1 0 0,1 0 0 0 0,0 0-1 0 0,0 0 1 0 0,0 0-1 0 0,1 1 1 0 0,0-1 0 0 0,1 0-1 0 0,-1 1 1 0 0,2-1-1 0 0,-1 1-46 0 0,0-6 0 0 0,1 0 0 0 0,-1 1 0 0 0,1-1 0 0 0,0 0 0 0 0,0 0 0 0 0,0 0 0 0 0,0 0 0 0 0,0 0 0 0 0,0-1 0 0 0,0 1 0 0 0,0 0 0 0 0,1 0 0 0 0,-1-1 0 0 0,1 1 0 0 0,-1-1 0 0 0,1 1 0 0 0,0-1 0 0 0,-1 0 0 0 0,1 0 0 0 0,0 0 0 0 0,0 1 0 0 0,0-2 0 0 0,0 1 0 0 0,0 0 0 0 0,0 0 0 0 0,0-1 0 0 0,0 1 0 0 0,1-1 0 0 0,-1 0 0 0 0,0 1 0 0 0,0-1 0 0 0,1 0 0 0 0,4 0 0 0 0,1-1 0 0 0,-1 1 0 0 0,0-1 0 0 0,0-1 0 0 0,0 1 0 0 0,0-1 0 0 0,0 0 0 0 0,-1-1 0 0 0,3 0 0 0 0,4-3 0 0 0,-1 0 0 0 0,0 0 0 0 0,0-1 0 0 0,-1-1 0 0 0,1 0 0 0 0,-2 0 0 0 0,1-1 0 0 0,-1 0 0 0 0,-1-1 0 0 0,0 0 0 0 0,3-5 0 0 0,-2 0 0 0 0,0 0 0 0 0,-2-1 0 0 0,0 0 0 0 0,0 0 0 0 0,-2-1 0 0 0,0 0 0 0 0,-1 0 0 0 0,0-1 0 0 0,0-10 0 0 0,0-10 0 0 0,-1-1 0 0 0,-2 0 0 0 0,-4-36 0 0 0,2 71 0 0 0,-6-75 0 0 0,5 69 0 0 0,-1-1 0 0 0,0 1 0 0 0,-1 0 0 0 0,0 0 0 0 0,-1 0 0 0 0,-2-4 0 0 0,6 13 26 0 0,0 0 0 0 0,-1 0 0 0 0,1 1 0 0 0,0-1 0 0 0,-1 0-1 0 0,1 0 1 0 0,-1 1 0 0 0,1-1 0 0 0,-1 0 0 0 0,1 1 0 0 0,-1-1 0 0 0,0 1 0 0 0,1-1-1 0 0,-1 0 1 0 0,0 1 0 0 0,1-1 0 0 0,-1 1 0 0 0,0-1-26 0 0,0 1 30 0 0,1 1 0 0 0,-1-1 0 0 0,1 0 0 0 0,0 0 0 0 0,-1 0 0 0 0,1 0 0 0 0,0 0 0 0 0,-1 1 1 0 0,1-1-1 0 0,0 0 0 0 0,-1 0 0 0 0,1 0 0 0 0,0 1 0 0 0,0-1 0 0 0,-1 0 0 0 0,1 0 0 0 0,0 1 0 0 0,0-1 0 0 0,-1 0 0 0 0,1 1 0 0 0,0-1 1 0 0,0 0-1 0 0,0 1 0 0 0,0-1 0 0 0,0 0 0 0 0,-1 1 0 0 0,1-1 0 0 0,0 0-30 0 0,-1 6 176 0 0,-1 0 0 0 0,1 0 0 0 0,0 0 0 0 0,0 4-176 0 0,-1 14-76 0 0,2 1 0 0 0,0-1 0 0 0,4 23 76 0 0,16 74-320 0 0,-17-105 312 0 0,45 204 600 0 0,-42-187-592 0 0,2 0 0 0 0,2 0 0 0 0,1 1 0 0 0,-7-22 112 0 0,-3-8-37 0 0,0 0-1 0 0,0-1 0 0 0,1 1 0 0 0,-1 0 1 0 0,1-1-1 0 0,0 1 0 0 0,0-1 0 0 0,0 0 1 0 0,1 0-1 0 0,0 1-74 0 0,-2-3-25 0 0,6 2-593 0 0,-7-3 563 0 0,1 1 0 0 0,-1-1 1 0 0,0 0-1 0 0,0 0 0 0 0,1 1 1 0 0,-1-1-1 0 0,0 0 0 0 0,1 0 1 0 0,-1 0-1 0 0,0 0 0 0 0,1 1 0 0 0,-1-1 1 0 0,1 0-1 0 0,-1 0 0 0 0,0 0 1 0 0,1 0-1 0 0,-1 0 0 0 0,0 0 1 0 0,1 0-1 0 0,-1 0 0 0 0,1 0 1 0 0,-1 0-1 0 0,0 0 0 0 0,1 0 0 0 0,-1 0 1 0 0,0 0-1 0 0,1-1 0 0 0,-1 1 1 0 0,0 0-1 0 0,1 0 55 0 0,12-9-7497 0 0,-8 2 320 0 0</inkml:trace>
  <inkml:trace contextRef="#ctx0" brushRef="#br0" timeOffset="2731.711">2849 218 11056 0 0,'0'0'505'0'0,"-4"12"190"0"0,3 2-127 0 0,1-12-331 0 0,0 0 0 0 0,-1 0 0 0 0,1 1 0 0 0,0-1 0 0 0,0 0 0 0 0,1 0 0 0 0,-1 1 0 0 0,0-1 0 0 0,1 0 0 0 0,-1 0 1 0 0,1 1-238 0 0,35 105 5548 0 0,-2-7-4199 0 0,-29-85-1118 0 0,-1 1 0 0 0,-1-1 0 0 0,0 1 0 0 0,-1 7-231 0 0,3 15 202 0 0,-4-34-202 0 0,-1 0 0 0 0,0 0 0 0 0,0 0 0 0 0,0 0 0 0 0,-1 4 0 0 0,-1 15 0 0 0,2-23-109 0 0,0 0-1 0 0,-1 1 1 0 0,1-1-1 0 0,0 0 1 0 0,0 1-1 0 0,-1-1 1 0 0,1 0-1 0 0,-1 1 1 0 0,1-1-1 0 0,-1 0 1 0 0,0 0-1 0 0,1 1 1 0 0,-1-1-1 0 0,0 0 110 0 0,-2 4-464 0 0,3-4-635 0 0</inkml:trace>
  <inkml:trace contextRef="#ctx0" brushRef="#br0" timeOffset="3015.503">2789 490 15664 0 0,'2'0'718'0'0,"30"-8"311"0"0,25-5-289 0 0,88-7 1467 0 0,-117 16-1994 0 0,0-1 0 0 0,0-1 0 0 0,-1-2 0 0 0,9-4-213 0 0,-20 5-3044 0 0,0 0-1 0 0,10-7 3045 0 0,-12 6-6497 0 0</inkml:trace>
  <inkml:trace contextRef="#ctx0" brushRef="#br0" timeOffset="3309.919">3174 101 3224 0 0,'2'8'747'0'0,"2"15"5489"0"0,7 34 991 0 0,-3-12-5198 0 0,15 41-2029 0 0,-3-10 1882 0 0,-2-4 108 0 0,-14-55-1474 0 0,0 0-1 0 0,-1 0 0 0 0,0 9-515 0 0,5 27 678 0 0,-8-53-678 0 0,0 1 0 0 0,0 0 0 0 0,0-1 0 0 0,0 1 0 0 0,0 0 0 0 0,0-1 0 0 0,1 1 0 0 0,-1-1 0 0 0,0 1 0 0 0,0-1 0 0 0,1 1 0 0 0,-1-1 0 0 0,1 1 0 0 0,-1-1 0 0 0,0 1 0 0 0,1-1 0 0 0,-1 1 0 0 0,1-1 0 0 0,-1 0 0 0 0,0 0 0 0 0,1 1 0 0 0,-1-1 0 0 0,0 0 0 0 0,0 0 0 0 0,1-1 0 0 0,-1 1 0 0 0,0 0 0 0 0,0 0 0 0 0,0 0 0 0 0,1 0 0 0 0,-1 0 0 0 0,0 0 0 0 0,0 0 0 0 0,1 0 0 0 0,-1 0 0 0 0,0 0 0 0 0,0-1 0 0 0,0 1 0 0 0,1 0 0 0 0,-1 0 0 0 0,0 0 0 0 0,0 0 0 0 0,0-1 0 0 0,0 1 0 0 0,1 0 0 0 0,-1 0 0 0 0,0 0 0 0 0,7-15 0 0 0,1-5 0 0 0,0 0 0 0 0,8-15 0 0 0,-7 21 0 0 0,0 1 0 0 0,0 0 0 0 0,1 0 0 0 0,0 1 0 0 0,7-5 0 0 0,-14 14 0 0 0,-1 1 0 0 0,0 0 0 0 0,1-1 0 0 0,-1 1 0 0 0,1 0 0 0 0,0 1 0 0 0,-1-1 0 0 0,1 0 0 0 0,0 1 0 0 0,0 0 0 0 0,0-1 0 0 0,0 1 0 0 0,0 0 0 0 0,1 1 0 0 0,-1-1 0 0 0,0 1 0 0 0,0-1 0 0 0,1 1 0 0 0,-1 0 0 0 0,0 0 0 0 0,0 0 0 0 0,1 1 0 0 0,-1-1 0 0 0,0 1 0 0 0,0 0 0 0 0,0-1 0 0 0,0 1 0 0 0,2 1 0 0 0,0 1 6 0 0,0-1 0 0 0,0 1 0 0 0,0 0 0 0 0,-1 0 0 0 0,1 1 0 0 0,-1-1 0 0 0,1 1 0 0 0,-1 0 0 0 0,3 4-6 0 0,3 6 398 0 0,0 0 1 0 0,-1 0 0 0 0,0 1 0 0 0,-1 1 0 0 0,5 12-399 0 0,11 10 0 0 0,-21-33 0 0 0,-1-1 0 0 0,2 0 0 0 0,-1 0 0 0 0,0 0 0 0 0,1 0 0 0 0,2 2 0 0 0,-5-5-158 0 0,0 0 0 0 0,0 0 0 0 0,1-1 1 0 0,-1 1-1 0 0,0 0 0 0 0,1 0 0 0 0,-1-1 0 0 0,0 1 0 0 0,1-1 0 0 0,-1 1 0 0 0,1-1 0 0 0,-1 0 0 0 0,0 0 0 0 0,1 1 0 0 0,-1-1 1 0 0,1 0 157 0 0,-1 0-1675 0 0,-1 0-76 0 0,0 0-9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41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35 147 10080 0 0,'0'0'462'0'0,"-1"0"-12"0"0,-31 2 415 0 0,31-2-490 0 0,1 0 33 0 0,0 0 134 0 0,0 0 60 0 0,6-5 598 0 0,17-13 372 0 0,-9 6-1045 0 0,-3 2-281 0 0,-1 0 0 0 0,0 0 0 0 0,-1-1 0 0 0,1-1 0 0 0,-1-1-246 0 0,-4 8 52 0 0,0 1 0 0 0,0-1 0 0 0,1 1 1 0 0,0 0-1 0 0,-1 1 0 0 0,1-1 0 0 0,0 1 1 0 0,1 0-1 0 0,-1 1 0 0 0,0 0 0 0 0,1 0-52 0 0,-4 0-8 0 0,0 1 0 0 0,1 0 0 0 0,-1 0-1 0 0,0 1 1 0 0,0-1 0 0 0,1 1-1 0 0,-1-1 1 0 0,0 1 0 0 0,1 0 0 0 0,-1 0 8 0 0,3 1 5 0 0,-4-1 1 0 0,1 0 0 0 0,-1 1 0 0 0,0-1 0 0 0,0 1 0 0 0,1 0 0 0 0,-1 0 0 0 0,0-1 0 0 0,0 2 0 0 0,0-1-6 0 0,8 3-1 0 0,-7-3 15 0 0,0 1 0 0 0,0-1 0 0 0,0 0 1 0 0,0 1-1 0 0,-1 0 0 0 0,1 0 0 0 0,-1 0 0 0 0,1 0 0 0 0,-1 0 0 0 0,2 2-14 0 0,17 14 129 0 0,-2-4-15 0 0,-16-11-65 0 0,0 0 1 0 0,1-1-1 0 0,-1 1 1 0 0,1-1-1 0 0,0 1 0 0 0,1-1-49 0 0,19 9 146 0 0,-17-7-100 0 0,1-1 0 0 0,0 0 0 0 0,0 0 0 0 0,0 0 0 0 0,0-1 0 0 0,1 0-46 0 0,19 3 287 0 0,-22-4-224 0 0,-1 0 0 0 0,1 0 0 0 0,0 0 0 0 0,-1-1 0 0 0,1 0 0 0 0,0 0 0 0 0,-1 0 0 0 0,1 0 0 0 0,0-1 0 0 0,-1 0 0 0 0,1-1-63 0 0,40-6 280 0 0,-11 3-151 0 0,31-12 428 0 0,-37 12-642 0 0,-10 4-2931 0 0,-19 1 1741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41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51 114 4608 0 0,'-9'0'603'0'0,"1"-1"0"0"0,0 0 1 0 0,-1 0-1 0 0,-3-1-603 0 0,12 0 325 0 0,-1 1-1 0 0,0 0 1 0 0,1-1 0 0 0,-1 1-1 0 0,1-1 1 0 0,-1 1 0 0 0,1-1-1 0 0,0 1 1 0 0,0-1 0 0 0,0 0-325 0 0,0 1 89 0 0,0 0 0 0 0,0-1 0 0 0,1 1 1 0 0,-1 0-1 0 0,0 0 0 0 0,1 0 1 0 0,-1 0-1 0 0,1 0 0 0 0,0 0 0 0 0,-1 0 1 0 0,1 0-1 0 0,0 0 0 0 0,0 0 0 0 0,0 0 1 0 0,-1 0-1 0 0,2 0-89 0 0,8-14 912 0 0,-9 13-862 0 0,-1 1-1 0 0,1 0 1 0 0,0 0 0 0 0,0-1 0 0 0,0 1 0 0 0,0 0 0 0 0,0 0 0 0 0,0 0 0 0 0,1 0 0 0 0,-1 0 0 0 0,0 0-1 0 0,0 0 1 0 0,1 1 0 0 0,-1-1 0 0 0,2 0-50 0 0,-1 0 72 0 0,0 0-1 0 0,0-1 0 0 0,0 1 1 0 0,0 0-1 0 0,-1-1 1 0 0,1 1-1 0 0,0-1 1 0 0,0 0-72 0 0,1-2 144 0 0,1 1 1 0 0,-1 1 0 0 0,1-1-1 0 0,0 0 1 0 0,0 1 0 0 0,0 0 0 0 0,0 0-1 0 0,0 0 1 0 0,1 0 0 0 0,-1 1 0 0 0,1-1-145 0 0,-3 2 64 0 0,0 0 0 0 0,0 0 1 0 0,1 0-1 0 0,-1 0 1 0 0,0 0-1 0 0,0 0 1 0 0,0 1-1 0 0,0-1 0 0 0,0 1 1 0 0,0-1-1 0 0,0 1 1 0 0,0 0-1 0 0,-1 0 1 0 0,1 0-1 0 0,0 0 0 0 0,0 0-64 0 0,26 21 657 0 0,-24-19-550 0 0,16 15 258 0 0,-11-9 85 0 0,0 0-1 0 0,11 6-449 0 0,-17-13 111 0 0,1 0 0 0 0,0 0 0 0 0,0 0-1 0 0,0 0 1 0 0,1 0 0 0 0,-1-1 0 0 0,0 0 0 0 0,1 1-1 0 0,-1-2 1 0 0,1 1-111 0 0,8 0 252 0 0,0 0 0 0 0,-1-1 1 0 0,1-1-1 0 0,0 0 0 0 0,0-1 0 0 0,-1 0 0 0 0,1-1 0 0 0,11-4-252 0 0,-14 5 33 0 0,-1 0 0 0 0,1 0 0 0 0,0 1 0 0 0,9 0-33 0 0,25-4 32 0 0,11-3-170 0 0,-31 5-5979 0 0,-11 0-599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42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20 10136 0 0,'3'-19'2732'0'0,"6"60"208"0"0,-10 3 134 0 0,-6 22-3074 0 0,3-22 1724 0 0,0 23-1724 0 0,5-40 152 0 0,0-1 0 0 0,1 1 1 0 0,2 0-1 0 0,1-1 0 0 0,0 0 0 0 0,5 9-152 0 0,-1-5 67 0 0,9 25-3151 0 0,-17-52 1973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42.3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9672 0 0,'0'0'440'0'0,"0"0"-6"0"0,2-1-132 0 0,18-3 1132 0 0,1 0 0 0 0,0 1 0 0 0,-1 2-1 0 0,2 0-1433 0 0,206-9 3427 0 0,2 0-2584 0 0,-86 17-1831 0 0,-121-5-3836 0 0,-2 1-1641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42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11952 0 0,'19'-35'1342'0'0,"-13"29"-1050"0"0,-1 1 0 0 0,1-1 0 0 0,0 2 0 0 0,0-1-1 0 0,0 1 1 0 0,1-1 0 0 0,0 2 0 0 0,0-1 0 0 0,0 1-1 0 0,0 0 1 0 0,0 1 0 0 0,0-1 0 0 0,1 1 0 0 0,-1 1-1 0 0,5-1-291 0 0,14-2 834 0 0,25-1 568 0 0,-6 7-43 0 0,28 5-1359 0 0,-36-2 602 0 0,-1-2 1 0 0,37-2-603 0 0,-9-2 128 0 0,107-16 160 0 0,-150 14-287 0 0,-13 1-7 0 0,0 1 1 0 0,0 0-1 0 0,1 1 1 0 0,0-1 5 0 0,-7 1-117 0 0,-5 2-131 0 0,0-1-1 0 0,-1 0 1 0 0,1 1 0 0 0,0-1 0 0 0,0-1 0 0 0,-3 1 248 0 0,6 0-143 0 0,-126 25-8926 0 0,92-20 7181 0 0</inkml:trace>
  <inkml:trace contextRef="#ctx0" brushRef="#br0" timeOffset="269.035">347 102 12496 0 0,'-19'3'1249'0'0,"14"1"-829"0"0,-1-1 0 0 0,0 1-1 0 0,1 0 1 0 0,0 1 0 0 0,0-1 0 0 0,0 1 0 0 0,1 0 0 0 0,0 0 0 0 0,0 0-1 0 0,-2 3-419 0 0,2 1 657 0 0,0 0 0 0 0,0 0-1 0 0,1 0 1 0 0,1 1 0 0 0,-1-1-1 0 0,1 5-656 0 0,-22 76 1500 0 0,5-18-616 0 0,17-62-804 0 0,0 0 0 0 0,1 0 0 0 0,1 0-1 0 0,0 0 1 0 0,0 1 0 0 0,1-1 0 0 0,1 7-80 0 0,-1-13 19 0 0,1 1 0 0 0,-1-1 0 0 0,1 1 0 0 0,0-1 0 0 0,0 0-1 0 0,1 1 1 0 0,-1-1 0 0 0,1-1 0 0 0,0 1 0 0 0,0 0 0 0 0,0-1 0 0 0,1 1 0 0 0,-1-1 0 0 0,1 0 0 0 0,0 0 0 0 0,0-1 0 0 0,0 1-1 0 0,0-1 1 0 0,0 1 0 0 0,0-1 0 0 0,1-1 0 0 0,1 1-19 0 0,11 4-8 0 0,0-1-1 0 0,0-1 0 0 0,0 0 1 0 0,1-2-1 0 0,8 1 9 0 0,23-1-642 0 0,-1-3 1 0 0,1-1-1 0 0,5-3 642 0 0,18-2-1068 0 0,-8-3-11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3:58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 14712 0 0,'8'-3'319'0'0,"0"0"1"0"0,0 1 0 0 0,1 0 0 0 0,-1 0 0 0 0,1 1-1 0 0,-1 0 1 0 0,1 0-320 0 0,63 1 1345 0 0,-31 1-561 0 0,-34-1-684 0 0,12 0-7 0 0,-1 0 0 0 0,0 1 0 0 0,0 1 0 0 0,16 4-93 0 0,-33-5-278 0 0,1-1 0 0 0,-1 0 1 0 0,0 1-1 0 0,0 0 0 0 0,0-1 0 0 0,0 1 0 0 0,0 0 0 0 0,0-1 0 0 0,0 1 0 0 0,-1 0 0 0 0,1 0 0 0 0,0 0 0 0 0,0 0 0 0 0,0 0 0 0 0,0 0 278 0 0,1 2-993 0 0,-1-2-796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3:59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7 10912 0 0,'-28'19'1317'0'0,"27"-19"-626"0"0,1 0 233 0 0,0 0 41 0 0,3 2-616 0 0,-1-1 1 0 0,0 1-1 0 0,1-1 0 0 0,-1 0 0 0 0,0 1 1 0 0,1-1-1 0 0,0 0-349 0 0,3 1 266 0 0,0-1 0 0 0,1 1 0 0 0,-1-1 0 0 0,0-1 0 0 0,1 1 0 0 0,-1-1 0 0 0,0 0 0 0 0,2 0-266 0 0,53-8 1035 0 0,-33 4-678 0 0,79-8 153 0 0,28-3-2119 0 0,-103 11-5450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3:59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18 8752 0 0,'0'0'673'0'0,"0"0"-245"0"0,0 0 593 0 0,0 0 311 0 0,0 0 63 0 0,0 0-134 0 0,0 8-225 0 0,-4 5-644 0 0,-1 1-1 0 0,0-1 1 0 0,-1 0-1 0 0,-1-1 1 0 0,0 1 0 0 0,-3 2-392 0 0,-1 5 351 0 0,-5 6 653 0 0,-11 11-1004 0 0,0 1 500 0 0,15-20 27 0 0,-15 13-527 0 0,14-16 180 0 0,1 1 0 0 0,-2 3-180 0 0,6-7 28 0 0,-43 72 188 0 0,50-82-209 0 0,1-1-1 0 0,-1 0 1 0 0,1 1-1 0 0,-1-1 1 0 0,1 1-1 0 0,-1-1 1 0 0,1 1-1 0 0,0-1 1 0 0,0 1-1 0 0,0 0-6 0 0,0-2 63 0 0,0 0 18 0 0,12-6 105 0 0,-7 0-207 0 0,0 0 1 0 0,0 0 0 0 0,-1 0 0 0 0,0 0 0 0 0,0-1-1 0 0,0 1 1 0 0,-1-1 0 0 0,0 0 0 0 0,0-2 20 0 0,12-24-464 0 0,34-64-930 0 0,-11 19 380 0 0,-24 52 721 0 0,-3 5 172 0 0,0 0-1 0 0,3-13 122 0 0,-14 34 17 0 0,1 0 0 0 0,-1-1 0 0 0,0 1 0 0 0,0 0 0 0 0,0-1 0 0 0,0 1 0 0 0,0 0 0 0 0,0-1 1 0 0,1 1-1 0 0,-1 0 0 0 0,0-1 0 0 0,0 1 0 0 0,0 0 0 0 0,1 0 0 0 0,-1-1 0 0 0,0 1 0 0 0,1 0 0 0 0,-1 0 0 0 0,0-1 0 0 0,0 1 0 0 0,1 0 0 0 0,-1 0 0 0 0,0 0 0 0 0,1 0 0 0 0,-1-1 0 0 0,0 1 0 0 0,1 0 0 0 0,-1 0 0 0 0,1 0 0 0 0,-1 0 0 0 0,1 0-17 0 0,-1 0 8 0 0,1 0 1 0 0,0 1 0 0 0,0-1 0 0 0,-1 0 0 0 0,1 1-1 0 0,0-1 1 0 0,-1 1 0 0 0,1-1 0 0 0,0 1 0 0 0,-1-1-1 0 0,1 1 1 0 0,-1-1 0 0 0,1 1 0 0 0,0 0-9 0 0,13 21 5 0 0,-5 0 289 0 0,7 23-294 0 0,-11-28 37 0 0,1 0-1 0 0,1 0 1 0 0,0-1-1 0 0,3 4-36 0 0,9 13 53 0 0,-3-5-42 0 0,14 18-11 0 0,-28-42 30 0 0,1 0 0 0 0,-1 0 0 0 0,1 1-1 0 0,-1-1 1 0 0,0 0 0 0 0,-1 1-1 0 0,1 0 1 0 0,-1-1 0 0 0,0 1-1 0 0,0 0 1 0 0,0 3-30 0 0,-1-6 37 0 0,-1-1-1 0 0,1 1 1 0 0,-1-1-1 0 0,1 1 1 0 0,-1-1-1 0 0,1 1 1 0 0,-1-1-1 0 0,0 0 1 0 0,0 0-1 0 0,0 1 1 0 0,1-1-1 0 0,-1 0 1 0 0,-1 0-1 0 0,1 0 0 0 0,0 0 1 0 0,0 0-1 0 0,0 0 1 0 0,-1 1-37 0 0,-2 0 101 0 0,0 1 0 0 0,1-1 0 0 0,-1 0-1 0 0,0 0 1 0 0,-4 1-101 0 0,-10 4 240 0 0,4-3-111 0 0,1 1 0 0 0,-1-2-1 0 0,0 1 1 0 0,-9 0-129 0 0,-61 7 102 0 0,44-5-78 0 0,-1-1-1 0 0,-19-2-23 0 0,45-4-133 0 0,14 0-23 0 0,1 1-11 0 0,0 0-54 0 0,1-1-224 0 0,-1-1 295 0 0,1 1 1 0 0,-1 0-1 0 0,1 0 1 0 0,-1-1-1 0 0,1 1 1 0 0,0 0-1 0 0,0 0 1 0 0,0 0-1 0 0,-1 0 1 0 0,1 0-1 0 0,0 0 1 0 0,1 0 149 0 0,10-8-4711 0 0,2 1-1309 0 0</inkml:trace>
  <inkml:trace contextRef="#ctx0" brushRef="#br0" timeOffset="508.76">623 75 10592 0 0,'0'0'488'0'0,"0"0"-12"0"0,-9-2 3024 0 0,6 4-3278 0 0,0-1 0 0 0,0 1 1 0 0,0 0-1 0 0,0 0 1 0 0,0 0-1 0 0,0 0 0 0 0,0 0 1 0 0,1 1-1 0 0,-1 0 1 0 0,1 0-223 0 0,-27 31 871 0 0,23-26-719 0 0,-1 1-1 0 0,2 1 0 0 0,-1-1 0 0 0,1 1 0 0 0,1 0 0 0 0,0 0 0 0 0,0 0 0 0 0,1 1 0 0 0,-1 6-151 0 0,3-15 21 0 0,1 0 0 0 0,0 0 0 0 0,-1 0 0 0 0,1 1 0 0 0,0-1 0 0 0,1 0 0 0 0,-1 0 0 0 0,0 0 0 0 0,0 0 0 0 0,1 0 0 0 0,0 0 0 0 0,-1 0 0 0 0,1 0 0 0 0,0 0 0 0 0,0 0 0 0 0,0 0 0 0 0,0 0-1 0 0,0 0 1 0 0,0 0 0 0 0,1 0-21 0 0,0 0 25 0 0,0 0 0 0 0,1 0-1 0 0,-1-1 1 0 0,0 1 0 0 0,1-1-1 0 0,0 1 1 0 0,-1-1 0 0 0,1 0-1 0 0,0 0 1 0 0,-1 0 0 0 0,1 0-1 0 0,0 0 1 0 0,2 0-25 0 0,2 0 40 0 0,1-1 1 0 0,-1 1-1 0 0,1-1 1 0 0,-1-1-1 0 0,1 1 0 0 0,-1-1 1 0 0,0-1-1 0 0,1 1 1 0 0,-1-1-1 0 0,0 0 0 0 0,2-2-40 0 0,24-9 110 0 0,-19 7-88 0 0,1 0 0 0 0,-1 0 0 0 0,7-6-22 0 0,-11 6 28 0 0,0 0 0 0 0,1 1 0 0 0,0 0-1 0 0,0 1 1 0 0,9-3-28 0 0,-11 19-139 0 0,-7-9 145 0 0,0 1-1 0 0,-1-1 1 0 0,1 1-1 0 0,-1-1 1 0 0,0 1-1 0 0,0 0 1 0 0,-1 0-1 0 0,1 1-5 0 0,0 0 46 0 0,0 0 1 0 0,0-1-1 0 0,0 1 1 0 0,1-1-1 0 0,0 3-46 0 0,-1-5 26 0 0,0 0-1 0 0,0 0 0 0 0,0 0 0 0 0,0-1 1 0 0,0 1-1 0 0,1 0 0 0 0,-1-1 1 0 0,0 1-1 0 0,1-1 0 0 0,-1 1 0 0 0,1-1 1 0 0,0 0-1 0 0,-1 1 0 0 0,1-1 0 0 0,0 0 1 0 0,0 0-1 0 0,0 0 0 0 0,0-1 1 0 0,0 1-1 0 0,0 0 0 0 0,0-1 0 0 0,0 1 1 0 0,0-1-1 0 0,0 0-25 0 0,4 0 105 0 0,0 0-1 0 0,-1-1 1 0 0,1 1 0 0 0,-1-1-1 0 0,1-1 1 0 0,-1 1 0 0 0,1-1-1 0 0,2-1-104 0 0,-4 1 24 0 0,-1 0-1 0 0,0 0 1 0 0,1 0-1 0 0,-1 0 1 0 0,0 0-1 0 0,0-1 1 0 0,0 0-1 0 0,0 1 1 0 0,0-1-1 0 0,-1 0 1 0 0,2-1-24 0 0,23-38 249 0 0,-24 37-245 0 0,0 0-4 0 0,-1-1 0 0 0,0 1 0 0 0,0-1 0 0 0,0 0 0 0 0,0-1 0 0 0,8-21 0 0 0,15-38-503 0 0,-15 38-728 0 0,1 1 0 0 0,6-9 1231 0 0,-14 29-4982 0 0,-2 6-1542 0 0</inkml:trace>
  <inkml:trace contextRef="#ctx0" brushRef="#br0" timeOffset="1149.58">1078 402 10016 0 0,'0'-2'281'0'0,"0"0"1"0"0,0 0-1 0 0,0-1 0 0 0,1 1 1 0 0,-1 0-1 0 0,1 0 1 0 0,-1 0-1 0 0,1 0 1 0 0,0 0-1 0 0,0 0 1 0 0,0 0-1 0 0,0 1 0 0 0,0-1 1 0 0,0 0-1 0 0,0 0 1 0 0,1 1-1 0 0,-1-1 1 0 0,1 0-1 0 0,-1 1 1 0 0,1 0-1 0 0,-1-1 1 0 0,3 0-282 0 0,-3 2 619 0 0,0-1-465 0 0,0 1-1 0 0,0-1 0 0 0,0 1 0 0 0,1 0 1 0 0,-1 0-1 0 0,0-1 0 0 0,0 1 0 0 0,0 0 0 0 0,1 0 1 0 0,-1 0-1 0 0,0 0 0 0 0,0 1 0 0 0,0-1 0 0 0,1 0 1 0 0,-1 0-1 0 0,0 1 0 0 0,0-1 0 0 0,0 1 1 0 0,0-1-1 0 0,0 1 0 0 0,0-1 0 0 0,0 1 0 0 0,1 0-153 0 0,-1 1 37 0 0,0 1 0 0 0,1-1 0 0 0,-1 1 0 0 0,0-1 0 0 0,0 1 0 0 0,-1-1 1 0 0,1 1-1 0 0,0 0 0 0 0,-1-1 0 0 0,0 1 0 0 0,1 0 0 0 0,-1-1 0 0 0,0 1 0 0 0,0 0 0 0 0,-1-1 0 0 0,1 4-37 0 0,-3 6 80 0 0,1 0-1 0 0,-1 1 1 0 0,-1-1-80 0 0,-12 32-110 0 0,-3 5 110 0 0,-1 0 465 0 0,18-45-408 0 0,1-1-1 0 0,0 1 1 0 0,0 0 0 0 0,0-1-1 0 0,0 1 1 0 0,0 0 0 0 0,1-1-1 0 0,0 1 1 0 0,0 0 0 0 0,0 0-57 0 0,0-3 13 0 0,0 0-1 0 0,1 0 1 0 0,-1 1 0 0 0,1-1 0 0 0,-1 0 0 0 0,1 0 0 0 0,-1 0-1 0 0,1 0 1 0 0,0 0 0 0 0,-1 0 0 0 0,1 0 0 0 0,0 0 0 0 0,0 0-1 0 0,0-1 1 0 0,0 1 0 0 0,0 0 0 0 0,0 0 0 0 0,0-1 0 0 0,0 1-1 0 0,0 0 1 0 0,0-1 0 0 0,0 1 0 0 0,0-1 0 0 0,0 0-1 0 0,0 1 1 0 0,1-1 0 0 0,-1 0 0 0 0,0 0 0 0 0,0 0 0 0 0,0 0-1 0 0,1 0 1 0 0,-1 0-13 0 0,12 0 192 0 0,-1 0 0 0 0,0-1 0 0 0,1-1 0 0 0,-1 0 0 0 0,0 0 0 0 0,0-1 0 0 0,0-1 0 0 0,5-2-192 0 0,22-6 211 0 0,7-1-167 0 0,28-7-1831 0 0,16 0 1787 0 0,-67 15-5513 0 0,1 0-1805 0 0</inkml:trace>
  <inkml:trace contextRef="#ctx0" brushRef="#br0" timeOffset="1915.803">1700 171 10592 0 0,'2'-14'1133'0'0,"-2"10"-697"0"0,1-1 0 0 0,1 1 0 0 0,-1 0 0 0 0,0 0 1 0 0,1 0-1 0 0,0 0 0 0 0,0 0 0 0 0,0 0 0 0 0,1 1 0 0 0,-1-1 0 0 0,1 1 0 0 0,0-1 0 0 0,0 1 1 0 0,1-1-437 0 0,1 0 272 0 0,0 0 1 0 0,1 0 0 0 0,0 0 0 0 0,0 1 0 0 0,0-1 0 0 0,0 1 0 0 0,0 1 0 0 0,1-1 0 0 0,-1 1-273 0 0,5-1 92 0 0,1 0 1 0 0,-1 1-1 0 0,0 1 0 0 0,1 0 1 0 0,-1 0-1 0 0,1 1 1 0 0,0 0-1 0 0,-1 1 1 0 0,1 0-1 0 0,-1 1 0 0 0,2 1-92 0 0,-4 0 64 0 0,1 0 0 0 0,-1 0 0 0 0,1 1 0 0 0,-1 0 0 0 0,0 1 0 0 0,-1 0 0 0 0,1 1 0 0 0,-1 0 0 0 0,0 0 0 0 0,-1 0 0 0 0,1 1 0 0 0,0 1-64 0 0,1 3 171 0 0,2-1-1 0 0,-1-1 0 0 0,2 1 0 0 0,-1-2 1 0 0,11 7-171 0 0,-17-12 49 0 0,0-1 1 0 0,0 1 0 0 0,1-1 0 0 0,-1 0 0 0 0,0 0-1 0 0,1-1 1 0 0,-1 1 0 0 0,1-1 0 0 0,0-1-1 0 0,-1 1 1 0 0,1-1 0 0 0,0 0 0 0 0,-1 0 0 0 0,1-1-1 0 0,0 1 1 0 0,1-2-50 0 0,6 0 89 0 0,-6 0-67 0 0,0 1 0 0 0,0-1 1 0 0,0 0-1 0 0,-1 0 0 0 0,1-1 0 0 0,-1 1 0 0 0,1-2 0 0 0,-1 1 0 0 0,4-4-22 0 0,-4 3 25 0 0,0 0-103 0 0,-1 0-1 0 0,1-1 1 0 0,-1 0 0 0 0,3-2 78 0 0,-8 6-43 0 0,1 0-1 0 0,0 1 0 0 0,0-1 0 0 0,-1 0 1 0 0,1 0-1 0 0,-1 0 0 0 0,1 0 0 0 0,0 0 1 0 0,-1 0-1 0 0,0 0 0 0 0,1 0 0 0 0,-1 0 1 0 0,0 0-1 0 0,1 0 0 0 0,-1 0 0 0 0,0 0 1 0 0,0 0-1 0 0,0 0 0 0 0,0 0 0 0 0,0 0 1 0 0,0 0-1 0 0,0 0 0 0 0,0 0 0 0 0,0 0 1 0 0,-1 0-1 0 0,1 0 0 0 0,0 0 0 0 0,-1 0 1 0 0,1 0-1 0 0,0 0 0 0 0,-1 0 0 0 0,0 0 44 0 0,0 0-97 0 0,0 0 0 0 0,0 0 0 0 0,-1 0 0 0 0,1 0 0 0 0,-1 0 0 0 0,1 0 0 0 0,-1 0 0 0 0,1 0 0 0 0,-1 1-1 0 0,1-1 1 0 0,-1 1 0 0 0,0 0 0 0 0,1-1 0 0 0,-1 1 0 0 0,0 0 0 0 0,0 0 0 0 0,1 0 0 0 0,-2 0 97 0 0,-35 3-1128 0 0,35-3 1061 0 0,-15 3-71 0 0,0 0 1 0 0,1 1 0 0 0,0 0-1 0 0,-1 2 1 0 0,2 0 0 0 0,-1 1-1 0 0,-7 5 138 0 0,-35 19 15 0 0,20-7 113 0 0,27-18 43 0 0,1 1 0 0 0,0 0 0 0 0,0 1 0 0 0,-1 1-171 0 0,-12 13 828 0 0,1 0-1 0 0,-9 14-827 0 0,23-25 288 0 0,1 0-1 0 0,0 1 0 0 0,0-1 1 0 0,2 2-1 0 0,-1-1 0 0 0,1 1 1 0 0,1 1-288 0 0,4-12 30 0 0,1-1-1 0 0,-1 1 1 0 0,1-1 0 0 0,0 1 0 0 0,0-1 0 0 0,0 1 0 0 0,-1 0 0 0 0,1-1 0 0 0,1 1 0 0 0,-1-1 0 0 0,0 1-1 0 0,0-1 1 0 0,1 1 0 0 0,-1 0 0 0 0,1-1 0 0 0,-1 1 0 0 0,1-1 0 0 0,-1 0 0 0 0,1 1 0 0 0,0-1-1 0 0,0 1-29 0 0,1 1 79 0 0,1 0-1 0 0,-1 0 0 0 0,1-1 1 0 0,0 1-1 0 0,0-1 0 0 0,0 1 0 0 0,0-1 1 0 0,0 0-1 0 0,2 0-78 0 0,7 5 246 0 0,1-2 1 0 0,-1 0 0 0 0,1-1-1 0 0,11 3-246 0 0,8-1 333 0 0,-1-2-1 0 0,1 0 0 0 0,25-2-332 0 0,17 2 279 0 0,-9 4-3208 0 0,-56-8-5589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3:57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67 118 6648 0 0,'11'-9'708'0'0,"3"-15"177"0"0,-13 23-530 0 0,0-1 1 0 0,-1 1-1 0 0,1-1 0 0 0,-1 1 0 0 0,1-1 1 0 0,-1 1-1 0 0,0 0 0 0 0,0-1 0 0 0,1 1 1 0 0,-1-1-1 0 0,0 0 0 0 0,0 1 1 0 0,0-1-1 0 0,-1 1 0 0 0,1-1-355 0 0,0-4 2302 0 0,0 5-1786 0 0,0 1-83 0 0,0 0-32 0 0,0 0-8 0 0,0 0-31 0 0,0 0-130 0 0,0 0-59 0 0,-9 14 159 0 0,1-2-276 0 0,2 1-1 0 0,0 0 0 0 0,0 0 1 0 0,1 0-1 0 0,1 1 1 0 0,0-1-1 0 0,0 1 1 0 0,1 3-56 0 0,-1 1 49 0 0,1 2 106 0 0,0 0-1 0 0,1 0-154 0 0,-5 33 470 0 0,3-33-457 0 0,-10 56-173 0 0,12-67 7 0 0,1 1 600 0 0,3-15-126 0 0,17-48-345 0 0,1 1 0 0 0,23-39 24 0 0,-28 62-7 0 0,-11 20-7 0 0,1 1 0 0 0,0 0-1 0 0,0 0 1 0 0,1 1-1 0 0,0 0 1 0 0,0 0 0 0 0,1 0-1 0 0,0 0 1 0 0,0 1-1 0 0,1 0 15 0 0,-5 4-3 0 0,0 0 0 0 0,1 0 0 0 0,-1 0 0 0 0,0 0 0 0 0,1 1 0 0 0,-1 0-1 0 0,1-1 1 0 0,-1 1 0 0 0,4 0 3 0 0,-6 1-4 0 0,0-1-1 0 0,0 1 0 0 0,0 0 1 0 0,0 0-1 0 0,1 0 0 0 0,-1 0 1 0 0,0 0-1 0 0,0 0 1 0 0,0 1-1 0 0,1-1 0 0 0,-1 0 1 0 0,0 0-1 0 0,0 1 1 0 0,0-1-1 0 0,0 1 0 0 0,0-1 1 0 0,0 1-1 0 0,0-1 0 0 0,0 1 1 0 0,0 0-1 0 0,0 0 1 0 0,0-1-1 0 0,0 1 0 0 0,0 0 1 0 0,0 0-1 0 0,0 0 0 0 0,-1 0 1 0 0,1 0-1 0 0,0 0 1 0 0,-1 0-1 0 0,1 0 0 0 0,-1 0 5 0 0,54 123-380 0 0,-29-83 613 0 0,-8-14-134 0 0,34 54-353 0 0,-19-27 148 0 0,-31-53 116 0 0,0 0 0 0 0,0 0 0 0 0,-1 1 0 0 0,1-1 0 0 0,0 1-1 0 0,-1-1 1 0 0,1 0 0 0 0,-1 1 0 0 0,0-1 0 0 0,1 1 0 0 0,-1-1-1 0 0,0 1 1 0 0,0-1 0 0 0,0 1 0 0 0,0 0-10 0 0,0 1 43 0 0,0-2-33 0 0,-1-1 0 0 0,1 0-1 0 0,0 1 1 0 0,0-1 0 0 0,0 0 0 0 0,0 1-1 0 0,0-1 1 0 0,0 1 0 0 0,-1-1 0 0 0,1 0 0 0 0,0 1-1 0 0,0-1 1 0 0,-1 0 0 0 0,1 1 0 0 0,0-1-1 0 0,0 0 1 0 0,-1 0 0 0 0,1 1 0 0 0,0-1-1 0 0,-1 0 1 0 0,1 0 0 0 0,0 1 0 0 0,-1-1 0 0 0,1 0-1 0 0,-1 0 1 0 0,1 0 0 0 0,0 0 0 0 0,-1 0-1 0 0,1 1 1 0 0,-1-1 0 0 0,1 0 0 0 0,0 0-10 0 0,-15 0 243 0 0,13 0-190 0 0,-24 2 224 0 0,0 0-1 0 0,-3 2-276 0 0,3-1 32 0 0,-1 0-1 0 0,-3-2-31 0 0,-27 2 64 0 0,-49 7-64 0 0,86-8-18 0 0,1-1-1 0 0,-6-1 19 0 0,24 0-195 0 0,1 0-70 0 0,0 0-14 0 0,7 0-662 0 0,5-2 225 0 0,0-1-19 0 0</inkml:trace>
  <inkml:trace contextRef="#ctx0" brushRef="#br0" timeOffset="424.943">758 170 10912 0 0,'3'-5'986'0'0,"-3"5"-970"0"0,1 0 0 0 0,-1-1 0 0 0,0 1 0 0 0,0 0 0 0 0,0-1 0 0 0,1 1 0 0 0,-1 0 0 0 0,0-1 0 0 0,0 1 0 0 0,0 0 0 0 0,0-1 0 0 0,0 1 0 0 0,1 0 0 0 0,-1-1 0 0 0,0 1 0 0 0,0 0 0 0 0,0-1 0 0 0,0 1 0 0 0,0-1 0 0 0,0 1 0 0 0,0 0 0 0 0,0-1 0 0 0,0 1 0 0 0,-1 0 0 0 0,1-1 0 0 0,0 1 0 0 0,0 0 0 0 0,0-1 0 0 0,0 1 0 0 0,0 0 0 0 0,-1-1 0 0 0,1 1 0 0 0,0 0 0 0 0,0-1 0 0 0,-1 1 0 0 0,1 0 0 0 0,0 0 0 0 0,0-1 0 0 0,-1 1 0 0 0,1 0 0 0 0,0 0 0 0 0,-1 0 0 0 0,1-1 0 0 0,0 1 0 0 0,-1 0 0 0 0,1 0 0 0 0,0 0 0 0 0,-1 0 0 0 0,1 0-16 0 0,-15-2 1254 0 0,-2 11-839 0 0,-1 1-1 0 0,2 0 1 0 0,0 2 0 0 0,0 0 0 0 0,1 0 0 0 0,0 2 0 0 0,2 0 0 0 0,-1 0 0 0 0,-9 15-415 0 0,18-23 60 0 0,1 0-1 0 0,-1 0 0 0 0,1 1 1 0 0,1-1-1 0 0,-1 1 0 0 0,1 0 1 0 0,0 0-1 0 0,1 0 0 0 0,-1 1 1 0 0,2-1-1 0 0,-1 0 1 0 0,1 1-1 0 0,0 0 0 0 0,0-1 1 0 0,1 1-1 0 0,0-1 0 0 0,1 4-59 0 0,-1-8 30 0 0,0-1-1 0 0,1 1 0 0 0,-1 0 0 0 0,1 0 1 0 0,0-1-1 0 0,0 1 0 0 0,0 0 0 0 0,0-1 1 0 0,0 1-1 0 0,0-1 0 0 0,1 1 0 0 0,-1-1 1 0 0,1 0-1 0 0,0 0 0 0 0,0 1 0 0 0,0-1 0 0 0,0 0 1 0 0,0-1-1 0 0,0 1 0 0 0,0 0 0 0 0,1-1 1 0 0,-1 1-1 0 0,1-1 0 0 0,-1 0 0 0 0,1 1 1 0 0,-1-1-1 0 0,1 0 0 0 0,2 0-29 0 0,6 2 100 0 0,0 0 1 0 0,1-1-1 0 0,-1 0 0 0 0,1-1 0 0 0,-1 0 1 0 0,1-1-1 0 0,-1 0 0 0 0,1-1 1 0 0,0 0-1 0 0,-1-1 0 0 0,8-2-100 0 0,7-3 174 0 0,0 0-1 0 0,0-2 1 0 0,-1-1-1 0 0,11-7-173 0 0,-27 13 114 0 0,0-1-1 0 0,0-1 0 0 0,-1 0 0 0 0,0 0 0 0 0,0 0 1 0 0,0-1-1 0 0,-1 0 0 0 0,1-1 0 0 0,-2 1 0 0 0,4-6-113 0 0,-9 12 16 0 0,0-1-1 0 0,0 0 0 0 0,0 1 0 0 0,0-1 1 0 0,0 0-1 0 0,0 0 0 0 0,0 0 0 0 0,-1 0 1 0 0,1 0-1 0 0,0 0 0 0 0,-1 0 1 0 0,0 0-1 0 0,0 0 0 0 0,1 0 0 0 0,-1 0 1 0 0,0 0-1 0 0,-1 0 0 0 0,1-2-15 0 0,-1 1 3 0 0,0 0 0 0 0,0 0-1 0 0,0 1 1 0 0,0-1 0 0 0,-1 0-1 0 0,1 1 1 0 0,-1-1 0 0 0,1 1 0 0 0,-1 0-1 0 0,0 0 1 0 0,0 0 0 0 0,-1-1-3 0 0,-4-3-24 0 0,0 0 0 0 0,0 1 0 0 0,0 0 0 0 0,-1 1 0 0 0,0 0 0 0 0,1 0 0 0 0,-2 0 0 0 0,-1 1 24 0 0,-44-13-191 0 0,7 4-1805 0 0,18 1-3091 0 0,22 8-670 0 0</inkml:trace>
  <inkml:trace contextRef="#ctx0" brushRef="#br0" timeOffset="747.021">780 11 2304 0 0,'0'-1'167'0'0,"2"0"133"0"0,-1 0 1081 0 0,-1-6 1663 0 0,0 7 3257 0 0,0 19-4871 0 0,-3 90 1961 0 0,-4 3-1950 0 0,5-97-1290 0 0,-3 30 626 0 0,-2-1-1 0 0,-7 17-776 0 0,-6 16 1314 0 0,-3 40-1314 0 0,19-85 111 0 0,0 1 0 0 0,3 22-111 0 0,1-53 2 0 0,0 0 0 0 0,0 0 0 0 0,0 0 0 0 0,0 1 0 0 0,1-1 0 0 0,-1 0 0 0 0,1 0 0 0 0,0 0 0 0 0,-1 0 0 0 0,1 0-1 0 0,0 0 1 0 0,0-1 0 0 0,0 1 0 0 0,0 0 0 0 0,1 0 0 0 0,-1-1 0 0 0,0 1 0 0 0,2 1-2 0 0,-1-2-118 0 0,-1 0 1 0 0,1-1-1 0 0,-1 1 0 0 0,1 0 0 0 0,-1-1 1 0 0,1 1-1 0 0,0-1 0 0 0,-1 0 0 0 0,1 0 1 0 0,0 1-1 0 0,-1-1 0 0 0,1 0 0 0 0,0 0 1 0 0,0 0-1 0 0,-1-1 0 0 0,1 1 1 0 0,0 0-1 0 0,-1-1 0 0 0,1 1 0 0 0,0-1 118 0 0,13-4-1616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02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81 9728 0 0,'0'0'446'0'0,"-6"-2"237"0"0,6 2-306 0 0,0 0-259 0 0,0 0 0 0 0,0 0-1 0 0,0 0 1 0 0,0 0 0 0 0,0-1-1 0 0,-1 1 1 0 0,1 0-1 0 0,0 0 1 0 0,0 0 0 0 0,0 0-1 0 0,0 0 1 0 0,0 0 0 0 0,0 0-1 0 0,0 0 1 0 0,0 0 0 0 0,0 0-1 0 0,0 0 1 0 0,0 0 0 0 0,0 0-1 0 0,0 0 1 0 0,0 0 0 0 0,0 0-1 0 0,0 0 1 0 0,0 0-1 0 0,0 0 1 0 0,0 0 0 0 0,0 0-1 0 0,0 0 1 0 0,0-1 0 0 0,0 1-1 0 0,-1 0 1 0 0,1 0 0 0 0,0 0-1 0 0,0 0 1 0 0,0 0 0 0 0,0 0-1 0 0,0 0 1 0 0,0 0-1 0 0,0 0 1 0 0,0 0 0 0 0,1 0-1 0 0,-1 0 1 0 0,0 0 0 0 0,0 0-1 0 0,0-1 1 0 0,0 1 0 0 0,0 0-1 0 0,0 0 1 0 0,0 0 0 0 0,0 0-1 0 0,0 0 1 0 0,0 0 0 0 0,0 0-1 0 0,0 0 1 0 0,0 0-1 0 0,0 0 1 0 0,0 0 0 0 0,0 0-1 0 0,0 0 1 0 0,0 0 0 0 0,0 0-118 0 0,6-7 1353 0 0,7-5-1263 0 0,-3 4 87 0 0,0 1 0 0 0,0 0 0 0 0,0 1-1 0 0,1 0 1 0 0,0 1 0 0 0,4-2-177 0 0,-9 5 28 0 0,0 0 0 0 0,0 0 0 0 0,0 1 0 0 0,0-1 0 0 0,1 1 0 0 0,-1 1 0 0 0,0-1 0 0 0,1 1 0 0 0,-1 0 0 0 0,0 1 0 0 0,1 0 0 0 0,-1-1 0 0 0,1 2-28 0 0,6 1 0 0 0,-8-2 0 0 0,0 0 0 0 0,1 1 0 0 0,-1-1 0 0 0,0 1 0 0 0,0 0 0 0 0,0 1 0 0 0,0-1 0 0 0,0 1 0 0 0,0 0 0 0 0,-1 0 0 0 0,2 1 0 0 0,6 8 13 0 0,-4-4 42 0 0,0 0 1 0 0,1-1-1 0 0,0 0 0 0 0,0-1 0 0 0,1 1 0 0 0,1-1-55 0 0,-5-3 104 0 0,0 0-1 0 0,0 0 0 0 0,1 0 0 0 0,-1-1 0 0 0,0 0 1 0 0,1-1-1 0 0,-1 1 0 0 0,1-1 0 0 0,0 0 0 0 0,5-1-103 0 0,5 0 120 0 0,0-2 1 0 0,0 0-1 0 0,0-1 0 0 0,0 0 0 0 0,15-7-120 0 0,18-7 238 0 0,12-9-238 0 0,-44 19 49 0 0,3-5-665 0 0,-11 6-5895 0 0,-4 2-553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47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124 235 9216 0 0,'5'-6'830'0'0,"-1"1"-684"0"0,-3 4 246 0 0,-1 0 1 0 0,1 1-1 0 0,0-1 0 0 0,-1 0 1 0 0,1 0-1 0 0,-1 1 1 0 0,0-1-1 0 0,1 0 0 0 0,-1 0 1 0 0,0 0-1 0 0,1 0 1 0 0,-1 1-1 0 0,0-1 0 0 0,0 0 1 0 0,0-1-393 0 0,0 2 94 0 0,0 0 0 0 0,0-1 0 0 0,0 1 1 0 0,0 0-1 0 0,0-1 0 0 0,0 1 0 0 0,-1 0 0 0 0,1-1 0 0 0,0 1 1 0 0,0 0-1 0 0,0 0 0 0 0,-1-1 0 0 0,1 1 0 0 0,0 0 1 0 0,0 0-1 0 0,0-1 0 0 0,-1 1 0 0 0,1 0 0 0 0,0 0 0 0 0,-1 0 1 0 0,1-1-1 0 0,0 1 0 0 0,-1 0 0 0 0,1 0 0 0 0,0 0-94 0 0,-19-2 1234 0 0,18 2-737 0 0,-6 0-165 0 0,0 1-1 0 0,0 0 1 0 0,0 0-1 0 0,0 0 0 0 0,0 1 1 0 0,0 0-1 0 0,0 1 1 0 0,0 0-332 0 0,3-2 88 0 0,0 1 1 0 0,0 0-1 0 0,1 0 0 0 0,-1 0 1 0 0,1 1-1 0 0,0-1 1 0 0,-1 1-1 0 0,1 0 0 0 0,0 0 1 0 0,1 0-1 0 0,-1 0 1 0 0,0 0-1 0 0,1 1 1 0 0,-1 1-89 0 0,2-4-6 0 0,1 1 0 0 0,-1-1 1 0 0,1 0-1 0 0,0 1 0 0 0,-1-1 0 0 0,1 0 1 0 0,0 1-1 0 0,0-1 0 0 0,0 0 1 0 0,0 1-1 0 0,0-1 0 0 0,1 0 1 0 0,-1 1-1 0 0,0-1 0 0 0,1 0 1 0 0,-1 1-1 0 0,1-1 0 0 0,-1 0 1 0 0,1 0-1 0 0,-1 0 0 0 0,1 1 1 0 0,0-1-1 0 0,0 0 0 0 0,-1 0 0 0 0,1 0 1 0 0,0 0-1 0 0,0 0 0 0 0,0 0 1 0 0,0-1-1 0 0,0 1 0 0 0,0 0 1 0 0,2 0 5 0 0,2 3-106 0 0,1 0-1 0 0,-1-1 1 0 0,1 0 0 0 0,0 0 0 0 0,0-1 0 0 0,2 1 106 0 0,77 24 181 0 0,-8-3-109 0 0,16 10-72 0 0,-80-29 0 0 0,0 1 0 0 0,0 0 0 0 0,-1 1 0 0 0,0 1 0 0 0,-1 0 0 0 0,5 4 0 0 0,-15-11 34 0 0,-1-1 0 0 0,1 1 0 0 0,-1-1 0 0 0,0 1-1 0 0,1 0 1 0 0,-1-1 0 0 0,1 1 0 0 0,-1 0 0 0 0,0-1-1 0 0,0 1 1 0 0,1 0 0 0 0,-1 0 0 0 0,0-1 0 0 0,0 1 0 0 0,0 0-1 0 0,0-1 1 0 0,0 1 0 0 0,0 0 0 0 0,0 0 0 0 0,0-1-1 0 0,0 1 1 0 0,0 0 0 0 0,0 0 0 0 0,-1-1 0 0 0,1 1-1 0 0,0 0 1 0 0,0-1 0 0 0,-1 1 0 0 0,1 0 0 0 0,0-1 0 0 0,-1 1-1 0 0,1 0 1 0 0,-1-1 0 0 0,1 1 0 0 0,-1-1 0 0 0,1 1-1 0 0,-1-1 1 0 0,1 1 0 0 0,-1-1 0 0 0,0 1 0 0 0,0-1-34 0 0,-3 4 215 0 0,0-1 0 0 0,0 1 1 0 0,-1-1-1 0 0,-4 2-215 0 0,-2 0-14 0 0,-1 0-1 0 0,0-1 1 0 0,0-1 0 0 0,0 0-1 0 0,-5 0 15 0 0,-6 2 120 0 0,16-3 2 0 0,-10 3-133 0 0,0-1 0 0 0,0-1 0 0 0,1-1 0 0 0,-1 0 0 0 0,-1-1 0 0 0,-4-1 11 0 0,-7-5-2460 0 0,27 5 1083 0 0,2-1-1207 0 0,0-4-4634 0 0</inkml:trace>
  <inkml:trace contextRef="#ctx0" brushRef="#br0" timeOffset="286.763">597 306 11056 0 0,'0'0'852'0'0,"0"0"-300"0"0,0 0 824 0 0,0 0 414 0 0,0 0 87 0 0,0 23 2595 0 0,0-14-3906 0 0,0 0-1 0 0,1 1 0 0 0,0-1 1 0 0,1 0-1 0 0,-1 0 0 0 0,2 0 1 0 0,-1-1-1 0 0,3 4-565 0 0,6 24 189 0 0,-8-28-18 0 0,-3-5-246 0 0,1 0 1 0 0,0 0 0 0 0,0 0 0 0 0,0 0 0 0 0,1 0 0 0 0,-1 0-1 0 0,1-1 1 0 0,-1 1 0 0 0,1 0 0 0 0,0-1 0 0 0,0 1-1 0 0,0-1 1 0 0,0 0 0 0 0,1 0 0 0 0,-1 0 0 0 0,0 0 0 0 0,3 1 74 0 0,-4-2-1150 0 0,-1-1-223 0 0,0 0-1276 0 0,0 0-4928 0 0</inkml:trace>
  <inkml:trace contextRef="#ctx0" brushRef="#br0" timeOffset="635.171">720 282 9216 0 0,'9'4'668'0'0,"-1"0"0"0"0,0 1 0 0 0,0 0 1 0 0,0 0-1 0 0,-1 0 0 0 0,0 1 0 0 0,0 1 1 0 0,1 1-669 0 0,7 8 2258 0 0,-1 0 0 0 0,11 18-2258 0 0,-6-8 1442 0 0,-8-13-536 0 0,-2 0-1 0 0,0 1 1 0 0,4 9-906 0 0,-1 0 116 0 0,-7-16 247 0 0,-5-7-336 0 0,0 0-1 0 0,0 0 0 0 0,1 0 0 0 0,-1 0 0 0 0,0 0 0 0 0,0 0 0 0 0,0 0 0 0 0,0 0 0 0 0,0 0 0 0 0,0 0 1 0 0,0 0-1 0 0,0 0 0 0 0,0 0 0 0 0,0 0 0 0 0,0 0 0 0 0,1 0 0 0 0,-1 0 0 0 0,0 0 0 0 0,0 0 0 0 0,0 0 0 0 0,0 0 1 0 0,0 0-1 0 0,0 0 0 0 0,0 0 0 0 0,0 0 0 0 0,0 0 0 0 0,0 0 0 0 0,0 0 0 0 0,0 0 0 0 0,0-1 0 0 0,0 1 1 0 0,0 0-1 0 0,0 0 0 0 0,0 0 0 0 0,1 0 0 0 0,-1 0 0 0 0,0 0 0 0 0,0 0 0 0 0,0 0 0 0 0,0 0 0 0 0,0 0 1 0 0,0 0-1 0 0,0 0 0 0 0,0-1 0 0 0,0 1 0 0 0,0 0 0 0 0,0 0 0 0 0,0 0 0 0 0,0 0 0 0 0,0 0 0 0 0,0 0 0 0 0,-1 0 1 0 0,1 0-1 0 0,0 0 0 0 0,0 0 0 0 0,0 0 0 0 0,0-1 0 0 0,0 1 0 0 0,0 0 0 0 0,0 0 0 0 0,0 0 0 0 0,0 0 1 0 0,0 0-1 0 0,0 0 0 0 0,0 0 0 0 0,0 0 0 0 0,0 0 0 0 0,0 0 0 0 0,0 0 0 0 0,-1 0-26 0 0,-3-22-65 0 0,3 17-185 0 0,0 0 1 0 0,0 0-1 0 0,0 0 1 0 0,1-1-1 0 0,0 1 1 0 0,0 0-1 0 0,0-6 250 0 0,2 4-120 0 0,0-1 0 0 0,0 1 0 0 0,0-1-1 0 0,1 1 1 0 0,0 0 0 0 0,4-6 120 0 0,-6 12-27 0 0,-1-1-19 0 0,1 2 40 0 0,-1-1 1 0 0,0 0-1 0 0,0 1 0 0 0,1-1 0 0 0,-1 1 1 0 0,1-1-1 0 0,-1 1 0 0 0,0-1 0 0 0,1 1 0 0 0,-1-1 1 0 0,1 1-1 0 0,-1 0 0 0 0,1-1 0 0 0,0 1 1 0 0,-1 0-1 0 0,1-1 0 0 0,-1 1 0 0 0,1 0 0 0 0,0 0 1 0 0,-1-1-1 0 0,1 1 0 0 0,-1 0 0 0 0,1 0 0 0 0,0 0 1 0 0,-1 0-1 0 0,1 0 0 0 0,0 0 0 0 0,0 0 6 0 0,2 0-8 0 0,0 0-1 0 0,-1 0 1 0 0,1 0-1 0 0,0 0 1 0 0,0 0-1 0 0,0 1 1 0 0,0-1-1 0 0,-1 1 1 0 0,1 0-1 0 0,0 0 1 0 0,-1 0-1 0 0,2 0 9 0 0,32 18 79 0 0,-27-14-61 0 0,91 56 575 0 0,-85-53-600 0 0,1 0 0 0 0,-1-1-1 0 0,2-1 1 0 0,-1-1 0 0 0,0 0 0 0 0,8 0 7 0 0,-15-4-327 0 0,-1 0 0 0 0,1 0 0 0 0,0-1 0 0 0,0 0 0 0 0,0 0 0 0 0,0-1 0 0 0,0 0 0 0 0,0-1 1 0 0,-1 0-1 0 0,1-1 0 0 0,0 1 0 0 0,-1-2 0 0 0,3-1 327 0 0,23-12-2861 0 0,-19 7 1308 0 0</inkml:trace>
  <inkml:trace contextRef="#ctx0" brushRef="#br0" timeOffset="1049.4">1481 288 5984 0 0,'-3'-3'53'0'0,"0"0"0"0"0,0 1 0 0 0,0 0 0 0 0,0 0 0 0 0,-1 0-1 0 0,1 0 1 0 0,-1 0-53 0 0,-1 0 832 0 0,0 0 0 0 0,0 0-1 0 0,0 1 1 0 0,-1 0-1 0 0,1 0 1 0 0,0 0 0 0 0,-4 0-832 0 0,1 1 1611 0 0,0 0 0 0 0,-1 1 0 0 0,1-1 0 0 0,-7 3-1611 0 0,-14 5 1478 0 0,27-7-1403 0 0,-1 0 1 0 0,1 1-1 0 0,0-1 0 0 0,0 1 0 0 0,-1 0 1 0 0,1-1-1 0 0,0 1 0 0 0,0 0 0 0 0,1 0 1 0 0,-1 0-1 0 0,0 0 0 0 0,1 1 0 0 0,-1-1 1 0 0,1 0-1 0 0,0 1 0 0 0,0-1 0 0 0,0 1 1 0 0,0-1-1 0 0,0 1 0 0 0,0-1 0 0 0,1 1 1 0 0,-1 0-1 0 0,1-1 0 0 0,0 1 0 0 0,-1 0 1 0 0,1 0-1 0 0,1-1 0 0 0,-1 1 1 0 0,0 0-1 0 0,1-1 0 0 0,-1 1 0 0 0,1 0 1 0 0,0-1-1 0 0,0 1 0 0 0,0-1 0 0 0,0 1-75 0 0,4 4 42 0 0,0 0 0 0 0,0 0 0 0 0,0-1 0 0 0,1 1 0 0 0,0-1 0 0 0,0 0 0 0 0,1-1 0 0 0,2 2-42 0 0,13 8 184 0 0,1-1-1 0 0,1 0-183 0 0,-9-6 17 0 0,56 26-17 0 0,-57-24 6 0 0,0 1-1 0 0,0 0 0 0 0,-2 1 1 0 0,1 0-1 0 0,-1 1 0 0 0,-1 0 1 0 0,0 1-1 0 0,-1 1 0 0 0,-1-1 1 0 0,0 1-1 0 0,-1 1 0 0 0,3 7-5 0 0,-8-16-1 0 0,-1 0 0 0 0,0 0 0 0 0,0 0 0 0 0,0 0 0 0 0,-1 1 0 0 0,0-1 0 0 0,0 6 1 0 0,-1-9 30 0 0,0 0 0 0 0,0 0-1 0 0,0 0 1 0 0,-1 0 0 0 0,1 0-1 0 0,-1 0 1 0 0,0 1-1 0 0,0-2 1 0 0,-1 1 0 0 0,1 0-1 0 0,-1 0 1 0 0,0 0 0 0 0,0-1-1 0 0,-1 2-29 0 0,-2 1 116 0 0,0 0 0 0 0,0-1 0 0 0,0 0-1 0 0,-1 0 1 0 0,0 0 0 0 0,0-1 0 0 0,0 0 0 0 0,0 0-1 0 0,-1-1 1 0 0,0 0 0 0 0,0 0 0 0 0,1 0 0 0 0,-1-1-1 0 0,-1 0 1 0 0,1 0 0 0 0,0-1 0 0 0,-1 1-116 0 0,-7-1 120 0 0,0 0 1 0 0,0-1 0 0 0,1 0-1 0 0,-1-1 1 0 0,0-1-1 0 0,0 0 1 0 0,1-1 0 0 0,-2-1-121 0 0,5 1 41 0 0,0-1 1 0 0,0 1 0 0 0,-9-6-42 0 0,16 7-35 0 0,-1-1-1 0 0,1 1 1 0 0,1-1-1 0 0,-1 0 1 0 0,0 0-1 0 0,1 0 1 0 0,-1 0-1 0 0,1 0 1 0 0,0-1-1 0 0,-2-3 36 0 0,4 6-120 0 0,0 0 0 0 0,1-1 0 0 0,-1 1-1 0 0,1-1 1 0 0,-1 1 0 0 0,1 0 0 0 0,0-1-1 0 0,0 1 1 0 0,-1-1 0 0 0,1 1 0 0 0,0-1 0 0 0,0 1-1 0 0,0 0 1 0 0,0-1 0 0 0,1 1 0 0 0,-1-2 120 0 0,8-22-6746 0 0,-7 23 5459 0 0,5-15-5940 0 0</inkml:trace>
  <inkml:trace contextRef="#ctx0" brushRef="#br0" timeOffset="1534.793">1682 4 15664 0 0,'-9'-3'1571'0'0,"9"3"-1551"0"0,-1 1-1 0 0,1-1 0 0 0,0 1 1 0 0,-1 0-1 0 0,1-1 0 0 0,0 1 0 0 0,-1 0 1 0 0,1-1-1 0 0,0 1 0 0 0,0 0 0 0 0,0 0 1 0 0,0-1-1 0 0,0 1 0 0 0,-1 0 1 0 0,1-1-1 0 0,0 1 0 0 0,1 0 0 0 0,-1 0 1 0 0,0-1-1 0 0,0 1 0 0 0,0 0 0 0 0,0 0-19 0 0,0 0 160 0 0,1 12 350 0 0,1 1 0 0 0,1-1 0 0 0,-1 0-1 0 0,2-1 1 0 0,0 1 0 0 0,0-1-1 0 0,6 11-509 0 0,9 28 699 0 0,12 41-35 0 0,7 24 113 0 0,-32-94-652 0 0,2 0 0 0 0,0-1 0 0 0,1 1 1 0 0,1-2-1 0 0,10 15-125 0 0,-19-33 44 0 0,1 0 0 0 0,0 0 1 0 0,0-1-1 0 0,-1 1 1 0 0,1 0-1 0 0,0 0 1 0 0,0-1-1 0 0,1 0 0 0 0,-1 1 1 0 0,0-1-1 0 0,0 0 1 0 0,1 0-1 0 0,-1 0 1 0 0,1 0-1 0 0,-1-1 0 0 0,1 1 1 0 0,-1 0-1 0 0,1-1 1 0 0,-1 0-1 0 0,1 0 1 0 0,-1 0-1 0 0,1 0 0 0 0,-1 0 1 0 0,1 0-1 0 0,-1-1 1 0 0,1 1-1 0 0,-1-1 1 0 0,1 0-1 0 0,-1 1 1 0 0,1-1-1 0 0,-1 0 0 0 0,0-1 1 0 0,1 1-1 0 0,0-1-44 0 0,5-4 18 0 0,2-2-23 0 0,0 0 1 0 0,-1 0 0 0 0,0-1-1 0 0,7-8 5 0 0,-8 5 61 0 0,1 0 0 0 0,-2-1 0 0 0,1 0 0 0 0,3-10-61 0 0,-8 16 25 0 0,-1 0-1 0 0,1 0 0 0 0,-1 0 1 0 0,-1-1-1 0 0,1 1 1 0 0,-1-1-1 0 0,-1 1 0 0 0,1-1 1 0 0,-1 1-1 0 0,-1-3-24 0 0,1 6 11 0 0,0 1 0 0 0,-1 0-1 0 0,0 0 1 0 0,0 0 0 0 0,0 0-1 0 0,0 0 1 0 0,0 1 0 0 0,0-1-1 0 0,-1 0 1 0 0,0 0 0 0 0,-1-1-11 0 0,2 3 4 0 0,1 0 1 0 0,-1 0-1 0 0,0 0 1 0 0,0 0 0 0 0,0 0-1 0 0,0 1 1 0 0,0-1-1 0 0,0 0 1 0 0,0 1 0 0 0,0-1-1 0 0,0 1 1 0 0,0-1-1 0 0,0 1 1 0 0,-1-1-1 0 0,1 1 1 0 0,0 0 0 0 0,0-1-1 0 0,0 1 1 0 0,-1 0-1 0 0,1 0 1 0 0,0 0 0 0 0,0 0-1 0 0,-1 0 1 0 0,1 0-1 0 0,0 1 1 0 0,0-1 0 0 0,0 0-1 0 0,-1 1 1 0 0,0-1-5 0 0,-2 2 3 0 0,0 1 0 0 0,0-1 0 0 0,0 0 1 0 0,1 1-1 0 0,-1 0 0 0 0,1 0 0 0 0,-1 0 0 0 0,1 0 0 0 0,0 1 1 0 0,0-1-1 0 0,0 1 0 0 0,1 0 0 0 0,-1-1 0 0 0,1 1 0 0 0,0 1 1 0 0,0-1-1 0 0,0 0 0 0 0,0 4-3 0 0,1-5 17 0 0,0 1 0 0 0,0-1 0 0 0,0 1 1 0 0,0-1-1 0 0,1 1 0 0 0,-1 0 0 0 0,1-1 0 0 0,0 1 0 0 0,0 0 1 0 0,1 0-1 0 0,-1-1 0 0 0,1 1 0 0 0,0 0 0 0 0,0-1 0 0 0,0 1 1 0 0,0-1-1 0 0,0 1 0 0 0,1-1 0 0 0,0 0 0 0 0,0 0 0 0 0,0 1 1 0 0,0-1-1 0 0,0 0-17 0 0,2 0 37 0 0,0 0 0 0 0,-1 0 0 0 0,1-1-1 0 0,0 1 1 0 0,0-1 0 0 0,0 0 0 0 0,1 0 0 0 0,-1 0 0 0 0,0-1 0 0 0,1 0 0 0 0,-1 1 0 0 0,1-2 0 0 0,0 1-1 0 0,1 0-36 0 0,11 0 81 0 0,1 0-1 0 0,0 0 0 0 0,0-2-80 0 0,47-3-81 0 0,54-10 81 0 0,-83 7-3133 0 0,-1-1 1 0 0,13-5 3132 0 0,-23 4-7913 0 0</inkml:trace>
  <inkml:trace contextRef="#ctx0" brushRef="#br0" timeOffset="3053.992">2880 513 7368 0 0,'-7'-14'448'0'0,"6"11"731"0"0,0 0-1 0 0,0 0 1 0 0,-1 1 0 0 0,1-1 0 0 0,-1 0 0 0 0,0 1 0 0 0,0-1-1179 0 0,1 2 1070 0 0,-20-7 3149 0 0,13 7-3931 0 0,0 1 0 0 0,0 0 0 0 0,0 1 0 0 0,0-1 0 0 0,0 2 0 0 0,-3 0-288 0 0,-16 2 442 0 0,-1-1-442 0 0,0 2 0 0 0,-12 4 0 0 0,-12 12-1926 0 0,42-20 836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03.3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30 2760 0 0,'-1'0'14'0'0,"1"-1"-1"0"0,-1 1 1 0 0,1-1 0 0 0,-1 0 0 0 0,1 1-1 0 0,-1-1 1 0 0,1 0 0 0 0,-1 1 0 0 0,1-1 0 0 0,0 0-1 0 0,-1 1 1 0 0,1-1 0 0 0,0 0 0 0 0,0 0-1 0 0,-1 0 1 0 0,1 1 0 0 0,0-1 0 0 0,0 0-1 0 0,0 0-13 0 0,4-1-27 0 0,-4 2 41 0 0,1-1 1220 0 0,17-11 10724 0 0,-17 12-11920 0 0,-1 0 1 0 0,0 0-1 0 0,1 0 1 0 0,-1 0-1 0 0,0-1 0 0 0,1 1 1 0 0,-1 0-1 0 0,0 0 1 0 0,1 0-1 0 0,-1 0 0 0 0,0 0 1 0 0,1 0-1 0 0,-1 0 1 0 0,1 0-1 0 0,-1 0 1 0 0,0 0-1 0 0,1 0 0 0 0,-1 0 1 0 0,0 0-1 0 0,1 1 1 0 0,-1-1-1 0 0,0 0 1 0 0,1 0-1 0 0,-1 0 0 0 0,0 0 1 0 0,1 0-1 0 0,-1 1 1 0 0,0-1-1 0 0,0 0 0 0 0,1 0 1 0 0,-1 1-1 0 0,0-1 1 0 0,0 0-1 0 0,1 1 1 0 0,-1-1-1 0 0,0 0 0 0 0,0 0 1 0 0,0 1-1 0 0,0-1 1 0 0,1 0-1 0 0,-1 1 1 0 0,0-1-1 0 0,0 0 0 0 0,0 1 1 0 0,0-1-1 0 0,0 0 1 0 0,0 1-1 0 0,0-1 0 0 0,0 1 1 0 0,0-1-1 0 0,0 0 1 0 0,0 1-1 0 0,0-1 1 0 0,0 0-1 0 0,0 1 0 0 0,-1-1-38 0 0,5 50 2656 0 0,-3 7-292 0 0,3 10-2364 0 0,-3-52 243 0 0,0-1 33 0 0,1-1 0 0 0,0 1 0 0 0,1 1-276 0 0,7 56 479 0 0,-4-33-88 0 0,-5-24-76 0 0,1-1 1 0 0,4 13-316 0 0,-2-6 205 0 0,-4-16-177 0 0,1 0 0 0 0,0-1 0 0 0,0 1-1 0 0,0 0 1 0 0,0-1 0 0 0,0 1 0 0 0,2 2-28 0 0,16 43 64 0 0,-16-44-58 0 0,0 0 0 0 0,-1 0 0 0 0,0 1 0 0 0,0-1 0 0 0,0 1 0 0 0,-1-1 0 0 0,0 1 0 0 0,0-1 0 0 0,0 5-6 0 0,3-5-3120 0 0,-4-5-5333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17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30 182 2304 0 0,'0'0'101'0'0,"0"-1"1"0"0,-1 0 14 0 0,1 0 1 0 0,-1-1 0 0 0,0 1 0 0 0,1 0 0 0 0,-1 0 0 0 0,0 0 0 0 0,0 0 0 0 0,0 0-1 0 0,0 0 1 0 0,0 0 0 0 0,0 0 0 0 0,0 0 0 0 0,-1 0 0 0 0,1 0 0 0 0,0 1-117 0 0,-5-5 1892 0 0,-2-4 3767 0 0,16 14-3638 0 0,11 5-1633 0 0,3-5-99 0 0,0-1 1 0 0,0 0-1 0 0,0-2 1 0 0,0 0-1 0 0,22-2-289 0 0,18 2 405 0 0,121 4 1178 0 0,71 2-767 0 0,-219-5-261 0 0,-21-2-1709 0 0,1 0-3938 0 0,-15-1-408 0 0</inkml:trace>
  <inkml:trace contextRef="#ctx0" brushRef="#br0" timeOffset="300.372">21 309 10336 0 0,'0'0'472'0'0,"1"-1"-10"0"0,-1 0-449 0 0,0 1-1 0 0,1-1 0 0 0,-1 1 1 0 0,1-1-1 0 0,-1 0 0 0 0,1 1 0 0 0,-1-1 1 0 0,1 1-1 0 0,-1-1 0 0 0,1 1 1 0 0,-1 0-1 0 0,1-1 0 0 0,0 1 1 0 0,-1 0-1 0 0,1-1 0 0 0,0 1 1 0 0,-1 0-1 0 0,1 0 0 0 0,0-1 1 0 0,-1 1-1 0 0,1 0 0 0 0,0 0 0 0 0,0 0 1 0 0,0 0-13 0 0,5-2 114 0 0,-2 0-61 0 0,0 1 0 0 0,0-1 0 0 0,0 1 0 0 0,-1-1 0 0 0,1 1 0 0 0,1 1 1 0 0,-1-1-1 0 0,0 0 0 0 0,3 1-53 0 0,42 0 1162 0 0,-23 1-97 0 0,156 8 1210 0 0,-3 1-2161 0 0,-97-7-3738 0 0,-80-3 2394 0 0</inkml:trace>
  <inkml:trace contextRef="#ctx0" brushRef="#br0" timeOffset="662.534">523 17 9672 0 0,'2'-5'874'0'0,"-2"4"-804"0"0,0 1-1 0 0,0-1 1 0 0,0 1-1 0 0,0-1 1 0 0,0 1-1 0 0,1-1 1 0 0,-1 1-1 0 0,0-1 1 0 0,0 1-1 0 0,0-1 1 0 0,1 1-1 0 0,-1-1 1 0 0,0 1-1 0 0,1 0 1 0 0,-1-1 0 0 0,0 1-1 0 0,1-1 1 0 0,-1 1-1 0 0,1 0 1 0 0,-1-1-1 0 0,0 1 1 0 0,1 0-1 0 0,-1 0 1 0 0,1-1-1 0 0,-1 1 1 0 0,1 0-1 0 0,-1 0 1 0 0,1 0-1 0 0,-1-1 1 0 0,1 1-1 0 0,-1 0 1 0 0,1 0-1 0 0,-1 0 1 0 0,1 0-1 0 0,0 0 1 0 0,-1 0-1 0 0,1 0-69 0 0,18 7 848 0 0,-14-5-825 0 0,2 2 157 0 0,1-1 1 0 0,-1 1-1 0 0,0 1 1 0 0,-1-1-1 0 0,1 1 1 0 0,-1 0-1 0 0,0 1 1 0 0,0-1-1 0 0,-1 1 1 0 0,3 4-181 0 0,2 1 357 0 0,1-1-1 0 0,6 5-356 0 0,-4-3 185 0 0,0 0 0 0 0,0 1 0 0 0,-1 0 0 0 0,-1 1 0 0 0,0 0 0 0 0,2 5-185 0 0,-12-17 64 0 0,0 1 0 0 0,1 0 0 0 0,-1 0 0 0 0,0 0 0 0 0,-1 0 0 0 0,1 0 0 0 0,0 0 0 0 0,-1 0 0 0 0,0 1 1 0 0,0-1-1 0 0,0 0 0 0 0,0 0 0 0 0,0 0 0 0 0,-1 0 0 0 0,1 0 0 0 0,-1 0 0 0 0,0 0 0 0 0,-1 3-64 0 0,-2 2 162 0 0,-1 0 1 0 0,0-1-1 0 0,0 1 0 0 0,-1-1 1 0 0,0 0-1 0 0,-1 0 0 0 0,0-1 0 0 0,1 0 1 0 0,-3 1-163 0 0,-17 13 298 0 0,-26 14-298 0 0,43-29 30 0 0,-146 87-46 0 0,101-53-4489 0 0,43-31-1469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24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29 3680 0 0,'0'0'284'0'0,"0"0"-96"0"0,0 0 291 0 0,-15-3 2538 0 0,13 3 808 0 0,8 2-3646 0 0,0 0 0 0 0,1 0 0 0 0,0 0 0 0 0,-1-1 0 0 0,1 0 0 0 0,0-1 0 0 0,0 1 0 0 0,5-2-179 0 0,6 2 268 0 0,49 2 1048 0 0,58-6-1316 0 0,68-13 1328 0 0,-180 15-1201 0 0,47-5 248 0 0,-3-1 45 0 0,1 2 0 0 0,-1 4 0 0 0,48 4-420 0 0,-27 2 124 0 0,8 9-282 0 0,-85-14-245 0 0,3 0 870 0 0,-3 1-6406 0 0,-4 4 909 0 0</inkml:trace>
  <inkml:trace contextRef="#ctx0" brushRef="#br0" timeOffset="384.502">65 174 3680 0 0,'0'-15'617'0'0,"18"5"4352"0"0,-7 7-4524 0 0,-1 0 0 0 0,1 0 0 0 0,0 1 0 0 0,0 0-1 0 0,11 0-444 0 0,-7 1 314 0 0,26-2 577 0 0,0 3 1 0 0,25 2-892 0 0,17 1 1109 0 0,19-4-104 0 0,166 5 325 0 0,-235-4-1146 0 0,-1-1 0 0 0,6-2-184 0 0,-12 1 66 0 0,1 0 0 0 0,-1 2 0 0 0,19 2-66 0 0,-30-1-390 0 0,-21 5-4537 0 0,1-1-353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27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1320 14 5384 0 0,'14'-2'241'0'0,"-12"2"0"0"0,8-1 259 0 0,-1 0 0 0 0,0 0 0 0 0,0 0 0 0 0,0-1 0 0 0,1-1-500 0 0,-13 2 6474 0 0,-10 0-4996 0 0,-17 3-1414 0 0,19 0 20 0 0,-1 0 0 0 0,1-1-1 0 0,-9 0-83 0 0,-5 1 78 0 0,-14 0 156 0 0,-22-1-234 0 0,20-2 202 0 0,-19 4-202 0 0,-63 15 790 0 0,67-9-783 0 0,0-3 0 0 0,-33 0-7 0 0,-89 0 5 0 0,86-1-96 0 0,0-4 0 0 0,-10-5 91 0 0,-46-14-87 0 0,48 7 87 0 0,71 10-784 0 0,28 1 400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0:22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96 8288 0 0,'43'-60'2336'0'0,"-32"48"541"0"0,-8 10 200 0 0,-8 8-2280 0 0,-75 103-797 0 0,-28 35 0 0 0,-39 21 0 0 0,133-150 407 0 0,0 1-1 0 0,2 1 1 0 0,0-1-1 0 0,1 2 0 0 0,-2 4-406 0 0,4-8 16 0 0,8-13-16 0 0,-1 1 0 0 0,1 0 0 0 0,0-1 0 0 0,0 1 0 0 0,0 0 0 0 0,0 0 0 0 0,0 0 0 0 0,0 0 0 0 0,0 0 0 0 0,1 0 0 0 0,-1 0 0 0 0,1 0 0 0 0,-1 0 0 0 0,1 0 0 0 0,0 0 0 0 0,0 0 0 0 0,0 1 0 0 0,0-1 0 0 0,0 2 0 0 0,1 3 0 0 0,-1-7 0 0 0,0 1 0 0 0,0-1 0 0 0,0 0 0 0 0,0 1 0 0 0,0-1 0 0 0,0 0 0 0 0,0 1 0 0 0,0-1 0 0 0,0 0 0 0 0,0 1 0 0 0,0-1 0 0 0,0 0 0 0 0,1 1 0 0 0,-1-1 0 0 0,0 0 0 0 0,0 0 0 0 0,0 1 0 0 0,0-1 0 0 0,1 0 0 0 0,-1 0 0 0 0,0 1 0 0 0,0-1 0 0 0,1 0 0 0 0,18 8 0 0 0,-4-4-7 0 0,0-1 0 0 0,10 0 7 0 0,-14-2 316 0 0,0 1 1 0 0,0 0-1 0 0,-1 0 0 0 0,1 1 0 0 0,-1 0 0 0 0,10 5-316 0 0,-9-2 90 0 0,-4-4-83 0 0,0 1 0 0 0,-1 1-1 0 0,1 0 1 0 0,-1-1 0 0 0,0 2 0 0 0,0-1 0 0 0,0 1 0 0 0,-1 0 0 0 0,0 0-1 0 0,1 1 1 0 0,2 4-7 0 0,0 2 10 0 0,-1-1 0 0 0,0 2-1 0 0,2 6-9 0 0,0 5-2822 0 0,-5-16 893 0 0,1-5-1533 0 0,-5-3 3351 0 0,10 7-1425 0 0</inkml:trace>
  <inkml:trace contextRef="#ctx0" brushRef="#br0" timeOffset="581.54">697 192 6448 0 0,'0'0'141'0'0,"0"0"23"0"0,0 0 13 0 0,1 0-19 0 0,2-4-126 0 0,2 1 42 0 0,-4 2 308 0 0,0 1-407 0 0,-1 0 156 0 0,0 0 0 0 0,0 0 0 0 0,0 0 0 0 0,0 0 0 0 0,0 0-1 0 0,0 0 1 0 0,-1 0 0 0 0,1 0 0 0 0,0 0 0 0 0,0 0 0 0 0,0 0-1 0 0,0 0 1 0 0,0 0 0 0 0,0 0 0 0 0,0 0 0 0 0,0 0-1 0 0,0 0 1 0 0,0 0 0 0 0,0 0 0 0 0,0 0 0 0 0,0 0 0 0 0,0 0-1 0 0,0 0 1 0 0,0 0 0 0 0,0 0 0 0 0,0 0 0 0 0,-1 0 0 0 0,1 0-1 0 0,0 0 1 0 0,0 0 0 0 0,0 0 0 0 0,0 0 0 0 0,0 0 0 0 0,0 0-1 0 0,0 0 1 0 0,0 0 0 0 0,0 0 0 0 0,0 0 0 0 0,0 0-1 0 0,0-1 1 0 0,0 1 0 0 0,0 0 0 0 0,0 0 0 0 0,0 0 0 0 0,0 0-1 0 0,0 0 1 0 0,0 0 0 0 0,0 0 0 0 0,0 0 0 0 0,0 0 0 0 0,0 0-1 0 0,0 0 1 0 0,0 0 0 0 0,0 0 0 0 0,0 0 0 0 0,0 0 0 0 0,0 0-1 0 0,0 0 1 0 0,0-1-131 0 0,-4 3 96 0 0,0-1 0 0 0,0 1 0 0 0,0 0 0 0 0,0 0 0 0 0,1 0 0 0 0,-1 0 0 0 0,1 1 0 0 0,-1-1 0 0 0,-1 3-96 0 0,-29 27 1225 0 0,19-14-1222 0 0,0 2 0 0 0,1 0-1 0 0,1 0 1 0 0,1 1 0 0 0,1 1-1 0 0,-5 13-2 0 0,13-27 0 0 0,1 0 0 0 0,0 0 0 0 0,0 0 0 0 0,0 4 0 0 0,-2 6 0 0 0,4-14 0 0 0,-1 0 0 0 0,1 1 0 0 0,0-1 0 0 0,0 0 0 0 0,1 1 0 0 0,0 2 0 0 0,0 14 0 0 0,0-14 160 0 0,0 0-1 0 0,0 0 0 0 0,0 0 0 0 0,1 0 0 0 0,0 0 0 0 0,1 0 0 0 0,-1-1 0 0 0,1 1 0 0 0,0-1 0 0 0,1 0 0 0 0,-1 0 0 0 0,4 4-159 0 0,1 0 24 0 0,0 0-1 0 0,0-1 0 0 0,1 0 0 0 0,0 0 0 0 0,0-1 0 0 0,10 6-23 0 0,18 14-64 0 0,-27-20-1011 0 0,-8-5-4196 0 0,-2-3-342 0 0</inkml:trace>
  <inkml:trace contextRef="#ctx0" brushRef="#br0" timeOffset="1224.062">970 294 11976 0 0,'0'0'546'0'0,"0"0"-10"0"0,0 9-322 0 0,-37 132 844 0 0,24-92-668 0 0,3-24-6 0 0,7-18-328 0 0,1 0 0 0 0,-1-1 0 0 0,1 1 0 0 0,0 1-56 0 0,-2 17 682 0 0,-2 0 1 0 0,-2 0-1 0 0,-4 12-682 0 0,14-41-5 0 0,14-27 453 0 0,-12 17 82 0 0,-1-1 0 0 0,0 1-1 0 0,0-10-529 0 0,8-52 16 0 0,-7 52-510 0 0,0-1 0 0 0,1 1 0 0 0,2 0 0 0 0,8-19 494 0 0,-13 34-15 0 0,-2 7 15 0 0,1 0 0 0 0,-1 1 0 0 0,1-1 0 0 0,-1 0 0 0 0,1 0 0 0 0,0 0 0 0 0,0 1 0 0 0,0-1 0 0 0,0 0 0 0 0,0 1 0 0 0,0-1 0 0 0,0 0 0 0 0,0 1-1 0 0,2-1 1 0 0,3-2 0 0 0,0 3 0 0 0,0 6 0 0 0,-3-1 0 0 0,0 0 0 0 0,0 0 0 0 0,-1 1 0 0 0,1-1 0 0 0,-1 1 0 0 0,0 0 0 0 0,-1 0 0 0 0,1 0 0 0 0,-1 0 0 0 0,1 1 0 0 0,0 1 0 0 0,1-1 0 0 0,0 1 0 0 0,2 3 0 0 0,11 20 0 0 0,-1 0 0 0 0,1 5 0 0 0,-1-1 0 0 0,-13-31-5 0 0,-1 1 0 0 0,0 0 0 0 0,1 0 0 0 0,-2 0 0 0 0,1 0 0 0 0,0 0 0 0 0,-1 0-1 0 0,1 0 1 0 0,-1 0 0 0 0,0 0 0 0 0,-1 0 0 0 0,1 0 0 0 0,-1 0 0 0 0,1 0 0 0 0,-2 1 5 0 0,2-2 47 0 0,-1 0 1 0 0,0 0 0 0 0,-1-1-1 0 0,1 1 1 0 0,0-1-1 0 0,-1 1 1 0 0,0-1 0 0 0,0 1-1 0 0,1-1 1 0 0,-1 0 0 0 0,0 1-1 0 0,-1-1 1 0 0,1-1 0 0 0,0 1-1 0 0,-1 0 1 0 0,1 0 0 0 0,-1-1-1 0 0,1 1 1 0 0,-1-1-1 0 0,-2 1-47 0 0,-12 4 372 0 0,0-1 0 0 0,1-1 0 0 0,-15 2-372 0 0,2-1 0 0 0,11-1 0 0 0,-1-2 0 0 0,0 0 0 0 0,0-1 0 0 0,-74 2-876 0 0,92-3 368 0 0,1 0-140 0 0,0 0-571 0 0,1-2-255 0 0,6-9-50 0 0,7-1-10 0 0</inkml:trace>
  <inkml:trace contextRef="#ctx0" brushRef="#br0" timeOffset="1526.082">1347 360 13824 0 0,'0'0'314'0'0,"-7"3"428"0"0,-5 4-660 0 0,1 0 1 0 0,0 1 0 0 0,0 0-1 0 0,1 1 1 0 0,0 0 0 0 0,-3 3-83 0 0,-2 5-14 0 0,0 0 1 0 0,1 1 0 0 0,-5 8 13 0 0,13-17 72 0 0,0 0-113 0 0,0 0 1 0 0,1 0-1 0 0,0 1 1 0 0,-2 5 40 0 0,6-13 48 0 0,1 0 0 0 0,-1 1 0 0 0,0-1 0 0 0,1 1 1 0 0,-1-1-1 0 0,1 1 0 0 0,0-1 0 0 0,-1 1 1 0 0,1-1-1 0 0,1 1 0 0 0,-1 0 0 0 0,0-1 0 0 0,1 1 1 0 0,-1-1-1 0 0,1 0 0 0 0,0 1 0 0 0,-1-1 1 0 0,1 1-1 0 0,0-1 0 0 0,1 0 0 0 0,-1 1-48 0 0,1-2 67 0 0,-1 1 1 0 0,0-1-1 0 0,0 0 0 0 0,1 0 1 0 0,-1 0-1 0 0,0 0 0 0 0,1 0 1 0 0,-1 0-1 0 0,1 0 0 0 0,0 0 1 0 0,-1-1-1 0 0,1 1 0 0 0,0-1 1 0 0,-1 1-1 0 0,1-1 0 0 0,0 1 1 0 0,1-1-68 0 0,1 0-5 0 0,0 1 0 0 0,0-1 1 0 0,1 0-1 0 0,-1 0 1 0 0,0-1-1 0 0,4 0 5 0 0,6-2 0 0 0,-1-1 0 0 0,0 0 0 0 0,0-1 0 0 0,0 0 0 0 0,0-1 0 0 0,-1-1 0 0 0,0 0 0 0 0,2-2 0 0 0,10-6 0 0 0,-15 9 0 0 0,0 1 0 0 0,0-1 0 0 0,-1 0 0 0 0,0-1 0 0 0,0 0 0 0 0,2-4 0 0 0,-8 9 0 0 0,-1 0 0 0 0,1 0 0 0 0,-1 0 0 0 0,1-1 0 0 0,-1 1 0 0 0,0-1 0 0 0,0 1 0 0 0,0-1 0 0 0,0 1 0 0 0,0-1 0 0 0,-1 0 0 0 0,1 1 0 0 0,-1-1 0 0 0,0 0 0 0 0,0 0 0 0 0,0 1 0 0 0,0-1 0 0 0,0 0 0 0 0,0 1 0 0 0,-1-1 0 0 0,1 0 0 0 0,-1 1 0 0 0,0-1 0 0 0,0 0 0 0 0,0 1 0 0 0,0 0 0 0 0,-1-1 0 0 0,-2-6-68 0 0,-2 1 0 0 0,0 0-1 0 0,0 0 1 0 0,0 0 0 0 0,-1 1-1 0 0,-7-7 69 0 0,-14-15-3201 0 0,19 18-1915 0 0</inkml:trace>
  <inkml:trace contextRef="#ctx0" brushRef="#br0" timeOffset="1850.61">1384 96 8288 0 0,'0'0'381'0'0,"0"0"-6"0"0,7 6-89 0 0,-5-3 152 0 0,0 0-1 0 0,1 0 1 0 0,-1 0-1 0 0,-1 0 1 0 0,1 0-1 0 0,0 1 0 0 0,-1-1 1 0 0,0 1-1 0 0,1 0-437 0 0,1 4 385 0 0,-1-3-227 0 0,-1 0 0 0 0,0 0 0 0 0,0 1 0 0 0,0-1 0 0 0,0 0 0 0 0,-1 0 0 0 0,0 1 0 0 0,0-1 0 0 0,-1 0 0 0 0,1 0 0 0 0,-1 3-158 0 0,-4 11 281 0 0,1 0 0 0 0,-6 10-281 0 0,3-6 815 0 0,-10 17-224 0 0,12-29-582 0 0,0 1-1 0 0,-3 9-8 0 0,-1 8 1403 0 0,-12 24-1403 0 0,4-13 629 0 0,-28 82-613 0 0,23-50-16 0 0,7-22 0 0 0,-1 2 0 0 0,13-47-121 0 0,0 2-285 0 0,3-2-5477 0 0,0-5 270 0 0</inkml:trace>
  <inkml:trace contextRef="#ctx0" brushRef="#br0" timeOffset="2160.732">1613 245 11976 0 0,'2'0'80'0'0,"1"1"-1"0"0,0-1 1 0 0,-1 1 0 0 0,1 0 0 0 0,-1-1 0 0 0,1 1 0 0 0,-1 0 0 0 0,0 1 0 0 0,1-1 0 0 0,-1 0 0 0 0,0 1 0 0 0,0-1 0 0 0,0 1 0 0 0,0 0-1 0 0,0-1 1 0 0,0 1 0 0 0,0 0 0 0 0,0 0 0 0 0,-1 0 0 0 0,1 1-80 0 0,6 9 373 0 0,-1-1-1 0 0,0 1 1 0 0,2 7-373 0 0,0-1 620 0 0,-5-10-424 0 0,0 1 1 0 0,-1 0 0 0 0,0 0 0 0 0,-1 0 0 0 0,0 0-1 0 0,0 0 1 0 0,-1 1 0 0 0,0-1 0 0 0,-1 0-1 0 0,0 7-196 0 0,-3 2 429 0 0,-1 0 0 0 0,-1-1 0 0 0,0 0 0 0 0,-1 0-1 0 0,-2 3-428 0 0,0-3-40 0 0,-1-1 0 0 0,-1-1 0 0 0,0 0 0 0 0,-1 0 0 0 0,-1-1 0 0 0,0 0-1 0 0,-1-1 1 0 0,0-1 0 0 0,-1 0 0 0 0,-10 7 40 0 0,4-9-1355 0 0,7-6-3299 0 0,6-4-959 0 0</inkml:trace>
  <inkml:trace contextRef="#ctx0" brushRef="#br0" timeOffset="2428.39">1770 116 11976 0 0,'6'-5'116'0'0,"0"1"0"0"0,-1-1 1 0 0,1 1-1 0 0,1 0 0 0 0,-1 1 1 0 0,0 0-1 0 0,1 0 0 0 0,0 0 1 0 0,0 1-1 0 0,0 0 1 0 0,0 0-1 0 0,0 1 0 0 0,0 0 1 0 0,0 0-1 0 0,3 0-116 0 0,-8 1 74 0 0,-1 0 0 0 0,0 0 0 0 0,1 0 0 0 0,-1 1 0 0 0,0-1 0 0 0,0 0-1 0 0,1 0 1 0 0,-1 1 0 0 0,0-1 0 0 0,0 1 0 0 0,1-1 0 0 0,-1 1 0 0 0,0-1 0 0 0,0 1 0 0 0,0 0 0 0 0,0-1 0 0 0,0 1 0 0 0,0 0 0 0 0,0 1-74 0 0,0-2 9 0 0,-1 1 1 0 0,1 0 0 0 0,-1 0 0 0 0,0-1 0 0 0,1 1-1 0 0,-1 0 1 0 0,0 0 0 0 0,0 0 0 0 0,0-1-1 0 0,1 1 1 0 0,-1 0 0 0 0,0 0 0 0 0,0 0 0 0 0,0 0-1 0 0,0 0 1 0 0,-1-1 0 0 0,1 1 0 0 0,0 0-1 0 0,0 0 1 0 0,0 0 0 0 0,-1-1 0 0 0,1 1 0 0 0,0 0-1 0 0,-1 0 1 0 0,1 0 0 0 0,-1-1 0 0 0,1 1 0 0 0,-1 0-10 0 0,-16 22 1006 0 0,0 0 0 0 0,-21 19-1006 0 0,35-39-37 0 0,-40 44 37 0 0,22-23 0 0 0,21-24 0 0 0,0 0 0 0 0,0 0 0 0 0,0 0 0 0 0,0 0 0 0 0,-1 0 0 0 0,1 0 0 0 0,0 0 0 0 0,0 0 0 0 0,0 0 0 0 0,0 1 0 0 0,0-1 0 0 0,0 0 0 0 0,0 0 0 0 0,0 0 0 0 0,0 0 0 0 0,0 0 0 0 0,0 0 0 0 0,-1 0 0 0 0,1 1 0 0 0,0-1 0 0 0,0 0 0 0 0,0 0 0 0 0,0 0 0 0 0,0 0 0 0 0,0 0 0 0 0,0 1 0 0 0,0-1 0 0 0,0 0 0 0 0,0 0 0 0 0,0 0 0 0 0,0 0 0 0 0,1 0 0 0 0,-1 0 0 0 0,0 1 0 0 0,0-1 0 0 0,0 0 0 0 0,0 0 0 0 0,0 0 0 0 0,0 0 0 0 0,0 0 0 0 0,0 0 0 0 0,0 0 0 0 0,0 0 0 0 0,0 1 0 0 0,0-1 0 0 0,1 0 0 0 0,-1 0 0 0 0,0 0 0 0 0,0 0 0 0 0,0 0 0 0 0,0 0 0 0 0,0 0 0 0 0,0 0 0 0 0,0 0 0 0 0,1 0 0 0 0,-1 0 0 0 0,0 0 0 0 0,0 0 0 0 0,0 0 0 0 0,0 0 0 0 0,5 0 0 0 0,-1 0 1 0 0,-1-1 0 0 0,1 0 0 0 0,0 0-1 0 0,-1 0 1 0 0,1 0 0 0 0,-1-1-1 0 0,0 1 1 0 0,1-1-1 0 0,17-6-70 0 0,23-7-1249 0 0,-30 10 807 0 0</inkml:trace>
  <inkml:trace contextRef="#ctx0" brushRef="#br0" timeOffset="2982.327">2044 0 10136 0 0,'0'8'5440'0'0,"5"14"-5919"0"0,-4-19 1152 0 0,7 37 1073 0 0,3 8-1746 0 0,-7-34-35 0 0,1 1 0 0 0,0-1 0 0 0,1 0-1 0 0,7 11 36 0 0,-13-24-1 0 0,15 24 684 0 0,1-1 0 0 0,1 0 0 0 0,9 10-683 0 0,-20-27 0 0 0,-2-1 0 0 0,1 0 0 0 0,-1 0 0 0 0,1-1 0 0 0,1 0 0 0 0,1 1 0 0 0,3 7 0 0 0,-2-1 0 0 0,-5-7 0 0 0,-2-2 42 0 0,-1-1 0 0 0,0 1 0 0 0,0 0 0 0 0,0-1-1 0 0,0 1 1 0 0,0-1 0 0 0,0 1 0 0 0,-1 0 0 0 0,1-1-1 0 0,-1 1 1 0 0,0-1 0 0 0,0 1 0 0 0,0-1 0 0 0,0 0-1 0 0,0 1 1 0 0,0-1 0 0 0,-1 0 0 0 0,1 0 0 0 0,-1 1-42 0 0,-4 3 296 0 0,1 0 0 0 0,-1 0-1 0 0,-1 0 1 0 0,1-1 0 0 0,-1 0-296 0 0,-6 5-226 0 0,-27 20 282 0 0,-1-1 0 0 0,-5 0-56 0 0,-30 21-1541 0 0,39-23-5605 0 0</inkml:trace>
  <inkml:trace contextRef="#ctx0" brushRef="#br0" timeOffset="-185534.647">1922 918 3824 0 0,'12'-2'156'0'0,"-1"0"1"0"0,1 1-1 0 0,0 1 0 0 0,0 0-156 0 0,36-2 1907 0 0,-41 1 3631 0 0,-54 3-4515 0 0,-32 6-1023 0 0,-27 2 83 0 0,-81-11-83 0 0,19 0 0 0 0,-219 3 210 0 0,246-2-204 0 0,-56-8 550 0 0,88 2-256 0 0,58 4-124 0 0,-80-2 282 0 0,130 4-430 0 0,1 0-86 0 0,13 14-502 0 0,-10-13 396 0 0,0 1 1 0 0,0 0 0 0 0,0-1-1 0 0,0 1 1 0 0,0-1 0 0 0,3 1 163 0 0,9 1-504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28.9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0 278 9760 0 0,'0'0'446'0'0,"0"0"-10"0"0,0 0-205 0 0,11-12 1728 0 0,-9 11-1689 0 0,1 0 0 0 0,-1-1 0 0 0,0 0 0 0 0,0 0 0 0 0,1 0 0 0 0,-1 0 0 0 0,0 0 0 0 0,1-1-270 0 0,12-12 1399 0 0,-8 9-814 0 0,0 0-1 0 0,0-1 0 0 0,-1 0 1 0 0,4-5-585 0 0,5-5 520 0 0,-12 13-454 0 0,0 0 1 0 0,0-1-1 0 0,-1 1 1 0 0,0-1 0 0 0,0 1-1 0 0,0-1 1 0 0,0 0-1 0 0,0 0 1 0 0,-1 0-1 0 0,0 0 1 0 0,0 0-1 0 0,-1-2-66 0 0,2 3 3 0 0,-1 0 0 0 0,1-1-1 0 0,-1 1 1 0 0,1 0 0 0 0,0 0 0 0 0,2-1-3 0 0,4-13-1 0 0,-1 4 37 0 0,0 0 0 0 0,8-12-36 0 0,-12 20 0 0 0,-2 5 0 0 0,-1 1 0 0 0,1-1 0 0 0,0 1 0 0 0,-1-1 0 0 0,1 1 0 0 0,0-1 0 0 0,-1 1 0 0 0,1-1 0 0 0,0 1 0 0 0,0-1 0 0 0,-1 1 0 0 0,1 0 0 0 0,0-1 0 0 0,0 1 0 0 0,0 0 0 0 0,-1 0 0 0 0,1 0 0 0 0,0 0 0 0 0,0 0 0 0 0,0-1 0 0 0,0 1 0 0 0,0 0 0 0 0,0 0 0 0 0,0 1-1 0 0,0-1 1 0 0,-1 0 0 0 0,1 0 0 0 0,0 0 0 0 0,0 1-1 0 0,0-1 1 0 0,0 0 0 0 0,-1 1 0 0 0,2-1 0 0 0,13 17 82 0 0,-12-13-74 0 0,-1 0-1 0 0,0 1 1 0 0,0-1 0 0 0,0 0-1 0 0,0 1 1 0 0,-1-1-1 0 0,0 1 1 0 0,0-1-1 0 0,0 1 1 0 0,-1 0-1 0 0,1-1 1 0 0,-1 1-1 0 0,0 0 1 0 0,-1 2-8 0 0,0 14 325 0 0,-2 0 0 0 0,-4 15-325 0 0,1-2 203 0 0,-3 8 226 0 0,-1 0 0 0 0,-5 9-429 0 0,-8 27 581 0 0,18-58-441 0 0,-5 21 173 0 0,8-28-224 0 0,-2 32 211 0 0,-2-8 108 0 0,6-36-336 0 0,0-1 2 0 0,0 0 4 0 0,0 0 2 0 0,0 0-57 0 0,0 1 0 0 0,-1-1-1 0 0,1 1 1 0 0,0-1 0 0 0,-1 1 0 0 0,1-1-1 0 0,0 1 1 0 0,0-1 0 0 0,-1 1-1 0 0,1-1 1 0 0,0 1 0 0 0,0-1 0 0 0,0 1-1 0 0,0-1 1 0 0,0 1 0 0 0,0-1-1 0 0,0 1 1 0 0,0-1 0 0 0,0 1 0 0 0,0-1-1 0 0,0 1 1 0 0,0 0-23 0 0,0 1-2896 0 0,0-2 892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29.4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5528 0 0,'0'0'422'0'0,"0"0"-146"0"0,0 0 416 0 0,0 0 210 0 0,0 0 39 0 0,2 1-32 0 0,6 1-283 0 0,-1-1-1 0 0,1 0 1 0 0,0 0-1 0 0,-1-1 1 0 0,1 0-1 0 0,0 0 1 0 0,0-1-1 0 0,-1 0 1 0 0,4-1-626 0 0,34-2 1589 0 0,58 0 290 0 0,-47 1-1626 0 0,51 5-253 0 0,-94-1 30 0 0,0 1 0 0 0,-1 0 0 0 0,7 3-30 0 0,-17-4-129 0 0,2 1-948 0 0,-2-2-2796 0 0,-2 0 2145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29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9672 0 0,'0'0'748'0'0,"0"0"-464"0"0,0 0-116 0 0,0 0 0 0 0,1 0 0 0 0,15 2 286 0 0,-1 0 0 0 0,0-1 1 0 0,1-1-1 0 0,-1 0 1 0 0,4-2-455 0 0,23 1 1325 0 0,46-2 296 0 0,-45 1-1241 0 0,1 1 0 0 0,20 4-380 0 0,26 5-2018 0 0,-76-7 994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31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1 451 2304 0 0,'3'16'1235'0'0,"-1"23"3888"0"0,-1-34-4601 0 0,-1 0 0 0 0,1-1 0 0 0,0 1 0 0 0,1-1 0 0 0,0 4-522 0 0,0-1 944 0 0,-1-6-514 0 0,-1 6 700 0 0,0-7-1045 0 0,0 1 1 0 0,0-1-1 0 0,0 0 1 0 0,0 0 0 0 0,1 0-1 0 0,-1 0 1 0 0,0 1-1 0 0,0-1 1 0 0,0 0 0 0 0,0 0-1 0 0,0 0 1 0 0,0 0 0 0 0,0 1-1 0 0,1-1 1 0 0,-1 0-1 0 0,0 0 1 0 0,0 0 0 0 0,0 0-1 0 0,0 0 1 0 0,1 0-1 0 0,-1 1 1 0 0,0-1 0 0 0,0 0-1 0 0,0 0 1 0 0,1 0-1 0 0,-1 0 1 0 0,0 0 0 0 0,0 0-1 0 0,0 0 1 0 0,1 0-1 0 0,-1 0 1 0 0,0 0 0 0 0,0 0-1 0 0,0 0 1 0 0,1 0 0 0 0,-1 0-1 0 0,0 0 1 0 0,0 0-1 0 0,0 0 1 0 0,1 0 0 0 0,-1 0-1 0 0,0-1 1 0 0,0 1-1 0 0,0 0-85 0 0,10-10 918 0 0,-7 6-900 0 0,-1 0 0 0 0,0 0 0 0 0,1-1 0 0 0,-2 1 0 0 0,2-2-18 0 0,3-16 167 0 0,-2 9-92 0 0,-1 1-1 0 0,0-1 1 0 0,-1-4-75 0 0,4-48 69 0 0,8-59 0 0 0,-10 96-69 0 0,2 1 0 0 0,1 0 0 0 0,6-13 0 0 0,6-6 0 0 0,-19 45-3 0 0,1-1 0 0 0,-1 1 0 0 0,1 0-1 0 0,-1 0 1 0 0,1 1 0 0 0,0-1-1 0 0,0 0 1 0 0,-1 0 0 0 0,1 0-1 0 0,0 0 1 0 0,0 1 0 0 0,0-1-1 0 0,0 0 1 0 0,0 1 0 0 0,0-1 0 0 0,0 1-1 0 0,0-1 1 0 0,0 1 0 0 0,1-1-1 0 0,-1 1 1 0 0,0 0 0 0 0,0 0-1 0 0,0-1 1 0 0,0 1 0 0 0,1 0 0 0 0,-1 0-1 0 0,0 0 1 0 0,0 0 0 0 0,0 0-1 0 0,1 1 4 0 0,0-1-6 0 0,0 0-1 0 0,0 1 0 0 0,0-1 0 0 0,0 1 1 0 0,0 0-1 0 0,0-1 0 0 0,0 1 1 0 0,0 0-1 0 0,0 0 0 0 0,-1 0 0 0 0,1 1 1 0 0,0-1-1 0 0,0 0 0 0 0,-1 1 0 0 0,2 0 7 0 0,2 6-21 0 0,0-1-1 0 0,-1 1 1 0 0,1 0-1 0 0,-1 0 1 0 0,-1 0-1 0 0,0 1 0 0 0,1 4 22 0 0,3 12-57 0 0,3 25 57 0 0,2 38 0 0 0,-9-75 0 0 0,-1-1 0 0 0,2 1 0 0 0,0 0 0 0 0,0-1 0 0 0,3 4 0 0 0,4 11 0 0 0,-8-19 0 0 0,0-1 0 0 0,1 0 0 0 0,0 0 0 0 0,0 0 0 0 0,2 1 0 0 0,0-2 0 0 0,-5-5 39 0 0,0 0 0 0 0,0 0-1 0 0,1 0 1 0 0,-1 0-1 0 0,0 0 1 0 0,1 0 0 0 0,-1 0-1 0 0,0-1 1 0 0,1 1-1 0 0,-1 0 1 0 0,1-1 0 0 0,-1 0-1 0 0,1 1 1 0 0,-1-1-1 0 0,1 0 1 0 0,-1 1 0 0 0,1-1-1 0 0,-1 0 1 0 0,1 0-1 0 0,0 0 1 0 0,-1-1 0 0 0,1 1-1 0 0,-1 0 1 0 0,1 0-1 0 0,-1-1 1 0 0,1 1-1 0 0,-1-1 1 0 0,1 1 0 0 0,-1-1-1 0 0,0 0 1 0 0,1 0-1 0 0,-1 0 1 0 0,0 1 0 0 0,1-1-1 0 0,-1 0 1 0 0,0-1-1 0 0,0 1 1 0 0,0 0 0 0 0,0 0-1 0 0,0 0 1 0 0,0-1-1 0 0,0 1-38 0 0,4-7 96 0 0,-1 0-1 0 0,1 0 1 0 0,-2 0 0 0 0,1 0-1 0 0,-1-1 1 0 0,0-2-96 0 0,-2 8 61 0 0,7-24 209 0 0,-2 0 0 0 0,2-14-270 0 0,-2 7 564 0 0,4-10-564 0 0,2-11-300 0 0,-8 35 379 0 0,1-1 0 0 0,1 1 1 0 0,4-10-80 0 0,18-36-434 0 0,-20 51 317 0 0,-7 14-150 0 0,-1 1 117 0 0,1 0 0 0 0,0 0 0 0 0,-1 0-1 0 0,1 0 1 0 0,0 0 0 0 0,-1 0 0 0 0,1 0 0 0 0,0 0-1 0 0,-1 0 1 0 0,1 0 0 0 0,0 0 0 0 0,-1 0 0 0 0,1 1-1 0 0,0-1 1 0 0,-1 0 150 0 0,3 7-1401 0 0,3-1-56 0 0</inkml:trace>
  <inkml:trace contextRef="#ctx0" brushRef="#br0" timeOffset="296.689">746 298 7832 0 0,'0'0'356'0'0,"0"0"-7"0"0,-4 0-52 0 0,-4 1 253 0 0,0-1 0 0 0,0 2 0 0 0,1-1 0 0 0,-1 1 0 0 0,0 0-1 0 0,1 1 1 0 0,0 0 0 0 0,-1 0 0 0 0,-5 4-550 0 0,7-4 37 0 0,0 0-1 0 0,1 1 1 0 0,0-1-1 0 0,-1 1 0 0 0,2 1 1 0 0,-1-1-1 0 0,0 1 1 0 0,1 0-1 0 0,0 0 1 0 0,0 0-1 0 0,0 0 1 0 0,-1 3-37 0 0,5-7 6 0 0,-1 1 0 0 0,0-1 0 0 0,1 1 0 0 0,-1-1 0 0 0,1 1 0 0 0,0 0 0 0 0,-1-1 0 0 0,1 1 0 0 0,0-1 0 0 0,0 1 0 0 0,0 0 0 0 0,0-1 0 0 0,0 1 0 0 0,0-1 0 0 0,1 1 0 0 0,-1 0 0 0 0,0-1-1 0 0,1 1 1 0 0,-1-1 0 0 0,1 1 0 0 0,0-1 0 0 0,-1 1 0 0 0,1-1 0 0 0,0 1 0 0 0,0-1 0 0 0,0 0 0 0 0,0 0 0 0 0,0 1 0 0 0,0-1 0 0 0,1 1-6 0 0,5 3 14 0 0,0 1 0 0 0,1-1 0 0 0,0 0 0 0 0,-1 0-1 0 0,5 1-13 0 0,17 10-13 0 0,-5 5 374 0 0,-24-20-342 0 0,0 0 0 0 0,0 0 0 0 0,0-1 0 0 0,0 1 0 0 0,0 0 0 0 0,0 0 0 0 0,0-1 0 0 0,-1 1 0 0 0,1 0 0 0 0,0-1 0 0 0,0 1 0 0 0,-1 0 0 0 0,1-1 1 0 0,-1 1-1 0 0,1 0 0 0 0,-1-1 0 0 0,1 1 0 0 0,-1-1 0 0 0,1 1 0 0 0,-1-1 0 0 0,1 1-19 0 0,-6 3 129 0 0,-1 0 0 0 0,1-1 0 0 0,-1 1 1 0 0,1-2-1 0 0,-1 1 0 0 0,0-1 0 0 0,0 0 0 0 0,0 0 0 0 0,-3 0-129 0 0,-28 9 160 0 0,1 0-449 0 0,22-8-4144 0 0,5 0-648 0 0</inkml:trace>
  <inkml:trace contextRef="#ctx0" brushRef="#br0" timeOffset="573.529">764 430 6448 0 0,'1'0'125'0'0,"0"0"1"0"0,0 0 0 0 0,-1 0 0 0 0,1 0-1 0 0,0 1 1 0 0,0-1 0 0 0,-1 0-1 0 0,1 1 1 0 0,0-1 0 0 0,-1 0-1 0 0,1 1 1 0 0,0-1 0 0 0,-1 1-1 0 0,1-1 1 0 0,-1 1 0 0 0,1-1-1 0 0,-1 1 1 0 0,1 0 0 0 0,-1-1 0 0 0,1 1-1 0 0,-1-1 1 0 0,1 1-126 0 0,7 16 3274 0 0,-6-11-2556 0 0,1 3-332 0 0,1 0 0 0 0,-1 0 1 0 0,-1 0-1 0 0,0 1 0 0 0,0-1 0 0 0,-1 1 1 0 0,0 3-387 0 0,-1-8 180 0 0,3 39 984 0 0,-3 0 1 0 0,-1 1-1165 0 0,0 18 341 0 0,1-62-331 0 0,0 7 26 0 0,0 0-1 0 0,0 0 0 0 0,1 0 0 0 0,1 0 0 0 0,-1 0 0 0 0,1 0 0 0 0,1-1-35 0 0,-3-7-1 0 0,1 0 0 0 0,-1 0-1 0 0,1 0 1 0 0,0 0-1 0 0,-1 0 1 0 0,1 0-1 0 0,-1 0 1 0 0,1 0-1 0 0,0-1 1 0 0,-1 1-1 0 0,1 0 1 0 0,-1-1 0 0 0,1 1-1 0 0,-1 0 1 0 0,1-1-1 0 0,-1 1 1 0 0,1-1-1 0 0,-1 1 1 0 0,1 0-1 0 0,-1-1 1 0 0,1 1 0 0 0,-1-1-1 0 0,0 0 2 0 0,2-4-352 0 0,0-1 0 0 0,-1 0 1 0 0,0 1-1 0 0,-1-1 0 0 0,1 0 0 0 0,-1 1 0 0 0,0-1 0 0 0,-1 0 1 0 0,1 0 351 0 0,-2-8-5792 0 0</inkml:trace>
  <inkml:trace contextRef="#ctx0" brushRef="#br0" timeOffset="866.054">811 438 4608 0 0,'18'-3'691'0'0,"-3"3"1598"0"0,-10 0-1761 0 0,0-1 0 0 0,0 1 0 0 0,0 0 0 0 0,0 1 0 0 0,0-1 0 0 0,0 1 0 0 0,0 0 0 0 0,0 0 0 0 0,0 1 1 0 0,0 0-1 0 0,0 0 0 0 0,-1 0 0 0 0,4 1-528 0 0,7 6 569 0 0,0 1 1 0 0,-1 0-1 0 0,0 1 0 0 0,-1 0 0 0 0,0 1 1 0 0,-1 1-1 0 0,0 1-569 0 0,-11-14 273 0 0,-2 2-1 0 0,0 0-212 0 0,0 1-1 0 0,-1-1 1 0 0,0 1-1 0 0,1-1 0 0 0,-1 1 1 0 0,0-1-1 0 0,0 0 0 0 0,-1 0 1 0 0,1 0-1 0 0,0-1 1 0 0,-1 1-1 0 0,1 0 0 0 0,-1-1 1 0 0,1 1-1 0 0,-1-1 1 0 0,0 0-1 0 0,1 0 0 0 0,-1 0 1 0 0,0 0-1 0 0,0-1 0 0 0,0 1 1 0 0,-1-1-60 0 0,-13 3-3 0 0,0-1 1 0 0,0-1 0 0 0,-10-1 2 0 0,4 0-58 0 0,-44 2-1641 0 0,29-4-4963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42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1281 12960 0 0,'0'0'297'0'0,"0"0"39"0"0,0 0 16 0 0,7 3 67 0 0,11-1-414 0 0,1 0 1 0 0,0-1-1 0 0,15-2-5 0 0,-12 0 70 0 0,1 1 0 0 0,11 3-70 0 0,-22-2 36 0 0,31 5 388 0 0,21 6-424 0 0,-51-9 141 0 0,0 1 0 0 0,-1 0 0 0 0,0 0 0 0 0,0 2 0 0 0,0-1 0 0 0,-1 1 1 0 0,3 3-142 0 0,-12-8 25 0 0,0 0 1 0 0,0 1 0 0 0,-1-1-1 0 0,1 1 1 0 0,0 0-1 0 0,-1-1 1 0 0,1 1 0 0 0,-1 0-1 0 0,0 0 1 0 0,0 0 0 0 0,0 0-1 0 0,0 0 1 0 0,0 0 0 0 0,0 0-1 0 0,0 0 1 0 0,0 0 0 0 0,-1 0-1 0 0,1 0 1 0 0,-1 1 0 0 0,0-1-1 0 0,0 0 1 0 0,0 2-26 0 0,0-1 18 0 0,0 1 0 0 0,-1 0-1 0 0,0 0 1 0 0,0-1 0 0 0,0 1-1 0 0,0 0 1 0 0,0-1 0 0 0,-1 1 0 0 0,0-1-1 0 0,1 1 1 0 0,-1-1 0 0 0,-3 3-18 0 0,1-1 25 0 0,-2 1 0 0 0,1-1 0 0 0,-1 0 0 0 0,1 0 0 0 0,-1-1 0 0 0,0 0 0 0 0,-1 0 0 0 0,-3 2-25 0 0,-1 0 31 0 0,2 0-1 0 0,-1 1 1 0 0,-1 1-31 0 0,6-4 2 0 0,-1 0-1 0 0,0 0 1 0 0,0-1 0 0 0,0 0 0 0 0,0-1 0 0 0,-1 1 0 0 0,-2 0-2 0 0,-16 7 51 0 0,-38 14 535 0 0,61-23-298 0 0,2-1-204 0 0,-1 0 0 0 0,1 0 0 0 0,-1 0 0 0 0,1 0 0 0 0,0 0 0 0 0,-1 0 0 0 0,1 1 0 0 0,-1-1 0 0 0,1 0 0 0 0,-1 0 0 0 0,1 0 0 0 0,-1 0-1 0 0,1 1 1 0 0,0-1 0 0 0,-1 0 0 0 0,1 1 0 0 0,0-1 0 0 0,-1 0-84 0 0,2 1 33 0 0,1 0 0 0 0,-1 0 0 0 0,1-1 1 0 0,-1 1-1 0 0,0 0 0 0 0,1-1 0 0 0,-1 1 0 0 0,1-1 0 0 0,0 0 0 0 0,-1 1 0 0 0,1-1 0 0 0,-1 0 0 0 0,1 0-33 0 0,25 0 241 0 0,-20 0-167 0 0,40 0 358 0 0,122 3 32 0 0,-100-2-129 0 0,-18-1-1444 0 0,-18 2-3950 0 0,-15 0-1515 0 0</inkml:trace>
  <inkml:trace contextRef="#ctx0" brushRef="#br0" timeOffset="-3074.564">400 373 5064 0 0,'-1'1'273'0'0,"1"-1"1"0"0,-1 0 0 0 0,0 0-1 0 0,1 0 1 0 0,-1 0-1 0 0,1 0 1 0 0,-1 0 0 0 0,1 1-1 0 0,-1-1 1 0 0,1 0 0 0 0,-1 1-1 0 0,1-1 1 0 0,-1 0-1 0 0,1 1 1 0 0,-1-1 0 0 0,1 0-1 0 0,-1 1 1 0 0,1-1-1 0 0,-1 1 1 0 0,1-1 0 0 0,0 1-1 0 0,-1-1 1 0 0,1 1-1 0 0,0-1 1 0 0,0 1 0 0 0,-1 0-274 0 0,-14 24 167 0 0,5-9 693 0 0,5-8-745 0 0,0 1 1 0 0,0 0-1 0 0,1 0 0 0 0,0 0 1 0 0,1 1-1 0 0,-1 3-115 0 0,-12 32 263 0 0,12-37-246 0 0,3-7-13 0 0,0 1 0 0 0,0-1 0 0 0,0 1 0 0 0,0 0 0 0 0,1 0 0 0 0,-1-1 0 0 0,0 1 0 0 0,1 0 0 0 0,-1 0 0 0 0,1 0 0 0 0,0 0 0 0 0,0-1 0 0 0,-1 1 0 0 0,1 0 0 0 0,0 0 0 0 0,1 0 0 0 0,-1 0 0 0 0,0 0 0 0 0,0 0 0 0 0,1-1 0 0 0,-1 1 0 0 0,1 1-4 0 0,0-1 28 0 0,0-1 0 0 0,0 1 0 0 0,0 0 0 0 0,0 0 0 0 0,-1-1 0 0 0,1 1 0 0 0,-1 0 0 0 0,1 0 0 0 0,-1 0 0 0 0,0 0 0 0 0,0 0 0 0 0,0 0 0 0 0,0 0 0 0 0,0 1-28 0 0,0 6 140 0 0,0-7-68 0 0,0 1 1 0 0,0-1-1 0 0,1 0 1 0 0,-1 1 0 0 0,1-1-1 0 0,-1 0 1 0 0,1 1-1 0 0,0-1 1 0 0,0 0-1 0 0,0 0 1 0 0,0 0-1 0 0,0 0 1 0 0,1 0-1 0 0,-1 0 1 0 0,1 0-1 0 0,-1 0 1 0 0,1-1-1 0 0,-1 1 1 0 0,1 0-1 0 0,0-1 1 0 0,0 0-1 0 0,0 1 1 0 0,0-1-1 0 0,0 0 1 0 0,0 0 0 0 0,1 1-73 0 0,8 2 258 0 0,-1-1 1 0 0,1 1-1 0 0,-1-2 1 0 0,1 0 0 0 0,3 1-259 0 0,2 0 371 0 0,-2-1-233 0 0,1-1-1 0 0,-1 0 0 0 0,0-1 0 0 0,1 0 0 0 0,6-2-137 0 0,41 0 125 0 0,-27 0-140 0 0,-21 0-5546 0 0,-7 0-277 0 0</inkml:trace>
  <inkml:trace contextRef="#ctx0" brushRef="#br0" timeOffset="-2777.584">335 539 9704 0 0,'1'-11'1030'0'0,"2"8"-946"0"0,1-1 0 0 0,0 1 0 0 0,1-1 0 0 0,-1 1 0 0 0,0 0 0 0 0,1 1 0 0 0,0-1 0 0 0,0 1 0 0 0,-1 0 1 0 0,1 0-1 0 0,3 0-84 0 0,12-6 821 0 0,-9 4-390 0 0,-1 0 0 0 0,1 1 0 0 0,0 0 0 0 0,0 1 0 0 0,7-1-431 0 0,59-3 1194 0 0,-58 5-1057 0 0,57 0 400 0 0,-52 2-558 0 0,-23-1-97 0 0,7 3-294 0 0,-7-2 188 0 0</inkml:trace>
  <inkml:trace contextRef="#ctx0" brushRef="#br0" timeOffset="-2566.292">384 357 6912 0 0,'1'0'314'0'0,"7"-8"389"0"0,1 1-1 0 0,0 1 0 0 0,0 0 0 0 0,1 0 0 0 0,6-2-702 0 0,-2 2 373 0 0,0 2 1 0 0,0 0-1 0 0,1 0 1 0 0,-1 1-1 0 0,1 1 1 0 0,0 1-1 0 0,0 0 1 0 0,8 1-374 0 0,26 2 255 0 0,45 8-255 0 0,-88-9-35 0 0,15 0-38 0 0</inkml:trace>
  <inkml:trace contextRef="#ctx0" brushRef="#br0" timeOffset="-2298.768">1049 453 10392 0 0,'-5'0'144'0'0,"0"0"0"0"0,-1 0 0 0 0,1 0 0 0 0,0 1 0 0 0,0 0 0 0 0,-1 0 0 0 0,1 0-1 0 0,0 0 1 0 0,0 1 0 0 0,0 0 0 0 0,0 0-144 0 0,-6 3 484 0 0,0 1 0 0 0,1 0 1 0 0,0 0-1 0 0,-4 4-484 0 0,11-7 112 0 0,0 0 0 0 0,0-1 1 0 0,0 1-1 0 0,1 0 0 0 0,-1 1 0 0 0,1-1 1 0 0,-1 0-1 0 0,1 1 0 0 0,0-1 1 0 0,0 1-1 0 0,1 0 0 0 0,-1 0 1 0 0,1-1-1 0 0,0 1 0 0 0,0 0 1 0 0,0 0-1 0 0,0 4-112 0 0,1-5 35 0 0,0 0-11 0 0,-1 1 0 0 0,1-1 0 0 0,1 0 0 0 0,-1 0 0 0 0,0 1 0 0 0,1-1 0 0 0,-1 0 0 0 0,1 0 0 0 0,0 0 0 0 0,0 0 0 0 0,1 0 0 0 0,-1 0 0 0 0,1 0 0 0 0,0 2-24 0 0,48 70 0 0 0,-48-71 37 0 0,0-1 1 0 0,0 0 0 0 0,0 0 0 0 0,-1 0 0 0 0,1 1 0 0 0,-1-1 0 0 0,0 1 0 0 0,0 0-38 0 0,0-1 90 0 0,-1-2-68 0 0,0 0-1 0 0,0 1 1 0 0,0-1 0 0 0,0 0 0 0 0,0 0 0 0 0,0 0 0 0 0,0 0-1 0 0,0 0 1 0 0,0 0 0 0 0,-1 0 0 0 0,1 0 0 0 0,-1 0-1 0 0,1 1 1 0 0,-1-1 0 0 0,1-1 0 0 0,-1 1 0 0 0,1 0-1 0 0,-1 0 1 0 0,0 0 0 0 0,1 0 0 0 0,-1 0 0 0 0,0 0 0 0 0,0-1-1 0 0,0 1 1 0 0,0 0 0 0 0,0-1 0 0 0,1 1 0 0 0,-2-1-22 0 0,-3 4 49 0 0,-1-1 1 0 0,1 0 0 0 0,-1 0 0 0 0,-2 0-50 0 0,8-3 2 0 0,-12 4-69 0 0,0 0 0 0 0,0-1 0 0 0,0-1 0 0 0,0 0 1 0 0,-11 1 66 0 0,-14-2-4041 0 0,31-1 2579 0 0</inkml:trace>
  <inkml:trace contextRef="#ctx0" brushRef="#br0" timeOffset="-1818.681">1151 542 5528 0 0,'0'0'249'0'0,"2"0"-1"0"0,10 2-129 0 0,-10 2-58 0 0,-1-3 32 0 0,4 4 493 0 0,-4-4-477 0 0,0-1 0 0 0,-1 0 0 0 0,1 1 0 0 0,-1-1 0 0 0,1 1 1 0 0,-1-1-1 0 0,0 0 0 0 0,1 1 0 0 0,-1-1 0 0 0,1 1 0 0 0,-1 0 0 0 0,0-1 0 0 0,1 1 0 0 0,-1-1 0 0 0,0 1 1 0 0,0-1-1 0 0,1 1 0 0 0,-1 0 0 0 0,0-1 0 0 0,0 1 0 0 0,0 0 0 0 0,0-1 0 0 0,0 1 0 0 0,0 0 1 0 0,0-1-1 0 0,0 1 0 0 0,0-1 0 0 0,0 1 0 0 0,0 0 0 0 0,0-1 0 0 0,0 1 0 0 0,-1 0 0 0 0,1-1 0 0 0,0 1 1 0 0,0-1-1 0 0,-1 1-109 0 0,-3 16 1247 0 0,3-15-1102 0 0,1 1-1 0 0,-1 0 1 0 0,0 0 0 0 0,0-1 0 0 0,0 1-1 0 0,0-1 1 0 0,0 1 0 0 0,-1 0-145 0 0,1-1 161 0 0,-1 1 1 0 0,0 0-1 0 0,1 0 0 0 0,0 0 1 0 0,0 0-1 0 0,0 0 0 0 0,0 0 1 0 0,0 0-1 0 0,1 0 0 0 0,-1 0 1 0 0,1 1-162 0 0,-1-1 140 0 0,0 1 1 0 0,0 0-1 0 0,0-1 1 0 0,-1 1-1 0 0,0-1 1 0 0,1 0 0 0 0,-2 2-141 0 0,1-1 118 0 0,0-1 0 0 0,0 1 1 0 0,0 0-1 0 0,1 0 1 0 0,-1 0-1 0 0,0 4-118 0 0,-5 28 550 0 0,3-22-386 0 0,2-1 0 0 0,0 1 1 0 0,0 0-1 0 0,1 5-164 0 0,1-13 48 0 0,-1 0 1 0 0,0 0 0 0 0,0 0 0 0 0,-1 3-49 0 0,-3 21 183 0 0,4-28-172 0 0,1 1 0 0 0,0-1 0 0 0,-1 0-1 0 0,1 0 1 0 0,-1 0 0 0 0,0 0 0 0 0,0 1 0 0 0,0-1-1 0 0,-1 1-10 0 0,1-1 14 0 0,0 0 0 0 0,0 1-1 0 0,0-1 1 0 0,0 0 0 0 0,1 0-1 0 0,-1 1 1 0 0,1-1 0 0 0,-1 0-1 0 0,1 3-13 0 0,0-4 4 0 0,0-1-1 0 0,0 1 0 0 0,-1 0 0 0 0,1-1 1 0 0,0 1-1 0 0,0 0 0 0 0,0-1 0 0 0,-1 1 1 0 0,1 0-1 0 0,0-1 0 0 0,-1 1 0 0 0,1 0 1 0 0,0-1-1 0 0,-1 1 0 0 0,1-1 0 0 0,-1 1 1 0 0,1-1-1 0 0,-1 1 0 0 0,1-1 1 0 0,-1 1-1 0 0,0 0-3 0 0,-6 5 19 0 0,7-5 40 0 0,0-2-81 0 0,0 0 1 0 0,0 0-1 0 0,0 0 0 0 0,0 0 1 0 0,0 0-1 0 0,0 0 0 0 0,1 0 0 0 0,-1 0 1 0 0,0 0-1 0 0,0 0 0 0 0,1 0 1 0 0,-1 0-1 0 0,1 0 0 0 0,-1 0 1 0 0,1 1-1 0 0,-1-1 0 0 0,1 0 22 0 0,0 0-58 0 0,0 0 0 0 0,-1 0-1 0 0,1 0 1 0 0,-1 1 0 0 0,1-1 0 0 0,-1 0-1 0 0,0 0 1 0 0,1 0 0 0 0,-1 0 0 0 0,0 0-1 0 0,0 0 1 0 0,1 0 0 0 0,-1 0 0 0 0,0 0-1 0 0,0 0 59 0 0,-7-19-5319 0 0,9 12 107 0 0</inkml:trace>
  <inkml:trace contextRef="#ctx0" brushRef="#br0" timeOffset="-1491.248">1105 624 6848 0 0,'0'0'14'0'0,"0"-1"1"0"0,0 1-1 0 0,0 0 1 0 0,0 0-1 0 0,0 0 1 0 0,0 0-1 0 0,0-1 1 0 0,0 1-1 0 0,0 0 1 0 0,0 0-1 0 0,0 0 1 0 0,0 0-1 0 0,1 0 1 0 0,-1-1-1 0 0,0 1 0 0 0,0 0 1 0 0,0 0-1 0 0,0 0 1 0 0,0 0-1 0 0,0 0 1 0 0,0-1-1 0 0,0 1 1 0 0,1 0-1 0 0,-1 0 1 0 0,0 0-1 0 0,0 0 1 0 0,0 0-1 0 0,0 0 1 0 0,0 0-1 0 0,1 0 1 0 0,-1 0-1 0 0,0 0 1 0 0,0-1-1 0 0,0 1 1 0 0,0 0-1 0 0,1 0 1 0 0,-1 0-1 0 0,0 0 1 0 0,0 0-1 0 0,0 0 0 0 0,0 0 1 0 0,1 0-1 0 0,-1 0-14 0 0,7-3 414 0 0,0 0 0 0 0,0 1-1 0 0,1-1 1 0 0,-1 1-1 0 0,1 1 1 0 0,-1-1 0 0 0,1 1-1 0 0,0 1 1 0 0,0-1-1 0 0,5 2-413 0 0,-6-1 306 0 0,0 1 1 0 0,0 0-1 0 0,0 0 0 0 0,-1 1 0 0 0,1-1 0 0 0,0 2 0 0 0,-1-1 0 0 0,0 1 0 0 0,1 0 0 0 0,-1 0 0 0 0,0 1 1 0 0,4 2-307 0 0,4 4 720 0 0,-12-9-625 0 0,0 1-1 0 0,0-1 1 0 0,0 1-1 0 0,0-1 1 0 0,-1 1 0 0 0,1-1-1 0 0,1 3-94 0 0,-2-3 257 0 0,-1-1-240 0 0,0 0 0 0 0,0 0 0 0 0,1 0 0 0 0,-1 0 0 0 0,0 1 0 0 0,0-1 0 0 0,0 0 0 0 0,1 0 0 0 0,-1 0 0 0 0,0 0 0 0 0,0 0 0 0 0,0 1 0 0 0,0-1 0 0 0,0 0 0 0 0,1 0 0 0 0,-1 0 0 0 0,0 1 0 0 0,0-1 0 0 0,0 0 0 0 0,0 0 0 0 0,0 0 0 0 0,0 1 0 0 0,0-1 0 0 0,0 0 0 0 0,0 0 0 0 0,0 1 0 0 0,0-1 0 0 0,0 0 0 0 0,0 0 0 0 0,0 1 0 0 0,0-1 0 0 0,0 0 0 0 0,0 0 0 0 0,0 0 0 0 0,0 1 0 0 0,0-1 0 0 0,0 0 0 0 0,0 0 0 0 0,0 1-17 0 0,-4 8 361 0 0,0-6-295 0 0,0 0-1 0 0,-1 0 1 0 0,0 0-1 0 0,0 0 0 0 0,0-1 1 0 0,0 0-1 0 0,0 0 1 0 0,0 0-1 0 0,-5 1-65 0 0,-9 0 29 0 0,0 0-1 0 0,-4 0-28 0 0,-7 0 21 0 0,8 0-872 0 0,-1-2 1 0 0,-3 0 850 0 0,13-3-741 0 0</inkml:trace>
  <inkml:trace contextRef="#ctx0" brushRef="#br0" timeOffset="-1124.516">808 55 3224 0 0,'-1'-1'-61'0'0,"1"0"-1"0"0,-1 0 1 0 0,0 0 0 0 0,1 0 0 0 0,-1 0-1 0 0,1-1 1 0 0,0 1 0 0 0,-1 0 0 0 0,1 0 0 0 0,0 0-1 0 0,-1 0 1 0 0,1 0 61 0 0,0-1 324 0 0,0 1-1 0 0,0 0 1 0 0,0 0-1 0 0,1 0 1 0 0,-1 0-1 0 0,0 0 1 0 0,0-1 0 0 0,1 1-1 0 0,-1 0 1 0 0,1 0-1 0 0,-1 0 1 0 0,1 0-1 0 0,-1 0 1 0 0,1 0-1 0 0,0 0 1 0 0,0 0-324 0 0,0-1 650 0 0,0 1 1 0 0,1-1-1 0 0,-1 1 1 0 0,1 0-1 0 0,0-1 0 0 0,-1 1 1 0 0,1 0-1 0 0,0 0 1 0 0,1 0-651 0 0,10-3 468 0 0,-3 3-402 0 0,-2-1 161 0 0,0 1 1 0 0,1 1-1 0 0,-1 0 0 0 0,8 0-227 0 0,-13 1 59 0 0,0-1 1 0 0,-1 1-1 0 0,1-1 0 0 0,-1 1 1 0 0,1 0-1 0 0,-1 0 0 0 0,1 0 1 0 0,-1 0-1 0 0,0 0 0 0 0,1 1 1 0 0,-1-1-1 0 0,0 1 0 0 0,0 0 1 0 0,0-1-1 0 0,0 1 0 0 0,0 0 1 0 0,1 2-60 0 0,0 0 49 0 0,2 2-12 0 0,0 0-1 0 0,0 1 1 0 0,-1 0 0 0 0,0 0-1 0 0,1 3-36 0 0,-4-7 11 0 0,0 0 0 0 0,0 0 0 0 0,0-1 0 0 0,-1 1 0 0 0,1 0 0 0 0,-1 0 0 0 0,0-1 0 0 0,0 1 0 0 0,0 0 0 0 0,0 0 0 0 0,-1 0 0 0 0,1 0 0 0 0,-1-1 0 0 0,1 1 0 0 0,-1 0 0 0 0,0-1 0 0 0,-1 3-11 0 0,0-1 12 0 0,0 1 0 0 0,-1-1 0 0 0,0 0 0 0 0,1 0 0 0 0,-1 0 0 0 0,-1-1 0 0 0,1 1 0 0 0,-1-1 0 0 0,1 0 0 0 0,-1 0-1 0 0,-1 1-11 0 0,-2 1 51 0 0,1-1 0 0 0,-1 0-1 0 0,0-1 1 0 0,0 0 0 0 0,-1 0-1 0 0,-5 2-50 0 0,3-2 11 0 0,0 0 0 0 0,1 1 0 0 0,-10 4-11 0 0,19-7 91 0 0,0-1 10 0 0,0 0 83 0 0,0 0 38 0 0,10-3 219 0 0,28-4-92 0 0,37-2-349 0 0,-70 8-33 0 0,11-1-111 0 0,1 1 0 0 0,0 1-1 0 0,0 0 1 0 0,0 1 0 0 0,6 1 144 0 0,-5 2-862 0 0</inkml:trace>
  <inkml:trace contextRef="#ctx0" brushRef="#br0" timeOffset="-420.819">233 1009 6912 0 0,'-16'-2'528'0'0,"16"2"-477"0"0,0 0 0 0 0,0 0 0 0 0,-1 0 0 0 0,1 0 0 0 0,0 0 0 0 0,0 0 0 0 0,0 0 0 0 0,0-1 0 0 0,0 1 0 0 0,0 0 0 0 0,0 0 0 0 0,0 0 0 0 0,0 0 0 0 0,0 0 0 0 0,0 0 0 0 0,0 0 0 0 0,0 0 0 0 0,0 0 0 0 0,0-1 0 0 0,0 1 0 0 0,0 0 0 0 0,0 0 0 0 0,0 0 0 0 0,0 0 0 0 0,0 0 0 0 0,0 0 0 0 0,0 0 0 0 0,0-1 0 0 0,0 1 0 0 0,0 0 0 0 0,0 0 0 0 0,0 0 0 0 0,0 0 0 0 0,0 0 0 0 0,0 0 0 0 0,0 0 0 0 0,0 0 0 0 0,0 0 0 0 0,0-1 0 0 0,0 1 0 0 0,0 0 0 0 0,0 0 0 0 0,1 0 0 0 0,-1 0 0 0 0,0 0 0 0 0,0 0 0 0 0,0 0 0 0 0,0 0 0 0 0,0 0 0 0 0,0 0 0 0 0,0 0 0 0 0,0 0 0 0 0,0 0 0 0 0,1 0 0 0 0,-1 0 0 0 0,0 0 0 0 0,0 0 0 0 0,0 0-51 0 0,6-5 1327 0 0,3 3-768 0 0,0 0 1 0 0,0 0 0 0 0,0 0-1 0 0,0 1 1 0 0,0 1-1 0 0,1 0-559 0 0,7-1 643 0 0,27-1 1254 0 0,5 3-1897 0 0,-3-1 385 0 0,4 0 11 0 0,215 6 1216 0 0,-50 1-799 0 0,-1 0-347 0 0,126 3-259 0 0,-285-8 256 0 0,37 7-463 0 0,-17-1-749 0 0,-64-4 438 0 0,-3-2-3795 0 0,-8-2 2644 0 0</inkml:trace>
  <inkml:trace contextRef="#ctx0" brushRef="#br0" timeOffset="1855.596">906 1254 2304 0 0,'0'0'311'0'0,"0"0"463"0"0,0 0 201 0 0,8 0 995 0 0,17-2 1448 0 0,-23 1-2874 0 0,-2 1-24 0 0,14-3 1720 0 0,-8 1-1751 0 0,1 1 0 0 0,0 0 1 0 0,0 0-1 0 0,3 0-489 0 0,-9 1 64 0 0,-1 0 5 0 0,0 0 9 0 0,0 0 2 0 0,0 0 0 0 0,-18 0 216 0 0,-53 4-1118 0 0,66-4 791 0 0,-25 0-723 0 0,1-1 1 0 0,-16-4 753 0 0,-25 3 104 0 0,64 3 637 0 0,19 3-537 0 0,-9-4-116 0 0,1 2 0 0 0,-1-1 1 0 0,0 0-1 0 0,1 1 0 0 0,-1 0 0 0 0,3 2-88 0 0,8 13 922 0 0,-15-16-911 0 0,0 0 0 0 0,-1-1 0 0 0,1 1 0 0 0,0 0 1 0 0,0-1-1 0 0,0 1 0 0 0,0 0 0 0 0,0-1 1 0 0,0 1-1 0 0,0 0 0 0 0,0 0 0 0 0,1-1 0 0 0,-1 1 1 0 0,0 0-1 0 0,0-1 0 0 0,1 1 0 0 0,-1 0 1 0 0,0-1-1 0 0,1 1 0 0 0,-1-1 0 0 0,0 1 0 0 0,1 0 1 0 0,-1-1-12 0 0,1 1 11 0 0,-1 0 0 0 0,1-1 0 0 0,-1 1 0 0 0,1 0 0 0 0,-1 0 0 0 0,1-1 0 0 0,-1 1 0 0 0,0 0 0 0 0,0 0 1 0 0,1 0-1 0 0,-1 0 0 0 0,0-1 0 0 0,0 1 0 0 0,0 0 0 0 0,0 0 0 0 0,0 0 0 0 0,0 0-11 0 0,-5 35 657 0 0,4-31-513 0 0,1 0-1 0 0,-1 1 1 0 0,0-1-1 0 0,0 0 0 0 0,-2 3-143 0 0,-3 21 435 0 0,6-27-417 0 0,-1 0 0 0 0,1 0 0 0 0,-1 0 0 0 0,1 0 0 0 0,-1-1 0 0 0,0 1 0 0 0,0 0 0 0 0,0 0 0 0 0,1-1 0 0 0,-2 1 0 0 0,1-1-1 0 0,0 1 1 0 0,0 0-18 0 0,-1-1 21 0 0,1 1-1 0 0,0 0 0 0 0,0 0 1 0 0,0-1-1 0 0,0 1 0 0 0,0 0 1 0 0,0 0-1 0 0,0 0 0 0 0,0 1-20 0 0,-1 13 149 0 0,2-14-112 0 0,-1 1-1 0 0,1 0 0 0 0,-1 0 1 0 0,1 0-1 0 0,-1 0 0 0 0,0 0 1 0 0,0-1-1 0 0,0 1 0 0 0,-2 2-36 0 0,-3 5 105 0 0,4-7-57 0 0,0 0-1 0 0,0-1 0 0 0,0 1 1 0 0,1 0-1 0 0,0 0 0 0 0,-1 0 1 0 0,1 0-1 0 0,0 0 1 0 0,0 0-1 0 0,1 0 0 0 0,-1 0 1 0 0,1 0-1 0 0,-1 0 0 0 0,1 1-47 0 0,-5 24 242 0 0,2-11-212 0 0,2-15-25 0 0,1-1-1 0 0,-1 1 0 0 0,1-1 0 0 0,-1 1 0 0 0,0-1 1 0 0,0 1-1 0 0,1-1 0 0 0,-1 0 0 0 0,-1 2-4 0 0,1-3 5 0 0,1 1-1 0 0,-1-1 1 0 0,1 1-1 0 0,-1 0 1 0 0,1-1-1 0 0,-1 1 1 0 0,1 0-1 0 0,-1-1 1 0 0,1 1-1 0 0,0 0 1 0 0,-1-1-1 0 0,1 1 1 0 0,0 0-1 0 0,0 0 1 0 0,0-1-1 0 0,0 1 1 0 0,-1 0-1 0 0,1 0 1 0 0,0 0-1 0 0,0-1 1 0 0,0 1-1 0 0,1 0 1 0 0,-1 0-1 0 0,0 0 1 0 0,0-1-1 0 0,0 1 1 0 0,0 0-1 0 0,1 0 1 0 0,-1-1-1 0 0,0 1 1 0 0,1 0-1 0 0,-1-1 1 0 0,1 1-1 0 0,0 0-4 0 0,4 6 63 0 0,-4-5-37 0 0,1 0 0 0 0,-1 0 1 0 0,1 0-1 0 0,0 0 0 0 0,-1-1 1 0 0,1 1-1 0 0,0-1 0 0 0,0 1 1 0 0,0-1-1 0 0,0 0 0 0 0,0 0 0 0 0,0 1 1 0 0,0-2-1 0 0,0 1 0 0 0,2 0-26 0 0,5 2 128 0 0,0 0 0 0 0,0-1 0 0 0,0 0 0 0 0,1-1 0 0 0,-1 0 0 0 0,1-1 0 0 0,3 0-128 0 0,21-2 594 0 0,14-3-594 0 0,-27 3-90 0 0,96-12-1122 0 0,-109 12 163 0 0,-6 1-50 0 0</inkml:trace>
  <inkml:trace contextRef="#ctx0" brushRef="#br0" timeOffset="2052.534">712 1471 11520 0 0,'0'0'30'0'0,"-1"0"0"0"0,1 0 0 0 0,0 0 0 0 0,0-1 0 0 0,0 1 1 0 0,-1 0-1 0 0,1 0 0 0 0,0 0 0 0 0,0 0 0 0 0,0 0 0 0 0,0-1 0 0 0,-1 1 1 0 0,1 0-1 0 0,0 0 0 0 0,0 0 0 0 0,0-1 0 0 0,0 1 0 0 0,0 0 0 0 0,0 0 1 0 0,-1 0-1 0 0,1-1 0 0 0,0 1 0 0 0,0 0 0 0 0,0 0 0 0 0,0-1 0 0 0,0 1 1 0 0,0 0-1 0 0,0 0 0 0 0,0-1 0 0 0,0 1 0 0 0,0 0 0 0 0,0 0 0 0 0,0-1 1 0 0,0 1-1 0 0,0 0 0 0 0,0 0 0 0 0,0 0 0 0 0,1-1 0 0 0,-1 1-30 0 0,9-7 656 0 0,16 0 241 0 0,3 3-568 0 0,0 1 1 0 0,0 1-1 0 0,0 1 1 0 0,1 2 0 0 0,15 2-330 0 0,-18-1 27 0 0,11 2-4410 0 0,-19-2-565 0 0</inkml:trace>
  <inkml:trace contextRef="#ctx0" brushRef="#br0" timeOffset="2410.963">1167 1641 9672 0 0,'56'4'5056'0'0,"-30"0"-2993"0"0,-25-4-1535 0 0,-1 0-44 0 0,0 1-441 0 0,0 0-1 0 0,1-1 0 0 0,-1 1 0 0 0,0 0 0 0 0,0 0 1 0 0,0-1-1 0 0,1 1 0 0 0,-1 0 0 0 0,0-1 0 0 0,1 1 1 0 0,-1 0-1 0 0,1-1 0 0 0,-1 1 0 0 0,0 0 0 0 0,1-1-42 0 0,-1 1 12 0 0,1-1-1 0 0,-1 0 1 0 0,1 1-1 0 0,-1-1 1 0 0,0 1-1 0 0,0-1 0 0 0,1 1 1 0 0,-1-1-1 0 0,0 1 1 0 0,0-1-1 0 0,1 1 1 0 0,-1-1-1 0 0,0 1 1 0 0,0-1-1 0 0,0 1 0 0 0,0-1 1 0 0,0 1-1 0 0,0-1 1 0 0,0 1-1 0 0,0 0 1 0 0,0-1-1 0 0,0 1 0 0 0,0-1 1 0 0,0 1-1 0 0,0-1 1 0 0,-1 1-1 0 0,1-1 1 0 0,0 1-1 0 0,0-1 1 0 0,-1 1-1 0 0,1-1 0 0 0,0 1 1 0 0,0-1-1 0 0,-1 1 1 0 0,1-1-12 0 0,-5 6 66 0 0,0 0 0 0 0,0-1 0 0 0,-1 1 0 0 0,0-1 0 0 0,1 0 0 0 0,-7 3-66 0 0,4-3 51 0 0,1 1 1 0 0,0 0-1 0 0,-6 6-51 0 0,4-3-2 0 0,0 0 0 0 0,0 0 0 0 0,-2-1 0 0 0,1-1 0 0 0,-8 5 2 0 0,-3 2 294 0 0,-13 11-294 0 0,33-24 80 0 0,1-1 19 0 0,0 0 12 0 0,1 0 7 0 0,42-2 184 0 0,-1-2-1 0 0,1-1 0 0 0,10-6-301 0 0,-43 9-109 0 0,1 0 0 0 0,-1-1 0 0 0,6-3 109 0 0,-1-4-5918 0 0,-11 3-420 0 0</inkml:trace>
  <inkml:trace contextRef="#ctx0" brushRef="#br0" timeOffset="2839.422">1243 1158 10592 0 0,'4'-14'1264'0'0,"-3"12"-1054"0"0,0 1 1 0 0,0 0 0 0 0,1-1 0 0 0,-1 1 0 0 0,0 0 0 0 0,1 0-1 0 0,-1 0 1 0 0,1 0 0 0 0,-1 0 0 0 0,1 0 0 0 0,-1 0 0 0 0,1 0-1 0 0,0 1 1 0 0,-1-1 0 0 0,1 1-211 0 0,30-7 1454 0 0,-22 5-976 0 0,-6 2-344 0 0,0-1 1 0 0,0 1-1 0 0,-1 0 0 0 0,1 0 1 0 0,0 1-1 0 0,0-1 0 0 0,0 1 1 0 0,0 0-1 0 0,-1 0 0 0 0,1 0 1 0 0,0 0-1 0 0,-1 1 0 0 0,1-1 1 0 0,-1 1-1 0 0,1 0 0 0 0,-1 0 0 0 0,0 0 1 0 0,0 1-1 0 0,0-1 0 0 0,0 1 1 0 0,0-1-1 0 0,-1 1 0 0 0,1 1-134 0 0,-2-2 11 0 0,0 0 0 0 0,0 0 0 0 0,0 0 0 0 0,0 0 0 0 0,0 1 0 0 0,-1-1 0 0 0,1 0 0 0 0,-1 1 0 0 0,0-1 0 0 0,0 0 0 0 0,0 1-1 0 0,0-1 1 0 0,0 0 0 0 0,0 1 0 0 0,-1-1 0 0 0,1 0 0 0 0,-1 1 0 0 0,1 0-11 0 0,-1 0-2 0 0,-1 1 0 0 0,1-1 0 0 0,0 0 0 0 0,-1 1 1 0 0,0-1-1 0 0,0 0 0 0 0,0 0 0 0 0,0 0 0 0 0,0 0 0 0 0,0 0 0 0 0,-2 1 2 0 0,-61 59-16 0 0,32-34 27 0 0,26-22 75 0 0,8-3 218 0 0,13-3 159 0 0,23-2 20 0 0,0-3 0 0 0,10-2-483 0 0,-17 1 25 0 0,1 2-1 0 0,-1 0 1 0 0,28 3-25 0 0,45 16-3040 0 0,-70-13 1920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46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144 341 7368 0 0,'16'-4'568'0'0,"-13"1"-220"0"0,-22-3 2617 0 0,14 5-2547 0 0,1 1-1 0 0,-1-1 1 0 0,0 1 0 0 0,0 0 0 0 0,0 1-1 0 0,0-1 1 0 0,1 1 0 0 0,-1 0 0 0 0,0 0-1 0 0,0 1 1 0 0,1-1 0 0 0,-1 1 0 0 0,1 0-1 0 0,0 0 1 0 0,-1 1 0 0 0,1-1 0 0 0,0 1-1 0 0,0 0 1 0 0,0 0-418 0 0,3-2 63 0 0,-3 3 118 0 0,-1-1 1 0 0,1 1-1 0 0,0 1 0 0 0,0-1 0 0 0,0 1 1 0 0,0-1-1 0 0,1 1 0 0 0,0 0 1 0 0,0 0-1 0 0,0 1 0 0 0,1-1 1 0 0,0 1-1 0 0,-1 0-181 0 0,3-3 52 0 0,-1 0-12 0 0,0 0 0 0 0,0 0-1 0 0,1 0 1 0 0,0 0 0 0 0,-1 0 0 0 0,1 0 0 0 0,0 0-1 0 0,0 0 1 0 0,1 0 0 0 0,-1 0 0 0 0,1 0 0 0 0,-1 0-1 0 0,1 0 1 0 0,1 1-40 0 0,-2-2 16 0 0,1 0-1 0 0,0 0 1 0 0,0 0-1 0 0,0 0 0 0 0,0 0 1 0 0,0 0-1 0 0,0 0 1 0 0,0-1-1 0 0,1 1 0 0 0,-1-1 1 0 0,1 1-1 0 0,-1-1 1 0 0,1 1-1 0 0,0-1 0 0 0,-1 0 1 0 0,1 0-1 0 0,2 1-15 0 0,-1 0 27 0 0,0-1-1 0 0,0 0 1 0 0,0 0-1 0 0,1-1 1 0 0,-1 1-1 0 0,0-1 0 0 0,0 0 1 0 0,1 1-1 0 0,-1-1 1 0 0,3-1-27 0 0,8-1 58 0 0,0 0 1 0 0,-1-2-1 0 0,0 1 1 0 0,1-2-1 0 0,0 0-58 0 0,-11 4 0 0 0,15-6 19 0 0,-1-1 1 0 0,0-1-1 0 0,0 0 0 0 0,12-10-19 0 0,-27 18 33 0 0,-1-1 0 0 0,1 1 0 0 0,-1 0-1 0 0,1-1 1 0 0,-1 0 0 0 0,0 1 0 0 0,1-1 0 0 0,-1 0-1 0 0,0 0 1 0 0,0 0 0 0 0,0 1 0 0 0,0-1 0 0 0,-1 0-1 0 0,1 0 1 0 0,0-2-33 0 0,-1 3 21 0 0,0 0-1 0 0,1-1 1 0 0,-1 1-1 0 0,0 0 1 0 0,0-1-1 0 0,0 1 1 0 0,0 0-1 0 0,0-1 1 0 0,-1 1-1 0 0,1 0 1 0 0,0-1-1 0 0,-1 1 1 0 0,1 0-1 0 0,0-1 1 0 0,-1 1-1 0 0,0 0 1 0 0,1 0-1 0 0,-1 0 1 0 0,0 0-1 0 0,1 0 1 0 0,-1 0-1 0 0,0-1 1 0 0,0 2-1 0 0,0-2-20 0 0,-4-1 1 0 0,1 0-1 0 0,0 1 1 0 0,-1-1-1 0 0,0 1 1 0 0,0 0-1 0 0,1 0 1 0 0,-1 1-1 0 0,0-1 0 0 0,0 1 1 0 0,-1 0-1 0 0,-6-1-8 0 0,-1 0 0 0 0,0 1 1 0 0,-6 1 7 0 0,12 0-68 0 0,1 1 0 0 0,-1 0 1 0 0,1 0-1 0 0,-3 1 68 0 0,-21 3 176 0 0,29-5-119 0 0,12 4-391 0 0,-10-4 300 0 0,1 1 0 0 0,0 0-1 0 0,0 0 1 0 0,0-1 0 0 0,0 1 0 0 0,0-1-1 0 0,0 0 1 0 0,0 0 0 0 0,0 1 0 0 0,0-1 0 0 0,1-1 34 0 0,39-4-144 0 0,0-2 1 0 0,38-12 143 0 0,-55 12 15 0 0,0-2 1 0 0,-1 0-1 0 0,-1-2 1 0 0,0-1-1 0 0,11-8-15 0 0,-12 7 12 0 0,-4 2 22 0 0,0-1 0 0 0,0 0 0 0 0,-1-1 0 0 0,3-5-34 0 0,-15 14 3 0 0,-1-1-1 0 0,0 1 1 0 0,0-1 0 0 0,-1 1 0 0 0,0-1 0 0 0,0 0-1 0 0,0 0 1 0 0,0-1 0 0 0,-1 1 0 0 0,1-1-1 0 0,-2 1 1 0 0,1-1 0 0 0,0 0 0 0 0,-1 0-1 0 0,0 1 1 0 0,-1-1 0 0 0,1-4-3 0 0,-1 3 16 0 0,0 0 1 0 0,0 1-1 0 0,-1-1 0 0 0,0 1 1 0 0,0-1-1 0 0,0 1 1 0 0,-2-4-17 0 0,2 8 4 0 0,0 0 0 0 0,0 0-1 0 0,0 1 1 0 0,0-1 0 0 0,0 0 0 0 0,-1 0 0 0 0,1 1 0 0 0,0-1 0 0 0,-1 1 0 0 0,1 0 0 0 0,-1-1 0 0 0,0 1 0 0 0,1 0 0 0 0,-1 0 0 0 0,0 0 0 0 0,0 0 0 0 0,0 0 0 0 0,0 0 0 0 0,0 0 0 0 0,0 1-1 0 0,0-1 1 0 0,0 1 0 0 0,0-1 0 0 0,0 1 0 0 0,-1 0-4 0 0,-2 0 3 0 0,0-1 0 0 0,0 1-1 0 0,1 0 1 0 0,-1 1 0 0 0,0-1-1 0 0,0 1 1 0 0,1 0 0 0 0,-1 0 0 0 0,1 0-1 0 0,-1 1 1 0 0,1 0 0 0 0,-1 0-1 0 0,1 0 1 0 0,-2 1-3 0 0,1 1 10 0 0,-1 0-1 0 0,1 0 1 0 0,0 0-1 0 0,0 1 1 0 0,0 0-1 0 0,1 0 1 0 0,0 0-1 0 0,0 1 1 0 0,-2 3-10 0 0,-1 4 17 0 0,1-1-1 0 0,0 1 1 0 0,1 0-1 0 0,0 0 1 0 0,1 0 0 0 0,1 1-1 0 0,0-1 1 0 0,1 1 0 0 0,0 8-17 0 0,1 25 113 0 0,2 1 1 0 0,2-1 0 0 0,3 1-114 0 0,-1 7-7 0 0,17 90 135 0 0,-15-83-1 0 0,6 68 66 0 0,-12-96-110 0 0,1-14-91 0 0,-1 0-1 0 0,-1-1 1 0 0,-1 1 0 0 0,-3 18 8 0 0,4-36-61 0 0,-1-1 0 0 0,1 1 1 0 0,0 0-1 0 0,-1-1 1 0 0,1 1-1 0 0,-1 0 0 0 0,0-1 1 0 0,1 1-1 0 0,-1-1 1 0 0,0 1-1 0 0,0-1 1 0 0,0 0-1 0 0,0 1 0 0 0,0-1 1 0 0,-1 0-1 0 0,1 0 1 0 0,0 0-1 0 0,0 0 0 0 0,-1 0 1 0 0,0 1 60 0 0,1-1-221 0 0,0-1-1 0 0,0 0 1 0 0,0 0 0 0 0,-1 1 0 0 0,1-1 0 0 0,0 0-1 0 0,0 0 1 0 0,0 0 0 0 0,0 0 0 0 0,0 0 0 0 0,0 0-1 0 0,0 0 1 0 0,-1-1 221 0 0,0 1-822 0 0,0-1-1 0 0,0 0 1 0 0,1 1-1 0 0,-1-1 1 0 0,0 0-1 0 0,0 0 0 0 0,0 0 1 0 0,0-1 822 0 0,-8-6-6045 0 0</inkml:trace>
  <inkml:trace contextRef="#ctx0" brushRef="#br0" timeOffset="324.042">123 630 13104 0 0,'0'0'6'0'0,"-3"-4"899"0"0,7-11-396 0 0,-3 14-446 0 0,0-1 0 0 0,0 1 0 0 0,1-1 1 0 0,-1 1-1 0 0,0 0 0 0 0,1 0 0 0 0,0-1 1 0 0,-1 1-1 0 0,1 0 0 0 0,0 0 0 0 0,-1 1 1 0 0,1-1-1 0 0,0 0 0 0 0,0 1 0 0 0,0-1 1 0 0,-1 1-1 0 0,3-1-63 0 0,33-6 1751 0 0,17 3-38 0 0,0 3-1 0 0,11 2-1712 0 0,7 0 264 0 0,90-2-1026 0 0,-128 0 316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48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 14944 0 0,'0'0'686'0'0,"0"0"-15"0"0,13-5-87 0 0,-4 2-259 0 0,0 1-1 0 0,0 1 1 0 0,-1 0 0 0 0,1 0-1 0 0,0 0 1 0 0,3 1-325 0 0,10-1 590 0 0,76-4 506 0 0,1 3 0 0 0,0 4 0 0 0,68 13-1096 0 0,-131-11 17 0 0,-15-2-17 0 0,-1 1-1 0 0,2 2 1 0 0,-8-2 29 0 0,-8-2-769 0 0,0 0-1 0 0,0 0 0 0 0,-1 1 0 0 0,1 0 1 0 0,0 1 740 0 0,-5-3-1294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47.3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3 440 3224 0 0,'0'0'413'0'0,"0"0"527"0"0,0 0 232 0 0,0 0 48 0 0,0 0-88 0 0,0 0-415 0 0,0 0-186 0 0,0 0-34 0 0,0 28 2673 0 0,-2 5-68 0 0,2-27-2653 0 0,0-4-210 0 0,0 2 166 0 0,2-3 2538 0 0,3-4-2886 0 0,0 0 1 0 0,-1-1-1 0 0,1 1 0 0 0,-1-1 1 0 0,0 0-1 0 0,0 0 0 0 0,0 0 0 0 0,0-1 1 0 0,-1 1-1 0 0,1-1 0 0 0,-1 0 1 0 0,-1 0-1 0 0,2-1-57 0 0,5-15 65 0 0,0-1 0 0 0,5-16-65 0 0,-1 0 34 0 0,39-112 92 0 0,-24 65-212 0 0,-25 78 85 0 0,0-1-1 0 0,0 1 1 0 0,1-1-1 0 0,0 1 1 0 0,0 0-1 0 0,1 0 1 0 0,0 1-1 0 0,3-4 2 0 0,-7 9-4 0 0,0 1-1 0 0,-1 0 1 0 0,1 0-1 0 0,-1-1 0 0 0,1 1 1 0 0,-1 0-1 0 0,1 0 1 0 0,0 0-1 0 0,-1 0 1 0 0,1 0-1 0 0,0 0 0 0 0,-1 0 1 0 0,1 0-1 0 0,-1 0 1 0 0,1 0-1 0 0,0 0 1 0 0,-1 0-1 0 0,1 0 0 0 0,-1 1 1 0 0,1-1-1 0 0,0 0 1 0 0,-1 0-1 0 0,1 1 0 0 0,-1-1 1 0 0,1 0-1 0 0,-1 1 1 0 0,1-1-1 0 0,-1 0 1 0 0,1 1-1 0 0,-1-1 0 0 0,0 1 1 0 0,1-1-1 0 0,-1 1 1 0 0,1-1-1 0 0,-1 1 0 0 0,0 0 5 0 0,15 20-68 0 0,23 53-52 0 0,-2-3 109 0 0,4 7 11 0 0,-31-62 13 0 0,0-1-1 0 0,2 0 1 0 0,0 0-1 0 0,0-1 1 0 0,1 0-1 0 0,3 1-12 0 0,-13-14 15 0 0,-2 0-12 0 0,1-1-1 0 0,-1 1 1 0 0,1-1 0 0 0,-1 0-1 0 0,1 1 1 0 0,-1-1 0 0 0,1 0-1 0 0,-1 1 1 0 0,1-1 0 0 0,0 0-1 0 0,-1 0 1 0 0,1 0 0 0 0,-1 0-1 0 0,1 1 1 0 0,0-1 0 0 0,-1 0 0 0 0,1 0-1 0 0,0 0-2 0 0,8 1 38 0 0,-8-1 13 0 0,0 0-1 0 0,0 0 0 0 0,0 0 1 0 0,0 0-1 0 0,0 0 0 0 0,0 0 1 0 0,0-1-1 0 0,0 1 0 0 0,0 0 1 0 0,0-1-1 0 0,0 1 0 0 0,0-1 1 0 0,0 1-1 0 0,0-1 0 0 0,0 1 0 0 0,0-1 1 0 0,0 0-1 0 0,-1 1 0 0 0,1-1 1 0 0,0 0-1 0 0,0 0 0 0 0,-1 0 1 0 0,1 0-1 0 0,0 1 0 0 0,-1-1 1 0 0,1 0-1 0 0,-1-1-50 0 0,14-29 718 0 0,-12 26-580 0 0,6-22 152 0 0,-1 0 0 0 0,-2 0 0 0 0,0 0 0 0 0,-1-8-290 0 0,4-22 177 0 0,0-22-121 0 0,-4 34-48 0 0,-1 32-560 0 0,-3 13 532 0 0,0 0-1 0 0,0 0 1 0 0,0-1-1 0 0,0 1 1 0 0,0 0-1 0 0,1 0 1 0 0,-1-1-1 0 0,0 1 1 0 0,0 0-1 0 0,0 0 1 0 0,0-1-1 0 0,0 1 1 0 0,0 0-1 0 0,0 0 1 0 0,1-1-1 0 0,-1 1 1 0 0,0 0-1 0 0,0 0 1 0 0,0 0-1 0 0,1-1 1 0 0,-1 1-1 0 0,0 0 1 0 0,0 0-1 0 0,0 0 0 0 0,1 0 1 0 0,-1 0-1 0 0,0-1 1 0 0,0 1-1 0 0,1 0 1 0 0,-1 0-1 0 0,0 0 1 0 0,0 0-1 0 0,1 0 1 0 0,-1 0-1 0 0,0 0 1 0 0,0 0-1 0 0,1 0 1 0 0,-1 0-1 0 0,0 0 21 0 0,16 16-2050 0 0,-8-3-3819 0 0,-2-2-707 0 0</inkml:trace>
  <inkml:trace contextRef="#ctx0" brushRef="#br0" timeOffset="304.359">756 276 6448 0 0,'0'0'297'0'0,"0"0"-9"0"0,-8-3-177 0 0,4 2 372 0 0,0 1 1 0 0,-1 0 0 0 0,1 0 0 0 0,-1 0-1 0 0,1 0 1 0 0,0 1 0 0 0,0 0-1 0 0,-1 0 1 0 0,1 0 0 0 0,0 0-1 0 0,0 1 1 0 0,0-1 0 0 0,0 1 0 0 0,-2 1-484 0 0,4-2 234 0 0,0 0 1 0 0,0 0 0 0 0,0 0 0 0 0,0 1 0 0 0,1-1 0 0 0,-1 0 0 0 0,0 1 0 0 0,1 0 0 0 0,-1-1-1 0 0,1 1 1 0 0,-1 0 0 0 0,1-1 0 0 0,0 1 0 0 0,0 0 0 0 0,0 0 0 0 0,0 0 0 0 0,0 0 0 0 0,0 0-1 0 0,1 0 1 0 0,-1 0 0 0 0,1 0 0 0 0,-1 1 0 0 0,1-1 0 0 0,0 0 0 0 0,0 0 0 0 0,0 0 0 0 0,0 1-1 0 0,0-1 1 0 0,0 0-235 0 0,1 2 9 0 0,0 0 0 0 0,1-1-1 0 0,-1 1 1 0 0,1 0 0 0 0,0-1-1 0 0,0 0 1 0 0,0 1 0 0 0,0-1-1 0 0,0 0 1 0 0,1 0 0 0 0,-1 0-1 0 0,1 0 1 0 0,0-1-1 0 0,0 1-8 0 0,8 6 10 0 0,1-1 0 0 0,-1-1 0 0 0,6 3-10 0 0,5 2-7 0 0,-19-9 9 0 0,1 0-1 0 0,-1-1 0 0 0,0 1 0 0 0,0 0 0 0 0,0 1 0 0 0,-1-1 1 0 0,1 0-1 0 0,-1 1 0 0 0,1 1-1 0 0,-4-3 19 0 0,0 1 0 0 0,0 0 0 0 0,0-1 0 0 0,-1 1-1 0 0,1-1 1 0 0,-2 3-19 0 0,-2-1 35 0 0,0 0-1 0 0,0-1 0 0 0,0 1 1 0 0,-1-1-1 0 0,1 0 0 0 0,-1 0 1 0 0,0-1-1 0 0,-3 1-34 0 0,-8 3 69 0 0,-21 6-801 0 0,-11 1 732 0 0,42-12-1914 0 0,7-1 1004 0 0</inkml:trace>
  <inkml:trace contextRef="#ctx0" brushRef="#br0" timeOffset="725.926">895 338 10136 0 0,'2'0'161'0'0,"1"1"1"0"0,-1-1-1 0 0,0 0 1 0 0,1 1-1 0 0,-1-1 1 0 0,0 1-1 0 0,0-1 1 0 0,1 1-1 0 0,-1 0 1 0 0,0 0-1 0 0,0 0 1 0 0,0 0 0 0 0,0 1-1 0 0,0-1 1 0 0,0 0-1 0 0,0 1 1 0 0,-1-1-1 0 0,1 1 1 0 0,-1 0-1 0 0,1 0 1 0 0,-1 0-1 0 0,1-1 1 0 0,-1 1-1 0 0,0 0 1 0 0,0 1-1 0 0,0-1 1 0 0,1 2-162 0 0,1 4 319 0 0,-1 0 0 0 0,0 0-1 0 0,0 1 1 0 0,-1-1 0 0 0,0 0 0 0 0,0 1 0 0 0,-1 4-319 0 0,-1 9 487 0 0,0-1 0 0 0,-3 10-487 0 0,-2 5 1171 0 0,-10 26-1171 0 0,0-1 668 0 0,-7 38-171 0 0,15-71-497 0 0,8-28-2 0 0,0 0 0 0 0,0 0-1 0 0,0 0 1 0 0,0 0-1 0 0,0 1 1 0 0,0-1 0 0 0,0 0-1 0 0,0 0 1 0 0,0 0-1 0 0,0 1 1 0 0,0-1 0 0 0,0 0-1 0 0,0 0 1 0 0,0 0-1 0 0,0 0 1 0 0,0 0 0 0 0,0 1-1 0 0,-1-1 1 0 0,1 0 0 0 0,0 0-1 0 0,0 0 1 0 0,0 0-1 0 0,0 0 1 0 0,0 0 0 0 0,-1 1-1 0 0,1-1 1 0 0,0 0-1 0 0,0 0 1 0 0,0 0 0 0 0,0 0-1 0 0,0 0 1 0 0,-1 0-1 0 0,1 0 1 0 0,0 0 0 0 0,0 0-1 0 0,0 0 1 0 0,-1 0-1 0 0,1 0 1 0 0,0 0 0 0 0,0 0-1 0 0,0 0 1 0 0,0 0-1 0 0,-1 0 1 0 0,1 0 0 0 0,0 0-1 0 0,0 0 1 0 0,0 0-1 0 0,0 0 1 0 0,-1 0 0 0 0,1 0-1 0 0,0 0 1 0 0,0 0-1 0 0,0-1 1 0 0,0 1 0 0 0,0 0-1 0 0,-1 0 1 0 0,1 0 0 0 0,0 0 1 0 0,-7-7-138 0 0,7 7 112 0 0,-3-5-240 0 0,0-1-1 0 0,1 0 1 0 0,0 0-1 0 0,-1 0 1 0 0,2 0-1 0 0,-1 0 1 0 0,1 0 0 0 0,0 0-1 0 0,0 0 1 0 0,1-1-1 0 0,0 1 1 0 0,0 0-1 0 0,0-1 1 0 0,1-1 267 0 0,2-11-1307 0 0,0-1 0 0 0,1 1 0 0 0,6-16 1307 0 0,-6 23-458 0 0,0-3-250 0 0,0 1 1 0 0,1 0-1 0 0,1 0 0 0 0,0 0 0 0 0,1 1 1 0 0,0 0-1 0 0,1 0 0 0 0,3-3 708 0 0,2 0-415 0 0,-9 11 473 0 0,-1-1 0 0 0,1 2 0 0 0,0-1 0 0 0,1 0-1 0 0,-1 1 1 0 0,1 0 0 0 0,0 0 0 0 0,1-1-58 0 0,4 0 566 0 0,-1 0 0 0 0,1 0-1 0 0,0 1 1 0 0,0 1 0 0 0,1-1 0 0 0,-1 2-1 0 0,1-1 1 0 0,-1 1 0 0 0,1 1-1 0 0,0 0 1 0 0,0 1 0 0 0,-1 0 0 0 0,7 1-566 0 0,-14-1 109 0 0,-1 0 0 0 0,0 0 0 0 0,0 0 0 0 0,0 1 0 0 0,0-1 1 0 0,0 1-1 0 0,0-1 0 0 0,0 1 0 0 0,0 0 0 0 0,0 0 0 0 0,0-1 1 0 0,-1 2-1 0 0,1-1 0 0 0,0 0 0 0 0,0 0 0 0 0,-1 0 1 0 0,1 1-1 0 0,-1-1 0 0 0,1 1 0 0 0,-1-1 0 0 0,0 1 0 0 0,0 0 1 0 0,1 0-1 0 0,-1-1 0 0 0,0 1 0 0 0,-1 0 0 0 0,1 0 0 0 0,0 0 1 0 0,0 0-1 0 0,-1 0 0 0 0,1 0 0 0 0,-1 0 0 0 0,0 0 0 0 0,0 0 1 0 0,1 0-1 0 0,-1 0 0 0 0,0 0 0 0 0,-1 1 0 0 0,1-1 0 0 0,0 0 1 0 0,-1 0-1 0 0,0 1-109 0 0,0 3 59 0 0,-1-1 0 0 0,0 1-1 0 0,-1-1 1 0 0,1 1 0 0 0,-1-1 0 0 0,0 0 0 0 0,0 0 0 0 0,-1-1 0 0 0,0 1 0 0 0,1-1 0 0 0,-2 1-1 0 0,1-1 1 0 0,0 0 0 0 0,-1-1 0 0 0,0 1 0 0 0,1-1 0 0 0,-3 1-59 0 0,-10 5-65 0 0,0-1 1 0 0,0-1-1 0 0,-1 0 0 0 0,-13 3 65 0 0,3-1-128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52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3224 0 0,'0'0'143'0'0,"0"0"165"0"0,0 0 589 0 0,0 0 256 0 0,0 0 51 0 0,1 1-80 0 0,3 0-848 0 0,-1 1 0 0 0,1-1 0 0 0,0 0 0 0 0,-1 0 0 0 0,1-1 0 0 0,0 1-1 0 0,0-1 1 0 0,0 1 0 0 0,1-1-276 0 0,39-4 2170 0 0,-4 1-764 0 0,86-5 315 0 0,-5 3-1174 0 0,-75 5-1690 0 0,0 3 0 0 0,39 7 1143 0 0,-64-7-862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53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12152 0 0,'0'0'554'0'0,"0"0"-11"0"0,0 0-304 0 0,13-8 609 0 0,-5 5-528 0 0,-7 2 66 0 0,2 1 29 0 0,24-3 592 0 0,0 1 1 0 0,0 1-1 0 0,19 3-1007 0 0,41 6 840 0 0,-53-5-660 0 0,21 2-96 0 0,41-1-54 0 0,-53-1-932 0 0,-24-2-3631 0 0,-1 2-1565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55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0 244 3680 0 0,'0'-1'76'0'0,"0"0"1"0"0,1 0 0 0 0,-1 0-1 0 0,0 0 1 0 0,1 0 0 0 0,-1 0-1 0 0,0 0 1 0 0,1 0-1 0 0,-1 0 1 0 0,1 0 0 0 0,-1 0-1 0 0,1 1 1 0 0,0-1-1 0 0,-1 0 1 0 0,1 0 0 0 0,0 1-1 0 0,0-1 1 0 0,0 0-1 0 0,-1 1 1 0 0,1-1 0 0 0,0 1-1 0 0,0-1 1 0 0,0 1-1 0 0,0-1 1 0 0,0 1 0 0 0,0-1-1 0 0,0 1 1 0 0,0 0-1 0 0,1 0-76 0 0,1-1 107 0 0,17-10 724 0 0,-18 9-827 0 0,1 0 0 0 0,-1 1 0 0 0,1-1-1 0 0,0 1 1 0 0,0 0 0 0 0,-1 0 0 0 0,1 0 0 0 0,0 0-1 0 0,0 0 1 0 0,0 0-4 0 0,20-2 637 0 0,-16 2-429 0 0,0 0-1 0 0,1 0 1 0 0,-1 1-1 0 0,1 0 1 0 0,-1 0-1 0 0,1 0 1 0 0,-1 1-1 0 0,7 2-207 0 0,-6-2 237 0 0,0 1 0 0 0,0 1-1 0 0,0 0 1 0 0,-1 0 0 0 0,1 0-1 0 0,-1 1 1 0 0,3 2-237 0 0,-8-5 85 0 0,-1 0-1 0 0,1 0 1 0 0,-1 0 0 0 0,0 0 0 0 0,1 1-1 0 0,-1-1 1 0 0,0 1 0 0 0,0-1 0 0 0,0 1-1 0 0,0-1 1 0 0,0 1 0 0 0,0-1 0 0 0,-1 1-1 0 0,1 0 1 0 0,0 1-85 0 0,-1-1 76 0 0,1 0 1 0 0,-1 0-1 0 0,0 0 0 0 0,-1 1 0 0 0,1-1 0 0 0,0 0 0 0 0,0 0 0 0 0,-1 0 1 0 0,1 0-1 0 0,-1 0 0 0 0,0 0 0 0 0,0 0 0 0 0,0-1 0 0 0,0 1 1 0 0,0 0-1 0 0,0 0 0 0 0,0 0-76 0 0,-10 12 190 0 0,-1 0 0 0 0,0-1 0 0 0,-1-1 1 0 0,0 0-1 0 0,-1 0 0 0 0,-7 3-190 0 0,12-8 62 0 0,2-2 51 0 0,-1 0 0 0 0,0-1 0 0 0,-6 3-113 0 0,-15 9 917 0 0,28-15-692 0 0,1-1 6 0 0,0 0-13 0 0,0 0-57 0 0,0 0-29 0 0,0 0-4 0 0,2 0 14 0 0,5 2 10 0 0,1 0 0 0 0,-1-1 0 0 0,1 0 0 0 0,0-1 0 0 0,-1 1 0 0 0,1-2 0 0 0,7 0-152 0 0,27 1 122 0 0,30 0-43 0 0,-51-1-81 0 0,0 1 1 0 0,0 1-1 0 0,0 1 0 0 0,8 2 2 0 0,21 4-2799 0 0,-41-8 1775 0 0</inkml:trace>
  <inkml:trace contextRef="#ctx0" brushRef="#br0" timeOffset="368.311">637 189 10392 0 0,'0'0'473'0'0,"0"0"-5"0"0,0 0-279 0 0,0 0-62 0 0,0 0 8 0 0,0 0 1 0 0,0 0 22 0 0,0 9 692 0 0,0 2-413 0 0,0-1 1 0 0,-1 0 0 0 0,0 0-1 0 0,0 0 1 0 0,-1 0 0 0 0,-1 0 0 0 0,-1 4-438 0 0,-12 35 879 0 0,6-22-644 0 0,8-19-137 0 0,-1-1 0 0 0,0 1 0 0 0,-1-1 0 0 0,-2 5-98 0 0,0 7 344 0 0,3-7-133 0 0,4-7-111 0 0,4 3 0 0 0,-4-7-78 0 0,0 1 0 0 0,0-1 0 0 0,0 0 0 0 0,1 0 0 0 0,-1 0 0 0 0,0 0 0 0 0,0 0 0 0 0,1 0 0 0 0,-1 0 0 0 0,0 0 0 0 0,1-1 0 0 0,-1 1 0 0 0,1 0 0 0 0,-1-1 0 0 0,1 1 0 0 0,-1-1 0 0 0,1 0 0 0 0,0 1 0 0 0,-1-1 0 0 0,1 0 0 0 0,-1 0 0 0 0,1 0 0 0 0,0 0-22 0 0,5 1 184 0 0,17 0 148 0 0,-1 0 0 0 0,1-1-1 0 0,0-1 1 0 0,3-2-332 0 0,49-2 25 0 0,10 3 50 0 0,-56-1-711 0 0,-29 3-492 0 0,-1 0-3436 0 0,0 0-1478 0 0</inkml:trace>
  <inkml:trace contextRef="#ctx0" brushRef="#br0" timeOffset="614.12">563 277 7832 0 0,'0'0'602'0'0,"3"-11"3253"0"0,0 10-3595 0 0,-1-1 0 0 0,1 1 0 0 0,0-1-1 0 0,0 1 1 0 0,-1 0 0 0 0,1 0 0 0 0,0 0 0 0 0,0 0 0 0 0,0 1 0 0 0,0-1 0 0 0,2 1-260 0 0,34-2 1140 0 0,41-2 284 0 0,-46 1-1253 0 0,-1 2-1 0 0,15 1-170 0 0,-43 1-41 0 0,29 3-449 0 0,-28-4-205 0 0,0-3-36 0 0</inkml:trace>
  <inkml:trace contextRef="#ctx0" brushRef="#br0" timeOffset="830.155">528 123 8288 0 0,'13'-26'889'0'0,"-11"23"-589"0"0,0 0-1 0 0,0 0 1 0 0,1 1-1 0 0,-1-1 1 0 0,1 0 0 0 0,0 1-1 0 0,0 0 1 0 0,0-1 0 0 0,0 1-1 0 0,0 0 1 0 0,0 1-1 0 0,0-1 1 0 0,1 0 0 0 0,-1 1-1 0 0,1 0 1 0 0,0 0-300 0 0,12-4 991 0 0,0 1 1 0 0,16-2-992 0 0,-32 6-4 0 0,24-3-64 0 0,-1 1 0 0 0,1 1 0 0 0,0 2-1 0 0,0 0 1 0 0,0 1 0 0 0,-1 1 0 0 0,9 4 68 0 0,-10-5-5545 0 0</inkml:trace>
  <inkml:trace contextRef="#ctx0" brushRef="#br0" timeOffset="1114.701">1018 305 6912 0 0,'0'0'528'0'0,"0"16"1388"0"0,0-15-1838 0 0,1 2 163 0 0,-1 0 0 0 0,1 0 0 0 0,-1-1 0 0 0,0 1 0 0 0,0 0 0 0 0,0 0 0 0 0,0 0 0 0 0,0 0 0 0 0,-1 0 0 0 0,0 0-241 0 0,0 5 460 0 0,0 1 1 0 0,1-1 0 0 0,-1 0-1 0 0,2 4-460 0 0,-2 23 1282 0 0,1 17 325 0 0,-2-39-1236 0 0,-1 5 87 0 0,0-1 0 0 0,-2 3-458 0 0,-4 12 409 0 0,9-26-302 0 0,0-4-88 0 0,-5 7 83 0 0,4-8-15 0 0,1-1 9 0 0,0 0-20 0 0,23 3 134 0 0,-19-2-154 0 0,1 0 0 0 0,-1-1 0 0 0,0 0 0 0 0,0 1 0 0 0,0-1-1 0 0,3-1-55 0 0,22-3 230 0 0,127-22 234 0 0,-118 22-459 0 0,-15 3-1080 0 0,-16-2-101 0 0</inkml:trace>
  <inkml:trace contextRef="#ctx0" brushRef="#br0" timeOffset="1529.195">1079 21 12896 0 0,'0'0'997'0'0,"0"-1"-656"0"0,0 1-334 0 0,0-1 1 0 0,0 1-1 0 0,0 0 0 0 0,0-1 0 0 0,0 1 1 0 0,0 0-1 0 0,0-1 0 0 0,0 1 0 0 0,0 0 1 0 0,0-1-1 0 0,0 1 0 0 0,0 0 0 0 0,0-1 1 0 0,0 1-1 0 0,1 0 0 0 0,-1 0 0 0 0,0-1 1 0 0,0 1-1 0 0,0 0 0 0 0,0-1 0 0 0,1 1 1 0 0,-1 0-1 0 0,0 0 0 0 0,0-1 0 0 0,0 1 1 0 0,1 0-1 0 0,-1 0 0 0 0,0-1 0 0 0,0 1 1 0 0,1 0-1 0 0,-1 0 0 0 0,0 0 0 0 0,1 0-7 0 0,-1 0 39 0 0,1-1 201 0 0,1 0 0 0 0,12-2 278 0 0,0 1 1 0 0,1 0 0 0 0,-1 1 0 0 0,1 1 0 0 0,-1 0 0 0 0,1 0-1 0 0,13 4-518 0 0,-9-2 195 0 0,-16-1-165 0 0,1-1 0 0 0,-1 0 0 0 0,0 1 0 0 0,0-1 0 0 0,0 1 1 0 0,0 0-1 0 0,1 0 0 0 0,-1 0 0 0 0,0 1 0 0 0,-1-1 0 0 0,1 1 0 0 0,3 1-30 0 0,36 19 108 0 0,-39-16-108 0 0,-1 3 6 0 0,-1-9 9 0 0,-1 1 0 0 0,0 0 0 0 0,1 0 1 0 0,-1 0-1 0 0,0 0 0 0 0,0 0 0 0 0,0-1 0 0 0,0 1 0 0 0,0 0 0 0 0,0 0 0 0 0,0 0 0 0 0,0 0 0 0 0,0 0 1 0 0,0 0-1 0 0,0-1 0 0 0,0 1 0 0 0,-1 0 0 0 0,1 0 0 0 0,0 0 0 0 0,-1 0 0 0 0,1-1 0 0 0,0 1 0 0 0,-1 0 1 0 0,1 0-1 0 0,-1-1 0 0 0,1 1 0 0 0,-1 0 0 0 0,0-1 0 0 0,1 1 0 0 0,-1 0 0 0 0,0-1 0 0 0,1 1 0 0 0,-2-1-15 0 0,-9 8-31 0 0,-1 0-1 0 0,0-1 1 0 0,0-1-1 0 0,-1 0 1 0 0,-6 2 31 0 0,-31 15-27 0 0,7-6 169 0 0,42-17-76 0 0,1 0-2 0 0,0 0 2 0 0,0 0 4 0 0,0 0 2 0 0,0 0 0 0 0,2 1-60 0 0,-1-1-1 0 0,1 1 0 0 0,-1-1 1 0 0,1 1-1 0 0,-1-1 0 0 0,1 0 1 0 0,-1 0-1 0 0,1 0 0 0 0,-1 0 1 0 0,1 0-1 0 0,0 0-11 0 0,1 0 27 0 0,92 5 139 0 0,23 6-492 0 0,-102-9 508 0 0,12 2-3094 0 0,0 1 0 0 0,8 3 2912 0 0,-10 0-1885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4:57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8640 0 0,'0'0'396'0'0,"0"0"-12"0"0,0 0-166 0 0,0 0 204 0 0,0 0 114 0 0,0 0 28 0 0,0 0 1 0 0,9 6 1094 0 0,31 0 777 0 0,0-2-1 0 0,39-1-2435 0 0,82-8 1274 0 0,-68 1-590 0 0,23 5-684 0 0,-45-1 428 0 0,17-3-428 0 0,-17 0 134 0 0,-28 1-61 0 0,-1 1 49 0 0,36 2-122 0 0,-3 3 72 0 0,30 3 3 0 0,-100-7-86 0 0,14 2-65 0 0,1 1 0 0 0,-1 1 0 0 0,7 3 76 0 0,-9-4-295 0 0,-15-3 137 0 0,0 0-1 0 0,0 0 1 0 0,1 1 0 0 0,-1-1-1 0 0,0 1 1 0 0,0-1 0 0 0,0 1 0 0 0,0 0-1 0 0,0 0 1 0 0,-1-1 0 0 0,1 1-1 0 0,1 1 159 0 0,0 1-1556 0 0</inkml:trace>
  <inkml:trace contextRef="#ctx0" brushRef="#br0" timeOffset="641.066">669 210 3224 0 0,'12'-7'288'0'0,"-5"3"1464"0"0,-4 3 5945 0 0,-7 5-6129 0 0,0-1-1545 0 0,-1 0 0 0 0,0-1 1 0 0,0 0-1 0 0,0 0 0 0 0,0 0 0 0 0,0 0 1 0 0,-1-1-1 0 0,1 0 0 0 0,-1 0 0 0 0,0 0-23 0 0,-4 1-1 0 0,-63 14-15 0 0,51-12-36 0 0,-31 4-502 0 0,-3-3 554 0 0,38-4-44 0 0,1 0 1 0 0,0-2-1 0 0,-1 0 0 0 0,1-1 1 0 0,-5-2 43 0 0,7-1-16 0 0,12 4 121 0 0,0 0 0 0 0,0 0 0 0 0,0 0 0 0 0,-1 0 0 0 0,1 1 0 0 0,0-1 0 0 0,0 1 0 0 0,-1 0-105 0 0,11 23 1164 0 0,-6-17-973 0 0,1 0 1 0 0,-1 1 0 0 0,0-1 0 0 0,0 0 0 0 0,-1 0 0 0 0,0 0 0 0 0,0 1 0 0 0,0 2-192 0 0,-9 51 1022 0 0,5-42-873 0 0,-1 3 143 0 0,-1 0-1 0 0,-2 0 1 0 0,0 0-1 0 0,-1-1 1 0 0,-2 4-292 0 0,-5 9 511 0 0,-1 9-511 0 0,10-27 114 0 0,5-12-85 0 0,1 1 0 0 0,-1-1 0 0 0,1 0 0 0 0,0 1 0 0 0,0-1 0 0 0,0 3-29 0 0,-5 16 64 0 0,6-22-59 0 0,0 1 0 0 0,0 0 0 0 0,0 0 0 0 0,0-1-1 0 0,1 1 1 0 0,-1 0 0 0 0,0 0 0 0 0,0-1 0 0 0,0 1-1 0 0,1 0 1 0 0,-1-1 0 0 0,0 1 0 0 0,1 0 0 0 0,-1-1-1 0 0,1 1 1 0 0,-1 0 0 0 0,1-1 0 0 0,-1 1 0 0 0,1-1-1 0 0,-1 1 1 0 0,1-1 0 0 0,-1 1 0 0 0,1-1 0 0 0,0 1-1 0 0,-1-1 1 0 0,1 0 0 0 0,0 1 0 0 0,-1-1 0 0 0,1 0-5 0 0,17 3 277 0 0,-16-3-240 0 0,73-4 268 0 0,0-4 1 0 0,37-9-306 0 0,-81 13 55 0 0,27-1 173 0 0,-37 4-4378 0 0,19-4 4150 0 0,-38 5-6677 0 0</inkml:trace>
  <inkml:trace contextRef="#ctx0" brushRef="#br0" timeOffset="944.414">112 564 6912 0 0,'0'0'528'0'0,"6"-2"-320"0"0,29-9 351 0 0,-1 2 1 0 0,1 1 0 0 0,0 1-1 0 0,1 2 1 0 0,0 2-1 0 0,0 2 1 0 0,4 0-560 0 0,-15 1-4133 0 0</inkml:trace>
  <inkml:trace contextRef="#ctx0" brushRef="#br0" timeOffset="1198.225">771 609 10912 0 0,'0'0'497'0'0,"0"0"-8"0"0,0 0-285 0 0,-10 0 126 0 0,-8 4 361 0 0,-1 0 1 0 0,-1 1-692 0 0,6-2 253 0 0,-5 4 125 0 0,-1 0 1 0 0,1 1 0 0 0,-2 2-379 0 0,-7 3 421 0 0,27-13-383 0 0,0 1 1 0 0,0 0-1 0 0,0 0 1 0 0,1-1-1 0 0,-1 1 1 0 0,0 0-1 0 0,0 0 1 0 0,0 0-1 0 0,1 0 0 0 0,-1 0 1 0 0,1 0-1 0 0,-1 0 1 0 0,1 0-1 0 0,-1 0 1 0 0,1 0-1 0 0,-1 2-38 0 0,0 0-78 0 0,9 4 16 0 0,-8-7 58 0 0,7 6 248 0 0,0 0-1 0 0,1-1 1 0 0,0 0 0 0 0,0 0 0 0 0,7 3-244 0 0,-13-8 101 0 0,0 1-1 0 0,0 0 0 0 0,-1 0 1 0 0,1 0-1 0 0,0 0 0 0 0,0 0 0 0 0,-1 0 1 0 0,1 1-1 0 0,-1-1 0 0 0,1 0 1 0 0,-1 1-1 0 0,0-1 0 0 0,1 1 0 0 0,0 1-100 0 0,-2-2 194 0 0,0-1-28 0 0,0 0-7 0 0,0 1-126 0 0,0 0-1 0 0,0 0 1 0 0,0 0-1 0 0,0 0 1 0 0,0 0-1 0 0,-1 0 1 0 0,1 0 0 0 0,0 0-1 0 0,-1 0 1 0 0,1 0-1 0 0,-1 0 1 0 0,0 1-33 0 0,-2 1-136 0 0,-1 1 1 0 0,0 0-1 0 0,-1-1 0 0 0,1 0 1 0 0,0 1-1 0 0,-1-2 1 0 0,0 1-1 0 0,0-1 0 0 0,0 1 1 0 0,0-1-1 0 0,0-1 1 0 0,0 1-1 0 0,-4 0 136 0 0,-2-2-1051 0 0</inkml:trace>
  <inkml:trace contextRef="#ctx0" brushRef="#br0" timeOffset="1654.618">872 578 5984 0 0,'11'0'752'0'0,"-11"0"-66"0"0,10 5 3281 0 0,-10-5-3895 0 0,1 1 1 0 0,-1 0-1 0 0,0 0 0 0 0,0-1 1 0 0,1 1-1 0 0,-1 0 0 0 0,0 0 1 0 0,0-1-1 0 0,0 1 0 0 0,0 0 1 0 0,0 0-1 0 0,0-1 0 0 0,0 1 1 0 0,0 0-1 0 0,0 0 1 0 0,0 0-1 0 0,0-1 0 0 0,0 1 1 0 0,0 0-1 0 0,-1 0 0 0 0,1-1 1 0 0,0 1-73 0 0,-1 0 96 0 0,1 0 1 0 0,0 0-1 0 0,-1 0 1 0 0,1 0-1 0 0,0 0 1 0 0,0 0 0 0 0,0 0-1 0 0,0 0 1 0 0,0 0-1 0 0,0 0 1 0 0,0 0 0 0 0,0 0-1 0 0,0 0 1 0 0,0 0-1 0 0,0 0 1 0 0,1 0-1 0 0,-1 0 1 0 0,0 0 0 0 0,1-1-97 0 0,-1 2 113 0 0,1 0 0 0 0,0-1 0 0 0,-1 1 0 0 0,1 0 0 0 0,-1 0 0 0 0,0-1 0 0 0,1 1 0 0 0,-1 0 0 0 0,0 0 0 0 0,0 0 0 0 0,0 0 0 0 0,0-1 0 0 0,-1 1 0 0 0,1 0 0 0 0,0 0 0 0 0,-1 0-113 0 0,0 0 96 0 0,1 1-1 0 0,0-1 1 0 0,-1 0-1 0 0,1 0 1 0 0,0 1-1 0 0,0-1 0 0 0,0 0 1 0 0,1 0-1 0 0,-1 2-95 0 0,1-2 40 0 0,-1 0 2 0 0,1 0 1 0 0,0 0-1 0 0,-1 0 1 0 0,0 0-1 0 0,1 0 1 0 0,-1 0-1 0 0,0 0 1 0 0,0-1-1 0 0,0 1 1 0 0,0 0-1 0 0,-1 0 1 0 0,1 0-1 0 0,0 0 1 0 0,-1 0-1 0 0,1 0 0 0 0,-1 0 1 0 0,0 0-1 0 0,0 0-42 0 0,0 0 35 0 0,1 0 0 0 0,-1 0 0 0 0,1 1 0 0 0,-1-1 0 0 0,1 0-1 0 0,0 0 1 0 0,0 0 0 0 0,0 1 0 0 0,0-1 0 0 0,0 1-35 0 0,1 0 19 0 0,-1-1 0 0 0,0 1 0 0 0,0 0 0 0 0,0-1 0 0 0,-1 1 0 0 0,1-1 0 0 0,-1 1 0 0 0,1-1 0 0 0,-2 3-19 0 0,-2 3 48 0 0,3-5-34 0 0,0 0 0 0 0,-1 0 0 0 0,1 0 0 0 0,0 0 0 0 0,1 0 0 0 0,-1 0 0 0 0,0 0 0 0 0,1 3-14 0 0,0-3 12 0 0,-1 0-1 0 0,1 0 1 0 0,-1 0-1 0 0,0 1 0 0 0,1-1 1 0 0,-1 0-1 0 0,-1 0 0 0 0,1 0 1 0 0,-1 0-12 0 0,1 0 2 0 0,0 0 0 0 0,0-1 1 0 0,0 1-1 0 0,0 0 0 0 0,0 0 0 0 0,1 0 1 0 0,-1 0-1 0 0,1 0 0 0 0,0 0-2 0 0,0-1 8 0 0,-1-1-1 0 0,1 1 1 0 0,0 0 0 0 0,-1-1 0 0 0,1 1-1 0 0,-1 0 1 0 0,0-1 0 0 0,1 1-1 0 0,-2 0-7 0 0,1 0 11 0 0,1-1 0 0 0,-1 1-1 0 0,0 0 1 0 0,0 0 0 0 0,1-1-1 0 0,-1 1 1 0 0,1 0 0 0 0,0 0-1 0 0,-1 1-10 0 0,3 9-146 0 0,-2-12 103 0 0,0-1-1 0 0,0 1 1 0 0,0 0 0 0 0,0 0 0 0 0,0 0 0 0 0,-1 0 0 0 0,1 0-1 0 0,0 0 1 0 0,0 0 0 0 0,0 0 0 0 0,0 0 0 0 0,0 0 0 0 0,-1 0 0 0 0,1 0-1 0 0,0 0 1 0 0,0 0 0 0 0,0 0 0 0 0,0 0 0 0 0,0 0 0 0 0,-1 0-1 0 0,1 0 1 0 0,0 0 0 0 0,0 0 0 0 0,0 0 0 0 0,0 0 0 0 0,0 0 0 0 0,0 0-1 0 0,-1 0 1 0 0,1 0 0 0 0,0 0 0 0 0,0 0 0 0 0,0 0 0 0 0,0 1-1 0 0,0-1 1 0 0,0 0 0 0 0,0 0 0 0 0,-1 0 0 0 0,1 0 0 0 0,0 0-1 0 0,0 0 1 0 0,0 0 0 0 0,0 1 0 0 0,0-1 0 0 0,0 0 0 0 0,0 0 0 0 0,0 0-1 0 0,0 0 1 0 0,0 0 0 0 0,0 0 0 0 0,0 1 0 0 0,0-1 0 0 0,0 0-1 0 0,0 0 1 0 0,0 0 0 0 0,0 0 0 0 0,0 0 0 0 0,0 1 0 0 0,0-1 0 0 0,0 0-1 0 0,0 0 1 0 0,0 0 0 0 0,0 0 0 0 0,0 0 0 0 0,0 1 0 0 0,0-1-1 0 0,0 0 1 0 0,0 0 0 0 0,0 0 43 0 0,-6-2-5894 0 0</inkml:trace>
  <inkml:trace contextRef="#ctx0" brushRef="#br0" timeOffset="1987.768">963 623 9072 0 0,'-1'0'14'0'0,"1"0"-1"0"0,-1 0 1 0 0,1 0 0 0 0,-1 0 0 0 0,1 0-1 0 0,-1-1 1 0 0,1 1 0 0 0,-1 0 0 0 0,1 0 0 0 0,-1 0-1 0 0,1 0 1 0 0,-1 0 0 0 0,1-1 0 0 0,-1 1 0 0 0,1 0-1 0 0,0-1 1 0 0,-1 1 0 0 0,1 0 0 0 0,-1-1-1 0 0,1 1 1 0 0,0 0 0 0 0,-1-1 0 0 0,1 1-14 0 0,12-1 792 0 0,20 3 867 0 0,-26 0-1074 0 0,-1-1 0 0 0,0 1 0 0 0,0 0 1 0 0,1 0-1 0 0,0 2-585 0 0,-4-3 171 0 0,0 0 1 0 0,0 0 0 0 0,-1 0-1 0 0,1 1 1 0 0,-1-1-1 0 0,1 1 1 0 0,-1-1-1 0 0,0 1 1 0 0,1 0 0 0 0,-1 0-1 0 0,0-1 1 0 0,0 1-1 0 0,0 0 1 0 0,0 0-1 0 0,0 1-171 0 0,-1-1 44 0 0,0-1-1 0 0,0 0 0 0 0,-1 1 1 0 0,1-1-1 0 0,0 1 1 0 0,-1-1-1 0 0,1 0 0 0 0,-1 1 1 0 0,1-1-1 0 0,-1 0 0 0 0,0 1 1 0 0,1-1-1 0 0,-1 0 0 0 0,0 0 1 0 0,0 0-1 0 0,0 0 0 0 0,0 1 1 0 0,0-1-1 0 0,0-1 0 0 0,-1 2-43 0 0,-6 7 217 0 0,3-5-191 0 0,0 1 0 0 0,-1-1 0 0 0,0 0 0 0 0,1-1 0 0 0,-1 1 0 0 0,-1-1-1 0 0,1-1 1 0 0,-4 2-26 0 0,1 0 1 0 0,-2 1-292 0 0,1-1 0 0 0,-1 0 0 0 0,1-1 0 0 0,-1 0-1 0 0,-11 1 292 0 0,3 0-1647 0 0</inkml:trace>
  <inkml:trace contextRef="#ctx0" brushRef="#br0" timeOffset="2233.522">972 141 8752 0 0,'0'0'673'0'0,"4"-9"-449"0"0,-1 7 2589 0 0,0 1-2418 0 0,1 0 0 0 0,-1 1-1 0 0,1 0 1 0 0,-1 0 0 0 0,1 0-1 0 0,-1 0 1 0 0,1 1 0 0 0,-1-1-1 0 0,1 1 1 0 0,-1 0-1 0 0,1 0 1 0 0,-1 0 0 0 0,3 2-395 0 0,0-1 400 0 0,-5-1-267 0 0,1 0 0 0 0,-1 1 0 0 0,1-1 1 0 0,-1 1-1 0 0,0 0 0 0 0,0-1 0 0 0,1 1 1 0 0,-1 0-1 0 0,0 0 0 0 0,-1-1 0 0 0,1 1 0 0 0,0 2-133 0 0,0-2 43 0 0,-1 0-1 0 0,0 0 0 0 0,0 0 0 0 0,0 0 0 0 0,-1 0 0 0 0,1 0 1 0 0,0 0-1 0 0,-1 0 0 0 0,1 0 0 0 0,-1 0 0 0 0,0 0 1 0 0,0 0-1 0 0,0 0 0 0 0,0 0 0 0 0,0-1 0 0 0,0 1 0 0 0,0 0 1 0 0,0-1-1 0 0,-1 1-42 0 0,-3 4-3 0 0,-2 0 1 0 0,1 0-1 0 0,0-1 1 0 0,-2 1 2 0 0,-1 1 120 0 0,7-5-102 0 0,-1 0-1 0 0,0-1 0 0 0,0 1 1 0 0,0-1-1 0 0,0 0 0 0 0,0 0 1 0 0,-1 0-1 0 0,1 0 0 0 0,0 0 1 0 0,0-1-1 0 0,-1 1 0 0 0,-1-1-17 0 0,5 0 4 0 0,0 0-1 0 0,0 0 1 0 0,0 0-1 0 0,0 0 0 0 0,0 0 1 0 0,0 0-1 0 0,0 0 0 0 0,0 0 1 0 0,0 0-1 0 0,-1 0 1 0 0,1 0-1 0 0,0 0 0 0 0,0 0 1 0 0,0 0-1 0 0,0 0 0 0 0,0 0 1 0 0,0 0-1 0 0,0 0 1 0 0,0 0-1 0 0,0 0 0 0 0,0 0 1 0 0,0 0-1 0 0,0 0 1 0 0,-1 0-1 0 0,1 0 0 0 0,0 0 1 0 0,0 0-1 0 0,0 0 0 0 0,0 0 1 0 0,0 0-1 0 0,0 0 1 0 0,0 0-1 0 0,0 0 0 0 0,0 0 1 0 0,0-1-1 0 0,0 1 0 0 0,0 0 1 0 0,0 0-1 0 0,0 0 1 0 0,0 0-1 0 0,0 0 0 0 0,0 0 1 0 0,0 0-1 0 0,0 0 1 0 0,0 0-1 0 0,0 0 0 0 0,0 0 1 0 0,0 0-1 0 0,0 0 0 0 0,0-1 1 0 0,0 1-1 0 0,0 0 1 0 0,0 0-1 0 0,0 0 0 0 0,0 0 1 0 0,0 0-1 0 0,0 0 0 0 0,0 0 1 0 0,0 0-1 0 0,0 0 1 0 0,0 0-1 0 0,0 0 0 0 0,0 0 1 0 0,0-1-1 0 0,0 1 1 0 0,0 0-1 0 0,0 0 0 0 0,0 0 1 0 0,0 0-1 0 0,0 0-3 0 0,8-6 179 0 0,11-5 101 0 0,-8 7-171 0 0,1 1 0 0 0,-1 0 0 0 0,1 1-1 0 0,0 0 1 0 0,0 1 0 0 0,-1 1 0 0 0,1 0-1 0 0,0 0 1 0 0,10 2-109 0 0,-15-1-98 0 0,1 0 0 0 0,0 0 0 0 0,-1 0 0 0 0,1 1 0 0 0,-1 0 0 0 0,0 1 1 0 0,1 0-1 0 0,-1 0 0 0 0,1 1 98 0 0,5 2-5196 0 0,4 0-1809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14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11976 0 0,'0'0'266'0'0,"0"0"44"0"0,0 0 15 0 0,0 0-26 0 0,0 0-135 0 0,0 0 169 0 0,0 0 92 0 0,0 0 21 0 0,0 0 27 0 0,13 2 1373 0 0,6-3-713 0 0,-1-2 0 0 0,1 0 0 0 0,-1 0 0 0 0,13-6-1133 0 0,28-4 828 0 0,-13 4-442 0 0,-15 3-248 0 0,0 2-1 0 0,0 0 1 0 0,12 2-138 0 0,-2 1 100 0 0,-20 0-61 0 0,0 1 0 0 0,0 0 0 0 0,20 5-39 0 0,-39-5 14 0 0,0 0 0 0 0,0 1 0 0 0,0-1 0 0 0,1 0 0 0 0,-1 0 0 0 0,0 0 0 0 0,0 0 0 0 0,0 0 0 0 0,0-1 0 0 0,1 1-14 0 0,-1-1 62 0 0,4 1 15 0 0,2 0-5 0 0,-6 0-17 0 0,2 0-59 0 0,-3 0-44 0 0,-1 0 90 0 0,0 0-15 0 0,0 0-236 0 0,12 11-6750 0 0,-11-11-135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15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5528 0 0,'0'0'422'0'0,"0"0"-130"0"0,0 0 483 0 0,0 0 237 0 0,0 0 48 0 0,7 4 2259 0 0,44 7 521 0 0,-33-8-2564 0 0,0-2 1 0 0,0 0 0 0 0,13-1-1277 0 0,-9 0 470 0 0,-1 1 0 0 0,3 0-470 0 0,-3 1 418 0 0,1-2-1 0 0,0 0 1 0 0,9-2-418 0 0,24-1 408 0 0,118 1-1433 0 0,-162 6-722 0 0,-8-2-3067 0 0,-3-2 2849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13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109 183 13072 0 0,'-7'-13'1416'0'0,"2"12"-1399"0"0,4 1 68 0 0,0-4 337 0 0,-1 6 646 0 0,-1 8-27 0 0,-1 48 1440 0 0,0-16-1444 0 0,-7 96 521 0 0,8-101-1206 0 0,-7 26-352 0 0,-1 14 628 0 0,-13 89-272 0 0,10-84-354 0 0,11-61-2 0 0,1-10 0 0 0,0-1 0 0 0,1 1 0 0 0,0 4 0 0 0,5-39 0 0 0,-2 13 0 0 0,-1 0 0 0 0,0 0 0 0 0,0-1 0 0 0,0-6 0 0 0,1 0 0 0 0,1 0 0 0 0,1-2 0 0 0,0-2 0 0 0,-1-1 0 0 0,-1 0 0 0 0,9-96-574 0 0,18-75 574 0 0,-7 59-443 0 0,-14 67 372 0 0,-3 24 55 0 0,4-14 16 0 0,-7 45 46 0 0,-2 10 43 0 0,1 0 1 0 0,-1 1-1 0 0,1-1 0 0 0,-1 0 0 0 0,1 1 1 0 0,0-1-1 0 0,0 1 0 0 0,1-2-89 0 0,-1 3 7 0 0,-1 1 0 0 0,0 0 0 0 0,1 0 0 0 0,-1 0 0 0 0,0-1 0 0 0,1 1 0 0 0,-1 0 1 0 0,1 0-1 0 0,-1 0 0 0 0,1 0 0 0 0,-1 0 0 0 0,0-1 0 0 0,1 1 0 0 0,-1 0 0 0 0,1 0 0 0 0,-1 0 0 0 0,1 0 0 0 0,-1 0 0 0 0,0 1 0 0 0,1-1 0 0 0,-1 0 0 0 0,1 0 0 0 0,-1 0 0 0 0,1 0 0 0 0,-1 0 0 0 0,0 0 0 0 0,1 1 0 0 0,-1-1 0 0 0,1 0 0 0 0,-1 0 0 0 0,0 1 0 0 0,1-1 0 0 0,-1 0 0 0 0,0 1 0 0 0,0-1 0 0 0,1 1-7 0 0,0-1 10 0 0,1 2-40 0 0,0 0 0 0 0,0 0 0 0 0,0 0 0 0 0,0 1-1 0 0,0-1 1 0 0,-1 0 0 0 0,1 1 0 0 0,-1-1 0 0 0,0 1 0 0 0,1 0 0 0 0,-1 0 30 0 0,12 33-45 0 0,-12-35 49 0 0,59 160 37 0 0,-19-56-29 0 0,-5-14-12 0 0,16 46 0 0 0,-34-90 0 0 0,-13-37 1 0 0,0 0 0 0 0,0-1 0 0 0,2 1-1 0 0,-2 0 24 0 0,-4-9 125 0 0,-1-1 93 0 0,0 0 22 0 0,0 0-22 0 0,0 0-115 0 0,8-8 96 0 0,-5 0-132 0 0,-1 1 1 0 0,0-1-1 0 0,0 1 1 0 0,-1-1-1 0 0,0 0 1 0 0,0 1-1 0 0,-1-1 1 0 0,0-3-92 0 0,3-25 34 0 0,11-105 940 0 0,-5 52-980 0 0,0 43 7 0 0,-6 35-7 0 0,0 0 0 0 0,-1 0 0 0 0,0-10 6 0 0,0 2-58 0 0,1 1 1 0 0,1 0-1 0 0,1 0 1 0 0,0 0-1 0 0,1 0 1 0 0,3-5 57 0 0,3-4-16 0 0,13-37-42 0 0,-13 38 13 0 0,-12 24-120 0 0,1 2 74 0 0,0 0 1 0 0,0-1-1 0 0,0 1 1 0 0,-1 0-1 0 0,1-1 1 0 0,0 1-1 0 0,0 0 0 0 0,0 0 1 0 0,0 0-1 0 0,0 0 1 0 0,0 0-1 0 0,-1 0 1 0 0,1 0-1 0 0,0 0 1 0 0,0 0-1 0 0,0 0 1 0 0,0 0-1 0 0,0 1 1 0 0,0-1-1 0 0,-1 0 1 0 0,1 1-1 0 0,0-1 1 0 0,0 0-1 0 0,-1 1 1 0 0,1-1-1 0 0,0 1 1 0 0,0-1-1 0 0,-1 1 1 0 0,1 0-1 0 0,0-1 1 0 0,-1 1-1 0 0,1 0 1 0 0,-1-1-1 0 0,1 1 1 0 0,-1 0-1 0 0,1 0 1 0 0,-1-1-1 0 0,0 1 1 0 0,1 0-1 0 0,-1 0 1 0 0,0 0-1 0 0,0 0 1 0 0,1 0 90 0 0,6 27-3968 0 0,-1-12-2629 0 0</inkml:trace>
  <inkml:trace contextRef="#ctx0" brushRef="#br0" timeOffset="447.878">736 553 5064 0 0,'0'0'232'0'0,"0"0"221"0"0,0 0 803 0 0,-2-5 4786 0 0,-2 0-5423 0 0,2 5-483 0 0,0-1 0 0 0,1 0 0 0 0,-1 1-1 0 0,0-1 1 0 0,1 1 0 0 0,-1-1 0 0 0,0 1 0 0 0,1 0-1 0 0,-1 0 1 0 0,0 0 0 0 0,0 0 0 0 0,1 0 0 0 0,-1 0 0 0 0,0 0-1 0 0,0 0 1 0 0,1 1 0 0 0,-1-1 0 0 0,0 1 0 0 0,1-1-1 0 0,-1 1 1 0 0,1 0 0 0 0,-2 0-136 0 0,-1 1 181 0 0,1 0 0 0 0,-1 0 1 0 0,0 0-1 0 0,1 1 0 0 0,-1-1 0 0 0,1 1 0 0 0,0 0 0 0 0,-3 3-181 0 0,5-5 70 0 0,-3 3 157 0 0,1 1 1 0 0,-1-1 0 0 0,1 1 0 0 0,0-1 0 0 0,-2 6-228 0 0,4-8 38 0 0,1-1 0 0 0,-1 1 0 0 0,1 0 0 0 0,-1 0 1 0 0,1 0-1 0 0,0 0 0 0 0,0 0 0 0 0,0 0 0 0 0,0 0 0 0 0,0 0 0 0 0,0 0 0 0 0,1 0 0 0 0,-1 0 1 0 0,0 0-1 0 0,1 0 0 0 0,0 0 0 0 0,-1 0 0 0 0,1 0-38 0 0,4 5-13 0 0,-1 1-1 0 0,1-1 1 0 0,0 0-1 0 0,1-1 1 0 0,0 1-1 0 0,0-1 1 0 0,0 0 0 0 0,0-1-1 0 0,1 0 14 0 0,24 24 717 0 0,-29-27-705 0 0,-1-1 1 0 0,0 0-1 0 0,0 1 0 0 0,0-1 0 0 0,1 1 1 0 0,-1-1-1 0 0,-1 1 0 0 0,1-1 1 0 0,0 1-1 0 0,0 0 0 0 0,0-1 0 0 0,-1 1 1 0 0,1 0-1 0 0,-1 0 0 0 0,0-1 1 0 0,1 1-1 0 0,-1 0 0 0 0,0 0 0 0 0,0 0 1 0 0,0 0-1 0 0,0-1 0 0 0,0 1 1 0 0,-1 0-1 0 0,1 0 0 0 0,-1 0 0 0 0,1-1 1 0 0,-1 1-1 0 0,1 0 0 0 0,-1 0 1 0 0,0-1-1 0 0,0 1 0 0 0,0-1 0 0 0,-1 2-12 0 0,-3 4 113 0 0,-1 0-1 0 0,0-1 0 0 0,0 0 1 0 0,-1 0-1 0 0,0 0 0 0 0,0-1 0 0 0,-8 5-112 0 0,-8 3-65 0 0,-25 9 65 0 0,-7 5 90 0 0,12-4-126 0 0,42-23-196 0 0,1 0 143 0 0,0 0 1 0 0,0 0-1 0 0,-1 0 1 0 0,1 0-1 0 0,0 0 1 0 0,0 0-1 0 0,-1 0 1 0 0,1 0-1 0 0,0 0 1 0 0,0 0-1 0 0,-1 0 0 0 0,1 0 1 0 0,0 0-1 0 0,0 0 1 0 0,-1 0-1 0 0,1 0 1 0 0,0 0-1 0 0,0-1 1 0 0,-1 1-1 0 0,1 0 0 0 0,0 0 1 0 0,0 0-1 0 0,0 0 1 0 0,-1-1-1 0 0,1 1 1 0 0,0 0-1 0 0,0 0 1 0 0,0 0-1 0 0,0-1 1 0 0,-1 1-1 0 0,1 0 0 0 0,0 0 1 0 0,0-1-1 0 0,0 1 1 0 0,0 0-1 0 0,0 0 1 0 0,0-1-1 0 0,0 1 1 0 0,0 0-1 0 0,0 0 0 0 0,0-1 89 0 0,4-7-4537 0 0,3-5-1237 0 0</inkml:trace>
  <inkml:trace contextRef="#ctx0" brushRef="#br0" timeOffset="835.31">845 639 14600 0 0,'-3'6'705'0'0,"-1"7"-405"0"0,1-1-1 0 0,1 0 1 0 0,0 4-300 0 0,-2 11 33 0 0,-12 88 980 0 0,-12 82 636 0 0,25-172-1125 0 0,-1 17-524 0 0,3-20 148 0 0,-3 65 512 0 0,4-86-596 0 0,0-1 0 0 0,0-9 0 0 0,20-134-5655 0 0,3-16-3926 0 0,-19 141 8741 0 0,2 0 0 0 0,3-8 776 0 0,3-10-439 0 0,-10 30 841 0 0,0 1 0 0 0,0 0-1 0 0,1 0 1 0 0,-1 0 0 0 0,1 1 0 0 0,0-1 0 0 0,1 0 0 0 0,-1 1-1 0 0,1 0 1 0 0,0 0 0 0 0,0 0 0 0 0,0 0 0 0 0,1 1-1 0 0,-1 0 1 0 0,1 0 0 0 0,0 0 0 0 0,0 0 0 0 0,0 1 0 0 0,0-1-1 0 0,0 1 1 0 0,0 1 0 0 0,1-1 0 0 0,-1 1 0 0 0,1 0 0 0 0,-1 0-1 0 0,1 0 1 0 0,-1 1 0 0 0,1 0 0 0 0,1 0-402 0 0,-2 1 258 0 0,1 0-1 0 0,-1 0 1 0 0,0 0-1 0 0,1 1 1 0 0,-1 0 0 0 0,0 0-1 0 0,0 0 1 0 0,0 0 0 0 0,0 1-1 0 0,0 0 1 0 0,0 0 0 0 0,-1 1-1 0 0,1-1-257 0 0,-3-1 120 0 0,0 1 0 0 0,0-1 0 0 0,0 0 1 0 0,-1 0-1 0 0,1 1 0 0 0,0-1 0 0 0,-1 1 0 0 0,0-1 0 0 0,0 1 0 0 0,1 0 0 0 0,-2-1 0 0 0,1 1 0 0 0,0 0 1 0 0,0 0-1 0 0,-1 0 0 0 0,0 0 0 0 0,1-1 0 0 0,-1 1 0 0 0,0 0 0 0 0,-1 0 0 0 0,1 0 0 0 0,0 0 0 0 0,-1 0 1 0 0,1 0-1 0 0,-2 2-120 0 0,-1 3 101 0 0,0-1 0 0 0,0 1 1 0 0,-1-1-1 0 0,0 0 0 0 0,-1 0 0 0 0,1 0 1 0 0,-1 0-1 0 0,-1-1 0 0 0,-3 4-101 0 0,-12 10 204 0 0,0 0-1 0 0,-4 0-203 0 0,15-12 32 0 0,0 0-41 0 0,0-1-1 0 0,0 0 0 0 0,-1-1 1 0 0,-2 1 9 0 0,8-4-408 0 0,-1-1 1 0 0,1 0 0 0 0,-1 0-1 0 0,0 0 1 0 0,0-1-1 0 0,0 1 1 0 0,0-2-1 0 0,0 1 1 0 0,-2 0 407 0 0,-11-1-6958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16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4608 0 0,'0'0'353'0'0,"0"0"14"0"0,0 0 918 0 0,0 0 423 0 0,0 0 85 0 0,0 0-191 0 0,9-1-558 0 0,-4 0-917 0 0,12-3 1641 0 0,1 1 0 0 0,-1 0 0 0 0,17 1-1768 0 0,95-2 2944 0 0,-78 5-2373 0 0,3 0-736 0 0,2-3 165 0 0,28-5-1628 0 0,-68 6 546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50.1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0 211 13824 0 0,'0'0'629'0'0,"0"0"-12"0"0,0 0-297 0 0,0 0 202 0 0,0 0 135 0 0,0 0 23 0 0,0 0-40 0 0,0 0-195 0 0,0 0-86 0 0,4 8 339 0 0,7 26 1256 0 0,8 23-486 0 0,-7-10-794 0 0,-10-41-630 0 0,-1-1-1 0 0,1 1 1 0 0,-2-1-1 0 0,1 1 0 0 0,0 0 1 0 0,-1-1-1 0 0,0 2-43 0 0,0-6 84 0 0,0-1-10 0 0,0 0 11 0 0,0 0-42 0 0,0 0-119 0 0,0 0-55 0 0,-1-9-132 0 0,0 3 350 0 0,0 0 0 0 0,1 0-1 0 0,0 0 1 0 0,0 0 0 0 0,0 0 0 0 0,0 0-1 0 0,1 0 1 0 0,0 0 0 0 0,1 0 0 0 0,-1-1-88 0 0,5-9 8 0 0,0 1 0 0 0,8-15-7 0 0,-8 16-718 0 0,-4 12 748 0 0,-1 0 0 0 0,0 0 0 0 0,1 0 0 0 0,-1 0 0 0 0,1 0 0 0 0,0 0 0 0 0,0 1 0 0 0,-1-1 0 0 0,1 1 0 0 0,0-1 0 0 0,0 1 0 0 0,1 0 0 0 0,-1 0 0 0 0,0-1 0 0 0,0 2 0 0 0,0-1 0 0 0,1 0 0 0 0,-1 0 0 0 0,1 1 0 0 0,-1-1 0 0 0,0 1 0 0 0,2 0-30 0 0,0-1-20 0 0,-1 1 0 0 0,1 0 0 0 0,-1 0 0 0 0,1 0 0 0 0,-1 1 0 0 0,0-1 0 0 0,1 1-1 0 0,-1 0 1 0 0,1 0 0 0 0,-1 0 0 0 0,0 0 0 0 0,0 1 0 0 0,1-1 0 0 0,-1 1 0 0 0,1 1 20 0 0,1 1-1 0 0,1 1 1 0 0,-1 0-1 0 0,0 0 1 0 0,-1 0 0 0 0,1 0-1 0 0,-1 1 1 0 0,0 0-1 0 0,0 0 1 0 0,-1 0 0 0 0,0 0-1 0 0,0 1 1 0 0,3 8 247 0 0,-1-1 0 0 0,-1 1 0 0 0,-1 0-1 0 0,2 7-246 0 0,-4-16 158 0 0,2 10 104 0 0,-3-15-299 0 0,2-15 78 0 0,1-24-41 0 0,-3 33 0 0 0,0-1 0 0 0,1 1 0 0 0,-1-1 0 0 0,1 1 0 0 0,0-1 0 0 0,0 1 0 0 0,1 0 0 0 0,1-5 0 0 0,0 3 11 0 0,-1 2 16 0 0,1 0 1 0 0,-1 0-1 0 0,1 0 1 0 0,0 1 0 0 0,0 0-1 0 0,3-4-27 0 0,4 5 77 0 0,-7 2-74 0 0,-2 1-3 0 0,0-1 0 0 0,0 1 0 0 0,0 0 0 0 0,1-1 0 0 0,-1 1 0 0 0,0 0 0 0 0,0 0 0 0 0,1 0 0 0 0,-1 0 0 0 0,0 0 0 0 0,0 0 0 0 0,1 0 0 0 0,-1 0 0 0 0,0 0 0 0 0,1 1 0 0 0,-1-1 0 0 0,0 0 0 0 0,5 2 0 0 0,-3-1 0 0 0,0-1 0 0 0,1 1 1 0 0,-1 0-1 0 0,0 0 0 0 0,0 1 0 0 0,1-1 0 0 0,-1 1 0 0 0,0-1 0 0 0,0 1 1 0 0,-1 0-1 0 0,1 0 0 0 0,1 2 0 0 0,5 4-2 0 0,-1 0-1 0 0,0 1 1 0 0,0 1 2 0 0,-3-3 11 0 0,1-1 0 0 0,0 1 0 0 0,0-1-1 0 0,0 0 1 0 0,1-1 0 0 0,0 1-11 0 0,18 13 82 0 0,-21-15-182 0 0,1 0 0 0 0,0-1-1 0 0,0 1 1 0 0,1-1-1 0 0,2 2 101 0 0,-5-4-90 0 0,0 0 1 0 0,-1 0-1 0 0,1-1 0 0 0,-1 1 0 0 0,1 0 1 0 0,0-1-1 0 0,0 0 0 0 0,-1 0 0 0 0,1 0 0 0 0,0 0 1 0 0,-1 0-1 0 0,1-1 0 0 0,0 1 0 0 0,-1-1 1 0 0,3 0 89 0 0,5-3-565 0 0,1 0 0 0 0,-1 0 1 0 0,1-2-1 0 0,-2 1 0 0 0,1-1 0 0 0,0 0 1 0 0,-1-1-1 0 0,-1 0 0 0 0,1-1 1 0 0,-1 0-1 0 0,0 0 0 0 0,-1 0 0 0 0,2-4 565 0 0,3-5-687 0 0,-10 13 772 0 0,0 0-1 0 0,0 0 1 0 0,1 0-1 0 0,-1 1 1 0 0,1-1-1 0 0,0 1 1 0 0,0 0-1 0 0,1 0 1 0 0,-1 0-85 0 0,-2 2 410 0 0,-1 1 85 0 0,0 0 32 0 0,0 0 7 0 0,-1 11 652 0 0,1-9-1079 0 0,0-1 1 0 0,0 1-1 0 0,-1 0 1 0 0,1-1 0 0 0,0 1-1 0 0,0-1 1 0 0,0 1-1 0 0,1 0 1 0 0,-1-1 0 0 0,0 1-1 0 0,1 0 1 0 0,-1-1-1 0 0,1 1-107 0 0,0 1 178 0 0,0 1 0 0 0,0-1 0 0 0,0 1-1 0 0,0-1 1 0 0,0 1 0 0 0,-1 0 0 0 0,0-1-1 0 0,0 1 1 0 0,0 1-178 0 0,3 23 535 0 0,2-6-517 0 0,-5-18-18 0 0,0-1 0 0 0,1 0 0 0 0,-1 0 0 0 0,1 0 0 0 0,0 1 0 0 0,0-1 0 0 0,0 0 0 0 0,0 0-1 0 0,1 0 1 0 0,-1 0 0 0 0,1-1 0 0 0,0 1 0 0 0,1 2 0 0 0,0-3 48 0 0,-1 1 0 0 0,1-1 0 0 0,0 1 0 0 0,0-1 0 0 0,0 0 0 0 0,0 0 0 0 0,4 1-48 0 0,-5-2 49 0 0,0-1 1 0 0,0 1 0 0 0,1-1 0 0 0,-1 0-1 0 0,0 0 1 0 0,0 0 0 0 0,0 0 0 0 0,1 0-1 0 0,-1 0 1 0 0,0 0 0 0 0,0-1 0 0 0,1 1 0 0 0,-1-1-1 0 0,0 0-49 0 0,6-1 149 0 0,0 0 0 0 0,-1-1 0 0 0,1 0 0 0 0,-1 0-1 0 0,0-1 1 0 0,7-4-149 0 0,-11 5 11 0 0,1 1 0 0 0,-1-1-1 0 0,0 0 1 0 0,0 0 0 0 0,0-1-1 0 0,-1 1 1 0 0,1-1 0 0 0,-1 1-1 0 0,1-1 1 0 0,-1 0 0 0 0,0 0 0 0 0,-1 0-1 0 0,2-3-10 0 0,-1 2 40 0 0,-1 1-1 0 0,1 0 0 0 0,-1 0 1 0 0,0-1-1 0 0,0 1 1 0 0,0-1-1 0 0,-1 1 1 0 0,0-1-1 0 0,0 0 0 0 0,0 1 1 0 0,0-1-1 0 0,-1 1 1 0 0,1-1-1 0 0,-2-3-39 0 0,-2-10-26 0 0,3 15 11 0 0,1 0-1 0 0,-1 1 0 0 0,1-1 0 0 0,-1 1 1 0 0,0-1-1 0 0,0 1 0 0 0,0 0 0 0 0,0-1 1 0 0,0 1-1 0 0,0 0 0 0 0,-1 0 1 0 0,1-1 15 0 0,-10-10-275 0 0,10 11 174 0 0,0 0 0 0 0,0 0 0 0 0,-1 0 0 0 0,1 0 0 0 0,-1 0 0 0 0,0 1 0 0 0,1-1 1 0 0,-1 1-1 0 0,0-1 0 0 0,0 1 0 0 0,0 0 0 0 0,0-1 0 0 0,-1 1 101 0 0,-27-9-3485 0 0,11 9-4180 0 0</inkml:trace>
  <inkml:trace contextRef="#ctx0" brushRef="#br0" timeOffset="1857.551">1228 233 2304 0 0,'1'0'167'0'0,"4"0"-3"0"0,-4 0 508 0 0,-1 0 210 0 0,10 0 2024 0 0,9 0-1968 0 0,-17 0-499 0 0,13-2 3367 0 0,-12 0-1833 0 0,-5 0-531 0 0,-10 1 252 0 0,-17 3-266 0 0,18 1-1099 0 0,1 0-1 0 0,0 1 0 0 0,-1 0 0 0 0,2 1 0 0 0,-1 0 1 0 0,0 0-1 0 0,-3 4-328 0 0,-41 36 358 0 0,48-39-322 0 0,0 0 0 0 0,1 0-1 0 0,0 1 1 0 0,0-1 0 0 0,0 1 0 0 0,1 1-1 0 0,0-1 1 0 0,0 0 0 0 0,1 1-36 0 0,2-5 38 0 0,0 1 1 0 0,1-1-1 0 0,-1 0 1 0 0,0 1 0 0 0,1-1-1 0 0,0 1 1 0 0,0-1-1 0 0,0 2-38 0 0,0-3 5 0 0,0-1 0 0 0,0 1 0 0 0,0 0 0 0 0,1 0 0 0 0,-1 0 0 0 0,0-1 0 0 0,1 1 0 0 0,-1 0 0 0 0,1-1 0 0 0,0 1 0 0 0,-1 0 0 0 0,1-1 0 0 0,0 1 0 0 0,0-1 0 0 0,0 1 0 0 0,1 0-5 0 0,19 11 100 0 0,-18-11-61 0 0,0 0-1 0 0,1-1 1 0 0,-1 0 0 0 0,1 0 0 0 0,-1 0 0 0 0,1 0 0 0 0,-1 0 0 0 0,1-1 0 0 0,-1 1 0 0 0,1-1-1 0 0,0 0 1 0 0,-1 0 0 0 0,1-1 0 0 0,0 1 0 0 0,-1-1 0 0 0,2 0-39 0 0,0 0 58 0 0,0 0-1 0 0,1-1 1 0 0,-1 0-1 0 0,0 0 1 0 0,0 0 0 0 0,0-1-1 0 0,0 0 1 0 0,-1 0 0 0 0,1 0-1 0 0,2-3-57 0 0,11-8 0 0 0,-12 9 0 0 0,-1 1 0 0 0,1-1 0 0 0,-1 0 0 0 0,0-1 0 0 0,3-3 0 0 0,-2 0 7 0 0,13-17 396 0 0,14-25-403 0 0,-28 41 52 0 0,0 0-1 0 0,0 0 1 0 0,-1 0-1 0 0,-1 0 1 0 0,0-1-1 0 0,0 1 1 0 0,0-7-52 0 0,2-11 48 0 0,-3 16-46 0 0,0 0 0 0 0,0 0-1 0 0,-1-6-1 0 0,-1-2 0 0 0,1 9 0 0 0,-1 1 0 0 0,-1-1 0 0 0,1 1 0 0 0,-2 0 0 0 0,1-1 0 0 0,-2-1 0 0 0,-3-20 64 0 0,3 30-58 0 0,1 6 7 0 0,0 5 22 0 0,0 33-47 0 0,1-25-9 0 0,0 0 0 0 0,2 7 21 0 0,0 5-154 0 0,1 16-268 0 0,0-34 389 0 0,1 6 1 0 0,0-1 1 0 0,0 1-1 0 0,2-1 0 0 0,0 0 0 0 0,3 4 32 0 0,-5-12 24 0 0,1 0 0 0 0,1 0 0 0 0,0-1 0 0 0,0 1 0 0 0,0-1 0 0 0,1 0 0 0 0,0-1 0 0 0,4 5-24 0 0,-6-8 19 0 0,0 1 1 0 0,1-1-1 0 0,-1 0 0 0 0,0-1 0 0 0,1 1 0 0 0,0-1 1 0 0,-1 0-1 0 0,1 0 0 0 0,0 0 0 0 0,0-1 0 0 0,0 0 1 0 0,0 0-1 0 0,0 0 0 0 0,0-1 0 0 0,5 1-19 0 0,2-2 102 0 0,-1 0-1 0 0,1 0 0 0 0,-1-2 0 0 0,1 1 1 0 0,-1-1-1 0 0,0-1 0 0 0,0 0 0 0 0,-1 0 1 0 0,1-1-1 0 0,1-2-101 0 0,2-1-2 0 0,0-1 0 0 0,-1 0 0 0 0,0-1 1 0 0,0 0-1 0 0,-1-1 0 0 0,-1-1 0 0 0,1-1 2 0 0,-6 4 8 0 0,0 0 0 0 0,0-1-1 0 0,-1 0 1 0 0,0 0-1 0 0,-1 0 1 0 0,2-7-8 0 0,-4 11 16 0 0,-1 3-6 0 0,0 1 0 0 0,0-1 0 0 0,-1 0 0 0 0,1 0 0 0 0,-1 1 0 0 0,0-1 1 0 0,0 0-1 0 0,0 0 0 0 0,0 0 0 0 0,0 0 0 0 0,0 0 0 0 0,-1 1 0 0 0,1-1 1 0 0,-1 0-1 0 0,0 0 0 0 0,0 1 0 0 0,0-1 0 0 0,0 1 0 0 0,-1-1 0 0 0,1 1 1 0 0,-2-2-11 0 0,2 2 9 0 0,0 1 1 0 0,0-1 0 0 0,-1 1 0 0 0,1-1 0 0 0,-1 1 0 0 0,0 0 0 0 0,1 0 0 0 0,-1-1-1 0 0,0 1 1 0 0,0 0 0 0 0,1 1 0 0 0,-1-1 0 0 0,0 0 0 0 0,0 1 0 0 0,0-1 0 0 0,0 1 0 0 0,0-1-1 0 0,0 1 1 0 0,0 0 0 0 0,0 0 0 0 0,0 0 0 0 0,0 0 0 0 0,0 0 0 0 0,0 0 0 0 0,0 1-1 0 0,0-1 1 0 0,0 1 0 0 0,0-1 0 0 0,0 1 0 0 0,0 0-10 0 0,-2 0 8 0 0,0 1 0 0 0,0 0-1 0 0,0 1 1 0 0,0-1 0 0 0,1 1 0 0 0,-1-1 0 0 0,1 1-1 0 0,0 0 1 0 0,0 0 0 0 0,0 1 0 0 0,0-1 0 0 0,0 0 0 0 0,1 1-1 0 0,-1 0 1 0 0,1 0-8 0 0,1-3 0 0 0,1 1 0 0 0,-1-1 0 0 0,1 0 1 0 0,-1 0-1 0 0,1 0 0 0 0,0 1 0 0 0,0-1 0 0 0,-1 0 0 0 0,1 1 0 0 0,0-1 0 0 0,0 0 0 0 0,0 0 0 0 0,1 1 0 0 0,-1-1 0 0 0,0 1-1 0 0,0-1 0 0 0,0 0-1 0 0,0 1 1 0 0,0-1 0 0 0,0 1-1 0 0,0-1 1 0 0,-1 1 0 0 0,1-1 0 0 0,0 0-1 0 0,-1 2 2 0 0,0 0-6 0 0,0-1-1 0 0,0 1 1 0 0,1 1-1 0 0,-1-1 1 0 0,1 0-1 0 0,-1 0 1 0 0,1 0-1 0 0,0 0 0 0 0,0 0 1 0 0,1 0-1 0 0,-1 0 1 0 0,1 0-1 0 0,-1 0 1 0 0,1 0-1 0 0,0 0 1 0 0,0 0-1 0 0,0 0 1 0 0,1 0-1 0 0,-1 0 7 0 0,1 2 11 0 0,1-1-1 0 0,-1 0 1 0 0,1 0-1 0 0,-1 0 1 0 0,1 0 0 0 0,1 0-1 0 0,-1-1 1 0 0,0 0-1 0 0,1 1 1 0 0,0-1-1 0 0,-1 0 1 0 0,1 0-1 0 0,0-1 1 0 0,1 0 0 0 0,-1 1-1 0 0,0-1 1 0 0,1 0-1 0 0,4 0-10 0 0,5 3 57 0 0,1-2-1 0 0,0 0 0 0 0,0-1 1 0 0,0 0-1 0 0,6-1-56 0 0,10-2-272 0 0,0 0 1 0 0,28-6 271 0 0,-18 2-1065 0 0,-19 3-4877 0 0,2-1-2035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21.8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55 100 9328 0 0,'-37'0'352'0'0,"22"0"689"0"0,12 0 1114 0 0,6 0 1630 0 0,63-4-1703 0 0,44-6-349 0 0,36-1-710 0 0,-72 5 84 0 0,5-3-1107 0 0,-7 1 1001 0 0,15 2-1001 0 0,216-3 754 0 0,-209 9 368 0 0,39 7-1122 0 0,-80-3-189 0 0,205 1-12 0 0,-216-7 602 0 0,40-7-401 0 0,-35 3-231 0 0,80-17-1057 0 0,-99 17 742 0 0,-23 4-948 0 0,-11-1-4222 0 0,5 2 4406 0 0,0 1-5127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18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24 321 1840 0 0,'0'0'352'0'0,"0"0"807"0"0,-1 0 1360 0 0,-1-1 1271 0 0,-7-8 630 0 0,9 8-3466 0 0,0 1-288 0 0,0-2-334 0 0,0 1 1 0 0,0-1 0 0 0,0 0-1 0 0,1 1 1 0 0,-1-1 0 0 0,1 1 0 0 0,-1-1-1 0 0,1 1 1 0 0,0-2-333 0 0,4-2 400 0 0,-3 3-336 0 0,0-1-1 0 0,0 1 1 0 0,1 0-1 0 0,-1-1 1 0 0,1 1-1 0 0,0 1 1 0 0,-1-1-1 0 0,1 0 1 0 0,0 0-1 0 0,0 1 1 0 0,0 0-1 0 0,0-1 1 0 0,0 1-1 0 0,3 0-63 0 0,2 0 58 0 0,0 0-1 0 0,0 1 1 0 0,0 0-1 0 0,-1 1 0 0 0,1 0 1 0 0,0 0-1 0 0,0 0 1 0 0,0 1-1 0 0,-1 0 0 0 0,1 1 1 0 0,-1-1-1 0 0,0 2 0 0 0,0-1 1 0 0,0 1-1 0 0,0 0 1 0 0,0 0-1 0 0,-1 1 0 0 0,0 0 1 0 0,0 0-1 0 0,0 0 1 0 0,0 1-1 0 0,-1 0 0 0 0,2 2-57 0 0,-5-5 14 0 0,-1-1-1 0 0,1 1 0 0 0,-1-1 0 0 0,1 1 1 0 0,-1-1-1 0 0,0 1 0 0 0,0 0 1 0 0,0 0-1 0 0,0 0 0 0 0,0 0 0 0 0,-1-1 1 0 0,1 1-1 0 0,-1 0 0 0 0,0 0 0 0 0,0 3-13 0 0,0-2 44 0 0,-1 1 0 0 0,0-1 0 0 0,0 1 0 0 0,0-1 0 0 0,-1 1 0 0 0,1-1 0 0 0,-1 0 0 0 0,0 0 0 0 0,-2 4-44 0 0,-2 1 73 0 0,-1-1 1 0 0,1 1-1 0 0,-1-1 0 0 0,-1 0 1 0 0,1-1-1 0 0,-1 0 0 0 0,-1 0 1 0 0,-4 2-74 0 0,-21 16 109 0 0,10-8 6 0 0,-26 15-115 0 0,35-24 10 0 0,-1-1 1 0 0,-7 2-11 0 0,22-9 53 0 0,10-5 11 0 0,-1 3-4 0 0,1 0 0 0 0,-1 1 0 0 0,0 0 0 0 0,0 0 0 0 0,1 1 0 0 0,-1 0 0 0 0,0 1 0 0 0,3 0-60 0 0,51 3-36 0 0,-44-2 125 0 0,31 3 711 0 0,0-3-800 0 0,-32-2 131 0 0,-1-1 0 0 0,1 0-1 0 0,0-1 1 0 0,14-5-131 0 0,-23 6 0 0 0,14-5-13 0 0,-22 5-64 0 0,7-3-347 0 0,-1-1-4151 0 0,-6 1-2663 0 0</inkml:trace>
  <inkml:trace contextRef="#ctx0" brushRef="#br0" timeOffset="1608.455">779 167 9384 0 0,'0'-1'32'0'0,"0"1"1"0"0,0-1 0 0 0,-1 1 0 0 0,1-1 0 0 0,0 1-1 0 0,0-1 1 0 0,0 1 0 0 0,0-1 0 0 0,0 1-1 0 0,1-1 1 0 0,-1 1 0 0 0,0-1 0 0 0,0 1 0 0 0,0-1-1 0 0,0 1 1 0 0,0-1 0 0 0,1 1 0 0 0,-1-1-1 0 0,0 1 1 0 0,1 0 0 0 0,-1-1 0 0 0,0 1 0 0 0,1-1-1 0 0,-1 1 1 0 0,0 0 0 0 0,1-1 0 0 0,-1 1-1 0 0,0 0 1 0 0,1-1 0 0 0,-1 1 0 0 0,1 0-33 0 0,4-12 3640 0 0,-5 12-3567 0 0,0 0 1 0 0,0 0-1 0 0,0 0 1 0 0,1 0-1 0 0,-1 0 1 0 0,0 0 0 0 0,0 0-1 0 0,1 0 1 0 0,-1 0-1 0 0,0 0 1 0 0,0 0-1 0 0,1 0 1 0 0,-1 0-1 0 0,0 0 1 0 0,0 0 0 0 0,1 0-1 0 0,-1 0 1 0 0,0 0-1 0 0,0 0 1 0 0,1 0-1 0 0,-1 1 1 0 0,0-1 0 0 0,0 0-1 0 0,0 0 1 0 0,1 0-1 0 0,-1 0 1 0 0,0 1-1 0 0,0-1 1 0 0,0 0-1 0 0,1 0 1 0 0,-1 0 0 0 0,0 1-1 0 0,0-1 1 0 0,0 0-1 0 0,0 0 1 0 0,0 0-1 0 0,0 1 1 0 0,0-1 0 0 0,0 0-1 0 0,1 0 1 0 0,-1 1-1 0 0,0-1 1 0 0,0 0-1 0 0,0 0 1 0 0,0 1-1 0 0,0-1 1 0 0,0 0-74 0 0,5 19 263 0 0,-3-12 192 0 0,1 3-219 0 0,0 1-1 0 0,0-1 0 0 0,-1 1 0 0 0,-1-1 0 0 0,0 1 1 0 0,-1 7-236 0 0,0 21 652 0 0,-4 8-652 0 0,4-38 64 0 0,-2 12 70 0 0,-1 0-1 0 0,-1-1 0 0 0,-3 8-133 0 0,-30 129 380 0 0,30-139-328 0 0,5-15-28 0 0,1 0 1 0 0,0 0 0 0 0,0 0 0 0 0,0 0-1 0 0,0 0 1 0 0,1 0 0 0 0,-1 0 0 0 0,1 2-25 0 0,0-4 5 0 0,0 0 0 0 0,0 0 0 0 0,0-1 0 0 0,1 1 0 0 0,-1 0 0 0 0,0-1 0 0 0,0 1 0 0 0,1 0 0 0 0,-1-1 0 0 0,1 1 0 0 0,-1 0 0 0 0,1-1 0 0 0,-1 1 0 0 0,1-1 0 0 0,-1 1 0 0 0,1 0 0 0 0,-1-1 0 0 0,1 0 0 0 0,0 1 0 0 0,-1-1 0 0 0,1 1 1 0 0,0-1-1 0 0,-1 0 0 0 0,1 1 0 0 0,0-1 0 0 0,-1 0 0 0 0,1 0 0 0 0,0 1 0 0 0,0-1 0 0 0,-1 0 0 0 0,1 0 0 0 0,0 0 0 0 0,0 0 0 0 0,-1 0 0 0 0,2 0-5 0 0,27-2 1271 0 0,-29 2-1180 0 0,118-25 706 0 0,-51 10-647 0 0,-65 15-176 0 0,13-3 13 0 0,0 0 0 0 0,1 1 0 0 0,11 0 13 0 0,-12-2-608 0 0,-11 2-3804 0 0,-4 2-2537 0 0</inkml:trace>
  <inkml:trace contextRef="#ctx0" brushRef="#br0" timeOffset="1854.954">717 376 6912 0 0,'-9'-8'732'0'0,"8"7"-432"0"0,0 0 1 0 0,0 0-1 0 0,0 0 1 0 0,1 0-1 0 0,-1 0 1 0 0,0 0-1 0 0,1 0 0 0 0,-1 0 1 0 0,1 0-1 0 0,-1 0 1 0 0,1 0-1 0 0,-1 0 1 0 0,1 0-1 0 0,0 0 1 0 0,0-1-1 0 0,-1 1 1 0 0,1 0-1 0 0,0 0 0 0 0,0 0-300 0 0,1 0 147 0 0,-1 0-1 0 0,0 0 1 0 0,0 0-1 0 0,1 1 1 0 0,-1-1-1 0 0,1 0 1 0 0,-1 0-1 0 0,1 1 1 0 0,-1-1-1 0 0,1 0 1 0 0,-1 1-1 0 0,1-1 1 0 0,-1 1-1 0 0,1-1 1 0 0,0 1-1 0 0,-1-1 1 0 0,1 1-1 0 0,0-1 1 0 0,0 1-1 0 0,-1-1-146 0 0,6-1 278 0 0,0 0-1 0 0,-1 0 0 0 0,1 1 1 0 0,0-1-1 0 0,0 1 1 0 0,2 0-278 0 0,0 0 358 0 0,15-3 710 0 0,-1 2 0 0 0,6 0-1068 0 0,12-1 865 0 0,207-27 567 0 0,-229 28-1874 0 0,33-6 1017 0 0,-20-2-7334 0 0,-26 7-169 0 0</inkml:trace>
  <inkml:trace contextRef="#ctx0" brushRef="#br0" timeOffset="2183.079">844 172 11520 0 0,'7'-11'1224'0'0,"0"0"-847"0"0,-5 7 89 0 0,1 0 1 0 0,0 0-1 0 0,0 0 1 0 0,0 0-1 0 0,0 0 1 0 0,0 1-1 0 0,1 0-466 0 0,4-4 652 0 0,-1 2 0 0 0,1-1 0 0 0,0 1 0 0 0,1 1 1 0 0,-1-1-1 0 0,1 1 0 0 0,8-2-652 0 0,-12 4 86 0 0,1 1 0 0 0,-1-1 0 0 0,1 1 0 0 0,0 0 1 0 0,-1 1-1 0 0,1-1 0 0 0,0 1 0 0 0,0 0 1 0 0,-1 1-1 0 0,1-1 0 0 0,0 1 0 0 0,-1 0 0 0 0,6 2-86 0 0,10 1-80 0 0,-19-4 52 0 0,1 0 1 0 0,-1 0-1 0 0,0 0 1 0 0,0 1-1 0 0,1-1 0 0 0,-1 1 1 0 0,0-1-1 0 0,0 1 1 0 0,0 0-1 0 0,0 0 0 0 0,2 1 28 0 0,20 8-58 0 0,-20-9-24 0 0,-1 0 0 0 0,1 0 1 0 0,-1 1-1 0 0,1-1 0 0 0,-1 1 0 0 0,0 0 0 0 0,0 0 0 0 0,3 2 82 0 0,19 11-3253 0 0,-11-9-3300 0 0</inkml:trace>
  <inkml:trace contextRef="#ctx0" brushRef="#br0" timeOffset="2691.502">1268 521 8288 0 0,'0'0'381'0'0,"0"0"-6"0"0,0 0-37 0 0,-6 12 3674 0 0,4-10-3763 0 0,1 0 0 0 0,-1 0 0 0 0,1 0 0 0 0,-1 0 0 0 0,1 0 0 0 0,0 1 0 0 0,0-1 0 0 0,0 0-1 0 0,0 1 1 0 0,0-1 0 0 0,0 1 0 0 0,1-1 0 0 0,-1 2-249 0 0,0-2 97 0 0,1 0 0 0 0,-1-1-1 0 0,1 1 1 0 0,-1 0 0 0 0,0-1 0 0 0,0 1-1 0 0,0 0 1 0 0,0-1 0 0 0,0 1-97 0 0,0-1 57 0 0,0 0 0 0 0,0 0 0 0 0,1 0 1 0 0,-1 0-1 0 0,0 0 0 0 0,1 0 0 0 0,-1 0 0 0 0,1 0 1 0 0,0 1-1 0 0,-1-1 0 0 0,1 0 0 0 0,0 0 1 0 0,0 0-1 0 0,-1 0 0 0 0,1 1 0 0 0,0-1 0 0 0,0 0 1 0 0,0 0-1 0 0,1 0 0 0 0,-1 1 0 0 0,0-1 0 0 0,0 0-57 0 0,1 2 104 0 0,-1 0 0 0 0,0-1 0 0 0,1 1 0 0 0,-1 0 0 0 0,-1-1 0 0 0,1 1 0 0 0,0 0 0 0 0,-1-1 0 0 0,1 1-104 0 0,-1-1 56 0 0,1 1 0 0 0,-1-1 0 0 0,1 0 0 0 0,0 1 0 0 0,0-1 0 0 0,0 0 0 0 0,0 1-1 0 0,0-1 1 0 0,1 0 0 0 0,-1 0 0 0 0,1 1 0 0 0,0 0-56 0 0,0 0 35 0 0,0-1-1 0 0,0 1 1 0 0,-1-1-1 0 0,1 1 1 0 0,0 0-1 0 0,-1-1 1 0 0,0 1 0 0 0,0 0-1 0 0,0-1 1 0 0,0 1-1 0 0,0 0 1 0 0,0-1 0 0 0,-1 1-1 0 0,0 1-34 0 0,0 1 37 0 0,1-1 3 0 0,0 0-1 0 0,0 0 1 0 0,0-1-1 0 0,0 1 0 0 0,1 0 1 0 0,-1 0-1 0 0,1-1 1 0 0,0 1-1 0 0,0 0 1 0 0,1 1-40 0 0,1 3 93 0 0,-2 0 152 0 0,1-1-90 0 0,2 1-10 0 0,-3-7-132 0 0,-1 0 0 0 0,0-1 0 0 0,0 1-1 0 0,0 0 1 0 0,1-1 0 0 0,-1 1 0 0 0,0-1-1 0 0,1 1 1 0 0,-1-1 0 0 0,0 1-1 0 0,1-1 1 0 0,-1 1 0 0 0,1-1 0 0 0,-1 1-1 0 0,1 0-12 0 0,40 25 950 0 0,-39-25-1213 0 0,12 4 899 0 0,-2-7-584 0 0,-10 2-81 0 0,-1-1-1 0 0,1 1 1 0 0,-1 0-1 0 0,1 0 1 0 0,-1-1-1 0 0,1 1 0 0 0,-1-1 1 0 0,1 1-1 0 0,-1-1 1 0 0,0 0-1 0 0,1 0 1 0 0,-1 1-1 0 0,0-1 1 0 0,1-1 29 0 0,1 0-194 0 0,-1 0 0 0 0,1 0 0 0 0,0 1 0 0 0,1-1 1 0 0,-1 1-1 0 0,3-2 194 0 0,18-9-899 0 0,25-20-579 0 0,-33 23 483 0 0,0-2 0 0 0,3-2 995 0 0,11-6-1901 0 0,-22 15 1271 0 0,8-6-1318 0 0</inkml:trace>
  <inkml:trace contextRef="#ctx0" brushRef="#br0" timeOffset="3066.743">1357 51 1840 0 0,'8'-3'528'0'0,"15"-10"5344"0"0,10-5-887 0 0,-23 14-4381 0 0,0 1 1 0 0,-1 0 0 0 0,1 1-1 0 0,0 0 1 0 0,2 0-605 0 0,-6 1 265 0 0,0 1-1 0 0,0 1 1 0 0,0-1 0 0 0,0 1 0 0 0,0 0 0 0 0,-1 0 0 0 0,1 1 0 0 0,0-1-1 0 0,2 2-264 0 0,-7-2 55 0 0,1-1-1 0 0,0 1 1 0 0,0 0-1 0 0,-1 0 0 0 0,1 0 1 0 0,-1 0-1 0 0,1 0 0 0 0,-1 0 1 0 0,1 0-1 0 0,-1 1 0 0 0,0-1 1 0 0,1 1-1 0 0,-1-1 0 0 0,0 1 1 0 0,0-1-1 0 0,0 1 1 0 0,0-1-1 0 0,0 2-54 0 0,0 1 74 0 0,1 0-1 0 0,-2 0 1 0 0,1 0 0 0 0,0 0-1 0 0,-1 0 1 0 0,1 0 0 0 0,-1 0-1 0 0,-1 1-73 0 0,3 4 151 0 0,-2-8-138 0 0,0 0 0 0 0,0 0-1 0 0,1 0 1 0 0,-1 0 0 0 0,0 0-1 0 0,0 0 1 0 0,0 1 0 0 0,0-1-1 0 0,0 0 1 0 0,-1 0 0 0 0,1 0-1 0 0,0 0 1 0 0,0 0 0 0 0,-1 0 0 0 0,1 0-1 0 0,0 0 1 0 0,-1 0 0 0 0,1 0-1 0 0,-1 0-12 0 0,-4 5 50 0 0,4-5-36 0 0,0 0-1 0 0,0 0 0 0 0,0 0 1 0 0,0 0-1 0 0,1 1 1 0 0,-1-1-1 0 0,0 0 1 0 0,1 0-1 0 0,-1 1 1 0 0,0-1-1 0 0,1 0 1 0 0,0 1-1 0 0,-1-1 1 0 0,1 1-1 0 0,0-1 1 0 0,0 1-1 0 0,0 0-13 0 0,0-1 5 0 0,0-1-1 0 0,0 1 1 0 0,0 0 0 0 0,-1-1 0 0 0,1 1-1 0 0,0-1 1 0 0,0 1 0 0 0,0-1 0 0 0,0 1-1 0 0,-1 0 1 0 0,1-1 0 0 0,0 1 0 0 0,-1-1-1 0 0,1 1 1 0 0,0-1 0 0 0,-1 0-1 0 0,1 1 1 0 0,0-1 0 0 0,-1 1-5 0 0,-14 9 131 0 0,12-8-99 0 0,3-2-31 0 0,0 0-1 0 0,0 0 0 0 0,-1 0 1 0 0,1 0-1 0 0,0 0 0 0 0,0 0 1 0 0,0 0-1 0 0,0 0 0 0 0,-1 0 1 0 0,1 1-1 0 0,0-1 0 0 0,0 0 1 0 0,0 0-1 0 0,0 0 0 0 0,-1 0 1 0 0,1 0-1 0 0,0 0 0 0 0,0 0 1 0 0,0 1-1 0 0,0-1 0 0 0,0 0 1 0 0,0 0-1 0 0,-1 0 0 0 0,1 0 1 0 0,0 1-1 0 0,0-1 0 0 0,0 0 0 0 0,0 0 1 0 0,0 0-1 0 0,0 1 0 0 0,0-1 1 0 0,0 0-1 0 0,0 0 0 0 0,0 0 1 0 0,0 0-1 0 0,0 1 0 0 0,0-1 1 0 0,0 0-1 0 0,0 0 0 0 0,0 1 0 0 0,16 3-1 0 0,-13-4 8 0 0,0 0 0 0 0,0 0 0 0 0,0 0 0 0 0,-1 0 0 0 0,1 0-1 0 0,0-1 1 0 0,0 1 0 0 0,1-1-7 0 0,12-2 9 0 0,42-4 64 0 0,-36 4-23 0 0,1 1 1 0 0,6 0-51 0 0,16 0 65 0 0,-32 1-311 0 0,1 0 0 0 0,0 1 0 0 0,-1 0 0 0 0,1 2 1 0 0,3 0 245 0 0,-4 0-1418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23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118 212 3224 0 0,'0'0'143'0'0,"3"-14"309"0"0,2 3 6445 0 0,-4 9-2318 0 0,-1 8-1998 0 0,0-3-2386 0 0,0-1-131 0 0,0 0-1 0 0,-1 0 0 0 0,1 0 0 0 0,-1 0 1 0 0,0-1-1 0 0,0 1 0 0 0,1 0 0 0 0,-1-1 1 0 0,-1 2-64 0 0,-7 16 366 0 0,2 7 49 0 0,-2-1 0 0 0,0 0 0 0 0,-13 22-415 0 0,-11 28 915 0 0,26-57-761 0 0,1-3-305 0 0,0 0 1 0 0,-1 8 150 0 0,6-20 4 0 0,1 1-1 0 0,-1 0 0 0 0,0-1 1 0 0,1 1-1 0 0,0 0 0 0 0,0-1 0 0 0,0 1 1 0 0,0 0-1 0 0,1-1 0 0 0,-1 1 1 0 0,1 0-1 0 0,0-1 0 0 0,0 2-3 0 0,0-4 27 0 0,0 0 0 0 0,0 0-1 0 0,0 1 1 0 0,0-1 0 0 0,0 0-1 0 0,0 0 1 0 0,0 0 0 0 0,1 0-1 0 0,-1 0 1 0 0,0 0 0 0 0,0 0 0 0 0,1-1-1 0 0,-1 1 1 0 0,1 0 0 0 0,-1-1-1 0 0,1 1 1 0 0,-1-1 0 0 0,1 0-1 0 0,0 1-26 0 0,10 3 397 0 0,-6-2-257 0 0,-1-1 1 0 0,1 0-1 0 0,0 0 0 0 0,0-1 0 0 0,0 0 0 0 0,0 0 0 0 0,0 0 1 0 0,6-1-141 0 0,145-24 1006 0 0,-142 24-992 0 0,-11 1-14 0 0,0 0 0 0 0,0-1-1 0 0,0 1 1 0 0,0-1 0 0 0,0 0-1 0 0,0 0 1 0 0,0 0 0 0 0,0-1-1 0 0,-1 1 1 0 0,1-1 0 0 0,-3 2-219 0 0,-1 0-119 0 0,0 0-1005 0 0,0-1-4106 0 0,-3-3-1756 0 0</inkml:trace>
  <inkml:trace contextRef="#ctx0" brushRef="#br0" timeOffset="285.68">0 352 13072 0 0,'0'0'297'0'0,"2"-1"39"0"0,43-25 463 0 0,-2 8 43 0 0,0 1 0 0 0,2 3 0 0 0,0 2 1 0 0,0 1-1 0 0,1 3 0 0 0,0 2 0 0 0,2 1-842 0 0,-28 4-72 0 0,-14 2-888 0 0,-1-2-1 0 0,1 1 1 0 0,-1-1-1 0 0,0 0 1 0 0,4-1 960 0 0,-6 1-1773 0 0</inkml:trace>
  <inkml:trace contextRef="#ctx0" brushRef="#br0" timeOffset="581.355">6 152 13824 0 0,'1'-2'106'0'0,"0"1"0"0"0,0-1 1 0 0,0 1-1 0 0,0-1 1 0 0,1 1-1 0 0,-1 0 0 0 0,0 0 1 0 0,1-1-1 0 0,-1 1 1 0 0,1 0-1 0 0,-1 0 0 0 0,1 1 1 0 0,0-1-1 0 0,-1 0 1 0 0,2 0-107 0 0,31-10-146 0 0,-22 8 557 0 0,47-13 523 0 0,1 3 1 0 0,1 2 0 0 0,0 2-1 0 0,12 3-934 0 0,-50 6-1674 0 0,-1 1 0 0 0,1 1 0 0 0,0 1 1674 0 0,1 1-5449 0 0</inkml:trace>
  <inkml:trace contextRef="#ctx0" brushRef="#br0" timeOffset="906.133">544 361 14280 0 0,'-29'15'1664'0'0,"23"-13"-1762"0"0,1 1 1 0 0,-1-1-1 0 0,1 1 0 0 0,0 1 1 0 0,-4 2 97 0 0,5-3 180 0 0,1 0 0 0 0,-1 0 1 0 0,1 0-1 0 0,0 1 0 0 0,0-1 1 0 0,-1 3-181 0 0,3-4 50 0 0,0 1 1 0 0,0-1-1 0 0,0 1 1 0 0,0-1-1 0 0,1 1 1 0 0,-1-1-1 0 0,1 1 0 0 0,0 0 1 0 0,-1-1-1 0 0,1 1 1 0 0,0 1-51 0 0,1 0 19 0 0,-1 0-1 0 0,0 0 1 0 0,1 0 0 0 0,0 0 0 0 0,0-1-1 0 0,0 1 1 0 0,0 0 0 0 0,0-1 0 0 0,1 1-1 0 0,0-1 1 0 0,0 1 0 0 0,1 1-19 0 0,4 4 164 0 0,0 0 0 0 0,1 0 0 0 0,4 4-164 0 0,-6-8 53 0 0,0 1 0 0 0,-1 1 0 0 0,1-1 0 0 0,-1 1 0 0 0,-1 0 0 0 0,1 0 0 0 0,1 4-53 0 0,-5-8 71 0 0,0-1 0 0 0,0 1 1 0 0,0-1-1 0 0,0 1 0 0 0,-1-1 0 0 0,1 1 1 0 0,-1-1-1 0 0,0 1 0 0 0,0-1 0 0 0,0 1 1 0 0,0-1-1 0 0,0 1 0 0 0,0 0 0 0 0,-1-1 1 0 0,0 1-1 0 0,1-1 0 0 0,-1 2-71 0 0,-2 0 164 0 0,1 0-1 0 0,-1 1 0 0 0,1-1 1 0 0,-1 0-1 0 0,0 0 1 0 0,-1-1-1 0 0,1 1 1 0 0,-1-1-1 0 0,1 1-163 0 0,-6 2 59 0 0,0 0 0 0 0,0 0 0 0 0,-1 0 0 0 0,0-1 0 0 0,0-1 0 0 0,0 0 0 0 0,0 0-1 0 0,-4 0-58 0 0,-13 6-692 0 0,15-10-1272 0 0,11 0 941 0 0</inkml:trace>
  <inkml:trace contextRef="#ctx0" brushRef="#br0" timeOffset="1220.581">671 528 15056 0 0,'26'3'693'0'0,"-27"17"245"0"0,2-17-903 0 0,0 0-1 0 0,0 0 0 0 0,-1 0 1 0 0,0 1-1 0 0,1-1 0 0 0,-1 0 0 0 0,0 0 1 0 0,-1 0-1 0 0,1 1 0 0 0,0-1 1 0 0,-1 0-1 0 0,0 0 0 0 0,0 0 0 0 0,0 2-34 0 0,0-3 29 0 0,1 0 0 0 0,0 0-1 0 0,-1 1 1 0 0,1-1-1 0 0,0 0 1 0 0,0 0-1 0 0,1 1 1 0 0,-1-1-1 0 0,1 2-28 0 0,-1-2 41 0 0,1 1 0 0 0,-1 0 0 0 0,0-1 0 0 0,0 1 0 0 0,0-1 0 0 0,0 1 0 0 0,0 0-1 0 0,-1 0-40 0 0,-23 98 1320 0 0,3-14-952 0 0,11-60-368 0 0,9-24 0 0 0,-1-1 0 0 0,1 1 0 0 0,0 0 0 0 0,0 0 0 0 0,0 0 0 0 0,0 0 0 0 0,1 0 0 0 0,-1-1 0 0 0,1 1 0 0 0,0 0 0 0 0,0 0 0 0 0,0 2 0 0 0,-3 20 0 0 0,3-22 0 0 0,-1 0 0 0 0,1 0 0 0 0,-1-1 0 0 0,1 1 0 0 0,0 1 0 0 0,0-1 0 0 0,0 0 0 0 0,0 0 0 0 0,1 0 0 0 0,-1-1 0 0 0,1 1 0 0 0,-1-2 0 0 0,1 0 0 0 0,-1-1 0 0 0,0 1 0 0 0,1 0 0 0 0,-1 0 0 0 0,0 0 0 0 0,0 0 0 0 0,1-1 0 0 0,-1 1 0 0 0,0 0 0 0 0,0 0 0 0 0,0 0 0 0 0,0 0 0 0 0,0 0 0 0 0,0-1 0 0 0,0 1 0 0 0,0 0 0 0 0,-1 0 0 0 0,-3 1 0 0 0,0-30-202 0 0,3 25-117 0 0,1-1 1 0 0,0 1-1 0 0,0-1 0 0 0,0 1 1 0 0,0-1-1 0 0,0 1 0 0 0,1 0 1 0 0,0-1-1 0 0,-1 1 1 0 0,1 0-1 0 0,2-4 319 0 0,3-21-1975 0 0,-5 11 1167 0 0,-1 10 457 0 0,0 1 1 0 0,1-1-1 0 0,0 0 1 0 0,0 0 0 0 0,1 1-1 0 0,0-1 1 0 0,1-3 350 0 0,37-83-2688 0 0,-37 87 2652 0 0,0 0 1 0 0,0 1-1 0 0,0-1 1 0 0,1 1 0 0 0,0 0-1 0 0,0-1 36 0 0,1 1 246 0 0,-1-1-1 0 0,0 1 1 0 0,-1-1-1 0 0,3-4-245 0 0,-3 5 194 0 0,0 0 1 0 0,1 1-1 0 0,-1-1 0 0 0,1 1 1 0 0,0 0-1 0 0,0 0 1 0 0,1 0-1 0 0,-1 1 0 0 0,1 0 1 0 0,1-1-195 0 0,15-13 1548 0 0,-17 15-1258 0 0,-1-1 0 0 0,1 1 0 0 0,0-1 1 0 0,0 1-1 0 0,1 0 0 0 0,-1 1 0 0 0,0-1 0 0 0,0 1 0 0 0,1 0 0 0 0,-1 0 0 0 0,1 0 1 0 0,-1 1-1 0 0,1-1 0 0 0,0 1 0 0 0,-1 0 0 0 0,1 0 0 0 0,-1 1 0 0 0,1-1 1 0 0,-1 1-1 0 0,1 0 0 0 0,-1 1 0 0 0,0-1 0 0 0,1 1 0 0 0,-1-1 0 0 0,0 1 0 0 0,0 1 1 0 0,0-1-1 0 0,1 1-290 0 0,-3-1 67 0 0,-1 0 1 0 0,1 0-1 0 0,-1 0 0 0 0,0 1 1 0 0,0-1-1 0 0,0 0 0 0 0,0 0 1 0 0,0 1-1 0 0,0-1 1 0 0,-1 0-1 0 0,1 1 0 0 0,-1-1 1 0 0,1 2-68 0 0,1 5 237 0 0,-2-5-154 0 0,0-1 0 0 0,0 0 0 0 0,0 0-1 0 0,0 0 1 0 0,0 1 0 0 0,-1-1 0 0 0,1 0 0 0 0,-1 0 0 0 0,0 0-1 0 0,0 0 1 0 0,0 0 0 0 0,0 0 0 0 0,-1 0 0 0 0,1 0 0 0 0,-1 0 0 0 0,0 0-1 0 0,-2 2-82 0 0,-1 2 121 0 0,0-1-1 0 0,0 0 0 0 0,-1 0 0 0 0,0 0 0 0 0,-1 0 0 0 0,-1 0-120 0 0,-7 6 43 0 0,8-7-43 0 0,1 0 0 0 0,-1 0 0 0 0,0 0 1 0 0,0-1-1 0 0,-1 0 0 0 0,1-1 0 0 0,-1 1 0 0 0,-55 15 0 0 0,59-18-416 0 0,1 0 0 0 0,0 0-1 0 0,-1-1 1 0 0,1 1-1 0 0,-1-1 1 0 0,0 0 0 0 0,1 0-1 0 0,-1 0 1 0 0,1-1 0 0 0,-1 1-1 0 0,1-1 1 0 0,-1 0 0 0 0,1 0-1 0 0,0 0 1 0 0,-1 0 0 0 0,1 0-1 0 0,0-1 1 0 0,-3-1 416 0 0,-1-5-6881 0 0</inkml:trace>
  <inkml:trace contextRef="#ctx0" brushRef="#br0" timeOffset="1633.425">715 127 15408 0 0,'-22'-13'348'0'0,"22"13"-326"0"0,-1-1 0 0 0,1 1 0 0 0,-1 0 0 0 0,1 0 0 0 0,0 0 0 0 0,-1-1 0 0 0,1 1 0 0 0,0 0 0 0 0,-1-1 0 0 0,1 1 0 0 0,0 0 0 0 0,0-1 1 0 0,-1 1-1 0 0,1 0 0 0 0,0-1 0 0 0,0 1 0 0 0,-1-1 0 0 0,1 1 0 0 0,0 0 0 0 0,0-1 0 0 0,0 1 0 0 0,0-1 0 0 0,0 1 0 0 0,0-1 0 0 0,0 1 0 0 0,0 0 1 0 0,0-1-1 0 0,0 1 0 0 0,0-1 0 0 0,0 1 0 0 0,0-1 0 0 0,0 1 0 0 0,0 0 0 0 0,0-1 0 0 0,1 1-22 0 0,10-13 482 0 0,-10 12-474 0 0,0 0-1 0 0,0 1 0 0 0,1-1 0 0 0,-1 0 0 0 0,-1 0 0 0 0,1-1 0 0 0,0 1 0 0 0,0 0 0 0 0,0 0 0 0 0,0 0 0 0 0,-1 0 0 0 0,1-1-7 0 0,-1 1 14 0 0,1-1 0 0 0,0 0 0 0 0,0 1 0 0 0,0-1 0 0 0,0 1 0 0 0,0 0 0 0 0,0-1 0 0 0,0 1 0 0 0,0 0 0 0 0,0-1 0 0 0,1 1-1 0 0,-1 0 1 0 0,0 0 0 0 0,1 0 0 0 0,-1 0 0 0 0,1 1 0 0 0,0-1 0 0 0,-1 0 0 0 0,1 0-14 0 0,18-13 551 0 0,-15 10-308 0 0,1 0 0 0 0,-1 0-1 0 0,1 1 1 0 0,0-1 0 0 0,-1 1-1 0 0,1 1 1 0 0,1-1 0 0 0,3 0-243 0 0,-6 1 157 0 0,0 1 0 0 0,1 0 0 0 0,-1 1 1 0 0,0-1-1 0 0,1 1 0 0 0,-1 0 0 0 0,0 0 1 0 0,1 0-1 0 0,1 1-157 0 0,-4-1 91 0 0,0 1 0 0 0,1-1 1 0 0,-1 1-1 0 0,0 0 0 0 0,1 0 1 0 0,-1-1-1 0 0,0 1 0 0 0,0 1 1 0 0,0-1-1 0 0,0 0 0 0 0,0 1 1 0 0,0-1-1 0 0,0 1 0 0 0,-1-1 0 0 0,1 1 1 0 0,-1 0-1 0 0,1 0 0 0 0,0 0-91 0 0,2 5 280 0 0,-3-7-268 0 0,0 1 0 0 0,0 0 1 0 0,-1 0-1 0 0,1 0 0 0 0,0 0 0 0 0,-1 0 0 0 0,1 0 0 0 0,-1 0 0 0 0,1 1 1 0 0,-1-1-1 0 0,1 0 0 0 0,-1 0 0 0 0,0 0 0 0 0,0 0 0 0 0,0 1 1 0 0,1-1-1 0 0,-1 0 0 0 0,0 0 0 0 0,0 0 0 0 0,-1 1 0 0 0,1-1 1 0 0,0 0-1 0 0,0 0 0 0 0,-1 0 0 0 0,1 0 0 0 0,0 1 0 0 0,-1 0-12 0 0,-4 9 0 0 0,4-8 0 0 0,0 1 0 0 0,-1-1 0 0 0,1 0 0 0 0,-1 0 0 0 0,0 0 0 0 0,0 0 0 0 0,0 0 0 0 0,0 0 0 0 0,0-1 0 0 0,-1 1 0 0 0,0 0 0 0 0,-6 6 0 0 0,2-2 0 0 0,0-1 0 0 0,1 0 0 0 0,-2 0 0 0 0,1 0 0 0 0,-1-1 0 0 0,0-1 0 0 0,-1 1 0 0 0,5-2 0 0 0,-1-1 0 0 0,1 0 0 0 0,0 1 0 0 0,0 0 0 0 0,1 0 0 0 0,-4 3 0 0 0,5-5 0 0 0,1 0 0 0 0,-1 0 0 0 0,0 0 0 0 0,1 0 0 0 0,-1-1 0 0 0,0 1 0 0 0,1 0 0 0 0,-1-1 0 0 0,-1 1 0 0 0,0-1 0 0 0,-4 3 0 0 0,11 0 0 0 0,6-3-1 0 0,0 0 0 0 0,-1 0 1 0 0,1 0-1 0 0,0-1 0 0 0,0-1 0 0 0,-1 0 0 0 0,1 0 0 0 0,3-2 1 0 0,26-5-394 0 0,11-4-1987 0 0,-23 7-5124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39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1 172 10136 0 0,'0'0'464'0'0,"0"0"-10"0"0,0 18 2573 0 0,7-7-1823 0 0,-6-10-1199 0 0,-1 1 1 0 0,1-1-1 0 0,-1 0 1 0 0,1 1-1 0 0,0-1 1 0 0,0 0-1 0 0,0 0 1 0 0,0 0-1 0 0,0 1 1 0 0,0-1-1 0 0,0 0 1 0 0,0-1-1 0 0,0 1 1 0 0,0 0-1 0 0,1 0 1 0 0,-1 0-1 0 0,1 0-5 0 0,7 2 291 0 0,0 0-1 0 0,0-1 1 0 0,1 0-1 0 0,-1-1 1 0 0,1 1-1 0 0,-1-2 1 0 0,1 1-1 0 0,0-1 1 0 0,-1-1-1 0 0,1 0 1 0 0,-1 0-1 0 0,1-1 1 0 0,2-1-291 0 0,21-6 285 0 0,-1-2 0 0 0,0-1 0 0 0,3-3-285 0 0,-3 1 607 0 0,-15 7-428 0 0,-1-1 0 0 0,1-1 0 0 0,-2 0 0 0 0,4-4-179 0 0,-13 9 20 0 0,0 0 1 0 0,0-1-1 0 0,0 0 0 0 0,-1-1 1 0 0,1 1-1 0 0,-2-1 0 0 0,1 0 1 0 0,0 0-1 0 0,-1-1 0 0 0,0 1 1 0 0,0-3-21 0 0,-3 7 8 0 0,0 0 1 0 0,-1 1 0 0 0,1-1-1 0 0,-1 1 1 0 0,1-1 0 0 0,-1 0 0 0 0,1 0-1 0 0,-1 1 1 0 0,0-1 0 0 0,0 0-1 0 0,0 0 1 0 0,0 1 0 0 0,0-1-1 0 0,-1 0 1 0 0,1 1 0 0 0,0-1 0 0 0,-1-1-9 0 0,0 2 5 0 0,1 0 0 0 0,-1 0 0 0 0,0 0 0 0 0,1 0 1 0 0,-1 0-1 0 0,0 0 0 0 0,0 0 0 0 0,0 0 1 0 0,0 0-1 0 0,0 1 0 0 0,0-1 0 0 0,0 0 0 0 0,0 1 1 0 0,0-1-1 0 0,0 1 0 0 0,0-1 0 0 0,-1 1 0 0 0,1-1-5 0 0,-5 0 4 0 0,1 0-1 0 0,0 0 0 0 0,0 1 1 0 0,0-1-1 0 0,0 1 0 0 0,-1 0 0 0 0,1 1 1 0 0,0-1-1 0 0,0 1 0 0 0,-2 0-3 0 0,-8 3 9 0 0,0 0 0 0 0,-1 0 0 0 0,1 2-1 0 0,1 0 1 0 0,-1 0 0 0 0,-6 6-9 0 0,10-6 1 0 0,1 1 1 0 0,0 1-1 0 0,0 0 1 0 0,1 0-1 0 0,0 1 0 0 0,1 0 1 0 0,0 1-1 0 0,-3 4-1 0 0,6-7-47 0 0,0 0 0 0 0,1 0 0 0 0,0 1 0 0 0,0-1-1 0 0,1 1 1 0 0,0-1 0 0 0,-1 5 47 0 0,2-6-3 0 0,1-1-1 0 0,0 1 1 0 0,1-1-1 0 0,-1 1 1 0 0,1 0-1 0 0,0-1 1 0 0,1 1 0 0 0,-1-1-1 0 0,1 1 1 0 0,0-1-1 0 0,2 4 4 0 0,-2-4 56 0 0,0 0-1 0 0,1 0 0 0 0,0 0 0 0 0,0-1 0 0 0,1 1 1 0 0,-1 0-1 0 0,1-1 0 0 0,0 1 0 0 0,0-1 1 0 0,1 0-1 0 0,-1 0 0 0 0,1-1 0 0 0,0 1 1 0 0,0-1-1 0 0,0 1 0 0 0,0-1 0 0 0,0 0 0 0 0,1-1 1 0 0,0 1-1 0 0,-1-1 0 0 0,1 0 0 0 0,0 0 1 0 0,0 0-1 0 0,0-1 0 0 0,0 0 0 0 0,0 0 0 0 0,1 0 1 0 0,-1-1-1 0 0,0 1 0 0 0,0-1 0 0 0,1 0-55 0 0,6-2 11 0 0,0 0-1 0 0,0 0 0 0 0,-1-1 1 0 0,1 0-1 0 0,-1-1 0 0 0,0-1 1 0 0,0 0-1 0 0,0 0 0 0 0,0-1 1 0 0,-1 0-1 0 0,0-1 1 0 0,0 0-1 0 0,-1-1 0 0 0,0 0 1 0 0,0 0-1 0 0,-1-1 0 0 0,4-5-10 0 0,9-9 2 0 0,-15 17-21 0 0,0 0 1 0 0,0-1-1 0 0,-1 1 0 0 0,4-7 19 0 0,9-8-99 0 0,-15 18 91 0 0,-3 2-54 0 0,0 1-20 0 0,7 17 14 0 0,-5-4 50 0 0,0-6 104 0 0,-1 1 0 0 0,0-1-1 0 0,0 0 1 0 0,-1 1 0 0 0,0-1-1 0 0,0 8-85 0 0,-1-9-14 0 0,1 1 0 0 0,0-1 0 0 0,1 0 0 0 0,-1 1-1 0 0,2 2 15 0 0,1 21 13 0 0,1-5 53 0 0,-2-21-55 0 0,-1-3 48 0 0,-1-1 26 0 0,0 0-10 0 0,0 0 15 0 0,6-11 182 0 0,15-23-174 0 0,-9 14-632 0 0,14-18 534 0 0,-22 32-29 0 0,1 1 0 0 0,-1 0 0 0 0,1 1 0 0 0,0-1 0 0 0,0 1 1 0 0,0 0-1 0 0,1 0 0 0 0,-1 0 0 0 0,2 1 29 0 0,0-2 18 0 0,-6 4-21 0 0,0 1 1 0 0,0-1 0 0 0,-1 1 0 0 0,1 0-1 0 0,0-1 1 0 0,0 1 0 0 0,0-1 0 0 0,0 1-1 0 0,0 0 1 0 0,-1 0 0 0 0,1 0 0 0 0,0-1-1 0 0,0 1 1 0 0,0 0 0 0 0,0 0 0 0 0,1 0 2 0 0,0 1-28 0 0,1-1 0 0 0,-1 1 0 0 0,1 0 0 0 0,-1-1 0 0 0,0 1 0 0 0,1 0 0 0 0,-1 0 0 0 0,0 1 0 0 0,0-1 1 0 0,1 0-1 0 0,-1 1 0 0 0,0-1 0 0 0,0 1 0 0 0,-1 0 0 0 0,1 0 0 0 0,0 0 0 0 0,-1 0 0 0 0,1 0 0 0 0,-1 0 1 0 0,1 1 26 0 0,5 8 46 0 0,0 1-1 0 0,-1-1 0 0 0,2 5-44 0 0,6 20 163 0 0,-11-26-128 0 0,0-1 0 0 0,1 0-1 0 0,0 0 1 0 0,1 0 0 0 0,0 0 0 0 0,0-1 0 0 0,1 1-35 0 0,-1-3 24 0 0,0-1-1 0 0,0 1 1 0 0,1-1-1 0 0,0 0 1 0 0,4 4-24 0 0,-7-8 3 0 0,-1 1-1 0 0,1-1 1 0 0,0 0-1 0 0,0 1 1 0 0,0-1-1 0 0,0-1 1 0 0,0 1-1 0 0,0 0 1 0 0,0-1-1 0 0,0 1 1 0 0,0-1-1 0 0,0 0 1 0 0,0 0-1 0 0,0 0 1 0 0,2-1-3 0 0,3 0 30 0 0,-1-1 1 0 0,0 1-1 0 0,0-1 1 0 0,0-1-1 0 0,0 0 1 0 0,0 0-1 0 0,0 0 1 0 0,-1-1-1 0 0,1 0-30 0 0,12-9-102 0 0,-1 0 1 0 0,5-6 101 0 0,-3 2-46 0 0,-5 4 46 0 0,-1-2 0 0 0,-1 0 0 0 0,0-1 0 0 0,-1 0 0 0 0,-1 0 0 0 0,0-2 0 0 0,-1 1 0 0 0,1-3 0 0 0,-8 16-16 0 0,-1 0-1 0 0,0 0 0 0 0,0-1 1 0 0,0 1-1 0 0,0 0 0 0 0,-1-1 1 0 0,0 1-1 0 0,0-1 0 0 0,0 0 1 0 0,0 1-1 0 0,-1-1 0 0 0,0-2 17 0 0,0 7-1 0 0,0-1 0 0 0,0 0 0 0 0,0 0 0 0 0,-1 0 0 0 0,1 0 0 0 0,0 1 0 0 0,-1-1 0 0 0,1 0 0 0 0,-1 0 0 0 0,1 1 0 0 0,-1-1 0 0 0,1 0 0 0 0,-1 1 1 0 0,1-1-1 0 0,-1 0 0 0 0,0 1 0 0 0,1-1 0 0 0,-1 1 0 0 0,0-1 0 0 0,1 1 0 0 0,-1-1 0 0 0,0 1 0 0 0,0 0 0 0 0,0-1 0 0 0,1 1 0 0 0,-1 0 0 0 0,0 0 0 0 0,0-1 0 0 0,0 1 0 0 0,0 0 0 0 0,0 0 0 0 0,1 0 0 0 0,-1 0 0 0 0,0 0 0 0 0,0 0 0 0 0,0 0 0 0 0,0 1 1 0 0,-5-1 39 0 0,1 1 0 0 0,-1 1 0 0 0,0-1 0 0 0,1 1 0 0 0,-2 1-39 0 0,-1-1-123 0 0,3 1 112 0 0,1-1 0 0 0,-1 1 0 0 0,1 0 0 0 0,-1 0 0 0 0,1 0 0 0 0,0 1 0 0 0,0-1 0 0 0,0 1 0 0 0,0 0 0 0 0,1 0 0 0 0,0 1 0 0 0,0-1 0 0 0,0 1-1 0 0,0-1 1 0 0,1 1 0 0 0,-1 0 0 0 0,1 2 11 0 0,-5 8 0 0 0,6-12 9 0 0,-1 0-1 0 0,1 0 0 0 0,0 0 0 0 0,0 0 0 0 0,0 0 0 0 0,1 1 0 0 0,-1-1 1 0 0,1 0-1 0 0,-1 3-8 0 0,2 2 46 0 0,-1 0 0 0 0,1 0 0 0 0,1 0 0 0 0,1 6-46 0 0,2 9 54 0 0,-4-22-54 0 0,-1 0 0 0 0,1 0 0 0 0,-1-1 0 0 0,1 1 0 0 0,-1 0 0 0 0,1 0 0 0 0,-1-1 0 0 0,1 1 0 0 0,0 0 0 0 0,-1-1 0 0 0,1 1 0 0 0,0-1 0 0 0,0 1 0 0 0,-1-1 0 0 0,1 1 0 0 0,0-1 0 0 0,0 0 0 0 0,0 1 0 0 0,0-1 0 0 0,0 0 0 0 0,0 1 0 0 0,-1-1 0 0 0,1 0 0 0 0,0 0 0 0 0,0 0 0 0 0,0 0 0 0 0,28 2 0 0 0,-27-2 0 0 0,5-1 0 0 0,0 0 0 0 0,-1-1 0 0 0,1 1 0 0 0,-1-1 0 0 0,0 0 0 0 0,1-1 0 0 0,-1 1 0 0 0,0-1 0 0 0,0-1 0 0 0,-1 1 0 0 0,6-5 0 0 0,26-13 0 0 0,1 2 0 0 0,-23 11 0 0 0,0 0 0 0 0,0 1 0 0 0,1 1 0 0 0,5-1 0 0 0,-16 5 2 0 0,1 2-1 0 0,11 5-17 0 0,-13-4 15 0 0,-1 0 0 0 0,0 1 1 0 0,0 0-1 0 0,0 0 0 0 0,0 0 0 0 0,0 0 0 0 0,0 0 1 0 0,-1 0-1 0 0,1 1 0 0 0,-1 0 0 0 0,1-1 0 0 0,-1 1 1 0 0,0 0-1 0 0,0 0 0 0 0,0 0 0 0 0,-1 0 0 0 0,1 0 1 0 0,-1 1-1 0 0,1-1 0 0 0,-1 0 0 0 0,0 1 0 0 0,0-1 1 0 0,0 3 0 0 0,1 10 14 0 0,1 1 1 0 0,-2-1-1 0 0,0 1 1 0 0,-1 7-15 0 0,0-16-5 0 0,0-7 63 0 0,0 0-42 0 0,0-1 0 0 0,0 1 0 0 0,0-1 0 0 0,0 1 0 0 0,0-1 0 0 0,0 1 0 0 0,0-1 0 0 0,0 1 0 0 0,0-1 0 0 0,0 0 0 0 0,0 1 0 0 0,0-1 0 0 0,1 1 0 0 0,-1-1 0 0 0,0 1 0 0 0,0-1 0 0 0,1 1 0 0 0,-1-1 0 0 0,0 0 0 0 0,1 1 0 0 0,-1-1-16 0 0,1 1 5 0 0,-1-1 0 0 0,1 1-1 0 0,-1-1 1 0 0,1 1 0 0 0,0-1-1 0 0,0 1 1 0 0,-1-1 0 0 0,1 1 0 0 0,0-1-1 0 0,-1 0 1 0 0,1 1 0 0 0,0-1-1 0 0,0 0 1 0 0,0 0 0 0 0,-1 0-1 0 0,1 0 1 0 0,0 0 0 0 0,0 0 0 0 0,0 0-1 0 0,0 0 1 0 0,-1 0 0 0 0,1 0-1 0 0,0 0 1 0 0,0 0 0 0 0,0 0-1 0 0,-1-1 1 0 0,1 1 0 0 0,0 0-5 0 0,1-1 12 0 0,9-3-139 0 0,-1 0-1 0 0,0-1 0 0 0,0 0 1 0 0,0 0-1 0 0,-1-1 1 0 0,0 0-1 0 0,0-1 0 0 0,4-5 128 0 0,8-3-509 0 0,4-6-589 0 0,0-2 0 0 0,14-16 1098 0 0,7-7-1719 0 0,-19 21 192 0 0,-8 9 704 0 0,0-2 0 0 0,-1-2 823 0 0,-21 20 3505 0 0,1 0-3267 0 0,0 0-1 0 0,0 0 0 0 0,0 1 1 0 0,1-1-1 0 0,-1 1 0 0 0,0-1 0 0 0,0 1 1 0 0,0 0-1 0 0,-1 0-237 0 0,-13 12 340 0 0,9-7-341 0 0,-1 0 0 0 0,1 1 0 0 0,-5 5 1 0 0,6-5 0 0 0,0 0 0 0 0,1 1 0 0 0,-1-1 0 0 0,1 1 0 0 0,1 0 0 0 0,0 0 0 0 0,0 1 0 0 0,0-1 0 0 0,1 1 0 0 0,1 0 0 0 0,-1 0 0 0 0,1 0 0 0 0,1 0 0 0 0,0 0 0 0 0,0-3 0 0 0,0-2 0 0 0,1-1 0 0 0,0 1 0 0 0,0-1 0 0 0,0 0 0 0 0,0 1 0 0 0,0-1 0 0 0,1 1 0 0 0,-1-1 0 0 0,1 1 0 0 0,2 8 0 0 0,-3-9 4 0 0,0-1-1 0 0,1 1 0 0 0,0 0 1 0 0,-1-1-1 0 0,1 1 0 0 0,0-1 1 0 0,0 0-1 0 0,1 2-3 0 0,85 126 79 0 0,-27-40 773 0 0,-53-79-773 0 0,-1 0 1 0 0,0 0 0 0 0,-1 0-1 0 0,-1 1 1 0 0,0 0-1 0 0,0 0 1 0 0,-1 0 0 0 0,-1 1-1 0 0,0-1 1 0 0,0 1-1 0 0,-2-1 1 0 0,1 1 0 0 0,-2-1-1 0 0,0 7-79 0 0,0-14 15 0 0,0-1 0 0 0,0 0 0 0 0,0 1 1 0 0,0-1-1 0 0,-1 0 0 0 0,-1 3-15 0 0,2-5 67 0 0,0-1 1 0 0,0 1-1 0 0,0-1 1 0 0,0 1-1 0 0,0 0 1 0 0,0-1-1 0 0,-1 0 1 0 0,1 1-1 0 0,0-1 1 0 0,-1 0-1 0 0,1 0 1 0 0,-1 0-1 0 0,1 0 1 0 0,-1 0-1 0 0,0 0 1 0 0,-1 1-68 0 0,2-2 20 0 0,0 0 1 0 0,-1 0-1 0 0,1 0 1 0 0,0 0-1 0 0,0 0 0 0 0,-1 0 1 0 0,1 0-1 0 0,0 0 1 0 0,0-1-1 0 0,0 1 1 0 0,-1 0-1 0 0,1-1 0 0 0,0 1 1 0 0,0-1-1 0 0,0 1 1 0 0,0-1-1 0 0,0 0 0 0 0,0 0 1 0 0,0 1-1 0 0,-1-2-20 0 0,-1 0 8 0 0,1 0-1 0 0,0 0 1 0 0,0-1 0 0 0,-1 1-1 0 0,1-1 1 0 0,1 0-1 0 0,-2-1-7 0 0,-1-3 42 0 0,1 1 0 0 0,0-1 1 0 0,0 0-1 0 0,0-1 0 0 0,1 1 0 0 0,0 0 0 0 0,0-1 0 0 0,1 1 0 0 0,0-1 1 0 0,1 0-1 0 0,-1 1 0 0 0,1-1 0 0 0,1 1 0 0 0,0-1 0 0 0,1-5-42 0 0,-2 11 0 0 0,8-29-136 0 0,0-1 0 0 0,3 1 0 0 0,10-22 136 0 0,-21 52-5 0 0,12-25-191 0 0,2 1 1 0 0,0 0-1 0 0,9-10 196 0 0,-5 11-150 0 0,44-58-810 0 0,-60 80 956 0 0,4-6 85 0 0,1 0 1 0 0,1 1 0 0 0,1-2-82 0 0,-7 8 14 0 0,-1-1-1 0 0,1 1 1 0 0,-1 0 0 0 0,1 0 0 0 0,0 0-1 0 0,-1 0 1 0 0,1 0 0 0 0,0 0 0 0 0,0 0-1 0 0,0 1 1 0 0,0-1 0 0 0,0 1 0 0 0,0-1-1 0 0,0 1 1 0 0,0 0 0 0 0,0-1 0 0 0,0 1-1 0 0,0 0 1 0 0,2 1-14 0 0,-4-1-3 0 0,1 0 1 0 0,0 1-1 0 0,-1-1 0 0 0,1 0 0 0 0,0 1 0 0 0,-1-1 0 0 0,1 1 1 0 0,-1-1-1 0 0,1 1 0 0 0,-1-1 0 0 0,1 1 0 0 0,-1-1 0 0 0,1 1 0 0 0,-1 0 1 0 0,1-1-1 0 0,-1 1 0 0 0,0 0 0 0 0,1-1 0 0 0,-1 1 0 0 0,0 0 1 0 0,0 0 2 0 0,4 18-130 0 0,-2-11 63 0 0,-1 1 1 0 0,0 1 0 0 0,0-1 0 0 0,-1 1 0 0 0,-1 0 0 0 0,0 2 66 0 0,0 17 2 0 0,1-17 18 0 0,-1-7 11 0 0,1 0 0 0 0,0 1 0 0 0,1-1 0 0 0,-1 0-1 0 0,1 0 1 0 0,0 0 0 0 0,0 0 0 0 0,1 3-31 0 0,-2-8 10 0 0,0 0-1 0 0,0 1 1 0 0,1-1 0 0 0,-1 0 0 0 0,0 0-1 0 0,0 1 1 0 0,0-1 0 0 0,1 0 0 0 0,-1 1 0 0 0,0-1-1 0 0,0 0 1 0 0,1 0 0 0 0,-1 1 0 0 0,0-1-1 0 0,0 0 1 0 0,1 0 0 0 0,-1 0 0 0 0,0 1-1 0 0,1-1 1 0 0,-1 0 0 0 0,0 0 0 0 0,1 0-1 0 0,-1 0 1 0 0,0 0 0 0 0,1 0 0 0 0,-1 0-1 0 0,0 0 1 0 0,1 0 0 0 0,-1 0 0 0 0,0 0-1 0 0,1 0 1 0 0,-1 0 0 0 0,1 0 0 0 0,-1 0 0 0 0,0 0-1 0 0,1 0 1 0 0,-1 0 0 0 0,0 0 0 0 0,1-1-1 0 0,-1 1 1 0 0,0 0 0 0 0,0 0 0 0 0,1 0-1 0 0,-1 0-9 0 0,15-13 16 0 0,-11 10 59 0 0,8-10-10 0 0,0 0 0 0 0,-1-1 0 0 0,0 0 0 0 0,2-5-65 0 0,11-13-188 0 0,98-116-942 0 0,-111 136 1043 0 0,-6 6 38 0 0,-4 4 38 0 0,0 1 0 0 0,0-1 1 0 0,0 1-1 0 0,0 0 0 0 0,1-1 1 0 0,-1 1-1 0 0,1 0 0 0 0,-1 0 1 0 0,1 0-1 0 0,-1 0 0 0 0,1 0 1 0 0,-1 0-1 0 0,1 1 0 0 0,0-1 0 0 0,0 0 1 0 0,-1 1-1 0 0,1-1 0 0 0,1 1 11 0 0,6 0-53 0 0,-6 1 60 0 0,-1 0 0 0 0,0 0 0 0 0,0 1 0 0 0,0-1 0 0 0,0 1 0 0 0,0-1 0 0 0,0 1 0 0 0,0-1 0 0 0,0 1 0 0 0,-1 0 0 0 0,1 0 0 0 0,-1 0 0 0 0,1 0 0 0 0,-1 0 0 0 0,0 0 0 0 0,0 1 0 0 0,1 0-7 0 0,3 8 196 0 0,-1 0 0 0 0,4 13-196 0 0,-7-19 36 0 0,5 18-29 0 0,0 1 0 0 0,-2 0 0 0 0,-1 0 1 0 0,-1 4-8 0 0,1 98-4 0 0,-3-115 5 0 0,-2 42-1 0 0,1-24 0 0 0,1 22 0 0 0,1-24 0 0 0,-3 21 0 0 0,1 3 0 0 0,1-36 0 0 0,0 5 0 0 0,0 0 0 0 0,-2 0 0 0 0,-3 18 0 0 0,5-35 66 0 0,-1 0 0 0 0,0-1 0 0 0,0 1 0 0 0,0 0 0 0 0,0 0 0 0 0,-1-1 0 0 0,1 1 0 0 0,-1 0-1 0 0,0-1 1 0 0,1 0 0 0 0,-1 1 0 0 0,0-1 0 0 0,0 0 0 0 0,-1 0 0 0 0,1 0 0 0 0,0 0 0 0 0,-1 0 0 0 0,1-1-1 0 0,-1 1 1 0 0,0-1 0 0 0,1 0 0 0 0,-1 0 0 0 0,0 0 0 0 0,0 0 0 0 0,0 0 0 0 0,0 0 0 0 0,1-1 0 0 0,-4 1-66 0 0,-1 0 98 0 0,1-1 1 0 0,-1 0 0 0 0,0 0 0 0 0,1-1 0 0 0,-1 1 0 0 0,1-1 0 0 0,0-1 0 0 0,-5-1-99 0 0,7 2-26 0 0,0 0-1 0 0,1 0 1 0 0,-1-1 0 0 0,1 1 0 0 0,-1-1 0 0 0,1 0 0 0 0,0 0-1 0 0,0-1 1 0 0,0 1 0 0 0,0 0 0 0 0,0-1 0 0 0,0 0 0 0 0,1 0-1 0 0,-1 0 1 0 0,0-1 26 0 0,3 4-165 0 0,-1-1-1 0 0,1 0 0 0 0,0 0 1 0 0,-1 0-1 0 0,1 0 1 0 0,0 0-1 0 0,-1 0 1 0 0,1 0-1 0 0,0-1 0 0 0,0 1 1 0 0,0 0-1 0 0,0 0 1 0 0,0 0-1 0 0,0 0 1 0 0,0 0-1 0 0,1 0 166 0 0,1-4-1675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36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353 159 6912 0 0,'0'0'314'0'0,"-6"-17"116"0"0,5 16-418 0 0,1 0 368 0 0,0 1-1 0 0,-1-1 0 0 0,1 0 1 0 0,0 1-1 0 0,-1-1 0 0 0,1 1 1 0 0,0-1-1 0 0,-1 1 0 0 0,1-1 1 0 0,-1 1-1 0 0,1-1 0 0 0,-1 1 1 0 0,0-1-1 0 0,1 1 0 0 0,-1-1 1 0 0,1 1-1 0 0,-1 0 0 0 0,0-1 1 0 0,1 1-1 0 0,-1 0 0 0 0,0 0-379 0 0,0 0 598 0 0,1 0-72 0 0,0 0-13 0 0,0 0-1 0 0,0 0 0 0 0,2 29 675 0 0,1 0-1 0 0,1 0 0 0 0,1 1-1186 0 0,1 4 996 0 0,1 30-996 0 0,-3-6 229 0 0,0-7-194 0 0,-3 1 0 0 0,-2 9-35 0 0,1-27 466 0 0,0-26-391 0 0,0 1 0 0 0,0-1 0 0 0,-1 1 1 0 0,0-1-1 0 0,-1 0 0 0 0,-1 7-75 0 0,3-13-94 0 0,-1-1 1 0 0,0 0 0 0 0,1 1-1 0 0,-1-1 1 0 0,0 1-1 0 0,1-1 1 0 0,-1 0-1 0 0,0 1 1 0 0,0-1-1 0 0,-1 1 94 0 0,2-2-84 0 0,-1 0 0 0 0,1 1 0 0 0,-1-1 0 0 0,1 0 0 0 0,0 0 0 0 0,-1 0-1 0 0,1 0 1 0 0,-1 1 0 0 0,1-1 0 0 0,-1 0 0 0 0,1 0 0 0 0,-1 0 0 0 0,1 0 0 0 0,-1 0-1 0 0,1 0 1 0 0,0 0 0 0 0,-1 0 0 0 0,1 0 0 0 0,-1 0 0 0 0,1-1 0 0 0,-1 1-1 0 0,1 0 1 0 0,0 0 0 0 0,-1 0 0 0 0,1 0 0 0 0,-1-1 0 0 0,1 1 0 0 0,0 0 0 0 0,-1 0-1 0 0,1-1 1 0 0,0 1 0 0 0,-1 0 0 0 0,1-1 0 0 0,0 1 0 0 0,-1 0 0 0 0,1-1-1 0 0,0 1 1 0 0,0-1 0 0 0,-1 1 0 0 0,1-1 84 0 0,-6-4-1223 0 0</inkml:trace>
  <inkml:trace contextRef="#ctx0" brushRef="#br0" timeOffset="868.356">3 101 13824 0 0,'-2'-2'1143'0'0,"3"3"-697"0"0,13 12-539 0 0,-9-11 251 0 0,0 0 0 0 0,1 0 1 0 0,-1 0-1 0 0,1-1 0 0 0,-1 1 1 0 0,1-1-1 0 0,0 0 0 0 0,-1-1 1 0 0,1 0-1 0 0,0 0 1 0 0,0 0-1 0 0,2-1-158 0 0,13-1 644 0 0,-1-2 0 0 0,18-5-644 0 0,-3 0 347 0 0,116-28 181 0 0,3-8-528 0 0,-146 42 0 0 0,4-1 0 0 0,1 1 0 0 0,0 0 0 0 0,8-1 0 0 0,-17 3 0 0 0,-1 1 0 0 0,0 0 0 0 0,0 0 0 0 0,1 0 0 0 0,-1 0 0 0 0,0 1 0 0 0,0-1 0 0 0,1 1 0 0 0,-1 0 0 0 0,0 0 0 0 0,0 0 0 0 0,0 0 0 0 0,0 0 0 0 0,0 1 0 0 0,0-1 0 0 0,0 1 0 0 0,0 0 0 0 0,-1 1 19 0 0,0-1 0 0 0,0 0-1 0 0,-1 1 1 0 0,1-1 0 0 0,-1 1-1 0 0,1-1 1 0 0,-1 1-1 0 0,0 0 1 0 0,0-1 0 0 0,0 1-1 0 0,0 0 1 0 0,-1 0 0 0 0,1 2-19 0 0,3 39 1237 0 0,-7 0-878 0 0,-1-1-1 0 0,-2 0 1 0 0,-10 35-359 0 0,2-8 340 0 0,7-38-276 0 0,3-15-25 0 0,1-1 0 0 0,0 1 1 0 0,1 16-40 0 0,-7 85 10 0 0,12-90 134 0 0,6-34-64 0 0,-4 0-93 0 0,0 0 0 0 0,0-1 0 0 0,0 0 0 0 0,-1 0 0 0 0,0 0-1 0 0,0 0 1 0 0,-1-1 0 0 0,1-3 13 0 0,16-30-253 0 0,4-1 95 0 0,-15 25-97 0 0,0 1-1 0 0,1 1 0 0 0,1-1 1 0 0,7-6 255 0 0,-18 21 11 0 0,1 0 0 0 0,0 0 1 0 0,0 0-1 0 0,0 0 0 0 0,0 0 1 0 0,0 1-1 0 0,0-1 0 0 0,0 0 1 0 0,1 1-1 0 0,-1-1 0 0 0,0 1 1 0 0,0-1-1 0 0,0 1 0 0 0,1 0 1 0 0,-1-1-1 0 0,0 1 0 0 0,0 0 1 0 0,1 0-1 0 0,-1 0 0 0 0,1 0-11 0 0,-1 0 2 0 0,0 0 0 0 0,0 0 0 0 0,0 1 0 0 0,0-1 0 0 0,0 0 0 0 0,0 0 0 0 0,-1 1 0 0 0,1-1 0 0 0,0 1 0 0 0,0-1 0 0 0,0 1 0 0 0,0-1-1 0 0,-1 1 1 0 0,1 0 0 0 0,0-1 0 0 0,-1 1 0 0 0,1 0 0 0 0,0-1 0 0 0,-1 1 0 0 0,1 0 0 0 0,-1 0-2 0 0,2 2 19 0 0,1 0-19 0 0,0 1-1 0 0,0 1 0 0 0,-1-1 0 0 0,1 0 1 0 0,-1 1-1 0 0,1 2 1 0 0,12 21 251 0 0,-3-9 170 0 0,7 8-101 0 0,-15-23-317 0 0,-1 0 0 0 0,1 0-1 0 0,0 0 1 0 0,0-1 0 0 0,1 0 0 0 0,-1 0-1 0 0,0 0 1 0 0,1 0 0 0 0,0-1-1 0 0,0 0 1 0 0,3 1-3 0 0,-4-2 17 0 0,0 0 0 0 0,0 0 0 0 0,0-1 0 0 0,0 1 0 0 0,0-1 0 0 0,0 0 0 0 0,0-1 0 0 0,0 1 0 0 0,0 0 0 0 0,0-1 1 0 0,0 0-1 0 0,0 0 0 0 0,-1 0 0 0 0,1-1 0 0 0,3-1-17 0 0,8-5 48 0 0,0-1 0 0 0,0-1 0 0 0,-1 0 0 0 0,0-1 0 0 0,0 0 0 0 0,-2-1 0 0 0,1-1 0 0 0,4-6-48 0 0,-10 10 3 0 0,0 0 0 0 0,0 0 1 0 0,-1-1-1 0 0,3-6-3 0 0,-6 11 0 0 0,-1-1-1 0 0,1 1 1 0 0,-1-1 0 0 0,0 0-1 0 0,-1 0 1 0 0,1 1 0 0 0,-1-1 0 0 0,0 0-1 0 0,-1-2 1 0 0,0 7 0 0 0,0 0 0 0 0,0 0 0 0 0,0 0 0 0 0,0 0 0 0 0,0 0 0 0 0,-1 0 0 0 0,1 1 0 0 0,0-1 0 0 0,-1 0 0 0 0,1 0 0 0 0,0 0 0 0 0,-1 0 0 0 0,1 1 0 0 0,-1-1 0 0 0,1 0 0 0 0,-1 1 0 0 0,0-1 0 0 0,1 0 0 0 0,-1 1 0 0 0,0-1 0 0 0,1 1 0 0 0,-1-1 0 0 0,0 1 0 0 0,0-1 0 0 0,1 1 0 0 0,-1-1 0 0 0,0 1 0 0 0,0 0 0 0 0,0 0 0 0 0,0-1 0 0 0,0 1 0 0 0,0 0 0 0 0,1 0 0 0 0,-1 0 0 0 0,0 0 0 0 0,0 0 0 0 0,0 0 0 0 0,0 0 0 0 0,0 0 0 0 0,0 0 0 0 0,-4 1 0 0 0,1-1 0 0 0,0 1 0 0 0,-1 0 0 0 0,1 0 0 0 0,0 0 0 0 0,0 1 0 0 0,-3 0 0 0 0,0 2 17 0 0,0 0-1 0 0,1 0 0 0 0,-1 1 1 0 0,1-1-1 0 0,0 1 0 0 0,0 1 1 0 0,0-1-1 0 0,0 1 0 0 0,1 0 0 0 0,0 1 1 0 0,1-1-1 0 0,-1 1 0 0 0,1 0 1 0 0,1 0-1 0 0,-1 0 0 0 0,1 0 1 0 0,0 1-1 0 0,1-1 0 0 0,0 1 1 0 0,0 0-1 0 0,1 0 0 0 0,0 0 1 0 0,0 0-1 0 0,0 0 0 0 0,1 0-16 0 0,0-5-12 0 0,1 1-1 0 0,-1-1 1 0 0,1 1-1 0 0,0-1 0 0 0,0 1 1 0 0,0-1-1 0 0,0 0 1 0 0,0 1-1 0 0,1-1 1 0 0,0 0-1 0 0,-1 0 1 0 0,1 0-1 0 0,0 0 0 0 0,1 0 1 0 0,-1 0-1 0 0,0-1 1 0 0,1 1-1 0 0,-1-1 1 0 0,1 1-1 0 0,0-1 1 0 0,0 0-1 0 0,0 0 0 0 0,0-1 1 0 0,0 1-1 0 0,3 0 13 0 0,1 1 77 0 0,0-1 0 0 0,1 0 0 0 0,0 0 0 0 0,-1-1 0 0 0,1 0 0 0 0,0 0 0 0 0,0-1 1 0 0,0 0-1 0 0,-1-1 0 0 0,1 1 0 0 0,2-2-77 0 0,8 0-55 0 0,0-2 1 0 0,0 0-1 0 0,-1-2 1 0 0,0 1 0 0 0,1-2 54 0 0,-8 3-653 0 0,-1-1 1 0 0,0 0-1 0 0,0 0 1 0 0,-1-1 0 0 0,1 0-1 0 0,-1 0 1 0 0,0-1-1 0 0,-1 0 1 0 0,4-4 652 0 0,5-12-2045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41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14280 0 0,'0'0'33'0'0,"0"0"0"0"0,0 0 0 0 0,1 0 0 0 0,-1 0 0 0 0,0 0 0 0 0,0 0 0 0 0,1 0 0 0 0,-1 0 1 0 0,0 0-1 0 0,1 0 0 0 0,-1 0 0 0 0,0 0 0 0 0,0 0 0 0 0,1 0 0 0 0,-1 0 0 0 0,0 0 0 0 0,1 0 1 0 0,-1 0-1 0 0,0 0 0 0 0,0 0 0 0 0,1-1 0 0 0,-1 1 0 0 0,0 0-33 0 0,-2-6 4412 0 0,1 5-4002 0 0,1 1 81 0 0,0 0 18 0 0,0 0-66 0 0,6 5-278 0 0,40 21-2611 0 0,-36-18 1068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44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23 11976 0 0,'4'-1'196'0'0,"-3"1"-124"0"0,-1-1 0 0 0,1 1 0 0 0,0-1 0 0 0,0 1-1 0 0,-1 0 1 0 0,1-1 0 0 0,0 1 0 0 0,-1-1-1 0 0,1 0 1 0 0,0 1 0 0 0,-1-1 0 0 0,1 1-1 0 0,-1-1 1 0 0,1 0 0 0 0,-1 1 0 0 0,1-1 0 0 0,-1 0-1 0 0,1 0 1 0 0,-1 0 0 0 0,0 1 0 0 0,1-1-72 0 0,-1 0 66 0 0,0 1 1 0 0,0-1 0 0 0,0 1 0 0 0,0-1 0 0 0,0 1 0 0 0,1 0 0 0 0,-1-1 0 0 0,0 1 0 0 0,0 0 0 0 0,1-1-1 0 0,-1 1 1 0 0,0 0 0 0 0,1-1 0 0 0,-1 1 0 0 0,0 0 0 0 0,1 0 0 0 0,-1-1 0 0 0,0 1 0 0 0,1 0-1 0 0,-1 0 1 0 0,0 0 0 0 0,1-1 0 0 0,-1 1 0 0 0,1 0 0 0 0,-1 0 0 0 0,0 0 0 0 0,1 0 0 0 0,0 0-67 0 0,-1 0 216 0 0,0 1-1 0 0,1-1 1 0 0,-1 0 0 0 0,0 1 0 0 0,1-1 0 0 0,-1 1 0 0 0,0-1 0 0 0,1 1 0 0 0,-1-1 0 0 0,0 1 0 0 0,0-1 0 0 0,0 1 0 0 0,1-1 0 0 0,-1 1-1 0 0,0 0 1 0 0,0-1 0 0 0,0 1 0 0 0,0-1-216 0 0,1 20 3327 0 0,-2-9-4190 0 0,-1-6 991 0 0,1 0-1 0 0,-1 1 1 0 0,0-1-1 0 0,-1 0 1 0 0,1 0-1 0 0,-1 0 0 0 0,-2 3-127 0 0,-11 22 500 0 0,3 2-277 0 0,2 0-1 0 0,1 1 1 0 0,0 6-223 0 0,6-18-15 0 0,0 0 1 0 0,2 0-1 0 0,0 0 1 0 0,2 1-1 0 0,1 15 15 0 0,-1-31-5 0 0,1 0 0 0 0,0-1-1 0 0,0 1 1 0 0,0 0 0 0 0,1-1 0 0 0,0 1 0 0 0,0-1 0 0 0,0 0-1 0 0,0 0 1 0 0,1 0 0 0 0,0 0 0 0 0,0 0 0 0 0,2 1 5 0 0,-2-2-14 0 0,0-1 0 0 0,0 0 1 0 0,1 0-1 0 0,-1-1 1 0 0,1 1-1 0 0,0-1 0 0 0,0 0 1 0 0,0 0-1 0 0,0 0 1 0 0,0 0-1 0 0,0-1 0 0 0,0 1 1 0 0,0-1-1 0 0,1 0 0 0 0,-1 0 1 0 0,0-1-1 0 0,1 0 14 0 0,8 2-58 0 0,1-2 0 0 0,-1 0 0 0 0,0 0-1 0 0,0-1 1 0 0,0-1 0 0 0,0 0 0 0 0,0-1-1 0 0,0 0 1 0 0,0-1 0 0 0,-1-1 0 0 0,0 0-1 0 0,0 0 1 0 0,0-1 0 0 0,0-1 0 0 0,-1 0-1 0 0,0-1 1 0 0,-1 0 0 0 0,0 0 0 0 0,0-1 0 0 0,-1 0-1 0 0,0-1 1 0 0,0 0 0 0 0,-1-1 0 0 0,0 1-1 0 0,0-3 59 0 0,-5 8-106 0 0,-1 0-1 0 0,1-1 0 0 0,-1 1 0 0 0,0 0 1 0 0,0-1-1 0 0,-1 1 107 0 0,0 4 3 0 0,-1 0 0 0 0,0 0 0 0 0,0 0 0 0 0,0 0 0 0 0,0 1 0 0 0,0-1 0 0 0,0 0 0 0 0,0 0 0 0 0,0 0 0 0 0,0 0 0 0 0,0 1 0 0 0,-1-1 0 0 0,1 0 0 0 0,0 0 0 0 0,0 1 0 0 0,-1-1 0 0 0,1 0 0 0 0,-1 0-3 0 0,1 0-1 0 0,-1 1 0 0 0,0-1 0 0 0,1 1 1 0 0,-1 0-1 0 0,0-1 0 0 0,0 1 0 0 0,1 0 0 0 0,-1-1 0 0 0,0 1 0 0 0,0 0 0 0 0,1 0 0 0 0,-1 0 0 0 0,0 0 0 0 0,0 0 1 0 0,1 0-1 0 0,-1 0 0 0 0,0 0 0 0 0,0 0 0 0 0,0 0 0 0 0,1 0 0 0 0,-1 0 0 0 0,0 1 0 0 0,0-1 0 0 0,1 0 1 0 0,-16 5 43 0 0,0 1 0 0 0,0 0-1 0 0,1 1 1 0 0,0 0 0 0 0,1 1-1 0 0,-1 1 1 0 0,2 0 0 0 0,-1 1-1 0 0,1 1 1 0 0,1 0 0 0 0,0 1-1 0 0,-9 11-42 0 0,16-16 35 0 0,1 0-1 0 0,0 0 0 0 0,0 0 0 0 0,1 0 1 0 0,0 0-1 0 0,0 1 0 0 0,-1 7-34 0 0,3-13 13 0 0,1-1 0 0 0,0 1 0 0 0,0 0 0 0 0,0-1 1 0 0,-1 1-1 0 0,2 0 0 0 0,-1 0 0 0 0,0 0 0 0 0,0-1 0 0 0,0 1 0 0 0,1 0 0 0 0,-1-1 0 0 0,1 1 0 0 0,0 0 0 0 0,-1-1 0 0 0,1 1 0 0 0,0-1 0 0 0,1 2-13 0 0,-1-2 39 0 0,0 0 0 0 0,0 0 0 0 0,0 0 0 0 0,1 0 0 0 0,-1 0 0 0 0,0-1 0 0 0,1 1 0 0 0,-1-1 0 0 0,1 1 0 0 0,-1-1 0 0 0,0 1 0 0 0,1-1 0 0 0,-1 0 0 0 0,1 1 0 0 0,-1-1 0 0 0,1 0 0 0 0,-1 0 0 0 0,1 0 0 0 0,-1 0 0 0 0,2-1-39 0 0,2 1 32 0 0,-1 0 1 0 0,1-1-1 0 0,0 0 0 0 0,-1 0 0 0 0,1 0 0 0 0,1-1-32 0 0,4-2 13 0 0,0-1-1 0 0,0 0 0 0 0,0 0 0 0 0,-1-1 0 0 0,0-1 1 0 0,0 0-1 0 0,0 0 0 0 0,-1 0 0 0 0,0-1 1 0 0,-1 0-1 0 0,1-1 0 0 0,-2 0-12 0 0,7-7 66 0 0,-6 7-16 0 0,0-1 0 0 0,-1 1 0 0 0,0-1 1 0 0,-1 0-51 0 0,3-3 38 0 0,-5 9-91 0 0,-4 8-255 0 0,-3 3 315 0 0,1 1 1 0 0,0 0-1 0 0,1 0 1 0 0,0 0-1 0 0,0 0 1 0 0,0 0-1 0 0,1 0 1 0 0,1 1-1 0 0,-1 4-7 0 0,1-8-4 0 0,1 1-1 0 0,-1-1 1 0 0,1 0 0 0 0,0 0-1 0 0,0 1 1 0 0,0-1-1 0 0,1 0 1 0 0,-1 0 0 0 0,2 0-1 0 0,-1 0 1 0 0,0-1-1 0 0,1 1 1 0 0,0-1 0 0 0,0 1-1 0 0,2 2 5 0 0,-3-6 4 0 0,0 1 0 0 0,0 0-1 0 0,1-1 1 0 0,-1 1-1 0 0,1-1 1 0 0,-1 0 0 0 0,1 1-1 0 0,-1-1 1 0 0,1 0-1 0 0,-1-1 1 0 0,1 1 0 0 0,0 0-1 0 0,0-1 1 0 0,-1 0 0 0 0,1 1-1 0 0,0-1 1 0 0,0 0-1 0 0,0 0 1 0 0,-1-1 0 0 0,2 1-4 0 0,6-2-75 0 0,0 1 1 0 0,-1-2 0 0 0,0 1 0 0 0,1-1 0 0 0,2-2 74 0 0,48-20-1839 0 0,-43 14 284 0 0</inkml:trace>
  <inkml:trace contextRef="#ctx0" brushRef="#br0" timeOffset="714.889">719 243 11976 0 0,'0'0'546'0'0,"0"0"-10"0"0,1 1-344 0 0,0 3-234 0 0,2 4 415 0 0,0 0 0 0 0,0 0-1 0 0,-1 1 1 0 0,0-1 0 0 0,0 4-373 0 0,-1-1 383 0 0,1-1 0 0 0,1 1 0 0 0,0-1 1 0 0,0 0-1 0 0,3 4-383 0 0,-3-6 313 0 0,0 1 0 0 0,0 0 0 0 0,0 0 0 0 0,-1 0 0 0 0,-1 0 0 0 0,1 0 0 0 0,-1 3-313 0 0,-1-8 141 0 0,0 1-1 0 0,0-1 0 0 0,0 0 0 0 0,0 1 0 0 0,-1-1 0 0 0,0 0 0 0 0,0 0 0 0 0,0 1 0 0 0,0-1 1 0 0,-1 0-1 0 0,1 0 0 0 0,-1 0 0 0 0,0 0 0 0 0,0-1 0 0 0,-1 1 0 0 0,1 0 0 0 0,-1-1 0 0 0,0 0 1 0 0,0 0-1 0 0,0 1 0 0 0,0-2 0 0 0,0 1 0 0 0,-1 0-140 0 0,-2 1 144 0 0,-1 0 0 0 0,0 0 0 0 0,0-1 0 0 0,0 0 1 0 0,-1 0-1 0 0,1-1 0 0 0,-1 1 0 0 0,-2-1-144 0 0,-4 0-169 0 0,0 1 0 0 0,-1-2 1 0 0,-12 0 168 0 0,25-1 144 0 0,2 0 14 0 0,-1 0-24 0 0,-2 0-108 0 0,3-2-90 0 0,4 0-86 0 0,0 0 1 0 0,-1 0-1 0 0,1 0 0 0 0,0 1 0 0 0,0-1 0 0 0,0 1 0 0 0,0 0 1 0 0,0 0-1 0 0,0 1 0 0 0,0-1 0 0 0,0 1 0 0 0,4 0 150 0 0,5-2-106 0 0,76-15 587 0 0,57-21-481 0 0,-108 27-82 0 0,-13 3 1 0 0,-1-2 0 0 0,0-1 0 0 0,-1 0 0 0 0,9-7 81 0 0,-14 8 73 0 0,8-6 169 0 0,0 0 0 0 0,-1-2 0 0 0,22-20-242 0 0,-46 38 30 0 0,0-1-1 0 0,0 0 1 0 0,0 0 0 0 0,0 0 0 0 0,-1 0 0 0 0,1 0 0 0 0,0 0 0 0 0,0 0 0 0 0,0 0 0 0 0,-1 0 0 0 0,1 0 0 0 0,-1 0 0 0 0,1 0 0 0 0,-1-1-1 0 0,1 1 1 0 0,-1 0 0 0 0,0 0 0 0 0,1-1 0 0 0,-1 1 0 0 0,0 0 0 0 0,0 0 0 0 0,0-1 0 0 0,0 1 0 0 0,0 0 0 0 0,0-1 0 0 0,-1 1-30 0 0,1 0-22 0 0,-1 0 0 0 0,0 0 1 0 0,0-1-1 0 0,1 1 0 0 0,-1 0 1 0 0,0 0-1 0 0,0 1 0 0 0,0-1 0 0 0,0 0 1 0 0,0 0-1 0 0,0 0 0 0 0,0 1 1 0 0,-1-1-1 0 0,1 0 0 0 0,0 1 1 0 0,0-1-1 0 0,0 1 0 0 0,-1 0 1 0 0,1-1-1 0 0,0 1 0 0 0,-1 0 1 0 0,1 0-1 0 0,0 0 0 0 0,-1 0 1 0 0,0 0 21 0 0,-8 0 6 0 0,-1 1 1 0 0,0 0 0 0 0,1 0 0 0 0,0 2 0 0 0,-1-1-1 0 0,1 1 1 0 0,0 1 0 0 0,0 0 0 0 0,0 0-1 0 0,1 1 1 0 0,-1 0 0 0 0,-2 3-7 0 0,9-6 30 0 0,0 1 0 0 0,1-1-1 0 0,-1 1 1 0 0,1 0 0 0 0,0 0 0 0 0,0 0 0 0 0,0 0 0 0 0,0 0-1 0 0,1 0 1 0 0,-1 1 0 0 0,1-1 0 0 0,0 0 0 0 0,0 1 0 0 0,0-1-1 0 0,0 1 1 0 0,1 0 0 0 0,-1 0-30 0 0,0 2-84 0 0,0-1-1 0 0,-1 1 1 0 0,1-1-1 0 0,-1 1 1 0 0,-1-1-1 0 0,-1 3 85 0 0,3-6 10 0 0,1-1 0 0 0,-1 0 1 0 0,0 0-1 0 0,1 1 0 0 0,-1-1 0 0 0,0 1 1 0 0,1-1-1 0 0,0 1 0 0 0,-1-1 0 0 0,1 1 1 0 0,0-1-1 0 0,0 1 0 0 0,0-1 0 0 0,-1 1 1 0 0,2-1-1 0 0,-1 1 0 0 0,0-1 0 0 0,0 1 1 0 0,0-1-1 0 0,1 1 0 0 0,-1-1 0 0 0,1 1 1 0 0,-1-1-1 0 0,2 2-10 0 0,0 1 110 0 0,1 0 0 0 0,0 0-1 0 0,1-1 1 0 0,-1 1 0 0 0,1-1 0 0 0,3 3-110 0 0,-1 0-104 0 0,2 1 104 0 0,-8-6-1 0 0,0-1 1 0 0,1 1 0 0 0,0-1-1 0 0,-1 1 1 0 0,1 0 0 0 0,-1-1-1 0 0,1 1 1 0 0,0-1 0 0 0,-1 0-1 0 0,1 1 1 0 0,0-1 0 0 0,-1 1-1 0 0,1-1 1 0 0,0 0 0 0 0,0 0-1 0 0,-1 1 1 0 0,1-1 0 0 0,0 0-1 0 0,0 0 1 0 0,0 0 0 0 0,-1 0-1 0 0,2 0 1 0 0,0 0-4 0 0,17 1 3 0 0,0-1-1 0 0,0-1 0 0 0,0-1 0 0 0,-1-1 1 0 0,1 0-1 0 0,-1-2 0 0 0,0 0 0 0 0,0 0 1 0 0,0-2-1 0 0,10-5 2 0 0,-19 8-16 0 0,1 0 1 0 0,-1 1-1 0 0,1 0 0 0 0,0 0 0 0 0,0 1 1 0 0,0 1-1 0 0,1 0 0 0 0,-1 0 1 0 0,3 1 15 0 0,-11 0-4 0 0,0 0 0 0 0,0 0 0 0 0,0 0 0 0 0,0 0 0 0 0,0 0 0 0 0,0 1 0 0 0,0-1 0 0 0,0 1 0 0 0,0-1 0 0 0,0 1 0 0 0,0 0 0 0 0,0 0 0 0 0,1 0 4 0 0,3 3-2 0 0,5 1 1 0 0,0 1 0 0 0,-1 1 0 0 0,0-1 0 0 0,0 2 1 0 0,-1-1-1 0 0,0 2 0 0 0,4 3 1 0 0,-7-7 35 0 0,-1 0 0 0 0,1-1 1 0 0,0 0-1 0 0,0 0 0 0 0,1-1 1 0 0,5 3-36 0 0,-11-6 153 0 0,-1 0-8 0 0,0 0 5 0 0,9 2 204 0 0,-5-2-270 0 0,0-1 0 0 0,0 0 0 0 0,-1 1 0 0 0,1-1 0 0 0,-1-1 0 0 0,1 1 1 0 0,-1 0-1 0 0,1-1 0 0 0,-1 0 0 0 0,0 1 0 0 0,1-1 0 0 0,0-2-84 0 0,9-5 127 0 0,-1-1 0 0 0,4-5-127 0 0,-4 5-112 0 0,64-64-66 0 0,-23 20-2271 0 0,-28 30-5770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42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39 16272 0 0,'0'0'365'0'0,"0"0"56"0"0,-1 1 26 0 0,1 0-408 0 0,-3 5 65 0 0,0 1 1 0 0,1-1-1 0 0,-1 0 1 0 0,1 1-1 0 0,1 0 0 0 0,-1-1 1 0 0,1 1-1 0 0,1 0 0 0 0,-1 6-104 0 0,8 101 3015 0 0,-2-33-1471 0 0,-5-66-1338 0 0,2-1 0 0 0,-1 0 1 0 0,2 0-1 0 0,0 0 0 0 0,1 0 0 0 0,1 3-206 0 0,-1-10-481 0 0,-4-7 449 0 0,0 0 0 0 0,0 0 0 0 0,0 0 0 0 0,0 0 0 0 0,0 0 0 0 0,0 0 0 0 0,0 0 0 0 0,0 0 0 0 0,0 0 0 0 0,0 0 0 0 0,0 0 0 0 0,0 0 0 0 0,-1 0 0 0 0,1 0 0 0 0,0 0 0 0 0,0 0 0 0 0,0 0 0 0 0,0 0 0 0 0,0 0 0 0 0,0 0 0 0 0,0 0 0 0 0,0 0 0 0 0,0 0 0 0 0,0 0 0 0 0,0 0 0 0 0,0 0-1 0 0,0 1 1 0 0,0-1 0 0 0,0 0 0 0 0,0 0 0 0 0,0 0 0 0 0,0 0 0 0 0,0 0 0 0 0,0 0 0 0 0,0 0 0 0 0,0 0 0 0 0,0 0 0 0 0,0 0 0 0 0,0 0 0 0 0,0 0 0 0 0,0 0 0 0 0,0 0 0 0 0,0 0 0 0 0,0 0 0 0 0,0 1 0 0 0,0-1 0 0 0,0 0 0 0 0,0 0 32 0 0,-6-6-890 0 0,3 3 358 0 0,-9-8-988 0 0</inkml:trace>
  <inkml:trace contextRef="#ctx0" brushRef="#br0" timeOffset="232.971">1 184 10136 0 0,'0'0'777'0'0,"0"0"-362"0"0,7-2 1325 0 0,16-4 609 0 0,0 2 0 0 0,15-2-2349 0 0,49-1 1415 0 0,-43 4-1221 0 0,-1-2 1 0 0,11-3-195 0 0,-48 6 32 0 0,8 0-244 0 0,0-1 0 0 0,-1 0 0 0 0,1-2 1 0 0,-1 1-1 0 0,0-2 0 0 0,-1 1 0 0 0,3-3 212 0 0,0-1-948 0 0,-11 8 342 0 0,0-2-1 0 0,0 1 0 0 0,0 0 1 0 0,-1-1-1 0 0,1 1 1 0 0,-1-1-1 0 0,0 0 0 0 0,2-2 607 0 0,2-6-1846 0 0</inkml:trace>
  <inkml:trace contextRef="#ctx0" brushRef="#br0" timeOffset="575.012">508 0 2304 0 0,'0'0'101'0'0,"-15"9"366"0"0,12-6 593 0 0,1 0 1 0 0,-1 1-1 0 0,0-1 1 0 0,1 0-1 0 0,0 1 1 0 0,-1 0-1 0 0,1-1 1 0 0,1 1-1 0 0,-2 1-1060 0 0,1 3 781 0 0,-1-1 0 0 0,1 1-1 0 0,1 0 1 0 0,-1-1-1 0 0,1 2-780 0 0,0 5 482 0 0,1 1-1 0 0,0 0 0 0 0,1 0 1 0 0,0-1-1 0 0,2 5-481 0 0,0 5 303 0 0,6 22 499 0 0,-5-29-57 0 0,0 0 0 0 0,0 1 0 0 0,-2-1 0 0 0,0 14-745 0 0,-2-29 228 0 0,0-2-4 0 0,0 0-6 0 0,6-15 308 0 0,-3 9-584 0 0,-1 0 1 0 0,0 1-1 0 0,0-2 0 0 0,1-2 58 0 0,-3 6-11 0 0,1-1 0 0 0,0 1 0 0 0,-1 0 1 0 0,1-1-1 0 0,1 1 0 0 0,-1 0 0 0 0,0 0 0 0 0,1 0 0 0 0,0 0 0 0 0,0 0 0 0 0,0 0 1 0 0,0 1-1 0 0,0-1 0 0 0,0 1 0 0 0,1-1 0 0 0,-1 1 0 0 0,3-2 11 0 0,-1 1-1 0 0,-4 3 1 0 0,1-1-1 0 0,0 0 0 0 0,0 1 0 0 0,0-1 1 0 0,-1 1-1 0 0,1-1 0 0 0,0 1 0 0 0,0-1 1 0 0,0 1-1 0 0,0 0 0 0 0,0-1 0 0 0,0 1 0 0 0,0 0 1 0 0,0 0-1 0 0,0 0 0 0 0,0 0 0 0 0,0 0 1 0 0,1 0 0 0 0,0 0-11 0 0,0 1 1 0 0,0-1 0 0 0,0 1-1 0 0,1-1 1 0 0,-1 1 0 0 0,0 0-1 0 0,0 0 1 0 0,0 0 0 0 0,0 0-1 0 0,0 0 1 0 0,-1 0 0 0 0,1 1-1 0 0,1 0 11 0 0,7 5-3 0 0,6 2 7 0 0,5 3 17 0 0,0-1 0 0 0,0-1 0 0 0,1-1 0 0 0,12 2-21 0 0,-28-9 0 0 0,14 4 0 0 0,1-1 0 0 0,0-1 0 0 0,3-1 0 0 0,-16-2 0 0 0,-5-1 0 0 0,1 1 0 0 0,-1-1 0 0 0,1 0 0 0 0,-1 0 0 0 0,1 0 0 0 0,-1-1 0 0 0,1 1 0 0 0,1-1 0 0 0,13-3 0 0 0,-16 4 0 0 0,1-1 0 0 0,0 1 0 0 0,0-1 0 0 0,-1 1 0 0 0,1-1 0 0 0,0 0 0 0 0,-1 0 0 0 0,1 0 0 0 0,-1-1 0 0 0,1 1 0 0 0,-1 0 0 0 0,0-1 0 0 0,1 0 0 0 0,-1 1 0 0 0,0-1 0 0 0,0 0 0 0 0,0 0 0 0 0,0 0 0 0 0,-1-1 0 0 0,2 0 0 0 0,-1-1 0 0 0,0 0 0 0 0,0 0 0 0 0,0 0 0 0 0,0 0 0 0 0,-1-1 0 0 0,1 1 0 0 0,-1-1 0 0 0,-1 1 0 0 0,1-1 0 0 0,0 1 0 0 0,-1-1 0 0 0,0 1 0 0 0,0-1 0 0 0,0 1 0 0 0,-1-1 0 0 0,0 1 0 0 0,0-1 0 0 0,0 1 0 0 0,0-1 0 0 0,0 1 0 0 0,-1 0 0 0 0,0-1 0 0 0,1 4-19 0 0,1 0-1 0 0,0 0 1 0 0,-1 0 0 0 0,1 0-1 0 0,-1 0 1 0 0,1 0-1 0 0,-1 0 1 0 0,0 0 0 0 0,1 0-1 0 0,-1 0 1 0 0,0 1-1 0 0,1-1 1 0 0,-1 0 0 0 0,0 0-1 0 0,0 1 1 0 0,0-1-1 0 0,0 1 1 0 0,0-1 0 0 0,0 1-1 0 0,0-1 1 0 0,0 1-1 0 0,0-1 1 0 0,0 1-1 0 0,0 0 1 0 0,0 0 0 0 0,0-1-1 0 0,0 1 1 0 0,0 0-1 0 0,0 0 1 0 0,0 0 0 0 0,0 0-1 0 0,-1 0 1 0 0,1 1-1 0 0,0-1 1 0 0,0 0 19 0 0,-1 1-20 0 0,1-1 0 0 0,-1 1 1 0 0,1 0-1 0 0,-1 0 0 0 0,1 0 0 0 0,0 0 0 0 0,-1 0 1 0 0,1 0-1 0 0,0 0 0 0 0,0 0 0 0 0,0 0 1 0 0,0 0-1 0 0,0 1 0 0 0,0-1 0 0 0,0 1 0 0 0,0-1 1 0 0,0 0-1 0 0,1 1 0 0 0,-1 0 0 0 0,0-1 0 0 0,1 1 1 0 0,-1 0 19 0 0,0 5 41 0 0,1 0 1 0 0,-1 1 0 0 0,1-1-1 0 0,1 0 1 0 0,-1 0-1 0 0,1 0 1 0 0,0 0 0 0 0,1 0-1 0 0,0 0 1 0 0,0 0 0 0 0,0 0-1 0 0,1 0 1 0 0,0-1 0 0 0,0 1-1 0 0,1-1 1 0 0,0 0 0 0 0,0 0-1 0 0,0-1 1 0 0,1 1-1 0 0,0-1 1 0 0,0 0 0 0 0,0 0-1 0 0,0 0 1 0 0,1-1 0 0 0,0 0-1 0 0,4 3-41 0 0,-1-1 57 0 0,1-1 1 0 0,0 1-1 0 0,0-1 0 0 0,0-1 0 0 0,1 0 0 0 0,-1 0 0 0 0,1-1 1 0 0,3 0-58 0 0,10 1 38 0 0,0-1 0 0 0,1-2 0 0 0,-1 0 0 0 0,1-1 0 0 0,-1-2 1 0 0,1 0-1 0 0,-1-2 0 0 0,2 0-38 0 0,4-4-1491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41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19 11976 0 0,'-2'0'139'0'0,"-4"1"-143"0"0,6-2 50 0 0,0 1-1 0 0,0-1 0 0 0,0 1 1 0 0,0 0-1 0 0,0-1 0 0 0,0 1 1 0 0,0-1-1 0 0,0 1 0 0 0,0 0 1 0 0,0-1-1 0 0,0 1 0 0 0,0-1 1 0 0,0 1-1 0 0,0 0 1 0 0,0-1-1 0 0,0 1 0 0 0,1 0 1 0 0,-1-1-1 0 0,0 1 0 0 0,0 0 1 0 0,0-1-1 0 0,1 1 0 0 0,-1 0 1 0 0,0-1-1 0 0,1 1 0 0 0,-1 0 1 0 0,0 0-1 0 0,1-1 0 0 0,-1 1-45 0 0,4-4 719 0 0,-4 4-677 0 0,0 0 0 0 0,0 0 0 0 0,0 0 1 0 0,0 0-1 0 0,0 0 0 0 0,0 0 0 0 0,0 0 1 0 0,0 0-1 0 0,-1 0 0 0 0,1 0 0 0 0,0 0 1 0 0,0 0-1 0 0,0 0 0 0 0,0 0 0 0 0,0 0 1 0 0,0 0-1 0 0,0 0 0 0 0,0 0 0 0 0,0 0 1 0 0,-1 0-1 0 0,1 0 0 0 0,0 0 0 0 0,0-1 1 0 0,0 1-1 0 0,0 0 0 0 0,0 0 0 0 0,0 0 1 0 0,0 0-1 0 0,0 0 0 0 0,0 0 0 0 0,0 0 1 0 0,0 0-1 0 0,0 0 0 0 0,0-1 0 0 0,0 1 1 0 0,0 0-1 0 0,0 0 0 0 0,0 0 0 0 0,0 0 1 0 0,0 0-1 0 0,0 0 0 0 0,0 0 0 0 0,0 0 1 0 0,0-1-1 0 0,0 1 0 0 0,0 0 0 0 0,0 0 1 0 0,0 0-1 0 0,0 0 0 0 0,0 0 0 0 0,0 0 1 0 0,0 0-1 0 0,0 0 0 0 0,0 0 0 0 0,0-1 1 0 0,0 1-1 0 0,1 0 0 0 0,-1 0 0 0 0,0 0 1 0 0,0 0-1 0 0,0 0 0 0 0,0 0 0 0 0,0 0 1 0 0,0 0-1 0 0,0 0 0 0 0,0 0 0 0 0,0 0 1 0 0,1 0-1 0 0,-1 0 0 0 0,0 0-42 0 0,0 0 768 0 0,0 0-89 0 0,0 0-21 0 0,0 0-40 0 0,0 0-162 0 0,1 1-68 0 0,0-1-350 0 0,0 1-1 0 0,-1-1 1 0 0,1 1 0 0 0,-1-1 0 0 0,1 1 0 0 0,0 0-1 0 0,-1-1 1 0 0,1 1 0 0 0,-1 0 0 0 0,0-1 0 0 0,1 1-1 0 0,-1 0 1 0 0,1-1 0 0 0,-1 1 0 0 0,0 0 0 0 0,0 0-1 0 0,1-1 1 0 0,-1 1 0 0 0,0 0 0 0 0,0 0 0 0 0,0 0-1 0 0,0-1 1 0 0,0 1 0 0 0,0 0 0 0 0,0 0 0 0 0,0 0 0 0 0,0-1-1 0 0,0 1-37 0 0,-1 5 190 0 0,1-1-1 0 0,0 0 0 0 0,0 1 1 0 0,1-1-1 0 0,0 0 0 0 0,1 4-189 0 0,0 5 232 0 0,7 25 626 0 0,-9-38-803 0 0,0 0-1 0 0,0 0 1 0 0,1 0 0 0 0,-1 1 0 0 0,0-1 0 0 0,0 0 0 0 0,-1 0 0 0 0,1 0 0 0 0,0 0 0 0 0,0 1 0 0 0,0-1-1 0 0,-1 0 1 0 0,1 0 0 0 0,-1 0 0 0 0,1 1-55 0 0,-1-1 38 0 0,1 0 0 0 0,-1 0 1 0 0,1 0-1 0 0,0 0 0 0 0,-1 0 0 0 0,1 0 0 0 0,0 0 0 0 0,0 0 0 0 0,0 0 0 0 0,0 1 0 0 0,0-1 0 0 0,0 0 1 0 0,0 0-1 0 0,0 0 0 0 0,0 0 0 0 0,1 1-38 0 0,2 7 76 0 0,-2-7-88 0 0,0-1-1 0 0,-1 0 1 0 0,1 0-1 0 0,-1 0 1 0 0,1 0-1 0 0,-1 0 0 0 0,0 1 1 0 0,0-1-1 0 0,1 0 1 0 0,-1 0-1 0 0,0 1 1 0 0,0-1-1 0 0,0 0 1 0 0,0 0-1 0 0,0 1 1 0 0,-1-1-1 0 0,1 0 1 0 0,0 0-1 0 0,-1 0 1 0 0,1 1-1 0 0,-1-1 13 0 0,1 1-1 0 0,-1 0 0 0 0,1-1 0 0 0,0 1 0 0 0,0 0 0 0 0,-1 0 0 0 0,1-1 0 0 0,0 1 0 0 0,0 0 0 0 0,1 0 0 0 0,-1-1 1 0 0,0 1-1 0 0,1 0 0 0 0,0 1 1 0 0,-1-1 28 0 0,1 0-1 0 0,-1 0 1 0 0,0 0 0 0 0,1 0 0 0 0,-1 0 0 0 0,0-1 0 0 0,0 1 0 0 0,0 0 0 0 0,0 0 0 0 0,-1 0 0 0 0,1 0 0 0 0,-1 1-28 0 0,1-3-9 0 0,0 1 1 0 0,-1-1 0 0 0,1 1-1 0 0,0-1 1 0 0,0 1-1 0 0,-1-1 1 0 0,1 1 0 0 0,0-1-1 0 0,0 1 1 0 0,0-1-1 0 0,0 1 1 0 0,0-1-1 0 0,0 1 1 0 0,0 0 0 0 0,0-1-1 0 0,0 1 1 0 0,0-1-1 0 0,0 1 1 0 0,0-1 0 0 0,0 1-1 0 0,0-1 1 0 0,1 1-1 0 0,-1-1 1 0 0,0 1 0 0 0,0-1-1 0 0,1 1 1 0 0,-1-1-1 0 0,0 1 1 0 0,0-1-1 0 0,1 0 1 0 0,-1 1 0 0 0,1 0 8 0 0,5 6-130 0 0,-6-6 182 0 0,0-1-68 0 0,0 0 0 0 0,0 1 0 0 0,1-1 0 0 0,-1 0 0 0 0,0 0 0 0 0,0 0-1 0 0,0 1 1 0 0,0-1 0 0 0,0 0 0 0 0,1 0 0 0 0,-1 0 0 0 0,0 0 0 0 0,0 0 0 0 0,0 1 0 0 0,1-1-1 0 0,-1 0 1 0 0,0 0 0 0 0,0 0 0 0 0,0 0 0 0 0,1 0 0 0 0,-1 0 0 0 0,0 0 0 0 0,0 0 0 0 0,1 0-1 0 0,-1 0 1 0 0,0 0 0 0 0,0 0 0 0 0,0 0 0 0 0,1 0 0 0 0,-1 0 0 0 0,0 0 0 0 0,0 0 0 0 0,1 0-1 0 0,-1 0 1 0 0,0 0 0 0 0,0 0 0 0 0,0 0 0 0 0,1-1 0 0 0,-1 1 0 0 0,0 0 0 0 0,0 0-1 0 0,0 0 1 0 0,1 0 0 0 0,-1 0 16 0 0,10-6-3057 0 0,-1-1-4792 0 0</inkml:trace>
  <inkml:trace contextRef="#ctx0" brushRef="#br0" timeOffset="634.445">355 157 12152 0 0,'-18'4'554'0'0,"14"-3"-11"0"0,4 2-487 0 0,0 1 0 0 0,-1-1 0 0 0,1 1 0 0 0,-1-1 0 0 0,0 0 0 0 0,-1 1-56 0 0,-3 20 1191 0 0,5-23-1099 0 0,-1 0 0 0 0,1 0 1 0 0,0 0-1 0 0,-1 0 0 0 0,1 0 1 0 0,-1 0-1 0 0,0-1 0 0 0,1 1 1 0 0,-1 0-1 0 0,0 0 0 0 0,1 0 1 0 0,-1 0-1 0 0,0-1 0 0 0,0 1 1 0 0,0 0-93 0 0,-5 5 994 0 0,5-4 26 0 0,0-2-133 0 0,-1 2-508 0 0,2-2 37 0 0,0 0 80 0 0,4-6 457 0 0,1 2-834 0 0,-4 3-116 0 0,0 0 0 0 0,0 0-1 0 0,0 1 1 0 0,0-1-1 0 0,0 0 1 0 0,0 0-1 0 0,-1 0 1 0 0,1 0-1 0 0,0 0 1 0 0,-1 0-1 0 0,1 0 1 0 0,0 0 0 0 0,-1 0-1 0 0,0 0 1 0 0,1 0-1 0 0,-1 0 1 0 0,0-1-1 0 0,1 0-2 0 0,0-1 0 0 0,0-1 0 0 0,0 0 0 0 0,1 1 0 0 0,-1-1 0 0 0,1 1 0 0 0,2-3 0 0 0,-3 3 0 0 0,1 1 0 0 0,-1-1 0 0 0,0 1 0 0 0,1-1 0 0 0,-1 1 0 0 0,0-1 0 0 0,-1 0 0 0 0,1 0 0 0 0,0 0 0 0 0,-1-1 0 0 0,0 1 0 0 0,0 1 0 0 0,0-1 0 0 0,1 1 0 0 0,-1-1 0 0 0,1 1 0 0 0,-1-1 0 0 0,1 1 0 0 0,0-1 0 0 0,0 1 0 0 0,0 0 0 0 0,0 0 0 0 0,0-1 0 0 0,0 1 0 0 0,1 0 0 0 0,0-1 0 0 0,-1 1-8 0 0,0 1 1 0 0,0-1-1 0 0,-1 0 0 0 0,1 1 0 0 0,-1-1 0 0 0,1 0 0 0 0,-1 1 0 0 0,0-1 0 0 0,1-1 8 0 0,-1 2-17 0 0,0 0 0 0 0,0 0 0 0 0,0 0 0 0 0,0 0 0 0 0,0 0 0 0 0,1 0 0 0 0,-1 0 0 0 0,0 0 0 0 0,1 0 0 0 0,-1 0 0 0 0,1 0 0 0 0,-1 0 0 0 0,1 0 0 0 0,0 0 0 0 0,-1 0 0 0 0,1 0 0 0 0,0 0 0 0 0,0 1 0 0 0,-1-1 0 0 0,1 0-1 0 0,0 1 1 0 0,0-1 0 0 0,0 0 0 0 0,1 0 17 0 0,3-2 8 0 0,1 1 0 0 0,-1-1 1 0 0,1 1-1 0 0,0 0 0 0 0,0 0 0 0 0,-1 1 0 0 0,1 0 0 0 0,1 0 0 0 0,-1 0 0 0 0,0 1 0 0 0,0 0 0 0 0,0 0 0 0 0,0 0 0 0 0,0 1 0 0 0,0 0 0 0 0,0 0 0 0 0,0 0 0 0 0,0 1 0 0 0,0 0 0 0 0,0 0 0 0 0,-1 1 0 0 0,1 0 0 0 0,-1-1 1 0 0,0 2-1 0 0,0-1 0 0 0,0 1 0 0 0,3 2-8 0 0,7 7 62 0 0,-1 0 1 0 0,-1 1 0 0 0,0 1 0 0 0,1 2-63 0 0,-7-7-3 0 0,0-1 0 0 0,-2 1 0 0 0,1 0 0 0 0,-1 0 0 0 0,0 0 0 0 0,-1 1 0 0 0,2 8 3 0 0,7 23 0 0 0,-10-37-205 0 0,-3-4-871 0 0,0-1-403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46.1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87 9584 0 0,'0'0'438'0'0,"0"0"-8"0"0,9-14-166 0 0,-7 11 427 0 0,-1 1 0 0 0,0 0 0 0 0,1 0 0 0 0,0 0 1 0 0,-1-1-1 0 0,1 1 0 0 0,0 1 0 0 0,0-1 0 0 0,0 0 0 0 0,0 0-691 0 0,-3 0 894 0 0,0 1-839 0 0,1 1 0 0 0,0 0-1 0 0,0 0 1 0 0,0-1 0 0 0,0 1 0 0 0,0 0 0 0 0,0 0-1 0 0,0-1 1 0 0,-1 1 0 0 0,1 0 0 0 0,0 0 0 0 0,0-1 0 0 0,0 1-1 0 0,-1 0 1 0 0,1 0 0 0 0,0 0 0 0 0,0 0 0 0 0,-1-1-1 0 0,1 1 1 0 0,0 0 0 0 0,0 0 0 0 0,-1 0 0 0 0,1 0-1 0 0,0 0 1 0 0,0 0 0 0 0,-1 0 0 0 0,1 0 0 0 0,0-1 0 0 0,-1 1-1 0 0,1 0 1 0 0,0 0 0 0 0,0 0 0 0 0,-1 0 0 0 0,1 1-1 0 0,0-1-54 0 0,-6 1 86 0 0,0 1 0 0 0,0 0 0 0 0,0 0-1 0 0,0 1 1 0 0,1-1 0 0 0,0 1 0 0 0,-1 1 0 0 0,1-1-1 0 0,0 1 1 0 0,0 0 0 0 0,1 0 0 0 0,-1 0-86 0 0,-14 15 199 0 0,1 0 0 0 0,-2 5-199 0 0,17-21 94 0 0,-8 10 147 0 0,-4 4 71 0 0,0 2 1 0 0,-3 6-313 0 0,14-18 27 0 0,0-1 1 0 0,1 1 0 0 0,0 0-1 0 0,0 0 1 0 0,0 0-1 0 0,1 1 1 0 0,0-1 0 0 0,0 0-1 0 0,1 3-27 0 0,0-7 9 0 0,1 1-1 0 0,0-1 1 0 0,0 1 0 0 0,0-1-1 0 0,1 1 1 0 0,-1-1-1 0 0,1 1 1 0 0,0-1 0 0 0,0 1-1 0 0,0-1 1 0 0,0 0-1 0 0,1 0 1 0 0,0 1-1 0 0,-1-1 1 0 0,1 0 0 0 0,0 0-1 0 0,0 0 1 0 0,0-1-1 0 0,1 1 1 0 0,-1-1-1 0 0,1 1 1 0 0,0-1 0 0 0,-1 0-1 0 0,1 0 1 0 0,0 0-1 0 0,0 0 1 0 0,0 0-1 0 0,0-1 1 0 0,1 1 0 0 0,2 0-9 0 0,6 0 10 0 0,0 0 1 0 0,1 0-1 0 0,-1-2 1 0 0,1 1-1 0 0,-1-2 1 0 0,1 1 0 0 0,-1-2-1 0 0,1 0 1 0 0,-1 0-1 0 0,0-1 1 0 0,0-1-1 0 0,0 0 1 0 0,9-4-11 0 0,25-11-164 0 0,-26 11 6 0 0,-1 0 0 0 0,0-2-1 0 0,5-3 159 0 0,9-7-352 0 0,-1-1 0 0 0,-1-2 0 0 0,0-1 0 0 0,4-8 352 0 0,-31 29-1 0 0,-1-1 0 0 0,1 0 0 0 0,-1 0 0 0 0,0-1 0 0 0,0 1-1 0 0,-1-1 1 0 0,2-3 1 0 0,-4 8-1 0 0,0 0 0 0 0,0 0 0 0 0,0 0 0 0 0,0-1 0 0 0,0 1 1 0 0,0 0-1 0 0,0 0 0 0 0,0 0 0 0 0,0-1 0 0 0,0 1 0 0 0,0 0 0 0 0,-1 0 0 0 0,1 0 0 0 0,0 0 0 0 0,0-1 0 0 0,0 1 0 0 0,0 0 0 0 0,0 0 0 0 0,0 0 0 0 0,-1 0 0 0 0,1-1 0 0 0,0 1 0 0 0,0 0 0 0 0,0 0 0 0 0,0 0 0 0 0,-1 0 0 0 0,1 0 0 0 0,0 0 0 0 0,0 0 0 0 0,0 0 0 0 0,0 0 0 0 0,-1-1 0 0 0,1 1 0 0 0,0 0 0 0 0,0 0 0 0 0,0 0 0 0 0,-1 0 0 0 0,1 0 0 0 0,0 0 0 0 0,0 0 0 0 0,0 0 0 0 0,-1 0 1 0 0,1 1 0 0 0,-10-1-86 0 0,10 0 79 0 0,-4 0 2 0 0,-1 1 1 0 0,1-1-1 0 0,0 1 1 0 0,-1 0-1 0 0,1 1 1 0 0,0-1-1 0 0,-4 3 5 0 0,-16 4 76 0 0,15-5-63 0 0,0 0 0 0 0,0 1 0 0 0,0 0 1 0 0,1 1-1 0 0,0 0 0 0 0,-3 1-13 0 0,-45 36 197 0 0,34-22-94 0 0,1 1 0 0 0,-16 20-103 0 0,15-16-232 0 0,19-22 299 0 0,1-1-1 0 0,0 1 0 0 0,0 0 0 0 0,0 0 1 0 0,0 1-1 0 0,0-1 0 0 0,1 0 1 0 0,-1 0-1 0 0,1 1 0 0 0,0-1 0 0 0,0 1 1 0 0,0-1-1 0 0,1 1 0 0 0,-1 3-66 0 0,2-6 16 0 0,-1 0 0 0 0,1-1-1 0 0,-1 1 1 0 0,1 0 0 0 0,0-1-1 0 0,-1 1 1 0 0,1-1 0 0 0,0 1-1 0 0,0-1 1 0 0,-1 1 0 0 0,1-1-1 0 0,0 0 1 0 0,0 1 0 0 0,0-1 0 0 0,0 0-1 0 0,-1 1 1 0 0,1-1 0 0 0,0 0-1 0 0,0 0 1 0 0,0 0 0 0 0,0 0-1 0 0,0 0 1 0 0,0 0 0 0 0,0 0-1 0 0,0 0-15 0 0,4 0 28 0 0,0-1 0 0 0,0 1-1 0 0,0-1 1 0 0,0-1-1 0 0,0 1 1 0 0,-1 0 0 0 0,1-1-1 0 0,0 0 1 0 0,-1 0-1 0 0,1-1 1 0 0,-1 1 0 0 0,0-1-1 0 0,1 0 1 0 0,0-2-28 0 0,34-23 91 0 0,-21 15-38 0 0,-1 0 0 0 0,0-2-1 0 0,7-7-52 0 0,19-20 23 0 0,-42 41 30 0 0,-1 1 13 0 0,0 0 4 0 0,0 1-10 0 0,2 5-48 0 0,-1 0 0 0 0,1-1 0 0 0,-1 1 0 0 0,0 0 0 0 0,-1 0 0 0 0,0 0 0 0 0,0 0 0 0 0,0 0 0 0 0,-1 6-12 0 0,0-4-35 0 0,1 1-1 0 0,-1-1 1 0 0,2 0 0 0 0,0 7 35 0 0,0-12 16 0 0,0 0-1 0 0,-1 0 1 0 0,1 0 0 0 0,0 0 0 0 0,1-1 0 0 0,-1 1 0 0 0,0 0 0 0 0,1 0 0 0 0,0-1 0 0 0,0 1 0 0 0,0-1 0 0 0,0 1 0 0 0,0-1 0 0 0,0 0 0 0 0,0 0-16 0 0,1 1 0 0 0,1-1 0 0 0,-1 1 1 0 0,0-1-1 0 0,1 0 1 0 0,-1 0-1 0 0,1 0 1 0 0,0-1-1 0 0,0 1 0 0 0,-1-1 1 0 0,1 0-1 0 0,0 0 1 0 0,0 0-1 0 0,0 0 1 0 0,0-1-1 0 0,3 0 0 0 0,-1 0 5 0 0,0 0-1 0 0,0-1 1 0 0,0 0 0 0 0,0 0 0 0 0,0-1-1 0 0,-1 0 1 0 0,1 0 0 0 0,0 0-1 0 0,-1 0 1 0 0,1-1-5 0 0,4-3-111 0 0,0 0 0 0 0,0-1 0 0 0,0 0 0 0 0,-1-1 0 0 0,-1 1 0 0 0,1-2 0 0 0,-1 1 1 0 0,-1-1-1 0 0,1 0 0 0 0,4-9 111 0 0,27-49-2600 0 0,-14 27 1390 0 0,-18 30 1153 0 0,-6 9 85 0 0,0 0 40 0 0,0 1 85 0 0,-4 5 171 0 0,1 2-213 0 0,0 1-1 0 0,1 0 1 0 0,0 0-1 0 0,0-1 1 0 0,1 1-1 0 0,0 0 1 0 0,0 0-1 0 0,1 4-110 0 0,9 40 530 0 0,-9-47-448 0 0,1 1 0 0 0,0-1 1 0 0,0 1-1 0 0,1-1 1 0 0,-1 0-1 0 0,1 0 0 0 0,2 3-82 0 0,26 33 610 0 0,-30-39-574 0 0,4 3 68 0 0,0 1 1 0 0,0-1-1 0 0,0-1 0 0 0,1 1 0 0 0,0-1 0 0 0,0 0 0 0 0,0 0 0 0 0,0-1 0 0 0,1 0 0 0 0,0 1-104 0 0,-5-3 11 0 0,1 0-1 0 0,0 0 0 0 0,0 0 0 0 0,0 0 0 0 0,0 0 0 0 0,0-1 0 0 0,0 1 0 0 0,0-1 0 0 0,0 0 0 0 0,0 1 0 0 0,0-1 0 0 0,0-1 0 0 0,1 1 0 0 0,-1 0 0 0 0,0-1 0 0 0,0 0 1 0 0,0 0-1 0 0,-1 0 0 0 0,1 0 0 0 0,0 0 0 0 0,0 0 0 0 0,0-1 0 0 0,-1 1 0 0 0,2-2-10 0 0,0-1 117 0 0,-1 1 0 0 0,0-1 1 0 0,0 1-1 0 0,0-1 0 0 0,-1 0 0 0 0,1 0 1 0 0,-1 0-1 0 0,0-1 0 0 0,0 1 0 0 0,0-1 1 0 0,-1 1-1 0 0,1-5-117 0 0,2-9-34 0 0,-1 0-1 0 0,0-14 35 0 0,-1 14 62 0 0,-1 3-103 0 0,1-1 0 0 0,1 1-1 0 0,0-1 1 0 0,1 1 0 0 0,1 0 0 0 0,0 0 0 0 0,3-5 41 0 0,-7 20-46 0 0,-1-1 1 0 0,1 0-1 0 0,-1 1 0 0 0,1-1 1 0 0,-1 1-1 0 0,1-1 0 0 0,-1 0 1 0 0,1 1-1 0 0,-1-1 0 0 0,1 1 1 0 0,0 0-1 0 0,-1-1 0 0 0,1 1 1 0 0,0-1-1 0 0,0 1 0 0 0,-1 0 1 0 0,1 0-1 0 0,0-1 0 0 0,0 1 1 0 0,-1 0-1 0 0,1 0 0 0 0,0 0 1 0 0,0 0-1 0 0,0 0 0 0 0,-1 0 1 0 0,1 0-1 0 0,0 0 0 0 0,0 0 1 0 0,0 1 45 0 0,28 8-1139 0 0,-14-4-821 0 0,6 3-1958 0 0,-12-4-2223 0 0</inkml:trace>
  <inkml:trace contextRef="#ctx0" brushRef="#br0" timeOffset="277.158">1318 210 5984 0 0,'0'0'464'0'0,"0"0"-16"0"0,0 0 1070 0 0,0 0 502 0 0,0 0 100 0 0,0 0-136 0 0,0 16 1364 0 0,-4 2-1655 0 0,1-1 1 0 0,1 1-1 0 0,1 13-1693 0 0,1-23 247 0 0,0 1 0 0 0,1-1 0 0 0,0 0 0 0 0,0 1 0 0 0,1-1 0 0 0,0 0 0 0 0,1 0 0 0 0,3 7-247 0 0,-4-9 89 0 0,0-1-1 0 0,1 0 1 0 0,0 0 0 0 0,0 0 0 0 0,1-1-1 0 0,2 4-88 0 0,-5-7-59 0 0,0 0 0 0 0,0 0 0 0 0,0-1-1 0 0,0 1 1 0 0,0 0 0 0 0,0-1 0 0 0,0 1-1 0 0,0 0 1 0 0,0-1 0 0 0,0 1 0 0 0,0-1-1 0 0,0 0 1 0 0,0 1 0 0 0,1-1 0 0 0,-1 0-1 0 0,0 0 1 0 0,0 1 0 0 0,0-1 0 0 0,1 0-1 0 0,-1 0 1 0 0,0 0 0 0 0,0-1 0 0 0,0 1-1 0 0,1 0 1 0 0,-1 0 0 0 0,0-1 0 0 0,0 1 0 0 0,0-1-1 0 0,0 1 1 0 0,1-1 0 0 0,-1 1 0 0 0,0-1-1 0 0,0 0 60 0 0,6-5-1160 0 0</inkml:trace>
  <inkml:trace contextRef="#ctx0" brushRef="#br0" timeOffset="527.074">1427 26 15664 0 0,'0'-6'1667'0'0,"1"4"-1589"0"0,-1 1 0 0 0,1 0 0 0 0,0 0 0 0 0,-1 0 0 0 0,1 0 0 0 0,0 0 0 0 0,0 0 0 0 0,0 0-1 0 0,0 0 1 0 0,0 0 0 0 0,0 0 0 0 0,0 0 0 0 0,0 0 0 0 0,0 1 0 0 0,0-1 0 0 0,1 0-1 0 0,-1 1 1 0 0,0-1 0 0 0,0 1 0 0 0,1 0 0 0 0,-1-1 0 0 0,0 1 0 0 0,1 0 0 0 0,-1 0-1 0 0,1 0-77 0 0,1-1 106 0 0,1 1-1 0 0,0 0 1 0 0,-1 1-1 0 0,1-1 1 0 0,-1 1-1 0 0,1-1 1 0 0,1 2-106 0 0,19 8 84 0 0,-18-8-1100 0 0,-1 1 1 0 0,1-1-1 0 0,0 0 1 0 0,-1-1 0 0 0,2 1 1015 0 0,3-2-1600 0 0</inkml:trace>
  <inkml:trace contextRef="#ctx0" brushRef="#br0" timeOffset="821.174">1625 34 2304 0 0,'0'0'101'0'0,"-1"15"22"0"0,-8 37 9829 0 0,3-18-6588 0 0,-3 38-771 0 0,9-60-2259 0 0,0 1-1 0 0,1-1 1 0 0,0 1 0 0 0,2 3-334 0 0,1 14 467 0 0,-2-6-71 0 0,2 0-1 0 0,0-1 1 0 0,4 9-396 0 0,-4-26 36 0 0,-4-5-207 0 0,1 0 0 0 0,0 0 0 0 0,-1 0 1 0 0,1 0-1 0 0,-1 0 0 0 0,1 0 0 0 0,-1 0 0 0 0,1 0 0 0 0,-1 0 0 0 0,0 0 0 0 0,1 0 0 0 0,-1 0 0 0 0,0 1 0 0 0,0-1 0 0 0,0 1 171 0 0,0-2-6866 0 0</inkml:trace>
  <inkml:trace contextRef="#ctx0" brushRef="#br0" timeOffset="1382.479">1581 234 10768 0 0,'0'0'496'0'0,"0"0"-14"0"0,13-4-292 0 0,21 1 1554 0 0,1 2 0 0 0,-1 1 0 0 0,1 1 0 0 0,0 2-1744 0 0,19 1 529 0 0,46-1 1460 0 0,-85-3-1738 0 0,-1 0 1 0 0,1-1-1 0 0,0 0 1 0 0,-1-2-1 0 0,3 0-251 0 0,9-10 200 0 0,-25 26-128 0 0,-1 4-94 0 0,-1-5 54 0 0,1-1 1 0 0,1 1 0 0 0,0-1-1 0 0,0 0 1 0 0,3 9-33 0 0,-4-18 35 0 0,1 0 0 0 0,-1 0-1 0 0,1 0 1 0 0,0 0 0 0 0,0 0 0 0 0,0 0 0 0 0,0 0 0 0 0,0 0 0 0 0,0 0 0 0 0,0-1 0 0 0,1 1 0 0 0,-1 0 0 0 0,1-1 0 0 0,-1 1 0 0 0,1-1 0 0 0,0 1 0 0 0,0-1 0 0 0,-1 0 0 0 0,1 0 0 0 0,0 0 0 0 0,0 0 0 0 0,0 0 0 0 0,0 0 0 0 0,0-1 0 0 0,0 1-1 0 0,0-1 1 0 0,1 1 0 0 0,-1-1 0 0 0,0 0 0 0 0,0 0 0 0 0,2 0-35 0 0,3 0 58 0 0,1 0-1 0 0,-1-1 0 0 0,0 0 0 0 0,0 0 1 0 0,0-1-1 0 0,1 0 0 0 0,-1-1 0 0 0,-1 1 1 0 0,6-4-58 0 0,1-1 42 0 0,-1 0 0 0 0,0-1 0 0 0,0-1 0 0 0,5-5-42 0 0,-7 4 9 0 0,0 0 0 0 0,5-7-9 0 0,-5 6-30 0 0,0 1 1 0 0,7-6 29 0 0,-11 11-21 0 0,0 0 1 0 0,1 1-1 0 0,0-1 1 0 0,0 2-1 0 0,7-4 21 0 0,0 15-72 0 0,-12-6 70 0 0,0 0 0 0 0,-1 0-1 0 0,1 1 1 0 0,0-1-1 0 0,-1 0 1 0 0,1 1 0 0 0,-1-1-1 0 0,0 0 1 0 0,0 1 0 0 0,1 0-1 0 0,-2-1 1 0 0,2 3 2 0 0,5 36-24 0 0,-2-11 16 0 0,-2-13 3 0 0,0-1-1 0 0,-1 1 0 0 0,-1 0 0 0 0,0 7 6 0 0,-6 69-34 0 0,3-49 27 0 0,-10 161 189 0 0,11-182 121 0 0,2-1 1 0 0,1 14-304 0 0,1 18 227 0 0,-2-40-203 0 0,-1 18-122 0 0,-1-31 87 0 0,1 1 0 0 0,0 0-1 0 0,0-1 1 0 0,-1 1 0 0 0,1 0 0 0 0,0-1 0 0 0,-1 1 0 0 0,0 0 0 0 0,1-1 0 0 0,-1 1 0 0 0,0-1 0 0 0,0 1 0 0 0,0-1 0 0 0,0 1 11 0 0,-1-1 18 0 0,0 1 0 0 0,0-1-1 0 0,0 0 1 0 0,0 0 0 0 0,0 1 0 0 0,0-1 0 0 0,0 0-1 0 0,0-1 1 0 0,0 1 0 0 0,0 0 0 0 0,-1-1 0 0 0,1 1 0 0 0,0-1-1 0 0,-1 1-17 0 0,-3-1 6 0 0,0 0 1 0 0,0 0-1 0 0,0 0 0 0 0,0-1 0 0 0,-5-1-6 0 0,-3-1 464 0 0,0-1 0 0 0,0 0 0 0 0,1-1 0 0 0,-8-4-464 0 0,-21-16 159 0 0,25 14-166 0 0,16 10 8 0 0,1 1 1 0 0,-1-1-1 0 0,0 1 1 0 0,0-1-1 0 0,1 0 1 0 0,-1 1-1 0 0,1-1 1 0 0,-1 0-1 0 0,1 0 1 0 0,-1 1-1 0 0,1-1 0 0 0,-1 0 1 0 0,1 0-1 0 0,-1 0 1 0 0,1 0-1 0 0,0 1 1 0 0,0-1-1 0 0,-1 0 1 0 0,1 0-1 0 0,0 0 1 0 0,0 0-1 0 0,0 0 1 0 0,0 0-1 0 0,0 0 1 0 0,0 0-1 0 0,0 1 0 0 0,1-1 1 0 0,-1 0-1 0 0,0 0 1 0 0,0 0-1 0 0,1 0 1 0 0,-1 0-1 0 0,0 0-1 0 0,2-1 21 0 0,-1-1-1 0 0,0 0 0 0 0,1 1 0 0 0,0-1 0 0 0,-1 1 1 0 0,1 0-1 0 0,0-1 0 0 0,0 1 0 0 0,0 0-20 0 0,3-2-19 0 0,0 1 0 0 0,0 0 0 0 0,0 0-1 0 0,0 0 1 0 0,1 0 0 0 0,-1 1 0 0 0,1 0-1 0 0,0 0 1 0 0,-1 0 0 0 0,4 0 19 0 0,21-7-169 0 0,-25 9 978 0 0,-4 1-2571 0 0,1-2-7847 0 0,-2 1 3180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56.7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65 399 3224 0 0,'1'-8'288'0'0,"-1"7"-252"0"0,1-1 0 0 0,-1 1 0 0 0,0 0-1 0 0,1 0 1 0 0,-1 0 0 0 0,0-1 0 0 0,0 1 0 0 0,0 0 0 0 0,0 0 0 0 0,0-1 0 0 0,0 1-1 0 0,0 0 1 0 0,-1 0 0 0 0,1 0 0 0 0,0-1 0 0 0,-1 1 0 0 0,1 0-36 0 0,-4-13 1034 0 0,-10-55 1696 0 0,10 52-2025 0 0,2-1 0 0 0,0 1 0 0 0,1-1 0 0 0,2-7-705 0 0,-1 18 367 0 0,-1 1 0 0 0,1 0 0 0 0,-1-1 0 0 0,0 1-1 0 0,-1-3-366 0 0,-3-17 1049 0 0,-3-9-6 0 0,5 28-672 0 0,1 0 0 0 0,1 0 0 0 0,-1 0 0 0 0,1 0 0 0 0,0-2-371 0 0,1 8 85 0 0,0-1 0 0 0,0 1 0 0 0,0 0-1 0 0,0-1 1 0 0,-1 1 0 0 0,1 0 0 0 0,-1-1-1 0 0,1 1 1 0 0,-1 0 0 0 0,1 0 0 0 0,-1-1-85 0 0,0 1 92 0 0,1 0 0 0 0,-1 0 1 0 0,0 0-1 0 0,1 0 1 0 0,0-1-1 0 0,-1 1 0 0 0,1 0 1 0 0,0 0-1 0 0,0-1 0 0 0,-1 0-92 0 0,0-1 269 0 0,1 3-204 0 0,0 0-1 0 0,0 0 1 0 0,0 0-1 0 0,-1-1 1 0 0,1 1 0 0 0,0 0-1 0 0,0 0 1 0 0,0-1 0 0 0,0 1-1 0 0,0 0 1 0 0,0 0-1 0 0,0-1 1 0 0,0 1 0 0 0,-1 0-1 0 0,1-1 1 0 0,0 1 0 0 0,0 0-1 0 0,0 0 1 0 0,0-1-1 0 0,0 1 1 0 0,1 0 0 0 0,-1-1-1 0 0,0 1 1 0 0,0 0 0 0 0,0 0-1 0 0,0-1 1 0 0,0 1-1 0 0,0 0 1 0 0,0 0 0 0 0,0-1-1 0 0,1 1 1 0 0,-1 0 0 0 0,0 0-1 0 0,0-1 1 0 0,0 1-1 0 0,0 0 1 0 0,1 0 0 0 0,-1 0-1 0 0,0-1 1 0 0,0 1 0 0 0,1 0-1 0 0,-1 0 1 0 0,0 0 0 0 0,0 0-1 0 0,1 0 1 0 0,-1 0-1 0 0,0-1 1 0 0,1 1-65 0 0,0 0-100 0 0,4 19-4 0 0,-4-17 105 0 0,0 0 0 0 0,0 1 1 0 0,0-1-1 0 0,0 0 0 0 0,-1 1 0 0 0,1-1 0 0 0,-1 1 0 0 0,0 0-1 0 0,7 104 515 0 0,-6-91-274 0 0,1 9-24 0 0,-1 1 0 0 0,-1 0 0 0 0,-2-1 0 0 0,-3 22-217 0 0,0-28 82 0 0,2 0 0 0 0,0 0 0 0 0,2 1 0 0 0,0-1-1 0 0,1 0 1 0 0,1 1 0 0 0,0-1 0 0 0,4 12-82 0 0,7 1-223 0 0,-5-24 223 0 0,-4-5 49 0 0,0 0 0 0 0,0 0 0 0 0,1 0 0 0 0,-1-1 0 0 0,1 1 0 0 0,0-1 0 0 0,0 0 0 0 0,0 0 0 0 0,0-1 0 0 0,0 1 0 0 0,0-1 1 0 0,0 0-1 0 0,0 0 0 0 0,1 0 0 0 0,-1 0 0 0 0,5-1-49 0 0,-3 0 57 0 0,0 0 0 0 0,0-1 0 0 0,-1 0 0 0 0,1 0 1 0 0,0-1-1 0 0,0 1 0 0 0,0-1 0 0 0,-1-1 0 0 0,1 1 1 0 0,-1-1-1 0 0,0 0 0 0 0,2-1-57 0 0,58-33-1063 0 0,-41 24 995 0 0,-1 0-1 0 0,0-2 0 0 0,-2 0 1 0 0,8-7 68 0 0,-27 20 19 0 0,3-1 14 0 0,-1-1 0 0 0,0 1-1 0 0,-1-1 1 0 0,1 1 0 0 0,-1-1-1 0 0,1 0 1 0 0,-1 0 0 0 0,0-1-1 0 0,-1 1 1 0 0,1-1 0 0 0,-1 1 0 0 0,0-1-1 0 0,0 0 1 0 0,1-4-33 0 0,6-12 64 0 0,-21 12 1 0 0,10 8-57 0 0,0 0 0 0 0,0 0 0 0 0,0 0 0 0 0,0 0-1 0 0,-1 1 1 0 0,1-1 0 0 0,0 1 0 0 0,0-1 0 0 0,-1 1 0 0 0,1 0 0 0 0,0 0-1 0 0,-1 0 1 0 0,1 0 0 0 0,0 0 0 0 0,-1 0 0 0 0,1 1 0 0 0,0-1-1 0 0,-1 1 1 0 0,-1 1-8 0 0,-7 1 43 0 0,-1 2 1 0 0,1-1-1 0 0,-1 2-43 0 0,10-5 3 0 0,-5 3-2 0 0,1 0 0 0 0,-1 0 0 0 0,1 0 0 0 0,0 1 0 0 0,0 0 0 0 0,1 1 0 0 0,-1-1 0 0 0,1 1 0 0 0,0 0 0 0 0,1 0 0 0 0,-4 7-1 0 0,2-4 0 0 0,1 1 0 0 0,0 0 0 0 0,1 0 0 0 0,0 0 0 0 0,1 1-1 0 0,0-1 1 0 0,-1 11 0 0 0,3-19 9 0 0,1 1 0 0 0,0-1-1 0 0,0 1 1 0 0,0-1-1 0 0,1 1 1 0 0,-1 0 0 0 0,0-1-1 0 0,1 1 1 0 0,0-1-1 0 0,0 0 1 0 0,-1 1 0 0 0,1-1-1 0 0,1 0 1 0 0,-1 1-9 0 0,0-2 20 0 0,-1 0-1 0 0,1 0 1 0 0,-1 0-1 0 0,1 0 1 0 0,0-1-1 0 0,-1 1 1 0 0,1 0-1 0 0,0 0 1 0 0,0-1-1 0 0,0 1 1 0 0,-1-1-1 0 0,1 1 1 0 0,0-1-1 0 0,0 1 1 0 0,0-1-1 0 0,0 1 1 0 0,0-1-1 0 0,0 0 1 0 0,0 1-1 0 0,0-1 1 0 0,0 0-1 0 0,0 0 1 0 0,0 0-1 0 0,0 0 1 0 0,0 0 0 0 0,0 0-1 0 0,0 0 1 0 0,0 0-1 0 0,0 0 1 0 0,0-1-1 0 0,0 1 1 0 0,0 0-1 0 0,0-1 1 0 0,0 1-1 0 0,0-1-19 0 0,31-12-526 0 0,-23 11 538 0 0,-1-1 1 0 0,0-1-1 0 0,0 1 0 0 0,-1-1 0 0 0,1 0 0 0 0,-1-1 1 0 0,0 0-1 0 0,0 0 0 0 0,0-1 0 0 0,3-3-12 0 0,20-32-32 0 0,-27 37 29 0 0,-1 0 0 0 0,0 1 0 0 0,0-1-1 0 0,-1 0 1 0 0,1 0 0 0 0,-1 0 0 0 0,0 0 0 0 0,0 0-1 0 0,0 0 1 0 0,0-5 3 0 0,-3 4 0 0 0,-5 3 0 0 0,5 2-2 0 0,1 0-1 0 0,1 0 1 0 0,-1 0-1 0 0,0 0 0 0 0,0 0 1 0 0,0 0-1 0 0,0 1 1 0 0,0-1-1 0 0,1 0 1 0 0,-1 0-1 0 0,0 1 0 0 0,0-1 1 0 0,0 0-1 0 0,1 1 1 0 0,-1-1-1 0 0,0 1 1 0 0,1-1-1 0 0,-1 1 0 0 0,0-1 1 0 0,1 1-1 0 0,-1 0 1 0 0,1-1-1 0 0,-1 1 0 0 0,1 0 1 0 0,-1-1-1 0 0,1 1 1 0 0,-1 0-1 0 0,1 0 1 0 0,-1 0 2 0 0,0 0-3 0 0,0 1 0 0 0,0-1 0 0 0,1 0 0 0 0,-1 1 1 0 0,0 0-1 0 0,0-1 0 0 0,1 1 0 0 0,-1-1 0 0 0,1 1 1 0 0,-1 0-1 0 0,1-1 0 0 0,0 1 0 0 0,0 0 1 0 0,0-1-1 0 0,0 1 0 0 0,0 0 0 0 0,0 0 0 0 0,0-1 1 0 0,0 1-1 0 0,1 0 0 0 0,-1-1 0 0 0,1 1 0 0 0,-1-1 1 0 0,1 1-1 0 0,0 0 0 0 0,0-1 0 0 0,-1 1 0 0 0,1-1 1 0 0,0 0-1 0 0,0 1 0 0 0,0-1 0 0 0,1 0 0 0 0,-1 1 1 0 0,0-1-1 0 0,0 0 0 0 0,1 0 0 0 0,-1 0 1 0 0,0 0-1 0 0,1 0 0 0 0,-1-1 0 0 0,1 1 0 0 0,0 0 1 0 0,-1-1 2 0 0,2 3-10 0 0,-1-1 7 0 0,16 4 2 0 0,-1-4 1 0 0,0-1-325 0 0,-1-1 0 0 0,0 0 0 0 0,1-1 0 0 0,-1-1 0 0 0,0-1 0 0 0,0 0 0 0 0,0-1 0 0 0,7-3 325 0 0,-12 3-415 0 0,0 0-1 0 0,-1-1 0 0 0,1-1 0 0 0,-1 0 1 0 0,0 0-1 0 0,0-1 0 0 0,-1 0 0 0 0,0-1 0 0 0,0 0 1 0 0,-1 0-1 0 0,0-1 0 0 0,0 0 0 0 0,-1 0 1 0 0,0-1-1 0 0,-1 0 0 0 0,0 0 0 0 0,0 0 1 0 0,0-5 415 0 0,-5 13 143 0 0,0 0 1 0 0,-1 0 0 0 0,1-1 0 0 0,-1 1 0 0 0,1 0 0 0 0,-1-1 0 0 0,0 1 0 0 0,0 0 0 0 0,0 0-1 0 0,-1-1 1 0 0,1 1 0 0 0,0 0 0 0 0,-1-1 0 0 0,0 1 0 0 0,1 0 0 0 0,-1 0 0 0 0,0 0 0 0 0,0 0 0 0 0,0 0-1 0 0,0 0 1 0 0,0 0 0 0 0,-1 0 0 0 0,1 0 0 0 0,-1 0 0 0 0,1 1 0 0 0,-1-1-144 0 0,1 1 541 0 0,-1 1-452 0 0,-1 1 1 0 0,1 0-1 0 0,0 0 0 0 0,-1 0 1 0 0,1 0-1 0 0,0 0 0 0 0,0 0 0 0 0,0 1 1 0 0,0-1-1 0 0,0 0 0 0 0,0 1 1 0 0,0 0-1 0 0,0 0 0 0 0,1-1 0 0 0,-1 1 1 0 0,1 0-1 0 0,-1 0 0 0 0,1 0 1 0 0,0 0-1 0 0,0 1 0 0 0,0-1 1 0 0,0 0-1 0 0,0 1 0 0 0,0-1 0 0 0,0 2-89 0 0,1 0 5 0 0,-1 1-1 0 0,1-1 1 0 0,0 1-1 0 0,0-1 1 0 0,0 1-1 0 0,0-1 1 0 0,1 1-1 0 0,0-1 1 0 0,0 0-1 0 0,0 1 1 0 0,0-1-1 0 0,1 0 1 0 0,1 3-5 0 0,41 75 974 0 0,-30-64-270 0 0,-13-17-416 0 0,2 5 0 0 0,-4 1-269 0 0,0-4-9 0 0,-1-1 0 0 0,0 0 0 0 0,0 0 0 0 0,0 0 0 0 0,0 0 0 0 0,0 0 0 0 0,0 0 0 0 0,0-1 0 0 0,0 1 0 0 0,-1-1-1 0 0,1 1 1 0 0,-1-1 0 0 0,1 0 0 0 0,-1 0 0 0 0,0 0 0 0 0,1 0 0 0 0,-1-1 0 0 0,0 1 0 0 0,0-1-10 0 0,-10 2 115 0 0,1 0 0 0 0,0-1-1 0 0,-9-1-114 0 0,-30 0 159 0 0,50 0-255 0 0,1 0-57 0 0,0 0-21 0 0,15 0-2 0 0,17 0 176 0 0,-1-2 0 0 0,9-2 0 0 0,84-8 0 0 0,-72 8-26 0 0,8-2-502 0 0,7-4 528 0 0,-45 6 5 0 0,-1-1 1 0 0,0-1 0 0 0,0 0-1 0 0,16-9-5 0 0,-29 11-1 0 0,0 0 1 0 0,0-1-1 0 0,-1 1 0 0 0,0-1 0 0 0,0-1 0 0 0,0 1 0 0 0,-1-1 1 0 0,0 0-1 0 0,0-1 0 0 0,0 0 0 0 0,3-5 1 0 0,-7 9-3 0 0,0 0 1 0 0,0-1-1 0 0,0 1 0 0 0,-1-1 1 0 0,0 1-1 0 0,1-1 0 0 0,-1 0 1 0 0,0 0-1 0 0,-1 1 0 0 0,1-1 1 0 0,-1 0-1 0 0,0 0 0 0 0,0 0 1 0 0,0 0-1 0 0,0 0 0 0 0,0 1 1 0 0,-1-1-1 0 0,0 0 0 0 0,0 0 1 0 0,0 1-1 0 0,0-1 0 0 0,-1 0 1 0 0,1 1-1 0 0,-1-1 0 0 0,0 1 1 0 0,0 0-1 0 0,0-1 3 0 0,1 3 21 0 0,0-1 0 0 0,0 0 0 0 0,-1 1 0 0 0,1-1-1 0 0,0 1 1 0 0,-1-1 0 0 0,1 1 0 0 0,-1-1 0 0 0,0 1 0 0 0,1 0 0 0 0,-1 0 0 0 0,0 0 0 0 0,1 0 0 0 0,-1 0-1 0 0,0 0 1 0 0,0 1 0 0 0,0-1 0 0 0,0 0 0 0 0,0 1 0 0 0,0 0 0 0 0,0-1 0 0 0,0 1 0 0 0,0 0 0 0 0,0 0-1 0 0,0 0 1 0 0,0 0 0 0 0,0 1 0 0 0,0-1 0 0 0,-1 1-21 0 0,-1 0 14 0 0,1 0 1 0 0,-1 1-1 0 0,1-1 0 0 0,-1 1 0 0 0,1 0 0 0 0,0 0 1 0 0,0 0-1 0 0,0 1 0 0 0,0-1 0 0 0,0 1 1 0 0,0 0-1 0 0,1 0 0 0 0,-1-1 0 0 0,-1 5-14 0 0,0 0-6 0 0,0 0-1 0 0,0 0 0 0 0,1 1 1 0 0,0 0-1 0 0,1-1 0 0 0,-1 1 1 0 0,1 0-1 0 0,1 1 0 0 0,0-1 1 0 0,0 0-1 0 0,0 0 0 0 0,1 0 1 0 0,0 1-1 0 0,1-1 0 0 0,1 4 7 0 0,-1-3-7 0 0,0-1 0 0 0,1 1 0 0 0,1-1 0 0 0,-1 1 0 0 0,1-1-1 0 0,0 0 1 0 0,1 0 0 0 0,0-1 0 0 0,1 1 0 0 0,-1-1 0 0 0,1 0 0 0 0,1 0-1 0 0,-1 0 1 0 0,4 2 7 0 0,-6-6 14 0 0,0-1 0 0 0,0-1 0 0 0,0 1 0 0 0,0 0 0 0 0,1-1 0 0 0,-1 1 0 0 0,1-1 0 0 0,-1 0-1 0 0,1 0 1 0 0,-1 0 0 0 0,1-1 0 0 0,-1 1 0 0 0,1-1 0 0 0,0 0 0 0 0,-1 0 0 0 0,1 0 0 0 0,0-1 0 0 0,-1 1-1 0 0,1-1 1 0 0,-1 0 0 0 0,1 0-14 0 0,12-3 104 0 0,0-1 0 0 0,0-1 0 0 0,14-6-104 0 0,-30 12 0 0 0,30-16-121 0 0,20-12 121 0 0,-26 14-59 0 0,0 1 1 0 0,0 1 0 0 0,6-1 58 0 0,-26 11-8 0 0,0 1-1 0 0,-1 0 1 0 0,1 0 0 0 0,0 0-1 0 0,0 0 1 0 0,0 1-1 0 0,0 0 1 0 0,1 0 8 0 0,-4 0-1 0 0,1 0 1 0 0,-1 0-1 0 0,0 0 0 0 0,0 0 1 0 0,0 1-1 0 0,1-1 0 0 0,-1 0 1 0 0,0 1-1 0 0,0-1 0 0 0,0 1 1 0 0,0 0-1 0 0,0-1 1 0 0,0 1-1 0 0,0 0 0 0 0,0-1 1 0 0,0 1-1 0 0,0 0 0 0 0,0 0 1 0 0,0 0-1 0 0,-1 0 0 0 0,1 0 1 0 0,0 0-1 0 0,0 0 1 0 0,-1 0-1 0 0,1 0 0 0 0,-1 1 1 0 0,2 4 33 0 0,0 0 0 0 0,-1 1-1 0 0,1-1 1 0 0,-2 1 0 0 0,1 0-1 0 0,-1-1 1 0 0,0 1-1 0 0,0 0 1 0 0,-1-1 0 0 0,0 5-33 0 0,-1 22 225 0 0,2-27-157 0 0,-1 0-1 0 0,1 0 1 0 0,-1 0-1 0 0,0 0 1 0 0,0 0 0 0 0,-1 0-1 0 0,0 0 1 0 0,0 0-1 0 0,0 0-67 0 0,1-5 75 0 0,1-1 42 0 0,0 0 13 0 0,0 0 4 0 0,0 0 22 0 0,0 0 83 0 0,0 0 32 0 0,1-6-62 0 0,0 0 0 0 0,0 1 0 0 0,0-1 0 0 0,1 0 0 0 0,0 1 0 0 0,1-3-209 0 0,2-5 249 0 0,0-1-138 0 0,1 0-1 0 0,0 1 0 0 0,1-1 0 0 0,0 1 0 0 0,2 1 0 0 0,-1-1 0 0 0,1 2 0 0 0,1-1 0 0 0,0 1 0 0 0,5-4-110 0 0,-1 3-452 0 0,0 0-1 0 0,0 2 0 0 0,12-7 453 0 0,-9 7-2608 0 0,1 1 0 0 0,0 0 0 0 0,6 0 2608 0 0,-8 2-8391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4T08:56:03.66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11.7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145 28 5528 0 0,'0'0'422'0'0,"0"0"56"0"0,0 0 1260 0 0,0 0 581 0 0,0 0 118 0 0,0 0-249 0 0,13 9-165 0 0,-10-6-1854 0 0,0 0-1 0 0,-1 1 1 0 0,1-1 0 0 0,-1 1 0 0 0,0-1-1 0 0,0 1 1 0 0,0 0 0 0 0,-1 0 0 0 0,1 0-1 0 0,-1 0 1 0 0,1 2-169 0 0,8 50 609 0 0,-7-40-340 0 0,1 15 664 0 0,-1-6-378 0 0,2-1 1 0 0,0 0-1 0 0,5 9-555 0 0,-4-10 58 0 0,-4-17 1 0 0,0 1-1 0 0,0-1 0 0 0,0 0 0 0 0,1 0 0 0 0,1 4-58 0 0,5 8-530 0 0,-8-18 180 0 0,-1 0-159 0 0,0 0-662 0 0,0 0-291 0 0,-2 0-61 0 0,-5 0-11 0 0</inkml:trace>
  <inkml:trace contextRef="#ctx0" brushRef="#br0" timeOffset="741.321">0 182 12264 0 0,'0'0'562'0'0,"0"0"-12"0"0,0-1-460 0 0,1 0 0 0 0,-1 1 0 0 0,0-1 0 0 0,1 0 0 0 0,-1 0 0 0 0,0 1 0 0 0,1-1 0 0 0,-1 0 0 0 0,1 1 0 0 0,-1-1 0 0 0,1 0 0 0 0,-1 1 0 0 0,1-1 0 0 0,0 1 0 0 0,-1-1 0 0 0,1 1 0 0 0,0-1 0 0 0,-1 1 0 0 0,1-1 0 0 0,0 1 1 0 0,-1 0-1 0 0,1-1 0 0 0,0 1 0 0 0,0 0-90 0 0,21-7 1105 0 0,-18 6-1109 0 0,89-19 846 0 0,-64 16-904 0 0,-1-2 0 0 0,0-1 1 0 0,0-2-1 0 0,-1 0 0 0 0,12-7 62 0 0,-18 5-1828 0 0,-1-2-1 0 0,-1 1 0 0 0,1-2 0 0 0,14-15 1829 0 0,-22 20-487 0 0,-11 9 1056 0 0,-1 0 242 0 0,0 0 49 0 0,0 17 1529 0 0,-1 9 988 0 0,-4 21-3377 0 0,3-32 432 0 0,0-1 0 0 0,1 1 0 0 0,0 0 0 0 0,2 0 0 0 0,-1 0 0 0 0,2 0 0 0 0,1 8-432 0 0,10 21 1376 0 0,-12-43-1297 0 0,-1 0 0 0 0,1 1 0 0 0,-1-1 0 0 0,1 0 0 0 0,-1 0 0 0 0,1 0 0 0 0,0 0 0 0 0,0 0-1 0 0,-1 0 1 0 0,1 0 0 0 0,0 0 0 0 0,0 0 0 0 0,0 0 0 0 0,0-1 0 0 0,0 1 0 0 0,0 0 0 0 0,0 0-1 0 0,0-1 1 0 0,1 1-79 0 0,-2-1 1 0 0,3-1 68 0 0,0 1 0 0 0,0-1 0 0 0,0-1 0 0 0,0 1 0 0 0,0 0 0 0 0,1-2-69 0 0,3-2 121 0 0,0 0 0 0 0,0-1 0 0 0,-1 0 0 0 0,0 0 1 0 0,2-3-122 0 0,-4 4-2 0 0,0 0 1 0 0,0 0-1 0 0,1 1 0 0 0,0 0 1 0 0,0 0-1 0 0,0 0 1 0 0,0 0-1 0 0,1 1 1 0 0,-1 0-1 0 0,3-1 2 0 0,-7 4-5 0 0,0 0 1 0 0,0-1-1 0 0,1 1 0 0 0,-1 0 0 0 0,0 0 0 0 0,1 0 1 0 0,-1 0-1 0 0,0 0 0 0 0,1 0 0 0 0,-1 0 0 0 0,0 0 1 0 0,1 0-1 0 0,-1 1 0 0 0,0-1 0 0 0,0 1 0 0 0,1-1 1 0 0,-1 1-1 0 0,0-1 0 0 0,0 1 0 0 0,0-1 0 0 0,0 1 1 0 0,1 1 4 0 0,0-1-8 0 0,2 1-23 0 0,-1 2 1 0 0,1-1-1 0 0,-1 0 1 0 0,0 1-1 0 0,0-1 1 0 0,0 1-1 0 0,0 0 1 0 0,-1 0 30 0 0,16 19-163 0 0,-10-16 185 0 0,0 0-1 0 0,1-1 1 0 0,0 0-1 0 0,0 0 1 0 0,0 0-1 0 0,0-2 1 0 0,1 1-1 0 0,0-1 1 0 0,0 0-1 0 0,0-1 0 0 0,0 0 1 0 0,1-1-1 0 0,-1 0 1 0 0,1-1-1 0 0,-1 0 1 0 0,1 0-1 0 0,-1-1 1 0 0,1-1-1 0 0,3 0-21 0 0,-9 0 27 0 0,0 1 0 0 0,0-1-1 0 0,0 0 1 0 0,-1-1 0 0 0,1 1-1 0 0,0-1 1 0 0,-1 0 0 0 0,1 0-1 0 0,-1 0 1 0 0,1-1 0 0 0,-1 1-1 0 0,0-1 1 0 0,0 0 0 0 0,0-1-1 0 0,-1 1 1 0 0,1-1 0 0 0,-1 1-1 0 0,0-1 1 0 0,0 0 0 0 0,0 0-1 0 0,0 0 1 0 0,1-4-27 0 0,0 0-63 0 0,-1-1 0 0 0,0 1 0 0 0,0-1 0 0 0,-1 1 0 0 0,0-1 0 0 0,-1 0 1 0 0,0 0-1 0 0,0 0 0 0 0,-1 0 0 0 0,0 0 0 0 0,-1-1 63 0 0,-5-6-5 0 0,6 16-8 0 0,0-1 1 0 0,-1 1-1 0 0,1 0 1 0 0,0-1-1 0 0,0 1 1 0 0,-1 0-1 0 0,1-1 1 0 0,0 1-1 0 0,-1 0 1 0 0,1 0 0 0 0,-1-1-1 0 0,1 1 1 0 0,0 0-1 0 0,-1 0 1 0 0,1-1-1 0 0,-1 1 1 0 0,1 0-1 0 0,0 0 1 0 0,-1 0-1 0 0,1 0 1 0 0,-1 0-1 0 0,1 0 1 0 0,-1 0 0 0 0,1 0-1 0 0,-1 0 1 0 0,1 0-1 0 0,0 0 1 0 0,-1 0-1 0 0,1 0 13 0 0,-1 1-25 0 0,-1 0 0 0 0,1 0-1 0 0,1 1 1 0 0,-1-1 0 0 0,0 0 0 0 0,0 0-1 0 0,0 1 1 0 0,1-1 0 0 0,-1 1-1 0 0,0-1 26 0 0,1 0-19 0 0,-2 4 18 0 0,-1 0-1 0 0,2 1 1 0 0,-1-1-1 0 0,0 1 1 0 0,1-1-1 0 0,0 1 1 0 0,0 0-1 0 0,1-1 1 0 0,0 1-1 0 0,0 0 1 0 0,0-1 0 0 0,0 1-1 0 0,1 0 1 0 0,0-1-1 0 0,0 1 1 0 0,1 0-1 0 0,0-1 1 0 0,1 3 1 0 0,0-1 44 0 0,1-1 0 0 0,0 0 0 0 0,0 0 0 0 0,0-1 1 0 0,1 1-1 0 0,-1-1 0 0 0,1 0 0 0 0,1-1 0 0 0,-1 1 1 0 0,1-1-1 0 0,-1 0 0 0 0,1 0 0 0 0,1 0 0 0 0,2 0-44 0 0,4 2 84 0 0,1 0 1 0 0,0-1-1 0 0,0 0 0 0 0,0-2 0 0 0,2 1-84 0 0,74 10 260 0 0,-58-9-231 0 0,-2-2-767 0 0,0 0 1 0 0,10-2 737 0 0,-16-1-859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10.4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77 14112 0 0,'0'0'322'0'0,"0"0"45"0"0,0 0 17 0 0,0 0-45 0 0,2 8 394 0 0,0-2-273 0 0,-1-1 1 0 0,0 1 0 0 0,-1 0-1 0 0,1 0 1 0 0,-1 0 0 0 0,0 0-1 0 0,-1-1 1 0 0,1 1-1 0 0,-2 1-460 0 0,0 22 1440 0 0,1-11-735 0 0,1-12-514 0 0,0 0 0 0 0,0-1 0 0 0,0 1 0 0 0,0 0 0 0 0,1 2-191 0 0,3 11-152 0 0,-4-14 314 0 0,1 0-1 0 0,0-1 1 0 0,0 1-1 0 0,0 0 1 0 0,0 0-1 0 0,1-1 1 0 0,0 1-1 0 0,0-1 1 0 0,0 1-1 0 0,0-1 1 0 0,1 0-1 0 0,0 0 1 0 0,3 4-162 0 0,1-1-105 0 0,-7-6 41 0 0,1 0 1 0 0,0 0-1 0 0,-1-1 1 0 0,1 1-1 0 0,0 0 1 0 0,-1 0-1 0 0,1-1 1 0 0,0 1-1 0 0,0-1 1 0 0,0 1-1 0 0,0-1 1 0 0,0 1-1 0 0,0-1 1 0 0,0 1-1 0 0,0-1 64 0 0,1 0-193 0 0,-1 0 0 0 0,0-1-1 0 0,0 1 1 0 0,0-1 0 0 0,1 1-1 0 0,-1-1 1 0 0,0 1 0 0 0,0-1-1 0 0,0 0 1 0 0,0 0 0 0 0,0 1 0 0 0,0-1-1 0 0,0 0 1 0 0,-1 0 0 0 0,1 0-1 0 0,0 0 1 0 0,0 0 0 0 0,-1 0 193 0 0,10-11-1483 0 0,-3-2-12 0 0</inkml:trace>
  <inkml:trace contextRef="#ctx0" brushRef="#br0" timeOffset="480.937">118 0 16272 0 0,'0'0'365'0'0,"0"0"56"0"0,0 0 26 0 0,0 0-53 0 0,0 0-274 0 0,0 0-210 0 0,0 0-64 0 0,6 11 98 0 0,24 64 1728 0 0,-19-49-1677 0 0,-8-14 4 0 0,2 0 1 0 0,0-1 0 0 0,0 0-1 0 0,1 0 1 0 0,0-1-1 0 0,7 9 1 0 0,-3-6 0 0 0,-6-8 0 0 0,0 0 0 0 0,0 0 0 0 0,1-1 0 0 0,-1 1 0 0 0,4 1 0 0 0,0 2 0 0 0,1-1 0 0 0,-4-3-1 0 0,-1 1 0 0 0,13 4 78 0 0,-16-9-29 0 0,-1 1-1 0 0,1-1 0 0 0,-1 0 1 0 0,1 0-1 0 0,-1 0 1 0 0,1 0-1 0 0,-1 0 0 0 0,1 0 1 0 0,-1 0-1 0 0,1-1 1 0 0,-1 1-1 0 0,1 0 0 0 0,-1 0 1 0 0,1 0-1 0 0,-1 0 1 0 0,1-1-1 0 0,-1 1 1 0 0,1 0-1 0 0,-1 0 0 0 0,1-1 1 0 0,-1 1-1 0 0,0 0 1 0 0,1-1-1 0 0,-1 1 0 0 0,0 0 1 0 0,1-1-1 0 0,-1 1 1 0 0,1-1-48 0 0,8-15 631 0 0,-5 10-625 0 0,18-37 1162 0 0,-19 36-1144 0 0,0-1 0 0 0,1 1 0 0 0,0 1 1 0 0,0-1-1 0 0,0 0 0 0 0,1 1 0 0 0,-1 0 0 0 0,2 0 0 0 0,-1 0 1 0 0,1 0-25 0 0,1 1 13 0 0,-1 1 0 0 0,1-1 0 0 0,0 1 0 0 0,1 0 0 0 0,-1 0 0 0 0,1 1 0 0 0,7-2-13 0 0,-10 3 8 0 0,0 1 0 0 0,-1 1 0 0 0,1-1-1 0 0,1 1 1 0 0,-1 0 0 0 0,0 0 0 0 0,0 0 0 0 0,0 1 0 0 0,0-1-1 0 0,-1 1 1 0 0,1 0 0 0 0,0 1 0 0 0,3 1-8 0 0,-5-3 12 0 0,0 1 0 0 0,-1 0 0 0 0,1 1 0 0 0,0-1 0 0 0,0 0 0 0 0,-1 1 0 0 0,1-1 1 0 0,-1 1-1 0 0,0 0 0 0 0,1 0 0 0 0,-1 0 0 0 0,0 0 0 0 0,0 0 0 0 0,0 1 0 0 0,0-1 0 0 0,-1 1 0 0 0,1-1 0 0 0,-1 1 0 0 0,1 1-12 0 0,4 7 3 0 0,-1 0-1 0 0,-1 0 1 0 0,0 1-1 0 0,-1-1 1 0 0,1 6-3 0 0,7 24 57 0 0,-3-17-42 0 0,-5-13 39 0 0,0 1-1 0 0,1-1 0 0 0,1 0 1 0 0,4 8-54 0 0,-7-16 9 0 0,-1 0 0 0 0,1 0 0 0 0,0-1 0 0 0,0 1 0 0 0,0-1 0 0 0,0 0 0 0 0,1 0 0 0 0,-1 0 0 0 0,0 0 0 0 0,1 0 1 0 0,0 0-1 0 0,-1 0 0 0 0,1-1 0 0 0,0 1 0 0 0,0-1 0 0 0,0 0 0 0 0,0 0 0 0 0,0 0 0 0 0,0 0 0 0 0,1-1-9 0 0,20 2-3176 0 0,-18-2 1960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07.5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95 146 16064 0 0,'0'0'365'0'0,"-18"3"1023"0"0,14-2-1403 0 0,1 1 0 0 0,-1 0 0 0 0,1 0 0 0 0,0 0 0 0 0,0 0 0 0 0,0 0 0 0 0,0 1 0 0 0,0-1 0 0 0,0 1 0 0 0,1 0 0 0 0,-1 0 0 0 0,1 0 0 0 0,0 0-1 0 0,-2 2 16 0 0,-1 3 242 0 0,1 1 0 0 0,-1-1 0 0 0,1 1 0 0 0,0 0-1 0 0,0 2-241 0 0,3-6 65 0 0,0 0 0 0 0,-1 0-1 0 0,1 0 1 0 0,1 0 0 0 0,-1 1-1 0 0,1-1 1 0 0,0 0-1 0 0,0 0 1 0 0,1 0 0 0 0,0 1-65 0 0,-1-3 4 0 0,1 0 1 0 0,0 0-1 0 0,0 0 1 0 0,0-1-1 0 0,0 1 1 0 0,0 0-1 0 0,1-1 1 0 0,-1 1 0 0 0,1-1-1 0 0,0 0 1 0 0,0 1-1 0 0,0-1 1 0 0,0 0-1 0 0,0 0 1 0 0,0 0-1 0 0,1 0 1 0 0,-1-1-1 0 0,2 2-4 0 0,-2-2 14 0 0,1 1-1 0 0,0-1 1 0 0,-1 1-1 0 0,1-1 0 0 0,0 0 1 0 0,0 0-1 0 0,0-1 1 0 0,0 1-1 0 0,0 0 0 0 0,0-1 1 0 0,1 0-1 0 0,-1 0 1 0 0,0 0-1 0 0,3 0-13 0 0,-4 0-13 0 0,0-1 1 0 0,0 1-1 0 0,1-1 1 0 0,-1 0-1 0 0,0 0 0 0 0,0 0 1 0 0,0 0-1 0 0,0 0 1 0 0,0 0-1 0 0,0 0 1 0 0,0-1-1 0 0,-1 1 0 0 0,1-1 1 0 0,0 1-1 0 0,-1-1 1 0 0,1 0-1 0 0,-1 0 1 0 0,1 1-1 0 0,-1-1 0 0 0,1-1 13 0 0,-1 0 0 0 0,0 1 0 0 0,0-1 0 0 0,0 1 0 0 0,-1-1 0 0 0,1 0 0 0 0,0 1 0 0 0,-1-1 0 0 0,0 0 0 0 0,0 1 0 0 0,1-1 0 0 0,-2 0 0 0 0,1 0 0 0 0,0-1 0 0 0,-9-33 0 0 0,8 33 0 0 0,-1 0 81 0 0,0 1 1 0 0,0-1-1 0 0,-1 1 0 0 0,1 0 0 0 0,-1 0 0 0 0,0 0 0 0 0,0 0 0 0 0,-2-2-81 0 0,0 1 189 0 0,5 3-215 0 0,0 1 1 0 0,-1-1-1 0 0,1 1 0 0 0,-1-1 1 0 0,1 1-1 0 0,-1-1 1 0 0,1 1-1 0 0,-1 0 0 0 0,1-1 1 0 0,-1 1-1 0 0,0 0 0 0 0,1 0 1 0 0,-1-1-1 0 0,1 1 1 0 0,-1 0-1 0 0,0 0 0 0 0,1 0 1 0 0,-1 0-1 0 0,0 0 1 0 0,0 0 25 0 0,2 2-276 0 0,6 1 258 0 0,3-2 48 0 0,-1 0 0 0 0,0-1 0 0 0,1 1 0 0 0,-1-2 0 0 0,1 1-1 0 0,-1-1 1 0 0,0-1 0 0 0,0 0 0 0 0,1 0-30 0 0,23-8 120 0 0,26-10-120 0 0,-43 14-221 0 0,-1 0 175 0 0,0 0 0 0 0,0-1 0 0 0,0 0 0 0 0,3-3 46 0 0,-11 5 0 0 0,0 0 0 0 0,0 0 0 0 0,0 0 0 0 0,-1-1 0 0 0,3-3 0 0 0,-7 7 0 0 0,0-1 0 0 0,0 1 0 0 0,0-1 0 0 0,0 0 0 0 0,0 1 0 0 0,-1-1 0 0 0,0 0 0 0 0,1 0 0 0 0,-1 0 0 0 0,0-1 0 0 0,0 1 0 0 0,-1 0 0 0 0,1 0 0 0 0,-1 0 0 0 0,0-1 0 0 0,1 1 0 0 0,-2 0 0 0 0,1 1 0 0 0,-1 0 0 0 0,1-1 0 0 0,-1 1 0 0 0,0 0 0 0 0,0-1 0 0 0,0 1 0 0 0,0 0 0 0 0,-1 0 0 0 0,1 0 0 0 0,0 0 0 0 0,-1 0 0 0 0,1 0 0 0 0,-1 0 0 0 0,0 1 0 0 0,0-1 0 0 0,0 0 0 0 0,0 1 0 0 0,0 0 0 0 0,0-1 0 0 0,0 1 0 0 0,0 0 0 0 0,0 0 0 0 0,-1 0 0 0 0,1 0 0 0 0,0 1 0 0 0,-1-1 0 0 0,1 0 0 0 0,0 1 0 0 0,-2 0 0 0 0,0 0 13 0 0,1 0 0 0 0,-1 1 0 0 0,1-1-1 0 0,-1 1 1 0 0,1 0 0 0 0,-1 0-1 0 0,1 0 1 0 0,0 1 0 0 0,0-1-1 0 0,0 1 1 0 0,0 0 0 0 0,0 0 0 0 0,0 0-1 0 0,0 0 1 0 0,0 0 0 0 0,1 1-1 0 0,-1-1 1 0 0,1 1 0 0 0,-2 2-13 0 0,-3 4 206 0 0,1 0-1 0 0,0 1 1 0 0,0 0 0 0 0,1 1 0 0 0,-2 6-206 0 0,2-2 170 0 0,0 0-1 0 0,0 0 1 0 0,2 1 0 0 0,-2 13-170 0 0,-4 66-29 0 0,8-72 52 0 0,1 7-23 0 0,1 0 0 0 0,1 0 0 0 0,5 22 0 0 0,-2-16 0 0 0,-1 1 0 0 0,-2 7 0 0 0,-2-27-94 0 0,1-2 193 0 0,-1 0 1 0 0,-2 10-100 0 0,1-21-98 0 0,1 0-1 0 0,-1 0 1 0 0,0-1 0 0 0,0 1 0 0 0,-1 0-1 0 0,1-1 1 0 0,0 1 0 0 0,-1-1 0 0 0,0 0-1 0 0,0 1 1 0 0,0-1 0 0 0,-2 2 98 0 0,3-4-118 0 0,1-1 0 0 0,-1 1 1 0 0,1-1-1 0 0,-1 1 0 0 0,1-1 1 0 0,-1 0-1 0 0,1 1 0 0 0,-1-1 0 0 0,1 1 1 0 0,-1-1-1 0 0,1 0 0 0 0,-1 0 1 0 0,1 1-1 0 0,-1-1 0 0 0,0 0 1 0 0,1 0-1 0 0,-1 0 0 0 0,0 0 1 0 0,1 0-1 0 0,-1 0 0 0 0,1 0 0 0 0,-2 0 118 0 0,-6 0-1343 0 0</inkml:trace>
  <inkml:trace contextRef="#ctx0" brushRef="#br0" timeOffset="235.635">70 402 15120 0 0,'0'0'340'0'0,"0"0"50"0"0,9-3 391 0 0,-1 2-722 0 0,1 0-1 0 0,-1 1 1 0 0,0 0-1 0 0,1 1 1 0 0,-1 0-1 0 0,2 0-58 0 0,11 1 233 0 0,0 0-96 0 0,34 3-122 0 0,36 4 217 0 0,-72-7-947 0 0,-1-1 0 0 0,17-1 715 0 0,-17 0-507 0 0,7 0-227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06.1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11 137 3680 0 0,'0'0'284'0'0,"-3"-3"239"0"0,3 3 206 0 0,-1-1 0 0 0,0 0-1 0 0,0 0 1 0 0,1 1 0 0 0,-1-1 0 0 0,0 0 0 0 0,1 0 0 0 0,-1 0-1 0 0,1 0 1 0 0,-1 0 0 0 0,1 0 0 0 0,0 0-729 0 0,2-2 220 0 0,1 1 1 0 0,-1 0-1 0 0,1 0 1 0 0,0 1-1 0 0,0-1 0 0 0,0 0 1 0 0,0 1-1 0 0,0 0 1 0 0,0 0-1 0 0,0 0 0 0 0,1 0 1 0 0,-1 0-1 0 0,0 1 1 0 0,0-1-1 0 0,1 1 0 0 0,1 0-220 0 0,48-6 2048 0 0,-14 8-1380 0 0,0 1 0 0 0,7 3-668 0 0,16 2 558 0 0,-40-6-498 0 0,-11-2 115 0 0,0 2 1 0 0,0-1-1 0 0,5 2-175 0 0,-3-1 62 0 0,-12-2-121 0 0,1 0-1 0 0,-1 0 0 0 0,0 0 1 0 0,0 0-1 0 0,1 0 1 0 0,-1 0-1 0 0,0 1 0 0 0,0-1 1 0 0,1 0-1 0 0,-1 1 0 0 0,0-1 1 0 0,0 1-1 0 0,1 0 60 0 0,-2-1-519 0 0,-4 11-4091 0 0,-4-2 2901 0 0</inkml:trace>
  <inkml:trace contextRef="#ctx0" brushRef="#br0" timeOffset="306.895">36 212 11976 0 0,'-25'4'1200'0'0,"20"-6"-960"0"0,4 2 490 0 0,1 0 240 0 0,96-5 2260 0 0,1 0-2210 0 0,-8 1-1159 0 0,-67 0-239 0 0,-5 1-4847 0 0,-10 2-631 0 0</inkml:trace>
  <inkml:trace contextRef="#ctx0" brushRef="#br0" timeOffset="605.429">241 0 15344 0 0,'0'0'348'0'0,"0"0"49"0"0,0 0 21 0 0,-7 5 92 0 0,4-2-495 0 0,0 0 0 0 0,0 0 1 0 0,1 1-1 0 0,-1 0 1 0 0,1-1-1 0 0,0 1 0 0 0,0 0 1 0 0,0 0-1 0 0,-1 3-15 0 0,-12 40 606 0 0,2-2 375 0 0,-23 92-292 0 0,31-111-511 0 0,0 0-1 0 0,2 0 0 0 0,1 1 1 0 0,1 1-178 0 0,1-27-87 0 0,0 0 0 0 0,1-1-1 0 0,-1 1 1 0 0,0 0 0 0 0,1 0 0 0 0,-1-1 0 0 0,0 1 0 0 0,1 0 0 0 0,-1 0 0 0 0,1-1 0 0 0,-1 1-1 0 0,1 0 1 0 0,0-1 0 0 0,-1 1 0 0 0,1-1 0 0 0,0 1 0 0 0,-1-1 0 0 0,1 1 0 0 0,0-1 0 0 0,0 0-1 0 0,-1 1 1 0 0,1-1 0 0 0,0 0 0 0 0,0 1 0 0 0,0-1 0 0 0,-1 0 0 0 0,1 0 0 0 0,0 0 0 0 0,0 0-1 0 0,0 0 1 0 0,0 0 0 0 0,0 0 0 0 0,-1 0 0 0 0,1 0 0 0 0,0 0 0 0 0,0 0 0 0 0,0-1 0 0 0,0 1-1 0 0,-1 0 88 0 0,8-5-6095 0 0</inkml:trace>
  <inkml:trace contextRef="#ctx0" brushRef="#br0" timeOffset="891.992">364 18 6448 0 0,'0'0'498'0'0,"-10"-7"8786"0"0,7 9-9060 0 0,0 1 1 0 0,0-1-1 0 0,0 1 0 0 0,0 0 0 0 0,0 0 1 0 0,1 0-1 0 0,-1 0 0 0 0,1 0 0 0 0,0 1 1 0 0,0-1-1 0 0,0 1 0 0 0,1 0 0 0 0,-1-1 1 0 0,1 1-1 0 0,-1 1-224 0 0,-7 15 188 0 0,5-10-202 0 0,0 0-1 0 0,1 1 1 0 0,0 0-1 0 0,0-1 1 0 0,1 1-1 0 0,0 0 1 0 0,1 2 14 0 0,-11 41 585 0 0,9-37-984 0 0,0 15-1543 0 0,3-31 177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08.0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0 138 15664 0 0,'0'0'718'0'0,"0"0"-19"0"0,3 14-421 0 0,9 44 1114 0 0,-3 0 0 0 0,-2 1 0 0 0,-1 58-1392 0 0,-8-68 1611 0 0,-5 29-1611 0 0,7-45-1291 0 0,0-32 845 0 0,0-6-2074 0 0,0-1 1054 0 0</inkml:trace>
  <inkml:trace contextRef="#ctx0" brushRef="#br0" timeOffset="201.759">3 212 11976 0 0,'0'0'546'0'0,"12"-5"204"0"0,-1 3-414 0 0,0 1 1 0 0,0 0 0 0 0,0 1 0 0 0,0 1-1 0 0,0 0 1 0 0,0 0 0 0 0,0 1 0 0 0,0 0-1 0 0,-1 1 1 0 0,1 0 0 0 0,-1 0 0 0 0,1 2-1 0 0,-1-1 1 0 0,0 1 0 0 0,-1 0 0 0 0,1 1-1 0 0,-1 0 1 0 0,0 1 0 0 0,-1 0 0 0 0,0 0-1 0 0,4 5-336 0 0,-10-10 49 0 0,0 0-1 0 0,0 0 0 0 0,-1 1 0 0 0,1-1 0 0 0,-1 0 1 0 0,0 0-1 0 0,1 1 0 0 0,-1-1 0 0 0,0 1 0 0 0,-1-1 1 0 0,1 1-1 0 0,0 0 0 0 0,-1-1 0 0 0,1 1 0 0 0,-1 0 1 0 0,0-1-1 0 0,0 1 0 0 0,0 0 0 0 0,0 0 0 0 0,0-1 1 0 0,-1 1-1 0 0,1 0 0 0 0,-1-1 0 0 0,0 1 0 0 0,0-1 1 0 0,0 1-1 0 0,0-1 0 0 0,0 1 0 0 0,0-1 0 0 0,-1 0 1 0 0,1 1-1 0 0,-1-1 0 0 0,0 0 0 0 0,1 0 0 0 0,-1 0 1 0 0,0 0-1 0 0,0 0 0 0 0,0-1 0 0 0,0 1 0 0 0,-2 0-48 0 0,-9 5 124 0 0,0 0 0 0 0,0-1 0 0 0,-1-1 0 0 0,1 0-1 0 0,-1 0 1 0 0,-1-2-124 0 0,5 0-1070 0 0,0-1-1 0 0,0-1 0 0 0,0 0 0 0 0,0 0 1 0 0,-5-1 1070 0 0,-1-2-6661 0 0</inkml:trace>
  <inkml:trace contextRef="#ctx0" brushRef="#br0" timeOffset="735.107">334 25 11952 0 0,'3'1'122'0'0,"0"0"0"0"0,-1 1 0 0 0,1 0 0 0 0,0 0 0 0 0,-1-1 0 0 0,0 1 0 0 0,1 1 0 0 0,-1-1 0 0 0,0 0 0 0 0,0 1 1 0 0,0-1-1 0 0,0 1 0 0 0,0 0-122 0 0,20 40 1367 0 0,-15-27-404 0 0,-1-1-564 0 0,0 0 0 0 0,-2 0-1 0 0,0 0 1 0 0,0 1 0 0 0,-1 0 0 0 0,-1 0 0 0 0,-1 0 0 0 0,0-1 0 0 0,-1 1-1 0 0,-1 0 1 0 0,-1 0 0 0 0,0 0 0 0 0,-3 9-399 0 0,3-17 84 0 0,0 1 0 0 0,-1-1 1 0 0,0 1-1 0 0,0-1 0 0 0,-1 0 0 0 0,-3 4-84 0 0,6-11 80 0 0,-3-1 26 0 0,4 0-99 0 0,-1 1 0 0 0,1-1 1 0 0,-1 0-1 0 0,1 0 0 0 0,-1 0 0 0 0,1 0 0 0 0,-1 0 0 0 0,1 0 0 0 0,0 0 0 0 0,-1 0 0 0 0,1 0 0 0 0,-1-1 0 0 0,1 1 0 0 0,-1 0 0 0 0,1 0 0 0 0,0 0 0 0 0,-1 0 0 0 0,1-1 1 0 0,-1 1-1 0 0,1 0 0 0 0,0 0 0 0 0,-1-1 0 0 0,1 1 0 0 0,0 0 0 0 0,-1-1 0 0 0,1 1 0 0 0,0 0 0 0 0,-1-1 0 0 0,1 1 0 0 0,0 0 0 0 0,0-1 0 0 0,0 1 0 0 0,-1-1 1 0 0,1 1-1 0 0,0 0 0 0 0,0-1 0 0 0,0 1 0 0 0,0-1 0 0 0,0 1 0 0 0,0-1 0 0 0,0 1 0 0 0,0-1-7 0 0,-1-3-6 0 0,1 1 0 0 0,0-1 0 0 0,0 0 0 0 0,0 0 0 0 0,0 0 0 0 0,1 1 0 0 0,-1-1 0 0 0,1 0 0 0 0,0 0 0 0 0,0 1 0 0 0,1-1 0 0 0,-1 1 0 0 0,1-2 6 0 0,2-3-106 0 0,1-1 0 0 0,-1 1 0 0 0,1 0-1 0 0,5-6 107 0 0,36-39-452 0 0,-42 49 426 0 0,-1 1 0 0 0,1 0 0 0 0,0 0 0 0 0,-1 1 0 0 0,1-1-1 0 0,1 1 1 0 0,-1 0 0 0 0,4-2 26 0 0,-6 4 28 0 0,0 0-1 0 0,0-1 1 0 0,0 1-1 0 0,0 0 0 0 0,0 1 1 0 0,0-1-1 0 0,0 0 1 0 0,-1 1-1 0 0,1-1 1 0 0,0 1-1 0 0,0-1 1 0 0,0 1-1 0 0,0 0 1 0 0,-1 0-1 0 0,1 0 1 0 0,0 0-1 0 0,-1 0 1 0 0,1 0-1 0 0,0 0 1 0 0,-1 1-1 0 0,1-1-27 0 0,7 10-7 0 0,0 1-1 0 0,-1 0 0 0 0,0 1 0 0 0,-1-1 1 0 0,0 1-1 0 0,-1 1 0 0 0,0-1 0 0 0,-1 3 8 0 0,12 25 214 0 0,-9-20-109 0 0,-7-18-95 0 0,0 0 0 0 0,0 1-1 0 0,0-1 1 0 0,0 0 0 0 0,1 0 0 0 0,-1 0 0 0 0,1 0 0 0 0,0 0 0 0 0,0 0 0 0 0,0 0-1 0 0,0-1 1 0 0,0 1 0 0 0,1-1 0 0 0,0 2-10 0 0,-2-4-100 0 0,14-3-516 0 0,-10 0 355 0 0,0 1-1 0 0,1-2 1 0 0,-1 1 0 0 0,-1-1-1 0 0,1 0 1 0 0,0 0 0 0 0,2-3 261 0 0,29-36-2846 0 0,-18 21 1371 0 0,-15 17 999 0 0,-1 3 293 0 0,-1 0-1 0 0,0 0 1 0 0,0 0-1 0 0,1 1 1 0 0,-1-1-1 0 0,1 0 1 0 0,0 1-1 0 0,-1-1 0 0 0,1 1 1 0 0,2-1 183 0 0,-4 2 83 0 0,0 0 0 0 0,1 0 0 0 0,-1 1 0 0 0,0-1 0 0 0,0 0 0 0 0,1 1 1 0 0,-1-1-1 0 0,0 0 0 0 0,0 1 0 0 0,1-1 0 0 0,-1 1 0 0 0,0-1 0 0 0,0 0 0 0 0,0 1 0 0 0,0-1 0 0 0,0 1 0 0 0,0-1 0 0 0,0 0 1 0 0,1 1-1 0 0,-1-1 0 0 0,0 1 0 0 0,0-1 0 0 0,-1 1 0 0 0,1-1 0 0 0,0 1-83 0 0,0 15 970 0 0,0-12-562 0 0,0-1-191 0 0,0 1 0 0 0,0 0 1 0 0,1 0-1 0 0,-1 0 1 0 0,1-1-1 0 0,0 1 0 0 0,0 0 1 0 0,1-1-1 0 0,-1 1 1 0 0,1 0-1 0 0,-1-1 1 0 0,1 0-1 0 0,0 1 0 0 0,2 1-217 0 0,-2-3 103 0 0,0 0-1 0 0,0 0 0 0 0,0 0 0 0 0,0 0 0 0 0,1-1 0 0 0,-1 1 0 0 0,0-1 0 0 0,1 1 0 0 0,-1-1 0 0 0,1 0 1 0 0,0 0-1 0 0,-1 0 0 0 0,1 0 0 0 0,0 0 0 0 0,0-1 0 0 0,0 1 0 0 0,-1-1 0 0 0,1 0 0 0 0,3 0-102 0 0,-2 0 150 0 0,0 0 0 0 0,1 0 0 0 0,-1-1 0 0 0,0 1 0 0 0,0-1 0 0 0,0 0 0 0 0,0-1 0 0 0,0 1 0 0 0,0-1 0 0 0,0 1 0 0 0,0-1 0 0 0,3-2-150 0 0,-6 3 20 0 0,1-1 0 0 0,-1 1-1 0 0,0 0 1 0 0,1 0-1 0 0,-1-1 1 0 0,0 1 0 0 0,0-1-1 0 0,0 1 1 0 0,0-1-1 0 0,0 1 1 0 0,0-1 0 0 0,-1 0-1 0 0,1 1 1 0 0,0-1-1 0 0,-1 0 1 0 0,1 0 0 0 0,-1 1-1 0 0,0-1 1 0 0,1 0-1 0 0,-1 0 1 0 0,0 0 0 0 0,0 1-1 0 0,0-1 1 0 0,0 0-1 0 0,-1 0 1 0 0,1 0 0 0 0,-1 0-1 0 0,1 1 1 0 0,-1-1-1 0 0,1 0-19 0 0,-3-3 11 0 0,1-1 1 0 0,-1 1-1 0 0,0-1 0 0 0,0 1 0 0 0,-1 0 1 0 0,1 0-1 0 0,-1 0 0 0 0,0 1 0 0 0,-1 0 0 0 0,1-1 1 0 0,-1 1-1 0 0,0 1-11 0 0,-10-9-246 0 0,0 2-1 0 0,-1 0 1 0 0,-5-2 246 0 0,16 10-224 0 0,0-1 0 0 0,-1 1 0 0 0,1 0-1 0 0,-1 1 1 0 0,0-1 0 0 0,0 1 0 0 0,-4 0 224 0 0,-11 0-5197 0 0,21 1-836 0 0</inkml:trace>
  <inkml:trace contextRef="#ctx0" brushRef="#br0" timeOffset="1060.669">1089 1 13824 0 0,'0'0'314'0'0,"0"0"46"0"0,0 0 22 0 0,0 0-50 0 0,0 1-220 0 0,1 24 1438 0 0,2-1 0 0 0,6 24-1550 0 0,-4-18 427 0 0,14 49 1231 0 0,-10-46-861 0 0,25 72-632 0 0,-22-61-383 0 0,-12-44-924 0 0,0 0-420 0 0,0 0-92 0 0,0 0-9 0 0</inkml:trace>
  <inkml:trace contextRef="#ctx0" brushRef="#br0" timeOffset="1347.433">896 275 10336 0 0,'0'0'472'0'0,"0"0"-10"0"0,14 0 258 0 0,-2-1 233 0 0,0 0-1 0 0,0-1 1 0 0,0 0 0 0 0,9-4-953 0 0,23-4 2374 0 0,-19 6-1345 0 0,29-4-834 0 0,41 3 1653 0 0,-54 3-1629 0 0,-28 1-317 0 0,0 0-1 0 0,0 1 1 0 0,0 0 0 0 0,1 1 98 0 0,7-1-3838 0 0,-17-1 1103 0 0,4 1-3509 0 0</inkml:trace>
  <inkml:trace contextRef="#ctx0" brushRef="#br0" timeOffset="1942.276">1429 206 10592 0 0,'0'0'818'0'0,"-9"9"584"0"0,2 0-605 0 0,0 1 0 0 0,1-1 1 0 0,1 1-1 0 0,0 1 0 0 0,0-1 0 0 0,1 1 1 0 0,0 0-1 0 0,0 1-797 0 0,3-8 143 0 0,0 1 0 0 0,0-1 0 0 0,0 0 0 0 0,1 1 0 0 0,-1-1 0 0 0,1 0 0 0 0,0 1 0 0 0,0-1 1 0 0,1 1-1 0 0,-1-1 0 0 0,1 0 0 0 0,0 1 0 0 0,1 2-143 0 0,-1-5 45 0 0,0 0 1 0 0,0 1-1 0 0,1-1 1 0 0,-1 0-1 0 0,1 0 0 0 0,-1 0 1 0 0,1 0-1 0 0,-1 0 1 0 0,1 0-1 0 0,0 0 1 0 0,0 0-1 0 0,0-1 1 0 0,0 1-1 0 0,0-1 1 0 0,0 1-1 0 0,1-1 1 0 0,-1 0-1 0 0,0 0 0 0 0,1 0 1 0 0,-1 0-1 0 0,1-1 1 0 0,-1 1-1 0 0,3 0-45 0 0,3 0 103 0 0,0 0 0 0 0,0-1-1 0 0,0 0 1 0 0,0 0 0 0 0,1-1-1 0 0,-1 0 1 0 0,0-1 0 0 0,0 1-1 0 0,0-2 1 0 0,-1 1 0 0 0,1-1-1 0 0,5-2-102 0 0,-12 4 7 0 0,0-1-1 0 0,1 1 0 0 0,-1 0 0 0 0,0 0 1 0 0,0-1-1 0 0,0 1 0 0 0,0-1 1 0 0,0 1-1 0 0,-1 0 0 0 0,1-1 0 0 0,0 0 1 0 0,-1 1-1 0 0,1-1 0 0 0,-1 0 1 0 0,1 1-1 0 0,-1-1 0 0 0,0 0 0 0 0,0 1 1 0 0,0-1-1 0 0,1 0 0 0 0,-2-1-6 0 0,1-4 11 0 0,0-1 0 0 0,-1 1 0 0 0,0 0 0 0 0,-1-4-11 0 0,-2-2-21 0 0,0 1-1 0 0,-1-1 1 0 0,0 1-1 0 0,-1 0 0 0 0,0 0 1 0 0,-1 1-1 0 0,-1 0 1 0 0,0 0-1 0 0,0 1 1 0 0,-1 0-1 0 0,-1-1 22 0 0,-3-5 248 0 0,13 15-262 0 0,0 1-1 0 0,0 0 1 0 0,0 0-1 0 0,-1-1 1 0 0,1 1-1 0 0,0 0 1 0 0,0-1 0 0 0,0 1-1 0 0,0 0 1 0 0,0 0-1 0 0,-1-1 1 0 0,1 1-1 0 0,0 0 1 0 0,0-1 0 0 0,0 1-1 0 0,0-1 1 0 0,0 1-1 0 0,0 0 1 0 0,0-1-1 0 0,0 1 1 0 0,0 0 0 0 0,0-1-1 0 0,0 1 1 0 0,0 0-1 0 0,1-1 1 0 0,-1 1-1 0 0,0 0 1 0 0,0 0 0 0 0,0-1-1 0 0,0 1 1 0 0,1 0-1 0 0,-1-1 1 0 0,0 1-1 0 0,0 0 1 0 0,0 0 0 0 0,1-1-1 0 0,-1 1 1 0 0,0 0-1 0 0,0 0 1 0 0,1 0-1 0 0,-1-1 1 0 0,0 1-1 0 0,1 0 1 0 0,-1 0 0 0 0,0 0-1 0 0,1 0 1 0 0,-1 0-1 0 0,0-1 1 0 0,1 1-1 0 0,-1 0 1 0 0,0 0 0 0 0,1 0 14 0 0,0 0-121 0 0,3-2-12 0 0,1 0 0 0 0,-1 1-1 0 0,1-1 1 0 0,0 1-1 0 0,0 0 1 0 0,-1 0 0 0 0,1 1-1 0 0,0 0 1 0 0,1 0 133 0 0,47 2 169 0 0,-37-1-254 0 0,-16-1 85 0 0,18 1 0 0 0,0 1 0 0 0,-1 0 0 0 0,4 3 0 0 0,-16-4 0 0 0,-1 0 0 0 0,1 0 0 0 0,-1 1 0 0 0,0 0 0 0 0,0 0 0 0 0,1 0 0 0 0,-1 0 0 0 0,-1 0 0 0 0,1 1 0 0 0,0 0 0 0 0,-1 0 0 0 0,1 0 0 0 0,-1 0 0 0 0,3 4 0 0 0,-3-2 17 0 0,4 3 58 0 0,0 1 0 0 0,-1 1 0 0 0,0-1 0 0 0,-1 1 0 0 0,0 0 0 0 0,3 10-75 0 0,-5-12 136 0 0,-1-1 0 0 0,0 1-1 0 0,0 0 1 0 0,-1 0 0 0 0,0 0 0 0 0,0 0-1 0 0,-1 0 1 0 0,0 0 0 0 0,0 0 0 0 0,-1 0-1 0 0,0 4-135 0 0,1-12 0 0 0,0 1 0 0 0,-1-1 0 0 0,1 1 0 0 0,0 0 0 0 0,0-1 0 0 0,0 1 0 0 0,0-1 0 0 0,0 1 0 0 0,-1 0 0 0 0,1-1 0 0 0,0 1 0 0 0,0-1 0 0 0,-1 1 0 0 0,1-1 0 0 0,0 1 0 0 0,-1-1 0 0 0,1 1 0 0 0,-1-1 0 0 0,1 1 0 0 0,0-1 0 0 0,-1 0 0 0 0,1 1 0 0 0,-1-1 0 0 0,1 0 0 0 0,-1 1 0 0 0,0-1 0 0 0,1 0 0 0 0,-1 0 0 0 0,1 1 0 0 0,-1-1 0 0 0,1 0 0 0 0,-1 0 0 0 0,0 0 0 0 0,1 0 0 0 0,-1 0 0 0 0,1 0 0 0 0,-1 0 0 0 0,0 0 0 0 0,1 0 0 0 0,-1 0 0 0 0,1 0 0 0 0,-1 0 0 0 0,0-1 0 0 0,0 1 0 0 0,1 0 0 0 0,-1-1 0 0 0,0 1 0 0 0,0 0 0 0 0,1-1 0 0 0,-1 1 0 0 0,0-1 0 0 0,1 1 0 0 0,-1-1 0 0 0,1 0 0 0 0,-1 1 0 0 0,0-1 0 0 0,1 0 0 0 0,0 1 0 0 0,-1-1 0 0 0,1 0 0 0 0,-1 1 0 0 0,1-1 0 0 0,0 0 0 0 0,-1 0 0 0 0,1 0 0 0 0,-1-1 0 0 0,1 0 0 0 0,-1 1 0 0 0,1 0 0 0 0,-1-1 0 0 0,1 1 0 0 0,0 0 0 0 0,0-1 0 0 0,-1 1 0 0 0,1-1 0 0 0,0 1 0 0 0,0-1 0 0 0,1 1 0 0 0,-1 0 0 0 0,0-1 0 0 0,0 1 0 0 0,1 0 0 0 0,-1-1 0 0 0,1 1 0 0 0,-1 0 0 0 0,1-1 0 0 0,0 0 0 0 0,16-27 0 0 0,-14 24 0 0 0,5-7 0 0 0,1 0 0 0 0,10-10 0 0 0,-16 19 0 0 0,0 0 0 0 0,0 0 0 0 0,1 0 0 0 0,-1 0 0 0 0,1 0 0 0 0,0 1 0 0 0,0-1 0 0 0,0 1 0 0 0,0 0 0 0 0,0 1 0 0 0,3-2 0 0 0,3 0-10 0 0,-3 1-5 0 0,0 1 1 0 0,0-1-1 0 0,0 1 1 0 0,5 0 14 0 0,-10 1 7 0 0,0 0 0 0 0,1 0-1 0 0,-1 0 1 0 0,0 0 0 0 0,0 1 0 0 0,0-1 0 0 0,0 1 0 0 0,0 0 0 0 0,0-1-1 0 0,0 1 1 0 0,0 0 0 0 0,0 0 0 0 0,0 0 0 0 0,0 0 0 0 0,0 1-1 0 0,0-1 1 0 0,0 1-7 0 0,4 4 0 0 0,0 0 0 0 0,0-1 0 0 0,-1 2 0 0 0,0-1 0 0 0,0 1 0 0 0,2 3 0 0 0,0 2 0 0 0,-4-9 0 0 0,-1 0 0 0 0,0 1 0 0 0,-1-1 0 0 0,1 0 0 0 0,0 1 0 0 0,-1-1 0 0 0,0 1 0 0 0,0-1 0 0 0,1 4 0 0 0,-2-3 0 0 0,1 0 0 0 0,0 0 0 0 0,1 0 0 0 0,-1 0 0 0 0,1-1 0 0 0,-1 1 0 0 0,1 0 0 0 0,0-1 0 0 0,0 1 0 0 0,1-1 0 0 0,-1 0 0 0 0,33 37 0 0 0,-24-28 0 0 0,-8-9-26 0 0,0-1 0 0 0,0 0 0 0 0,0 0 0 0 0,0 0 0 0 0,0 0-1 0 0,0-1 1 0 0,0 1 0 0 0,4 0 26 0 0,-5-1-425 0 0,0 0-1 0 0,0-1 1 0 0,0 1 0 0 0,0-1-1 0 0,0 1 1 0 0,0-1 0 0 0,0 0-1 0 0,1 0 1 0 0,0 0 425 0 0,4-2-7162 0 0</inkml:trace>
  <inkml:trace contextRef="#ctx0" brushRef="#br0" timeOffset="5962.337">730 784 6448 0 0,'1'-3'320'0'0,"0"0"0"0"0,1 0 1 0 0,-1 0-1 0 0,1 1 0 0 0,0-1 0 0 0,2-2-320 0 0,4-5 3024 0 0,-8 9-1627 0 0,0 1-574 0 0,0-1-725 0 0,1 1 1 0 0,-1 0-1 0 0,0 0 0 0 0,0-1 1 0 0,0 1-1 0 0,0 0 0 0 0,0 0 1 0 0,1-1-1 0 0,-1 1 0 0 0,0 0 1 0 0,0-1-1 0 0,0 1 0 0 0,0 0 1 0 0,0 0-1 0 0,0-1 0 0 0,0 1 1 0 0,0 0-1 0 0,0-1 0 0 0,0 1 1 0 0,0 0-1 0 0,0 0 0 0 0,0-1 1 0 0,-1 1-1 0 0,1 0 0 0 0,0-1 1 0 0,0 1-1 0 0,0 0 0 0 0,0 0 1 0 0,0-1-1 0 0,-1 1 0 0 0,1 0 1 0 0,0 0-1 0 0,0 0 0 0 0,0-1 1 0 0,-1 1-1 0 0,1 0 0 0 0,0 0 1 0 0,0 0-1 0 0,-1-1-98 0 0,-13-1 1265 0 0,-18 7-598 0 0,32-5-644 0 0,-19 5 367 0 0,2 1-1 0 0,-1 0 0 0 0,0 2 0 0 0,1 0 1 0 0,-6 5-390 0 0,-9 4-127 0 0,20-12 186 0 0,1 2 1 0 0,0-1-1 0 0,0 2 0 0 0,0-1 0 0 0,1 2 0 0 0,0-1 0 0 0,1 1 0 0 0,0 1 0 0 0,0 0 0 0 0,1 0 0 0 0,0 0 0 0 0,1 1 0 0 0,-3 5-59 0 0,8-11-15 0 0,-1 0 0 0 0,1 0 0 0 0,0 0 1 0 0,1 0-1 0 0,-1 0 0 0 0,1 0 0 0 0,-1 5 15 0 0,2-8-16 0 0,0 0 0 0 0,0 0 1 0 0,0 0-1 0 0,1 0 1 0 0,-1 0-1 0 0,0 0 0 0 0,1 0 1 0 0,-1 0-1 0 0,1-1 1 0 0,0 1-1 0 0,-1 0 0 0 0,1 0 1 0 0,0 0-1 0 0,0-1 1 0 0,0 1-1 0 0,1 0 0 0 0,-1-1 1 0 0,0 1-1 0 0,0-1 1 0 0,1 0-1 0 0,-1 1 0 0 0,2 0 16 0 0,1 1 9 0 0,1-1 0 0 0,-1 1 0 0 0,1-1 0 0 0,0 0 0 0 0,0 0 0 0 0,-1-1 0 0 0,1 1 0 0 0,0-1 0 0 0,0 0 0 0 0,0 0 0 0 0,1-1 0 0 0,-1 1 0 0 0,3-1-9 0 0,13-1 14 0 0,0 0-1 0 0,15-4-13 0 0,-3 0-401 0 0,-1-1 0 0 0,0-2-1 0 0,0-1 1 0 0,-1-1 0 0 0,-1-2-1 0 0,16-8 402 0 0,-30 11-382 0 0,-1 0 0 0 0,5-3 382 0 0,-15 8-109 0 0,-1 1 1 0 0,1-1-1 0 0,-1 0 1 0 0,1 0 0 0 0,-1-1-1 0 0,-1 1 1 0 0,1-1-1 0 0,2-3 109 0 0,-6 8-2 0 0,0-1 0 0 0,1 1-1 0 0,-1-1 1 0 0,0 1 0 0 0,1 0-1 0 0,-1-1 1 0 0,0 1 0 0 0,0-1-1 0 0,1 1 1 0 0,-1-1-1 0 0,0 0 1 0 0,0 1 0 0 0,0-1-1 0 0,0 1 1 0 0,0-1 0 0 0,0 1-1 0 0,0-1 1 0 0,0 1-1 0 0,0-1 1 0 0,0 1 0 0 0,0-1-1 0 0,0 0 1 0 0,0 1 0 0 0,0-1-1 0 0,0 1 1 0 0,0-1-1 0 0,-1 1 1 0 0,1-1 0 0 0,0 1-1 0 0,-1-1 3 0 0,1 1 16 0 0,-1-1-1 0 0,0 1 0 0 0,0 0 0 0 0,0-1 0 0 0,0 1 0 0 0,0 0 0 0 0,1 0 0 0 0,-1-1 1 0 0,0 1-1 0 0,0 0 0 0 0,0 0 0 0 0,0 0 0 0 0,0 0 0 0 0,0 0 0 0 0,0 1 0 0 0,0-1-15 0 0,-7 1 277 0 0,0 1-1 0 0,1 0 0 0 0,-6 3-276 0 0,2 0 118 0 0,0 1 0 0 0,0 0 0 0 0,1 0-1 0 0,0 1 1 0 0,0 1 0 0 0,1 0 0 0 0,0 0-1 0 0,0 0 1 0 0,0 3-118 0 0,-12 9-146 0 0,18-16 219 0 0,-1 0 0 0 0,1 0 0 0 0,0 1 0 0 0,1-1-1 0 0,-1 1 1 0 0,1-1 0 0 0,0 1 0 0 0,0 0 0 0 0,0 0 0 0 0,1 0 0 0 0,0 0 0 0 0,0 0 0 0 0,0 0 0 0 0,0 4-73 0 0,1-8 15 0 0,0 0 0 0 0,0-1 0 0 0,0 1 0 0 0,0 0-1 0 0,0 0 1 0 0,0-1 0 0 0,0 1 0 0 0,1 0 0 0 0,-1-1 0 0 0,0 1 0 0 0,0 0 0 0 0,1-1 0 0 0,-1 1 0 0 0,0 0-1 0 0,1-1 1 0 0,-1 1 0 0 0,1-1 0 0 0,-1 1 0 0 0,1 0 0 0 0,-1-1 0 0 0,1 1 0 0 0,-1-1 0 0 0,1 1-1 0 0,-1-1 1 0 0,1 0 0 0 0,0 1 0 0 0,-1-1 0 0 0,1 0 0 0 0,-1 1 0 0 0,1-1 0 0 0,0 0 0 0 0,0 0-1 0 0,-1 0 1 0 0,1 1 0 0 0,0-1 0 0 0,-1 0 0 0 0,1 0 0 0 0,0 0 0 0 0,0 0 0 0 0,-1 0 0 0 0,1 0-1 0 0,0 0 1 0 0,-1-1 0 0 0,1 1 0 0 0,0 0 0 0 0,0 0 0 0 0,-1-1 0 0 0,1 1-15 0 0,6-2 122 0 0,0 0 0 0 0,0-1 1 0 0,0 0-1 0 0,5-3-122 0 0,-5 3 100 0 0,1-1-123 0 0,0-1-1 0 0,0 0 1 0 0,-1 0-1 0 0,1 0 1 0 0,-1-1-1 0 0,0 0 1 0 0,-1-1 23 0 0,15-14 574 0 0,8-14-574 0 0,16-17 911 0 0,-41 47-1319 0 0,-2 3-799 0 0,0 6 805 0 0,-1-1 739 0 0,2 4-337 0 0,-1 0 0 0 0,1 1 0 0 0,-1-1 0 0 0,-1 0 0 0 0,0 1 0 0 0,4 16 0 0 0,-1-16 0 0 0,0 0 0 0 0,0 0 0 0 0,0-1 0 0 0,1 0 0 0 0,1 1 0 0 0,-4-5 65 0 0,1 0 0 0 0,0 0 0 0 0,-1-1 0 0 0,1 1 0 0 0,0-1 0 0 0,0 0 0 0 0,0 0 0 0 0,1 0 0 0 0,-1 0-1 0 0,0 0 1 0 0,1-1 0 0 0,-1 0 0 0 0,1 1 0 0 0,0-1 0 0 0,1 0-65 0 0,0 0 93 0 0,0-1-1 0 0,0 1 1 0 0,0-1-1 0 0,0 1 1 0 0,0-2-1 0 0,0 1 1 0 0,0 0 0 0 0,0-1-1 0 0,0 0 1 0 0,0 0-1 0 0,0-1-92 0 0,4-1 0 0 0,5-1 0 0 0,-1-1 0 0 0,0 0 0 0 0,0-1 0 0 0,0 0 0 0 0,-1-1 0 0 0,-8 4 0 0 0,7-3 0 0 0,-1-1 0 0 0,0-1 0 0 0,0 1 0 0 0,6-8 0 0 0,-14 13 0 0 0,-2 1 0 0 0,0 1 0 0 0,1-1 0 0 0,-1 1 0 0 0,1-1 0 0 0,-1 1 0 0 0,1-1 0 0 0,-1 1 0 0 0,1-1 0 0 0,-1 1 0 0 0,1 0 0 0 0,-1-1 0 0 0,1 1 0 0 0,-1 0 0 0 0,1-1 0 0 0,0 1 0 0 0,-1 0 0 0 0,1 0 0 0 0,-1 0 0 0 0,1 0 0 0 0,5-2 0 0 0,-5 2-3 0 0,-1 0 0 0 0,0 0-1 0 0,1 0 1 0 0,-1 0 0 0 0,0 0-1 0 0,1 0 1 0 0,-1 1 0 0 0,0-1-1 0 0,1 0 1 0 0,-1 0 0 0 0,0 0 0 0 0,0 0-1 0 0,1 0 1 0 0,-1 0 0 0 0,0 1-1 0 0,1-1 1 0 0,-1 0 0 0 0,0 0-1 0 0,0 1 1 0 0,1-1 0 0 0,-1 0-1 0 0,0 0 1 0 0,0 1 0 0 0,0-1 0 0 0,0 0-1 0 0,1 0 1 0 0,-1 1 0 0 0,0-1-1 0 0,0 0 4 0 0,1 2-42 0 0,3-1 30 0 0,0 0 0 0 0,0 0 1 0 0,-1-1-1 0 0,1 1 0 0 0,0-1 1 0 0,0 0-1 0 0,0 0 0 0 0,0 0 1 0 0,0 0-1 0 0,0-1 0 0 0,1 0 12 0 0,11-2-2508 0 0,-1-1-3327 0 0,-6 1-602 0 0</inkml:trace>
  <inkml:trace contextRef="#ctx0" brushRef="#br0" timeOffset="6239.026">1518 847 10136 0 0,'14'-4'464'0'0,"-12"3"-10"0"0,4-2-276 0 0,-3 1 27 0 0,-3 1 859 0 0,0 1 363 0 0,0 0 69 0 0,0 0-105 0 0,0 0-468 0 0,0 0-203 0 0,0 19 1053 0 0,-9 17-378 0 0,8-32-1307 0 0,0 1 0 0 0,-1-1 1 0 0,1 0-1 0 0,-1 0 0 0 0,0 0 0 0 0,-1 1-88 0 0,-7 18 676 0 0,-7 54-229 0 0,17-76-507 0 0,0 1 0 0 0,0-1 1 0 0,0 0-1 0 0,0 0 0 0 0,0 0 0 0 0,0 1 0 0 0,0-1 1 0 0,1 0-1 0 0,-1 0 0 0 0,0 0 0 0 0,1 0 1 0 0,-1 0-1 0 0,1 0 0 0 0,0 0 0 0 0,-1 0 0 0 0,1 0 1 0 0,0 0-1 0 0,-1 0 0 0 0,1 0 0 0 0,0 0 0 0 0,0 0 1 0 0,0-1-1 0 0,0 1 0 0 0,0 0 0 0 0,0 0 60 0 0,0-1-1189 0 0,-1 0-54 0 0</inkml:trace>
  <inkml:trace contextRef="#ctx0" brushRef="#br0" timeOffset="6690.387">1506 666 6912 0 0,'4'-6'714'0'0,"-3"4"-1037"0"0,15-19 4435 0 0,-15 20-3829 0 0,0 0 0 0 0,0 0 1 0 0,0 0-1 0 0,0 0 0 0 0,0 0 1 0 0,0 0-1 0 0,0 0 0 0 0,0 1 1 0 0,0-1-1 0 0,1 0 0 0 0,-1 1 1 0 0,0-1-1 0 0,1 1 0 0 0,-1 0 1 0 0,0-1-1 0 0,1 1 1 0 0,-1 0-284 0 0,0 0 64 0 0,-1 0 1 0 0,1-1-1 0 0,0 1 1 0 0,-1 0 0 0 0,1 0-1 0 0,-1-1 1 0 0,1 1-1 0 0,-1 0 1 0 0,1 0 0 0 0,-1-1-1 0 0,1 1 1 0 0,-1-1-1 0 0,1 1 1 0 0,-1 0 0 0 0,0-1-1 0 0,1 1 1 0 0,-1-1-1 0 0,1 1 1 0 0,-1-1 0 0 0,0 1-1 0 0,1-1-64 0 0,-1 0 176 0 0,1 0 0 0 0,-1 0-1 0 0,1 1 1 0 0,-1-1-1 0 0,1 0 1 0 0,0 0 0 0 0,-1 1-1 0 0,1-1 1 0 0,0 1 0 0 0,-1-1-1 0 0,1 1 1 0 0,0-1-1 0 0,1 0-175 0 0,12-8 3690 0 0,-14 8-3438 0 0,0 1 72 0 0,0 0 10 0 0,0 0-19 0 0,0 0-90 0 0,0 0-38 0 0,0 0-10 0 0,1 1-30 0 0,3 0-180 0 0,-3 0-298 0 0,4 6-2089 0 0,6 7-819 0 0,-7-6-3924 0 0</inkml:trace>
  <inkml:trace contextRef="#ctx0" brushRef="#br0" timeOffset="6983.784">1760 633 10136 0 0,'0'0'464'0'0,"0"0"-10"0"0,3 6-136 0 0,-1 0 317 0 0,-1 0 1 0 0,1 1 0 0 0,-1-1-1 0 0,-1 0 1 0 0,1 0 0 0 0,-1 3-636 0 0,2 14 1965 0 0,0 9 148 0 0,-1 0 0 0 0,-3 19-2113 0 0,1 3 126 0 0,-5 41 1734 0 0,6-94-2125 0 0,0-1-198 0 0,0 0-38 0 0,0 0-10 0 0,0 0-1 0 0,0 0 0 0 0,-1 0 249 0 0,1 0 0 0 0,-1 0-1 0 0,0-1 1 0 0,0 1-1 0 0,0-1 1 0 0,1 1-1 0 0,-1-1 1 0 0,0 1-1 0 0,0-1 1 0 0,1 1 0 0 0,-1-1-1 0 0,0 0 1 0 0,1 1-1 0 0,-1-1 1 0 0,1 0-1 0 0,-1 0 1 0 0,1 1 0 0 0,-1-1-1 0 0,1 0 1 0 0,-1 0-1 0 0,1 0 1 0 0,0 0-1 0 0,0 0 1 0 0,-1 1 0 0 0,1-1-1 0 0,0-1 264 0 0,-1 1-549 0 0,-2-9-4564 0 0</inkml:trace>
  <inkml:trace contextRef="#ctx0" brushRef="#br0" timeOffset="7332.232">1747 864 3072 0 0,'1'-1'275'0'0,"12"-12"-540"0"0,-8 5 4772 0 0,0 8 1046 0 0,5 3-3696 0 0,-10-3-1778 0 0,6 4 642 0 0,0 0-1 0 0,0 0 1 0 0,0 0 0 0 0,0 1-1 0 0,0 1-720 0 0,21 16 620 0 0,-20-17-391 0 0,0-1 1 0 0,0 0-1 0 0,1 0 1 0 0,0-1-1 0 0,0 0 1 0 0,0 0-1 0 0,7 0-229 0 0,-10-1 82 0 0,-1-2-1 0 0,1 1 1 0 0,0-1-1 0 0,-1 1 1 0 0,1-1-1 0 0,0-1 1 0 0,-1 1-1 0 0,1-1 1 0 0,0 1 0 0 0,-1-1-1 0 0,1-1 1 0 0,-1 1-1 0 0,1-1 1 0 0,3-1-82 0 0,-4 1 84 0 0,-1 0 0 0 0,0 0 0 0 0,0 0 0 0 0,0-1 0 0 0,0 1 0 0 0,0-1 0 0 0,-1 0 0 0 0,1 0-1 0 0,-1 0 1 0 0,0 0 0 0 0,2-2-84 0 0,0-3-3 0 0,0-1 0 0 0,0 0 1 0 0,2-8 2 0 0,-2 5 49 0 0,-2 8-42 0 0,0 0 1 0 0,0 0-1 0 0,0 0 1 0 0,1 0-1 0 0,0 0 1 0 0,-1 1-1 0 0,1-1 1 0 0,1 1-1 0 0,-1-1 1 0 0,0 1-1 0 0,1 0 0 0 0,0 1 1 0 0,0-1-8 0 0,-1 3-221 0 0,-1 1 0 0 0,1-1 0 0 0,-1 1 0 0 0,1 0 0 0 0,-1 0 0 0 0,0 0 0 0 0,3 2 221 0 0,-4-3-20 0 0,3 4 19 0 0,1 0-1 0 0,-1 1 0 0 0,1-1 0 0 0,-1 1 0 0 0,-1-1 1 0 0,1 1-1 0 0,-1 1 0 0 0,1-1 0 0 0,0 2 2 0 0,12 20 664 0 0,-2 1 0 0 0,0 1 0 0 0,7 22-664 0 0,-20-48-7 0 0,5 14 207 0 0,-1 0 0 0 0,0 1 1 0 0,0 9-201 0 0,-3-16 173 0 0,0 0 0 0 0,-1 0 0 0 0,-1 1 0 0 0,0-1 0 0 0,0 0 0 0 0,-1 0 0 0 0,0 0 0 0 0,-1 0 0 0 0,-2 4-173 0 0,4-13 6 0 0,-1 0-1 0 0,0-1 1 0 0,1 1 0 0 0,-1 0 0 0 0,0-1 0 0 0,0 1-1 0 0,0-1 1 0 0,0 1 0 0 0,0-1 0 0 0,0 0 0 0 0,-1 1-1 0 0,1-1 1 0 0,0 0 0 0 0,-1 0 0 0 0,1 0 0 0 0,-1 0-1 0 0,1 0 1 0 0,-1 0 0 0 0,0 0 0 0 0,1 0-1 0 0,-1-1 1 0 0,0 1 0 0 0,0-1 0 0 0,1 1 0 0 0,-1-1-1 0 0,0 0 1 0 0,0 0-6 0 0,-7 1-58 0 0,0-1 0 0 0,0 0 0 0 0,0-1 0 0 0,1 0 0 0 0,-4-1 58 0 0,-10 0 87 0 0,-22-6-169 0 0,14 2-6909 0 0,9 4-983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28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16 4144 0 0,'0'0'319'0'0,"-20"0"1171"0"0,-19-2 6274 0 0,38 2-7147 0 0,1 0-17 0 0,-4 0 236 0 0,4 0 4681 0 0,9 2-5263 0 0,0 0-1 0 0,0-1 0 0 0,0 0 1 0 0,1 0-1 0 0,-1-1 0 0 0,1 0 0 0 0,-1-1 1 0 0,7-1-254 0 0,10 0 201 0 0,61-6-367 0 0,-32 3-570 0 0,16 2 736 0 0,-61 5-123 0 0,-8-1-7571 0 0,-7 4 1322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28.3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28 11952 0 0,'0'0'546'0'0,"-1"0"-10"0"0,-1 3-344 0 0,3-2 4327 0 0,8-1-2860 0 0,16-2-2093 0 0,-13 0 930 0 0,29-1 569 0 0,3 0-117 0 0,38-7-948 0 0,-49 5 179 0 0,1 2 1 0 0,-1 2-1 0 0,9 1-179 0 0,-34 0 82 0 0,23 1-31 0 0,7-1-818 0 0,-13-1-2811 0 0,-16-1-3019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33.5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25 10136 0 0,'-18'-2'918'0'0,"18"2"-627"0"0,0 0 402 0 0,1-1 209 0 0,6-2-405 0 0,-1 0 1 0 0,1 0 0 0 0,0 0 0 0 0,0 1 0 0 0,0 0-1 0 0,1 0 1 0 0,-1 1 0 0 0,0 0 0 0 0,0 0-1 0 0,2 1-497 0 0,19 0 753 0 0,-1 0 0 0 0,2 2-753 0 0,-19-1-164 0 0,0-1 628 0 0,1 1 0 0 0,0 1 0 0 0,6 1-464 0 0,-15-3 70 0 0,0 1-1 0 0,-1-1 0 0 0,1 1 0 0 0,0-1 1 0 0,-1 1-1 0 0,1-1 0 0 0,0 1 1 0 0,-1 0-1 0 0,1 0 0 0 0,-1 0 0 0 0,1 0 1 0 0,-1 0-1 0 0,0 0 0 0 0,1 0 1 0 0,-1 1-1 0 0,0-1 0 0 0,0 0 0 0 0,0 1 1 0 0,0-1-1 0 0,0 1 0 0 0,0-1 0 0 0,0 1 1 0 0,-1-1-1 0 0,1 2-69 0 0,0 0 26 0 0,-1-1 0 0 0,0 1 0 0 0,0 0 0 0 0,-1 0 0 0 0,1 0 0 0 0,-1-1 0 0 0,1 1 1 0 0,-1 0-1 0 0,0 0 0 0 0,0-1 0 0 0,0 1 0 0 0,0-1 0 0 0,-1 1 0 0 0,1-1 0 0 0,-1 1 0 0 0,1-1 0 0 0,-1 0 0 0 0,0 0 0 0 0,0 0 0 0 0,0 0 0 0 0,-2 2-26 0 0,-4 3 50 0 0,-1 0-1 0 0,0 0 0 0 0,0 0 0 0 0,-9 4-49 0 0,6-5 17 0 0,-11 8 17 0 0,0-2-1 0 0,-1-1 0 0 0,-13 5-33 0 0,31-15 1 0 0,-1 1 64 0 0,1 1-1 0 0,0-1 1 0 0,0 1 0 0 0,1 0-1 0 0,-2 1-64 0 0,7-4-2 0 0,-1 0 0 0 0,1 0 0 0 0,0 0 0 0 0,0 1 0 0 0,0-1 0 0 0,0 0-1 0 0,0 0 1 0 0,0 0 0 0 0,0 0 0 0 0,0 0 0 0 0,0 1 0 0 0,-1-1 0 0 0,1 0 0 0 0,0 0-1 0 0,0 0 1 0 0,0 0 0 0 0,0 1 0 0 0,0-1 0 0 0,0 0 0 0 0,0 0 0 0 0,0 0 0 0 0,0 0-1 0 0,0 1 1 0 0,0-1 0 0 0,0 0 0 0 0,0 0 0 0 0,0 0 0 0 0,1 0 0 0 0,-1 1 0 0 0,0-1-1 0 0,0 0 1 0 0,0 0 0 0 0,0 0 0 0 0,0 0 0 0 0,0 0 0 0 0,0 1 0 0 0,0-1 0 0 0,0 0-1 0 0,1 0 1 0 0,-1 0 0 0 0,0 0 0 0 0,0 0 2 0 0,5 5 95 0 0,-2-4-76 0 0,0 1 1 0 0,1 0-1 0 0,-1-1 1 0 0,1 1-1 0 0,-1-1 0 0 0,1 0 1 0 0,-1 0-1 0 0,1-1 1 0 0,0 1-1 0 0,1-1-19 0 0,41 2 118 0 0,-33-2 210 0 0,168-8 1078 0 0,-153 7-1367 0 0,-17 1-13 0 0,1-1 0 0 0,0 0 1 0 0,6-2-27 0 0,6 3-2592 0 0,-20 0-5717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32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140 834 3224 0 0,'-9'0'288'0'0,"-73"-5"5350"0"0,81 5-5068 0 0,1 0 18 0 0,-2-1 84 0 0,0 0-336 0 0,-1 1 0 0 0,1-1 0 0 0,0 0 0 0 0,-1 1 1 0 0,1-1-1 0 0,-1 1 0 0 0,1 0 0 0 0,-1-1 0 0 0,0 1 0 0 0,1 1 1 0 0,-1-1-1 0 0,1 0 0 0 0,-1 0 0 0 0,1 1-336 0 0,1 0 388 0 0,1-1 17 0 0,-3 0 769 0 0,-2 1 619 0 0,13 1-1744 0 0,4 1 265 0 0,1-1-1 0 0,0 0 0 0 0,-1-1 1 0 0,12-1-314 0 0,48 6 554 0 0,-18-7-490 0 0,-1-2 0 0 0,6-2-64 0 0,12-5 0 0 0,2 4 0 0 0,3 3 0 0 0,98 0 0 0 0,-118 2 0 0 0,1-2 0 0 0,48-9 0 0 0,-67 7 0 0 0,0 2 0 0 0,1 1 0 0 0,10 0 0 0 0,-3 0 0 0 0,1 3 0 0 0,0 1 0 0 0,14 5 0 0 0,-54-6-27 0 0,3 1 177 0 0,0-1 0 0 0,0 0 1 0 0,0-1-1 0 0,0 0 0 0 0,0 0 0 0 0,-1-1 0 0 0,10-2-150 0 0,-7 2 250 0 0,-10 1-5502 0 0,-2 0-1193 0 0</inkml:trace>
  <inkml:trace contextRef="#ctx0" brushRef="#br0" timeOffset="-3075.912">249 284 2760 0 0,'9'-8'477'0'0,"-6"6"1272"0"0,-1 1 0 0 0,1-1 1 0 0,0 0-1 0 0,-1 0 0 0 0,1 0 0 0 0,-1 0 0 0 0,2-1-1749 0 0,-4 3 24 0 0,0 0 1 0 0,0-1-1 0 0,0 1 1 0 0,0 0-1 0 0,0 0 1 0 0,0 0 0 0 0,0 0-1 0 0,0 0 1 0 0,0 0-1 0 0,0 0 1 0 0,0 0-1 0 0,0 0 1 0 0,0 0-1 0 0,0 0 1 0 0,1-1-1 0 0,-1 1 1 0 0,0 0-1 0 0,0 0 1 0 0,0 0-1 0 0,0 0 1 0 0,0 0-1 0 0,0 0 1 0 0,0 0 0 0 0,0 0-1 0 0,0 0 1 0 0,0-1-1 0 0,-1 1 1 0 0,1 0-1 0 0,0 0 1 0 0,0 0-1 0 0,0 0 1 0 0,0 0-1 0 0,0 0 1 0 0,0 0-1 0 0,0 0 1 0 0,0 0-1 0 0,0 0 1 0 0,0-1-1 0 0,0 1 1 0 0,0 0-1 0 0,0 0 1 0 0,0 0 0 0 0,0 0-1 0 0,0 0 1 0 0,-1 0-1 0 0,1 0 1 0 0,0 0-1 0 0,0 0 1 0 0,0 0-25 0 0,-7-3 699 0 0,-7 2-347 0 0,-1 1 73 0 0,0 1 0 0 0,-1 0-1 0 0,1 1 1 0 0,0 1-425 0 0,7-1 57 0 0,0 0 1 0 0,0 1-1 0 0,1 0 0 0 0,-1 0 0 0 0,1 0 1 0 0,0 1-1 0 0,-1 0 0 0 0,0 2-57 0 0,-12 6 1067 0 0,16-10-1021 0 0,1 0 1 0 0,-1 0 0 0 0,1 0-1 0 0,0 0 1 0 0,0 0 0 0 0,0 1 0 0 0,0 0-1 0 0,0-1 1 0 0,1 1 0 0 0,-1 0-1 0 0,0 1-46 0 0,3-3 0 0 0,-2 0 0 0 0,1 1 0 0 0,0-1 0 0 0,0 1 0 0 0,1-1 0 0 0,-1 1 0 0 0,0-1 0 0 0,0 1 0 0 0,1-1 0 0 0,-1 1 0 0 0,1-1 0 0 0,-1 1 0 0 0,1 0 0 0 0,0 0 0 0 0,0-1 0 0 0,-1 1 0 0 0,1 0 0 0 0,0-1 0 0 0,1 1 0 0 0,-1 0 0 0 0,0-1 0 0 0,0 1 0 0 0,1 0 0 0 0,-1-1 0 0 0,1 1 0 0 0,-1 0 0 0 0,1-1 0 0 0,0 1 0 0 0,0-1 0 0 0,0 1 0 0 0,-1-1 0 0 0,2 1 0 0 0,0 0 81 0 0,0-1-1 0 0,0 1 0 0 0,0-1 0 0 0,0 1 0 0 0,0-1 1 0 0,0 0-1 0 0,0 0 0 0 0,1 0 0 0 0,-1 0 0 0 0,0 0 0 0 0,1 0 1 0 0,-1-1-1 0 0,0 1 0 0 0,1-1 0 0 0,-1 0 0 0 0,1 0 1 0 0,0 0-81 0 0,11 1 420 0 0,0-2-1 0 0,9 0-419 0 0,-10-1-155 0 0,5 0 155 0 0,0-1 0 0 0,13-3 0 0 0,37-8 0 0 0,-62 15 0 0 0,-8 3 0 0 0,-7 4 0 0 0,9-8 0 0 0,-27 18 0 0 0,-1 1 0 0 0,1 1 0 0 0,2 0 0 0 0,-5 6 0 0 0,22-17 60 0 0,0-1 0 0 0,0 1 0 0 0,1 0 0 0 0,0 1 0 0 0,1-1 0 0 0,-1 4-60 0 0,6-12 6 0 0,1 0-1 0 0,0 1 1 0 0,-1-1-1 0 0,1 0 1 0 0,0 0 0 0 0,0 0-1 0 0,0 1 1 0 0,0-1-1 0 0,0 0 1 0 0,0 0-1 0 0,0 1-5 0 0,0-1-18 0 0,1 0-1 0 0,-1 0 0 0 0,0 0 0 0 0,0 0 0 0 0,0 0 0 0 0,-1 0 0 0 0,1 0 1 0 0,0 0-1 0 0,0 0 0 0 0,0 0 0 0 0,-1 0 0 0 0,1 0 0 0 0,-1 0 19 0 0,1 2-100 0 0,3 3 80 0 0,-2-3 48 0 0,0-1 0 0 0,0 0 0 0 0,1 0 0 0 0,-1 0 0 0 0,0 0 0 0 0,1 0 0 0 0,-1-1 0 0 0,1 1 0 0 0,0 0 0 0 0,0-1 0 0 0,0 1 0 0 0,-1-1 0 0 0,1 0 0 0 0,0 1 0 0 0,1-1 0 0 0,-1 0 0 0 0,0 0 0 0 0,0 0 0 0 0,0-1 0 0 0,1 1 0 0 0,-1 0 0 0 0,3 0-28 0 0,0-1 83 0 0,0 1 0 0 0,0-1 0 0 0,1 0 0 0 0,-1-1 0 0 0,0 1 0 0 0,0-1 0 0 0,1 0 0 0 0,1-1-83 0 0,10-2 314 0 0,2-1-813 0 0,-1 0-1 0 0,1-2 1 0 0,4-2 499 0 0,-9 3-1300 0 0,-1 0 0 0 0,0-2 0 0 0,12-8 1300 0 0,-20 13-887 0 0,1-1 0 0 0,-1 1 0 0 0,1 0 1 0 0,5-2 886 0 0,-13 5 174 0 0,-1 1 0 0 0,1 0 0 0 0,0 0 0 0 0,-1 0 1 0 0,1 0-1 0 0,0 1 0 0 0,0-1 0 0 0,0 0 0 0 0,-2 2-174 0 0,-11 13 907 0 0,11-13-729 0 0,0 1-1 0 0,0-1 1 0 0,1 1 0 0 0,-1 0 0 0 0,1 0 0 0 0,0 0 0 0 0,1 1 0 0 0,-1-1-1 0 0,1 1 1 0 0,-1 0 0 0 0,0 3-178 0 0,3-7 29 0 0,0 0 0 0 0,0 0-1 0 0,0 0 1 0 0,0 0 0 0 0,0 0 0 0 0,0 0-1 0 0,0 0 1 0 0,0 0 0 0 0,0 0 0 0 0,1 0-1 0 0,-1 0 1 0 0,0 0 0 0 0,1-1 0 0 0,-1 1 0 0 0,1 0-1 0 0,-1 0 1 0 0,1 0 0 0 0,-1-1 0 0 0,1 1-1 0 0,0 0 1 0 0,-1 0 0 0 0,1-1 0 0 0,0 1-1 0 0,-1 0 1 0 0,1-1 0 0 0,0 1 0 0 0,0-1-1 0 0,0 1 1 0 0,-1-1 0 0 0,1 0 0 0 0,0 1 0 0 0,0-1-1 0 0,0 0 1 0 0,0 1-29 0 0,2-1 77 0 0,-1 1 0 0 0,1 0 0 0 0,-1-1 0 0 0,1 1 0 0 0,-1-1 0 0 0,1 1 1 0 0,0-1-1 0 0,-1 0 0 0 0,1 0 0 0 0,-1-1 0 0 0,1 1 0 0 0,-1 0 0 0 0,1-1-77 0 0,17-4 716 0 0,21-8-970 0 0,-39 12 264 0 0,0 0 0 0 0,0 0 0 0 0,0 0 1 0 0,0 0-1 0 0,0 0 0 0 0,0-1 0 0 0,0 1 1 0 0,-1-1-1 0 0,1 1 0 0 0,-1-1 0 0 0,1 0 0 0 0,-1 1 1 0 0,1-1-1 0 0,-1 0 0 0 0,0 0 0 0 0,1-1-10 0 0,-2 3 6 0 0,5-17 204 0 0,-5 16-201 0 0,0 0 1 0 0,0 0-1 0 0,0 0 0 0 0,-1 1 1 0 0,1-1-1 0 0,0 0 0 0 0,0 0 1 0 0,0 1-1 0 0,-1-1 1 0 0,1 0-1 0 0,-1 0 0 0 0,1 1 1 0 0,0-1-1 0 0,-1 0 0 0 0,1 1 1 0 0,-1-1-1 0 0,1 1 0 0 0,-1-1 1 0 0,0 1-1 0 0,1-1 0 0 0,-1 0-9 0 0,-7-5 62 0 0,4 2-115 0 0,0 0-1 0 0,-1 1 0 0 0,0-1 1 0 0,0 1-1 0 0,0 0 1 0 0,0 0-1 0 0,0 0 0 0 0,-1 1 1 0 0,1 0-1 0 0,-1 0 0 0 0,-5-1 54 0 0,-5 1-4350 0 0,16 2 2828 0 0</inkml:trace>
  <inkml:trace contextRef="#ctx0" brushRef="#br0" timeOffset="-2490.056">675 301 8496 0 0,'0'0'190'0'0,"0"0"28"0"0,0 0 10 0 0,0 0 82 0 0,0 0 286 0 0,0 0 127 0 0,0 0 21 0 0,0 0 4 0 0,0 0-11 0 0,0 0-7 0 0,0 0-2 0 0,0 0-30 0 0,0 0-122 0 0,13-1 4557 0 0,-12 2-5016 0 0,1 0-1 0 0,-1-1 1 0 0,1 1-1 0 0,-1 0 1 0 0,1 0-1 0 0,-1 0 1 0 0,0 0-1 0 0,1 0 1 0 0,-1 0-1 0 0,0 0 1 0 0,0 1 0 0 0,0-1-1 0 0,0 0 1 0 0,0 1-1 0 0,0-1 1 0 0,0 0-1 0 0,0 1 1 0 0,-1-1-1 0 0,1 1 1 0 0,-1 0-1 0 0,1-1 1 0 0,-1 1-1 0 0,1-1 1 0 0,-1 1-1 0 0,0 1-116 0 0,1 6-118 0 0,0 0 0 0 0,-1 1 0 0 0,0-1 0 0 0,-1 4 118 0 0,0 5 223 0 0,0 3-223 0 0,-1 0-1 0 0,-3 14 1 0 0,2-14 7 0 0,0 0 1 0 0,1 14-8 0 0,2-30 24 0 0,0-4-7 0 0,-1 1-1 0 0,1-1 0 0 0,0 0 0 0 0,0 0 1 0 0,0 1-1 0 0,0-1 0 0 0,1 0 0 0 0,-1 1 0 0 0,0-1 1 0 0,0 0-1 0 0,1 0 0 0 0,-1 1 0 0 0,1-1 0 0 0,-1 0 1 0 0,1 0-1 0 0,-1 0 0 0 0,1 0 0 0 0,0 0 1 0 0,0 0-1 0 0,0 0 0 0 0,0 1-16 0 0,7 5-252 0 0,-8-6 269 0 0,1 0 1 0 0,-1-1-1 0 0,1 1 0 0 0,-1-1 1 0 0,1 1-1 0 0,0-1 0 0 0,-1 1 1 0 0,1-1-1 0 0,0 1 0 0 0,0-1 1 0 0,-1 0-1 0 0,1 1 0 0 0,0-1 1 0 0,0 0-18 0 0,6 5 349 0 0,-6-5-341 0 0,-1 1 0 0 0,1-1 0 0 0,0 1 0 0 0,-1-1 0 0 0,1 1 0 0 0,0-1 0 0 0,0 1-1 0 0,-1-1 1 0 0,1 0 0 0 0,0 1 0 0 0,0-1 0 0 0,0 0 0 0 0,-1 0 0 0 0,1 0 0 0 0,0 0 0 0 0,0 1 0 0 0,0-1 0 0 0,0 0 0 0 0,-1-1 0 0 0,1 1 0 0 0,0 0 0 0 0,0 0 0 0 0,1 0-8 0 0,23-1 365 0 0,0-1 0 0 0,7-3-365 0 0,-6 2 372 0 0,8-1-344 0 0,-33 4-83 0 0,0 0-1 0 0,0 0 1 0 0,0-1-1 0 0,0 1 0 0 0,0 0 1 0 0,0-1-1 0 0,0 1 1 0 0,0-1-1 0 0,0 0 0 0 0,0 1 1 0 0,0-1-1 0 0,0 0 1 0 0,0 0 55 0 0,0-4-3191 0 0,-4 1 1408 0 0</inkml:trace>
  <inkml:trace contextRef="#ctx0" brushRef="#br0" timeOffset="-2189.773">648 411 10136 0 0,'0'0'464'0'0,"0"0"-10"0"0,0 0-192 0 0,6-6 978 0 0,-3 4-851 0 0,1 0 1 0 0,0 0-1 0 0,0 0 1 0 0,0 0 0 0 0,0 1-1 0 0,0 0 1 0 0,0 0 0 0 0,0 0-1 0 0,1 0 1 0 0,-1 1-1 0 0,0 0 1 0 0,0 0 0 0 0,3 0-390 0 0,15-2 746 0 0,34-3 1971 0 0,30 2-2717 0 0,18-1 387 0 0,-32-4-1216 0 0,-66 7-2227 0 0,-6 1-3426 0 0</inkml:trace>
  <inkml:trace contextRef="#ctx0" brushRef="#br0" timeOffset="-2002.491">639 219 13016 0 0,'0'0'596'0'0,"0"0"-14"0"0,-7-13-142 0 0,9 11-290 0 0,0 0 0 0 0,-1 0 0 0 0,1 1 0 0 0,0-1 0 0 0,0 0 0 0 0,0 1 1 0 0,0 0-1 0 0,1-1 0 0 0,-1 1 0 0 0,0 0 0 0 0,0 0 0 0 0,1 0 0 0 0,-1 0 0 0 0,1 1 0 0 0,1-1-150 0 0,41-6 1930 0 0,29 2 767 0 0,49 5-2697 0 0,-39 5-1586 0 0,-72-3-3287 0 0,-2 0-1604 0 0</inkml:trace>
  <inkml:trace contextRef="#ctx0" brushRef="#br0" timeOffset="-1431.447">1152 452 3680 0 0,'0'0'284'0'0,"0"0"-13"0"0,9-8 3111 0 0,-6 5-2222 0 0,-1 1 0 0 0,1 0-1 0 0,0 0 1 0 0,0 0 0 0 0,0 0 0 0 0,0 0 0 0 0,1 0-1160 0 0,-3 2 512 0 0,-1 0-1 0 0,0 0 1 0 0,0 0-1 0 0,0 0-6 0 0,0 0-1 0 0,0 0-66 0 0,1 1-285 0 0,0-1-100 0 0,0 1 0 0 0,0 0 0 0 0,0 0-1 0 0,0 0 1 0 0,0 0 0 0 0,0 0 0 0 0,-1 0 0 0 0,1 0 0 0 0,0 0 0 0 0,-1 0-1 0 0,1 0 1 0 0,-1 1 0 0 0,1-1 0 0 0,-1 0 0 0 0,0 0 0 0 0,1 0 0 0 0,-1 1-1 0 0,0-1 1 0 0,0 0 0 0 0,0 1 0 0 0,0-1-53 0 0,1 9 418 0 0,0-8-370 0 0,0 1 0 0 0,-1 0 1 0 0,1-1-1 0 0,-1 1 0 0 0,0 0 0 0 0,0 0 0 0 0,0-1 0 0 0,-1 1 1 0 0,1 1-49 0 0,-1 7 39 0 0,1-6-20 0 0,-1-1 0 0 0,0 1 1 0 0,0-1-1 0 0,0 0 0 0 0,0 1 0 0 0,-2 1-19 0 0,-4 20 221 0 0,1-8-170 0 0,-4 16-302 0 0,6-18 251 0 0,3-8 0 0 0,2-2 32 0 0,0-4 139 0 0,-1-2 74 0 0,0 0 13 0 0,0 0 3 0 0,0 0-5 0 0,7 4 241 0 0,-6-4-483 0 0,0 1 0 0 0,1 0 0 0 0,-1 0 0 0 0,0 0-1 0 0,0-1 1 0 0,1 1 0 0 0,-1-1 0 0 0,1 1 0 0 0,-1-1 0 0 0,0 1-1 0 0,1-1 1 0 0,-1 0 0 0 0,1 0 0 0 0,-1 0 0 0 0,1 0-1 0 0,-1 0 1 0 0,1 0-14 0 0,3 0 13 0 0,4 0-13 0 0,1 0 0 0 0,-1 0 0 0 0,1-1 0 0 0,8-2 0 0 0,7 0 0 0 0,64-5 62 0 0,-51 7-3726 0 0,-32 1-3605 0 0</inkml:trace>
  <inkml:trace contextRef="#ctx0" brushRef="#br0" timeOffset="-934.834">1210 92 10136 0 0,'0'0'230'0'0,"6"-3"309"0"0,-5 2-523 0 0,0 1-1 0 0,-1-1 1 0 0,1 1 0 0 0,0-1-1 0 0,-1 0 1 0 0,1 1-1 0 0,-1-1 1 0 0,1 0 0 0 0,-1 1-1 0 0,1-1 1 0 0,-1 0 0 0 0,0 0-1 0 0,1 1 1 0 0,-1-1-1 0 0,0 0 1 0 0,1 0-16 0 0,1-4 37 0 0,7-3 816 0 0,-8 7-627 0 0,0 0 0 0 0,1-1 0 0 0,-1 1 0 0 0,0 0 0 0 0,0 0 0 0 0,1-1 0 0 0,-1 1 1 0 0,0-1-1 0 0,0 0-226 0 0,1 0 357 0 0,0-1 1 0 0,1 1 0 0 0,-1-1 0 0 0,1 1 0 0 0,-1 0-1 0 0,1 0 1 0 0,0 0 0 0 0,0 0 0 0 0,0 0 0 0 0,0 1 0 0 0,0-1-1 0 0,0 1 1 0 0,3-1-358 0 0,18-11 668 0 0,-21 12-525 0 0,0 0-1 0 0,-1 0 0 0 0,1 0 0 0 0,0 0 1 0 0,-1 0-1 0 0,1 0 0 0 0,0 1 0 0 0,0-1 1 0 0,0 1-1 0 0,-1 0 0 0 0,1 0 0 0 0,0 0 1 0 0,0 0-143 0 0,-1 0 57 0 0,-1 1-42 0 0,1-1 1 0 0,-1 1-1 0 0,1-1 0 0 0,-1 1 1 0 0,1-1-1 0 0,-1 1 0 0 0,0 0 1 0 0,1 0-1 0 0,-1 0 0 0 0,1 0-15 0 0,-2 0 12 0 0,5 4-12 0 0,-5-3 6 0 0,1 0 1 0 0,0-1-1 0 0,-1 1 0 0 0,0 0 0 0 0,1 0 0 0 0,-1-1 0 0 0,0 1 0 0 0,0 0 0 0 0,0 0 0 0 0,0 0 0 0 0,0-1 0 0 0,0 1 1 0 0,0 0-1 0 0,-1 0 0 0 0,1-1 0 0 0,0 1 0 0 0,-1 0 0 0 0,0 0 0 0 0,1-1 0 0 0,-2 1-6 0 0,-1 4 197 0 0,0-1-1 0 0,-1 0 0 0 0,0-1 1 0 0,0 1-1 0 0,-3 2-196 0 0,1-1 225 0 0,0 0 1 0 0,1 0-1 0 0,0 1 1 0 0,-2 2-226 0 0,7-8-64 0 0,0-1-56 0 0,0 0-22 0 0,24 11-2 0 0,-17-11 165 0 0,0 0 1 0 0,1 0-1 0 0,-1-1 0 0 0,0 0 0 0 0,-1 0 0 0 0,5-1-21 0 0,4-1 63 0 0,4 0-12 0 0,0 1 1 0 0,1 1 0 0 0,-1 1 0 0 0,0 1 0 0 0,5 1-52 0 0,27 6-7471 0 0,-39-5 590 0 0</inkml:trace>
  <inkml:trace contextRef="#ctx0" brushRef="#br0" timeOffset="10585.364">1805 320 8696 0 0,'0'0'397'0'0,"3"-12"150"0"0,-1-6 262 0 0,-1 17-670 0 0,-1-1 1 0 0,0 1-1 0 0,1-1 1 0 0,-1 0 0 0 0,0 1-1 0 0,0-1 1 0 0,0 0 0 0 0,0 1-1 0 0,0-1 1 0 0,-1 0-1 0 0,1 1 1 0 0,0-1 0 0 0,-1 1-1 0 0,1-1 1 0 0,-1 0-1 0 0,0 1 1 0 0,1-1 0 0 0,-1 1-1 0 0,0 0 1 0 0,0-2-140 0 0,-7-8 4358 0 0,15 19-1358 0 0,12 21-1616 0 0,-10-14-1067 0 0,-7-12-243 0 0,0 0 0 0 0,0 0 1 0 0,0 0-1 0 0,0 0 1 0 0,-1 1-1 0 0,1 0-74 0 0,0 3 164 0 0,1 0 0 0 0,1 0 0 0 0,-1 0-1 0 0,2 1-163 0 0,-1-3 15 0 0,-1 1-1 0 0,-1-1 0 0 0,1 1 1 0 0,-1 0-1 0 0,1-1 0 0 0,-1 5-14 0 0,18 66 1078 0 0,20 50-1078 0 0,-32-99 545 0 0,-1-7-202 0 0,9 27-665 0 0,-14-44 314 0 0,0 1-1 0 0,0-1 1 0 0,0 1 0 0 0,0-1 0 0 0,1 0 0 0 0,-1 0 0 0 0,1 0 0 0 0,0 0 0 0 0,0 0 0 0 0,0-1 0 0 0,0 1 8 0 0,-2-2 25 0 0,0-1 0 0 0,0 1 0 0 0,0 0 1 0 0,0 0-1 0 0,0 0 0 0 0,0 0 0 0 0,0-1 0 0 0,0 1 0 0 0,-1 1 0 0 0,1-1 1 0 0,0 0-1 0 0,-1 0 0 0 0,1 0 0 0 0,-1 0 0 0 0,1 0-25 0 0,8 17 140 0 0,-7-12-140 0 0,-2-2 15 0 0,6-3 57 0 0,-4-1-59 0 0,-1-1-1 0 0,1 1 1 0 0,0-1 0 0 0,0 0 0 0 0,-1 0 0 0 0,1 0-1 0 0,-1 0 1 0 0,1 0 0 0 0,-1 0 0 0 0,1-1-1 0 0,-1 1 1 0 0,0 0 0 0 0,1-1 0 0 0,-1 1-1 0 0,0-1 1 0 0,0 1 0 0 0,0-1 0 0 0,0 0 0 0 0,0 1-1 0 0,0-1-12 0 0,9-12-166 0 0,-9 12 156 0 0,1 0-1 0 0,-1 0 1 0 0,1 0 0 0 0,-1 0-1 0 0,0 0 1 0 0,0 0-1 0 0,0 0 1 0 0,0 0-1 0 0,-1-1 1 0 0,1 1 0 0 0,0 0 10 0 0,7-20 2 0 0,0 7-2 0 0,-2 0 0 0 0,0-1 0 0 0,0 0 0 0 0,0-8 0 0 0,12-33 0 0 0,8-17 0 0 0,-13 35 0 0 0,1 2 0 0 0,7-12 0 0 0,-1 4 219 0 0,-16 32-106 0 0,2 0 0 0 0,0 1 0 0 0,0-1 0 0 0,1 1 0 0 0,6-7-113 0 0,28-36-23 0 0,-3-2 23 0 0,-34 51-9 0 0,9-8-559 0 0,-11 13 412 0 0,0-1 1 0 0,-1 1-1 0 0,1-1 0 0 0,-1 0 0 0 0,1 0 0 0 0,-1 1 0 0 0,0-1 1 0 0,1-2 155 0 0,0 1-1092 0 0,4-2 486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4T08:32:33.93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48,'0'0,"15"-9,4-3,0 1,-4 1,-5 4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54.4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55 246 15664 0 0,'0'0'356'0'0,"-10"10"859"0"0,4-3-1062 0 0,-20 28-231 0 0,25-32 168 0 0,-1 0 1 0 0,0 0-1 0 0,1 0 1 0 0,0 0 0 0 0,-1 0-1 0 0,1 1 1 0 0,0-1-1 0 0,1 0 1 0 0,-1 1 0 0 0,1-1-1 0 0,-1 1-90 0 0,1-2 49 0 0,0 0 0 0 0,0-1-1 0 0,1 1 1 0 0,-1-1 0 0 0,0 1-1 0 0,1 0 1 0 0,-1-1 0 0 0,1 1-1 0 0,-1-1 1 0 0,1 1 0 0 0,0-1 0 0 0,-1 0-1 0 0,1 1 1 0 0,0-1 0 0 0,0 0-1 0 0,0 1 1 0 0,0-1 0 0 0,1 0-1 0 0,-1 1-48 0 0,2 0 104 0 0,-1-1 0 0 0,1 1 0 0 0,0 0 0 0 0,0-1 0 0 0,0 0 0 0 0,-1 1 0 0 0,1-1 0 0 0,0 0 0 0 0,0-1 0 0 0,1 1-104 0 0,5 1 200 0 0,0-1 0 0 0,0-1 0 0 0,0 1 0 0 0,1-1 0 0 0,-1-1 0 0 0,5 0-200 0 0,-6 0 0 0 0,0-1 0 0 0,-1 0 0 0 0,1 0 0 0 0,-1 0 0 0 0,1-1 0 0 0,-1 0 0 0 0,0-1 0 0 0,0 0 0 0 0,0 0 0 0 0,4-3 0 0 0,-7 4 0 0 0,0-1 0 0 0,0 1 0 0 0,0-1 0 0 0,0 0 0 0 0,-1 0 0 0 0,0 0 0 0 0,0-1 0 0 0,0 1 0 0 0,0-1 0 0 0,-1 0 0 0 0,0 1 0 0 0,1-1 0 0 0,-2 0 0 0 0,1-1 0 0 0,-1 1 0 0 0,1-1 0 0 0,-2 5 0 0 0,0-1 0 0 0,0 0 0 0 0,0 0 0 0 0,0 0 0 0 0,0 0 0 0 0,0 0 0 0 0,0 1 0 0 0,0-1 0 0 0,-1 0 0 0 0,1 0 0 0 0,-1 0 0 0 0,0 1 0 0 0,1-1 0 0 0,-1 0 0 0 0,0 1 0 0 0,0-1 0 0 0,0 1 0 0 0,0-1 0 0 0,0 1 0 0 0,0-1 0 0 0,0 1 0 0 0,-1 0 0 0 0,1-1 0 0 0,-1 1 0 0 0,1 0 0 0 0,-1 0 0 0 0,1 0 0 0 0,-1 0 0 0 0,1 0 0 0 0,-1 0 0 0 0,0 1 0 0 0,-1-1 0 0 0,0-1 0 0 0,0 1 0 0 0,0 1 0 0 0,0-1 0 0 0,0 0 0 0 0,-1 1 0 0 0,1-1 0 0 0,0 1 0 0 0,0 0 0 0 0,0 0 0 0 0,-1 0 0 0 0,1 1 0 0 0,0-1 0 0 0,0 1 0 0 0,0 0 0 0 0,0 0 0 0 0,-1 0 0 0 0,1 0 0 0 0,-1 1 0 0 0,-5 2 0 0 0,-8 7 0 0 0,16-11 0 0 0,1 1 0 0 0,-1-1 0 0 0,1 0 0 0 0,0 1 0 0 0,-1-1 0 0 0,1 1 0 0 0,-1-1 0 0 0,1 1 0 0 0,0-1 0 0 0,0 1 0 0 0,-1-1 0 0 0,1 1 0 0 0,0-1 0 0 0,0 1 0 0 0,0-1 0 0 0,-1 1 0 0 0,1 0 0 0 0,0-1 0 0 0,0 1 0 0 0,0-1 0 0 0,0 1 0 0 0,0 0 0 0 0,0-1 0 0 0,0 1 0 0 0,0-1 0 0 0,0 1 0 0 0,1 0 0 0 0,-1-1 0 0 0,0 1 0 0 0,0-1 0 0 0,0 1 0 0 0,1-1 0 0 0,-1 1 0 0 0,0-1 0 0 0,1 1 0 0 0,-1-1 0 0 0,0 1 0 0 0,1-1 0 0 0,-1 1 0 0 0,2 0 0 0 0,-1 0 0 0 0,1 1 0 0 0,-1-1 0 0 0,1 0 0 0 0,-1 0 0 0 0,1-1 0 0 0,-1 1 0 0 0,1 0 0 0 0,0 0 0 0 0,8 1 0 0 0,-1 0 0 0 0,1 0 0 0 0,0-1 0 0 0,-1-1 0 0 0,1 1 0 0 0,0-2 0 0 0,0 1 0 0 0,5-2 0 0 0,18-3 0 0 0,25-8 0 0 0,-56 12 0 0 0,12-2-268 0 0,0-2 0 0 0,-1 0 0 0 0,1 0-1 0 0,-1-1 1 0 0,0-1 0 0 0,-1 0 0 0 0,0 0-1 0 0,0-2 1 0 0,0 1 0 0 0,-1-2 0 0 0,-1 1-1 0 0,1-1 1 0 0,-2-1 0 0 0,1 0-1 0 0,2-5 269 0 0,4-6-15 0 0,-11 16 15 0 0,0 0 0 0 0,-1 0 0 0 0,1-1 0 0 0,-2 1 0 0 0,1-1 0 0 0,-1 0 0 0 0,0 0-1 0 0,1-5 1 0 0,-2 5 16 0 0,0 0 0 0 0,-1-1 0 0 0,0 1 0 0 0,0-6-16 0 0,-1 12 338 0 0,0 1-275 0 0,-1 0 1 0 0,1 0 0 0 0,-1 0-1 0 0,1 0 1 0 0,0 0 0 0 0,-1 0-1 0 0,1 0 1 0 0,-1 0-1 0 0,1 0 1 0 0,0 0 0 0 0,-1 0-1 0 0,1 0 1 0 0,0 0 0 0 0,-1 0-1 0 0,1 0 1 0 0,0 0-1 0 0,-1 1 1 0 0,1-1 0 0 0,-1 0-1 0 0,1 0 1 0 0,0 0 0 0 0,0 1-1 0 0,-1-1 1 0 0,1 0-1 0 0,0 1-63 0 0,-3 2 7 0 0,1 0-1 0 0,0 0 1 0 0,0 0-1 0 0,0 0 1 0 0,1 1-1 0 0,-1-1 1 0 0,1 1-1 0 0,-1-1 1 0 0,1 1-1 0 0,1 0 0 0 0,-1-1 1 0 0,0 1-1 0 0,1 1-6 0 0,-1 11 517 0 0,0-1-1 0 0,2 12-516 0 0,0 0 766 0 0,0 28-466 0 0,2 0 0 0 0,3 8-300 0 0,6 25 1572 0 0,-9-70-1564 0 0,1 3-26 0 0,-1 1 1 0 0,-1-1 0 0 0,-1 7 17 0 0,-1-27-325 0 0,0-1-142 0 0,0 0-949 0 0,-1-1-3825 0 0,-4-4-1640 0 0</inkml:trace>
  <inkml:trace contextRef="#ctx0" brushRef="#br0" timeOffset="340.289">447 322 13616 0 0,'0'0'628'0'0,"0"0"-18"0"0,7 0-368 0 0,31-4 1319 0 0,-1 1 0 0 0,36 3-1561 0 0,77 10 642 0 0,-123-7-692 0 0,38 2-161 0 0,-34-2 99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52.09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89 6448 0 0,'0'0'297'0'0,"0"0"-9"0"0,0-1-188 0 0,0-2 119 0 0,0 2 858 0 0,0 1 367 0 0,0 0 76 0 0,0 0-129 0 0,0 0-602 0 0,0 0-257 0 0,0 0-55 0 0,0 0 2 0 0,-1 16 1163 0 0,-1 1-1202 0 0,2 0-1 0 0,0-1 1 0 0,1 1-1 0 0,0 0 1 0 0,2 0-440 0 0,0 7 522 0 0,-1 20-522 0 0,-2-44 0 0 0,0 25 0 0 0,-3 20 0 0 0,5-13 0 0 0,-1-9 0 0 0,5 8 0 0 0,-5-26 0 0 0,-1-4-28 0 0,0-1 0 0 0,0 0 0 0 0,0 1 0 0 0,0-1-1 0 0,0 0 1 0 0,0 1 0 0 0,0-1 0 0 0,0 0 0 0 0,0 1-1 0 0,1-1 1 0 0,-1 0 0 0 0,0 0 0 0 0,0 1 0 0 0,0-1-1 0 0,1 0 1 0 0,-1 0 0 0 0,0 1 0 0 0,0-1 0 0 0,1 0-1 0 0,-1 0 1 0 0,0 0 0 0 0,0 1 0 0 0,1-1 0 0 0,-1 0 0 0 0,0 0-1 0 0,1 0 1 0 0,-1 0 0 0 0,0 0 0 0 0,1 0 0 0 0,-1 1-1 0 0,0-1 1 0 0,0 0 0 0 0,1 0 0 0 0,-1 0 0 0 0,0 0-1 0 0,1 0 1 0 0,-1 0 0 0 0,0 0 0 0 0,1-1 0 0 0,-1 1-1 0 0,0 0 1 0 0,1 0 0 0 0,-1 0 0 0 0,0 0 0 0 0,1 0-1 0 0,-1 0 1 0 0,0-1 0 0 0,0 1 0 0 0,1 0 0 0 0,-1 0-1 0 0,0 0 1 0 0,1-1 28 0 0,13-14-1696 0 0,-11 11 1071 0 0,8-9-412 0 0,-8 9 680 0 0,0 0 0 0 0,1 0 0 0 0,-1 0-1 0 0,1 1 1 0 0,0-1 0 0 0,0 1 357 0 0,0 0-642 0 0,-4 3 662 0 0,0-1 1 0 0,1 1-1 0 0,-1-1 1 0 0,1 1-1 0 0,-1 0 0 0 0,1-1 1 0 0,-1 1-1 0 0,1-1 1 0 0,-1 1-1 0 0,1 0 0 0 0,-1 0 1 0 0,1-1-1 0 0,0 1 1 0 0,-1 0-1 0 0,1 0 0 0 0,-1 0 1 0 0,1-1-1 0 0,0 1 1 0 0,-1 0-1 0 0,1 0 0 0 0,0 0 1 0 0,-1 0-1 0 0,1 0 1 0 0,0 0-1 0 0,-1 0 0 0 0,1 1 1 0 0,-1-1-1 0 0,1 0 1 0 0,0 0-1 0 0,-1 0 1 0 0,1 1-1 0 0,-1-1 0 0 0,1 0 1 0 0,-1 1-1 0 0,1-1 1 0 0,0 0-1 0 0,-1 1-20 0 0,1-1 327 0 0,-1 0 10 0 0,10 13 1399 0 0,-9-10-1606 0 0,8 17 99 0 0,-8-18-179 0 0,0 1 1 0 0,1-1-1 0 0,-1 0 1 0 0,1 0 0 0 0,-1 0-1 0 0,1 0 1 0 0,0 0-1 0 0,0 0 1 0 0,0 0 0 0 0,0-1-1 0 0,0 1 1 0 0,0-1-1 0 0,1 1 1 0 0,-1-1 0 0 0,0 0-1 0 0,1 0 1 0 0,-1 0-1 0 0,1 0 1 0 0,-1 0-1 0 0,1-1 1 0 0,-1 1 0 0 0,1-1-1 0 0,0 0 1 0 0,-1 1-1 0 0,1-1 1 0 0,-1 0 0 0 0,1-1-1 0 0,0 1 1 0 0,-1 0-1 0 0,1-1 1 0 0,-1 1 0 0 0,1-1-1 0 0,-1 0 1 0 0,1 0-1 0 0,-1 0 1 0 0,1 0 0 0 0,-1-1-1 0 0,0 1 1 0 0,0 0-1 0 0,1-1-50 0 0,-2 1 0 0 0,1 0 0 0 0,-1 0 0 0 0,1-1 0 0 0,-1 1 0 0 0,0 0 0 0 0,0 0 0 0 0,0-1 0 0 0,0 1 0 0 0,0-1 0 0 0,0 1 0 0 0,0-1 0 0 0,0 1 0 0 0,-1-1 0 0 0,1 1 0 0 0,0-1 0 0 0,-1 0 0 0 0,1 1 0 0 0,-1-1 0 0 0,0 0 0 0 0,0 0 0 0 0,1 1 0 0 0,-1-1 0 0 0,0 0 0 0 0,-1 0 0 0 0,1 1 0 0 0,0-1 0 0 0,-1-1 0 0 0,0-9 326 0 0,0 9-130 0 0,1 0 0 0 0,0 0-1 0 0,-1 0 1 0 0,0 0-1 0 0,0 0 1 0 0,1 1 0 0 0,-2-1-1 0 0,0-2-195 0 0,2 4-17 0 0,-1-1 0 0 0,1 1 0 0 0,-1-1 0 0 0,1 1 1 0 0,-1-1-1 0 0,1 0 0 0 0,0 1 0 0 0,0-1 0 0 0,0 1 0 0 0,0-1 0 0 0,0 0 0 0 0,0 1 0 0 0,0-1 0 0 0,1 0 17 0 0,-1-16-214 0 0,0 15 231 0 0,0 0 0 0 0,0 0-1 0 0,1 0 1 0 0,-1 0-1 0 0,1 1 1 0 0,0-1-1 0 0,0 0 1 0 0,0 0 0 0 0,0 1-1 0 0,0-1 1 0 0,0 0-1 0 0,2-1-16 0 0,4-11 281 0 0,1 1-148 0 0,-7 12-157 0 0,0 0-1 0 0,0 0 1 0 0,0 0-1 0 0,0 0 1 0 0,0 0 0 0 0,0 0-1 0 0,-1 0 1 0 0,1-1 24 0 0,5-12-96 0 0,-5 13 98 0 0,0 1 0 0 0,0-1 0 0 0,-1 1 0 0 0,1-1 0 0 0,-1 1 0 0 0,1-1 0 0 0,-1 1-1 0 0,1-1 1 0 0,-1 1 0 0 0,0-1 0 0 0,0 0-2 0 0,2-4 78 0 0,2-5 25 0 0,-2 6-63 0 0,0 1-21 0 0,6-5 46 0 0,-8 9-65 0 0,1-1 0 0 0,-1 1 0 0 0,0-1 0 0 0,0 1 0 0 0,1 0 0 0 0,-1-1 0 0 0,0 1 0 0 0,1-1 0 0 0,-1 1 0 0 0,0-1 0 0 0,1 1 0 0 0,-1 0 0 0 0,1-1 0 0 0,-1 1 0 0 0,1 0 0 0 0,-1 0 0 0 0,1-1 0 0 0,-1 1 0 0 0,1 0 0 0 0,-1 0 0 0 0,1 0 0 0 0,-1 0 0 0 0,1-1 0 0 0,1 1 0 0 0,-2 0 3 0 0,1 0-1 0 0,-1 0 0 0 0,0 0 0 0 0,0-1 0 0 0,1 1 0 0 0,-1 0 1 0 0,0 0-1 0 0,1 0 0 0 0,-1 0 0 0 0,0 0 0 0 0,0 1 0 0 0,1-1 1 0 0,-1 0-1 0 0,0 0 0 0 0,1 0 0 0 0,-1 0 0 0 0,0 0 0 0 0,0 0 1 0 0,1 0-1 0 0,-1 0 0 0 0,0 1 0 0 0,0-1 0 0 0,0 0 0 0 0,1 0 1 0 0,-1 0-1 0 0,0 1 0 0 0,0-1 0 0 0,0 0 0 0 0,1 0 0 0 0,-1 0 0 0 0,0 1 1 0 0,0-1-1 0 0,0 0 0 0 0,0 0 0 0 0,0 1 0 0 0,1-1 0 0 0,-1 0 1 0 0,0 1-1 0 0,0-1 0 0 0,0 0 0 0 0,0 0 0 0 0,0 1 0 0 0,0-1 1 0 0,0 0-1 0 0,0 0 0 0 0,0 1 0 0 0,0-1 0 0 0,0 0-2 0 0,1 15 258 0 0,-1-9-274 0 0,-1 0 0 0 0,0 0 0 0 0,0 0 0 0 0,-1 0 0 0 0,0 0 0 0 0,0 0 0 0 0,0 0 0 0 0,0-1 0 0 0,-1 1 0 0 0,-3 3 16 0 0,4-5 100 0 0,0 1 31 0 0,-2 1 46 0 0,1 1 1 0 0,-1-1-1 0 0,0 0 1 0 0,0 0-1 0 0,-3 2-177 0 0,3-3 43 0 0,1 1 0 0 0,-1-1 0 0 0,1 1 0 0 0,0 0 0 0 0,0 0 0 0 0,-1 5-43 0 0,-13 23 422 0 0,-31 38-395 0 0,46-70-26 0 0,1 0 0 0 0,-1 0 1 0 0,0-1-1 0 0,0 1 0 0 0,0 0 0 0 0,0-1 1 0 0,0 0-1 0 0,0 1 0 0 0,0-1 0 0 0,0 0 0 0 0,-3 1-1 0 0,4-1 32 0 0,0-1-1 0 0,0 1 0 0 0,0-1 0 0 0,0 0 0 0 0,0 1 1 0 0,0-1-1 0 0,0 0 0 0 0,0 0 0 0 0,-1 0 0 0 0,1 1 0 0 0,0-1 1 0 0,0-1-1 0 0,0 1 0 0 0,0 0 0 0 0,0 0 0 0 0,0 0 1 0 0,0 0-1 0 0,-1-1 0 0 0,1 1 0 0 0,0 0 0 0 0,0-1 1 0 0,0 1-1 0 0,0-1 0 0 0,0 0 0 0 0,0 1 0 0 0,0-1 1 0 0,1 0-1 0 0,-1 1 0 0 0,0-1 0 0 0,0 0 0 0 0,0 0 1 0 0,1 0-1 0 0,-1 0 0 0 0,0 1 0 0 0,1-1 0 0 0,-1 0 0 0 0,1 0 1 0 0,-1-1-32 0 0,-5-24 691 0 0,2 9-409 0 0,0-1-1 0 0,-3-4-281 0 0,5 16-15 0 0,0-1-1 0 0,0 0 1 0 0,1 0-1 0 0,0-4 16 0 0,-4-17-251 0 0,-3-3 227 0 0,3 17 24 0 0,2 0 0 0 0,0 1 1 0 0,0-1-1 0 0,0-14 0 0 0,1 18-1837 0 0,1 8 1471 0 0,1 0 1 0 0,-1 1 0 0 0,1-1 0 0 0,-1 0-1 0 0,1 1 1 0 0,0-1 0 0 0,0 0-1 0 0,0 1 1 0 0,-1-1 0 0 0,2 0 365 0 0,-1 2-1685 0 0</inkml:trace>
  <inkml:trace contextRef="#ctx0" brushRef="#br0" timeOffset="419.558">503 213 6912 0 0,'0'0'314'0'0,"0"0"-6"0"0,-15 5 48 0 0,-11 11 5836 0 0,20-12-5666 0 0,1 1-1 0 0,0-1 1 0 0,1 1 0 0 0,-1 0 0 0 0,1 1 0 0 0,-2 1-526 0 0,4-4 104 0 0,0 0 1 0 0,0 0 0 0 0,1 0-1 0 0,-1 1 1 0 0,0-1-1 0 0,1 0 1 0 0,0 1-1 0 0,0-1 1 0 0,0 1-1 0 0,0-1 1 0 0,1 1-1 0 0,-1 0 1 0 0,1-1-1 0 0,0 1 1 0 0,0 0-1 0 0,0-1 1 0 0,1 1-1 0 0,-1-1 1 0 0,1 1-1 0 0,0 2-104 0 0,2 2-40 0 0,-3-6 46 0 0,1-1-1 0 0,-1 1 0 0 0,1-1 1 0 0,-1 1-1 0 0,1-1 0 0 0,0 1 1 0 0,-1-1-1 0 0,1 1 0 0 0,0-1 1 0 0,0 0-1 0 0,0 1 0 0 0,0-1 1 0 0,0 0-1 0 0,0 0 0 0 0,0 0 1 0 0,1 0-1 0 0,-1 0 0 0 0,0 0 1 0 0,1 0-1 0 0,-1 0 0 0 0,0-1 1 0 0,1 1-1 0 0,-1 0 0 0 0,1-1 1 0 0,-1 1-1 0 0,1-1 0 0 0,1 1-5 0 0,-1 0 0 0 0,15 0 0 0 0,-14-1 39 0 0,-1 0-1 0 0,1 0 0 0 0,-1 0 0 0 0,0 0 0 0 0,1-1 0 0 0,-1 1 1 0 0,1-1-1 0 0,-1 1 0 0 0,1-1 0 0 0,-1 0 0 0 0,0 0 0 0 0,0 0 1 0 0,1 0-1 0 0,-1-1 0 0 0,0 1 0 0 0,0 0 0 0 0,0-1 0 0 0,0 0 1 0 0,-1 1-1 0 0,1-1 0 0 0,0 0 0 0 0,-1 0 0 0 0,1 0 1 0 0,-1 0-1 0 0,0 0 0 0 0,1 0 0 0 0,-1 0 0 0 0,0-1 0 0 0,0 1 1 0 0,-1 0-1 0 0,1-1 0 0 0,0 1 0 0 0,-1-1 0 0 0,1 1 0 0 0,-1-1-38 0 0,0 0 30 0 0,0 0-1 0 0,-1 0 1 0 0,1-1 0 0 0,-1 1-1 0 0,0 0 1 0 0,0 0-1 0 0,0 0 1 0 0,0 0-1 0 0,-1 0 1 0 0,1 1-1 0 0,-1-1 1 0 0,1 0-1 0 0,-1 1 1 0 0,0-1-1 0 0,0 1 1 0 0,0-1-1 0 0,-2 0-29 0 0,-10-13 130 0 0,11 12-98 0 0,0 1-1 0 0,-1 0 1 0 0,0 0 0 0 0,1 0-1 0 0,-1 0 1 0 0,0 1-1 0 0,-1-1 1 0 0,1 1-1 0 0,-2-1-31 0 0,1 1-41 0 0,1 0 0 0 0,-1-1-1 0 0,1 0 1 0 0,-1 0 0 0 0,-2-2 41 0 0,7 4-115 0 0,0 1 0 0 0,0 0 0 0 0,0 0 0 0 0,-1 0 1 0 0,1 0-1 0 0,0 0 0 0 0,0-1 0 0 0,0 1 0 0 0,0 0 1 0 0,0 0-1 0 0,0 0 0 0 0,0 0 0 0 0,0-1 0 0 0,0 1 0 0 0,0 0 1 0 0,0 0-1 0 0,0 0 0 0 0,0 0 0 0 0,0-1 0 0 0,0 1 1 0 0,0 0-1 0 0,0 0 0 0 0,0 0 0 0 0,0 0 0 0 0,0 0 1 0 0,0-1-1 0 0,0 1 0 0 0,1 0 0 0 0,-1 0 0 0 0,0 0 0 0 0,0 0 1 0 0,0 0-1 0 0,0-1 0 0 0,0 1 0 0 0,0 0 0 0 0,0 0 1 0 0,0 0-1 0 0,1 0 0 0 0,-1 0 0 0 0,0 0 0 0 0,0 0 0 0 0,0 0 1 0 0,0 0-1 0 0,1-1 0 0 0,-1 1 115 0 0,11-6-1282 0 0,-3 3 355 0 0,7-6-1014 0 0</inkml:trace>
  <inkml:trace contextRef="#ctx0" brushRef="#br0" timeOffset="1741.49">717 4 13824 0 0,'-1'-1'171'0'0,"1"1"-123"0"0,0 0 0 0 0,0 0 0 0 0,0 0 0 0 0,0-1 0 0 0,-1 1 0 0 0,1 0 0 0 0,0 0 0 0 0,0 0 0 0 0,0 0 0 0 0,0 0 0 0 0,-1-1 0 0 0,1 1 1 0 0,0 0-1 0 0,0 0 0 0 0,0 0 0 0 0,0 0 0 0 0,-1 0 0 0 0,1 0 0 0 0,0 0 0 0 0,0 0 0 0 0,-1 0 0 0 0,1 0 0 0 0,0-1 0 0 0,0 1 0 0 0,0 0 0 0 0,-1 0 0 0 0,1 0 1 0 0,0 1-1 0 0,0-1 0 0 0,-1 0 0 0 0,1 0 0 0 0,0 0 0 0 0,0 0-48 0 0,-1 1 78 0 0,1 1-1 0 0,0-1 1 0 0,-1 0 0 0 0,1 1-1 0 0,0-1 1 0 0,0 1 0 0 0,0-1-1 0 0,0 0 1 0 0,0 1 0 0 0,0-1 0 0 0,0 1-78 0 0,5 7 448 0 0,-4-9-380 0 0,-1 1 0 0 0,1 0 1 0 0,0 0-1 0 0,-1 0 0 0 0,1 0 0 0 0,-1 0 1 0 0,0 0-1 0 0,1 1 0 0 0,-1-1 0 0 0,0 0 1 0 0,1 0-1 0 0,-1 0 0 0 0,0 0 0 0 0,0 1-68 0 0,-2 36 1252 0 0,1-24-803 0 0,0 1 1 0 0,1-1-1 0 0,1 3-449 0 0,-1-13 79 0 0,0 1 0 0 0,0-1 0 0 0,0 0 0 0 0,-1 0 0 0 0,0 0 0 0 0,0 0-1 0 0,0 1-78 0 0,-4 25 296 0 0,6-14-220 0 0,-1 0 0 0 0,2 0 0 0 0,0 0 0 0 0,2 5-76 0 0,-2-11 6 0 0,-1-5-17 0 0,0 0 0 0 0,1-1 0 0 0,-1 1 0 0 0,1-1 0 0 0,0 1-1 0 0,0-1 1 0 0,0 1 11 0 0,5 13-7 0 0,-6-16 49 0 0,-1 0-1 0 0,1 0 0 0 0,0 0 1 0 0,-1 0-1 0 0,1-1 0 0 0,0 1 1 0 0,0 0-1 0 0,0 0 1 0 0,0-1-1 0 0,1 1 0 0 0,-1-1 1 0 0,0 1-1 0 0,1 0-41 0 0,-2-2 14 0 0,1 0 0 0 0,-1 0 0 0 0,0 0 0 0 0,0 0 0 0 0,0 0 0 0 0,0 0 0 0 0,0 0 0 0 0,1 0 0 0 0,-1 1 0 0 0,0-1 0 0 0,0 0 0 0 0,0 0 0 0 0,0 0 0 0 0,0 0 0 0 0,0 1 1 0 0,0-1-1 0 0,0 0 0 0 0,0 0 0 0 0,0 0 0 0 0,1 0 0 0 0,-1 1 0 0 0,0-1 0 0 0,0 0 0 0 0,0 0 0 0 0,0 0 0 0 0,0 0 0 0 0,0 1 0 0 0,0-1 0 0 0,0 0 0 0 0,0 0 0 0 0,-1 0 0 0 0,1 1 0 0 0,0-1-14 0 0,0 0 6 0 0,0 0 0 0 0,0 1 0 0 0,0-1 0 0 0,0 0 0 0 0,0 1 0 0 0,0-1 0 0 0,0 0 0 0 0,0 1 0 0 0,1-1 1 0 0,-1 0-1 0 0,0 1 0 0 0,0-1 0 0 0,0 0 0 0 0,0 1 0 0 0,0-1 0 0 0,1 0 0 0 0,-1 1 0 0 0,0-1 0 0 0,0 0 0 0 0,0 0 0 0 0,1 1 0 0 0,-1-1 0 0 0,0 0 0 0 0,0 0 0 0 0,1 1 0 0 0,-1-1 0 0 0,0 0 0 0 0,1 0 0 0 0,-1 0 0 0 0,0 0 0 0 0,0 0 1 0 0,1 1-1 0 0,-1-1 0 0 0,0 0 0 0 0,1 0-6 0 0,30 17 276 0 0,-30-17-251 0 0,0 0 0 0 0,0 0 0 0 0,0-1 1 0 0,0 1-1 0 0,0 0 0 0 0,0 0 0 0 0,0-1 1 0 0,0 1-1 0 0,0 0 0 0 0,0-1 0 0 0,0 1 0 0 0,1-1-25 0 0,1-1 72 0 0,3 1-111 0 0,-1-1 0 0 0,0 0 0 0 0,0-1 0 0 0,0 1 1 0 0,0-1-1 0 0,0 0 0 0 0,-1 0 0 0 0,3-3 39 0 0,5-5-768 0 0,0 1-1 0 0,4-7 769 0 0,8-18 64 0 0,-24 34 274 0 0,0 1 136 0 0,0 0 34 0 0,0 0-65 0 0,1 1-294 0 0,0-1-149 0 0,-1 1-1 0 0,1-1 0 0 0,-1 0 0 0 0,1 1 1 0 0,-1-1-1 0 0,1 1 0 0 0,-1-1 1 0 0,1 1-1 0 0,-1-1 0 0 0,0 1 0 0 0,1-1 1 0 0,-1 1-1 0 0,0 0 0 0 0,1-1 0 0 0,-1 1 1 0 0,0-1-1 0 0,0 1 0 0 0,0 0 1 0 0,1-1-1 0 0,-1 1 0 0 0,0 0 0 0 0,0-1 1 0 0,0 1-1 0 0,0 0 1 0 0,0 3-59 0 0,10 16 5 0 0,-9-14 91 0 0,9 16 80 0 0,-8-19-117 0 0,-1 0 0 0 0,1 0 0 0 0,0 0 0 0 0,1 0 0 0 0,-1 0 0 0 0,0 0 0 0 0,1 0 0 0 0,-1-1 0 0 0,1 1 0 0 0,0-1 0 0 0,0 0 0 0 0,0 0 0 0 0,0 0 0 0 0,1 0 0 0 0,-1 0 0 0 0,0-1 0 0 0,1 1 0 0 0,-1-1 0 0 0,1 0 0 0 0,-1 0 0 0 0,1 0 0 0 0,0-1 0 0 0,-1 1 0 0 0,1-1 0 0 0,0 0 0 0 0,0 0 0 0 0,-1 0 0 0 0,1 0 0 0 0,0-1 0 0 0,-1 0 0 0 0,1 0 0 0 0,-1 0 0 0 0,1 0 0 0 0,-1 0 0 0 0,4-2 0 0 0,10-3-53 0 0,-13 5 23 0 0,-1 0 0 0 0,1-1 0 0 0,-1 1 0 0 0,1-1 0 0 0,-1 0 0 0 0,0 0 0 0 0,1 0 0 0 0,-1 0 0 0 0,0 0 0 0 0,1-2 30 0 0,9-10-1100 0 0,-2 0-1 0 0,0-1 1 0 0,0 0-1 0 0,2-6 1101 0 0,0-1-1878 0 0,-9 17 1500 0 0,12-25-2121 0 0,-15 29 2179 0 0,-1 1 117 0 0,0 0 466 0 0,3 3 2238 0 0,53 117 2547 0 0,-50-105-3767 0 0,-6-15-1272 0 0,-1 0 0 0 0,1 0 0 0 0,0 0 0 0 0,0 0 0 0 0,0 0 1 0 0,0 0-1 0 0,0 0 0 0 0,0 0 0 0 0,0 0 0 0 0,0 0 1 0 0,0 0-1 0 0,0 0 0 0 0,0 0 0 0 0,0 0 0 0 0,0 0 0 0 0,0 0 1 0 0,0 0-1 0 0,0 0 0 0 0,0 0 0 0 0,0 0 0 0 0,0 0 1 0 0,0 0-1 0 0,-1 0 0 0 0,1 0 0 0 0,0 0 0 0 0,0 0 0 0 0,0 0 1 0 0,0 0-1 0 0,0 0 0 0 0,0 0 0 0 0,0 0 0 0 0,0 0 1 0 0,0 0-1 0 0,0 0 0 0 0,0 0 0 0 0,0 0 0 0 0,0 0 1 0 0,0 0-1 0 0,0 0 0 0 0,0 0 0 0 0,0 0 0 0 0,0 0 0 0 0,0 0 1 0 0,0 0-1 0 0,-1 0 0 0 0,1 0 0 0 0,0 0 0 0 0,0 0 1 0 0,0 0-1 0 0,0 0 0 0 0,0 1 0 0 0,0-1 0 0 0,0 0 0 0 0,0 0 1 0 0,0 0-1 0 0,0 0 0 0 0,0 0 0 0 0,0 0 0 0 0,0 0 1 0 0,0 0-1 0 0,0 0-9 0 0,-9-12 319 0 0,7 8-430 0 0,1 1 0 0 0,0-1 0 0 0,0 1 1 0 0,1 0-1 0 0,-1-1 0 0 0,1 1 0 0 0,0-1 0 0 0,0 1 0 0 0,0-1 1 0 0,0 0-1 0 0,0 1 0 0 0,1-1 0 0 0,0 1 0 0 0,0 0 0 0 0,0-1 1 0 0,1-2 110 0 0,1-1-150 0 0,4 4 134 0 0,-6 2 16 0 0,1 1 0 0 0,0-1 0 0 0,-1 1 0 0 0,1-1 0 0 0,0 1 0 0 0,-1 0 0 0 0,1 0 0 0 0,0 0 0 0 0,0 0 0 0 0,0 0 0 0 0,-1 0 0 0 0,1 0 0 0 0,0 1 0 0 0,-1-1 0 0 0,1 1 0 0 0,0-1 0 0 0,-1 1 0 0 0,1-1 0 0 0,0 1 0 0 0,-1 0 0 0 0,1 0 0 0 0,2 2 0 0 0,0 0 0 0 0,-1 0 0 0 0,1 1 0 0 0,-1-1 0 0 0,0 1 0 0 0,1 1 0 0 0,4 5 0 0 0,48 45 0 0 0,-55-53 0 0 0,1-1 0 0 0,-1 0 0 0 0,1 0 0 0 0,-1 0 0 0 0,1 0 0 0 0,0-1 0 0 0,0 1 0 0 0,-1 0 0 0 0,2-1 0 0 0,15 8 0 0 0,-16-7 71 0 0,0-1-1 0 0,0 1 1 0 0,0 0-1 0 0,0-1 1 0 0,0 1-1 0 0,0-1 1 0 0,0 0-1 0 0,0 0 0 0 0,0 1 1 0 0,0-1-1 0 0,0-1 1 0 0,0 1-1 0 0,0 0 1 0 0,0 0-1 0 0,0-1 1 0 0,0 1-1 0 0,0-1 1 0 0,0 0-1 0 0,0 1 0 0 0,0-1 1 0 0,0-1-71 0 0,2 0 48 0 0,0 0 0 0 0,-1 0 0 0 0,0-1 0 0 0,0 0 0 0 0,1 1 0 0 0,-1-1 0 0 0,-1 0 0 0 0,1-1 0 0 0,0 1 0 0 0,0-1-48 0 0,-1-7 13 0 0,-2 10-33 0 0,0 1 0 0 0,0-1 1 0 0,0 1-1 0 0,0-1 0 0 0,0 1 0 0 0,0-1 0 0 0,0 1 0 0 0,0-1 0 0 0,0 1 0 0 0,1-1 0 0 0,-1 1 0 0 0,0-1 0 0 0,0 1 0 0 0,0-1 0 0 0,1 1 1 0 0,-1-1-1 0 0,0 1 0 0 0,1 0 0 0 0,-1-1 0 0 0,0 1 0 0 0,1-1 0 0 0,-1 1 20 0 0,1 0-128 0 0,-1 0 195 0 0,0-1-64 0 0,0 1 1 0 0,0 0 0 0 0,0 0 0 0 0,0 0 0 0 0,0 0 0 0 0,0-1-1 0 0,1 1 1 0 0,-1 0 0 0 0,0 0 0 0 0,0 0 0 0 0,0 0 0 0 0,1 0 0 0 0,-1-1-1 0 0,0 1 1 0 0,0 0 0 0 0,0 0 0 0 0,0 0 0 0 0,1 0 0 0 0,-1 0-1 0 0,0 0 1 0 0,0 0 0 0 0,1 0 0 0 0,-1 0 0 0 0,0 0 0 0 0,0 0-1 0 0,0 0 1 0 0,1 0 0 0 0,-1 0 0 0 0,0 0 0 0 0,0 0 0 0 0,0 0-1 0 0,1 0 1 0 0,-1 0 0 0 0,0 0 0 0 0,0 0 0 0 0,1 0 0 0 0,-1 0-1 0 0,0 1 1 0 0,0-1 0 0 0,0 0 0 0 0,0 0 0 0 0,1 0 0 0 0,-1 0-1 0 0,0 0 1 0 0,0 1 0 0 0,0-1 0 0 0,0 0 0 0 0,0 0-4 0 0,10 6-444 0 0,-5 0 437 0 0,0 0 0 0 0,0 0 1 0 0,0 0-1 0 0,-1 1 0 0 0,0-1 1 0 0,0 2 6 0 0,-2-3 19 0 0,1 1 0 0 0,1-1 0 0 0,-1 1 0 0 0,1-1 0 0 0,0-1 0 0 0,0 1 0 0 0,0 0 0 0 0,1-1 0 0 0,-1 0 0 0 0,1 0-19 0 0,-1-1 16 0 0,0-1-1 0 0,0-1 1 0 0,0 1 0 0 0,0-1-1 0 0,0 1 1 0 0,0-1-1 0 0,1 0 1 0 0,-1-1-1 0 0,0 1 1 0 0,0-1 0 0 0,1 0-1 0 0,-1 0 1 0 0,0 0-1 0 0,1 0 1 0 0,-1-1-1 0 0,0 0 1 0 0,0 0 0 0 0,1 0-1 0 0,-1 0 1 0 0,0 0-1 0 0,0-1-15 0 0,2-1 21 0 0,-1 1-1 0 0,0-1 1 0 0,0 0 0 0 0,0 0-1 0 0,0-1 1 0 0,0 1-1 0 0,-1-1 1 0 0,0 0 0 0 0,1 0-1 0 0,-1-1 1 0 0,-1 1-1 0 0,1-1 1 0 0,-1 0 0 0 0,0 0-1 0 0,0-1-20 0 0,0 1 0 0 0,-1-1 0 0 0,0 0 0 0 0,0-1 0 0 0,-1 1 0 0 0,1 0 0 0 0,-1-1 0 0 0,-1 1 0 0 0,1 0 0 0 0,-1-1 0 0 0,-1-4 0 0 0,1 2 0 0 0,0 8 0 0 0,0 1 0 0 0,0-1 0 0 0,-1 0 0 0 0,1 0 0 0 0,0 0 0 0 0,0 1 0 0 0,-1-1 0 0 0,1 0 0 0 0,0 0 0 0 0,-1 1 0 0 0,1-1 0 0 0,-1 0 0 0 0,1 1 0 0 0,-1-1 0 0 0,0 0 0 0 0,1 1 0 0 0,-1-1 0 0 0,1 1 0 0 0,-1-1 0 0 0,0 1 0 0 0,1-1 0 0 0,-1 1 0 0 0,0 0 0 0 0,0-1 0 0 0,1 1 0 0 0,-1 0 0 0 0,0 0 0 0 0,0-1 0 0 0,0 1 0 0 0,0 0 0 0 0,0 0 0 0 0,-1-1 0 0 0,1 1 0 0 0,-1 0 0 0 0,1 0 0 0 0,-1 0 0 0 0,1 0 0 0 0,-1 0 0 0 0,1 0 0 0 0,-1 0 0 0 0,1 1 0 0 0,-1-1 0 0 0,1 0 0 0 0,-1 1 0 0 0,1-1 0 0 0,0 1 0 0 0,-1 0 0 0 0,0 0 0 0 0,-3 2-14 0 0,0 1 0 0 0,1 0 1 0 0,-1 1-1 0 0,-2 2 14 0 0,5-5-2 0 0,1 0 1 0 0,0 0 0 0 0,-1 0 0 0 0,1 0 0 0 0,0 0 0 0 0,0 0-1 0 0,0 0 1 0 0,0 0 0 0 0,1 0 0 0 0,-1 0 0 0 0,1 1-1 0 0,-1-1 1 0 0,1 0 0 0 0,0 1 0 0 0,0-1 1 0 0,-2 11 41 0 0,2-11-38 0 0,0 0-1 0 0,-1 0 1 0 0,1 1 0 0 0,0-1-1 0 0,0 0 1 0 0,0 0 0 0 0,0 0-1 0 0,1 0 1 0 0,-1 0 0 0 0,0 0 0 0 0,1 0-1 0 0,0 1-2 0 0,3 6 0 0 0,-3-6 0 0 0,0 0 0 0 0,0 0 0 0 0,0 1 0 0 0,1-1 0 0 0,-1-1 0 0 0,1 1 0 0 0,0 0 0 0 0,0 0 0 0 0,0-1 0 0 0,0 1 0 0 0,1-1 0 0 0,1 2 0 0 0,0-1 2 0 0,-1 0-8 0 0,1-1-1 0 0,-1 1 0 0 0,1-1 0 0 0,-1 0 1 0 0,1 0-1 0 0,0 0 0 0 0,0-1 0 0 0,0 1 1 0 0,0-1-1 0 0,2 1 7 0 0,6 0-580 0 0,1 0 1 0 0,0 0-1 0 0,0-1 0 0 0,-1-1 1 0 0,1 0-1 0 0,0-1 0 0 0,0 0 1 0 0,8-2 579 0 0,0-3-6825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50.5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1 12608 0 0,'0'0'289'0'0,"0"0"40"0"0,0 0 21 0 0,0 0-46 0 0,0 0-155 0 0,0 0 107 0 0,0 0 61 0 0,0 0 17 0 0,0 0 26 0 0,0 0 100 0 0,0 0 41 0 0,-3 12 601 0 0,3-8-990 0 0,0 1 0 0 0,1 0 0 0 0,-1-1 0 0 0,1 1-1 0 0,1 0 1 0 0,-1-1 0 0 0,0 1 0 0 0,1-1-1 0 0,0 0 1 0 0,0 1 0 0 0,1-1 0 0 0,0 1-112 0 0,0 1 120 0 0,17 28 178 0 0,0-1 0 0 0,8 5-298 0 0,-20-28 27 0 0,0 0-1 0 0,1 0 1 0 0,1-1 0 0 0,0 0-1 0 0,0-1 1 0 0,0 0-1 0 0,1-1 1 0 0,6 4-27 0 0,4-1-370 0 0,23 8 370 0 0,-26-11-1617 0 0,-17-7-350 0 0,-1 0-3829 0 0</inkml:trace>
  <inkml:trace contextRef="#ctx0" brushRef="#br0" timeOffset="413.29">24 204 10336 0 0,'0'0'64'0'0,"-1"0"1"0"0,0-1 0 0 0,1 1 0 0 0,-1 0-1 0 0,0 0 1 0 0,1 0 0 0 0,-1 0-1 0 0,0 0 1 0 0,1-1 0 0 0,-1 1 0 0 0,0 0-1 0 0,0 1 1 0 0,1-1 0 0 0,-1 0 0 0 0,0 0-1 0 0,1 0 1 0 0,-1 0 0 0 0,0 0-1 0 0,1 1 1 0 0,-1-1 0 0 0,0 0 0 0 0,1 1-1 0 0,-1-1 1 0 0,0 0 0 0 0,1 1-1 0 0,-1-1 1 0 0,1 1 0 0 0,-1-1 0 0 0,1 1-1 0 0,-1-1 1 0 0,1 1 0 0 0,-1-1 0 0 0,1 1-1 0 0,0 0 1 0 0,-1-1 0 0 0,1 1-1 0 0,0 0 1 0 0,-1-1 0 0 0,1 1 0 0 0,0 0-1 0 0,0-1 1 0 0,0 1 0 0 0,0 0-1 0 0,-1-1 1 0 0,1 1 0 0 0,0 1-65 0 0,0-2 441 0 0,0 0 95 0 0,0 0 22 0 0,0 0-25 0 0,0 0-112 0 0,1 2-49 0 0,-1-2-330 0 0,0 0-1 0 0,1 0 0 0 0,-1 1 1 0 0,0-1-1 0 0,0 0 0 0 0,0 0 1 0 0,0 0-1 0 0,0 1 0 0 0,0-1 1 0 0,1 0-1 0 0,-1 0 0 0 0,0 0 1 0 0,0 1-1 0 0,0-1 0 0 0,0 0 1 0 0,1 0-1 0 0,-1 0 0 0 0,0 0 1 0 0,0 0-1 0 0,0 0 0 0 0,1 0 1 0 0,-1 1-1 0 0,0-1 0 0 0,0 0 1 0 0,1 0-1 0 0,-1 0 0 0 0,0 0 1 0 0,0 0-1 0 0,0 0 0 0 0,1 0 1 0 0,-1 0-1 0 0,0 0 0 0 0,0 0 1 0 0,1 0-1 0 0,-1 0-41 0 0,8-8 1472 0 0,-6 6-1618 0 0,-1-1 177 0 0,0 1 0 0 0,-1-1 1 0 0,1 1-1 0 0,-1-1 0 0 0,1 1 0 0 0,-1-1 0 0 0,0 1 0 0 0,0-1 0 0 0,0 1 0 0 0,0-1 0 0 0,0 1 0 0 0,-1-1 0 0 0,1 0 0 0 0,-1 1 0 0 0,0-1-31 0 0,0-4 18 0 0,1 4-18 0 0,-1-1 0 0 0,0-1 0 0 0,1 0 0 0 0,-1 1 0 0 0,1-1 0 0 0,0 0 0 0 0,1 1 0 0 0,-1-1 0 0 0,1 1 0 0 0,1-4 0 0 0,-2 4 0 0 0,1 0 0 0 0,-1-1 0 0 0,0 1 0 0 0,0-1 0 0 0,0 1 0 0 0,0-1 0 0 0,-1 2 0 0 0,1 0 0 0 0,0 0 0 0 0,0 0 0 0 0,0 0 0 0 0,0 0 0 0 0,0 0 0 0 0,1 0 0 0 0,0 0 0 0 0,-1 0 0 0 0,1 1 0 0 0,0-1 0 0 0,0 0 0 0 0,0 0 0 0 0,2-1 0 0 0,1-10 0 0 0,2 9 0 0 0,1 1 11 0 0,1 1-1 0 0,-1 0 0 0 0,1 1 0 0 0,0-1 1 0 0,0 2-1 0 0,0-1 0 0 0,1 1 0 0 0,-1 0 1 0 0,0 1-1 0 0,0 0 0 0 0,0 0 0 0 0,1 1 1 0 0,3 1-11 0 0,-2 0-6 0 0,-1 0 0 0 0,0 1 0 0 0,0 1 1 0 0,0-1-1 0 0,0 1 0 0 0,0 1 6 0 0,20 8-51 0 0,-28-12 6 0 0,0-1-1 0 0,0 0 0 0 0,0 1 0 0 0,0-1 0 0 0,0 1 1 0 0,0-1-1 0 0,-1 0 0 0 0,1 1 0 0 0,0 0 0 0 0,0-1 0 0 0,-1 1 1 0 0,1 0-1 0 0,0-1 0 0 0,-1 1 0 0 0,1 0 0 0 0,0 0 46 0 0,1 2-197 0 0,-1-3-220 0 0,3 2 352 0 0,-3 0-4989 0 0,-1 2-559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55.1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232 0 15664 0 0,'0'0'356'0'0,"0"0"49"0"0,0 0 21 0 0,0 0-42 0 0,3 8-236 0 0,-2-2 54 0 0,0 0-1 0 0,-1-1 1 0 0,1 1-1 0 0,-2 0 0 0 0,1-1 1 0 0,0 1-1 0 0,-1 0 0 0 0,0-1 1 0 0,-1 1-1 0 0,1-1-201 0 0,-2 8 353 0 0,-1 7 199 0 0,1 0 1 0 0,0 0-1 0 0,2 10-552 0 0,0-26 56 0 0,1 0-1 0 0,-1 1 1 0 0,0-1-1 0 0,0 0 0 0 0,0 1 1 0 0,0 0-56 0 0,-6 23 467 0 0,3 5-145 0 0,-1 15-252 0 0,5-46-65 0 0,0-1 1 0 0,-1 1-1 0 0,1 0 0 0 0,0-1 0 0 0,-1 1 0 0 0,1-1 0 0 0,-1 1 0 0 0,0-1 0 0 0,1 1 0 0 0,-1-1-5 0 0,-3 12-840 0 0,4-12 646 0 0,0-1 1 0 0,-1 0-1 0 0,1 1 0 0 0,0-1 1 0 0,0 0-1 0 0,0 1 0 0 0,0-1 0 0 0,-1 0 1 0 0,1 0-1 0 0,0 1 0 0 0,0-1 1 0 0,-1 0-1 0 0,1 0 0 0 0,0 1 1 0 0,0-1-1 0 0,-1 0 0 0 0,1 0 1 0 0,0 0-1 0 0,-1 0 0 0 0,1 1 0 0 0,0-1 1 0 0,-1 0-1 0 0,1 0 0 0 0,0 0 1 0 0,-1 0-1 0 0,1 0 0 0 0,0 0 1 0 0,-1 0-1 0 0,1 0 0 0 0,0 0 1 0 0,-1 0-1 0 0,1 0 0 0 0,0 0 0 0 0,-1 0 1 0 0,1 0 193 0 0,0 0-622 0 0,-6 0-5595 0 0</inkml:trace>
  <inkml:trace contextRef="#ctx0" brushRef="#br0" timeOffset="227.086">0 192 11976 0 0,'0'0'546'0'0,"0"0"-10"0"0,0 0-228 0 0,0 0 311 0 0,0 0 169 0 0,0 0 39 0 0,0 0-81 0 0,14-5 67 0 0,-3 4-492 0 0,0 0 0 0 0,0 0 0 0 0,0 2 0 0 0,0-1 0 0 0,0 1 0 0 0,0 1-321 0 0,8-1 80 0 0,26 2 158 0 0,1-3 0 0 0,19-3-238 0 0,-9-4-478 0 0,-41 4-861 0 0,0-1-1 0 0,-1 0 1 0 0,1-1-1 0 0,4-2 1340 0 0,2-7-2037 0 0</inkml:trace>
  <inkml:trace contextRef="#ctx0" brushRef="#br0" timeOffset="776.619">502 28 9216 0 0,'0'0'706'0'0,"0"0"-270"0"0,0 0 591 0 0,1 2 306 0 0,7 48 2986 0 0,-5-24-3347 0 0,2 0 0 0 0,5 15-972 0 0,-5-21 453 0 0,0-1 0 0 0,-2 1 0 0 0,0 0 0 0 0,-1 0 0 0 0,-1 10-453 0 0,-3-20 130 0 0,-2 7 52 0 0,-3-38-559 0 0,7 18 262 0 0,1-1 1 0 0,-1 1-1 0 0,0 0 1 0 0,1-1-1 0 0,0 1 0 0 0,0 0 1 0 0,0 0-1 0 0,0 0 1 0 0,0-1-1 0 0,0 1 1 0 0,1 0-1 0 0,0 1 1 0 0,0-1-1 0 0,-1 0 1 0 0,2 0-1 0 0,-1 1 1 0 0,0-1-1 0 0,0 1 1 0 0,1 0-1 0 0,-1 0 0 0 0,3-2 115 0 0,-3 3-181 0 0,-2 0 171 0 0,1 0 1 0 0,0 1-1 0 0,0-1 0 0 0,0 1 0 0 0,0-1 0 0 0,0 1 1 0 0,0 0-1 0 0,0-1 0 0 0,0 1 0 0 0,0 0 1 0 0,0 0-1 0 0,0 0 0 0 0,0 0 0 0 0,0 0 0 0 0,0 0 1 0 0,0 0-1 0 0,0 0 0 0 0,0 0 0 0 0,0 0 0 0 0,0 0 1 0 0,0 1-1 0 0,0-1 0 0 0,0 0 0 0 0,0 1 1 0 0,0-1-1 0 0,0 1 0 0 0,0-1 0 0 0,1 1 10 0 0,2 1-1 0 0,1 0 33 0 0,-1 0 0 0 0,0 0 0 0 0,0 0 0 0 0,0 1 0 0 0,0 0 0 0 0,1 1-32 0 0,17 10 208 0 0,1-2-30 0 0,-15-8-100 0 0,1 0-1 0 0,-1 0 1 0 0,1 0-1 0 0,8 1-77 0 0,6 1 129 0 0,-12-3 9 0 0,-1 0 1 0 0,0 0-1 0 0,1-1 0 0 0,-1-1 1 0 0,1 0-1 0 0,-1 0 0 0 0,1-1 1 0 0,0-1-1 0 0,-1 0 0 0 0,3 0-138 0 0,-8-1 16 0 0,0 1-1 0 0,0-1 0 0 0,0 0 1 0 0,-1 0-1 0 0,1 0 0 0 0,0-1 0 0 0,-1 1 1 0 0,1-1-1 0 0,-1 0 0 0 0,0-1 1 0 0,0 1-1 0 0,0-1 0 0 0,-1 1 0 0 0,1-1 1 0 0,-1-1-1 0 0,0 1 0 0 0,0 0 1 0 0,0-1-1 0 0,-1 1 0 0 0,0-1 1 0 0,1 0-1 0 0,-2 0 0 0 0,1 0 0 0 0,0 0 1 0 0,-1 0-1 0 0,0 0 0 0 0,0 0 1 0 0,-1 0-1 0 0,0 0 0 0 0,1-1 1 0 0,-2 1-1 0 0,1 0 0 0 0,0 0 0 0 0,-2-3-15 0 0,2 7-2 0 0,0 0 0 0 0,0 1-1 0 0,0-1 1 0 0,-1 0 0 0 0,1 0-1 0 0,0 0 1 0 0,-1 0 0 0 0,1 0-1 0 0,-1 0 1 0 0,1 1 0 0 0,-1-1-1 0 0,1 0 1 0 0,-1 0 0 0 0,0 1-1 0 0,1-1 1 0 0,-1 0 0 0 0,0 1-1 0 0,0-1 1 0 0,1 1 0 0 0,-1-1-1 0 0,0 1 1 0 0,0-1 0 0 0,0 1-1 0 0,0 0 1 0 0,1-1 0 0 0,-1 1-1 0 0,0 0 1 0 0,0 0 0 0 0,0-1-1 0 0,0 1 1 0 0,0 0 0 0 0,0 0-1 0 0,0 0 1 0 0,0 0 0 0 0,0 0-1 0 0,0 0 1 0 0,0 1 0 0 0,0-1-1 0 0,1 0 1 0 0,-1 0 0 0 0,0 1 2 0 0,-3 0 0 0 0,0 0 1 0 0,1 1 0 0 0,-1-1 0 0 0,1 1 0 0 0,-1 0 0 0 0,1 0 0 0 0,0 0-1 0 0,0 0 1 0 0,-2 2-1 0 0,2 0 5 0 0,0-1 0 0 0,0 1 0 0 0,0 0 0 0 0,0-1 0 0 0,0 2 0 0 0,1-1 0 0 0,0 0 0 0 0,0 0-1 0 0,0 1 1 0 0,0-1 0 0 0,1 1 0 0 0,0-1 0 0 0,0 1 0 0 0,0 0 0 0 0,0-1 0 0 0,1 4-5 0 0,-1 1-1 0 0,1 0 0 0 0,1-1 0 0 0,0 1 1 0 0,0 0-1 0 0,1 0 0 0 0,0-1 0 0 0,0 1 0 0 0,2 4 1 0 0,-2-10-1 0 0,-1 0 0 0 0,1 0 0 0 0,0-1-1 0 0,-1 1 1 0 0,1 0 0 0 0,0-1-1 0 0,1 1 1 0 0,-1-1 0 0 0,0 1 0 0 0,1-1-1 0 0,-1 0 1 0 0,1 0 0 0 0,0 0 0 0 0,0 0-1 0 0,0-1 1 0 0,0 1 0 0 0,2 0 1 0 0,2 0-256 0 0,-1 1 0 0 0,1-1 0 0 0,-1-1 0 0 0,1 1 0 0 0,0-1 0 0 0,0-1 0 0 0,0 1 0 0 0,1-1 256 0 0,9-2-1723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56.9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18 12384 0 0,'0'0'281'0'0,"0"0"40"0"0,-3-3 318 0 0,3 2-500 0 0,-1 0 0 0 0,1 0 1 0 0,-1 0-1 0 0,1 0 0 0 0,-1 0 0 0 0,0 1 1 0 0,1-1-1 0 0,-1 0 0 0 0,0 0 0 0 0,1 1 1 0 0,-1-1-1 0 0,0 1 0 0 0,0-1 0 0 0,0 0 1 0 0,0 1-1 0 0,1 0 0 0 0,-1-1 0 0 0,0 1 1 0 0,0-1-1 0 0,0 1 0 0 0,0 0 0 0 0,0 0 1 0 0,0-1-1 0 0,0 1 0 0 0,0 0 0 0 0,0 0 1 0 0,0 0-1 0 0,0 0 0 0 0,0 0 0 0 0,0 1-139 0 0,-3-1 215 0 0,1 1-1 0 0,-1 0 0 0 0,1 0 0 0 0,0 1 1 0 0,0-1-1 0 0,0 1 0 0 0,-1 0-214 0 0,0 0 40 0 0,-3 2 337 0 0,1 1 0 0 0,-1 0 0 0 0,1 1 0 0 0,0-1 0 0 0,1 1 0 0 0,-4 5-377 0 0,-1-1-133 0 0,1 0 84 0 0,-2 1 136 0 0,2 0-1 0 0,-1 0 1 0 0,-4 10-87 0 0,11-18 15 0 0,1 1-1 0 0,0 0 1 0 0,0 0 0 0 0,1 0-1 0 0,-1 0 1 0 0,1 0 0 0 0,0 0-1 0 0,0 0 1 0 0,0 1 0 0 0,1-1-1 0 0,-1 0 1 0 0,1 1 0 0 0,0-1-1 0 0,0 4-14 0 0,1-6 1 0 0,-1 1-1 0 0,1-1 1 0 0,0 1-1 0 0,0-1 1 0 0,0 1-1 0 0,0-1 1 0 0,0 0-1 0 0,1 1 1 0 0,-1-1-1 0 0,1 0 1 0 0,-1 0-1 0 0,1 0 1 0 0,0 0-1 0 0,0 0 1 0 0,0 0-1 0 0,0-1 1 0 0,0 1-1 0 0,0 0 0 0 0,0-1 1 0 0,1 0-1 0 0,-1 0 1 0 0,1 0-1 0 0,-1 0 1 0 0,1 0-1 0 0,-1 0 1 0 0,1 0-1 0 0,6 1-28 0 0,0 0 0 0 0,0 0 0 0 0,0-1 0 0 0,0 0-1 0 0,0-1 1 0 0,0 0 0 0 0,2 0 28 0 0,7-1-228 0 0,1-1 0 0 0,-1-1 0 0 0,0 0-1 0 0,0-2 1 0 0,0 0 0 0 0,-1-1-1 0 0,1 0 1 0 0,-1-2 0 0 0,-1 0 0 0 0,0-1-1 0 0,0 0 1 0 0,0-2 0 0 0,-1 0-1 0 0,3-4 229 0 0,-10 9-90 0 0,9-11-172 0 0,-17 17 273 0 0,1-1-1 0 0,-1 1 0 0 0,0-1 1 0 0,0 1-1 0 0,0-1 0 0 0,0 1 0 0 0,0-1 1 0 0,0 1-1 0 0,0-1 0 0 0,0 1 0 0 0,-1 0 1 0 0,1-1-1 0 0,0 1 0 0 0,0-1 1 0 0,0 1-1 0 0,0-1 0 0 0,-1 1 0 0 0,1 0 1 0 0,0-1-1 0 0,0 1 0 0 0,0-1 1 0 0,-1 1-1 0 0,1 0 0 0 0,0-1 0 0 0,-1 1 1 0 0,1 0-1 0 0,0 0 0 0 0,-1-1 0 0 0,1 1 1 0 0,-1 0-1 0 0,1 0 0 0 0,0-1 1 0 0,-1 1-1 0 0,1 0 0 0 0,-1 0 0 0 0,1 0 1 0 0,-1 0-1 0 0,1 0-10 0 0,-1-1 47 0 0,-1 1 4 0 0,0-1 0 0 0,0 0-1 0 0,0 1 1 0 0,0-1 0 0 0,0 1 0 0 0,0 0 0 0 0,0 0 0 0 0,0 0 0 0 0,0 0-1 0 0,0 0 1 0 0,0 0 0 0 0,0 1 0 0 0,0-1 0 0 0,0 0 0 0 0,0 1 0 0 0,0 0 0 0 0,0-1-1 0 0,-1 2-50 0 0,-36 17 533 0 0,34-16-465 0 0,-8 6 80 0 0,0-1-1 0 0,1 2 1 0 0,0 0 0 0 0,0 1 0 0 0,1 0 0 0 0,0 0 0 0 0,1 1 0 0 0,1 1-1 0 0,-5 8-147 0 0,12-19 0 0 0,1 0 0 0 0,0 0 0 0 0,0 0 0 0 0,0 0 0 0 0,0 0 0 0 0,1 1 0 0 0,-1-1 0 0 0,1 0 0 0 0,-1 0 0 0 0,1 1 0 0 0,0-1 0 0 0,0 0 0 0 0,0 0 0 0 0,0 1 0 0 0,0-1 0 0 0,0 1 0 0 0,0-3 0 0 0,0 1 0 0 0,0-1 0 0 0,0 1 0 0 0,0-1 0 0 0,0 1 0 0 0,0-1 0 0 0,0 1 0 0 0,0-1 0 0 0,0 1 0 0 0,1-1 0 0 0,-1 1 0 0 0,0-1 0 0 0,0 1 0 0 0,0-1 0 0 0,1 1 0 0 0,-1-1 0 0 0,0 1 0 0 0,0-1 0 0 0,1 1 0 0 0,-1-1 0 0 0,0 0 0 0 0,1 1 0 0 0,-1-1 0 0 0,0 0 0 0 0,1 1 0 0 0,-1-1 0 0 0,1 0 0 0 0,-1 0 0 0 0,1 1 0 0 0,-1-1 0 0 0,1 0 0 0 0,-1 0 0 0 0,1 0 0 0 0,-1 1 0 0 0,1-1 0 0 0,-1 0 0 0 0,1 0 0 0 0,0 0 0 0 0,1 0 0 0 0,0 0 0 0 0,0 0 0 0 0,0 0 0 0 0,0 0 0 0 0,0 0 0 0 0,0 0 0 0 0,0-1 0 0 0,0 1 0 0 0,0-1 0 0 0,0 1 0 0 0,-1-1 0 0 0,1 0 0 0 0,0 0 0 0 0,0 0 0 0 0,0 0 0 0 0,0-1 0 0 0,10-3 0 0 0,-3 0 0 0 0,0 1 0 0 0,-1-1 0 0 0,0-1 0 0 0,0 1 0 0 0,0-1 0 0 0,-1-1 0 0 0,0 1 0 0 0,1-2 0 0 0,16-14 0 0 0,2-3 0 0 0,-19 18 0 0 0,0 0 0 0 0,1 0 0 0 0,-1 1 0 0 0,4-2 0 0 0,-5 7 0 0 0,-4 7 0 0 0,9 68 0 0 0,-11-70 0 0 0,1 1 0 0 0,0 0 0 0 0,1-1 0 0 0,-1 1 0 0 0,1-1 0 0 0,0 0 0 0 0,0 1 0 0 0,0-1 0 0 0,0 0 0 0 0,1 0 0 0 0,0 0 0 0 0,0-1 0 0 0,0 1 0 0 0,0-1 0 0 0,0 1 0 0 0,1-1 0 0 0,-1 0 0 0 0,1 0 0 0 0,1-1 0 0 0,-1 1 0 0 0,-1-1 0 0 0,1-1 0 0 0,0 1 0 0 0,1-1 0 0 0,-1 0 0 0 0,0 1 0 0 0,0-2 0 0 0,1 1 0 0 0,-1 0 0 0 0,0-1 0 0 0,1 0 0 0 0,-1 0 0 0 0,0 0 0 0 0,1-1 0 0 0,-1 0 0 0 0,0 1 0 0 0,0-1 0 0 0,1-1 0 0 0,-1 1 0 0 0,0-1 0 0 0,0 1 0 0 0,0-1 0 0 0,0 0 0 0 0,-1-1 0 0 0,1 1 0 0 0,-1-1 0 0 0,1 1 0 0 0,-1-1 0 0 0,0 0 0 0 0,1-1 0 0 0,1-2 52 0 0,0 1-1 0 0,0-1 0 0 0,1 1 0 0 0,-1 1 0 0 0,1-1 0 0 0,0 1 0 0 0,1 0 1 0 0,5-3-52 0 0,-11 7-99 0 0,-1 0-12 0 0,3 13-1 0 0,-1-4 122 0 0,-1-2 14 0 0,0 0-1 0 0,0-1 0 0 0,0 1 1 0 0,-1 0-1 0 0,0 1-23 0 0,0-7 18 0 0,0-1 0 0 0,0 0 0 0 0,0 1 0 0 0,0-1 0 0 0,0 1 0 0 0,0-1 1 0 0,0 0-1 0 0,1 1 0 0 0,-1-1 0 0 0,0 0 0 0 0,0 1 0 0 0,0-1 0 0 0,0 1 0 0 0,1-1 0 0 0,-1 0 0 0 0,0 1 0 0 0,0-1 0 0 0,0 0 0 0 0,1 0 0 0 0,-1 1 1 0 0,0-1-1 0 0,1 0 0 0 0,-1 0 0 0 0,0 1 0 0 0,1-1 0 0 0,-1 0 0 0 0,0 0 0 0 0,1 0 0 0 0,-1 1 0 0 0,0-1 0 0 0,1 0 0 0 0,-1 0 0 0 0,1 0 1 0 0,-1 0-1 0 0,0 0 0 0 0,1 0 0 0 0,-1 0 0 0 0,1 0 0 0 0,-1 0 0 0 0,0 0 0 0 0,1 0 0 0 0,-1 0 0 0 0,1 0 0 0 0,-1 0 0 0 0,0 0 0 0 0,1-1 0 0 0,-1 1 1 0 0,0 0-1 0 0,1 0 0 0 0,-1 0 0 0 0,0 0 0 0 0,1-1 0 0 0,-1 1 0 0 0,0 0 0 0 0,1 0-18 0 0,0-1 78 0 0,1 0 0 0 0,0 0 0 0 0,-1 0 0 0 0,1 0 0 0 0,0 0 0 0 0,-1 0 0 0 0,0-1 0 0 0,1 1 0 0 0,-1 0 0 0 0,0-1 0 0 0,1 0-78 0 0,1-5 63 0 0,-2 1 1 0 0,1-1-1 0 0,-1 1 1 0 0,0-1-1 0 0,0 0 1 0 0,0 1-1 0 0,-1-1 1 0 0,0 0-1 0 0,-1 1 1 0 0,0-3-64 0 0,1-31 202 0 0,5-21-946 0 0,-8 41-3772 0 0,3 20 2632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6:57.2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8 127 9672 0 0,'0'0'748'0'0,"0"0"-312"0"0,0 0 521 0 0,0 0 276 0 0,0 12 2308 0 0,-3 6-2364 0 0,1-1 0 0 0,1 1-1 0 0,0 0 1 0 0,1 0 0 0 0,1-1-1 0 0,2 6-1176 0 0,7 26 403 0 0,-10-49-425 0 0,0 1 1 0 0,0-1-1 0 0,0 1 0 0 0,0-1 1 0 0,0 0-1 0 0,0 1 0 0 0,1-1 1 0 0,-1 1-1 0 0,0-1 0 0 0,0 0 1 0 0,0 1-1 0 0,1-1 0 0 0,-1 1 1 0 0,0-1-1 0 0,1 0 0 0 0,-1 1 1 0 0,0-1-1 0 0,1 0 0 0 0,-1 0 1 0 0,0 1-1 0 0,1-1 1 0 0,-1 0-1 0 0,0 0 0 0 0,1 0 1 0 0,-1 1-1 0 0,1-1 0 0 0,-1 0 1 0 0,1 0-1 0 0,-1 0 0 0 0,0 0 1 0 0,1 0-1 0 0,-1 0 0 0 0,1 0 1 0 0,-1 0-1 0 0,1 0 0 0 0,-1 0 1 0 0,1 0-1 0 0,-1 0 0 0 0,0 0 1 0 0,1 0-1 0 0,-1 0 0 0 0,1 0 1 0 0,-1-1 21 0 0,9-3-1690 0 0,-4 0-3358 0 0,4-4-1997 0 0</inkml:trace>
  <inkml:trace contextRef="#ctx0" brushRef="#br0" timeOffset="844.295">268 1 15664 0 0,'0'0'718'0'0,"0"0"-19"0"0,0 0-386 0 0,0 0 35 0 0,-3 6 479 0 0,-6 11 317 0 0,8-15-1026 0 0,-1-1 1 0 0,1 1 0 0 0,0 0-1 0 0,0 0 1 0 0,0 0 0 0 0,0 0-1 0 0,0 0 1 0 0,0 0 0 0 0,1 0-1 0 0,-1 0 1 0 0,1 1 0 0 0,0-1-1 0 0,-1 0 1 0 0,1 0 0 0 0,0 0-1 0 0,0 0 1 0 0,0 2-119 0 0,2 7 241 0 0,-1 0 1 0 0,1-1-1 0 0,1 1 0 0 0,0 0 1 0 0,0-1-1 0 0,1 0 0 0 0,1 1 1 0 0,0-2-1 0 0,2 4-241 0 0,1 2 161 0 0,0-1 0 0 0,-1 2 0 0 0,-1-1 0 0 0,0 1-161 0 0,-5-15 213 0 0,-1-1 43 0 0,0 0 0 0 0,0 0-85 0 0,0 0-360 0 0,0 0-163 0 0,0 0-31 0 0,0-5-146 0 0,1-1 1 0 0,1 0-1 0 0,-1 1 0 0 0,3-6 529 0 0,-3 7-297 0 0,1-9-724 0 0,0 1 1 0 0,0-1-1 0 0,-1 1 0 0 0,-1-11 1021 0 0,0 0-1381 0 0,0 21 1313 0 0,0 2 179 0 0,0 0 93 0 0,0 0 20 0 0,0 0 13 0 0,0 0 30 0 0,1 1-180 0 0,1 0 0 0 0,-1 0 0 0 0,0 0 0 0 0,1 0 0 0 0,-1 0 0 0 0,0 0 1 0 0,0 1-1 0 0,1-1 0 0 0,-1 0 0 0 0,0 1 0 0 0,0-1 0 0 0,-1 1 0 0 0,2 0-87 0 0,3 5 290 0 0,2 0-11 0 0,1 1-1 0 0,0-1 0 0 0,0 0 1 0 0,1-1-1 0 0,0 0 0 0 0,0-1 1 0 0,1 1-279 0 0,-6-4 111 0 0,1 0 1 0 0,0 0 0 0 0,-1 0-1 0 0,1 0 1 0 0,0-1 0 0 0,0 0 0 0 0,0 0-1 0 0,1 0 1 0 0,-1-1 0 0 0,0 0-1 0 0,0 0 1 0 0,0 0 0 0 0,0 0 0 0 0,0-1-1 0 0,4-1-111 0 0,-3 1 21 0 0,0-1-1 0 0,0 0 0 0 0,0 0 0 0 0,-1-1 1 0 0,1 0-1 0 0,-1 0 0 0 0,1 0 0 0 0,-1-1 1 0 0,0 1-1 0 0,0-1 0 0 0,-1-1 0 0 0,1 1 1 0 0,-1 0-1 0 0,0-1 0 0 0,1-2-20 0 0,-1 2-17 0 0,10-18-228 0 0,-13 22 232 0 0,-1 0 1 0 0,0 1 0 0 0,0-1 0 0 0,1 1-1 0 0,-1-1 1 0 0,0 0 0 0 0,1 1-1 0 0,-1-1 1 0 0,1 1 0 0 0,-1-1 0 0 0,1 1-1 0 0,-1 0 1 0 0,1-1 0 0 0,-1 1-1 0 0,1-1 1 0 0,-1 1 0 0 0,1 0 0 0 0,0-1-1 0 0,-1 1 13 0 0,1 0-112 0 0,-1 0 0 0 0,0 0 146 0 0,0-1 0 0 0,0 1 1 0 0,0 0-1 0 0,0 0 0 0 0,0 0 0 0 0,0-1 0 0 0,0 1 0 0 0,1 0 0 0 0,-1 0 0 0 0,0 0 0 0 0,0-1 0 0 0,0 1 0 0 0,0 0 0 0 0,0 0 1 0 0,0 0-1 0 0,0 0 0 0 0,0-1 0 0 0,0 1 0 0 0,1 0 0 0 0,-1 0 0 0 0,0 0 0 0 0,0 0 0 0 0,0 0 0 0 0,0 0 0 0 0,1-1 0 0 0,-1 1 1 0 0,0 0-1 0 0,0 0 0 0 0,0 0 0 0 0,0 0 0 0 0,1 0 0 0 0,-1 0-34 0 0,9 10 153 0 0,-9-9-78 0 0,1 0-1 0 0,-1 0 0 0 0,1-1 1 0 0,-1 1-1 0 0,1 0 0 0 0,0 0 1 0 0,0-1-1 0 0,-1 1 1 0 0,1-1-1 0 0,0 1 0 0 0,0 0 1 0 0,0-1-1 0 0,0 1 0 0 0,-1-1 1 0 0,1 0-1 0 0,0 1 1 0 0,0-1-1 0 0,1 0-74 0 0,-1 1 32 0 0,1-1-1 0 0,0 0 1 0 0,-1 0 0 0 0,1 0 0 0 0,0 0-1 0 0,0-1 1 0 0,-1 1 0 0 0,1 0 0 0 0,0-1 0 0 0,-1 1-1 0 0,1-1 1 0 0,-1 1 0 0 0,1-1 0 0 0,0 0-1 0 0,-1 0 1 0 0,0 1 0 0 0,1-1 0 0 0,-1 0-1 0 0,1-1 1 0 0,-1 1 0 0 0,0 0 0 0 0,0 0-1 0 0,0 0 1 0 0,1-2-32 0 0,0 1-46 0 0,1 0 0 0 0,-1-1-1 0 0,0 2 1 0 0,1-1 0 0 0,-1 0-1 0 0,1 0 1 0 0,0 1 0 0 0,0-1 46 0 0,7-2 272 0 0,-9 3-277 0 0,0 1 0 0 0,0-1-1 0 0,1 0 1 0 0,-1 1-1 0 0,0 0 1 0 0,0-1 0 0 0,1 1-1 0 0,-1 0 1 0 0,0 0 0 0 0,1 0-1 0 0,-1-1 1 0 0,1 1 0 0 0,-1 1 5 0 0,0 0 6 0 0,0 1 0 0 0,0 0 0 0 0,0-1 0 0 0,0 1 0 0 0,0 0 0 0 0,0 0 0 0 0,-1 0 0 0 0,1 0 1 0 0,-1 0-1 0 0,1 0-6 0 0,-1 0 9 0 0,11 49 120 0 0,-8-35-67 0 0,0 0 0 0 0,1-1 0 0 0,0 2-62 0 0,2 1 53 0 0,-1 1 0 0 0,0 9-53 0 0,4 14 78 0 0,7 28-59 0 0,-4 0 1 0 0,0 24-20 0 0,-12-89 128 0 0,1 0 1 0 0,-1 0-1 0 0,0-1 1 0 0,0 1-1 0 0,-1 0 1 0 0,0-1-1 0 0,1 1 1 0 0,-1 0-1 0 0,-1-1 1 0 0,1 1-1 0 0,-1-1 1 0 0,-1 4-129 0 0,1-5 16 0 0,0-1 0 0 0,1 1 1 0 0,-1-1-1 0 0,0 0 1 0 0,0 1-1 0 0,-1-1 1 0 0,1 0-1 0 0,0 0 0 0 0,-1 0 1 0 0,1-1-1 0 0,-1 1 1 0 0,1-1-1 0 0,-1 1 1 0 0,0-1-1 0 0,0 0 0 0 0,0 0 1 0 0,1 0-1 0 0,-1 0 1 0 0,0 0-1 0 0,0-1-16 0 0,-7 1 63 0 0,1 0-1 0 0,0 0 0 0 0,0-1 1 0 0,0 0-1 0 0,0-1 1 0 0,0 0-1 0 0,0-1 1 0 0,-2 0-63 0 0,-16-5 134 0 0,0-1 0 0 0,1-2-134 0 0,4 2 40 0 0,5 2-88 0 0,-1-2 0 0 0,1 0 0 0 0,1 0-1 0 0,0-2 1 0 0,0 0 0 0 0,1-1 0 0 0,0-1 0 0 0,-2-3 48 0 0,10 7-821 0 0,6 4-7123 0 0,1 0-481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5:57.61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1386 6448 0 0,'-5'-4'-253'0'0,"4"4"603"0"0,1 0 0 0 0,-1-1 0 0 0,1 1-1 0 0,0-1 1 0 0,-1 1 0 0 0,1-1 0 0 0,0 0 0 0 0,0 1 0 0 0,-1-1 0 0 0,1 1-1 0 0,0-1 1 0 0,0 1 0 0 0,0-1 0 0 0,-1 0 0 0 0,1 1 0 0 0,0-1 0 0 0,0 1-1 0 0,0-1 1 0 0,0 0-350 0 0,0 0 795 0 0,0 1-26 0 0,0 0-41 0 0,0 0-141 0 0,0 0-62 0 0,0 0-12 0 0,0 0-1 0 0,0 0 0 0 0,0 0 0 0 0,0 0 0 0 0,0 0-68 0 0,2 0-289 0 0,-2 1-154 0 0,1-1-1 0 0,-1 0 1 0 0,1 0-1 0 0,0 1 1 0 0,-1-1 0 0 0,1 0-1 0 0,-1 1 1 0 0,1-1-1 0 0,-1 0 1 0 0,1 1 0 0 0,-1-1-1 0 0,1 1 1 0 0,-1-1-1 0 0,0 1 1 0 0,1-1 0 0 0,-1 1-1 0 0,0-1 1 0 0,1 1-1 0 0,-1-1 1 0 0,0 1 0 0 0,1 0-1 0 0,-1-1 1 0 0,0 1-1 0 0,0-1 1 0 0,0 1-1 0 0,0 0 1 0 0,0 0-1 0 0,1 1 1 0 0,3 7 278 0 0,-1 0-1 0 0,0 1 1 0 0,0-1-1 0 0,-1 1 1 0 0,-1 0-1 0 0,1 2-278 0 0,-1 12 445 0 0,0 0-1 0 0,-2 0 1 0 0,-1 0-1 0 0,-1 0 1 0 0,-1 4-445 0 0,4-22-126 0 0,0-6 101 0 0,0 1 0 0 0,0 0 0 0 0,0 0 1 0 0,0-1-1 0 0,0 1 0 0 0,0 0 0 0 0,0 0 0 0 0,0-1 0 0 0,0 1 0 0 0,0 0 1 0 0,0 0-1 0 0,0-1 0 0 0,-1 1 0 0 0,1 0 0 0 0,0-1 0 0 0,-1 1 1 0 0,1 0-1 0 0,0-1 0 0 0,-1 1 0 0 0,0 0 25 0 0,1 0 69 0 0,0-1 3 0 0,0 0 14 0 0,0 0 12 0 0,0 0 20 0 0,0 0 8 0 0,3-49 394 0 0,2 19-455 0 0,0 8-75 0 0,-3 13-5 0 0,0 0-1 0 0,1 0 1 0 0,0 1-1 0 0,0-1 1 0 0,1 1 0 0 0,0 0-1 0 0,4-5 16 0 0,2-7 165 0 0,-5 12-164 0 0,1 0-1 0 0,-1 0 0 0 0,1 0 0 0 0,0 1 1 0 0,1-1-1 0 0,0 2 0 0 0,0-1 0 0 0,0 1 1 0 0,1 0-1 0 0,0 0 0 0 0,-3 3 6 0 0,0 1-1 0 0,0-1 1 0 0,0 0 0 0 0,0 1 0 0 0,0 0 0 0 0,1 1-1 0 0,-1-1 1 0 0,1 1 0 0 0,-1 0 0 0 0,1 0-1 0 0,0 1 1 0 0,1-1-6 0 0,-5 1 10 0 0,-1 0-1 0 0,1 0 0 0 0,-1 0 1 0 0,1 0-1 0 0,-1 0 0 0 0,1 0 0 0 0,-1 0 1 0 0,1 0-1 0 0,-1 1 0 0 0,1-1 1 0 0,-1 1-1 0 0,0-1 0 0 0,1 1 1 0 0,0 0-10 0 0,15 6 21 0 0,-11-5-21 0 0,-5-2 0 0 0,1 0 0 0 0,-1 1 0 0 0,0-1 0 0 0,1 0 0 0 0,-1 1 0 0 0,1 0 0 0 0,-1-1 0 0 0,0 1 0 0 0,1 0 0 0 0,-1 0 0 0 0,0 0 0 0 0,0 0 0 0 0,1 0 0 0 0,12 11-116 0 0,21 18-304 0 0,-35-30 420 0 0,1 0 0 0 0,-1 0 0 0 0,1 0 0 0 0,-1 0 0 0 0,1 0 0 0 0,-1 1 0 0 0,1-1 0 0 0,-1 0 0 0 0,1 0 0 0 0,-1 1 0 0 0,1-1 0 0 0,-1 0 0 0 0,0 1 0 0 0,1-1 0 0 0,-1 0 0 0 0,0 1 0 0 0,1-1 0 0 0,-1 1 0 0 0,0-1 0 0 0,1 0 0 0 0,-1 1 0 0 0,0-1 0 0 0,0 1 0 0 0,0 0 0 0 0,4 7 0 0 0,2 1 182 0 0,-5-8-111 0 0,0 1 1 0 0,0-1-1 0 0,0 1 1 0 0,0-1 0 0 0,-1 1-1 0 0,1-1 1 0 0,0 1-1 0 0,-1-1 1 0 0,1 1-1 0 0,-1 0 1 0 0,0-1 0 0 0,1 1-1 0 0,-1 0 1 0 0,0-1-1 0 0,0 1 1 0 0,0 0-72 0 0,1 6 86 0 0,0-1-1 0 0,0 0 1 0 0,1 1 0 0 0,0-1 0 0 0,1 0 0 0 0,0 2-86 0 0,1-2 129 0 0,-3-6-150 0 0,-1 0 1 0 0,1 0-1 0 0,-1 0 1 0 0,1 0-1 0 0,-1 0 1 0 0,1 0-1 0 0,-1 0 1 0 0,0 1-1 0 0,0-1 1 0 0,1 0-1 0 0,-1 0 0 0 0,0 0 1 0 0,0 0-1 0 0,0 0 1 0 0,0 1 20 0 0,0 4 24 0 0,-1-1 1 0 0,1 1-1 0 0,-1 0 1 0 0,0 0 0 0 0,0 0-1 0 0,-1-1 1 0 0,1 1-1 0 0,-1-1 1 0 0,-1 1-1 0 0,0 1-24 0 0,3 10 60 0 0,-1-15-38 0 0,0-1 0 0 0,1 1 0 0 0,-1 0 0 0 0,1 0 0 0 0,-1 0 0 0 0,1 0 0 0 0,0-1 0 0 0,0 1-1 0 0,0 2-21 0 0,-3 11-105 0 0,3-14 201 0 0,-1 4 86 0 0,-7 8-464 0 0,8-11 410 0 0,0-2 56 0 0,0 0 10 0 0,0 0-49 0 0,0 0-222 0 0,0 0-98 0 0,0 0-17 0 0,0 0 52 0 0,0 0 245 0 0,0 0 109 0 0,0 0 18 0 0,0 0 10 0 0,0 0 20 0 0,0 0 8 0 0,0 0 2 0 0,0 0-61 0 0,0 0-259 0 0,0 0-117 0 0,0 0-25 0 0,0 0 41 0 0,-1 1 160 0 0,0 2 10 0 0,0-2 7 0 0,1-1-92 0 0,0 0-67 0 0,0 0-151 0 0,0 0-66 0 0,0 0-18 0 0,0 0-138 0 0,0 0-572 0 0,1-1-253 0 0,4-6-1279 0 0,-1 0-4922 0 0</inkml:trace>
  <inkml:trace contextRef="#ctx0" brushRef="#br0" timeOffset="1609.046">1275 1249 11432 0 0,'0'0'256'0'0,"-1"2"34"0"0,-5 14 336 0 0,1 1-1 0 0,1-1 0 0 0,0 1 1 0 0,1 0-1 0 0,1 0 0 0 0,0 10-625 0 0,1-18 367 0 0,0 0-1 0 0,0-1 1 0 0,-1 1-1 0 0,0 0 1 0 0,0-1-1 0 0,-1 1 0 0 0,-1 2-366 0 0,-10 32 1583 0 0,11-33-1285 0 0,1-1 0 0 0,-1 0 0 0 0,-1 0 0 0 0,0-1-1 0 0,0 1-297 0 0,-1 7 1356 0 0,7-11-898 0 0,4-8-306 0 0,-2 1-131 0 0,0-1 0 0 0,0 1 0 0 0,0 0 1 0 0,0 0-1 0 0,1 1 0 0 0,0-1-21 0 0,21-9 67 0 0,-14 4-12 0 0,2 0 214 0 0,0-2 0 0 0,-1 1 0 0 0,0-2 0 0 0,0 0 0 0 0,0-1-269 0 0,17-18 402 0 0,-10 10-48 0 0,14-17-354 0 0,-13 12-2 0 0,-11 14-15 0 0,-1-1 1 0 0,0-1 0 0 0,0 0-1 0 0,3-7 17 0 0,-11 17 79 0 0,0 0 0 0 0,0 0 1 0 0,0 0-1 0 0,0 0 0 0 0,0 0 0 0 0,-1-1 0 0 0,1 1 0 0 0,-1 0 0 0 0,1-1 0 0 0,-1 1 1 0 0,0 0-1 0 0,0 0 0 0 0,0-1 0 0 0,0 1 0 0 0,-1 0 0 0 0,1-1 0 0 0,-1 1 1 0 0,1 0-1 0 0,-1 0 0 0 0,0-1 0 0 0,0 1 0 0 0,0 0 0 0 0,-1-2-79 0 0,1 3-63 0 0,0 0-1 0 0,1-1 1 0 0,-1 1 0 0 0,0-1-1 0 0,1 1 1 0 0,-1-1-1 0 0,1 1 1 0 0,-1-1-1 0 0,1 0 64 0 0,-1 1-249 0 0,1-1-1 0 0,0 1 1 0 0,-1 0-1 0 0,1-1 1 0 0,0 1-1 0 0,-1 0 1 0 0,0 0 0 0 0,1-1-1 0 0,-1 1 1 0 0,0 0-1 0 0,1 0 1 0 0,-1 0-1 0 0,0 0 1 0 0,0 0-1 0 0,0 0 1 0 0,0 0 249 0 0,0 1-8305 0 0</inkml:trace>
  <inkml:trace contextRef="#ctx0" brushRef="#br1" timeOffset="7543.114">863 83 13560 0 0,'0'0'306'0'0,"0"0"46"0"0,-5-13 478 0 0,2 10-803 0 0,-1 0 1 0 0,1 0-1 0 0,0 1 1 0 0,-1 0-1 0 0,0-1 1 0 0,1 1-1 0 0,-1 1 1 0 0,0-1-1 0 0,-2 0-27 0 0,-1-1 41 0 0,-16-5 233 0 0,-1 1 1 0 0,0 1-1 0 0,0 1 1 0 0,-1 1-275 0 0,14 2 160 0 0,-29-4 972 0 0,-23 1-1132 0 0,47 5 372 0 0,0 1-1 0 0,0 0 1 0 0,0 1 0 0 0,-3 2-372 0 0,14-3 6 0 0,1 0 1 0 0,0 0 0 0 0,0 0-1 0 0,0 1 1 0 0,0-1-1 0 0,0 1 1 0 0,0 0-1 0 0,0 0 1 0 0,0 1 0 0 0,1-1-1 0 0,0 1 1 0 0,-1 0-1 0 0,1 0 1 0 0,0 0 0 0 0,0 0-1 0 0,0 0 1 0 0,1 1-1 0 0,-1-1 1 0 0,1 1-1 0 0,0 0 1 0 0,0 0 0 0 0,0 0-1 0 0,0 0 1 0 0,1 0-1 0 0,0 0 1 0 0,0 0 0 0 0,0 0-1 0 0,0 1 1 0 0,0-1-1 0 0,1 0 1 0 0,0 1-1 0 0,0-1-6 0 0,-6 109 546 0 0,5-87-203 0 0,-1-1 0 0 0,-5 17-343 0 0,-2 30 70 0 0,2-3 75 0 0,-3-1 1 0 0,-4 4-146 0 0,13-66 5 0 0,-3 36 55 0 0,4-32-14 0 0,-1 0-1 0 0,0 0 1 0 0,-1 0-1 0 0,0 1-45 0 0,0-4 23 0 0,-2 10 38 0 0,0-1 1 0 0,1 1 0 0 0,-1 14-62 0 0,2-17 0 0 0,0 0 0 0 0,-1 0 0 0 0,-4 11 0 0 0,2-8 0 0 0,1 0 0 0 0,0 6 0 0 0,3-15 0 0 0,-1-1 0 0 0,0 1 0 0 0,0-1 0 0 0,-1 0 0 0 0,0 0 0 0 0,0 0 0 0 0,-2 3 0 0 0,3-4-19 0 0,-1 1 0 0 0,1 0-1 0 0,0 0 1 0 0,1 0 0 0 0,0 0-1 0 0,0 4 20 0 0,-4 15-776 0 0,5-25 729 0 0,0 0 0 0 0,-1 0-1 0 0,1-1 1 0 0,0 1 0 0 0,0 0-1 0 0,-1 0 1 0 0,1 0-1 0 0,0 0 1 0 0,0-1 0 0 0,0 1-1 0 0,0 0 1 0 0,0 0 0 0 0,0 0-1 0 0,0 0 1 0 0,0-1-1 0 0,1 1 1 0 0,-1 0 0 0 0,0 0-1 0 0,0 0 1 0 0,1-1 0 0 0,-1 1-1 0 0,0 0 1 0 0,1 0-1 0 0,-1-1 1 0 0,1 1 0 0 0,-1 0-1 0 0,1-1 1 0 0,-1 1 0 0 0,1 0-1 0 0,0-1 1 0 0,-1 1-1 0 0,1-1 48 0 0,0 1-512 0 0,-1-1 0 0 0,18-3-3729 0 0,-14-1 2209 0 0,2-3-14 0 0</inkml:trace>
  <inkml:trace contextRef="#ctx0" brushRef="#br1" timeOffset="7859.087">384 919 1840 0 0,'-1'-3'28'0'0,"-3"-8"82"0"0,4 10-109 0 0,0 1 0 0 0,0 0-1 0 0,0-1 1 0 0,0 1 0 0 0,0 0-1 0 0,0-1 1 0 0,0 1 0 0 0,1 0-1 0 0,-1-1 1 0 0,0 1 0 0 0,0 0-1 0 0,0-1 1 0 0,0 1 0 0 0,1 0-1 0 0,-1 0 1 0 0,0-1 0 0 0,0 1-1 0 0,1 0 1 0 0,-1 0-1 0 0,0-1 1 0 0,0 1 0 0 0,1 0-1 0 0,-1 0 1 0 0,0 0 0 0 0,1-1-1 0 0,-1 1 1 0 0,0 0 0 0 0,1 0-1 0 0,-1 0 1 0 0,0 0 0 0 0,1 0-1 0 0,-1 0 1 0 0,0 0-1 0 0,14-7 2211 0 0,-13 6-1735 0 0,0 0 0 0 0,0 1 0 0 0,0-1 0 0 0,1 0 0 0 0,-1 1 0 0 0,0-1 0 0 0,0 1 0 0 0,1-1 1 0 0,-1 1-1 0 0,0 0 0 0 0,1-1 0 0 0,0 1-476 0 0,0 0 1070 0 0,-2 0-40 0 0,2 1 294 0 0,-2-1-1302 0 0,0 0-1 0 0,0 0 1 0 0,0 0 0 0 0,0 0 0 0 0,1 0-1 0 0,-1 0 1 0 0,0 0 0 0 0,0 0 0 0 0,0 0-1 0 0,0 0 1 0 0,0 0 0 0 0,0 0-1 0 0,1 0 1 0 0,-1 0 0 0 0,0 0 0 0 0,0 0-1 0 0,0 0 1 0 0,0 0 0 0 0,0 1 0 0 0,0-1-1 0 0,0 0 1 0 0,1 0 0 0 0,-1 0 0 0 0,0 0-1 0 0,0 0 1 0 0,0 0 0 0 0,0 0-1 0 0,0 0 1 0 0,0 1 0 0 0,0-1 0 0 0,0 0-1 0 0,0 0 1 0 0,0 0 0 0 0,0 0 0 0 0,0 0-1 0 0,0 0 1 0 0,0 1 0 0 0,0-1 0 0 0,0 0-22 0 0,1 4 216 0 0,-1 0 1 0 0,1 0 0 0 0,0 0 0 0 0,0 0-1 0 0,1 2-216 0 0,-1-3 33 0 0,0 0-1 0 0,0 0 0 0 0,0-1 0 0 0,-1 1 0 0 0,1 0 0 0 0,-1 0 0 0 0,0 0 0 0 0,0 0 0 0 0,0 0 1 0 0,0 0-1 0 0,0 0 0 0 0,-1 0 0 0 0,1 1-32 0 0,-1-1 125 0 0,0 0 0 0 0,1 0 0 0 0,0 0 1 0 0,0 0-1 0 0,0 0 0 0 0,0 0 0 0 0,0 0 0 0 0,1 1-125 0 0,-1 17 395 0 0,1 11-139 0 0,0-27-188 0 0,-1 0 0 0 0,0 1-1 0 0,0-1 1 0 0,0 0-1 0 0,-1 3-67 0 0,1 4 175 0 0,0-11-142 0 0,0 0 1 0 0,0 0-1 0 0,0 0 1 0 0,0 0-1 0 0,0 0 1 0 0,0-1 0 0 0,0 1-1 0 0,0 0 1 0 0,-1 0-1 0 0,1 0 1 0 0,0 0-1 0 0,-1 0 1 0 0,1 0-1 0 0,0 0 1 0 0,-1 0-34 0 0,0 0 330 0 0,1-1 72 0 0,0 0-347 0 0,0 0 0 0 0,-1 0 0 0 0,1 1 0 0 0,0-1 0 0 0,0 0 1 0 0,-1 0-1 0 0,1 0 0 0 0,0 0 0 0 0,0 0 0 0 0,-1 0 0 0 0,1 0 0 0 0,0 0 1 0 0,-1 0-1 0 0,1 0 0 0 0,0 0 0 0 0,0 0 0 0 0,-1 0 0 0 0,1 0 0 0 0,0 0 0 0 0,-1 0 1 0 0,1 0-1 0 0,0 0 0 0 0,0-1 0 0 0,-1 1 0 0 0,1 0 0 0 0,0 0 0 0 0,0 0 1 0 0,-1 0-1 0 0,1-1 0 0 0,0 1-55 0 0,-9-5 676 0 0,9 5-526 0 0,-8-6 47 0 0,0 1 1 0 0,0 0-1 0 0,-1 0 1 0 0,0 1-1 0 0,1 0 0 0 0,-1 0 1 0 0,-1 1-1 0 0,-2-1-197 0 0,-28-11 347 0 0,19 7 136 0 0,-1 1-1 0 0,0 1 1 0 0,-18-3-483 0 0,-10-3 475 0 0,44 11-504 0 0,1 0 0 0 0,-1-1-1 0 0,1 0 1 0 0,0 0 0 0 0,0-1 0 0 0,0 0 0 0 0,-1 0 29 0 0,5 2-96 0 0,1 0 0 0 0,-1 1-1 0 0,1-1 1 0 0,0 0 0 0 0,0 1 0 0 0,-1-1 0 0 0,1 0-1 0 0,0 0 1 0 0,0 1 0 0 0,0-1 0 0 0,0 0 0 0 0,0 0-1 0 0,0 1 1 0 0,0-1 0 0 0,0 0 0 0 0,0 0 0 0 0,0 1-1 0 0,1-1 1 0 0,-1 0 0 0 0,0 0 0 0 0,0 1 0 0 0,1-1 0 0 0,-1 0-1 0 0,0 1 1 0 0,1-1 0 0 0,-1 0 0 0 0,1 1 0 0 0,-1-1 96 0 0,16-13-2035 0 0,-14 13 1931 0 0,16-11-1495 0 0</inkml:trace>
  <inkml:trace contextRef="#ctx0" brushRef="#br0" timeOffset="68446.429">793 922 4608 0 0,'0'0'208'0'0,"-1"-2"-9"0"0,1 2 496 0 0,-6-8-1886 0 0,3 4 3225 0 0,0 4 5114 0 0,3 2-7056 0 0,-1-1 0 0 0,1 1 0 0 0,0 0 0 0 0,0-1 0 0 0,0 1 0 0 0,0 0 0 0 0,0-1 0 0 0,1 1 0 0 0,-1-1 0 0 0,0 1 0 0 0,1-1 0 0 0,-1 1 0 0 0,1-1 0 0 0,-1 1 0 0 0,1-1 0 0 0,1 2-92 0 0,0 3 155 0 0,-2-3-45 0 0,1 1 1 0 0,0 0-1 0 0,-1 0 1 0 0,0 0-1 0 0,0 0 1 0 0,0 4-111 0 0,0 20 776 0 0,1-20-655 0 0,-1-1 0 0 0,0 1 0 0 0,0-1-1 0 0,-1 1 1 0 0,0-1 0 0 0,-1 1-1 0 0,1 0-120 0 0,-5 25 162 0 0,1 9-286 0 0,2-24 173 0 0,1 0 1 0 0,0 11-50 0 0,-7 53 1340 0 0,9-71-1260 0 0,-2 0-1 0 0,1 1 1 0 0,-2-1 0 0 0,-1 7-80 0 0,-4 16 15 0 0,6-27-15 0 0,1-1 0 0 0,-2 1 0 0 0,1 0 0 0 0,-1 0 0 0 0,0-1 0 0 0,-4 6 0 0 0,6-8 0 0 0,-1 0 0 0 0,1-1 0 0 0,0 1 0 0 0,0 0 0 0 0,0 0 0 0 0,1 0 0 0 0,0 0 0 0 0,-1 1 0 0 0,1 0 52 0 0,-1 0 0 0 0,1 0 0 0 0,-1 0 0 0 0,-1 0 0 0 0,1 0-52 0 0,-1 0 112 0 0,1 0-1 0 0,0 0 0 0 0,0 0 0 0 0,1 1 0 0 0,0-1 1 0 0,-1 0-1 0 0,2 0 0 0 0,-1 1-111 0 0,0-1 77 0 0,1 0-1 0 0,-1-1 1 0 0,-1 1 0 0 0,1 0 0 0 0,-1 0 0 0 0,0 0-1 0 0,0-1 1 0 0,0 1 0 0 0,0 0 0 0 0,-2 2-77 0 0,0-1-70 0 0,2-5 42 0 0,0 1-1 0 0,1 0 0 0 0,-1-1 1 0 0,1 1-1 0 0,-1 0 1 0 0,1 0-1 0 0,0-1 1 0 0,-1 1-1 0 0,1 0 1 0 0,0 0-1 0 0,0 0 0 0 0,1-1 1 0 0,-1 1-1 0 0,0 1 29 0 0,0-2 24 0 0,0-1 0 0 0,0 1 0 0 0,0 0-1 0 0,0-1 1 0 0,0 1 0 0 0,-1 0-1 0 0,1-1 1 0 0,0 1 0 0 0,0 0 0 0 0,-1-1-1 0 0,1 1 1 0 0,0-1 0 0 0,-1 1-1 0 0,1 0 1 0 0,-1-1 0 0 0,1 1 0 0 0,-1-1-1 0 0,1 1 1 0 0,-1-1 0 0 0,1 1 0 0 0,-1-1-1 0 0,1 0 1 0 0,-1 1 0 0 0,0-1-24 0 0,1-3 3 0 0,1 0 0 0 0,-1 0 0 0 0,1 0 0 0 0,-1 0 0 0 0,1 0 0 0 0,0 0 0 0 0,0-1-3 0 0,0 3 1 0 0,-1-1-1 0 0,1 0 0 0 0,0 1 0 0 0,0-1 0 0 0,0 0 0 0 0,0 0 0 0 0,0 1 0 0 0,0-1 0 0 0,1 1 0 0 0,0-2 0 0 0,-1 2 0 0 0,0 0 0 0 0,1-1 0 0 0,-1 1 0 0 0,0-1 0 0 0,0 1 0 0 0,0-1 0 0 0,0 1 0 0 0,-1-1 0 0 0,1 0 0 0 0,0 0 0 0 0,-1 1 0 0 0,1-1 0 0 0,-1 0 0 0 0,9-23-4 0 0,-8 23 12 0 0,1-1 1 0 0,-1 0 0 0 0,0 0-1 0 0,0 0 1 0 0,0 0 0 0 0,0 0-1 0 0,-1-1 1 0 0,1 1 0 0 0,-1-1-9 0 0,0 2 84 0 0,0 0 0 0 0,1 0 0 0 0,-1 0 0 0 0,1 0 0 0 0,-1 1 1 0 0,1-1-1 0 0,0 0 0 0 0,0 0 0 0 0,-1 0 0 0 0,1 0 0 0 0,1 1 0 0 0,-1-1 1 0 0,0 0-1 0 0,0 1 0 0 0,1-1 0 0 0,-1 1 0 0 0,0-1 0 0 0,2 0-84 0 0,4-3 161 0 0,0 0-1 0 0,0 0 1 0 0,6-2-161 0 0,-12 6-14 0 0,6-2-138 0 0,1-1 0 0 0,0 2-1 0 0,0-1 1 0 0,0 1-1 0 0,0 0 1 0 0,0 1 0 0 0,1-1 152 0 0,4 3-53 0 0,-10 1 71 0 0,-2 0-2 0 0,3 1-4 0 0,0-1 0 0 0,-1 1 1 0 0,1 1-1 0 0,-1-1 0 0 0,0 0 0 0 0,0 1 1 0 0,0 0-1 0 0,0-1 0 0 0,-1 1 0 0 0,1 0 1 0 0,-1 1-1 0 0,0-1 0 0 0,-1 0 0 0 0,1 0 1 0 0,-1 1-1 0 0,2 4-12 0 0,1 7 155 0 0,2 8 277 0 0,0 23-301 0 0,1-1 0 0 0,4 6-131 0 0,-10-46-490 0 0,1 1 0 0 0,1-1 0 0 0,-1 0-1 0 0,2 2 491 0 0,13 22-5266 0 0,-9-18-1722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08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380 80 18055 0 0,'-4'-16'3616'0'0,"3"19"-3561"0"0,-1-1-1 0 0,1 0 1 0 0,-1 0 0 0 0,1 1-1 0 0,0-1 1 0 0,0 1-1 0 0,0 0 1 0 0,0-1-1 0 0,0 1 1 0 0,1-1-1 0 0,-1 1 1 0 0,1 0-1 0 0,0 0-54 0 0,-3 8 93 0 0,-2 6 58 0 0,3-12-89 0 0,0 0 1 0 0,1 0-1 0 0,0 0 0 0 0,0 0 0 0 0,-1 5-62 0 0,-1 19 513 0 0,-1 0 0 0 0,-5 14-513 0 0,0-2 226 0 0,2-3-193 0 0,-33 160 138 0 0,35-178-830 0 0,-2-1 0 0 0,0 0-1 0 0,-1 0 1 0 0,-2 0 659 0 0,10-18-240 0 0,0 0 0 0 0,-1-1 0 0 0,1 1 0 0 0,0 0 0 0 0,-1-1 1 0 0,1 1-1 0 0,-1-1 0 0 0,1 1 0 0 0,-1-1 0 0 0,1 1 0 0 0,-1-1 0 0 0,0 1 0 0 0,1-1 0 0 0,-1 1 0 0 0,0-1 0 0 0,1 0 240 0 0,-4 1-6683 0 0</inkml:trace>
  <inkml:trace contextRef="#ctx0" brushRef="#br0" timeOffset="799.541">5 94 5984 0 0,'0'0'464'0'0,"-4"0"648"0"0,4-1 7473 0 0,17-2-7822 0 0,0 1 1 0 0,0 1-1 0 0,0 0 1 0 0,4 1-764 0 0,3 0 832 0 0,21-4-832 0 0,-9 1 319 0 0,13-2-94 0 0,105-32-117 0 0,-110 25 22 0 0,0 1 0 0 0,35-2-130 0 0,-75 12 25 0 0,-1 1-1 0 0,0 0 0 0 0,0 0 0 0 0,1 0 1 0 0,-1 1-1 0 0,0-1 0 0 0,0 1 0 0 0,0 0 1 0 0,1 0-1 0 0,-1 0 0 0 0,0 0 0 0 0,0 1 0 0 0,1 0-24 0 0,-3-1 23 0 0,1 0-1 0 0,-1 0 1 0 0,1 0-1 0 0,-1 0 1 0 0,1 0-1 0 0,-1 1 1 0 0,0-1-1 0 0,0 0 1 0 0,1 1-1 0 0,-1-1 1 0 0,0 1-1 0 0,0 0 1 0 0,-1-1-1 0 0,1 1 1 0 0,0 0-1 0 0,0-1 1 0 0,-1 1-1 0 0,1 0 0 0 0,-1 0 1 0 0,0 0-1 0 0,1-1 1 0 0,-1 1-1 0 0,0 1-22 0 0,-1 17 147 0 0,-2-1-1 0 0,0 0 0 0 0,-1 1 0 0 0,0-2 1 0 0,-2 1-1 0 0,0 0 0 0 0,-4 4-146 0 0,-50 114 646 0 0,33-79-900 0 0,15-35 473 0 0,-1-1-1 0 0,-8 9-218 0 0,2-1 413 0 0,-20 20-385 0 0,38-49-116 0 0,1-1 4 0 0,4-12 133 0 0,0 3-10 0 0,0-1-1 0 0,1 1 1 0 0,0 0-1 0 0,0 0 1 0 0,7-7-39 0 0,10-18-29 0 0,-14 23-38 0 0,-1-1-1 0 0,1 2 1 0 0,1-1 0 0 0,0 1-1 0 0,1 0 1 0 0,0 1 0 0 0,4-4 67 0 0,-7 8-12 0 0,0 0 0 0 0,0 0 0 0 0,0 0 0 0 0,1 1 0 0 0,0 0 0 0 0,-1 1 0 0 0,1 0 0 0 0,0 0 0 0 0,1 0 0 0 0,-1 1 0 0 0,0 1 0 0 0,2-1 12 0 0,-6 2-7 0 0,-1 0-1 0 0,1 0 1 0 0,-1 0-1 0 0,1 0 1 0 0,-1 1-1 0 0,1-1 1 0 0,-1 1-1 0 0,1 0 1 0 0,-1 0-1 0 0,0 0 0 0 0,1 1 1 0 0,-1-1-1 0 0,0 1 1 0 0,0 0-1 0 0,0 0 1 0 0,0 0-1 0 0,-1 0 1 0 0,1 0-1 0 0,0 0 1 0 0,-1 1-1 0 0,0 0 1 0 0,1-1-1 0 0,-1 1 1 0 0,0 0-1 0 0,1 3 8 0 0,4 7-41 0 0,0 1-1 0 0,-1 0 0 0 0,-1 1 1 0 0,0-1-1 0 0,0 8 42 0 0,5 11 91 0 0,-7-25-59 0 0,-2-2 40 0 0,1-1-1 0 0,0 1 0 0 0,0-1 1 0 0,1 1-1 0 0,-1-1 0 0 0,1 0 1 0 0,2 2-72 0 0,-4-6 11 0 0,0 0 0 0 0,0-1 0 0 0,0 1 0 0 0,0 0 0 0 0,0 0 0 0 0,0 0 0 0 0,0 0 0 0 0,0-1 0 0 0,0 1 0 0 0,1-1 0 0 0,-1 1 0 0 0,0-1 0 0 0,0 1 0 0 0,1-1 0 0 0,-1 0 0 0 0,0 1 0 0 0,1-1 0 0 0,-1 0 0 0 0,0 0 0 0 0,1 0-1 0 0,-1 0 1 0 0,0 0 0 0 0,1 0 0 0 0,-1-1 0 0 0,0 1 0 0 0,1 0 0 0 0,-1-1 0 0 0,0 1 0 0 0,1-1 0 0 0,-1 1 0 0 0,0-1 0 0 0,0 0 0 0 0,0 1 0 0 0,1-2-11 0 0,7-3 21 0 0,-1-1-1 0 0,0 0 0 0 0,0-1 1 0 0,-1 1-1 0 0,0-2 1 0 0,0 1-1 0 0,3-5-20 0 0,11-16 153 0 0,8-15-153 0 0,-27 40 0 0 0,4-8-127 0 0,0 0-1 0 0,-1 0 1 0 0,-1-1-1 0 0,0 0 0 0 0,-1 0 1 0 0,1-4 127 0 0,-1 5-27 0 0,-3 9 26 0 0,1-1 0 0 0,-1 0 0 0 0,0 0 0 0 0,0 1 0 0 0,0-1 0 0 0,0 0 0 0 0,0 1 0 0 0,0-1 0 0 0,-1-2 1 0 0,0 4-3 0 0,-1-5-58 0 0,2 5 58 0 0,0 1-1 0 0,-1 0 1 0 0,1 0 0 0 0,0-1-1 0 0,0 1 1 0 0,0 0 0 0 0,0 0-1 0 0,0-1 1 0 0,-1 1-1 0 0,1 0 1 0 0,0 0 0 0 0,0-1-1 0 0,0 1 1 0 0,-1 0 0 0 0,1 0-1 0 0,0 0 1 0 0,0-1 0 0 0,-1 1-1 0 0,1 0 1 0 0,0 0 0 0 0,-1 0-1 0 0,1 0 1 0 0,0 0 0 0 0,0 0-1 0 0,-1 0 1 0 0,1 0 0 0 0,0-1-1 0 0,-1 1 1 0 0,1 0 0 0 0,0 0-1 0 0,0 0 1 0 0,-1 0 0 0 0,1 1-1 0 0,0-1 1 0 0,-1 0 0 0 0,1 0-1 0 0,0 0 1 0 0,-1 0-1 0 0,1 0 1 0 0,0 0 0 0 0,0 0-1 0 0,-1 0 1 0 0,1 1 0 0 0,0-1-1 0 0,0 0 1 0 0,-1 0 0 0 0,1 0-1 0 0,0 1 1 0 0,0-1 0 0 0,0 0-1 0 0,-1 0 4 0 0,-5 3-11 0 0,0 1 1 0 0,0-1-1 0 0,1 1 0 0 0,-1 0 0 0 0,1 0 0 0 0,0 1 0 0 0,0 0 0 0 0,0 0 1 0 0,1 0-1 0 0,0 0 0 0 0,0 1 0 0 0,0-1 0 0 0,0 1 0 0 0,1 0 0 0 0,0 0 1 0 0,0 1-1 0 0,1-1 0 0 0,0 0 0 0 0,0 1 0 0 0,0 3 11 0 0,0-4 2 0 0,1 0 0 0 0,0 0 0 0 0,1 0 0 0 0,0-1 0 0 0,0 1 0 0 0,0 0 0 0 0,1 0 0 0 0,-1 0 0 0 0,1 0 0 0 0,1 0 0 0 0,0 1-2 0 0,-1-3-4 0 0,0 0 0 0 0,1 0 0 0 0,0-1 1 0 0,0 1-1 0 0,0 0 0 0 0,1-1 0 0 0,-1 1 0 0 0,1-1 0 0 0,0 0 0 0 0,0 0 0 0 0,0 0 0 0 0,0 0 1 0 0,0-1-1 0 0,1 1 0 0 0,-1-1 0 0 0,2 1 4 0 0,0 0-1 0 0,1-1 1 0 0,0 1-1 0 0,0-1 0 0 0,0-1 1 0 0,0 1-1 0 0,1-1 0 0 0,-1 0 0 0 0,0 0 1 0 0,1-1-1 0 0,-1 0 1 0 0,17 0 55 0 0,0-1 1 0 0,2-2-56 0 0,-21 3 11 0 0,22-4-951 0 0,23-6 940 0 0,-10 1-2418 0 0,-14 4-4829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15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1 253 6912 0 0,'0'0'528'0'0,"0"0"-219"0"0,3 12 6022 0 0,-1-11-6118 0 0,0 0 1 0 0,0 0 0 0 0,0 0-1 0 0,0 0 1 0 0,0 0 0 0 0,1 0 0 0 0,-1-1-1 0 0,0 1 1 0 0,0-1 0 0 0,0 0-1 0 0,1 1 1 0 0,-1-1 0 0 0,0 0 0 0 0,0 0-1 0 0,1-1 1 0 0,-1 1 0 0 0,0 0-1 0 0,1-1-213 0 0,9-2 759 0 0,1 0-1 0 0,10-4-758 0 0,-5 1 756 0 0,16-5-126 0 0,-1-2 0 0 0,26-14-630 0 0,0 0 36 0 0,-42 19 263 0 0,0-1 0 0 0,-1 0-1 0 0,0-1 1 0 0,0-1 0 0 0,-1-1-1 0 0,2-2-298 0 0,-15 11-19 0 0,1 0-1 0 0,0 0 1 0 0,-1 0 0 0 0,0 0-1 0 0,0 0 1 0 0,0-1-1 0 0,2-2 20 0 0,-4 6-2 0 0,0 0 0 0 0,0-1 0 0 0,0 1-1 0 0,0 0 1 0 0,0-1 0 0 0,1 1 0 0 0,-1-1 0 0 0,0 1-1 0 0,0 0 1 0 0,0-1 0 0 0,0 1 0 0 0,0-1 0 0 0,0 1-1 0 0,0 0 1 0 0,0-1 0 0 0,-1 1 0 0 0,1 0 0 0 0,0-1-1 0 0,0 1 1 0 0,0-1 0 0 0,0 1 0 0 0,0 0-1 0 0,-1-1 1 0 0,1 1 0 0 0,0 0 0 0 0,0-1 0 0 0,0 1-1 0 0,-1 0 1 0 0,1 0 0 0 0,0-1 0 0 0,-1 1 0 0 0,1 0-1 0 0,0 0 1 0 0,0-1 0 0 0,-1 1 0 0 0,1 0-1 0 0,-1 0 1 0 0,1 0 0 0 0,0-1 0 0 0,-1 1 0 0 0,1 0 2 0 0,-3-2 6 0 0,0 0 1 0 0,0 1-1 0 0,1-1 0 0 0,-1 1 1 0 0,0-1-1 0 0,0 1 1 0 0,-1 0-1 0 0,1 0 1 0 0,0 0-1 0 0,0 1 1 0 0,0-1-1 0 0,-1 1 0 0 0,1 0 1 0 0,0 0-1 0 0,-1 0-6 0 0,-9 0 13 0 0,-1 1 0 0 0,1 1 0 0 0,-1 0-13 0 0,9-1 3 0 0,-6 2-4 0 0,0 0 0 0 0,0 0 0 0 0,0 1 0 0 0,1 1 0 0 0,0 0-1 0 0,0 0 1 0 0,-1 1 1 0 0,-10 7-4 0 0,1 2 0 0 0,-15 12 4 0 0,31-23 14 0 0,0 0 0 0 0,0 0 1 0 0,1 1-1 0 0,-1-1 0 0 0,1 1 0 0 0,0 0 0 0 0,1 0 0 0 0,-1 0 0 0 0,1 0 0 0 0,0 0 0 0 0,0 0 0 0 0,1 1 1 0 0,0-1-1 0 0,0 1 0 0 0,0-1 0 0 0,0 1 0 0 0,1 0 0 0 0,0-1 0 0 0,0 1 0 0 0,1-1 0 0 0,0 3-14 0 0,-1-6 4 0 0,1 0 1 0 0,-1 0-1 0 0,1-1 0 0 0,-1 1 0 0 0,1 0 0 0 0,0-1 0 0 0,0 1 1 0 0,0-1-1 0 0,0 1 0 0 0,0-1 0 0 0,0 0 0 0 0,1 1 0 0 0,-1-1 1 0 0,0 0-1 0 0,1 0 0 0 0,-1 0 0 0 0,1 0 0 0 0,-1 0 0 0 0,1 0 0 0 0,-1 0 1 0 0,1-1-1 0 0,0 1 0 0 0,-1 0 0 0 0,1-1 0 0 0,1 1-4 0 0,4 1 27 0 0,-1-1 1 0 0,1 1-1 0 0,0-1 0 0 0,0-1 0 0 0,7 1-27 0 0,-1-2-17 0 0,0 0 1 0 0,0 0-1 0 0,0-2 0 0 0,0 1 0 0 0,0-2 0 0 0,0 0 0 0 0,-1 0 0 0 0,0-1 0 0 0,9-5 17 0 0,-6 3 0 0 0,-1-1 0 0 0,0 0 0 0 0,0-2 0 0 0,-1 1 0 0 0,3-5 0 0 0,18-19 75 0 0,-20 19-15 0 0,0 1-1 0 0,1 0 0 0 0,0 0 0 0 0,4 0-59 0 0,-19 13-3 0 0,1 0 1 0 0,0 0-1 0 0,-1 0 0 0 0,1 0 0 0 0,0 0 0 0 0,-1 0 1 0 0,1 0-1 0 0,0 0 0 0 0,0 0 0 0 0,-1 0 0 0 0,1 1 1 0 0,0-1-1 0 0,-1 0 0 0 0,1 0 0 0 0,-1 1 0 0 0,1-1 1 0 0,0 0-1 0 0,-1 1 0 0 0,1-1 0 0 0,-1 1 0 0 0,1-1 1 0 0,-1 1-1 0 0,1-1 0 0 0,-1 1 0 0 0,1-1 0 0 0,-1 1 1 0 0,1-1-1 0 0,-1 1 0 0 0,0 0 0 0 0,1-1 0 0 0,-1 1 1 0 0,0 0 2 0 0,1-1-9 0 0,0 3 6 0 0,1 0 0 0 0,-1 0 0 0 0,1 0 0 0 0,-1 0 0 0 0,0 0 0 0 0,0 0 0 0 0,-1 0 1 0 0,1 0-1 0 0,0 0 0 0 0,-1 1 0 0 0,0-1 0 0 0,0 2 3 0 0,-2 39-19 0 0,-4 7 62 0 0,-2 0 0 0 0,-6 13-43 0 0,14-57 35 0 0,0-5-23 0 0,-1-1 1 0 0,1 1 0 0 0,0-1 0 0 0,0 1-1 0 0,-1-1 1 0 0,1 1 0 0 0,-1-1 0 0 0,1 1 0 0 0,-1-1-1 0 0,0 2-12 0 0,0-2 91 0 0,1-1-22 0 0,0 0-5 0 0,0 0 0 0 0,-9-12 128 0 0,8 9-178 0 0,0 0-1 0 0,0 0 1 0 0,0 0-1 0 0,1 0 1 0 0,0 0 0 0 0,-1 0-1 0 0,1-1 1 0 0,0 1-1 0 0,0 0 1 0 0,1 0-1 0 0,-1-2-13 0 0,11-36-229 0 0,-3 12-291 0 0,-6 21 468 0 0,1 0-1 0 0,0 0 0 0 0,0 1 1 0 0,1-1-1 0 0,0 1 1 0 0,0-1-1 0 0,1 1 0 0 0,0 1 1 0 0,0-1-1 0 0,0 1 1 0 0,5-4 52 0 0,-5 5-41 0 0,1 0 1 0 0,0 0 0 0 0,1 1-1 0 0,-1 0 1 0 0,3-1 40 0 0,-7 4-8 0 0,-1 0 1 0 0,1 1-1 0 0,-1-1 0 0 0,1 0 1 0 0,-1 1-1 0 0,1 0 0 0 0,0-1 0 0 0,-1 1 1 0 0,1 0-1 0 0,0-1 0 0 0,-1 1 1 0 0,1 0-1 0 0,0 0 0 0 0,-1 1 1 0 0,1-1-1 0 0,0 0 0 0 0,-1 0 1 0 0,1 1-1 0 0,-1-1 0 0 0,1 1 0 0 0,0-1 1 0 0,-1 1-1 0 0,1 0 0 0 0,-1 0 1 0 0,0 0-1 0 0,1 0 0 0 0,0 0 8 0 0,3 4 64 0 0,1 0 0 0 0,-1 1-1 0 0,0 0 1 0 0,0 0-1 0 0,0 0 1 0 0,-1 1-1 0 0,0-1 1 0 0,0 1 0 0 0,-1 0-1 0 0,2 6-63 0 0,-2-6-1 0 0,0 1-1 0 0,0-1 0 0 0,1 0 1 0 0,0 0-1 0 0,0 0 0 0 0,5 6 2 0 0,-7-11 2 0 0,0 1-1 0 0,0-1 0 0 0,0 0 1 0 0,0 0-1 0 0,1 0 0 0 0,-1-1 1 0 0,1 1-1 0 0,-1-1 1 0 0,1 1-1 0 0,0-1 0 0 0,0 0 1 0 0,-1 0-1 0 0,1 0 0 0 0,0 0 1 0 0,0 0-1 0 0,0-1 1 0 0,0 1-1 0 0,0-1 0 0 0,3 0-1 0 0,1 0 5 0 0,0-1 0 0 0,0-1 0 0 0,0 1-1 0 0,0-1 1 0 0,0 0 0 0 0,0 0 0 0 0,-1-1 0 0 0,1 0-1 0 0,-1 0 1 0 0,1-1 0 0 0,-1 0 0 0 0,-1 0-1 0 0,1 0 1 0 0,4-4-5 0 0,2-3 23 0 0,-1 0-1 0 0,0-1 0 0 0,0 0 1 0 0,-2-1-1 0 0,1 0 1 0 0,0-3-23 0 0,-5 7 65 0 0,0 0 1 0 0,0 0-1 0 0,-2-1 1 0 0,1 0-1 0 0,-1 1 1 0 0,0-1-1 0 0,-1-1 1 0 0,1-8-66 0 0,-3 17-38 0 0,0 0 0 0 0,0 0 1 0 0,0 1-1 0 0,0-1 1 0 0,0 0-1 0 0,0 1 1 0 0,-1-1-1 0 0,1 1 0 0 0,-1-1 1 0 0,1 0-1 0 0,-2 0 38 0 0,2 1 2 0 0,0 1 0 0 0,0-1 0 0 0,0 1 0 0 0,-1 0 0 0 0,1-1 0 0 0,0 1 0 0 0,-1 0 0 0 0,1 0 0 0 0,0-1 0 0 0,0 1 0 0 0,-1 0 0 0 0,1 0 0 0 0,-1-1-1 0 0,1 1 1 0 0,0 0 0 0 0,-1 0 0 0 0,1 0 0 0 0,0-1 0 0 0,-1 1 0 0 0,1 0 0 0 0,-1 0 0 0 0,1 0 0 0 0,-1 0 0 0 0,1 0 0 0 0,0 0 0 0 0,-1 0 0 0 0,1 0 0 0 0,-1 0 0 0 0,1 0 0 0 0,0 0-1 0 0,-1 0 1 0 0,1 0 0 0 0,-1 1 0 0 0,1-1 0 0 0,0 0 0 0 0,-1 0 0 0 0,1 0 0 0 0,-1 0 0 0 0,1 1 0 0 0,0-1 0 0 0,-1 0 0 0 0,1 1 0 0 0,0-1 0 0 0,-1 0 0 0 0,1 0 0 0 0,0 1-2 0 0,-7 4-8 0 0,1 1-1 0 0,0 0 1 0 0,0 0 0 0 0,1 0 0 0 0,0 1 0 0 0,0 0 0 0 0,0 0 0 0 0,1 0 0 0 0,0 1 0 0 0,0-1 0 0 0,1 1 0 0 0,0 0 0 0 0,1 0 0 0 0,-1 0-1 0 0,2 0 1 0 0,-1 0 0 0 0,0 4 8 0 0,-1 9-40 0 0,2-18 29 0 0,0 0 0 0 0,1 0 0 0 0,-1 0-1 0 0,1 0 1 0 0,-1 0 0 0 0,1 0 0 0 0,0 0 0 0 0,1 0 0 0 0,-1 0 0 0 0,0 0 0 0 0,1 1 11 0 0,1 7-40 0 0,-1-6 61 0 0,-1-1 0 0 0,1 0 1 0 0,0 1-1 0 0,0-1 1 0 0,1 2-22 0 0,-1-6 2 0 0,-1 1 0 0 0,0-1 0 0 0,0 1 0 0 0,1 0 0 0 0,-1-1 0 0 0,1 1 0 0 0,-1 0 1 0 0,0-1-1 0 0,1 1 0 0 0,-1-1 0 0 0,1 1 0 0 0,-1-1 0 0 0,1 1 0 0 0,0-1 0 0 0,-1 0 0 0 0,1 1 1 0 0,-1-1-1 0 0,1 0 0 0 0,0 1 0 0 0,-1-1 0 0 0,1 0 0 0 0,0 0 0 0 0,-1 1 0 0 0,1-1 0 0 0,0 0 0 0 0,-1 0 1 0 0,1 0-1 0 0,0 0 0 0 0,0 0 0 0 0,-1 0 0 0 0,1 0 0 0 0,0 0 0 0 0,-1 0 0 0 0,1-1-2 0 0,5 0 8 0 0,0-1 0 0 0,0-1 0 0 0,-1 1-1 0 0,1-1 1 0 0,-1 0 0 0 0,0 0 0 0 0,1 0-1 0 0,1-3-7 0 0,40-35-243 0 0,-13 10 255 0 0,-23 22 158 0 0,1 0 1 0 0,9-5-171 0 0,-17 12-32 0 0,0 0 1 0 0,0 0 0 0 0,1 0-1 0 0,-1 0 1 0 0,0 1-1 0 0,1 0 1 0 0,-1 0-1 0 0,1 0 1 0 0,-1 0 0 0 0,4 1 31 0 0,-6 0-1 0 0,0 0 0 0 0,0 0 0 0 0,-1 0 0 0 0,1 0 0 0 0,0 1 1 0 0,0-1-1 0 0,-1 1 0 0 0,1-1 0 0 0,0 1 0 0 0,-1 0 0 0 0,1 0 1 0 0,-1 0-1 0 0,1 0 0 0 0,-1 0 0 0 0,1 0 0 0 0,-1 0 0 0 0,0 0 1 0 0,1 0-1 0 0,-1 1 0 0 0,0-1 0 0 0,0 0 0 0 0,0 1 0 0 0,0-1 1 0 0,0 1-1 0 0,0 0 0 0 0,0-1 0 0 0,-1 1 0 0 0,1-1 0 0 0,0 2 1 0 0,1 7-2 0 0,1 0-1 0 0,-2-1 0 0 0,1 1 0 0 0,-1 0 0 0 0,-1 2 3 0 0,3 20-3 0 0,4-7 471 0 0,11-31-626 0 0,9-8 7 0 0,0-2 0 0 0,19-14 151 0 0,-5-3-2608 0 0,22-24 2608 0 0,2-1-1486 0 0,-37 35 615 0 0,24-14 871 0 0,-51 37 245 0 0,-1 0 13 0 0,0 0 3 0 0,-2 2-195 0 0,1-1-1 0 0,-1 1 1 0 0,1-1-1 0 0,-1 0 1 0 0,0 1-1 0 0,1-1 1 0 0,-1 0-1 0 0,0 0 0 0 0,0 0 1 0 0,0 0-66 0 0,-1 1 98 0 0,-9 8 158 0 0,0 0 0 0 0,1 0-1 0 0,0 1 1 0 0,0 1 0 0 0,2 0-1 0 0,-1 1 1 0 0,0 2-256 0 0,4-7 58 0 0,1 0 116 0 0,0 1-1 0 0,0-1 1 0 0,1 1 0 0 0,0 0-1 0 0,1 0 1 0 0,-2 7-174 0 0,5-13 230 0 0,1-2-221 0 0,-1 1 1 0 0,1-1-1 0 0,0 1 0 0 0,0 0 0 0 0,0-1 0 0 0,0 1 1 0 0,0-1-1 0 0,0 0 0 0 0,0 1 0 0 0,0-1 0 0 0,1 0 1 0 0,-1 0-1 0 0,0 1 0 0 0,1-1 0 0 0,-1 0 0 0 0,1-1 1 0 0,-1 1-1 0 0,1 0 0 0 0,0 0 0 0 0,-1-1 0 0 0,1 1 1 0 0,0-1-1 0 0,0 1-9 0 0,4 1 20 0 0,3 2-2 0 0,0 0 0 0 0,-1 1 0 0 0,1 0 0 0 0,-1 1 0 0 0,0-1 0 0 0,-1 2-1 0 0,1-1 1 0 0,-1 1 0 0 0,0 0 0 0 0,-1 0 0 0 0,0 1 0 0 0,0 0 0 0 0,0 0 0 0 0,-1 1 0 0 0,-1-1-1 0 0,1 1 1 0 0,-1 0 0 0 0,-1 0 0 0 0,1 1 0 0 0,-2-1 0 0 0,1 1 0 0 0,-1-1 0 0 0,-1 1-1 0 0,0 0 1 0 0,0 0 0 0 0,-1-1 0 0 0,0 1 0 0 0,-1 0 0 0 0,0 0 0 0 0,0 0 0 0 0,-1-1 0 0 0,-1 1-1 0 0,0-1 1 0 0,-2 6-18 0 0,1-2 9 0 0,-1-1-1 0 0,-1 1 0 0 0,0-1 1 0 0,-1 0-1 0 0,-1 0 0 0 0,1-1 1 0 0,-2 0-1 0 0,-5 5-8 0 0,12-14 27 0 0,0 0 1 0 0,-1 0-1 0 0,1 0 0 0 0,-1 0 0 0 0,1 0 1 0 0,-1-1-1 0 0,0 1 0 0 0,0-1 1 0 0,0 0-1 0 0,0 0 0 0 0,0 0 0 0 0,0 0 1 0 0,0 0-1 0 0,0-1 0 0 0,0 0 1 0 0,0 1-1 0 0,-1-1 0 0 0,1 0 0 0 0,0-1 1 0 0,-3 1-28 0 0,4-1 13 0 0,0 1 0 0 0,0-1 0 0 0,0 1 0 0 0,0-1 0 0 0,0 0 0 0 0,0 0 0 0 0,0 0 0 0 0,0 0 0 0 0,1 0 0 0 0,-1-1 0 0 0,0 1 0 0 0,1 0 0 0 0,-1-1 0 0 0,1 1 0 0 0,-1-1 1 0 0,1 0-1 0 0,0 1 0 0 0,-1-1 0 0 0,1 0 0 0 0,0 0 0 0 0,0 0 0 0 0,0 0 0 0 0,1 0 0 0 0,-1 0 0 0 0,0 0 0 0 0,1 0 0 0 0,0 0 0 0 0,-1 0 0 0 0,1 0 0 0 0,0-2-13 0 0,-1-7 42 0 0,1-1-1 0 0,0 1 0 0 0,1-1 1 0 0,1 1-1 0 0,0 0 0 0 0,0 0 0 0 0,1-2-41 0 0,7-19 92 0 0,13-24-92 0 0,-23 54-1 0 0,13-24 13 0 0,0 1 0 0 0,2 1 0 0 0,1 0 0 0 0,1 1 0 0 0,0 0 0 0 0,18-15-12 0 0,-1 1-102 0 0,1 2-1 0 0,1 2 1 0 0,2 1 0 0 0,1 2-1 0 0,6-1 103 0 0,-45 30-1 0 0,1 1 0 0 0,-1 0 0 0 0,0-1 0 0 0,1 1-1 0 0,-1 0 1 0 0,0 0 0 0 0,1 0 0 0 0,-1-1 0 0 0,1 1 0 0 0,-1 0 0 0 0,1 0-1 0 0,-1 0 1 0 0,0 0 0 0 0,1 0 0 0 0,-1 0 0 0 0,1 0 0 0 0,-1-1 0 0 0,1 1-1 0 0,-1 1 1 0 0,1-1 0 0 0,-1 0 0 0 0,0 0 0 0 0,1 0 0 0 0,-1 0-1 0 0,1 0 1 0 0,-1 0 0 0 0,1 0 0 0 0,-1 1 0 0 0,0-1 0 0 0,1 0 0 0 0,-1 0-1 0 0,0 1 1 0 0,1-1 0 0 0,-1 0 0 0 0,1 0 0 0 0,-1 1 0 0 0,0-1 0 0 0,0 0-1 0 0,1 1 1 0 0,-1-1 0 0 0,0 1 0 0 0,0-1 0 0 0,1 0 0 0 0,-1 1-1 0 0,0-1 1 0 0,0 1 0 0 0,0-1 0 0 0,0 0 0 0 0,0 1 0 0 0,1-1 0 0 0,-1 1-1 0 0,0-1 1 0 0,0 1 0 0 0,0-1 0 0 0,0 1 1 0 0,0 0-1 0 0,1 8 51 0 0,-1 0 0 0 0,0 0-1 0 0,0 0 1 0 0,-1 0 0 0 0,0 0 0 0 0,0 0-1 0 0,-1 0 1 0 0,-1 0 0 0 0,-1 5-50 0 0,-6 30 136 0 0,4-21-136 0 0,4-19 0 0 0,1 1 0 0 0,0 1 0 0 0,0-1 0 0 0,0 0 0 0 0,0 4 0 0 0,1-9 0 0 0,0 0 0 0 0,0 1 0 0 0,0-1 0 0 0,0 0 0 0 0,0 0 0 0 0,0 0 0 0 0,0 1 0 0 0,0-1 0 0 0,0 0 0 0 0,0 0 0 0 0,0 0 0 0 0,0 1 0 0 0,0-1 0 0 0,0 0 0 0 0,0 0 0 0 0,0 0 0 0 0,0 1 0 0 0,0-1 0 0 0,0 0 0 0 0,0 0 0 0 0,1 0 0 0 0,-1 1 0 0 0,0-1 0 0 0,0 0 0 0 0,0 0 0 0 0,0 0 0 0 0,0 0 0 0 0,1 0 0 0 0,-1 1 0 0 0,0-1 0 0 0,0 0 0 0 0,0 0 0 0 0,0 0 0 0 0,1 0 0 0 0,-1 0 0 0 0,0 0 0 0 0,0 0 0 0 0,0 0 0 0 0,1 0 0 0 0,-1 0 0 0 0,0 0 0 0 0,0 0 0 0 0,1 0 0 0 0,-1 0 0 0 0,0 0 0 0 0,0 0 0 0 0,0 0 0 0 0,1 0 0 0 0,-1 0 0 0 0,7-3 0 0 0,-2-2 0 0 0,-1 0 0 0 0,1 0 0 0 0,-1-1 0 0 0,0 1 0 0 0,0-2 0 0 0,16-19 0 0 0,-8 12-23 0 0,0 0-1 0 0,-1 0 1 0 0,0-2 23 0 0,5-7-28 0 0,-2 3 1 0 0,2 0 0 0 0,0 1 1 0 0,2 1-1 0 0,1 0 27 0 0,-9 8-6 0 0,-7 7 3 0 0,0 0 1 0 0,0 0-1 0 0,0 1 1 0 0,0-1-1 0 0,0 1 1 0 0,1-1-1 0 0,1 1 3 0 0,-4 1-4 0 0,-1 1 0 0 0,1 0 1 0 0,0-1-1 0 0,0 1 0 0 0,0 0 0 0 0,0 0 1 0 0,0 0-1 0 0,0 0 0 0 0,0 0 0 0 0,0 0 1 0 0,0 0-1 0 0,0 0 0 0 0,0 0 0 0 0,0 0 1 0 0,0 1-1 0 0,0-1 0 0 0,0 0 0 0 0,0 1 1 0 0,0-1-1 0 0,0 0 0 0 0,0 1 0 0 0,-1-1 1 0 0,1 1-1 0 0,0 0 0 0 0,0-1 0 0 0,-1 1 1 0 0,1 0-1 0 0,0-1 0 0 0,-1 1 0 0 0,1 0 1 0 0,0 0-1 0 0,0 0 4 0 0,3 5-3 0 0,0 0 0 0 0,-1 0 0 0 0,1 0 0 0 0,-1 1 0 0 0,0 0 0 0 0,-1-1 0 0 0,0 1 0 0 0,0 0 0 0 0,0 0 0 0 0,0 5 3 0 0,1 12-16 0 0,-2 0 1 0 0,0 14 15 0 0,-1-13-7 0 0,1-1 0 0 0,2 5 7 0 0,-2-11 0 0 0,-1 0 0 0 0,0 0 0 0 0,-1 0 0 0 0,-1 0 0 0 0,-2 8 0 0 0,-1 8 0 0 0,1-9 20 0 0,-1 0-1 0 0,-1 0 0 0 0,-1 0 1 0 0,-5 9-20 0 0,8-26 71 0 0,0 0 0 0 0,0 0 1 0 0,-1 0-1 0 0,0 0 0 0 0,-1-1 1 0 0,0 1-1 0 0,0-2 0 0 0,-6 6-71 0 0,8-10 36 0 0,-1 1 0 0 0,1-1 0 0 0,-1 0 0 0 0,0 0 0 0 0,0-1 0 0 0,1 0 0 0 0,-1 0 0 0 0,0 0 0 0 0,-1 0 0 0 0,1-1 0 0 0,0 1 0 0 0,-4-2-36 0 0,-7-1-2 0 0,15 2-100 0 0,0 0 1 0 0,0-1 0 0 0,1 1 0 0 0,-1 0 0 0 0,0-1 0 0 0,1 1 0 0 0,-1-1 0 0 0,0 1 0 0 0,1-1 0 0 0,-1 1 0 0 0,1-1 0 0 0,-1 1 0 0 0,0-1-1 0 0,1 1 1 0 0,-1-1 0 0 0,1 0 0 0 0,0 1 0 0 0,-1-1 0 0 0,1 0 0 0 0,0 1 0 0 0,-1-1 0 0 0,1 0 0 0 0,0 0 0 0 0,0 0 0 0 0,-1 1-1 0 0,1-1 1 0 0,0 0 0 0 0,0 0 101 0 0,0-1-888 0 0,-1-1-1271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19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103 462 6448 0 0,'-3'-17'696'0'0,"3"12"-105"0"0,1-1 0 0 0,0 1 1 0 0,0 0-1 0 0,0 0 0 0 0,1 0 1 0 0,0 0-1 0 0,0-1-591 0 0,-1 3 442 0 0,0 0 1 0 0,1 0-1 0 0,0 0 0 0 0,-1-1 1 0 0,1 2-1 0 0,0-1 0 0 0,1 0 1 0 0,-1 0-1 0 0,0 1 0 0 0,3-3-442 0 0,-4 4 539 0 0,-1 1-25 0 0,0 0 16 0 0,0 0 72 0 0,0 0 34 0 0,-8-1 598 0 0,-11 4-518 0 0,18-2-418 0 0,-11 8 121 0 0,-18 27-138 0 0,24-31-258 0 0,1 1 0 0 0,-1 0 0 0 0,1 0 0 0 0,0 0-1 0 0,0 1 1 0 0,1 0 0 0 0,0 0 0 0 0,0 0 0 0 0,0 1-1 0 0,0 1-22 0 0,0 2 13 0 0,3-10-11 0 0,0 0 1 0 0,0 1-1 0 0,0-1 1 0 0,1 0 0 0 0,-1 1-1 0 0,1-1 1 0 0,-1 1-1 0 0,1-1 1 0 0,-1 0 0 0 0,1 1-1 0 0,0-1 1 0 0,0 1-1 0 0,0-1 1 0 0,0 1 0 0 0,0-1-1 0 0,0 1 1 0 0,0-1-1 0 0,0 1 1 0 0,1-1 0 0 0,-1 1-1 0 0,0-1 1 0 0,1 0-1 0 0,0 2-2 0 0,5 9 13 0 0,-5-11-10 0 0,-1 0 0 0 0,1 0 1 0 0,-1 0-1 0 0,1 0 0 0 0,-1 0 0 0 0,1 0 0 0 0,-1 0 0 0 0,1 0 1 0 0,0 0-1 0 0,0 0 0 0 0,-1 0 0 0 0,1-1 0 0 0,0 1 1 0 0,0 0-1 0 0,0-1 0 0 0,0 1 0 0 0,0 0 0 0 0,0-1 0 0 0,0 1 1 0 0,0-1-1 0 0,0 0 0 0 0,0 1 0 0 0,1-1 0 0 0,-1 0 0 0 0,0 1 1 0 0,0-1-1 0 0,0 0 0 0 0,0 0 0 0 0,0 0 0 0 0,1 0 0 0 0,-1 0 1 0 0,0-1-1 0 0,0 1-3 0 0,6 0 45 0 0,0-1-1 0 0,0-1 1 0 0,0 1 0 0 0,-1-1 0 0 0,1 0 0 0 0,-1 0 0 0 0,1-1 0 0 0,-1 0 0 0 0,0 0 0 0 0,0-1-1 0 0,0 1 1 0 0,1-2-45 0 0,19-10 112 0 0,-13 7-75 0 0,0 0 0 0 0,-1-1 0 0 0,0 0 0 0 0,0 0 0 0 0,-1-2 0 0 0,0 1 0 0 0,1-4-37 0 0,-7 7 26 0 0,-1 0 0 0 0,0-1 0 0 0,0 1 1 0 0,0-1-1 0 0,1-7-26 0 0,-4 14 3 0 0,-1-1 1 0 0,0 0-1 0 0,0 1 1 0 0,0-1-1 0 0,0 0 0 0 0,0 1 1 0 0,0-1-1 0 0,0 0 1 0 0,0 1-1 0 0,0-1 1 0 0,-1 1-1 0 0,1-1 1 0 0,-1 0-1 0 0,1 1 1 0 0,-1-1-1 0 0,0 1 1 0 0,0-1-1 0 0,1 1 1 0 0,-1 0-1 0 0,0-1 1 0 0,0 1-1 0 0,0 0 1 0 0,-1 0-1 0 0,0-1-3 0 0,0-1 6 0 0,-1 0 1 0 0,0 1-1 0 0,0 0 0 0 0,0 0 1 0 0,-1 0-1 0 0,1 0 0 0 0,0 0 1 0 0,-1 1-1 0 0,1-1 0 0 0,-2 1-6 0 0,-7-2-8 0 0,1 0-1 0 0,-1 1 1 0 0,-3 0 8 0 0,9 2-6 0 0,1 0 0 0 0,0-1 0 0 0,0 2 0 0 0,-1-1 0 0 0,1 1 0 0 0,0-1 0 0 0,-1 1 0 0 0,-1 1 6 0 0,-2 3-55 0 0,0 0 0 0 0,0 0 1 0 0,-8 6 54 0 0,15-9-8 0 0,-3 9-75 0 0,4-4 39 0 0,1-6 37 0 0,0 0 0 0 0,0 0 0 0 0,0-1 0 0 0,1 1 0 0 0,-1 0 0 0 0,0-1 0 0 0,1 1 0 0 0,-1 0-1 0 0,1-1 1 0 0,-1 1 0 0 0,0-1 0 0 0,1 1 0 0 0,-1 0 0 0 0,1-1 0 0 0,0 1 0 0 0,-1-1 0 0 0,1 1 0 0 0,-1-1-1 0 0,1 0 1 0 0,0 1 0 0 0,-1-1 0 0 0,1 0 0 0 0,0 1 0 0 0,-1-1 0 0 0,2 0 7 0 0,18 6-307 0 0,-12-7 146 0 0,0 0 0 0 0,0-1 0 0 0,0 0 0 0 0,-1 0 0 0 0,1-1 0 0 0,-1 1 0 0 0,0-2 0 0 0,1 1 0 0 0,0-2 161 0 0,25-10-904 0 0,7-2-921 0 0,2-4 1825 0 0,-10 5-476 0 0,-13 6 425 0 0,-1-1 0 0 0,-1 0 0 0 0,1-3 51 0 0,27-17 85 0 0,-40 28-57 0 0,0 0 1 0 0,-1-1-1 0 0,0 0 1 0 0,0 0-1 0 0,0 0 0 0 0,1-2-27 0 0,20-18 132 0 0,-16 17-126 0 0,1-1 0 0 0,-1 0 1 0 0,0-1-1 0 0,-1 1 0 0 0,0-2 0 0 0,0 1 0 0 0,0-3-7 0 0,5-4 166 0 0,6-8 119 0 0,-18 23-258 0 0,0 0-1 0 0,-1-1 0 0 0,1 1 0 0 0,0 0 1 0 0,-1 0-1 0 0,1-1 0 0 0,-1 1 0 0 0,0 0 1 0 0,1-1-1 0 0,-1 1 0 0 0,0-1 0 0 0,0 1 1 0 0,0 0-1 0 0,0-1 0 0 0,0 1 1 0 0,0-1-1 0 0,-1 0-26 0 0,0-11 344 0 0,1 13-311 0 0,0-1 0 0 0,0 1 1 0 0,0-1-1 0 0,0 0 0 0 0,0 1 0 0 0,0-1 0 0 0,0 1 0 0 0,0-1 0 0 0,0 1 0 0 0,-1-1 0 0 0,1 0 0 0 0,0 1 0 0 0,0-1 0 0 0,-1 1 0 0 0,1-1 0 0 0,0 1 0 0 0,0-1 0 0 0,-1 1 0 0 0,1-1 0 0 0,-1 1 0 0 0,1 0 0 0 0,0-1 0 0 0,-1 1 0 0 0,1 0 0 0 0,-1-1 0 0 0,1 1 0 0 0,-1 0 0 0 0,1-1 0 0 0,-1 1 0 0 0,1 0 0 0 0,-1 0 1 0 0,0 0-1 0 0,1-1 0 0 0,-1 1 0 0 0,1 0 0 0 0,-1 0 0 0 0,1 0 0 0 0,-1 0-33 0 0,0 0 510 0 0,-1-1-435 0 0,1 1-1 0 0,-1-1 1 0 0,1 1-1 0 0,-1 0 1 0 0,1-1-1 0 0,-1 1 1 0 0,1 0-1 0 0,-1 0 1 0 0,1 0-1 0 0,-1 0 1 0 0,1 1 0 0 0,-1-1-1 0 0,1 0 1 0 0,-1 1-1 0 0,1-1 1 0 0,0 1-1 0 0,-1-1 1 0 0,0 1-75 0 0,1 0 90 0 0,-15 10 238 0 0,11-8-241 0 0,0 0-1 0 0,0 0 1 0 0,1 1-1 0 0,-4 3-86 0 0,-11 8 233 0 0,15-12-169 0 0,1 0 0 0 0,-1 0-1 0 0,1 0 1 0 0,0 0 0 0 0,0 1 0 0 0,0-1-1 0 0,0 2-63 0 0,-15 15 107 0 0,16-18-110 0 0,1 1 0 0 0,-1-1-1 0 0,1 0 1 0 0,0 1 0 0 0,0-1-1 0 0,0 1 1 0 0,0 0 0 0 0,0-1 0 0 0,0 1-1 0 0,1 0 1 0 0,-1-1 0 0 0,1 1-1 0 0,0 0 1 0 0,0 0 0 0 0,0 1 3 0 0,-2 12 309 0 0,1-9-202 0 0,0 0 0 0 0,1 0 0 0 0,0 0 0 0 0,0-1 0 0 0,1 1 0 0 0,0 3-107 0 0,1-1 76 0 0,-2 0 1 0 0,1 0 0 0 0,-1 7-77 0 0,1 30 125 0 0,0-36-111 0 0,0 1 1 0 0,-1 0-1 0 0,-1 9-14 0 0,-3 39 149 0 0,3-36 23 0 0,0 0-1 0 0,-5 15-171 0 0,1-10-65 0 0,1 1 0 0 0,0 19 65 0 0,0-6-39 0 0,-7 28 39 0 0,8-51-49 0 0,-7 44 119 0 0,9-56 13 0 0,-1-1 0 0 0,0 1-1 0 0,0 0 1 0 0,0-1 0 0 0,-1 1-1 0 0,-3 5-82 0 0,5-11-49 0 0,1 0-1 0 0,-1-1 1 0 0,1 1-1 0 0,-1 0 1 0 0,1-1-1 0 0,-1 1 1 0 0,0 0-1 0 0,1-1 1 0 0,-1 1-1 0 0,0-1 1 0 0,1 1-1 0 0,-1-1 1 0 0,0 1-1 0 0,0-1 1 0 0,0 0-1 0 0,1 1 1 0 0,-1-1-1 0 0,0 0 0 0 0,0 1 1 0 0,0-1-1 0 0,0 0 1 0 0,0 0-1 0 0,0 0 1 0 0,0 0-1 0 0,1 0 1 0 0,-1 0-1 0 0,0 0 1 0 0,0 0-1 0 0,0 0 1 0 0,0-1-1 0 0,0 1 1 0 0,0 0-1 0 0,1-1 1 0 0,-1 1-1 0 0,0 0 1 0 0,0-1-1 0 0,0 1 1 0 0,1-1-1 0 0,-1 1 50 0 0,-3-3-522 0 0,0 1 0 0 0,0-1-1 0 0,0 0 1 0 0,0 0-1 0 0,1 0 1 0 0,-2-2 522 0 0,-7-7-1419 0 0,6 6 446 0 0,0 0-1 0 0,1 0 1 0 0,0 0-1 0 0,0 0 1 0 0,-2-5 973 0 0,-9-14-2351 0 0,12 20 1929 0 0,1 1 0 0 0,-1-1 0 0 0,1 0 1 0 0,1 0-1 0 0,-1 0 0 0 0,1 0 0 0 0,0-1 0 0 0,0 1 1 0 0,0-1-1 0 0,1 1 0 0 0,-1-4 422 0 0,0-9-1448 0 0,-1 0 0 0 0,-4-9 1448 0 0,7 25-44 0 0,0 0 0 0 0,0 0 0 0 0,0 0 0 0 0,0 0 0 0 0,0 0 0 0 0,0 0-1 0 0,0 0 1 0 0,0 0 0 0 0,1 0 0 0 0,-1 0 0 0 0,1 0 44 0 0,1-16 1390 0 0,-4 8-663 0 0,1 9-490 0 0,1 0 0 0 0,0 0 1 0 0,-1 0-1 0 0,1 0 1 0 0,0 0-1 0 0,0 0 1 0 0,-1-1-1 0 0,1 1 0 0 0,0 0 1 0 0,0 0-1 0 0,0 0 1 0 0,1-1-1 0 0,-1 1 1 0 0,0 0-1 0 0,0 0 0 0 0,1 0 1 0 0,-1 0-1 0 0,1-1-237 0 0,-1 1 1390 0 0,0 1-48 0 0,0 0-206 0 0,30-10 2951 0 0,64 6-2631 0 0,19-2-1246 0 0,-37 3-343 0 0,11-2-286 0 0,-44 0 195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2:56.8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255 17 4144 0 0,'-3'-12'3429'0'0,"2"12"-2829"0"0,0-1 0 0 0,1 1-1 0 0,-1-1 1 0 0,0 1 0 0 0,0-1 0 0 0,0 1 0 0 0,1 0-1 0 0,-1-1 1 0 0,0 1 0 0 0,0 0 0 0 0,0 0-1 0 0,0-1 1 0 0,0 1 0 0 0,0 0 0 0 0,0 0 0 0 0,0 0-600 0 0,-16 5 3567 0 0,11-1-3577 0 0,0 0 1 0 0,0 1-1 0 0,0 0 1 0 0,0 1 9 0 0,-3 1 995 0 0,-5 5-627 0 0,1 1-1 0 0,0 0 1 0 0,1 1-1 0 0,0 0 1 0 0,1 1-1 0 0,-2 5-367 0 0,-9 17 104 0 0,2 0 0 0 0,-1 8-104 0 0,15-32-5 0 0,1 1 0 0 0,1 0 0 0 0,0 0 0 0 0,0 0 0 0 0,2 0 0 0 0,0 0 0 0 0,1 1 0 0 0,0-1 0 0 0,1 1 0 0 0,0-1 0 0 0,1 1 0 0 0,2 4 5 0 0,-1-13 2 0 0,-1 0 0 0 0,1-1 0 0 0,0 0 0 0 0,1 1 0 0 0,0-1 0 0 0,-1 0 0 0 0,2 0 0 0 0,-1 0 0 0 0,0 0 0 0 0,1-1 0 0 0,0 0 0 0 0,0 0 0 0 0,1 0 0 0 0,-1 0 0 0 0,1 0 0 0 0,-1-1 0 0 0,1 0 0 0 0,0 0 0 0 0,1 0 0 0 0,-1 0 0 0 0,0-1 0 0 0,1 0 0 0 0,-1 0 0 0 0,1-1 0 0 0,0 0 0 0 0,-1 1 0 0 0,1-2 0 0 0,0 1 0 0 0,0-1 0 0 0,0 0 0 0 0,0 0 0 0 0,3-1-2 0 0,-2 0 47 0 0,0 0 1 0 0,-1-1-1 0 0,1 1 0 0 0,0-2 0 0 0,-1 1 0 0 0,1-1 1 0 0,-1 0-1 0 0,0 0 0 0 0,0 0 0 0 0,0-1 0 0 0,0 0 1 0 0,0 0-1 0 0,-1-1 0 0 0,0 0 0 0 0,0 0 0 0 0,0 0 1 0 0,-1 0-1 0 0,1-1 0 0 0,-1 1 0 0 0,0-2-47 0 0,-3 4 67 0 0,1 0 1 0 0,-1-1-1 0 0,0 1 0 0 0,0 0 0 0 0,0-1 0 0 0,-1 1 0 0 0,1-1 1 0 0,-1 1-1 0 0,1-1 0 0 0,-1 0 0 0 0,0 1 0 0 0,-1-1 1 0 0,1 1-1 0 0,-1-2-67 0 0,1 3 16 0 0,-1 0 1 0 0,1 1-1 0 0,-1-1 1 0 0,1 0-1 0 0,-1 1 1 0 0,0-1-1 0 0,0 1 1 0 0,0-1-1 0 0,0 0 1 0 0,0 1-1 0 0,0 0 1 0 0,0-1-1 0 0,0 1 1 0 0,0 0-1 0 0,-1 0 0 0 0,1-1 1 0 0,-1 1-1 0 0,1 0 1 0 0,-1 0-1 0 0,1 0 1 0 0,-1 1-1 0 0,0-1 1 0 0,1 0-1 0 0,-1 1 1 0 0,0-1-1 0 0,1 1 1 0 0,-1-1-1 0 0,0 1 1 0 0,-1 0-17 0 0,-5-1 32 0 0,1 1 1 0 0,-1 0 0 0 0,0 1-1 0 0,0 0 1 0 0,1 0-1 0 0,-1 0 1 0 0,0 1-1 0 0,1 0 1 0 0,-6 3-33 0 0,7-3-203 0 0,0 1 1 0 0,-1 0-1 0 0,1 1 1 0 0,1 0-1 0 0,-2 0 203 0 0,3 0-640 0 0,0-1 0 0 0,0 1 0 0 0,0-1 0 0 0,1 1 0 0 0,-1 0 0 0 0,1 1 0 0 0,0-1 640 0 0,-4 7-7834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25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1 154 15664 0 0,'0'0'718'0'0,"0"0"-19"0"0,0 0-389 0 0,0 0 25 0 0,10 11 865 0 0,-3-2-630 0 0,1 1 0 0 0,-2-1 0 0 0,0 1 0 0 0,0 1 0 0 0,-1-1 0 0 0,0 1 0 0 0,2 6-570 0 0,3 7 569 0 0,0 4-274 0 0,-1 0 1 0 0,-2 0-1 0 0,0 1 1 0 0,-1 15-296 0 0,-4-37 44 0 0,0 15 36 0 0,-1-1 0 0 0,0 1 0 0 0,-3 17-80 0 0,1 8-26 0 0,1-46-202 0 0,0-1-104 0 0,0 0-27 0 0,0 0-38 0 0,-13-9-1317 0 0,11 6 1390 0 0,0 0 0 0 0,0-1 0 0 0,0 1 0 0 0,0-1 0 0 0,1 1-1 0 0,-2-4 325 0 0,-4-10-919 0 0,2 6 297 0 0,1-1 0 0 0,0 0-1 0 0,0 1 1 0 0,1-1 0 0 0,1 0-1 0 0,0 0 1 0 0,1-4 622 0 0,-2-4-509 0 0,2 9 304 0 0,1 0-1 0 0,1 0 1 0 0,-1 0-1 0 0,2 0 1 0 0,1-6 205 0 0,1-12-81 0 0,-1 13 358 0 0,0 1 0 0 0,1-1 0 0 0,1 1 0 0 0,0 0 0 0 0,1 0 0 0 0,2-3-277 0 0,-5 15 198 0 0,-1-1 1 0 0,0 0 0 0 0,1 1-1 0 0,0 0 1 0 0,0 0 0 0 0,0-1 0 0 0,0 2-1 0 0,0-1 1 0 0,1 0 0 0 0,-1 1-1 0 0,1-1 1 0 0,0 1 0 0 0,-1 0 0 0 0,1 0-1 0 0,4-1-198 0 0,-1 1 235 0 0,-1 0-1 0 0,1 0 1 0 0,0 0-1 0 0,0 0 0 0 0,1 1 1 0 0,-1 0-1 0 0,0 1 1 0 0,0 0-1 0 0,2 0-234 0 0,-1 1 282 0 0,0 0-1 0 0,-1 1 1 0 0,1 0 0 0 0,0 0-1 0 0,-1 1 1 0 0,1 0-1 0 0,-1 0 1 0 0,0 1 0 0 0,0 0-1 0 0,5 3-281 0 0,-9-4 43 0 0,1-1-1 0 0,-1 1 1 0 0,0-1-1 0 0,0 1 1 0 0,0 0-1 0 0,0 0 1 0 0,0 1-1 0 0,0-1 1 0 0,-1 0-1 0 0,0 1 1 0 0,0 0 0 0 0,0-1-1 0 0,0 1 1 0 0,0 0-1 0 0,-1 0 1 0 0,0 0-1 0 0,0 0 1 0 0,0 0-1 0 0,0 1 1 0 0,0-1-1 0 0,-1 0-42 0 0,0 1 45 0 0,-1-1-1 0 0,0 0 1 0 0,0 1 0 0 0,0-1-1 0 0,0 0 1 0 0,0 0-1 0 0,-1 0 1 0 0,0 0 0 0 0,0 0-1 0 0,0 0 1 0 0,0 0-1 0 0,-1-1 1 0 0,1 1 0 0 0,-1-1-1 0 0,0 0 1 0 0,0 0-1 0 0,0 0 1 0 0,0 0-1 0 0,-1 0 1 0 0,0-1-45 0 0,-7 7 180 0 0,-1-2 0 0 0,0 1 0 0 0,-1-2 0 0 0,1 0 0 0 0,-8 3-180 0 0,-4 1 19 0 0,8-3-3 0 0,0-1-1 0 0,-15 4-15 0 0,26-9-110 0 0,1 0 0 0 0,-1 0-1 0 0,0 0 1 0 0,1-1-1 0 0,-1 0 1 0 0,0 0 0 0 0,1 0-1 0 0,-1 0 1 0 0,0-1-1 0 0,1 0 1 0 0,-1 0 0 0 0,-3-1 110 0 0,7 2-118 0 0,-1-1 1 0 0,1 0-1 0 0,-1 1 1 0 0,1-1-1 0 0,0 0 1 0 0,-1 0 0 0 0,1 0-1 0 0,0 0 1 0 0,0 0-1 0 0,0 0 1 0 0,0 0-1 0 0,0 0 1 0 0,0 0-1 0 0,0-1 1 0 0,0 1 0 0 0,0 0-1 0 0,1-1 1 0 0,-1 1-1 0 0,0 0 1 0 0,1-1-1 0 0,-1 1 1 0 0,1-1-1 0 0,-1-1 118 0 0,1 0-422 0 0,0 1 0 0 0,0-1 0 0 0,0 0 0 0 0,0 0 0 0 0,0 0 0 0 0,0 1 0 0 0,1-1 0 0 0,0 0 0 0 0,-1 0 0 0 0,1 1 0 0 0,0-1 0 0 0,1-2 423 0 0,6-8-1857 0 0</inkml:trace>
  <inkml:trace contextRef="#ctx0" brushRef="#br0" timeOffset="331.762">431 1 11976 0 0,'3'1'233'0'0,"1"0"1"0"0,0 0-1 0 0,0 0 1 0 0,-1 1-1 0 0,1 0 1 0 0,0 0-1 0 0,-1 0 0 0 0,0 0 1 0 0,1 0-1 0 0,-1 1 1 0 0,0-1-1 0 0,0 1 1 0 0,-1 0-1 0 0,1 0 1 0 0,-1 0-1 0 0,1 0 1 0 0,-1 1-1 0 0,0-1 1 0 0,0 0-1 0 0,0 1 1 0 0,0 0-1 0 0,-1-1 1 0 0,0 1-1 0 0,0 0 1 0 0,0 0-1 0 0,1 2-233 0 0,4 20 691 0 0,-3-16-351 0 0,-1 0 0 0 0,0 0 0 0 0,0 0 0 0 0,-1 1 0 0 0,0-1 0 0 0,-1 0 0 0 0,0 1 0 0 0,-2 5-340 0 0,-2 27 1174 0 0,3-32-983 0 0,0 0 1 0 0,0 0-1 0 0,-1 0 1 0 0,-1-1-192 0 0,0 1-74 0 0,1-4 1 0 0,0 1-1 0 0,0 0 0 0 0,0 0 1 0 0,0 5 73 0 0,2-12 74 0 0,0-1 2 0 0,0 0 18 0 0,-1 0-74 0 0,0 0 1 0 0,0-1-1 0 0,0 1 1 0 0,0 0 0 0 0,0 0-1 0 0,0-1 1 0 0,1 1-1 0 0,-1-1 1 0 0,0 1 0 0 0,0-1-1 0 0,0 1 1 0 0,0-1-1 0 0,0 1 1 0 0,1-1 0 0 0,-1 0-1 0 0,0 0 1 0 0,1 1-1 0 0,-1-1 1 0 0,0 0 0 0 0,1 0-1 0 0,-1 0 1 0 0,1 0-1 0 0,-1 1 1 0 0,1-1 0 0 0,0 0-1 0 0,-1 0 1 0 0,1 0-1 0 0,0 0 1 0 0,0 0-1 0 0,0 0 1 0 0,-1 0 0 0 0,1 0-1 0 0,0 0 1 0 0,0 0-21 0 0,0-4 0 0 0,0 1-1 0 0,0 0 1 0 0,0-1 0 0 0,0 1 0 0 0,1 0-1 0 0,-1-1 1 0 0,2-1 0 0 0,0-3-89 0 0,0 2 42 0 0,0 0 1 0 0,0-1-1 0 0,1 1 0 0 0,-1 0 1 0 0,1 0-1 0 0,1 1 0 0 0,0-1 1 0 0,0 1-1 0 0,0 0 0 0 0,2-2 47 0 0,2-2-186 0 0,-6 8 180 0 0,0 0 0 0 0,0 0 0 0 0,0 0 0 0 0,0 0 0 0 0,0 0 0 0 0,0 0 0 0 0,1 0 0 0 0,-1 1 0 0 0,3-2 6 0 0,-4 3 162 0 0,12 11-421 0 0,-4 5 277 0 0,0 0 1 0 0,-1 1-1 0 0,0 0 1 0 0,1 10-19 0 0,13 26-369 0 0,-20-48 401 0 0,1 1 0 0 0,0-1 0 0 0,0 0 0 0 0,1 0 0 0 0,0 0 0 0 0,-1 0 0 0 0,3 1-32 0 0,-4-4 20 0 0,0 0 0 0 0,1 0 0 0 0,-1-1 0 0 0,0 1 0 0 0,1 0 0 0 0,-1-1 0 0 0,0 0 0 0 0,1 1 0 0 0,0-1 0 0 0,-1 0 0 0 0,1 0 0 0 0,0-1 0 0 0,-1 1 0 0 0,1-1 0 0 0,0 1 0 0 0,2-1-20 0 0,-2 0-54 0 0,1-1-1 0 0,-1 0 1 0 0,0 1 0 0 0,0-1-1 0 0,0-1 1 0 0,-1 1-1 0 0,4-2 55 0 0,5-1-187 0 0,-5 1-431 0 0,0 0 0 0 0,0-1 0 0 0,-1 1 0 0 0,5-4 618 0 0,10-6-3218 0 0,-2 4-3195 0 0</inkml:trace>
  <inkml:trace contextRef="#ctx0" brushRef="#br0" timeOffset="649.985">944 220 6448 0 0,'0'0'297'0'0,"-6"14"102"0"0,1-7 571 0 0,1 0 0 0 0,0 0 0 0 0,0 0-1 0 0,1 1 1 0 0,0 0 0 0 0,1-1 0 0 0,-1 1 0 0 0,1 0 0 0 0,1 0 0 0 0,0 0 0 0 0,-1 4-970 0 0,2-7 144 0 0,0 1 0 0 0,0-1 0 0 0,0 0 0 0 0,1 0 0 0 0,-1 1 0 0 0,1-1 0 0 0,1 0 0 0 0,-1 0 1 0 0,1 0-1 0 0,-1 0 0 0 0,2-1 0 0 0,-1 1 0 0 0,0 0 0 0 0,1-1 0 0 0,1 2-144 0 0,2 3 698 0 0,-5-8-607 0 0,0 1 0 0 0,0-1 0 0 0,0 1 1 0 0,0-1-1 0 0,0 1 0 0 0,0-1 0 0 0,0 1 0 0 0,0-1 0 0 0,1 0 0 0 0,-1 0 0 0 0,1 0 0 0 0,-1 0 1 0 0,1 0-1 0 0,-1 0 0 0 0,1 0 0 0 0,-1 0 0 0 0,1-1 0 0 0,0 1 0 0 0,0 0 0 0 0,-1-1 1 0 0,1 0-1 0 0,0 1 0 0 0,0-1 0 0 0,-1 0 0 0 0,1 0 0 0 0,0 0 0 0 0,0 0 0 0 0,0 0-91 0 0,1-1 59 0 0,0 1-1 0 0,-1-1 1 0 0,1 0 0 0 0,0 0-1 0 0,0 0 1 0 0,-1-1-1 0 0,1 1 1 0 0,-1-1-1 0 0,1 1 1 0 0,-1-1 0 0 0,0 0-1 0 0,1 0 1 0 0,-1 0-1 0 0,0 0 1 0 0,0 0 0 0 0,0 0-1 0 0,-1-1 1 0 0,1 1-1 0 0,1-3-58 0 0,-1 1 44 0 0,1-1 0 0 0,-1 0 0 0 0,0 1 0 0 0,0-1 0 0 0,-1 0 0 0 0,0 0 0 0 0,1 0-1 0 0,-2 0 1 0 0,1 0 0 0 0,0-5-44 0 0,-1 1-21 0 0,0 0 0 0 0,-1 1-1 0 0,0-1 1 0 0,0 1 0 0 0,-1-1-1 0 0,0 1 1 0 0,0 0 0 0 0,-1 0-1 0 0,0 0 1 0 0,0 0 0 0 0,-1 0-1 0 0,0 1 1 0 0,0-1 0 0 0,-1 1-1 0 0,0 0 1 0 0,-1 0 0 0 0,1 1-1 0 0,-2-1 22 0 0,1 1-190 0 0,0 0 1 0 0,0 1-1 0 0,-1 0 0 0 0,1 0 0 0 0,-1 1 1 0 0,0 0-1 0 0,-1 0 0 0 0,1 1 0 0 0,-1 0 1 0 0,1 0-1 0 0,-1 0 0 0 0,0 1 0 0 0,0 0 0 0 0,0 1 1 0 0,0 0-1 0 0,-1 0 0 0 0,1 1 0 0 0,-8 0 190 0 0,3 1-1329 0 0,-2 1-4953 0 0,8-2 494 0 0</inkml:trace>
  <inkml:trace contextRef="#ctx0" brushRef="#br0" timeOffset="951.36">1114 77 456 0 0,'1'0'0'0'0,"1"0"0"0"0,-1 0 0 0 0,0-1 0 0 0,1 1 0 0 0,-1 0 0 0 0,0 0 0 0 0,0 0 0 0 0,1 0 0 0 0,-1 1 0 0 0,0-1 0 0 0,2 0 0 0 0,1 6 0 0 0,-3-3 0 0 0,6 4 4199 0 0,0 0 0 0 0,-1 1 1 0 0,5 7-4200 0 0,12 28 5930 0 0,-9-7-4151 0 0,6 22-1779 0 0,4 10 2116 0 0,-1-3-1484 0 0,-22-57-676 0 0,-1-7-190 0 0,0-1-105 0 0,0 0-969 0 0,0 0-3989 0 0,0 0-1712 0 0</inkml:trace>
  <inkml:trace contextRef="#ctx0" brushRef="#br0" timeOffset="1437.885">1417 171 11488 0 0,'2'0'264'0'0,"8"0"88"0"0,0 1 0 0 0,1-1 0 0 0,-1 2 0 0 0,0 0 0 0 0,0 0 0 0 0,0 0 1 0 0,0 2-1 0 0,0-1 0 0 0,2 2-352 0 0,-5-1 876 0 0,-1-1-1 0 0,0 1 1 0 0,-1 0-1 0 0,5 3-875 0 0,-9-6 714 0 0,-1 0 12 0 0,-1 3-605 0 0,1-1 0 0 0,-1 0 0 0 0,1 0-1 0 0,-1 0 1 0 0,0 0 0 0 0,0 0 0 0 0,0 0-1 0 0,-1 0 1 0 0,1 0 0 0 0,-1-1 0 0 0,1 1-1 0 0,-1 0 1 0 0,0-1 0 0 0,0 1 0 0 0,0-1-1 0 0,-2 2-120 0 0,-7 6 398 0 0,-1 0 0 0 0,0 0 0 0 0,-3 0-398 0 0,-16 14 350 0 0,14-10-518 0 0,12-11 212 0 0,1 1-1 0 0,-1-1 1 0 0,1 1-1 0 0,0 0 1 0 0,0 1-1 0 0,1-1 1 0 0,-1 0-1 0 0,-2 5-43 0 0,6-8 0 0 0,0-1 0 0 0,0 0 0 0 0,0 1 0 0 0,0-1 0 0 0,-1 0 0 0 0,1 0 0 0 0,0 1 0 0 0,0-1 0 0 0,0 0 0 0 0,0 1 0 0 0,0-1 0 0 0,0 0 0 0 0,0 1 0 0 0,0-1 0 0 0,0 0 0 0 0,0 1 0 0 0,0-1 0 0 0,0 0 0 0 0,0 1 0 0 0,0-1 0 0 0,0 0 0 0 0,0 1 0 0 0,0-1 0 0 0,0 0 0 0 0,1 1 0 0 0,-1-1 0 0 0,0 0 0 0 0,0 1 0 0 0,0-1 0 0 0,0 0 0 0 0,1 0 0 0 0,-1 1 0 0 0,0-1 0 0 0,0 0 0 0 0,1 0 0 0 0,-1 0 0 0 0,0 1 0 0 0,0-1 0 0 0,1 0 0 0 0,-1 0 0 0 0,2 2 10 0 0,0-1-1 0 0,-1 0 1 0 0,1 0 0 0 0,0 0-1 0 0,0 0 1 0 0,0 0-1 0 0,0 0 1 0 0,0 0-1 0 0,0 0 1 0 0,0-1 0 0 0,0 1-1 0 0,0-1 1 0 0,0 0-1 0 0,0 1 1 0 0,0-1-1 0 0,1 0 1 0 0,-1 0 0 0 0,0 0-1 0 0,0-1 1 0 0,0 1-1 0 0,0 0 1 0 0,0-1-1 0 0,0 0 1 0 0,0 1 0 0 0,0-1-1 0 0,0 0 1 0 0,1 0-10 0 0,7-4 22 0 0,0 0 1 0 0,0 0 0 0 0,-1-1 0 0 0,7-5-23 0 0,14-12-132 0 0,10-12 132 0 0,-23 19-31 0 0,1 1 0 0 0,1 0 1 0 0,0 1-1 0 0,1 1 0 0 0,8-3 31 0 0,-23 14 0 0 0,0 0 0 0 0,0 1 0 0 0,1-1 0 0 0,-1 1 0 0 0,0 0 0 0 0,1 1 0 0 0,-1-1 0 0 0,1 1 0 0 0,0 0 0 0 0,-3 0 0 0 0,0 0 0 0 0,0 0 0 0 0,0 1 0 0 0,0-1 0 0 0,0 1 0 0 0,0-1 0 0 0,0 1 0 0 0,0 0 0 0 0,0 0 0 0 0,0 1 0 0 0,-1-1 0 0 0,1 0 0 0 0,0 1 0 0 0,-1 0 0 0 0,1 0 0 0 0,1 1 0 0 0,-1 1 10 0 0,1 1 0 0 0,-1-1 0 0 0,-1 1 0 0 0,1-1 0 0 0,-1 1 0 0 0,1 0 0 0 0,-1 0 0 0 0,-1 0 0 0 0,1 1 0 0 0,0 1-10 0 0,2 13 85 0 0,-1 0 1 0 0,-1 4-86 0 0,3 15 60 0 0,-4-29-17 0 0,-1-4-57 0 0,0-4-103 0 0,0-2-12 0 0,0 0 57 0 0,0 0 208 0 0,0 0 89 0 0,2-1-161 0 0,0-1-1 0 0,0 1 1 0 0,0 0-1 0 0,0-1 1 0 0,0 1 0 0 0,0-1-1 0 0,0 0 1 0 0,-1 1-1 0 0,2-3-63 0 0,-2 3 15 0 0,73-67-322 0 0,-58 51 68 0 0,1 2-1 0 0,1 0 1 0 0,17-11 239 0 0,-26 20 27 0 0,0 1 0 0 0,0 0 1 0 0,0 1-1 0 0,0 0 0 0 0,1 1 0 0 0,0 0 1 0 0,0 0-1 0 0,-1 1 0 0 0,1 0 1 0 0,2 0-28 0 0,-8 2 70 0 0,-1 0 1 0 0,1 0-1 0 0,0 0 1 0 0,-1 0-1 0 0,1 1 1 0 0,0 0-1 0 0,-1-1 1 0 0,1 1 0 0 0,-1 1-1 0 0,1-1 1 0 0,-1 0-1 0 0,0 1 1 0 0,1 0-1 0 0,-1-1 1 0 0,0 2-71 0 0,2 0 55 0 0,0 1 0 0 0,-1 0 0 0 0,0 0 0 0 0,0 1 0 0 0,0-1-1 0 0,0 1 1 0 0,-1 0 0 0 0,0 0 0 0 0,1 1-55 0 0,3 7 28 0 0,-1 0 0 0 0,-1 1-1 0 0,0 0 1 0 0,0 1 0 0 0,-1-1 0 0 0,-1 1-1 0 0,-1 2-27 0 0,0 1-1238 0 0,-1 0 0 0 0,-1 9 1238 0 0,0-13-4581 0 0,0 6-3377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19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234 269 10136 0 0,'6'-41'1656'0'0,"-6"41"-1031"0"0,-1-1-316 0 0,1 0 0 0 0,0 0 0 0 0,-1 0 0 0 0,1 1 0 0 0,-1-1 0 0 0,1 0 0 0 0,-1 0 0 0 0,0 1 0 0 0,1-1 0 0 0,-1 0 0 0 0,1 1 0 0 0,-2-1-309 0 0,-2 1 203 0 0,-1 0-1 0 0,1 1 1 0 0,-1 0 0 0 0,1 0-1 0 0,-1 1 1 0 0,1-1 0 0 0,0 1 0 0 0,-1 0-1 0 0,1 0 1 0 0,0 0 0 0 0,0 0-1 0 0,1 1 1 0 0,-1 0 0 0 0,-3 3-203 0 0,-7 6 410 0 0,1 2 0 0 0,0 0 0 0 0,0 1-410 0 0,7-7 280 0 0,-11 13 234 0 0,1 0-1 0 0,-12 22-513 0 0,20-29 192 0 0,1-1-1 0 0,0 1 1 0 0,2 0-1 0 0,-1 1 1 0 0,-2 12-192 0 0,6-19 70 0 0,1-7-59 0 0,1 1 0 0 0,0-1 0 0 0,-1 0 0 0 0,1 0 1 0 0,0 1-1 0 0,0-1 0 0 0,0 0 0 0 0,-1 1 0 0 0,1-1 0 0 0,1 0 0 0 0,-1 1 1 0 0,0-1-1 0 0,0 1-11 0 0,1-1 82 0 0,-1-1 1 0 0,16 0 193 0 0,-14-1-240 0 0,0 1-1 0 0,0-1 1 0 0,0 0-1 0 0,0 1 1 0 0,1-1-1 0 0,-1 0 1 0 0,0 0 0 0 0,0-1-1 0 0,-1 1 1 0 0,1 0-1 0 0,0-1 1 0 0,1-1-36 0 0,22-23 251 0 0,-4 3-93 0 0,24-18-333 0 0,34-40 175 0 0,-64 64 234 0 0,-13 15-224 0 0,0 1 0 0 0,0-1 0 0 0,0 0 0 0 0,0 0 0 0 0,1 1 0 0 0,-1-1 0 0 0,0 1 0 0 0,1 0 0 0 0,-1 0 0 0 0,1 0 0 0 0,-1 0 0 0 0,1 0 0 0 0,-1 0 0 0 0,1 1 0 0 0,0-1-10 0 0,-3 1-90 0 0,12 12-360 0 0,-10-7 449 0 0,0 0-1 0 0,-1 0 0 0 0,1 0 1 0 0,-1 0-1 0 0,0 0 0 0 0,0 2 2 0 0,1 8 162 0 0,4 29 549 0 0,-6-33-680 0 0,2-1 0 0 0,-1 1 0 0 0,3 7-31 0 0,-1-7 14 0 0,8 23 65 0 0,-10-32-78 0 0,0 0 1 0 0,0-1-1 0 0,0 1 0 0 0,0 0 1 0 0,0-1-1 0 0,1 1 0 0 0,-1-1 1 0 0,0 0-1 0 0,1 1 1 0 0,-1-1-1 0 0,1 0 0 0 0,-1 0 1 0 0,1 0-1 0 0,0 0 1 0 0,-1 0-1 0 0,2 0-1 0 0,-1 0-43 0 0,1-1 0 0 0,-1 1 0 0 0,0-1 0 0 0,1 0 0 0 0,-1 0 0 0 0,0 0 0 0 0,1 0 0 0 0,-1 0 0 0 0,0-1 0 0 0,1 1 0 0 0,-1-1 0 0 0,0 1 0 0 0,1-1 43 0 0,27-12-1006 0 0,-14 5-1202 0 0,-1-1 0 0 0,0-1 0 0 0,12-9 2208 0 0,-13 8-6213 0 0</inkml:trace>
  <inkml:trace contextRef="#ctx0" brushRef="#br0" timeOffset="289.882">890 132 10136 0 0,'-4'3'1049'0'0,"-76"40"4010"0"0,68-36-4536 0 0,2-2 7 0 0,0 1-1 0 0,1 1 1 0 0,-1-1-530 0 0,8-4 94 0 0,-1 1-1 0 0,1-1 1 0 0,0 0-1 0 0,-1 0 1 0 0,1 1-1 0 0,0-1 1 0 0,1 1-1 0 0,-1 0 1 0 0,0-1-1 0 0,1 1 1 0 0,0 0-1 0 0,-2 3-93 0 0,3-5 95 0 0,0 0 0 0 0,0 0 0 0 0,1 0 1 0 0,-1 0-1 0 0,0 0 0 0 0,0 0 0 0 0,0 1 0 0 0,1-1 0 0 0,-1 0 0 0 0,1 0 0 0 0,-1 0 1 0 0,1 0-1 0 0,-1-1 0 0 0,1 1 0 0 0,-1 0 0 0 0,1 0 0 0 0,0 0-95 0 0,14 14 211 0 0,15 4-268 0 0,1 0 193 0 0,-1 1-1 0 0,0 2 0 0 0,-1 2-135 0 0,-25-21 75 0 0,-1 0-1 0 0,1 1 1 0 0,-1 0-1 0 0,0 0 1 0 0,0 0 0 0 0,-1 0-1 0 0,1 0 1 0 0,-1 1-1 0 0,0-1 1 0 0,0 1-1 0 0,0-1 1 0 0,0 3-75 0 0,-2-5 34 0 0,0 0-1 0 0,1 0 1 0 0,-1-1 0 0 0,0 1 0 0 0,0 0 0 0 0,0 0 0 0 0,0 0 0 0 0,0 0-1 0 0,0 0 1 0 0,0 0 0 0 0,-1 0 0 0 0,1 0 0 0 0,-1 0 0 0 0,0 0 0 0 0,1-1-1 0 0,-1 1 1 0 0,0 0 0 0 0,0 0 0 0 0,0-1 0 0 0,0 1 0 0 0,0-1 0 0 0,-1 1-1 0 0,1-1 1 0 0,0 1 0 0 0,-1-1 0 0 0,1 0 0 0 0,-1 1 0 0 0,1-1 0 0 0,-1 0-1 0 0,0 0 1 0 0,-1 0-34 0 0,-20 11 348 0 0,-24 9-348 0 0,38-18-162 0 0,-1 0 0 0 0,1 0 0 0 0,-1-1 0 0 0,0 0 1 0 0,1-1-1 0 0,-1 0 0 0 0,-1 0 162 0 0,8-1-155 0 0,0-1 0 0 0,0 1-1 0 0,0 0 1 0 0,0-1 0 0 0,0 0 0 0 0,0 0 0 0 0,0 0 155 0 0,2 1-161 0 0,0 0 1 0 0,1 0-1 0 0,-1-1 0 0 0,0 1 1 0 0,1 0-1 0 0,-1 0 0 0 0,0-1 1 0 0,1 1-1 0 0,-1-1 1 0 0,1 1-1 0 0,-1 0 0 0 0,1-1 1 0 0,-1 1-1 0 0,1-1 1 0 0,-1 1-1 0 0,1-1 0 0 0,0 0 1 0 0,-1 1-1 0 0,1-1 0 0 0,0 1 1 0 0,-1-1-1 0 0,1 0 1 0 0,0 1-1 0 0,-1-1 0 0 0,1 0 1 0 0,0 1-1 0 0,0-1 1 0 0,0 0-1 0 0,0 1 0 0 0,0-1 1 0 0,0 0-1 0 0,0 1 1 0 0,0-1 160 0 0,3-7-6140 0 0</inkml:trace>
  <inkml:trace contextRef="#ctx0" brushRef="#br0" timeOffset="836.786">961 167 5528 0 0,'0'0'422'0'0,"5"15"3382"0"0,13 73 4320 0 0,-6-27-5527 0 0,-1 4-2597 0 0,-11-64 15 0 0,8 68 2362 0 0,0 58-2377 0 0,-7-90 173 0 0,-1-18-49 0 0,0 1-1 0 0,-1 5-123 0 0,0 9 108 0 0,2-27-81 0 0,-1 0-1 0 0,0 0 1 0 0,-1-1-1 0 0,0 1 0 0 0,-1 6-26 0 0,2-13-10 0 0,-1 0-1 0 0,1 0 0 0 0,0 0 0 0 0,0 1 1 0 0,0-1-1 0 0,-1 0 0 0 0,1 0 0 0 0,0 0 1 0 0,0 0-1 0 0,0 0 0 0 0,-1 0 0 0 0,1 0 1 0 0,0 1-1 0 0,0-1 0 0 0,-1 0 1 0 0,1 0-1 0 0,0 0 0 0 0,0 0 0 0 0,-1 0 1 0 0,1 0-1 0 0,0 0 0 0 0,0 0 0 0 0,-1 0 1 0 0,1 0-1 0 0,0 0 0 0 0,0-1 0 0 0,-1 1 1 0 0,1 0-1 0 0,0 0 0 0 0,0 0 0 0 0,0 0 1 0 0,-1 0-1 0 0,1 0 0 0 0,0-1 1 0 0,0 1-1 0 0,0 0 0 0 0,-1 0 0 0 0,1 0 11 0 0,-2-3-187 0 0,0 1-1 0 0,0-1 1 0 0,0 0-1 0 0,0 0 0 0 0,1 0 1 0 0,-1 0-1 0 0,1 0 1 0 0,0 0-1 0 0,-1 0 1 0 0,2-1-1 0 0,-1 1 1 0 0,0 0-1 0 0,0-3 188 0 0,-1-4-546 0 0,-4-14-764 0 0,1 0-1 0 0,1 0 1 0 0,1-1 0 0 0,1 1-1 0 0,1-1 1 0 0,1 0-1 0 0,1 1 1 0 0,5-23 1310 0 0,-4 32-317 0 0,0-3 35 0 0,1 0-1 0 0,1 1 1 0 0,0-1 0 0 0,1 1 0 0 0,5-11 282 0 0,-5 18 478 0 0,-2 3-43 0 0,0 1 0 0 0,0-1 0 0 0,1 1 0 0 0,0-1 0 0 0,0 1 0 0 0,0 1 0 0 0,1-1 0 0 0,0 0 0 0 0,1 0-435 0 0,-2 2 192 0 0,0 1-1 0 0,0 0 1 0 0,0 0-1 0 0,0 0 1 0 0,0 1-1 0 0,1-1 1 0 0,-1 1 0 0 0,1 0-1 0 0,0 0 1 0 0,-1 0-1 0 0,1 1 1 0 0,0 0 0 0 0,0 0-1 0 0,0 0 1 0 0,0 1-1 0 0,0-1 1 0 0,0 1-1 0 0,0 0 1 0 0,0 1 0 0 0,0-1-1 0 0,0 1 1 0 0,0 0-1 0 0,0 0 1 0 0,0 1 0 0 0,0-1-1 0 0,0 1-191 0 0,1 1 161 0 0,0 0 0 0 0,0 0 0 0 0,0 1-1 0 0,-1 0 1 0 0,1 0 0 0 0,-1 0 0 0 0,0 1-1 0 0,0-1 1 0 0,0 1 0 0 0,-1 0 0 0 0,0 0 0 0 0,0 1-1 0 0,1 1-160 0 0,-3-4 88 0 0,-1-1 0 0 0,0 1-1 0 0,1-1 1 0 0,-1 1-1 0 0,0-1 1 0 0,-1 1 0 0 0,1 0-1 0 0,0-1 1 0 0,-1 1-1 0 0,1 0 1 0 0,-1 0 0 0 0,0-1-1 0 0,0 1 1 0 0,0 0-1 0 0,0 0 1 0 0,-1 0 0 0 0,1-1-1 0 0,-1 1 1 0 0,0 0-1 0 0,1-1 1 0 0,-1 1 0 0 0,0 0-1 0 0,-1-1 1 0 0,1 1-1 0 0,0-1 1 0 0,-1 0 0 0 0,1 1-1 0 0,-1-1 1 0 0,0 0-1 0 0,0 0 1 0 0,0 0 0 0 0,0 0-1 0 0,0 0-87 0 0,-7 5 112 0 0,0 0-1 0 0,0 0 0 0 0,0-1 0 0 0,-1 0 1 0 0,0 0-1 0 0,0-1 0 0 0,0-1 0 0 0,-1 0 1 0 0,0 0-1 0 0,1-1 0 0 0,-11 2-111 0 0,15-4-74 0 0,1-1 1 0 0,0 1-1 0 0,-1-1 0 0 0,1 0 0 0 0,0-1 0 0 0,0 1 0 0 0,-1-1 0 0 0,1 0 0 0 0,0 0 1 0 0,-4-2 73 0 0,9 3-42 0 0,0-1 0 0 0,0 1 0 0 0,-1 0 0 0 0,1-1 0 0 0,0 1 0 0 0,0 0 0 0 0,0-1 0 0 0,0 1 0 0 0,-1 0 1 0 0,1-1-1 0 0,0 1 0 0 0,0 0 0 0 0,0-1 0 0 0,0 1 0 0 0,0-1 0 0 0,0 1 0 0 0,0 0 0 0 0,0-1 0 0 0,0 1 0 0 0,0 0 1 0 0,0-1-1 0 0,0 1 0 0 0,0 0 0 0 0,1-1 0 0 0,-1 1 0 0 0,0 0 0 0 0,0-1 42 0 0,5-9-1783 0 0,3 2 55 0 0,1 0-58 0 0</inkml:trace>
  <inkml:trace contextRef="#ctx0" brushRef="#br0" timeOffset="1434.207">1449 242 8752 0 0,'0'0'673'0'0,"-6"6"354"0"0,-24 18 1858 0 0,18-13-1028 0 0,-1-1 0 0 0,-9 13-1857 0 0,-17 17 1109 0 0,26-29-714 0 0,1 1-1 0 0,1 1 1 0 0,0 0-1 0 0,1 0 1 0 0,-1 4-395 0 0,9-15 81 0 0,1 1 1 0 0,-1 0 0 0 0,1 0 0 0 0,0 0 0 0 0,0 0-1 0 0,0 1 1 0 0,0-1 0 0 0,0 0 0 0 0,1 0-1 0 0,-1 1 1 0 0,1-1 0 0 0,0 0 0 0 0,0 1 0 0 0,1-1-1 0 0,-1 3-81 0 0,2-4 56 0 0,0 0-1 0 0,-1-1 0 0 0,1 1 0 0 0,0-1 0 0 0,0 0 1 0 0,0 0-1 0 0,0 1 0 0 0,0-1 0 0 0,0 0 0 0 0,1 0-55 0 0,0 0 45 0 0,1 0 0 0 0,0 0 1 0 0,0-1-1 0 0,0 1 0 0 0,0-1 0 0 0,-1 0 0 0 0,1 0 0 0 0,0 0 0 0 0,0-1 0 0 0,0 1 0 0 0,0-1 0 0 0,-1 0 0 0 0,1 0 0 0 0,0 0 0 0 0,-1-1 0 0 0,1 1 0 0 0,0-1-45 0 0,4-2 67 0 0,-1 1-1 0 0,0-2 1 0 0,0 1 0 0 0,0-1-1 0 0,-1 0 1 0 0,0 0-1 0 0,4-5-66 0 0,4-5 92 0 0,-2-1 0 0 0,0-1 0 0 0,6-11-92 0 0,13-19 108 0 0,-21 33-117 0 0,-3 3-27 0 0,0 1 1 0 0,1 1 0 0 0,0-1-1 0 0,5-3 36 0 0,-11 11-9 0 0,0 0 0 0 0,0 1 0 0 0,1-1-1 0 0,-1 0 1 0 0,0 1 0 0 0,1-1-1 0 0,-1 1 1 0 0,1 0 0 0 0,0 0-1 0 0,-1 0 1 0 0,1 0 0 0 0,0 0-1 0 0,0 1 1 0 0,0-1 0 0 0,0 1-1 0 0,-1 0 1 0 0,1 0 0 0 0,0 0-1 0 0,0 0 1 0 0,0 0 0 0 0,1 1 9 0 0,-2-1-35 0 0,0 1 0 0 0,0 0 1 0 0,0 0-1 0 0,0 0 1 0 0,0 0-1 0 0,0 0 1 0 0,0 0-1 0 0,0 0 0 0 0,0 1 1 0 0,0-1-1 0 0,-1 1 1 0 0,1 0-1 0 0,0-1 0 0 0,-1 1 1 0 0,0 0-1 0 0,1 0 1 0 0,-1 0-1 0 0,0 0 1 0 0,1 0 34 0 0,1 6 129 0 0,1 0 1 0 0,-1 0-1 0 0,-1 1 1 0 0,1 3-130 0 0,-1-6 149 0 0,4 37-206 0 0,-4-37 15 0 0,0 0 0 0 0,0-1-1 0 0,-1 1 1 0 0,0 0 0 0 0,0 0 0 0 0,-1 0 0 0 0,1 0 0 0 0,-1 0 42 0 0,4 17 220 0 0,-3-21-171 0 0,-1 1-1 0 0,1 0 1 0 0,-1-1 0 0 0,1 1 0 0 0,-1 0 0 0 0,0-1-1 0 0,0 1 1 0 0,0 2-49 0 0,-4 3 465 0 0,0-9-46 0 0,3 1-400 0 0,1-1 1 0 0,-1 0-1 0 0,1 0 0 0 0,0 1 0 0 0,-1-1 1 0 0,1 0-1 0 0,-1 0 0 0 0,1 0 0 0 0,0 0 1 0 0,0 1-1 0 0,0-1 0 0 0,-1 0 0 0 0,1 0 1 0 0,0 0-1 0 0,0 0 0 0 0,0-1-19 0 0,1 1 20 0 0,-1-1 0 0 0,0 1-1 0 0,0-1 1 0 0,0 1 0 0 0,0-1-1 0 0,0 1 1 0 0,0-1 0 0 0,-1 1 0 0 0,1-1-1 0 0,0 1 1 0 0,-1-1 0 0 0,1 1-1 0 0,-1 0 1 0 0,0-1 0 0 0,1 1-1 0 0,-1 0 1 0 0,0-1 0 0 0,0 1-20 0 0,1-2 44 0 0,-1 1 0 0 0,1-1 0 0 0,0 0 0 0 0,0 0 0 0 0,0 1 0 0 0,1-1 0 0 0,-1 0 0 0 0,1 1 0 0 0,-1-1 0 0 0,1 0 0 0 0,0 1 0 0 0,0-1 0 0 0,1-1-44 0 0,1-4 17 0 0,0 1-12 0 0,-1 0 0 0 0,2 1 0 0 0,-1-1 0 0 0,1 1 1 0 0,0 0-1 0 0,0 0 0 0 0,0 0 0 0 0,1 1 0 0 0,4-5-5 0 0,8-6-316 0 0,1 0 1 0 0,7-3 315 0 0,-24 18-15 0 0,1 0 1 0 0,-1 0-1 0 0,1 0 1 0 0,0 0-1 0 0,-1 0 1 0 0,1 0 0 0 0,0 0-1 0 0,0 1 1 0 0,-1-1-1 0 0,1 0 1 0 0,0 1-1 0 0,0 0 1 0 0,0-1-1 0 0,0 1 1 0 0,0 0-1 0 0,0 0 1 0 0,0 0-1 0 0,0 0 1 0 0,1 1 14 0 0,-1 0-38 0 0,1-1 0 0 0,-1 1-1 0 0,1 1 1 0 0,-1-1 0 0 0,1 0 0 0 0,-1 0 0 0 0,0 1 0 0 0,0 0 0 0 0,1-1 0 0 0,-1 1 0 0 0,0 0 0 0 0,1 1 38 0 0,3 5-89 0 0,-1-1 1 0 0,1 1 0 0 0,-1 0-1 0 0,-1 0 1 0 0,1 0 0 0 0,-1 1-1 0 0,0 3 89 0 0,40 110 664 0 0,-41-117-680 0 0,-2-4-130 0 0,-1-1-297 0 0,0 0-124 0 0,0 0-942 0 0,0 0-3841 0 0,0 0-1650 0 0</inkml:trace>
  <inkml:trace contextRef="#ctx0" brushRef="#br0" timeOffset="2294.504">2083 38 5528 0 0,'8'-10'342'0'0,"0"-10"5002"0"0,-6 13-2661 0 0,-1 6-1746 0 0,-1 1-45 0 0,0 0-40 0 0,0 0-124 0 0,3 9-273 0 0,0 0 0 0 0,-1 0 0 0 0,0 0 0 0 0,0 0 0 0 0,-1 0-1 0 0,-1 0 1 0 0,1 0 0 0 0,-1 1 0 0 0,-1 7-455 0 0,0 5 502 0 0,4 61 695 0 0,0-41-772 0 0,-3-1 0 0 0,-2 8-425 0 0,-7 63 229 0 0,8-102-310 0 0,1-9-4 0 0,0 0-1 0 0,0 0 1 0 0,0 0 0 0 0,0 0-1 0 0,0 0 1 0 0,0 0 0 0 0,0 0 0 0 0,0 0-1 0 0,0 0 1 0 0,-1 0 0 0 0,1 0-1 0 0,0-1 1 0 0,-1 1 0 0 0,1 0 0 0 0,-1 0-1 0 0,1 0 1 0 0,-1 0 0 0 0,1-1-1 0 0,-1 1 1 0 0,0 0 0 0 0,1-1-1 0 0,-1 1 1 0 0,0 0 0 0 0,1-1 0 0 0,-1 1-1 0 0,0-1 1 0 0,0 1 85 0 0,-12-5-4165 0 0,7-1 2288 0 0</inkml:trace>
  <inkml:trace contextRef="#ctx0" brushRef="#br0" timeOffset="4204.363">1960 267 9960 0 0,'0'0'456'0'0,"0"0"-8"0"0,0 0-154 0 0,6-6 1368 0 0,-1 2-1186 0 0,0 1 1 0 0,1-1 0 0 0,-1 1 0 0 0,1 0 0 0 0,0 1 0 0 0,-1-1 0 0 0,1 1 0 0 0,1 0 0 0 0,-1 1-477 0 0,59-13 1286 0 0,-62 14-1225 0 0,60-12 603 0 0,-15 3-399 0 0,1 2 0 0 0,6 1-265 0 0,-4 1 97 0 0,-38 2-67 0 0,1 2 0 0 0,0 0 0 0 0,0 0 1 0 0,0 1-1 0 0,8 2-30 0 0,-22-2 0 0 0,1 0 0 0 0,-1 0 1 0 0,1 0-1 0 0,-1 0 0 0 0,0 0 0 0 0,1 0 1 0 0,-1 0-1 0 0,1 0 0 0 0,-1 0 1 0 0,1 0-1 0 0,-1 1 0 0 0,0-1 0 0 0,1 0 1 0 0,-1 0-1 0 0,1 1 0 0 0,-1-1 1 0 0,0 0-1 0 0,1 0 0 0 0,-1 1 0 0 0,0-1 1 0 0,1 0-1 0 0,-1 1 0 0 0,0-1 1 0 0,0 1-1 0 0,1-1 0 0 0,-1 0 0 0 0,0 1 1 0 0,0-1-1 0 0,0 1 0 0 0,1-1 0 0 0,-1 0 1 0 0,0 1-1 0 0,0-1 0 0 0,0 1 1 0 0,0-1-1 0 0,0 1 0 0 0,0-1 0 0 0,0 1 1 0 0,0-1-1 0 0,0 0 0 0 0,0 1 0 0 0,-5 10-1 0 0,-2-2-30 0 0,-1 0 0 0 0,-1-1-1 0 0,0 0 1 0 0,-4 3 31 0 0,-24 22-223 0 0,-5 8 1609 0 0,28-30-1212 0 0,2 2 0 0 0,0-1 0 0 0,-6 9-174 0 0,5-2 252 0 0,12-18 18 0 0,1-1 8 0 0,0 0-15 0 0,8 0 89 0 0,-3-1-331 0 0,1 1 0 0 0,-1-1 0 0 0,0 0 1 0 0,1-1-1 0 0,-1 1 0 0 0,0-1 0 0 0,0 0 0 0 0,0 0 0 0 0,0-1 1 0 0,0 1-1 0 0,-1-1 0 0 0,1 0 0 0 0,-1-1 0 0 0,0 1 0 0 0,0-1 0 0 0,0 0 1 0 0,3-2-22 0 0,4-8 70 0 0,0 1 0 0 0,-1-2 1 0 0,0 1-1 0 0,7-15-70 0 0,-9 11 588 0 0,5-7 699 0 0,-16 54-1122 0 0,3-15-193 0 0,1 1-1 0 0,0-1 0 0 0,0 1 0 0 0,2-1 1 0 0,0 0-1 0 0,2 6 29 0 0,-4-16-19 0 0,0-1-1 0 0,0 1 1 0 0,1-1-1 0 0,-1 0 1 0 0,1 1-1 0 0,0-1 1 0 0,0 0-1 0 0,0 0 1 0 0,0 0-1 0 0,1 0 1 0 0,-1-1 0 0 0,1 1-1 0 0,0 0 1 0 0,0-1-1 0 0,0 0 1 0 0,0 0-1 0 0,0 0 1 0 0,0 0-1 0 0,0 0 1 0 0,1-1 0 0 0,-1 1-1 0 0,1-1 1 0 0,-1 0-1 0 0,1 0 1 0 0,-1 0-1 0 0,1-1 1 0 0,2 1 19 0 0,1-1 12 0 0,0 0-1 0 0,0 0 1 0 0,0 0-1 0 0,1-1 1 0 0,-1 0 0 0 0,0-1-1 0 0,0 0 1 0 0,0 0-1 0 0,0 0 1 0 0,4-3-12 0 0,-1 0-483 0 0,0-1 0 0 0,-1 1 0 0 0,0-2 0 0 0,0 1-1 0 0,-1-1 1 0 0,5-5 483 0 0,-8 6-702 0 0,0 1-1 0 0,-1-1 0 0 0,0 0 0 0 0,0-1 1 0 0,-1 1-1 0 0,1-1 703 0 0,5-10-2106 0 0,0-1-493 0 0,0 0 0 0 0,2-10 2599 0 0,10-21-3126 0 0,-28 70 11314 0 0,5-12-7734 0 0,0 0 0 0 0,1 0 0 0 0,0 1 0 0 0,0-1 0 0 0,1 0 0 0 0,0 0 0 0 0,2 8-454 0 0,3 10 597 0 0,-2-9-122 0 0,1 0 0 0 0,4 12-475 0 0,-4-18 739 0 0,-4-10-576 0 0,0-1 0 0 0,1 1 1 0 0,-1 0-1 0 0,1 0 0 0 0,0 0 1 0 0,-1-1-1 0 0,1 1 0 0 0,1 1-163 0 0,-1-2 512 0 0,-1-1-66 0 0,0 0-276 0 0,-4-8-98 0 0,2 4-72 0 0,1 1 0 0 0,0-1 0 0 0,0 0 0 0 0,0 0 0 0 0,0 1 0 0 0,1-1 0 0 0,-1 0 0 0 0,1 0 0 0 0,0 0 0 0 0,0 0 0 0 0,1-3 0 0 0,0-2 0 0 0,0 1 0 0 0,1-1 0 0 0,0 1 0 0 0,2-7 0 0 0,-1 7 0 0 0,-1 3 0 0 0,-1 0 0 0 0,1 1 0 0 0,0-1 0 0 0,0 1 0 0 0,1-1 0 0 0,0 1 0 0 0,-1 0 0 0 0,1 0 0 0 0,1 0 0 0 0,-1 1 0 0 0,2-3 0 0 0,1 3 0 0 0,-6 2-2 0 0,1 1 0 0 0,0 0 0 0 0,0-1 0 0 0,-1 1 0 0 0,1 0-1 0 0,0 0 1 0 0,0 0 0 0 0,0 0 0 0 0,-1-1 0 0 0,1 1 0 0 0,0 0-1 0 0,0 0 1 0 0,0 0 0 0 0,-1 1 0 0 0,1-1 0 0 0,0 0 0 0 0,0 0 0 0 0,0 0-1 0 0,-1 1 1 0 0,1-1 0 0 0,0 0 0 0 0,0 1 0 0 0,-1-1 0 0 0,1 0 0 0 0,0 1-1 0 0,-1-1 1 0 0,1 1 0 0 0,-1-1 0 0 0,1 1 0 0 0,0 0 2 0 0,0 0-10 0 0,8 7 9 0 0,0 0 0 0 0,-1 1-1 0 0,0 0 1 0 0,-1 0 0 0 0,4 7 1 0 0,-3-5 6 0 0,0-1-1 0 0,0 0 0 0 0,9 7-5 0 0,-9-10 0 0 0,0 0 0 0 0,0-1 0 0 0,1 0 0 0 0,-1 0 0 0 0,2-1 0 0 0,4 2 0 0 0,-10-5 71 0 0,0 0-1 0 0,0 0 1 0 0,0-1-1 0 0,1 0 0 0 0,-1 0 1 0 0,0 0-1 0 0,1 0 1 0 0,-1-1-1 0 0,1 1 1 0 0,-1-1-1 0 0,1 0-70 0 0,4-1 34 0 0,-1 1 1 0 0,0-1-1 0 0,0 0 1 0 0,0-1-1 0 0,-1 0 0 0 0,1 0 1 0 0,0-1-1 0 0,-1 0 1 0 0,1 0-1 0 0,-1-1 0 0 0,0 0 1 0 0,0 0-1 0 0,0 0 1 0 0,-1-1-1 0 0,1-1-34 0 0,12-11-344 0 0,-1-1-1 0 0,0-1 1 0 0,-2-1-1 0 0,1-2 345 0 0,14-16-41 0 0,-28 34 12 0 0,0 1 18 0 0,-1 0 0 0 0,0 1 0 0 0,0-1 0 0 0,0 0 0 0 0,0-1 1 0 0,0 1-1 0 0,-1 0 0 0 0,0 0 0 0 0,1-1 0 0 0,-1 1 0 0 0,-1-1 0 0 0,1 0 11 0 0,0 3 12 0 0,-1 1 0 0 0,0 0 0 0 0,0-1 0 0 0,0 1 0 0 0,0 0 0 0 0,0-1 0 0 0,0 1 0 0 0,1 0-1 0 0,-1-1 1 0 0,0 1 0 0 0,0-1 0 0 0,0 1 0 0 0,0 0 0 0 0,0-1 0 0 0,0 1 0 0 0,-1 0 0 0 0,1-1 0 0 0,0 1 0 0 0,0 0 0 0 0,0-1-1 0 0,0 1 1 0 0,0 0 0 0 0,0-1 0 0 0,-1 1 0 0 0,1 0 0 0 0,0-1 0 0 0,0 1 0 0 0,-1 0 0 0 0,1-1 0 0 0,0 1 0 0 0,0 0-1 0 0,-1 0 1 0 0,1-1-12 0 0,-1 1 7 0 0,0 0-1 0 0,1 0 1 0 0,-1 0 0 0 0,0 0-1 0 0,0 0 1 0 0,1 0-1 0 0,-1 0 1 0 0,0 0-1 0 0,0 0 1 0 0,0 1-1 0 0,1-1 1 0 0,-1 0-1 0 0,0 0 1 0 0,1 1 0 0 0,-1-1-8 0 0,-3 2-16 0 0,1-1-1 0 0,0 1 0 0 0,0 0 0 0 0,0 0 1 0 0,1 0-1 0 0,-1 1 0 0 0,-1 0 18 0 0,-17 21 208 0 0,12-14-86 0 0,0 0-1 0 0,1 0 1 0 0,1 1 0 0 0,-3 3-122 0 0,9-11 70 0 0,-1 0 0 0 0,1 1 0 0 0,-1-1 0 0 0,1 0-1 0 0,0 0 1 0 0,0 1 0 0 0,0-1 0 0 0,1 0 0 0 0,-1 1 0 0 0,1-1 0 0 0,0 1 0 0 0,0-1 0 0 0,0 0 0 0 0,0 1-1 0 0,0-1 1 0 0,1 1 0 0 0,0-1 0 0 0,0 2-70 0 0,1 1 0 0 0,-1-4 0 0 0,-1 1 0 0 0,1 0 0 0 0,0-1 0 0 0,0 1 0 0 0,0 0 0 0 0,1-1 0 0 0,-1 1 0 0 0,1-1 0 0 0,-1 0 0 0 0,1 0 0 0 0,0 1 0 0 0,0-1 0 0 0,0 0 0 0 0,0 0 0 0 0,0-1 0 0 0,2 2 0 0 0,0 0 5 0 0,0 0 1 0 0,1 0-1 0 0,-1-1 0 0 0,1 1 0 0 0,-1-1 0 0 0,1 0 0 0 0,0-1 0 0 0,0 1 1 0 0,0-1-1 0 0,0 0 0 0 0,0 0 0 0 0,0 0 0 0 0,0-1 0 0 0,5 0-5 0 0,1 0-395 0 0,0 0 0 0 0,0-1 0 0 0,-1 0 0 0 0,1-1 0 0 0,-1 0 0 0 0,1-1 0 0 0,-1 0 0 0 0,0-1 0 0 0,0 0 0 0 0,0 0 0 0 0,-1-1 0 0 0,1-1 0 0 0,-1 1 0 0 0,0-2 0 0 0,-1 1 0 0 0,1-1 0 0 0,-1 0 0 0 0,4-5 395 0 0,-7 6-931 0 0,1 0 1 0 0,0 1-1 0 0,0 0 1 0 0,6-3 930 0 0,-6 4-410 0 0,0-1 1 0 0,0 1-1 0 0,-1-1 1 0 0,5-5 409 0 0,0 0-485 0 0,4-5-21 0 0,-14 14 524 0 0,0 1-1 0 0,0-1 1 0 0,1 1-1 0 0,-1-1 1 0 0,0 1-1 0 0,0-1 1 0 0,0 1-1 0 0,0-1 1 0 0,0 1-1 0 0,0-1 0 0 0,0 0 1 0 0,0 1-1 0 0,0-1 1 0 0,0 1-1 0 0,0-1 1 0 0,0 1-1 0 0,0-1 1 0 0,-1 1-1 0 0,1-1 0 0 0,0 1 1 0 0,0-1-1 0 0,0 1 1 0 0,-1-1-1 0 0,1 1 1 0 0,0-1-1 0 0,-1 1 1 0 0,1-1-1 0 0,-1 1 1 0 0,1 0-1 0 0,0-1 0 0 0,-1 1 1 0 0,0-1-18 0 0,0 1 282 0 0,-1-1 0 0 0,0 1 0 0 0,1 0 1 0 0,-1 0-1 0 0,0-1 0 0 0,1 1 0 0 0,-1 0 0 0 0,0 1 0 0 0,0-1 0 0 0,1 0 0 0 0,-1 0 1 0 0,0 1-1 0 0,1-1 0 0 0,-1 1 0 0 0,0-1 0 0 0,1 1 0 0 0,-1 0 0 0 0,0 0-282 0 0,-15 12 1415 0 0,-5 6-598 0 0,11-7-409 0 0,-26 36 428 0 0,32-42-778 0 0,2 0 0 0 0,-1 0 0 0 0,1 1 0 0 0,0-1 0 0 0,0 1 0 0 0,0 0 0 0 0,1 1-58 0 0,2-7 36 0 0,0 1 1 0 0,-1-1 0 0 0,1 1 0 0 0,0-1-1 0 0,0 1 1 0 0,0 0 0 0 0,1-1 0 0 0,-1 1-1 0 0,0-1 1 0 0,1 1 0 0 0,-1-1 0 0 0,1 0-1 0 0,-1 1 1 0 0,1-1 0 0 0,-1 1 0 0 0,1-1-1 0 0,0 0 1 0 0,0 1 0 0 0,0-1 0 0 0,0 0 0 0 0,0 0-1 0 0,0 0 1 0 0,0 0 0 0 0,0 0 0 0 0,0 0-1 0 0,1 0 1 0 0,-1 0 0 0 0,0 0 0 0 0,1-1-1 0 0,0 2-36 0 0,4-1 61 0 0,-1 0 0 0 0,1 0-1 0 0,0 0 1 0 0,0-1-1 0 0,-1 0 1 0 0,1 0 0 0 0,0 0-1 0 0,0-1 1 0 0,2 0-61 0 0,9-2 87 0 0,-1-1 0 0 0,12-5-87 0 0,-23 7 0 0 0,-1-1 0 0 0,1 1 0 0 0,0-1 0 0 0,-1 0 0 0 0,1 0 0 0 0,-1-1 0 0 0,0 1 0 0 0,0-1 0 0 0,0 0 0 0 0,-1 0 0 0 0,3-3 0 0 0,-2 1 0 0 0,0 1 0 0 0,0-1 0 0 0,-1 0 0 0 0,1 0 0 0 0,-1-1 0 0 0,-1 1 0 0 0,1 0 0 0 0,1-7 0 0 0,-3 9 0 0 0,0 0 0 0 0,-1 0 0 0 0,1 0 0 0 0,-1 0 0 0 0,0 0 0 0 0,0 0 0 0 0,0-1 0 0 0,0 1 0 0 0,-1 0 0 0 0,1 0 0 0 0,-1 0 0 0 0,0 0 0 0 0,-1 0 0 0 0,1 1 0 0 0,-1-1 0 0 0,1 0 0 0 0,-3-2 0 0 0,4 5 0 0 0,0 0 0 0 0,-1 1 0 0 0,1-1 0 0 0,0 1 0 0 0,0-1 0 0 0,-1 1 0 0 0,1-1 0 0 0,0 1 0 0 0,-1-1 0 0 0,1 1 0 0 0,-1-1 0 0 0,1 1 0 0 0,0-1 0 0 0,-1 1 0 0 0,1-1 0 0 0,-1 1 0 0 0,1 0 0 0 0,-1-1 0 0 0,0 1 0 0 0,1 0 0 0 0,-1 0 0 0 0,1-1 0 0 0,-1 1 0 0 0,1 0 0 0 0,-1 0 0 0 0,0 0 0 0 0,1 0 0 0 0,-1 0 0 0 0,-7 2 0 0 0,7-1 0 0 0,0-1 0 0 0,1 1 0 0 0,-1-1 0 0 0,1 1 0 0 0,-1-1 0 0 0,1 1 0 0 0,-1-1 0 0 0,1 1 0 0 0,-1-1 0 0 0,1 1 0 0 0,-1 0 0 0 0,1-1 0 0 0,0 1 0 0 0,-1-1 0 0 0,1 1 0 0 0,0 0 0 0 0,-1 0 0 0 0,1-1 0 0 0,0 1 0 0 0,0 0 0 0 0,0-1 0 0 0,0 1 0 0 0,0 0 0 0 0,0 0 0 0 0,0-1 0 0 0,0 1 0 0 0,0 0 0 0 0,0 0 0 0 0,0 0 0 0 0,1 1 0 0 0,0 1 0 0 0,0 0 0 0 0,0-1 0 0 0,1 1 0 0 0,-1-1 1 0 0,1 0-1 0 0,-1 1 0 0 0,1-1 0 0 0,0 0 0 0 0,0 0 0 0 0,0 0 0 0 0,0 0 0 0 0,0 0 0 0 0,0 0 0 0 0,0-1 0 0 0,1 1 0 0 0,-1-1 0 0 0,0 0 0 0 0,1 1 0 0 0,0-1 0 0 0,-1 0 0 0 0,1-1 0 0 0,0 1 0 0 0,7 2-2 0 0,-1-1 0 0 0,0 0 0 0 0,1 0 1 0 0,0-1-1 0 0,-1 0 0 0 0,4-1 2 0 0,-2 0 0 0 0,1-1 1 0 0,-1 0 0 0 0,1-1 0 0 0,-1 0 0 0 0,0-1 0 0 0,1 0-1 0 0,-1 0 1 0 0,0-2 0 0 0,-1 1 0 0 0,1-1 0 0 0,-1-1-1 0 0,0 0 1 0 0,4-3-1 0 0,11-5 0 0 0,-25 14 0 0 0,0 0 0 0 0,0 1 0 0 0,0-1 0 0 0,1 0 0 0 0,-1 1 0 0 0,0-1 0 0 0,0 0 0 0 0,0 0 0 0 0,0 1 0 0 0,0-1 0 0 0,0 0 0 0 0,0 1 0 0 0,0-1 0 0 0,0 0 0 0 0,0 1 0 0 0,0-1 0 0 0,0 0 0 0 0,0 0 0 0 0,0 1 0 0 0,0-1 0 0 0,0 0 0 0 0,0 1 0 0 0,0-1 0 0 0,0 0 0 0 0,0 1 0 0 0,-1-1 0 0 0,1 0 0 0 0,0 0 0 0 0,0 1 0 0 0,0-1 0 0 0,-1 0 0 0 0,1 0 0 0 0,0 1 0 0 0,-5 11 0 0 0,0-1 0 0 0,0-1 0 0 0,1 1 0 0 0,0-1 0 0 0,0 2 0 0 0,3-7 0 0 0,-1 0 0 0 0,1 0 0 0 0,1 0 0 0 0,-1 1 0 0 0,1-1 0 0 0,0 0 0 0 0,0 0 0 0 0,0 0 0 0 0,2 5 0 0 0,0 2-3 0 0,-2-9 8 0 0,1 0-1 0 0,-1 0 1 0 0,1 0-1 0 0,0 0 1 0 0,0 0-1 0 0,0-1 1 0 0,1 2-5 0 0,-2-3 12 0 0,1 0 0 0 0,0 0 0 0 0,0 0 1 0 0,-1 0-1 0 0,1 0 0 0 0,0-1 0 0 0,0 1 1 0 0,0 0-1 0 0,0 0 0 0 0,0-1 0 0 0,0 1 1 0 0,0-1-1 0 0,1 1 0 0 0,-1-1 0 0 0,0 1 1 0 0,0-1-1 0 0,0 0 0 0 0,0 1 0 0 0,1-1 1 0 0,0 0-13 0 0,2 0 50 0 0,0 0 0 0 0,0 0 1 0 0,0 0-1 0 0,0 0 0 0 0,0-1 0 0 0,0 0 1 0 0,0 0-1 0 0,-1 0 0 0 0,1 0 1 0 0,0-1-51 0 0,36-16 230 0 0,-29 11-45 0 0,0-1-1 0 0,0 0 1 0 0,-1 0-1 0 0,5-6-184 0 0,1 0 242 0 0,13-17-184 0 0,-26 26-237 0 0,1 0 0 0 0,0 1-1 0 0,0 0 1 0 0,0-1-1 0 0,1 1 1 0 0,0 1 0 0 0,-1-1-1 0 0,1 1 1 0 0,1 0 0 0 0,-1 0-1 0 0,1 0 180 0 0,-5 3 0 0 0,0-1-1 0 0,-1 1 1 0 0,1 0-1 0 0,0 0 1 0 0,0 0-1 0 0,-1 0 0 0 0,1 0 1 0 0,0 0-1 0 0,0 0 1 0 0,-1 0-1 0 0,1 0 1 0 0,0 0-1 0 0,0 0 1 0 0,-1 0-1 0 0,1 1 1 0 0,0-1-1 0 0,-1 0 0 0 0,1 0 1 0 0,0 1-1 0 0,-1-1 1 0 0,1 1-1 0 0,0-1 1 0 0,-1 1-1 0 0,1-1 1 0 0,-1 1-1 0 0,1-1 1 0 0,0 1-1 0 0,-1-1 0 0 0,0 1 1 0 0,1-1-1 0 0,-1 1 1 0 0,1 0-1 0 0,-1-1 1 0 0,0 1-1 0 0,1 0 1 0 0,-1 0 0 0 0,2 4 0 0 0,0 0 1 0 0,0 0 0 0 0,-1 0-1 0 0,1 6 0 0 0,1-2 1 0 0,2 11 68 0 0,-3-9 73 0 0,1-1-1 0 0,0 1 1 0 0,1 0-1 0 0,3 4-141 0 0,-6-13 17 0 0,0 0 0 0 0,0 0 0 0 0,0 0 0 0 0,0-1-1 0 0,0 1 1 0 0,1 0 0 0 0,-1-1 0 0 0,1 1 0 0 0,-1-1 0 0 0,1 1-1 0 0,-1-1 1 0 0,1 0 0 0 0,0 1 0 0 0,0-1 0 0 0,0 0 0 0 0,-1 0 0 0 0,1 0-1 0 0,0-1 1 0 0,0 1 0 0 0,0 0 0 0 0,0-1 0 0 0,1 1 0 0 0,-1-1-1 0 0,0 0 1 0 0,0 0-17 0 0,15-1-268 0 0,-1-1-1 0 0,0 0 1 0 0,12-4 268 0 0,-15 3-807 0 0,6-2-613 0 0,-1-1-68 0 0</inkml:trace>
  <inkml:trace contextRef="#ctx0" brushRef="#br0" timeOffset="4767.805">4682 181 13824 0 0,'0'0'629'0'0,"0"0"-12"0"0,-13 3 571 0 0,-1 2-89 0 0,12-5-953 0 0,0 1 0 0 0,0 0 0 0 0,0-1 0 0 0,0 1-1 0 0,0 0 1 0 0,0 0 0 0 0,0 0 0 0 0,0 1 0 0 0,1-1-1 0 0,-3 1-145 0 0,-6 8 562 0 0,8-9-467 0 0,0 0 0 0 0,0 0 0 0 0,0 1 0 0 0,0 0 1 0 0,0-1-1 0 0,1 1 0 0 0,-1 0 0 0 0,1-1 1 0 0,-1 1-1 0 0,1 0 0 0 0,0 0 0 0 0,0 0 0 0 0,0 0 1 0 0,0 1-1 0 0,0-1 0 0 0,0 0 0 0 0,1 0 0 0 0,-1 1 1 0 0,1-1-1 0 0,-1 0 0 0 0,1 1 0 0 0,0 0-95 0 0,0 2 2 0 0,1-1-1 0 0,-1 0 0 0 0,1 0 0 0 0,0 0 1 0 0,0 0-1 0 0,1 0 0 0 0,-1-1 0 0 0,1 1 1 0 0,2 3-2 0 0,21 33 497 0 0,-19-32-254 0 0,37 41 368 0 0,-41-45-530 0 0,2 0 13 0 0,-1 1 0 0 0,0 0 1 0 0,0 0-1 0 0,0 0 0 0 0,-1 0 0 0 0,0 0 0 0 0,0 1 0 0 0,0-1 0 0 0,0 1 0 0 0,-1 0 0 0 0,1 4-94 0 0,-3-9 81 0 0,1 0-1 0 0,0 0 1 0 0,-1 0 0 0 0,1 0-1 0 0,0 0 1 0 0,-1-1 0 0 0,1 1-1 0 0,-1 0 1 0 0,0 0 0 0 0,1-1-1 0 0,-1 1 1 0 0,1 0 0 0 0,-1-1-1 0 0,0 1 1 0 0,0 0 0 0 0,1-1-1 0 0,-1 1 1 0 0,0-1 0 0 0,0 1-81 0 0,-15 7-24 0 0,-5-2-17 0 0,0-1 0 0 0,0-1-1 0 0,-1-1 1 0 0,1-1 0 0 0,-1-1-1 0 0,0-1 42 0 0,-38 4-1965 0 0,29-2-3763 0 0,2-1-1814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28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97 143 7832 0 0,'-2'-1'69'0'0,"1"-1"0"0"0,0 0 1 0 0,0 0-1 0 0,0 0 0 0 0,0 0 1 0 0,0 0-1 0 0,0-1 0 0 0,1 1 1 0 0,-1 0-1 0 0,1 0 0 0 0,0-1 1 0 0,-1-1-70 0 0,-4-14 878 0 0,4 16-705 0 0,0 0 1 0 0,0 1-1 0 0,1-1 0 0 0,-1 0 1 0 0,1 0-1 0 0,-1 0 0 0 0,1 0 1 0 0,0 0-1 0 0,-1 0 1 0 0,1 0-1 0 0,0-1-173 0 0,0-23 2068 0 0,0 23-1567 0 0,-1-1 0 0 0,1 1 0 0 0,0 0 0 0 0,0-1 0 0 0,0 1 0 0 0,1-1 0 0 0,-1 1 0 0 0,1 0 0 0 0,0-1 0 0 0,-1 1 0 0 0,2 0 0 0 0,-1-1-501 0 0,0 3 450 0 0,-1 1-30 0 0,0 0-40 0 0,0 0-150 0 0,0 0-66 0 0,0 0-18 0 0,-1 1-133 0 0,1 0 1 0 0,-1 1-1 0 0,1-1 0 0 0,-1 1 0 0 0,1 0 0 0 0,0-1 0 0 0,-1 1 0 0 0,1-1 0 0 0,0 1 0 0 0,0-1 0 0 0,0 2-13 0 0,0 9 178 0 0,-1-1 0 0 0,-1 1-1 0 0,-1 5-177 0 0,-4 24 619 0 0,-6 100 133 0 0,10-92-619 0 0,2-15-111 0 0,-2-1-1 0 0,-3 15-21 0 0,3-31 96 0 0,2 0 0 0 0,-1 5-96 0 0,-2 27 160 0 0,-23 135 140 0 0,27-182-9 0 0,0-3-79 0 0,2-9 31 0 0,7-27-41 0 0,-2 10-121 0 0,-4 15-78 0 0,0 1 1 0 0,1-1-1 0 0,1-1-3 0 0,9-21 21 0 0,-10 23-16 0 0,0 0 1 0 0,1 0-1 0 0,0 1 0 0 0,1 0 1 0 0,0 0-1 0 0,3-3-5 0 0,6-7-7 0 0,4-4-34 0 0,0 2-1 0 0,4-3 42 0 0,-18 20-7 0 0,1 0-1 0 0,-1 0 1 0 0,1 1 0 0 0,0-1-1 0 0,0 1 1 0 0,1 0-1 0 0,-1 1 1 0 0,1 0 0 0 0,0 0-1 0 0,6-2 8 0 0,-12 5 16 0 0,0 0-1 0 0,0 0 1 0 0,0 1-1 0 0,-1-1 1 0 0,1 0-1 0 0,0 0 1 0 0,0 0-1 0 0,0 1 1 0 0,0-1-1 0 0,0 0 1 0 0,-1 1-1 0 0,1-1 1 0 0,0 1-1 0 0,0-1 1 0 0,-1 1 0 0 0,1 0-16 0 0,2 0 53 0 0,-1 1-47 0 0,0-1 0 0 0,0 0 0 0 0,-1 1 1 0 0,1 0-1 0 0,-1-1 0 0 0,1 1 0 0 0,-1 0 1 0 0,1 0-1 0 0,-1-1 0 0 0,0 1 1 0 0,0 0-1 0 0,0 0 0 0 0,0 0 0 0 0,-1 1 1 0 0,1-1-1 0 0,0 1-6 0 0,2 5 11 0 0,-1 1 1 0 0,-1-1-1 0 0,2 8-11 0 0,-2-2-99 0 0,0 0 0 0 0,-1 0 0 0 0,-1 0-1 0 0,0 0 1 0 0,-2 7 99 0 0,2 12-195 0 0,1-27 206 0 0,0-1 1 0 0,0 1 0 0 0,0-1-1 0 0,-1 1 1 0 0,1 0 0 0 0,-2 0-12 0 0,-4 33 76 0 0,3-17-55 0 0,-1-8 33 0 0,3-13-53 0 0,1 0 0 0 0,-1 0 0 0 0,1 0 0 0 0,0 1 0 0 0,-1-1 0 0 0,1 0 0 0 0,0 0 0 0 0,0 0 0 0 0,0 0 0 0 0,0 1-1 0 0,0-1 1 0 0,0 0 0 0 0,0 0 0 0 0,0 1 0 0 0,0-1 0 0 0,0 0 0 0 0,1 0 0 0 0,-1 1-1 0 0,0 0 43 0 0,-2 2-21 0 0,1-3 37 0 0,12 0-170 0 0,-10 0 7 0 0,0-1-1 0 0,0 0 1 0 0,-1 0 0 0 0,1 0-1 0 0,0 0 1 0 0,-1 0 0 0 0,1 0-1 0 0,0 0 1 0 0,0 0-1 0 0,-1 0 1 0 0,1 0 0 0 0,0 0-1 0 0,-1 0 1 0 0,1 0 0 0 0,0 0-1 0 0,-1-1 1 0 0,1 1 0 0 0,0 0-1 0 0,-1-1 1 0 0,1 1 0 0 0,0 0-1 0 0,-1-1 105 0 0,7-4-2730 0 0,-1 0-4755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28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10 174 15664 0 0,'-8'-7'356'0'0,"6"6"49"0"0,2 1 21 0 0,0 0-42 0 0,8-8 1196 0 0,-6 7-1390 0 0,-1 0-1 0 0,1 0 1 0 0,0 0-1 0 0,0 0 0 0 0,-1 0 1 0 0,1 0-1 0 0,0 1 0 0 0,0-1 1 0 0,0 0-1 0 0,0 1 0 0 0,0 0 1 0 0,2-1-190 0 0,0 0 360 0 0,0 1 0 0 0,0 0 0 0 0,0-1-1 0 0,0 1 1 0 0,4 1-360 0 0,-6 0 49 0 0,1 0-1 0 0,-1 0 1 0 0,0 0-1 0 0,1 1 1 0 0,-1-1-1 0 0,0 1 1 0 0,0-1-1 0 0,0 1 1 0 0,0 0-1 0 0,0 0 1 0 0,0 0-1 0 0,-1 0 1 0 0,1 0-1 0 0,1 2-48 0 0,1 3-14 0 0,0 0 1 0 0,1 0-1 0 0,-2 1 0 0 0,1 1 14 0 0,0-1 0 0 0,-2-1 0 0 0,1 1 0 0 0,-1 0 0 0 0,0 0 0 0 0,0 0 0 0 0,-1 0 0 0 0,0 1 0 0 0,-1-1 0 0 0,0 4 0 0 0,1 8 0 0 0,-1-18 0 0 0,0 1 0 0 0,0-1 0 0 0,0 1 0 0 0,0-1 0 0 0,0 1 0 0 0,0-1 0 0 0,0 0 0 0 0,-1 1 0 0 0,0-1 0 0 0,1 1 0 0 0,-1-1 0 0 0,0 1 0 0 0,-6 12 73 0 0,6-12-35 0 0,0-1-1 0 0,0 0 1 0 0,0 1-1 0 0,0-1 1 0 0,0 0-1 0 0,-1 0 1 0 0,1 0-1 0 0,-1 0 1 0 0,1 0-1 0 0,-1 0-37 0 0,2-2 32 0 0,0 0 0 0 0,0 0-1 0 0,0 0 1 0 0,0 0 0 0 0,0 0 0 0 0,0 0-1 0 0,0 0 1 0 0,0 0 0 0 0,0 0 0 0 0,0 0-1 0 0,1 0 1 0 0,-1 0 0 0 0,0 0 0 0 0,0 0-1 0 0,0 0 1 0 0,0 1 0 0 0,0-1 0 0 0,0 0-1 0 0,0 0 1 0 0,0 0 0 0 0,0 0 0 0 0,0 0-1 0 0,0 0 1 0 0,0 0 0 0 0,0 0 0 0 0,0 0-1 0 0,0 0 1 0 0,0 0 0 0 0,0 0 0 0 0,0 0-1 0 0,0 0 1 0 0,0 0 0 0 0,0 1-32 0 0,1-2 15 0 0,-1 1 0 0 0,1 0 1 0 0,-1-1-1 0 0,1 1 0 0 0,-1 0 1 0 0,0-1-1 0 0,1 1 0 0 0,-1-1 0 0 0,0 1 1 0 0,1-1-1 0 0,-1 1 0 0 0,0-1 1 0 0,1 1-1 0 0,-1-1 0 0 0,0 1 0 0 0,0-1 1 0 0,0 1-1 0 0,0-1 0 0 0,1 1 1 0 0,-1-1-1 0 0,0 0 0 0 0,0 1-15 0 0,1-6 115 0 0,1 0-1 0 0,-1 0 0 0 0,1 1 1 0 0,1-1-1 0 0,-1 1 1 0 0,1-1-1 0 0,3-4-114 0 0,-2 3 101 0 0,25-45 759 0 0,2 2-860 0 0,1 2 477 0 0,26-41-476 0 0,-50 77-1 0 0,-5 8 0 0 0,0-1 0 0 0,-1 0 0 0 0,1 1 0 0 0,-1-1 0 0 0,1-5 0 0 0,-2 7-6 0 0,4-18-430 0 0,-5 21 372 0 0,0-1 0 0 0,0 1-1 0 0,0-1 1 0 0,0 1 0 0 0,0 0 0 0 0,0-1-1 0 0,0 1 1 0 0,0-1 0 0 0,0 1 0 0 0,0-1-1 0 0,-1 1 1 0 0,1 0 0 0 0,0-1-1 0 0,0 1 1 0 0,0 0 0 0 0,-1-1 0 0 0,1 1-1 0 0,0-1 1 0 0,-1 1 0 0 0,1 0-1 0 0,0-1 1 0 0,-1 1 0 0 0,1 0 0 0 0,0 0-1 0 0,-1-1 1 0 0,1 1 0 0 0,0 0-1 0 0,-1 0 1 0 0,1 0 0 0 0,-1-1 0 0 0,1 1-1 0 0,0 0 1 0 0,-1 0 0 0 0,1 0-1 0 0,-1 0 1 0 0,1 0 0 0 0,-1 0 0 0 0,1 0-1 0 0,0 0 1 0 0,-1 0 0 0 0,1 0-1 0 0,-1 0 1 0 0,1 0 0 0 0,-1 0 0 0 0,1 0 64 0 0,-12 2-1594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31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 11056 0 0,'12'-6'852'0'0,"-12"6"-727"0"0,1-1 0 0 0,-1 1 0 0 0,0 0 0 0 0,1-1 0 0 0,-1 1 0 0 0,0 0 0 0 0,0-1 0 0 0,1 1 0 0 0,-1-1 0 0 0,0 1 0 0 0,0 0 0 0 0,0-1 0 0 0,0 1 0 0 0,0-1 0 0 0,0 1 0 0 0,1 0 0 0 0,-1-1 0 0 0,0 1 0 0 0,0-1 0 0 0,0 1 0 0 0,0 0 0 0 0,0-1 0 0 0,0 1 0 0 0,-1-1 0 0 0,1 1 0 0 0,0-1 0 0 0,0 1 0 0 0,0 0 0 0 0,0-1 0 0 0,0 1 0 0 0,-1 0 0 0 0,1-1 0 0 0,0 1 0 0 0,0-1 0 0 0,-1 1 0 0 0,1 0 0 0 0,0 0-1 0 0,0-1 1 0 0,-1 1-125 0 0,0-3 2984 0 0,5 6-519 0 0,1-1-2234 0 0,0 1 0 0 0,0-1 0 0 0,1 1-1 0 0,-1-1 1 0 0,1-1 0 0 0,-1 1 0 0 0,1-1-1 0 0,0 0 1 0 0,0 0-231 0 0,13 0 316 0 0,0 0-1 0 0,3-1-315 0 0,-4-1 124 0 0,0 2 0 0 0,6 0-124 0 0,62 7 326 0 0,-85-8-449 0 0,0 0 0 0 0,0 1 0 0 0,0-1 0 0 0,0 0 0 0 0,0 0 0 0 0,0 1 0 0 0,0-1 0 0 0,0 1 1 0 0,0-1-1 0 0,0 1 0 0 0,0-1 0 0 0,0 1 0 0 0,0-1 0 0 0,-1 1 0 0 0,1 0 123 0 0,0-1-126 0 0,-1 1-1 0 0,0-1 0 0 0,0 0 0 0 0,0 1 1 0 0,1-1-1 0 0,-1 0 0 0 0,0 1 1 0 0,0-1-1 0 0,0 0 0 0 0,0 1 0 0 0,0-1 1 0 0,0 0-1 0 0,0 1 0 0 0,0-1 1 0 0,0 1-1 0 0,0-1 0 0 0,0 0 0 0 0,0 1 1 0 0,0-1-1 0 0,0 0 0 0 0,0 1 1 0 0,0-1-1 0 0,0 1 0 0 0,0-1 0 0 0,-1 0 1 0 0,1 1-1 0 0,0-1 0 0 0,0 0 1 0 0,0 1-1 0 0,-1-1 0 0 0,1 0 0 0 0,0 0 1 0 0,0 1-1 0 0,-1-1 0 0 0,1 0 1 0 0,0 0-1 0 0,0 1 0 0 0,-1-1 127 0 0,-7 6-7022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32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11 1840 0 0,'-4'3'133'0'0,"2"-2"406"0"0,1-1 2118 0 0,1 0 922 0 0,0 0 179 0 0,0 0-403 0 0,0 0-1825 0 0,7-1-859 0 0,1 1 0 0 0,-1-2 0 0 0,0 1 0 0 0,1-1-671 0 0,24-4 1268 0 0,22 4 950 0 0,47 4-2218 0 0,-9 1 6 0 0,-15 0-4075 0 0,-62-3-3093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35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1432 26 11976 0 0,'0'0'266'0'0,"0"0"44"0"0,0 0 15 0 0,0 0-26 0 0,-4-12 735 0 0,-5 9-471 0 0,0 0-1 0 0,0 1 1 0 0,-1 0-1 0 0,1 1 1 0 0,0-1 0 0 0,-1 2-1 0 0,1-1 1 0 0,-2 2-563 0 0,-22 1 467 0 0,-24 4-467 0 0,11 0 436 0 0,-302 10 1286 0 0,112-8-659 0 0,-3-2-281 0 0,149-4-557 0 0,49-2 31 0 0,1 2 1 0 0,-27 4-257 0 0,49-2 40 0 0,-1-2 0 0 0,0 0 0 0 0,1-1 0 0 0,-1-1 0 0 0,-12-2-40 0 0,9 4-8554 0 0,22-2 1845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36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28 9416 0 0,'0'0'208'0'0,"0"0"33"0"0,0 0 16 0 0,19-7 649 0 0,-11 5-294 0 0,0-1 715 0 0,0 0 0 0 0,0 1 0 0 0,0 0 0 0 0,0 1 0 0 0,5-1-1327 0 0,19-4 2580 0 0,-14 7-1997 0 0,0 1-1 0 0,-1 1 0 0 0,1 0 1 0 0,3 2-583 0 0,-13-3 133 0 0,-5-1-120 0 0,1 0 0 0 0,0 0 1 0 0,0 0-1 0 0,-1 0 1 0 0,1 0-1 0 0,0 1 1 0 0,-1 0-1 0 0,0 0 1 0 0,1 0-1 0 0,-1 0 0 0 0,0 1 1 0 0,0-1-1 0 0,0 1 1 0 0,0-1-1 0 0,0 2-13 0 0,-2-3 0 0 0,-1 0 0 0 0,1 0 0 0 0,-1 0 0 0 0,1 0 0 0 0,-1 0 0 0 0,0 0 0 0 0,0 0 0 0 0,1 0 0 0 0,-1 0 0 0 0,0 0 0 0 0,0 0 0 0 0,0 0 0 0 0,0 0 0 0 0,0 0 0 0 0,0 0 0 0 0,0 0 0 0 0,0 0 0 0 0,-1 0 0 0 0,1 0 0 0 0,0 0 0 0 0,-1 0 0 0 0,1 0 0 0 0,0 0 0 0 0,-1 0 0 0 0,-15 26 0 0 0,9-17 0 0 0,6-6 0 0 0,-16 13 0 0 0,-4-3 0 0 0,18-12 0 0 0,1-1 0 0 0,0 1 0 0 0,-1-1 0 0 0,0 0 0 0 0,1 0 0 0 0,-1 0 0 0 0,0 0 0 0 0,0 0 0 0 0,1 0 0 0 0,-3-1 0 0 0,0 1 0 0 0,0 1 0 0 0,-1-1 0 0 0,1 1 0 0 0,0 0 0 0 0,0 0 0 0 0,-19 8 0 0 0,12-5 0 0 0,0 0 0 0 0,1 0 0 0 0,-2 3 0 0 0,-20 8 0 0 0,26-13 0 0 0,0 0 0 0 0,0 1 0 0 0,0-1 0 0 0,-3 4 0 0 0,-24 11-47 0 0,29-15 173 0 0,0-1 1 0 0,0 1 0 0 0,0 0-1 0 0,0 0 1 0 0,1 0-1 0 0,-3 3-126 0 0,6-5 182 0 0,1-1-280 0 0,0 0-118 0 0,0 0-28 0 0,1 0 289 0 0,0 1 0 0 0,1-1 0 0 0,-1 1 0 0 0,0-1 0 0 0,1 0 0 0 0,-1 1 0 0 0,0-1 0 0 0,1 0-1 0 0,-1 0 1 0 0,1 0 0 0 0,-1 0 0 0 0,0 0 0 0 0,1 0 0 0 0,-1 0 0 0 0,1-1-45 0 0,1 1 17 0 0,114 8 652 0 0,-48-2-321 0 0,-22-4-239 0 0,10 1-14 0 0,20-5-161 0 0,56-4-2453 0 0,-114 3-3200 0 0,1-2-1800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37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30 273 4144 0 0,'0'-11'319'0'0,"0"8"83"0"0,1-9 14755 0 0,0 16-15028 0 0,0 0-1 0 0,0 0 1 0 0,0 1 0 0 0,-1-1-1 0 0,0 0 1 0 0,0 1 0 0 0,0-1-1 0 0,0 0 1 0 0,-1 1 0 0 0,1-1-1 0 0,-2 3-128 0 0,1 5 200 0 0,-25 175 1402 0 0,24-165-1437 0 0,0 0-1 0 0,2 0 0 0 0,0 1 1 0 0,2 7-165 0 0,0-19 233 0 0,-1-1 0 0 0,2 1 1 0 0,-1 0-1 0 0,2-1 0 0 0,2 6-233 0 0,-6-15 136 0 0,19 6 835 0 0,-17-7-916 0 0,0-1 1 0 0,-1 1-1 0 0,1-1 0 0 0,0 0 1 0 0,-1 0-1 0 0,1 1 1 0 0,-1-1-1 0 0,1 0 0 0 0,0 0 1 0 0,-1-1-1 0 0,0 1 0 0 0,1 0 1 0 0,-1 0-1 0 0,0-1 1 0 0,0 1-1 0 0,0 0 0 0 0,1-2-55 0 0,18-26 568 0 0,-3 1-230 0 0,2 0-1 0 0,3-1-337 0 0,25-38 130 0 0,-8 12-64 0 0,40-44-66 0 0,-78 97 1 0 0,68-79 0 0 0,13-6-1 0 0,-45 51-470 0 0,1 2-1 0 0,2 2 1 0 0,17-10 470 0 0,-17 15-1062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32.8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215 232 5984 0 0,'2'-3'222'0'0,"-1"1"1"0"0,1-1-1 0 0,-1 0 0 0 0,0 1 1 0 0,1-1-1 0 0,-1 0 1 0 0,0 0-1 0 0,-1 0 1 0 0,1 0-1 0 0,-1 0 0 0 0,1-2-222 0 0,1-1 858 0 0,0-5 5597 0 0,-2 11-6376 0 0,0 0-1 0 0,0-1 0 0 0,0 1 0 0 0,0 0 0 0 0,-1 0 1 0 0,1 0-1 0 0,0-1 0 0 0,0 1 0 0 0,0 0 0 0 0,0 0 1 0 0,0 0-1 0 0,0-1 0 0 0,-1 1 0 0 0,1 0 0 0 0,0 0 1 0 0,0 0-1 0 0,0 0 0 0 0,-1 0 0 0 0,1-1 0 0 0,0 1 1 0 0,0 0-1 0 0,0 0 0 0 0,-1 0 0 0 0,1 0 0 0 0,0 0 1 0 0,0 0-1 0 0,-1 0 0 0 0,1 0 0 0 0,0 0 0 0 0,0 0 1 0 0,-1 0-1 0 0,1 0 0 0 0,0 0 0 0 0,0 0 0 0 0,-1 0 1 0 0,1 0-1 0 0,0 0 0 0 0,0 0 0 0 0,-1 0 0 0 0,1 0-78 0 0,-4 1 89 0 0,1 0 0 0 0,-1 1-1 0 0,0-1 1 0 0,1 0 0 0 0,0 1-1 0 0,-1 0 1 0 0,1 0 0 0 0,0 0-1 0 0,0 0 1 0 0,0 1 0 0 0,-1 0-89 0 0,-3 3 82 0 0,1 1 0 0 0,-1-1 0 0 0,1 1 0 0 0,-1 2-82 0 0,-67 85 896 0 0,73-93-884 0 0,0 0-1 0 0,0 1 0 0 0,1-1 1 0 0,-1 0-1 0 0,0 1 0 0 0,0-1 1 0 0,1 1-1 0 0,-1-1 0 0 0,1 1 0 0 0,-1 0 1 0 0,1-1-1 0 0,0 1 0 0 0,-1-1 1 0 0,1 1-1 0 0,0 0 0 0 0,0-1 1 0 0,0 2-12 0 0,1-2 3 0 0,-1 0 0 0 0,1 0 0 0 0,-1 0 0 0 0,0 0 0 0 0,1 0 0 0 0,0 0 0 0 0,-1 0 0 0 0,1 0 0 0 0,-1 0 0 0 0,1-1 0 0 0,0 1 0 0 0,0 0 1 0 0,0 0-1 0 0,-1-1 0 0 0,1 1 0 0 0,0-1 0 0 0,0 1 0 0 0,0 0 0 0 0,0-1 0 0 0,0 0 0 0 0,0 1 0 0 0,0-1 0 0 0,0 0 0 0 0,0 1 0 0 0,0-1 0 0 0,1 0-3 0 0,5 1 52 0 0,0 0-1 0 0,0-1 0 0 0,0 0 1 0 0,0 0-1 0 0,1 0 0 0 0,-1-1 1 0 0,4-1-52 0 0,29-2 303 0 0,-40 4-298 0 0,0 0 1 0 0,0 0-1 0 0,0 0 0 0 0,1 0 0 0 0,-1 0 1 0 0,0 1-1 0 0,0-1 0 0 0,0 0 0 0 0,0 0 1 0 0,0 0-1 0 0,1 0 0 0 0,-1 0 1 0 0,0 0-1 0 0,0 1 0 0 0,0-1 0 0 0,0 0 1 0 0,0 0-1 0 0,0 0 0 0 0,0 0 1 0 0,0 1-1 0 0,0-1 0 0 0,0 0 0 0 0,0 0 1 0 0,1 0-1 0 0,-1 0 0 0 0,0 1 0 0 0,0-1 1 0 0,0 0-1 0 0,0 0 0 0 0,0 0 1 0 0,-1 1-1 0 0,1-1 0 0 0,0 0 0 0 0,0 0 1 0 0,0 0-1 0 0,0 0 0 0 0,0 1 1 0 0,0-1-1 0 0,0 0 0 0 0,0 0-5 0 0,-3 7 65 0 0,-1 0 21 0 0,-2 0 1 0 0,1 0-1 0 0,-1-1 0 0 0,0 0 1 0 0,0 0-1 0 0,-7 5-86 0 0,-2 2 111 0 0,-19 16 87 0 0,16-14 146 0 0,-15 16-344 0 0,28-25 0 0 0,-1 0 0 0 0,1 1 0 0 0,0 0 0 0 0,1 0 0 0 0,-1 0 0 0 0,1 1 0 0 0,0 1 0 0 0,3-7 0 0 0,1-1 0 0 0,-1 1 0 0 0,1-1 0 0 0,-1 1 0 0 0,1 0 0 0 0,-1-1 0 0 0,1 1 0 0 0,0 0 0 0 0,0-1 0 0 0,0 1 0 0 0,0 0 1 0 0,0-1-1 0 0,0 1 0 0 0,1 0 0 0 0,-1-1 0 0 0,0 1 0 0 0,1 0 0 0 0,-1-1 0 0 0,1 1 0 0 0,0-1 0 0 0,0 1 0 0 0,-1-1 0 0 0,1 1 0 0 0,0-1 1 0 0,0 0-1 0 0,0 1 0 0 0,0-1 0 0 0,1 0 0 0 0,-1 0 0 0 0,0 0 0 0 0,0 0 0 0 0,1 0 0 0 0,-1 0 0 0 0,1 0 0 0 0,-1 0 0 0 0,1 0 0 0 0,-1-1 1 0 0,1 1-1 0 0,0-1 0 0 0,4 3 12 0 0,0-1 0 0 0,0 0 1 0 0,1 0-1 0 0,-1-1 1 0 0,1 0-1 0 0,-1 0 0 0 0,1-1 1 0 0,0 0-1 0 0,3 0-12 0 0,8-2-401 0 0,-1 0 0 0 0,0-1-1 0 0,1 0 1 0 0,-2-2 0 0 0,1 0-1 0 0,0-1 1 0 0,-1 0 0 0 0,0-2-1 0 0,-1 0 1 0 0,0 0 0 0 0,0-2-1 0 0,8-6 402 0 0,-19 14-274 0 0,-3 2 229 0 0,-1 0 0 0 0,1-1 0 0 0,0 1 0 0 0,0-1-1 0 0,0 1 1 0 0,-1-1 0 0 0,1 1 0 0 0,0-1 0 0 0,-1 1-1 0 0,1-1 1 0 0,0 0 0 0 0,-1 1 0 0 0,1-1 0 0 0,-1 0 0 0 0,1 0-1 0 0,-1 0 1 0 0,1 1 0 0 0,-1-1 0 0 0,0 0 0 0 0,1 0 0 0 0,-1 0-1 0 0,0 0 1 0 0,1 0 45 0 0,-2 1-7 0 0,1 0 0 0 0,0-1 0 0 0,0 1 0 0 0,-1 0-1 0 0,1 0 1 0 0,0 0 0 0 0,0 0 0 0 0,-1 0 0 0 0,1-1 0 0 0,0 1 0 0 0,0 0-1 0 0,-1 0 1 0 0,1 0 0 0 0,0 0 0 0 0,0 0 0 0 0,-1 0 0 0 0,1 0 0 0 0,0 0-1 0 0,-1 0 1 0 0,1 0 0 0 0,0 0 0 0 0,0 0 0 0 0,-1 0 0 0 0,1 0 0 0 0,0 1-1 0 0,0-1 1 0 0,-1 0 0 0 0,1 0 0 0 0,0 0 0 0 0,-1 0 7 0 0,-9 3-77 0 0,9-2 97 0 0,0 0 0 0 0,-1-1 1 0 0,1 1-1 0 0,0 0 0 0 0,0 0 0 0 0,0 0 0 0 0,-1 0 0 0 0,1 0 0 0 0,0 0 0 0 0,0 1 0 0 0,1-1 0 0 0,-1 0 0 0 0,0 0 0 0 0,0 1 0 0 0,1-1 0 0 0,-1 1-20 0 0,-5 24 1131 0 0,2-5-516 0 0,4-17-565 0 0,-1 0 1 0 0,1 0-1 0 0,0-1 0 0 0,0 1 0 0 0,0 0 1 0 0,1 0-1 0 0,-1 0 0 0 0,1-1 0 0 0,0 1 1 0 0,0 0-1 0 0,0-1 0 0 0,1 1 0 0 0,0 1-50 0 0,1 0 194 0 0,-1 1 0 0 0,1-1-1 0 0,1 0 1 0 0,-1 0 0 0 0,1 0-1 0 0,0 0 1 0 0,0 0 0 0 0,2 1-194 0 0,-2-3 87 0 0,1 1 1 0 0,0-1-1 0 0,-1 1 1 0 0,1-1 0 0 0,1-1-1 0 0,-1 1 1 0 0,0-1-1 0 0,1 0 1 0 0,3 1-88 0 0,-6-2 67 0 0,1 0 0 0 0,-1-1 0 0 0,1 1-1 0 0,0-1 1 0 0,-1 0 0 0 0,1 0 0 0 0,0 0 0 0 0,-1 0 0 0 0,1-1 0 0 0,0 1 0 0 0,-1-1 0 0 0,1 0 0 0 0,-1 0 0 0 0,1 0 0 0 0,1-2-67 0 0,-4 3 7 0 0,1-1 0 0 0,-1 0 0 0 0,0 0 0 0 0,0 0 0 0 0,0 0 1 0 0,0 0-1 0 0,0 0 0 0 0,0 0 0 0 0,0 0 0 0 0,0 0 0 0 0,-1 0 0 0 0,1-1 1 0 0,0 1-1 0 0,-1 0 0 0 0,1-1 0 0 0,-1 1 0 0 0,1 0 0 0 0,-1-1 1 0 0,0 1-1 0 0,1-1 0 0 0,-1 1 0 0 0,0 0 0 0 0,0-1 0 0 0,0 1 0 0 0,0-1 1 0 0,0 1-1 0 0,-1-1 0 0 0,1 1 0 0 0,0 0 0 0 0,-1-1 0 0 0,1 1 0 0 0,0 0 1 0 0,-1-1-1 0 0,0 1 0 0 0,0-1-7 0 0,0-2 20 0 0,-1 0-1 0 0,0 0 1 0 0,0 0-1 0 0,0 0 1 0 0,-1 1 0 0 0,0-1-1 0 0,1 1 1 0 0,-1-1 0 0 0,0 1-1 0 0,-3-2-19 0 0,-10-6-420 0 0,0 1 0 0 0,0 1 0 0 0,-1 0 0 0 0,-14-5 420 0 0,20 8-462 0 0,10 5 322 0 0,-1 0 1 0 0,1 0 0 0 0,0 0-1 0 0,-1 1 1 0 0,1-1 0 0 0,-1 0-1 0 0,1 1 1 0 0,-1-1 0 0 0,0 1-1 0 0,1 0 140 0 0,0 0-669 0 0,1 0-560 0 0,0 0-246 0 0,0 0-833 0 0,0 0-3146 0 0</inkml:trace>
  <inkml:trace contextRef="#ctx0" brushRef="#br0" timeOffset="377.623">784 298 9672 0 0,'0'0'748'0'0,"0"0"-335"0"0,-1 5 1503 0 0,-7 3-952 0 0,1 0-1 0 0,0 0 1 0 0,1 1 0 0 0,0 0 0 0 0,0 1-964 0 0,-5 8 759 0 0,-7 8 169 0 0,2 1-1 0 0,1 0 1 0 0,-5 16-928 0 0,14-28 134 0 0,0 1 0 0 0,1 1-1 0 0,-2 9-133 0 0,1-8 83 0 0,5-16-32 0 0,1 0 0 0 0,-1 0 0 0 0,0 0 0 0 0,0 0 0 0 0,1 0 0 0 0,-1 0 1 0 0,1 0-1 0 0,0 0 0 0 0,0 0 0 0 0,0 0 0 0 0,0 0 0 0 0,0 0 0 0 0,0 0 0 0 0,0 0 0 0 0,0 0 0 0 0,1 2-51 0 0,0-3 146 0 0,0 0-123 0 0,-1 0 0 0 0,1 0 0 0 0,0 0 0 0 0,0 0 0 0 0,0-1 0 0 0,0 1-1 0 0,0 0 1 0 0,0-1 0 0 0,0 1 0 0 0,0 0 0 0 0,0-1 0 0 0,0 0 0 0 0,1 1-23 0 0,-1 0 34 0 0,5 1 43 0 0,-1 0 1 0 0,1-1 0 0 0,0 1-1 0 0,0-1 1 0 0,0 0 0 0 0,-1 0-1 0 0,6-1-77 0 0,44-2 390 0 0,98-15-13 0 0,-137 13-453 0 0,0 0 1 0 0,0 0-1 0 0,14-7 76 0 0,-28 10-5 0 0,-2 1-136 0 0,1-1 0 0 0,0 1 0 0 0,-1-1 0 0 0,1 1 1 0 0,-1 0-1 0 0,0-1 0 0 0,1 1 0 0 0,-1-1 0 0 0,1 1 0 0 0,-1-1 0 0 0,0 0 0 0 0,1 1 0 0 0,-1-1 0 0 0,0 1 0 0 0,1-1 0 0 0,-1 0 0 0 0,0 1 0 0 0,0-1 0 0 0,0 0 0 0 0,0 1 0 0 0,0-1 0 0 0,0 0 0 0 0,0 1 0 0 0,0-1 0 0 0,0 0 0 0 0,0 1 0 0 0,0-1 1 0 0,0 1-1 0 0,0-1 0 0 0,0 0 0 0 0,-1 1 0 0 0,1-1 141 0 0,-5-5-7177 0 0</inkml:trace>
  <inkml:trace contextRef="#ctx0" brushRef="#br0" timeOffset="562.438">580 436 13304 0 0,'0'0'298'0'0,"4"-5"848"0"0,1 2-1012 0 0,-1 0 1 0 0,1 0-1 0 0,0 1 1 0 0,0-1-1 0 0,1 1 1 0 0,-1 0-1 0 0,0 0 1 0 0,1 1-1 0 0,1-1-134 0 0,55-6 2165 0 0,-33 5-1658 0 0,56-4 962 0 0,0 3 0 0 0,26 6-1469 0 0,-21-1-1323 0 0,-80-2-577 0 0,-1-2-4797 0 0</inkml:trace>
  <inkml:trace contextRef="#ctx0" brushRef="#br0" timeOffset="908.068">747 238 15032 0 0,'0'0'686'0'0,"1"-1"-15"0"0,5-4-318 0 0,0 0 1 0 0,0 0-1 0 0,1 1 0 0 0,-1 0 1 0 0,1 0-1 0 0,6-2-353 0 0,-7 4 153 0 0,0 0 1 0 0,1 1-1 0 0,-1 0 0 0 0,0 0 0 0 0,0 1 1 0 0,1-1-1 0 0,2 2-153 0 0,20-1 299 0 0,0 1 0 0 0,0 2 0 0 0,0 1 0 0 0,0 1 0 0 0,0 2-1 0 0,2 1-298 0 0,-10-1-3227 0 0,1 2 0 0 0,18 9 3227 0 0,-24-10-6417 0 0</inkml:trace>
  <inkml:trace contextRef="#ctx0" brushRef="#br0" timeOffset="1122.627">1267 473 9672 0 0,'0'0'440'0'0,"-14"3"168"0"0,-2 2-307 0 0,0-1 942 0 0,1 1 0 0 0,-1 1 0 0 0,1 0-1243 0 0,12-5 182 0 0,-1 1 0 0 0,1 0 1 0 0,0-1-1 0 0,0 1 1 0 0,0 0-1 0 0,0 1 0 0 0,0-1 1 0 0,1 0-1 0 0,-1 1 0 0 0,1 0 1 0 0,-1-1-1 0 0,1 1 0 0 0,0 0 1 0 0,0 0-1 0 0,0 1 0 0 0,1-1-182 0 0,0 0 86 0 0,0 0 0 0 0,0 1 0 0 0,0-1 0 0 0,1 0 0 0 0,-1 1 0 0 0,1-1 0 0 0,0 1 0 0 0,0-1 0 0 0,1 0-1 0 0,-1 1 1 0 0,1-1 0 0 0,-1 1 0 0 0,1-1 0 0 0,0 0 0 0 0,1 2-86 0 0,1 4 53 0 0,1-1 0 0 0,0 1 0 0 0,1-1-1 0 0,5 7-52 0 0,-9-13 8 0 0,0 0 0 0 0,-1 0 0 0 0,1 0-1 0 0,0-1 1 0 0,0 1 0 0 0,-1 0 0 0 0,1 0 0 0 0,-1 0-1 0 0,0 0 1 0 0,0 0 0 0 0,0 0 0 0 0,0 0-1 0 0,0 0 1 0 0,0 0 0 0 0,0 0 0 0 0,0 0-1 0 0,-1 0 1 0 0,1 0 0 0 0,-1 0 0 0 0,0 0-1 0 0,1 0 1 0 0,-1-1 0 0 0,0 1 0 0 0,0 0 0 0 0,0 0-1 0 0,0-1 1 0 0,0 1 0 0 0,-1-1 0 0 0,1 1-1 0 0,0-1 1 0 0,-1 1 0 0 0,1-1 0 0 0,-1 0-1 0 0,0 1-7 0 0,-9 6 267 0 0,0-1 0 0 0,0 0-1 0 0,-7 2-266 0 0,-22 6-1518 0 0,31-14-84 0 0</inkml:trace>
  <inkml:trace contextRef="#ctx0" brushRef="#br0" timeOffset="1431.904">1450 512 11976 0 0,'0'0'546'0'0,"0"0"-10"0"0,2 15-322 0 0,0 3 996 0 0,-1 1 0 0 0,-1-1 1 0 0,0 0-1 0 0,-2 1 0 0 0,0-1 1 0 0,-3 11-1211 0 0,2-12 353 0 0,-2 10-29 0 0,-1-1 0 0 0,-1 0 0 0 0,-1-1 0 0 0,-11 22-324 0 0,18-42 13 0 0,-1 0 0 0 0,1-1-1 0 0,0 1 1 0 0,0 0 0 0 0,1 0 0 0 0,0 2-13 0 0,-4 20 71 0 0,3-25-97 0 0,0 0 0 0 0,1 1 0 0 0,-1-1 0 0 0,0 0 0 0 0,0 0 0 0 0,0 0 0 0 0,0 0-1 0 0,-1 0 1 0 0,1 0 0 0 0,0 0 0 0 0,-1-1 0 0 0,0 2 26 0 0,1-2-348 0 0,1-1-11 0 0,-6-12-3418 0 0,3 4 1907 0 0</inkml:trace>
  <inkml:trace contextRef="#ctx0" brushRef="#br0" timeOffset="1676.501">1430 594 5064 0 0,'8'-6'-46'0'0,"23"-17"1645"0"0,-27 21-762 0 0,-1 0 0 0 0,1 0 0 0 0,0 1-1 0 0,0 0 1 0 0,0 0 0 0 0,0 0 0 0 0,0 0 0 0 0,3 0-837 0 0,-3 0 401 0 0,0 1 1 0 0,0 0 0 0 0,0 0 0 0 0,0 0 0 0 0,0 1 0 0 0,0-1 0 0 0,0 1 0 0 0,0 0 0 0 0,0 0-1 0 0,2 1-401 0 0,-4-1 131 0 0,-1 0 0 0 0,1-1 0 0 0,0 1 0 0 0,-1 0 0 0 0,0 1 0 0 0,1-1 0 0 0,-1 0 0 0 0,1 0 0 0 0,-1 0 0 0 0,0 1 0 0 0,0-1 0 0 0,0 1 0 0 0,0-1 0 0 0,0 1 0 0 0,0-1 0 0 0,0 1 0 0 0,-1 0 0 0 0,1-1 0 0 0,0 1 0 0 0,-1 0 0 0 0,1 0 0 0 0,-1-1 0 0 0,0 2-131 0 0,1 2 130 0 0,-1-1-1 0 0,1 0 0 0 0,-1 1 0 0 0,-1-1 1 0 0,1 1-1 0 0,0-1 0 0 0,-1 1 0 0 0,0-1 0 0 0,0 0 1 0 0,0 1-1 0 0,-1-1 0 0 0,0 0 0 0 0,1 0 1 0 0,-2 0-1 0 0,1 0 0 0 0,0 0 0 0 0,-1-1 1 0 0,-1 3-130 0 0,-1-1 70 0 0,1-1 1 0 0,-1 1 0 0 0,1-1 0 0 0,-1-1 0 0 0,-1 1-1 0 0,1-1 1 0 0,0 1 0 0 0,-1-2 0 0 0,1 1 0 0 0,-1-1-1 0 0,0 1 1 0 0,-5 0-71 0 0,-11 2-89 0 0,1 0 0 0 0,-1-2-1 0 0,0 0 1 0 0,-6-1 89 0 0,-20-4-7177 0 0,42 0 296 0 0</inkml:trace>
  <inkml:trace contextRef="#ctx0" brushRef="#br0" timeOffset="2123.174">1332 89 11488 0 0,'-2'-2'263'0'0,"0"-1"1"0"0,0 0 0 0 0,0 0 0 0 0,0 0 0 0 0,1 0 0 0 0,-1-1-264 0 0,2 2 114 0 0,-1 1 0 0 0,1 0 0 0 0,0 0 1 0 0,0 0-1 0 0,0 0 0 0 0,0 0 1 0 0,0 0-1 0 0,0 0 0 0 0,0 0 1 0 0,0-1-1 0 0,0 1 0 0 0,1 0 0 0 0,-1 0 1 0 0,0 0-1 0 0,1 0 0 0 0,-1 0 1 0 0,1 0-1 0 0,-1 0 0 0 0,1 0-114 0 0,2-3 453 0 0,0 1 0 0 0,0 0 0 0 0,0 0 0 0 0,0 0 0 0 0,0 0-1 0 0,1 0 1 0 0,-1 1 0 0 0,1-1 0 0 0,0 1 0 0 0,0 0 0 0 0,0 1 0 0 0,0-1 0 0 0,0 0 0 0 0,1 1-453 0 0,1-1 181 0 0,0 0 0 0 0,0 1 1 0 0,0 0-1 0 0,0 0 1 0 0,0 0-1 0 0,0 1 0 0 0,0-1 1 0 0,1 2-1 0 0,4 0-181 0 0,-7 1 211 0 0,-2-2-208 0 0,-1 1 1 0 0,0 0-1 0 0,0 0 1 0 0,0-1-1 0 0,0 1 1 0 0,0 0-1 0 0,0 0 1 0 0,-1 0-1 0 0,1 0 1 0 0,0 0-1 0 0,0 0 1 0 0,-1 0-1 0 0,1 1 1 0 0,-1-1-1 0 0,1 0 1 0 0,-1 0-1 0 0,1 1 1 0 0,-1-1-1 0 0,0 0 1 0 0,1 0-1 0 0,-1 1 1 0 0,0-1-1 0 0,0 0 1 0 0,0 1-1 0 0,0-1 1 0 0,0 0-1 0 0,0 0 1 0 0,-1 1-1 0 0,1 0-3 0 0,-1 2-1 0 0,-1 0 0 0 0,1 0 0 0 0,-1 0 0 0 0,0 0 0 0 0,0-1-1 0 0,0 1 1 0 0,-1 1 1 0 0,-9 9 0 0 0,0 0 0 0 0,-1 0 0 0 0,-1-1 0 0 0,-9 7 0 0 0,18-16 0 0 0,-1 0 0 0 0,1 0 0 0 0,-1-1 0 0 0,-4 2 0 0 0,5-3 0 0 0,0 1 0 0 0,0 0 0 0 0,1 0 0 0 0,-1 0 0 0 0,1 0 0 0 0,-2 2 0 0 0,6-5 0 0 0,0 0 0 0 0,0 0 0 0 0,0 0 0 0 0,0 0 0 0 0,0 0 0 0 0,0 0 0 0 0,0 1 0 0 0,0-1 0 0 0,0 0 0 0 0,0 0 0 0 0,0 0 0 0 0,-1 0 0 0 0,1 0 0 0 0,0 0 0 0 0,0 0 0 0 0,0 0 0 0 0,0 0 0 0 0,0 0 0 0 0,0 0 0 0 0,0 1 0 0 0,0-1 0 0 0,0 0 0 0 0,0 0 0 0 0,0 0 0 0 0,0 0 0 0 0,0 0 0 0 0,0 0 0 0 0,0 0 0 0 0,0 0 0 0 0,0 0 0 0 0,0 0 0 0 0,0 1 0 0 0,0-1 0 0 0,0 0 0 0 0,0 0 0 0 0,0 0 0 0 0,1 0 0 0 0,-1 0 0 0 0,0 0 0 0 0,0 0 0 0 0,0 0 0 0 0,0 0 0 0 0,0 0 0 0 0,0 0 0 0 0,0 0 0 0 0,0 1 0 0 0,0-1 0 0 0,0 0 0 0 0,0 0 0 0 0,0 0 0 0 0,0 0 0 0 0,1 0 0 0 0,6 2 0 0 0,10-2 0 0 0,-16 0 0 0 0,28 0 78 0 0,-1 1 1 0 0,4 2-79 0 0,-23-1-277 0 0,1-1 0 0 0,0 2 0 0 0,0-1 0 0 0,-1 1 0 0 0,0 1 0 0 0,0 0 0 0 0,9 4 277 0 0,9 6-6828 0 0,-17-10 391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2:56.1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427 100 6448 0 0,'0'0'498'0'0,"0"0"-167"0"0,0 0 517 0 0,0 0 264 0 0,0 0 52 0 0,0 0-121 0 0,0 0-553 0 0,0 0-238 0 0,0 0-48 0 0,0 0 62 0 0,0 0 299 0 0,0 0 130 0 0,0 0 29 0 0,7-4 2343 0 0,-7 4-3018 0 0,0 0 0 0 0,0 0 0 0 0,0 0 0 0 0,1 0 0 0 0,-1 0-1 0 0,0 0 1 0 0,0-1 0 0 0,0 1 0 0 0,0 0 0 0 0,0 0-1 0 0,1 0 1 0 0,-1 0 0 0 0,0 0 0 0 0,0 0 0 0 0,0-1-1 0 0,0 1 1 0 0,0 0 0 0 0,0 0 0 0 0,0 0 0 0 0,0 0 0 0 0,0-1-1 0 0,0 1 1 0 0,0 0 0 0 0,0 0 0 0 0,0 0 0 0 0,0 0-1 0 0,0-1 1 0 0,0 1 0 0 0,0 0 0 0 0,0 0 0 0 0,0 0-1 0 0,0 0 1 0 0,0-1 0 0 0,0 1 0 0 0,0 0 0 0 0,0 0 0 0 0,0 0-1 0 0,0 0 1 0 0,0-1 0 0 0,0 1 0 0 0,0 0 0 0 0,0 0-1 0 0,0 0 1 0 0,-1 0 0 0 0,1 0 0 0 0,0-1-49 0 0,-10-10 610 0 0,-16-9-482 0 0,-1 5 120 0 0,13 7-177 0 0,-1 0 0 0 0,0 1 0 0 0,0 0 0 0 0,-4 0-71 0 0,14 5 40 0 0,-1 1-1 0 0,1 0 0 0 0,-1 0 0 0 0,0 1 1 0 0,1 0-1 0 0,-1 0 0 0 0,0 0 0 0 0,1 0 1 0 0,-1 1-1 0 0,-4 1-39 0 0,-6 2 168 0 0,1 1-1 0 0,0 0 1 0 0,-3 2-168 0 0,8-1 16 0 0,0 0 0 0 0,0 0-1 0 0,0 0 1 0 0,1 1 0 0 0,0 1-1 0 0,1 0 1 0 0,0 0 0 0 0,-7 8-16 0 0,11-10 45 0 0,0-2-39 0 0,0 0 1 0 0,1 1 0 0 0,-1-1-1 0 0,1 1 1 0 0,0 0 0 0 0,1 0-1 0 0,-1 0 1 0 0,1 1 0 0 0,0-1 0 0 0,0 0-1 0 0,0 1 1 0 0,1 0 0 0 0,0-1-1 0 0,0 5-6 0 0,1-8 0 0 0,0 0 0 0 0,0-1 0 0 0,0 1 0 0 0,1 0 0 0 0,-1-1 0 0 0,1 1 0 0 0,-1 0 0 0 0,1-1 0 0 0,-1 1 0 0 0,1-1-1 0 0,0 1 1 0 0,0-1 0 0 0,0 1 0 0 0,0-1 0 0 0,0 1 0 0 0,0-1 0 0 0,0 0 0 0 0,1 0 0 0 0,-1 0 0 0 0,0 0 0 0 0,1 0 0 0 0,-1 0-1 0 0,1 0 1 0 0,-1 0 0 0 0,1 0 0 0 0,-1 0 0 0 0,1-1 0 0 0,-1 1 0 0 0,1-1 0 0 0,0 1 0 0 0,1-1 0 0 0,7 2 16 0 0,0-1 0 0 0,0 0 0 0 0,0 0 0 0 0,0-1 0 0 0,1 0-16 0 0,-1 0 46 0 0,22-1 21 0 0,-17 0 25 0 0,0 1 1 0 0,0 1-1 0 0,0 0 1 0 0,0 0-1 0 0,0 2 1 0 0,2 0-93 0 0,-9 0 21 0 0,1 0 1 0 0,-1 0 0 0 0,0 0-1 0 0,0 1 1 0 0,0 0 0 0 0,0 1 0 0 0,-1-1-1 0 0,0 2 1 0 0,0-1 0 0 0,0 1-1 0 0,1 1-21 0 0,-6-4 27 0 0,0-1-1 0 0,0 1 0 0 0,0-1 0 0 0,0 1 1 0 0,0 0-1 0 0,-1 0 0 0 0,1-1 1 0 0,-1 1-1 0 0,1 1 0 0 0,-1-1 0 0 0,0 0 1 0 0,0 0-1 0 0,-1 0 0 0 0,1 0 1 0 0,-1 4-27 0 0,1-2 37 0 0,-2 0-1 0 0,1 0 1 0 0,-1 0 0 0 0,1 1 0 0 0,-1-1 0 0 0,-1 0 0 0 0,1 0 0 0 0,-1 0 0 0 0,-1 3-37 0 0,-3 4 74 0 0,0 0 1 0 0,-1-1-1 0 0,-1 0 1 0 0,0 0-1 0 0,0 0 1 0 0,-1-1-1 0 0,-4 3-74 0 0,1 0 70 0 0,-1 0 1 0 0,-1-2-1 0 0,0 1 0 0 0,0-2 0 0 0,-1 0 1 0 0,-1-1-1 0 0,0 0 0 0 0,0-1 0 0 0,-8 2-70 0 0,4-3-4 0 0,13-4 33 0 0,-2 0 0 0 0,1-1 0 0 0,0 0-1 0 0,0 0 1 0 0,-1 0 0 0 0,1-1 0 0 0,-5 0-29 0 0,8-1 12 0 0,1 0 0 0 0,0-1 0 0 0,0 1 0 0 0,0-1 0 0 0,0 1 0 0 0,0-1 0 0 0,0 0 0 0 0,0-1 0 0 0,0 1 0 0 0,0-1 1 0 0,0 0-1 0 0,1 0 0 0 0,-1 0 0 0 0,1 0 0 0 0,-2-1-12 0 0,4 2-31 0 0,0 0 1 0 0,0 0 0 0 0,1 0-1 0 0,-1 0 1 0 0,0-1-1 0 0,0 1 1 0 0,1 0-1 0 0,-1 0 1 0 0,1 0-1 0 0,-1-1 1 0 0,1 1-1 0 0,-1 0 1 0 0,1 0 0 0 0,0-1-1 0 0,0 1 1 0 0,-1 0-1 0 0,1-1 1 0 0,0 1-1 0 0,0 0 1 0 0,0-1-1 0 0,1 1 1 0 0,-1-1 30 0 0,0 1-306 0 0,1-1 1 0 0,-1 1-1 0 0,0-1 1 0 0,1 1-1 0 0,0-1 0 0 0,-1 1 1 0 0,1-1-1 0 0,0 1 0 0 0,0 0 1 0 0,-1-1-1 0 0,1 1 1 0 0,1 0 305 0 0,3-7-2130 0 0</inkml:trace>
  <inkml:trace contextRef="#ctx0" brushRef="#br0" timeOffset="294.827">538 521 11976 0 0,'0'0'922'0'0,"0"0"-403"0"0,0 0 537 0 0,0 0 301 0 0,0 0 62 0 0,0 0-133 0 0,0 0-603 0 0,0 0-267 0 0,-3 13 1037 0 0,-3 13-294 0 0,6-25-1152 0 0,0 0-1 0 0,0-1 1 0 0,0 1-1 0 0,0-1 1 0 0,0 1 0 0 0,0 0-1 0 0,0-1 1 0 0,0 1-1 0 0,0 0 1 0 0,0-1-1 0 0,1 1 1 0 0,-1 0 0 0 0,0-1-1 0 0,0 1 1 0 0,1-1-1 0 0,-1 1 1 0 0,0 0 0 0 0,1-1-1 0 0,-1 1-6 0 0,3 6 60 0 0,-3-4-62 0 0,7 8-142 0 0,5 8-3763 0 0,-6-15-2863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44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28 4144 0 0,'-6'0'428'0'0,"4"-2"-273"0"0,1 2 583 0 0,-20-11 4701 0 0,21 10-4707 0 0,0 1-151 0 0,0 0-65 0 0,0 0-17 0 0,0 0 10 0 0,0 0 55 0 0,0 0 20 0 0,0 0 7 0 0,0 0-3 0 0,0 0-18 0 0,0 0-9 0 0,0 0-1 0 0,0 0-13 0 0,0 0-58 0 0,0 0-29 0 0,14-5 667 0 0,-9 5-1045 0 0,-1 0 1 0 0,0 0-1 0 0,0 0 1 0 0,0 1-1 0 0,0 0 1 0 0,0-1-1 0 0,0 2 1 0 0,0-1-1 0 0,0 0 0 0 0,0 1 1 0 0,0 0-83 0 0,22 6 174 0 0,-2-4 336 0 0,0-2 0 0 0,1 0 0 0 0,-1-2 0 0 0,24-2-510 0 0,23-7 18 0 0,-34 3-20 0 0,10 2 2 0 0,95-3 1883 0 0,-134 7-1761 0 0,-6 0-117 0 0,0 1 0 0 0,1-1-1 0 0,-1 0 1 0 0,0 0 0 0 0,0 0 0 0 0,1-1 0 0 0,-1 1-1 0 0,0-1 1 0 0,1 1-5 0 0,5-3-64 0 0,-7 3-273 0 0,4-2-369 0 0,-3 2-5845 0 0,-2 0 4506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55.0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95 11976 0 0,'6'-17'1301'0'0,"-3"13"-1123"0"0,-1 0 0 0 0,1 0 0 0 0,0 0 0 0 0,0 0 0 0 0,1 0 0 0 0,-1 1 0 0 0,1 0 0 0 0,-1-1 0 0 0,1 1 0 0 0,0 0 0 0 0,0 1 0 0 0,1-1 0 0 0,-1 1 0 0 0,2-1-178 0 0,6-2 401 0 0,1 0 1 0 0,-1 0 0 0 0,1 1-1 0 0,12-2-401 0 0,-17 5 190 0 0,-1 0 0 0 0,0 0 0 0 0,0 1 0 0 0,0 0-1 0 0,1 1 1 0 0,-1 0 0 0 0,0 0 0 0 0,0 0-1 0 0,6 3-189 0 0,-8-3 26 0 0,0 1 1 0 0,0 0-1 0 0,0 0 0 0 0,0 0 0 0 0,0 1 0 0 0,-1-1 0 0 0,1 1 1 0 0,-1 0-1 0 0,0 1 0 0 0,0-1 0 0 0,0 1 0 0 0,0 0 0 0 0,1 2-26 0 0,-3-3 5 0 0,0 1 0 0 0,0-1-1 0 0,0 1 1 0 0,-1-1 0 0 0,1 1-1 0 0,-1 0 1 0 0,0 0 0 0 0,0 0-1 0 0,-1 0 1 0 0,1 0 0 0 0,-1 0 0 0 0,0 0-1 0 0,0-1 1 0 0,0 1 0 0 0,0 0-1 0 0,-1 0 1 0 0,1 0 0 0 0,-1 0-1 0 0,0 0-4 0 0,-1 3 135 0 0,0-1 0 0 0,0 1 1 0 0,-1-1-1 0 0,0 0 0 0 0,0 1 0 0 0,-1-1 0 0 0,1-1 0 0 0,-1 1 0 0 0,0 0 0 0 0,-3 1-135 0 0,-7 7 97 0 0,-1-2 0 0 0,-1 0 0 0 0,0 0 0 0 0,0-2 0 0 0,-1 0 0 0 0,-4 1-97 0 0,-21 13 26 0 0,8-6-26 0 0,0-2 0 0 0,-1-1 0 0 0,-33 9 0 0 0,22-9 0 0 0,46-15 0 0 0,1 0 0 0 0,-1 0 0 0 0,0 0 0 0 0,0 0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0 0 0 0,0 0 0 0 0,0 0 0 0 0,0 0 0 0 0,0 0 0 0 0,0 0 0 0 0,0 0 0 0 0,0 0 0 0 0,0 0 0 0 0,0 0 0 0 0,0 1 0 0 0,8 0 0 0 0,8-1 0 0 0,238 9 0 0 0,-218-6-6 0 0,-5 0-940 0 0,15-2 946 0 0,-44-1-4954 0 0,4-2-1731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55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 11976 0 0,'0'0'266'0'0,"0"0"44"0"0,0 0 15 0 0,0 13 86 0 0,3 70 1735 0 0,0-47-455 0 0,-2 0-1 0 0,-4 26-1690 0 0,-1-22 1539 0 0,2 16-1539 0 0,2-56 35 0 0,0 3 42 0 0,0-1 1 0 0,0 0-1 0 0,-1 0 0 0 0,1 1 1 0 0,0-1-1 0 0,-1 0 0 0 0,0 0 1 0 0,1 0-1 0 0,-1 1 0 0 0,0-1 0 0 0,0 0 1 0 0,0 0-1 0 0,0 0 0 0 0,-1 0-77 0 0,2-1 0 0 0,-1-1 0 0 0,1 0 0 0 0,0 0 0 0 0,0 0 0 0 0,0 1-1 0 0,-1-1 1 0 0,1 0 0 0 0,0 0 0 0 0,0 0 0 0 0,-1 1 0 0 0,1-1 0 0 0,0 0-1 0 0,0 0 1 0 0,-1 0 0 0 0,1 0 0 0 0,0 0 0 0 0,-1 0 0 0 0,1 0 0 0 0,0 0-1 0 0,-1 0 1 0 0,1 1 0 0 0,0-1 0 0 0,0 0 0 0 0,-1-1 0 0 0,1 1-1 0 0,0 0 1 0 0,-1 0 0 0 0,1 0 0 0 0,0 0 0 0 0,-1 0 0 0 0,1 0 0 0 0,0 0-1 0 0,0 0 1 0 0,-1 0 0 0 0,1-1 0 0 0,0 1 0 0 0,0 0 0 0 0,-1 0 0 0 0,1 0-1 0 0,0-1 1 0 0,0 1 0 0 0,-1 0 0 0 0,-5-8 78 0 0,4 3 49 0 0,0 1-1 0 0,0-1 0 0 0,1 1 1 0 0,0-1-1 0 0,0 0 0 0 0,1 0 1 0 0,-1 1-1 0 0,1-1 0 0 0,0 0 1 0 0,0 0-1 0 0,0 1 0 0 0,1-1 1 0 0,0 0-1 0 0,0 0 0 0 0,0 1 1 0 0,0-1-1 0 0,2-3-126 0 0,4-8-43 0 0,-1 0 0 0 0,2 1 0 0 0,0 0 0 0 0,5-6 43 0 0,-6 12-181 0 0,0 1 0 0 0,0-1 0 0 0,1 2 0 0 0,0-1 0 0 0,1 1 0 0 0,-1 0 0 0 0,1 1 0 0 0,1 0 0 0 0,-1 1-1 0 0,1 0 1 0 0,1 0 181 0 0,4 0 0 0 0,6 2 0 0 0,-13 2 0 0 0,0 1 0 0 0,-1 1 0 0 0,1 0 0 0 0,0 0 0 0 0,0 0 0 0 0,0 1 0 0 0,-1 0 0 0 0,1 0 0 0 0,0 1 0 0 0,5 1 0 0 0,-2 2 0 0 0,-7-4 0 0 0,-3-1 0 0 0,1 0 0 0 0,0 0 0 0 0,0 0 0 0 0,-1 0 0 0 0,1 1 0 0 0,-1-1 0 0 0,1 0 0 0 0,-1 1 0 0 0,0-1 0 0 0,1 1 0 0 0,-1-1 0 0 0,0 1 0 0 0,0 0 0 0 0,0-1 0 0 0,0 1 0 0 0,0 0 0 0 0,-1 0 0 0 0,1 0 0 0 0,2 14 397 0 0,-2-14-267 0 0,-1 0 0 0 0,1 0 0 0 0,-1 0 0 0 0,0 0 0 0 0,1 0 0 0 0,-1 0 0 0 0,0 0 0 0 0,0 0 0 0 0,0 0 0 0 0,-1 0 0 0 0,1 1-130 0 0,-1 0 13 0 0,0-1-1 0 0,1 0 1 0 0,-1 0 0 0 0,1 1 0 0 0,0-1-1 0 0,0 0 1 0 0,0 1 0 0 0,0-1-1 0 0,0 0 1 0 0,0 1 0 0 0,0-1 0 0 0,1 0-1 0 0,-1 1-12 0 0,1-2 0 0 0,-1 0 0 0 0,0 0 0 0 0,0 0 0 0 0,0 1 0 0 0,0-1 0 0 0,0 0 0 0 0,0 0 0 0 0,-1 0 0 0 0,1 0 0 0 0,0 1 0 0 0,0-1 0 0 0,-1 0 0 0 0,1 0 0 0 0,-1 0 0 0 0,1 0 0 0 0,-1 1 0 0 0,0-1 0 0 0,1 0 0 0 0,-1 0 0 0 0,1 0 0 0 0,-1 0 0 0 0,1 0 0 0 0,0 0 0 0 0,-1 0 0 0 0,1 0 0 0 0,0 0 0 0 0,0 1 0 0 0,0-1 0 0 0,0 0 0 0 0,0 0 0 0 0,0 0 0 0 0,0 0 0 0 0,0 0 0 0 0,0 1 0 0 0,1-1 0 0 0,0 3 0 0 0,0 1 0 0 0,0-1 0 0 0,0 1 0 0 0,-1-1 0 0 0,0 1 0 0 0,0-1 0 0 0,0 2 0 0 0,0 0 0 0 0,0-5 0 0 0,0-1 0 0 0,0 1 0 0 0,0 0 0 0 0,0-1 0 0 0,0 1 0 0 0,0-1 0 0 0,1 1 0 0 0,-1-1 0 0 0,0 1 0 0 0,0 0 0 0 0,0-1 0 0 0,1 1 0 0 0,-1-1 0 0 0,0 1 0 0 0,0-1 0 0 0,1 1 0 0 0,-1-1 0 0 0,0 0 0 0 0,1 1 0 0 0,0 0 0 0 0,0 0 0 0 0,-1 0 0 0 0,1 0 0 0 0,-1 0 0 0 0,1 0 0 0 0,-1 0 0 0 0,1 0 0 0 0,-1 1 0 0 0,1-1 0 0 0,-1 0 0 0 0,0 0 0 0 0,0 0 0 0 0,0 1 0 0 0,1-1 0 0 0,-1 0 0 0 0,0 0 0 0 0,-1 0 0 0 0,1 2 0 0 0,4 8 0 0 0,-3-11 0 0 0,-1 1 0 0 0,1-1 0 0 0,-1 1 0 0 0,0-1 0 0 0,1 1 0 0 0,-1-1 0 0 0,0 1 0 0 0,1 0 0 0 0,-1-1 0 0 0,0 1 0 0 0,0 0 0 0 0,0-1 0 0 0,0 1 0 0 0,0-1 0 0 0,0 1 0 0 0,0 0 0 0 0,0-1 0 0 0,0 1 0 0 0,0 0 0 0 0,0-1 0 0 0,0 1 0 0 0,0 0 46 0 0,0 0 1 0 0,0 0-1 0 0,0-1 0 0 0,0 1 0 0 0,0 0 0 0 0,0 0 0 0 0,0-1 0 0 0,0 1 0 0 0,1 0 0 0 0,-1 0 1 0 0,0-1-1 0 0,0 1 0 0 0,1 0 0 0 0,-1-1 0 0 0,1 1 0 0 0,-1 0 0 0 0,0-1 0 0 0,1 1 0 0 0,-1-1 0 0 0,1 1 1 0 0,-1-1-1 0 0,1 1 0 0 0,0-1 0 0 0,-1 1 0 0 0,1-1 0 0 0,-1 1 0 0 0,1-1-46 0 0,1 1 195 0 0,-2 1 248 0 0,-1 2-294 0 0,7 0-133 0 0,3 0-16 0 0,-3-3-549 0 0,-5-2 705 0 0,-3-1-3965 0 0,2 2 2275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7:43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158 122 8752 0 0,'0'0'673'0'0,"0"0"-314"0"0,0 0 302 0 0,-1-1 637 0 0,-1-1-1251 0 0,1 2 2294 0 0,1 0 817 0 0,-9 80-3056 0 0,7-42 621 0 0,-2 0 0 0 0,-1 0-1 0 0,-8 25-722 0 0,3-9-136 0 0,4-33 136 0 0,0 0 0 0 0,-1-1 0 0 0,-3 6 0 0 0,-11 32 0 0 0,20-56 0 0 0,-4 15 0 0 0,0 1 0 0 0,1 0 0 0 0,1 0 0 0 0,0 1 0 0 0,-1 0-1 0 0,0-1 0 0 0,-2 0 1 0 0,-1 1 0 0 0,-9 32 74 0 0,15-49 297 0 0,1-2 117 0 0,0 0 21 0 0,0 0-66 0 0,-1-8-278 0 0,1-3-165 0 0,1 1 0 0 0,1 0 0 0 0,0 0 0 0 0,0 0 0 0 0,1-1 0 0 0,8-37 0 0 0,-4 3 0 0 0,3 2 0 0 0,10-32 0 0 0,1 1 0 0 0,27-112 0 0 0,-28 105 0 0 0,5-55 0 0 0,-25 112 0 0 0,0 24 0 0 0,0-1 0 0 0,0 1 0 0 0,0 0 0 0 0,0 0 0 0 0,-1 0 0 0 0,1 0 0 0 0,0 0 0 0 0,0 0 0 0 0,0 0 0 0 0,0 0 0 0 0,0 0 0 0 0,0 0 0 0 0,0 0 0 0 0,0 0 0 0 0,0 0 0 0 0,0 0 0 0 0,0 0 0 0 0,0 0 0 0 0,0 0 0 0 0,1 0 0 0 0,-1-1 0 0 0,0 1 0 0 0,0 0 0 0 0,0 0 0 0 0,0 0 0 0 0,0 0 0 0 0,0 0 0 0 0,0 0 0 0 0,0 0 0 0 0,0 0 0 0 0,0 0 0 0 0,0 0 0 0 0,0 0 0 0 0,0 0 0 0 0,0 0 0 0 0,0 0 0 0 0,0 0 0 0 0,0 0 0 0 0,0 0 0 0 0,0 0 0 0 0,0 0 0 0 0,0 0 0 0 0,0 0 0 0 0,0 0 0 0 0,0 0 0 0 0,1 0 0 0 0,-1 0 0 0 0,0 0 0 0 0,0 0 0 0 0,0 0 0 0 0,0 0 0 0 0,0 0 0 0 0,0 0 0 0 0,0 0 0 0 0,0 0 0 0 0,0 0 0 0 0,0 0 0 0 0,0 0 0 0 0,0 0 0 0 0,0 0 0 0 0,0 0 0 0 0,0 0 0 0 0,0 0 0 0 0,0 0 0 0 0,0 0 0 0 0,0 0 0 0 0,0 0 0 0 0,5 5 0 0 0,1 4 0 0 0,19 38 0 0 0,13 35 0 0 0,-17-33 0 0 0,17 24 0 0 0,-13-24 0 0 0,-2 2 0 0 0,15 46 0 0 0,-35-89 0 0 0,13 43 568 0 0,-3 0 0 0 0,7 48-568 0 0,-14-66 896 0 0,8 34-880 0 0,-15-66-10 0 0,1 0-4 0 0,0-1 0 0 0,0 1 1 0 0,0-1-1 0 0,1 1 1 0 0,-1-1-1 0 0,0 1 0 0 0,0-1 1 0 0,0 0-1 0 0,0 1 0 0 0,0-1 1 0 0,1 1-1 0 0,-1-1 1 0 0,0 1-1 0 0,0-1 0 0 0,1 1 1 0 0,-1-1-1 0 0,0 0 0 0 0,1 1 1 0 0,-1-1-1 0 0,1 0 1 0 0,-1 1-1 0 0,0-1 0 0 0,1 0 1 0 0,-1 0-1 0 0,1 1 1 0 0,-1-1-1 0 0,1 0 0 0 0,-1 0-2 0 0,9-21 1811 0 0,7-50-1646 0 0,-11 47-165 0 0,-1 1 0 0 0,-1-1 0 0 0,-1-24 0 0 0,4-19 0 0 0,4 2 0 0 0,11-29 0 0 0,-3 15 0 0 0,-2 11 586 0 0,4 1 0 0 0,8-15-586 0 0,-22 65-765 0 0,-5 11 123 0 0,1 1 1 0 0,0-1-1 0 0,0 1 1 0 0,1-1-1 0 0,-1 1 1 0 0,3-2 641 0 0,-3 4-1686 0 0</inkml:trace>
  <inkml:trace contextRef="#ctx0" brushRef="#br0" timeOffset="9669.818">773 529 10136 0 0,'0'-2'59'0'0,"1"-1"1"0"0,-1 1-1 0 0,1 0 0 0 0,0-1 1 0 0,0 1-1 0 0,0 0 1 0 0,0 0-1 0 0,0 0 0 0 0,0 0 1 0 0,0 0-1 0 0,1 0 1 0 0,-1 0-1 0 0,1 0 1 0 0,0 0-1 0 0,-1 1 0 0 0,2-1-59 0 0,29-23 2610 0 0,-32 24-2098 0 0,0 1 0 0 0,0 0 0 0 0,0 0 0 0 0,0 0 0 0 0,0 0-1 0 0,0 0-68 0 0,0 2-429 0 0,-1-1 0 0 0,1 0-1 0 0,-1 0 1 0 0,1 0 0 0 0,-1 0 0 0 0,0 1 0 0 0,0-1-1 0 0,1 0 1 0 0,-1 0 0 0 0,0 0 0 0 0,0-1-1 0 0,0 1-13 0 0,-73 67 0 0 0,68-62 0 0 0,1 0 0 0 0,-1 0 0 0 0,1 1 0 0 0,0-1 0 0 0,1 1 0 0 0,-1 1 0 0 0,1-1 0 0 0,1 0 0 0 0,-3 8 0 0 0,5-12 0 0 0,0 0 0 0 0,0 0 0 0 0,0 0 0 0 0,1 0 0 0 0,-1 0 0 0 0,1 0 0 0 0,0 1 0 0 0,0-1 0 0 0,0 3 0 0 0,1-4 0 0 0,0 0 0 0 0,-1 0 0 0 0,1-1 0 0 0,0 1 0 0 0,0 0 0 0 0,0 0 0 0 0,0 0 0 0 0,1-1 0 0 0,-1 1 0 0 0,0-1 0 0 0,1 1 0 0 0,-1-1 0 0 0,1 1 0 0 0,-1-1 0 0 0,1 0 0 0 0,0 0 0 0 0,-1 0 0 0 0,1 0 0 0 0,0 0 0 0 0,2 1 0 0 0,4 1 0 0 0,0 0 0 0 0,0 0 0 0 0,0-1 0 0 0,1 0 0 0 0,7 0 0 0 0,-9-1 0 0 0,0 0 0 0 0,1 1 0 0 0,-1 0 0 0 0,0 0 0 0 0,0 1 0 0 0,0-1 0 0 0,0 1 0 0 0,2 2 0 0 0,-8-5 0 0 0,-1 0 0 0 0,0 1 0 0 0,1-1 0 0 0,-1 0 0 0 0,0 0 0 0 0,1 0 0 0 0,-1 0 0 0 0,0 1 0 0 0,1-1 0 0 0,-1 0 0 0 0,0 0 0 0 0,1 1 0 0 0,-1-1 0 0 0,0 0 0 0 0,0 1 0 0 0,1-1 0 0 0,-1 0 0 0 0,0 1 0 0 0,0-1 0 0 0,0 0 0 0 0,1 1 0 0 0,-1-1 0 0 0,0 0 0 0 0,0 1 0 0 0,0-1 0 0 0,0 1 0 0 0,0-1 0 0 0,0 0 0 0 0,0 1 0 0 0,0-1 0 0 0,0 1 0 0 0,0-1 0 0 0,0 0 0 0 0,0 1 0 0 0,0-1 0 0 0,0 1 0 0 0,0-1 0 0 0,0 0 0 0 0,-1 1 0 0 0,1-1 0 0 0,0 0 0 0 0,0 3 80 0 0,-1 0 0 0 0,1 0-1 0 0,-1 0 1 0 0,0 0 0 0 0,0 0-1 0 0,0 0 1 0 0,0-1-1 0 0,-1 1 1 0 0,1 0 0 0 0,-1-1-1 0 0,0 1 1 0 0,1-1 0 0 0,-1 0-1 0 0,0 0 1 0 0,0 1-1 0 0,-2 0-79 0 0,-7 7 387 0 0,0-1 0 0 0,-12 7-387 0 0,5-4-301 0 0,-1-1 0 0 0,0 0 0 0 0,-1-1 0 0 0,0-1 0 0 0,0-1 0 0 0,-1-1 0 0 0,0-1 0 0 0,-8 1 301 0 0,28-7-342 0 0,0 1 0 0 0,0-1-1 0 0,0 0 1 0 0,0 0-1 0 0,0 0 1 0 0,0 0-1 0 0,-1 0 1 0 0,1 0-1 0 0,0-1 1 0 0,0 1-1 0 0,0 0 1 0 0,0 0-1 0 0,0-1 1 0 0,0 1-1 0 0,0-1 1 0 0,-1 0 342 0 0,-1-1-4968 0 0</inkml:trace>
  <inkml:trace contextRef="#ctx0" brushRef="#br0" timeOffset="9980.15">896 570 13824 0 0,'0'0'314'0'0,"0"0"46"0"0,13 9 466 0 0,-12-9-826 0 0,-1 0 0 0 0,1 0 1 0 0,-1 0-1 0 0,1 1 1 0 0,-1-1-1 0 0,1 0 1 0 0,-1 0-1 0 0,0 1 1 0 0,1-1-1 0 0,-1 0 0 0 0,1 1 1 0 0,-1-1-1 0 0,1 1 1 0 0,-1-1-1 0 0,0 1 1 0 0,1-1-1 0 0,-1 0 0 0 0,0 1 1 0 0,0-1-1 0 0,1 1 1 0 0,-1-1-1 0 0,0 1 1 0 0,0 0-1 0 0,0-1 1 0 0,0 1-1 0 0,1 0 0 0 0,-1 1 1 0 0,7 11 30 0 0,-1 1 0 0 0,0-1 0 0 0,-1 1 0 0 0,0 0 0 0 0,-1 0 0 0 0,-1 0 1 0 0,0 1-1 0 0,-1-1 0 0 0,-1 1 0 0 0,0 0 0 0 0,-1 0 0 0 0,-1-1 0 0 0,0 1 1 0 0,-1 1-32 0 0,-3 29 1069 0 0,1-9-535 0 0,-7 26-534 0 0,2-29 0 0 0,-2 0 0 0 0,-11 24 0 0 0,22-56 9 0 0,-1 0-1 0 0,1 0 0 0 0,-1 1 0 0 0,0-1 0 0 0,0 0 0 0 0,0 0 0 0 0,0 0 0 0 0,0 0 1 0 0,0 0-1 0 0,0 0 0 0 0,0 0 0 0 0,0 0 0 0 0,0 0-8 0 0,1-1-52 0 0,-1 0-1 0 0,1 0 1 0 0,0 0-1 0 0,0 0 1 0 0,-1 0-1 0 0,1 0 1 0 0,0 1-1 0 0,0-1 1 0 0,-1 0-1 0 0,1 0 1 0 0,0 0 0 0 0,-1 0-1 0 0,1 0 1 0 0,0 0-1 0 0,0 0 1 0 0,-1 0-1 0 0,1 0 1 0 0,0 0-1 0 0,-1-1 1 0 0,1 1 0 0 0,0 0-1 0 0,0 0 1 0 0,-1 0-1 0 0,1 0 1 0 0,0 0 52 0 0,-1-1-290 0 0,1 1 0 0 0,0-1 1 0 0,-1 1-1 0 0,1-1 1 0 0,0 1-1 0 0,-1-1 0 0 0,1 1 1 0 0,0-1-1 0 0,0 1 0 0 0,-1-1 1 0 0,1 0-1 0 0,0 1 1 0 0,0-1-1 0 0,0 1 0 0 0,0-1 1 0 0,0 0 289 0 0,-1-10-4968 0 0</inkml:trace>
  <inkml:trace contextRef="#ctx0" brushRef="#br0" timeOffset="10246.914">971 668 8288 0 0,'4'-5'152'0'0,"0"0"0"0"0,1 0 0 0 0,0 1 1 0 0,0-1-1 0 0,0 1 0 0 0,0 0 0 0 0,1 0 0 0 0,0 1 1 0 0,-1-1-1 0 0,1 1 0 0 0,1 1 0 0 0,1-2-152 0 0,4 0 484 0 0,-9 3-361 0 0,-1 0 0 0 0,1 0 0 0 0,0 0 0 0 0,0 0 0 0 0,-1 0 1 0 0,1 0-1 0 0,0 1 0 0 0,0-1 0 0 0,0 1 0 0 0,0 0 0 0 0,0 0 0 0 0,0 0 1 0 0,-1 0-1 0 0,1 1 0 0 0,0-1 0 0 0,0 1 0 0 0,0 0 0 0 0,0 0 0 0 0,-1 0 0 0 0,1 0 1 0 0,0 0-124 0 0,1 1 218 0 0,-1 0 1 0 0,1 0-1 0 0,-1 0 1 0 0,1 0 0 0 0,-1 1-1 0 0,0 0 1 0 0,0-1-1 0 0,-1 1 1 0 0,1 0-1 0 0,0 1-218 0 0,-2-2 105 0 0,0 0 0 0 0,0 0 0 0 0,0 0-1 0 0,0 0 1 0 0,0 0 0 0 0,-1 0 0 0 0,1 0-1 0 0,-1 1 1 0 0,1-1 0 0 0,-1 0 0 0 0,0 1-1 0 0,0-1 1 0 0,0 0 0 0 0,0 0 0 0 0,0 1-1 0 0,-1-1 1 0 0,1 0 0 0 0,-1 0-1 0 0,1 1-104 0 0,-2 3 2 0 0,0 0-1 0 0,-1-1 1 0 0,1 1-1 0 0,-1-1 1 0 0,0 0-1 0 0,0 0 1 0 0,-1 0-1 0 0,1 0 1 0 0,-1 0-1 0 0,0-1 1 0 0,-1 0-1 0 0,-2 3-1 0 0,-11 7-1 0 0,0 0-1 0 0,-15 8 2 0 0,16-11 1 0 0,-1 0-1 0 0,0-1 0 0 0,0 0 0 0 0,-1-2 0 0 0,0 0 0 0 0,-1-1 0 0 0,1-1 0 0 0,-17 3 0 0 0,34-9-75 0 0,0 1-1 0 0,-1-1 0 0 0,1 0 0 0 0,-1 0 0 0 0,1 0 0 0 0,0 0 0 0 0,-1 0 0 0 0,1-1 0 0 0,0 1 1 0 0,-1-1-1 0 0,1 1 0 0 0,-1-1 76 0 0,2 0-173 0 0,-1 0-1 0 0,1 1 1 0 0,0-1 0 0 0,0 0 0 0 0,-1 0-1 0 0,1 0 1 0 0,0 0 0 0 0,0 0-1 0 0,0 0 1 0 0,0 0 0 0 0,0 0 0 0 0,0 0-1 0 0,1-1 1 0 0,-1 1 0 0 0,0 0 0 0 0,0 0-1 0 0,1-1 1 0 0,-1 1 0 0 0,1-2 173 0 0,-2-11-1533 0 0</inkml:trace>
  <inkml:trace contextRef="#ctx0" brushRef="#br0" timeOffset="10541.251">1369 298 15664 0 0,'0'0'718'0'0,"0"0"-19"0"0,2 1-449 0 0,5 3-183 0 0,0-1 0 0 0,1 0-1 0 0,-1 0 1 0 0,1-1 0 0 0,-1 0-1 0 0,1 0 1 0 0,0-1 0 0 0,0 0-1 0 0,0 0 1 0 0,3-1-67 0 0,22 1 1467 0 0,30-5-1467 0 0,-43 3-42 0 0,32-3 42 0 0,66-3 0 0 0,-85 9-401 0 0,-31-2-74 0 0,0 9-5059 0 0,-2-1-79 0 0</inkml:trace>
  <inkml:trace contextRef="#ctx0" brushRef="#br0" timeOffset="10838.952">1305 498 11976 0 0,'0'0'266'0'0,"0"0"44"0"0,0 0 15 0 0,0 0-26 0 0,4-5-117 0 0,0 2-77 0 0,0 0 0 0 0,1 0 0 0 0,0 0 0 0 0,-1 0 0 0 0,1 1 0 0 0,0 0 0 0 0,0 0 0 0 0,4-1-105 0 0,45-9 1033 0 0,-38 9-936 0 0,22-3-97 0 0,0 2 0 0 0,14 0 0 0 0,-12 2 0 0 0,10 3 0 0 0,-14 1 0 0 0,-17-2 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34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325 105 11976 0 0,'-2'-20'1301'0'0,"2"20"-1290"0"0,0-1-9 0 0,0 1 0 0 0,0 0 0 0 0,0 0 1 0 0,0 0-1 0 0,0-1 0 0 0,0 1 0 0 0,0 0 0 0 0,0 0 1 0 0,0-1-1 0 0,0 1 0 0 0,0 0 0 0 0,0 0 0 0 0,0-1 1 0 0,0 1-1 0 0,0 0 0 0 0,-1 0 0 0 0,1 0 0 0 0,0-1 1 0 0,0 1-1 0 0,0 0 0 0 0,0 0 0 0 0,0 0 0 0 0,-1-1 1 0 0,1 1-1 0 0,0 0 0 0 0,0 0 0 0 0,0 0 0 0 0,-1 0 1 0 0,1 0-1 0 0,0-1 0 0 0,0 1 0 0 0,0 0-2 0 0,-1 0 366 0 0,1 0 120 0 0,0 0 24 0 0,0 0 2 0 0,0 0 0 0 0,0 0 0 0 0,0 0-1 0 0,-9 24 1537 0 0,2 2-1491 0 0,1 0 0 0 0,-1 23-557 0 0,-5 20 1377 0 0,-46 226 671 0 0,55-277-1958 0 0,1 0 0 0 0,0 5-90 0 0,1-6-7 0 0,-1-1-1 0 0,-3 16 8 0 0,4-28-50 0 0,0 1 1 0 0,0-1-1 0 0,0 1 0 0 0,1 0 0 0 0,0 0 1 0 0,0-1-1 0 0,0 2 50 0 0,0-5-53 0 0,0 1-422 0 0,0-2-942 0 0,0-1-3824 0 0,-2-4-1640 0 0</inkml:trace>
  <inkml:trace contextRef="#ctx0" brushRef="#br0" timeOffset="972.1">0 124 15664 0 0,'0'0'356'0'0,"0"0"49"0"0,0 0 21 0 0,0 0-42 0 0,1 1-250 0 0,2 2-133 0 0,-1-1-1 0 0,1 0 1 0 0,0 1 0 0 0,0-1 0 0 0,0 0 0 0 0,0-1 0 0 0,0 1 0 0 0,0 0-1 0 0,1-1 1 0 0,-1 0 0 0 0,1 0 0 0 0,-1 0 0 0 0,1 0 0 0 0,-1 0 0 0 0,1-1-1 0 0,-1 1 1 0 0,1-1 0 0 0,-1 0 0 0 0,2 0-1 0 0,15-1-1 0 0,0 0 0 0 0,0-1 0 0 0,2-2 1 0 0,-4 2 1 0 0,116-24-1 0 0,-47 8 0 0 0,-43 7 260 0 0,0-2 0 0 0,-1-2-1 0 0,20-10-259 0 0,-44 17 653 0 0,9-2-45 0 0,15-2-608 0 0,-38 10 72 0 0,-4 1 299 0 0,-1 1 117 0 0,0 0 21 0 0,1 13-177 0 0,-1 1 0 0 0,-1-1 0 0 0,0 0 0 0 0,-1 0 0 0 0,0 0 0 0 0,-1 0 0 0 0,0 0 0 0 0,-2 3-332 0 0,-15 32 0 0 0,-3 20 0 0 0,5-16 0 0 0,-4 5 0 0 0,-67 175 0 0 0,79-202 0 0 0,-14 46 0 0 0,23-69 0 0 0,20-49 0 0 0,21-48 0 0 0,-32 66 0 0 0,5-5 0 0 0,-4 13 0 0 0,-6 10 0 0 0,0 0 0 0 0,1 0 0 0 0,-1 0 0 0 0,1 0 0 0 0,0 1 0 0 0,1 0 0 0 0,-1 0 0 0 0,1 0 0 0 0,3-2 0 0 0,0 4 0 0 0,-5 3 0 0 0,0 1 0 0 0,0-1 0 0 0,0 1 0 0 0,0 0 0 0 0,0 0 0 0 0,0 0 0 0 0,0 1 0 0 0,0-1 0 0 0,-1 1 0 0 0,1-1 0 0 0,0 1 0 0 0,-1 0 0 0 0,1 0 0 0 0,-1 0 0 0 0,0 0 0 0 0,0 0 0 0 0,0 1 0 0 0,1 0 0 0 0,5 7 0 0 0,-1 1 0 0 0,1 0 0 0 0,4 10 0 0 0,28 55 0 0 0,-36-69 0 0 0,0-1 0 0 0,1 0 0 0 0,-1 0 0 0 0,1 0 0 0 0,1 0 0 0 0,-1-1 0 0 0,1 0 0 0 0,1 1 0 0 0,-5-5 0 0 0,0 1 0 0 0,0-1 0 0 0,1 1 0 0 0,-1-1 0 0 0,0 0 0 0 0,1 0 0 0 0,-1 0 0 0 0,1 0 0 0 0,-1 0 0 0 0,1-1 0 0 0,0 1 0 0 0,-1-1 0 0 0,1 0 0 0 0,0 0 0 0 0,-1 0 0 0 0,1 0 0 0 0,0 0 0 0 0,-1 0 0 0 0,1-1 0 0 0,0 1 0 0 0,-1-1 0 0 0,1 0 0 0 0,-1 1 0 0 0,1-1 0 0 0,-1-1 0 0 0,1 1 0 0 0,8-5 0 0 0,0 0 0 0 0,0-1 0 0 0,0 0 0 0 0,8-8 0 0 0,-8 6 0 0 0,-5 4 0 0 0,0 0 0 0 0,-1 0 0 0 0,0-1 0 0 0,0 1 0 0 0,-1-1 0 0 0,1 0 0 0 0,-1-1 0 0 0,-1 1 0 0 0,1-1 0 0 0,-1 0 0 0 0,0 1 0 0 0,1-6 0 0 0,-4 10 0 0 0,1 0 0 0 0,-1 0 0 0 0,0 0 0 0 0,0 0 0 0 0,0 0 0 0 0,0 0 0 0 0,0 0 0 0 0,0 0 0 0 0,0 0 0 0 0,-1 0 0 0 0,1 0 0 0 0,-1 0 0 0 0,0 0 0 0 0,1 0 0 0 0,-1 0 0 0 0,0 0 0 0 0,0 0 0 0 0,0 1 0 0 0,-1-1 0 0 0,0-1 0 0 0,2 3 0 0 0,-1-1 0 0 0,1 0 0 0 0,-1 1 0 0 0,0-1 0 0 0,1 1 0 0 0,-1-1 0 0 0,0 1 0 0 0,0 0 0 0 0,1-1 0 0 0,-1 1 0 0 0,0 0 0 0 0,0-1 0 0 0,0 1 0 0 0,1 0 0 0 0,-1 0 0 0 0,0 0 0 0 0,0 0 0 0 0,0 0 0 0 0,0 0 0 0 0,0 0 0 0 0,-1 0 0 0 0,1 0 0 0 0,0 1 0 0 0,-1-1 0 0 0,1 1 0 0 0,0 0 0 0 0,-1-1 0 0 0,1 1 0 0 0,0 0 0 0 0,0 0 0 0 0,-1 0 0 0 0,1 0 0 0 0,0 0 0 0 0,0 0 0 0 0,0 0 0 0 0,0 0 0 0 0,0 0 0 0 0,-3 5 0 0 0,0-1 0 0 0,1 1 0 0 0,-1 0 0 0 0,1-1 0 0 0,0 1 0 0 0,1 1 0 0 0,-1-1 0 0 0,1 0 0 0 0,1 1 0 0 0,-1-1 0 0 0,0 7 0 0 0,2-9 0 0 0,-1-1 0 0 0,1 1 0 0 0,0 0 0 0 0,0-1 0 0 0,0 1 0 0 0,1-1 0 0 0,-1 1 0 0 0,1-1 0 0 0,0 1 0 0 0,0-1 0 0 0,0 0 0 0 0,1 1 0 0 0,-1-1 0 0 0,1 0 0 0 0,-1 0 0 0 0,1 0 0 0 0,0 0 0 0 0,0 0 0 0 0,1 0 0 0 0,-1-1 0 0 0,1 1 0 0 0,-1-1 0 0 0,2 1 0 0 0,2 0 0 0 0,0 0 0 0 0,0 0 0 0 0,0-1 0 0 0,1 0 0 0 0,-1 0 0 0 0,1 0 0 0 0,0-1 0 0 0,-1 0 0 0 0,6 0 0 0 0,10-1 0 0 0,-1-1 0 0 0,1-1 0 0 0,-1 0 0 0 0,1-2 0 0 0,2-1 0 0 0,2-1-497 0 0,17-2-5474 0 0,-7-3-1344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44.8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53 19351 0 0,'0'0'439'0'0,"0"0"62"0"0,0 0 33 0 0,0 0-65 0 0,2 9-292 0 0,1 4-157 0 0,0-1 0 0 0,0 1 0 0 0,1-1-1 0 0,2 3-19 0 0,0 2 364 0 0,14 31 1304 0 0,5 8-1668 0 0,-7-18 910 0 0,-2 2 0 0 0,2 8-910 0 0,-9-18 166 0 0,-1-8-167 0 0,2 18 1 0 0,-7-27-43 0 0,4 22-52 0 0,-6-33-63 0 0,-1-1 0 0 0,0 1-1 0 0,0 0 1 0 0,0 0 0 0 0,0-1-1 0 0,-1 1 1 0 0,1 0 0 0 0,0-1-1 0 0,-1 1 1 0 0,1 0 0 0 0,-1-1 0 0 0,1 1-1 0 0,-1 0 1 0 0,0-1 0 0 0,0 1-1 0 0,0-1 1 0 0,0 1 158 0 0,-9 2-1968 0 0,-1-4-3893 0 0,4-3-576 0 0</inkml:trace>
  <inkml:trace contextRef="#ctx0" brushRef="#br0" timeOffset="256.295">1 196 17503 0 0,'0'0'399'0'0,"0"0"60"0"0,0 0 21 0 0,0-1-59 0 0,0 1-408 0 0,0-1 1 0 0,0 1-1 0 0,0-1 0 0 0,0 1 1 0 0,0-1-1 0 0,0 0 0 0 0,1 1 1 0 0,-1-1-1 0 0,0 1 0 0 0,0-1 1 0 0,1 1-1 0 0,-1 0 0 0 0,0-1 1 0 0,1 1-1 0 0,-1-1 0 0 0,0 1 1 0 0,1-1-1 0 0,-1 1 0 0 0,1 0 1 0 0,-1-1-1 0 0,1 1 1 0 0,-1 0-1 0 0,1 0 0 0 0,-1-1 1 0 0,1 1-1 0 0,-1 0-13 0 0,14-4 520 0 0,-11 3-295 0 0,9-1 158 0 0,0 1-1 0 0,1 0 1 0 0,-1 1-1 0 0,0 0 1 0 0,0 1 0 0 0,0 0-1 0 0,0 1 1 0 0,5 2-383 0 0,2-1 52 0 0,1-1 0 0 0,12 1-52 0 0,-8-3 64 0 0,-2 0-643 0 0,0 0 1 0 0,0-1-1 0 0,0-1 1 0 0,0-1-1 0 0,8-3 579 0 0,-9-3-2277 0 0,-8 2-2712 0 0,-3-1-811 0 0</inkml:trace>
  <inkml:trace contextRef="#ctx0" brushRef="#br0" timeOffset="544.626">452 1 11976 0 0,'0'0'546'0'0,"0"0"-10"0"0,0 0-202 0 0,0 8 1390 0 0,1 11-1063 0 0,0-1 0 0 0,2 1 1 0 0,0-1-1 0 0,1 0 1 0 0,0 0-1 0 0,2-1 1 0 0,0 1-1 0 0,1-1 0 0 0,1 0 1 0 0,0-1-1 0 0,3 3-661 0 0,51 85 1128 0 0,-43-70-1128 0 0,-19-34 0 0 0,0 0 0 0 0,0 1 0 0 0,0-1 0 0 0,0 0 0 0 0,0 0 0 0 0,1 1 0 0 0,-1-1 0 0 0,0 0 0 0 0,0 0 0 0 0,0 0 0 0 0,0 1 0 0 0,1-1 0 0 0,-1 0 0 0 0,0 0 0 0 0,0 0 0 0 0,0 0 0 0 0,1 1 0 0 0,-1-1 0 0 0,0 0 0 0 0,0 0 0 0 0,0 0 0 0 0,1 0 0 0 0,-1 0 0 0 0,0 0 0 0 0,0 0 0 0 0,1 1 0 0 0,-1-1 0 0 0,0 0 0 0 0,1 0 0 0 0,-1 0 0 0 0,0 0 0 0 0,0 0 0 0 0,1 0 0 0 0,-1 0 0 0 0,0-1 0 0 0,0 1 0 0 0,1 0 0 0 0,-1 0 0 0 0,0 0 0 0 0,0 0 0 0 0,1 0 0 0 0,-1 0 0 0 0,0 0 0 0 0,0 0 0 0 0,0-1 0 0 0,1 1 0 0 0,-1 0 0 0 0,0 0 0 0 0,0 0 0 0 0,0-1 0 0 0,1 1 0 0 0,-1 0 0 0 0,0 0 0 0 0,0 0 0 0 0,0-1 0 0 0,4-9 0 0 0,-2-8-5 0 0,6-26 16 0 0,-7 40-18 0 0,0 0 0 0 0,1 1 0 0 0,-1-1 0 0 0,1 1 0 0 0,-1 0 0 0 0,1-1 0 0 0,0 1 0 0 0,0 0 0 0 0,0 0 0 0 0,2-2 7 0 0,-3 5-337 0 0,15 1-1088 0 0,-13 2 1424 0 0,1-1 0 0 0,-1 1 1 0 0,1 0-1 0 0,-1 0 0 0 0,0 0 0 0 0,0 1 1 0 0,0-1-1 0 0,-1 1 0 0 0,1 0 1 0 0,12 15 717 0 0,6 3 177 0 0,-12-12-862 0 0,0-1 0 0 0,1 1-1 0 0,0-2 1 0 0,1 1 0 0 0,0-1 0 0 0,0-1-1 0 0,6 3-31 0 0,6 2 0 0 0,0-2 0 0 0,1 0 0 0 0,0-1 0 0 0,1-2 0 0 0,16 3 0 0 0,-31-8-53 0 0,0-1-1 0 0,0 0 0 0 0,0-1 1 0 0,0 1-1 0 0,0-2 1 0 0,1 0-1 0 0,-1 0 0 0 0,0-1 1 0 0,9-2 53 0 0,-12 1-607 0 0,0 0 0 0 0,0 0 0 0 0,0 0 1 0 0,0-1-1 0 0,-1 0 0 0 0,1-1 0 0 0,-1 1 1 0 0,0-1-1 0 0,-1 0 0 0 0,1 0 0 0 0,-1-1 1 0 0,0 0-1 0 0,2-3 607 0 0,2-4-1629 0 0,0-4-3 0 0</inkml:trace>
  <inkml:trace contextRef="#ctx0" brushRef="#br0" timeOffset="1147.668">1217 188 10136 0 0,'-4'-2'300'0'0,"1"-1"-1"0"0,-1 1 1 0 0,0 0 0 0 0,0 1 0 0 0,0-1 0 0 0,0 0 0 0 0,0 1 0 0 0,0 0 0 0 0,0 0-1 0 0,-1 0 1 0 0,1 1 0 0 0,0-1 0 0 0,0 1 0 0 0,-1 0 0 0 0,1 0 0 0 0,0 1-1 0 0,-1-1 1 0 0,1 1 0 0 0,0 0 0 0 0,0 0 0 0 0,-1 1-300 0 0,-9 2 852 0 0,1 1 1 0 0,0 0-1 0 0,0 1 1 0 0,0 1-1 0 0,-9 6-852 0 0,13-6 89 0 0,0 0-1 0 0,0 0 0 0 0,1 1 0 0 0,1 0 0 0 0,-1 1 0 0 0,1-1 0 0 0,0 2 1 0 0,1-1-1 0 0,-4 9-88 0 0,8-16 69 0 0,1 0 1 0 0,0 1 0 0 0,0 0 0 0 0,0-1 0 0 0,1 1-1 0 0,-1-1 1 0 0,1 1 0 0 0,-1 0 0 0 0,1 0-1 0 0,0-1 1 0 0,0 1 0 0 0,0 0 0 0 0,0-1-1 0 0,0 1 1 0 0,1 0 0 0 0,-1 0 0 0 0,1-1 0 0 0,1 3-70 0 0,-2-4 11 0 0,1 1 0 0 0,0-1 0 0 0,0 0 0 0 0,0 1 0 0 0,0-1 0 0 0,0 0 0 0 0,0 0 0 0 0,0 0 0 0 0,1 0 0 0 0,-1 0 0 0 0,0 0 0 0 0,1 0 0 0 0,-1 0 0 0 0,1 0 0 0 0,-1 0 0 0 0,1-1 0 0 0,-1 1 0 0 0,1-1 0 0 0,-1 1 0 0 0,1-1 0 0 0,-1 0 0 0 0,1 1 0 0 0,0-1 0 0 0,-1 0 0 0 0,1 0 0 0 0,-1 0 0 0 0,1 0 0 0 0,0-1 0 0 0,-1 1 0 0 0,1 0 0 0 0,0-1-11 0 0,2 1-66 0 0,0-1 1 0 0,1 0-1 0 0,-1-1 0 0 0,0 1 1 0 0,0-1-1 0 0,0 0 0 0 0,0 0 1 0 0,0 0-1 0 0,0 0 0 0 0,0-1 0 0 0,-1 0 1 0 0,1 1-1 0 0,-1-1 0 0 0,3-3 66 0 0,1-4-273 0 0,1 0 0 0 0,-1 0 0 0 0,0-1 0 0 0,2-5 273 0 0,11-18-417 0 0,8-1-757 0 0,-25 32 1228 0 0,-3 3-13 0 0,1 0-1 0 0,-1 0 1 0 0,1 0 0 0 0,-1 0 0 0 0,0 0 0 0 0,1 0 0 0 0,-1 0 0 0 0,1 0-1 0 0,-1 0 1 0 0,1 0 0 0 0,-1 0 0 0 0,0 0 0 0 0,1 1 0 0 0,-1-1-1 0 0,1 0 1 0 0,-1 0 0 0 0,0 0 0 0 0,1 1 0 0 0,-1-1 0 0 0,0 0 0 0 0,1 1-1 0 0,-1-1 1 0 0,0 0 0 0 0,1 0 0 0 0,-1 1 0 0 0,0-1 0 0 0,0 1-1 0 0,1-1 1 0 0,-1 0-41 0 0,7 11 585 0 0,19 49-420 0 0,-24-55-163 0 0,1 0 0 0 0,0 0 0 0 0,-1-1 0 0 0,2 1 0 0 0,1 2-2 0 0,7 11 309 0 0,-8-12-223 0 0,1 0 0 0 0,0-1 0 0 0,0 0 0 0 0,0 1 0 0 0,0-2 0 0 0,1 1 0 0 0,0-1 1 0 0,0 0-1 0 0,0 0 0 0 0,0 0 0 0 0,1-1 0 0 0,0 0 0 0 0,-1 0 0 0 0,1-1 0 0 0,0 0 0 0 0,0 0 0 0 0,0 0 0 0 0,1-1 0 0 0,-1 0 0 0 0,7-1-86 0 0,-6 0 8 0 0,-1 0-1 0 0,0-1 1 0 0,1 0 0 0 0,-1 0-1 0 0,0-1 1 0 0,0 0-1 0 0,0 0 1 0 0,0-1 0 0 0,0 0-1 0 0,2-1-7 0 0,-6 2-49 0 0,1 0-1 0 0,-1 0 0 0 0,1-1 0 0 0,-1 1 1 0 0,0-1-1 0 0,0 0 0 0 0,0 0 0 0 0,0 0 1 0 0,-1 0-1 0 0,1 0 0 0 0,-1-1 0 0 0,0 1 1 0 0,0-1-1 0 0,0 1 0 0 0,0-1 0 0 0,-1 0 1 0 0,1 0-1 0 0,-1 0 0 0 0,0-1 50 0 0,1-9-497 0 0,0-1 0 0 0,-1 1 0 0 0,-1-1 1 0 0,0 0-1 0 0,-3-13 497 0 0,-14-73-2109 0 0,17 98 2035 0 0,-2-6-46 0 0,-1-6-270 0 0,0 0 0 0 0,-5-13 390 0 0,6 25 127 0 0,1-1-1 0 0,-1 1 1 0 0,1-1-1 0 0,-1 1 1 0 0,0 0 0 0 0,0-1-1 0 0,-1 1 1 0 0,1 0-1 0 0,-1 1 1 0 0,1-1 0 0 0,-1 0-1 0 0,0 1 1 0 0,-3-3-127 0 0,6 5 58 0 0,-1-1 0 0 0,0 1 0 0 0,1 0 0 0 0,-1 0 0 0 0,0 0 0 0 0,0-1 0 0 0,1 1 0 0 0,-1 0 0 0 0,0 0 0 0 0,1 0 0 0 0,-1 0 0 0 0,0 0 0 0 0,0 0 0 0 0,1 0 0 0 0,-1 0 0 0 0,0 1 0 0 0,1-1 1 0 0,-1 0-1 0 0,0 0 0 0 0,1 0 0 0 0,-1 1 0 0 0,0-1 0 0 0,1 0 0 0 0,-1 1 0 0 0,0-1 0 0 0,1 1 0 0 0,-1-1 0 0 0,1 1 0 0 0,-1-1 0 0 0,1 1 0 0 0,-1-1 0 0 0,1 1 0 0 0,-1-1 0 0 0,1 1 0 0 0,0 0 0 0 0,-1-1 0 0 0,1 1 0 0 0,0 0 0 0 0,-1-1-58 0 0,0 3 67 0 0,-1 1-1 0 0,1-1 0 0 0,-1 0 0 0 0,1 0 0 0 0,0 1 0 0 0,0-1 0 0 0,0 3-66 0 0,1 7 239 0 0,1 1-1 0 0,0-1 0 0 0,1 0 1 0 0,0 0-1 0 0,1 0 0 0 0,0 0 1 0 0,1 0-1 0 0,2 2-238 0 0,7 19 439 0 0,2-1 1 0 0,1-1-1 0 0,2 0 1 0 0,1-1-1 0 0,1 0-439 0 0,10 9 16 0 0,9 8-16 0 0,-38-47-1 0 0,9 6-23 0 0,-9-7-111 0 0,-1 0-59 0 0,0 0-1100 0 0,0-1-4539 0 0,-3-3-1949 0 0</inkml:trace>
  <inkml:trace contextRef="#ctx0" brushRef="#br0" timeOffset="1427.263">1270 165 13360 0 0,'0'0'1026'0'0,"0"0"-410"0"0,13 0 4400 0 0,-1 1-4166 0 0,1 0-1 0 0,-1 1 1 0 0,1 1-850 0 0,20 2 68 0 0,89 14 455 0 0,-23-3 69 0 0,-80-13-640 0 0,34 4 526 0 0,2-3-478 0 0,-37-3-1286 0 0,1-1-1 0 0,15-3 1287 0 0,-28 3-1880 0 0,-5 0-80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43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0 15664 0 0,'0'0'356'0'0,"0"0"49"0"0,0 0 21 0 0,0 9 92 0 0,0 6-583 0 0,0 5 910 0 0,0 0 0 0 0,2 1 0 0 0,2 10-845 0 0,1 9 1060 0 0,-3-24-310 0 0,0-1 0 0 0,5 13-750 0 0,17 76 1120 0 0,-18-80-1120 0 0,-1 0 0 0 0,-1 0 0 0 0,-1 10 0 0 0,1-2 0 0 0,0-11 86 0 0,0-1-401 0 0,-3-5-3022 0 0,-2-15-1707 0 0,-1 2-1393 0 0</inkml:trace>
  <inkml:trace contextRef="#ctx0" brushRef="#br0" timeOffset="375.287">1 317 15664 0 0,'0'0'718'0'0,"0"-1"-19"0"0,0 0-624 0 0,0 0 1 0 0,0 0-1 0 0,0 1 0 0 0,0-1 1 0 0,0 0-1 0 0,1 0 1 0 0,-1 0-1 0 0,0 0 1 0 0,0 0-1 0 0,1 1 0 0 0,-1-1 1 0 0,1 0-1 0 0,-1 0 1 0 0,1 1-1 0 0,-1-1 0 0 0,1 0 1 0 0,-1 1-1 0 0,1-1 1 0 0,0 0-1 0 0,-1 1 0 0 0,1-1 1 0 0,0 1-1 0 0,0-1 1 0 0,-1 1-1 0 0,2-1-75 0 0,20-5 471 0 0,-15 4-485 0 0,50-8 1038 0 0,0 2 0 0 0,51 0-1024 0 0,-107 8 20 0 0,142-6-4064 0 0,-136 6 4028 0 0,1 2 16 0 0,-6-1 133 0 0,0 1 0 0 0,0-1 0 0 0,0 0 0 0 0,0 1 0 0 0,0-1-1 0 0,-1 1 1 0 0,1 0 0 0 0,-1-1 0 0 0,1 1 0 0 0,-1 0 0 0 0,0 0 0 0 0,1 0-1 0 0,-1 0 1 0 0,0 0 0 0 0,0 0 0 0 0,0 0 0 0 0,-1 0 0 0 0,1 1-1 0 0,-1-1 1 0 0,1 0 0 0 0,-1 1 0 0 0,1-1-133 0 0,-1-1-3 0 0,3 17 1332 0 0,0 3-509 0 0,1-1 0 0 0,1 1-1 0 0,1-1 1 0 0,4 10-820 0 0,-7-27 188 0 0,2 5 145 0 0,-4 2-2934 0 0,-2-10 1087 0 0,-3-2-20 0 0</inkml:trace>
  <inkml:trace contextRef="#ctx0" brushRef="#br0" timeOffset="1133.797">551 163 13824 0 0,'0'2'314'0'0,"3"6"-119"0"0,0 1 0 0 0,1-1-1 0 0,0 0 1 0 0,0 0-1 0 0,1-1 1 0 0,3 5-195 0 0,36 41 1408 0 0,-4-4 1244 0 0,25 37-563 0 0,-60-81-2001 0 0,-4-4 283 0 0,-1-1 117 0 0,-10-15-256 0 0,8 11-477 0 0,0 1 187 0 0,0 0 1 0 0,0 0-1 0 0,1 0 1 0 0,-1 0-1 0 0,1 0 1 0 0,0-1 0 0 0,0 1-1 0 0,0 0 1 0 0,1-1-1 0 0,-1 1 1 0 0,1-1 0 0 0,0 1-1 0 0,-1-1 1 0 0,2 1-1 0 0,-1-4 58 0 0,1 2 0 0 0,0 0 0 0 0,0 1 0 0 0,0-1 0 0 0,0 0 0 0 0,1 1 0 0 0,0-1 0 0 0,0 1 0 0 0,0 0 0 0 0,0 0 0 0 0,1 0 0 0 0,0 0 0 0 0,-1 0 0 0 0,2 0 0 0 0,0-1 0 0 0,-1 3 0 0 0,0 0 0 0 0,0-1 0 0 0,0 1 0 0 0,0 0 0 0 0,0 1 0 0 0,0-1 0 0 0,1 1 0 0 0,-1-1 0 0 0,1 1 0 0 0,-1 0 0 0 0,1 0 0 0 0,0 0 0 0 0,-1 1 0 0 0,1-1 0 0 0,0 1 0 0 0,0 0 0 0 0,-1 0 0 0 0,1 0 0 0 0,0 1 0 0 0,-1-1 44 0 0,0 1 0 0 0,0 0-1 0 0,0 0 1 0 0,0 0 0 0 0,0 0-1 0 0,0 0 1 0 0,0 1 0 0 0,0-1-1 0 0,0 1 1 0 0,-1 0 0 0 0,1 0-1 0 0,-1 0 1 0 0,0 0 0 0 0,2 2-44 0 0,5 5 472 0 0,-1 1 0 0 0,0 0 1 0 0,0 2-473 0 0,0-2-37 0 0,0 2 306 0 0,-1 1 0 0 0,0-1 0 0 0,0 2 0 0 0,-1-1 0 0 0,-1 0 0 0 0,-1 1 0 0 0,4 13-269 0 0,-8-20 149 0 0,0-6-149 0 0,0-1-1 0 0,0 0 1 0 0,0 0-1 0 0,0 1 1 0 0,0-1-1 0 0,0 0 1 0 0,0 1-1 0 0,0-1 1 0 0,-1 0 0 0 0,1 1-1 0 0,0-1 1 0 0,0 0-1 0 0,0 0 1 0 0,-1 1-1 0 0,1-1 1 0 0,0 0-1 0 0,0 0 1 0 0,0 1-1 0 0,-1-1 1 0 0,1 0-1 0 0,0 0 1 0 0,0 0-1 0 0,-1 0 1 0 0,1 1 0 0 0,0-1-1 0 0,-1 0 1 0 0,1 0-1 0 0,0 0 1 0 0,-1 0-1 0 0,1 0 1 0 0,0 0-1 0 0,-1 0 1 0 0,1 0-1 0 0,0 0 1 0 0,0 0-1 0 0,-1 0 1 0 0,1 0-1 0 0,0 0 1 0 0,-1 0-1 0 0,1 0 1 0 0,0 0 0 0 0,-1 0-1 0 0,1 0 1 0 0,-11-4-365 0 0,9 3 282 0 0,0 0 0 0 0,1 0 0 0 0,-1-1 0 0 0,0 1 0 0 0,1 0-1 0 0,-1-1 1 0 0,1 0 0 0 0,-1 1 0 0 0,1-1 0 0 0,0 0 0 0 0,0 0 0 0 0,0 0 0 0 0,0 1 0 0 0,0-1 0 0 0,0 0 0 0 0,1-1 0 0 0,-1 1 0 0 0,1 0-1 0 0,-1 0 84 0 0,0-2-85 0 0,1 1-1 0 0,-1-1 0 0 0,1 1 1 0 0,0-1-1 0 0,0 1 0 0 0,0-1 0 0 0,1 1 1 0 0,-1-1-1 0 0,1 1 0 0 0,0-1 1 0 0,0 0 85 0 0,1-3-328 0 0,-1 4 152 0 0,0-1-1 0 0,0 1 1 0 0,0 0 0 0 0,0 0-1 0 0,1 0 1 0 0,-1 0 0 0 0,1 0-1 0 0,0 0 1 0 0,0 0 0 0 0,0 0-1 0 0,0 1 1 0 0,0-1-1 0 0,0 1 1 0 0,1 0 0 0 0,0-1-1 0 0,1 0 177 0 0,-3 2 0 0 0,0 1-1 0 0,0-1 0 0 0,0 1 1 0 0,-1-1-1 0 0,1 1 1 0 0,0-1-1 0 0,0 1 0 0 0,0 0 1 0 0,0 0-1 0 0,0-1 0 0 0,-1 1 1 0 0,1 0-1 0 0,0 0 0 0 0,0 0 1 0 0,0 0-1 0 0,0 0 0 0 0,0 0 1 0 0,0 0-1 0 0,0 0 1 0 0,0 0-1 0 0,0 1 0 0 0,0-1 1 0 0,0 0 0 0 0,1 1-2 0 0,5 1 156 0 0,0 1-1 0 0,-1-1 0 0 0,1 1 0 0 0,-1 1 0 0 0,1-1 0 0 0,-1 1 1 0 0,0 0-1 0 0,-1 0 0 0 0,3 3-153 0 0,5 2 517 0 0,21 14 222 0 0,0-1 0 0 0,2-2-1 0 0,1-2-738 0 0,-27-13 198 0 0,0-1-1 0 0,1 0 1 0 0,-1-1 0 0 0,1-1-1 0 0,0 1 1 0 0,-1-2-1 0 0,1 1 1 0 0,0-1 0 0 0,0-1-1 0 0,2 0-197 0 0,-9-1-30 0 0,0 1 0 0 0,-1-1 1 0 0,1 0-1 0 0,0 0 0 0 0,0-1 0 0 0,-1 1 0 0 0,1-1 0 0 0,-1 1 0 0 0,0-1 0 0 0,1 0 0 0 0,-1-1 0 0 0,1 0 30 0 0,-2 2-25 0 0,0-1-1 0 0,0 1 0 0 0,-1-1 1 0 0,1 0-1 0 0,0 0 0 0 0,-1 0 1 0 0,1 0-1 0 0,-1 0 0 0 0,0 0 1 0 0,0 0-1 0 0,0-1 0 0 0,0 1 1 0 0,0 0-1 0 0,0 0 0 0 0,0-1 1 0 0,-1 1-1 0 0,1-1 0 0 0,-1 1 1 0 0,0-2 25 0 0,0-5-268 0 0,0-1 1 0 0,-1 1-1 0 0,-1 0 0 0 0,1 0 1 0 0,-2 0-1 0 0,1 0 1 0 0,-1 1-1 0 0,-1-2 268 0 0,3 6-65 0 0,-2-1-1 0 0,1 1 0 0 0,0 0 0 0 0,-1 0 0 0 0,0 0 1 0 0,0 0-1 0 0,0 0 0 0 0,0 0 0 0 0,0 1 0 0 0,-1 0 0 0 0,0-1 1 0 0,1 2-1 0 0,-1-1 0 0 0,-1 0 0 0 0,1 1 0 0 0,-1-1 66 0 0,4 3 20 0 0,0-1-1 0 0,-1 1 1 0 0,1 0-1 0 0,-1-1 0 0 0,0 1 1 0 0,1 0-1 0 0,-1 0 1 0 0,1 0-1 0 0,-1 0 0 0 0,1 1 1 0 0,-1-1-1 0 0,1 0 1 0 0,-1 1-1 0 0,1-1 1 0 0,-1 0-1 0 0,1 1 0 0 0,0 0 1 0 0,-1-1-1 0 0,1 1 1 0 0,0 0-1 0 0,-1 0 0 0 0,1 0 1 0 0,0 0-1 0 0,0 0 1 0 0,0 0-1 0 0,0 0 1 0 0,0 0-1 0 0,-1 1-19 0 0,0 1 84 0 0,-1 0 0 0 0,1 0 1 0 0,0 0-1 0 0,0 0 0 0 0,0 0 1 0 0,1 0-1 0 0,-1 1 0 0 0,1-1 0 0 0,0 0 1 0 0,0 1-1 0 0,-1 3-84 0 0,5 38 360 0 0,-3-39-344 0 0,1 0 0 0 0,0 0 0 0 0,0-1 0 0 0,0 1 0 0 0,1-1 0 0 0,0 1 0 0 0,0-1 0 0 0,0 0 0 0 0,3 5-16 0 0,0-1 22 0 0,1 0 0 0 0,0 0 1 0 0,1 0-1 0 0,5 5-22 0 0,-5-6 229 0 0,0-1 0 0 0,1 0 0 0 0,1-1 0 0 0,-1 1 0 0 0,1-2 0 0 0,0 1 0 0 0,0-1 0 0 0,0 0 0 0 0,8 2-229 0 0,0-2-373 0 0,0 0-1 0 0,0 0 1 0 0,0-2-1 0 0,1 0 1 0 0,5-1 373 0 0,8 1-1010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42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54 229 13824 0 0,'0'0'314'0'0,"-10"-11"760"0"0,9 10-965 0 0,1 0 1 0 0,-1 0-1 0 0,1 0 1 0 0,-1 1 0 0 0,0-1-1 0 0,1 0 1 0 0,-1 0 0 0 0,0 1-1 0 0,0-1 1 0 0,0 1 0 0 0,0-1-1 0 0,1 0 1 0 0,-1 1 0 0 0,0 0-1 0 0,0-1 1 0 0,0 1 0 0 0,0-1-1 0 0,0 1 1 0 0,0 0 0 0 0,0 0-1 0 0,0 0 1 0 0,0 0-1 0 0,0 0 1 0 0,0 0 0 0 0,0 0-1 0 0,-1 0-109 0 0,1 1 76 0 0,0-1-1 0 0,0 1 1 0 0,0 0-1 0 0,0 0 1 0 0,0 0-1 0 0,0 0 0 0 0,1 0 1 0 0,-1 0-1 0 0,0 0 1 0 0,1 1-1 0 0,-1-1 0 0 0,1 0 1 0 0,-1 0-1 0 0,1 1 1 0 0,-1-1-1 0 0,1 0 1 0 0,0 0-1 0 0,0 1 0 0 0,-1 0-75 0 0,-1 10 336 0 0,0 0-1 0 0,1 0 0 0 0,0 0 1 0 0,0 0-1 0 0,2 0 0 0 0,-1 0 1 0 0,2 0-1 0 0,-1 0 0 0 0,2 0 1 0 0,0 0-1 0 0,0 0 0 0 0,4 8-335 0 0,-5-15 0 0 0,1 0 0 0 0,0 0 0 0 0,-1-1 0 0 0,1 0 0 0 0,1 1 0 0 0,-1-1 0 0 0,1 0 0 0 0,0 0 0 0 0,0-1 0 0 0,4 4 0 0 0,-7-7 0 0 0,0 1 0 0 0,0-1 0 0 0,0 0 0 0 0,0 0 0 0 0,1 1 0 0 0,-1-1 0 0 0,0 0 0 0 0,0 0 0 0 0,1 0 0 0 0,-1 0 0 0 0,0 0 0 0 0,0 0 0 0 0,0-1 0 0 0,1 1 0 0 0,-1 0 0 0 0,0-1 0 0 0,0 1 0 0 0,0-1 0 0 0,0 1 0 0 0,1-1 0 0 0,22-13 0 0 0,-16 8 0 0 0,0-1 0 0 0,-1 0 0 0 0,0 0 0 0 0,0-1 0 0 0,-1 0 0 0 0,2-2 0 0 0,31-54 0 0 0,-9 13 0 0 0,-30 51 0 0 0,1 0 0 0 0,-1 0 0 0 0,0 0 0 0 0,0 0 0 0 0,0-1 0 0 0,0 1 0 0 0,0 0 0 0 0,1 0 0 0 0,-1 0 0 0 0,0 0 0 0 0,0 0 0 0 0,0 0 0 0 0,0 0 0 0 0,1 0 0 0 0,-1-1 0 0 0,0 1 0 0 0,0 0 0 0 0,0 0 0 0 0,1 0 0 0 0,-1 0 0 0 0,0 0 0 0 0,0 0 0 0 0,0 0 0 0 0,1 0 0 0 0,-1 0 0 0 0,0 0 0 0 0,0 0 0 0 0,0 0 0 0 0,0 1 0 0 0,1-1 0 0 0,-1 0 0 0 0,0 0 0 0 0,0 0 0 0 0,0 0 0 0 0,1 0 0 0 0,-1 0 0 0 0,0 0 0 0 0,0 0 0 0 0,0 0 0 0 0,0 1 0 0 0,0-1 0 0 0,1 0 0 0 0,-1 0 0 0 0,0 0 0 0 0,0 0 0 0 0,0 1 0 0 0,0-1 0 0 0,0 0 0 0 0,0 0 0 0 0,0 0 0 0 0,0 0 0 0 0,0 1 0 0 0,1-1 0 0 0,-1 0 0 0 0,0 0 0 0 0,0 0 0 0 0,0 1 0 0 0,0-1 0 0 0,0 0 0 0 0,4 12 0 0 0,0 26 0 0 0,-4-31 0 0 0,1-1 0 0 0,-1 1 0 0 0,1 0 0 0 0,1 0 0 0 0,-1 0 0 0 0,1-1 0 0 0,0 1 0 0 0,1-1 0 0 0,-1 1 0 0 0,1-1 0 0 0,4 5 0 0 0,-5-8 0 0 0,0-1 0 0 0,1 1 0 0 0,-1-1 0 0 0,1 0 0 0 0,-1 0 0 0 0,1 0 0 0 0,0 0 0 0 0,0 0 0 0 0,0 0 0 0 0,-1-1 0 0 0,-1-1 0 0 0,1 1 0 0 0,0 0 0 0 0,-1-1 0 0 0,1 1 0 0 0,0-1 0 0 0,-1 1 0 0 0,1-1 0 0 0,0 0 0 0 0,0 0 0 0 0,-1 0 0 0 0,1 0 0 0 0,0 0 0 0 0,0 0 0 0 0,0 0 0 0 0,-1-1 0 0 0,1 1 0 0 0,0-1 0 0 0,1 0 0 0 0,6-3 0 0 0,-1-1 0 0 0,1-1 0 0 0,-1 1 0 0 0,0-2 0 0 0,-1 1 0 0 0,1-1 0 0 0,4-6 0 0 0,8-10 0 0 0,14-22 0 0 0,-21 27 0 0 0,-5 8-164 0 0,0 0 0 0 0,1 1 0 0 0,1 0 164 0 0,0-2-892 0 0,-9 11 450 0 0,6 6 276 0 0,-4-2 209 0 0,0 0 0 0 0,0 0 0 0 0,0 1 0 0 0,0-1-1 0 0,-1 1 1 0 0,0 0 0 0 0,0 0 0 0 0,1 4-43 0 0,10 44 1471 0 0,-7-22-1293 0 0,1-7-178 0 0,1 0 0 0 0,10 19 0 0 0,-11-25 0 0 0,-6-18 0 0 0,-1 0 0 0 0,0 1 0 0 0,0-1 0 0 0,0 0 0 0 0,0 0 0 0 0,0 0 0 0 0,1 1 0 0 0,-1-1 0 0 0,0 0 0 0 0,0 0 0 0 0,0 0 0 0 0,0 1 0 0 0,1-1 0 0 0,-1 0 0 0 0,0 0 0 0 0,0 0 0 0 0,1 0 0 0 0,-1 0 0 0 0,0 1 0 0 0,0-1 0 0 0,1 0 0 0 0,-1 0 0 0 0,0 0 0 0 0,0 0 0 0 0,1 0 0 0 0,-1 0 0 0 0,0 0 0 0 0,0 0 0 0 0,1 0 0 0 0,-1 0 0 0 0,0 0 0 0 0,0 0 0 0 0,1 0 0 0 0,-1 0 0 0 0,0 0 0 0 0,1 0 0 0 0,-1-1 0 0 0,0 1 0 0 0,0 0 0 0 0,0 0 0 0 0,1 0 0 0 0,-1 0 0 0 0,0 0 0 0 0,0-1 0 0 0,1 1 0 0 0,-1 0 0 0 0,0 0 0 0 0,0 0 0 0 0,0-1 0 0 0,0 1 0 0 0,1 0 0 0 0,-1 0 0 0 0,6-8 0 0 0,-2 2 0 0 0,0 0 0 0 0,-1 0 0 0 0,0 0 0 0 0,1-3 0 0 0,4-9 0 0 0,20-40 0 0 0,-17 36 7 0 0,-9 17-75 0 0,1 0 0 0 0,-1 0 0 0 0,1 0 0 0 0,0 0 0 0 0,0 1 0 0 0,3-4 68 0 0,-1 3-226 0 0,-1 1 90 0 0,-1 0-1 0 0,1 1 1 0 0,0-1-1 0 0,1 1 1 0 0,-1 0-1 0 0,0 0 1 0 0,1 0-1 0 0,0 0 1 0 0,0 1-1 0 0,0-1 137 0 0,-5 3 0 0 0,0 0 0 0 0,1 0 0 0 0,-1 0 0 0 0,0 0 0 0 0,1-1 0 0 0,-1 1 0 0 0,0 0 0 0 0,1 0 0 0 0,-1 0 0 0 0,0 0 0 0 0,1 0 0 0 0,-1 0 0 0 0,0 0 0 0 0,1 0 0 0 0,-1 0 0 0 0,0 0 0 0 0,1 0 0 0 0,-1 0 0 0 0,0 0 0 0 0,1 0 0 0 0,-1 0 0 0 0,0 0 0 0 0,1 0 0 0 0,-1 0 0 0 0,0 0 0 0 0,1 1 0 0 0,-1-1 0 0 0,0 0 0 0 0,1 0 0 0 0,-1 0 0 0 0,0 1 0 0 0,0-1 0 0 0,1 0 0 0 0,-1 0 0 0 0,0 1 0 0 0,0-1 0 0 0,0 0 0 0 0,1 1 0 0 0,0 0 0 0 0,3 2 153 0 0,0 1-1 0 0,-1 0 0 0 0,1 0 1 0 0,-1 1-1 0 0,0-1 1 0 0,0 1-1 0 0,0 0 0 0 0,0 0 1 0 0,-1-1-1 0 0,0 2 0 0 0,0-1 1 0 0,0 0-1 0 0,0 5-152 0 0,13 29 11 0 0,-6-17-11 0 0,-8-16 0 0 0,1-1 0 0 0,0 0 0 0 0,1 0 0 0 0,-1 0 0 0 0,1 0 0 0 0,0 0 0 0 0,0-1 0 0 0,0 1 0 0 0,1-1 0 0 0,0 0 0 0 0,3 3 0 0 0,6 1 0 0 0,-7-8 0 0 0,-3-1 0 0 0,-2 2-21 0 0,0-1-1 0 0,0 0 0 0 0,0 0 1 0 0,0 0-1 0 0,0-1 1 0 0,0 1-1 0 0,0 0 0 0 0,0 0 1 0 0,-1 0-1 0 0,1-1 1 0 0,0 1-1 0 0,0 0 0 0 0,0-1 1 0 0,-1 1-1 0 0,1-1 1 0 0,0 1-1 0 0,0-1 0 0 0,-1 1 1 0 0,1-1-1 0 0,0 1 0 0 0,-1-1 1 0 0,1 0-1 0 0,0 1 1 0 0,-1-1-1 0 0,1 0 0 0 0,-1 0 1 0 0,0 1-1 0 0,1-1 1 0 0,-1 0-1 0 0,1 0 0 0 0,-1 0 1 0 0,0 0 21 0 0,2-2-185 0 0,36-53-3779 0 0,1-23 669 0 0,-36 74 3359 0 0,-2 5 273 0 0,-1 0 138 0 0,0 0 32 0 0,0 0 73 0 0,0 0 286 0 0,0 0 124 0 0,5 16 1650 0 0,17 64-892 0 0,-18-65-1291 0 0,-3-10-348 0 0,1-1-1 0 0,-1 1 1 0 0,1-1-1 0 0,0 1 1 0 0,0-1-1 0 0,0 0 1 0 0,0 0-1 0 0,1 0 1 0 0,-1 0-1 0 0,1 0 1 0 0,0 0-1 0 0,1-1 1 0 0,-1 0-1 0 0,1 1-108 0 0,-3-3-35 0 0,0-1 0 0 0,0 1 0 0 0,0-1 0 0 0,-1 1 0 0 0,1-1 0 0 0,0 1 0 0 0,0-1 0 0 0,0 0 0 0 0,0 0 0 0 0,0 1 0 0 0,0-1 0 0 0,0 0 0 0 0,0 0 0 0 0,0 0 0 0 0,0 0 0 0 0,0 0 0 0 0,0 0 0 0 0,0 0 0 0 0,0-1-1 0 0,0 1 1 0 0,0 0 0 0 0,-1 0 0 0 0,1-1 0 0 0,0 1 0 0 0,1-1 35 0 0,-1 0-225 0 0,0 0-1 0 0,0 0 1 0 0,1-1-1 0 0,-1 1 1 0 0,0-1-1 0 0,0 1 1 0 0,-1-1-1 0 0,1 1 1 0 0,0-1-1 0 0,0 1 1 0 0,-1-1-1 0 0,1 0 1 0 0,-1 1 0 0 0,1-1-1 0 0,-1 0 1 0 0,0 0-1 0 0,0 1 1 0 0,0-1-1 0 0,0 0 1 0 0,0 0-1 0 0,0 1 1 0 0,0-2 225 0 0,0-1-413 0 0,0-6-1122 0 0</inkml:trace>
  <inkml:trace contextRef="#ctx0" brushRef="#br0" timeOffset="332.215">969 28 17503 0 0,'-4'-6'412'0'0,"3"4"-308"0"0,0 1 1 0 0,0-1-1 0 0,0 0 1 0 0,0 1-1 0 0,0-1 1 0 0,-1 1-1 0 0,1 0 1 0 0,0-1-1 0 0,-1 1 1 0 0,1 0-1 0 0,-1 0 1 0 0,0 0-1 0 0,1 0 1 0 0,-1 0-1 0 0,0 0-104 0 0,1 1 381 0 0,1 0 110 0 0,0 0 18 0 0,0 0-66 0 0,1 0-294 0 0,6 0-334 0 0,-5 0-354 0 0,0 0 0 0 0,0 1 0 0 0,0 0 0 0 0,0-1 0 0 0,0 1 0 0 0,0 0 0 0 0,0 0 0 0 0,1 1 539 0 0,6 2-4605 0 0,1-2-756 0 0</inkml:trace>
  <inkml:trace contextRef="#ctx0" brushRef="#br0" timeOffset="333.215">1236 28 13824 0 0,'2'5'148'0'0,"0"0"1"0"0,-1 0 0 0 0,1 0 0 0 0,-1 0 0 0 0,0 0 0 0 0,-1 0 0 0 0,1 0 0 0 0,-1 1 0 0 0,0-1-1 0 0,0 5-148 0 0,1 25 880 0 0,4-12 882 0 0,0 0 1 0 0,5 9-1763 0 0,-2-5 622 0 0,-6-16-273 0 0,0 0-1 0 0,-1 0 1 0 0,1 7-349 0 0,1 16 86 0 0,15 78-86 0 0,-18-108-9 0 0,0 0 0 0 0,0-1 0 0 0,0 1 0 0 0,0-1 0 0 0,-1 1 0 0 0,0-1 0 0 0,0 2 9 0 0,1-5-98 0 0,0 1 1 0 0,0 0-1 0 0,0 0 1 0 0,0 0-1 0 0,-1 0 1 0 0,1 0-1 0 0,0-1 1 0 0,-1 1-1 0 0,1 0 1 0 0,0 0-1 0 0,-1-1 1 0 0,1 1-1 0 0,-1 0 1 0 0,1-1-1 0 0,-1 1 1 0 0,0 0-1 0 0,1-1 1 0 0,-1 1-1 0 0,0-1 1 0 0,1 1-1 0 0,-1-1 1 0 0,0 1 0 0 0,0-1-1 0 0,1 1 1 0 0,-1-1-1 0 0,0 0 1 0 0,0 1-1 0 0,0-1 98 0 0,-5 0-1023 0 0</inkml:trace>
  <inkml:trace contextRef="#ctx0" brushRef="#br0" timeOffset="634.538">1136 267 15664 0 0,'10'-6'1667'0'0,"-1"4"-1370"0"0,0-1 0 0 0,1 1-1 0 0,0 1 1 0 0,-1 0-1 0 0,1 0 1 0 0,0 1-1 0 0,6 0-296 0 0,55 8 16 0 0,75 6-1309 0 0,-122-12-5173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40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67 15664 0 0,'0'-1'55'0'0,"-1"1"1"0"0,1-1 0 0 0,-1 1-1 0 0,1-1 1 0 0,-1 1 0 0 0,1-1 0 0 0,-1 1-1 0 0,1 0 1 0 0,-1-1 0 0 0,1 1-1 0 0,-1-1 1 0 0,0 1 0 0 0,1 0 0 0 0,-1 0-1 0 0,0 0 1 0 0,1-1 0 0 0,-1 1-1 0 0,0 0 1 0 0,1 0 0 0 0,-1 0 0 0 0,0 0-1 0 0,1 0 1 0 0,-1 0 0 0 0,0 0-1 0 0,1 0 1 0 0,-1 0 0 0 0,0 0 0 0 0,0 1-1 0 0,1-1-55 0 0,-1 1 18 0 0,0-1 0 0 0,0 1-1 0 0,0 0 1 0 0,0 0-1 0 0,0 0 1 0 0,0 0-1 0 0,0 0 1 0 0,0 0 0 0 0,0 0-1 0 0,1 0 1 0 0,-1 1-1 0 0,1-1 1 0 0,-1 0-1 0 0,0 1-17 0 0,-1 4-11 0 0,0 0-1 0 0,1 0 0 0 0,0 0 0 0 0,0 0 0 0 0,0 0 0 0 0,0 4 12 0 0,1 12 463 0 0,-1-7 17 0 0,1 1 1 0 0,1-1 0 0 0,1 1-1 0 0,0 0-480 0 0,7 37 1631 0 0,-1 19-1631 0 0,0-7 444 0 0,-4-21 533 0 0,0-12-349 0 0,3 12-628 0 0,1 23 0 0 0,-7-50-401 0 0,-2-17 300 0 0,1 0 1 0 0,0 0-1 0 0,-1 0 0 0 0,1 0 1 0 0,-1 0-1 0 0,1 0 0 0 0,0 0 1 0 0,-1 0-1 0 0,1 0 0 0 0,0 0 1 0 0,-1 0-1 0 0,1 0 0 0 0,0 0 1 0 0,-1 0-1 0 0,1 0 0 0 0,-1-1 0 0 0,1 1 1 0 0,0 0-1 0 0,-1 0 0 0 0,1 0 1 0 0,0 0-1 0 0,0-1 0 0 0,-1 1 1 0 0,1 0-1 0 0,0-1 101 0 0,-6-2-4616 0 0,-1-5-2265 0 0</inkml:trace>
  <inkml:trace contextRef="#ctx0" brushRef="#br0" timeOffset="766.682">41 94 15664 0 0,'2'-1'356'0'0,"8"-2"-216"0"0,0 0 0 0 0,0 0 1 0 0,0 1-1 0 0,0 0 1 0 0,0 0-1 0 0,0 1 1 0 0,1 1-1 0 0,-1 0 1 0 0,0 0-1 0 0,1 1-140 0 0,3 0 126 0 0,0 1 0 0 0,0 1 0 0 0,0 0 0 0 0,0 1 0 0 0,0 0 0 0 0,-1 1 0 0 0,1 1-126 0 0,-5-2 228 0 0,0 0 0 0 0,-1 1-1 0 0,0 0 1 0 0,0 0 0 0 0,4 4-228 0 0,-11-8-3 0 0,1 1 0 0 0,0-1 0 0 0,-1 1 0 0 0,0 0 0 0 0,1-1 0 0 0,-1 1 0 0 0,0 0 0 0 0,0 0 0 0 0,0 0 0 0 0,0 0 0 0 0,0 0 0 0 0,0 1 3 0 0,-1-2 4 0 0,0 1 0 0 0,0-1 1 0 0,1 1-1 0 0,-1-1 0 0 0,0 0 1 0 0,-1 1-1 0 0,1-1 0 0 0,0 1 1 0 0,0-1-1 0 0,-1 0 0 0 0,1 1 1 0 0,0-1-1 0 0,-1 0 0 0 0,0 1 1 0 0,1-1-1 0 0,-1 0 0 0 0,0 0 1 0 0,1 0-1 0 0,-1 1 0 0 0,-1-1-4 0 0,-1 3 162 0 0,0-1-1 0 0,0 0 0 0 0,0 0 1 0 0,-1-1-1 0 0,1 1 1 0 0,-1 0-1 0 0,0-1 0 0 0,0 0 1 0 0,-2 1-162 0 0,-41 14 585 0 0,18-7-647 0 0,6-2-497 0 0,0-1 0 0 0,-3 0 559 0 0,-17 4-858 0 0,38-10 857 0 0,0 0-1 0 0,0 0 1 0 0,0-1 0 0 0,0 0-1 0 0,0 0 1 0 0,0 0-1 0 0,0 0 1 0 0,0-1-1 0 0,0 0 1 0 0,0 0-1 0 0,-4-2 2 0 0,9 3 0 0 0,0 0 0 0 0,0 0 0 0 0,0 0 0 0 0,0 0 0 0 0,0 0 0 0 0,1 0 0 0 0,-1 0 0 0 0,0 0 0 0 0,0 0 0 0 0,0 0 0 0 0,0 0 0 0 0,0 0 0 0 0,0 0 0 0 0,0 0 0 0 0,1 0 0 0 0,-1 0 0 0 0,0 0 0 0 0,0 0 0 0 0,0 0 0 0 0,0 0 0 0 0,0 0 0 0 0,0 0 0 0 0,0-1 0 0 0,0 1 0 0 0,0 0 0 0 0,0 0 0 0 0,0 0 0 0 0,1 0 0 0 0,-1 0 0 0 0,0 0 0 0 0,0 0 0 0 0,0 0 0 0 0,0-1 0 0 0,0 1 0 0 0,0 0 0 0 0,0 0 0 0 0,0 0 0 0 0,0 0 0 0 0,0 0 0 0 0,0 0 0 0 0,0-1 0 0 0,0 1 0 0 0,0 0 0 0 0,0 0 0 0 0,0 0 0 0 0,0 0 0 0 0,0 0 0 0 0,0 0 0 0 0,-1 0 0 0 0,1 0 0 0 0,0-1 0 0 0,0 1 0 0 0,0 0 0 0 0,0 0 0 0 0,0 0 0 0 0,0 0 0 0 0,0 0 0 0 0,0 0 0 0 0,0 0 0 0 0,0 0 0 0 0,0 0 0 0 0,-1 0 0 0 0,1-1 0 0 0,0 1 0 0 0,0 0 0 0 0,0 0 0 0 0,24-6 0 0 0,0 1 0 0 0,1 2 0 0 0,21-2 0 0 0,76 3 0 0 0,-108 2 0 0 0,9-2 473 0 0,-1 0 0 0 0,1-1 0 0 0,10-4-473 0 0,17-2 557 0 0,-26 4-554 0 0,-1-1 0 0 0,0 0-1 0 0,-1-2 1 0 0,1 0 0 0 0,-1-2-1 0 0,11-7-2 0 0,-26 13 0 0 0,0-1 0 0 0,0 1 0 0 0,0-2 0 0 0,4-4 0 0 0,0 1 0 0 0,-11 8 0 0 0,1 1 0 0 0,0-1 0 0 0,0 0 0 0 0,-1 1 0 0 0,1-1 0 0 0,-1 0 0 0 0,1 1 0 0 0,-1-1 0 0 0,1 0 0 0 0,-1 0 0 0 0,1 0 0 0 0,-1 0 0 0 0,1 1 0 0 0,-1-1 0 0 0,0 0 0 0 0,0 0 0 0 0,1 0 0 0 0,-1 0 0 0 0,0 0 0 0 0,0 0 0 0 0,0 0 0 0 0,0 0 0 0 0,0 0 0 0 0,0 0 0 0 0,0 1 0 0 0,0-1 0 0 0,-1 0 0 0 0,1 0 0 0 0,0 0 0 0 0,-1 0 0 0 0,1 0 0 0 0,0 0 0 0 0,-1 0 0 0 0,1 1 0 0 0,-1-1 0 0 0,1 0 0 0 0,-1 0 0 0 0,0 0 0 0 0,-1-1 0 0 0,1 1 0 0 0,-1-1 0 0 0,1 1 0 0 0,-1 0 0 0 0,1 0 0 0 0,-1-1 0 0 0,0 1 0 0 0,0 0 0 0 0,1 1 0 0 0,-1-1 0 0 0,0 0 0 0 0,0 0 0 0 0,0 1 0 0 0,0-1 0 0 0,0 1 0 0 0,0 0 0 0 0,-5-1 0 0 0,-1 1 0 0 0,1 0 0 0 0,0 0 0 0 0,0 1 0 0 0,0 0 0 0 0,1 0 0 0 0,-1 1 0 0 0,0 0 0 0 0,0 0 0 0 0,1 0 0 0 0,-1 1 0 0 0,1 0 0 0 0,0 1 0 0 0,0-1 0 0 0,0 1 0 0 0,0 0 0 0 0,0 0 0 0 0,1 1 0 0 0,0 0 0 0 0,0 0 0 0 0,-1 1 0 0 0,1 1 0 0 0,0-1 0 0 0,1 1 0 0 0,-1 0 0 0 0,1 0 0 0 0,1 0 0 0 0,-3 5 0 0 0,5-9 0 0 0,0 1 0 0 0,0-1 0 0 0,1 1 0 0 0,-1 0 0 0 0,1-1 0 0 0,-1 1 0 0 0,1-1 0 0 0,0 1 0 0 0,0 0 0 0 0,1-1 0 0 0,-1 1 0 0 0,1-1 0 0 0,0 1 0 0 0,0-1 0 0 0,0 1 0 0 0,0-1 0 0 0,1 0 32 0 0,-1 0 1 0 0,1 0-1 0 0,0-1 0 0 0,0 1 0 0 0,0-1 0 0 0,0 0 0 0 0,0 1 0 0 0,1-1 0 0 0,-1 0 0 0 0,1 0 0 0 0,-1-1 0 0 0,1 1 1 0 0,0 0-1 0 0,0-1 0 0 0,0 0 0 0 0,0 1 0 0 0,0-1 0 0 0,0 0 0 0 0,0-1 0 0 0,0 1 0 0 0,0-1 0 0 0,0 1 0 0 0,0-1 1 0 0,0 0-1 0 0,1 0 0 0 0,-1 0 0 0 0,0 0 0 0 0,0-1 0 0 0,0 1-32 0 0,10-3 279 0 0,-1-1 1 0 0,0 0-1 0 0,0 0 0 0 0,8-5-279 0 0,27-16-1992 0 0,11-8 1992 0 0,-46 25 0 0 0,1 1 0 0 0,-1 0 0 0 0,6-1 0 0 0,-15 7 0 0 0,0-1 0 0 0,0 1 0 0 0,1 0 0 0 0,-1 0 0 0 0,0 1 0 0 0,1-1 0 0 0,-1 1 0 0 0,1-1 0 0 0,-1 1 0 0 0,1 0 0 0 0,-1 1 0 0 0,0-1 0 0 0,1 0 0 0 0,-1 1 0 0 0,1 0 0 0 0,1 0 0 0 0,-3 0 0 0 0,-1-1 0 0 0,0 1 0 0 0,1-1 0 0 0,-1 1 0 0 0,0-1 0 0 0,1 1 0 0 0,-1 0 0 0 0,0 0 0 0 0,0 0 0 0 0,0 0 0 0 0,0 0 0 0 0,0 0 0 0 0,0 0 0 0 0,0 0 0 0 0,0 0 0 0 0,0 0 0 0 0,0 0 0 0 0,0 0 0 0 0,-1 1 0 0 0,1 0 0 0 0,2 3 0 0 0,7 8 0 0 0,11 21 0 0 0,-17-28 139 0 0,0 0-1 0 0,0 0 1 0 0,1 0-1 0 0,0 0 0 0 0,0 0 1 0 0,0-1-1 0 0,1 0 1 0 0,0 0-1 0 0,0-1 0 0 0,4 3-138 0 0,-9-6 512 0 0,0-1-429 0 0,1 0 0 0 0,-1 0 1 0 0,0 0-1 0 0,1 0 0 0 0,-1 0 0 0 0,1 0 0 0 0,-1-1 0 0 0,0 1 0 0 0,1 0 0 0 0,-1-1 0 0 0,0 1 1 0 0,0-1-1 0 0,1 1 0 0 0,-1-1 0 0 0,0 0 0 0 0,0 1 0 0 0,0-1 0 0 0,0 0 0 0 0,0 0 0 0 0,0 0 0 0 0,0 0 1 0 0,0 0-1 0 0,0 0 0 0 0,0 0 0 0 0,0 0 0 0 0,-1 0 0 0 0,1 0 0 0 0,0-2-83 0 0,3-4-76 0 0,0-1-1 0 0,0 0 1 0 0,-1 0-1 0 0,0-1 77 0 0,-1 5 123 0 0,20-54-123 0 0,-15 37-77 0 0,1 0-1 0 0,1 1 0 0 0,10-16 78 0 0,-9 16-596 0 0,-4 9-514 0 0,2 0 0 0 0,-1 0 1 0 0,2-1 1109 0 0,9-9-7849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38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15664 0 0,'0'0'718'0'0,"0"0"-19"0"0,1 1-374 0 0,13 38 625 0 0,-1 0 1 0 0,2 19-951 0 0,-5-19 116 0 0,-3-4 226 0 0,-1 0-1 0 0,-2 0 0 0 0,-2 0 1 0 0,0 0-1 0 0,-3 0 0 0 0,-1 7-341 0 0,-1-17 942 0 0,-1 0-1 0 0,-1 2-941 0 0,14-45-237 0 0,0 0 0 0 0,1 1 0 0 0,3-3 237 0 0,-1 3-595 0 0,2-2 305 0 0,0 0 1 0 0,16-14 289 0 0,-27 29 4 0 0,1 0 0 0 0,1 0 0 0 0,-1 0 1 0 0,0 1-1 0 0,1 0 0 0 0,0 0 0 0 0,0 0 0 0 0,0 1 0 0 0,0-1 1 0 0,0 1-1 0 0,0 1 0 0 0,1-1 0 0 0,-1 1 0 0 0,3-1-4 0 0,-5 2 0 0 0,0 0 0 0 0,0 0 0 0 0,-1 0 0 0 0,1 0 0 0 0,0 0 0 0 0,0 1 0 0 0,-1-1 0 0 0,1 1 0 0 0,0 0 0 0 0,0 0 0 0 0,-1 0 0 0 0,1 0 0 0 0,-1 1 0 0 0,1-1 0 0 0,-1 1 0 0 0,0-1 0 0 0,1 1 0 0 0,-1 0 0 0 0,0 0 0 0 0,0 0 0 0 0,0 0 0 0 0,-1 0 0 0 0,2 1 0 0 0,3 8-67 0 0,-4-9 133 0 0,-1-1 0 0 0,0 1 0 0 0,0 0 0 0 0,0-1 0 0 0,0 1 0 0 0,0 0 0 0 0,-1 0 0 0 0,1 0 0 0 0,0 0 0 0 0,-1 0 0 0 0,0 0 0 0 0,1 0 0 0 0,-1 0 0 0 0,0 0 0 0 0,0 0 0 0 0,0 0 0 0 0,0 0-1 0 0,0 0 1 0 0,-1 0 0 0 0,1 0 0 0 0,0 0 0 0 0,-1 0-66 0 0,-3 13 513 0 0,4-13-506 0 0,-1 0 0 0 0,1 1 1 0 0,-1-1-1 0 0,1 0 0 0 0,-1 1 1 0 0,0-1-1 0 0,0 0 0 0 0,0 0 1 0 0,-1 0-1 0 0,1 0 1 0 0,0 0-1 0 0,-1 0 0 0 0,-1 2-7 0 0,-1 0 4 0 0,-1 2 205 0 0,-1-1-1 0 0,1 0 1 0 0,-1 0 0 0 0,0 0 0 0 0,0-1-1 0 0,0 1 1 0 0,-1-2 0 0 0,0 1 0 0 0,-3 1-209 0 0,-16 4 55 0 0,0 0 0 0 0,0-2 0 0 0,-10 2-55 0 0,34-9-47 0 0,-7 1 77 0 0,1 1 1 0 0,-1-1-1 0 0,1-1 0 0 0,-2 0-30 0 0,8 0-48 0 0,0 0 0 0 0,1 0 0 0 0,-1-1 0 0 0,0 1 0 0 0,0-1 0 0 0,0 1 0 0 0,0-1 0 0 0,0 1 0 0 0,-1-2 48 0 0,2 1-70 0 0,1 1 0 0 0,-1 0 0 0 0,1-1 1 0 0,-1 1-1 0 0,0-1 0 0 0,1 1 0 0 0,-1-1 0 0 0,1 0 1 0 0,0 1-1 0 0,-1-1 0 0 0,1 0 0 0 0,-1 1 0 0 0,1-1 1 0 0,0 0-1 0 0,-1 1 0 0 0,1-1 0 0 0,0 0 0 0 0,0 1 0 0 0,0-1 1 0 0,0 0-1 0 0,0 0 0 0 0,-1 1 0 0 0,1-2 70 0 0,1 0-311 0 0,-1 0 0 0 0,0 0-1 0 0,1 0 1 0 0,-1 0 0 0 0,1-1-1 0 0,0 1 1 0 0,0 0 0 0 0,0 0 0 0 0,0 1-1 0 0,0-2 312 0 0,8-10-5581 0 0,2 2-856 0 0</inkml:trace>
  <inkml:trace contextRef="#ctx0" brushRef="#br0" timeOffset="382.275">446 278 13824 0 0,'0'0'629'0'0,"5"15"238"0"0,-3 1 567 0 0,-1 2 1 0 0,-1-1-1 0 0,-1 0 1 0 0,0 0 0 0 0,-1-1-1 0 0,-2 6-1434 0 0,0 44 1640 0 0,3-63-1640 0 0,0 1 0 0 0,1 0 0 0 0,-1 1 0 0 0,0-1 0 0 0,1 0 0 0 0,0 0 0 0 0,0 0 0 0 0,0 1 0 0 0,1-1 0 0 0,0 0 0 0 0,-1 0 0 0 0,2 4 0 0 0,-1-8-17 0 0,-1 0-1 0 0,0 0 0 0 0,0 1 1 0 0,0-1-1 0 0,0 0 1 0 0,0 0-1 0 0,0 0 0 0 0,1 0 1 0 0,-1 1-1 0 0,0-1 1 0 0,0 0-1 0 0,0 0 1 0 0,0 0-1 0 0,1 0 0 0 0,-1 0 1 0 0,0 1-1 0 0,0-1 1 0 0,0 0-1 0 0,1 0 0 0 0,-1 0 1 0 0,0 0-1 0 0,0 0 1 0 0,1 0-1 0 0,-1 0 0 0 0,0 0 1 0 0,0 0-1 0 0,1 0 1 0 0,-1 0-1 0 0,0 0 0 0 0,0 0 1 0 0,0 0-1 0 0,1 0 1 0 0,-1 0-1 0 0,0 0 0 0 0,0 0 1 0 0,1 0-1 0 0,-1 0 1 0 0,0 0-1 0 0,0-1 0 0 0,0 1 1 0 0,1 0-1 0 0,-1 0 1 0 0,0 0-1 0 0,0 0 1 0 0,0 0-1 0 0,0-1 0 0 0,1 1 1 0 0,-1 0 17 0 0,6-7-938 0 0,-2-5-2239 0 0,-2 5-1038 0 0,2-6-2866 0 0</inkml:trace>
  <inkml:trace contextRef="#ctx0" brushRef="#br0" timeOffset="630.606">408 83 17503 0 0,'0'0'803'0'0,"0"0"-18"0"0,-1-1-426 0 0,0 1-308 0 0,1 0-1 0 0,0-1 1 0 0,0 1-1 0 0,0 0 1 0 0,0 0-1 0 0,-1 0 1 0 0,1 0 0 0 0,0 0-1 0 0,0 0 1 0 0,0-1-1 0 0,0 1 1 0 0,-1 0-1 0 0,1 0 1 0 0,0 0-1 0 0,0 0 1 0 0,-1 0 0 0 0,1 0-1 0 0,0 0 1 0 0,0 0-1 0 0,0 0 1 0 0,-1 0-1 0 0,1 0 1 0 0,0 0-1 0 0,0 0 1 0 0,-1 0 0 0 0,1 0-1 0 0,0 0 1 0 0,0 0-1 0 0,0 0 1 0 0,-1 0-1 0 0,1 0 1 0 0,0 0-1 0 0,0 1 1 0 0,0-1 0 0 0,-1 0-1 0 0,1 0 1 0 0,0 0-51 0 0,0 10 359 0 0,1-8-479 0 0,0 0-1 0 0,0 1 1 0 0,0-1-1 0 0,0 0 1 0 0,0 0-1 0 0,1 0 0 0 0,-1 0 1 0 0,1 0-1 0 0,0 1 121 0 0,11 5-6095 0 0,-5-5-149 0 0</inkml:trace>
  <inkml:trace contextRef="#ctx0" brushRef="#br0" timeOffset="631.606">712 72 17503 0 0,'0'1'803'0'0,"-4"8"32"0"0,2-7-802 0 0,1 1 0 0 0,0-1 1 0 0,0 1-1 0 0,0-1 0 0 0,1 1 1 0 0,-1 0-1 0 0,0-1 0 0 0,1 1-33 0 0,-1 15 364 0 0,0 1 0 0 0,1-1 0 0 0,1 0 0 0 0,1 1-364 0 0,9 92 680 0 0,-6-3 1280 0 0,-6-72-1943 0 0,-1-10-18 0 0,2-23-25 0 0,0-1 0 0 0,0 1 0 0 0,0-1 0 0 0,-1 1 0 0 0,1-1 0 0 0,-1 1 0 0 0,0-1 0 0 0,0 1 0 0 0,0-1 0 0 0,0 0 0 0 0,0 0 0 0 0,0 1 0 0 0,-1-1 0 0 0,1 0 0 0 0,-1 0 0 0 0,1 0 0 0 0,-1 0 26 0 0,0-1-270 0 0,1 1 1 0 0,-1-1 0 0 0,0 1 0 0 0,0-1 0 0 0,0 0-1 0 0,0 0 1 0 0,0 0 0 0 0,0 0 0 0 0,0 0 0 0 0,0-1-1 0 0,0 1 1 0 0,-2 0 269 0 0,3-1-179 0 0,0 0 0 0 0,0 0 0 0 0,0 0 1 0 0,-1 0-1 0 0,1-1 0 0 0,0 1 0 0 0,0 0 0 0 0,0 0 0 0 0,0-1 0 0 0,0 1 1 0 0,0-1-1 0 0,0 1 0 0 0,0-1 0 0 0,0 1 0 0 0,0-1 0 0 0,0 0 0 0 0,0 0 1 0 0,0 1-1 0 0,0-1 0 0 0,1 0 0 0 0,-1 0 179 0 0,-1 0-228 0 0,-11-13-1818 0 0</inkml:trace>
  <inkml:trace contextRef="#ctx0" brushRef="#br0" timeOffset="1260.286">573 306 11976 0 0,'0'0'546'0'0,"0"0"-10"0"0,15-3 550 0 0,-11 3-725 0 0,-1-1 1 0 0,0 0 0 0 0,1 1 0 0 0,-1 0-1 0 0,1 0 1 0 0,-1 0 0 0 0,0 0 0 0 0,1 0-1 0 0,2 1-361 0 0,13 1 892 0 0,21-2 123 0 0,4 1-974 0 0,1-3-41 0 0,-31 1 303 0 0,-1 0 1 0 0,0-1-1 0 0,0-1 0 0 0,0 0 0 0 0,7-4-303 0 0,30-14 608 0 0,-28 13-608 0 0,35-9 0 0 0,-46 15 0 0 0,-11 2 0 0 0,1 0 0 0 0,-1 0 0 0 0,0 0 0 0 0,0 0 0 0 0,0 0 0 0 0,1 0 0 0 0,-1 0 0 0 0,0 0 0 0 0,0 0 0 0 0,0 0 0 0 0,1 0 0 0 0,-1 0 0 0 0,0 0 0 0 0,0 0 0 0 0,0 0 0 0 0,0 1 0 0 0,1-1 0 0 0,-1 0 0 0 0,0 0 0 0 0,0 0 0 0 0,0 0 0 0 0,0 0 0 0 0,1 0 0 0 0,-1 1 0 0 0,0-1 0 0 0,0 0 0 0 0,0 0 0 0 0,0 0 0 0 0,0 0 0 0 0,0 1 0 0 0,0-1 0 0 0,1 0 0 0 0,-1 0 0 0 0,0 0 0 0 0,0 0 0 0 0,0 1 0 0 0,0-1 0 0 0,0 0 0 0 0,0 0 0 0 0,0 0 0 0 0,0 1 0 0 0,0-1 0 0 0,0 0 0 0 0,0 0 0 0 0,0 0 0 0 0,0 1 0 0 0,0-1 0 0 0,0 0 0 0 0,-1 0 0 0 0,1 0 0 0 0,0 1 0 0 0,0-1 0 0 0,0 0 0 0 0,0 0 0 0 0,0 0 0 0 0,0 1 0 0 0,-5 6 0 0 0,0 12 0 0 0,4-16 0 0 0,1-1 0 0 0,-1 1 0 0 0,0-1 0 0 0,0 1 0 0 0,0-1 0 0 0,0 1 0 0 0,-1 1 0 0 0,1-2 0 0 0,-1-1 0 0 0,1 1 0 0 0,0 0 0 0 0,0 0 0 0 0,0 0 0 0 0,0 0 0 0 0,0 0 0 0 0,1 0 0 0 0,-1 0 0 0 0,0 0 0 0 0,1 0 0 0 0,0 0 0 0 0,-1 0 0 0 0,1 0 0 0 0,0 1 0 0 0,0-1 0 0 0,0 0 0 0 0,1 1 0 0 0,-3 17 0 0 0,1-19 0 0 0,1 1 0 0 0,-1-1 0 0 0,1 0 0 0 0,0 1 0 0 0,0-1 0 0 0,0 0 0 0 0,0 1 0 0 0,0-1 0 0 0,0 1 0 0 0,0-1 0 0 0,0 0 0 0 0,0 1 0 0 0,1-1 0 0 0,-1 0 0 0 0,1 1 0 0 0,-1-1 0 0 0,1 0 0 0 0,-1 1 0 0 0,1-1 0 0 0,6 15 5 0 0,-6-14-6 0 0,0 0 0 0 0,0 1 0 0 0,0-1-1 0 0,0 0 1 0 0,0 0 0 0 0,1 0 0 0 0,-1 1-1 0 0,1-1 1 0 0,0 0 1 0 0,1 0 6 0 0,-1 0 0 0 0,0-1 0 0 0,0 0 0 0 0,1 1 0 0 0,-1-1 0 0 0,1 0 0 0 0,-1 0 0 0 0,1 0 0 0 0,0-1 0 0 0,-1 1 0 0 0,1-1 0 0 0,0 1 0 0 0,0-1-6 0 0,0 0 60 0 0,0 1-1 0 0,0-1 1 0 0,1 0-1 0 0,-1-1 1 0 0,0 1-1 0 0,0-1 1 0 0,0 1-1 0 0,0-1 1 0 0,0 0-1 0 0,0 0 1 0 0,0 0-1 0 0,-1 0 0 0 0,1-1 1 0 0,0 1-1 0 0,-1-1 1 0 0,1 0-1 0 0,0 1 1 0 0,0-2-60 0 0,5-5-299 0 0,0 0 1 0 0,0 0-1 0 0,-1-1 0 0 0,2-4 299 0 0,-3 7 108 0 0,-2 0-106 0 0,-1 0-1 0 0,1 0 1 0 0,-1-1-1 0 0,0 1 0 0 0,-1-1-1 0 0,13-23-79 0 0,-10 20-224 0 0,-3 7 176 0 0,-1 0-1 0 0,0 1 1 0 0,1-1-1 0 0,-1 1 1 0 0,1-1 0 0 0,0 1-1 0 0,0-1 1 0 0,0 1-1 0 0,0 0 1 0 0,0 0-1 0 0,1 0 1 0 0,-1 0-1 0 0,2 0 128 0 0,2 1-16 0 0,-6 2 18 0 0,1-1 0 0 0,-1 1 0 0 0,1 0 0 0 0,0-1 0 0 0,-1 1 0 0 0,0 0 0 0 0,1 0-1 0 0,-1-1 1 0 0,1 1 0 0 0,-1 0 0 0 0,0 0 0 0 0,1 0 0 0 0,-1-1 0 0 0,0 1 0 0 0,0 0-1 0 0,0 0 1 0 0,0 0 0 0 0,0 0 0 0 0,0 0-2 0 0,0 0 28 0 0,3 16 610 0 0,-2 1-1 0 0,0-1 0 0 0,-1 2-637 0 0,0-14 3 0 0,1-1 0 0 0,0 0 0 0 0,-1 0 0 0 0,1 0 0 0 0,1 0 0 0 0,-1 1-3 0 0,6 23-2 0 0,-7-7 2 0 0,0-12 0 0 0,0 0 0 0 0,1-1 0 0 0,0 1 0 0 0,1 6 0 0 0,4 7 0 0 0,0-1 0 0 0,-1 1 0 0 0,1 17 0 0 0,-5-32 52 0 0,1 0-1 0 0,0 0 0 0 0,0 0 1 0 0,2 4-52 0 0,-2-4 145 0 0,1-1 0 0 0,-2 0 0 0 0,1 1 0 0 0,-1-1 0 0 0,1 6-145 0 0,6 98 1117 0 0,-8-102-1117 0 0,0-1 0 0 0,-1 1 0 0 0,0-1 0 0 0,0 1 0 0 0,-1-1 0 0 0,0 3 0 0 0,-2 6 0 0 0,4-12-1 0 0,-1-1 0 0 0,1 1 1 0 0,0-1-1 0 0,0 1 0 0 0,1 0 0 0 0,-1-1 0 0 0,2 4 1 0 0,-2-3 13 0 0,1 0 0 0 0,-1-1 0 0 0,1 1 0 0 0,-1 0 0 0 0,0 0 0 0 0,-1 2-13 0 0,-2 12 328 0 0,1-7 166 0 0,1 0 1 0 0,0 0-1 0 0,0 0-494 0 0,1-7 14 0 0,-1-1 0 0 0,1 0 0 0 0,-1 1 0 0 0,0-1 0 0 0,0 0 0 0 0,0 0 0 0 0,-1 0 0 0 0,1 1 1 0 0,-1-1-1 0 0,0-1 0 0 0,-1 3-14 0 0,0 0 10 0 0,2-3-10 0 0,-1-1 0 0 0,1 0-1 0 0,0 0 1 0 0,-1 0 0 0 0,1 1-1 0 0,-1-2 1 0 0,1 1 0 0 0,-1 0 0 0 0,1 0-1 0 0,-1 0 1 0 0,0-1 0 0 0,1 1-1 0 0,-1-1 1 0 0,0 1 0 0 0,0-1-1 0 0,0 0 1 0 0,1 1 0 0 0,-1-1 0 0 0,0 0-1 0 0,0 0 1 0 0,-1-1 0 0 0,-4 1 19 0 0,-1 0 1 0 0,1-1 0 0 0,0-1-1 0 0,-5 0-19 0 0,3-1 132 0 0,-1 0 0 0 0,0-1-1 0 0,1 0 1 0 0,0 0 0 0 0,0-1 0 0 0,0 0-1 0 0,1-1 1 0 0,0 0 0 0 0,0 0 0 0 0,0-1-1 0 0,1 0 1 0 0,-1 0 0 0 0,2-1-1 0 0,-1 1 1 0 0,-3-7-132 0 0,7 7 0 0 0,0 0 0 0 0,1 0 0 0 0,-1 0 0 0 0,1 0 0 0 0,1-1 0 0 0,-1 1 0 0 0,1-1 0 0 0,0 1 0 0 0,1-5 0 0 0,1 4 0 0 0,0 1 0 0 0,0-1 0 0 0,1 1 0 0 0,0-1 0 0 0,0 1 0 0 0,1 0 0 0 0,3-10 0 0 0,-3 9-199 0 0,1 0 0 0 0,0 1 0 0 0,0 0 0 0 0,1 0 0 0 0,0 0 0 0 0,0 1 0 0 0,1 0-1 0 0,1-3 200 0 0,5-4-371 0 0,-6 7-135 0 0,0 0-1 0 0,0 0 1 0 0,1 1-1 0 0,0 0 1 0 0,3-2 506 0 0,3-2-1709 0 0,6-7-6141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0.0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6 10136 0 0,'0'0'464'0'0,"0"0"-10"0"0,0 0-96 0 0,0 0 680 0 0,-7 14 3077 0 0,5 2-3347 0 0,0-1 0 0 0,0 0-1 0 0,2 1 1 0 0,0-1 0 0 0,1 0 0 0 0,1 6-768 0 0,1 3 543 0 0,2 0-1 0 0,0 0 0 0 0,7 16-542 0 0,-10-34 25 0 0,0-1 0 0 0,0 1 0 0 0,1 0-1 0 0,0-1 1 0 0,0 0 0 0 0,0 0 0 0 0,1 0 0 0 0,0 0-1 0 0,0 0 1 0 0,2 1-25 0 0,-6-5 27 0 0,1-1 0 0 0,0 1-1 0 0,-1-1 1 0 0,1 1 0 0 0,0-1 0 0 0,0 1-1 0 0,-1-1 1 0 0,1 0 0 0 0,0 1-1 0 0,0-1 1 0 0,-1 0 0 0 0,1 0-1 0 0,0 0 1 0 0,0 0 0 0 0,0 0 0 0 0,0 0-1 0 0,-1 0 1 0 0,1 0 0 0 0,0 0-1 0 0,0 0 1 0 0,0 0 0 0 0,0 0-1 0 0,-1 0 1 0 0,1-1 0 0 0,0 1 0 0 0,0 0-1 0 0,-1-1 1 0 0,1 1 0 0 0,0-1-1 0 0,0 1 1 0 0,-1 0 0 0 0,1-1 0 0 0,-1 0-1 0 0,1 1 1 0 0,0-1-27 0 0,1-1 67 0 0,1-1-1 0 0,-1 0 1 0 0,1 0 0 0 0,-1 0 0 0 0,0 0-1 0 0,0-2-66 0 0,-1 4-7 0 0,12-25 179 0 0,0-1 0 0 0,-1-3-172 0 0,-3 10 3 0 0,-8 18 1 0 0,0-1 0 0 0,0 1 0 0 0,1-1-1 0 0,-1 1 1 0 0,1 0 0 0 0,-1 0 0 0 0,1-1 0 0 0,0 1 0 0 0,0 1 0 0 0,1-2-4 0 0,-3 3-5 0 0,0 0 0 0 0,1 0 0 0 0,-1-1 0 0 0,0 1 0 0 0,1 0 1 0 0,-1 0-1 0 0,1 0 0 0 0,-1 0 0 0 0,0 0 0 0 0,1 0 0 0 0,-1 0 1 0 0,0 0-1 0 0,1 0 0 0 0,-1 0 0 0 0,0 0 0 0 0,1 0 0 0 0,-1 1 0 0 0,0-1 1 0 0,1 0-1 0 0,-1 0 0 0 0,0 0 0 0 0,1 0 0 0 0,-1 1 0 0 0,0-1 1 0 0,1 0-1 0 0,-1 0 0 0 0,0 0 0 0 0,0 1 0 0 0,1-1 0 0 0,-1 0 1 0 0,0 1-1 0 0,0-1 0 0 0,1 0 0 0 0,-1 1 0 0 0,0-1 0 0 0,0 0 1 0 0,0 1 4 0 0,10 13-61 0 0,-9-12 46 0 0,7 14-95 0 0,0 0 1 0 0,4 14 109 0 0,6 12-112 0 0,-12-29 145 0 0,1 0 0 0 0,0-1 0 0 0,1 0 0 0 0,7 9-33 0 0,-12-18 12 0 0,1 1 0 0 0,-1 0 0 0 0,0-1 0 0 0,1 0 0 0 0,0 0 0 0 0,-1 0 0 0 0,1 0 0 0 0,1-1 0 0 0,-1 1 0 0 0,0-1 0 0 0,0 0 0 0 0,1-1 0 0 0,-1 1 0 0 0,1-1 0 0 0,4 2-12 0 0,-6-3 27 0 0,0 0 0 0 0,0 0 0 0 0,0 0 0 0 0,0 0-1 0 0,0-1 1 0 0,0 1 0 0 0,0-1 0 0 0,-1 0 0 0 0,1 0 0 0 0,0 0-1 0 0,0 0 1 0 0,-1 0 0 0 0,1 0 0 0 0,0-1 0 0 0,-1 1 0 0 0,1-1 0 0 0,1-2-27 0 0,4-3 134 0 0,-1 0 1 0 0,0-1-1 0 0,0 1 1 0 0,2-5-135 0 0,-4 5 151 0 0,-1 2-104 0 0,-2 0 0 0 0,1-1 0 0 0,-1 1 0 0 0,0 0 0 0 0,0-1 0 0 0,0 0 0 0 0,-1 1 0 0 0,0-1 0 0 0,0 0 0 0 0,0 0 0 0 0,-1-1-47 0 0,4-19-7 0 0,-2 16 35 0 0,-1 0 0 0 0,0 0 0 0 0,-1-1 0 0 0,0 1-28 0 0,0-1 58 0 0,0 0 0 0 0,1 0 0 0 0,1-7-58 0 0,-1 10-26 0 0,-1 1 0 0 0,1-1 1 0 0,-1 0-1 0 0,-1 1 1 0 0,1-1-1 0 0,-3-7 26 0 0,-1-25-780 0 0,4 38 738 0 0,0 1 1 0 0,1 0-1 0 0,-1-1 0 0 0,0 1 0 0 0,1 0 0 0 0,-1 0 1 0 0,1 0-1 0 0,-1-1 0 0 0,1 1 0 0 0,-1 0 0 0 0,1 0 42 0 0,3-11-564 0 0,-4 11 72 0 0,0 1-992 0 0,0 0-437 0 0,0 0-86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35.8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75 300 17503 0 0,'0'0'399'0'0,"0"0"60"0"0,0 0 21 0 0,0 0-59 0 0,0 15-260 0 0,4-2-161 0 0,-3-9 0 0 0,0-1 0 0 0,0 0 0 0 0,0 1 0 0 0,-1-1 0 0 0,1 1 0 0 0,-1 1 0 0 0,2 48 1157 0 0,-1-24 1174 0 0,-1 28-2331 0 0,-3-25 327 0 0,-6 148 1837 0 0,7-102-1999 0 0,-3 0-165 0 0,1-36 0 0 0,-2-1 0 0 0,-5 19 0 0 0,8-55-64 0 0,3-4 4 0 0,0-1 0 0 0,0 0 0 0 0,-1 0 1 0 0,1 1-1 0 0,0-1 0 0 0,0 0 0 0 0,-1 0 0 0 0,1 1 0 0 0,0-1 0 0 0,-1 0 0 0 0,1 0 0 0 0,0 1 0 0 0,-1-1 0 0 0,1 0 1 0 0,0 0-1 0 0,-1 0 0 0 0,1 0 0 0 0,0 0 0 0 0,-1 0 0 0 0,1 0 0 0 0,0 0 0 0 0,-1 0 0 0 0,1 0 0 0 0,-1 0 0 0 0,1 0 1 0 0,0 0-1 0 0,-1 0 0 0 0,1 0 0 0 0,-1 0 0 0 0,1 0 0 0 0,0 0 0 0 0,-1 0 0 0 0,1 0 0 0 0,0-1 0 0 0,-1 1 0 0 0,1 0 0 0 0,0 0 1 0 0,-1-1-1 0 0,1 1 0 0 0,0 0 0 0 0,0 0 0 0 0,-1-1 0 0 0,1 1 0 0 0,0 0 0 0 0,0 0 0 0 0,-1-1 0 0 0,1 1 0 0 0,0-1 60 0 0,-10-14-1208 0 0,-3-27-4349 0 0,7 23 3511 0 0</inkml:trace>
  <inkml:trace contextRef="#ctx0" brushRef="#br0" timeOffset="821.989">0 484 10136 0 0,'6'-3'490'0'0,"10"-20"49"0"0,-14 18-302 0 0,1 1 0 0 0,-1 0 0 0 0,1 0 0 0 0,0 0 0 0 0,0 0 0 0 0,0 1 0 0 0,1-1 0 0 0,2-1-237 0 0,3-2 871 0 0,0 1 1 0 0,1 0-1 0 0,0 0 1 0 0,0 1-872 0 0,-6 4 63 0 0,-1-1 1 0 0,1 1 0 0 0,0-1 0 0 0,0 1-1 0 0,-1 0 1 0 0,1 1 0 0 0,0-1 0 0 0,0 1-1 0 0,0 0 1 0 0,0-1 0 0 0,0 2 0 0 0,0-1-1 0 0,3 1-63 0 0,18 3 270 0 0,-20-4-83 0 0,1 1 0 0 0,-1 0 0 0 0,1 0 0 0 0,-1 0 0 0 0,0 1 0 0 0,1 0 0 0 0,-1 0-1 0 0,0 0 1 0 0,2 2-187 0 0,15 9 814 0 0,-10-6-388 0 0,0 0-1 0 0,0 2 0 0 0,7 5-425 0 0,-16-11 4 0 0,0 0 1 0 0,1 1-1 0 0,-1-1 0 0 0,-1 0 0 0 0,1 1 0 0 0,-1 0 0 0 0,1 0 1 0 0,-1 0-1 0 0,0 0 0 0 0,0 0 0 0 0,-1 0 0 0 0,1 0 0 0 0,0 4-4 0 0,-1-3 22 0 0,0-1 1 0 0,0 0-1 0 0,0 1 0 0 0,-1-1 0 0 0,0 0 0 0 0,1 1 0 0 0,-2-1 0 0 0,1 0 1 0 0,0 1-1 0 0,-1-1 0 0 0,0 0 0 0 0,0 1 0 0 0,0-1 0 0 0,-1 0 0 0 0,1 0 0 0 0,-1 0 1 0 0,0 0-1 0 0,0 0 0 0 0,0-1 0 0 0,-3 4-22 0 0,0-1 203 0 0,0 1 0 0 0,0-1-1 0 0,-1 0 1 0 0,0-1 0 0 0,-1 0 0 0 0,1 0 0 0 0,-1 0-1 0 0,-6 3-202 0 0,0-1-4 0 0,1-1 0 0 0,-1 0 0 0 0,0-1-1 0 0,-11 3 5 0 0,22-8 0 0 0,0 1 0 0 0,0-1 0 0 0,0 1 0 0 0,0-1 0 0 0,0 0 0 0 0,0 0 0 0 0,0 0 0 0 0,-1 0 0 0 0,1 0 0 0 0,0 0 0 0 0,0-1 0 0 0,0 1 0 0 0,0-1 0 0 0,0 1 0 0 0,0-1 0 0 0,0 0 0 0 0,0 0 0 0 0,0 0 0 0 0,1 0 0 0 0,0 0 0 0 0,0 0 0 0 0,0 0 0 0 0,0 0 0 0 0,0 0 0 0 0,0 0 0 0 0,0 0 0 0 0,0 0 0 0 0,0 0 0 0 0,1-1 0 0 0,-1 1 0 0 0,0 0 0 0 0,1-1 0 0 0,-1 1 0 0 0,1 0 0 0 0,0-1 0 0 0,-1 1 0 0 0,1-1 0 0 0,0 1 0 0 0,0 0 0 0 0,0-1 0 0 0,0 1 0 0 0,0-1 0 0 0,0 1 0 0 0,1-2 0 0 0,0-3-143 0 0,0 1 0 0 0,0-1 0 0 0,1 0 0 0 0,0 1-1 0 0,0 0 1 0 0,1-1 0 0 0,-1 1 0 0 0,1 0 0 0 0,0 0 0 0 0,1 0 0 0 0,2-3 143 0 0,7-7-967 0 0,1 1 1 0 0,12-11 966 0 0,-11 11-437 0 0,3 0-427 0 0,1 0-1 0 0,0 1 0 0 0,1 1 1 0 0,1 1-1 0 0,6-3 865 0 0,19-10-1859 0 0,-34 18 1848 0 0,0 1 1 0 0,0 1-1 0 0,1-1 11 0 0,6-1-1 0 0,-14 4 109 0 0,0 1 1 0 0,0 0-1 0 0,-1 0 1 0 0,1 0-1 0 0,0 0 1 0 0,0 1-1 0 0,0 0 1 0 0,0 0 0 0 0,0 0-1 0 0,0 1 1 0 0,0-1-1 0 0,0 1 1 0 0,0 1-1 0 0,0-1 1 0 0,-1 1-1 0 0,3 0-108 0 0,-3 0 114 0 0,-1 0 0 0 0,1 0 0 0 0,-1 0 0 0 0,0 0 0 0 0,1 0 0 0 0,-1 1 0 0 0,0 0 0 0 0,0-1 0 0 0,0 1 0 0 0,-1 0 0 0 0,1 0 0 0 0,-1 1 0 0 0,0-1 0 0 0,1 1 0 0 0,-2-1 0 0 0,1 1 0 0 0,0-1 0 0 0,-1 1 0 0 0,1 0-1 0 0,-1 1-113 0 0,3 12 223 0 0,1 2 385 0 0,0 0 1 0 0,-2 0-1 0 0,0 3-608 0 0,1-1-3 0 0,-3-16 18 0 0,0 1 0 0 0,0-1 0 0 0,0 1 0 0 0,-1-1 0 0 0,0 1-15 0 0,0-5 371 0 0,0-1 117 0 0,2 0-419 0 0,-1-1 1 0 0,0 1-1 0 0,0 0 1 0 0,0-1-1 0 0,1 1 0 0 0,-1-1 1 0 0,0 0-1 0 0,0 1 1 0 0,0-1-1 0 0,0 0 0 0 0,0 1 1 0 0,0-1-1 0 0,0 0 1 0 0,0 0-1 0 0,-1 0 1 0 0,1 0-1 0 0,1-1-69 0 0,10-21-77 0 0,0 2 91 0 0,-10 18-14 0 0,24-30 0 0 0,2 0 0 0 0,11-7 0 0 0,-33 34 0 0 0,0 0 0 0 0,0 1 0 0 0,0 0 0 0 0,1 1 0 0 0,0-1 0 0 0,0 1 0 0 0,0 1 0 0 0,0-1 0 0 0,1 1 0 0 0,2-1 0 0 0,-2 3 0 0 0,0 4 0 0 0,-6-2 0 0 0,7 13 0 0 0,-7-12 0 0 0,-2 1 0 0 0,1-1 0 0 0,0 1 0 0 0,-1-1 0 0 0,1 1 0 0 0,-1-1 0 0 0,1 1 0 0 0,-1-1 0 0 0,0 1 0 0 0,0 0 0 0 0,-1 1 0 0 0,-4 32 0 0 0,3-29 0 0 0,-3 19 232 0 0,2-12 79 0 0,0 0-1 0 0,1 1 0 0 0,0 12-310 0 0,2-26 16 0 0,0 1 1 0 0,0 0-1 0 0,0 0 1 0 0,0-1-1 0 0,1 1 1 0 0,-1 0-1 0 0,1-1 1 0 0,-1 1-1 0 0,1 0 1 0 0,-1-1-1 0 0,1 1 0 0 0,0 0 1 0 0,0-1-1 0 0,0 1 1 0 0,0-1-1 0 0,0 0 1 0 0,0 1-1 0 0,1-1 1 0 0,-1 0-1 0 0,2 1-16 0 0,-2-1 22 0 0,0 0-1 0 0,0-1 0 0 0,1 1 1 0 0,-1 0-1 0 0,0-1 0 0 0,0 0 1 0 0,1 1-1 0 0,-1-1 1 0 0,1 0-1 0 0,-1 0 0 0 0,0 1 1 0 0,1-1-1 0 0,-1 0 1 0 0,1 0-1 0 0,-1-1 0 0 0,0 1 1 0 0,1 0-1 0 0,-1 0 1 0 0,0-1-1 0 0,1 1 0 0 0,-1-1 1 0 0,0 1-1 0 0,1-1 1 0 0,-1 1-1 0 0,0-1 0 0 0,1 0-21 0 0,12-8 0 0 0,-7 5 0 0 0,0 0 0 0 0,-1 0 0 0 0,0 0 0 0 0,0-1 0 0 0,0 0 0 0 0,-1 0 0 0 0,0 0 0 0 0,2-2 0 0 0,2-6 0 0 0,-5 9 0 0 0,-1 1 0 0 0,-1-1 0 0 0,1 0 0 0 0,0-1 0 0 0,-1 1 0 0 0,0 0 0 0 0,0-1 0 0 0,0 1 0 0 0,-1-1 0 0 0,1 0 0 0 0,0-2 0 0 0,-1 2 0 0 0,-1 0 0 0 0,1 1 0 0 0,0-1 0 0 0,-1 0 0 0 0,0 0 0 0 0,0 1 0 0 0,-1-1 0 0 0,1 0 0 0 0,-1 0 0 0 0,0 1 0 0 0,0-1 0 0 0,-1 0 0 0 0,1 1 0 0 0,-1-1 0 0 0,0 1 0 0 0,0 0 0 0 0,0 0 0 0 0,-1 0 0 0 0,0 0 0 0 0,-2-3 0 0 0,-3-1 0 0 0,1 0 0 0 0,-2 1 0 0 0,1 0 0 0 0,-1 1 0 0 0,0-1 0 0 0,0 2 0 0 0,-1-1 0 0 0,0 1 0 0 0,0 1 0 0 0,0 0 0 0 0,0 0 0 0 0,-1 1 0 0 0,-2 0 0 0 0,10 3-621 0 0,-8-1 1474 0 0,9 0-3634 0 0,1-1-3280 0 0,1 2-376 0 0</inkml:trace>
  <inkml:trace contextRef="#ctx0" brushRef="#br0" timeOffset="1358.583">1262 3 13824 0 0,'0'0'314'0'0,"-15"-2"760"0"0,12 2-1023 0 0,1 0 0 0 0,0 0 0 0 0,-1 0 1 0 0,1 0-1 0 0,-1 0 0 0 0,1 1 1 0 0,-1 0-1 0 0,1-1 0 0 0,0 1 1 0 0,-1 0-1 0 0,1 0 0 0 0,0 0 0 0 0,0 0 1 0 0,-1 1-52 0 0,1 0 109 0 0,1-1 1 0 0,-1 1-1 0 0,1-1 1 0 0,0 1-1 0 0,0 0 1 0 0,0 0-1 0 0,0 0 1 0 0,0-1-1 0 0,0 1 1 0 0,0 0-1 0 0,0 0 1 0 0,1 0-1 0 0,-1 1 1 0 0,1-1-1 0 0,0 0 1 0 0,-1 0-1 0 0,1 1-109 0 0,-1 15 410 0 0,1 0-1 0 0,0 1 0 0 0,1-1 1 0 0,1 0-1 0 0,3 10-409 0 0,8 30 1326 0 0,3 2-1326 0 0,3 11 307 0 0,-11-37-307 0 0,-1 1 0 0 0,0 23 0 0 0,5 23 0 0 0,-15-54 72 0 0,3-26 299 0 0,0-1 117 0 0,0 0 21 0 0,0 0-66 0 0,0-8-278 0 0,0 2-168 0 0,1-1 0 0 0,-1 1 0 0 0,1 0 0 0 0,1-1 0 0 0,-1 1-1 0 0,1 0 1 0 0,1 0 0 0 0,-1 0 3 0 0,25-47-877 0 0,-11 25-47 0 0,-10 18 870 0 0,1 0 1 0 0,-1 1 0 0 0,7-7 53 0 0,0 0-6 0 0,-11 14 6 0 0,-1 0 0 0 0,1 1 0 0 0,1-1 0 0 0,-1 0 0 0 0,0 1 0 0 0,0-1 0 0 0,0 1 0 0 0,1 0 0 0 0,-1 0 0 0 0,1 0 0 0 0,-1 0 0 0 0,2 0 0 0 0,-3 0 0 0 0,-1 1 0 0 0,1 0 0 0 0,0 0 0 0 0,-1 0 0 0 0,1 0 0 0 0,-1 0 0 0 0,1 0 0 0 0,-1 0 0 0 0,1 0 0 0 0,0 0 0 0 0,-1 0 0 0 0,1 0 0 0 0,-1 0 0 0 0,1 0 0 0 0,0 0 0 0 0,-1 1 0 0 0,1-1 0 0 0,-1 0 0 0 0,1 0 0 0 0,-1 1 0 0 0,1-1 0 0 0,-1 0 0 0 0,1 1 0 0 0,-1-1 0 0 0,1 1 0 0 0,-1-1 0 0 0,1 0 0 0 0,-1 1 0 0 0,0-1 0 0 0,1 1 0 0 0,-1 0 0 0 0,1 0 0 0 0,1 1 12 0 0,0-1 0 0 0,-1 1-1 0 0,0 0 1 0 0,1 0-1 0 0,-1 0 1 0 0,0 0 0 0 0,0 0-1 0 0,0 0 1 0 0,0 0-1 0 0,0 0 1 0 0,0 0-1 0 0,-1 0 1 0 0,1 0 0 0 0,-1 0-1 0 0,1 1 1 0 0,-1-1-1 0 0,0 0 1 0 0,0 0 0 0 0,0 1-1 0 0,0-1 1 0 0,-1 0-1 0 0,1 0 1 0 0,0 0 0 0 0,-1 1-1 0 0,0-1 1 0 0,1 0-1 0 0,-1 0 1 0 0,0 0 0 0 0,0 0-1 0 0,0 0 1 0 0,-1 1-12 0 0,-4 7 309 0 0,-1 0 1 0 0,0 0-1 0 0,0 0 1 0 0,-1-1 0 0 0,-2 2-310 0 0,7-9 68 0 0,-5 7-65 0 0,-1-1 0 0 0,-1 0 0 0 0,1-1 0 0 0,-1 0 0 0 0,0-1 0 0 0,-2 0-3 0 0,-65 32-2 0 0,74-36 2 0 0,-2 0 34 0 0,-11 5-237 0 0,15-7 147 0 0,1 1 1 0 0,-1-1 0 0 0,1 0 0 0 0,-1 0 0 0 0,1 0-1 0 0,-1 0 1 0 0,0 0 0 0 0,1 0 0 0 0,-1 0 0 0 0,1 0-1 0 0,-1 0 1 0 0,1 0 0 0 0,-1 0 0 0 0,1 0 0 0 0,-1 0 0 0 0,0 0-1 0 0,1 0 1 0 0,-1 0 0 0 0,1-1 0 0 0,-1 1 0 0 0,1 0-1 0 0,-1-1 56 0 0,0 1-716 0 0,1 0-857 0 0,2-2-379 0 0,10-7-80 0 0,3-4-14 0 0</inkml:trace>
  <inkml:trace contextRef="#ctx0" brushRef="#br0" timeOffset="1731.93">1779 306 17503 0 0,'0'0'399'0'0,"0"0"60"0"0,0 0 21 0 0,0 0-59 0 0,0 6-260 0 0,-1-2-140 0 0,0-1 1 0 0,-1 0-1 0 0,1 1 0 0 0,0-1 0 0 0,-1 0 0 0 0,0 0 0 0 0,0 0 0 0 0,0 0 0 0 0,0-1 0 0 0,0 1 0 0 0,-2 2-21 0 0,-32 25 1018 0 0,11-11-385 0 0,-18 17-454 0 0,18-15-193 0 0,-18 20 14 0 0,37-35-23 0 0,2-3 235 0 0,0 1-1 0 0,0 0 1 0 0,1 0 0 0 0,0 0 0 0 0,0 1 0 0 0,0-1-1 0 0,0 1 1 0 0,1 0 0 0 0,0 0-212 0 0,-2 2 165 0 0,4-7-165 0 0,0 0 0 0 0,0 0 0 0 0,0 1 0 0 0,0-1 0 0 0,-1 0 0 0 0,1 0 0 0 0,0 1 0 0 0,0-1 0 0 0,0 0 0 0 0,0 0 0 0 0,0 1 0 0 0,0-1 0 0 0,0 0 0 0 0,0 0 0 0 0,0 1 0 0 0,0-1 0 0 0,0 0 0 0 0,0 0 0 0 0,0 1 0 0 0,0-1 0 0 0,1 0 0 0 0,-1 0 0 0 0,0 1 0 0 0,0-1 0 0 0,0 0 0 0 0,0 0 0 0 0,0 1 0 0 0,0-1 0 0 0,1 0 0 0 0,-1 0 0 0 0,0 0 0 0 0,0 1 0 0 0,0-1 0 0 0,1 0 0 0 0,-1 0 0 0 0,0 0 0 0 0,0 0 0 0 0,0 0 0 0 0,1 1 0 0 0,2-2 0 0 0,1 1-25 0 0,0-1 0 0 0,-1 1 0 0 0,1-1 0 0 0,0 0 0 0 0,-1 0 0 0 0,1 0 0 0 0,-1-1 0 0 0,1 1 0 0 0,-1-1 0 0 0,0 0 0 0 0,0 0 0 0 0,0 0-1 0 0,0 0 1 0 0,0-1 0 0 0,1 0 25 0 0,8-8-494 0 0,-1-1-1 0 0,0 0 1 0 0,-1-1 494 0 0,9-9-133 0 0,11-12 133 0 0,-17 17 0 0 0,2 0 0 0 0,7-5 0 0 0,-22 22 8 0 0,1-1-1 0 0,-1 1 1 0 0,0 0-1 0 0,0-1 1 0 0,1 1-1 0 0,-1 0 0 0 0,0 0 1 0 0,0-1-1 0 0,1 1 1 0 0,-1 0-1 0 0,0 0 1 0 0,1 0-1 0 0,-1-1 1 0 0,0 1-1 0 0,1 0 1 0 0,-1 0-1 0 0,1 0 0 0 0,-1 0 1 0 0,0 0-1 0 0,1 0 1 0 0,-1 0-1 0 0,0 0 1 0 0,1 0-1 0 0,-1 0 1 0 0,1 0-1 0 0,-1 0 1 0 0,0 0-1 0 0,1 0 0 0 0,-1 0 1 0 0,0 0-1 0 0,1 0 1 0 0,-1 0-1 0 0,0 1 1 0 0,1-1-1 0 0,-1 0 1 0 0,0 0-1 0 0,1 0 0 0 0,-1 1 1 0 0,0-1-1 0 0,1 0 1 0 0,-1 0-8 0 0,5 12 1078 0 0,2 16-774 0 0,-1 1 0 0 0,0 14-304 0 0,-5-34 0 0 0,1 1 0 0 0,0-1 0 0 0,0 0 0 0 0,1 1 0 0 0,0-1 0 0 0,0 0 0 0 0,1-1 0 0 0,-3-5 0 0 0,9 7 0 0 0,-7-6 0 0 0,-2-4-133 0 0,0 1 0 0 0,1-1 0 0 0,-1 1 0 0 0,0-1 0 0 0,1 1 0 0 0,-1-1 0 0 0,1 0 0 0 0,-1 0 0 0 0,0 1 0 0 0,1-1 0 0 0,-1 0 0 0 0,1 0 0 0 0,-1-1 0 0 0,1 1 0 0 0,-1 0 0 0 0,0 0 0 0 0,1-1 0 0 0,-1 1 0 0 0,0-1 0 0 0,1 1 0 0 0,-1-1 133 0 0,8-1-1023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49.3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92 15664 0 0,'-8'3'761'0'0,"-13"3"-110"0"0,-3 1-548 0 0,0 1-1 0 0,1 1 0 0 0,-17 10-102 0 0,19-9 492 0 0,1 2-1 0 0,0 0 0 0 0,1 1 0 0 0,1 1 0 0 0,-11 10-491 0 0,17-12 393 0 0,8-8-240 0 0,-1 0 0 0 0,1 0 0 0 0,1 0 0 0 0,-1 1 0 0 0,0-1 0 0 0,1 1-1 0 0,0 0 1 0 0,-1 2-153 0 0,2-3 39 0 0,-1 3-59 0 0,-1 0 1 0 0,2 1-1 0 0,-1-1 1 0 0,1 0-1 0 0,-2 8 20 0 0,4-12 44 0 0,0-1-1 0 0,0 0 1 0 0,0 0 0 0 0,0 0 0 0 0,0 1-1 0 0,1-1 1 0 0,-1 0 0 0 0,0 0 0 0 0,1 0-1 0 0,0 0 1 0 0,-1 0 0 0 0,1 0 0 0 0,0 0-1 0 0,0 0 1 0 0,0 0 0 0 0,1 0 0 0 0,-1 0-1 0 0,0 0 1 0 0,1-1 0 0 0,-1 1 0 0 0,1 0-1 0 0,-1-1 1 0 0,1 1-44 0 0,1-1 84 0 0,0 1 1 0 0,0 0-1 0 0,0-1 0 0 0,0 1 0 0 0,0-1 1 0 0,0 0-1 0 0,0 0 0 0 0,0 0 1 0 0,0 0-1 0 0,0-1 0 0 0,1 1 0 0 0,-1-1 1 0 0,0 0-1 0 0,2 0-84 0 0,0 0-9 0 0,1 0 0 0 0,-1-1 0 0 0,1 1 0 0 0,-1-1 0 0 0,1 0 0 0 0,-1-1 0 0 0,5-1 9 0 0,-2-1 0 0 0,-1 1 0 0 0,-1-1 0 0 0,1-1 0 0 0,-1 1 0 0 0,1-1 0 0 0,-1 0 0 0 0,0 0 0 0 0,3-5 0 0 0,7-9 0 0 0,0-1 0 0 0,0-2 0 0 0,-5 6 0 0 0,46-71 0 0 0,-43 66 0 0 0,-11 20 0 0 0,-3 5 0 0 0,-2 6 0 0 0,-5 13 0 0 0,2 0 0 0 0,0 0 0 0 0,1 0 0 0 0,2 1 0 0 0,0 19 0 0 0,2-36 0 0 0,0-1 0 0 0,1 1 0 0 0,1 0 0 0 0,-1 0 0 0 0,1 0 0 0 0,0-1 0 0 0,0 1 0 0 0,1-1 0 0 0,0 1 0 0 0,0-1 0 0 0,0 0 0 0 0,1 0 0 0 0,4 4 0 0 0,-8-9-77 0 0,1 0 0 0 0,0-1 0 0 0,-1 1 0 0 0,1 0 0 0 0,0-1 0 0 0,0 1 0 0 0,-1-1-1 0 0,1 1 1 0 0,0-1 0 0 0,0 0 0 0 0,0 1 0 0 0,0-1 0 0 0,0 0 0 0 0,-1 0 0 0 0,1 1 0 0 0,0-1-1 0 0,0 0 1 0 0,0 0 0 0 0,0 0 0 0 0,0 0 0 0 0,0 0 0 0 0,0 0 0 0 0,0 0 0 0 0,0-1 0 0 0,0 1-1 0 0,0 0 1 0 0,-1 0 0 0 0,1-1 0 0 0,0 1 77 0 0,3-2-675 0 0,0 0 0 0 0,0 0 1 0 0,-1 0-1 0 0,1 0 0 0 0,1-2 675 0 0,11-9-2045 0 0</inkml:trace>
  <inkml:trace contextRef="#ctx0" brushRef="#br0" timeOffset="328.857">553 1 19351 0 0,'0'1'439'0'0,"-5"17"-128"0"0,1-1-1 0 0,1 1 0 0 0,1 0 1 0 0,0 0-1 0 0,1 8-310 0 0,1-10 129 0 0,-2 42 839 0 0,2-39-788 0 0,0 1 0 0 0,-1-1 0 0 0,-1 0 0 0 0,-1 1 0 0 0,-1-1 0 0 0,-4 13-180 0 0,7-30-155 0 0,1-1 0 0 0,-1 0 0 0 0,1 1 0 0 0,-1-1-1 0 0,0 0 1 0 0,1 1 0 0 0,-1-1 0 0 0,0 0 0 0 0,0 0-1 0 0,0 0 1 0 0,0 0 0 0 0,0 0 0 0 0,-1 0 0 0 0,1 0 0 0 0,0 0-1 0 0,0 0 1 0 0,0 0 0 0 0,-1-1 155 0 0,-2 1-1023 0 0</inkml:trace>
  <inkml:trace contextRef="#ctx0" brushRef="#br0" timeOffset="1065.801">513 182 13824 0 0,'119'-5'1496'0'0,"-75"5"-1414"0"0,-29 1 346 0 0,0-1 0 0 0,8-1-428 0 0,57-5 3165 0 0,50 4-3165 0 0,-98 10 1883 0 0,-48 6-1718 0 0,-5-2-165 0 0,0 0 0 0 0,-14 5 0 0 0,-30 16 0 0 0,38-17 0 0 0,1 1 0 0 0,0 2 0 0 0,2 0 0 0 0,0 2 0 0 0,-3 5 0 0 0,20-18 0 0 0,8-8 0 0 0,-1 0 0 0 0,0 0 0 0 0,0 0 0 0 0,0 0 0 0 0,0 0 0 0 0,1 0 0 0 0,-1 0 0 0 0,0 0 0 0 0,0 0 0 0 0,0 0 0 0 0,0 0 0 0 0,0 0 0 0 0,1 0 0 0 0,-1 0 0 0 0,0 0 0 0 0,0 0 0 0 0,0 0 0 0 0,0 0 0 0 0,1 0 0 0 0,-1 0 0 0 0,0 0 0 0 0,0 1 0 0 0,0-1 0 0 0,0 0 0 0 0,0 0 0 0 0,0 0 0 0 0,1 0 0 0 0,-1 0 0 0 0,0 0 0 0 0,0 0 0 0 0,0 0 0 0 0,0 1 0 0 0,0-1 0 0 0,0 0 0 0 0,0 0 0 0 0,0 0 0 0 0,0 0 0 0 0,0 0 0 0 0,1 1 0 0 0,-1-1 0 0 0,0 0 0 0 0,0 0 0 0 0,0 0 0 0 0,0 0 0 0 0,0 1 0 0 0,0-1 0 0 0,0 0 0 0 0,0 0 0 0 0,0 0 0 0 0,0 0 0 0 0,0 0 0 0 0,-1 1 0 0 0,1-1 0 0 0,0 0 0 0 0,0 0 0 0 0,0 0 0 0 0,0 0 0 0 0,0 0 0 0 0,0 1 0 0 0,0-1 0 0 0,0 0 0 0 0,0 0 0 0 0,0 0 0 0 0,-1 0 0 0 0,1 0 0 0 0,0 0 0 0 0,11 0 0 0 0,-1-1 0 0 0,0-1 0 0 0,0 0 0 0 0,0-1 0 0 0,0 1 0 0 0,-1-2 0 0 0,1 1 0 0 0,-1-2 0 0 0,1 1 0 0 0,-1-1 0 0 0,2-2 0 0 0,20-14 0 0 0,-1-1 0 0 0,13-12 0 0 0,-40 31 0 0 0,19-16 0 0 0,0 1 0 0 0,1 2 0 0 0,1 0 0 0 0,0 1 0 0 0,9-3 0 0 0,-26 16 0 0 0,-1-1 0 0 0,0 1 0 0 0,1 0 0 0 0,-1 1 0 0 0,1 0 0 0 0,2-1 0 0 0,-6 2 0 0 0,0 0 0 0 0,0 0 0 0 0,0 0 0 0 0,0 0 0 0 0,0 0 0 0 0,-1 1 0 0 0,1 0 0 0 0,0-1 0 0 0,0 1 0 0 0,-1 0 0 0 0,1 0 0 0 0,0 0 0 0 0,-1 1 0 0 0,1-1 0 0 0,-1 1 0 0 0,2 0 0 0 0,0 2 0 0 0,0 0 0 0 0,0 0-1 0 0,0 0 1 0 0,0 1-1 0 0,-1-1 1 0 0,1 1 0 0 0,-1 0-1 0 0,-1 0 1 0 0,1 0-1 0 0,0 0 1 0 0,-1 1 0 0 0,0-1-1 0 0,-1 1 1 0 0,1-1-1 0 0,-1 1 1 0 0,0 1 0 0 0,1 7 13 0 0,-1 1 0 0 0,-1-1 0 0 0,0 0 0 0 0,-1 0 0 0 0,0 0 0 0 0,-2 4-13 0 0,1-10 220 0 0,0 1-1 0 0,0-1 1 0 0,-1 1 0 0 0,0-1-1 0 0,0 0 1 0 0,-1 0-1 0 0,0 0 1 0 0,-1-1-1 0 0,-3 6-219 0 0,2-10 0 0 0,5-3 0 0 0,1 0 0 0 0,-1 1 0 0 0,1-1 0 0 0,0 0 0 0 0,-1 0 0 0 0,1 0 0 0 0,0 0 0 0 0,-1 0 0 0 0,1 0 0 0 0,-1 0 0 0 0,1 0 0 0 0,0 0 0 0 0,-1 0 0 0 0,1-1 0 0 0,-1 1 0 0 0,1 0 0 0 0,0 0 0 0 0,-1 0 0 0 0,1 0 0 0 0,0-1 0 0 0,-1 1 0 0 0,1 0 0 0 0,0 0 0 0 0,-1 0 0 0 0,1-1 0 0 0,0 1 0 0 0,0 0 0 0 0,-1-1 0 0 0,1 1 0 0 0,0 0 0 0 0,0-1 0 0 0,-1 1 0 0 0,1 0 0 0 0,0-1 0 0 0,0 1 0 0 0,0 0 0 0 0,0-1 0 0 0,0 1 0 0 0,0-1 0 0 0,-1 1 0 0 0,1 0 0 0 0,0-1 0 0 0,0 1 0 0 0,0 0 0 0 0,0-1 0 0 0,0 1 0 0 0,0-1 0 0 0,0-4 0 0 0,-1-1 0 0 0,1 1 0 0 0,0-1 0 0 0,1 1 0 0 0,-1-1 0 0 0,1 1 0 0 0,0-1 0 0 0,0 1 0 0 0,1 0 0 0 0,-1 0 0 0 0,1-1 0 0 0,3-3 0 0 0,3-7 0 0 0,0 1 0 0 0,1 0 0 0 0,5-5 0 0 0,-6 8-199 0 0,0 1 0 0 0,0 1 0 0 0,1 0 0 0 0,0 0-1 0 0,1 0 1 0 0,0 1 0 0 0,1 1 0 0 0,0 0 0 0 0,0 0-1 0 0,12-5 200 0 0,-20 12 24 0 0,1 0 0 0 0,-1 0 0 0 0,0 0 0 0 0,0 1 0 0 0,1 0 0 0 0,-1 0-1 0 0,0 0 1 0 0,1 0 0 0 0,-1 0 0 0 0,0 0 0 0 0,0 1 0 0 0,1 0 0 0 0,-1-1-1 0 0,0 1 1 0 0,0 1 0 0 0,0-1 0 0 0,0 0 0 0 0,0 1 0 0 0,0-1 0 0 0,0 1-1 0 0,0 0 1 0 0,-1 0 0 0 0,1 1-24 0 0,3 1 144 0 0,0 1 1 0 0,-1 0-1 0 0,0 0 0 0 0,0 0 1 0 0,0 1-1 0 0,0-1 0 0 0,-1 1 1 0 0,0 1-1 0 0,0-1 0 0 0,-1 1-144 0 0,1 1 0 0 0,-1 0 0 0 0,0 0 0 0 0,-1 1 0 0 0,0-1 0 0 0,0 1 0 0 0,-1 0 0 0 0,0 2 0 0 0,0-6 0 0 0,-1 0 0 0 0,0 1 0 0 0,-1-1 0 0 0,1 0 0 0 0,-1 1 0 0 0,0-1 0 0 0,0 0 0 0 0,-1 0 0 0 0,1 0 0 0 0,-1 0 0 0 0,0 0 0 0 0,-3 3 0 0 0,5-7 0 0 0,0-1 0 0 0,0 1 0 0 0,-1-1 0 0 0,1 0 0 0 0,0 1 0 0 0,0-1 0 0 0,-1 1 0 0 0,1-1 0 0 0,-1 0 0 0 0,1 1 0 0 0,0-1 0 0 0,-1 0 0 0 0,1 1 0 0 0,-1-1 0 0 0,1 0 0 0 0,-1 0 0 0 0,1 1 0 0 0,-1-1 0 0 0,1 0 0 0 0,-1 0 0 0 0,1 0 0 0 0,-1 0 0 0 0,1 0 0 0 0,-1 0 0 0 0,1 1 0 0 0,-1-1 0 0 0,1 0 0 0 0,-1-1 0 0 0,1 1 0 0 0,-1 0 0 0 0,1 0 0 0 0,-1 0 0 0 0,1 0 0 0 0,-1 0 0 0 0,1 0 0 0 0,-1-1 0 0 0,1 1 0 0 0,-1 0 0 0 0,1 0 0 0 0,-1-1 0 0 0,1 1 0 0 0,0 0 0 0 0,-1-1 0 0 0,1 1 0 0 0,-1 0 0 0 0,1-1 0 0 0,0 1 0 0 0,-1-1 0 0 0,1 1 0 0 0,0-1 0 0 0,0 1 0 0 0,-1-1 0 0 0,-1-2 0 0 0,0 0 0 0 0,0 0 0 0 0,0 0 0 0 0,0 0 0 0 0,1 0 0 0 0,-1-1 0 0 0,1 1 0 0 0,0-1 0 0 0,0 1 0 0 0,0-1 0 0 0,0 1 0 0 0,1-1 0 0 0,0 1 0 0 0,-1-1 0 0 0,1 0 0 0 0,1-1 0 0 0,-1-2 0 0 0,1 0 0 0 0,0 1 0 0 0,0-1 0 0 0,0 0 0 0 0,1 1 0 0 0,1-1 0 0 0,-1 1 0 0 0,2-3 0 0 0,-1 3 0 0 0,4-10 0 0 0,2 0 0 0 0,4-5 0 0 0,-10 16 0 0 0,1 0 0 0 0,0 0 0 0 0,0 0 0 0 0,0 1 0 0 0,1-1 0 0 0,0 1 0 0 0,0 0 0 0 0,4-2 0 0 0,14-6 0 0 0,-21 12 0 0 0,-1 0 0 0 0,0-1 0 0 0,0 1 0 0 0,0 0 0 0 0,1 0 0 0 0,-1 0 0 0 0,0 0 0 0 0,0 0 0 0 0,1 0 0 0 0,-1 0 0 0 0,0 1 0 0 0,0-1 0 0 0,0 0 0 0 0,0 1 0 0 0,1-1 0 0 0,-1 1 0 0 0,0-1 0 0 0,0 1 0 0 0,0 0 0 0 0,7 3 0 0 0,-6-3 0 0 0,0 0 0 0 0,0 1 0 0 0,0-1 0 0 0,0 0 0 0 0,0 1 0 0 0,-1-1 0 0 0,1 1 0 0 0,0-1 0 0 0,-1 1 0 0 0,0 0 0 0 0,1-1 0 0 0,-1 1 0 0 0,0 0 0 0 0,1 1 0 0 0,3 8 0 0 0,1-1 0 0 0,-1 1 0 0 0,0 0 0 0 0,-1 0 0 0 0,0 0 0 0 0,1 9 0 0 0,8 38 1440 0 0,0-6-832 0 0,-10-43-608 0 0,-3-7 0 0 0,1 0 0 0 0,-1-1 0 0 0,1 1 0 0 0,-1 0 0 0 0,1 0 0 0 0,-1 0 0 0 0,0 0 0 0 0,0-1 0 0 0,0 1 0 0 0,0 0 0 0 0,0 0 0 0 0,-1 0 0 0 0,1-1 0 0 0,-1 2 0 0 0,0 3-133 0 0,1-5-563 0 0,0-1-257 0 0,0 0-1423 0 0,0 0-5473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48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382 129 6448 0 0,'0'0'136'0'0,"-3"-5"32"0"0,-9 2 8 0 0,8 0 16 0 0,4 3-192 0 0,0 0 0 0 0,-31-2 0 0 0,31 2 0 0 0</inkml:trace>
  <inkml:trace contextRef="#ctx0" brushRef="#br0" timeOffset="806.391">363 44 10136 0 0,'4'-8'769'0'0,"-4"7"-759"0"0,0 1 1 0 0,0 0-1 0 0,0-1 1 0 0,0 1-1 0 0,0 0 1 0 0,-1-1-1 0 0,1 1 1 0 0,0 0-1 0 0,0-1 1 0 0,0 1-1 0 0,0 0 1 0 0,-1-1-1 0 0,1 1 1 0 0,0 0-1 0 0,0 0 0 0 0,-1-1 1 0 0,1 1-1 0 0,0 0 1 0 0,0 0-1 0 0,-1 0 1 0 0,1 0-1 0 0,0-1 1 0 0,-1 1-1 0 0,1 0 1 0 0,0 0-1 0 0,-1 0-10 0 0,0-1 7 0 0,0 1-1 0 0,0-1 1 0 0,-1 0-1 0 0,1 0 1 0 0,0 0 0 0 0,0 0-1 0 0,0 0 1 0 0,0 0-1 0 0,0 0 1 0 0,1 0-1 0 0,-1 0 1 0 0,0 0-1 0 0,0 0 1 0 0,0-1-7 0 0,1 1 56 0 0,-1 0-1 0 0,1 1 1 0 0,-1-1-1 0 0,0 1 1 0 0,1-1-1 0 0,-1 0 1 0 0,0 1-1 0 0,0-1 1 0 0,1 1-1 0 0,-1-1 1 0 0,0 1 0 0 0,0 0-1 0 0,0-1 1 0 0,0 1-1 0 0,0 0-55 0 0,-5-3 570 0 0,5 2-58 0 0,-1 1-342 0 0,0-1 1 0 0,0 1 0 0 0,1 0-1 0 0,-1-1 1 0 0,0 1 0 0 0,0 0-1 0 0,0 0 1 0 0,0 0 0 0 0,-1 1-171 0 0,-10 1 463 0 0,1 0 0 0 0,0 2 1 0 0,0-1-1 0 0,0 2 1 0 0,-3 1-464 0 0,-13 5 322 0 0,11-4-71 0 0,0 1 0 0 0,1 1 0 0 0,0 0 0 0 0,0 1 0 0 0,-10 9-251 0 0,6-5 644 0 0,14-9-620 0 0,-1 1 1 0 0,1-1-1 0 0,0 2 1 0 0,0-1-1 0 0,1 0 0 0 0,-1 1 1 0 0,1 0-1 0 0,1 0 1 0 0,0 1-1 0 0,-4 6-24 0 0,6-10 104 0 0,1 0-1 0 0,-1 1 1 0 0,0-1 0 0 0,1 1-1 0 0,0-1 1 0 0,0 1 0 0 0,0 0-1 0 0,1-1 1 0 0,-1 1 0 0 0,1 0-1 0 0,0-1 1 0 0,1 1-1 0 0,-1 0 1 0 0,1 0 0 0 0,0-1-1 0 0,0 1 1 0 0,0-1 0 0 0,1 1-1 0 0,1 3-103 0 0,-1-6 0 0 0,-1 0 0 0 0,0 0 0 0 0,0 0 0 0 0,1 0 0 0 0,-1-1 0 0 0,1 1 0 0 0,-1 0 0 0 0,1-1 0 0 0,-1 1 0 0 0,1-1 0 0 0,0 0 0 0 0,0 0 0 0 0,0 0 0 0 0,0 0 0 0 0,0 0 0 0 0,0 0 0 0 0,0 0 0 0 0,2 0 0 0 0,0 0 0 0 0,0-1 0 0 0,0 1 0 0 0,0-1 0 0 0,0 0 0 0 0,0 0 0 0 0,0-1 0 0 0,0 1 0 0 0,0-1 0 0 0,0 0 0 0 0,2 0 0 0 0,1-1 0 0 0,0-1 0 0 0,-1 1 0 0 0,1-1 0 0 0,-1-1 0 0 0,0 1 0 0 0,0-1 0 0 0,0 0 0 0 0,0 0 0 0 0,-1-1 0 0 0,1 1 0 0 0,-1-1 0 0 0,1-2 0 0 0,21-36 0 0 0,-24 38 0 0 0,0 0 0 0 0,-1 0 0 0 0,1 0 0 0 0,-1 0 0 0 0,0 0 0 0 0,-1 0 0 0 0,1-1 0 0 0,0-3 0 0 0,6-14-225 0 0,-6 18-7 0 0,0 1 0 0 0,0-1 1 0 0,-1 1-1 0 0,0-1 0 0 0,1-1 232 0 0,6-19-608 0 0,-9 20 608 0 0,-5 3 64 0 0,4 1 274 0 0,2 2-229 0 0,0 0 1 0 0,-1 0 0 0 0,1 0-1 0 0,0 0 1 0 0,0 0 0 0 0,0 0-1 0 0,0 0 1 0 0,0 1-1 0 0,1-1 1 0 0,-1 0 0 0 0,0 0-1 0 0,0 0 1 0 0,1 0-110 0 0,0 2 32 0 0,1 1 0 0 0,-1-1 1 0 0,0 1-1 0 0,0 0 0 0 0,0-1 0 0 0,0 2-32 0 0,0-2-48 0 0,-1 1 1 0 0,1-1-1 0 0,0 0 0 0 0,0 0 1 0 0,0 0-1 0 0,1 0 0 0 0,-1 0 1 0 0,1 0-1 0 0,1 2 48 0 0,0 0-215 0 0,0 0-1 0 0,0 0 1 0 0,-1 0-1 0 0,0 1 1 0 0,1-1-1 0 0,-1 2 216 0 0,8 19 588 0 0,-9-24-479 0 0,0 1 0 0 0,0 0 0 0 0,0 0 0 0 0,0-1 0 0 0,-1 1 0 0 0,1 0 0 0 0,-1 0 0 0 0,0 0 0 0 0,0 0 0 0 0,0 2-109 0 0,2 2 16 0 0,3-1-16 0 0,-5-6-17 0 0,0 1 0 0 0,0-1 0 0 0,0 0-1 0 0,0 0 1 0 0,0 0 0 0 0,0 1-1 0 0,1-1 1 0 0,-1 0 0 0 0,0 0 0 0 0,0 0-1 0 0,0 0 1 0 0,0 0 0 0 0,0 1-1 0 0,1-1 1 0 0,-1 0 0 0 0,0 0 0 0 0,0 0-1 0 0,0 0 1 0 0,1 0 0 0 0,-1 0-1 0 0,0 0 1 0 0,0 0 0 0 0,0 0 0 0 0,1 0-1 0 0,-1 0 1 0 0,0 1 0 0 0,0-1 0 0 0,0 0-1 0 0,1 0 1 0 0,-1-1 0 0 0,0 1-1 0 0,0 0 1 0 0,1 0 0 0 0,-1 0 0 0 0,0 0-1 0 0,0 0 1 0 0,0 0 0 0 0,1 0-1 0 0,-1 0 1 0 0,0 0 0 0 0,0 0 17 0 0,13-8-681 0 0,9-12 94 0 0,-5-9 570 0 0,-3 3 18 0 0,3 1-1 0 0,-11 15 0 0 0,0 1 0 0 0,1-1 0 0 0,0 1 0 0 0,3-2 0 0 0,-9 10 0 0 0,-1 0 0 0 0,1 0 0 0 0,0 0 0 0 0,0 0 0 0 0,-1 0 0 0 0,1 0 0 0 0,0 0 0 0 0,0 0 0 0 0,0 0 0 0 0,0 1 0 0 0,0-1 0 0 0,1 0 0 0 0,-1 1 0 0 0,0-1 0 0 0,0 0 0 0 0,0 1 0 0 0,0-1 0 0 0,1 1 0 0 0,-1 0 0 0 0,0-1 0 0 0,1 1 0 0 0,-1 0 0 0 0,0 0 0 0 0,0 0 0 0 0,1 0 0 0 0,-1 0 0 0 0,1 0 0 0 0,1 1 0 0 0,-1 0 0 0 0,1-1 0 0 0,0 1 0 0 0,-1 0 0 0 0,1 0 0 0 0,-1 1 0 0 0,1-1 0 0 0,-1 0 0 0 0,0 1 0 0 0,0 0 0 0 0,1-1 0 0 0,-1 1 0 0 0,0 0 0 0 0,0 0 0 0 0,-1 0 0 0 0,1 0 0 0 0,0 1 0 0 0,-1-1 0 0 0,1 0 0 0 0,-1 1 0 0 0,0-1 0 0 0,0 2 0 0 0,5 9 0 0 0,-1 0 0 0 0,0 1 0 0 0,2 12 0 0 0,-4-14 0 0 0,-1-5 14 0 0,-1-1-1 0 0,0 1 1 0 0,-1 0-1 0 0,0 4-13 0 0,0-4 333 0 0,0 0-1 0 0,1 0 1 0 0,0 0-1 0 0,0 1-332 0 0,-1-2 443 0 0,15-33-278 0 0,-3 2-165 0 0,-9 19 0 0 0,0 1 0 0 0,0 0 0 0 0,-1-1 0 0 0,1-3 0 0 0,-1 4 0 0 0,0-1 0 0 0,1 1 0 0 0,0 0 0 0 0,-1 1 0 0 0,2-1 0 0 0,1-2 0 0 0,13-23 0 0 0,-17 28 0 0 0,0 0 0 0 0,0 0 0 0 0,0 0 0 0 0,1 0 0 0 0,-1 0 0 0 0,1 0 0 0 0,-1 0 0 0 0,1 0 0 0 0,-1 1 0 0 0,1-1 0 0 0,0 0 0 0 0,0 1 0 0 0,1-1 0 0 0,1-1 0 0 0,-3 2 0 0 0,0 0 0 0 0,1 1 0 0 0,-1-1 0 0 0,0 0 0 0 0,1 0 0 0 0,-1 1 0 0 0,0-1 0 0 0,1 1 0 0 0,-1-1 0 0 0,0 1 0 0 0,1 0 0 0 0,-1-1 0 0 0,1 1 0 0 0,-1 0 0 0 0,1 0 0 0 0,-1 0 0 0 0,1 0 0 0 0,-1 0 0 0 0,1 0 0 0 0,-1 1 0 0 0,1-1 0 0 0,-1 0 0 0 0,1 1 0 0 0,4 1 0 0 0,0 1 0 0 0,-1 0 0 0 0,1 0 0 0 0,-1 0 0 0 0,0 1 0 0 0,0 0 0 0 0,0 0 0 0 0,2 2 0 0 0,-2-2 0 0 0,1 2 0 0 0,0 0 0 0 0,-1 1 0 0 0,1 0 0 0 0,-1 0 0 0 0,10 12 0 0 0,-12-15 3 0 0,-1-1 0 0 0,1 1 0 0 0,-1 0-1 0 0,0 0 1 0 0,0 0 0 0 0,2 5-3 0 0,-3-5-181 0 0,1 0 0 0 0,0 0-1 0 0,0 0 1 0 0,0-1 0 0 0,0 1 0 0 0,1 0-1 0 0,0 0 182 0 0,28 24-2950 0 0,-15-14 1417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56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50 19351 0 0,'0'0'75'0'0,"0"-1"-1"0"0,0 1 0 0 0,1 0 1 0 0,-1-1-1 0 0,0 1 0 0 0,0 0 1 0 0,0-1-1 0 0,1 1 0 0 0,-1 0 1 0 0,0 0-1 0 0,0-1 0 0 0,1 1 1 0 0,-1 0-1 0 0,0 0 0 0 0,0-1 0 0 0,1 1 1 0 0,-1 0-1 0 0,0 0 0 0 0,1 0 1 0 0,-1 0-1 0 0,1-1 0 0 0,-1 1 1 0 0,0 0-1 0 0,1 0 0 0 0,-1 0 1 0 0,0 0-1 0 0,1 0 0 0 0,-1 0 1 0 0,0 0-1 0 0,1 0 0 0 0,-1 0-74 0 0,1 0 83 0 0,0 1-1 0 0,-1-1 1 0 0,1 1 0 0 0,0-1-1 0 0,-1 1 1 0 0,1-1 0 0 0,-1 1-1 0 0,1-1 1 0 0,-1 1-1 0 0,1-1 1 0 0,-1 1 0 0 0,0 0-1 0 0,1-1 1 0 0,-1 1 0 0 0,1 0-84 0 0,0 2 91 0 0,0 0-1 0 0,0 0 0 0 0,0 1 1 0 0,0-1-1 0 0,0 0 0 0 0,0 1 0 0 0,-1 1-89 0 0,0 37 720 0 0,-2 0 0 0 0,-3 12-720 0 0,-4 59 577 0 0,6-78-546 0 0,1 59 29 0 0,2-47-996 0 0,-3 17 936 0 0,-1-7-3465 0 0,3-54-1776 0 0,-1 0-1640 0 0</inkml:trace>
  <inkml:trace contextRef="#ctx0" brushRef="#br0" timeOffset="347.202">1 355 15664 0 0,'0'0'356'0'0,"0"0"49"0"0,0 0 21 0 0,1 1-42 0 0,26 7 560 0 0,17 8-944 0 0,11 4 1479 0 0,-20-10-574 0 0,1-1 0 0 0,15 1-905 0 0,-31-7 407 0 0,-1-1 0 0 0,1-1 0 0 0,0-1 0 0 0,0-1 0 0 0,6-1-407 0 0,-15 1-178 0 0,0 0 0 0 0,0-1 0 0 0,0-1 0 0 0,-1 1-1 0 0,1-2 1 0 0,-1 1 0 0 0,0-2 0 0 0,0 1 0 0 0,0-1 0 0 0,0-1-1 0 0,2-2 179 0 0,-11 8-19 0 0,0-1-1 0 0,0-1 1 0 0,0 1-1 0 0,0 0 0 0 0,0 0 1 0 0,0 0-1 0 0,-1 0 0 0 0,1-1 1 0 0,0 1-1 0 0,-1 0 1 0 0,1-1-1 0 0,-1 1 0 0 0,1-1 1 0 0,-1 1-1 0 0,0 0 1 0 0,1-1-1 0 0,-1 1 0 0 0,0-1 1 0 0,0 1-1 0 0,0-1 1 0 0,0 1-1 0 0,0-1 0 0 0,-1 1 1 0 0,1-1-1 0 0,0 1 0 0 0,-1 0 20 0 0,1-2-90 0 0,-1 1 0 0 0,1 0-1 0 0,-1 0 1 0 0,0 0-1 0 0,0 0 1 0 0,0 0-1 0 0,0 0 1 0 0,0 1-1 0 0,0-1 1 0 0,-1 0-1 0 0,1 0 1 0 0,-1 1-1 0 0,1-1 1 0 0,-1 1-1 0 0,0-1 1 0 0,1 1-1 0 0,-3-1 91 0 0,1 0 0 0 0,0 1-1 0 0,1-1 0 0 0,-2 1 0 0 0,1 0 1 0 0,0-1-1 0 0,0 2 0 0 0,0-1 0 0 0,0 0 1 0 0,-1 1-1 0 0,1-1 0 0 0,0 1 0 0 0,-1 0 1 0 0,1 0-1 0 0,0 0 0 0 0,-1 1 0 0 0,1-1 0 0 0,0 1 1 0 0,0-1-1 0 0,-1 1 0 0 0,1 0 0 0 0,-1 1 1 0 0,-4 1 111 0 0,-1 0 0 0 0,1 1-1 0 0,1-1 1 0 0,-1 2 0 0 0,0-1-1 0 0,1 1 1 0 0,0 0 0 0 0,0 0-1 0 0,0 1 1 0 0,1 0 0 0 0,0 0-1 0 0,0 1 1 0 0,1 0 0 0 0,-1 0-1 0 0,2 0 1 0 0,-1 1 0 0 0,1-1-1 0 0,-1 2-110 0 0,4-6 74 0 0,0-1-1 0 0,0 0 1 0 0,1 0-1 0 0,-1 1 0 0 0,1-1 1 0 0,-1 0-1 0 0,1 1 1 0 0,0-1-1 0 0,0 1 0 0 0,0-1 1 0 0,0 0-1 0 0,0 1 1 0 0,0-1-1 0 0,1 1 1 0 0,-1-1-1 0 0,1 0 0 0 0,0 0 1 0 0,0 3-74 0 0,1-2 52 0 0,0 0 0 0 0,0 0 1 0 0,0-1-1 0 0,0 1 0 0 0,0 0 0 0 0,1-1 1 0 0,-1 1-1 0 0,1-1 0 0 0,0 0 0 0 0,0 0 1 0 0,0 0-1 0 0,0 0-52 0 0,6 3 12 0 0,1 0 1 0 0,0 0-1 0 0,0-2 1 0 0,0 1-1 0 0,0-1 0 0 0,1-1 1 0 0,-1 1-1 0 0,3-2-12 0 0,14 3-27 0 0,3 1-339 0 0,1-1-1 0 0,-1-2 0 0 0,1-1 0 0 0,-1-1 0 0 0,9-2 367 0 0,9-7-3660 0 0,-24 2-3034 0 0</inkml:trace>
  <inkml:trace contextRef="#ctx0" brushRef="#br0" timeOffset="784.838">1021 314 13128 0 0,'-1'0'597'0'0,"-9"-2"-365"0"0,1 0 1 0 0,-1 1-1 0 0,1 1 1 0 0,-1-1-1 0 0,0 2 0 0 0,1-1 1 0 0,-1 1-1 0 0,0 1 0 0 0,1 0 1 0 0,0 0-1 0 0,-1 0 1 0 0,1 2-1 0 0,-4 1-232 0 0,-6 3 579 0 0,1 1-1 0 0,0 1 0 0 0,1 1 1 0 0,0 1-1 0 0,0 0 1 0 0,1 1-579 0 0,4-3 230 0 0,0-1-19 0 0,1 1-1 0 0,1 0 1 0 0,-1 0-1 0 0,1 2-210 0 0,7-9 80 0 0,0 1-1 0 0,1 0 0 0 0,-1 0 1 0 0,1 0-1 0 0,0 1 0 0 0,0-1 0 0 0,0 0 1 0 0,1 1-1 0 0,0-1 0 0 0,0 1 0 0 0,0-1 1 0 0,0 1-1 0 0,0 0 0 0 0,1 3-79 0 0,0-6 31 0 0,0-1 0 0 0,0 0 0 0 0,1 1 0 0 0,-1-1 0 0 0,0 0 0 0 0,1 1-1 0 0,-1-1 1 0 0,1 0 0 0 0,-1 0 0 0 0,1 0 0 0 0,0 1 0 0 0,-1-1 0 0 0,1 0 0 0 0,0 0 0 0 0,0 0-1 0 0,0 0 1 0 0,0 0 0 0 0,0 0 0 0 0,0-1 0 0 0,0 1 0 0 0,0 0 0 0 0,0 0 0 0 0,1 0-31 0 0,-1 0 31 0 0,1 0 1 0 0,0-1-1 0 0,0 1 1 0 0,1 0-1 0 0,-1 0 1 0 0,0-1-1 0 0,0 1 1 0 0,0-1 0 0 0,0 0-1 0 0,1 0 1 0 0,-1 0-1 0 0,0 0 1 0 0,0 0-1 0 0,1 0-31 0 0,5-2 13 0 0,0 0 0 0 0,-1 0-1 0 0,1-1 1 0 0,-1 0 0 0 0,1 0-1 0 0,-1-1 1 0 0,0 0 0 0 0,0 0-1 0 0,-1-1 1 0 0,1 0 0 0 0,-1 0-1 0 0,2-2-12 0 0,12-14-269 0 0,0 0 0 0 0,13-20 269 0 0,-18 22-198 0 0,8-12-450 0 0,-2-1-1 0 0,-2-1 0 0 0,0-1 649 0 0,17-29-1118 0 0,-20 34 456 0 0,-1 0-1 0 0,1-5 663 0 0,-9 19 106 0 0,-2-1-1 0 0,0 0 1 0 0,0 0-1 0 0,-1-1 1 0 0,-1-3-106 0 0,-3 19 92 0 0,1-3 186 0 0,-1 1-1 0 0,0 0 1 0 0,1-1-1 0 0,-1 1 1 0 0,-1 0-1 0 0,1-3-277 0 0,-1 6 57 0 0,0 0-1 0 0,0 0 1 0 0,0 1-1 0 0,0-1 1 0 0,1 0 0 0 0,-1 0-1 0 0,0 1 1 0 0,0-1-1 0 0,0 0 1 0 0,1 1-1 0 0,-1-1 1 0 0,0 1-1 0 0,1-1 1 0 0,-1 1-1 0 0,0 0-56 0 0,-12 11 81 0 0,0 1-1 0 0,2 0 0 0 0,-1 0 1 0 0,2 1-1 0 0,0 1 0 0 0,1 0 1 0 0,0 0-1 0 0,1 1 1 0 0,1 0-1 0 0,-3 8-80 0 0,-3 15 233 0 0,2 0 1 0 0,1 1-1 0 0,-4 38-233 0 0,11-47 39 0 0,1-1 1 0 0,1 1-1 0 0,1-1 0 0 0,2 1 0 0 0,1 3-39 0 0,10 45-2717 0 0,-10-65-4769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55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0 13824 0 0,'0'0'629'0'0,"-1"1"-12"0"0,-5 0-571 0 0,0 0 119 0 0,-1 1 0 0 0,1 0 0 0 0,0 0 1 0 0,-1 0-1 0 0,1 0 0 0 0,0 1 0 0 0,1 0 0 0 0,-1 1 0 0 0,0-1 0 0 0,-3 4-165 0 0,6-4 97 0 0,0 0 0 0 0,0 1-1 0 0,0-1 1 0 0,0 1 0 0 0,1 0-1 0 0,0-1 1 0 0,0 1 0 0 0,0 0-1 0 0,0 1 1 0 0,0-1 0 0 0,1 0-1 0 0,-1 0 1 0 0,1 1 0 0 0,1-1-97 0 0,-1-1 109 0 0,1 0 1 0 0,-1-1 0 0 0,1 1 0 0 0,0-1-1 0 0,0 1 1 0 0,1 0 0 0 0,-1-1-1 0 0,0 1 1 0 0,1-1 0 0 0,-1 1-1 0 0,1-1 1 0 0,0 1 0 0 0,0-1 0 0 0,0 0-1 0 0,0 1 1 0 0,0-1 0 0 0,1 0-1 0 0,-1 0 1 0 0,1 0 0 0 0,0 0 0 0 0,-1 0-1 0 0,1 0 1 0 0,0 0 0 0 0,0 0-1 0 0,0-1-109 0 0,4 4 129 0 0,1 0-1 0 0,0-1 0 0 0,0 0 0 0 0,0-1 0 0 0,0 1 1 0 0,0-1-1 0 0,1-1 0 0 0,-1 1 0 0 0,1-2 1 0 0,0 1-1 0 0,-1-1 0 0 0,6 1-128 0 0,-5-1 58 0 0,1-1 0 0 0,-1 1 1 0 0,0-2-1 0 0,1 1 0 0 0,-1-1 1 0 0,0 0-1 0 0,1-1 0 0 0,-1 0 0 0 0,0 0 1 0 0,0-1-1 0 0,0 0 0 0 0,-1 0 0 0 0,4-3-58 0 0,-3 1 6 0 0,0 0 0 0 0,-1-1 0 0 0,1-1 0 0 0,-1 1 0 0 0,0-1 0 0 0,2-3-6 0 0,-6 7 2 0 0,-1 0 1 0 0,0-1-1 0 0,0 1 0 0 0,0 0 0 0 0,0-1 0 0 0,0 1 0 0 0,-1-1 0 0 0,1 1 0 0 0,-1-1 0 0 0,0 0 1 0 0,0 0-1 0 0,0 1 0 0 0,-1-1 0 0 0,1 0 0 0 0,-1 0 0 0 0,0 0 0 0 0,0-1-2 0 0,0 3-1 0 0,0 1 0 0 0,-1 0 1 0 0,1-1-1 0 0,0 1 0 0 0,-1-1 0 0 0,1 1 0 0 0,-1-1 0 0 0,0 1 0 0 0,1 0 0 0 0,-1 0 0 0 0,0-1 0 0 0,0 1 0 0 0,0 0 0 0 0,0 0 0 0 0,0 0 0 0 0,0 0 0 0 0,0 0 1 0 0,0 0-1 0 0,0 0 0 0 0,0 0 1 0 0,-2 0-4 0 0,1 0 0 0 0,0 0 0 0 0,-1 0 0 0 0,1 0 1 0 0,0 0-1 0 0,-1 1 0 0 0,1-1 0 0 0,-1 1 0 0 0,1-1 0 0 0,-1 1 1 0 0,0 0 3 0 0,-5 0-11 0 0,0 1 1 0 0,0 0-1 0 0,1 0 1 0 0,-1 1 0 0 0,0 0-1 0 0,1 0 1 0 0,-1 1 10 0 0,0-1 19 0 0,1 1 1 0 0,0 1-1 0 0,-1-1 1 0 0,2 1-1 0 0,-1 1 0 0 0,0-1 1 0 0,1 1-1 0 0,0 0 1 0 0,0 1-1 0 0,0-1 0 0 0,1 1 1 0 0,0 0-1 0 0,0 1 1 0 0,1-1-1 0 0,-1 1 0 0 0,1 0 1 0 0,1 0-1 0 0,-1 2-19 0 0,-1 2 2 0 0,-2 5 12 0 0,1 0 0 0 0,0 1 1 0 0,0 5-15 0 0,5-17 3 0 0,0 0-1 0 0,0 0 1 0 0,1 0 0 0 0,-1 0-1 0 0,1 1 1 0 0,0-1 0 0 0,1 0 0 0 0,0 0-1 0 0,-1 0 1 0 0,2 0 0 0 0,-1 0 0 0 0,0 0-1 0 0,2 1-2 0 0,-1 0 65 0 0,0-1 0 0 0,0 0-1 0 0,1 0 1 0 0,0 0 0 0 0,0 0 0 0 0,1 0-1 0 0,-1-1 1 0 0,1 0 0 0 0,0 0 0 0 0,0 0-1 0 0,0 0 1 0 0,1 0 0 0 0,-1-1-1 0 0,1 0 1 0 0,0 0 0 0 0,0 0 0 0 0,0 0-1 0 0,0-1 1 0 0,0 0 0 0 0,1 0-1 0 0,-1 0 1 0 0,6 0-65 0 0,4 1-166 0 0,0-1-1 0 0,0-1 0 0 0,14-1 167 0 0,-21 0-463 0 0,-1-1 0 0 0,1 0-1 0 0,-1-1 1 0 0,0 0 0 0 0,0 0 0 0 0,0 0 0 0 0,0-1-1 0 0,0 0 1 0 0,-1 0 463 0 0,10-6-2551 0 0,3-4-4084 0 0</inkml:trace>
  <inkml:trace contextRef="#ctx0" brushRef="#br0" timeOffset="279.829">760 28 16559 0 0,'0'0'760'0'0,"0"0"-21"0"0,-5 13-196 0 0,-18 29 710 0 0,14-27-822 0 0,0-1 1 0 0,-1 0-1 0 0,-1-1 1 0 0,0 0-1 0 0,-1 0 1 0 0,0-1-1 0 0,-10 6-431 0 0,-19 17 207 0 0,-2-1 0 0 0,-2-3 0 0 0,-11 4-207 0 0,51-31 32 0 0,-1-1 0 0 0,0 0 0 0 0,0-1 0 0 0,-1 0 0 0 0,0 1-32 0 0,6-3-275 0 0,-1 1 0 0 0,0-1 0 0 0,0 0-1 0 0,0 0 1 0 0,0 0 0 0 0,0 0 0 0 0,0 0 0 0 0,-1 0 275 0 0,1-1-544 0 0,1 1 0 0 0,0 0 0 0 0,0-1 0 0 0,-1 1 0 0 0,1-1 0 0 0,0 1 1 0 0,0-1-1 0 0,0 0 0 0 0,0 1 0 0 0,0-1 0 0 0,0 0 0 0 0,0 0 0 0 0,0 0 1 0 0,0 0 543 0 0,-5-6-5992 0 0</inkml:trace>
  <inkml:trace contextRef="#ctx0" brushRef="#br0" timeOffset="571.685">438 118 10968 0 0,'4'-1'176'0'0,"0"0"0"0"0,0-1 1 0 0,1 2-1 0 0,-1-1 0 0 0,0 0 0 0 0,0 1 1 0 0,0 0-1 0 0,0 0 0 0 0,1 0 1 0 0,-1 1-1 0 0,2-1-176 0 0,-2 2 508 0 0,-1-1 1 0 0,1 0-1 0 0,0 1 1 0 0,-1-1-1 0 0,1 1 0 0 0,-1 0 1 0 0,0 0-1 0 0,1 2-508 0 0,3 1 472 0 0,-2 0 0 0 0,1 1 0 0 0,-1 0 0 0 0,1 0 0 0 0,1 5-472 0 0,12 13 1009 0 0,15 16 2179 0 0,14 25-3188 0 0,-9-11-12 0 0,-36-50-105 0 0,0-1-1 0 0,0 1 0 0 0,1-1 0 0 0,-1 0 1 0 0,1 0-1 0 0,-1 0 0 0 0,1 0 0 0 0,0-1 1 0 0,0 0-1 0 0,2 1 118 0 0,-4-2-312 0 0,0 0 1 0 0,0 0-1 0 0,0-1 1 0 0,0 1-1 0 0,0-1 1 0 0,0 1-1 0 0,0-1 0 0 0,0 0 1 0 0,1 0-1 0 0,-1 0 1 0 0,0 0-1 0 0,0 0 1 0 0,0-1-1 0 0,0 1 0 0 0,1 0 1 0 0,-1-1-1 0 0,0 0 1 0 0,0 1-1 0 0,0-1 1 0 0,0 0-1 0 0,0 0 1 0 0,0-1 311 0 0,8-6-2176 0 0</inkml:trace>
  <inkml:trace contextRef="#ctx0" brushRef="#br0" timeOffset="862.001">1048 80 17503 0 0,'0'0'399'0'0,"-8"-8"1122"0"0,6 7-1519 0 0,0 1 0 0 0,0-1 1 0 0,0 1-1 0 0,1 0 0 0 0,-1 0 0 0 0,0 0 0 0 0,0 0 0 0 0,0 0 0 0 0,0 0 0 0 0,0 1 0 0 0,0-1 0 0 0,1 1 0 0 0,-1-1 0 0 0,0 1 0 0 0,0 0 0 0 0,0-1 0 0 0,1 1 0 0 0,-1 0 0 0 0,1 0 0 0 0,-1 0 0 0 0,0 1 0 0 0,1-1-2 0 0,-12 6 314 0 0,1-3 35 0 0,-1 1 0 0 0,1 0-1 0 0,1 1 1 0 0,-1 0 0 0 0,1 1 0 0 0,-10 8-349 0 0,13-9 182 0 0,1 0 1 0 0,0 1 0 0 0,0 0 0 0 0,1 0-1 0 0,0 0 1 0 0,0 1 0 0 0,1 0 0 0 0,0 0-1 0 0,-3 7-182 0 0,5-9 0 0 0,1 0 0 0 0,0 0 0 0 0,0 0 0 0 0,1 0 0 0 0,0 1 0 0 0,0-1 0 0 0,0 0 0 0 0,1 1 0 0 0,0-1 0 0 0,0 1 0 0 0,0-1 0 0 0,1 1 0 0 0,0-1 0 0 0,1 0 0 0 0,0 2 0 0 0,-1-4 57 0 0,1 0 0 0 0,0 1-1 0 0,0-1 1 0 0,1 0 0 0 0,-1 0-1 0 0,1 0 1 0 0,0 0 0 0 0,0-1-1 0 0,0 1 1 0 0,1-1 0 0 0,-1 1-1 0 0,1-1 1 0 0,0 0 0 0 0,0-1-1 0 0,0 1 1 0 0,0-1 0 0 0,0 0-1 0 0,3 1-56 0 0,6 3 204 0 0,0-1 0 0 0,0-1 0 0 0,0-1 0 0 0,1 1 0 0 0,9-1-204 0 0,-13-1-473 0 0,0-1-1 0 0,0-1 1 0 0,0 0 0 0 0,0 0-1 0 0,0-1 1 0 0,0 0 0 0 0,2-1 473 0 0,-7 1-310 0 0,0-1 0 0 0,0 1 1 0 0,0-1-1 0 0,0 0 0 0 0,0 0 1 0 0,-1 0-1 0 0,1-1 0 0 0,-1 1 1 0 0,1-1-1 0 0,-1-1 0 0 0,0 1 0 0 0,0 0 1 0 0,0-1-1 0 0,1-2 310 0 0,6-7-2046 0 0</inkml:trace>
  <inkml:trace contextRef="#ctx0" brushRef="#br0" timeOffset="863.001">1242 171 11976 0 0,'0'0'546'0'0,"0"0"-10"0"0,1 14 1522 0 0,3 38 1646 0 0,-3-37-2861 0 0,0 0 1 0 0,1-1-1 0 0,2 8-843 0 0,8 63 2025 0 0,-11-63-1819 0 0,-2-13-4289 0 0,1-9-3079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54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1 15664 0 0,'0'0'356'0'0,"0"0"49"0"0,0 0 21 0 0,0 0-42 0 0,-6 14-236 0 0,0 15 1129 0 0,1 1 0 0 0,1 0 0 0 0,1 0 0 0 0,2 15-1277 0 0,4 36 1028 0 0,3 3-1028 0 0,3-4 0 0 0,-8-73-9 0 0,2 21-115 0 0,-3-28 13 0 0,0 1 0 0 0,0-1 0 0 0,-1 0 0 0 0,1 1 0 0 0,0-1-1 0 0,0 0 1 0 0,0 1 0 0 0,0-1 0 0 0,-1 0 0 0 0,1 0 0 0 0,0 1 0 0 0,0-1 0 0 0,-1 0 0 0 0,1 0 0 0 0,0 0 0 0 0,0 1 0 0 0,-1-1-1 0 0,1 0 1 0 0,0 0 0 0 0,0 0 0 0 0,-1 0 0 0 0,1 1 0 0 0,0-1 0 0 0,-1 0 0 0 0,1 0 0 0 0,0 0 0 0 0,-1 0 0 0 0,1 0 0 0 0,0 0-1 0 0,-1 0 1 0 0,1 0 0 0 0,0 0 0 0 0,-1 0 0 0 0,1 0 0 0 0,-1 0 111 0 0,-5 0-7162 0 0</inkml:trace>
  <inkml:trace contextRef="#ctx0" brushRef="#br0" timeOffset="644.43">0 165 15664 0 0,'0'0'718'0'0,"0"0"-19"0"0,0 0-374 0 0,3 0 84 0 0,5 0 32 0 0,1 0-149 0 0,0 0 0 0 0,0 1 0 0 0,0-1-1 0 0,3 2-291 0 0,20 4 512 0 0,-1-2 0 0 0,2-1 0 0 0,-1-2 0 0 0,1-1-512 0 0,-21 0-169 0 0,1-1-1 0 0,-1 0 1 0 0,0-1 0 0 0,0 0-1 0 0,0-1 1 0 0,0 0-1 0 0,0-1 1 0 0,10-5 169 0 0,-10 3-1074 0 0,-2 0 0 0 0,1 0 0 0 0,-1-1 0 0 0,1-1 0 0 0,-2 1 0 0 0,1-2 0 0 0,-1 1 0 0 0,6-9 1074 0 0,-3 2-1374 0 0,23-22 549 0 0,-35 36 961 0 0,0 1 0 0 0,1-1 0 0 0,-1 1 0 0 0,1-1 0 0 0,0 1 0 0 0,-1-1 0 0 0,1 1 0 0 0,-1 0 0 0 0,1-1 0 0 0,0 1 0 0 0,-1 0 0 0 0,1-1 0 0 0,0 1 1 0 0,-1 0-1 0 0,1 0 0 0 0,0 0 0 0 0,-1 0 0 0 0,1-1 0 0 0,0 1 0 0 0,0 0 0 0 0,-1 0 0 0 0,1 0 0 0 0,0 1 0 0 0,-1-1 0 0 0,1 0 0 0 0,0 0 0 0 0,-1 0 0 0 0,1 0 0 0 0,0 1 0 0 0,-1-1 0 0 0,1 0 0 0 0,0 1 0 0 0,-1-1 0 0 0,1 0 0 0 0,0 1 0 0 0,-1-1 0 0 0,1 1 0 0 0,-1-1 0 0 0,1 1 0 0 0,-1-1 0 0 0,1 1 0 0 0,-1-1 1 0 0,0 1-1 0 0,1 0 0 0 0,-1-1 0 0 0,0 1 0 0 0,1-1 0 0 0,-1 1 0 0 0,0 0 0 0 0,0 0-136 0 0,3 5 304 0 0,0 1 0 0 0,-1 0 0 0 0,0 0 0 0 0,0 0 0 0 0,-1 1-304 0 0,1 2 648 0 0,2 14 298 0 0,0 0 0 0 0,-2 0-1 0 0,-1 1 1 0 0,-2 17-946 0 0,0-11 825 0 0,1-16-671 0 0,0 0 0 0 0,-2 0 0 0 0,0 0 0 0 0,-2 7-154 0 0,5-26 0 0 0,1-6 0 0 0,1 1 0 0 0,0-1 0 0 0,1 1 0 0 0,0-1 0 0 0,-3 7 0 0 0,1 0 0 0 0,-1 1 0 0 0,1-1 0 0 0,0 0 0 0 0,-1 1 0 0 0,1-1 0 0 0,1 1 0 0 0,-1 0 0 0 0,0 0 0 0 0,0 0 0 0 0,1 0 0 0 0,0 0 0 0 0,-1 0 0 0 0,1 1 0 0 0,0-1 0 0 0,2 0 0 0 0,-3 1 0 0 0,-1 0 0 0 0,1 1 0 0 0,0-1 0 0 0,0 1 0 0 0,0-1 0 0 0,0 1 0 0 0,0 0 0 0 0,0 0 0 0 0,0 0 0 0 0,0 0 0 0 0,0 0 0 0 0,0 0 0 0 0,0 1 0 0 0,0-1 0 0 0,2 1 0 0 0,0 1 0 0 0,0 0 0 0 0,0 1 0 0 0,0-1 0 0 0,0 1 0 0 0,0 0 0 0 0,0 1 0 0 0,-1-2 0 0 0,11 9 0 0 0,0-2 0 0 0,1 1 0 0 0,0-2 0 0 0,1 0 0 0 0,0-1 0 0 0,9 3 0 0 0,-10-5 137 0 0,-1-1 0 0 0,1-1 0 0 0,0 0-1 0 0,0-1 1 0 0,0-1 0 0 0,0 0 0 0 0,0-1 0 0 0,0-1-1 0 0,0 0 1 0 0,2-1-137 0 0,-13 1 9 0 0,3 0 9 0 0,0-1 0 0 0,0 0 0 0 0,0 0-1 0 0,0 0-17 0 0,-4 0 2 0 0,-1 1 0 0 0,0 0 0 0 0,0 0 0 0 0,0-1 0 0 0,0 0 0 0 0,0 1 0 0 0,0-1 0 0 0,0 0 0 0 0,0 0 0 0 0,0 0 0 0 0,-1 0 0 0 0,2-2-2 0 0,-2 1-20 0 0,1 0 1 0 0,-1 0-1 0 0,0 0 0 0 0,1 0 0 0 0,-1-1 1 0 0,-1 1-1 0 0,1 0 0 0 0,0-1 0 0 0,-1 1 1 0 0,0-1-1 0 0,0 1 0 0 0,0 0 0 0 0,0-1 1 0 0,0 1-1 0 0,-1-1 0 0 0,0 1 0 0 0,1 0 1 0 0,-1-1-1 0 0,-1 1 0 0 0,1 0 0 0 0,0 0 1 0 0,-1 0-1 0 0,1 0 0 0 0,-1 0 0 0 0,0 0 1 0 0,0 0-1 0 0,-1 0 20 0 0,2 1-16 0 0,-1-1 0 0 0,0 1-1 0 0,0 0 1 0 0,0 1 0 0 0,0-1 0 0 0,0 0 0 0 0,0 0 0 0 0,0 1 0 0 0,0 0-1 0 0,-1-1 1 0 0,1 1 0 0 0,-1 0 0 0 0,1 0 0 0 0,-1 0 0 0 0,1 0-1 0 0,-1 0 1 0 0,1 1 0 0 0,-1-1 0 0 0,0 1 0 0 0,1 0 0 0 0,-1 0-1 0 0,0 0 1 0 0,0 0 0 0 0,1 0 0 0 0,-1 1 0 0 0,0-1 0 0 0,1 1 0 0 0,-1 0-1 0 0,1-1 1 0 0,-1 1 0 0 0,1 0 0 0 0,-1 1 0 0 0,1-1 0 0 0,-1 1 16 0 0,0 0-5 0 0,0 0 1 0 0,1 1 0 0 0,-1 0 0 0 0,1-1-1 0 0,0 1 1 0 0,0 0 0 0 0,0 0 0 0 0,0 0-1 0 0,1 0 1 0 0,-1 1 0 0 0,0 2 4 0 0,-6 9-7 0 0,8-13 7 0 0,-1 0 0 0 0,0-1 0 0 0,1 1 0 0 0,0 0 0 0 0,-1 0 0 0 0,1 0 0 0 0,0 0 0 0 0,0 0 0 0 0,0 0 0 0 0,0 0 0 0 0,0 0 0 0 0,0-1 0 0 0,1 1 0 0 0,-1 0 0 0 0,1 0 0 0 0,-1 0 0 0 0,1 0 0 0 0,0-1 0 0 0,0 1 0 0 0,-1 0 0 0 0,1 0 0 0 0,0-1 0 0 0,1 1 0 0 0,-1-1 0 0 0,0 1 0 0 0,1-1 0 0 0,2 5 0 0 0,1-1 0 0 0,0 0 0 0 0,0 0 0 0 0,0 0 0 0 0,1-1 0 0 0,4 3 0 0 0,1-1-231 0 0,0 0-1 0 0,0-1 1 0 0,1 0-1 0 0,0-1 1 0 0,-1-1-1 0 0,1 1 1 0 0,1-2-1 0 0,5 1 232 0 0,7 0-878 0 0,0-2-1 0 0,0 0 0 0 0,15-2 879 0 0,5-3-1568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8:53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3 143 5984 0 0,'0'0'464'0'0,"0"0"-107"0"0,0 0 690 0 0,0 0 333 0 0,0 0 69 0 0,0 0-74 0 0,0 0-369 0 0,0 0-159 0 0,0 0-30 0 0,0 14 918 0 0,-1 22 1015 0 0,0-21-2004 0 0,0 0-1 0 0,2 0 0 0 0,0 6-745 0 0,0 15-28 0 0,-2-32 189 0 0,1 1 0 0 0,0-1 1 0 0,0 1-1 0 0,0-1 0 0 0,0 1 0 0 0,1-1 1 0 0,0 1-1 0 0,0-1 0 0 0,0 1 0 0 0,0-1 1 0 0,1 0-1 0 0,0 2-161 0 0,-1-4 149 0 0,1 2-334 0 0,-2-3-866 0 0,8-7-1899 0 0,0-2 1416 0 0</inkml:trace>
  <inkml:trace contextRef="#ctx0" brushRef="#br0" timeOffset="335.018">175 1 15664 0 0,'0'0'356'0'0,"0"0"49"0"0,0 0 21 0 0,0 8 92 0 0,-2 4-946 0 0,0 1-1 0 0,1 0 1 0 0,0 0 0 0 0,1 0 0 0 0,0 0 0 0 0,1-1 0 0 0,1 1 0 0 0,1 6 428 0 0,14 59-4866 0 0,-8-54 3332 0 0</inkml:trace>
  <inkml:trace contextRef="#ctx0" brushRef="#br0" timeOffset="633.825">349 314 11976 0 0,'0'0'266'0'0,"0"0"44"0"0,0 0 15 0 0,0 0-26 0 0,0-14-187 0 0,-2 5 202 0 0,0 0 1 0 0,1 1-1 0 0,1-1 0 0 0,-1 0 1 0 0,1 0-1 0 0,1 0 1 0 0,0 1-1 0 0,0-1 1 0 0,0 0-1 0 0,1 1 1 0 0,1-1-1 0 0,-1 1 0 0 0,3-5-314 0 0,-2 7 0 0 0,1 0 0 0 0,-1 0 0 0 0,1 0 0 0 0,0 1 0 0 0,4-4 0 0 0,11-18 0 0 0,-17 23 0 0 0,1 0 0 0 0,-1 1 0 0 0,1-1 0 0 0,0 0 0 0 0,0 1 0 0 0,0 0 0 0 0,1 0 0 0 0,-1 0 0 0 0,1 0 0 0 0,-1 1 0 0 0,1-1 0 0 0,2 0 0 0 0,-5 2 39 0 0,0 1-1 0 0,0 0 1 0 0,0 0-1 0 0,0 0 1 0 0,0 0 0 0 0,0-1-1 0 0,0 1 1 0 0,0 1-1 0 0,0-1 1 0 0,0 0-1 0 0,0 0 1 0 0,0 0-1 0 0,0 0 1 0 0,0 1-1 0 0,0-1 1 0 0,0 0-1 0 0,0 1 1 0 0,0-1-1 0 0,-1 1 1 0 0,1-1-1 0 0,0 1 1 0 0,0-1-1 0 0,0 1 1 0 0,-1 0-1 0 0,1-1 1 0 0,0 1-1 0 0,-1 0 1 0 0,1 0-1 0 0,0 0 1 0 0,0 0-39 0 0,2 3 284 0 0,-1-2-229 0 0,1 0 0 0 0,-1 1 0 0 0,0-1-1 0 0,0 1 1 0 0,-1-1 0 0 0,1 1-1 0 0,0 0 1 0 0,-1 0 0 0 0,0 0-1 0 0,0 0 1 0 0,1 0 0 0 0,-1 2-55 0 0,1 6-30 0 0,0-1 1 0 0,0 1 0 0 0,-1 1 29 0 0,1 13 39 0 0,1-4 303 0 0,-2-1-1 0 0,-1 0 0 0 0,0 1 1 0 0,-2-1-1 0 0,0 0 0 0 0,-3 9-341 0 0,4-22-385 0 0,-1 5 866 0 0,1-5-7548 0 0,1-7 823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04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190 0 12440 0 0,'0'0'957'0'0,"-1"8"-530"0"0,-3 50 1776 0 0,1 32-2203 0 0,1-2 948 0 0,1-39 92 0 0,0-18 800 0 0,-3 24-1840 0 0,-2-22 450 0 0,6-35-402 0 0,1 0 0 0 0,0 0 0 0 0,-1 0-1 0 0,1 1 1 0 0,0-1 0 0 0,0 0 0 0 0,0 1 0 0 0,0-1 0 0 0,0 1 0 0 0,1-2-48 0 0,4-5 109 0 0,3-7-107 0 0,0-1 0 0 0,1 2 0 0 0,0-1 0 0 0,2 1 0 0 0,0 1 0 0 0,10-9-2 0 0,-13 14-75 0 0,1 0 1 0 0,-1 1 0 0 0,2 1 0 0 0,7-5 74 0 0,-15 9-18 0 0,0 1 0 0 0,0-1 0 0 0,0 1 0 0 0,0 0 0 0 0,0 0 0 0 0,0 0 0 0 0,0 0 0 0 0,0 1 0 0 0,1-1 0 0 0,-1 1 0 0 0,0 0 0 0 0,0 0 0 0 0,1 0 0 0 0,-1 0 0 0 0,0 0 0 0 0,0 1 0 0 0,1-1 0 0 0,-1 1 0 0 0,2 1 18 0 0,-2-1-11 0 0,-1 1 0 0 0,0-1 1 0 0,0 0-1 0 0,0 1 0 0 0,-1 0 0 0 0,1-1 0 0 0,0 1 0 0 0,-1 0 1 0 0,1 0-1 0 0,-1 0 0 0 0,1 0 0 0 0,-1 0 0 0 0,0 0 1 0 0,0 1-1 0 0,0-1 0 0 0,0 0 0 0 0,0 1 0 0 0,-1-1 0 0 0,1 0 1 0 0,-1 1-1 0 0,1-1 0 0 0,-1 1 0 0 0,0-1 0 0 0,0 1 1 0 0,0-1-1 0 0,0 0 0 0 0,-1 1 0 0 0,1-1 0 0 0,-1 3 11 0 0,-1 3 83 0 0,0 0 0 0 0,0-1 0 0 0,-1 1 0 0 0,0-1 0 0 0,0 1 0 0 0,-1-1-1 0 0,1 0 1 0 0,-5 4-83 0 0,2-2 118 0 0,-1-1 0 0 0,0-1 0 0 0,0 1 0 0 0,-1-1 0 0 0,0-1 0 0 0,0 1 0 0 0,0-1 0 0 0,-1-1 0 0 0,0 0 0 0 0,0 0 0 0 0,-6 2-118 0 0,-15 5 132 0 0,0-2 0 0 0,-1-1 1 0 0,-2-1-133 0 0,-2 1 33 0 0,23-6-47 0 0,0-1 1 0 0,0 0-1 0 0,0 0 0 0 0,0-1 0 0 0,-10-1 14 0 0,-14-5-6526 0 0,27 3-246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03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292 140 13360 0 0,'-8'-4'1384'0'0,"5"4"-1373"0"0,0-1 1 0 0,0 1 0 0 0,0 0 0 0 0,0 0 0 0 0,0 0 0 0 0,0 0-1 0 0,0 1 1 0 0,0-1 0 0 0,1 1 0 0 0,-1 0 0 0 0,0 0-12 0 0,-34 13 190 0 0,14-4-124 0 0,0 0-87 0 0,0 2 0 0 0,0 0 1 0 0,2 1-1 0 0,-8 7 21 0 0,-8 4 9 0 0,33-21-8 0 0,1-1 0 0 0,-1 1 1 0 0,1 1-1 0 0,0-1 1 0 0,0 0-1 0 0,0 1 1 0 0,0 0-2 0 0,2-3 13 0 0,0 0 1 0 0,0 1 0 0 0,1-1-1 0 0,-1 1 1 0 0,0-1 0 0 0,1 0-1 0 0,-1 1 1 0 0,1-1 0 0 0,0 1-1 0 0,-1-1 1 0 0,1 1-14 0 0,0-1 18 0 0,0-1 1 0 0,0 1-1 0 0,0-1 1 0 0,0 1-1 0 0,0 0 1 0 0,1-1-1 0 0,-1 1 1 0 0,0-1-1 0 0,0 1 0 0 0,0 0 1 0 0,1-1-1 0 0,-1 1 1 0 0,0-1-1 0 0,1 1 1 0 0,-1-1-1 0 0,0 1 1 0 0,1-1-1 0 0,-1 1 0 0 0,1-1 1 0 0,-1 1-1 0 0,1-1 1 0 0,-1 0-1 0 0,1 1 1 0 0,-1-1-1 0 0,1 0 1 0 0,-1 1-19 0 0,8 3 12 0 0,0-1 1 0 0,0 1-1 0 0,1-1 1 0 0,-1-1 0 0 0,1 0-1 0 0,7 1-12 0 0,56 5-89 0 0,-4-2 180 0 0,-31 0-27 0 0,-23-5 190 0 0,0 1 0 0 0,-1 1 0 0 0,1 0 1 0 0,-1 1-1 0 0,0 0 0 0 0,3 2-254 0 0,-15-6 56 0 0,0 1 1 0 0,0-1-1 0 0,0 1 0 0 0,0-1 1 0 0,0 1-1 0 0,0-1 0 0 0,0 1 1 0 0,0 0-1 0 0,0 0 0 0 0,-1-1 1 0 0,1 1-1 0 0,0 0 0 0 0,0 0 1 0 0,-1 0-1 0 0,1 0 0 0 0,0 0 1 0 0,-1 0-1 0 0,1 0 0 0 0,-1 0 1 0 0,1 0-1 0 0,-1 0 0 0 0,0 0 1 0 0,1 0-1 0 0,-1 1 0 0 0,0-1-56 0 0,0 1 71 0 0,0 0-1 0 0,-1 0 1 0 0,1 0-1 0 0,-1-1 1 0 0,1 1-1 0 0,-1 0 1 0 0,1 0 0 0 0,-1-1-1 0 0,0 1 1 0 0,0 0-1 0 0,0-1 1 0 0,0 1-1 0 0,0-1 1 0 0,-1 2-71 0 0,-3 3 137 0 0,-1 0 1 0 0,0 0 0 0 0,0-1-1 0 0,-1 0 1 0 0,1 0-1 0 0,-7 3-137 0 0,-11 8 193 0 0,13-9-130 0 0,0-1 1 0 0,0 0-1 0 0,-6 3-63 0 0,-19 5 70 0 0,-11 6-253 0 0,-1-3-1 0 0,-6 0 184 0 0,51-16-245 0 0,0 0 1 0 0,0-1-1 0 0,-1 1 1 0 0,1-1-1 0 0,0 0 1 0 0,0 0-1 0 0,-3 0 245 0 0,5 0-165 0 0,0 0 0 0 0,0-1 0 0 0,0 1 0 0 0,0 0-1 0 0,1 0 1 0 0,-1-1 0 0 0,0 1 0 0 0,0 0 0 0 0,0-1 0 0 0,1 1 0 0 0,-1 0-1 0 0,0-1 1 0 0,0 1 0 0 0,1-1 0 0 0,-1 0 0 0 0,0 1 0 0 0,1-1-1 0 0,-1 1 1 0 0,1-1 0 0 0,-1 0 0 0 0,1 0 0 0 0,-1 1 0 0 0,1-1 0 0 0,-1 0-1 0 0,1 0 1 0 0,0 1 0 0 0,-1-1 0 0 0,1-1 165 0 0,1-12-2077 0 0</inkml:trace>
  <inkml:trace contextRef="#ctx0" brushRef="#br0" timeOffset="262.743">437 107 10136 0 0,'0'0'777'0'0,"7"4"719"0"0,-6-4-1306 0 0,1 1 0 0 0,-1 0 1 0 0,1 0-1 0 0,-1 0 0 0 0,1 0 0 0 0,-1 0 1 0 0,0 0-1 0 0,1 0 0 0 0,-1 0 0 0 0,0 1 0 0 0,0-1 1 0 0,0 0-1 0 0,0 1 0 0 0,0-1 0 0 0,0 1 1 0 0,0-1-1 0 0,-1 1 0 0 0,1-1 0 0 0,0 1 1 0 0,-1-1-1 0 0,0 1 0 0 0,1 0 0 0 0,-1-1 0 0 0,0 1 1 0 0,0 0-1 0 0,0 0-190 0 0,1 8-4 0 0,-1-1 1 0 0,0 1-1 0 0,-1 0 1 0 0,-1 3 3 0 0,1 1 644 0 0,-7 42 1595 0 0,-13 51-2239 0 0,9-51-17 0 0,-12 39-256 0 0,20-86-1231 0 0,-2-3-5126 0 0</inkml:trace>
  <inkml:trace contextRef="#ctx0" brushRef="#br0" timeOffset="1131.056">369 273 9216 0 0,'6'-4'301'0'0,"0"0"0"0"0,0 1 0 0 0,0 0 0 0 0,0 0 0 0 0,0 1 0 0 0,1 0 0 0 0,-1 0 0 0 0,1 0 0 0 0,-1 1 1 0 0,1 0-1 0 0,4 0-301 0 0,123-9 3842 0 0,23 7-3842 0 0,-121-1 664 0 0,-34 4-551 0 0,-2 0-38 0 0,0 0-10 0 0,-4 6-1 0 0,1-1-8 0 0,1-1-1 0 0,-1 0 0 0 0,-1 0 1 0 0,1 0-1 0 0,-1-1 0 0 0,1 1 1 0 0,-1-1-1 0 0,0 1 0 0 0,-1-1-55 0 0,-18 17 126 0 0,-22 23-77 0 0,27-28 211 0 0,1 1 1 0 0,-12 16-261 0 0,21-23 92 0 0,1 0 1 0 0,0 0-1 0 0,1 1 0 0 0,0 0 1 0 0,1 0-1 0 0,0 0 0 0 0,-3 9-92 0 0,8-19 11 0 0,0 0 0 0 0,0 0 0 0 0,0 1 0 0 0,0-1 0 0 0,0 0 0 0 0,0 0-1 0 0,0 1 1 0 0,0-1 0 0 0,0 0 0 0 0,0 0 0 0 0,0 0 0 0 0,0 1 0 0 0,0-1 0 0 0,0 0-1 0 0,0 0 1 0 0,0 0 0 0 0,0 1 0 0 0,0-1 0 0 0,0 0 0 0 0,1 0 0 0 0,-1 0-1 0 0,0 1 1 0 0,0-1 0 0 0,0 0 0 0 0,0 0 0 0 0,0 0 0 0 0,1 0 0 0 0,-1 1 0 0 0,0-1-1 0 0,0 0 1 0 0,0 0 0 0 0,0 0 0 0 0,1 0 0 0 0,-1 0 0 0 0,0 0 0 0 0,0 0-11 0 0,11 1 137 0 0,11-6 30 0 0,-11 1-103 0 0,-2-1 0 0 0,1 0 0 0 0,-1-1 0 0 0,1 0 0 0 0,-2-1 0 0 0,1 0 0 0 0,-1 0 0 0 0,0-1 0 0 0,0 0 0 0 0,-1 0 0 0 0,2-3-64 0 0,10-10 17 0 0,-10 12-24 0 0,0 0 0 0 0,-2-1 0 0 0,4-4 7 0 0,-7 8-59 0 0,1-1 0 0 0,-1 1 0 0 0,1 0 0 0 0,1 1-1 0 0,4-5 60 0 0,-9 9-58 0 0,-1 1-10 0 0,0 1 63 0 0,1 0 1 0 0,0 0-1 0 0,-1 0 1 0 0,1 0-1 0 0,-1 0 1 0 0,1 0 0 0 0,-1 0-1 0 0,0 0 1 0 0,1 0-1 0 0,-1 0 1 0 0,0 0-1 0 0,0 0 1 0 0,1 0-1 0 0,-1 1 1 0 0,0-1-1 0 0,0 0 5 0 0,0 3-6 0 0,2 6 67 0 0,0 0 0 0 0,1-1 0 0 0,0 1 0 0 0,0 0 0 0 0,1-1 0 0 0,1 0 0 0 0,0 0-61 0 0,-4-6 54 0 0,1 0 1 0 0,0 0-1 0 0,1-1 0 0 0,-1 1 0 0 0,0-1 0 0 0,1 0 0 0 0,-1 0 0 0 0,1 0 1 0 0,0 0-1 0 0,0 0 0 0 0,-1 0 0 0 0,1-1 0 0 0,0 1 0 0 0,1-1 0 0 0,-1 0 0 0 0,0 0 1 0 0,0 0-1 0 0,0 0 0 0 0,1-1 0 0 0,-1 1 0 0 0,0-1 0 0 0,1 0 0 0 0,1 0-54 0 0,2 0 36 0 0,-1 0-1 0 0,1-1 1 0 0,-1 0-1 0 0,0 0 1 0 0,1 0-1 0 0,-1-1 1 0 0,0 0-1 0 0,0 0 1 0 0,0-1-1 0 0,0 0 1 0 0,0 0 0 0 0,0 0-1 0 0,2-3-35 0 0,-2 1 19 0 0,0 0 0 0 0,0 0 0 0 0,0-1 0 0 0,-1 0 1 0 0,0 0-1 0 0,0 0 0 0 0,-1-1 0 0 0,0 0 0 0 0,0 0 0 0 0,0 0 0 0 0,-1-1-19 0 0,7-16-286 0 0,-2-1-1 0 0,-1 0 0 0 0,-1-1 0 0 0,1-15 287 0 0,9-37-811 0 0,-4 20 280 0 0,-11 54 528 0 0,0-1-1 0 0,0 1 1 0 0,0-1-1 0 0,-1 1 1 0 0,0-1 0 0 0,0 1-1 0 0,0-1 1 0 0,0 1-1 0 0,-1-4 4 0 0,-1 3 16 0 0,1 4 59 0 0,-5 14-6 0 0,-1 13-3 0 0,1-1-1 0 0,1 1 1 0 0,2 0-1 0 0,0 0 1 0 0,2 16-66 0 0,-2-4 95 0 0,0 17 262 0 0,3-1-1 0 0,3 30-356 0 0,-2-79 18 0 0,0 0 0 0 0,0 0 0 0 0,0 0-1 0 0,0 0 1 0 0,1 0 0 0 0,-1 0 0 0 0,1 0-1 0 0,1-1 1 0 0,-1 1 0 0 0,1-1 0 0 0,-1 1-1 0 0,1-1 1 0 0,1 0-18 0 0,-3-2 13 0 0,1 0 1 0 0,0-1-1 0 0,-1 1 0 0 0,1-1 0 0 0,0 1 0 0 0,0-1 1 0 0,0 0-1 0 0,0 0 0 0 0,0 0 0 0 0,0 0 0 0 0,0 0 0 0 0,0 0 1 0 0,1-1-1 0 0,-1 1 0 0 0,0-1 0 0 0,0 1 0 0 0,1-1 1 0 0,-1 0-1 0 0,0 0 0 0 0,0 0 0 0 0,1 0 0 0 0,-1 0 1 0 0,0-1-1 0 0,1 1 0 0 0,-1-1 0 0 0,0 1 0 0 0,0-1 1 0 0,0 0-1 0 0,0 0 0 0 0,2-1-13 0 0,3-1 48 0 0,0-1 0 0 0,0 0 1 0 0,-1-1-1 0 0,1 0 0 0 0,-1 0 0 0 0,0 0 1 0 0,0-1-1 0 0,-1 0 0 0 0,0 0 0 0 0,0 0 1 0 0,2-4-49 0 0,-1 1-34 0 0,-1 0 1 0 0,0 0 0 0 0,-1 0-1 0 0,0 0 1 0 0,0-1 0 0 0,-1 0-1 0 0,-1 0 1 0 0,2-9 33 0 0,-2 7-197 0 0,4-35-743 0 0,-6 43 865 0 0,0 1 0 0 0,0-1 0 0 0,0 1 0 0 0,0-1 0 0 0,-1 1 1 0 0,0-1-1 0 0,1 0 0 0 0,-1 1 0 0 0,-1 0 0 0 0,1-1 0 0 0,-2-1 75 0 0,3 4-5 0 0,0 1 0 0 0,0 0 1 0 0,0-1-1 0 0,0 1 0 0 0,0 0 1 0 0,0 0-1 0 0,-1-1 0 0 0,1 1 0 0 0,0 0 1 0 0,0 0-1 0 0,0-1 0 0 0,-1 1 1 0 0,1 0-1 0 0,0 0 0 0 0,0 0 1 0 0,0-1-1 0 0,-1 1 0 0 0,1 0 1 0 0,0 0-1 0 0,-1 0 0 0 0,1 0 0 0 0,0 0 1 0 0,0 0-1 0 0,-1 0 0 0 0,1-1 1 0 0,0 1-1 0 0,-1 0 0 0 0,1 0 1 0 0,0 0-1 0 0,-1 0 5 0 0,0 2-38 0 0,-2 0 31 0 0,1 0 1 0 0,0 0-1 0 0,0 0 0 0 0,-1 1 0 0 0,2-1 0 0 0,-1 0 1 0 0,0 1-1 0 0,0-1 0 0 0,1 1 0 0 0,-1 0 1 0 0,1-1-1 0 0,0 1 0 0 0,0 0 0 0 0,0 0 0 0 0,0 0 1 0 0,1 0-1 0 0,-1 0 0 0 0,1 0 0 0 0,-1 0 1 0 0,1 0-1 0 0,0 0 0 0 0,1 1 7 0 0,-1 4 61 0 0,0-1 0 0 0,1 1-1 0 0,0-1 1 0 0,1 0 0 0 0,0 1 0 0 0,0-1 0 0 0,0 0-1 0 0,3 4-60 0 0,-3-8 25 0 0,-1 0 0 0 0,1 0-1 0 0,0-1 1 0 0,0 1 0 0 0,0-1-1 0 0,1 1 1 0 0,-1-1 0 0 0,1 0-1 0 0,-1 0 1 0 0,1 0-1 0 0,0 0 1 0 0,-1-1 0 0 0,1 1-1 0 0,0-1 1 0 0,0 1 0 0 0,1-1-25 0 0,4 2 90 0 0,-1-1 1 0 0,1 0-1 0 0,0 0 1 0 0,0-1-1 0 0,8 1-90 0 0,-9-1 68 0 0,1-1 0 0 0,0 1-1 0 0,-1-2 1 0 0,1 1 0 0 0,0-1 0 0 0,-1 0-1 0 0,1 0 1 0 0,0-1 0 0 0,-1 0 0 0 0,0-1-1 0 0,6-2-67 0 0,-1-1 77 0 0,9-6-756 0 0,-14 5 225 0 0</inkml:trace>
  <inkml:trace contextRef="#ctx0" brushRef="#br0" timeOffset="1413.083">950 99 3224 0 0,'0'0'143'0'0,"7"0"26"0"0,14 1 2037 0 0,12 3 5507 0 0,2 0-2018 0 0,3-2-5629 0 0,256 12-1576 0 0,-251-14-4836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06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1 345 13248 0 0,'0'0'604'0'0,"0"0"-14"0"0,6 11-91 0 0,-2-8-195 0 0,-1 0 1 0 0,1 0-1 0 0,0-1 1 0 0,1 1-1 0 0,-1-1 0 0 0,0 0 1 0 0,1 0-1 0 0,-1-1 1 0 0,1 1-1 0 0,0-1 1 0 0,-1 0-1 0 0,1 0 0 0 0,0 0 1 0 0,0-1-1 0 0,0 0 1 0 0,-1 0-1 0 0,1 0 1 0 0,1 0-305 0 0,3-2 120 0 0,1 0 0 0 0,0 0 1 0 0,0-1-1 0 0,-1 0 0 0 0,1 0 1 0 0,-1-1-1 0 0,0 0 0 0 0,2-3-120 0 0,-3 3 42 0 0,-4 2 19 0 0,0 0 0 0 0,0 0 0 0 0,0-1-1 0 0,-1 1 1 0 0,1-1 0 0 0,-1 0 0 0 0,1 0-1 0 0,-1-1-60 0 0,18-17 165 0 0,-14 15-169 0 0,0-1 1 0 0,0 0 0 0 0,-1 0 0 0 0,0-1-1 0 0,4-6 4 0 0,-8 11-35 0 0,2-4 19 0 0,0 0 0 0 0,0-1 0 0 0,-1 1 0 0 0,0-1 0 0 0,2-6 16 0 0,-5 12 5 0 0,1 0 1 0 0,-1 0-1 0 0,0 0 0 0 0,1 0 1 0 0,-1 0-1 0 0,0 0 0 0 0,0-1 1 0 0,0 1-1 0 0,0 0 0 0 0,-1 0 1 0 0,1 0-1 0 0,-1 0 0 0 0,1 0 0 0 0,-1 0 1 0 0,0 0-1 0 0,1 0 0 0 0,-1 1 1 0 0,0-1-1 0 0,0 0 0 0 0,0 0 1 0 0,-1 0-1 0 0,1 1 0 0 0,0-1 0 0 0,-1 1 1 0 0,1-1-1 0 0,-1 1 0 0 0,-1-1-5 0 0,1 1 0 0 0,1 0 0 0 0,-1 0 0 0 0,0 1 0 0 0,0-1 0 0 0,1 1 0 0 0,-1-1 0 0 0,0 1 0 0 0,0 0 0 0 0,0 0 0 0 0,0 0 0 0 0,0 0 0 0 0,1 0 0 0 0,-1 0 0 0 0,0 0 0 0 0,0 0 0 0 0,0 1 0 0 0,0-1 0 0 0,1 1 0 0 0,-1 0 0 0 0,0-1 0 0 0,0 1 0 0 0,1 0 0 0 0,-1 0 0 0 0,0 0 0 0 0,-2 2 0 0 0,0-1 0 0 0,-1 1 0 0 0,1 0 0 0 0,0 0 0 0 0,1 1 0 0 0,-1-1 0 0 0,0 1 0 0 0,0 1 0 0 0,-8 9 0 0 0,9-11-20 0 0,0 0 0 0 0,1 0 1 0 0,0 0-1 0 0,-1 0 0 0 0,1 0 1 0 0,-1 3 19 0 0,-8 17-297 0 0,-11 29 337 0 0,20-47 5 0 0,1 1 0 0 0,-1-1 0 0 0,1 1-1 0 0,0 0 1 0 0,1-1 0 0 0,-1 1 0 0 0,1 0 0 0 0,1 3-45 0 0,-1-2 0 0 0,0-1 0 0 0,0 0 0 0 0,-1 0 0 0 0,-1 5 0 0 0,1-5 0 0 0,1-1 0 0 0,-1 1 0 0 0,1-1 0 0 0,0 1 0 0 0,0-1 0 0 0,1 6 0 0 0,0-6 0 0 0,0 1 0 0 0,0-1 0 0 0,1 1 0 0 0,0-1 0 0 0,0 0 0 0 0,0 0 0 0 0,1 0 0 0 0,0 1 0 0 0,-2-4 0 0 0,1 0 0 0 0,0 1 0 0 0,0-1 0 0 0,0 0 0 0 0,0 0 0 0 0,1-1 0 0 0,-1 1 0 0 0,0 0 0 0 0,1-1 0 0 0,-1 0 0 0 0,1 1 0 0 0,-1-1 0 0 0,1 0 0 0 0,0 0 0 0 0,-1-1 0 0 0,1 1 0 0 0,0 0 0 0 0,3 0 9 0 0,1-1-1 0 0,-1 1 1 0 0,0-1-1 0 0,0-1 1 0 0,0 1-1 0 0,1-1 1 0 0,-1 0 0 0 0,0 0-1 0 0,0-1 1 0 0,0 1-1 0 0,5-4-8 0 0,2 0-28 0 0,0-1-1 0 0,0 0 1 0 0,-1-2-1 0 0,9-5 29 0 0,-8 3-710 0 0,-1 0 0 0 0,-1 0 0 0 0,0-1 0 0 0,-1 0 0 0 0,0-1 0 0 0,8-13 710 0 0,9-15-9516 0 0,10-26 9516 0 0,-28 49-1685 0 0,3-1 1400 0 0,-12 18 323 0 0,0 0 1 0 0,0 0-1 0 0,1 0 1 0 0,-1 0 0 0 0,0 0-1 0 0,0 0 1 0 0,0 0-1 0 0,0-1 1 0 0,0 1 0 0 0,0 0-1 0 0,0 0 1 0 0,0 0-1 0 0,0 0 1 0 0,0 0 0 0 0,0 0-1 0 0,0 0 1 0 0,0 0 0 0 0,0 0-1 0 0,0 0 1 0 0,0 0-1 0 0,0 0 1 0 0,0 0 0 0 0,0 0-1 0 0,0 0 1 0 0,0 0-1 0 0,0 0 1 0 0,1 0 0 0 0,-1 0-1 0 0,0 0 1 0 0,0 0-1 0 0,0 0 1 0 0,0 0 0 0 0,0 0-1 0 0,0 0 1 0 0,0 0-1 0 0,0 0 1 0 0,0 0 0 0 0,0 0-1 0 0,0 0 1 0 0,0 0 0 0 0,0 0-1 0 0,0 0 1 0 0,0 0-1 0 0,0 0 1 0 0,1 0 0 0 0,-1 0-1 0 0,0 0 1 0 0,0 0-1 0 0,0 0 1 0 0,0 0 0 0 0,0 0-1 0 0,0 0 1 0 0,0 0-1 0 0,0 0 1 0 0,0 0 0 0 0,0 0-1 0 0,0 1 1 0 0,0-1 0 0 0,0 0-1 0 0,0 0 1 0 0,0 0-1 0 0,0 0 1 0 0,0 0 0 0 0,0 0-1 0 0,0 0 1 0 0,0 0-39 0 0,-2 11 1791 0 0,-2 1-1128 0 0,2 1 1 0 0,0 0-1 0 0,1-1 0 0 0,0 1 1 0 0,1 0-1 0 0,0 7-663 0 0,0-4 482 0 0,0 9 140 0 0,-1-13-172 0 0,1 1 0 0 0,1-1 0 0 0,-1 1-1 0 0,4 9-449 0 0,-1-5 580 0 0,2 6 255 0 0,-4-21-522 0 0,-1-2-25 0 0,0 0-100 0 0,0 0-41 0 0,0 0-10 0 0,0 0 3 0 0,0 0 16 0 0,1-2 4 0 0,7-9-41 0 0,-1-1-1 0 0,-1-1 1 0 0,0 1-1 0 0,0-1 0 0 0,0-5-118 0 0,-1 9-154 0 0,-1-1 0 0 0,2 1 0 0 0,-1 0 0 0 0,1 0-1 0 0,0 1 1 0 0,1 0 0 0 0,0 0 0 0 0,0 1 0 0 0,1-1 0 0 0,0 2-1 0 0,4-3 155 0 0,-11 7-13 0 0,1 1-1 0 0,0 0 0 0 0,-1-1 0 0 0,1 1 0 0 0,0 0 1 0 0,0 0-1 0 0,0 0 0 0 0,0 0 0 0 0,0 1 0 0 0,0-1 0 0 0,1 1 1 0 0,-1-1-1 0 0,0 1 0 0 0,0 0 0 0 0,0-1 0 0 0,0 1 1 0 0,1 0-1 0 0,-1 0 0 0 0,2 1 14 0 0,-2 0-10 0 0,1 0 0 0 0,0 0 0 0 0,-1 0 1 0 0,1 0-1 0 0,-1 0 0 0 0,1 1 0 0 0,-1-1 0 0 0,0 1 1 0 0,0 0-1 0 0,0 0 0 0 0,0 0 0 0 0,0 0 0 0 0,2 2 10 0 0,2 5-6 0 0,0 0 0 0 0,0 0 0 0 0,-1 1 0 0 0,0 0 0 0 0,0 0 0 0 0,-1 1 0 0 0,-1 0 6 0 0,1-1-48 0 0,-2-3 187 0 0,1 0-1 0 0,-1-1 0 0 0,0 1 0 0 0,-1 0 0 0 0,0 0 1 0 0,0 0-1 0 0,0 0 0 0 0,-1 0 0 0 0,0 4-138 0 0,0-3 105 0 0,0-1 532 0 0,-3-12-363 0 0,2 3-313 0 0,0-1 0 0 0,1 0 0 0 0,-1 0 0 0 0,1 0 0 0 0,-1 0 0 0 0,1 0 0 0 0,0 0 0 0 0,0 0 0 0 0,0 0 0 0 0,1 0 0 0 0,-1-2 39 0 0,11-34-918 0 0,-4 13 64 0 0,-5 20 599 0 0,-1 0 0 0 0,2 0 0 0 0,-1 0 0 0 0,0 1 0 0 0,1 0 0 0 0,0-1 0 0 0,1 1 0 0 0,1-2 255 0 0,31-36-1506 0 0,-34 41 1476 0 0,3-3-16 0 0,0 0 0 0 0,0 0 0 0 0,1 0 0 0 0,0 0 0 0 0,3-1 46 0 0,-7 5 81 0 0,0 0-1 0 0,0 0 0 0 0,0 0 0 0 0,0 0 0 0 0,0 1 1 0 0,0-1-1 0 0,0 1 0 0 0,0-1 0 0 0,0 1 0 0 0,0 0 1 0 0,0 0-1 0 0,0 0 0 0 0,0 0 0 0 0,0 0 0 0 0,0 0 1 0 0,0 0-1 0 0,0 1 0 0 0,0-1 0 0 0,0 1 0 0 0,0 0 1 0 0,0 0-1 0 0,0-1-80 0 0,2 3 196 0 0,-1-1 0 0 0,1 1 1 0 0,-1-1-1 0 0,0 1 1 0 0,0 0-1 0 0,0 0 0 0 0,-1 0 1 0 0,1 1-1 0 0,-1-1 0 0 0,1 1 1 0 0,-1-1-1 0 0,0 1 0 0 0,1 4-196 0 0,0-3 224 0 0,0 1 1 0 0,0-1-1 0 0,1 1 0 0 0,0-1 0 0 0,2 2-224 0 0,-4-5 59 0 0,-1-1-1 0 0,1 1 1 0 0,-1-1-1 0 0,0 1 1 0 0,1 0 0 0 0,-1 0-1 0 0,0 0 1 0 0,0-1-1 0 0,0 1 1 0 0,0 0-1 0 0,0 0 1 0 0,-1 0 0 0 0,1 1-1 0 0,-1-1 1 0 0,1 0-1 0 0,-1 0 1 0 0,0 2-59 0 0,1 0 85 0 0,0 3 10 0 0,0-1-54 0 0,1-1 1 0 0,-1 0-1 0 0,1 0 0 0 0,0 0 1 0 0,1 0-1 0 0,0 1-41 0 0,-3-4-69 0 0,0-2-505 0 0,0 0-223 0 0,0 0-1234 0 0,0 0-4756 0 0</inkml:trace>
  <inkml:trace contextRef="#ctx0" brushRef="#br0" timeOffset="309.697">1174 232 13824 0 0,'0'0'1061'0'0,"0"1"-692"0"0,7 41 721 0 0,-6-30-455 0 0,0-1 0 0 0,1 1 1 0 0,1-1-1 0 0,1 5-635 0 0,1 1 1352 0 0,0 0 0 0 0,0 6-1352 0 0,5 21 790 0 0,-7-32-667 0 0,-4-11-95 0 0,1 0 41 0 0,0-1-5 0 0,0 0-60 0 0,0 0-253 0 0,0 0-115 0 0,0 0-927 0 0,0 0-3814 0 0,0 0-1633 0 0</inkml:trace>
  <inkml:trace contextRef="#ctx0" brushRef="#br0" timeOffset="596.997">1205 37 16439 0 0,'-4'-10'1926'0'0,"3"12"-1931"0"0,1-1 0 0 0,-1 0 0 0 0,1 0 0 0 0,0 1 0 0 0,-1-1 0 0 0,1 0 0 0 0,0 1-1 0 0,0-1 1 0 0,0 0 0 0 0,0 1 0 0 0,0-1 0 0 0,1 0 0 0 0,-1 1 0 0 0,0-1 0 0 0,1 1 5 0 0,3 7-4981 0 0,-3-8-743 0 0</inkml:trace>
  <inkml:trace contextRef="#ctx0" brushRef="#br0" timeOffset="890.507">1458 1 6448 0 0,'0'0'498'0'0,"3"14"1233"0"0,-1-1 340 0 0,-1-1-1 0 0,0 1 1 0 0,-1 0-2071 0 0,2 24 791 0 0,0-7 897 0 0,-2 17-1688 0 0,1 18 1479 0 0,5 68 15 0 0,-4-104-1342 0 0,-1-12-115 0 0,0-1 1 0 0,1 1-1 0 0,2 5-37 0 0,-2-19 327 0 0,-1-1-1335 0 0,-1 0-4143 0 0,0-2-1198 0 0</inkml:trace>
  <inkml:trace contextRef="#ctx0" brushRef="#br0" timeOffset="1503.828">1618 4 9416 0 0,'0'0'208'0'0,"0"0"33"0"0,0 0 16 0 0,0 0 49 0 0,0 0 154 0 0,0 0 69 0 0,0 0 14 0 0,0 0-17 0 0,0 0-72 0 0,0 0-34 0 0,0 0-4 0 0,0 0 0 0 0,0 0-2 0 0,0 0-4 0 0,0 0-2 0 0,0 0-32 0 0,0 0-135 0 0,0 0-60 0 0,0 0-11 0 0,0 0-16 0 0,0 0-57 0 0,0 0-29 0 0,0 0-4 0 0,0 0 6 0 0,0 0 20 0 0,0 0 16 0 0,0 0 38 0 0,0 0 16 0 0,0 0 6 0 0,0 0-10 0 0,0 0-52 0 0,0 0-28 0 0,0 0-4 0 0,0 0 4 0 0,0 0 16 0 0,0 0 4 0 0,0 0 0 0 0,0 0 12 0 0,0 0 52 0 0,0 0 28 0 0,0 0 4 0 0,0 0-17 0 0,0 0-74 0 0,0 0-33 0 0,0 0-4 0 0,0 0 14 0 0,0 0 55 0 0,0 0 24 0 0,0 0 3 0 0,0 0-13 0 0,0 0-56 0 0,0 0-25 0 0,0 0-2 0 0,0 0-26 0 0,0 0-78 0 0,0 0 93 0 0,0 0 38 0 0,0 0-11 0 0,0 0-12 0 0,0 0 4 0 0,0 0 4 0 0,0 0-10 0 0,0 0-2 0 0,0 0 0 0 0,0 0 4 0 0,0 0 18 0 0,0 0-61 0 0,7 6-2232 0 0,-7-6-4588 0 0</inkml:trace>
  <inkml:trace contextRef="#ctx0" brushRef="#br0" timeOffset="1817.401">1310 159 5064 0 0,'0'0'389'0'0,"0"0"6"0"0,13 0 4623 0 0,61-6 619 0 0,-39 4-2526 0 0,19-3-3111 0 0,-18 1 797 0 0,20 1-797 0 0,42-2 250 0 0,-61 2-315 0 0,0 1 0 0 0,22 3 65 0 0,-44-1-1473 0 0,2 0-5361 0 0</inkml:trace>
  <inkml:trace contextRef="#ctx0" brushRef="#br0" timeOffset="3647.178">1962 177 6848 0 0,'36'-5'1345'0'0,"-35"5"-672"0"0,-1 0 30 0 0,0 0-10 0 0,0 0-73 0 0,0 0-38 0 0,0 0-6 0 0,0 0 0 0 0,0 0 0 0 0,0 0 0 0 0,0 0 0 0 0,-12-5 589 0 0,5 5-1048 0 0,1-1 0 0 0,-1 1 0 0 0,1 1 0 0 0,0 0 0 0 0,-1 0 1 0 0,1 0-1 0 0,0 0 0 0 0,-1 1 0 0 0,1 0 0 0 0,0 0 0 0 0,-5 3-117 0 0,-22 7 346 0 0,23-8-215 0 0,1 0-1 0 0,-1 0 0 0 0,1 1 0 0 0,-7 4-130 0 0,-1 1 122 0 0,14-8-96 0 0,0 0 0 0 0,0 1 0 0 0,-1-1 0 0 0,2 1 0 0 0,-1-1 0 0 0,0 1 0 0 0,0 0 0 0 0,1 1 0 0 0,0-1 0 0 0,-1 0 0 0 0,1 0 0 0 0,1 1-26 0 0,1-3 14 0 0,0 1 0 0 0,0-1-1 0 0,1 0 1 0 0,-1 0 0 0 0,1 0 0 0 0,-1 1-1 0 0,1-1 1 0 0,-1 0 0 0 0,1 0 0 0 0,0 0-1 0 0,-1 0 1 0 0,1 0 0 0 0,0 0 0 0 0,0 0-1 0 0,0 0 1 0 0,0 0 0 0 0,0-1 0 0 0,0 1-1 0 0,0 0-13 0 0,9 4 45 0 0,-1-1 0 0 0,1 0 0 0 0,0-1 0 0 0,1 0 0 0 0,-1 0 0 0 0,0-1 0 0 0,1 0-1 0 0,-1-1 1 0 0,9 0-45 0 0,-4 0 31 0 0,-1 0 0 0 0,0 2 0 0 0,0 0 0 0 0,12 4-31 0 0,-23-7 0 0 0,-1 1 0 0 0,0-1 0 0 0,0 1 0 0 0,1 0 0 0 0,-1 0 0 0 0,0 0 0 0 0,0 0 0 0 0,0 1 0 0 0,0-1 0 0 0,1 1 0 0 0,-1 1 0 0 0,-1-3 3 0 0,-1 0-1 0 0,1 1 1 0 0,-1-1-1 0 0,1 0 1 0 0,-1 1-1 0 0,1-1 1 0 0,-1 0-1 0 0,0 1 1 0 0,1-1-1 0 0,-1 1 1 0 0,0-1-1 0 0,1 0 1 0 0,-1 1-1 0 0,0-1 1 0 0,0 1-1 0 0,0-1 1 0 0,1 1-1 0 0,-1-1 1 0 0,0 1-1 0 0,0-1 1 0 0,0 1-1 0 0,0-1 1 0 0,0 1-1 0 0,0-1 0 0 0,0 1 1 0 0,0 0-3 0 0,0 1 15 0 0,1-1 0 0 0,-1 0 0 0 0,1 0-1 0 0,-1 0 1 0 0,0 0 0 0 0,0 0-1 0 0,1 1 1 0 0,-1-1-1 0 0,0 0 1 0 0,0 0 0 0 0,0 0-1 0 0,0 0 1 0 0,-1 1 0 0 0,1-1-1 0 0,0 0 1 0 0,0 0 0 0 0,-1 0-1 0 0,1 0 1 0 0,-1 0-1 0 0,1 0 1 0 0,-1 1 0 0 0,1-1-1 0 0,-1 0 1 0 0,1 0 0 0 0,-1-1-1 0 0,0 1 1 0 0,0 0-1 0 0,0 0 1 0 0,1 0 0 0 0,-1 0-1 0 0,0-1 1 0 0,-1 1-15 0 0,-9 13 252 0 0,8-11-210 0 0,0 0 1 0 0,1 0-1 0 0,-1-1 1 0 0,0 1-1 0 0,0-1 1 0 0,0 0-1 0 0,-1 0 1 0 0,1 0-1 0 0,0 0 1 0 0,-1-1-1 0 0,0 1 1 0 0,1-1-1 0 0,-3 1-42 0 0,-16 7 140 0 0,2-2-137 0 0,0 0-1 0 0,-1-1 1 0 0,0-1 0 0 0,0-1 0 0 0,0-1 0 0 0,-13 0-3 0 0,10-1-225 0 0,-21 2-1895 0 0,25-4-4413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0.3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9672 0 0,'1'0'102'0'0,"-1"0"-1"0"0,1 0 1 0 0,0 0 0 0 0,0 0 0 0 0,-1 0 0 0 0,1 0-1 0 0,0 1 1 0 0,-1-1 0 0 0,1 0 0 0 0,0 1 0 0 0,-1-1-1 0 0,1 0 1 0 0,0 1 0 0 0,-1-1 0 0 0,1 0 0 0 0,-1 1-1 0 0,1-1 1 0 0,0 1 0 0 0,-1-1 0 0 0,1 1 0 0 0,-1 0 0 0 0,0-1-1 0 0,1 1 1 0 0,-1-1 0 0 0,1 1 0 0 0,-1 0 0 0 0,0-1-1 0 0,0 1 1 0 0,1 0 0 0 0,-1 0 0 0 0,0-1 0 0 0,0 1-1 0 0,0 0 1 0 0,0 0-102 0 0,1 4 814 0 0,-1 0 0 0 0,0 1 0 0 0,0-1 0 0 0,0 0 0 0 0,-1 1-814 0 0,0 12 1984 0 0,1 9 219 0 0,-1-23-1987 0 0,1 0 0 0 0,-1 1 0 0 0,1-1 0 0 0,1 0 0 0 0,-1 1 0 0 0,1 1-216 0 0,0 17 570 0 0,-1-21-552 0 0,0 1 0 0 0,0 0 0 0 0,1 0 0 0 0,-1-1 0 0 0,0 1 0 0 0,1 0 0 0 0,0-1 0 0 0,-1 1 0 0 0,1-1 1 0 0,0 1-1 0 0,0-1 0 0 0,1 1 0 0 0,-1-1 0 0 0,0 1 0 0 0,1-1 0 0 0,0 0 0 0 0,1 2-18 0 0,15 14 890 0 0,-17-17-1018 0 0,-1-1-6 0 0,0 0-203 0 0,1-2-879 0 0,15-11-3100 0 0,-8 4-2558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13.0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91 3224 0 0,'2'-3'93'0'0,"-2"0"0"0"0,1 0 0 0 0,0 0-1 0 0,-1-1 1 0 0,1 1 0 0 0,-1 0 0 0 0,0-1 0 0 0,0-2-93 0 0,-5-8 2801 0 0,1 3 8 0 0,3 10-2686 0 0,1-1 0 0 0,-1 1 0 0 0,1-1 0 0 0,-1 1 1 0 0,0-1-1 0 0,0 1 0 0 0,0 0 0 0 0,1-1 0 0 0,-1 1 0 0 0,0 0 0 0 0,0 0 0 0 0,-1 0 1 0 0,1 0-1 0 0,0 0 0 0 0,0 0 0 0 0,-1 0 0 0 0,1 0 0 0 0,0 0 0 0 0,-1 1 1 0 0,1-1-1 0 0,0 0 0 0 0,-1 1 0 0 0,0-1-123 0 0,-6-1 295 0 0,0 0 1 0 0,0 1-1 0 0,0 0 1 0 0,0 0-1 0 0,0 1 0 0 0,0 0 1 0 0,0 0-1 0 0,0 1 1 0 0,0 0-1 0 0,0 0 0 0 0,0 1 1 0 0,0 0-1 0 0,0 1 1 0 0,1-1-1 0 0,-1 2 0 0 0,1-1 1 0 0,0 1-1 0 0,-7 4-295 0 0,-5 5 399 0 0,1 1 0 0 0,0 0 0 0 0,1 1 0 0 0,1 1 0 0 0,0 1-1 0 0,0 2-398 0 0,10-12 88 0 0,0-1-1 0 0,1 1 1 0 0,0 0-1 0 0,1 0 1 0 0,0 1-1 0 0,0-1 0 0 0,0 1 1 0 0,1 0-1 0 0,0 0 1 0 0,0 0-1 0 0,1 1 1 0 0,0-1-1 0 0,1 0 0 0 0,-1 4-87 0 0,2-10 14 0 0,0 0-1 0 0,0 0 0 0 0,1 0 1 0 0,-1 0-1 0 0,0 0 0 0 0,0 0 1 0 0,1 0-1 0 0,-1 0 0 0 0,1-1 1 0 0,0 1-1 0 0,0 0 0 0 0,-1 0 1 0 0,1 0-1 0 0,0-1 0 0 0,1 1 1 0 0,-1-1-1 0 0,0 1 0 0 0,0-1 1 0 0,1 1-1 0 0,-1-1 0 0 0,1 1-13 0 0,1 0 11 0 0,-1-1-1 0 0,1 0 0 0 0,0 0 0 0 0,-1 0 1 0 0,1 0-1 0 0,0 0 0 0 0,0 0 0 0 0,-1-1 0 0 0,1 1 1 0 0,0-1-1 0 0,0 0 0 0 0,0 0 0 0 0,1 0-10 0 0,6 0 26 0 0,-1-2 0 0 0,1 1 0 0 0,-1-1 0 0 0,0 0 1 0 0,1-1-1 0 0,-1 0 0 0 0,0-1 0 0 0,2-1-26 0 0,0-1 2 0 0,1-2 1 0 0,-1 1 0 0 0,0-2-1 0 0,-1 1 1 0 0,0-1 0 0 0,-1-1-1 0 0,1 0 1 0 0,-2 0 0 0 0,0-1-1 0 0,0 0 1 0 0,0 0 0 0 0,-2-1-1 0 0,1 0 1 0 0,-2 0 0 0 0,0-1-1 0 0,1-3-2 0 0,-3 7-35 0 0,-4 10-51 0 0,-4 16 85 0 0,2 0 49 0 0,1-9 38 0 0,1 0-1 0 0,0 1 1 0 0,0-1 0 0 0,1 1 0 0 0,0-1 0 0 0,1 1 0 0 0,-1-1 0 0 0,2 1-1 0 0,-1-1 1 0 0,3 6-86 0 0,-2-8 47 0 0,0-1-1 0 0,0 1 0 0 0,1-1 1 0 0,0 1-1 0 0,0-1 0 0 0,0 0 1 0 0,1 0-1 0 0,-1-1 1 0 0,1 1-1 0 0,0-1 0 0 0,1 0 1 0 0,3 3-47 0 0,-5-4-166 0 0,1-1 1 0 0,-1 0-1 0 0,1 0 1 0 0,0 0-1 0 0,0 0 1 0 0,0-1-1 0 0,0 1 1 0 0,0-1-1 0 0,0 0 1 0 0,0 0-1 0 0,0-1 1 0 0,1 1-1 0 0,-1-1 1 0 0,0 0-1 0 0,0 0 1 0 0,0-1-1 0 0,1 1 1 0 0,1-1 165 0 0,9-2-1436 0 0,0 0-18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18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14280 0 0,'1'-4'102'0'0,"-1"3"-35"0"0,0-1-1 0 0,1 1 0 0 0,-1 0 0 0 0,0 0 1 0 0,1 0-1 0 0,-1 0 0 0 0,0 0 1 0 0,1 0-1 0 0,0-1 0 0 0,-1 1 1 0 0,1 0-1 0 0,-1 0 0 0 0,1 1 1 0 0,0-1-1 0 0,0 0 0 0 0,0 0 1 0 0,0 0-1 0 0,0 0 0 0 0,-1 1 1 0 0,1-1-1 0 0,0 0 0 0 0,1 1 1 0 0,-1-1-67 0 0,0 0 390 0 0,12 12 1141 0 0,-11-5-1376 0 0,1 0 1 0 0,-1 0 0 0 0,0 0-1 0 0,0 0 1 0 0,-1 1-1 0 0,0-1 1 0 0,0 5-156 0 0,2 49 1660 0 0,-2-11-503 0 0,0 17-611 0 0,-1-44-99 0 0,0 1 0 0 0,1-1 1 0 0,3 10-448 0 0,-2-25 58 0 0,-1 0-1 0 0,1 0 1 0 0,0-1 0 0 0,1 1 0 0 0,-1-1 0 0 0,1 1 0 0 0,1-1 0 0 0,-1 0 0 0 0,1 0 0 0 0,0-1-1 0 0,0 1 1 0 0,1-1 0 0 0,0 1-58 0 0,0-2-32 0 0,-1 1 0 0 0,1-1-1 0 0,0-1 1 0 0,0 1 0 0 0,1-1 0 0 0,-1 1-1 0 0,1-2 1 0 0,0 1 0 0 0,0 0-1 0 0,0-1 1 0 0,0 0 0 0 0,0-1 0 0 0,0 0-1 0 0,5 1 33 0 0,-2-1-73 0 0,1-1 0 0 0,-1 0-1 0 0,0-1 1 0 0,0 0 0 0 0,0 0-1 0 0,0-1 1 0 0,0 0 0 0 0,0-1-1 0 0,7-2 74 0 0,-4 0-392 0 0,-1 0 0 0 0,0-1 0 0 0,0 0 0 0 0,0-1 0 0 0,0 0 0 0 0,-1-1 0 0 0,0 0 0 0 0,-1 0 0 0 0,0-1 0 0 0,0 0 0 0 0,-1-1 0 0 0,0 0 0 0 0,3-6 392 0 0,15-14-1289 0 0,-21 25 1042 0 0,0 0-1 0 0,0-1 0 0 0,-1 0 0 0 0,1 0 0 0 0,-1 0 0 0 0,-1 0 0 0 0,1-1 1 0 0,0-1 247 0 0,-4 7 36 0 0,0 1 1 0 0,0 0 0 0 0,1 0-1 0 0,-1-1 1 0 0,0 1 0 0 0,0 0 0 0 0,0 0-1 0 0,0-1 1 0 0,0 1 0 0 0,0 0 0 0 0,0-1-1 0 0,0 1 1 0 0,0 0 0 0 0,0 0 0 0 0,0-1-1 0 0,0 1 1 0 0,0 0 0 0 0,0 0-1 0 0,0-1 1 0 0,0 1 0 0 0,0 0 0 0 0,0-1-1 0 0,-1 1 1 0 0,1 0 0 0 0,0 0 0 0 0,0 0-1 0 0,0-1 1 0 0,0 1 0 0 0,0 0 0 0 0,-1 0-1 0 0,1-1 1 0 0,0 1 0 0 0,0 0 0 0 0,-1 0-37 0 0,-9 0 877 0 0,-12 9 332 0 0,15-3-920 0 0,1 0-1 0 0,-1 1 0 0 0,1-1 0 0 0,0 1 0 0 0,1 0 0 0 0,0 1 1 0 0,0 0-1 0 0,-3 6-288 0 0,5-9 92 0 0,-1 0 0 0 0,0 0 0 0 0,0 0 0 0 0,-4 4-92 0 0,5-6 87 0 0,-1 0 0 0 0,1 1 0 0 0,0 0 0 0 0,0-1 0 0 0,0 1 0 0 0,1 0 0 0 0,0 0 0 0 0,-1 1 0 0 0,2-1 0 0 0,-1 1-87 0 0,-3 8 273 0 0,3-11-200 0 0,1 1 0 0 0,0 0 0 0 0,0 0 0 0 0,0-1 0 0 0,1 1 0 0 0,-1 0 0 0 0,0 2-73 0 0,1-4 96 0 0,0-1 0 0 0,7 5 71 0 0,-5-5-158 0 0,0 0 1 0 0,0 0-1 0 0,1 1 1 0 0,-1-1-1 0 0,0-1 1 0 0,1 1-1 0 0,-1 0 1 0 0,0-1-1 0 0,1 1 1 0 0,-1-1-1 0 0,0 1 1 0 0,2-2-10 0 0,0 0 13 0 0,1 1 0 0 0,-1-1 0 0 0,0 0 1 0 0,0 0-1 0 0,-1-1 0 0 0,2 0-13 0 0,13-14-21 0 0,-2-1-1 0 0,0-1 0 0 0,-1 0 1 0 0,-1-1-1 0 0,1-2 22 0 0,-13 16-82 0 0,-1 5 74 0 0,-1 0 1 0 0,0 0 0 0 0,0 1 0 0 0,1-1-1 0 0,-1 0 1 0 0,1 0 0 0 0,-1 1 0 0 0,0-1-1 0 0,1 0 1 0 0,0 1 0 0 0,-1-1 0 0 0,1 0 0 0 0,-1 1-1 0 0,1-1 8 0 0,0 0-58 0 0,-1 1-10 0 0,2 18 4 0 0,-2-11 127 0 0,0 0 1 0 0,1 0 0 0 0,0 0-1 0 0,1 0 1 0 0,-1 0 0 0 0,1-1-1 0 0,0 1 1 0 0,1 0 0 0 0,0-1-1 0 0,0 0 1 0 0,0 1 0 0 0,1-1-1 0 0,0-1 1 0 0,3 5-64 0 0,-3-6 46 0 0,-1 0 0 0 0,1 0 0 0 0,0 0-1 0 0,0-1 1 0 0,1 1 0 0 0,-1-1 0 0 0,1 0 0 0 0,-1-1 0 0 0,1 1 0 0 0,0-1-1 0 0,0 0 1 0 0,0 0 0 0 0,1-1 0 0 0,-1 1 0 0 0,0-1 0 0 0,1 0 0 0 0,-1 0-1 0 0,0-1 1 0 0,3 0-46 0 0,23 1-639 0 0,-20 0-363 0 0,-1-1 0 0 0,1 0 1 0 0,0 0-1 0 0,0-1 0 0 0,0-1 0 0 0,0 0 0 0 0,-1 0 0 0 0,2-2 1002 0 0,1 0-6785 0 0</inkml:trace>
  <inkml:trace contextRef="#ctx0" brushRef="#br0" timeOffset="689.158">847 218 13328 0 0,'0'0'612'0'0,"0"0"-15"0"0,-6 13-337 0 0,6-11-224 0 0,-1 0 1 0 0,0 0 0 0 0,1 0-1 0 0,-1 0 1 0 0,1 0-1 0 0,0 0 1 0 0,0 0 0 0 0,0 0-1 0 0,0 0 1 0 0,0 0-1 0 0,0 0 1 0 0,0 0 0 0 0,1 0-1 0 0,-1 0 1 0 0,1 0-1 0 0,-1 0 1 0 0,2 2-37 0 0,1 4 307 0 0,1 1 0 0 0,1-1-1 0 0,2 4-306 0 0,2 4 670 0 0,30 47 1302 0 0,-30-47-1296 0 0,-7-13-502 0 0,0 0 1 0 0,0 1-1 0 0,-1-1 1 0 0,1 0-1 0 0,-1 1 1 0 0,1 2-175 0 0,-1-4 37 0 0,-1-1 1 0 0,0 0 0 0 0,0 0 0 0 0,0 1 0 0 0,0-1-1 0 0,0 0 1 0 0,0 1 0 0 0,-1-1 0 0 0,1 0 0 0 0,0 0-1 0 0,-1 1 1 0 0,1-1 0 0 0,-1 0 0 0 0,1 0 0 0 0,-1 0 0 0 0,1 0-1 0 0,-1 0 1 0 0,0 1 0 0 0,1-1 0 0 0,-1 0 0 0 0,0-1-1 0 0,0 2-37 0 0,-3 1 81 0 0,1 0-1 0 0,-1 0 0 0 0,0-1 1 0 0,0 1-1 0 0,0-1 0 0 0,0 0 1 0 0,0 0-1 0 0,-1 0 0 0 0,1 0 1 0 0,-1-1-1 0 0,1 0-80 0 0,-10 3 15 0 0,0-1 0 0 0,1-1-1 0 0,-2 0-14 0 0,-10 1-66 0 0,20-3 42 0 0,29-8-248 0 0,84-12-686 0 0,-43 2 958 0 0,-16 8 0 0 0,0-2 0 0 0,38-16 0 0 0,-65 19 0 0 0,1-1 0 0 0,-2-1 0 0 0,11-7 0 0 0,-22 12 0 0 0,1-1 0 0 0,-2 0 0 0 0,1-1 0 0 0,-1 0 0 0 0,0 0 0 0 0,-1-1 0 0 0,7-9 0 0 0,-15 18 0 0 0,1-1 0 0 0,-1 0 0 0 0,1 1 0 0 0,-1-1 0 0 0,0 0 0 0 0,1 1 0 0 0,-1-1 0 0 0,0 0 0 0 0,0 0 0 0 0,1 0 0 0 0,-1 1 0 0 0,0-1 0 0 0,0 0 0 0 0,0 0 0 0 0,0 0 0 0 0,0 1 0 0 0,0-1 0 0 0,0 0 0 0 0,0 0 0 0 0,-1 0 0 0 0,1 1 0 0 0,0-1 0 0 0,0 0 0 0 0,-1 0 0 0 0,1 1 0 0 0,0-1 0 0 0,-1 0 0 0 0,1 0 0 0 0,-1 1 0 0 0,1-1 0 0 0,-1 0 0 0 0,1 1 0 0 0,-1-1 0 0 0,0 1 0 0 0,1-1 0 0 0,-1 1 0 0 0,1-1 0 0 0,-1 1 0 0 0,0-1 0 0 0,0 1 0 0 0,1 0 0 0 0,-1-1 0 0 0,-3-1 0 0 0,0 0 0 0 0,0 1 0 0 0,0-1 0 0 0,0 1 0 0 0,0 0 0 0 0,0 0 0 0 0,-3-1 0 0 0,-9 1-22 0 0,0 0 0 0 0,0 1 0 0 0,-1 1 0 0 0,1 0 0 0 0,0 1 0 0 0,0 1-1 0 0,0 0 1 0 0,1 2 0 0 0,-1-1 0 0 0,-11 7 22 0 0,18-7 59 0 0,-1 1-1 0 0,2 0 1 0 0,-1 0-1 0 0,-5 5-58 0 0,12-8 51 0 0,-1 0 0 0 0,0 0 1 0 0,1 0-1 0 0,-1 0 0 0 0,1 1 0 0 0,0 0 0 0 0,0-1 0 0 0,0 1 0 0 0,0 0 0 0 0,0 0 0 0 0,0 0 0 0 0,1 0 0 0 0,0 0 0 0 0,-2 3-51 0 0,3-5 0 0 0,0 0 1 0 0,0-1-1 0 0,-1 1 0 0 0,1 0 0 0 0,0-1 0 0 0,0 1 0 0 0,0 0 0 0 0,0-1 0 0 0,0 1 1 0 0,0 0-1 0 0,0-1 0 0 0,0 1 0 0 0,0 0 0 0 0,1-1 0 0 0,-1 1 0 0 0,0 0 0 0 0,0-1 1 0 0,0 1-1 0 0,1 0 0 0 0,-1-1 0 0 0,0 1 0 0 0,1-1 0 0 0,-1 1 0 0 0,1 0 0 0 0,-1-1 0 0 0,1 1 1 0 0,-1-1-1 0 0,1 1 0 0 0,-1-1 0 0 0,1 0 0 0 0,-1 1 0 0 0,1-1 0 0 0,-1 0 0 0 0,1 1 1 0 0,0-1-1 0 0,-1 0 0 0 0,1 1 0 0 0,1 0-11 0 0,2 1 33 0 0,1 1 0 0 0,-1-1 0 0 0,1 1 0 0 0,-1-1 0 0 0,1 0 0 0 0,0-1 0 0 0,0 1 1 0 0,0-1-1 0 0,0 0 0 0 0,4 0-22 0 0,6 0 136 0 0,1-1 1 0 0,13-1-137 0 0,3 0 70 0 0,-18 0-87 0 0,-1-1 0 0 0,1 0 0 0 0,-1-1 1 0 0,0 0-1 0 0,9-4 17 0 0,11-3-406 0 0,33-12-601 0 0,-43 13 416 0 0,1 1 0 0 0,13-2 591 0 0,-30 9-84 0 0,0 0-1 0 0,1 0 1 0 0,-1 0 0 0 0,0 1-1 0 0,0 0 1 0 0,1 0-1 0 0,-1 1 1 0 0,0 0-1 0 0,0 0 1 0 0,5 2 84 0 0,-10-2-2 0 0,-1 0 0 0 0,1-1 0 0 0,-1 1 0 0 0,1 0 0 0 0,-1 0 0 0 0,0 0 0 0 0,1 0 0 0 0,-1 0 0 0 0,0 0 0 0 0,0 0 0 0 0,0 0 0 0 0,0 1 0 0 0,0-1 0 0 0,0 0 0 0 0,0 1-1 0 0,0-1 1 0 0,0 1 0 0 0,-1-1 0 0 0,1 1 0 0 0,-1-1 0 0 0,1 1 0 0 0,-1-1 0 0 0,0 1 0 0 0,1-1 0 0 0,-1 1 0 0 0,0 0 0 0 0,0-1 0 0 0,0 1 0 0 0,0 0 2 0 0,0 1 73 0 0,0-1-1 0 0,-1 1 1 0 0,1-1-1 0 0,0 0 1 0 0,-1 1 0 0 0,0-1-1 0 0,1 0 1 0 0,-1 1-1 0 0,0-1 1 0 0,0 0-1 0 0,0 0 1 0 0,-1 0 0 0 0,1 1-1 0 0,0-1 1 0 0,-1-1-1 0 0,0 1 1 0 0,1 0-1 0 0,-1 0 1 0 0,-1 1-73 0 0,-3 0 259 0 0,4-1-43 0 0,-1 0 0 0 0,0 0 0 0 0,0 0 0 0 0,0 0 1 0 0,0-1-1 0 0,0 0 0 0 0,0 1 0 0 0,-2-1-216 0 0,6-2 11 0 0,-1 0-1 0 0,1 0 1 0 0,0 0 0 0 0,0 0-1 0 0,-1 0 1 0 0,1-1 0 0 0,0 1 0 0 0,-1 0-1 0 0,0 0 1 0 0,1-1 0 0 0,-1 1-1 0 0,0 0 1 0 0,1-1 0 0 0,-1 1-11 0 0,2-5 33 0 0,0 3-25 0 0,0-1 1 0 0,0 1-1 0 0,1 1 1 0 0,-1-1 0 0 0,1 0-1 0 0,0 1 1 0 0,0-1-1 0 0,0 1 1 0 0,3-2-9 0 0,8-7-3 0 0,3-3 3 0 0,1 1 0 0 0,1 1-1 0 0,10-4 1 0 0,2-3-25 0 0,-1 3-776 0 0,0 2 0 0 0,0 0 1 0 0,2 2-1 0 0,26-6 801 0 0,-25 7-1339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16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227 24 16328 0 0,'0'0'-15'0'0,"1"0"60"0"0,-1 0-1 0 0,1 0 1 0 0,-1-1-1 0 0,1 1 1 0 0,-1 0-1 0 0,1 0 1 0 0,-1 0 0 0 0,1 0-1 0 0,-1 0 1 0 0,1 0-1 0 0,0 0 1 0 0,-1 0-1 0 0,1 0 1 0 0,-1 1-1 0 0,1-1 1 0 0,-1 0 0 0 0,1 0-1 0 0,-1 0 1 0 0,1 1-1 0 0,-1-1 1 0 0,1 0-1 0 0,-1 0 1 0 0,1 1 0 0 0,-1-1-1 0 0,0 1 1 0 0,1-1-1 0 0,-1 0 1 0 0,1 1-1 0 0,-1-1 1 0 0,0 1-1 0 0,1-1 1 0 0,-1 1 0 0 0,0-1-1 0 0,0 1 1 0 0,1-1-1 0 0,-1 1 1 0 0,0-1-1 0 0,0 1 1 0 0,0-1-1 0 0,0 1-44 0 0,2 9 268 0 0,-1 0-1 0 0,0 0 1 0 0,0 0-1 0 0,-2 7-267 0 0,1-6 288 0 0,0 4 202 0 0,1 0 0 0 0,1 0 0 0 0,0 0 0 0 0,1-1 0 0 0,2 8-490 0 0,2 7 571 0 0,-1 0 0 0 0,2 28-571 0 0,-3-32 31 0 0,1 7 88 0 0,-5-30-185 0 0,-1 0-1 0 0,0-1 0 0 0,0 1 0 0 0,0 0 0 0 0,-1 0 0 0 0,1 0 0 0 0,0 0 1 0 0,-1 0-1 0 0,0 0 0 0 0,1 0 0 0 0,-1-1 0 0 0,0 1 0 0 0,0 0 0 0 0,0 0 67 0 0,0-1-248 0 0,0 0 0 0 0,1 0 0 0 0,-1-1 0 0 0,0 1-1 0 0,0 0 1 0 0,0-1 0 0 0,0 1 0 0 0,0 0 0 0 0,0-1-1 0 0,0 0 1 0 0,-1 1 0 0 0,1-1 0 0 0,0 1 248 0 0,-5-1-7001 0 0</inkml:trace>
  <inkml:trace contextRef="#ctx0" brushRef="#br0" timeOffset="300.98">0 231 14312 0 0,'0'0'654'0'0,"7"2"218"0"0,11 1-749 0 0,146 17 2075 0 0,-123-17-1474 0 0,1-1 0 0 0,39-5-724 0 0,-65 1 149 0 0,0 0-1 0 0,-1-1 1 0 0,13-3-149 0 0,7-9-1237 0 0,-29 12-191 0 0,0 0 0 0 0,-1-1 0 0 0,1 0 0 0 0,3-3 1428 0 0,0-4-5648 0 0</inkml:trace>
  <inkml:trace contextRef="#ctx0" brushRef="#br0" timeOffset="704.696">548 0 6912 0 0,'0'0'528'0'0,"0"0"-118"0"0,0 2 772 0 0,3 52 5174 0 0,9 29-3168 0 0,2 15-957 0 0,-9-65-1025 0 0,-3-21-510 0 0,-1-11-473 0 0,-1-6-140 0 0,0 4-108 0 0,0-1 0 0 0,0 1 0 0 0,0-1 0 0 0,0 1 0 0 0,0-1 0 0 0,0 1 0 0 0,1-1 0 0 0,-1 0 0 0 0,0 1 0 0 0,1-1 0 0 0,-1 1 0 0 0,1 0 0 0 0,0-1 0 0 0,-1 1 0 0 0,1-1 0 0 0,0 1 0 0 0,0 0 0 0 0,0 0-1 0 0,0-1 1 0 0,0 1 0 0 0,0 0 0 0 0,0 0 0 0 0,0 0 0 0 0,0 0 0 0 0,1 0 0 0 0,-1 0 0 0 0,0 0 0 0 0,1 1 0 0 0,-1-1 0 0 0,0 0 0 0 0,1 1 0 0 0,-1-1 0 0 0,1 1 0 0 0,-1 0 0 0 0,1-1 0 0 0,-1 1 0 0 0,1 0 0 0 0,0 0 25 0 0,2 0-62 0 0,-1 0-1 0 0,0 1 1 0 0,1-1 0 0 0,-1 1 0 0 0,0-1 0 0 0,0 1 0 0 0,1 0 0 0 0,-1 1 0 0 0,0-1 0 0 0,0 0 0 0 0,0 1-1 0 0,0 0 1 0 0,0 0 0 0 0,-1 0 0 0 0,1 0 0 0 0,1 2 62 0 0,20 22-39 0 0,9 8 361 0 0,34 17 531 0 0,-62-47-800 0 0,1-1 0 0 0,-1 0 1 0 0,0 0-1 0 0,1-1 0 0 0,0 0 0 0 0,-1 0 1 0 0,1 0-1 0 0,0 0 0 0 0,0-1 0 0 0,0 0-53 0 0,3 0 141 0 0,0 0 0 0 0,0 0 0 0 0,0-1 0 0 0,0 0-1 0 0,0-1 1 0 0,5 0-141 0 0,-10 0 0 0 0,0 1-1 0 0,-1-1 1 0 0,1 0 0 0 0,-1 0-1 0 0,0 0 1 0 0,1 0-1 0 0,-1-1 1 0 0,0 1-1 0 0,0-1 1 0 0,1 0 0 0 0,-1 0-1 0 0,-1 0 1 0 0,1 0-1 0 0,0 0 1 0 0,0-1-1 0 0,-1 1 1 0 0,0-1 0 0 0,1 0-1 0 0,-1 0 1 0 0,0 0-1 0 0,0 0 1 0 0,0 0-1 0 0,-1 0 1 0 0,1 0 0 0 0,0-4 0 0 0,0 2-163 0 0,0 0 0 0 0,0-1 1 0 0,-1 1-1 0 0,0 0 0 0 0,0-1 1 0 0,0 1-1 0 0,-1-1 0 0 0,0 1 1 0 0,0-1-1 0 0,0 1 0 0 0,-1-3 163 0 0,-1-17-578 0 0,2 17 418 0 0,-1 1 0 0 0,0 0 0 0 0,0 0 0 0 0,0 0 0 0 0,-2-4 160 0 0,2 8-9 0 0,-1-4-28 0 0,0 1 1 0 0,-1 0-1 0 0,1 0 1 0 0,-2 0-1 0 0,-1-3 37 0 0,5 8 10 0 0,0 1 0 0 0,-1-1-1 0 0,1 0 1 0 0,-1 1 0 0 0,1-1 0 0 0,0 1 0 0 0,-1-1-1 0 0,0 1 1 0 0,1-1 0 0 0,-1 1 0 0 0,1-1-1 0 0,-1 1 1 0 0,0-1 0 0 0,1 1 0 0 0,-1 0-1 0 0,0-1 1 0 0,1 1 0 0 0,-1 0 0 0 0,0 0 0 0 0,1 0-1 0 0,-1-1 1 0 0,0 1 0 0 0,0 0 0 0 0,1 0-1 0 0,-1 0 1 0 0,0 0 0 0 0,0 0 0 0 0,1 0-1 0 0,-1 0 1 0 0,0 1 0 0 0,0-1 0 0 0,1 0 0 0 0,-1 0-1 0 0,0 0 1 0 0,1 1 0 0 0,-1-1 0 0 0,0 0-1 0 0,1 1 1 0 0,-1-1 0 0 0,0 1 0 0 0,1-1-1 0 0,-1 1 1 0 0,1-1 0 0 0,-1 1 0 0 0,1-1 0 0 0,-1 1-1 0 0,1 0 1 0 0,-1-1 0 0 0,1 1 0 0 0,0-1-1 0 0,-1 1-9 0 0,-2 4 81 0 0,0 0-1 0 0,0 0 0 0 0,0 0 0 0 0,0 0 1 0 0,1 1-1 0 0,0-1 0 0 0,-1 5-80 0 0,-9 40 862 0 0,11-42-755 0 0,0 0 0 0 0,0 0 1 0 0,0 0-1 0 0,1 0 0 0 0,1-1 0 0 0,-1 1 0 0 0,1 0 0 0 0,1 0 0 0 0,1 5-107 0 0,-3-10 33 0 0,2 1 1 0 0,-1-1-1 0 0,0 0 0 0 0,1 1 1 0 0,-1-1-1 0 0,1 0 0 0 0,0 0 1 0 0,0 0-1 0 0,0 0 0 0 0,1 0 1 0 0,-1 0-1 0 0,1-1 0 0 0,0 1 1 0 0,-1-1-1 0 0,1 0 1 0 0,0 0-1 0 0,0 0 0 0 0,0 0 1 0 0,1 0-1 0 0,-1-1 0 0 0,3 2-33 0 0,7 0 64 0 0,1 1-1 0 0,-1-2 0 0 0,1 0 0 0 0,-1-1 0 0 0,1 0 1 0 0,1-1-64 0 0,28-1-929 0 0,12-3 929 0 0,-24 1-1947 0 0,1-2-5764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15.9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85 14280 0 0,'0'0'1102'0'0,"0"0"-600"0"0,-1 9 945 0 0,-5 18 537 0 0,3-12-1385 0 0,0 0 0 0 0,0 1 0 0 0,1 0 0 0 0,1 2-599 0 0,-2 79 1699 0 0,3-87-1623 0 0,-1-2 11 0 0,1-1 0 0 0,1 0 0 0 0,-1 0 0 0 0,1 1-1 0 0,0-1 1 0 0,2 6-87 0 0,-2-12-9 0 0,-1-1-543 0 0,0 0-236 0 0,0 0-1376 0 0,0 0-5322 0 0</inkml:trace>
  <inkml:trace contextRef="#ctx0" brushRef="#br0" timeOffset="458.187">162 1 12840 0 0,'0'0'588'0'0,"0"0"-12"0"0,6 6-348 0 0,11 16-124 0 0,-10-13 187 0 0,0 0 0 0 0,0 0 0 0 0,-1 0 0 0 0,2 7-291 0 0,6 12 758 0 0,-7-16-463 0 0,-1 0 0 0 0,-1 1 0 0 0,2 4-295 0 0,-4-6 109 0 0,-1 0 0 0 0,0 0-1 0 0,0 1 1 0 0,-1-1-1 0 0,0 11-108 0 0,-1-17 17 0 0,1-7-436 0 0,1-11-291 0 0,-1 10 935 0 0,1-7-201 0 0,0 0-1 0 0,1 1 1 0 0,0-1-1 0 0,0 1 1 0 0,1 0-1 0 0,1 0 0 0 0,-1 0 1 0 0,2 1-1 0 0,-1-1 1 0 0,1 1-1 0 0,0 0 1 0 0,1 1-1 0 0,0-1 0 0 0,4-2-23 0 0,-8 7 68 0 0,0 0-1 0 0,0 1 0 0 0,1 0 0 0 0,-1-1 0 0 0,1 1 0 0 0,0 0 0 0 0,-1 1 0 0 0,1-1 0 0 0,0 1 0 0 0,0 0 0 0 0,0-1 0 0 0,0 2 0 0 0,0-1 0 0 0,0 0 0 0 0,0 1 0 0 0,0 0 0 0 0,0 0 0 0 0,1 0 0 0 0,-1 1 0 0 0,0-1 0 0 0,0 1 0 0 0,0 0 1 0 0,0 0-1 0 0,3 1-67 0 0,-1 0 136 0 0,-1 1 1 0 0,0 0 0 0 0,1-1 0 0 0,-1 2 0 0 0,0-1 0 0 0,-1 0 0 0 0,1 1 0 0 0,-1 0 0 0 0,1 0 0 0 0,-1 1 0 0 0,0-1 0 0 0,-1 1 0 0 0,1 0 0 0 0,-1 0-1 0 0,0 0 1 0 0,3 5-137 0 0,-4-6 77 0 0,2 5 146 0 0,1 1-1 0 0,-1-1 0 0 0,-1 1 0 0 0,1 0 0 0 0,-2 0 1 0 0,1 1-1 0 0,-2-1 0 0 0,1 6-222 0 0,2 24 781 0 0,-2-33-309 0 0,-1-6-4484 0 0,1-5-3331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13.3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56 243 2760 0 0,'0'0'641'0'0,"0"0"1652"0"0,0 0 725 0 0,0 0 146 0 0,0 1 192 0 0,0 7-2764 0 0,5 31 1343 0 0,-2 0 1 0 0,-2 0 0 0 0,-2 16-1936 0 0,0 1 1384 0 0,3 12-1384 0 0,4 9 288 0 0,-2-48-229 0 0,-1-10-28 0 0,-1-1 1 0 0,-1 14-32 0 0,-6-46-4060 0 0,1-1 1 0 0,-2-10 4059 0 0,-6-56-5970 0 0,8 39 3922 0 0</inkml:trace>
  <inkml:trace contextRef="#ctx0" brushRef="#br0" timeOffset="288.695">72 309 2760 0 0,'2'-6'284'0'0,"0"-1"-1"0"0,0 1 1 0 0,1-1 0 0 0,-1 1 0 0 0,2 0-1 0 0,-1 0 1 0 0,1 0 0 0 0,2-2-284 0 0,-4 5 544 0 0,1 0 0 0 0,0-1 0 0 0,0 2 0 0 0,0-1 1 0 0,0 0-1 0 0,0 1 0 0 0,0-1 0 0 0,1 1 0 0 0,0 0 0 0 0,-1 0 0 0 0,1 0 0 0 0,0 1 0 0 0,0-1 1 0 0,2 0-545 0 0,-2 2 232 0 0,0-1 0 0 0,0 1-1 0 0,0-1 1 0 0,0 1 0 0 0,0 0 0 0 0,0 0 0 0 0,0 1 0 0 0,0-1 0 0 0,0 1 0 0 0,0 0 0 0 0,0 0 0 0 0,0 0 0 0 0,2 2-232 0 0,0 0 212 0 0,0-1 0 0 0,-1 2 0 0 0,0-1 0 0 0,1 1 0 0 0,-1 0 0 0 0,0 0 0 0 0,-1 0 0 0 0,4 4-212 0 0,-2-1 220 0 0,-1 0 0 0 0,1 0 0 0 0,-1 0 0 0 0,-1 1 0 0 0,1 0 0 0 0,-1 0 0 0 0,0 0 0 0 0,-1 0 0 0 0,0 1 0 0 0,-1 0 0 0 0,1-1 0 0 0,-1 7-220 0 0,-1-11 73 0 0,-1-1-1 0 0,0 1 1 0 0,0-1-1 0 0,0 1 1 0 0,-1-1 0 0 0,1 0-1 0 0,-1 1 1 0 0,0-1-1 0 0,0 1 1 0 0,0-1-1 0 0,0 0 1 0 0,0 0-1 0 0,-1 0 1 0 0,0 0-1 0 0,1 0 1 0 0,-1 1-73 0 0,-2 0 75 0 0,0 0 1 0 0,0 1-1 0 0,0-1 1 0 0,0-1-1 0 0,0 1 1 0 0,-1 0-1 0 0,0-1 1 0 0,0 0-1 0 0,-2 1-75 0 0,-7 3 95 0 0,0-1 0 0 0,0-1-1 0 0,0 0 1 0 0,-1-1 0 0 0,0-1-1 0 0,-15 2-94 0 0,16-3 24 0 0,0-1 0 0 0,-1 0 0 0 0,-11-1-24 0 0,22-1-102 0 0,0 1-1 0 0,0-1 0 0 0,0 1 1 0 0,1-1-1 0 0,-1 0 0 0 0,0 0 1 0 0,0-1-1 0 0,1 1 0 0 0,-1-1 1 0 0,1 0-1 0 0,-1 0 0 0 0,1 0 1 0 0,0 0-1 0 0,-1-1 0 0 0,1 1 1 0 0,0-1 102 0 0,2 2-206 0 0,0 0 1 0 0,1-1-1 0 0,-1 1 1 0 0,1 0-1 0 0,-1 0 1 0 0,1 0 0 0 0,-1-1-1 0 0,1 1 1 0 0,-1 0-1 0 0,1 0 1 0 0,0-1-1 0 0,0 1 1 0 0,0 0 0 0 0,0 0-1 0 0,0-1 1 0 0,0 1-1 0 0,0 0 1 0 0,0-1-1 0 0,1 1 1 0 0,-1 0-1 0 0,0 0 1 0 0,1-1 0 0 0,-1 1 205 0 0,4-12-6032 0 0</inkml:trace>
  <inkml:trace contextRef="#ctx0" brushRef="#br0" timeOffset="973.599">347 114 8752 0 0,'1'0'673'0'0,"1"0"-550"0"0,-1 0 0 0 0,1 1 1 0 0,-1-1-1 0 0,0 1 0 0 0,1-1 0 0 0,-1 1 0 0 0,0-1 1 0 0,1 1-1 0 0,-1 0 0 0 0,0-1 0 0 0,0 1 0 0 0,1 0 0 0 0,-1 0 1 0 0,0 0-1 0 0,0 0 0 0 0,1 1-123 0 0,-1 0 457 0 0,3 2-23 0 0,0 0 0 0 0,0 1 0 0 0,-1 0 0 0 0,0 0 0 0 0,0 0 0 0 0,0 0 0 0 0,-1 0 0 0 0,1 1 0 0 0,-1-1 1 0 0,-1 1-1 0 0,2 4-434 0 0,1 9 1192 0 0,0 0 1 0 0,0 19-1193 0 0,-4-16 958 0 0,0 0 1 0 0,-3 22-959 0 0,-1 17 1051 0 0,1-25-690 0 0,3-35-296 0 0,0-15-1 0 0,1 11-67 0 0,-1 0-1 0 0,1 0 0 0 0,0 0 1 0 0,0 0-1 0 0,0 1 0 0 0,1-1 1 0 0,-1 0-1 0 0,1 1 1 0 0,-1-1-1 0 0,1 1 0 0 0,0-1 4 0 0,8-13-48 0 0,-6 7-17 0 0,0 1 0 0 0,0 0-1 0 0,1 1 1 0 0,1-1 0 0 0,2-3 65 0 0,-6 9-36 0 0,0-1 0 0 0,1 0 0 0 0,0 1 1 0 0,-1 0-1 0 0,1 0 0 0 0,0 0 0 0 0,0 0 0 0 0,0 0 0 0 0,0 0 1 0 0,1 1-1 0 0,-1-1 0 0 0,0 1 0 0 0,1 0 0 0 0,-1 0 0 0 0,2 0 36 0 0,-4 1-5 0 0,1 0-1 0 0,0 0 0 0 0,-1 0 0 0 0,1 0 0 0 0,-1 0 0 0 0,1 1 1 0 0,0-1-1 0 0,-1 1 0 0 0,1-1 0 0 0,-1 1 0 0 0,1-1 0 0 0,-1 1 1 0 0,1 0-1 0 0,-1 0 0 0 0,0 0 0 0 0,1 0 0 0 0,-1 0 0 0 0,0 0 1 0 0,0 0-1 0 0,1 0 0 0 0,0 2 6 0 0,3 3 3 0 0,0 0-1 0 0,0 1 1 0 0,-1 0 0 0 0,0 1-3 0 0,5 6 77 0 0,25 50 333 0 0,-27-55-325 0 0,0-1-1 0 0,0 1 1 0 0,0-1-1 0 0,5 4-84 0 0,-8-9 19 0 0,0 0 0 0 0,1 0 0 0 0,-1 0 0 0 0,1 0 0 0 0,0 0 0 0 0,0-1 0 0 0,0 0 0 0 0,0 0 0 0 0,0-1 0 0 0,2 1-19 0 0,3 1-110 0 0,0-1-1 0 0,0-1 1 0 0,0 0-1 0 0,0 0 1 0 0,1-1-1 0 0,-1 0 1 0 0,0-1-1 0 0,0 0 1 0 0,0-1-1 0 0,1 0 1 0 0,-2-1-1 0 0,1 0 0 0 0,0 0 1 0 0,0-1-1 0 0,-1 0 1 0 0,0-1-1 0 0,0 0 1 0 0,0 0-1 0 0,-1-1 1 0 0,7-5 110 0 0,-12 8-131 0 0,0 0 1 0 0,0-1-1 0 0,0 1 0 0 0,-1-1 1 0 0,1 1-1 0 0,-1-1 1 0 0,0 0-1 0 0,0 0 1 0 0,0 0-1 0 0,-1 0 0 0 0,1 0 1 0 0,-1-1-1 0 0,0 1 1 0 0,0 0-1 0 0,0-2 131 0 0,-1 5-2 0 0,0-1 1 0 0,0 0-1 0 0,0 0 0 0 0,0 0 0 0 0,0 1 0 0 0,0-1 0 0 0,0 0 0 0 0,-1 0 1 0 0,1 0-1 0 0,0 1 0 0 0,-1-1 0 0 0,0 0 0 0 0,1 1 0 0 0,-1-1 1 0 0,0 0-1 0 0,0 1 0 0 0,0-1 0 0 0,0 1 0 0 0,0-1 0 0 0,0 1 1 0 0,-1 0-1 0 0,1 0 0 0 0,0-1 0 0 0,-1 1 0 0 0,1 0 0 0 0,-1 0 1 0 0,1 0-1 0 0,-1 0 0 0 0,1 0 0 0 0,-1 1 0 0 0,0-1 0 0 0,1 0 0 0 0,-1 1 1 0 0,0-1-1 0 0,0 1 0 0 0,1 0 0 0 0,-3-1 2 0 0,0 1 126 0 0,-1 0-1 0 0,0 0 1 0 0,1 0-1 0 0,-1 0 1 0 0,1 1-1 0 0,-1-1 1 0 0,1 1-1 0 0,-1 0 1 0 0,1 1-1 0 0,-1-1 1 0 0,1 1-1 0 0,0 0 0 0 0,0 0 1 0 0,0 0-1 0 0,0 0 1 0 0,-1 2-126 0 0,2-2 50 0 0,0 0 0 0 0,1-1 1 0 0,0 2-1 0 0,0-1 0 0 0,-1 0 0 0 0,1 0 1 0 0,0 1-1 0 0,1-1 0 0 0,-1 1 0 0 0,0 0 0 0 0,1-1 1 0 0,0 1-1 0 0,-1 0 0 0 0,1 0 0 0 0,0 0 1 0 0,0 0-1 0 0,1 0 0 0 0,-1 0 0 0 0,1 0 0 0 0,-1 0 1 0 0,1 0-1 0 0,0 0 0 0 0,0 0 0 0 0,1 2-50 0 0,-1-3 24 0 0,1 0 1 0 0,-1-1-1 0 0,1 1 0 0 0,0 0 0 0 0,0 0 0 0 0,0-1 0 0 0,0 1 0 0 0,0 0 0 0 0,0-1 0 0 0,0 1 1 0 0,0-1-1 0 0,1 1 0 0 0,-1-1 0 0 0,0 0 0 0 0,1 1 0 0 0,0-1 0 0 0,-1 0 0 0 0,1 0 0 0 0,-1 0 0 0 0,1 0 1 0 0,0-1-1 0 0,0 1 0 0 0,0 0 0 0 0,0-1 0 0 0,-1 1 0 0 0,1-1 0 0 0,0 0 0 0 0,0 1 0 0 0,0-1 0 0 0,1 0-24 0 0,5 0 54 0 0,0 1 0 0 0,0-1 0 0 0,0-1 0 0 0,0 1 0 0 0,0-2 0 0 0,7 0-54 0 0,-10 0 11 0 0,0 1 0 0 0,0-1 0 0 0,0 0 0 0 0,0 0 0 0 0,-1 0 0 0 0,1-1 0 0 0,-1 1 0 0 0,4-4-11 0 0,-6 5 9 0 0,-1-1 0 0 0,1 1-1 0 0,0-1 1 0 0,-1 1-1 0 0,1-1 1 0 0,-1 0-1 0 0,1 0 1 0 0,-1 0 0 0 0,0 0-1 0 0,0 0 1 0 0,0 0-1 0 0,0 0 1 0 0,0-1 0 0 0,0 1-1 0 0,0 0 1 0 0,-1 0-1 0 0,1-1 1 0 0,-1 1-1 0 0,0 0 1 0 0,0-1-9 0 0,0-6-28 0 0,-1 1 1 0 0,0-1-1 0 0,-1 0 0 0 0,0 1 1 0 0,-1-1-1 0 0,1 1 1 0 0,-1 0-1 0 0,-1 0 0 0 0,0 0 1 0 0,0 1-1 0 0,0-1 0 0 0,-1 1 1 0 0,-2-3 27 0 0,-7-7-803 0 0,0 0 0 0 0,-1 1 0 0 0,-1 1 0 0 0,-12-9 803 0 0,27 23-618 0 0,1 1-1116 0 0,0 0-4385 0 0</inkml:trace>
  <inkml:trace contextRef="#ctx0" brushRef="#br0" timeOffset="1332.795">1176 10 6448 0 0,'0'0'297'0'0,"1"-1"-9"0"0,2-2-188 0 0,1-1 215 0 0,-3 3 1263 0 0,0 1-1111 0 0,0 0 0 0 0,0 0 0 0 0,0 0 0 0 0,-1 0 0 0 0,1 0 0 0 0,0 0 0 0 0,0 1 0 0 0,0-1 0 0 0,-1 0-1 0 0,1 1 1 0 0,0-1 0 0 0,0 0 0 0 0,-1 1 0 0 0,1-1 0 0 0,0 1 0 0 0,-1-1-467 0 0,2 3 325 0 0,-1-1-159 0 0,1 0 1 0 0,-1 0 0 0 0,0 0 0 0 0,0 0 0 0 0,0 0 0 0 0,0 0-1 0 0,-1 0 1 0 0,1 0 0 0 0,-1 1 0 0 0,1-1 0 0 0,-1 0-1 0 0,0 3-166 0 0,1 54 2180 0 0,-2-42-1545 0 0,1-1 1 0 0,1 9-636 0 0,0-10 284 0 0,0 0 1 0 0,-2 0-1 0 0,-1 9-284 0 0,-13 108 1068 0 0,6-69-872 0 0,3-16-196 0 0,5-42-122 0 0,1-4-520 0 0,-13 1-7280 0 0,5-4 1145 0 0</inkml:trace>
  <inkml:trace contextRef="#ctx0" brushRef="#br0" timeOffset="1973.248">1109 259 3224 0 0,'6'-4'283'0'0,"-2"2"-234"0"0,0 0 0 0 0,0 0 0 0 0,1 1 0 0 0,-1 0 1 0 0,2-1-50 0 0,42-3 5919 0 0,-31 3-2615 0 0,9 1-206 0 0,23 1-3098 0 0,-15 0 925 0 0,0 0-259 0 0,1-1 0 0 0,-1-2 0 0 0,1-1 0 0 0,3-3-666 0 0,44-10 584 0 0,-75 16-504 0 0,-6 1 11 0 0,-1 0-22 0 0,-1 0-61 0 0,1 0-1 0 0,0-1 1 0 0,-1 1-1 0 0,1 0 0 0 0,-1 0 1 0 0,1-1-1 0 0,-1 1 1 0 0,1 0-1 0 0,-1 0 1 0 0,1 0-1 0 0,-1 0 0 0 0,1 0 1 0 0,-1 0-1 0 0,1 0 1 0 0,-1 0-1 0 0,1 0 1 0 0,-1 0-1 0 0,1 0 0 0 0,-1 0 1 0 0,1 0-1 0 0,-1 0 1 0 0,1 0-1 0 0,-1 0 0 0 0,1 0-7 0 0,-13 3 14 0 0,-7 3 33 0 0,2 2 0 0 0,-1 0 0 0 0,1 1 0 0 0,0 1 1 0 0,-6 5-48 0 0,11-6 21 0 0,1 0 0 0 0,0 1 0 0 0,1 0 1 0 0,0 1-1 0 0,0 0 0 0 0,2 0 0 0 0,-6 8-21 0 0,-3 13 11 0 0,18-31 42 0 0,4 0-14 0 0,-1 0-1 0 0,1 0 0 0 0,0 0 0 0 0,-1-1 0 0 0,1 1 1 0 0,0-1-1 0 0,0 0 0 0 0,-1 0 0 0 0,1 0 1 0 0,0 0-1 0 0,0-1 0 0 0,-1 0 0 0 0,1 0 1 0 0,0 0-1 0 0,-1 0 0 0 0,1 0 0 0 0,-1-1 0 0 0,1 1-38 0 0,13-7 99 0 0,0-1 0 0 0,-1 0 0 0 0,1-2-99 0 0,-12 8-65 0 0,43-32 12 0 0,-30 21-192 0 0,1 1 0 0 0,18-10 245 0 0,-31 20-29 0 0,0 0 1 0 0,0 0 0 0 0,1 1 0 0 0,-1 0-1 0 0,0 0 1 0 0,1 1 0 0 0,-1-1 0 0 0,1 1-1 0 0,0 1 1 0 0,-1-1 0 0 0,1 1 0 0 0,0 1 28 0 0,-4-1-12 0 0,-1 0 0 0 0,1 1 0 0 0,0-1 0 0 0,-1 1 0 0 0,1 0-1 0 0,-1-1 1 0 0,0 1 0 0 0,1 0 0 0 0,-1 1 0 0 0,0-1 0 0 0,0 0 0 0 0,1 1 0 0 0,-1-1 0 0 0,0 1 0 0 0,0 0 0 0 0,-1 0 0 0 0,1 0 0 0 0,1 1 12 0 0,0 2-23 0 0,0-1 0 0 0,0 1-1 0 0,-1 0 1 0 0,0 0 0 0 0,0 0 0 0 0,0 0-1 0 0,0 0 1 0 0,0 4 23 0 0,0 3 26 0 0,1 0 0 0 0,-2 0 0 0 0,1 0 0 0 0,-2 0 0 0 0,1 1-1 0 0,-2-1 1 0 0,0 2-26 0 0,1-7 171 0 0,-1 1 0 0 0,-1 0 0 0 0,1-1 0 0 0,-1 1 0 0 0,0-1-1 0 0,-1 0 1 0 0,-1 2-171 0 0,4-8 75 0 0,0-1-10 0 0,-3 1 73 0 0,0-4-19 0 0,3 3-120 0 0,-1-2 5 0 0,1 0 0 0 0,-1 0 0 0 0,1 1 0 0 0,0-1 0 0 0,0 0 0 0 0,0 0 0 0 0,0 0 0 0 0,0 0 0 0 0,0 0 0 0 0,0 0 0 0 0,1 0 0 0 0,-1 0-1 0 0,1 1 1 0 0,-1-1 0 0 0,2-1-4 0 0,11-27-459 0 0,3 5-647 0 0,13-15 1106 0 0,-12 18-342 0 0,-14 17 299 0 0,0 1 0 0 0,1 0 0 0 0,0 0 0 0 0,-1 0 0 0 0,2 1 0 0 0,-1-1 0 0 0,0 1 0 0 0,1 0 0 0 0,-1 0 0 0 0,1 1 0 0 0,0-1 0 0 0,0 1 0 0 0,0 0 0 0 0,3 0 43 0 0,-5 1 8 0 0,0 0-1 0 0,0 1 1 0 0,0-1-1 0 0,0 1 0 0 0,0 0 1 0 0,-1 0-1 0 0,1 0 1 0 0,0 1-1 0 0,0-1 1 0 0,0 1-1 0 0,0-1 1 0 0,0 1-1 0 0,-1 0 1 0 0,1 0-1 0 0,0 0 1 0 0,-1 1-1 0 0,1-1 1 0 0,-1 1-1 0 0,1-1 1 0 0,-1 1-1 0 0,1 0 1 0 0,-1 0-1 0 0,0 0 1 0 0,0 0-1 0 0,0 0 1 0 0,0 0-1 0 0,0 1-7 0 0,27 34 117 0 0,-9-12 91 0 0,-1 1-1 0 0,0 0 0 0 0,1 8-207 0 0,-11-7-2204 0 0,-8-26 1373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20.0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0 144 14112 0 0,'0'0'645'0'0,"1"2"-14"0"0,0 0-598 0 0,-1 1 1 0 0,1 0-1 0 0,-1 0 1 0 0,0-1 0 0 0,0 1-1 0 0,0 0 1 0 0,0 0 0 0 0,0 0-34 0 0,1 20 93 0 0,2-7 327 0 0,0 1-1 0 0,-1 6-419 0 0,-1-13 502 0 0,-1 10 387 0 0,3 12 922 0 0,-4-17-1087 0 0,1-8 386 0 0,4-13-680 0 0,5-20-500 0 0,-3 6 79 0 0,-1 2 33 0 0,-4 15-73 0 0,-1 0 0 0 0,1 0 1 0 0,0 0-1 0 0,0 0 0 0 0,0 1 0 0 0,0-1 1 0 0,0 0-1 0 0,1 0 31 0 0,19-30-437 0 0,-19 31 423 0 0,-1 1-1 0 0,0-1 1 0 0,0 0 0 0 0,1 1 0 0 0,-1-1 0 0 0,1 1 0 0 0,0 0 0 0 0,-1-1 0 0 0,1 1 0 0 0,0 0-1 0 0,0 0 1 0 0,-1 0 0 0 0,1 0 0 0 0,0 0 0 0 0,0 1 0 0 0,0-1 0 0 0,0 0 0 0 0,0 1 0 0 0,0 0 0 0 0,0-1-1 0 0,1 1 1 0 0,1 0 14 0 0,1 0-28 0 0,0 0-1 0 0,1 0 1 0 0,-1 0-1 0 0,0 1 1 0 0,0 0-1 0 0,1 0 1 0 0,-1 0-1 0 0,1 1 29 0 0,-5-2-4 0 0,-1 1 0 0 0,1-1 0 0 0,-1 0 0 0 0,1 0 0 0 0,-1 1 0 0 0,1-1-1 0 0,-1 0 1 0 0,0 1 0 0 0,1-1 0 0 0,-1 1 0 0 0,0-1 0 0 0,1 1 0 0 0,-1-1 0 0 0,0 1 0 0 0,1-1 0 0 0,-1 1 0 0 0,0-1 4 0 0,2 4-2 0 0,-2-4 2 0 0,7 6 30 0 0,-1 1-1 0 0,0 0 0 0 0,-1 0 1 0 0,0 1-1 0 0,3 4-29 0 0,12 17 270 0 0,-15-23-168 0 0,-1-1-1 0 0,0 1 0 0 0,0 1 1 0 0,0-1-1 0 0,1 4-101 0 0,1 2 253 0 0,0 0 1 0 0,1 0-1 0 0,1-1 0 0 0,2 3-253 0 0,14 21 399 0 0,-23-34-319 0 0,-1-1 16 0 0,0-2-89 0 0,0 0-1 0 0,1 0 1 0 0,-1 1-1 0 0,0-1 1 0 0,0 0-1 0 0,0 1 1 0 0,-1-1-1 0 0,1 0 1 0 0,0 1-1 0 0,0-1 1 0 0,-1 0-1 0 0,1 1 1 0 0,-1-1-7 0 0,0-2-5 0 0,0-1-167 0 0,1-1-1 0 0,0 1 1 0 0,0 0-1 0 0,0 0 1 0 0,1-1 0 0 0,0 1-1 0 0,0 0 1 0 0,0 0-1 0 0,1 0 1 0 0,-1 0-1 0 0,1 0 1 0 0,0 0-1 0 0,3-4 173 0 0,0 0-309 0 0,0 0-1 0 0,1 1 1 0 0,0 0-1 0 0,0 0 0 0 0,0 0 1 0 0,1 1-1 0 0,1 0 310 0 0,-5 4-24 0 0,1 0 0 0 0,0-1 1 0 0,0 2-1 0 0,0-1 0 0 0,1 0 0 0 0,-1 1 0 0 0,0 0 1 0 0,1 0-1 0 0,2 0 24 0 0,-5 1 50 0 0,0 1 1 0 0,0-1-1 0 0,-1 1 1 0 0,1 0-1 0 0,0 0 1 0 0,0 0-1 0 0,0 0 0 0 0,0 0 1 0 0,-1 0-1 0 0,1 1 1 0 0,0-1-1 0 0,0 1 1 0 0,0-1-1 0 0,-1 1 1 0 0,1-1-1 0 0,0 1 0 0 0,-1 0 1 0 0,1 0-1 0 0,0 0 1 0 0,-1 0-1 0 0,0 0 1 0 0,1 0-1 0 0,-1 1 1 0 0,1-1-1 0 0,-1 0 0 0 0,1 2-50 0 0,15 19 1399 0 0,-1 1-1 0 0,2 5-1398 0 0,-4-6 499 0 0,-8-12-345 0 0,1 0-1 0 0,0 0 1 0 0,1-1 0 0 0,0 0-1 0 0,8 7-153 0 0,-13-14-172 0 0,1 1-1 0 0,-1-1 0 0 0,0 0 1 0 0,1 0-1 0 0,-1 0 1 0 0,1-1-1 0 0,0 1 0 0 0,-1-1 1 0 0,1 0-1 0 0,0 0 1 0 0,0 0-1 0 0,0-1 0 0 0,3 1 173 0 0,5-2-1172 0 0</inkml:trace>
  <inkml:trace contextRef="#ctx0" brushRef="#br0" timeOffset="278.782">849 230 7832 0 0,'0'0'602'0'0,"-12"-3"-91"0"0,-26 17 6851 0 0,1 4-4954 0 0,31-15-2202 0 0,0 1 1 0 0,1 0 0 0 0,-1 0 0 0 0,1 0-1 0 0,0 1 1 0 0,0 0 0 0 0,1 0 0 0 0,-1 0-1 0 0,1 0 1 0 0,-4 7-207 0 0,7-10 52 0 0,0 0 0 0 0,-1 1 1 0 0,1-1-1 0 0,0 0 0 0 0,0 1 0 0 0,0 0 0 0 0,1-1 0 0 0,-1 1 1 0 0,1-1-1 0 0,-1 1 0 0 0,1 0 0 0 0,0-1 0 0 0,0 1 1 0 0,0 0-1 0 0,0-1 0 0 0,1 1 0 0 0,-1 0 0 0 0,1-1 0 0 0,0 1 1 0 0,0 2-53 0 0,1-2 9 0 0,0 1 0 0 0,0-1-1 0 0,0 0 1 0 0,0 0 0 0 0,1-1 0 0 0,-1 1 0 0 0,1 0 0 0 0,-1-1 0 0 0,1 1 0 0 0,0-1 0 0 0,0 0 0 0 0,0 0 0 0 0,0 0-1 0 0,1 0 1 0 0,1 0-9 0 0,3 2 43 0 0,1-1 0 0 0,0 0 0 0 0,0 0 0 0 0,4 0-43 0 0,-8-2 16 0 0,-1 0 0 0 0,1 0 0 0 0,-1-1 0 0 0,0 0-1 0 0,1 0 1 0 0,-1 0 0 0 0,1 0 0 0 0,-1-1 0 0 0,1 0 0 0 0,1 0-16 0 0,11-4 53 0 0,-14 5-44 0 0,-1 0 0 0 0,1-1 0 0 0,-1 0 1 0 0,0 1-1 0 0,1-1 0 0 0,-1 0 0 0 0,0 0 1 0 0,1-1-1 0 0,-1 1 0 0 0,0 0 0 0 0,0-1 0 0 0,0 1 1 0 0,0-1-1 0 0,0 0 0 0 0,0 1 0 0 0,-1-1 1 0 0,1 0-1 0 0,0 0 0 0 0,-1 0 0 0 0,1-2-9 0 0,0 1 5 0 0,-1 1 1 0 0,1-1-1 0 0,-1 1 0 0 0,0-1 0 0 0,0 0 0 0 0,0 0 1 0 0,0 0-1 0 0,0 0 0 0 0,-1 0 0 0 0,0 0 0 0 0,1 0 0 0 0,-1 0 1 0 0,0 0-1 0 0,0 0 0 0 0,0 0 0 0 0,-1 0 0 0 0,0 0-5 0 0,0-1 6 0 0,0 0-1 0 0,0 0 1 0 0,-1 0 0 0 0,0 1-1 0 0,0-1 1 0 0,0 1-1 0 0,0-1 1 0 0,0 1 0 0 0,-1 0-1 0 0,1-1 1 0 0,-4-1-6 0 0,1 0-127 0 0,-1 0 1 0 0,1 0 0 0 0,-1 1-1 0 0,0 0 1 0 0,-1 0-1 0 0,1 1 1 0 0,-1 0 0 0 0,1 0-1 0 0,-1 0 1 0 0,0 1 0 0 0,0 0-1 0 0,0 0 1 0 0,-1 1-1 0 0,0 0 127 0 0,-14-3-2538 0 0,13 4 1064 0 0</inkml:trace>
  <inkml:trace contextRef="#ctx0" brushRef="#br0" timeOffset="1061.105">1331 235 7832 0 0,'0'0'356'0'0,"0"0"-7"0"0,-5-8-206 0 0,-4 2 1224 0 0,7 4-764 0 0,1 1-1 0 0,-1-1 0 0 0,0 1 0 0 0,0 0 1 0 0,0 0-1 0 0,0 0 0 0 0,0 0 0 0 0,0 1 0 0 0,0-1 1 0 0,-1 0-1 0 0,1 1 0 0 0,0-1-602 0 0,-10 1 489 0 0,0 0-1 0 0,0 0 1 0 0,0 1-1 0 0,0 0 1 0 0,1 1-1 0 0,-1 0 1 0 0,1 1-1 0 0,-4 2-488 0 0,3-1 273 0 0,-1 0 0 0 0,1 1 0 0 0,0 1 0 0 0,0 0 0 0 0,-10 7-273 0 0,15-8 43 0 0,0 1 0 0 0,-1-1 0 0 0,2 1 0 0 0,-1 0 1 0 0,1 1-1 0 0,0-1 0 0 0,0 1 0 0 0,0 1 0 0 0,1 0-43 0 0,4-7 4 0 0,0 1 0 0 0,0-1 0 0 0,1 1 0 0 0,-1-1 0 0 0,0 1 0 0 0,1-1 0 0 0,-1 1 0 0 0,1 0 0 0 0,-1-1 0 0 0,1 1 0 0 0,0 0 0 0 0,0 0 0 0 0,0-1 0 0 0,0 1 0 0 0,0 0 0 0 0,0-1 0 0 0,0 1-1 0 0,1 0 1 0 0,-1-1 0 0 0,0 1 0 0 0,1 0-4 0 0,0 0 11 0 0,0 0 0 0 0,1 0 0 0 0,-1 0 0 0 0,0 0 0 0 0,1 0 0 0 0,-1-1 0 0 0,1 1 0 0 0,0 0 0 0 0,0-1 0 0 0,0 1 0 0 0,-1-1 0 0 0,1 0 0 0 0,2 1-11 0 0,4 2 34 0 0,0 0 0 0 0,0-1-1 0 0,0-1 1 0 0,0 1-1 0 0,0-1 1 0 0,1-1 0 0 0,7 1-34 0 0,-3-1 23 0 0,0-2 0 0 0,0 1 0 0 0,0-2-1 0 0,0 0 1 0 0,0 0 0 0 0,0-1 0 0 0,-1-1 0 0 0,1 0 0 0 0,7-4-23 0 0,-13 4 29 0 0,0 1 0 0 0,-1-1 0 0 0,1-1-1 0 0,-1 1 1 0 0,0-1 0 0 0,0-1 0 0 0,0 1-1 0 0,-1-1 1 0 0,1 0 0 0 0,-2 0 0 0 0,5-5-29 0 0,-3 0-128 0 0,0 1 0 0 0,-1-1 0 0 0,0 0 0 0 0,-1 0 0 0 0,0-1 0 0 0,-1 1 1 0 0,1-5 127 0 0,6-24-300 0 0,-2 10-98 0 0,0-13 398 0 0,-6 35-36 0 0,-1-1 0 0 0,-1 0 0 0 0,0 1 0 0 0,0-1 0 0 0,0 0 0 0 0,-1 0 0 0 0,-1-1 36 0 0,1 7-7 0 0,1 0-1 0 0,-1 0 1 0 0,0 0-1 0 0,0 0 0 0 0,0 0 1 0 0,-1 1-1 0 0,1-1 1 0 0,-1 0-1 0 0,1 0 0 0 0,-3-1 8 0 0,4 3 2 0 0,0 1 0 0 0,0 0-1 0 0,-1-1 1 0 0,1 1 0 0 0,0 0-1 0 0,0 0 1 0 0,-1-1 0 0 0,1 1-1 0 0,0 0 1 0 0,-1 0-1 0 0,1-1 1 0 0,0 1 0 0 0,-1 0-1 0 0,1 0 1 0 0,0 0 0 0 0,-1 0-1 0 0,1-1 1 0 0,0 1 0 0 0,-1 0-1 0 0,1 0 1 0 0,-1 0 0 0 0,1 0-1 0 0,0 0 1 0 0,-1 0 0 0 0,1 0-1 0 0,-1 0 1 0 0,1 0 0 0 0,0 0-1 0 0,-1 0 1 0 0,1 0-1 0 0,0 1 1 0 0,-1-1-2 0 0,0 0 15 0 0,-2 0-7 0 0,1 1-1 0 0,0-1 1 0 0,-1 1-1 0 0,1-1 1 0 0,-1 1 0 0 0,1 0-1 0 0,0 0 1 0 0,-1 0-1 0 0,1 0 1 0 0,0 0-1 0 0,0 1 1 0 0,0-1-1 0 0,0 1 1 0 0,0-1-1 0 0,0 1 1 0 0,0 0-1 0 0,1 0 1 0 0,-1 0-1 0 0,1 0 1 0 0,-1 0 0 0 0,1 0-1 0 0,0 0 1 0 0,0 0-1 0 0,-1 1-7 0 0,-3 9-38 0 0,-1 0 0 0 0,2 1-1 0 0,0-1 1 0 0,0 4 38 0 0,2-10 32 0 0,-2 11-6 0 0,0 0-1 0 0,1 0 1 0 0,1 0-1 0 0,0 1 1 0 0,2-1-1 0 0,0 1 1 0 0,1 5-26 0 0,0-12 22 0 0,1 0 1 0 0,0 0-1 0 0,0 0 1 0 0,1-1 0 0 0,1 1-1 0 0,0-1 1 0 0,0 0-1 0 0,1 0 1 0 0,0 0-1 0 0,1 0 1 0 0,0-1 0 0 0,1 2-23 0 0,-3-7 35 0 0,0 0 1 0 0,1 0 0 0 0,-1 0-1 0 0,1-1 1 0 0,-1 0-1 0 0,1 1 1 0 0,0-2 0 0 0,0 1-1 0 0,1 0 1 0 0,-1-1 0 0 0,1 0-1 0 0,-1-1 1 0 0,1 1-1 0 0,-1-1 1 0 0,6 1-36 0 0,4 0 64 0 0,-1-1 0 0 0,1-1 0 0 0,0 0 0 0 0,0 0 0 0 0,9-3-64 0 0,-13 1 62 0 0,0 0 0 0 0,0-1-1 0 0,0-1 1 0 0,0 0 0 0 0,0 0 0 0 0,-1-1-1 0 0,1 0 1 0 0,-1-2-62 0 0,15-8-466 0 0,-1-2 0 0 0,12-12 466 0 0,-31 25-58 0 0,-1 0 1 0 0,-1-1 0 0 0,1 0 0 0 0,-1 0-1 0 0,0 0 1 0 0,0 0 0 0 0,0 0 0 0 0,-1-1 0 0 0,1 1-1 0 0,-1-1 1 0 0,-1 1 0 0 0,1-1 0 0 0,-1 0-1 0 0,0 0 58 0 0,-1 5-15 0 0,1 0 0 0 0,-1 0 0 0 0,0-1 0 0 0,0 1 0 0 0,0 0 0 0 0,0 0 0 0 0,0 0 0 0 0,0 0 0 0 0,0 0 0 0 0,0 0 0 0 0,-1 0 0 0 0,1 0 0 0 0,0 0 0 0 0,0 0 0 0 0,-1 0 0 0 0,1 0 0 0 0,-1 0 0 0 0,1 0 0 0 0,-1 0 0 0 0,0 0 0 0 0,1 0 0 0 0,-1 0 0 0 0,0 0 0 0 0,1 1 0 0 0,-1-1 0 0 0,0 0 0 0 0,0 0 0 0 0,0 1 0 0 0,0-1 0 0 0,0 1 0 0 0,0-1 0 0 0,0 1 0 0 0,0-1 0 0 0,0 1 0 0 0,0-1 15 0 0,-1 1 23 0 0,0 0 0 0 0,0-1 0 0 0,0 1 0 0 0,-1 0 0 0 0,1 0 0 0 0,0 0 0 0 0,0 0 1 0 0,0 1-1 0 0,0-1 0 0 0,-1 0 0 0 0,1 1 0 0 0,0 0 0 0 0,0-1 0 0 0,0 1 0 0 0,0 0 0 0 0,0 0 0 0 0,-1 1-23 0 0,-2 2 35 0 0,0 0 0 0 0,0 1 0 0 0,0 0 0 0 0,0-1 0 0 0,1 2 0 0 0,0-1 0 0 0,0 0 0 0 0,0 1 0 0 0,1 0 0 0 0,0-1 0 0 0,0 1 1 0 0,1 1-1 0 0,-1-1 0 0 0,1 0 0 0 0,0 1 0 0 0,0 2-35 0 0,1-4 58 0 0,1 0-1 0 0,-1 0 1 0 0,1-1 0 0 0,0 1 0 0 0,0 0 0 0 0,0 0-1 0 0,1 0 1 0 0,0-1 0 0 0,0 1 0 0 0,1 5-58 0 0,-1-7 76 0 0,1 0 0 0 0,-1 0 0 0 0,1 0 0 0 0,-1 0 0 0 0,1 0 0 0 0,0 0 0 0 0,0 0 0 0 0,1-1 0 0 0,-1 1 0 0 0,1-1 0 0 0,-1 1 0 0 0,1-1 0 0 0,-1 0 0 0 0,1 0 0 0 0,0 0 0 0 0,0 0-76 0 0,43 22 1256 0 0,4 0-1256 0 0,-23-12 168 0 0,1-2 1 0 0,0 0 0 0 0,0-2-1 0 0,6 0-168 0 0,71 17-1481 0 0,-83-20 914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40.1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 5984 0 0,'0'0'273'0'0,"1"-2"-5"0"0,3-3-260 0 0,-3 3 817 0 0,-1 1-1 0 0,1-1 1 0 0,0 1-1 0 0,1 0 1 0 0,-1-1 0 0 0,0 1-1 0 0,0 0 1 0 0,0 0-1 0 0,1 0 1 0 0,-1 0 0 0 0,1 0-1 0 0,-1 0 1 0 0,1 0-1 0 0,0 0-824 0 0,11-2-510 0 0,21-3 3585 0 0,12 2-3075 0 0,76-2 1359 0 0,-39 3-1081 0 0,-55 2-272 0 0,-5-1 3 0 0,0 1-1 0 0,-1 1 1 0 0,1 1-1 0 0,6 2-8 0 0,-8-1-216 0 0,-16-1-208 0 0,1 0 0 0 0,0 0-1 0 0,0 0 1 0 0,0 0 0 0 0,2 2 424 0 0,-7-2-1719 0 0,2 4-73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30.9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3 12496 0 0,'0'0'281'0'0,"0"0"40"0"0,0 0 22 0 0,0 0-39 0 0,0-1-197 0 0,3 0-73 0 0,-3 0 82 0 0,0 1 34 0 0,0 0 2 0 0,0 0 6 0 0,0 0 28 0 0,0 0 7 0 0,0 0 6 0 0,0 0 10 0 0,0 0 38 0 0,-3 14 527 0 0,2-8-628 0 0,0 0-1 0 0,0 0 1 0 0,0 0-1 0 0,-1 0 1 0 0,0 0-1 0 0,0-1 1 0 0,-1 3-146 0 0,-8 25 482 0 0,5-12-182 0 0,0 0 0 0 0,-2 0-300 0 0,-10 39 572 0 0,8-23 219 0 0,-11 25-791 0 0,6-17 281 0 0,-22 51-41 0 0,28-72-177 0 0,0 0-1 0 0,-3 0-62 0 0,-2 9 11 0 0,-2-4 10 0 0,12-24 55 0 0,1 1 1 0 0,0 0-1 0 0,0 0 1 0 0,0 0 0 0 0,1 0-1 0 0,0 1-76 0 0,1-7 16 0 0,1 0 0 0 0,0 0 0 0 0,0 0 0 0 0,0 0-1 0 0,0-1 1 0 0,-1 1 0 0 0,1 0 0 0 0,0 0-1 0 0,0 0 1 0 0,0 0 0 0 0,0 0 0 0 0,-1 0 0 0 0,1 0-1 0 0,0-1 1 0 0,0 1 0 0 0,0 0 0 0 0,0 0-1 0 0,0 0 1 0 0,0 0 0 0 0,0 0 0 0 0,-1-1 0 0 0,1 1-1 0 0,0 0 1 0 0,0 0 0 0 0,0 0 0 0 0,0 0 0 0 0,0-1-1 0 0,0 1 1 0 0,0 0 0 0 0,0 0 0 0 0,0 0-1 0 0,0-1 1 0 0,0 1 0 0 0,0 0 0 0 0,0 0 0 0 0,0 0-1 0 0,0-1-15 0 0,2-23 286 0 0,0 0 0 0 0,2 0 0 0 0,3-12-286 0 0,6-37-175 0 0,-5 21 277 0 0,3 0 0 0 0,2 0-102 0 0,1-6-79 0 0,-5 24 83 0 0,2 1 0 0 0,1 0 0 0 0,1 0 0 0 0,8-11-4 0 0,-19 40-41 0 0,1-2 45 0 0,0 0 0 0 0,1 0 1 0 0,-1 1-1 0 0,1-1 0 0 0,0 1 0 0 0,4-3-4 0 0,-8 7-3 0 0,0 1 0 0 0,1-1 0 0 0,-1 1-1 0 0,0-1 1 0 0,1 1 0 0 0,-1 0-1 0 0,1-1 1 0 0,-1 1 0 0 0,0-1 0 0 0,1 1-1 0 0,-1 0 1 0 0,1-1 0 0 0,-1 1 0 0 0,1 0-1 0 0,-1 0 1 0 0,1-1 0 0 0,-1 1 0 0 0,1 0-1 0 0,-1 0 1 0 0,1 0 0 0 0,0 0-1 0 0,-1-1 1 0 0,1 1 0 0 0,0 0 3 0 0,0 0-43 0 0,2 0 28 0 0,0 0 1 0 0,-1 0-1 0 0,1 0 0 0 0,0 0 1 0 0,-1 0-1 0 0,1 1 1 0 0,-1-1-1 0 0,1 1 0 0 0,-1-1 1 0 0,1 1-1 0 0,-1 0 15 0 0,3 0-3 0 0,3 1 1 0 0,0 1 0 0 0,1-1 1 0 0,-1 1-1 0 0,-1 1 0 0 0,1-1 0 0 0,0 2 2 0 0,1 0 24 0 0,0 0-1 0 0,0 1 0 0 0,-1 1 1 0 0,0-1-1 0 0,0 1 1 0 0,-1 0-1 0 0,0 1 0 0 0,0 0 1 0 0,0 0-1 0 0,-1 1 1 0 0,-1 0-1 0 0,1 0 0 0 0,2 7-23 0 0,23 49 72 0 0,19 60-72 0 0,-25-67 0 0 0,-4-11 0 0 0,33 90 80 0 0,-50-127-64 0 0,1 1 0 0 0,1 0 0 0 0,0-1 0 0 0,6 7-16 0 0,-9-12 27 0 0,0 2 29 0 0,0-2 24 0 0,-2-5 11 0 0,-1 0-11 0 0,0 0-36 0 0,-8-10-1347 0 0,0 4-3943 0 0,-1-2-1766 0 0</inkml:trace>
  <inkml:trace contextRef="#ctx0" brushRef="#br0" timeOffset="268.81">53 341 10592 0 0,'0'0'818'0'0,"0"-2"-387"0"0,0 2 352 0 0,0 0 213 0 0,0 0 41 0 0,1-1-943 0 0,-1 1 0 0 0,1-1 0 0 0,0 1 0 0 0,0-1 0 0 0,0 1 0 0 0,0 0 0 0 0,0-1 0 0 0,0 1 0 0 0,0 0 0 0 0,0 0 1 0 0,0-1-1 0 0,0 1 0 0 0,0 0 0 0 0,0 0 0 0 0,0 0 0 0 0,0 1 0 0 0,0-1 0 0 0,0 0 0 0 0,0 0-94 0 0,1 0 202 0 0,71 5 2602 0 0,-40-1-2048 0 0,115 15 716 0 0,-112-15-1389 0 0,43 5 394 0 0,60-1-477 0 0,-96-4-2031 0 0,-33-2-5232 0 0</inkml:trace>
  <inkml:trace contextRef="#ctx0" brushRef="#br0" timeOffset="64069.319">752 470 5152 0 0,'4'-2'120'0'0,"-1"-1"1"0"0,0 0-1 0 0,1 1 1 0 0,-1-1-1 0 0,0 0 1 0 0,-1-1-1 0 0,1 1 1 0 0,-1 0-1 0 0,1-1 1 0 0,0-3-121 0 0,10-11 1289 0 0,24-20 4097 0 0,-36 37-5001 0 0,-1 1 40 0 0,0 0 21 0 0,0 0 2 0 0,0 0-30 0 0,0 0-122 0 0,0 0-52 0 0,0 0-10 0 0,0 0-17 0 0,6 10 189 0 0,-4-4-330 0 0,-1 0-1 0 0,0 0 0 0 0,0 0 0 0 0,0 0 0 0 0,-1 1 0 0 0,0-1-75 0 0,2 24 141 0 0,0-12 10 0 0,-1 0 0 0 0,-1-1 0 0 0,-1 9-151 0 0,0 10 379 0 0,0-23-379 0 0,0-1 0 0 0,-1 0 0 0 0,-3 11 0 0 0,-4-5 0 0 0,7-11 0 0 0,-2-4 12 0 0,3-3 54 0 0,1 0 28 0 0,0 0-11 0 0,0 0-10 0 0,7-10-17 0 0,-1 1-150 0 0,0 1 0 0 0,0 0 0 0 0,1 1 0 0 0,0 0 0 0 0,1 0 0 0 0,0 0 0 0 0,0 1 0 0 0,0 0 0 0 0,1 1 0 0 0,0 0-1 0 0,0 0 1 0 0,0 1 0 0 0,0 0 0 0 0,7-1 94 0 0,-14 5-53 0 0,3 1 39 0 0,-4-1 22 0 0,-1 0 0 0 0,1 1 0 0 0,-1-1 0 0 0,1 0 0 0 0,-1 0 0 0 0,1 0 0 0 0,-1 1 0 0 0,1-1 0 0 0,-1 0 0 0 0,1 1 0 0 0,-1-1 0 0 0,0 0 0 0 0,1 1 0 0 0,-1-1 0 0 0,1 1 0 0 0,-1-1 0 0 0,0 0 0 0 0,1 1 0 0 0,-1-1 0 0 0,0 1 0 0 0,0-1 0 0 0,0 1 0 0 0,1-1 0 0 0,-1 1 0 0 0,0 0 0 0 0,0-1 0 0 0,0 1 0 0 0,0-1 0 0 0,0 1 0 0 0,0-1 0 0 0,0 1 0 0 0,0-1 0 0 0,0 1 0 0 0,0-1 0 0 0,0 1 0 0 0,0 0 0 0 0,0-1 0 0 0,0 1 0 0 0,-1-1 0 0 0,1 1 0 0 0,0-1 0 0 0,0 1-8 0 0,-9 17 428 0 0,1-8-316 0 0,-1 0-1 0 0,-1-1 1 0 0,0 0-1 0 0,0 0 1 0 0,-1-1-1 0 0,1-1 1 0 0,-2 0-1 0 0,-10 6-111 0 0,19-12-110 0 0,0 1 0 0 0,0-1 0 0 0,0 0 0 0 0,0 0 0 0 0,0 0 0 0 0,0-1 0 0 0,0 1 0 0 0,0-1 0 0 0,0 1 0 0 0,-1-1 0 0 0,-1 0 110 0 0,4-1-1011 0 0,1 1-49 0 0,0 0-10 0 0</inkml:trace>
  <inkml:trace contextRef="#ctx0" brushRef="#br0" timeOffset="64507.109">1123 492 11664 0 0,'0'0'530'0'0,"-19"0"204"0"0,14 3-660 0 0,0-1 1 0 0,0 1-1 0 0,0 0 1 0 0,0 1 0 0 0,-4 2-75 0 0,1 1 139 0 0,4-4 37 0 0,0 0 0 0 0,0 1 0 0 0,1-1 1 0 0,0 1-1 0 0,0 0 0 0 0,0 0 0 0 0,0 0 1 0 0,1 1-1 0 0,-1-1 0 0 0,1 2-176 0 0,0-4 60 0 0,1 0-1 0 0,0 0 0 0 0,0 1 1 0 0,0-1-1 0 0,1 1 0 0 0,-1-1 1 0 0,1 1-1 0 0,-1-1 0 0 0,1 1 1 0 0,0-1-1 0 0,0 1 0 0 0,0-1 1 0 0,0 1-1 0 0,0-1 0 0 0,0 1 1 0 0,1 0-1 0 0,-1-1 0 0 0,1 0 0 0 0,0 1 1 0 0,0 0-60 0 0,-1-3 81 0 0,1 1-68 0 0,-1-1 0 0 0,0 1 0 0 0,0-1-1 0 0,1 0 1 0 0,-1 1 0 0 0,0-1 0 0 0,1 1-1 0 0,-1-1 1 0 0,0 0 0 0 0,1 0 0 0 0,-1 1 0 0 0,0-1-1 0 0,1 0 1 0 0,-1 1 0 0 0,1-1 0 0 0,-1 0 0 0 0,1 0-1 0 0,-1 0 1 0 0,0 0 0 0 0,1 0 0 0 0,-1 1 0 0 0,1-1-1 0 0,-1 0 1 0 0,1 0-13 0 0,11 1 221 0 0,-10-1-201 0 0,1 0-1 0 0,-1 0 1 0 0,1-1-1 0 0,-1 1 1 0 0,0-1-1 0 0,1 0 0 0 0,-1 0 1 0 0,1 0-1 0 0,-1 0 1 0 0,0 0-1 0 0,0 0 1 0 0,0-1-1 0 0,0 1 1 0 0,0-1-1 0 0,0 1 1 0 0,0-1-1 0 0,0 0 1 0 0,0 0-1 0 0,-1 0 1 0 0,1 0-20 0 0,4-7-167 0 0,0 1 0 0 0,-1-1 0 0 0,-1 0 1 0 0,2-5 166 0 0,-2 5-258 0 0,0-2-74 0 0,-4 9 310 0 0,0 0 0 0 0,1 1 0 0 0,-1-1 0 0 0,1 1 0 0 0,-1-1 0 0 0,1 0 0 0 0,-1 1 0 0 0,1-1 0 0 0,0 1 0 0 0,0 0 0 0 0,0-1 0 0 0,0 1 0 0 0,0-1 0 0 0,0 1 0 0 0,0 0 1 0 0,1 0 21 0 0,7 15-34 0 0,-6-7 296 0 0,-1 0-1 0 0,0 0 0 0 0,0 1 1 0 0,0-1-1 0 0,-1 1 1 0 0,0-1-1 0 0,-1 1 0 0 0,1 1-261 0 0,3 29 300 0 0,-4-33-335 0 0,1-1 0 0 0,-1 0 1 0 0,0 1-1 0 0,0-1 0 0 0,0 0 1 0 0,0 1-1 0 0,-1-1 0 0 0,1 0 1 0 0,-1 1-1 0 0,-1 1 35 0 0,-1 0-559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37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441 30 6912 0 0,'-28'-6'1568'0'0,"24"5"-1965"0"0,-4 0 4603 0 0,7 0-1854 0 0,5-1-1617 0 0,28-3-65 0 0,1 1 0 0 0,0 2 0 0 0,0 1 0 0 0,8 1-670 0 0,35 0 331 0 0,96-6 873 0 0,92 8 82 0 0,-82 1-860 0 0,42 5 215 0 0,-84-2-602 0 0,17-6-39 0 0,-44-1 20 0 0,-46 2-2094 0 0,-72-1 888 0 0</inkml:trace>
  <inkml:trace contextRef="#ctx0" brushRef="#br0" timeOffset="3401.547">2251 30 8752 0 0,'-4'1'218'0'0,"0"0"902"0"0,-4 1 3914 0 0,10-2-4791 0 0,0 0 1 0 0,0 0 0 0 0,0 0 0 0 0,0 0-1 0 0,0 1 1 0 0,0-1 0 0 0,0 1 0 0 0,2 0-244 0 0,11 3 584 0 0,24-2 1012 0 0,-1-1 0 0 0,7-2-1596 0 0,11 0 636 0 0,167-7 147 0 0,-141 6-685 0 0,0 0-3082 0 0,-64 2 1864 0 0</inkml:trace>
  <inkml:trace contextRef="#ctx0" brushRef="#br0" timeOffset="61656.068">79 441 9416 0 0,'0'0'208'0'0,"0"0"33"0"0,0 0 16 0 0,16-4 1891 0 0,-1 0-1329 0 0,1 0 0 0 0,0 1-1 0 0,0 1 1 0 0,4 0-819 0 0,13-2 603 0 0,-15 2-530 0 0,-1 0 0 0 0,0 0 1 0 0,1 2-1 0 0,-1 0 0 0 0,1 1-73 0 0,-16 0-113 0 0,0-1 0 0 0,-1 0 1 0 0,1 1-1 0 0,0 0 0 0 0,0-1 0 0 0,-1 1 0 0 0,1 0 0 0 0,-1 0 1 0 0,1-1-1 0 0,-1 1 0 0 0,2 1 113 0 0,-2-1-1160 0 0,-1-1-57 0 0</inkml:trace>
  <inkml:trace contextRef="#ctx0" brushRef="#br0" timeOffset="61947.696">1 539 6448 0 0,'0'0'13'0'0,"0"0"-1"0"0,0 0 1 0 0,0 0 0 0 0,0 0-1 0 0,1 0 1 0 0,-1 0 0 0 0,0 0 0 0 0,0-1-1 0 0,0 1 1 0 0,0 0 0 0 0,0 0-1 0 0,0 0 1 0 0,0 0 0 0 0,0 0-1 0 0,1 0 1 0 0,-1 0 0 0 0,0 0 0 0 0,0 0-1 0 0,0 0 1 0 0,0-1 0 0 0,0 1-1 0 0,0 0 1 0 0,0 0 0 0 0,0 0 0 0 0,0 0-1 0 0,0 0 1 0 0,0 0 0 0 0,0 0-1 0 0,0-1 1 0 0,0 1 0 0 0,0 0 0 0 0,0 0-1 0 0,0 0 1 0 0,0 0 0 0 0,0 0-1 0 0,0 0 1 0 0,0 0 0 0 0,0-1 0 0 0,0 1-1 0 0,0 0 1 0 0,0 0 0 0 0,0 0-1 0 0,0 0 1 0 0,0 0 0 0 0,0 0 0 0 0,0 0-1 0 0,0-1 1 0 0,0 1 0 0 0,-1 0-1 0 0,1 0 1 0 0,0 0 0 0 0,0 0 0 0 0,0 0-1 0 0,0 0 1 0 0,0 0 0 0 0,0 0-1 0 0,0 0 1 0 0,0 0 0 0 0,-1 0 0 0 0,1 0-1 0 0,0 0 1 0 0,0 0 0 0 0,0-1-1 0 0,0 1-12 0 0,19-3 1305 0 0,27 2 71 0 0,93-9 1218 0 0,-129 10-2594 0 0,-1-2 0 0 0</inkml:trace>
  <inkml:trace contextRef="#ctx0" brushRef="#br0" timeOffset="62202.63">140 390 8288 0 0,'0'0'638'0'0,"-3"14"268"0"0,-5 17 732 0 0,1 0 1 0 0,-3 23-1639 0 0,2-2 913 0 0,5-27-753 0 0,3-20-355 0 0,0-1 0 0 0,0 1 0 0 0,-1 0-1 0 0,1-1 1 0 0,-3 5 195 0 0,3-8-4726 0 0</inkml:trace>
  <inkml:trace contextRef="#ctx0" brushRef="#br0" timeOffset="62462.742">262 311 8752 0 0,'0'0'398'0'0,"0"0"-3"0"0,-4 13 637 0 0,-10 19 2198 0 0,1-3-2277 0 0,-29 92 1256 0 0,28-83-2037 0 0,-2 9-74 0 0,16-42-124 0 0,0-4-124 0 0,0-1-91 0 0,0 0-719 0 0,1 1-2930 0 0,5 0-1258 0 0</inkml:trace>
  <inkml:trace contextRef="#ctx0" brushRef="#br0" timeOffset="63310.611">534 459 6448 0 0,'-13'6'688'0'0,"-8"12"634"0"0,16-14-808 0 0,0 1-1 0 0,0-1 1 0 0,1 1-1 0 0,-1 0 1 0 0,1 0-1 0 0,0 1 1 0 0,0-1-1 0 0,1 1 1 0 0,-2 1-514 0 0,5-5 442 0 0,0-2-190 0 0,0 0-239 0 0,0 0 1 0 0,0 0-1 0 0,0 1 0 0 0,0-1 0 0 0,0 0 0 0 0,0 0 0 0 0,0 1 0 0 0,0-1 1 0 0,0 0-1 0 0,0 0 0 0 0,0 1 0 0 0,0-1 0 0 0,0 0 0 0 0,1 0 1 0 0,-1 0-1 0 0,0 1 0 0 0,0-1 0 0 0,0 0 0 0 0,0 0 0 0 0,0 0 0 0 0,1 1 1 0 0,-1-1-1 0 0,0 0 0 0 0,0 0 0 0 0,0 0 0 0 0,1 0 0 0 0,-1 1 1 0 0,0-1-1 0 0,0 0 0 0 0,1 0 0 0 0,-1 0 0 0 0,0 0 0 0 0,0 0 0 0 0,1 0 1 0 0,-1 0-1 0 0,0 0 0 0 0,0 0 0 0 0,1 0-13 0 0,9 4 214 0 0,-3-4-166 0 0,0-1 0 0 0,0 0 0 0 0,0 0 0 0 0,0-1 0 0 0,0 0 0 0 0,0 0 0 0 0,-1 0 0 0 0,1-1 0 0 0,-1 0 0 0 0,1 0 0 0 0,-1-1 0 0 0,0 1 0 0 0,0-1 0 0 0,-1-1 0 0 0,1 1 0 0 0,1-3-48 0 0,-6 6-8 0 0,3-3 70 0 0,0 1 0 0 0,0-1 0 0 0,-1 1 0 0 0,1-1 0 0 0,-1 0 0 0 0,0-1 1 0 0,0 1-1 0 0,-1 0 0 0 0,1-1 0 0 0,0-3-62 0 0,-3 8 0 0 0,0 0 0 0 0,1-1 0 0 0,-1 1 0 0 0,0 0 1 0 0,0-1-1 0 0,0 1 0 0 0,0 0 0 0 0,0-1 0 0 0,0 1 0 0 0,0 0 1 0 0,0-1-1 0 0,0 1 0 0 0,-1 0 0 0 0,1-1 0 0 0,0 1 0 0 0,0 0 1 0 0,0-1-1 0 0,0 1 0 0 0,0 0 0 0 0,0 0 0 0 0,-1-1 0 0 0,1 1 1 0 0,0 0-1 0 0,0 0 0 0 0,0-1 0 0 0,-1 1 0 0 0,1 0 0 0 0,0 0 0 0 0,0-1 1 0 0,-1 1-1 0 0,1 0 0 0 0,0 0 0 0 0,-1 0 0 0 0,1 0 0 0 0,0 0 1 0 0,0-1-1 0 0,-1 1 0 0 0,-12-3-161 0 0,12 2 93 0 0,-5 0 45 0 0,1 0 1 0 0,-1 0-1 0 0,1 1 0 0 0,-1 0 0 0 0,1 0 1 0 0,-1 0-1 0 0,1 0 0 0 0,-1 1 0 0 0,1 0 1 0 0,-1 0-1 0 0,1 1 0 0 0,-1-1 0 0 0,1 1 1 0 0,-4 2 22 0 0,4 0-14 0 0,26-3-260 0 0,-13-2 33 0 0,0 0 1 0 0,0 0 0 0 0,0-1 0 0 0,0 0 0 0 0,-1 0 0 0 0,1 0 0 0 0,0-1 0 0 0,-1-1-1 0 0,7-3 241 0 0,11-8-1838 0 0,-1 0 0 0 0,3-5 1838 0 0,-16 11-283 0 0,-1-1 0 0 0,0 0 0 0 0,-1 0 1 0 0,2-2 282 0 0,-9 9-7 0 0,6-7 705 0 0,0-1 1 0 0,0 0-1 0 0,-1 0 0 0 0,3-7-698 0 0,-7 12 336 0 0,0 0 0 0 0,-1-1 0 0 0,1 1 0 0 0,-2-1 0 0 0,1 0 0 0 0,-1 1 0 0 0,0-1 0 0 0,0 0 0 0 0,-1-4-336 0 0,0 10 71 0 0,0 0 1 0 0,0 1-1 0 0,0-1 0 0 0,0 0 1 0 0,-1 0-1 0 0,1 0 1 0 0,0 1-1 0 0,-1-1 0 0 0,1 0 1 0 0,0 0-1 0 0,-1 0 1 0 0,1 1-1 0 0,-1-1 0 0 0,1 0 1 0 0,-1 1-1 0 0,1-1 0 0 0,-1 1 1 0 0,0-1-1 0 0,1 0 1 0 0,-1 1-1 0 0,0-1 0 0 0,1 1 1 0 0,-1 0-1 0 0,0-1 1 0 0,0 1-1 0 0,0 0 0 0 0,1-1 1 0 0,-1 1-1 0 0,0 0 1 0 0,0 0-72 0 0,0-1 84 0 0,0 1 0 0 0,0 0 0 0 0,0 0 0 0 0,0 0 1 0 0,0 0-1 0 0,0 0 0 0 0,0 0 0 0 0,0 0 0 0 0,0 0 1 0 0,0 0-1 0 0,0 0 0 0 0,0 0 0 0 0,0 1 0 0 0,0-1 1 0 0,0 0-1 0 0,0 1 0 0 0,0-1 0 0 0,0 1 0 0 0,0-1 1 0 0,0 1-1 0 0,0 0 0 0 0,0-1 0 0 0,1 1 0 0 0,-1 0-84 0 0,-3 4 55 0 0,1 0 0 0 0,0 0-1 0 0,0 1 1 0 0,0-1-1 0 0,1 1 1 0 0,-1 0 0 0 0,1 0-1 0 0,0 2-54 0 0,-9 52 617 0 0,3-18-227 0 0,-47 185 943 0 0,53-220-1334 0 0,-1 5 34 0 0,0 0 2 0 0,0-1-1 0 0,-1 1 0 0 0,0-1 0 0 0,0 0 0 0 0,-4 5-34 0 0,6-12-12 0 0,0 0 0 0 0,0 0-1 0 0,0 0 1 0 0,0 1 0 0 0,1-1-1 0 0,-1 1 1 0 0,1-1 0 0 0,0 4 12 0 0,1-7-143 0 0,0-1-17 0 0,0 0-193 0 0,0 0 133 0 0,-1 0 0 0 0,1 0 1 0 0,-1-1-1 0 0,1 1 0 0 0,-1 0 0 0 0,1-1 1 0 0,0 1-1 0 0,-1 0 0 0 0,1-1 1 0 0,0 1-1 0 0,-1-1 0 0 0,1 1 0 0 0,0-1 1 0 0,0 1-1 0 0,0 0 0 0 0,-1-1 1 0 0,1 1-1 0 0,0-1 0 0 0,0 0 220 0 0,-1-7-1566 0 0</inkml:trace>
  <inkml:trace contextRef="#ctx0" brushRef="#br0" timeOffset="63572.586">620 519 5984 0 0,'0'0'464'0'0,"0"0"-103"0"0,0 0 707 0 0,16-14 4417 0 0,-13 12-5256 0 0,1 1-1 0 0,0-1 1 0 0,-1 1-1 0 0,1 0 1 0 0,0 0-1 0 0,-1 0 1 0 0,1 0-1 0 0,0 1 1 0 0,1-1-229 0 0,40 0 1028 0 0,-2 1-849 0 0,19-8-1392 0 0,-46 5-4312 0 0</inkml:trace>
  <inkml:trace contextRef="#ctx0" brushRef="#br0" timeOffset="64094.742">1047 280 12496 0 0,'0'0'281'0'0,"0"0"40"0"0,0 0 22 0 0,0 0-39 0 0,-3 9-185 0 0,2 0 173 0 0,0 1 0 0 0,0 0 1 0 0,1 0-1 0 0,1 1-292 0 0,-1-2 334 0 0,0-1-1 0 0,0 1 1 0 0,-1-1-1 0 0,0 0 1 0 0,-1 7-334 0 0,-8 47 1582 0 0,8-56-1512 0 0,1-5 47 0 0,1-1 3 0 0,0 0-7 0 0,2-13-365 0 0,1 0 1 0 0,0 1-1 0 0,0-1 0 0 0,1 1 0 0 0,5-9 252 0 0,-7 16-190 0 0,1-1-1 0 0,-1 1 1 0 0,1 0 0 0 0,1 0 0 0 0,-1 0 0 0 0,1 0 0 0 0,0 1-1 0 0,0 0 1 0 0,0-1 0 0 0,0 1 0 0 0,1 1 0 0 0,0-1 0 0 0,1-1 190 0 0,-3 4-10 0 0,-2 0 10 0 0,0 1-1 0 0,0-1 1 0 0,0 1 0 0 0,0-1 0 0 0,0 1 0 0 0,-1 0 0 0 0,1 0 0 0 0,0-1-1 0 0,0 1 1 0 0,0 0 0 0 0,0 0 0 0 0,0 0 0 0 0,0 0 0 0 0,0 0 0 0 0,0 0 0 0 0,0 0 0 0 0,0 1 13 0 0,1-1 1 0 0,-1 0 0 0 0,0 0-1 0 0,0 1 1 0 0,0-1 0 0 0,0 1-1 0 0,0-1 1 0 0,0 1-1 0 0,0-1 1 0 0,0 1 0 0 0,0 0-1 0 0,0-1 1 0 0,0 1 0 0 0,0 0-1 0 0,0 0 1 0 0,0 0 0 0 0,0 0-1 0 0,-1 0 1 0 0,1 0 0 0 0,0 0-1 0 0,-1 0 1 0 0,1 0 0 0 0,-1 0-1 0 0,1 0 1 0 0,-1 1-14 0 0,2 0 93 0 0,0 4 78 0 0,1 0-1 0 0,-1 1 1 0 0,0-1-1 0 0,-1 1 1 0 0,1-1-1 0 0,-1 1 1 0 0,-1 0 0 0 0,1-1-1 0 0,-1 1 1 0 0,0 0-1 0 0,-1-1 1 0 0,0 4-171 0 0,-8 53 1412 0 0,7-54-1062 0 0,3-14 165 0 0,7-19-675 0 0,35-49-1171 0 0,-31 61 1206 0 0,-11 11 84 0 0,1 0-1 0 0,-1 0 0 0 0,0 0 1 0 0,0 0-1 0 0,0 0 0 0 0,0 0 1 0 0,0 0-1 0 0,0-1 0 0 0,1 0 42 0 0,-2 1-160 0 0,9 12 106 0 0,-6-2 164 0 0,0 0 0 0 0,-1 0 0 0 0,0 0 1 0 0,-1 1-1 0 0,0 6-110 0 0,0-6 20 0 0,0-1 0 0 0,0 0 0 0 0,1 0 0 0 0,1 1-1 0 0,2 7-19 0 0,0-9-1170 0 0,0-4-2719 0 0,3 0-1743 0 0</inkml:trace>
  <inkml:trace contextRef="#ctx0" brushRef="#br0" timeOffset="64457.02">1495 325 12728 0 0,'-6'2'1149'0'0,"-4"3"-896"0"0,0 0-1 0 0,1 1 1 0 0,-1-1 0 0 0,2 2-1 0 0,-1-1 1 0 0,-6 8-253 0 0,-4 3 655 0 0,1 1 0 0 0,-8 11-655 0 0,18-19 112 0 0,7-9-96 0 0,0 0-1 0 0,0 1 0 0 0,0-1 0 0 0,0 0 1 0 0,0 1-1 0 0,0-1 0 0 0,1 0 0 0 0,-1 1 1 0 0,1-1-1 0 0,-1 1 0 0 0,1-1 0 0 0,-1 1 1 0 0,1 0-16 0 0,0-1 6 0 0,0-1 0 0 0,0 1 0 0 0,0 0 0 0 0,0-1 0 0 0,0 1 1 0 0,0 0-1 0 0,0 0 0 0 0,0-1 0 0 0,1 1 0 0 0,-1 0 0 0 0,0-1 1 0 0,1 1-1 0 0,-1 0 0 0 0,0-1 0 0 0,1 1 0 0 0,-1-1 0 0 0,0 1 1 0 0,1-1-1 0 0,-1 1 0 0 0,1 0-6 0 0,1 0 17 0 0,0 0 1 0 0,0 0-1 0 0,0 0 1 0 0,0 0-1 0 0,1 0 0 0 0,-1 0 1 0 0,0 0-1 0 0,0-1 1 0 0,0 1-1 0 0,1-1 0 0 0,-1 0 1 0 0,0 0-1 0 0,0 0 1 0 0,1 0-1 0 0,-1 0 0 0 0,2 0-17 0 0,9-3 55 0 0,-1 0-1 0 0,0 0 1 0 0,0-1-1 0 0,0-1 0 0 0,0 0 1 0 0,0-1-1 0 0,-1 0 1 0 0,0 0-1 0 0,-1-1 0 0 0,2-2-54 0 0,-10 7 0 0 0,6-3 0 0 0,-1 0 0 0 0,0-1 0 0 0,0 0 0 0 0,-1 0 0 0 0,0-1 0 0 0,1 0 0 0 0,-7 6 4 0 0,1 0 0 0 0,-1 0 0 0 0,1 0-1 0 0,-1 0 1 0 0,1 0 0 0 0,-1 0-1 0 0,0-1 1 0 0,0 1 0 0 0,0 0-1 0 0,1 0 1 0 0,-1 0 0 0 0,0 0 0 0 0,0 0-1 0 0,0 0 1 0 0,0 0 0 0 0,-1 0-1 0 0,1 0 1 0 0,0-1 0 0 0,0 1 0 0 0,-1 0-1 0 0,1 0 1 0 0,-1 0 0 0 0,1 0-1 0 0,-1 0 1 0 0,1 0 0 0 0,-1 0-1 0 0,0 1 1 0 0,1-1 0 0 0,-1 0 0 0 0,0 0-4 0 0,0-1 14 0 0,-1 1 1 0 0,1-1 0 0 0,-1 1 0 0 0,1 0 0 0 0,-1 0-1 0 0,1 0 1 0 0,-1 0 0 0 0,0 0 0 0 0,1 0 0 0 0,-1 0-1 0 0,0 1 1 0 0,0-1 0 0 0,1 1 0 0 0,-1-1 0 0 0,0 1-1 0 0,0 0 1 0 0,0-1-15 0 0,-38-1 39 0 0,18 0 56 0 0,5 1-1841 0 0,7 2-3484 0 0,10-1 278 0 0</inkml:trace>
  <inkml:trace contextRef="#ctx0" brushRef="#br0" timeOffset="65227.3">1712 339 5528 0 0,'0'0'422'0'0,"0"0"-180"0"0,0 0 270 0 0,0 0 148 0 0,0 0 32 0 0,-13 5 828 0 0,-1 2-759 0 0,1 2 1 0 0,0-1-1 0 0,0 2 1 0 0,1-1-1 0 0,0 2 1 0 0,-3 4-762 0 0,2-3 614 0 0,10-10-493 0 0,1 0-1 0 0,-1 0 0 0 0,1 0 0 0 0,0 0 1 0 0,0 1-1 0 0,0-1 0 0 0,0 1 0 0 0,0-1 1 0 0,1 1-1 0 0,-1 0 0 0 0,0 0-120 0 0,-12 20 980 0 0,13-22-899 0 0,1-1 2 0 0,11 3 49 0 0,-10-2-122 0 0,0-1 0 0 0,0 1 1 0 0,0-1-1 0 0,0 0 0 0 0,0 1 0 0 0,0-1 0 0 0,-1 0 0 0 0,1 0 1 0 0,0 0-1 0 0,0 1 0 0 0,0-1 0 0 0,0 0 0 0 0,0 0 0 0 0,0-1 1 0 0,0 1-1 0 0,1 0-10 0 0,6-2 36 0 0,-1 0 0 0 0,1-1 1 0 0,-1 0-1 0 0,0 0 0 0 0,1 0 1 0 0,-1-1-1 0 0,-1 0 0 0 0,1-1 1 0 0,-1 1-1 0 0,1-1 0 0 0,-1-1 1 0 0,-1 1-1 0 0,1-1 0 0 0,-1 0 1 0 0,0 0-1 0 0,0-1 0 0 0,3-5-36 0 0,8-15 52 0 0,-5 10-25 0 0,-1 0 0 0 0,0 0 0 0 0,-2-1 0 0 0,0 0-1 0 0,-1-1 1 0 0,1-3-27 0 0,12-61 0 0 0,-19 82-4 0 0,-1 0 0 0 0,0 0-1 0 0,0-1 1 0 0,0 1-1 0 0,0 0 1 0 0,0 0-1 0 0,0 0 1 0 0,0 0 0 0 0,-1 0-1 0 0,1 0 1 0 0,-1-1 4 0 0,1 1-3 0 0,0 1 0 0 0,0 0 1 0 0,0 0-1 0 0,0 0 0 0 0,0 0 1 0 0,0-1-1 0 0,0 1 0 0 0,-1 0 1 0 0,1 0-1 0 0,0 0 0 0 0,0 0 1 0 0,0 0-1 0 0,0 0 1 0 0,0-1-1 0 0,-1 1 0 0 0,1 0 1 0 0,0 0-1 0 0,0 0 0 0 0,0 0 1 0 0,-1 0-1 0 0,1 0 0 0 0,0 0 1 0 0,0 0-1 0 0,0 0 0 0 0,-1 0 1 0 0,1 0-1 0 0,0 0 0 0 0,0 0 1 0 0,0 0-1 0 0,-1 0 0 0 0,1 0 1 0 0,0 0-1 0 0,0 0 0 0 0,0 0 1 0 0,0 0-1 0 0,-1 0 1 0 0,1 0-1 0 0,0 0 0 0 0,0 1 1 0 0,0-1-1 0 0,-1 0 0 0 0,1 0 1 0 0,0 0-1 0 0,0 0 0 0 0,0 0 1 0 0,0 0-1 0 0,0 1 0 0 0,0-1 1 0 0,-1 0-1 0 0,1 0 0 0 0,0 0 1 0 0,0 0-1 0 0,0 1 0 0 0,0-1 3 0 0,-7 9-12 0 0,0 1 0 0 0,0 0-1 0 0,1 0 1 0 0,1 1 0 0 0,0-1-1 0 0,-4 11 13 0 0,-1 3-6 0 0,2-3 100 0 0,0 1 0 0 0,0 7-94 0 0,-5 14 92 0 0,10-30-28 0 0,0 1 0 0 0,0 0 0 0 0,1 0 0 0 0,1-1 0 0 0,1 11-64 0 0,-1-21 4 0 0,1 0 1 0 0,1-1-1 0 0,-1 1 0 0 0,0-1 0 0 0,1 1 0 0 0,-1-1 0 0 0,1 1 0 0 0,0-1 0 0 0,-1 1 0 0 0,1-1 0 0 0,0 0 0 0 0,1 0 0 0 0,-1 1 0 0 0,0-1 0 0 0,1 0 0 0 0,-1 0 0 0 0,1 0-4 0 0,0 0 15 0 0,0-1-1 0 0,-1 0 0 0 0,1 0 0 0 0,0 0 1 0 0,0 0-1 0 0,-1 0 0 0 0,1 0 0 0 0,0-1 1 0 0,0 1-1 0 0,0-1 0 0 0,0 1 0 0 0,0-1 1 0 0,0 0-1 0 0,0 1 0 0 0,0-1 1 0 0,0 0-1 0 0,0 0 0 0 0,0-1 0 0 0,0 1 1 0 0,0 0-1 0 0,0-1 0 0 0,1 0-14 0 0,11-3 57 0 0,0-1 0 0 0,-1 0 0 0 0,1-1-1 0 0,-1 0 1 0 0,0-2 0 0 0,-1 1 0 0 0,0-1 0 0 0,0-1 0 0 0,-1 0 0 0 0,0-1-1 0 0,7-8-56 0 0,-9 7-21 0 0,0 0-1 0 0,-2 0 0 0 0,1-1 1 0 0,-1 0-1 0 0,-1 0 0 0 0,0-1 0 0 0,4-11 22 0 0,-10 23-6 0 0,0 0 0 0 0,1 0 0 0 0,-1 0-1 0 0,0 0 1 0 0,0 0 0 0 0,1 0-1 0 0,-1 0 1 0 0,0 0 0 0 0,0 0-1 0 0,0 0 1 0 0,0 0 0 0 0,0 0-1 0 0,-1 0 1 0 0,1 0 0 0 0,0 0 0 0 0,0 0-1 0 0,-1 0 1 0 0,1 0 6 0 0,-1 0-3 0 0,1 1 1 0 0,0-1-1 0 0,-1 1 0 0 0,1-1 1 0 0,-1 1-1 0 0,1-1 0 0 0,-1 1 0 0 0,0 0 1 0 0,1-1-1 0 0,-1 1 0 0 0,1 0 1 0 0,-1-1-1 0 0,0 1 0 0 0,1 0 1 0 0,-1 0-1 0 0,0-1 0 0 0,1 1 1 0 0,-1 0-1 0 0,0 0 0 0 0,1 0 3 0 0,-4 0-10 0 0,1 0 1 0 0,0 0-1 0 0,-1 0 0 0 0,1 1 0 0 0,0 0 0 0 0,0-1 0 0 0,0 1 0 0 0,-1 0 0 0 0,0 1 10 0 0,0 0-2 0 0,0 0 0 0 0,0 0 0 0 0,0 1 0 0 0,0 0 0 0 0,0-1 0 0 0,1 1 0 0 0,-1 0 0 0 0,1 1-1 0 0,0-1 1 0 0,0 1 0 0 0,0-1 0 0 0,1 1 0 0 0,-1 0 0 0 0,1 0 0 0 0,0 0 0 0 0,0 0 0 0 0,0 1 2 0 0,-1 3 29 0 0,0 1 1 0 0,0 0-1 0 0,1 0 0 0 0,1 0 1 0 0,-1 0-1 0 0,1 0 1 0 0,1 0-1 0 0,0 1-29 0 0,0-7 15 0 0,0-2-11 0 0,-1 1 0 0 0,1-1 0 0 0,0 0-1 0 0,0 0 1 0 0,1 1 0 0 0,-1-1 0 0 0,0 0-1 0 0,0 0 1 0 0,1 1 0 0 0,-1-1-1 0 0,1 0 1 0 0,-1 0 0 0 0,1 0 0 0 0,-1 1-1 0 0,1-1 1 0 0,0 0 0 0 0,-1 0 0 0 0,1 0-1 0 0,0 0 1 0 0,0 0 0 0 0,0 0-1 0 0,0-1 1 0 0,0 1 0 0 0,0 0 0 0 0,0 0-1 0 0,1 0-3 0 0,-1 0-47 0 0,1 0 0 0 0,0 0 0 0 0,-1 0 0 0 0,1 0 0 0 0,0 0 0 0 0,0-1 0 0 0,0 1 0 0 0,0-1-1 0 0,0 1 1 0 0,0-1 0 0 0,0 0 0 0 0,0 1 47 0 0,11-2-5317 0 0,-6-1-584 0 0</inkml:trace>
  <inkml:trace contextRef="#ctx0" brushRef="#br0" timeOffset="65477.108">2108 298 4144 0 0,'0'0'191'0'0,"-15"-4"26"0"0,10 5 361 0 0,0-1 0 0 0,0 1 0 0 0,0 0 1 0 0,0 1-1 0 0,1-1 0 0 0,-1 1 0 0 0,0 0 0 0 0,1 0 0 0 0,0 0 1 0 0,-1 1-1 0 0,1-1 0 0 0,0 1 0 0 0,0 0 0 0 0,0 0 0 0 0,1 1 0 0 0,-1-1 1 0 0,1 1-1 0 0,0 0 0 0 0,0 0 0 0 0,0 0 0 0 0,0 0 0 0 0,0 2-578 0 0,2-5 17 0 0,0 1-1 0 0,1-1 0 0 0,-1 0 1 0 0,0 1-1 0 0,1-1 0 0 0,-1 1 0 0 0,1 0 1 0 0,0-1-1 0 0,0 1 0 0 0,-1-1 1 0 0,1 1-1 0 0,0 0 0 0 0,0-1 0 0 0,0 1 1 0 0,1-1-1 0 0,-1 1 0 0 0,0-1 1 0 0,1 1-1 0 0,0 1-16 0 0,0 0 10 0 0,0-1-1 0 0,1 1 1 0 0,-1-1 0 0 0,1 1 0 0 0,0-1-1 0 0,-1 0 1 0 0,1 1 0 0 0,0-1-1 0 0,1 0 1 0 0,0 1-10 0 0,6 4 12 0 0,1-1-1 0 0,0 0 1 0 0,0 0-1 0 0,0-1 0 0 0,1 0-11 0 0,8 3 12 0 0,-10-5 64 0 0,0 1 0 0 0,0 1-1 0 0,0 0 1 0 0,-1 0 0 0 0,2 1-76 0 0,-9-5 273 0 0,-1-1 71 0 0,0 0 10 0 0,0 2-275 0 0,-1-1 0 0 0,0 0 1 0 0,0 0-1 0 0,1 0 1 0 0,-1 1-1 0 0,0-1 0 0 0,0 0 1 0 0,0 0-1 0 0,0 0 0 0 0,0 0 1 0 0,0 0-1 0 0,-1-1 0 0 0,1 1 1 0 0,0 0-1 0 0,0-1 1 0 0,-1 1-1 0 0,1 0-79 0 0,-3 1 225 0 0,-2 1-66 0 0,0 0 0 0 0,0 0-1 0 0,-1-1 1 0 0,1 0 0 0 0,0 0-1 0 0,-6 0-158 0 0,-4 2 192 0 0,-76 14-1426 0 0,70-13-6099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9:41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38 450 12816 0 0,'3'-5'618'0'0,"-1"-1"-709"0"0,0 0 2368 0 0,1 10-1066 0 0,3 51-67 0 0,7 18 1355 0 0,1 38-2499 0 0,-7-47 229 0 0,2 48 121 0 0,-6-63 602 0 0,-2 10-952 0 0,-2-49 47 0 0,0-8-47 0 0,0-2 11 0 0,0 1 65 0 0,-14-2 91 0 0,11-1-256 0 0,1 1 0 0 0,0-1 0 0 0,1 0-1 0 0,-1 0 1 0 0,0 0 0 0 0,0 0 0 0 0,1 0 0 0 0,-1-1 0 0 0,1 1 0 0 0,0-1 0 0 0,0 0-1 0 0,0 0 1 0 0,0 0 0 0 0,0 0 0 0 0,1 0 0 0 0,-1 0 0 0 0,0-2 89 0 0,-4-10-544 0 0,1 0 0 0 0,1-1 0 0 0,-1-4 544 0 0,0-2-254 0 0,1 4-19 0 0,0 0 0 0 0,2-1 0 0 0,0 1 0 0 0,1-1 0 0 0,1-13 273 0 0,4-25-704 0 0,4-11 704 0 0,-5 40-69 0 0,-1 15 167 0 0,1 1-1 0 0,0-1 0 0 0,0 0 0 0 0,1 1 1 0 0,6-12-98 0 0,-7 17 132 0 0,1 0 1 0 0,0 0 0 0 0,0 0-1 0 0,0 1 1 0 0,1-1 0 0 0,0 1 0 0 0,1 0-1 0 0,-1 1 1 0 0,1-1 0 0 0,1 0-133 0 0,-2 3 222 0 0,0 0 0 0 0,0 0 0 0 0,1 0 0 0 0,-1 0 0 0 0,5 0-222 0 0,-7 2 51 0 0,-1 0 1 0 0,1 0 0 0 0,0 0 0 0 0,0 1-1 0 0,-1-1 1 0 0,1 1 0 0 0,0 0-1 0 0,0 0 1 0 0,0 0 0 0 0,0 0 0 0 0,0 0-1 0 0,1 1-51 0 0,7 2 105 0 0,-3-1-5 0 0,1 1-1 0 0,-1 0 0 0 0,0 0 0 0 0,0 1 1 0 0,0 0-1 0 0,-1 0 0 0 0,3 3-99 0 0,-4-3 101 0 0,0 1 0 0 0,-1-1 0 0 0,0 1-1 0 0,0 1 1 0 0,0-1 0 0 0,-1 1 0 0 0,0-1-1 0 0,3 6-100 0 0,-6-9 6 0 0,0 0 0 0 0,0 0-1 0 0,0 0 1 0 0,0 0 0 0 0,0 0 0 0 0,-1 1-1 0 0,1-1 1 0 0,0 0 0 0 0,-1 1-1 0 0,0-1 1 0 0,0 0 0 0 0,0 0 0 0 0,0 1-1 0 0,0-1 1 0 0,0 0 0 0 0,0 1-1 0 0,-1-1 1 0 0,1 0 0 0 0,-1 0-1 0 0,0 1 1 0 0,1-1 0 0 0,-1 0 0 0 0,0 0-1 0 0,0 0 1 0 0,-1 0 0 0 0,1 0-1 0 0,-1 1-5 0 0,-5 4 59 0 0,0 0 0 0 0,-1 0 0 0 0,0-1 1 0 0,0 0-1 0 0,0-1 0 0 0,-9 5-59 0 0,2-1 37 0 0,7-6-37 0 0,8-3 0 0 0,0 0 0 0 0,0 0 0 0 0,0 0 0 0 0,0 0 0 0 0,0 0 0 0 0,0 0 0 0 0,0 1 0 0 0,-1-1 0 0 0,1 0 0 0 0,0 0 0 0 0,0 0 0 0 0,0 0 0 0 0,0 0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0,0 0 0 0 0,0 0 0 0 0,0 0 0 0 0,0 0 0 0 0,0 0 0 0 0,0 0 0 0 0,0 0 0 0 0,0 0 0 0 0,0 1 0 0 0,0-1 0 0 0,0 0 0 0 0,0 0 0 0 0,0 0 0 0 0,0 0 0 0 0,0 0 0 0 0,0 0 0 0 0,0 0 0 0 0,0 0 0 0 0,0 0 0 0 0,1 0 0 0 0,-1 0 0 0 0,0 0 0 0 0,0 0 0 0 0,0 0 0 0 0,0 0 0 0 0,0 0 0 0 0,0 0 0 0 0,0 0 0 0 0,7 3 0 0 0,10 2 0 0 0,-16-5-1 0 0,29 6-68 0 0,1 1 0 0 0,-1 2 0 0 0,24 10 69 0 0,-41-11-25 0 0,0 0-1 0 0,0 1 1 0 0,-1 0-1 0 0,0 1 0 0 0,10 10 26 0 0,-22-20 0 0 0,6 5 19 0 0,-1 1 0 0 0,0-1 0 0 0,0 1 0 0 0,0 0 0 0 0,-1 0 0 0 0,0 0 0 0 0,0 0 0 0 0,1 4-19 0 0,-4-8 18 0 0,0 1 0 0 0,0-1 0 0 0,0 1 1 0 0,0 0-1 0 0,-1 0 0 0 0,1 0 1 0 0,-1-1-1 0 0,0 1 0 0 0,0 0 0 0 0,0 0 1 0 0,0 0-1 0 0,0 0 0 0 0,0 0 0 0 0,-1-1 1 0 0,0 1-1 0 0,1 0 0 0 0,-1 0 1 0 0,0-1-1 0 0,0 1 0 0 0,-1 0 0 0 0,1-1 1 0 0,-2 2-19 0 0,-1 2 76 0 0,0-1-1 0 0,0 0 1 0 0,-1 0 0 0 0,0-1 0 0 0,0 1 0 0 0,0-1 0 0 0,0 0 0 0 0,-1 0 0 0 0,-4 2-76 0 0,-13 5 615 0 0,-22 10-615 0 0,30-15 132 0 0,-14 5-8 0 0,0 0-1 0 0,0-2 1 0 0,-11 1-124 0 0,26-7-1 0 0,-1 0 1 0 0,0-2 0 0 0,0 1-1 0 0,-1-2 1 0 0,1 0 0 0 0,0 0-1 0 0,-11-3 1 0 0,1-5-769 0 0,24 8-1143 0 0,1 0-5958 0 0</inkml:trace>
  <inkml:trace contextRef="#ctx0" brushRef="#br0" timeOffset="1023.935">366 1116 10136 0 0,'0'0'777'0'0,"-5"-12"1688"0"0,8 9-2161 0 0,0-1 0 0 0,0 1-1 0 0,0-1 1 0 0,1 1 0 0 0,0 0-1 0 0,-1 1 1 0 0,1-1 0 0 0,0 1-1 0 0,0-1 1 0 0,1 1 0 0 0,-1 0 0 0 0,0 0-1 0 0,1 1 1 0 0,-1 0 0 0 0,1-1-1 0 0,-1 2 1 0 0,1-1 0 0 0,0 0-304 0 0,19-2 546 0 0,-1 1 1 0 0,1 1-1 0 0,1 1-546 0 0,-21 0 83 0 0,2 0 65 0 0,0 0-1 0 0,1 1 1 0 0,-1 0-1 0 0,0 0 1 0 0,1 0-1 0 0,-1 1 0 0 0,2 1-147 0 0,-5-2 28 0 0,-1 0-1 0 0,1 0 0 0 0,-1 0 1 0 0,1 1-1 0 0,-1-1 0 0 0,0 1 0 0 0,0 0 1 0 0,1-1-1 0 0,-1 1 0 0 0,0 0 1 0 0,-1 0-1 0 0,1 0 0 0 0,0 0 0 0 0,-1 1 1 0 0,1-1-1 0 0,-1 0 0 0 0,1 2-27 0 0,-2-1 22 0 0,0 0-1 0 0,0 0 1 0 0,0 0-1 0 0,-1 0 1 0 0,1 0 0 0 0,-1 0-1 0 0,0 0 1 0 0,0 0-1 0 0,0 0 1 0 0,0-1-1 0 0,0 1 1 0 0,-1 0-1 0 0,0 0-21 0 0,0 2 8 0 0,-2 0 0 0 0,1 0 0 0 0,0 0-1 0 0,-1 0 1 0 0,0-1 0 0 0,0 1 0 0 0,-1-1-1 0 0,1 0 1 0 0,-1 0 0 0 0,-4 2-8 0 0,-8 4 91 0 0,1-1 0 0 0,-15 6-91 0 0,-19 11 68 0 0,3-4 7 0 0,75-17-11 0 0,-13-5 75 0 0,1 0 0 0 0,11-1-139 0 0,25-1 279 0 0,-21 3 5 0 0,15-2-284 0 0,1-1 108 0 0,2 2-1808 0 0,-48 0-506 0 0,-1 0-5071 0 0</inkml:trace>
  <inkml:trace contextRef="#ctx0" brushRef="#br0" timeOffset="1342.543">864 996 5528 0 0,'0'0'422'0'0,"0"0"120"0"0,0 0 1530 0 0,0 0 698 0 0,-2 2 2480 0 0,-5 6-3939 0 0,3-1-707 0 0,1 1 0 0 0,0-1 0 0 0,0 1 0 0 0,0 0 0 0 0,1 0 0 0 0,0 0 0 0 0,0 4-604 0 0,-2 16 1462 0 0,1 16-1462 0 0,-1 8 450 0 0,3-46-415 0 0,1 1-1 0 0,1 0 0 0 0,-1 0 0 0 0,1 0 1 0 0,1 0-1 0 0,-1-1 0 0 0,1 1 0 0 0,2 4-34 0 0,-2-3 54 0 0,1 0 0 0 0,-1 0-1 0 0,-1 1 1 0 0,0-1 0 0 0,1 7-54 0 0,-2-11 37 0 0,0 0 0 0 0,1 0 0 0 0,0 0-1 0 0,-1-1 1 0 0,2 1 0 0 0,-1 0 0 0 0,0 0 0 0 0,1 0-37 0 0,0 1 15 0 0,0 0 0 0 0,-1 0 0 0 0,1 0 0 0 0,-1 0 0 0 0,0 0 0 0 0,-1 0 0 0 0,1 1 0 0 0,-1 1-15 0 0,0-4 41 0 0,0-1-7414 0 0,0-2-224 0 0</inkml:trace>
  <inkml:trace contextRef="#ctx0" brushRef="#br0" timeOffset="71277.038">1153 718 3224 0 0,'0'0'333'0'0,"11"4"1430"0"0,13-3 825 0 0,18-1 416 0 0,-22-2-1785 0 0,1 2 1 0 0,7 0-1220 0 0,-6 1 608 0 0,0-1 1 0 0,4-2-609 0 0,84-6 1558 0 0,90-9 241 0 0,-61 4-1558 0 0,0 7-1 0 0,19 6-240 0 0,-89 1-719 0 0,-48-1-3592 0 0,0 2-1441 0 0</inkml:trace>
  <inkml:trace contextRef="#ctx0" brushRef="#br0" timeOffset="70202.35">1214 80 3224 0 0,'3'-15'371'0'0,"1"6"230"0"0,-2 5-188 0 0,0 0 0 0 0,0 1 0 0 0,-1-1 0 0 0,0 0 0 0 0,0 0 1 0 0,0 0-1 0 0,1-2-413 0 0,1-5 1521 0 0,0 4 345 0 0,-3 3 2449 0 0,2 7-4214 0 0,-1 1-1 0 0,1-1 1 0 0,-1 1 0 0 0,0-1-1 0 0,0 1 1 0 0,0 0-1 0 0,0 0 1 0 0,0 0 0 0 0,-1 3-101 0 0,0 0 81 0 0,-1-1 0 0 0,1 1 1 0 0,0-1-1 0 0,1 1 1 0 0,0-1-1 0 0,0 1 1 0 0,0 0-82 0 0,4 31 213 0 0,-4 3-2 0 0,0-23-110 0 0,-1 1 1 0 0,0-1-1 0 0,-1 1 0 0 0,-4 15-101 0 0,4-25 52 0 0,0 1 0 0 0,1-1 0 0 0,0 1 0 0 0,0 0-1 0 0,1 0-51 0 0,0 19 149 0 0,8 57 366 0 0,-6-75-441 0 0,-2-10-42 0 0,-1 1 0 0 0,1-1-1 0 0,-1 0 1 0 0,0 0 0 0 0,1 1 0 0 0,-1-1 0 0 0,0 0 0 0 0,0 1-1 0 0,0-1 1 0 0,0 0 0 0 0,0 1-32 0 0,0-2 13 0 0,0 0 0 0 0,0 1 0 0 0,0-1 0 0 0,0 0 0 0 0,0 0-1 0 0,0 0 1 0 0,0 1 0 0 0,0-1 0 0 0,0 0 0 0 0,0 0 0 0 0,0 0 0 0 0,0 0 0 0 0,0 1 0 0 0,0-1-1 0 0,0 0 1 0 0,0 0 0 0 0,0 0 0 0 0,1 0 0 0 0,-1 1 0 0 0,0-1 0 0 0,0 0 0 0 0,0 0-1 0 0,0 0 1 0 0,0 0 0 0 0,0 0 0 0 0,1 0 0 0 0,-1 1 0 0 0,0-1 0 0 0,0 0 0 0 0,0 0 0 0 0,0 0-1 0 0,0 0 1 0 0,1 0 0 0 0,-1 0 0 0 0,0 0 0 0 0,0 0 0 0 0,0 0 0 0 0,0 0 0 0 0,1 0 0 0 0,-1 0-1 0 0,0 0 1 0 0,0 0-13 0 0,7-6 200 0 0,4-10-101 0 0,20-77 18 0 0,-25 80-131 0 0,0 0-1 0 0,0 1 0 0 0,1-1 1 0 0,1 1-1 0 0,6-7 15 0 0,-8 12-31 0 0,-1 1 1 0 0,1 0-1 0 0,0 0 0 0 0,1 0 1 0 0,0 1 30 0 0,5-3-81 0 0,-8 9 68 0 0,-1-1 0 0 0,-1 0 5 0 0,1 0 0 0 0,0 0 0 0 0,-1 0 0 0 0,1 0 0 0 0,0 0 0 0 0,0 1-1 0 0,-1-1 1 0 0,1 1 0 0 0,0 0 0 0 0,-1 0 0 0 0,1 0 0 0 0,-1 0 0 0 0,1 0 0 0 0,-1 0 0 0 0,0 1 0 0 0,1-1 0 0 0,-1 1-1 0 0,0 0 1 0 0,0-1 0 0 0,0 1 0 0 0,0 0 0 0 0,0 0 0 0 0,-1 0 0 0 0,1 1 0 0 0,-1-1 0 0 0,1 0 8 0 0,2 5-14 0 0,-1-1 0 0 0,0 1-1 0 0,0 0 1 0 0,0 0 0 0 0,-1 0 0 0 0,0 0 0 0 0,0 1 0 0 0,-1-1 0 0 0,0 2 14 0 0,1 2-16 0 0,-2-7 18 0 0,1 0 0 0 0,-1 0 0 0 0,1 0 0 0 0,-1 0 0 0 0,0 0 0 0 0,-1 1-2 0 0,-2 34 234 0 0,3-31-120 0 0,0 0 0 0 0,-1 0 0 0 0,0 1 1 0 0,0-1-1 0 0,-1 0 0 0 0,0 0 0 0 0,-1-1 0 0 0,0 1 0 0 0,-3 6-114 0 0,5-10 30 0 0,1-3-33 0 0,0-1-1 0 0,0 1 1 0 0,0-1 0 0 0,0 1-1 0 0,0-1 1 0 0,0 1 0 0 0,0-1-1 0 0,-1 1 1 0 0,1-1 0 0 0,0 1-1 0 0,0-1 1 0 0,-1 1 0 0 0,1-1-1 0 0,0 0 1 0 0,0 1 0 0 0,-1-1-1 0 0,1 1 1 0 0,-1-1 0 0 0,1 0 3 0 0,-1 1-331 0 0,1-1-137 0 0,0 0-1205 0 0,0 0-4672 0 0</inkml:trace>
  <inkml:trace contextRef="#ctx0" brushRef="#br0" timeOffset="70563.548">1700 219 9152 0 0,'0'0'421'0'0,"0"0"-12"0"0,0 0-226 0 0,13 6 532 0 0,-6-2-423 0 0,-3-2-82 0 0,0-1 0 0 0,0 1 1 0 0,-1 0-1 0 0,1 0 0 0 0,-1 1 1 0 0,1-1-1 0 0,-1 1 0 0 0,0 0 1 0 0,0 0-1 0 0,0 0 0 0 0,0 0 1 0 0,1 3-211 0 0,3 4 474 0 0,-5-9-400 0 0,-1 1-1 0 0,0 0 1 0 0,1-1-1 0 0,-1 1 0 0 0,0 0 1 0 0,0 0-1 0 0,0 0 1 0 0,0 0-1 0 0,0 0 1 0 0,0 0-1 0 0,-1 0 1 0 0,1 0-1 0 0,-1 0 1 0 0,0 0-1 0 0,1 1 1 0 0,-1-1-1 0 0,0 0 1 0 0,0 0-1 0 0,0 0 1 0 0,-1 1-74 0 0,0 4 115 0 0,-1-1 0 0 0,0 1 1 0 0,0-1-1 0 0,-1 0 1 0 0,0 0-1 0 0,0 0 1 0 0,0 0-1 0 0,-2 1-115 0 0,-6 8 167 0 0,-1 0 1 0 0,-3 2-168 0 0,0 0 49 0 0,-13 13 22 0 0,28-30-2 0 0,0 0 74 0 0,9 0 162 0 0,3-3-165 0 0,-1 0 0 0 0,1 0-1 0 0,-1-1 1 0 0,-1-1 0 0 0,1 0 0 0 0,0 0-1 0 0,-1-1 1 0 0,0-1 0 0 0,5-4-140 0 0,8-6 210 0 0,-1-2 0 0 0,-1-1 0 0 0,7-9-210 0 0,-10 7 222 0 0,-1 0 0 0 0,1-3-222 0 0,-5 6 116 0 0,-9 13-85 0 0,1 0-1 0 0,-1-1 1 0 0,-1 1-1 0 0,1-1 1 0 0,-1 0-1 0 0,-1 0 1 0 0,1 0-1 0 0,0-6-30 0 0,1 4 94 0 0,-3 9-87 0 0,-1-1-1 0 0,1 0 1 0 0,-1 0 0 0 0,1 0 0 0 0,-1 0 0 0 0,1 1 0 0 0,-1-1 0 0 0,0 0 0 0 0,0 0-1 0 0,1 0 1 0 0,-1 0 0 0 0,0 0 0 0 0,0 0-7 0 0,-5-3-624 0 0,3 4-2709 0 0,2 0-2744 0 0</inkml:trace>
  <inkml:trace contextRef="#ctx0" brushRef="#br0" timeOffset="73401.676">1396 965 6416 0 0,'0'0'297'0'0,"0"0"-9"0"0,13-20 5535 0 0,-12 20-5748 0 0,0 0 0 0 0,0-1 0 0 0,0 1 0 0 0,0 0 1 0 0,0 0-1 0 0,-1 0 0 0 0,1 1 0 0 0,0-1 0 0 0,0 0 0 0 0,0 0 1 0 0,0 0-1 0 0,0 1 0 0 0,0-1 0 0 0,-1 0 0 0 0,1 1 1 0 0,0-1-1 0 0,0 1 0 0 0,-1-1 0 0 0,1 1 0 0 0,0-1 1 0 0,0 1-1 0 0,-1-1 0 0 0,1 1 0 0 0,-1 0 0 0 0,1-1 1 0 0,0 1-1 0 0,-1 0 0 0 0,1 0 0 0 0,-1-1 0 0 0,0 1-75 0 0,17 25 577 0 0,20 39 222 0 0,-16-16-633 0 0,-10-20-37 0 0,-2-5 180 0 0,5 24-309 0 0,-8-26 43 0 0,0-1 1 0 0,2-1-1 0 0,4 9-43 0 0,-11-27 16 0 0,0-1-1 0 0,0 1 1 0 0,0-1 0 0 0,0 1-1 0 0,0-1 1 0 0,1 0 0 0 0,-1 1-1 0 0,0-1 1 0 0,2 1-16 0 0,-2-1 61 0 0,0-1 131 0 0,13 10 114 0 0,-12-10-278 0 0,0 1 0 0 0,0-1 0 0 0,0 1 0 0 0,0-1 0 0 0,0 0 0 0 0,0 0 0 0 0,0 0 0 0 0,0 0 0 0 0,0 0 0 0 0,0-1 0 0 0,0 1 0 0 0,0-1 0 0 0,0 1 0 0 0,0-1 0 0 0,0 0 0 0 0,-1 1 0 0 0,1-1 0 0 0,0 0 0 0 0,0 0 0 0 0,0-1 0 0 0,-1 1 0 0 0,1 0 0 0 0,-1 0 0 0 0,1-1 0 0 0,-1 1 0 0 0,0-1 0 0 0,1 0-28 0 0,5-6 274 0 0,-1 0 1 0 0,0-1-1 0 0,0 1 0 0 0,3-9-274 0 0,-1 2 160 0 0,-1-1 0 0 0,-1 0 0 0 0,-1-1 0 0 0,0 1-160 0 0,0-4 99 0 0,2 2 1 0 0,6-15-100 0 0,5-9 141 0 0,3-12-141 0 0,-8 18-3 0 0,-4 11 17 0 0,-8 17-9 0 0,2 1 0 0 0,-1 0-1 0 0,1 0 1 0 0,0 0-1 0 0,0 0 1 0 0,1 0-1 0 0,0 1 1 0 0,5-6-5 0 0,-9 11-67 0 0,0 1-67 0 0,9 1-1173 0 0,-3 1 820 0 0</inkml:trace>
  <inkml:trace contextRef="#ctx0" brushRef="#br0" timeOffset="80121.761">2123 1039 3224 0 0,'10'-11'1107'0'0,"17"-20"4655"0"0,-21 25-3426 0 0,-3 1 1520 0 0,-3 11-2607 0 0,-4 10-1059 0 0,-2 0-1 0 0,0 0 1 0 0,0-1 0 0 0,-9 13-190 0 0,10-18 20 0 0,-21 41 330 0 0,-1 7-350 0 0,27-56 64 0 0,0-1-10 0 0,0 2-33 0 0,0-2 35 0 0,0-1 21 0 0,0 0 3 0 0,9-13 80 0 0,-5 4-207 0 0,0 0-1 0 0,0-1 0 0 0,-1 1 0 0 0,1-6 48 0 0,3-8-121 0 0,8-32-194 0 0,-12 40 287 0 0,0 1 0 0 0,1 0 0 0 0,1 0 0 0 0,1 0 0 0 0,-1 1 0 0 0,2-1-1 0 0,6-8 29 0 0,12-7-64 0 0,-20 25 64 0 0,-3 4 3 0 0,-1-1 0 0 0,0 1-1 0 0,1 0 1 0 0,-1 0-1 0 0,0-1 1 0 0,1 1-1 0 0,-1 0 1 0 0,0 0 0 0 0,1 0-1 0 0,-1 1 1 0 0,1-1-1 0 0,-1 0 1 0 0,0 1-1 0 0,1-1 1 0 0,-1 0 0 0 0,0 1-1 0 0,0-1 1 0 0,1 1-1 0 0,-1 0 1 0 0,0 0-1 0 0,0-1 1 0 0,0 1 0 0 0,0 0-3 0 0,3 1 4 0 0,3 3-11 0 0,-2-1 0 0 0,1 1 0 0 0,0-1 0 0 0,-1 2-1 0 0,0-1 1 0 0,0 0 0 0 0,-1 1 0 0 0,1 0 0 0 0,2 6 7 0 0,0-2 0 0 0,1 1 0 0 0,7 6 0 0 0,-13-15 0 0 0,0 1 0 0 0,0-1 0 0 0,0 0 0 0 0,-1 1 0 0 0,1-1 0 0 0,-1 1 0 0 0,0 0 0 0 0,1-1 0 0 0,-1 1 0 0 0,-1 0 0 0 0,1 0 0 0 0,0-1 0 0 0,0 2 0 0 0,0 5 2 0 0,-1 0 0 0 0,1 0 0 0 0,-2 5-2 0 0,1-2 9 0 0,0-10 23 0 0,0 0-1 0 0,-1 0 1 0 0,0 0 0 0 0,1 0-1 0 0,-1 0 1 0 0,0 0 0 0 0,0 0-1 0 0,0 0 1 0 0,0 0 0 0 0,0 0-1 0 0,0-1 1 0 0,-1 1-1 0 0,1 0 1 0 0,0-1 0 0 0,-1 1-1 0 0,0-1 1 0 0,1 0 0 0 0,-1 1-1 0 0,0-1 1 0 0,1 0 0 0 0,-1 0-1 0 0,0 0 1 0 0,-2 1-32 0 0,-2 0 77 0 0,0 1-1 0 0,0-1 1 0 0,0 0 0 0 0,-1 0 0 0 0,1 0 0 0 0,0-1-1 0 0,-4 0-76 0 0,-108 5 187 0 0,105-8-94 0 0,-11-2-997 0 0,40-1-2285 0 0,-7 0-2597 0 0</inkml:trace>
  <inkml:trace contextRef="#ctx0" brushRef="#br0" timeOffset="80502.272">2386 968 3224 0 0,'13'-13'334'0'0,"-6"11"676"0"0,-6 2-931 0 0,-1 0 0 0 0,0 1 0 0 0,1-1 0 0 0,-1 0 0 0 0,0-1 0 0 0,1 1 0 0 0,-1 0 0 0 0,0 0 0 0 0,1 0 0 0 0,-1 0-1 0 0,0 0 1 0 0,1 0 0 0 0,-1 0 0 0 0,0 0 0 0 0,1-1 0 0 0,-1 1 0 0 0,0 0 0 0 0,0 0 0 0 0,1 0 0 0 0,-1-1 0 0 0,0 1 0 0 0,0 0 0 0 0,1 0-79 0 0,1-2 364 0 0,0 1-1 0 0,0 0 1 0 0,0 0 0 0 0,0 0 0 0 0,0 0-1 0 0,0 0 1 0 0,0 0 0 0 0,0 1 0 0 0,0-1-1 0 0,1 1 1 0 0,-1-1 0 0 0,0 1-1 0 0,1 0 1 0 0,-1 0 0 0 0,2 0-364 0 0,3 0 668 0 0,1 1 0 0 0,-1 0 1 0 0,0 0-1 0 0,5 2-668 0 0,-8-2 138 0 0,-1 0 1 0 0,1 1-1 0 0,-1 0 1 0 0,1 0-1 0 0,-1 0 1 0 0,0 0-1 0 0,0 0 1 0 0,0 0-1 0 0,0 1 0 0 0,0-1 1 0 0,-1 1-1 0 0,1 0 1 0 0,-1 0-1 0 0,1 0 1 0 0,-1 0-1 0 0,0 1 1 0 0,0-1-1 0 0,-1 0 1 0 0,1 1-1 0 0,-1-1 1 0 0,0 1-1 0 0,0 0 0 0 0,1 1-138 0 0,0 5 126 0 0,0 0 0 0 0,-1 0 0 0 0,0 1-1 0 0,0-1 1 0 0,-1 0 0 0 0,0 1 0 0 0,-1-1-1 0 0,0 2-125 0 0,-1-1 90 0 0,0 1-1 0 0,0 0 1 0 0,-1-1 0 0 0,0 1-1 0 0,-1-1 1 0 0,0 0-1 0 0,-6 9-89 0 0,9-19 69 0 0,1-1 1 0 0,0 0 15 0 0,0 0-1 0 0,0 0 55 0 0,-2-9 473 0 0,25-48-35 0 0,-10 30-267 0 0,-2 0 0 0 0,0-4-310 0 0,-7 16 151 0 0,0 0 0 0 0,-1 0 0 0 0,1-12-151 0 0,3-57 272 0 0,-7 80-359 0 0,0 1 0 0 0,0-1-1 0 0,-1 1 1 0 0,1 0 0 0 0,-1-1-1 0 0,0 1 1 0 0,0 0 0 0 0,-1-3 87 0 0,1 5-1766 0 0,1 1-5409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27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244 127 1376 0 0,'0'0'65'0'0,"3"-18"9539"0"0,-3 16-8794 0 0,0 0 0 0 0,0 0 0 0 0,0 0 1 0 0,-1-1-1 0 0,1 1 0 0 0,-1 0 0 0 0,0 1 0 0 0,0-2-810 0 0,0 1 298 0 0,0 0-1 0 0,0 0 1 0 0,0 0-1 0 0,0 0 1 0 0,0 1 0 0 0,-1-1-1 0 0,1 0 1 0 0,-1 1-1 0 0,1-1 1 0 0,-1 1-1 0 0,0-1-297 0 0,-12-10 1581 0 0,14 11-1501 0 0,-1-1 1 0 0,0 1-1 0 0,0 0 0 0 0,0 0 0 0 0,-1 0 0 0 0,1 0 0 0 0,0 0 1 0 0,0 1-1 0 0,0-1 0 0 0,-1 0 0 0 0,1 1 0 0 0,0-1 0 0 0,-1 0 1 0 0,1 1-1 0 0,0-1 0 0 0,-1 1 0 0 0,1 0 0 0 0,-2-1-80 0 0,-5 1 136 0 0,0 0 0 0 0,0 1 0 0 0,0 0 0 0 0,0 0 0 0 0,1 0 0 0 0,-1 1 0 0 0,0 1 0 0 0,1-1 0 0 0,-1 1 0 0 0,1 0 0 0 0,0 1 0 0 0,-6 3-136 0 0,8-4 11 0 0,0 1 0 0 0,0 0 0 0 0,1 0 1 0 0,-1 0-1 0 0,1 1 0 0 0,0-1 0 0 0,0 1 0 0 0,1 0 0 0 0,0 0 0 0 0,-1 0 0 0 0,0 5-11 0 0,-3 3-2 0 0,2 0-1 0 0,0 0 1 0 0,0 1-1 0 0,0 6 3 0 0,3-9 6 0 0,0-1 0 0 0,1 1 0 0 0,0 0 0 0 0,1-1-1 0 0,0 1 1 0 0,1 0 0 0 0,0 0 0 0 0,1-1 0 0 0,0 1-1 0 0,0-1 1 0 0,5 10-6 0 0,-6-17 16 0 0,0 0 0 0 0,0-1 0 0 0,1 0 0 0 0,-1 1 0 0 0,1-1-1 0 0,-1 0 1 0 0,1 1 0 0 0,0-1 0 0 0,0 0 0 0 0,0 0 0 0 0,0-1 0 0 0,0 1-1 0 0,0 0 1 0 0,1-1 0 0 0,-1 1 0 0 0,1-1 0 0 0,0 1-16 0 0,4 0 69 0 0,1 0 1 0 0,-1 0 0 0 0,0 0 0 0 0,0-1-1 0 0,6 0-69 0 0,-6 0 14 0 0,5-1 52 0 0,1-1-1 0 0,-1 0 0 0 0,1-1 1 0 0,-1 0-1 0 0,1-1 0 0 0,0 0-65 0 0,-1 0 83 0 0,0-1-1 0 0,0 0 0 0 0,-1 0 1 0 0,0-1-1 0 0,0-1 1 0 0,10-6-83 0 0,-17 9 27 0 0,0 0 0 0 0,1 0-1 0 0,-1-1 1 0 0,-1 1 0 0 0,1-1 0 0 0,-1 0 0 0 0,1 0 0 0 0,-1-1 0 0 0,0 1 0 0 0,0-1 0 0 0,-1 1 0 0 0,0-1 0 0 0,1 0-1 0 0,-2 0 1 0 0,1 0 0 0 0,0 0 0 0 0,-1-1-27 0 0,-1 4-2 0 0,2-3 20 0 0,-1 0 0 0 0,0 0 1 0 0,-1 0-1 0 0,1 0 0 0 0,-1 0 1 0 0,0 0-1 0 0,-1 0 0 0 0,1-2-18 0 0,-2-3 12 0 0,2 6-16 0 0,0 0 1 0 0,-1 0 0 0 0,0 1 0 0 0,0-1 0 0 0,0 0 0 0 0,0 0 0 0 0,-1 1 0 0 0,1-1 0 0 0,-1 0 0 0 0,0 1-1 0 0,0 0 1 0 0,0-1 0 0 0,0 1 0 0 0,-1 0 3 0 0,-4-6-39 0 0,-1 1-1 0 0,0 1 1 0 0,-1 0-1 0 0,-2-3 40 0 0,7 8-17 0 0,1 0-1 0 0,-1-1 1 0 0,1 1 0 0 0,-1 1-1 0 0,0-1 1 0 0,0 0-1 0 0,1 1 1 0 0,-1 0 0 0 0,0 0-1 0 0,-1 0 1 0 0,1 0 0 0 0,0 1-1 0 0,0 0 18 0 0,3 0-176 0 0,1 0-166 0 0,0 0 9 0 0,-1 1 0 0 0,1 0 0 0 0,0 0 1 0 0,0 0-1 0 0,0 0 0 0 0,0 0 0 0 0,-1-1 1 0 0,1 1-1 0 0,0 0 0 0 0,1 0 0 0 0,-1 0 1 0 0,0 0-1 0 0,0 0 0 0 0,0 0 1 0 0,1 0 332 0 0,-1 4-1684 0 0,2 3-5802 0 0</inkml:trace>
  <inkml:trace contextRef="#ctx0" brushRef="#br0" timeOffset="556.426">606 220 14048 0 0,'0'0'322'0'0,"0"0"45"0"0,0 0 17 0 0,-13 0 87 0 0,4 2-37 0 0,-1-1 1 0 0,1 2 0 0 0,0 0-1 0 0,0 0 1 0 0,0 0 0 0 0,-5 4-435 0 0,9-4 242 0 0,0 0 0 0 0,0 0 0 0 0,0 0 0 0 0,1 1 1 0 0,-1-1-1 0 0,1 1 0 0 0,0 0 0 0 0,0 1 0 0 0,1-1 0 0 0,-1 1 0 0 0,-2 4-242 0 0,3-3 118 0 0,-1 0-1 0 0,1 1 0 0 0,1-1 0 0 0,-1 1 1 0 0,1-1-1 0 0,0 1 0 0 0,0 3-117 0 0,1-8 46 0 0,1 0 1 0 0,0 0-1 0 0,0 0 0 0 0,0 0 1 0 0,0 0-1 0 0,0 0 0 0 0,0 0 1 0 0,0 0-1 0 0,1 0 0 0 0,-1 0 1 0 0,1 0-1 0 0,0 0 0 0 0,-1 0 1 0 0,1 0-1 0 0,0-1 1 0 0,0 1-1 0 0,0 0 0 0 0,0 0 1 0 0,1-1-1 0 0,-1 1 0 0 0,0-1 1 0 0,1 1-1 0 0,-1-1 0 0 0,1 0 1 0 0,-1 1-1 0 0,1-1 0 0 0,0 0-46 0 0,4 3 68 0 0,1 0 0 0 0,-1-1 0 0 0,0 0 0 0 0,1 0 0 0 0,0-1 0 0 0,-1 0 0 0 0,1 0 0 0 0,6 0-68 0 0,-2 0 0 0 0,0 0 0 0 0,0-2 0 0 0,0 1 0 0 0,0-1 0 0 0,10-2 0 0 0,0 0 93 0 0,-8 0 100 0 0,0 1 0 0 0,0-2-1 0 0,0 0 1 0 0,6-2-193 0 0,7-4 266 0 0,-14 6-224 0 0,-1-1 0 0 0,0 0 0 0 0,1 0 0 0 0,-2-1 0 0 0,1-1 1 0 0,0 0-1 0 0,-1 0 0 0 0,4-5-42 0 0,1-2 70 0 0,-9 8-44 0 0,0 0-1 0 0,0 0 1 0 0,-1-1 0 0 0,0 0-1 0 0,0 0 1 0 0,4-6-26 0 0,-2 1 42 0 0,-1-1 0 0 0,0 1 0 0 0,-1-1 0 0 0,0 0-1 0 0,-1 0 1 0 0,0-1 0 0 0,-1-3-42 0 0,1 0-73 0 0,-1-1 0 0 0,-1 0 0 0 0,-1 0 0 0 0,-1-10 73 0 0,0 17-40 0 0,-1 1-1 0 0,-1-1 1 0 0,1 1-1 0 0,-1-1 1 0 0,-1 1-1 0 0,0 0 1 0 0,0 0-1 0 0,-5-8 41 0 0,8 17 1 0 0,0 0-1 0 0,0-1 0 0 0,0 1 0 0 0,0 0 1 0 0,-1-1-1 0 0,1 1 0 0 0,0 0 1 0 0,0-1-1 0 0,0 1 0 0 0,-1 0 0 0 0,1-1 1 0 0,0 1-1 0 0,-1 0 0 0 0,1 0 1 0 0,0-1-1 0 0,0 1 0 0 0,-1 0 1 0 0,1 0-1 0 0,0 0 0 0 0,-1-1 0 0 0,1 1 1 0 0,-1 0-1 0 0,1 0 0 0 0,0 0 1 0 0,-1 0-1 0 0,1 0 0 0 0,0 0 1 0 0,-1 0-1 0 0,1 0 0 0 0,-1 0 0 0 0,1 0 1 0 0,0 0-1 0 0,-1 0 0 0 0,1 0 1 0 0,-1 0-1 0 0,1 0 0 0 0,0 0 1 0 0,-1 0-1 0 0,1 1 0 0 0,-1-1 0 0 0,-9 9-42 0 0,9-8 24 0 0,-1 2-26 0 0,0 0 0 0 0,0-1 0 0 0,1 1-1 0 0,-1 0 1 0 0,1 0 0 0 0,0 1 0 0 0,0-1-1 0 0,0 0 1 0 0,0 0 0 0 0,1 0 0 0 0,-1 1 0 0 0,1-1-1 0 0,0 4 45 0 0,1 45-590 0 0,0-47 579 0 0,2 24 176 0 0,0 0-1 0 0,2-1 1 0 0,2 1 0 0 0,0-1-1 0 0,2-1 1 0 0,1 1-1 0 0,2 0-164 0 0,-6-14 56 0 0,-5-10-18 0 0,1 0-1 0 0,0 0 1 0 0,0 0-1 0 0,0 0 1 0 0,0-1 0 0 0,3 4-38 0 0,15 21 393 0 0,-16-21-436 0 0,1 0 0 0 0,0 0 0 0 0,0 0 0 0 0,1-1 43 0 0,-5-5-328 0 0,-1-1-89 0 0,0 0-1029 0 0,0 0-4235 0 0,0 0-1813 0 0</inkml:trace>
  <inkml:trace contextRef="#ctx0" brushRef="#br0" timeOffset="797.549">730 108 18079 0 0,'0'0'414'0'0,"1"-1"56"0"0,12-4-231 0 0,0 0 0 0 0,0 0 0 0 0,0 1 0 0 0,0 1-1 0 0,1 0 1 0 0,-1 1 0 0 0,4 0-239 0 0,-15 2 78 0 0,45-5 1832 0 0,0 2 1 0 0,20 3-1911 0 0,-2-2 852 0 0,-17 1-1659 0 0,0 2 1 0 0,18 3 806 0 0,-44-1-8477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0.6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31 10592 0 0,'-7'-5'964'0'0,"0"2"-836"0"0,6 3-123 0 0,0-1-1 0 0,0 1 1 0 0,-1-1-1 0 0,1 0 1 0 0,0 1-1 0 0,0-1 1 0 0,0 0 0 0 0,0 0-1 0 0,0 0 1 0 0,0 0-1 0 0,0 1 1 0 0,0-2 0 0 0,0 1-5 0 0,-11-6 3719 0 0,6 4 248 0 0,11 2-2048 0 0,-3 1-2015 0 0,4 3-198 0 0,19 13-572 0 0,-10-2-4834 0 0,-5-3-493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08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14 4144 0 0,'-13'-6'440'0'0,"-11"-1"3105"0"0,23 7-2366 0 0,1 0-418 0 0,-4 0 108 0 0,4 0 3993 0 0,17 3-4519 0 0,0 0 0 0 0,0-1 1 0 0,1 0-1 0 0,3-2-343 0 0,74-3 881 0 0,-12 0-640 0 0,-34 5-64 0 0,-22-1-4 0 0,0-1 0 0 0,15-2-173 0 0,-32 1 25 0 0,0 1 0 0 0,1 1 0 0 0,-1-1 0 0 0,2 2-25 0 0,24 1 33 0 0,-21 0 26 0 0,-13-2-75 0 0,-1 0 0 0 0,1 0 0 0 0,0-1 0 0 0,0 1 0 0 0,0-1 1 0 0,0 0-1 0 0,0 1 0 0 0,0-1 0 0 0,0 0 0 0 0,0 0 16 0 0,6 9-1215 0 0,-7-5-3927 0 0,-5 2-240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08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34 2304 0 0,'0'0'101'0'0,"-1"0"1"0"0,0 0 167 0 0,0 0 1016 0 0,1 0 440 0 0,0 0 89 0 0,0 0-182 0 0,0 0-806 0 0,7-3 50 0 0,13-2 54 0 0,1 0-1 0 0,-1 1 0 0 0,1 1 1 0 0,0 1-1 0 0,10 0-929 0 0,0 0 599 0 0,167-5 1468 0 0,-191 7-2087 0 0,-1 0-1 0 0,0 1 0 0 0,0 0 0 0 0,0 1 1 0 0,0-1-1 0 0,0 1 0 0 0,0 0 1 0 0,0 0-1 0 0,4 3 21 0 0,-9-4-460 0 0,4 5-672 0 0,-4-3-3499 0 0,-4 2-471 0 0</inkml:trace>
  <inkml:trace contextRef="#ctx0" brushRef="#br0" timeOffset="233.725">59 141 3680 0 0,'0'0'284'0'0,"0"0"19"0"0,0 0 773 0 0,0 0 355 0 0,0 0 69 0 0,0 0-125 0 0,8-2-86 0 0,47-4 1146 0 0,-1 2 0 0 0,17 3-2435 0 0,97-9 1811 0 0,-153 9-1703 0 0,-1 0-13 0 0,1 1-1 0 0,10 2-94 0 0,10 0 27 0 0,40 2-532 0 0,-54-6 298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09.2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140 213 5064 0 0,'-3'-24'914'0'0,"0"3"4044"0"0,6 6-1971 0 0,0 13 38 0 0,2 7-2019 0 0,-2 2-870 0 0,1 0-1 0 0,-1 0 1 0 0,-1 0 0 0 0,1 1 0 0 0,-1 0-1 0 0,-1-1 1 0 0,0 1 0 0 0,0 0-1 0 0,0 0 1 0 0,-1 0-136 0 0,0 18 574 0 0,-1 1 1 0 0,-2 8-575 0 0,-2 11 243 0 0,2 3 5 0 0,-2 43 264 0 0,2-61-302 0 0,2-24-167 0 0,1 1-1 0 0,-1 0 0 0 0,1 0 0 0 0,0 0 1 0 0,1 0-1 0 0,0 0 0 0 0,0-1 0 0 0,1 3-42 0 0,0-8-9 0 0,2 10 70 0 0,-3-7-89 0 0,-1-4-124 0 0,0-1-78 0 0,0 0-24 0 0,0 0-44 0 0,0 0-182 0 0,0 0-86 0 0,0 0-794 0 0,0 0-3290 0 0,0 0-1403 0 0</inkml:trace>
  <inkml:trace contextRef="#ctx0" brushRef="#br0" timeOffset="464.402">0 89 5984 0 0,'9'-11'749'0'0,"-8"9"-466"0"0,0 0 0 0 0,0 0 0 0 0,0 0 0 0 0,1 0 0 0 0,-1 0 0 0 0,0 1 0 0 0,1-1 0 0 0,0 0 0 0 0,-1 1 0 0 0,1-1 0 0 0,0 1 0 0 0,0-1 0 0 0,0 1 0 0 0,0 0 0 0 0,0 0 0 0 0,0 0 0 0 0,0 0 0 0 0,0 0 0 0 0,1 0-283 0 0,8-3 868 0 0,0 1 1 0 0,1 0 0 0 0,2-1-869 0 0,138-18 3030 0 0,-110 17-2610 0 0,-19 3-138 0 0,20 1-282 0 0,18-1 197 0 0,-52 1-117 0 0,1 1 1 0 0,-1 0 0 0 0,0 1-1 0 0,1 0 1 0 0,-1 0-1 0 0,0 1 1 0 0,0 0-1 0 0,0 1 1 0 0,3 1-81 0 0,-11-4 19 0 0,0 1 0 0 0,0-1-1 0 0,0 1 1 0 0,0 0 0 0 0,0-1 0 0 0,-1 1-1 0 0,1 0 1 0 0,0 0 0 0 0,0-1 0 0 0,0 1-1 0 0,-1 0 1 0 0,1 0 0 0 0,-1 0 0 0 0,1 0-1 0 0,0 0 1 0 0,-1 0 0 0 0,0 0-1 0 0,1 0 1 0 0,-1 0 0 0 0,0 0 0 0 0,1 0-1 0 0,-1 1 1 0 0,0-1 0 0 0,0 0 0 0 0,0 0-1 0 0,0 0 1 0 0,0 0 0 0 0,0 0 0 0 0,0 0-1 0 0,0 1 1 0 0,-1-1 0 0 0,1 0 0 0 0,0 0-1 0 0,-1 0-18 0 0,-3 7 54 0 0,-1-1-1 0 0,0 1 0 0 0,0-1 0 0 0,0 0 0 0 0,-1-1 0 0 0,-5 5-53 0 0,-7 8 97 0 0,-3 9-54 0 0,1 1 0 0 0,1 0-1 0 0,0 4-42 0 0,12-20-17 0 0,1 0 0 0 0,1 0-1 0 0,-1 3 18 0 0,-1 6-6078 0 0,6-13-127 0 0</inkml:trace>
  <inkml:trace contextRef="#ctx0" brushRef="#br0" timeOffset="2296.627">325 617 3224 0 0,'0'0'143'0'0,"0"0"195"0"0,0 0 720 0 0,0 0 313 0 0,0 0 63 0 0,0 0-113 0 0,0 0-500 0 0,0 0-223 0 0,0 0-44 0 0,11-5 1829 0 0,-10 5-2316 0 0,0 0 0 0 0,0 0 0 0 0,1 0 0 0 0,-1 1 0 0 0,0-1 0 0 0,0 0 0 0 0,0 1 0 0 0,0-1 0 0 0,0 1 0 0 0,0-1 0 0 0,0 1 0 0 0,0 0 1 0 0,0-1-1 0 0,0 2-67 0 0,5 2 216 0 0,-5-4-151 0 0,0 1-1 0 0,-1 0 1 0 0,1 0 0 0 0,0 0 0 0 0,0 0 0 0 0,-1-1 0 0 0,1 1 0 0 0,-1 0 0 0 0,1 0 0 0 0,-1 0 0 0 0,0 0 0 0 0,1 0 0 0 0,-1 1 0 0 0,0-1 0 0 0,1 0 0 0 0,-1 0 0 0 0,0 0 0 0 0,0 0 0 0 0,0 1-65 0 0,-1 25 512 0 0,1-16-517 0 0,0 73 543 0 0,0-83-474 0 0,-4 14 211 0 0,-2-2-198 0 0,6-11-7 0 0,0-2 20 0 0,0 0 14 0 0,0 0 35 0 0,0 0 18 0 0,0 0 3 0 0,0 0-49 0 0,0 0-194 0 0,0 0-31 0 0,-1 0 119 0 0,1 0 0 0 0,-1-1-1 0 0,1 1 1 0 0,-1 0 0 0 0,1 0 0 0 0,0 0 0 0 0,-1-1 0 0 0,1 1 0 0 0,0 0 0 0 0,-1-1 0 0 0,1 1 0 0 0,0 0-1 0 0,-1 0 1 0 0,1-1 0 0 0,0 1 0 0 0,-1-1 0 0 0,1 1 0 0 0,0 0 0 0 0,0-1 0 0 0,-1 1 0 0 0,1-1 0 0 0,0 1-1 0 0,0 0 1 0 0,0-1 0 0 0,0 1 0 0 0,0-1 0 0 0,0 1 0 0 0,0-1 0 0 0,0 1 0 0 0,0-1 0 0 0,0 1 0 0 0,0-1 0 0 0,0 1-1 0 0,0 0 1 0 0,0-1 0 0 0,0 1 0 0 0,0-1 0 0 0,0 1 0 0 0,0-1-5 0 0,5-20 35 0 0,-5 21-39 0 0,4-12-52 0 0,-3 4 52 0 0,2 0 0 0 0,-1 1-1 0 0,1-1 1 0 0,0 0 0 0 0,1 1-1 0 0,0 0 1 0 0,3-4 4 0 0,-3 5-24 0 0,0 1-99 0 0,0-1 1 0 0,1 1-1 0 0,0 0 0 0 0,0 0 0 0 0,2-2 123 0 0,-5 6-8 0 0,0-1 0 0 0,0 1-1 0 0,1 0 1 0 0,-1 0-1 0 0,0 0 1 0 0,1 0-1 0 0,-1 0 1 0 0,1 0-1 0 0,-1 0 1 0 0,1 1-1 0 0,-1 0 1 0 0,1-1-1 0 0,0 1 1 0 0,-1 0 0 0 0,1 0-1 0 0,0 0 1 0 0,-1 0-1 0 0,1 1 1 0 0,-1-1-1 0 0,1 1 1 0 0,-1 0-1 0 0,1 0 1 0 0,-1 0-1 0 0,1 0 1 0 0,-1 0-1 0 0,2 1 9 0 0,-1 1 59 0 0,1-1-1 0 0,-1 1 1 0 0,0 0-1 0 0,-1 1 1 0 0,1-1-1 0 0,0 0 1 0 0,-1 1-1 0 0,0-1 1 0 0,0 1-1 0 0,0 0 1 0 0,0 0-1 0 0,0 0 1 0 0,-1 0-1 0 0,0 0 1 0 0,0 0-1 0 0,0 0-58 0 0,-1-2-2 0 0,1 0-1 0 0,-1 0 0 0 0,0 0 1 0 0,0 0-1 0 0,0 0 0 0 0,0 0 0 0 0,-1 0 1 0 0,1 0-1 0 0,-1 0 0 0 0,1 0 1 0 0,-1 0-1 0 0,0 1 3 0 0,-2 12 192 0 0,3-13-113 0 0,-1 1-1 0 0,1 0 0 0 0,-1 0 0 0 0,1-1 0 0 0,-1 1 0 0 0,0 0 0 0 0,0-1 1 0 0,0 1-1 0 0,0-1 0 0 0,-1 1-78 0 0,2-2 66 0 0,0-1-2 0 0,0 0 0 0 0,0 0 6 0 0,0 0 20 0 0,0 0 14 0 0,0 0 35 0 0,1-5-189 0 0,0-1 0 0 0,1 1 0 0 0,0-1 0 0 0,0 1 0 0 0,0 0 0 0 0,1 0 0 0 0,0 0-1 0 0,0 0 1 0 0,3-3 50 0 0,8-13 0 0 0,-9 14-14 0 0,-1 0 0 0 0,1 1 0 0 0,1-1-1 0 0,-1 1 1 0 0,1 1 0 0 0,1-2 14 0 0,-5 6-10 0 0,-1 0 1 0 0,1 0-1 0 0,-1 0 0 0 0,1 0 0 0 0,0 0 1 0 0,-1 1-1 0 0,1-1 0 0 0,0 0 0 0 0,0 1 1 0 0,1-1 9 0 0,10-3-44 0 0,-11 4 1 0 0,6 3 22 0 0,-7-3 19 0 0,-1 0 0 0 0,1 0 0 0 0,0 0 0 0 0,-1 1 0 0 0,1-1 0 0 0,-1 0 0 0 0,1 1 0 0 0,-1-1 0 0 0,1 0 0 0 0,-1 1 0 0 0,1-1 0 0 0,-1 1 0 0 0,1-1 0 0 0,-1 0 0 0 0,1 1 0 0 0,-1-1 0 0 0,1 1 0 0 0,-1-1 0 0 0,0 1 0 0 0,1 0 0 0 0,-1-1 0 0 0,0 1 0 0 0,0-1 0 0 0,0 1 0 0 0,1 0 0 0 0,-1-1 0 0 0,0 1 2 0 0,4 11 0 0 0,-2-9 5 0 0,-2-3-2 0 0,1 1 1 0 0,0 0-1 0 0,-1 0 1 0 0,1 0-1 0 0,-1 0 1 0 0,0 0 0 0 0,1 0-1 0 0,-1-1 1 0 0,0 1-1 0 0,1 0 1 0 0,-1 0 0 0 0,0 0-1 0 0,0 0 1 0 0,0 0-1 0 0,0 0 1 0 0,0 0 0 0 0,0 0-1 0 0,0 0 1 0 0,0 0-1 0 0,0 0-3 0 0,0 54 218 0 0,-4-29-585 0 0,4-24-673 0 0,0-2-3266 0 0,0 0-1402 0 0</inkml:trace>
  <inkml:trace contextRef="#ctx0" brushRef="#br0" timeOffset="2693.607">839 672 3224 0 0,'-7'1'288'0'0,"-1"1"1782"0"0,0 0 0 0 0,0 1-1 0 0,0 0 1 0 0,-7 4-2070 0 0,4-2 479 0 0,7-3-332 0 0,1 0 1 0 0,-1 0-1 0 0,1 0 0 0 0,0 1 0 0 0,0-1 0 0 0,0 1 0 0 0,0 0 0 0 0,0 0 0 0 0,0 0 1 0 0,1 1-148 0 0,-23 35 1066 0 0,25-38-1046 0 0,-1 0 1 0 0,0 0 0 0 0,1-1 0 0 0,-1 1-1 0 0,1 0 1 0 0,-1 0 0 0 0,1 0 0 0 0,0 1-1 0 0,-1-1 1 0 0,1 0 0 0 0,0 0 0 0 0,0 0 0 0 0,0 0-1 0 0,0 0 1 0 0,0 0 0 0 0,0 0 0 0 0,0 0-1 0 0,0 0 1 0 0,0 0 0 0 0,0 1 0 0 0,1-1 0 0 0,-1 0-1 0 0,0 0 1 0 0,1 0 0 0 0,-1 0 0 0 0,1 0-1 0 0,-1 0 1 0 0,1 0 0 0 0,0-1 0 0 0,-1 1 0 0 0,1 0-1 0 0,0 0 1 0 0,-1 0 0 0 0,1 0 0 0 0,0-1-1 0 0,0 1 1 0 0,0 0 0 0 0,0-1 0 0 0,0 1-1 0 0,0-1 1 0 0,0 1 0 0 0,0-1-21 0 0,3 2 34 0 0,1-1 1 0 0,-1 0-1 0 0,0 0 0 0 0,0 0 1 0 0,1 0-1 0 0,-1-1 0 0 0,1 1 1 0 0,-1-1-1 0 0,0-1 1 0 0,1 1-35 0 0,1-1 35 0 0,1 0 1 0 0,-1 0 0 0 0,0 0 0 0 0,0-1 0 0 0,0 0 0 0 0,0-1 0 0 0,0 1 0 0 0,-1-1 0 0 0,4-2-36 0 0,-7 4 11 0 0,1-1 0 0 0,-1 0 0 0 0,0 1 0 0 0,0-1 0 0 0,0 0 0 0 0,0 0-1 0 0,0 0 1 0 0,0 0 0 0 0,0 0 0 0 0,-1 0 0 0 0,1-1 0 0 0,-1 1-1 0 0,0-1 1 0 0,1 1 0 0 0,-1-1 0 0 0,0 1 0 0 0,0-1 0 0 0,-1 0 0 0 0,1 1-1 0 0,-1-1 1 0 0,1 0 0 0 0,-1-1-11 0 0,0 1 14 0 0,0 0 0 0 0,0-1 0 0 0,-1 1 0 0 0,1 0 1 0 0,-1 0-1 0 0,0 0 0 0 0,0-1 0 0 0,0 1 0 0 0,0 0 0 0 0,-1 1 0 0 0,1-1 0 0 0,-1 0 0 0 0,0 0 0 0 0,0 0 0 0 0,0 1 0 0 0,0-1 0 0 0,0 1 1 0 0,0 0-1 0 0,-1 0 0 0 0,1 0 0 0 0,-1 0 0 0 0,-1-1-14 0 0,0 0-197 0 0,-1 1 0 0 0,1-1 0 0 0,-1 1-1 0 0,0 0 1 0 0,1 1 0 0 0,-4-1 197 0 0,2 0-1257 0 0,0 1 0 0 0,0 0 0 0 0,-1 0 0 0 0,-6 1 1257 0 0,12 0-4597 0 0</inkml:trace>
  <inkml:trace contextRef="#ctx0" brushRef="#br0" timeOffset="3367.113">1086 623 8752 0 0,'0'0'673'0'0,"-6"2"112"0"0,-9 1-275 0 0,1 0 1 0 0,0 1-1 0 0,0 0 0 0 0,1 1 0 0 0,-1 1 0 0 0,1 0 0 0 0,0 1 0 0 0,1 0 0 0 0,-1 1 1 0 0,-9 8-511 0 0,13-6 251 0 0,1-1 0 0 0,0 1 0 0 0,-6 10-251 0 0,7-10 77 0 0,7-8-26 0 0,0 0 1 0 0,1 0-1 0 0,-1 0 0 0 0,1 0 1 0 0,-1 0-1 0 0,1 0 0 0 0,0 0 0 0 0,0 0 1 0 0,0 0-1 0 0,0-1 0 0 0,0 2-51 0 0,1-1 46 0 0,0 0 0 0 0,0 1 0 0 0,0-1-1 0 0,0 0 1 0 0,0 0 0 0 0,0 0 0 0 0,1-1 0 0 0,-1 1-1 0 0,1 0 1 0 0,-1-1 0 0 0,1 1 0 0 0,-1-1 0 0 0,1 0-1 0 0,0 0 1 0 0,0 0 0 0 0,0 0 0 0 0,-1-1 0 0 0,1 1-1 0 0,0-1 1 0 0,0 0 0 0 0,0 1 0 0 0,3-2-46 0 0,-2 1 28 0 0,1 0 0 0 0,-1 0 0 0 0,1-1-1 0 0,-1 0 1 0 0,1 0 0 0 0,-1 0 0 0 0,0-1 0 0 0,0 1 0 0 0,0-1 0 0 0,0 0 0 0 0,0 0 0 0 0,0 0 0 0 0,0-1 0 0 0,-1 0 0 0 0,2 0-28 0 0,-1-1 32 0 0,-1 2-18 0 0,0 0 0 0 0,-1 0 0 0 0,1-1 0 0 0,-1 1 0 0 0,0-1 0 0 0,0 1 0 0 0,0-1 0 0 0,0 0 1 0 0,-1 0-1 0 0,1 1 0 0 0,-1-1 0 0 0,1-1 0 0 0,-1 1 0 0 0,1-2-14 0 0,1-8 41 0 0,-1 5-5 0 0,0 0 0 0 0,0 0 0 0 0,-1 0 0 0 0,0 0 0 0 0,0-3-36 0 0,0-17 0 0 0,1 1 0 0 0,2-2 0 0 0,0 1 0 0 0,-2 0 0 0 0,0-2 0 0 0,-1 7 0 0 0,-1 16 0 0 0,1 0 0 0 0,-1 0 0 0 0,-1 1 0 0 0,1-1 0 0 0,-1 0 0 0 0,-1-6 0 0 0,1 9 20 0 0,1 3 75 0 0,0 1-3 0 0,0 0-11 0 0,-4-2 4 0 0,4 2-82 0 0,-1 0-1 0 0,1 0 1 0 0,0 0-1 0 0,0 0 1 0 0,0 0-1 0 0,0 0 1 0 0,-1 0-1 0 0,1 0 1 0 0,0 0-1 0 0,0 0 1 0 0,0 0-1 0 0,-1 0 1 0 0,1 0-1 0 0,0 0 1 0 0,0 0-1 0 0,0 0 1 0 0,0 0-1 0 0,-1 0 1 0 0,1 0-1 0 0,0 0 1 0 0,0 1-1 0 0,0-1 1 0 0,-1 0-1 0 0,1 0 1 0 0,0 0-1 0 0,0 0 1 0 0,0 0-1 0 0,0 0 1 0 0,0 0-1 0 0,0 1 1 0 0,-1-1-1 0 0,1 0 1 0 0,0 0-1 0 0,0 0 1 0 0,0 0-1 0 0,0 1 1 0 0,0-1-1 0 0,0 0 1 0 0,0 0-1 0 0,0 0 1 0 0,0 0-1 0 0,0 1 1 0 0,0-1-1 0 0,0 0 1 0 0,0 0-3 0 0,-4 6 8 0 0,2 1-1 0 0,-1-1 1 0 0,1 1 0 0 0,0-1 0 0 0,0 1 0 0 0,1-1-1 0 0,0 1 1 0 0,0 0 0 0 0,0 0 0 0 0,1 0 0 0 0,0 0-8 0 0,-2 23 100 0 0,4 8 422 0 0,-3-23-95 0 0,1 1 0 0 0,0-1 0 0 0,2 14-427 0 0,1 17 1079 0 0,-2-36-1010 0 0,0-1 1 0 0,1 1-1 0 0,0-1 1 0 0,1 3-70 0 0,-3-12 3 0 0,0 2 14 0 0,1 1-14 0 0,-1-1-1 0 0,1 1 0 0 0,0-1 0 0 0,0 1 1 0 0,0-1-1 0 0,0 1 0 0 0,1-1 0 0 0,-1 0 1 0 0,1 0-1 0 0,-1 1 0 0 0,1-1 0 0 0,0 0 1 0 0,0 0-1 0 0,0-1 0 0 0,0 1 0 0 0,1 1-2 0 0,0-1-103 0 0,1-1 0 0 0,-1 1 1 0 0,0-1-1 0 0,0 0 0 0 0,1 0 0 0 0,-1 0 0 0 0,1 0 0 0 0,1 0 103 0 0,-3 0-58 0 0,10 1-269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36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232 193 18055 0 0,'0'0'407'0'0,"0"0"60"0"0,0 0 23 0 0,0 0-50 0 0,-10-3-268 0 0,1 3-38 0 0,0 1 1 0 0,0 0-1 0 0,0 1 0 0 0,0 0 0 0 0,0 1 0 0 0,1 0 0 0 0,-9 3-134 0 0,-6 5 511 0 0,1 1 1 0 0,-4 2-512 0 0,20-9 22 0 0,0-1 1 0 0,0 0 0 0 0,0 1-1 0 0,1 0 1 0 0,0 1 0 0 0,0-1-1 0 0,0 1 1 0 0,1 0 0 0 0,0 0-1 0 0,0 1 1 0 0,0-1 0 0 0,1 1-1 0 0,-2 5-22 0 0,4-10 4 0 0,0 0-1 0 0,1-1 1 0 0,-1 1-1 0 0,1 0 1 0 0,0-1 0 0 0,0 1-1 0 0,-1 0 1 0 0,1 0-1 0 0,0-1 1 0 0,0 1-1 0 0,0 0 1 0 0,1 0-1 0 0,-1-1 1 0 0,0 1-1 0 0,1 0 1 0 0,-1 0 0 0 0,2 1-4 0 0,-1 0 1 0 0,1-1 0 0 0,-1 1 0 0 0,1 0 0 0 0,0 0 0 0 0,0-1 0 0 0,0 1 0 0 0,1-1 0 0 0,-1 1 0 0 0,1 0-1 0 0,6 3-1 0 0,0 1 0 0 0,1-1 0 0 0,0-1-1 0 0,0 1 1 0 0,1-1 1 0 0,33 15 1 0 0,43 21 62 0 0,-64-26 151 0 0,-22-14-40 0 0,-1-1 40 0 0,-1 1-174 0 0,1 0 0 0 0,-1 0 0 0 0,1 0 0 0 0,-1 0 0 0 0,1 0 0 0 0,-1 1 0 0 0,0-1 0 0 0,1 0 0 0 0,-1 0 0 0 0,0 0 0 0 0,0-1 1 0 0,0 1-1 0 0,0 0 0 0 0,0 0 0 0 0,0 0 0 0 0,0-1 0 0 0,0 1 0 0 0,0 0 0 0 0,0-1-40 0 0,-24 12 297 0 0,-7-4-531 0 0,0-2 0 0 0,-18 2 234 0 0,46-8-634 0 0,0-1 1 0 0,0 1-1 0 0,0-1 0 0 0,-1 1 0 0 0,1-1 0 0 0,0 0 0 0 0,0-1 0 0 0,0 1 1 0 0,1-1-1 0 0,-3-1 634 0 0,0-4-2173 0 0</inkml:trace>
  <inkml:trace contextRef="#ctx0" brushRef="#br0" timeOffset="264.919">350 254 11520 0 0,'0'0'886'0'0,"6"14"329"0"0,8 8 772 0 0,-2 0 1 0 0,0 2-1 0 0,8 23-1987 0 0,20 76 2527 0 0,-15-21-1412 0 0,-16-58-896 0 0,2-2 0 0 0,4 6-219 0 0,15 21 16 0 0,-27-64-34 0 0,-1 0 0 0 0,1 0-1 0 0,0-1 1 0 0,0 1 0 0 0,0-1-1 0 0,0 0 1 0 0,1 0 0 0 0,0 0 0 0 0,0 0-1 0 0,0 0 1 0 0,3 0 18 0 0,-7-3-111 0 0,0-1-142 0 0,1 0-76 0 0,0-1-1 0 0,0 0 1 0 0,0 1 0 0 0,-1-1-1 0 0,1 1 1 0 0,0-1 0 0 0,-1 0-1 0 0,1 0 1 0 0,-1 1 0 0 0,1-1-1 0 0,-1 0 1 0 0,1 0 0 0 0,-1 0 329 0 0,1-8-6961 0 0</inkml:trace>
  <inkml:trace contextRef="#ctx0" brushRef="#br0" timeOffset="567.749">482 352 6448 0 0,'0'-2'132'0'0,"0"1"0"0"0,0-1 0 0 0,0 1 0 0 0,1-1 0 0 0,-1 1 0 0 0,0-1 0 0 0,1 1-1 0 0,-1-1 1 0 0,0 1 0 0 0,1-1 0 0 0,0 1 0 0 0,-1-1 0 0 0,1 1 0 0 0,0 0 0 0 0,0-1 0 0 0,0 1 0 0 0,0 0 0 0 0,0 0 0 0 0,0-1 0 0 0,0 1 0 0 0,0 0 0 0 0,2 0-132 0 0,-1-1 335 0 0,0 1 1 0 0,1 0-1 0 0,0 0 1 0 0,-1 0-1 0 0,1 0 0 0 0,-1 1 1 0 0,1-1-1 0 0,0 1 1 0 0,0 0-1 0 0,-1-1 0 0 0,1 1 1 0 0,2 0-336 0 0,4 1 459 0 0,1 0-1 0 0,-1 1 1 0 0,0 0 0 0 0,0 0 0 0 0,1 1 0 0 0,-2 0-1 0 0,7 3-458 0 0,3 3 712 0 0,0 0 0 0 0,-1 1 0 0 0,14 10-712 0 0,0 1 673 0 0,-23-16-460 0 0,0 0 0 0 0,0 1 0 0 0,0-1-1 0 0,-1 2 1 0 0,0-1 0 0 0,0 1 0 0 0,0 0 0 0 0,-1 0-1 0 0,1 3-212 0 0,-4-6 124 0 0,0 1-1 0 0,0 0 0 0 0,-1-1 0 0 0,0 1 1 0 0,0 0-1 0 0,0 1 0 0 0,0 0-123 0 0,-2-4 34 0 0,0 0-1 0 0,0 1 0 0 0,1-1 1 0 0,-2 1-1 0 0,1-1 0 0 0,0 0 1 0 0,0 1-1 0 0,-1-1 0 0 0,1 1 0 0 0,-1-1 1 0 0,0 0-1 0 0,0 0 0 0 0,0 1 1 0 0,0-1-1 0 0,0 0 0 0 0,0 0 1 0 0,-2 1-34 0 0,0 1 21 0 0,-1 0 1 0 0,1 0-1 0 0,-1 0 0 0 0,0-1 1 0 0,0 0-1 0 0,-1 0 1 0 0,1 0-1 0 0,0 0 1 0 0,-1-1-1 0 0,0 0 1 0 0,0 0-1 0 0,-3 1-21 0 0,-8 3 26 0 0,0-2 0 0 0,0 0-1 0 0,-7 1-25 0 0,-10 0-1090 0 0,-32 1 1090 0 0,22-6-6301 0 0,21-1-455 0 0</inkml:trace>
  <inkml:trace contextRef="#ctx0" brushRef="#br0" timeOffset="901.481">990 278 16208 0 0,'0'0'743'0'0,"0"0"-17"0"0,-6 4-168 0 0,-59 51 891 0 0,21-18-638 0 0,-4 8-811 0 0,31-29 179 0 0,2 1 0 0 0,-14 20-179 0 0,23-29 13 0 0,1 1-1 0 0,0-1 1 0 0,0 1-1 0 0,1 0 0 0 0,0 1 1 0 0,1-1-1 0 0,0 1 1 0 0,0 2-13 0 0,2-12 11 0 0,1 1 0 0 0,0 0 0 0 0,0 0 0 0 0,0 0 0 0 0,0 0 0 0 0,0 0 1 0 0,0 0-1 0 0,0-1 0 0 0,0 1 0 0 0,0 0 0 0 0,0 0 0 0 0,0 0 0 0 0,1 0 0 0 0,-1 0 1 0 0,0-1-1 0 0,1 1 0 0 0,-1 0 0 0 0,0 0 0 0 0,1-1 0 0 0,-1 1 0 0 0,1 0 0 0 0,-1 0 0 0 0,1-1 1 0 0,0 1-1 0 0,0 0-11 0 0,1 0 17 0 0,-1 0 1 0 0,1 0-1 0 0,0 0 1 0 0,0 0-1 0 0,0 0 0 0 0,0-1 1 0 0,-1 1-1 0 0,1-1 1 0 0,0 1-1 0 0,0-1 1 0 0,2 0-18 0 0,4 1 133 0 0,0-1 0 0 0,1 0-1 0 0,-1-1 1 0 0,0 1 0 0 0,4-2-133 0 0,-2-1 42 0 0,1 1 1 0 0,-1-2-1 0 0,1 0 0 0 0,-1 0 0 0 0,0-1 0 0 0,-1 0 0 0 0,1 0 0 0 0,-1-1 1 0 0,0 0-1 0 0,0-1 0 0 0,-1 0 0 0 0,0-1 0 0 0,0 1 0 0 0,-1-2 0 0 0,0 1 0 0 0,0-1 1 0 0,-1 0-1 0 0,0 0 0 0 0,-1 0 0 0 0,3-8-42 0 0,-6 15 4 0 0,-1-1 1 0 0,0 1-1 0 0,-1-1 1 0 0,1 0-1 0 0,0 1 1 0 0,-1-1-1 0 0,0 0 0 0 0,1 0 1 0 0,-1 0-5 0 0,0 2-5 0 0,0 0 1 0 0,0-1-1 0 0,-1 1 1 0 0,1 0-1 0 0,0 0 1 0 0,0 0 0 0 0,0 0-1 0 0,-1 0 1 0 0,1 0-1 0 0,0 0 1 0 0,-1 0-1 0 0,1 1 1 0 0,-1-1-1 0 0,0 0 1 0 0,1 0-1 0 0,-1 0 1 0 0,1 0-1 0 0,-1 1 1 0 0,0-1-1 0 0,0 0 1 0 0,1 0 0 0 0,-1 1-1 0 0,0-1 1 0 0,0 1-1 0 0,0-1 1 0 0,0 1-1 0 0,0-1 1 0 0,0 1-1 0 0,0 0 1 0 0,0-1-1 0 0,0 1 5 0 0,-10 1-66 0 0,10 0 66 0 0,1-1 0 0 0,-1 0 0 0 0,1 0 1 0 0,-1 0-1 0 0,0 1 0 0 0,1-1 0 0 0,-1 0 0 0 0,1 0 0 0 0,-1 0 0 0 0,0 0 1 0 0,1 0-1 0 0,-1 0 0 0 0,1 0 0 0 0,-1 0 0 0 0,0 0 0 0 0,0-1 0 0 0,0 1-43 0 0,-1 0 0 0 0,1 0 0 0 0,-1 0 0 0 0,1 0-1 0 0,0 1 1 0 0,-1-1 0 0 0,1 0 0 0 0,-1 1 0 0 0,1-1 0 0 0,-1 1 43 0 0,-12 2-7015 0 0,14-3 1246 0 0</inkml:trace>
  <inkml:trace contextRef="#ctx0" brushRef="#br0" timeOffset="1506.54">956 283 9584 0 0,'1'0'438'0'0,"12"-2"56"0"0,-1 1 0 0 0,1 1 1 0 0,-1 0-1 0 0,1 0 0 0 0,-1 1 0 0 0,1 1 0 0 0,-1 0 0 0 0,1 1 0 0 0,3 1-494 0 0,-9-2 367 0 0,0 1-1 0 0,-1 0 1 0 0,1 0 0 0 0,-1 0 0 0 0,1 1-1 0 0,-1 0 1 0 0,0 0 0 0 0,0 1 0 0 0,-1 0-1 0 0,1 0 1 0 0,0 1-367 0 0,2 3 448 0 0,0 0-1 0 0,-1 1 1 0 0,0-1-1 0 0,0 2 1 0 0,-1-1 0 0 0,2 6-448 0 0,-6-11 116 0 0,0 1 0 0 0,0 0 0 0 0,-1 0 0 0 0,0 0 0 0 0,0 0 0 0 0,0 0 0 0 0,-1 0 0 0 0,0 0 0 0 0,0 0 0 0 0,0 0 0 0 0,-1 0 0 0 0,0 0 0 0 0,0 0 0 0 0,-2 4-116 0 0,2-8 27 0 0,0 0 1 0 0,0 0 0 0 0,0 0 0 0 0,0 0 0 0 0,-1 0-1 0 0,1 0 1 0 0,0-1 0 0 0,-1 1 0 0 0,-1 1-28 0 0,-7 9 328 0 0,9-11-320 0 0,1-1 1 0 0,-1 1-1 0 0,1-1 0 0 0,-1 1 0 0 0,0-1 0 0 0,1 0 0 0 0,-1 0 1 0 0,0 1-1 0 0,1-1 0 0 0,-1 0 0 0 0,1 0 0 0 0,-1 0 1 0 0,0 1-1 0 0,1-1 0 0 0,-1 0 0 0 0,0 0 0 0 0,0 0 0 0 0,1 0 1 0 0,-1 0-1 0 0,0 0 0 0 0,1-1 0 0 0,-1 1 0 0 0,0 0 0 0 0,1 0 1 0 0,-1 0-1 0 0,1-1 0 0 0,-1 1 0 0 0,0 0 0 0 0,1-1 0 0 0,-1 1-8 0 0,-17-10 90 0 0,16 8-94 0 0,0 0 0 0 0,0 0 0 0 0,1 0 0 0 0,-1 0 0 0 0,1 0 0 0 0,-1 0 0 0 0,1-1 0 0 0,0 1 0 0 0,0-1 0 0 0,0 1 0 0 0,0-1 0 0 0,0 1 0 0 0,0-1-1 0 0,1 0 1 0 0,-1 1 0 0 0,1-1 0 0 0,0 0 0 0 0,0 1 0 0 0,0-3 4 0 0,0-4-164 0 0,0 0 1 0 0,1 0-1 0 0,1 1 0 0 0,-1-1 0 0 0,2-3 164 0 0,1-1-215 0 0,1 0 0 0 0,1 0-1 0 0,0 0 1 0 0,0 1 0 0 0,1 0 0 0 0,1 1-1 0 0,6-9 216 0 0,-9 14-40 0 0,0 0-1 0 0,1 1 1 0 0,0 0-1 0 0,0 0 1 0 0,0 0-1 0 0,1 1 1 0 0,-1 0-1 0 0,1 0 1 0 0,0 0-1 0 0,0 1 1 0 0,0 0-1 0 0,1 1 1 0 0,1-1 40 0 0,-6 2 10 0 0,0 0 1 0 0,1 1-1 0 0,-1-1 1 0 0,1 1-1 0 0,-1 0 1 0 0,1-1-1 0 0,-1 2 0 0 0,1-1 1 0 0,-1 0-1 0 0,1 1 1 0 0,-1-1-1 0 0,0 1 1 0 0,1 0-1 0 0,-1 0 1 0 0,0 0-1 0 0,0 1 1 0 0,1-1-1 0 0,-1 1 1 0 0,0 0-1 0 0,-1 0 1 0 0,1 0-1 0 0,0 0 1 0 0,0 0-1 0 0,-1 1 1 0 0,1-1-1 0 0,-1 1 1 0 0,0-1-1 0 0,0 1 1 0 0,0 0-1 0 0,1 1-10 0 0,9 20 272 0 0,0 0 0 0 0,-2 1 0 0 0,0 0 0 0 0,-2 1-272 0 0,0 9 223 0 0,-6-22-119 0 0,1-1 1 0 0,1 0 0 0 0,2 7-105 0 0,-5-16-43 0 0,1 0 0 0 0,-1 0 1 0 0,1 0-1 0 0,0 0 0 0 0,-1 0 1 0 0,1 0-1 0 0,0-1 0 0 0,1 1 1 0 0,-1-1-1 0 0,0 0 0 0 0,1 0 0 0 0,-1 0 1 0 0,1 0-1 0 0,0 0 0 0 0,2 1 43 0 0,2 0-1681 0 0,2-4-5669 0 0</inkml:trace>
  <inkml:trace contextRef="#ctx0" brushRef="#br0" timeOffset="1751.838">1784 42 11520 0 0,'0'0'886'0'0,"-2"9"-438"0"0,-1 2 270 0 0,0 1 0 0 0,1 0 0 0 0,1 0 0 0 0,0 0 0 0 0,1 0 0 0 0,0 8-718 0 0,3 23 2536 0 0,3 8-2536 0 0,-2-26 848 0 0,2 17 1317 0 0,6 15-2165 0 0,-9-45 170 0 0,1 16 235 0 0,0 0-1 0 0,-2 0 1 0 0,-2 19-405 0 0,0-43-17 0 0,0-1 1 0 0,0 0-1 0 0,0 0 0 0 0,-1 0 0 0 0,0 0 0 0 0,0 0 0 0 0,0 1 0 0 0,0 0 17 0 0,0-3-87 0 0,1 0-1 0 0,0 0 1 0 0,-1 0-1 0 0,1-1 1 0 0,-1 1-1 0 0,1 0 1 0 0,-1 0-1 0 0,0-1 1 0 0,1 1-1 0 0,-1 0 0 0 0,0-1 1 0 0,1 1-1 0 0,-1-1 1 0 0,0 1-1 0 0,0-1 1 0 0,1 1-1 0 0,-1-1 1 0 0,0 1-1 0 0,0-1 1 0 0,0 0-1 0 0,0 0 0 0 0,0 1 1 0 0,0-1-1 0 0,1 0 1 0 0,-1 0-1 0 0,0 0 1 0 0,0 0-1 0 0,0 0 1 0 0,0 0-1 0 0,0 0 88 0 0,-8-2-1023 0 0</inkml:trace>
  <inkml:trace contextRef="#ctx0" brushRef="#br0" timeOffset="3023.039">1574 278 5528 0 0,'2'0'249'0'0,"114"6"5827"0"0,-43 0-1010 0 0,-25-5-4794 0 0,-16-1 767 0 0,0-2 0 0 0,0-1-1 0 0,20-5-1038 0 0,-41 6 90 0 0,1 0 0 0 0,-1 0 0 0 0,0-2 0 0 0,0 1 0 0 0,0-2 0 0 0,0 1 0 0 0,-1-1 0 0 0,0-1 0 0 0,4-2-90 0 0,-13 7 4 0 0,-1 1 1 0 0,1 0-1 0 0,0-1 1 0 0,-1 1-1 0 0,1 0 1 0 0,-1-1-1 0 0,1 1 1 0 0,0-1-1 0 0,-1 1 1 0 0,1-1-1 0 0,-1 1 1 0 0,1-1-1 0 0,-1 1 1 0 0,0-1-1 0 0,1 0 1 0 0,-1 1-1 0 0,0-1 1 0 0,1 0-1 0 0,-1 1 1 0 0,0-1-1 0 0,0 0 1 0 0,1 1-1 0 0,-1-1 1 0 0,0 0-1 0 0,0 1 0 0 0,0-1 1 0 0,0 0-5 0 0,-1 0 6 0 0,1 1 1 0 0,-1-1-1 0 0,0 0 1 0 0,0 1-1 0 0,0-1 0 0 0,0 1 1 0 0,0-1-1 0 0,1 1 1 0 0,-1 0-1 0 0,0-1 1 0 0,0 1-1 0 0,0 0 0 0 0,0 0 1 0 0,0-1-1 0 0,0 1 1 0 0,0 0-1 0 0,0 0 0 0 0,0 0 1 0 0,0 0-1 0 0,0 0 1 0 0,-1 1-7 0 0,-4-1-14 0 0,0 1 0 0 0,1 0 0 0 0,-1 0 0 0 0,1 1 0 0 0,-1 0 0 0 0,1 0 0 0 0,0 0 0 0 0,-1 0 1 0 0,1 1-1 0 0,0 0 0 0 0,1 0 0 0 0,-1 1 0 0 0,1-1 0 0 0,-1 1 0 0 0,1 0 0 0 0,0 0 0 0 0,0 0 0 0 0,0 1 14 0 0,-5 6-7 0 0,1 0 0 0 0,0 0 0 0 0,0 1-1 0 0,2 0 1 0 0,-1 0 0 0 0,1 0-1 0 0,0 3 8 0 0,4-10 8 0 0,1 0-1 0 0,-1 1 0 0 0,1-1 1 0 0,0 1-1 0 0,0-1 0 0 0,1 1 1 0 0,-1-1-1 0 0,1 1 1 0 0,1 3-8 0 0,-1-7 19 0 0,0 0 1 0 0,0-1-1 0 0,1 1 1 0 0,-1-1-1 0 0,1 1 1 0 0,-1-1-1 0 0,1 1 1 0 0,-1-1 0 0 0,1 0-1 0 0,0 1 1 0 0,0-1-1 0 0,-1 0 1 0 0,1 1-1 0 0,0-1 1 0 0,0 0-1 0 0,0 0 1 0 0,1 0 0 0 0,-1 0-1 0 0,0 0 1 0 0,0 0-1 0 0,1 0 1 0 0,-1 0-1 0 0,0 0 1 0 0,1-1-1 0 0,-1 1 1 0 0,1 0 0 0 0,-1-1-1 0 0,1 1 1 0 0,-1-1-1 0 0,1 0 1 0 0,-1 0-1 0 0,1 1 1 0 0,-1-1-1 0 0,1 0 1 0 0,1 0-20 0 0,5-1 86 0 0,1 0-1 0 0,-1 0 1 0 0,1-1 0 0 0,-1 0-1 0 0,0-1 1 0 0,0 0-1 0 0,0 0 1 0 0,0-1 0 0 0,-1 1-1 0 0,1-2 1 0 0,-1 1 0 0 0,0-1-1 0 0,2-2-85 0 0,-2 1 24 0 0,-1-1 0 0 0,1 0-1 0 0,-1 0 1 0 0,-1-1 0 0 0,1 0-1 0 0,-2 0 1 0 0,2-2-24 0 0,8-19-318 0 0,5-16 318 0 0,6-12-600 0 0,-25 57 591 0 0,0 0-1 0 0,0-1 0 0 0,0 1 0 0 0,0 0 0 0 0,0 0 1 0 0,1 0-1 0 0,-1 0 0 0 0,0 0 0 0 0,0-1 0 0 0,0 1 1 0 0,0 0-1 0 0,0 0 0 0 0,0 0 0 0 0,0 0 0 0 0,0 0 1 0 0,0 0-1 0 0,0-1 0 0 0,1 1 0 0 0,-1 0 0 0 0,0 0 1 0 0,0 0-1 0 0,0 0 0 0 0,0 0 0 0 0,0 0 0 0 0,0 0 1 0 0,1 0-1 0 0,-1 0 0 0 0,0 0 0 0 0,0 0 0 0 0,0 0 1 0 0,0 0-1 0 0,0 0 0 0 0,1 0 0 0 0,-1 0 0 0 0,0 0 1 0 0,0 0-1 0 0,0 0 0 0 0,0 0 0 0 0,1 0 0 0 0,-1 0 1 0 0,0 0-1 0 0,0 0 0 0 0,0 0 0 0 0,0 0 0 0 0,0 0 1 0 0,1 0-1 0 0,-1 0 0 0 0,0 0 0 0 0,0 0 0 0 0,0 0 10 0 0,6 10-175 0 0,0 13 32 0 0,-4 0 127 0 0,-2-16 17 0 0,1-1 1 0 0,0 0 0 0 0,0 0 0 0 0,0 0 0 0 0,0 0 0 0 0,2 2-2 0 0,-1-2 29 0 0,-1-1-1 0 0,1 1 1 0 0,-1 0 0 0 0,0-1-1 0 0,0 2-27 0 0,-1-3 65 0 0,1 1 0 0 0,-1-1 1 0 0,1 0-1 0 0,0 1 1 0 0,1-1-1 0 0,-1 0 0 0 0,1 0 1 0 0,-1 0-1 0 0,4 4-66 0 0,19 32 499 0 0,-23-39-379 0 0,-1-1-108 0 0,0 0-1 0 0,0 0 1 0 0,0 0 0 0 0,0 1 0 0 0,0-1-1 0 0,1 0 1 0 0,-1 0 0 0 0,0 0 0 0 0,0 0-1 0 0,0 0 1 0 0,0 1 0 0 0,1-1-1 0 0,-1 0 1 0 0,0 0 0 0 0,0 0 0 0 0,1 0-1 0 0,-1 0 1 0 0,0 0 0 0 0,0 0-1 0 0,0 0 1 0 0,1 0 0 0 0,-1 0 0 0 0,0 0-1 0 0,0 0 1 0 0,1 0 0 0 0,-1 0 0 0 0,0 0-1 0 0,0 0 1 0 0,0 0 0 0 0,1 0-1 0 0,-1 0 1 0 0,0 0 0 0 0,0 0 0 0 0,0 0-1 0 0,1 0 1 0 0,-1 0 0 0 0,0-1 0 0 0,0 1-1 0 0,0 0 1 0 0,1 0 0 0 0,-1 0-1 0 0,0 0 1 0 0,0 0 0 0 0,0-1 0 0 0,1 1-12 0 0,8-5 157 0 0,-7 3-133 0 0,0 0 0 0 0,0 0-1 0 0,0 0 1 0 0,0 0-1 0 0,0-1 1 0 0,0 1 0 0 0,-1 0-1 0 0,1-1 1 0 0,-1 1 0 0 0,0-1-1 0 0,0 0 1 0 0,0 1-1 0 0,0-1 1 0 0,0-2-24 0 0,2-8-87 0 0,0 0 1 0 0,0-11 86 0 0,-2 13-176 0 0,1 0 1 0 0,0 0-1 0 0,1-4 176 0 0,0 5-107 0 0,2-4-185 0 0,0 0 0 0 0,0 0 0 0 0,2 0 292 0 0,-6 11-53 0 0,1-1 0 0 0,0 1 0 0 0,0 1 1 0 0,0-1-1 0 0,0 0 0 0 0,0 0 0 0 0,0 1 1 0 0,1-1-1 0 0,0 1 0 0 0,-1 0 0 0 0,1-1 1 0 0,0 1-1 0 0,0 1 0 0 0,0-1 0 0 0,1 0 53 0 0,-2 1-8 0 0,-1 1-1 0 0,0 0 0 0 0,0 0 0 0 0,0-1 1 0 0,0 1-1 0 0,0 0 0 0 0,0 0 0 0 0,0 0 1 0 0,0 0-1 0 0,0 1 0 0 0,0-1 0 0 0,0 0 1 0 0,0 0-1 0 0,0 1 0 0 0,0-1 0 0 0,0 0 1 0 0,0 1-1 0 0,0-1 0 0 0,0 1 0 0 0,0 0 1 0 0,0-1-1 0 0,0 1 0 0 0,0-1 0 0 0,0 1 1 0 0,-1 0-1 0 0,1 0 0 0 0,0 0 1 0 0,-1-1-1 0 0,1 1 0 0 0,0 0 0 0 0,-1 0 1 0 0,1 0-1 0 0,-1 0 0 0 0,1 1 9 0 0,2 4-9 0 0,0 1-1 0 0,0 0 1 0 0,-1 0 0 0 0,2 5 9 0 0,-3-6 6 0 0,2 7 27 0 0,0 0-1 0 0,0 9-32 0 0,6 27 511 0 0,-4-24-164 0 0,-4-17-214 0 0,1-1 0 0 0,0 0 0 0 0,0 0 0 0 0,1 1-133 0 0,1 4 211 0 0,-3-9-168 0 0,-1-1-1 0 0,1 0 1 0 0,0 0-1 0 0,0 1 1 0 0,0-1-1 0 0,0 0 0 0 0,0 0 1 0 0,1 0-1 0 0,0 1-42 0 0,-1-2 104 0 0,-1-1-5 0 0,0 0-23 0 0,0 0-70 0 0,0 0 1 0 0,0 0 0 0 0,0 0-1 0 0,1 1 1 0 0,-1-1-1 0 0,0 0 1 0 0,0 0-1 0 0,0 0 1 0 0,0 0-1 0 0,0 0 1 0 0,0 1-1 0 0,1-1 1 0 0,-1 0-1 0 0,0 0 1 0 0,0 0-1 0 0,0 0 1 0 0,0 0 0 0 0,1 0-1 0 0,-1 0 1 0 0,0 0-1 0 0,0 0 1 0 0,0 0-1 0 0,1 1 1 0 0,-1-1-1 0 0,0 0 1 0 0,0 0-1 0 0,0 0 1 0 0,1 0-1 0 0,-1 0 1 0 0,0 0-7 0 0,3-2 27 0 0,1 0-1 0 0,-1 1 1 0 0,0-1 0 0 0,0 0-1 0 0,0-1 1 0 0,0 1 0 0 0,0 0-1 0 0,-1-1 1 0 0,1 0 0 0 0,-1 1-1 0 0,0-1 1 0 0,1 0 0 0 0,0-2-27 0 0,4-8-114 0 0,0-1 1 0 0,5-11 113 0 0,4-9-265 0 0,-9 22 56 0 0,0 0 0 0 0,1 0 0 0 0,4-4 209 0 0,-10 13-27 0 0,1 0 1 0 0,-1 0-1 0 0,1 0 0 0 0,0 1 0 0 0,0-1 0 0 0,0 1 1 0 0,1 0-1 0 0,-1 0 0 0 0,0 0 0 0 0,1 0 1 0 0,0 0-1 0 0,-1 1 0 0 0,1-1 0 0 0,1 1 27 0 0,-3 0 0 0 0,-1 1 0 0 0,1 0 0 0 0,-1-1 0 0 0,1 1 0 0 0,-1 0 0 0 0,1 0 0 0 0,-1 0 0 0 0,1 0 0 0 0,-1 0 0 0 0,1 0 0 0 0,-1 0 0 0 0,0 1 0 0 0,1-1 0 0 0,-1 0 0 0 0,1 1 0 0 0,-1-1 0 0 0,0 1 0 0 0,1 0 0 0 0,-1-1 0 0 0,0 1 0 0 0,1 0 0 0 0,0 1 0 0 0,5 3 0 0 0,1 0 28 0 0,-1 0-1 0 0,0 0 0 0 0,0 1 1 0 0,0 1-1 0 0,-1-1 1 0 0,1 1-1 0 0,0 2-27 0 0,26 26 296 0 0,-18-22-183 0 0,-8-6-13 0 0,0 0 0 0 0,1-1 0 0 0,-1 0 1 0 0,1-1-1 0 0,0 0 0 0 0,1 0 0 0 0,-1 0 1 0 0,1-1-1 0 0,4 1-100 0 0,5 0 80 0 0,-1-2-1 0 0,1 0 1 0 0,0 0-1 0 0,0-2 1 0 0,1 0-1 0 0,-1-1-79 0 0,-12-1 13 0 0,1 1 0 0 0,-1-1 0 0 0,0 0 0 0 0,0-1 0 0 0,0 1 0 0 0,-1-1 0 0 0,1-1 0 0 0,0 1 0 0 0,4-3-13 0 0,0-1-7 0 0,-1 1 0 0 0,0-1-1 0 0,-1-1 1 0 0,0 0-1 0 0,2-1 8 0 0,-5 2-108 0 0,0 0-1 0 0,0 0 0 0 0,-1 0 1 0 0,0-1-1 0 0,0 1 1 0 0,0-1-1 0 0,-1 0 0 0 0,0 0 1 0 0,0-2 108 0 0,3-9-405 0 0,-1-1 1 0 0,0 0 0 0 0,-2 0 404 0 0,-2 15-28 0 0,-1 0 0 0 0,1 0 0 0 0,-1 0 0 0 0,0 0-1 0 0,0 0 1 0 0,0 0 0 0 0,-1 0 0 0 0,1 0 0 0 0,-1 0 0 0 0,0 1 0 0 0,0-1 0 0 0,-1 0 0 0 0,1 0 0 0 0,-1 1 0 0 0,1-1 0 0 0,-1 1 0 0 0,0-1 0 0 0,-1 1 0 0 0,1 0 0 0 0,-1 0 0 0 0,1 0 0 0 0,-1 0 0 0 0,0 0 0 0 0,0 1 0 0 0,0-1 0 0 0,0 1 0 0 0,0 0 0 0 0,-1 0 0 0 0,1 0 0 0 0,-1 0 0 0 0,0 1-1 0 0,1-1 1 0 0,-1 1 0 0 0,0 0 0 0 0,-1 0 28 0 0,2 1 47 0 0,1 0-1 0 0,-1 0 1 0 0,0 0-1 0 0,1 0 0 0 0,-1 1 1 0 0,0-1-1 0 0,1 1 1 0 0,-1-1-1 0 0,1 1 1 0 0,-1 0-1 0 0,1 0 0 0 0,-1 0 1 0 0,1 1-1 0 0,0-1 1 0 0,-1 1-1 0 0,1-1 1 0 0,0 1-1 0 0,0 0 0 0 0,0 0 1 0 0,0-1-1 0 0,0 1 1 0 0,1 1-1 0 0,-2 0-46 0 0,-2 4 149 0 0,0 0 0 0 0,0 0 1 0 0,1 0-1 0 0,0 1 0 0 0,1-1 0 0 0,-3 7-149 0 0,3-2 185 0 0,0-1 1 0 0,1 0-1 0 0,1 1 0 0 0,0-1 0 0 0,0 1 1 0 0,1-1-1 0 0,1 2-185 0 0,-1-1 36 0 0,0-8 3 0 0,0 0 1 0 0,1 0-1 0 0,-1 0 0 0 0,1-1 0 0 0,0 1 1 0 0,1 0-1 0 0,-1-1 0 0 0,0 1 0 0 0,1-1 1 0 0,0 1-1 0 0,0-1 0 0 0,0 0 0 0 0,1 2-39 0 0,6 6 92 0 0,0-1 0 0 0,0 0 0 0 0,3 1-92 0 0,-1 0 52 0 0,-8-8-40 0 0,0-1 1 0 0,0 0-1 0 0,0 0 0 0 0,0-1 1 0 0,0 1-1 0 0,0 0 1 0 0,1-1-1 0 0,-1 0 1 0 0,1 0-1 0 0,1 1-12 0 0,41 6 82 0 0,-24-5-75 0 0,-10 0 4 0 0,-1-1-1 0 0,1-1 1 0 0,0 0 0 0 0,0-1-1 0 0,0 0 1 0 0,4-1-11 0 0,-8 0 1 0 0,-1 1-46 0 0,1-1 0 0 0,-1 0 0 0 0,0-1 0 0 0,0 1 0 0 0,0-1-1 0 0,0-1 1 0 0,0 1 0 0 0,-1-1 0 0 0,1 0 0 0 0,-1-1 0 0 0,3-1 45 0 0,15-15-4729 0 0,13-12 4729 0 0,-24 18-1787 0 0</inkml:trace>
  <inkml:trace contextRef="#ctx0" brushRef="#br0" timeOffset="3724.962">3570 154 7832 0 0,'0'0'602'0'0,"-14"8"2940"0"0,-9 4-1096 0 0,0 0 1 0 0,0 2-1 0 0,-8 6-2446 0 0,12-5 295 0 0,0 0 0 0 0,1 0 1 0 0,1 2-1 0 0,1 0 0 0 0,0 1 0 0 0,-4 8-295 0 0,19-25 11 0 0,-10 14 123 0 0,0 1-1 0 0,1 0 0 0 0,1 0 0 0 0,0 3-133 0 0,8-17 23 0 0,1 0 1 0 0,0-1-1 0 0,-1 1 1 0 0,1 0-1 0 0,0 0 0 0 0,0-1 1 0 0,1 1-1 0 0,-1 0 1 0 0,0-1-1 0 0,0 1 0 0 0,1 0 1 0 0,-1-1-1 0 0,1 1 1 0 0,0 0-1 0 0,-1-1 0 0 0,2 2-23 0 0,-1-1 53 0 0,0-1-18 0 0,-1 0 0 0 0,1-1-1 0 0,0 1 1 0 0,0 0 0 0 0,0 0 0 0 0,1-1 0 0 0,-1 1 0 0 0,0-1 0 0 0,0 1 0 0 0,0-1 0 0 0,0 0 0 0 0,1 1-35 0 0,3 1 99 0 0,0-1-34 0 0,0 1 0 0 0,0-1 0 0 0,1 1 0 0 0,-1-1 0 0 0,0-1 0 0 0,1 1 0 0 0,-1-1 0 0 0,0 0 0 0 0,1 0 0 0 0,-1-1 0 0 0,0 1 0 0 0,0-1-1 0 0,1-1 1 0 0,0 1-65 0 0,6-3 66 0 0,1 0-1 0 0,-1 0 0 0 0,0-1 0 0 0,-1-1 0 0 0,6-3-65 0 0,-10 5 24 0 0,0-1 1 0 0,0-1-1 0 0,-1 1 1 0 0,0-1-1 0 0,3-3-24 0 0,-5 5 10 0 0,-1 0-1 0 0,1 0 1 0 0,-1 0-1 0 0,-1-1 1 0 0,1 1-1 0 0,0-1 1 0 0,-1 1-1 0 0,0-1 1 0 0,1-3-10 0 0,4-16 31 0 0,-4 16-14 0 0,-1-1 0 0 0,0 0-1 0 0,0 1 1 0 0,0-1 0 0 0,-1 0-1 0 0,0 0 1 0 0,-1 0 0 0 0,0 0-1 0 0,-1-3-16 0 0,1 10 0 0 0,-1 1-1 0 0,1-1 1 0 0,-1 1-1 0 0,1-1 0 0 0,-1 1 1 0 0,0 0-1 0 0,1-1 1 0 0,-1 1-1 0 0,0 0 1 0 0,0 0-1 0 0,0-1 1 0 0,0 1-1 0 0,0 0 0 0 0,0 0 1 0 0,-1 0-1 0 0,1 0 1 0 0,0 0-1 0 0,-1 0 1 0 0,-1 0-2 0 0,0-1-1 0 0,0 1 1 0 0,0 0-1 0 0,0-1 1 0 0,0 1 0 0 0,0 1-1 0 0,-1-1 1 0 0,1 1-1 0 0,-1-1 3 0 0,0 1-2 0 0,1-1 0 0 0,-1 1 0 0 0,0 0 0 0 0,0 0 0 0 0,0 1 0 0 0,1-1 0 0 0,-1 1 0 0 0,0 0 0 0 0,1 0 0 0 0,-1 0 0 0 0,1 0 0 0 0,-1 1 0 0 0,1-1 0 0 0,-1 1 0 0 0,1 0 0 0 0,-1 1 2 0 0,3-2-7 0 0,-1 0 0 0 0,1 0-1 0 0,0 0 1 0 0,0 0 0 0 0,0 0-1 0 0,0 0 1 0 0,0 0 0 0 0,1 0-1 0 0,-1 0 1 0 0,0 1 0 0 0,1-1-1 0 0,-1 0 1 0 0,0 1 0 0 0,1-1-1 0 0,-1 1 1 0 0,1-1 0 0 0,0 1-1 0 0,0-1 1 0 0,-1 0 0 0 0,1 1-1 0 0,0-1 1 0 0,0 1 0 0 0,0-1-1 0 0,1 1 1 0 0,-1-1 0 0 0,0 1-1 0 0,1 0 8 0 0,0 0 1 0 0,0 0 1 0 0,0 0-1 0 0,0 0 0 0 0,0 0 0 0 0,1-1 1 0 0,-1 1-1 0 0,1 0 0 0 0,-1-1 0 0 0,1 1 0 0 0,0-1 1 0 0,0 1-1 0 0,-1-1 0 0 0,1 0 0 0 0,0 0 0 0 0,0 0 1 0 0,0 0-1 0 0,1 0-1 0 0,4 2 2 0 0,0-1 1 0 0,0 1-1 0 0,0-1 1 0 0,0-1-1 0 0,1 1 1 0 0,-1-1-1 0 0,1-1 1 0 0,-1 1-1 0 0,1-1 1 0 0,-1-1-1 0 0,1 1 0 0 0,-1-1 1 0 0,6-2-3 0 0,14-3 24 0 0,1-1 0 0 0,-1-2 1 0 0,0 0-1 0 0,-1-2 0 0 0,-1-1 0 0 0,2-2-24 0 0,-19 11-34 0 0,-7 3 8 0 0,0-1-1 0 0,-1 1 0 0 0,1 0 0 0 0,0-1 1 0 0,0 1-1 0 0,-1 0 0 0 0,1-1 1 0 0,0 1-1 0 0,0-1 0 0 0,-1 1 0 0 0,1-1 1 0 0,-1 0-1 0 0,1 1 0 0 0,0-1 1 0 0,0 0 26 0 0,-1 0-254 0 0,0 21-2 0 0,0-14 256 0 0,-1-1 0 0 0,0 1 0 0 0,0-1 0 0 0,0 0 0 0 0,-1 1 0 0 0,-2 4 0 0 0,2-4 0 0 0,0 0 0 0 0,0 1 0 0 0,0 0 0 0 0,0 3 0 0 0,1 1 0 0 0,0 11 0 0 0,2-9-18 0 0,-1-12 36 0 0,0 0-1 0 0,0 1 1 0 0,0-1-1 0 0,0 0 1 0 0,0 0-1 0 0,0 1 1 0 0,0-1-1 0 0,1 0 1 0 0,-1 0-1 0 0,1 1 1 0 0,-1-1-1 0 0,0 0 1 0 0,1 0-1 0 0,0 0 1 0 0,-1 0-1 0 0,1 1 1 0 0,0-1-1 0 0,-1 0 1 0 0,1 0-1 0 0,0 0 1 0 0,0-1-1 0 0,0 1 1 0 0,0 0-1 0 0,0 0 1 0 0,0 0-1 0 0,0-1 1 0 0,0 1-1 0 0,1 0-17 0 0,0-1 54 0 0,-1 1-30 0 0,1 0 1 0 0,-1 0 0 0 0,1-1-1 0 0,0 1 1 0 0,-1-1 0 0 0,1 1 0 0 0,0-1-1 0 0,-1 0 1 0 0,1 1 0 0 0,0-1-1 0 0,0 0 1 0 0,-1 0 0 0 0,1 0-1 0 0,0-1 1 0 0,-1 1 0 0 0,1 0 0 0 0,0-1-1 0 0,0 1 1 0 0,-1-1-25 0 0,12-5 36 0 0,0 0 0 0 0,-1-1 0 0 0,0-1-1 0 0,-1 0 1 0 0,0 0 0 0 0,0-1 0 0 0,0-2-36 0 0,34-25 82 0 0,-36 30-85 0 0,18-13-214 0 0,18-9 217 0 0,-35 23-31 0 0,0 0-1 0 0,0 1 1 0 0,1 0 0 0 0,0 0 0 0 0,0 1-1 0 0,6-1 32 0 0,-17 4-10 0 0,1 0-1 0 0,0 0 1 0 0,0-1 0 0 0,0 1-1 0 0,0 0 1 0 0,0 0-1 0 0,0 0 1 0 0,-1 0 0 0 0,1 0-1 0 0,0 1 1 0 0,0-1-1 0 0,0 0 1 0 0,0 0 0 0 0,0 1-1 0 0,-1-1 1 0 0,1 0-1 0 0,0 1 1 0 0,0-1 0 0 0,-1 0-1 0 0,1 1 1 0 0,0-1-1 0 0,0 1 1 0 0,-1 0 0 0 0,1-1-1 0 0,-1 1 1 0 0,1 0 10 0 0,4 9-4219 0 0,-4-7 1071 0 0,0-2-3950 0 0</inkml:trace>
  <inkml:trace contextRef="#ctx0" brushRef="#br0" timeOffset="4141.421">4547 3 12896 0 0,'0'0'997'0'0,"-7"-3"-618"0"0,4 3-272 0 0,0 0 1 0 0,0 0 0 0 0,0 1 0 0 0,0-1 0 0 0,0 1-1 0 0,0-1 1 0 0,1 1 0 0 0,-1 0 0 0 0,-2 1-108 0 0,-7 1 366 0 0,-9 4 305 0 0,1 0 1 0 0,0 1 0 0 0,0 1-1 0 0,1 1 1 0 0,-15 10-672 0 0,28-16 213 0 0,-1 1 0 0 0,1 0 0 0 0,0 0 0 0 0,1 1 1 0 0,0-1-1 0 0,-2 3-213 0 0,5-5 63 0 0,-1 0-1 0 0,1 0 1 0 0,0 0 0 0 0,0 0 0 0 0,0 1 0 0 0,1-1 0 0 0,-1 0 0 0 0,1 1 0 0 0,0-1-1 0 0,0 1 1 0 0,0 0 0 0 0,0-1 0 0 0,0 3-63 0 0,2-3 33 0 0,-1-1 1 0 0,0 0-1 0 0,1 1 0 0 0,0-1 0 0 0,-1 0 0 0 0,1 0 1 0 0,0 1-1 0 0,0-1 0 0 0,1 0 0 0 0,-1 0 1 0 0,0 0-1 0 0,1 0 0 0 0,-1-1 0 0 0,1 1 1 0 0,-1 0-1 0 0,1-1 0 0 0,0 1 0 0 0,1 0-33 0 0,2 3 79 0 0,1-1 0 0 0,0 0 0 0 0,0-1 0 0 0,1 1 0 0 0,3 0-79 0 0,41 19 160 0 0,-2 2-1 0 0,0 2 1 0 0,-1 3-160 0 0,-37-23 101 0 0,1 1 0 0 0,-1 1 0 0 0,0 0 0 0 0,-1 0 0 0 0,3 4-101 0 0,-1 11 288 0 0,-12-23-260 0 0,-1-1 0 0 0,0 1 0 0 0,1 0 0 0 0,-1 0-1 0 0,0 0 1 0 0,0 0 0 0 0,0 0 0 0 0,1-1 0 0 0,-1 1 0 0 0,0 0-1 0 0,0-1 1 0 0,0 1 0 0 0,0-1 0 0 0,0 1 0 0 0,-2-1-28 0 0,-15 6 96 0 0,-1-2 0 0 0,-1 0 0 0 0,1-2 0 0 0,-1 0 0 0 0,1-1 0 0 0,-2 0-96 0 0,-31 1-663 0 0,-10 1-2301 0 0,34-3-4594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35.6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77 240 9072 0 0,'0'0'413'0'0,"0"0"-10"0"0,0 0-170 0 0,0 0 243 0 0,-6 11 2204 0 0,5-5-2018 0 0,0 0-1 0 0,-1 0 1 0 0,0 0-1 0 0,0 0 1 0 0,0-1 0 0 0,-1 2-662 0 0,0-1 367 0 0,-17 28 1218 0 0,9-5-495 0 0,6-18-605 0 0,0 1 1 0 0,1 0 0 0 0,0 0-1 0 0,-1 12-485 0 0,5-23 22 0 0,0 0-1 0 0,-1 1 1 0 0,1-1 0 0 0,0 0-1 0 0,0 1 1 0 0,1-1-1 0 0,-1 1 1 0 0,0-1 0 0 0,0 0-1 0 0,1 1 1 0 0,-1-1-1 0 0,1 0 1 0 0,-1 0-1 0 0,1 1 1 0 0,-1-1 0 0 0,1 0-1 0 0,0 0 1 0 0,0 0-1 0 0,-1 0 1 0 0,1 0-1 0 0,0 0 1 0 0,0 0 0 0 0,0 0-1 0 0,0 0 1 0 0,0 0-1 0 0,0 0 1 0 0,1 0-1 0 0,-1-1 1 0 0,0 1 0 0 0,0-1-1 0 0,1 1 1 0 0,-1-1-1 0 0,0 1 1 0 0,0-1-1 0 0,1 1 1 0 0,-1-1 0 0 0,0 0-1 0 0,1 0 1 0 0,-1 0-1 0 0,1 0 1 0 0,0 0-22 0 0,2 0 38 0 0,1 0 0 0 0,-1 0 0 0 0,1 0 1 0 0,0-1-1 0 0,-1 0 0 0 0,1 0 0 0 0,-1 0 0 0 0,0 0 0 0 0,1-1 1 0 0,-1 0-1 0 0,0 1 0 0 0,1-2-38 0 0,23-11 128 0 0,-23 12-113 0 0,-1-1 0 0 0,1 1 0 0 0,0-1 0 0 0,-1 1 0 0 0,0-1 0 0 0,1-1 0 0 0,-1 1 0 0 0,1-2-15 0 0,17-13 81 0 0,-19 16-70 0 0,0 0 0 0 0,0-1 0 0 0,0 1 0 0 0,0-1 0 0 0,-1 1-1 0 0,1-1 1 0 0,-1 0 0 0 0,0 0 0 0 0,1 0 0 0 0,-1 0 0 0 0,-1 0 0 0 0,1 0-1 0 0,0-1 1 0 0,0 0-11 0 0,10-20 63 0 0,-10 22-57 0 0,-1 0 1 0 0,1 0-1 0 0,-1-1 0 0 0,0 1 0 0 0,1-1 1 0 0,-1 1-1 0 0,0-1 0 0 0,0 1 0 0 0,-1-1 1 0 0,1 0-1 0 0,-1 0 0 0 0,1 1 0 0 0,-1-3-6 0 0,0 1 3 0 0,-1 1 3 0 0,1 1 1 0 0,-1-1 0 0 0,1 0 0 0 0,0 0 0 0 0,0 0 0 0 0,1 1 0 0 0,-1-1-1 0 0,0 0 1 0 0,2-2-7 0 0,-2 4 0 0 0,0 0 1 0 0,0 0-1 0 0,0 0 0 0 0,0 0 0 0 0,-1 0 0 0 0,1 0 0 0 0,0 0 0 0 0,0 0 0 0 0,0 0 1 0 0,-1 0-1 0 0,1 0 0 0 0,-1 0 0 0 0,1 0 0 0 0,-1 0 0 0 0,1 0 0 0 0,-1 0 0 0 0,1 1 1 0 0,-1-1-1 0 0,0 0 0 0 0,1 0 0 0 0,-1 1 0 0 0,0-1 0 0 0,0 0 0 0 0,1 1 0 0 0,-1-1 1 0 0,0 1-1 0 0,0-1 0 0 0,0 1 0 0 0,0-1 0 0 0,0 1 0 0 0,0 0 0 0 0,0-1 0 0 0,0 1 0 0 0,-3-1-30 0 0,0-1 1 0 0,0 1-1 0 0,-1 0 0 0 0,1 0 0 0 0,0 0 0 0 0,-1 0 0 0 0,-1 1 30 0 0,1 0 0 0 0,1 1 0 0 0,-1 0 0 0 0,0 0 0 0 0,1 0 0 0 0,-1 0 0 0 0,1 1 0 0 0,0 0 0 0 0,0 0 0 0 0,-1 0 0 0 0,1 0 0 0 0,0 1 0 0 0,-1 1 0 0 0,4-4 2 0 0,1 1-1 0 0,-1-1 1 0 0,0 1 0 0 0,1-1-1 0 0,-1 1 1 0 0,1-1 0 0 0,-1 1-1 0 0,1 0 1 0 0,0-1 0 0 0,-1 1-1 0 0,1 0 1 0 0,-1-1 0 0 0,1 1-1 0 0,0 0 1 0 0,0 0 0 0 0,-1-1-1 0 0,1 1 1 0 0,0 0 0 0 0,0-1-1 0 0,0 1 1 0 0,0 0 0 0 0,0 0-1 0 0,0 0 1 0 0,0-1 0 0 0,0 1 0 0 0,0 0-1 0 0,1 0 1 0 0,-1-1 0 0 0,0 1-1 0 0,0 0 1 0 0,1-1 0 0 0,-1 1-1 0 0,0 0 1 0 0,1-1 0 0 0,-1 1-1 0 0,0 0-1 0 0,2 1-3 0 0,-1-1 0 0 0,0 1 0 0 0,0 0 0 0 0,1 0 0 0 0,-1-1 0 0 0,1 1 0 0 0,-1-1 0 0 0,1 1 0 0 0,0-1 0 0 0,-1 0 0 0 0,3 1 3 0 0,2 1-19 0 0,1-1 1 0 0,0 1 0 0 0,-1-1-1 0 0,1-1 1 0 0,0 1 0 0 0,0-1-1 0 0,0-1 1 0 0,0 1-1 0 0,0-1 1 0 0,2-1 18 0 0,12-1-94 0 0,1 0 0 0 0,13-5 94 0 0,-18 3-10 0 0,-1 0-98 0 0,0-1 0 0 0,-1 0 0 0 0,1-1 0 0 0,-1-1 0 0 0,-1 0 0 0 0,0-2 0 0 0,0 1 0 0 0,7-6 108 0 0,-16 9-57 0 0,2 1-26 0 0,0-1 0 0 0,0 0 0 0 0,-1 0 0 0 0,0-1 0 0 0,0 0 0 0 0,-1 0 0 0 0,1 0-1 0 0,-1 0 1 0 0,-1-1 0 0 0,3-4 83 0 0,3-8-174 0 0,-7 14 140 0 0,0 0 0 0 0,0 0 0 0 0,-1-1 0 0 0,1 1 0 0 0,-1-1 0 0 0,-1 1 0 0 0,1-1 0 0 0,-1 0 0 0 0,0 0 0 0 0,0 0 0 0 0,0 1 0 0 0,-1-1 0 0 0,0-3 34 0 0,-1 4-6 0 0,1 1 0 0 0,-1 0-1 0 0,0 0 1 0 0,0-1 0 0 0,-1 1-1 0 0,1 0 1 0 0,-1 0-1 0 0,-1-1 7 0 0,3 4 0 0 0,-1 0-1 0 0,0 0 1 0 0,1 0-1 0 0,-1 0 0 0 0,0 0 1 0 0,1 0-1 0 0,-1 1 1 0 0,0-1-1 0 0,0 0 0 0 0,0 1 1 0 0,0-1-1 0 0,0 0 1 0 0,0 1-1 0 0,1-1 0 0 0,-1 1 1 0 0,-1-1-1 0 0,1 1 1 0 0,0 0-1 0 0,0-1 0 0 0,0 1 1 0 0,0 0-1 0 0,0 0 1 0 0,0 0-1 0 0,0 0 0 0 0,0 0 1 0 0,0 0-1 0 0,0 0 1 0 0,-1 0-1 0 0,1 0 0 0 0,0 0 1 0 0,0 1-1 0 0,0-1 1 0 0,0 1-1 0 0,0-1 0 0 0,0 1 1 0 0,-1 0-2 0 0,0 0-1 0 0,0 0 0 0 0,0 1 0 0 0,0-1 1 0 0,1 0-1 0 0,-1 1 0 0 0,1 0 1 0 0,-1-1-1 0 0,1 1 0 0 0,0 0 0 0 0,-1 0 1 0 0,0 1 2 0 0,-13 28-41 0 0,12-23 50 0 0,-5 9 47 0 0,2 2-1 0 0,0-1 1 0 0,-1 14-56 0 0,-3 6 121 0 0,0 7 235 0 0,-3 34-356 0 0,5-28 143 0 0,3-14 40 0 0,2 0 1 0 0,1 0-1 0 0,2 0 0 0 0,3 31-183 0 0,3-32 335 0 0,1-1 0 0 0,2 1 0 0 0,1-1 0 0 0,6 11-335 0 0,5 17-38 0 0,14 28 24 0 0,-32-81-3 0 0,-2-7-8 0 0,0-1 0 0 0,0 0 0 0 0,-1 1-1 0 0,1 0 1 0 0,-1-1 0 0 0,1 1 0 0 0,-1-1 0 0 0,0 1 25 0 0,0-2-80 0 0,0 0 0 0 0,0 0-1 0 0,-1-1 1 0 0,1 1 0 0 0,0 0 0 0 0,-1 0 0 0 0,1-1 0 0 0,0 1 0 0 0,-1 0-1 0 0,1-1 1 0 0,-1 1 0 0 0,1 0 0 0 0,-1-1 0 0 0,1 1 0 0 0,-1 0 0 0 0,1-1-1 0 0,-1 1 1 0 0,0-1 0 0 0,1 1 0 0 0,-1-1 0 0 0,0 0 0 0 0,1 1-1 0 0,-1-1 1 0 0,0 0 0 0 0,0 1 0 0 0,0-1 0 0 0,1 0 0 0 0,-2 0 80 0 0,-7 1-1266 0 0</inkml:trace>
  <inkml:trace contextRef="#ctx0" brushRef="#br0" timeOffset="292.887">62 650 15696 0 0,'24'-11'574'0'0,"1"1"1"0"0,0 1 0 0 0,0 2-1 0 0,24-5-574 0 0,105-11 176 0 0,-93 15-111 0 0,28-5-1185 0 0,-49 7-2722 0 0,7 0-1847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32.0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0 236 10712 0 0,'0'0'489'0'0,"0"0"-8"0"0,0 0-227 0 0,2 0 191 0 0,0 2-234 0 0,0 0 1 0 0,0 0-1 0 0,1 0 1 0 0,-1 0-1 0 0,-1 1 1 0 0,1-1-1 0 0,0 0 1 0 0,0 1-1 0 0,-1-1 0 0 0,1 1 1 0 0,-1-1-1 0 0,0 1 1 0 0,0 0-1 0 0,1 2-211 0 0,1 9 1154 0 0,0-1 0 0 0,1 12-1154 0 0,2 5 1154 0 0,-4-14-644 0 0,0-1 0 0 0,0 0 0 0 0,-1 2-510 0 0,4 36 1018 0 0,-6-47-855 0 0,1-5-135 0 0,0 0-1 0 0,0-1 0 0 0,0 1 0 0 0,0 0 0 0 0,0 0 0 0 0,0 0 0 0 0,0 0 0 0 0,0 0 0 0 0,0-1 0 0 0,1 1 0 0 0,-1 0 0 0 0,0 0 1 0 0,0 0-1 0 0,1 0 0 0 0,-1-1 0 0 0,1 1 0 0 0,-1 0 0 0 0,1 0-27 0 0,0 0 115 0 0,-1-1-34 0 0,0 0-8 0 0,0-17 66 0 0,3-1-73 0 0,0 1-1 0 0,2-1 1 0 0,2-6-66 0 0,-1 4 24 0 0,-3 9-32 0 0,1-2 26 0 0,0 1 0 0 0,0-1 0 0 0,1 1 0 0 0,4-6-18 0 0,-2 1 3 0 0,-5 13-19 0 0,-1 0 0 0 0,1 1 1 0 0,0-1-1 0 0,0 1 0 0 0,0 0 1 0 0,0-1-1 0 0,1 1 0 0 0,-1 0 0 0 0,1 0 1 0 0,0 0 15 0 0,-1 3-9 0 0,-1 0 1 0 0,0 0-1 0 0,0 0 0 0 0,0 0 1 0 0,1 0-1 0 0,-1 0 1 0 0,0 0-1 0 0,0 1 1 0 0,0-1-1 0 0,0 0 0 0 0,0 1 1 0 0,1-1-1 0 0,-1 1 1 0 0,0-1-1 0 0,0 1 1 0 0,0-1-1 0 0,0 1 1 0 0,0 1 8 0 0,0-2-4 0 0,4 4-1 0 0,0 0-1 0 0,0 0 0 0 0,0 0 1 0 0,-1 0-1 0 0,1 1 0 0 0,-1 0 0 0 0,0 0 1 0 0,-1 0-1 0 0,1 1 0 0 0,-1-1 1 0 0,2 5 5 0 0,4 11 145 0 0,-1-1-1 0 0,3 17-144 0 0,-8-28 69 0 0,2 11 43 0 0,6 13 112 0 0,-10-29-177 0 0,1 0-1 0 0,-1-1 0 0 0,0 1 0 0 0,-1 0 1 0 0,1 3-47 0 0,2 8 72 0 0,-2-10 8 0 0,-1-4 24 0 0,0-1 35 0 0,0 0 18 0 0,0 0 3 0 0,0 0-13 0 0,25-18 128 0 0,-18 9-267 0 0,0-1 0 0 0,0 0 0 0 0,-1 0 1 0 0,-1-1-1 0 0,0 1 0 0 0,0-2 1 0 0,-1 1-1 0 0,0 0 0 0 0,1-9-8 0 0,-2 12-21 0 0,0 0-1 0 0,0 0 0 0 0,1 0 0 0 0,0 0 1 0 0,0 1-1 0 0,1 0 0 0 0,3-4 22 0 0,-3 5 0 0 0,-2 3-14 0 0,-1 3-5 0 0,0 1 0 0 0,0 0 0 0 0,-1 0 0 0 0,1 0 0 0 0,-1 0 0 0 0,1 0 0 0 0,-1 0 0 0 0,1 1 0 0 0,0 0 19 0 0,3 3-17 0 0,-1 0 1 0 0,1 1-1 0 0,-1 0 0 0 0,-1 0 0 0 0,1 0 1 0 0,-1 0-1 0 0,0 0 0 0 0,1 4 17 0 0,17 30-1 0 0,-15-29 2 0 0,-4-7 0 0 0,0-1 0 0 0,0 0 1 0 0,0 0-1 0 0,0 0 0 0 0,0-1 0 0 0,1 1 1 0 0,-1 0-1 0 0,1-1 0 0 0,1 1-1 0 0,0 0 24 0 0,1 0-1 0 0,-1 0 1 0 0,1-1-1 0 0,-1 0 0 0 0,1 0 1 0 0,0 0-1 0 0,0 0 1 0 0,0-1-1 0 0,0 0 0 0 0,0 0 1 0 0,0 0-1 0 0,1-1 1 0 0,-1 0-1 0 0,0 0 0 0 0,0 0 1 0 0,4-1-24 0 0,-4 0-8 0 0,0 1 0 0 0,1-1 1 0 0,-1-1-1 0 0,0 1 0 0 0,1-1 0 0 0,-1 0 1 0 0,0 0-1 0 0,-1 0 0 0 0,1-1 1 0 0,0 0-1 0 0,-1 0 0 0 0,1 0 0 0 0,-1 0 1 0 0,0-1-1 0 0,0 0 0 0 0,0 0 0 0 0,0 0 1 0 0,0-1 7 0 0,0-1-453 0 0,0 0 1 0 0,-1 0 0 0 0,1 0-1 0 0,-1 0 1 0 0,-1-1 0 0 0,1 1-1 0 0,-1-1 1 0 0,0 0-1 0 0,0 0 1 0 0,-1 0 0 0 0,0 0-1 0 0,-1 0 1 0 0,1-6 452 0 0,-1-6-1457 0 0,0-6-1137 0 0,-1 0 0 0 0,-2-16 2594 0 0,3 40-32 0 0,0-1-1 0 0,0 1 1 0 0,-1 0 0 0 0,1-1-1 0 0,0 1 1 0 0,-1 0 0 0 0,1 0-1 0 0,-1-1 1 0 0,1 1 0 0 0,-1 0-1 0 0,1 0 1 0 0,-1 0-1 0 0,0 0 1 0 0,0-1 0 0 0,1 1-1 0 0,-1 0 1 0 0,0 0 0 0 0,0 1-1 0 0,0-1 1 0 0,0 0 0 0 0,0 0-1 0 0,-1 0 1 0 0,1 1 0 0 0,0-1-1 0 0,0 0 1 0 0,0 1 0 0 0,-1-1 32 0 0,-4 0 442 0 0,0 0 1515 0 0,-1 9-392 0 0,6-5-1329 0 0,0 0 0 0 0,-1-1 1 0 0,1 1-1 0 0,0 0 0 0 0,0 0 1 0 0,1 0-1 0 0,-1 0 0 0 0,0 0 1 0 0,1 0-1 0 0,0 0 0 0 0,0 0 1 0 0,0 0-1 0 0,0 2-236 0 0,0-3 43 0 0,1 10 427 0 0,1 0 0 0 0,0 0 0 0 0,0 0 0 0 0,1 0 0 0 0,2 3-470 0 0,2 8 169 0 0,-3-10 262 0 0,1-1-1 0 0,0 0 1 0 0,1 0 0 0 0,1 0-1 0 0,6 9-430 0 0,-8-12 129 0 0,-4-7-107 0 0,0 0 0 0 0,0-1 0 0 0,0 1 0 0 0,0 0 1 0 0,0-1-1 0 0,0 1 0 0 0,0-1 0 0 0,1 1 0 0 0,-1-1 1 0 0,0 0-1 0 0,1 0 0 0 0,-1 0 0 0 0,1 1 0 0 0,0-1 1 0 0,-1-1-1 0 0,1 1 0 0 0,0 0 0 0 0,0 0-22 0 0,-2-1 0 0 0,1 1 9 0 0,1 0 0 0 0,-1 0 0 0 0,0-1 0 0 0,1 1 0 0 0,-1 0 0 0 0,1-1 0 0 0,-1 1 0 0 0,0-1 0 0 0,1 0 0 0 0,-1 1 0 0 0,1-1 0 0 0,-1 0 0 0 0,1 0 0 0 0,0 0 0 0 0,-1 0 0 0 0,1 0 0 0 0,-1 0 0 0 0,1 0 0 0 0,-1-1 0 0 0,1 1-9 0 0,4-1 48 0 0,-3 1 47 0 0,-1 0-47 0 0,-1-1-1 0 0,0 1 1 0 0,1 0-1 0 0,-1-1 1 0 0,0 1 0 0 0,1-1-1 0 0,-1 1 1 0 0,0-1-1 0 0,0 0 1 0 0,1 1-1 0 0,-1-1 1 0 0,0 0 0 0 0,0 0-48 0 0,8-4 48 0 0,-9 5-48 0 0,10-11-30 0 0,-9 10-103 0 0,-1 1-79 0 0,0 0-20 0 0,0 0-11 0 0,0 0-18 0 0,0 0-10 0 0,0 0-1 0 0,0 0-212 0 0,0 0-890 0 0,0 0-393 0 0,0 0-80 0 0,0 0-8 0 0</inkml:trace>
  <inkml:trace contextRef="#ctx0" brushRef="#br0" timeOffset="777.054">937 247 9760 0 0,'0'0'446'0'0,"0"0"-10"0"0,0 0-208 0 0,4 17 1703 0 0,-4 4 587 0 0,2 0 0 0 0,2 13-2518 0 0,-1-23 309 0 0,-3-10-273 0 0,1 1-1 0 0,-1 0 0 0 0,0-1 1 0 0,0 1-1 0 0,0-1 1 0 0,1 1-1 0 0,-1 0 0 0 0,-1-1 1 0 0,1 1-1 0 0,0 0 0 0 0,0 0-35 0 0,-1 1 119 0 0,1 1-1 0 0,1-1 1 0 0,-1 1-1 0 0,0-1 1 0 0,1 0-1 0 0,0 2-118 0 0,2 16 1500 0 0,7-29-1199 0 0,0-6-215 0 0,-1 0 0 0 0,0-1 0 0 0,1-4-86 0 0,7-13-374 0 0,-12 26 295 0 0,-1 1 1 0 0,0-1-1 0 0,1 1 0 0 0,2-2 79 0 0,9-11-157 0 0,-15 17 150 0 0,0 0-1 0 0,-1 0 0 0 0,1 0 0 0 0,0 0 1 0 0,0 1-1 0 0,0-1 0 0 0,0 0 0 0 0,0 0 0 0 0,1 1 1 0 0,-1-1-1 0 0,0 0 0 0 0,0 1 0 0 0,0-1 1 0 0,0 1-1 0 0,1 0 0 0 0,-1-1 0 0 0,0 1 0 0 0,0 0 1 0 0,1 0-1 0 0,-1 0 0 0 0,0 0 0 0 0,1 0 8 0 0,0 0-16 0 0,1 1 0 0 0,-1-1-1 0 0,0 1 1 0 0,0 0-1 0 0,0-1 1 0 0,0 1 0 0 0,-1 0-1 0 0,1 1 1 0 0,0-1-1 0 0,0 0 1 0 0,0 0 0 0 0,1 2 16 0 0,3 4-13 0 0,0-1 0 0 0,0 1 1 0 0,-1 1-1 0 0,0-1 0 0 0,0 1 0 0 0,1 1 13 0 0,16 41 189 0 0,-15-31-2 0 0,-6-17-237 0 0,4 12 623 0 0,-5-14-555 0 0,1 1 1 0 0,-1-1-1 0 0,0 0 0 0 0,0 0 0 0 0,0 1 0 0 0,0-1 0 0 0,0 0 0 0 0,0 0 0 0 0,0 0 0 0 0,0 1 0 0 0,0-1 0 0 0,0 0 0 0 0,0 1 0 0 0,0-1 0 0 0,0 0 0 0 0,0 0 1 0 0,0 1-1 0 0,0-1 0 0 0,0 0 0 0 0,0 0 0 0 0,0 0 0 0 0,0 1 0 0 0,0-1 0 0 0,-1 0 0 0 0,1 0 0 0 0,0 1 0 0 0,0-1 0 0 0,0 0 0 0 0,0 0 0 0 0,-1 0 0 0 0,1 1 1 0 0,0-1-1 0 0,0 0 0 0 0,0 0 0 0 0,-1 0 0 0 0,1 0 0 0 0,0 0 0 0 0,0 0 0 0 0,0 1 0 0 0,-1-1 0 0 0,1 0 0 0 0,0 0 0 0 0,0 0 0 0 0,-1 0 0 0 0,1 0-18 0 0,-1 0 168 0 0,1 0-13 0 0,1-14-281 0 0,1-1-1 0 0,0 1 1 0 0,1 0-1 0 0,1 0 1 0 0,0 0-1 0 0,1 0 1 0 0,0 1-1 0 0,4-7 127 0 0,-6 14-45 0 0,1 1 0 0 0,-1 0 0 0 0,1-1 0 0 0,0 2-1 0 0,2-3 46 0 0,13-17-39 0 0,-19 23-15 0 0,2 1 33 0 0,0 0 1 0 0,0 0-1 0 0,0 1 0 0 0,0-1 0 0 0,0 0 0 0 0,-1 1 0 0 0,1-1 0 0 0,0 1 0 0 0,1 0 21 0 0,2 4 58 0 0,0 0-1 0 0,0 1 0 0 0,-1 0 1 0 0,0 0-1 0 0,0 0 0 0 0,0 0 1 0 0,0 2-58 0 0,22 50 770 0 0,1 21-183 0 0,-18-72-1279 0 0,1-3-5174 0 0,-3-4-898 0 0</inkml:trace>
  <inkml:trace contextRef="#ctx0" brushRef="#br0" timeOffset="1230.404">1532 0 10136 0 0,'0'0'464'0'0,"0"0"-10"0"0,2 5-276 0 0,5 15 493 0 0,-6-15-271 0 0,1 0 1 0 0,-1 0-1 0 0,1 0 1 0 0,1-1-1 0 0,1 5-400 0 0,2 3 574 0 0,-1 0-1 0 0,0 0 1 0 0,-1 1 0 0 0,0 0-1 0 0,-1 0 1 0 0,0 0 0 0 0,0 9-574 0 0,-1-9 432 0 0,2 12 370 0 0,0 0 0 0 0,-2 16-802 0 0,5 11 384 0 0,-7-45-318 0 0,0-5 17 0 0,0-2 10 0 0,0 0 5 0 0,12-10 228 0 0,24-32-433 0 0,-9 12-1052 0 0,13-12 1159 0 0,-37 39-36 0 0,0 0 0 0 0,1 0 0 0 0,-1 1 0 0 0,1-1 0 0 0,-1 1 0 0 0,1 0 0 0 0,0 0 0 0 0,1 0 36 0 0,-3 1-21 0 0,0 1 1 0 0,0-1 0 0 0,0 0 0 0 0,0 1-1 0 0,0 0 1 0 0,0-1 0 0 0,0 1-1 0 0,0 0 1 0 0,0 0 0 0 0,0 0 0 0 0,0 1-1 0 0,0-1 1 0 0,1 0 20 0 0,-2 1-6 0 0,0-1 0 0 0,0 1 0 0 0,0-1-1 0 0,0 1 1 0 0,1 0 0 0 0,-1-1 0 0 0,0 1 0 0 0,-1 0 0 0 0,1 0 0 0 0,0 0-1 0 0,1 1 7 0 0,-1-1 1 0 0,1 1 58 0 0,1 2 1 0 0,-1-1-1 0 0,0 0 1 0 0,0 0-1 0 0,0 1 0 0 0,0-1 1 0 0,-1 1-1 0 0,1-1 1 0 0,-1 1-1 0 0,0 0 0 0 0,0-1 1 0 0,0 1-1 0 0,-1 0 0 0 0,1 0 1 0 0,-1 0-1 0 0,0 0 1 0 0,0 0-1 0 0,0-1 0 0 0,-1 1 1 0 0,1 0-1 0 0,-1 0 1 0 0,0 0-1 0 0,0-1 0 0 0,0 1 1 0 0,-1 0-1 0 0,1-1 0 0 0,-1 1 1 0 0,0 0-60 0 0,-2 3 112 0 0,0 1 0 0 0,-1-1-1 0 0,0 0 1 0 0,0 0 0 0 0,-1-1 0 0 0,0 1 0 0 0,0-1 0 0 0,0 0 0 0 0,-1-1 0 0 0,0 0-1 0 0,0 0 1 0 0,-1 0-112 0 0,-16 7 120 0 0,0-2-1 0 0,0-1 1 0 0,-20 5-120 0 0,36-11-4 0 0,7-3-37 0 0,0 0 0 0 0,0 1 0 0 0,0-1 0 0 0,0 0 0 0 0,0 0 0 0 0,0 0 0 0 0,0 0 0 0 0,0 0 0 0 0,0 0-1 0 0,0 0 1 0 0,0 0 0 0 0,0 0 0 0 0,0 0 41 0 0,0 0-102 0 0,1 0-1 0 0,0-1 1 0 0,0 1-1 0 0,-1 0 1 0 0,1 0-1 0 0,0 0 0 0 0,0 0 1 0 0,-1-1-1 0 0,1 1 1 0 0,0 0-1 0 0,0 0 1 0 0,-1-1-1 0 0,1 1 1 0 0,0 0-1 0 0,0 0 0 0 0,0-1 1 0 0,0 1-1 0 0,0 0 1 0 0,-1 0-1 0 0,1-1 1 0 0,0 1-1 0 0,0 0 1 0 0,0-1-1 0 0,0 1 0 0 0,0 0 1 0 0,0-1-1 0 0,0 1 103 0 0,0-3-517 0 0,1 1-1 0 0,-1-1 1 0 0,1 1-1 0 0,0-1 1 0 0,0 1-1 0 0,-1-1 1 0 0,2 1 0 0 0,0-2 517 0 0,7-11-1920 0 0</inkml:trace>
  <inkml:trace contextRef="#ctx0" brushRef="#br0" timeOffset="1608.138">1819 313 10280 0 0,'6'14'1093'0'0,"-4"-11"-906"0"0,-1 0 0 0 0,0 0 0 0 0,0 0 0 0 0,1 0 0 0 0,0-1 0 0 0,-1 1 0 0 0,1 0 0 0 0,0-1 0 0 0,1 1 0 0 0,-1-1 0 0 0,0 0 0 0 0,1 0 0 0 0,-1 0 0 0 0,1 0 0 0 0,1 1-187 0 0,0-1 357 0 0,0-1 0 0 0,0 1 0 0 0,0 0 0 0 0,0-1 1 0 0,0 0-1 0 0,1 0 0 0 0,-1 0 0 0 0,0-1 0 0 0,1 0 0 0 0,-1 1 0 0 0,1-1-357 0 0,4-1 210 0 0,0 1 0 0 0,0-1 1 0 0,0-1-1 0 0,0 0 0 0 0,-1 0 0 0 0,1-1 0 0 0,-1 0 1 0 0,1 0-1 0 0,-1-1 0 0 0,0 0 0 0 0,-1 0 0 0 0,1-1 1 0 0,-1 0-1 0 0,1 0 0 0 0,0-2-210 0 0,-3 3 6 0 0,-1-1 0 0 0,1 1 0 0 0,-1-1 0 0 0,0 0 0 0 0,0 0 0 0 0,-1 0 0 0 0,1-1 0 0 0,-1 1 0 0 0,0-1 0 0 0,-1 0 0 0 0,1 1 0 0 0,-1-1 0 0 0,-1-1 0 0 0,1 1 0 0 0,-1 0 0 0 0,0 0 0 0 0,0-1 0 0 0,0 1 0 0 0,-1 0 0 0 0,0-1 0 0 0,-1-4-6 0 0,0 6-37 0 0,0 0 1 0 0,0 0 0 0 0,0 0-1 0 0,-1 0 1 0 0,-1-5 36 0 0,2 10-7 0 0,1-1 0 0 0,0 0 0 0 0,-1 0 0 0 0,1 0 0 0 0,-1 0 0 0 0,1 0 0 0 0,-1 1 0 0 0,1-1 0 0 0,-1 0 0 0 0,1 1 0 0 0,-1-1 0 0 0,0 0 0 0 0,1 1 0 0 0,-1-1 0 0 0,0 0 0 0 0,0 1 0 0 0,0-1 0 0 0,1 1 0 0 0,-1 0 0 0 0,0-1 0 0 0,0 1 0 0 0,0 0 0 0 0,0-1 0 0 0,0 1 0 0 0,0 0 0 0 0,1 0 0 0 0,-1 0 0 0 0,0 0 0 0 0,0 0 0 0 0,0 0 0 0 0,0 0 0 0 0,0 0 0 0 0,0 0 0 0 0,0 0 0 0 0,0 0 0 0 0,0 1 7 0 0,-4 1 18 0 0,0 1-1 0 0,0 0 1 0 0,0 0 0 0 0,0 0-1 0 0,1 1 1 0 0,-1-1-1 0 0,1 1 1 0 0,0 0-1 0 0,0 1 1 0 0,0-1 0 0 0,1 1-1 0 0,-1-1 1 0 0,1 1-1 0 0,0 0 1 0 0,0 2-18 0 0,0-1 63 0 0,0-1 0 0 0,1 1-1 0 0,0 0 1 0 0,0-1 0 0 0,0 1 0 0 0,1 0 0 0 0,-1 0 0 0 0,1 0 0 0 0,1 1 0 0 0,-1-1 0 0 0,1 0 0 0 0,1 0-1 0 0,-1 0 1 0 0,1 3-63 0 0,0-4 103 0 0,0 1 0 0 0,1-1-1 0 0,-1 0 1 0 0,1 0 0 0 0,2 2-103 0 0,-3-5 37 0 0,0 0 0 0 0,1 0 0 0 0,-1 0 0 0 0,1-1 0 0 0,-1 1 0 0 0,1 0 0 0 0,0-1 0 0 0,-1 0 0 0 0,1 1 0 0 0,0-1 0 0 0,0 0 0 0 0,0 0 0 0 0,0 0 0 0 0,1 0-37 0 0,4 3 80 0 0,0-1-1 0 0,0 0 0 0 0,0 0 0 0 0,0-1 0 0 0,1 0 0 0 0,-1 0 1 0 0,1-1-1 0 0,0 0 0 0 0,-1 0 0 0 0,4-1-79 0 0,21-1-425 0 0,0-2-1 0 0,0-1 0 0 0,14-4 426 0 0,-4-6-6940 0 0,-22 6 166 0 0</inkml:trace>
  <inkml:trace contextRef="#ctx0" brushRef="#br0" timeOffset="2755.083">2605 159 14280 0 0,'-23'-2'718'0'0,"-1"0"-1"0"0,0 2 1 0 0,-6 1-718 0 0,17 0 169 0 0,0 1 0 0 0,1 0 0 0 0,-1 1 0 0 0,1 1 0 0 0,-1 0 0 0 0,-8 4-169 0 0,10-3 99 0 0,4-2 102 0 0,0 0 0 0 0,0 0 1 0 0,1 1-1 0 0,-6 3-201 0 0,3-1 275 0 0,8-6-243 0 0,1 0 1 0 0,-1 1 0 0 0,0-1-1 0 0,1 0 1 0 0,-1 1-1 0 0,0-1 1 0 0,1 0-1 0 0,-1 1 1 0 0,1-1-1 0 0,-1 1 1 0 0,1-1-1 0 0,-1 1 1 0 0,1-1 0 0 0,-1 1-1 0 0,1-1 1 0 0,-1 1-1 0 0,1 0 1 0 0,-1-1-1 0 0,1 1 1 0 0,0 0-1 0 0,0-1 1 0 0,-1 1 0 0 0,1 0-1 0 0,0 0 1 0 0,0-1-1 0 0,0 1 1 0 0,0 0-33 0 0,0 1 148 0 0,0-2-27 0 0,0 0-8 0 0,0 0 2 0 0,0 0 12 0 0,0 0 7 0 0,0 0 2 0 0,12 4 256 0 0,-9-4-327 0 0,1 0 0 0 0,-1 0 0 0 0,0-1 0 0 0,0 0 0 0 0,0 0 0 0 0,0 0 0 0 0,3 0-65 0 0,6-4 245 0 0,5-3 140 0 0,-7 3-650 0 0,-8 4 200 0 0,2 1 66 0 0,-2 0 47 0 0,2 0-50 0 0,6 0 135 0 0,-6 0-92 0 0,0 1-1 0 0,-1-2 0 0 0,1 1 1 0 0,0 0-1 0 0,0-1 1 0 0,1 0-41 0 0,-4 1-132 0 0,13-5-148 0 0,-11 4 528 0 0,-3 1-265 0 0,1-1-1 0 0,0 1 1 0 0,-1 0 0 0 0,1 0 0 0 0,-1 0 0 0 0,1-1 0 0 0,-1 1 0 0 0,1 0 0 0 0,-1-1 0 0 0,1 1 0 0 0,-1-1 0 0 0,1 1 0 0 0,-1 0 0 0 0,1-1-1 0 0,-1 1 1 0 0,0-1 0 0 0,1 1 0 0 0,-1-1 0 0 0,0 1 0 0 0,1-1 0 0 0,-1 1 0 0 0,0-1 0 0 0,0 0 0 0 0,0 1 0 0 0,1-1 0 0 0,-1 1 0 0 0,0-1-1 0 0,0 0 1 0 0,0 1 0 0 0,0-1 0 0 0,0 1 0 0 0,0-1 0 0 0,0 0 0 0 0,0 1 0 0 0,0-1 0 0 0,0 1 0 0 0,-1-1 17 0 0,1 0-131 0 0,0 1-16 0 0,0 0 3 0 0,0 0-14 0 0,0 0-64 0 0,0 0-30 0 0,0 0-4 0 0,0 0 6 0 0,0 0 20 0 0,0 0 6 0 0,0 0 0 0 0,0 0 22 0 0,0 0 88 0 0,0 0 40 0 0,0 0 8 0 0,-15 3-144 0 0,12-1 204 0 0,1 0 1 0 0,0-1-1 0 0,0 1 1 0 0,0 0-1 0 0,0 0 1 0 0,0 0-1 0 0,0 0 1 0 0,0 0-1 0 0,1 1 1 0 0,-1-1-1 0 0,1 0 1 0 0,0 1-1 0 0,-1-1 1 0 0,1 1-1 0 0,0 0 1 0 0,0-1 5 0 0,0 4 96 0 0,-1 0-1 0 0,1 0 1 0 0,-2 0 0 0 0,0 2-96 0 0,1-3 96 0 0,-1 0 1 0 0,2 1 0 0 0,-1-1 0 0 0,0 1-1 0 0,1 3-96 0 0,-5 8 190 0 0,5-15-154 0 0,0 0-1 0 0,0 0 0 0 0,0 0 1 0 0,1 1-1 0 0,-1-1 0 0 0,0 0 1 0 0,1 0-1 0 0,0 1 0 0 0,0 1-35 0 0,-1-4 37 0 0,1 1 0 0 0,0-1-1 0 0,0 1 1 0 0,0 0 0 0 0,0-1-1 0 0,0 1 1 0 0,0-1-1 0 0,0 1 1 0 0,0-1 0 0 0,0 1-1 0 0,1 0 1 0 0,-1-1 0 0 0,0 1-1 0 0,0-1 1 0 0,0 1-1 0 0,1-1 1 0 0,-1 1 0 0 0,0-1-1 0 0,0 1 1 0 0,1-1-37 0 0,4-7 1458 0 0,4-20-501 0 0,3-71-677 0 0,-9 61-280 0 0,-1 12 0 0 0,1 1 0 0 0,1-1 0 0 0,-4 22 0 0 0,-1 3 0 0 0,1-1 0 0 0,0 1 0 0 0,0 0 0 0 0,-1-1 0 0 0,1 1 0 0 0,0-1 0 0 0,0 1 0 0 0,0-1 0 0 0,0 1 0 0 0,0 0 0 0 0,0-1 0 0 0,0 1 0 0 0,0-1 0 0 0,0 1 0 0 0,0-1 0 0 0,0 1 0 0 0,0-1 0 0 0,0 1 0 0 0,0-1 0 0 0,0 1 0 0 0,0 0 0 0 0,0-1 0 0 0,1 1 0 0 0,-1-1 0 0 0,4-6 0 0 0,-1 2-12 0 0,-3 4-49 0 0,-2 37-95 0 0,1-25 160 0 0,0 0 1 0 0,1 0-1 0 0,1 5-4 0 0,-1-8-12 0 0,0-1 0 0 0,-1 1 0 0 0,0-1 0 0 0,0 1 0 0 0,-1 3 12 0 0,-3 18-4 0 0,-1-8 4 0 0,5-19 0 0 0,0 1 0 0 0,0 0 0 0 0,0 0 0 0 0,1 0 0 0 0,-1 0 0 0 0,1 0 0 0 0,-1 2 0 0 0,-1 20 0 0 0,1-17 0 0 0,-1 0 0 0 0,-1-3 11 0 0,3-3 32 0 0,5 2-22 0 0,-3-3 22 0 0,5 1-22 0 0,-7-2-16 0 0,1 0-1 0 0,0 0 1 0 0,0 0-1 0 0,0 0 1 0 0,0 0-1 0 0,0 0 1 0 0,0 0 0 0 0,0 0-1 0 0,0 0 1 0 0,0-1-1 0 0,-1 1 1 0 0,1 0-1 0 0,0-1 1 0 0,0 1 0 0 0,0 0-1 0 0,0-1 1 0 0,-1 1-1 0 0,1-1 1 0 0,0 1 0 0 0,0-1-1 0 0,-1 0 1 0 0,1 1-1 0 0,0-1 1 0 0,-1 0-1 0 0,1 1 1 0 0,0-2-5 0 0,13-23 165 0 0,-9 13-132 0 0,1 2-14 0 0,-1 0 0 0 0,2 1 0 0 0,-1-1 0 0 0,1 1 0 0 0,0 0 0 0 0,1 1 0 0 0,0 0 0 0 0,1 0-1 0 0,-1 1 1 0 0,1 0 0 0 0,4-2-19 0 0,4-1 0 0 0,-10 6 0 0 0,0-1 0 0 0,0 2 0 0 0,1-1 0 0 0,-1 1 0 0 0,5-2 0 0 0,13-2-54 0 0,-17 4 9 0 0,0 0-1 0 0,-1 1 0 0 0,1 0 1 0 0,0 0-1 0 0,0 1 1 0 0,1 0-1 0 0,-1 0 0 0 0,0 1 1 0 0,0 0-1 0 0,0 1 1 0 0,0 0-1 0 0,3 1 46 0 0,-8-2-184 0 0,1 2-279 0 0,0-2-5338 0 0,5 0-1213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29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58 13536 0 0,'0'-9'367'0'0,"0"-1"0"0"0,-1 1 0 0 0,0-1 0 0 0,-2-4-367 0 0,3 9 56 0 0,0 4 170 0 0,0 1 73 0 0,0 0 12 0 0,0 0-25 0 0,0 0-106 0 0,0 0-48 0 0,-1 2-11 0 0,-1 5-2 0 0,0 1 0 0 0,0 0 0 0 0,1-1 0 0 0,0 4-119 0 0,-3 16 267 0 0,2-9 49 0 0,0 1-1 0 0,1 0 1 0 0,1 0-1 0 0,1 0 1 0 0,1-1-1 0 0,0 2-315 0 0,2 12 880 0 0,-2 12-880 0 0,0 3 872 0 0,3 0-1 0 0,5 24-871 0 0,1 7 157 0 0,-4-33-29 0 0,5 11-128 0 0,-3 6 64 0 0,-6-56-80 0 0,-3-5-176 0 0,0-1-485 0 0,0 0-203 0 0,-1-2-1207 0 0,-5-4-4660 0 0</inkml:trace>
  <inkml:trace contextRef="#ctx0" brushRef="#br0" timeOffset="737.217">25 180 8288 0 0,'-1'-3'527'0'0,"-15"-20"-23"0"0,9 16 3747 0 0,6 6-2849 0 0,1 1-754 0 0,0 0-332 0 0,0 0-70 0 0,7-11 565 0 0,-5 10-738 0 0,0-1 1 0 0,1 1 0 0 0,-1 0-1 0 0,1 0 1 0 0,-1 0 0 0 0,0 0-1 0 0,1 1 1 0 0,0-1-1 0 0,-1 1 1 0 0,1 0 0 0 0,-1-1-1 0 0,1 1 1 0 0,-1 0 0 0 0,4 1-74 0 0,12-3 271 0 0,310-52 1153 0 0,-306 50-1424 0 0,-14 2 22 0 0,1 1-1 0 0,-1 0 0 0 0,7 0-21 0 0,-12 1 12 0 0,1 0 0 0 0,0 0 0 0 0,-1 0-1 0 0,1 1 1 0 0,-1-1 0 0 0,1 1-1 0 0,-1 0 1 0 0,0 0 0 0 0,1 0 0 0 0,-1 1-1 0 0,0-1 1 0 0,0 1 0 0 0,1 0-1 0 0,-1 0 1 0 0,-1 0 0 0 0,1 0 0 0 0,0 0-1 0 0,0 0 1 0 0,-1 1 0 0 0,0 0-1 0 0,1-1 1 0 0,-1 1 0 0 0,0 0 0 0 0,0 0-1 0 0,0 0 1 0 0,-1 0 0 0 0,1 1-1 0 0,-1-1 1 0 0,0 0 0 0 0,0 1 0 0 0,0-1-1 0 0,0 1 1 0 0,0 2-12 0 0,2 19 127 0 0,-1 0 0 0 0,-1 0-1 0 0,-1 0 1 0 0,-2 15-127 0 0,0-8 92 0 0,1 1 0 0 0,3 8-92 0 0,1 23 132 0 0,-2 4-132 0 0,-1-62 17 0 0,0-5 38 0 0,0-1 19 0 0,0 0 14 0 0,6-4 60 0 0,0-4-70 0 0,1 1 0 0 0,-1-1 0 0 0,0 0 0 0 0,4-9-78 0 0,14-17 208 0 0,-9 14-53 0 0,-9 12-240 0 0,-1 0 0 0 0,1 1 1 0 0,1 0-1 0 0,-1 0 0 0 0,1 0 0 0 0,0 1 0 0 0,1 0 0 0 0,5-3 85 0 0,-10 7-14 0 0,0 0 0 0 0,1 1-1 0 0,-1-1 1 0 0,1 1 0 0 0,-1-1-1 0 0,1 1 1 0 0,-1 0 0 0 0,1 0-1 0 0,0 1 1 0 0,0-1 0 0 0,-1 1-1 0 0,2 0 15 0 0,-3 0-15 0 0,0 1 0 0 0,0 0-1 0 0,-1 0 1 0 0,1 0 0 0 0,0 0 0 0 0,-1 0-1 0 0,1 0 1 0 0,-1 1 0 0 0,0-1-1 0 0,1 0 1 0 0,-1 1 0 0 0,0-1 0 0 0,0 1-1 0 0,0-1 1 0 0,1 2 15 0 0,2 5-17 0 0,0 0 0 0 0,0 1 0 0 0,-1-1 0 0 0,0 1 0 0 0,-1 0 0 0 0,0 0 0 0 0,0 2 17 0 0,11 39 4 0 0,-7-36 24 0 0,-4-7 0 0 0,0 0 1 0 0,0-1 0 0 0,1 1 0 0 0,0-1 0 0 0,1 1-1 0 0,-1-1 1 0 0,1 0 0 0 0,1 0 0 0 0,-1-1 0 0 0,1 1-1 0 0,4 3-28 0 0,-7-8 33 0 0,1 0 0 0 0,-1 0 0 0 0,1-1 0 0 0,0 1 0 0 0,-1-1-1 0 0,1 0 1 0 0,0 0 0 0 0,-1 0 0 0 0,1 0 0 0 0,-1 0 0 0 0,1 0-1 0 0,0-1 1 0 0,-1 1 0 0 0,1-1 0 0 0,-1 0 0 0 0,1 0-33 0 0,2-2 37 0 0,0 0 0 0 0,0 0 0 0 0,0 0 1 0 0,0-1-1 0 0,-1 1 0 0 0,1-1 1 0 0,-1 0-1 0 0,0-1 0 0 0,0 1 0 0 0,0-2-37 0 0,6-9 133 0 0,0 1 0 0 0,6-14-133 0 0,-12 21 21 0 0,-1-1-1 0 0,0 1 0 0 0,0-1 1 0 0,-1 0-1 0 0,0 0 0 0 0,0 0 1 0 0,0 0-1 0 0,-1 0 0 0 0,-1-1 1 0 0,1 1-1 0 0,-1 0 0 0 0,-2-9-20 0 0,2 16 4 0 0,0 0 0 0 0,0-1 0 0 0,-1 1 0 0 0,1 0 0 0 0,-1-1 0 0 0,1 1 0 0 0,-1 0 0 0 0,0 0 0 0 0,1 0 0 0 0,-1 0 0 0 0,0-1 0 0 0,0 1 0 0 0,0 0 0 0 0,0 0 0 0 0,0 0 0 0 0,0 1 0 0 0,0-1 0 0 0,0 0 0 0 0,0 0 0 0 0,0 0 0 0 0,0 1 0 0 0,-1-1 0 0 0,1 1 0 0 0,0-1 0 0 0,0 1 0 0 0,-1-1 0 0 0,1 1 0 0 0,0 0 0 0 0,-1 0 0 0 0,1-1 0 0 0,-1 1-1 0 0,1 0 1 0 0,0 0 0 0 0,-1 1 0 0 0,1-1 0 0 0,0 0 0 0 0,-1 0 0 0 0,1 1 0 0 0,0-1 0 0 0,-1 0 0 0 0,1 1 0 0 0,0-1 0 0 0,0 1 0 0 0,-1 0 0 0 0,1-1 0 0 0,0 1 0 0 0,0 0 0 0 0,0 0 0 0 0,0 0 0 0 0,0 0 0 0 0,0 0-4 0 0,-2 3 19 0 0,0 0 0 0 0,0 0 0 0 0,1 0 0 0 0,0 0 0 0 0,0 1 0 0 0,0-1 0 0 0,0 1 0 0 0,1 0 0 0 0,-1-1 0 0 0,1 1 0 0 0,1 0 0 0 0,-1 0 0 0 0,0-1 0 0 0,1 1 0 0 0,0 0 0 0 0,0 0 0 0 0,1 0 0 0 0,0 0 0 0 0,-1 0 0 0 0,1-1 0 0 0,1 1 0 0 0,-1 0 0 0 0,1-1 0 0 0,0 1 0 0 0,0-1 0 0 0,0 0 0 0 0,0 1 0 0 0,1-1 0 0 0,0 0 0 0 0,0 0 0 0 0,3 3-19 0 0,-1-1 11 0 0,1 0 0 0 0,0-1 0 0 0,1 1 0 0 0,-1-1 0 0 0,1-1 0 0 0,0 1 0 0 0,0-1 0 0 0,1 0 0 0 0,-1-1 0 0 0,1 1 0 0 0,0-2 0 0 0,6 3-11 0 0,10 1 15 0 0,1-1 1 0 0,1 0-1 0 0,-1-2 0 0 0,0-1 0 0 0,10-1-15 0 0,74-6-1614 0 0,-68 4 676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43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33 509 10592 0 0,'-2'-10'1136'0'0,"2"9"-1038"0"0,0 1 1 0 0,0-1 0 0 0,-1 1 0 0 0,1 0-1 0 0,0-1 1 0 0,0 1 0 0 0,0 0-1 0 0,-1-1 1 0 0,1 1 0 0 0,0 0 0 0 0,0-1-1 0 0,-1 1 1 0 0,1 0 0 0 0,0-1 0 0 0,-1 1-1 0 0,1 0 1 0 0,0 0 0 0 0,-1 0 0 0 0,1-1-1 0 0,0 1 1 0 0,-1 0 0 0 0,1 0-1 0 0,0 0 1 0 0,-1 0 0 0 0,1 0 0 0 0,-1-1-1 0 0,1 1 1 0 0,0 0 0 0 0,-1 0 0 0 0,1 0-1 0 0,-1 0 1 0 0,1 0-99 0 0,-1 1 94 0 0,0-1 0 0 0,0 1 0 0 0,1-1-1 0 0,-1 1 1 0 0,0 0 0 0 0,1-1 0 0 0,-1 1 0 0 0,1-1 0 0 0,-1 1 0 0 0,0 0 0 0 0,1 0 0 0 0,0-1-1 0 0,-1 1 1 0 0,0 1-94 0 0,0 1 122 0 0,-1 1 0 0 0,1-1 0 0 0,0 1 0 0 0,0-1 0 0 0,0 1 0 0 0,0 0 0 0 0,1 0-122 0 0,-1 24 684 0 0,0-18-429 0 0,1-1 1 0 0,0 1-1 0 0,0-1 1 0 0,1 0-1 0 0,0 1 0 0 0,3 7-255 0 0,8 24 711 0 0,1 3-318 0 0,4 27-393 0 0,-5-31 132 0 0,-9-32-96 0 0,0 0 0 0 0,-1 1 1 0 0,0-1-1 0 0,-1 0 0 0 0,1 1 1 0 0,-1 2-37 0 0,1 38 258 0 0,-2-48-219 0 0,0-1-156 0 0,-1 1-156 0 0,-2 3-553 0 0,2-5 785 0 0,-7-7-1396 0 0,0-2-3394 0 0,5 0-986 0 0</inkml:trace>
  <inkml:trace contextRef="#ctx0" brushRef="#br0" timeOffset="273.414">19 616 3224 0 0,'15'-64'507'0'0,"-14"58"232"0"0,0 0 0 0 0,1 0 1 0 0,0-1-1 0 0,0 1 0 0 0,1 1 0 0 0,0-1 1 0 0,0 0-1 0 0,0 1 0 0 0,1-1 1 0 0,0 1-1 0 0,0 0-739 0 0,-2 3 195 0 0,0 0-1 0 0,0 0 0 0 0,0 0 1 0 0,0 0-1 0 0,1 1 1 0 0,-1-1-1 0 0,1 1 1 0 0,-1-1-1 0 0,1 1 1 0 0,-1 0-1 0 0,1 0 1 0 0,0 0-1 0 0,0 1 1 0 0,-1-1-1 0 0,1 1 1 0 0,0-1-1 0 0,0 1 1 0 0,0 0-1 0 0,0 0 1 0 0,-1 0-1 0 0,1 1 1 0 0,0-1-1 0 0,0 0 1 0 0,0 1-1 0 0,-1 0 0 0 0,2 0-194 0 0,14 5 400 0 0,0 0-1 0 0,-1 2 0 0 0,1 0 1 0 0,-1 0-1 0 0,-1 2 0 0 0,3 2-399 0 0,-11-6 105 0 0,0-1 0 0 0,-1 1 0 0 0,0 0 0 0 0,0 1 0 0 0,0-1 1 0 0,-1 1-1 0 0,0 1 0 0 0,-1-1 0 0 0,1 1 0 0 0,-1 0 0 0 0,-1 0 0 0 0,0 1 0 0 0,2 4-105 0 0,-5-10 26 0 0,0 0 0 0 0,0 0 0 0 0,-1 0 0 0 0,1 0 0 0 0,-1 1 0 0 0,0-1 0 0 0,0 0 0 0 0,0 0 0 0 0,0 0 0 0 0,0 1 1 0 0,-1-1-1 0 0,1 0 0 0 0,-1 0 0 0 0,0 0 0 0 0,0 0 0 0 0,0 0 0 0 0,-1 0 0 0 0,1 0 0 0 0,-1 0 0 0 0,1-1 0 0 0,-1 1 0 0 0,0 0 0 0 0,0-1 1 0 0,0 1-1 0 0,0-1 0 0 0,-1 0 0 0 0,1 0 0 0 0,-1 0 0 0 0,1 0 0 0 0,-1 0 0 0 0,-1 0-26 0 0,-6 4 17 0 0,0 0-1 0 0,0-1 1 0 0,-1-1 0 0 0,0 0-1 0 0,0 0 1 0 0,0-1-1 0 0,0-1 1 0 0,-3 1-17 0 0,5-2-138 0 0,0 0 1 0 0,0 0-1 0 0,0-1 1 0 0,0 0-1 0 0,0-1 0 0 0,0 0 1 0 0,0-1-1 0 0,1 1 0 0 0,-3-2 138 0 0,7 2-266 0 0,0 0 0 0 0,1 0 0 0 0,-1-1 0 0 0,0 0 0 0 0,0 0 0 0 0,1 0 0 0 0,-1 0-1 0 0,1 0 1 0 0,-1 0 0 0 0,1-1 0 0 0,0 0 0 0 0,0 0 0 0 0,0 0 0 0 0,0 0-1 0 0,1 0 1 0 0,-1 0 0 0 0,1-1 0 0 0,0 1 0 0 0,0-1 0 0 0,-1-2 266 0 0,0-8-5557 0 0</inkml:trace>
  <inkml:trace contextRef="#ctx0" brushRef="#br0" timeOffset="692.273">479 247 9216 0 0,'0'0'706'0'0,"4"14"1497"0"0,1 3-1221 0 0,0 1-1 0 0,-1 0 1 0 0,-1 0-1 0 0,-1 0 1 0 0,0 3-982 0 0,10 174 2910 0 0,-11-162-2616 0 0,-1-24-184 0 0,-1-1 0 0 0,2 1 1 0 0,0-1-1 0 0,1 8-110 0 0,-2-16 12 0 0,0 0-1 0 0,0 0 0 0 0,0 0 1 0 0,0 1-1 0 0,0-1 1 0 0,0 0-1 0 0,0 0 1 0 0,0 0-1 0 0,0 0 1 0 0,0 0-1 0 0,1 0 1 0 0,-1 0-1 0 0,0 1 1 0 0,0-1-1 0 0,0 0 1 0 0,0 0-1 0 0,0 0 1 0 0,0 0-1 0 0,0 0 0 0 0,1 0 1 0 0,-1 0-1 0 0,0 0 1 0 0,0 0-1 0 0,0 0 1 0 0,0 0-1 0 0,0 0 1 0 0,0 1-1 0 0,1-1 1 0 0,-1 0-1 0 0,0 0 1 0 0,0 0-1 0 0,0 0 1 0 0,0 0-1 0 0,0 0 1 0 0,1 0-1 0 0,-1 0 1 0 0,0-1-1 0 0,0 1 0 0 0,0 0 1 0 0,0 0-1 0 0,0 0 1 0 0,1 0-12 0 0,7-5 76 0 0,7-9-121 0 0,-2-3-370 0 0,-1-1-1 0 0,2-4 416 0 0,-8 11-203 0 0,1 0 0 0 0,0 1 0 0 0,0 0 0 0 0,1 0 0 0 0,1 1 0 0 0,-1-1-1 0 0,2 2 1 0 0,3-3 203 0 0,-12 10-11 0 0,0 1-1 0 0,0-1 1 0 0,0 1-1 0 0,0 0 1 0 0,0-1-1 0 0,0 1 1 0 0,0 0-1 0 0,0 0 1 0 0,0 0-1 0 0,0-1 1 0 0,0 1-1 0 0,0 0 1 0 0,1 1-1 0 0,-1-1 1 0 0,0 0-1 0 0,0 0 1 0 0,0 0-1 0 0,0 1 0 0 0,0-1 1 0 0,0 0-1 0 0,0 1 1 0 0,0-1-1 0 0,0 1 1 0 0,0-1-1 0 0,0 1 1 0 0,0 0 11 0 0,2 1-2 0 0,-1 0-1 0 0,1 0 1 0 0,-1 0 0 0 0,0 0 0 0 0,0 0-1 0 0,0 0 1 0 0,0 0 0 0 0,0 1-1 0 0,-1-1 3 0 0,4 9 117 0 0,-1-1-1 0 0,0 0 1 0 0,-1 1-1 0 0,0 0 1 0 0,0 0-1 0 0,-2 0 0 0 0,1 0 1 0 0,-1 2-117 0 0,8 40 588 0 0,-6-39-414 0 0,-1-5-121 0 0,0 0 0 0 0,0-1 0 0 0,1 0 0 0 0,0 1 0 0 0,3 4-53 0 0,-5-11 4 0 0,0 0 0 0 0,0-1 0 0 0,0 1-1 0 0,0-1 1 0 0,1 1 0 0 0,-1-1 0 0 0,0 1 0 0 0,1-1-1 0 0,-1 1 1 0 0,1-1 0 0 0,-1 0 0 0 0,1 0 0 0 0,0 0-1 0 0,-1 0 1 0 0,1 0 0 0 0,0 0 0 0 0,0-1 0 0 0,0 1-1 0 0,0-1 1 0 0,-1 1 0 0 0,1-1 0 0 0,0 1 0 0 0,0-1-1 0 0,0 0 1 0 0,0 0 0 0 0,0 0 0 0 0,1 0-4 0 0,7-2-525 0 0,-1-1 0 0 0,1 0-1 0 0,-1 0 1 0 0,0 0 0 0 0,0-1 0 0 0,0-1 0 0 0,0 1 0 0 0,-1-2 0 0 0,0 1 0 0 0,0-1 0 0 0,1-1 525 0 0,14-13-1933 0 0</inkml:trace>
  <inkml:trace contextRef="#ctx0" brushRef="#br0" timeOffset="1029.448">1065 495 4144 0 0,'0'0'319'0'0,"0"0"122"0"0,-8 6 3620 0 0,-11 10 1181 0 0,17-14-4967 0 0,0 1 0 0 0,0-1 0 0 0,0 1 1 0 0,0 0-1 0 0,1 0 0 0 0,0-1 1 0 0,-1 1-1 0 0,1 0 0 0 0,0 0 0 0 0,0 3-275 0 0,0-2 103 0 0,0 1-1 0 0,0-1 0 0 0,0 0 1 0 0,1 1-1 0 0,-1-1 0 0 0,1 0 0 0 0,0 1 1 0 0,1-1-1 0 0,-1 1 0 0 0,1-1 0 0 0,0 0 1 0 0,0 1-1 0 0,0-1 0 0 0,0 0 0 0 0,1 0 1 0 0,0 0-1 0 0,0 0 0 0 0,0 0 0 0 0,0 0 1 0 0,3 2-103 0 0,-2-1 113 0 0,1-1 1 0 0,0 1 0 0 0,0-1-1 0 0,1 0 1 0 0,-1 0 0 0 0,1-1 0 0 0,0 1-1 0 0,0-1 1 0 0,3 1-114 0 0,-6-3 29 0 0,1 1 0 0 0,-1-1 1 0 0,1-1-1 0 0,-1 1 0 0 0,1 0 0 0 0,-1-1 1 0 0,1 1-1 0 0,0-1 0 0 0,-1 0 0 0 0,1 0 1 0 0,0 0-1 0 0,-1 0 0 0 0,1 0 0 0 0,-1 0 1 0 0,1-1-1 0 0,0 1 0 0 0,-1-1 0 0 0,1 0 1 0 0,-1 0-1 0 0,1 0 0 0 0,-1 0 0 0 0,3-2-29 0 0,-4 2 33 0 0,1 1 1 0 0,-1-1-1 0 0,1-1 0 0 0,-1 1 0 0 0,0 0 0 0 0,0 0 0 0 0,1 0 0 0 0,-1-1 0 0 0,0 1 0 0 0,0-1 0 0 0,0 1 0 0 0,0-1 0 0 0,0 1 0 0 0,-1-1 0 0 0,1 1 1 0 0,0-1-1 0 0,-1 0 0 0 0,1 0 0 0 0,0-1-33 0 0,-1 0 41 0 0,0 1 1 0 0,0-1-1 0 0,-1 0 1 0 0,1 1 0 0 0,0-1-1 0 0,-1 1 1 0 0,1-1-1 0 0,-1 0 1 0 0,0 1-1 0 0,0 0 1 0 0,0-1 0 0 0,-1-1-42 0 0,-3-4-16 0 0,0 0 1 0 0,-1 0-1 0 0,0 0 1 0 0,-1 0-1 0 0,0 1 1 0 0,-5-5 15 0 0,-3 0-6 0 0,0 1 0 0 0,-12-7 6 0 0,10 6-50 0 0,0 0 0 0 0,-3-3 50 0 0,-7-9-996 0 0,26 23 92 0 0,1 1-236 0 0,0-1-1026 0 0,3-3-3926 0 0</inkml:trace>
  <inkml:trace contextRef="#ctx0" brushRef="#br0" timeOffset="1272.331">1271 267 6912 0 0,'0'0'528'0'0,"0"0"-123"0"0,0 0 751 0 0,1 1 369 0 0,2 3-593 0 0,6 8 981 0 0,-1 0 0 0 0,0 1 0 0 0,4 9-1913 0 0,8 30 1722 0 0,-1 1-1 0 0,-3 1 1 0 0,0 11-1722 0 0,-2-25 245 0 0,-10-31-204 0 0,-1-1 0 0 0,0 1-1 0 0,-1 0 1 0 0,2 7-41 0 0,3 5 65 0 0,-7-20-75 0 0,0-1-290 0 0,0 0-148 0 0,0 0-31 0 0,-7-5-2109 0 0,2 0 273 0 0</inkml:trace>
  <inkml:trace contextRef="#ctx0" brushRef="#br0" timeOffset="1853.826">1453 468 3680 0 0,'69'-8'1629'0'0,"-42"7"385"0"0,-15 0-950 0 0,0 1 1 0 0,0 0 0 0 0,4 2-1065 0 0,12 1 1149 0 0,-13-2-176 0 0,0 2-1 0 0,0-1 1 0 0,9 4-973 0 0,-9-2 698 0 0,-11-3-323 0 0,0 0 1 0 0,0 1-1 0 0,0-1 1 0 0,0 1-1 0 0,3 1-375 0 0,-6-2 626 0 0,-1-1-230 0 0,0 0-99 0 0,0 0-17 0 0,0 0-11 0 0,1 0-252 0 0,-1 0-1 0 0,0 0 0 0 0,0 0 1 0 0,0 0-1 0 0,1 1 0 0 0,-1-1 0 0 0,0 0 1 0 0,0 0-1 0 0,0 1 0 0 0,0-1 1 0 0,1 0-1 0 0,-1 0 0 0 0,0 1 1 0 0,0-1-1 0 0,0 0 0 0 0,0 0 0 0 0,0 1 1 0 0,0-1-1 0 0,0 0 0 0 0,0 0 1 0 0,0 1-1 0 0,0-1 0 0 0,0 0 0 0 0,0 1 1 0 0,0-1-1 0 0,0 0 0 0 0,0 0 1 0 0,0 1-1 0 0,0-1 0 0 0,0 0 1 0 0,0 0-1 0 0,0 1 0 0 0,0-1 0 0 0,0 0 1 0 0,-1 0-1 0 0,1 1 0 0 0,0-1 1 0 0,0 0-1 0 0,0 1-16 0 0,-6 10 318 0 0,-2-4-246 0 0,-1 0 1 0 0,1-1-1 0 0,-1 0 0 0 0,-1 0 1 0 0,1-1-1 0 0,-1 0-72 0 0,-26 12 52 0 0,15-8-27 0 0,1 1 1 0 0,1 2-1 0 0,-6 3-25 0 0,10-5 6 0 0,11-8 1 0 0,0 0 0 0 0,0 1 0 0 0,0-1 0 0 0,1 1 0 0 0,-1 0 0 0 0,1 0 0 0 0,-1 0 0 0 0,1 1 0 0 0,0-1 0 0 0,1 1 0 0 0,-3 3-7 0 0,5-7 7 0 0,0 0 0 0 0,0 1-1 0 0,0-1 1 0 0,0 1 0 0 0,0-1 0 0 0,0 0 0 0 0,0 1-1 0 0,0-1 1 0 0,0 1 0 0 0,0-1 0 0 0,0 0-1 0 0,1 1 1 0 0,-1-1 0 0 0,0 1 0 0 0,0-1 0 0 0,0 0-1 0 0,1 1 1 0 0,-1-1 0 0 0,0 0 0 0 0,0 0 0 0 0,1 1-1 0 0,-1-1 1 0 0,0 0 0 0 0,1 0 0 0 0,-1 1 0 0 0,0-1-1 0 0,1 0 1 0 0,-1 0 0 0 0,0 0 0 0 0,1 1-1 0 0,-1-1 1 0 0,0 0 0 0 0,1 0 0 0 0,-1 0 0 0 0,1 0-7 0 0,12 4 209 0 0,-4-3-111 0 0,-1-1-1 0 0,1-1 1 0 0,0 1 0 0 0,-1-1 0 0 0,1 0 0 0 0,-1-1 0 0 0,0 0-1 0 0,1 0 1 0 0,0-2-98 0 0,5-1-5 0 0,0-1 0 0 0,-1-1 0 0 0,0 0 0 0 0,10-8 5 0 0,0-2 190 0 0,11-11-190 0 0,-15 11-102 0 0,1 1-1 0 0,16-9 103 0 0,-30 22 16 0 0,0-1-1 0 0,0 1 0 0 0,1 0 1 0 0,-1 0-1 0 0,1 1 0 0 0,0 0 1 0 0,0 0-1 0 0,0 0 1 0 0,0 1-1 0 0,0 0 0 0 0,5 1-15 0 0,-9 0-30 0 0,1 0 0 0 0,0 1 0 0 0,-1 0 0 0 0,1-1-1 0 0,-1 2 1 0 0,1-1 0 0 0,-1 0 0 0 0,0 1 0 0 0,0-1 0 0 0,1 1-1 0 0,-1 0 1 0 0,0 0 0 0 0,0 0 0 0 0,-1 0 0 0 0,1 1 0 0 0,0-1-1 0 0,-1 1 1 0 0,1 0 0 0 0,-1 0 0 0 0,0 0 0 0 0,0 0 0 0 0,0 1 30 0 0,6 9-24 0 0,0 2-1 0 0,-1-1 1 0 0,-1 1 0 0 0,1 6 24 0 0,-4-15 56 0 0,-1 1 64 0 0,1 1 1 0 0,-1 0-1 0 0,0-1 1 0 0,0 1 0 0 0,-1 0-1 0 0,0 0 1 0 0,0 0-1 0 0,-1 6-120 0 0,-12-28 334 0 0,12 12-329 0 0,-1 0 0 0 0,0-1 1 0 0,1 1-1 0 0,-1-1 0 0 0,1 1 1 0 0,0-1-1 0 0,0 1 0 0 0,0-1 1 0 0,0 1-1 0 0,0-1 0 0 0,1 1 1 0 0,-1-1-1 0 0,1 1 1 0 0,0 0-1 0 0,-1-1 0 0 0,2-1-5 0 0,2-6-79 0 0,1 0-1 0 0,1 0 1 0 0,2-3 79 0 0,4-8-135 0 0,-6 10 18 0 0,0 0 1 0 0,1 1-1 0 0,0 0 1 0 0,1 0 0 0 0,0 0-1 0 0,0 1 1 0 0,1 0-1 0 0,1 0 1 0 0,-1 1 0 0 0,9-4 116 0 0,-16 10-7 0 0,1 1 1 0 0,0 0-1 0 0,0 0 1 0 0,0 0 0 0 0,0 0-1 0 0,0 0 1 0 0,0 1-1 0 0,0-1 1 0 0,0 1-1 0 0,0 0 1 0 0,0 0 0 0 0,0 0-1 0 0,0 0 1 0 0,0 0-1 0 0,0 1 1 0 0,0-1-1 0 0,0 1 1 0 0,2 1 6 0 0,-1-1 36 0 0,0 1 0 0 0,0 0 0 0 0,0 0-1 0 0,0 0 1 0 0,-1 0 0 0 0,1 1 0 0 0,-1 0 0 0 0,1-1 0 0 0,-1 1 0 0 0,0 1 0 0 0,0-1-1 0 0,2 3-35 0 0,7 10 203 0 0,-7-10-109 0 0,0 1-1 0 0,0-1 0 0 0,-1 1 0 0 0,1 2-93 0 0,12 22 363 0 0,-10-18-93 0 0,0 0-1 0 0,0 1 0 0 0,-2 0 0 0 0,2 4-269 0 0,0 9 99 0 0,-5-16 62 0 0,1 0 1 0 0,0 0 0 0 0,1-1 0 0 0,0 1 0 0 0,3 3-162 0 0,-5-11-150 0 0,0 0-1 0 0,0 0 1 0 0,0 0 0 0 0,0 0 0 0 0,0-1 0 0 0,1 1 0 0 0,-1-1 0 0 0,1 1 0 0 0,0-1 0 0 0,0 0 0 0 0,-1 0-1 0 0,1 0 1 0 0,1-1 0 0 0,-1 1 0 0 0,0-1 0 0 0,0 0 0 0 0,0 0 0 0 0,1 0 0 0 0,-1 0 0 0 0,1 0 150 0 0,25 0-1540 0 0,1-5-18 0 0</inkml:trace>
  <inkml:trace contextRef="#ctx0" brushRef="#br0" timeOffset="2743.824">2713 607 12352 0 0,'0'0'564'0'0,"0"0"-10"0"0,13-7-336 0 0,12 0 934 0 0,-1 1 0 0 0,2 1 1 0 0,-1 1-1 0 0,12 1-1152 0 0,11-3 1126 0 0,-39 5-951 0 0,19-2 337 0 0,-1-2-1 0 0,5-2-511 0 0,-24 5 69 0 0,-1-1-1 0 0,1 1 1 0 0,-1-2-1 0 0,1 1 1 0 0,-1-1-1 0 0,0 0 1 0 0,0 0 0 0 0,-1-1-1 0 0,5-3-68 0 0,-8 4 38 0 0,0 1 0 0 0,-1-1 1 0 0,1 0-1 0 0,-1 0 0 0 0,1-1 0 0 0,-1 1 0 0 0,-1 0 1 0 0,1-1-1 0 0,0 1 0 0 0,-1-2-38 0 0,3-7 147 0 0,-3 10-142 0 0,0-1-1 0 0,-1 1 0 0 0,0 0 1 0 0,1-1-1 0 0,-1 1 0 0 0,0 0 1 0 0,-1-1-1 0 0,1 1 0 0 0,-1 0 1 0 0,1-1-1 0 0,-1 1 0 0 0,0 0 1 0 0,-1-1-1 0 0,1 1 0 0 0,0 0 1 0 0,-1 0-1 0 0,1 0 0 0 0,-1 0 1 0 0,0 1-1 0 0,0-1 0 0 0,0 0 1 0 0,-1 1-1 0 0,1-1 0 0 0,-1 1-4 0 0,-1-1-17 0 0,1 2-1 0 0,-1-1 0 0 0,0 0 0 0 0,1 1 1 0 0,-1-1-1 0 0,0 1 0 0 0,-2 0 18 0 0,4 0-6 0 0,0 1-1 0 0,0 0 0 0 0,1 0 0 0 0,-1 1 1 0 0,0-1-1 0 0,1 0 0 0 0,-1 0 0 0 0,0 1 1 0 0,0-1-1 0 0,1 1 0 0 0,-1 0 0 0 0,1-1 1 0 0,-1 1-1 0 0,1 0 0 0 0,-1 0 1 0 0,1 0-1 0 0,-1 0 0 0 0,1 0 0 0 0,-1 1 7 0 0,-5 4-16 0 0,-1 0-1 0 0,1 1 1 0 0,0 0-1 0 0,1 0 1 0 0,0 1-1 0 0,0 0 1 0 0,0 0-1 0 0,-1 4 17 0 0,0 1-12 0 0,2-6 63 0 0,1-1 1 0 0,1 1-1 0 0,-1 1 1 0 0,1-1 0 0 0,0 0-1 0 0,1 1 1 0 0,0 0-1 0 0,-1 5-51 0 0,-4 11 148 0 0,6-23-148 0 0,1 0 0 0 0,-1 0 0 0 0,1 1 1 0 0,-1-1-1 0 0,0 0 0 0 0,1 1 0 0 0,0-1 0 0 0,-1 1 0 0 0,1-1 1 0 0,0 1-1 0 0,0-1 0 0 0,0 1 0 0 0,0-1 0 0 0,0 0 1 0 0,0 1-1 0 0,0-1 0 0 0,1 1 0 0 0,-1-1 0 0 0,0 1 0 0 0,1-1 1 0 0,-1 0-1 0 0,1 1 0 0 0,0-1 0 0 0,-1 0 0 0 0,2 1 0 0 0,7 16 53 0 0,-8-16-41 0 0,1 1 1 0 0,-1-1 0 0 0,0 1-1 0 0,1-1 1 0 0,0 1-1 0 0,-1-1 1 0 0,1 0-1 0 0,0 0 1 0 0,0 0 0 0 0,0 0-1 0 0,1 0 1 0 0,-1 0-1 0 0,0-1 1 0 0,1 1 0 0 0,0 0-13 0 0,5 1 41 0 0,0 1 0 0 0,0-2 0 0 0,0 1 1 0 0,0-1-1 0 0,1-1 0 0 0,-1 0 0 0 0,0 0 1 0 0,1 0-1 0 0,-1-1 0 0 0,7-1-41 0 0,-9 1 28 0 0,0-1-1 0 0,1 0 1 0 0,-1 0-1 0 0,0 0 1 0 0,0-1 0 0 0,0 0-1 0 0,0-1 1 0 0,0 1-1 0 0,0-1 1 0 0,-1 0 0 0 0,1-1-1 0 0,-1 1 1 0 0,0-1-1 0 0,3-2-27 0 0,7-8 8 0 0,-10 10-16 0 0,1-1 0 0 0,-1 0 0 0 0,0-1 0 0 0,0 1 0 0 0,2-5 8 0 0,3-3-229 0 0,0 1 0 0 0,1 1-1 0 0,11-10 230 0 0,3 5-313 0 0,-15 10 146 0 0,-10 6 158 0 0,1-1 0 0 0,-1 1-1 0 0,1 0 1 0 0,-1 0-1 0 0,1 0 1 0 0,-1 0-1 0 0,0-1 1 0 0,1 1 0 0 0,-1 0-1 0 0,1 0 1 0 0,-1 0-1 0 0,1 0 1 0 0,-1 0 0 0 0,1 0-1 0 0,-1 0 1 0 0,1 0-1 0 0,-1 0 1 0 0,0 0 0 0 0,1 1-1 0 0,-1-1 1 0 0,1 0-1 0 0,-1 0 1 0 0,1 0 0 0 0,-1 1-1 0 0,0-1 1 0 0,1 0-1 0 0,-1 0 1 0 0,1 1 0 0 0,-1-1-1 0 0,0 0 1 0 0,1 1-1 0 0,-1-1 1 0 0,0 0-1 0 0,0 1 1 0 0,1-1 0 0 0,-1 0-1 0 0,0 1 1 0 0,0-1-1 0 0,1 1 1 0 0,-1-1 0 0 0,0 0-1 0 0,0 1 10 0 0,5 18-114 0 0,-2 1 51 0 0,-2-16 47 0 0,-1 0 0 0 0,1 0 1 0 0,-1 0-1 0 0,0 0 0 0 0,0 0 1 0 0,0 0 15 0 0,0 2 3 0 0,0 0 0 0 0,0-1 1 0 0,0 1-1 0 0,1 0 0 0 0,1 4-3 0 0,1 21 226 0 0,-2-28-178 0 0,-1-1 0 0 0,1 1 0 0 0,-1 0 0 0 0,1 0-1 0 0,0-1 1 0 0,0 1 0 0 0,0 0 0 0 0,0-1 0 0 0,1 1 0 0 0,-1-1-1 0 0,1 0 1 0 0,0 2-48 0 0,6 10 136 0 0,-6-12-94 0 0,-1 0-1 0 0,1 0 1 0 0,0 0 0 0 0,-1 0 0 0 0,1-1 0 0 0,0 1 0 0 0,0 0 0 0 0,0-1-1 0 0,0 0 1 0 0,1 1-42 0 0,-2-2 160 0 0,-1 1-133 0 0,1-2-1 0 0,-1 1 0 0 0,0 0 0 0 0,1 0 1 0 0,-1 0-1 0 0,1 0 0 0 0,-1 0 1 0 0,0 0-1 0 0,1 0 0 0 0,-1 0 0 0 0,1 0 1 0 0,-1-1-1 0 0,0 1 0 0 0,1 0 1 0 0,-1 0-1 0 0,0-1 0 0 0,1 1 0 0 0,-1 0 1 0 0,0 0-1 0 0,0-1 0 0 0,1 1 1 0 0,-1 0-1 0 0,0-1 0 0 0,0 1 0 0 0,1 0 1 0 0,-1-1-1 0 0,0 1 0 0 0,0-1-26 0 0,7-26 451 0 0,-7 24-461 0 0,0 0 1 0 0,1 0 0 0 0,-1 0-1 0 0,1 0 1 0 0,0 0 0 0 0,0 0-1 0 0,0 0 1 0 0,0 0 0 0 0,0 1 0 0 0,1-1-1 0 0,-1 0 1 0 0,1 1 0 0 0,1-2 9 0 0,10-17-184 0 0,-11 18 156 0 0,-1-1 1 0 0,1 1-1 0 0,0 0 0 0 0,0 0 1 0 0,0 0-1 0 0,1 0 0 0 0,1-1 28 0 0,40-31-376 0 0,-43 34 367 0 0,0 0 0 0 0,0 0 1 0 0,0 1-1 0 0,0-1 0 0 0,0 0 0 0 0,1 0 0 0 0,-1 1 0 0 0,0-1 0 0 0,1 1 0 0 0,-1-1 0 0 0,0 1 0 0 0,1-1 1 0 0,-1 1-1 0 0,0 0 0 0 0,2 0 9 0 0,4-2-59 0 0,-6 2 54 0 0,0 0 0 0 0,0-1-1 0 0,0 1 1 0 0,0 0 0 0 0,0 0 0 0 0,0 0-1 0 0,0 1 1 0 0,0-1 0 0 0,0 0-1 0 0,0 0 1 0 0,0 0 0 0 0,0 1-1 0 0,0-1 1 0 0,0 1 0 0 0,0-1 0 0 0,-1 0-1 0 0,1 1 1 0 0,0 0 0 0 0,0-1-1 0 0,0 1 1 0 0,-1-1 0 0 0,1 1 0 0 0,0 0-1 0 0,-1 0 1 0 0,1-1 0 0 0,0 1-1 0 0,0 1 6 0 0,12 24-28 0 0,-11-20 31 0 0,9 22-23 0 0,-4-11 157 0 0,-1-1 1 0 0,2 0-1 0 0,0 0 1 0 0,1-1-1 0 0,3 3-137 0 0,-3-5 289 0 0,6 7 211 0 0,-14-19-372 0 0,5-1-13 0 0,-5 1-99 0 0,0-1 0 0 0,0 0 0 0 0,-1 0 0 0 0,1 0 0 0 0,0 0-1 0 0,0 0 1 0 0,-1 0 0 0 0,1 0 0 0 0,0 0 0 0 0,0 0 0 0 0,-1-1 0 0 0,1 1-1 0 0,0 0 1 0 0,-1 0 0 0 0,1-1 0 0 0,0 1 0 0 0,-1 0 0 0 0,1-1 0 0 0,0 1-1 0 0,-1-1 1 0 0,1 1 0 0 0,0-1-16 0 0,0 0-1 0 0,0 0-40 0 0,0 0 0 0 0,0 1 0 0 0,0-1 0 0 0,0 0 0 0 0,0 0 0 0 0,0-1 0 0 0,0 1 0 0 0,0 0 0 0 0,-1 0 0 0 0,1 0 0 0 0,0 0 0 0 0,-1-1 0 0 0,1 1 0 0 0,-1 0 0 0 0,1-1 0 0 0,-1 1 0 0 0,1-1 41 0 0,7-17-3142 0 0,-1 6-4505 0 0</inkml:trace>
  <inkml:trace contextRef="#ctx0" brushRef="#br0" timeOffset="3355.485">3650 644 7600 0 0,'0'0'34'0'0,"-1"0"1"0"0,1 0-1 0 0,-1-1 0 0 0,0 1 1 0 0,1 0-1 0 0,-1 0 0 0 0,1 0 1 0 0,-1-1-1 0 0,1 1 0 0 0,-1 0 1 0 0,1-1-1 0 0,-1 1 1 0 0,1 0-1 0 0,-1-1 0 0 0,1 1 1 0 0,0-1-1 0 0,-1 1 0 0 0,1 0 1 0 0,0-1-1 0 0,-1 1 1 0 0,1-1-1 0 0,0 1 0 0 0,-1-1 1 0 0,1 0-1 0 0,0 1 0 0 0,0-1 1 0 0,0 1-1 0 0,-1-1 0 0 0,1 1 1 0 0,0-1-35 0 0,0-1 199 0 0,1 1 0 0 0,-1 0 0 0 0,0-1 0 0 0,1 1 0 0 0,-1 0 0 0 0,0 0 0 0 0,1-1 0 0 0,0 1 0 0 0,-1 0 0 0 0,1 0 0 0 0,0 0 0 0 0,-1-1 0 0 0,1 1 0 0 0,1 0-199 0 0,10-21 3967 0 0,5 4-2036 0 0,-13 14-1637 0 0,-1 0 0 0 0,1 0 1 0 0,0 0-1 0 0,1 0 0 0 0,1-1-294 0 0,31-23 1057 0 0,-20 13-724 0 0,0 2-95 0 0,2 0-1 0 0,-17 12-207 0 0,0-1-1 0 0,-1 1 1 0 0,1-1-1 0 0,0 1 1 0 0,0 0-1 0 0,0 0 0 0 0,0 0 1 0 0,1 0-1 0 0,-1 0 1 0 0,0 0-1 0 0,0 1 1 0 0,1-1-1 0 0,0 0-29 0 0,-2 1 95 0 0,1 0-39 0 0,0 0 1 0 0,-1 0 0 0 0,1 0 0 0 0,0 0-1 0 0,0 0 1 0 0,-1 0 0 0 0,1 1 0 0 0,0-1-1 0 0,1 1-56 0 0,5 13 66 0 0,-7-13-66 0 0,1 1 0 0 0,-1 0-1 0 0,0-1 1 0 0,0 1 0 0 0,0 0 0 0 0,0 0 0 0 0,0 0 0 0 0,-1 0 0 0 0,1 0-1 0 0,-1 0 1 0 0,1 1 0 0 0,5 18 83 0 0,-5-18-59 0 0,0 0-1 0 0,0-1 1 0 0,0 1 0 0 0,0 0-1 0 0,-1 0 1 0 0,1 0 0 0 0,-1-1-1 0 0,0 3-23 0 0,-1 44 432 0 0,-1-36-316 0 0,2-12-103 0 0,-1 1 1 0 0,1-1-1 0 0,0 1 1 0 0,-1-1-1 0 0,1 1 1 0 0,0-1-1 0 0,0 1 1 0 0,0-1-1 0 0,0 1 0 0 0,1-1 1 0 0,-1 1-1 0 0,0-1 1 0 0,1 1-1 0 0,-1 0-13 0 0,1 0 22 0 0,0 1-1 0 0,0 0 0 0 0,0-1 1 0 0,0 1-1 0 0,0 0 0 0 0,-1 0 1 0 0,0-1-1 0 0,1 1 0 0 0,-1 2-21 0 0,0-4 8 0 0,0 1-1 0 0,1-1 1 0 0,-1 1-1 0 0,0-1 1 0 0,1 0-1 0 0,0 1 1 0 0,-1-1-1 0 0,1 0 1 0 0,0 1-1 0 0,0-1 1 0 0,-1 0-1 0 0,1 0 1 0 0,0 0-1 0 0,0 0 1 0 0,0 0-1 0 0,0 0 1 0 0,1 0-1 0 0,-1 0 1 0 0,0 0-1 0 0,1 0-7 0 0,10 10 106 0 0,-11-9-97 0 0,1 0-1 0 0,-1-1 1 0 0,0 1-1 0 0,1 0 1 0 0,0-1-1 0 0,-1 0 1 0 0,1 1-1 0 0,0-1 1 0 0,-1 0-1 0 0,1 0 1 0 0,0 0-1 0 0,0 0 1 0 0,0 0-1 0 0,0-1 1 0 0,0 1-1 0 0,0-1 1 0 0,2 1-9 0 0,0 0-449 0 0,0-1 0 0 0,0 0 1 0 0,0 0-1 0 0,1 0 0 0 0,-1 0 1 0 0,0-1-1 0 0,0 1 0 0 0,2-2 449 0 0,4 0-7194 0 0</inkml:trace>
  <inkml:trace contextRef="#ctx0" brushRef="#br0" timeOffset="3689.983">4142 511 10592 0 0,'0'0'818'0'0,"0"0"-340"0"0,0 0 547 0 0,0 0 300 0 0,3 8 1323 0 0,-2 6-1279 0 0,0 0 0 0 0,0-1 0 0 0,-1 3-1369 0 0,0-6 760 0 0,6 22 749 0 0,-4-28-1363 0 0,5 3-31 0 0,-6-6-128 0 0,-1-1-411 0 0,0 0-204 0 0,0 0-1397 0 0,0 0-5408 0 0</inkml:trace>
  <inkml:trace contextRef="#ctx0" brushRef="#br0" timeOffset="3893.021">4318 200 9672 0 0,'3'-5'518'0'0,"-2"2"-309"0"0,1 1 0 0 0,-1-1 0 0 0,0 1 1 0 0,0-1-1 0 0,0 0 0 0 0,0 1 0 0 0,0-1 1 0 0,0-2-210 0 0,0 0 1281 0 0,0 4-934 0 0,-1 1 0 0 0,0 0 0 0 0,1 0 0 0 0,-1 0 0 0 0,1-1 0 0 0,-1 1 0 0 0,0 0 0 0 0,1 0 0 0 0,-1 0 0 0 0,1 0 0 0 0,-1 0 0 0 0,1 0 0 0 0,-1 0 0 0 0,0 0 0 0 0,1 0 0 0 0,-1 0 0 0 0,1 0 0 0 0,-1 0 0 0 0,1 0-1 0 0,-1 0 1 0 0,0 0 0 0 0,1 0 0 0 0,-1 1 0 0 0,1-1 0 0 0,-1 0 0 0 0,0 0-347 0 0,3 2 331 0 0,0 2-327 0 0,0 0 1 0 0,0 0 0 0 0,0 0-1 0 0,-1 1 1 0 0,0-1-1 0 0,0 0 1 0 0,0 1 0 0 0,0-1-1 0 0,-1 1 1 0 0,1 5-5 0 0,1 8 16 0 0,0 1 0 0 0,-1 5-16 0 0,2 19 8 0 0,6 28 1 0 0,10 51 25 0 0,-14-96-27 0 0,1 0 0 0 0,1 0 0 0 0,6 13-7 0 0,-13-38-20 0 0,4 13-340 0 0,0 0 0 0 0,2-1-1 0 0,0 0 1 0 0,0 0 0 0 0,1 0 0 0 0,1-1 0 0 0,9 10 360 0 0,-17-21-1587 0 0,-1-1-69 0 0</inkml:trace>
  <inkml:trace contextRef="#ctx0" brushRef="#br0" timeOffset="4217.302">4677 220 9672 0 0,'0'0'440'0'0,"0"0"-6"0"0,0 0-87 0 0,0 0 657 0 0,0 0 315 0 0,0 0 66 0 0,0 0-118 0 0,0 0-553 0 0,0 1-238 0 0,2 7-109 0 0,0 0 1 0 0,0 0-1 0 0,-2 0 0 0 0,1 1 1 0 0,-1-1-1 0 0,0 0 0 0 0,0 1-367 0 0,0 4 352 0 0,3 52 1145 0 0,3 0 0 0 0,12 52-1497 0 0,-12-78 250 0 0,7 21-60 0 0,-9-40 121 0 0,1 8-106 0 0,-3-25-234 0 0,-1-1-4107 0 0,-1-2 2913 0 0</inkml:trace>
  <inkml:trace contextRef="#ctx0" brushRef="#br0" timeOffset="4577.362">4194 440 11520 0 0,'0'0'886'0'0,"0"-1"-582"0"0,0-1-95 0 0,0 0-1 0 0,0 0 0 0 0,1-1 0 0 0,-1 1 1 0 0,0 0-1 0 0,1-1 0 0 0,-1 1 0 0 0,1 0 1 0 0,0 0-1 0 0,0 0 0 0 0,0-1 0 0 0,0 1 1 0 0,0 0-1 0 0,0 0 0 0 0,0 0 0 0 0,1 1 1 0 0,-1-1-1 0 0,1 0 0 0 0,-1 0 0 0 0,1 1 1 0 0,0-1-1 0 0,0 1 0 0 0,-1 0 0 0 0,1-1 1 0 0,1 1-209 0 0,3-2 344 0 0,0 1 1 0 0,1-1 0 0 0,-1 1 0 0 0,1 1 0 0 0,0-1-1 0 0,-1 1 1 0 0,5 0-345 0 0,33-5 633 0 0,1 2 1 0 0,0 2-1 0 0,0 2 0 0 0,33 4-633 0 0,-34-1 90 0 0,1-2-1 0 0,12-2-89 0 0,0 0 37 0 0,-12 6-396 0 0,-19-1-243 0 0,-11-1-466 0 0,-4-1-47 0 0</inkml:trace>
  <inkml:trace contextRef="#ctx0" brushRef="#br0" timeOffset="4954.583">4825 476 12032 0 0,'0'0'273'0'0,"6"6"374"0"0,-2-3-585 0 0,1 0 0 0 0,-1-1 1 0 0,0 1-1 0 0,1-1 1 0 0,0 1-1 0 0,-1-1 0 0 0,1-1 1 0 0,0 1-1 0 0,3 0-62 0 0,49 8 1714 0 0,-45-8-985 0 0,4 0-272 0 0,0 0 1 0 0,1-1 0 0 0,-1-1 0 0 0,0-1 0 0 0,1 0 0 0 0,-1-1 0 0 0,5-2-458 0 0,-11 2 90 0 0,0-2 1 0 0,0 1-1 0 0,-1-1 1 0 0,1 0-1 0 0,-1-1 1 0 0,9-6-91 0 0,-16 10 21 0 0,1-1 1 0 0,-1 1 0 0 0,0-1 0 0 0,0 0-1 0 0,1 0 1 0 0,-1 0 0 0 0,0-1 0 0 0,-1 1-1 0 0,1 0 1 0 0,0-1 0 0 0,-1 1-1 0 0,1-1 1 0 0,-1 0 0 0 0,0 1 0 0 0,0-1-1 0 0,0 0 1 0 0,0 0 0 0 0,0 0 0 0 0,0 1-1 0 0,-1-1 1 0 0,0 0 0 0 0,1 0 0 0 0,-1 0-1 0 0,0 0 1 0 0,-1 0 0 0 0,1-1-22 0 0,-1 1 0 0 0,0 1 1 0 0,0-1-1 0 0,0 0 1 0 0,0 1-1 0 0,-1-1 1 0 0,1 1-1 0 0,-1-1 1 0 0,1 1 0 0 0,-1 0-1 0 0,0-1 1 0 0,0 1-1 0 0,0 0 1 0 0,-1 0-1 0 0,1 1 1 0 0,0-1-1 0 0,-1 0 1 0 0,1 1-1 0 0,-1-1 1 0 0,1 1-1 0 0,-1 0 1 0 0,0 0-1 0 0,1 0 1 0 0,-1 0 0 0 0,0 0-1 0 0,0 1 1 0 0,0-1-1 0 0,0 1 1 0 0,1 0-1 0 0,-1 0 1 0 0,0 0-1 0 0,0 0 1 0 0,0 0-1 0 0,0 1 1 0 0,0-1-1 0 0,-1 2 0 0 0,-7 1 6 0 0,0 1 0 0 0,0 1 0 0 0,1 0 0 0 0,0 0 0 0 0,0 1 0 0 0,1 1 0 0 0,0-1 0 0 0,0 2 0 0 0,0-1 0 0 0,-3 5-6 0 0,6-6 53 0 0,-1 0-1 0 0,1 1 0 0 0,1 0 1 0 0,0 0-1 0 0,0 0 0 0 0,0 1 1 0 0,1 0-1 0 0,-2 3-52 0 0,5-8 42 0 0,-1 0 0 0 0,1 0 0 0 0,1 0 0 0 0,-1-1-1 0 0,0 1 1 0 0,1 0 0 0 0,-1 0 0 0 0,1 0 0 0 0,0 0 0 0 0,0 0 0 0 0,0 0 0 0 0,1 0 0 0 0,-1 0 0 0 0,1 0-1 0 0,-1 0 1 0 0,1 0 0 0 0,0 0 0 0 0,0 0 0 0 0,0-1 0 0 0,1 1 0 0 0,-1 0 0 0 0,1-1 0 0 0,-1 1 0 0 0,1-1-1 0 0,0 1 1 0 0,2 1-42 0 0,1 1 49 0 0,1-1 0 0 0,-1 0 0 0 0,1 1 0 0 0,0-2 0 0 0,1 1 0 0 0,-1-1 0 0 0,1 0 0 0 0,-1 0 0 0 0,1-1 0 0 0,3 1-49 0 0,9 2 38 0 0,0 0 1 0 0,1-1 0 0 0,4-1-39 0 0,-12-2-179 0 0,49 5-197 0 0,-20-6-5436 0 0,-12-3-1098 0 0</inkml:trace>
  <inkml:trace contextRef="#ctx0" brushRef="#br0" timeOffset="5485.628">5589 464 9672 0 0,'-2'0'82'0'0,"-6"0"516"0"0,1 0-1 0 0,-1 0 0 0 0,0 1 1 0 0,1 0-1 0 0,-1 0 0 0 0,1 1 1 0 0,-1-1-1 0 0,1 2 0 0 0,-3 0-597 0 0,-10 6 1028 0 0,-1 1 0 0 0,2 0 0 0 0,-8 7-1028 0 0,20-12 116 0 0,-1 0 0 0 0,1 1-1 0 0,0 0 1 0 0,0 1 0 0 0,1 0-1 0 0,0 0 1 0 0,0 0 0 0 0,1 1-1 0 0,-3 3-115 0 0,7-9 43 0 0,1 0-1 0 0,-1-1 0 0 0,0 1 0 0 0,1 0 0 0 0,-1 0 1 0 0,1-1-1 0 0,0 1 0 0 0,0 0 0 0 0,0 0 0 0 0,-1 0 0 0 0,2-1 1 0 0,-1 1-1 0 0,0 0 0 0 0,0 1-42 0 0,2-2 47 0 0,0 1-1 0 0,0-1 1 0 0,0 0-1 0 0,1 0 1 0 0,-1 1 0 0 0,0-1-1 0 0,0-1 1 0 0,1 1-1 0 0,-1 0 1 0 0,0-1 0 0 0,1 1-1 0 0,-1-1 1 0 0,1 0-1 0 0,-1 1 1 0 0,0-1 0 0 0,1 0-1 0 0,-1-1 1 0 0,1 1-1 0 0,-1 0 1 0 0,2-1-47 0 0,3-1 54 0 0,0 1 0 0 0,1-1-1 0 0,-2-1 1 0 0,1 1 0 0 0,0-1 0 0 0,0-1-54 0 0,0 0-2 0 0,0 0-1 0 0,-1-1 1 0 0,0 0 0 0 0,0 0 0 0 0,0-1 0 0 0,0 0 0 0 0,-1 1 0 0 0,0-2 0 0 0,0 1 0 0 0,-1-1 0 0 0,0 1 0 0 0,3-7 1 0 0,5-14-231 0 0,0 0 0 0 0,6-25 232 0 0,-7 16-372 0 0,35-117-462 0 0,-19 66 676 0 0,-20 64 62 0 0,-1 0 0 0 0,3-19 96 0 0,-9 35 46 0 0,1 0-1 0 0,-1-1 1 0 0,0 1 0 0 0,-2-6-46 0 0,1-8 484 0 0,1 20-263 0 0,0 1 3 0 0,-7 3 0 0 0,4-1-224 0 0,0 0 0 0 0,0 1 0 0 0,0-1 0 0 0,0 1 0 0 0,1-1 0 0 0,-1 1 0 0 0,1 0 0 0 0,-1 0-1 0 0,1 0 1 0 0,0 0 0 0 0,-1 3 0 0 0,-2 5 5 0 0,-1 0 0 0 0,1 0 0 0 0,1 1-5 0 0,-1 6 68 0 0,1 0 0 0 0,0 0 0 0 0,1 0 0 0 0,1 12-68 0 0,-7 36 238 0 0,7-57-160 0 0,1 0 0 0 0,1 1 0 0 0,0-1 0 0 0,0 0-1 0 0,0 0 1 0 0,2 5-78 0 0,13 57 781 0 0,-8-35-290 0 0,-3-19-319 0 0,0 0 0 0 0,1-1 0 0 0,1 1 0 0 0,0-1 0 0 0,2 0 0 0 0,-1-1 0 0 0,2 1 0 0 0,10 13-172 0 0,-7-12 85 0 0,1-1 0 0 0,1 0 0 0 0,1-1 0 0 0,0 0 0 0 0,1-1-85 0 0,-9-7 11 0 0,-6-6-3 0 0,0 2-4 0 0,0-1-958 0 0,-1 0-5383 0 0,-5 3-1058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52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0 9672 0 0,'0'0'440'0'0,"0"0"-6"0"0,0 0-100 0 0,-6 5 1832 0 0,1-1-1689 0 0,0 1-1 0 0,1-1 1 0 0,-1 1-1 0 0,1 0 1 0 0,0 0 0 0 0,0 0-1 0 0,1 1 1 0 0,0-1-1 0 0,0 1 1 0 0,0 0-1 0 0,0 0 1 0 0,0 4-477 0 0,-4 9 746 0 0,2 0 0 0 0,1 0 0 0 0,-1 13-746 0 0,2-19 161 0 0,2 0-1 0 0,0 0 0 0 0,1-1 1 0 0,0 1-1 0 0,1 0 0 0 0,0 0 0 0 0,1 0 1 0 0,0 0-1 0 0,1 0 0 0 0,1-1 1 0 0,0 0-1 0 0,1 1 0 0 0,2 3-160 0 0,-4-11 34 0 0,0-1 0 0 0,1 1 0 0 0,-1-1 0 0 0,3 3-34 0 0,9 10 107 0 0,-13-15-89 0 0,0 0 1 0 0,0 0-1 0 0,0 0 1 0 0,0 0-1 0 0,0 0 0 0 0,0-1 1 0 0,1 1-1 0 0,-1-1 0 0 0,0 0 1 0 0,1 0-1 0 0,-1 0 1 0 0,1 0-1 0 0,0 0 0 0 0,-1 0 1 0 0,1-1-1 0 0,0 1 1 0 0,-1-1-1 0 0,1 0 0 0 0,0 0 1 0 0,0 0-19 0 0,4 0 69 0 0,1 0-1 0 0,-1-1 1 0 0,0 0 0 0 0,1 0-1 0 0,-1 0 1 0 0,6-3-69 0 0,-7 1-39 0 0,0 1 0 0 0,0-1 0 0 0,0 0 1 0 0,-1-1-1 0 0,0 1 0 0 0,0-1 0 0 0,0 0 0 0 0,0 0 0 0 0,0 0 0 0 0,-1-1 1 0 0,0 0-1 0 0,0 0 0 0 0,0 0 39 0 0,9-14-438 0 0,-2 1 0 0 0,0-1 0 0 0,0-4 438 0 0,0 1-158 0 0,-8 17 61 0 0,-1 0 0 0 0,1 0 0 0 0,-1 0 0 0 0,0-1 0 0 0,0 1 0 0 0,-1-1 0 0 0,0 1 1 0 0,0-1-1 0 0,0 0 0 0 0,0 1 0 0 0,-1-1 0 0 0,0 0 97 0 0,-10 25 369 0 0,-4 10 224 0 0,10-21-523 0 0,0 0 0 0 0,0 1 0 0 0,1 0 0 0 0,0-1-1 0 0,1 1 1 0 0,-1 2-70 0 0,0 4 101 0 0,1-8-19 0 0,1 0-1 0 0,0 0 0 0 0,0 0 0 0 0,1 0 0 0 0,-1 1 1 0 0,1-1-1 0 0,1 0 0 0 0,0 0 0 0 0,0 3-81 0 0,2 4 222 0 0,6 14 251 0 0,-8-27-452 0 0,-1 1 1 0 0,1-1-1 0 0,0 0 0 0 0,-1 0 0 0 0,1 0 1 0 0,0 0-1 0 0,0 0 0 0 0,0 0 0 0 0,0-1 1 0 0,0 1-1 0 0,0 0 0 0 0,0 0 0 0 0,0-1 1 0 0,0 1-1 0 0,0 0 0 0 0,1-1 0 0 0,-1 1 1 0 0,0-1-1 0 0,0 0 0 0 0,1 1-21 0 0,1-1 32 0 0,1 0 1 0 0,-1-1-1 0 0,0 1 0 0 0,1-1 0 0 0,-1 1 0 0 0,0-1 0 0 0,1 0 1 0 0,-1 0-1 0 0,0-1 0 0 0,0 1 0 0 0,0-1 0 0 0,0 1 0 0 0,0-1 1 0 0,0 0-1 0 0,-1 0 0 0 0,1-1-32 0 0,2-1-3 0 0,-1 0 1 0 0,0-1-1 0 0,-1 0 1 0 0,1 0-1 0 0,-1 0 0 0 0,0 0 1 0 0,0 0-1 0 0,0-1 1 0 0,0-2 2 0 0,4-9-189 0 0,-2-1 0 0 0,2-6 189 0 0,-2 7-95 0 0,-3 12 79 0 0,0-1 0 0 0,0 1 1 0 0,-1-1-1 0 0,0 1 1 0 0,0-1-1 0 0,0 1 0 0 0,-1-1 1 0 0,0 0-1 0 0,0 1 1 0 0,0-1-1 0 0,-1-1 16 0 0,1 7-13 0 0,0 0-1 0 0,0-1 1 0 0,0 1 0 0 0,0 0-1 0 0,0 0 1 0 0,0 0 0 0 0,0 0-1 0 0,0 0 1 0 0,0 0 0 0 0,0-1-1 0 0,0 1 1 0 0,0 0 0 0 0,-1 0-1 0 0,1 0 1 0 0,0 0 0 0 0,0 0-1 0 0,0 0 1 0 0,0 0 0 0 0,0-1-1 0 0,0 1 1 0 0,0 0 0 0 0,0 0-1 0 0,-1 0 1 0 0,1 0 0 0 0,0 0 0 0 0,0 0-1 0 0,0 0 1 0 0,0 0 0 0 0,0 0-1 0 0,0 0 1 0 0,-1 0 0 0 0,1 0-1 0 0,0 0 1 0 0,0 0 0 0 0,0 0-1 0 0,0 0 1 0 0,0 0 0 0 0,-1 0-1 0 0,1 0 1 0 0,0 0 0 0 0,0 0-1 0 0,0 0 1 0 0,0 0 0 0 0,0 0-1 0 0,0 0 1 0 0,-1 0 0 0 0,1 0-1 0 0,0 0 1 0 0,0 0 0 0 0,0 0-1 0 0,0 0 1 0 0,0 0 0 0 0,0 1-1 0 0,0-1 1 0 0,-1 0 13 0 0,-6 10-176 0 0,-4 16 134 0 0,10-21 83 0 0,1 0-1 0 0,0 0 1 0 0,-1-1-1 0 0,2 1 1 0 0,-1 0-1 0 0,0-1 1 0 0,1 1-1 0 0,0 0 1 0 0,0-1-1 0 0,1 1 1 0 0,-1-1-1 0 0,1 1 0 0 0,0-1 1 0 0,0 0-1 0 0,3 4-40 0 0,-3-4 13 0 0,0-1 1 0 0,0 1-1 0 0,1-1 0 0 0,0 0 0 0 0,0 0 0 0 0,0 0 0 0 0,0 0 0 0 0,0 0 0 0 0,0-1 0 0 0,1 1 0 0 0,-1-1 0 0 0,1 0 0 0 0,0 0 0 0 0,0 0 0 0 0,-1-1 1 0 0,1 1-1 0 0,4 0-13 0 0,13 2 48 0 0,-11-1 9 0 0,0-1 1 0 0,1-1-1 0 0,-1 0 1 0 0,1 0-1 0 0,-1-1 1 0 0,3 0-58 0 0,-4-1-77 0 0,1 0-191 0 0,1 0 0 0 0,-1-1 0 0 0,0 0 1 0 0,2-2 267 0 0,-7 3-722 0 0,0-1 0 0 0,0-1 0 0 0,-1 1 0 0 0,1-1 0 0 0,-1 1 0 0 0,2-2 722 0 0,3-4-7030 0 0</inkml:trace>
  <inkml:trace contextRef="#ctx0" brushRef="#br0" timeOffset="1152.464">871 93 6448 0 0,'3'-3'669'0'0,"7"-11"5012"0"0,-10 14-5603 0 0,0 0 1 0 0,0 0-1 0 0,0 0 0 0 0,0 0 1 0 0,0 0-1 0 0,0-1 1 0 0,0 1-1 0 0,0 0 1 0 0,0 0-1 0 0,0 0 1 0 0,0 0-1 0 0,0 0 1 0 0,0 0-1 0 0,0 0 0 0 0,0-1 1 0 0,0 1-1 0 0,0 0 1 0 0,0 0-1 0 0,-1 0 1 0 0,1 0-1 0 0,0 0 1 0 0,0 0-1 0 0,0 0 1 0 0,0 0-1 0 0,0 0 0 0 0,0 0 1 0 0,0 0-1 0 0,0-1 1 0 0,0 1-1 0 0,-1 0 1 0 0,1 0-1 0 0,0 0 1 0 0,0 0-1 0 0,0 0 1 0 0,0 0-1 0 0,0 0 1 0 0,0 0-1 0 0,0 0 0 0 0,0 0 1 0 0,-1 0-1 0 0,1 0 1 0 0,0 0-1 0 0,0 0 1 0 0,0 0-1 0 0,0 0 1 0 0,0 0-1 0 0,0 0 1 0 0,0 0-1 0 0,-1 0 0 0 0,1 0 1 0 0,0 1-1 0 0,0-1 1 0 0,0 0-1 0 0,0 0 1 0 0,0 0-79 0 0,-22 10 3201 0 0,20-9-3557 0 0,-25 13 1456 0 0,2 1-1 0 0,-6 5-1099 0 0,23-15 102 0 0,1 1-1 0 0,0 0 0 0 0,0 0 0 0 0,1 1 1 0 0,0 0-1 0 0,0 0 0 0 0,0 0 0 0 0,1 1 1 0 0,-2 3-102 0 0,6-9 31 0 0,-1 1 0 0 0,1-1 0 0 0,0 1 0 0 0,0-1 0 0 0,0 1 0 0 0,1 0 1 0 0,-1 0-1 0 0,1-1 0 0 0,-1 3-31 0 0,1-4 16 0 0,0 0 0 0 0,0 0 0 0 0,1 1 0 0 0,-1-1 0 0 0,0 0 0 0 0,0 0 1 0 0,1 0-1 0 0,-1 0 0 0 0,0 0 0 0 0,1 0 0 0 0,-1 0 0 0 0,1 0 0 0 0,-1 0 0 0 0,1 0 0 0 0,0 0 0 0 0,-1-1 1 0 0,1 1-1 0 0,0 0 0 0 0,0 0 0 0 0,0 0 0 0 0,-1-1 0 0 0,1 1 0 0 0,0 0 0 0 0,0-1 0 0 0,1 1-16 0 0,8 4 49 0 0,1 0 1 0 0,0-1-1 0 0,-1-1 0 0 0,2 1 0 0 0,-1-2 0 0 0,0 0 0 0 0,1 0-49 0 0,17 1 148 0 0,-1-1 0 0 0,9-1-148 0 0,-19-1-2 0 0,-1 1 0 0 0,1 1-1 0 0,-1 0 1 0 0,0 1 0 0 0,0 1 0 0 0,0 1-1 0 0,4 2 3 0 0,-19-6-10 0 0,1 0 0 0 0,-1 0-1 0 0,1 1 1 0 0,-1-1 0 0 0,1 1-1 0 0,-1-1 1 0 0,0 1 0 0 0,0 0 0 0 0,0 0-1 0 0,0 0 1 0 0,0 0 0 0 0,0 0-1 0 0,0 0 1 0 0,-1 1 10 0 0,0-2 0 0 0,0 1 0 0 0,0 0 1 0 0,0 0-1 0 0,-1-1 0 0 0,1 1 0 0 0,-1 0 0 0 0,1 0 0 0 0,-1 0 0 0 0,0 0 1 0 0,0 0-1 0 0,0 0 0 0 0,0 0 0 0 0,0 0 0 0 0,0-1 0 0 0,0 1 0 0 0,-1 0 0 0 0,1 0 1 0 0,-1 0-1 0 0,1 0 0 0 0,-2 1 0 0 0,1 1 35 0 0,-1 1 1 0 0,0-1 0 0 0,0 0-1 0 0,0 0 1 0 0,0 0-1 0 0,-1 0 1 0 0,0 0-1 0 0,0 0 1 0 0,0-1-1 0 0,0 1 1 0 0,0-1 0 0 0,-1 0-1 0 0,1 0 1 0 0,-1 0-1 0 0,0-1 1 0 0,0 1-1 0 0,0-1 1 0 0,-3 1-36 0 0,-6 2 55 0 0,0-1 0 0 0,0 0-1 0 0,-1-1 1 0 0,0 0 0 0 0,0-1 0 0 0,0-1 0 0 0,1 0-1 0 0,-1-1 1 0 0,0 0 0 0 0,-1-2-55 0 0,12 2 4 0 0,1 0 1 0 0,-1 0 0 0 0,1-1-1 0 0,-1 0 1 0 0,1 1-1 0 0,-1-1 1 0 0,1 0 0 0 0,-1 0-1 0 0,1 0 1 0 0,0-1-1 0 0,0 1 1 0 0,0 0-1 0 0,-1-1 1 0 0,1 0 0 0 0,1 1-1 0 0,-2-2-4 0 0,3 2-2 0 0,-1 1 0 0 0,1-1 0 0 0,-1 0 0 0 0,1 1 0 0 0,0-1 0 0 0,0 0 0 0 0,0 0 0 0 0,-1 1 0 0 0,1-1 0 0 0,0 0-1 0 0,0 0 1 0 0,0 1 0 0 0,0-1 0 0 0,0 0 0 0 0,0 0 0 0 0,0 1 0 0 0,0-1 0 0 0,1 0 0 0 0,-1 1 0 0 0,0-1 0 0 0,0 0 0 0 0,1 0 0 0 0,-1 1 0 0 0,0-1-1 0 0,1 0 1 0 0,-1 1 0 0 0,0-1 0 0 0,1 1 0 0 0,-1-1 0 0 0,1 0 0 0 0,-1 1 0 0 0,1-1 0 0 0,0 1 2 0 0,0-1-10 0 0,0 0 0 0 0,0-1 0 0 0,0 1 0 0 0,0 0 0 0 0,1 0 0 0 0,-1 1 0 0 0,1-1 0 0 0,-1 0 0 0 0,0 0 0 0 0,1 1 0 0 0,-1-1 0 0 0,1 0 0 0 0,0 1 0 0 0,-1 0 0 0 0,1-1 0 0 0,0 1 10 0 0,60-8-260 0 0,38 1 68 0 0,84-16 192 0 0,-165 18 27 0 0,0 0 0 0 0,0-1 0 0 0,0-1-1 0 0,17-8-26 0 0,68-42 109 0 0,-103 57-109 0 0,11-7 4 0 0,0-1-1 0 0,-1 0 0 0 0,9-8-3 0 0,-17 13-17 0 0,0 0-1 0 0,0 0 0 0 0,0 0 1 0 0,-1 0-1 0 0,1 0 1 0 0,-1-1-1 0 0,1 1 1 0 0,-1-1-1 0 0,0 1 0 0 0,0-1 1 0 0,-1 0-1 0 0,1 0 1 0 0,-1 0-1 0 0,1-3 18 0 0,-2 6-7 0 0,0-1 0 0 0,0 1 0 0 0,0 0 0 0 0,0-1 0 0 0,0 1 0 0 0,0 0 0 0 0,0 0-1 0 0,0-1 1 0 0,0 1 0 0 0,-1 0 0 0 0,1 0 0 0 0,0-1 0 0 0,-1 1 0 0 0,1 0 0 0 0,-1 0 0 0 0,1 0 0 0 0,-1 0-1 0 0,0-1 1 0 0,0 1 0 0 0,1 0 0 0 0,-1 0 0 0 0,0 0 0 0 0,-1 0 7 0 0,0 0-4 0 0,0 0-1 0 0,0 0 1 0 0,1 0 0 0 0,-1 0 0 0 0,-1 0 0 0 0,1 0-1 0 0,0 1 1 0 0,0-1 0 0 0,0 1 0 0 0,0 0 0 0 0,0-1-1 0 0,0 1 1 0 0,-2 0 4 0 0,-3 1-13 0 0,0-1 0 0 0,0 1 0 0 0,0 0 1 0 0,0 0-1 0 0,0 1 0 0 0,0 0 0 0 0,1 1 0 0 0,-4 0 13 0 0,5 0-3 0 0,-1 1-1 0 0,1-1 1 0 0,0 1 0 0 0,0 0-1 0 0,0 0 1 0 0,1 0 0 0 0,-1 1 0 0 0,1 0-1 0 0,0 0 1 0 0,0 0 0 0 0,1 0-1 0 0,-1 0 1 0 0,1 1 0 0 0,0 0 0 0 0,-1 3 3 0 0,3-5-2 0 0,-1-1 1 0 0,1 2-1 0 0,0-1 1 0 0,0 0-1 0 0,0 0 1 0 0,0 0-1 0 0,1 0 1 0 0,0 0 0 0 0,0 1-1 0 0,0-1 1 0 0,0 0-1 0 0,1 0 1 0 0,-1 1-1 0 0,1-1 1 0 0,0 0-1 0 0,0 0 1 0 0,1 0 0 0 0,-1 0-1 0 0,1 0 1 0 0,0-1-1 0 0,0 1 1 0 0,0 0-1 0 0,1 0 2 0 0,1 1 22 0 0,0-1-1 0 0,-1 0 1 0 0,1 0 0 0 0,1-1-1 0 0,-1 1 1 0 0,0-1 0 0 0,1 0-1 0 0,0 0 1 0 0,0-1-1 0 0,0 1 1 0 0,0-1 0 0 0,0 0-1 0 0,0 0 1 0 0,0-1-1 0 0,1 0 1 0 0,-1 0 0 0 0,1 0-1 0 0,-1 0 1 0 0,1-1-22 0 0,29 2 70 0 0,0-2 0 0 0,0-1-1 0 0,1-2-69 0 0,-15 0 24 0 0,0-1-1 0 0,-1 0 0 0 0,0-2 0 0 0,0 0 0 0 0,13-6-23 0 0,-21 7-7 0 0,8-4 29 0 0,1 0 0 0 0,1 2 0 0 0,7-1-22 0 0,-23 6-9 0 0,-1 1 1 0 0,1 0-1 0 0,0 0 0 0 0,0 1 0 0 0,-1 0 1 0 0,1 0-1 0 0,0 0 0 0 0,0 1 1 0 0,0-1-1 0 0,-1 1 0 0 0,1 1 0 0 0,-1-1 1 0 0,1 1-1 0 0,-1 0 0 0 0,3 2 9 0 0,7 6-53 0 0,-14-10 52 0 0,1 1 1 0 0,-1-1-1 0 0,0 1 0 0 0,0 0 0 0 0,0-1 1 0 0,0 1-1 0 0,0 0 0 0 0,0 0 1 0 0,-1 0-1 0 0,1-1 0 0 0,0 1 1 0 0,0 0-1 0 0,-1 0 0 0 0,1 0 1 0 0,0 0-1 0 0,-1 1 0 0 0,1-1 0 0 0,-1 0 1 0 0,4 5 2 0 0,-2-3 75 0 0,1 0 0 0 0,0 0 0 0 0,-1 0-1 0 0,1 0 1 0 0,3 2-77 0 0,-4-5 29 0 0,-1 1-1 0 0,0 0 1 0 0,0 0-1 0 0,1-1 0 0 0,-1 1 1 0 0,0-1-1 0 0,1 1 1 0 0,-1-1-1 0 0,1 0 1 0 0,-1 1-1 0 0,0-1 1 0 0,1 0-1 0 0,-1 0 0 0 0,1 0 1 0 0,-1 0-1 0 0,0 0 1 0 0,1-1-1 0 0,0 1-28 0 0,7-2 120 0 0,4-1-72 0 0,0 0-1 0 0,-1 0 1 0 0,1-1-1 0 0,-1-1 1 0 0,0 0 0 0 0,4-3-48 0 0,-1-1 14 0 0,1 0 17 0 0,0 0 0 0 0,-1-2-1 0 0,12-10-30 0 0,-8 4-190 0 0,31-26-7918 0 0,26-17 8108 0 0,-51 44-7789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51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28 9216 0 0,'0'0'706'0'0,"0"0"-326"0"0,3 8 1290 0 0,2 8 96 0 0,-1 0 1 0 0,1 8-1767 0 0,5 22 2176 0 0,-1 6-187 0 0,10 42 275 0 0,9 43-1684 0 0,-27-135-597 0 0,1 12-1382 0 0,-2-14 532 0 0</inkml:trace>
  <inkml:trace contextRef="#ctx0" brushRef="#br0" timeOffset="650.396">4 118 14336 0 0,'-3'-9'1305'0'0,"3"9"-1290"0"0,0-1 0 0 0,0 1 0 0 0,0 0 0 0 0,1-1 0 0 0,-1 1 0 0 0,0 0 0 0 0,0-1 0 0 0,0 1 0 0 0,1 0 1 0 0,-1-1-1 0 0,0 1 0 0 0,1 0 0 0 0,-1-1 0 0 0,0 1 0 0 0,1 0 0 0 0,-1 0 0 0 0,0 0 0 0 0,1-1 0 0 0,-1 1 0 0 0,0 0 0 0 0,1 0 0 0 0,-1 0 0 0 0,1 0 1 0 0,-1 0-1 0 0,1-1 0 0 0,-1 1 0 0 0,0 0 0 0 0,1 0 0 0 0,-1 0 0 0 0,1 0 0 0 0,-1 0 0 0 0,0 0 0 0 0,1 1-15 0 0,32-4 1267 0 0,0 2-1 0 0,1 2 0 0 0,4 1-1266 0 0,-14 0 39 0 0,1-1-1 0 0,-1-1 0 0 0,1-1 0 0 0,-1-1 0 0 0,1-1 0 0 0,2-2-38 0 0,-14 1-624 0 0,-1-1-1 0 0,1 0 1 0 0,-1-1 624 0 0,0 1-623 0 0,-6 2 292 0 0,-1 0 0 0 0,0 0-1 0 0,0 0 1 0 0,0-1 0 0 0,0 1 0 0 0,0-1 0 0 0,-1 0-1 0 0,0-1 1 0 0,0 1 0 0 0,0-1 0 0 0,0 0 0 0 0,0-1 331 0 0,-3 3-104 0 0,10-10-62 0 0,-11 12 632 0 0,0 1 142 0 0,0 0 28 0 0,-2 14 673 0 0,2 9-674 0 0,0 31 1884 0 0,-3 4-2519 0 0,3-44 199 0 0,0-1 0 0 0,1 1-1 0 0,1 0 1 0 0,0-1-1 0 0,4 12-198 0 0,-3-9 202 0 0,-1-9-1 0 0,1 1 0 0 0,0-1 0 0 0,0 0 0 0 0,0 0 0 0 0,2 1-201 0 0,-4-7 192 0 0,-1-1-14 0 0,0 0-62 0 0,0 0-27 0 0,0 0-8 0 0,0 0 3 0 0,3-2-4 0 0,1-1 0 0 0,-1 0-1 0 0,0 0 1 0 0,0 0 0 0 0,1-1-80 0 0,-3 3 19 0 0,1-2-35 0 0,0 0 0 0 0,-1 1 0 0 0,1-1 0 0 0,0 0 1 0 0,-1 0-1 0 0,1 0 0 0 0,-1-1 0 0 0,1-1 16 0 0,7-17-233 0 0,0 7 3 0 0,-8 12 162 0 0,0 0 0 0 0,1 0 0 0 0,-1 1 0 0 0,1-1 0 0 0,-1 1 0 0 0,1-1 0 0 0,0 1 0 0 0,1-2 68 0 0,-2 4-160 0 0,-1 0 12 0 0,4-1 128 0 0,-1 1 0 0 0,0 1 1 0 0,0-1-1 0 0,0 0 0 0 0,0 1 0 0 0,1 0 0 0 0,-1 0 0 0 0,0 0 0 0 0,0 0 0 0 0,0 0 0 0 0,-1 1 0 0 0,1-1 0 0 0,0 1 0 0 0,0-1 0 0 0,0 2 20 0 0,9 6 312 0 0,-1 0 0 0 0,9 9-312 0 0,-7-5 207 0 0,-7-9-177 0 0,0 1 0 0 0,0-1 0 0 0,0 0 0 0 0,1-1 0 0 0,0 0 0 0 0,0 0 0 0 0,0 0 0 0 0,0-1 0 0 0,0 0 0 0 0,0 0 0 0 0,0 0 0 0 0,3-1-30 0 0,17 2 291 0 0,0-2 1 0 0,20-1-292 0 0,-24 0 71 0 0,-18 0-53 0 0,1 0 1 0 0,0-1-1 0 0,-1 1 1 0 0,1-1 0 0 0,-1-1-1 0 0,1 1 1 0 0,-1-1 0 0 0,0 0-1 0 0,0 0 1 0 0,0 0 0 0 0,4-3-19 0 0,-7 3 6 0 0,0 1 0 0 0,0 0-1 0 0,0-1 1 0 0,0 0 0 0 0,0 0 0 0 0,0 1 0 0 0,0-1 0 0 0,-1 0 0 0 0,1 0 0 0 0,-1-1 0 0 0,0 1 0 0 0,1 0 0 0 0,-1 0 0 0 0,0-1 0 0 0,0 1 0 0 0,0 0 0 0 0,-1-1 0 0 0,1 1 0 0 0,-1-1 0 0 0,1 1 0 0 0,-1-1 0 0 0,0 0 0 0 0,0 1 0 0 0,0-1 0 0 0,0-1-6 0 0,-1 2-25 0 0,1 0 1 0 0,0-1-1 0 0,-1 1 0 0 0,0 0 0 0 0,0 0 0 0 0,0-1 0 0 0,0 1 0 0 0,0 0 1 0 0,0 0-1 0 0,0 0 0 0 0,0 0 0 0 0,-2-1 25 0 0,-4-7-22 0 0,7 10 20 0 0,-1-1-1 0 0,1 1 1 0 0,0 0-1 0 0,-1 0 1 0 0,1-1 0 0 0,-1 1-1 0 0,1 0 1 0 0,-1 0-1 0 0,1 0 1 0 0,0-1-1 0 0,-1 1 1 0 0,1 0-1 0 0,-1 0 1 0 0,1 0-1 0 0,-1 0 1 0 0,1 0-1 0 0,-1 0 1 0 0,1 0 0 0 0,-1 0-1 0 0,1 0 1 0 0,-1 0-1 0 0,1 0 1 0 0,-1 0-1 0 0,1 0 1 0 0,-1 1-1 0 0,1-1 1 0 0,-1 0-1 0 0,1 0 1 0 0,-1 0-1 0 0,1 1 1 0 0,0-1-1 0 0,-1 0 1 0 0,1 1 0 0 0,-1-1-1 0 0,1 0 1 0 0,0 1-1 0 0,-1-1 1 0 0,1 0-1 0 0,0 1 3 0 0,-13 12-85 0 0,11-11 76 0 0,1 1 0 0 0,0-1 0 0 0,-1 1 0 0 0,1-1 0 0 0,0 1-1 0 0,1 0 1 0 0,-1 0 0 0 0,0-1 0 0 0,1 1 0 0 0,-1 0 0 0 0,1 0 0 0 0,0 0 0 0 0,0 0 0 0 0,0 0 0 0 0,1-1 0 0 0,-1 1-1 0 0,1 0 10 0 0,1 7 4 0 0,1-1 0 0 0,0 1 0 0 0,0-1 0 0 0,3 3-4 0 0,-2-2-8 0 0,-2-6 8 0 0,0 0 0 0 0,1-1-1 0 0,-1 1 1 0 0,1-1-1 0 0,0 0 1 0 0,0 0 0 0 0,0 0-1 0 0,0 0 1 0 0,0 0-1 0 0,1-1 1 0 0,2 2 0 0 0,43 24 51 0 0,-45-26-38 0 0,6 3-170 0 0,0 0 0 0 0,1-1 0 0 0,-1 0 0 0 0,1-1 0 0 0,-1 0 0 0 0,1 0-1 0 0,0-1 1 0 0,0-1 0 0 0,0 0 0 0 0,0 0 0 0 0,1-1 0 0 0,-1-1 0 0 0,0 0 157 0 0,11-1-1154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2:58.5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5 384 3224 0 0,'0'0'143'0'0,"1"-8"26"0"0,11-65 11948 0 0,-8 23-8121 0 0,-3-20-3996 0 0,2 21 624 0 0,-1 33-360 0 0,-2 0 0 0 0,1 0 1 0 0,-2 0-1 0 0,-1-5-264 0 0,-6-17 873 0 0,8 38-855 0 0,0 0 0 0 0,0-1-1 0 0,0 1 1 0 0,0-1 0 0 0,0 1 0 0 0,0-1-1 0 0,0 1 1 0 0,0-1 0 0 0,0 1-1 0 0,0 0 1 0 0,0-1 0 0 0,0 1-1 0 0,-1-1 1 0 0,1 1 0 0 0,0 0 0 0 0,0-1-1 0 0,0 1 1 0 0,-1-1 0 0 0,1 1-1 0 0,0 0 1 0 0,-1-1 0 0 0,1 1-1 0 0,0 0 1 0 0,-1 0 0 0 0,1-1-1 0 0,-1 1-17 0 0,-2 10 237 0 0,-1 19-252 0 0,0 17 4 0 0,3 0-1 0 0,1 0 1 0 0,7 39 11 0 0,-3-58 80 0 0,2 13 36 0 0,-5-22-92 0 0,1-1 0 0 0,1 1 0 0 0,1 3-24 0 0,-2-13 49 0 0,1 0-1 0 0,-1 0 1 0 0,1 0-1 0 0,1 0 1 0 0,-1-1 0 0 0,1 0-1 0 0,5 7-48 0 0,-9-13 15 0 0,2 0 0 0 0,-1 1 0 0 0,0-1 1 0 0,0 0-1 0 0,0 0 0 0 0,0 0 0 0 0,1 0 0 0 0,-1 0 0 0 0,1 0 0 0 0,-1 0 0 0 0,0 0 0 0 0,1 0 0 0 0,0-1 0 0 0,-1 1 0 0 0,1-1 0 0 0,-1 1 0 0 0,1-1 0 0 0,0 1 0 0 0,0-1-15 0 0,0 0 29 0 0,1 0 0 0 0,0 0-1 0 0,-1-1 1 0 0,1 1 0 0 0,-1-1-1 0 0,1 1 1 0 0,-1-1 0 0 0,1 0-1 0 0,-1 0 1 0 0,1 0 0 0 0,1-1-29 0 0,5-3 101 0 0,0-1 0 0 0,-1-1 0 0 0,1 1 0 0 0,-1-2 0 0 0,3-2-101 0 0,-11 10 4 0 0,10-11 82 0 0,0 0 0 0 0,-1-1-1 0 0,2-3-85 0 0,20-26 55 0 0,-9 24-2 0 0,-22 17-53 0 0,0 0 0 0 0,1 0 0 0 0,-1 0 0 0 0,0-1 0 0 0,0 1 0 0 0,1 0 0 0 0,-1 0 0 0 0,0 0 0 0 0,0-1 0 0 0,1 1 0 0 0,-1 0 0 0 0,0 0 0 0 0,0 0 0 0 0,1 0 0 0 0,-1 0 0 0 0,0 0 0 0 0,1 0 0 0 0,-1 0 0 0 0,0 0 0 0 0,1 0 0 0 0,-1 0 0 0 0,0 0 0 0 0,0 0 0 0 0,1 0 0 0 0,-1 0 0 0 0,0 0 0 0 0,1 0 0 0 0,-1 0 0 0 0,0 0 0 0 0,0 0 0 0 0,1 0 0 0 0,-1 1 0 0 0,0-1 0 0 0,1 0 0 0 0,-1 0 0 0 0,0 0 0 0 0,0 1 0 0 0,0-1 0 0 0,1 0 0 0 0,-1 0 0 0 0,0 0 0 0 0,0 1 0 0 0,0-1 0 0 0,1 0 0 0 0,-1 0 0 0 0,0 1 0 0 0,0-1 0 0 0,6 15 0 0 0,-5-11 0 0 0,1 1 0 0 0,-1 0 0 0 0,1 1 0 0 0,-1-1-1 0 0,0 0 1 0 0,0 2 0 0 0,0-1 3 0 0,0-1-1 0 0,1 1 0 0 0,-1-1 1 0 0,1 1-1 0 0,0 0-2 0 0,5 8 49 0 0,-2-2 38 0 0,1 0 1 0 0,5 8-88 0 0,-8-16 7 0 0,0 0 0 0 0,0 0 0 0 0,0 0 0 0 0,1-1 1 0 0,0 1-1 0 0,-1-1 0 0 0,1 0 0 0 0,0 0 0 0 0,1 0-7 0 0,1 1 10 0 0,0-1-1 0 0,0 0 1 0 0,0 0-1 0 0,0-1 1 0 0,1 1 0 0 0,-1-1-1 0 0,1-1 1 0 0,-1 1 0 0 0,1-1-1 0 0,0 0 1 0 0,0-1 0 0 0,-1 0-1 0 0,1 0 1 0 0,0 0-10 0 0,-2-1-36 0 0,-1 1 0 0 0,0-1-1 0 0,0 0 1 0 0,0 0 0 0 0,0-1 0 0 0,0 1 0 0 0,0-1 0 0 0,0 0 0 0 0,0 0-1 0 0,0 0 1 0 0,-1-1 0 0 0,1 1 0 0 0,-1-1 0 0 0,0 0 0 0 0,0 0 0 0 0,0 0 0 0 0,0 0-1 0 0,0 0 1 0 0,-1-1 0 0 0,1 1 0 0 0,-1-1 0 0 0,1-3 36 0 0,-1 3-476 0 0,-1 0 1 0 0,1-1-1 0 0,-1 1 1 0 0,0-1-1 0 0,-1 0 1 0 0,1 1-1 0 0,-1-1 1 0 0,0 0-1 0 0,0 1 1 0 0,0-1-1 0 0,-1-1 476 0 0,0-8-1728 0 0</inkml:trace>
  <inkml:trace contextRef="#ctx0" brushRef="#br0" timeOffset="263.67">379 205 7832 0 0,'-31'-3'576'0'0,"10"-2"5622"0"0,0-1-1 0 0,-7-2-6197 0 0,25 6 531 0 0,2 2-92 0 0,1 0-21 0 0,0 0-43 0 0,0 0-174 0 0,0 0-75 0 0,1-1-20 0 0,3 0-257 0 0,-1 0-1 0 0,1-1 1 0 0,0 1-1 0 0,-1 1 1 0 0,1-1-1 0 0,0 0 1 0 0,0 1-1 0 0,0 0 1 0 0,0 0-1 0 0,0 0 1 0 0,0 1 0 0 0,-1-1-1 0 0,1 1 1 0 0,3 0 151 0 0,3 1-1586 0 0,3 1-3297 0 0,2-1-1343 0 0</inkml:trace>
  <inkml:trace contextRef="#ctx0" brushRef="#br0" timeOffset="735.048">553 371 5984 0 0,'-2'3'149'0'0,"1"0"0"0"0,0 1 0 0 0,1-1 0 0 0,-1 1 0 0 0,1-1 1 0 0,-1 3-150 0 0,2 38 5990 0 0,0-19-3241 0 0,0-7-1247 0 0,0-14-1091 0 0,-1 1 0 0 0,0 0 1 0 0,1 0-1 0 0,-2-1 1 0 0,1 1-1 0 0,-1 0 0 0 0,1 0 1 0 0,-1-1-1 0 0,-2 4-411 0 0,3-7 457 0 0,0-1-19 0 0,0 0-80 0 0,0 0-35 0 0,0 0-10 0 0,0 0-15 0 0,0 0-61 0 0,-1 0-204 0 0,0 0 1 0 0,1 0-1 0 0,-1-1 1 0 0,0 1-1 0 0,1 0 1 0 0,-1-1-1 0 0,1 1 1 0 0,-1-1-1 0 0,0 1 1 0 0,1 0-1 0 0,-1-1 1 0 0,1 0-1 0 0,-1 1 1 0 0,1-1-1 0 0,0 1 1 0 0,-1-1-1 0 0,1 1 0 0 0,-1-1 1 0 0,1 0-1 0 0,0 1 1 0 0,0-1-1 0 0,-1 0 1 0 0,1 1-1 0 0,0-1 1 0 0,0 0-1 0 0,0 0 1 0 0,0 1-1 0 0,0-1 1 0 0,0 0-1 0 0,0 1 1 0 0,0-2-34 0 0,-1-29-59 0 0,1 23 61 0 0,1 3-41 0 0,-1 0 0 0 0,1 0 0 0 0,0-1 0 0 0,0 1 0 0 0,0 0 0 0 0,1 0-1 0 0,0 1 1 0 0,0-1 0 0 0,0 0 0 0 0,0 1 0 0 0,1-1 0 0 0,2-2 39 0 0,-4 6-12 0 0,-1 0 0 0 0,1 0 1 0 0,0 0-1 0 0,0 0 0 0 0,0 0 0 0 0,0 0 0 0 0,1 0 1 0 0,-1 1-1 0 0,0-1 0 0 0,0 0 0 0 0,0 1 1 0 0,1-1-1 0 0,-1 1 0 0 0,0-1 0 0 0,1 1 0 0 0,-1-1 1 0 0,0 1-1 0 0,1 0 0 0 0,-1 0 0 0 0,0 0 0 0 0,1 0 1 0 0,-1 0-1 0 0,0 0 0 0 0,1 0 0 0 0,-1 0 1 0 0,1 1 11 0 0,1 0-30 0 0,0 0 0 0 0,0 0 0 0 0,0 0 0 0 0,0 1 0 0 0,0-1 0 0 0,-1 1 0 0 0,1 0 0 0 0,-1-1 1 0 0,1 1-1 0 0,1 2 30 0 0,43 47-259 0 0,-29-31 219 0 0,0-1 0 0 0,3 1 40 0 0,-15-15 31 0 0,1 0 0 0 0,-1 0 0 0 0,1 0 0 0 0,1-1 1 0 0,-1 0-1 0 0,1 0 0 0 0,-1 0 0 0 0,6 0-31 0 0,-9-3 43 0 0,1 0 0 0 0,-1 0-1 0 0,1 0 1 0 0,0-1-1 0 0,-1 0 1 0 0,1 0 0 0 0,-1 0-1 0 0,1-1 1 0 0,0 0 0 0 0,-1 1-1 0 0,1-2 1 0 0,-1 1-1 0 0,0 0 1 0 0,1-1 0 0 0,-1 0-1 0 0,0 0-42 0 0,4-2 93 0 0,0 0-1 0 0,-1-1 0 0 0,0 0 0 0 0,1 0 1 0 0,-2-1-1 0 0,1 0 0 0 0,5-6-92 0 0,-10 9 4 0 0,1-1 0 0 0,-1 1 0 0 0,0-1 0 0 0,0 0-1 0 0,0 1 1 0 0,0-2-4 0 0,7-13 44 0 0,-4 9-21 0 0,-2 0-1 0 0,1 0 1 0 0,-1 0 0 0 0,0 0-1 0 0,-1 0 1 0 0,0-1 0 0 0,-1 1-1 0 0,0-1 1 0 0,0 1 0 0 0,-1-1-1 0 0,0 1 1 0 0,-1-1 0 0 0,0 1-1 0 0,0-3-22 0 0,0 11-1 0 0,1 0-1 0 0,0 0 1 0 0,0-1-1 0 0,0 1 1 0 0,-1 0-1 0 0,1 0 0 0 0,0 0 1 0 0,-1 0-1 0 0,1 0 1 0 0,-1 0-1 0 0,0 0 1 0 0,1 0-1 0 0,-1 0 1 0 0,0 0-1 0 0,1 0 0 0 0,-1 0 1 0 0,0 0-1 0 0,0 0 1 0 0,0 1-1 0 0,0-1 1 0 0,0 0-1 0 0,0 0 1 0 0,0 1-1 0 0,0-1 2 0 0,-1 1-8 0 0,1-1 0 0 0,-1 1 0 0 0,0 0 0 0 0,1 0 0 0 0,-1 0 0 0 0,0 0 0 0 0,1 0 0 0 0,-1 0 0 0 0,0 0 0 0 0,1 1 0 0 0,-1-1 0 0 0,0 0 0 0 0,1 1 0 0 0,-1 0 0 0 0,0 0 8 0 0,-2 0-5 0 0,0 1 0 0 0,0 0 1 0 0,0 1-1 0 0,1-1 0 0 0,-1 0 0 0 0,1 1 0 0 0,-1 0 0 0 0,1 0 0 0 0,0 0 0 0 0,0 0 0 0 0,1 1 0 0 0,-3 3 5 0 0,1 0 0 0 0,1 0 0 0 0,0 1 0 0 0,1 0 0 0 0,0 0 0 0 0,0-1 0 0 0,0 1 0 0 0,1 0-1 0 0,1 0 1 0 0,-1 0 0 0 0,1 1 0 0 0,0-1 0 0 0,1 0 0 0 0,0 2 0 0 0,0-5 1 0 0,0 0 0 0 0,1 1-1 0 0,-1-1 1 0 0,1 0 0 0 0,0 0 0 0 0,0 0 0 0 0,1 0-1 0 0,0 0 1 0 0,-1-1 0 0 0,2 1 0 0 0,-1-1 0 0 0,0 0-1 0 0,1 0 1 0 0,0 0 0 0 0,0 0 0 0 0,0-1 0 0 0,0 1-1 0 0,1-1 1 0 0,-1 0 0 0 0,2 0-1 0 0,2 2 18 0 0,1-1 1 0 0,1 0-1 0 0,-1-1 0 0 0,0 0 0 0 0,1-1 1 0 0,-1 0-1 0 0,1 0 0 0 0,0-1 1 0 0,0 0-1 0 0,0-1 0 0 0,3 0-18 0 0,11-1-13 0 0,-1-1 1 0 0,1-1-1 0 0,21-5 13 0 0,3-4-3177 0 0,-16 5-1808 0 0,-1-1-2158 0 0</inkml:trace>
  <inkml:trace contextRef="#ctx0" brushRef="#br0" timeOffset="3685.44">1461 541 2760 0 0,'0'0'125'0'0,"0"0"274"0"0,-1-14 10531 0 0,-1 9-9800 0 0,0 4-852 0 0,1-1 1 0 0,-1 1-1 0 0,0-1 1 0 0,0 1-1 0 0,0 0 1 0 0,0 0-1 0 0,0-1 1 0 0,0 2-1 0 0,-1-1 1 0 0,1 0-1 0 0,0 0 1 0 0,0 1-1 0 0,-1-1 1 0 0,1 1 0 0 0,0 0-1 0 0,-1 0-278 0 0,-43 0 1210 0 0,23 1-321 0 0,-100 7 327 0 0,149-19-5221 0 0,-13 8-3017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50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4 182 5984 0 0,'0'0'273'0'0,"0"0"-5"0"0,0 0 63 0 0,0 0 898 0 0,0 0 414 0 0,0 0 79 0 0,-4 18 1817 0 0,6 6-2370 0 0,1-1 0 0 0,1 1 1 0 0,1-1-1 0 0,1 0 0 0 0,6 14-1169 0 0,-9-29 159 0 0,24 68 436 0 0,-15-51-421 0 0,-9-21-222 0 0,-2-3-557 0 0,-1-1-272 0 0,1 0-62 0 0,4-2-12 0 0</inkml:trace>
  <inkml:trace contextRef="#ctx0" brushRef="#br0" timeOffset="301.104">120 15 14832 0 0,'-11'-14'1634'0'0,"11"14"-1501"0"0,0 0 27 0 0,0 0 0 0 0,0 9 0 0 0,1-3-148 0 0,1 1-1 0 0,0 0 0 0 0,0-1 1 0 0,1 1-1 0 0,-1-1 0 0 0,2 0 0 0 0,0 2-11 0 0,28 42-669 0 0,-22-35-331 0 0,-1-2-4577 0 0</inkml:trace>
  <inkml:trace contextRef="#ctx0" brushRef="#br0" timeOffset="618.431">312 301 4608 0 0,'0'9'475'0'0,"-1"-1"423"0"0,0 1 0 0 0,0-1 1 0 0,-1 0-1 0 0,0 1 0 0 0,-1-1 1 0 0,-1 1-899 0 0,-1 7 1989 0 0,1-5-932 0 0,0-2 0 0 0,-1 1 0 0 0,-1 1-1057 0 0,-1 3 1753 0 0,7-13-1430 0 0,0-1-17 0 0,0 0 13 0 0,0 0 62 0 0,0 0 31 0 0,0 0 4 0 0,0 0-48 0 0,2-14-48 0 0,41-96-656 0 0,-39 100 312 0 0,1 0 0 0 0,0 0 0 0 0,0 0-1 0 0,1 0 1 0 0,0 1 0 0 0,1 0 0 0 0,0 0-1 0 0,0 1 1 0 0,1 0 0 0 0,7-6 24 0 0,-13 13-9 0 0,0-1 0 0 0,0 0 1 0 0,0 1-1 0 0,0 0 1 0 0,1-1-1 0 0,-1 1 0 0 0,1 0 1 0 0,-1 0-1 0 0,1 1 0 0 0,-1-1 1 0 0,1 0-1 0 0,-1 1 1 0 0,1 0-1 0 0,-1-1 0 0 0,1 1 1 0 0,0 0-1 0 0,-1 0 0 0 0,1 1 1 0 0,0-1-1 0 0,-1 1 1 0 0,1-1-1 0 0,-1 1 0 0 0,1 0 1 0 0,-1 0-1 0 0,2 0 9 0 0,1 2 37 0 0,-1 0 0 0 0,0 0 0 0 0,1 0-1 0 0,-1 0 1 0 0,0 1 0 0 0,-1 0 0 0 0,1-1 0 0 0,-1 2 0 0 0,0-1 0 0 0,0 0 0 0 0,0 1-1 0 0,1 1-36 0 0,3 8 170 0 0,0-1-1 0 0,-1 1 0 0 0,0 1 1 0 0,-1-1-1 0 0,3 15-169 0 0,-7-21 42 0 0,1-1 0 0 0,0 0 0 0 0,1 0-1 0 0,0 0 1 0 0,0 0 0 0 0,0 0 0 0 0,1-1 0 0 0,4 7-42 0 0,-6-12-89 0 0,-1 0 0 0 0,0 1 1 0 0,1-1-1 0 0,-1 0 0 0 0,1 0 1 0 0,0 0-1 0 0,-1 0 0 0 0,1 0 0 0 0,0-1 1 0 0,-1 1-1 0 0,1 0 0 0 0,0-1 1 0 0,0 1-1 0 0,1-1 89 0 0,-1 1-185 0 0,10 2-658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59.0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6912 0 0,'0'0'528'0'0,"0"0"-160"0"0,0 0 593 0 0,0 0 300 0 0,0 0 62 0 0,20-5 2932 0 0,-19 5-4038 0 0,0-1 1 0 0,0 1-1 0 0,-1 0 1 0 0,1 0 0 0 0,0 0-1 0 0,0 0 1 0 0,0-1 0 0 0,0 1-1 0 0,-1 0 1 0 0,1-1-1 0 0,0 1 1 0 0,0-1 0 0 0,0 1-1 0 0,-1-1 1 0 0,1 1 0 0 0,0-1-1 0 0,-1 1 1 0 0,1-1-1 0 0,-1 0 1 0 0,1 1 0 0 0,-1-1-1 0 0,1 0-217 0 0,-1 0-96 0 0,0 1-2 0 0,7 0-1013 0 0,1 0-34 0 0,1 0-57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2:00.3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1 129 13560 0 0,'0'0'306'0'0,"8"-3"421"0"0,7-5-424 0 0,0 0 1 0 0,8-6-304 0 0,28-14 1895 0 0,-35 21-1215 0 0,29-13 2228 0 0,3 2-2908 0 0,-32 12 531 0 0,1 2 0 0 0,0 0-1 0 0,0 0 1 0 0,13 0-531 0 0,-15 4 314 0 0,-1 0 1 0 0,0 1-1 0 0,7 1-314 0 0,27 1 446 0 0,-29-2-325 0 0,0 1-1 0 0,15 4-120 0 0,5 0 147 0 0,-7 0 4 0 0,-24-4-122 0 0,-1 0 0 0 0,1-1 0 0 0,0 0 0 0 0,4 0-29 0 0,10-1 153 0 0,-12 1-80 0 0,1-1 1 0 0,-1 0-1 0 0,4-2-73 0 0,-6 0 28 0 0,0 0 0 0 0,0-1 0 0 0,0 0 0 0 0,2-2-28 0 0,3 0 14 0 0,-12 4-68 0 0,-1 1-10 0 0,1 0 11 0 0,1-2 30 0 0,-1 2-62 0 0,-1 0-114 0 0,0 0-26 0 0,0 0-6 0 0,0 0-174 0 0,-15 6-3306 0 0,11-4 2230 0 0,-8 4-5545 0 0</inkml:trace>
  <inkml:trace contextRef="#ctx0" brushRef="#br0" timeOffset="349.317">391 134 10680 0 0,'-3'1'256'0'0,"0"0"1"0"0,0 0 0 0 0,0 0 0 0 0,0 1 0 0 0,1-1-1 0 0,-1 1 1 0 0,1 0 0 0 0,-1-1 0 0 0,1 1 0 0 0,0 0-1 0 0,-1 0 1 0 0,1 1 0 0 0,0-1 0 0 0,0 0 0 0 0,0 1-1 0 0,1-1 1 0 0,-1 1 0 0 0,1-1 0 0 0,-1 1 0 0 0,1 0-1 0 0,0 0 1 0 0,0 0-257 0 0,-3 10 1437 0 0,1-1 1 0 0,0 1-1 0 0,1-1 0 0 0,0 11-1437 0 0,0-6 145 0 0,0 9 1813 0 0,1 20-1958 0 0,1-43 97 0 0,0-1-45 0 0,1 0 0 0 0,-1 0 0 0 0,0 0 0 0 0,1-1 0 0 0,0 1 0 0 0,-1 0 1 0 0,1 0-1 0 0,0 0 0 0 0,0 0 0 0 0,0-1 0 0 0,0 1 0 0 0,0-1 0 0 0,0 1 0 0 0,1-1 0 0 0,-1 1 0 0 0,0-1 0 0 0,1 1 0 0 0,-1-1 1 0 0,1 0-1 0 0,0 0 0 0 0,1 1-52 0 0,5 3 298 0 0,1 0 1 0 0,0-1 0 0 0,8 3-299 0 0,-9-4 131 0 0,3 1-4 0 0,0-1-1 0 0,0 0 1 0 0,10 1-127 0 0,7 1 95 0 0,-3-1-97 0 0,-1-1 0 0 0,1-1 0 0 0,0-1 1 0 0,19-2 1 0 0,-6 1-1161 0 0,-12-1-1175 0 0,0 0-6170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57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47 10136 0 0,'0'0'464'0'0,"-2"14"168"0"0,3-6 71 0 0,0 0 0 0 0,1 0 0 0 0,-1 0 0 0 0,2 0-1 0 0,-1 0 1 0 0,1 0 0 0 0,0-1 0 0 0,5 8-703 0 0,-3-3 1494 0 0,0 0-1 0 0,3 10-1493 0 0,20 87 3219 0 0,-24-91-2877 0 0,0-1 0 0 0,-2 1 0 0 0,1 9-342 0 0,3 26 360 0 0,-6-29-414 0 0,-4-21-1513 0 0,-4 0 612 0 0</inkml:trace>
  <inkml:trace contextRef="#ctx0" brushRef="#br0" timeOffset="307.127">1 193 10592 0 0,'8'-4'748'0'0,"0"1"0"0"0,1 0 0 0 0,-1 0 1 0 0,1 1-1 0 0,0 0 0 0 0,0 0 0 0 0,0 1 1 0 0,0 0-1 0 0,3 0-748 0 0,34-4 1300 0 0,-27 2-722 0 0,0 1 0 0 0,0 1 0 0 0,1 1 0 0 0,6 1-578 0 0,-10 0-165 0 0,0-1 0 0 0,0-1-1 0 0,1 0 1 0 0,-1-1-1 0 0,0 0 1 0 0,3-2 165 0 0,-11 1-1965 0 0,0-2-4624 0 0</inkml:trace>
  <inkml:trace contextRef="#ctx0" brushRef="#br0" timeOffset="606.982">443 0 2304 0 0,'0'2'167'0'0,"5"80"9993"0"0,-2-50-8065 0 0,-1-1 0 0 0,-3 31-2095 0 0,-4 94 5190 0 0,5-155-5075 0 0,0-1-24 0 0,0 0 33 0 0,0 0-3 0 0,0 0-8 0 0,0 0-6 0 0,3-16 182 0 0,6-19-479 0 0,-2 13-74 0 0,-2 16-3363 0 0,-5 6 2360 0 0</inkml:trace>
  <inkml:trace contextRef="#ctx0" brushRef="#br0" timeOffset="2022.389">701 28 13648 0 0,'-2'2'112'0'0,"0"1"1"0"0,1 0-1 0 0,-1 1 1 0 0,1-1-1 0 0,0 0 1 0 0,0 0 0 0 0,0 1-1 0 0,0-1 1 0 0,1 0-1 0 0,-1 1 1 0 0,1-1-1 0 0,0 0 1 0 0,0 1-1 0 0,1 2-112 0 0,-3 17 385 0 0,-1 34 906 0 0,3-39-329 0 0,-2 0 0 0 0,-1 13-962 0 0,1-22 665 0 0,0 1-1 0 0,1-1 0 0 0,0 1 1 0 0,1 2-665 0 0,40-61-1960 0 0,21-17 1960 0 0,-55 61-102 0 0,-1 0 0 0 0,1 0 1 0 0,0 1-1 0 0,0 0 0 0 0,0 0 1 0 0,0 0-1 0 0,1 1 0 0 0,-1 0 0 0 0,1 0 1 0 0,0 1-1 0 0,2-1 102 0 0,-7 3-6 0 0,0 0 0 0 0,0 0 0 0 0,0 0 0 0 0,0 1 0 0 0,-1-1 0 0 0,1 0 0 0 0,0 1 0 0 0,0-1 0 0 0,-1 1 0 0 0,1 0 0 0 0,0-1 0 0 0,-1 1 0 0 0,1 0 0 0 0,0 0 0 0 0,-1 0 0 0 0,1 0 1 0 0,-1 1-1 0 0,0-1 0 0 0,1 0 0 0 0,-1 0 0 0 0,0 1 0 0 0,0-1 0 0 0,1 2 6 0 0,4 5 78 0 0,0 0 0 0 0,-1 1 0 0 0,3 6-78 0 0,-6-12 44 0 0,1 6 139 0 0,1 0 0 0 0,-2-1 0 0 0,1 1 0 0 0,-1 0-1 0 0,0 1 1 0 0,-1-1 0 0 0,0 0 0 0 0,-1 0 0 0 0,0 1-1 0 0,0 2-182 0 0,-2-2 389 0 0,-3-10 119 0 0,4-1-485 0 0,1 1 0 0 0,-1-1-1 0 0,1 0 1 0 0,-1 1 0 0 0,1-1 0 0 0,-1 1-1 0 0,1-1 1 0 0,0 0 0 0 0,0 1 0 0 0,-1-1-1 0 0,1 1 1 0 0,0-1 0 0 0,0 0 0 0 0,0 1-1 0 0,-1-1 1 0 0,1 0 0 0 0,0 0 0 0 0,0 1-1 0 0,0-1 1 0 0,0 0 0 0 0,0 1 0 0 0,1-1-1 0 0,-1 0 1 0 0,0 0-23 0 0,2-3 19 0 0,-1 0-1 0 0,1 1 1 0 0,0-1-1 0 0,1 0 1 0 0,-1 1 0 0 0,1-1-1 0 0,2-1-18 0 0,5-10-403 0 0,-7 11 284 0 0,1 0 0 0 0,-1 1 0 0 0,0-1 0 0 0,1 1 0 0 0,0-1 0 0 0,1 1 119 0 0,12-13-218 0 0,-12 11 180 0 0,-1 1 1 0 0,1-1-1 0 0,0 1 1 0 0,1 0 0 0 0,-1 1-1 0 0,1 0 1 0 0,-1 0-1 0 0,1 0 1 0 0,0 0-1 0 0,0 1 1 0 0,0 0 0 0 0,0 0-1 0 0,1 1 1 0 0,-1-1-1 0 0,6 1 38 0 0,0 3 0 0 0,-10 2 0 0 0,-2-3 0 0 0,33 26 63 0 0,-17-15 49 0 0,4 3-36 0 0,-13-10-58 0 0,0 0 0 0 0,-1 0 0 0 0,0 1 0 0 0,1 0-18 0 0,5 5 168 0 0,0 0 1 0 0,11 6-169 0 0,-6-4 158 0 0,-11-9-99 0 0,0 0 1 0 0,0-1 0 0 0,0 1-1 0 0,1-1 1 0 0,-1 0-1 0 0,1-1 1 0 0,-1 0 0 0 0,1 0-1 0 0,0 0 1 0 0,0-1 0 0 0,0 0-1 0 0,0 0 1 0 0,0-1 0 0 0,7 0-60 0 0,-8 0-31 0 0,-1-1 0 0 0,1 1 0 0 0,-1-1 1 0 0,1-1-1 0 0,-1 1 0 0 0,1-1 0 0 0,-1 0 1 0 0,0 0-1 0 0,0 0 0 0 0,0-1 0 0 0,0 0 1 0 0,0 0-1 0 0,0 0 0 0 0,-1-1 0 0 0,0 1 1 0 0,0-1-1 0 0,0 0 0 0 0,0 0 0 0 0,0-1 31 0 0,-2 0-130 0 0,0 1-1 0 0,-1-1 0 0 0,1 0 1 0 0,-1 0-1 0 0,0 1 0 0 0,0-1 1 0 0,-1 0-1 0 0,0 0 0 0 0,0 0 1 0 0,0-5 130 0 0,0 7-30 0 0,-1-1 0 0 0,0 0 0 0 0,1 0 0 0 0,-1 0 0 0 0,-1 1 0 0 0,1-1 0 0 0,0 0 0 0 0,-1 1 0 0 0,0-1 0 0 0,0 1 0 0 0,0 0 1 0 0,0-1-1 0 0,0 1 0 0 0,-1 0 0 0 0,1 0 0 0 0,-1 1 0 0 0,0-1 0 0 0,0 0 0 0 0,0 1 0 0 0,-3-2 30 0 0,6 4 17 0 0,-1-1 0 0 0,1 1-1 0 0,0 0 1 0 0,-1 0 0 0 0,1 0 0 0 0,-1-1-1 0 0,1 1 1 0 0,0 0 0 0 0,-1 0 0 0 0,1 0-1 0 0,-1 0 1 0 0,1 0 0 0 0,-1 0 0 0 0,1 0-1 0 0,0 0 1 0 0,-1 0 0 0 0,1 0 0 0 0,-1 0-1 0 0,1 0 1 0 0,0 0 0 0 0,-1 0 0 0 0,1 0-1 0 0,-1 0 1 0 0,1 1 0 0 0,-1-1 0 0 0,1 0-1 0 0,0 0 1 0 0,-1 0 0 0 0,1 1 0 0 0,0-1-1 0 0,-1 0 1 0 0,1 0 0 0 0,0 1 0 0 0,-1-1-1 0 0,1 0 1 0 0,0 1 0 0 0,0-1 0 0 0,-1 0-1 0 0,1 1-16 0 0,-7 15 578 0 0,6-11-453 0 0,0-2-99 0 0,0-1-1 0 0,1 1 0 0 0,-1 0 1 0 0,1-1-1 0 0,0 1 1 0 0,-1 0-1 0 0,1-1 1 0 0,1 1-1 0 0,-1 0 1 0 0,0 0-1 0 0,1-1 1 0 0,-1 1-1 0 0,1 0 1 0 0,0-1-1 0 0,0 1 1 0 0,0-1-1 0 0,0 1 1 0 0,0 0-26 0 0,3 3 126 0 0,-1 1 1 0 0,1-1-1 0 0,1 0 0 0 0,-1 0 1 0 0,1 0-1 0 0,0-1-126 0 0,-1 0 27 0 0,0-1 1 0 0,0 0-1 0 0,0-1 0 0 0,0 1 0 0 0,1-1 0 0 0,0 0 0 0 0,-1 0 0 0 0,1 0 0 0 0,5 1-27 0 0,15 6-17 0 0,0 0-1 0 0,1-2 0 0 0,0-2 1 0 0,8 2 17 0 0,-13-4-28 0 0,19 3-1678 0 0,-13-3-2835 0 0,6 0-2197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57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1 185 17015 0 0,'0'0'388'0'0,"0"0"52"0"0,0 0 30 0 0,0 0-56 0 0,8 3-254 0 0,-4-1 91 0 0,-1 0 0 0 0,1 1 0 0 0,-1-1-1 0 0,0 1 1 0 0,0 0 0 0 0,0 0 0 0 0,0 0-1 0 0,-1 0 1 0 0,1 0 0 0 0,-1 1-1 0 0,0-1 1 0 0,0 1 0 0 0,0 0 0 0 0,0 0-251 0 0,3 6 527 0 0,-2 1 0 0 0,1-1 0 0 0,-1 1 0 0 0,1 7-527 0 0,-3-12 51 0 0,-1-4-39 0 0,1 0 0 0 0,-1 0 0 0 0,1 0 0 0 0,-1 0 0 0 0,0 0 0 0 0,0 0 0 0 0,0 0 0 0 0,0 0 0 0 0,0 0 0 0 0,0 0 0 0 0,-1 0 0 0 0,1 0 0 0 0,0 0 0 0 0,-1 0 0 0 0,0 0 0 0 0,0 0 0 0 0,1 0 0 0 0,-2 0-12 0 0,2-1-80 0 0,0-1-71 0 0,0 0-17 0 0,0 0-248 0 0,0 0-1015 0 0,0 0-442 0 0,0-3-88 0 0,0-11-21 0 0</inkml:trace>
  <inkml:trace contextRef="#ctx0" brushRef="#br0" timeOffset="491.259">127 1 13272 0 0,'0'0'298'0'0,"0"0"46"0"0,0 0 23 0 0,2 1-43 0 0,6 9-337 0 0,-1-1-1 0 0,0 1 1 0 0,0 1 0 0 0,-1-1-1 0 0,0 1 1 0 0,-1 1 0 0 0,4 10 13 0 0,2 4-2 0 0,-8-22 13 0 0,-1 1 0 0 0,0 0-1 0 0,0 0 1 0 0,0 0 0 0 0,-1 0-1 0 0,1 1 1 0 0,-1-1 0 0 0,0 1-11 0 0,0 6 29 0 0,1 0 1 0 0,1 1 0 0 0,1 3-30 0 0,2 5-109 0 0,-5-16 12 0 0,1 1 1 0 0,0 0 0 0 0,1 0 0 0 0,-1-1-1 0 0,1 1 1 0 0,3 3 96 0 0,-2-4 82 0 0,-3-4 42 0 0,-1-1-10 0 0,0 0-8 0 0,0 0 70 0 0,0 0 301 0 0,0 0 130 0 0,0 0-549 0 0,0 0 0 0 0,0-1 1 0 0,0 1-1 0 0,1 0 1 0 0,-1 0-1 0 0,0 0 1 0 0,0-1-1 0 0,0 1 1 0 0,1 0-1 0 0,-1 0 0 0 0,0 0 1 0 0,0-1-1 0 0,0 1 1 0 0,1 0-1 0 0,-1 0 1 0 0,0 0-1 0 0,0 0 1 0 0,1 0-1 0 0,-1-1 0 0 0,0 1 1 0 0,0 0-1 0 0,1 0 1 0 0,-1 0-1 0 0,0 0 1 0 0,1 0-59 0 0,-1 0 36 0 0,0 0 0 0 0,1 0 0 0 0,-1 0 0 0 0,0 0 0 0 0,0 0 0 0 0,1 0 0 0 0,-1 0 0 0 0,0 0 0 0 0,1-1 0 0 0,-1 1 1 0 0,0 0-1 0 0,0 0 0 0 0,1 0 0 0 0,-1 0 0 0 0,0-1 0 0 0,0 1 0 0 0,1 0 0 0 0,-1 0 0 0 0,0 0 0 0 0,0-1 0 0 0,0 1 0 0 0,1 0 0 0 0,-1-1 1 0 0,0 1-1 0 0,0 0 0 0 0,0 0 0 0 0,0-1 0 0 0,0 1 0 0 0,0 0 0 0 0,0-1 0 0 0,0 1 0 0 0,0 0 0 0 0,1 0 0 0 0,-1-1 0 0 0,0 1-36 0 0,6-30 2616 0 0,-5 22-2478 0 0,0 1 0 0 0,0-1-1 0 0,1 1 1 0 0,0-1-1 0 0,0 1 1 0 0,0 0 0 0 0,1 0-1 0 0,0 0 1 0 0,1 0-1 0 0,3-5-137 0 0,-5 9 4 0 0,0 0-1 0 0,1 0 0 0 0,-1 1 1 0 0,1-1-1 0 0,0 1 1 0 0,0-1-1 0 0,0 1 0 0 0,0 0 1 0 0,0 0-1 0 0,0 0 0 0 0,0 1 1 0 0,1-1-1 0 0,-1 1 0 0 0,1 0 1 0 0,-1 0-1 0 0,1 0 1 0 0,-1 0-1 0 0,1 0 0 0 0,0 1-3 0 0,0 0 0 0 0,0 0 1 0 0,0 0-1 0 0,-1 0 0 0 0,1 1 0 0 0,0-1 0 0 0,0 1 0 0 0,-1 0 1 0 0,1 0-1 0 0,0 0 0 0 0,-1 1 0 0 0,3 1 0 0 0,-4-2-3 0 0,1 1 1 0 0,-1 0-1 0 0,1 1 0 0 0,-1-1 1 0 0,0 0-1 0 0,0 1 0 0 0,0-1 1 0 0,-1 1-1 0 0,2 1 3 0 0,8 12-58 0 0,-4-7 69 0 0,-1 1 0 0 0,-1-1 0 0 0,0 2 0 0 0,0-1 0 0 0,-1 0-1 0 0,0 1 1 0 0,0 4-11 0 0,0-1 18 0 0,2 1-1 0 0,0-1 0 0 0,6 12-17 0 0,-10-24-183 0 0,-1 1 0 0 0,1-1 0 0 0,0 0-1 0 0,0 0 1 0 0,0 1 0 0 0,0-2 0 0 0,0 1 0 0 0,0 0-1 0 0,0 0 1 0 0,1-1 0 0 0,-1 1 0 0 0,1-1-1 0 0,-1 1 1 0 0,1-1 0 0 0,-1 0 0 0 0,1 0 0 0 0,0-1-1 0 0,0 1 1 0 0,1 0 183 0 0,18 2-1279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1:55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0 319 9216 0 0,'0'-6'949'0'0,"0"1"-698"0"0,0 5 906 0 0,0 0 383 0 0,0 0 76 0 0,0 0-193 0 0,0 0-874 0 0,0 8-293 0 0,2 62 3210 0 0,7 46-3466 0 0,-5-106 68 0 0,-4-9-37 0 0,1 0-1 0 0,-1 0 1 0 0,1 0-1 0 0,-1 0 1 0 0,1 0-1 0 0,-1 0 1 0 0,0 0-1 0 0,0 0 0 0 0,0 0 1 0 0,1 0-1 0 0,-1 0 1 0 0,0 0-1 0 0,0 1-30 0 0,14-5 243 0 0,-8-1-184 0 0,-1-1 1 0 0,0 0-1 0 0,0 0 1 0 0,0 0-1 0 0,-1-1 1 0 0,0 1-1 0 0,2-4-59 0 0,-5 7 0 0 0,7-8 15 0 0,5-8 104 0 0,-1-1 1 0 0,0 0-1 0 0,3-9-119 0 0,-12 21-22 0 0,1 1 0 0 0,0-1 0 0 0,0 1 0 0 0,1 0 0 0 0,0 0 0 0 0,0 0 0 0 0,0 1 0 0 0,1-1-1 0 0,0 1 1 0 0,0 1 0 0 0,0-1 0 0 0,0 1 0 0 0,1 0 0 0 0,2-1 22 0 0,-7 5-15 0 0,-1 1 0 0 0,1-1 0 0 0,0 0 0 0 0,0 1 0 0 0,-1-1 0 0 0,1 1 0 0 0,0-1 0 0 0,-1 1 0 0 0,1 0 0 0 0,0 0 0 0 0,-1-1 0 0 0,1 1 0 0 0,-1 0 0 0 0,1 1 0 0 0,-1-1 0 0 0,1 1 15 0 0,3 2-21 0 0,-1 1 0 0 0,0-1 1 0 0,0 1-1 0 0,-1 0 0 0 0,1 0 0 0 0,-1 0 0 0 0,0 0 1 0 0,-1 1-1 0 0,1-1 0 0 0,0 3 21 0 0,3 11 110 0 0,0 1 0 0 0,0 7-110 0 0,-5-23 37 0 0,1 10 93 0 0,0 1 1 0 0,-1-1-1 0 0,-1 1 0 0 0,0 0 0 0 0,-1 1-130 0 0,0 19 401 0 0,2-38-373 0 0,0-1-1 0 0,1 1 0 0 0,-1 0 0 0 0,1 0 1 0 0,-1 0-1 0 0,1 1 0 0 0,0-1 1 0 0,0 0-1 0 0,2-1-27 0 0,3-6 10 0 0,55-94 62 0 0,-55 92-72 0 0,0 2 0 0 0,1-1 0 0 0,0 1 0 0 0,1 0 0 0 0,0 1 0 0 0,1 0 0 0 0,0 0 0 0 0,-10 8 1 0 0,1 1 1 0 0,0-1-1 0 0,0 1 0 0 0,-1-1 0 0 0,1 1 0 0 0,0-1 0 0 0,0 1 1 0 0,0 0-1 0 0,0-1 0 0 0,0 1 0 0 0,-1 0 0 0 0,1 0 0 0 0,0-1 0 0 0,0 1 1 0 0,0 0-1 0 0,0 0 0 0 0,0 0 0 0 0,0 0 0 0 0,0 0 0 0 0,0 0 1 0 0,0 1-1 0 0,0-1 0 0 0,0 0 0 0 0,0 0 0 0 0,-1 1 0 0 0,1-1 0 0 0,0 1 1 0 0,0-1-1 0 0,0 0 0 0 0,0 1 0 0 0,-1 0 0 0 0,1-1 0 0 0,0 1 1 0 0,0-1-1 0 0,-1 1 0 0 0,1 0 0 0 0,0 0-1 0 0,1 2 16 0 0,0-1 1 0 0,0 1-1 0 0,0 0 1 0 0,-1 0-1 0 0,1-1 1 0 0,0 4-17 0 0,7 23 74 0 0,-8-24-63 0 0,0 1 0 0 0,0-1-1 0 0,1 0 1 0 0,0 1 0 0 0,1 0-11 0 0,4 8 23 0 0,-6-11-169 0 0,-1-1 0 0 0,1 0-1 0 0,0 1 1 0 0,0-1 0 0 0,0 0 0 0 0,1 0 0 0 0,-1 0 0 0 0,0 0 0 0 0,1 0 0 0 0,-1 0 0 0 0,1 0 0 0 0,0-1 0 0 0,0 1 0 0 0,0-1-1 0 0,-1 1 1 0 0,2-1 0 0 0,-1 1 0 0 0,0-1 0 0 0,0 0 0 0 0,2 1 146 0 0,12 1-1531 0 0</inkml:trace>
  <inkml:trace contextRef="#ctx0" brushRef="#br0" timeOffset="339.395">869 302 16471 0 0,'-12'-1'1755'0'0,"8"3"-1714"0"0,0-1-1 0 0,1 0 1 0 0,-1 1 0 0 0,1 0-1 0 0,-1-1 1 0 0,1 1-1 0 0,0 1 1 0 0,-1-1 0 0 0,0 1-41 0 0,-26 25 965 0 0,25-22-756 0 0,-1 1 1 0 0,1 0-1 0 0,0 0 1 0 0,0 0-1 0 0,1 0 1 0 0,0 1-1 0 0,0 0 1 0 0,1 0-1 0 0,0 1-209 0 0,1-4 69 0 0,1 1 1 0 0,-1 0-1 0 0,1 0 0 0 0,0 0 1 0 0,1 0-1 0 0,0-1 0 0 0,0 1 1 0 0,0 0-1 0 0,0 0 0 0 0,1 0 1 0 0,0 0-1 0 0,1 0 0 0 0,-1 1-69 0 0,0-5 1 0 0,0 0 1 0 0,-1 0-1 0 0,1 0 0 0 0,0-1 0 0 0,0 1 0 0 0,0 0 0 0 0,0 0 0 0 0,0-1 1 0 0,1 1-1 0 0,-1 0 0 0 0,0-1 0 0 0,1 0 0 0 0,-1 1 0 0 0,1-1 0 0 0,0 0 1 0 0,-1 0-1 0 0,1 1 0 0 0,0-1 0 0 0,1 0-1 0 0,-1 0 13 0 0,1 0-1 0 0,0 0 1 0 0,0-1 0 0 0,0 1-1 0 0,-1-1 1 0 0,1 0-1 0 0,0 0 1 0 0,0 0 0 0 0,0 0-1 0 0,0 0 1 0 0,-1-1 0 0 0,1 1-1 0 0,1-1-12 0 0,1 0 23 0 0,0-1 0 0 0,0 0 0 0 0,0 0 0 0 0,0 0 0 0 0,-1 0 0 0 0,1-1 0 0 0,-1 0 0 0 0,1 0 0 0 0,-1 0 0 0 0,0 0 0 0 0,0-1 0 0 0,0 0 0 0 0,0 1 0 0 0,-1-1 0 0 0,0-1-23 0 0,3-4 23 0 0,-3 6-14 0 0,-1 0 0 0 0,1-1 1 0 0,-1 1-1 0 0,0-1 0 0 0,0 0 1 0 0,-1 1-1 0 0,1-1 0 0 0,-1 0 1 0 0,0 0-1 0 0,0 0 0 0 0,0 0 1 0 0,-1 0-1 0 0,1 0 0 0 0,-1-2-9 0 0,0 0 17 0 0,0 0 0 0 0,0 0 0 0 0,-1 0 0 0 0,0 0 0 0 0,0 0 0 0 0,-1 0 0 0 0,-1-3-17 0 0,1 5 0 0 0,1 1 0 0 0,-1 0-1 0 0,0-1 1 0 0,0 1 0 0 0,0 0-1 0 0,0 0 1 0 0,-1 0-1 0 0,1 1 1 0 0,-1-1 0 0 0,0 0-1 0 0,0 1 1 0 0,-2-2 0 0 0,2 2-428 0 0,-11-6 713 0 0,4 5-5787 0 0,10 3 3845 0 0</inkml:trace>
  <inkml:trace contextRef="#ctx0" brushRef="#br0" timeOffset="997.178">1181 269 8752 0 0,'0'0'673'0'0,"0"0"-202"0"0,0 0 770 0 0,0 0 382 0 0,0 0 75 0 0,0 0-139 0 0,-6 5-63 0 0,-17 8-256 0 0,14-8-895 0 0,0 1 0 0 0,0-1-1 0 0,0 2 1 0 0,1-1 0 0 0,-4 5-345 0 0,-1 3 221 0 0,0 1-1 0 0,1 0 1 0 0,1 1 0 0 0,1 0 0 0 0,0 0 0 0 0,-2 7-221 0 0,11-20 7 0 0,0-1-1 0 0,0 1 1 0 0,0 0 0 0 0,0-1-1 0 0,0 1 1 0 0,0 0 0 0 0,1 0-1 0 0,-1 0 1 0 0,1 0 0 0 0,0-1-1 0 0,0 1 1 0 0,0 0 0 0 0,0 0-1 0 0,1 0 1 0 0,-1 0 0 0 0,1 0-7 0 0,-1-3 5 0 0,0 1 0 0 0,0 0 0 0 0,1 0 0 0 0,-1-1 1 0 0,0 1-1 0 0,0 0 0 0 0,1-1 0 0 0,-1 1 0 0 0,0 0 0 0 0,1-1 1 0 0,-1 1-1 0 0,1 0 0 0 0,-1-1 0 0 0,1 1 0 0 0,-1-1 1 0 0,1 1-1 0 0,0-1 0 0 0,-1 1 0 0 0,1-1 0 0 0,-1 0 0 0 0,1 1 1 0 0,0-1-1 0 0,-1 1 0 0 0,1-1-5 0 0,1 0 16 0 0,0 1 1 0 0,0-1-1 0 0,0 1 0 0 0,0-1 1 0 0,-1 0-1 0 0,1 0 0 0 0,0 0 1 0 0,0 0-1 0 0,0 0 1 0 0,0-1-17 0 0,3 1 46 0 0,0-2 0 0 0,0 1 0 0 0,0 0 1 0 0,0-1-1 0 0,-1 0 0 0 0,1 0 1 0 0,2-2-47 0 0,14-8 63 0 0,-15 9-42 0 0,0 0 0 0 0,-1 0 0 0 0,1-1-1 0 0,-1 0 1 0 0,0 0 0 0 0,4-4-21 0 0,2-5 26 0 0,0-1 0 0 0,-1 0 1 0 0,-1 0-1 0 0,0-1 0 0 0,-1-1 1 0 0,-1 1-1 0 0,2-5-26 0 0,1-7-109 0 0,-1-2-1 0 0,-2 1 1 0 0,4-25 109 0 0,20-125-883 0 0,-28 165 804 0 0,-7 37-61 0 0,-1 31 202 0 0,-1 5 430 0 0,3 0 0 0 0,3 23-492 0 0,1-56 66 0 0,2 0 1 0 0,2 4-67 0 0,-3-21 56 0 0,0 1-1 0 0,1-1 1 0 0,1 0-1 0 0,-1 0 1 0 0,2 0-1 0 0,4 9-55 0 0,-7-18 18 0 0,-1 1-1 0 0,1 0 0 0 0,-1-1 0 0 0,1 1 1 0 0,0-1-1 0 0,-1 0 0 0 0,1 1 0 0 0,0-1 1 0 0,0 0-1 0 0,0 0 0 0 0,0 0 0 0 0,0 0 1 0 0,0-1-1 0 0,0 1 0 0 0,1 0 0 0 0,-1-1 1 0 0,0 0-1 0 0,0 1 0 0 0,0-1 0 0 0,1 0 1 0 0,-1 0-1 0 0,0 0 0 0 0,1 0-17 0 0,3-1 56 0 0,1 1 1 0 0,-1-1-1 0 0,1 0 1 0 0,-1-1-1 0 0,0 0 1 0 0,1 0-1 0 0,2-1-56 0 0,-2 0 28 0 0,1-1-1 0 0,-1 0 0 0 0,0 0 0 0 0,0 0 0 0 0,-1-1 1 0 0,1 0-1 0 0,-1 0 0 0 0,0 0 0 0 0,0-1 1 0 0,-1 0-1 0 0,1 0 0 0 0,-1-1 0 0 0,-1 1 1 0 0,4-7-28 0 0,-4 6 29 0 0,3-5-19 0 0,0-1 1 0 0,-1 0-1 0 0,0 0 0 0 0,-1 0 0 0 0,-1-1 0 0 0,0-2-10 0 0,-2 8-17 0 0,-1 4 12 0 0,0 1 1 0 0,0-1-1 0 0,-1 0 0 0 0,1 0 1 0 0,-1 0-1 0 0,0 1 0 0 0,0-1 1 0 0,0 0-1 0 0,-1 0 0 0 0,0-2 5 0 0,1 6-1 0 0,0 0 0 0 0,0-1 0 0 0,0 1 0 0 0,0 0 0 0 0,0 0-1 0 0,0 0 1 0 0,0 0 0 0 0,0-1 0 0 0,-1 1 0 0 0,1 0 0 0 0,0 0 0 0 0,0 0-1 0 0,0 0 1 0 0,0 0 0 0 0,0-1 0 0 0,-1 1 0 0 0,1 0 0 0 0,0 0 0 0 0,0 0-1 0 0,0 0 1 0 0,0 0 0 0 0,-1 0 0 0 0,1 0 0 0 0,0 0 0 0 0,0 0 0 0 0,0 0-1 0 0,0 0 1 0 0,-1 0 0 0 0,1 0 0 0 0,0 0 0 0 0,0 0 0 0 0,0 0 0 0 0,-1 0-1 0 0,1 0 1 0 0,0 0 0 0 0,0 0 0 0 0,0 0 0 0 0,0 0 0 0 0,-1 0 0 0 0,1 0-1 0 0,0 0 1 0 0,0 0 0 0 0,0 0 0 0 0,0 0 0 0 0,-1 1 0 0 0,1-1 0 0 0,0 0 1 0 0,-13 10-120 0 0,10-7 73 0 0,-1 1-1 0 0,0 0 1 0 0,1 0 0 0 0,-3 5 47 0 0,2 0-4 0 0,0 0 1 0 0,0 0 0 0 0,1 1 0 0 0,0-1-1 0 0,1 1 1 0 0,0 0 0 0 0,0 1 3 0 0,2-7 12 0 0,-1 0 0 0 0,1 0-1 0 0,1 0 1 0 0,-1-1 0 0 0,1 1 0 0 0,-1 0 0 0 0,1 0 0 0 0,0-1 0 0 0,0 1-1 0 0,1-1 1 0 0,-1 1 0 0 0,1-1 0 0 0,0 1 0 0 0,0-1 0 0 0,0 0 0 0 0,0 0 0 0 0,0 0-1 0 0,1 0 1 0 0,2 2-12 0 0,-1-1 0 0 0,1 1 1 0 0,-1-1-1 0 0,1 0 0 0 0,1-1 0 0 0,-1 0 0 0 0,0 1 0 0 0,1-2 1 0 0,0 1-1 0 0,-1-1 0 0 0,1 1 0 0 0,0-2 0 0 0,0 1 0 0 0,1-1 1 0 0,-1 0-1 0 0,0 0 0 0 0,2 0 0 0 0,56 3-533 0 0,-20-5-6026 0 0,-17-2-719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2:09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19 7368 0 0,'0'0'568'0'0,"-1"0"-374"0"0,-3 0 22 0 0,3 0 792 0 0,1 0 339 0 0,0 0 58 0 0,0 0-91 0 0,0 0-452 0 0,0 0-196 0 0,0 0-40 0 0,9-1 631 0 0,80-6 3421 0 0,48 3-4678 0 0,-25 2 290 0 0,-76 0-290 0 0,-5 0 0 0 0,1 1 0 0 0,17 3 0 0 0,41 6-1268 0 0,-59-5-176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2:10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 10392 0 0,'7'0'1109'0'0,"31"0"-601"0"0,22 1 3818 0 0,48-7-4326 0 0,-7-2 198 0 0,67 5-198 0 0,-149 3-1021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2:10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12384 0 0,'0'0'564'0'0,"0"0"-10"0"0,1 0-330 0 0,32 2 280 0 0,-18-1-107 0 0,0-1 0 0 0,9 0-397 0 0,43-3 1250 0 0,9 3-1250 0 0,31 0-1060 0 0,-74 0-4362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2:08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12 253 3224 0 0,'-7'-3'240'0'0,"9"-2"4"0"0,-5 1 922 0 0,3 4-1109 0 0,-1-1 0 0 0,1 1 0 0 0,0 0-1 0 0,0 0 1 0 0,0 0 0 0 0,-1 0 0 0 0,1-1 0 0 0,0 1 0 0 0,0 0 0 0 0,0 0 0 0 0,0 0-1 0 0,0 0 1 0 0,-1-1 0 0 0,1 1 0 0 0,0 0 0 0 0,0 0 0 0 0,0-1 0 0 0,0 1-1 0 0,0 0 1 0 0,0 0 0 0 0,0-1 0 0 0,0 1 0 0 0,0 0 0 0 0,0 0 0 0 0,0 0 0 0 0,0-1-1 0 0,0 1 1 0 0,0 0 0 0 0,0 0 0 0 0,0-1 0 0 0,0 1 0 0 0,0 0 0 0 0,0 0 0 0 0,0-1-1 0 0,1 1 1 0 0,-1 0 0 0 0,0 0 0 0 0,0 0 0 0 0,0-1 0 0 0,0 1 0 0 0,0 0-1 0 0,1 0 1 0 0,-1 0 0 0 0,0 0 0 0 0,0-1-57 0 0,18-14 2167 0 0,-16 14-2054 0 0,0-1 0 0 0,0 0 0 0 0,0 1 0 0 0,1-1 1 0 0,-2 0-1 0 0,1 0 0 0 0,0 0 0 0 0,0-1-113 0 0,-2 2 407 0 0,12-16 1154 0 0,-11 16-1454 0 0,0 0 35 0 0,0 0-1 0 0,-1 0 0 0 0,1 1 0 0 0,-1-1 1 0 0,1 0-1 0 0,-1 0 0 0 0,1 0 0 0 0,-1 0 0 0 0,1 0 1 0 0,-1 0-1 0 0,0 0 0 0 0,0 0 0 0 0,1-1 1 0 0,-1 1-1 0 0,0 0 0 0 0,0 0 0 0 0,0 0 0 0 0,0 0 1 0 0,0 0-1 0 0,-1-1-141 0 0,1 2 19 0 0,0 0 0 0 0,0 0-1 0 0,0 0 1 0 0,0-1 0 0 0,0 1 0 0 0,0 0 0 0 0,0 0 0 0 0,0 0 0 0 0,0 0-1 0 0,0 0 1 0 0,0 0 0 0 0,0 0 0 0 0,0-1 0 0 0,0 1 0 0 0,0 0 0 0 0,0 0-1 0 0,0 0 1 0 0,0 0 0 0 0,1 0 0 0 0,-1 0 0 0 0,0 0 0 0 0,0 0 0 0 0,0-1 0 0 0,0 1-1 0 0,0 0 1 0 0,0 0 0 0 0,0 0 0 0 0,0 0 0 0 0,0 0 0 0 0,0 0 0 0 0,0 0-1 0 0,1 0 1 0 0,-1 0 0 0 0,0 0 0 0 0,0 0 0 0 0,0 0 0 0 0,0 0 0 0 0,0 0-1 0 0,0 0 1 0 0,0 0 0 0 0,1 0 0 0 0,-1 0 0 0 0,0 0 0 0 0,0 0 0 0 0,0 0-1 0 0,0 0 1 0 0,0 0 0 0 0,0 0 0 0 0,0 0 0 0 0,1 0 0 0 0,-1 0 0 0 0,0 0-1 0 0,0 0 1 0 0,0 0 0 0 0,0 0 0 0 0,0 0 0 0 0,0 0 0 0 0,0 0 0 0 0,0 0-1 0 0,1 0 1 0 0,-1 0 0 0 0,0 1-19 0 0,0-1 25 0 0,1 1 1 0 0,0 0-1 0 0,-1-1 0 0 0,1 1 0 0 0,0 0 0 0 0,-1 0 0 0 0,0 0 1 0 0,1-1-1 0 0,-1 1 0 0 0,1 0 0 0 0,-1 0 0 0 0,0 0 1 0 0,1 0-1 0 0,-1 0 0 0 0,0 0 0 0 0,0 0 0 0 0,0 0 1 0 0,0 0-1 0 0,0 0 0 0 0,0 0 0 0 0,0 0 0 0 0,0 0 1 0 0,0-1-1 0 0,0 1 0 0 0,-1 0 0 0 0,1 0 0 0 0,0 0 0 0 0,-1 1-25 0 0,1-1 28 0 0,0-1 0 0 0,0 1 0 0 0,-1 0-1 0 0,1 0 1 0 0,0 0 0 0 0,0 0 0 0 0,0 0-1 0 0,1 0 1 0 0,-1 0 0 0 0,0 0 0 0 0,0 0-1 0 0,0 0 1 0 0,1 0 0 0 0,-1 0 0 0 0,1-1-1 0 0,-1 1-27 0 0,1 0 35 0 0,-1 1-1 0 0,0-1 0 0 0,1 0 0 0 0,-1 0 1 0 0,0 0-1 0 0,1 1 0 0 0,-1-1 1 0 0,0 0-1 0 0,0 0 0 0 0,0 1 0 0 0,0-1 1 0 0,0 0-1 0 0,0 1-34 0 0,-6 19 415 0 0,4-13-261 0 0,0 1-1 0 0,0-1 1 0 0,0 0-1 0 0,1 1 0 0 0,1 1-153 0 0,-1-1 156 0 0,0 1-1 0 0,0-1 0 0 0,-1 0 0 0 0,-2 9-155 0 0,1-9 111 0 0,1 0 0 0 0,0 1 0 0 0,1-1 0 0 0,0 0 0 0 0,0 1-111 0 0,1 1 114 0 0,-1 0-1 0 0,-1-1 0 0 0,-2 10-113 0 0,2-7 94 0 0,-1 0 0 0 0,1 11-94 0 0,4 74 240 0 0,2-73-146 0 0,-3-23-77 0 0,0 1 0 0 0,0 0 0 0 0,-1 0 0 0 0,1 0 1 0 0,-1 0-1 0 0,0 0 0 0 0,0 0 0 0 0,0 0 0 0 0,0 2-17 0 0,-1 0 20 0 0,0 0 0 0 0,1 0 0 0 0,0 0 0 0 0,0 0 0 0 0,0 0 0 0 0,0 0 0 0 0,1 0 0 0 0,0 3-20 0 0,-1-6-5 0 0,0 1-1 0 0,0-1 1 0 0,0 1-1 0 0,0-1 0 0 0,0 1 1 0 0,-1-1-1 0 0,1 1 1 0 0,-1-1-1 0 0,0 0 0 0 0,1 1 1 0 0,-1-1-1 0 0,0 0 1 0 0,-1 1-1 0 0,1-1 0 0 0,-2 2 6 0 0,-3 8 10 0 0,6-11 5 0 0,0-1-7 0 0,0 1-1 0 0,-1 0 1 0 0,1-1-1 0 0,0 1 1 0 0,0 0-1 0 0,-1-1 1 0 0,1 1-1 0 0,0-1 1 0 0,-1 1 0 0 0,1 0-1 0 0,-1-1 1 0 0,1 1-1 0 0,-1-1 1 0 0,1 1-1 0 0,-1-1 1 0 0,1 0-1 0 0,-1 1 1 0 0,1-1-1 0 0,-1 1-7 0 0,0-1 75 0 0,1 0-10 0 0,0 0 9 0 0,0 0 38 0 0,0-8 142 0 0,4-2-139 0 0,-4 8-109 0 0,1 1-1 0 0,0 0 0 0 0,-1 0 1 0 0,1 0-1 0 0,-1 0 1 0 0,0-1-1 0 0,1 1 0 0 0,-1 0 1 0 0,0 0-1 0 0,0-1 1 0 0,0 1-1 0 0,0 0 0 0 0,0-1 1 0 0,0 1-1 0 0,0 0 1 0 0,0 0-1 0 0,-1-1-5 0 0,1 1 1 0 0,-1 0 5 0 0,1 0-1 0 0,-1-1 0 0 0,0 1 0 0 0,1-1 1 0 0,-1 1-1 0 0,1 0 0 0 0,0-1 1 0 0,-1 1-1 0 0,1-1 0 0 0,0 0 0 0 0,0 1 1 0 0,0-1-1 0 0,0 1 0 0 0,0-1 1 0 0,0 1-1 0 0,1-1 0 0 0,-1 1 0 0 0,0-1 1 0 0,1 1-1 0 0,-1-1 0 0 0,1 1 0 0 0,0 0 1 0 0,-1-1-1 0 0,1 1 0 0 0,0-1-5 0 0,0 0 2 0 0,0 0-1 0 0,0 0 1 0 0,-1 0-1 0 0,1 1 1 0 0,-1-1-1 0 0,0 0 1 0 0,1 0-1 0 0,-1-1 1 0 0,0 1-1 0 0,0 0 1 0 0,0 0-1 0 0,-1 0 1 0 0,1 0-1 0 0,0 0 1 0 0,-1 0-2 0 0,-1-21 49 0 0,4-11-16 0 0,-1-1 0 0 0,-4-17-33 0 0,3 44 4 0 0,1 0 1 0 0,-1 0-1 0 0,2-6-4 0 0,-1 7 10 0 0,0 0 0 0 0,0 0 0 0 0,-1 0 1 0 0,0 0-1 0 0,-1-2-10 0 0,0 0 1 0 0,0-1 1 0 0,0 1-1 0 0,1-1 1 0 0,0 1-1 0 0,1-1 1 0 0,0 1-1 0 0,1-7-1 0 0,8-42-19 0 0,-8 43 10 0 0,0-1 0 0 0,1 1 0 0 0,1 0 0 0 0,0 1 0 0 0,4-10 9 0 0,2-11 0 0 0,-9 28 0 0 0,1 1 0 0 0,-1 0 0 0 0,1-1 0 0 0,2-3 0 0 0,1 2-3 0 0,-1-1 0 0 0,-1 0 1 0 0,0 0-1 0 0,0 0 0 0 0,0-2 3 0 0,16-37-74 0 0,-13 32-92 0 0,6 33-20 0 0,-7-5 169 0 0,0 0-1 0 0,-1 1 0 0 0,-1 0 0 0 0,0-1 0 0 0,1 7 18 0 0,4 67-134 0 0,-3-25 69 0 0,0-19 65 0 0,0 5 0 0 0,10 42 0 0 0,-15-88-1 0 0,9 37 204 0 0,14 37-203 0 0,-18-60-71 0 0,-3-8 72 0 0,1 0 0 0 0,0 0 0 0 0,0 0 0 0 0,0-1 0 0 0,1 0 0 0 0,0 1 0 0 0,3 3-1 0 0,-6-9 22 0 0,0 0 1 0 0,0 0-1 0 0,0 0 1 0 0,0 0 0 0 0,0 0-1 0 0,0 0 1 0 0,0 0 0 0 0,0 0-1 0 0,0-1 1 0 0,0 1-1 0 0,1 0 1 0 0,-1-1 0 0 0,0 1-1 0 0,0-1 1 0 0,1 1-1 0 0,-1-1 1 0 0,0 1 0 0 0,1-1-1 0 0,-1 0 1 0 0,0 0-1 0 0,1 0 1 0 0,-1 0 0 0 0,1 0-1 0 0,-1 0 1 0 0,0 0-1 0 0,1 0 1 0 0,-1 0 0 0 0,0-1-1 0 0,1 1 1 0 0,-1-1 0 0 0,0 1-1 0 0,1-1 1 0 0,-1 1-1 0 0,0-1 1 0 0,0 0 0 0 0,0 0-1 0 0,1 1 1 0 0,-1-1-1 0 0,0 0 1 0 0,0 0 0 0 0,0 0-1 0 0,0 0 1 0 0,-1 0-1 0 0,1 0 1 0 0,0-1 0 0 0,0 1-1 0 0,0-1-22 0 0,11-21 489 0 0,-1-1 0 0 0,-1 0 0 0 0,5-16-489 0 0,18-79 398 0 0,-31 110-388 0 0,11-49 48 0 0,-7 27-63 0 0,5-14 5 0 0,-1 10 0 0 0,5-33 0 0 0,-8 55 1 0 0,-6 11-3 0 0,0 1 1 0 0,0-1-1 0 0,0 1 0 0 0,0-1 0 0 0,-1 1 1 0 0,1-1-1 0 0,0 0 0 0 0,-1 1 0 0 0,1-1 1 0 0,-1 0-1 0 0,0 1 0 0 0,1-1 2 0 0,-1 1-101 0 0,0 1-27 0 0,0 0-7 0 0,0 0-131 0 0,0 0-549 0 0,0 0-237 0 0,8 3-6126 0 0,-1 2 458 0 0</inkml:trace>
  <inkml:trace contextRef="#ctx0" brushRef="#br0" timeOffset="400.67">732 363 14368 0 0,'-18'-2'1560'0'0,"11"2"-1380"0"0,1 2 0 0 0,-1-1 1 0 0,0 1-1 0 0,1 0 1 0 0,-1 0-1 0 0,1 1 1 0 0,-3 1-181 0 0,-10 4 787 0 0,14-6-622 0 0,0 0 0 0 0,1 1 1 0 0,-1-1-1 0 0,1 1 0 0 0,-1 0 0 0 0,1 0 0 0 0,0 0 1 0 0,0 1-1 0 0,0 0 0 0 0,0-1 0 0 0,1 1 0 0 0,0 1 0 0 0,0-1 1 0 0,0 0-1 0 0,0 1 0 0 0,0-1 0 0 0,1 1 0 0 0,-1 4-165 0 0,2-7 7 0 0,1 0-1 0 0,-1 0 0 0 0,1 0 0 0 0,0 0 0 0 0,0 0 0 0 0,0 0 0 0 0,0 1 1 0 0,1-1-1 0 0,-1 0 0 0 0,0 0 0 0 0,1 0 0 0 0,0 0 0 0 0,-1 0 0 0 0,1 0 1 0 0,0 0-1 0 0,0 0 0 0 0,0 0 0 0 0,0-1 0 0 0,2 3-6 0 0,3 5 27 0 0,1-1 0 0 0,0 0-1 0 0,4 4-26 0 0,-6-6 51 0 0,3 1-76 0 0,1 0-1 0 0,-1 0 1 0 0,5 2 25 0 0,12 10 126 0 0,-25-18-122 0 0,1-1 0 0 0,0 1 0 0 0,-1 0 0 0 0,1-1 0 0 0,0 1 1 0 0,-1-1-1 0 0,1 1 0 0 0,0-1 0 0 0,0 1 0 0 0,-1-1 0 0 0,1 0 0 0 0,0 1 1 0 0,0-1-1 0 0,0 0 0 0 0,-1 0 0 0 0,1 1 0 0 0,0-1-4 0 0,2 4 25 0 0,-1 2 25 0 0,-2-5-46 0 0,0 0 0 0 0,0-1 0 0 0,0 1 0 0 0,0 0 0 0 0,0 0 0 0 0,0-1 0 0 0,0 1 1 0 0,-1 0-1 0 0,1-1 0 0 0,0 1 0 0 0,0 0 0 0 0,-1-1 0 0 0,1 1 0 0 0,0-1 0 0 0,-1 1 0 0 0,1 0 0 0 0,0-1 0 0 0,-1 1 0 0 0,1-1 0 0 0,-1 1 0 0 0,1-1 0 0 0,-1 1 0 0 0,1-1 1 0 0,-1 0-1 0 0,0 1 0 0 0,0-1-4 0 0,-15 10 75 0 0,-2-3-113 0 0,0-1 0 0 0,-1-1 0 0 0,1 0 0 0 0,-10 0 38 0 0,19-4-501 0 0,-13 2 184 0 0,10 1-5886 0 0,11-4 1 0 0</inkml:trace>
  <inkml:trace contextRef="#ctx0" brushRef="#br0" timeOffset="717.713">797 495 14768 0 0,'0'0'678'0'0,"0"0"-14"0"0,0 16-48 0 0,-2-8-283 0 0,1 1 0 0 0,-1-1 0 0 0,2 1 0 0 0,0 0 0 0 0,0-1 0 0 0,0 3-333 0 0,0 22 825 0 0,0-4 253 0 0,0 1 1 0 0,5 21-1079 0 0,-2-16 277 0 0,17 124 355 0 0,-15-132-556 0 0,-2-10-25 0 0,0 1-1 0 0,-1 0 0 0 0,-1 4-50 0 0,-1-15 27 0 0,0 0-1 0 0,-1 0 1 0 0,1 1 0 0 0,-2 1-27 0 0,2-8-20 0 0,0-1 1 0 0,0 1-1 0 0,0-1 1 0 0,0 1 0 0 0,0-1-1 0 0,0 0 1 0 0,0 1-1 0 0,0-1 1 0 0,0 1 0 0 0,-1-1-1 0 0,1 1 1 0 0,0-1-1 0 0,0 0 1 0 0,0 1 0 0 0,-1-1-1 0 0,1 1 1 0 0,0-1-1 0 0,0 0 1 0 0,-1 1 0 0 0,1-1-1 0 0,0 0 1 0 0,-1 1-1 0 0,1-1 1 0 0,0 0 0 0 0,-1 0-1 0 0,1 1 1 0 0,-1-1-1 0 0,1 0 1 0 0,0 0 0 0 0,-1 0-1 0 0,1 0 1 0 0,-1 1 0 0 0,1-1-1 0 0,-1 0 1 0 0,1 0-1 0 0,-1 0 1 0 0,1 0 0 0 0,0 0-1 0 0,-1 0 1 0 0,1 0-1 0 0,-1 0 1 0 0,1 0 0 0 0,-1 0-1 0 0,1 0 1 0 0,-1-1-1 0 0,1 1 20 0 0,-13-10-817 0 0,12 9 736 0 0,-3-4-514 0 0,0-1 0 0 0,0 0 0 0 0,1 0 0 0 0,-1-1 0 0 0,1 1-1 0 0,1-1 1 0 0,-1 1 0 0 0,1-1 0 0 0,0-3 595 0 0,-4-9-1850 0 0</inkml:trace>
  <inkml:trace contextRef="#ctx0" brushRef="#br0" timeOffset="1022.67">828 599 4144 0 0,'3'-4'-12'0'0,"1"0"0"0"0,-1-1 0 0 0,1 1 0 0 0,0 0 1 0 0,0 1-1 0 0,0-1 0 0 0,3-1 12 0 0,0 0 624 0 0,0 1 0 0 0,0 0 0 0 0,0 1 0 0 0,1-1 0 0 0,-1 1 1 0 0,1 1-1 0 0,0 0 0 0 0,2-1-624 0 0,-2 1 555 0 0,0 1-1 0 0,0 0 1 0 0,1 0 0 0 0,-1 1 0 0 0,0 0 0 0 0,1 1-1 0 0,-1-1 1 0 0,0 1 0 0 0,0 1 0 0 0,0 0-1 0 0,0 0 1 0 0,0 0 0 0 0,0 1 0 0 0,0 1-555 0 0,-4-2 164 0 0,0 1 1 0 0,1-1-1 0 0,-1 1 0 0 0,0 0 1 0 0,0 1-1 0 0,-1-1 0 0 0,1 1 1 0 0,-1-1-1 0 0,0 1 0 0 0,0 0 1 0 0,0 1-1 0 0,0-1 0 0 0,-1 0 1 0 0,1 1-1 0 0,0 1-164 0 0,-2-3 81 0 0,0 0 0 0 0,0 0 0 0 0,-1 0 0 0 0,1 0 0 0 0,-1 0 0 0 0,1 0 0 0 0,-1 0-1 0 0,0 0 1 0 0,0 0 0 0 0,0 0 0 0 0,-1 0 0 0 0,1 0 0 0 0,-1 0 0 0 0,1 0 0 0 0,-1 0 0 0 0,0 0 0 0 0,0-1 0 0 0,0 1 0 0 0,-1 0 0 0 0,1 0-1 0 0,-1-1 1 0 0,1 1 0 0 0,-1-1 0 0 0,0 0 0 0 0,0 1 0 0 0,-2 1-81 0 0,-6 5 122 0 0,-2 1 0 0 0,1-1 0 0 0,-1-1 0 0 0,0 0 0 0 0,-1-1 0 0 0,1 0-1 0 0,-4 0-121 0 0,-27 10-2617 0 0,-26 7 2617 0 0,67-23-107 0 0,-23 6-4764 0 0,0-3-1441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0.9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197 276 6912 0 0,'-4'5'622'0'0,"-18"4"-150"0"0,3 2 2162 0 0,11-7-1072 0 0,1 0 1 0 0,0 0-1 0 0,0 1 0 0 0,1 0 0 0 0,-1 1-1562 0 0,-9 6 900 0 0,14-10-792 0 0,0-1 0 0 0,0 1-1 0 0,0 0 1 0 0,0-1 0 0 0,0 1-1 0 0,0 0 1 0 0,0 0 0 0 0,1 0-1 0 0,-1 1 1 0 0,1-1 0 0 0,-1 0-1 0 0,1 0 1 0 0,0 1 0 0 0,0-1-1 0 0,0 1 1 0 0,0 2-108 0 0,0-3 76 0 0,0 0 0 0 0,-1 1 0 0 0,1-1 0 0 0,0 0 1 0 0,-1 1-1 0 0,1-1 0 0 0,-1 0 0 0 0,1 0 0 0 0,-1 0 0 0 0,-2 1-76 0 0,2-1 82 0 0,0 0 0 0 0,0 1 0 0 0,0-1 0 0 0,0 0 0 0 0,1 1 0 0 0,-1-1 0 0 0,1 1 0 0 0,-2 1-82 0 0,-2 15 487 0 0,-5 8 206 0 0,9-24-662 0 0,-1 0 0 0 0,0 0 0 0 0,1 0 0 0 0,0 0 0 0 0,-1 0 0 0 0,1 0 0 0 0,1 0 0 0 0,-1 1 0 0 0,0-1 0 0 0,1 0 0 0 0,-1 1-1 0 0,1-1 1 0 0,0 0 0 0 0,0 1 0 0 0,1 1-31 0 0,-4 6 16 0 0,3-10-11 0 0,0-1 0 0 0,-1 1 0 0 0,1 0 0 0 0,0 0 0 0 0,0-1 0 0 0,0 1 1 0 0,-1 0-1 0 0,1-1 0 0 0,0 1 0 0 0,0 0 0 0 0,0 0 0 0 0,0-1 0 0 0,0 1 0 0 0,0 0 0 0 0,0 0 1 0 0,0-1-1 0 0,1 1 0 0 0,-1 0 0 0 0,0-1 0 0 0,0 1 0 0 0,1 0 0 0 0,-1 0-5 0 0,2 1-35 0 0,1 0 0 0 0,0 0 1 0 0,-1 0-1 0 0,1 0 0 0 0,0 0 0 0 0,0-1 0 0 0,0 1 0 0 0,0-1 0 0 0,0 0 0 0 0,0 0 0 0 0,1 0 0 0 0,-1 0 1 0 0,0-1-1 0 0,0 1 0 0 0,1-1 0 0 0,-1 0 0 0 0,3 0 35 0 0,-1 0 85 0 0,-1 0-1 0 0,1 0 1 0 0,0-1 0 0 0,-1 0-1 0 0,1 0 1 0 0,-1 0 0 0 0,1 0-1 0 0,-1-1 1 0 0,1 0 0 0 0,-1 0-1 0 0,0 0 1 0 0,2-1-85 0 0,0-1 38 0 0,0 1 1 0 0,1-1-1 0 0,-1 0 0 0 0,-1-1 1 0 0,1 0-1 0 0,-1 0 1 0 0,0 0-1 0 0,0 0 0 0 0,1-2-38 0 0,6-9 63 0 0,-7 10-39 0 0,-1 1 1 0 0,0-1-1 0 0,0 0 0 0 0,0-1 1 0 0,-1 1-1 0 0,0-1 0 0 0,0 1 1 0 0,0-3-25 0 0,9-36 132 0 0,-4 17-55 0 0,-1 0 0 0 0,-1-1-77 0 0,24-146 0 0 0,-25 149-21 0 0,-4 18-34 0 0,1 0 0 0 0,-1 1-1 0 0,0-1 1 0 0,-1 0-1 0 0,0 0 1 0 0,0-1 55 0 0,2-13-82 0 0,-2 20 115 0 0,1 0 0 0 0,-1-1 0 0 0,1 1 0 0 0,-1 0 0 0 0,0 0 0 0 0,0 0 0 0 0,0 0 0 0 0,0-1 0 0 0,0 1 0 0 0,-1 0 1 0 0,1 0-1 0 0,-1 0-33 0 0,1 2 0 0 0,0 0 0 0 0,0 0 1 0 0,0 0-1 0 0,0 0 0 0 0,0 0 1 0 0,0 0-1 0 0,0 1 0 0 0,0-1 1 0 0,0 0-1 0 0,0 0 0 0 0,0 0 1 0 0,0 0-1 0 0,0 0 0 0 0,0 0 1 0 0,0 1-1 0 0,0-1 0 0 0,-1 0 1 0 0,1 0-1 0 0,0 0 0 0 0,0 0 1 0 0,0 0-1 0 0,0 0 0 0 0,0 0 1 0 0,0 0-1 0 0,0 1 0 0 0,0-1 1 0 0,-1 0-1 0 0,1 0 0 0 0,0 0 1 0 0,0 0-1 0 0,0 0 0 0 0,0 0 1 0 0,0 0-1 0 0,0 0 0 0 0,-1 0 1 0 0,1 0-1 0 0,0 0 0 0 0,0 0 1 0 0,0 0-1 0 0,0 0 0 0 0,0 0 1 0 0,-1 0-1 0 0,1 0 0 0 0,0 0 1 0 0,0 0-1 0 0,0 0 0 0 0,0 0 1 0 0,0 0-1 0 0,0 0 0 0 0,-1 0 1 0 0,1-1-1 0 0,0 1 0 0 0,0 0 1 0 0,0 0-1 0 0,0 0 0 0 0,0 0 1 0 0,0 0-1 0 0,0 0 0 0 0,0 0 1 0 0,-1 0-1 0 0,1-1 0 0 0,0 1 1 0 0,0 0-1 0 0,0 0 0 0 0,0 0 1 0 0,0 0-1 0 0,0 0 0 0 0,0-1 0 0 0,-1 6 0 0 0,0-1 0 0 0,0 1 0 0 0,1-1 0 0 0,-1 1 0 0 0,1 1 0 0 0,-2 17 0 0 0,0-3 0 0 0,1-1 0 0 0,0 0 0 0 0,1 0 0 0 0,3 16 0 0 0,-1-9 0 0 0,1 124 0 0 0,2-37 0 0 0,-4-98 28 0 0,0-1 0 0 0,4 14-28 0 0,-3-14 86 0 0,0 1 0 0 0,0 12-86 0 0,-1-18 74 0 0,0-1 0 0 0,0 1 0 0 0,1-1 0 0 0,0 0 0 0 0,1 0 0 0 0,0 0 0 0 0,0 0 0 0 0,1 0 0 0 0,0-1 0 0 0,0 1-74 0 0,21 26 0 0 0,-25-33-28 0 0,1 0-1 0 0,-1-1 1 0 0,1 1 0 0 0,-1 0-1 0 0,1-1 1 0 0,0 1-1 0 0,-1-1 1 0 0,1 1 0 0 0,0-1-1 0 0,0 1 1 0 0,-1-1-1 0 0,1 0 1 0 0,0 1-1 0 0,0-1 1 0 0,-1 0 0 0 0,1 0-1 0 0,0 1 1 0 0,0-1-1 0 0,0 0 1 0 0,0 0 0 0 0,-1 0-1 0 0,1 0 1 0 0,0 0-1 0 0,0 0 1 0 0,0 0 0 0 0,0 0-1 0 0,-1-1 1 0 0,1 1-1 0 0,0 0 1 0 0,0 0 0 0 0,0-1-1 0 0,-1 1 1 0 0,1 0-1 0 0,0-1 1 0 0,0 1 28 0 0,3-2-270 0 0,-1-1 0 0 0,1 1 0 0 0,-1-1 0 0 0,1 0 0 0 0,-1 1 0 0 0,2-3 270 0 0,5-8-2584 0 0,-3-3-5281 0 0</inkml:trace>
  <inkml:trace contextRef="#ctx0" brushRef="#br0" timeOffset="327.83">581 174 17135 0 0,'0'0'56'0'0,"-1"0"0"0"0,0 0 0 0 0,1 0-1 0 0,-1 0 1 0 0,0 0 0 0 0,1 0 0 0 0,-1 1-1 0 0,0-1 1 0 0,1 0 0 0 0,-1 0 0 0 0,0 1-1 0 0,1-1 1 0 0,-1 0 0 0 0,1 0-1 0 0,-1 1 1 0 0,1-1 0 0 0,-1 1 0 0 0,1-1-1 0 0,-1 1 1 0 0,1-1 0 0 0,-1 1 0 0 0,1-1-1 0 0,-1 1 1 0 0,1-1 0 0 0,0 1-1 0 0,-1-1 1 0 0,1 1 0 0 0,0 0 0 0 0,0-1-1 0 0,-1 1 1 0 0,1 0 0 0 0,0-1 0 0 0,0 1-1 0 0,0-1 1 0 0,0 1 0 0 0,0 0-56 0 0,-1 4-42 0 0,1-1 0 0 0,1 1 1 0 0,-1 0-1 0 0,1-1 0 0 0,0 3 42 0 0,1 9 400 0 0,-2-11-271 0 0,1 0 0 0 0,0 0 1 0 0,0 0-1 0 0,0 0 0 0 0,0 0 1 0 0,1-1-1 0 0,0 1 0 0 0,0 0-129 0 0,1 1 186 0 0,-1-1-1 0 0,0 1 1 0 0,-1-1 0 0 0,1 1-1 0 0,-1 5-185 0 0,1 1 314 0 0,-1 0 0 0 0,2 0-1 0 0,-1 0 1 0 0,2 0-314 0 0,0 5 326 0 0,-1 1 0 0 0,0-1 1 0 0,-2 1-1 0 0,0 5-326 0 0,1 7 192 0 0,-5 39-56 0 0,-1-48-19 0 0,-1-1-2548 0 0,0-21 496 0 0,-15 0-90 0 0,14 0-20 0 0</inkml:trace>
  <inkml:trace contextRef="#ctx0" brushRef="#br0" timeOffset="617.825">424 444 9216 0 0,'4'0'232'0'0,"12"-2"380"0"0,-12 1-507 0 0,55-2 6519 0 0,2-3-4390 0 0,-41 5-1318 0 0,1-1 0 0 0,10-2-916 0 0,-2-2 494 0 0,-15 4-474 0 0,-1-1 1 0 0,1 0-1 0 0,-1-1 1 0 0,0 0-1 0 0,0-1 0 0 0,10-5-20 0 0,-13 4-441 0 0,0 0 0 0 0,0-1 0 0 0,-1 0 0 0 0,0-1 0 0 0,0 0 0 0 0,6-7 441 0 0,-3 1-6825 0 0</inkml:trace>
  <inkml:trace contextRef="#ctx0" brushRef="#br0" timeOffset="913.495">940 39 11976 0 0,'0'0'546'0'0,"0"0"-10"0"0,1 2-344 0 0,7 38 2687 0 0,-3-24-1929 0 0,-1 0 1 0 0,-1 0-1 0 0,0 1-950 0 0,6 28 1363 0 0,-2-15-479 0 0,-2 0 0 0 0,-1 1 1 0 0,-1 11-885 0 0,0 93 917 0 0,-3-130-868 0 0,0-3 439 0 0,0-2 21 0 0,0 0-66 0 0,11-16-280 0 0,-6 10-161 0 0,0-2 73 0 0,3-4-551 0 0,0 0 1 0 0,0 1 0 0 0,1 0 0 0 0,5-5 475 0 0,-10 12-25 0 0,6-5-9 0 0,0 0 0 0 0,0 0 0 0 0,1 1 0 0 0,1-1 34 0 0,-9 7 0 0 0,0 1-1 0 0,0-1 1 0 0,1 0 0 0 0,-1 1 0 0 0,0 0-1 0 0,1 0 1 0 0,-1 0 0 0 0,1 0 0 0 0,-1 0-1 0 0,1 1 1 0 0,-1 0 0 0 0,1-1-1 0 0,-1 1 1 0 0,1 1 0 0 0,-1-1 0 0 0,1 0-1 0 0,2 2 1 0 0,-1-1 0 0 0,0 0 0 0 0,0 0 0 0 0,0 1 0 0 0,0 0 0 0 0,-1 0 0 0 0,1 0 0 0 0,-1 0 0 0 0,0 1 0 0 0,1 0 0 0 0,-1 0 0 0 0,0 0 0 0 0,3 4 0 0 0,88 92 64 0 0,-88-92 340 0 0,-1 1 0 0 0,1-1 0 0 0,-1 1 0 0 0,3 6-404 0 0,-6-10-94 0 0,-1 0 0 0 0,0 0 0 0 0,0 0 0 0 0,0 0 0 0 0,0 0 0 0 0,-1 1 0 0 0,0-1 0 0 0,0 1 0 0 0,0-1 0 0 0,0 5 94 0 0,-2-7-1436 0 0,-7 3-76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2:12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70 12384 0 0,'0'0'564'0'0,"-9"-5"208"0"0,6 3-732 0 0,-10 10 680 0 0,10-5-515 0 0,0-1 0 0 0,1 1 1 0 0,-1 0-1 0 0,1 1 0 0 0,-1-1 1 0 0,1 0-1 0 0,0 1 0 0 0,0-1 1 0 0,1 1-1 0 0,-1 0 0 0 0,1-1 0 0 0,-1 4-205 0 0,-2 6 519 0 0,1 0-1 0 0,1 0 1 0 0,0 1-1 0 0,1-1 0 0 0,0 2-518 0 0,1 269 2490 0 0,0-201-2182 0 0,1-65-233 0 0,0 1 1 0 0,1-1-1 0 0,0 0 1 0 0,2 0-1 0 0,2 7-75 0 0,0-13 245 0 0,-6-11-315 0 0,0-1-104 0 0,0 0-16 0 0,0 0 4 0 0,0 0-152 0 0,0 0-650 0 0,-3-8-1615 0 0,3 0 1260 0 0</inkml:trace>
  <inkml:trace contextRef="#ctx0" brushRef="#br0" timeOffset="420.549">16 175 1840 0 0,'-10'-10'176'0'0,"5"4"1721"0"0,5 5 242 0 0,1-2 1932 0 0,4-10-1924 0 0,-4 11-1953 0 0,0 1-1 0 0,0-1 0 0 0,1 0 0 0 0,-1 1 1 0 0,0-1-1 0 0,1 1 0 0 0,-1-1 0 0 0,1 1 1 0 0,-1 0-1 0 0,1-1 0 0 0,0 1 0 0 0,0 0 1 0 0,1-1-194 0 0,28-10 1287 0 0,74-24 154 0 0,-38 20-59 0 0,23-1-1382 0 0,36-10 978 0 0,-114 25-836 0 0,13-3 507 0 0,22 0-649 0 0,-39 5 43 0 0,-1-1-1 0 0,1 2 0 0 0,-1-1 1 0 0,1 1-1 0 0,-1 0 0 0 0,0 1 0 0 0,0 0 1 0 0,5 1-43 0 0,-10-2 2 0 0,-1 0 1 0 0,1 0 0 0 0,0 0-1 0 0,0 0 1 0 0,-1 0 0 0 0,1 0-1 0 0,-1 0 1 0 0,1 0 0 0 0,-1 1-1 0 0,1-1 1 0 0,-1 1 0 0 0,0-1-1 0 0,1 1 1 0 0,-1 0 0 0 0,0-1-1 0 0,0 1 1 0 0,0 0 0 0 0,-1 0-1 0 0,1 0 1 0 0,0-1-1 0 0,-1 1 1 0 0,1 0 0 0 0,-1 0-1 0 0,0 0 1 0 0,1 0 0 0 0,-1 0-1 0 0,0 0 1 0 0,0 0 0 0 0,-1 2-3 0 0,0 6 45 0 0,0 1 0 0 0,-1-1 0 0 0,-1 0 1 0 0,0 0-1 0 0,-2 4-45 0 0,-2 7 50 0 0,1-2-5 0 0,-2 0 1 0 0,0 0-1 0 0,-9 14-45 0 0,-9 18 287 0 0,25-49-185 0 0,0-1-170 0 0,1-1-1 0 0,-1 0 0 0 0,1 1 0 0 0,-1-1 1 0 0,1 1-1 0 0,-1-1 0 0 0,1 1 0 0 0,-1-1 1 0 0,1 1-1 0 0,-1-1 0 0 0,1 1 1 0 0,0-1-1 0 0,-1 1 0 0 0,1-1 0 0 0,0 1 1 0 0,-1 0-1 0 0,1-1 0 0 0,0 1 0 0 0,0 0 1 0 0,0-1-1 0 0,0 1 0 0 0,0-1 1 0 0,0 1-1 0 0,0 0 69 0 0,0 1-1167 0 0,0-1-5744 0 0</inkml:trace>
  <inkml:trace contextRef="#ctx0" brushRef="#br0" timeOffset="1385.465">440 708 3224 0 0,'0'0'524'0'0,"0"0"992"0"0,0 0 437 0 0,0 0 88 0 0,0 0-158 0 0,0 0-750 0 0,0 0-333 0 0,0 0-61 0 0,0 0-46 0 0,0 0-126 0 0,0 0-58 0 0,3 8 487 0 0,0 0-665 0 0,-1-1 1 0 0,0 0-1 0 0,0 1 0 0 0,-1-1 0 0 0,0 1 0 0 0,0 0 1 0 0,-1-1-1 0 0,0 1 0 0 0,-1 0 0 0 0,0 3-331 0 0,0 16 308 0 0,1-12-108 0 0,-1-1 0 0 0,-1 11-200 0 0,1-22 25 0 0,1 1 0 0 0,-1-1 1 0 0,1 0-1 0 0,-1 0 1 0 0,0 0-1 0 0,-1 0 1 0 0,1 0-1 0 0,0 0 1 0 0,-1 0-1 0 0,0 0 1 0 0,1 0-1 0 0,-1 0 1 0 0,0-1-1 0 0,-2 2-25 0 0,3-3 76 0 0,1-1-11 0 0,0 0-63 0 0,0 0 0 0 0,0 0 0 0 0,0 0 0 0 0,0 0 0 0 0,0 1 0 0 0,0-1 0 0 0,0 0 0 0 0,0 0 0 0 0,0 0 0 0 0,0 0-1 0 0,0 0 1 0 0,0 0 0 0 0,0 0 0 0 0,0 0 0 0 0,0 0 0 0 0,-1 0 0 0 0,1 0 0 0 0,0 1 0 0 0,0-1 0 0 0,0 0 0 0 0,0 0 0 0 0,0 0 0 0 0,0 0-1 0 0,0 0 1 0 0,0 0 0 0 0,0 0 0 0 0,0 0 0 0 0,0 0 0 0 0,-1 0 0 0 0,1 0 0 0 0,0 0 0 0 0,0 0 0 0 0,0 0 0 0 0,0 0 0 0 0,0 0-1 0 0,0 0 1 0 0,0 0 0 0 0,0 0 0 0 0,0 0 0 0 0,0 0 0 0 0,-1 0 0 0 0,1 0 0 0 0,0 0 0 0 0,0 0 0 0 0,0 0 0 0 0,0 0 0 0 0,0 0 0 0 0,0 0-1 0 0,0 0 1 0 0,0 0 0 0 0,0-1 0 0 0,0 1 0 0 0,0 0 0 0 0,-1 0 0 0 0,1 0 0 0 0,0 0 0 0 0,0 0 0 0 0,0 0 0 0 0,0 0 0 0 0,0 0-2 0 0,-4-3 23 0 0,3 1-40 0 0,0 0 1 0 0,1 0-1 0 0,-1 0 0 0 0,0 0 1 0 0,1 1-1 0 0,0-1 0 0 0,-1 0 1 0 0,1 0-1 0 0,0 0 0 0 0,0 0 1 0 0,0 0-1 0 0,0 0 0 0 0,0 0 1 0 0,1-1 16 0 0,8-27-330 0 0,-2 10 90 0 0,-5 12 181 0 0,0 1 0 0 0,1 0-1 0 0,0 0 1 0 0,0 1-1 0 0,1-1 1 0 0,0 1-1 0 0,0-1 1 0 0,0 1-1 0 0,1 0 1 0 0,5-4 59 0 0,-8 7-14 0 0,0 1 0 0 0,1-1-1 0 0,0 1 1 0 0,-1 0 0 0 0,1 0 0 0 0,0 0-1 0 0,0 0 1 0 0,0 1 0 0 0,0-1 0 0 0,0 1-1 0 0,1 0 1 0 0,-1 0 0 0 0,0 0 0 0 0,1 0 0 0 0,-1 0-1 0 0,1 1 1 0 0,-1-1 0 0 0,0 1 0 0 0,1 0-1 0 0,-1 0 1 0 0,1 1 0 0 0,-1-1 0 0 0,1 1-1 0 0,0-1 15 0 0,-2 1 33 0 0,1 1 0 0 0,-1-1-1 0 0,0 0 1 0 0,1 0 0 0 0,-1 1-1 0 0,0-1 1 0 0,0 1 0 0 0,0 0-1 0 0,0 0 1 0 0,-1 0 0 0 0,1 0-1 0 0,0 0 1 0 0,-1 0 0 0 0,1 0-1 0 0,-1 0 1 0 0,0 1 0 0 0,0-1-1 0 0,0 0 1 0 0,0 1 0 0 0,0-1-1 0 0,0 1 1 0 0,-1 0 0 0 0,1 1-33 0 0,1 8 221 0 0,0 0 0 0 0,-1 1 0 0 0,-1-1 1 0 0,0 4-222 0 0,0-15 11 0 0,0 2 67 0 0,-2 2-6 0 0,1-4 13 0 0,1-1-16 0 0,0 0-5 0 0,0 0 0 0 0,0 0 0 0 0,1-1-58 0 0,-1 0-1 0 0,1-1 0 0 0,0 1 1 0 0,-1 0-1 0 0,0-1 1 0 0,1 1-1 0 0,-1-1 0 0 0,0 1 1 0 0,1-1-1 0 0,-1 1 0 0 0,0-1-5 0 0,2-10-48 0 0,4-1 11 0 0,-2 2 20 0 0,0 0 1 0 0,1 1-1 0 0,0-1 0 0 0,1 1 0 0 0,0 1 0 0 0,1-1 0 0 0,3-2 17 0 0,-8 10-26 0 0,0 0 0 0 0,0 0 0 0 0,1 1 0 0 0,-1-1 0 0 0,1 1-1 0 0,-1 0 1 0 0,1-1 0 0 0,-1 1 0 0 0,1 0 0 0 0,0 1 0 0 0,1-2 26 0 0,-2 2 28 0 0,-1 0 0 0 0,1-1 0 0 0,-1 1 0 0 0,0 0 1 0 0,1 0-1 0 0,-1 0 0 0 0,1 0 0 0 0,-1 0 0 0 0,1 0 0 0 0,-1 0 0 0 0,1 0 1 0 0,-1 1-1 0 0,0-1 0 0 0,1 1 0 0 0,-1-1 0 0 0,1 1 0 0 0,-1-1 1 0 0,0 1-1 0 0,0 0 0 0 0,1-1 0 0 0,-1 1 0 0 0,0 0 0 0 0,1 1-28 0 0,0 2 20 0 0,1 0 0 0 0,-1 0 0 0 0,1 1 0 0 0,-1-1 1 0 0,-1 1-1 0 0,1 0 0 0 0,-1 0 0 0 0,1-1 0 0 0,-2 1 0 0 0,2 3-20 0 0,5 22-1 0 0,-4-20-84 0 0,4 9-296 0 0,-6-18 57 0 0,0 0-1 0 0,0 0 1 0 0,-1 0-1 0 0,1-1 1 0 0,0 1-1 0 0,0 0 1 0 0,0 0-1 0 0,0-1 1 0 0,0 1-1 0 0,0-1 0 0 0,1 1 325 0 0,7 2-6651 0 0</inkml:trace>
  <inkml:trace contextRef="#ctx0" brushRef="#br0" timeOffset="1771.338">956 749 13360 0 0,'-15'-2'1424'0'0,"7"4"-1006"0"0,0 0 0 0 0,0 1 0 0 0,0-1 0 0 0,0 1 1 0 0,1 1-1 0 0,-1 0 0 0 0,1 0 0 0 0,0 0 0 0 0,0 1 1 0 0,1 0-1 0 0,-1 0 0 0 0,-3 4-418 0 0,5-3 221 0 0,3-5-187 0 0,0 1 0 0 0,1-1 0 0 0,-1 1 1 0 0,1-1-1 0 0,-1 1 0 0 0,1 0 1 0 0,0-1-1 0 0,0 1 0 0 0,0 0 1 0 0,0 0-1 0 0,0 0 0 0 0,0 0 1 0 0,0 0-1 0 0,1 0 0 0 0,-1 0 0 0 0,1 0 1 0 0,-1 0-1 0 0,1 1 0 0 0,0-1 1 0 0,0 0-35 0 0,1 1 89 0 0,-1-2-83 0 0,0 0 0 0 0,1 0 0 0 0,-1 0 0 0 0,0 0 0 0 0,1 0 0 0 0,-1-1 1 0 0,1 1-1 0 0,-1 0 0 0 0,1 0 0 0 0,-1 0 0 0 0,1-1 0 0 0,0 1 0 0 0,-1 0 0 0 0,1-1 0 0 0,0 1 0 0 0,0-1 0 0 0,0 1 0 0 0,-1-1 0 0 0,1 1 0 0 0,0-1 1 0 0,0 1-1 0 0,0-1 0 0 0,0 0 0 0 0,0 1 0 0 0,0-1 0 0 0,0 0 0 0 0,0 0-6 0 0,4 1 21 0 0,-2 0-5 0 0,0 0 0 0 0,0 0-1 0 0,0 0 1 0 0,0-1-1 0 0,1 1 1 0 0,-1-1-1 0 0,0 0 1 0 0,0 0 0 0 0,0 0-1 0 0,0 0 1 0 0,1 0-1 0 0,-1-1 1 0 0,0 0-1 0 0,0 1 1 0 0,0-1 0 0 0,0 0-1 0 0,0-1-15 0 0,7-2 31 0 0,-1 0 0 0 0,-1-1 1 0 0,1 0-1 0 0,6-6-31 0 0,-12 9 9 0 0,-1-1-1 0 0,1 0 1 0 0,-1 1 0 0 0,1-1 0 0 0,-1 0 0 0 0,0 0-1 0 0,0 0 1 0 0,-1-1 0 0 0,1 1 0 0 0,-1 0 0 0 0,1-1 0 0 0,-1 1-1 0 0,0-1 1 0 0,0 1 0 0 0,-1-1 0 0 0,1 1 0 0 0,-1-1-1 0 0,0 0 1 0 0,1 1 0 0 0,-2-1 0 0 0,1 0 0 0 0,0 1 0 0 0,-1-1-1 0 0,0 1 1 0 0,1-1 0 0 0,-2-1-9 0 0,2 5 2 0 0,0-1 0 0 0,0 1-1 0 0,0-1 1 0 0,0 1 0 0 0,0 0 0 0 0,0-1-1 0 0,-1 1 1 0 0,1-1 0 0 0,0 1 0 0 0,0-1 0 0 0,0 1-1 0 0,-1 0 1 0 0,1-1 0 0 0,0 1 0 0 0,0-1-1 0 0,-1 1 1 0 0,1 0 0 0 0,0-1 0 0 0,-1 1-1 0 0,1 0 1 0 0,-1-1 0 0 0,1 1 0 0 0,0 0 0 0 0,-1 0-1 0 0,1 0 1 0 0,-1-1 0 0 0,1 1 0 0 0,-1 0-2 0 0,0 0 3 0 0,-1-2-18 0 0,0 1-1 0 0,0-1 0 0 0,0 1 1 0 0,-1 0-1 0 0,1 0 0 0 0,-1 0 1 0 0,1 0-1 0 0,-1 0 0 0 0,1 1 1 0 0,-1-1-1 0 0,1 1 0 0 0,-1 0 1 0 0,1 0-1 0 0,-1 0 0 0 0,0 0 1 0 0,1 0-1 0 0,-1 0 0 0 0,1 1 0 0 0,-1-1 1 0 0,1 1-1 0 0,-1-1 0 0 0,1 1 1 0 0,-1 0-1 0 0,1 0 0 0 0,-1 1 1 0 0,1-1-1 0 0,0 0 0 0 0,0 1 1 0 0,-2 1 15 0 0,3-2-587 0 0,-10 5 600 0 0,7-1-6354 0 0,2 0 191 0 0</inkml:trace>
  <inkml:trace contextRef="#ctx0" brushRef="#br0" timeOffset="2385.213">1160 771 6448 0 0,'0'0'297'0'0,"7"-8"102"0"0,-7 7-290 0 0,1 0 1 0 0,0 0 0 0 0,-1 0 0 0 0,1 0-1 0 0,0-1 1 0 0,-1 1 0 0 0,0 0 0 0 0,1 0-1 0 0,-1-1 1 0 0,0 1 0 0 0,1 0-1 0 0,-1 0 1 0 0,0-1-110 0 0,0 2 91 0 0,0 0 0 0 0,0 0 1 0 0,-1-1-1 0 0,1 1 0 0 0,0 0 0 0 0,0 0 0 0 0,0 0 1 0 0,0-1-1 0 0,0 1 0 0 0,0 0 0 0 0,-1 0 0 0 0,1 0 1 0 0,0 0-1 0 0,0-1 0 0 0,0 1 0 0 0,0 0 0 0 0,-1 0 1 0 0,1 0-1 0 0,0 0 0 0 0,0 0 0 0 0,-1 0 0 0 0,1-1 1 0 0,0 1-1 0 0,0 0 0 0 0,0 0 0 0 0,-1 0 0 0 0,1 0 1 0 0,0 0-1 0 0,0 0 0 0 0,-1 0 0 0 0,1 0 0 0 0,0 0 1 0 0,0 0-1 0 0,-1 0 0 0 0,1 0 0 0 0,0 0-91 0 0,-4 1 1027 0 0,1 0 0 0 0,-1 0 1 0 0,1 0-1 0 0,-1 0 0 0 0,1 1 0 0 0,-1 0-1027 0 0,1-1 366 0 0,-6 3-186 0 0,-1 1 0 0 0,1 0 1 0 0,0 0-1 0 0,0 1 0 0 0,1 1 0 0 0,-1-1 0 0 0,1 1 0 0 0,1 0 0 0 0,-1 1 1 0 0,1 0-1 0 0,1 0 0 0 0,0 1 0 0 0,0-1 0 0 0,0 1 0 0 0,1 0 1 0 0,0 1-1 0 0,0 2-180 0 0,4-11 66 0 0,2 1-51 0 0,-1-1 0 0 0,1 0 0 0 0,-1 1 1 0 0,0-1-1 0 0,1 0 0 0 0,0 0 0 0 0,-1 0 0 0 0,1 1 0 0 0,0-1 0 0 0,0 0 0 0 0,-1 0 0 0 0,1 0 0 0 0,0 0 0 0 0,0 0 0 0 0,0 0 0 0 0,0-1 0 0 0,0 1 0 0 0,1 0 0 0 0,-1 0 0 0 0,0-1 0 0 0,0 1 0 0 0,0-1 0 0 0,1 1 0 0 0,-1-1 0 0 0,0 1 0 0 0,0-1 0 0 0,1 0 0 0 0,-1 0 0 0 0,1 0-15 0 0,5 2 34 0 0,-1-1 0 0 0,0-1 0 0 0,0 1 0 0 0,0-1 0 0 0,1 0 0 0 0,1-1-34 0 0,-1 0 15 0 0,0 0-1 0 0,-1-1 0 0 0,1 0 1 0 0,0 0-1 0 0,-1 0 0 0 0,1-1 1 0 0,-1 0-1 0 0,0-1 0 0 0,0 1 0 0 0,0-1 1 0 0,-1 0-1 0 0,1-1 0 0 0,-1 1 1 0 0,0-1-1 0 0,0 0 0 0 0,-1 0 1 0 0,1-1-1 0 0,-1 1 0 0 0,2-5-14 0 0,5-9 48 0 0,-1 0 0 0 0,0-1 0 0 0,-2 0 0 0 0,0-1 0 0 0,2-13-48 0 0,-3 7-82 0 0,-1 0 1 0 0,-2 0-1 0 0,-1-1 0 0 0,-1 0 0 0 0,-2-15 82 0 0,0 34-59 0 0,-1 1 0 0 0,0-1 0 0 0,-1 0 0 0 0,0 0 1 0 0,0 1-1 0 0,-2-5 59 0 0,1 3-35 0 0,2 5 8 0 0,1 4-53 0 0,-12 20-106 0 0,9-10 173 0 0,1-1 0 0 0,0 1 0 0 0,1-1 0 0 0,-1 6 13 0 0,-1 5-2 0 0,-1 21 133 0 0,-3 10 264 0 0,-8 36-166 0 0,10-59-40 0 0,2-8-36 0 0,-1 3-7 0 0,0 21-146 0 0,3-37 36 0 0,1 0 1 0 0,0 0-1 0 0,1 0 1 0 0,-1 0-1 0 0,1-1 1 0 0,1 1-1 0 0,-1 0 0 0 0,1 0 1 0 0,0 1-37 0 0,-1-6 53 0 0,0 1 1 0 0,3 3-32 0 0,-3-4-64 0 0,-1-1-425 0 0,4 3-925 0 0,-3-2 665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2:25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80 5064 0 0,'4'-18'1848'0'0,"8"-4"6118"0"0,-12 21-7532 0 0,0 1-2 0 0,0 0-19 0 0,0 0-77 0 0,0 0-327 0 0,2 3 160 0 0,0 1 0 0 0,0-1 0 0 0,-1 1 0 0 0,0-1 0 0 0,1 1 0 0 0,-1-1 0 0 0,-1 1 0 0 0,1 0-1 0 0,0-1 1 0 0,-1 3-169 0 0,-2 64 1776 0 0,-3 0 0 0 0,-7 29-1776 0 0,2-34 455 0 0,0-7 10 0 0,3 1-1 0 0,0 42-464 0 0,8-86 56 0 0,0 0 0 0 0,1 0 0 0 0,0 0-1 0 0,1 0 1 0 0,1 0 0 0 0,2 5-56 0 0,-3-15 72 0 0,-3-4 7 0 0,0-1-2 0 0,0 0 35 0 0,0 0-11 0 0,0 0-5 0 0,9-12-737 0 0,-6-5-35 0 0,5-36-1287 0 0,6-86-3012 0 0,-11 93 3103 0 0,2-44-1046 0 0,-5 57 1978 0 0,0-21 878 0 0,3-11 62 0 0,-1 27 896 0 0,-1 19 418 0 0,0 1 0 0 0,2-6-1314 0 0,5 0 2008 0 0,-4 16-950 0 0,-4 7-689 0 0,0 1-21 0 0,0 0-84 0 0,0-1-241 0 0,1 1 0 0 0,-1 0-1 0 0,0 0 1 0 0,0 0 0 0 0,0 0-1 0 0,1-1 1 0 0,-1 1 0 0 0,0 0-1 0 0,1 0 1 0 0,-1 0 0 0 0,0 0-1 0 0,0 0 1 0 0,1 0 0 0 0,-1 0-1 0 0,0 0 1 0 0,1 0 0 0 0,-1 0-1 0 0,0 0 1 0 0,0 0 0 0 0,1 0-1 0 0,-1 0 1 0 0,0 0 0 0 0,1 0-1 0 0,-1 0 1 0 0,0 0 0 0 0,0 0-1 0 0,1 0 1 0 0,-1 0 0 0 0,0 1-1 0 0,0-1 1 0 0,1 0 0 0 0,-1 0-1 0 0,0 0 1 0 0,0 0 0 0 0,1 1-1 0 0,-1-1-22 0 0,12 6 332 0 0,-9-4-273 0 0,-1 0-1 0 0,1 0 1 0 0,-1 0-1 0 0,0 1 0 0 0,0-1 1 0 0,0 0-1 0 0,0 1 1 0 0,0 0-1 0 0,0 0 0 0 0,1 2-58 0 0,12 32 360 0 0,-9-18-208 0 0,4 7 191 0 0,-2 1-1 0 0,3 20-342 0 0,7 22 403 0 0,-5-21-100 0 0,-2 7-303 0 0,6 19 172 0 0,-13-60-126 0 0,0 0-1 0 0,1-1 0 0 0,0 1 1 0 0,7 10-46 0 0,-11-20 20 0 0,1-1 0 0 0,0 1 0 0 0,0-1 0 0 0,1 0 0 0 0,-1 0 0 0 0,1 0 0 0 0,0 0 0 0 0,-1 0 0 0 0,1-1 0 0 0,0 1 0 0 0,1-1 0 0 0,-1 0 0 0 0,0 0 0 0 0,1 0 1 0 0,-1 0-1 0 0,1 0 0 0 0,-1-1 0 0 0,1 0 0 0 0,4 1-20 0 0,-6-1 30 0 0,0-1 0 0 0,0 0 0 0 0,0 0 1 0 0,0 0-1 0 0,0 0 0 0 0,0 0 1 0 0,0 0-1 0 0,1-1 0 0 0,-1 1 0 0 0,0-1 1 0 0,0 1-1 0 0,0-1 0 0 0,0 0 0 0 0,0 0 1 0 0,-1 0-1 0 0,1 0 0 0 0,0 0 1 0 0,0 0-31 0 0,0-2 64 0 0,1 1 0 0 0,-1 0 0 0 0,0-1 0 0 0,1 1 1 0 0,-2-1-1 0 0,1 0 0 0 0,0 0 0 0 0,0 1 1 0 0,-1-1-1 0 0,2-3-64 0 0,1-6 180 0 0,-1 0 0 0 0,0 0 0 0 0,0-1 0 0 0,-2 1 1 0 0,1-8-181 0 0,3-12 122 0 0,-3 19-67 0 0,0-1 0 0 0,-1-8-55 0 0,-1-3 29 0 0,1 1 0 0 0,2 0 1 0 0,0 0-1 0 0,2 0 0 0 0,1-4-29 0 0,-2 11 19 0 0,-1 1 0 0 0,1-15-19 0 0,3-18 26 0 0,15-50-114 0 0,-20 92 24 0 0,0-1 96 0 0,0 1 1 0 0,1 0-1 0 0,-1 0 0 0 0,2 0 1 0 0,2-6-33 0 0,-4 11-56 0 0,-1 0 0 0 0,0 0 1 0 0,1 1-1 0 0,-1-1 0 0 0,1 1 0 0 0,-1-1 0 0 0,1 1 1 0 0,0-1-1 0 0,-1 1 0 0 0,1 0 0 0 0,0 0 1 0 0,0 0-1 0 0,0 0 0 0 0,0 0 0 0 0,0 1 0 0 0,0-1 1 0 0,0 0-1 0 0,0 1 0 0 0,0 0 0 0 0,0-1 1 0 0,1 1-1 0 0,-1 0 0 0 0,0 0 56 0 0,6 0-1288 0 0,-6 0-367 0 0</inkml:trace>
  <inkml:trace contextRef="#ctx0" brushRef="#br0" timeOffset="1045.926">615 569 6912 0 0,'0'0'314'0'0,"0"0"-6"0"0,4-8-90 0 0,-3-1 216 0 0,-1 8-110 0 0,0 0 0 0 0,0 0 0 0 0,1 1 1 0 0,-1-1-1 0 0,0 0 0 0 0,0 0 0 0 0,0 0 0 0 0,1 1 0 0 0,-1-1 0 0 0,0 0 0 0 0,1 0 1 0 0,-1 1-1 0 0,1-2-324 0 0,0 2 698 0 0,-1 0-20 0 0,0 0-586 0 0,0-1-1 0 0,0 1 1 0 0,0 0 0 0 0,1 0 0 0 0,-1 0 0 0 0,0 0 0 0 0,0-1 0 0 0,0 1 0 0 0,0 0 0 0 0,0 0 0 0 0,1-1 0 0 0,-1 1 0 0 0,0 0 0 0 0,0 0 0 0 0,0 0 0 0 0,0-1 0 0 0,0 1 0 0 0,0 0-1 0 0,0 0 1 0 0,0-1 0 0 0,0 1 0 0 0,0 0 0 0 0,0 0 0 0 0,0-1 0 0 0,0 1 0 0 0,0 0 0 0 0,0-1-92 0 0,1 3 2056 0 0,0 2-1941 0 0,0 9 315 0 0,0 0 0 0 0,-1 0 0 0 0,0 0 0 0 0,-1-1 0 0 0,-2 12-430 0 0,1-12 158 0 0,2-9-110 0 0,-1 0-1 0 0,1 0 1 0 0,-1 0-1 0 0,1 0 1 0 0,0 0-1 0 0,0 0 1 0 0,1 0-1 0 0,-1 0 1 0 0,1 0-48 0 0,-1 1 48 0 0,1-1 14 0 0,0 1 0 0 0,0-1 0 0 0,0 1-1 0 0,-1-1 1 0 0,0 1 0 0 0,0-1 0 0 0,0 1 0 0 0,0-1 0 0 0,0 1-1 0 0,-1 0-61 0 0,-2 13 105 0 0,0 1 0 0 0,1 4-105 0 0,1-13 14 0 0,-2 14-18 0 0,1-12 105 0 0,1-1 0 0 0,0 1 0 0 0,1 4-101 0 0,0-10 144 0 0,0-5 10 0 0,3-8-15 0 0,31-51-11 0 0,-27 48-128 0 0,-7 10 0 0 0,1-1 0 0 0,0 1 0 0 0,-1 0 0 0 0,1-1 0 0 0,0 1 0 0 0,0 0 0 0 0,0 0 0 0 0,0 0 0 0 0,0 0 0 0 0,0 0 0 0 0,0 0 0 0 0,0 0 0 0 0,0 0 0 0 0,1 0 0 0 0,0 0 0 0 0,7-6 0 0 0,-7 5 0 0 0,0 0 0 0 0,0 0 0 0 0,0 1 0 0 0,0-1 0 0 0,0 1 0 0 0,0-1 0 0 0,1 1 0 0 0,-1 0 0 0 0,1 0 0 0 0,-1 0-7 0 0,0 0-1 0 0,0 0 0 0 0,0 0 0 0 0,0 1 1 0 0,0-1-1 0 0,0 1 0 0 0,0 0 1 0 0,0-1-1 0 0,0 1 0 0 0,0 0 0 0 0,0 0 1 0 0,1 0-1 0 0,-1 1 0 0 0,0-1 1 0 0,0 0-1 0 0,0 1 0 0 0,0 0 0 0 0,0-1 1 0 0,1 2 7 0 0,0 0-5 0 0,0 2 1 0 0,0-1-1 0 0,0 0 1 0 0,0 0-1 0 0,-1 1 1 0 0,1 0-1 0 0,-1-1 1 0 0,0 1 0 0 0,0 0-1 0 0,0 0 1 0 0,-1 0 4 0 0,4 7-5 0 0,-3-6 16 0 0,0 0 0 0 0,0 0-1 0 0,-1 0 1 0 0,1 0 0 0 0,-1 1-1 0 0,-1-1 1 0 0,1 1 0 0 0,-1-1-1 0 0,0 0 1 0 0,0 1 0 0 0,0 1-11 0 0,-1-3 44 0 0,0-1 0 0 0,0 0 1 0 0,0 1-1 0 0,0-1 0 0 0,0 0 0 0 0,0 0 1 0 0,-1 0-1 0 0,0 0 0 0 0,1 0 1 0 0,-1-1-1 0 0,0 1 0 0 0,-1 0 1 0 0,1-1-1 0 0,0 1 0 0 0,-1-1 1 0 0,1 0-1 0 0,-1 0 0 0 0,0 0 0 0 0,0 0 1 0 0,1 0-1 0 0,-1-1 0 0 0,-3 2-44 0 0,-12 8 384 0 0,16-10-368 0 0,0 0 0 0 0,0-1 0 0 0,0 1 0 0 0,0 0 0 0 0,0-1 0 0 0,0 1 0 0 0,-1-1 0 0 0,1 0 0 0 0,0 1 0 0 0,0-1 0 0 0,0 0 0 0 0,-3-1-16 0 0,-29-3 97 0 0,27 3-62 0 0,-8-1 59 0 0,0 1-67 0 0,0-2 0 0 0,0 1 0 0 0,0-2 0 0 0,0 0 0 0 0,1-1 0 0 0,-3-2-27 0 0,16 7-228 0 0,-5-3 414 0 0,4 1-3421 0 0,2 2-4583 0 0</inkml:trace>
  <inkml:trace contextRef="#ctx0" brushRef="#br0" timeOffset="2032.861">987 401 3224 0 0,'0'0'240'0'0,"-3"-11"4194"0"0,0-2-1181 0 0,3 13-3217 0 0,0 0 0 0 0,0 0 0 0 0,0-1 0 0 0,0 1 0 0 0,0 0 0 0 0,0 0 0 0 0,0 0 0 0 0,0-1 0 0 0,0 1 0 0 0,0 0 0 0 0,0 0 0 0 0,0 0 0 0 0,1-1 1 0 0,-1 1-1 0 0,0 0 0 0 0,0 0 0 0 0,0 0 0 0 0,0-1 0 0 0,0 1 0 0 0,0 0 0 0 0,1 0 0 0 0,-1 0 0 0 0,0 0 0 0 0,0 0 0 0 0,0-1 0 0 0,0 1 0 0 0,1 0 0 0 0,-1 0 0 0 0,0 0 0 0 0,0 0 0 0 0,0 0 0 0 0,1 0 0 0 0,-1 0 1 0 0,0 0-1 0 0,0 0 0 0 0,0 0 0 0 0,1 0 0 0 0,-1 0 0 0 0,0 0 0 0 0,0 0 0 0 0,1 0 0 0 0,-1 0-36 0 0,3-6 1640 0 0,20-13 614 0 0,-18 16-1933 0 0,9-5 626 0 0,0 0-1 0 0,0 1 1 0 0,12-4-947 0 0,-22 9 139 0 0,1 0 0 0 0,0 1 0 0 0,-1 0 1 0 0,1 0-1 0 0,-1 1 0 0 0,1-1 0 0 0,0 1 0 0 0,0 0 0 0 0,-1 0 1 0 0,1 1-1 0 0,0-1 0 0 0,-1 1 0 0 0,1 0 0 0 0,-1 0 0 0 0,2 1-139 0 0,57 22 864 0 0,-54-22-751 0 0,0 1 0 0 0,0-1 0 0 0,0-1 0 0 0,0 0 0 0 0,0 0 0 0 0,0-1 0 0 0,0 0 0 0 0,5 0-113 0 0,16-4 570 0 0,28-6-570 0 0,-9 1 150 0 0,-38 5-52 0 0,-9 3-100 0 0,0 1 1 0 0,0-1-1 0 0,0 0 0 0 0,0 1 0 0 0,0 0 0 0 0,0-1 1 0 0,0 1-1 0 0,0 0 0 0 0,0 0 0 0 0,1 0 2 0 0,-2 0-88 0 0,-1 0-42 0 0,0 0 14 0 0,0 0 10 0 0,0 0-38 0 0,-7 0-317 0 0,1-1 0 0 0,-1 2 0 0 0,1-1 1 0 0,-1 1-1 0 0,1 0 0 0 0,-1 0 0 0 0,1 0 0 0 0,0 1 0 0 0,-2 1 461 0 0,-1-1-306 0 0,-11 3-296 0 0,0-2 0 0 0,-15 1 602 0 0,8-1-42 0 0,20-2 167 0 0,-1 0-1 0 0,1 1 0 0 0,0 0 1 0 0,0 1-1 0 0,1 0 0 0 0,-1 0 0 0 0,0 0 1 0 0,1 1-1 0 0,0-1 0 0 0,0 2 0 0 0,0-1 1 0 0,0 1-1 0 0,1 0 0 0 0,0 0 0 0 0,-5 5-124 0 0,-6 11 757 0 0,0 0 0 0 0,2 0-1 0 0,-10 20-756 0 0,18-30 70 0 0,-3 7 371 0 0,0 0-1 0 0,-1 7-440 0 0,1-3 357 0 0,7-15-187 0 0,0 1 1 0 0,1-1 0 0 0,0 0-1 0 0,0 0 1 0 0,1 1-1 0 0,0-1 1 0 0,0 6-171 0 0,0-1 303 0 0,1-10-261 0 0,-1-1 0 0 0,0 1 0 0 0,0-1 0 0 0,1 1 0 0 0,-1 0 0 0 0,1-1 0 0 0,0 1 1 0 0,-1-1-1 0 0,1 0 0 0 0,0 1 0 0 0,0-1 0 0 0,0 0 0 0 0,0 1 0 0 0,0-1 0 0 0,0 0 0 0 0,0 0 0 0 0,0 0 0 0 0,0 0 1 0 0,1 0-1 0 0,-1 0 0 0 0,0 0 0 0 0,1 0-42 0 0,1 1 41 0 0,0 0 1 0 0,0-1-1 0 0,0 0 1 0 0,0 1 0 0 0,1-1-1 0 0,-1 0 1 0 0,0 0-1 0 0,1-1 1 0 0,0 1-42 0 0,24-1 94 0 0,1-1 0 0 0,-1-1 0 0 0,0-1 0 0 0,0-2 0 0 0,13-4-94 0 0,-12 3 23 0 0,-8 2-66 0 0,84-15-820 0 0,-70 16 313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02.4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1290 0 5096 0 0,'0'0'232'0'0,"-5"4"138"0"0,4-4 174 0 0,1 0 154 0 0,0 0 26 0 0,23 2 2657 0 0,-21-2-2930 0 0,-2 0-3 0 0,0 0 5 0 0,15 4 753 0 0,-13-3-1063 0 0,1-1 1 0 0,-1 1-1 0 0,0 0 1 0 0,0-1-1 0 0,0 1 0 0 0,1-1 1 0 0,-1 0-1 0 0,0 0-143 0 0,34 2 1078 0 0,19 0-156 0 0,9-2 31 0 0,0-1-680 0 0,-40 2-285 0 0,0-2-1 0 0,10-1 13 0 0,-26 1-285 0 0,-1 1 0 0 0,1-1 0 0 0,-1 2 0 0 0,1-1 0 0 0,-1 1 0 0 0,1 0-1 0 0,-1 1 1 0 0,1 0 285 0 0,0 1-710 0 0</inkml:trace>
  <inkml:trace contextRef="#ctx0" brushRef="#br0" timeOffset="260.827">1235 135 8288 0 0,'5'-3'236'0'0,"-4"3"-173"0"0,0-1-1 0 0,0 1 1 0 0,0-1 0 0 0,0 1-1 0 0,0-1 1 0 0,0 1 0 0 0,0-1-1 0 0,0 1 1 0 0,0 0-1 0 0,0 0 1 0 0,0-1 0 0 0,0 1-63 0 0,15 6 2421 0 0,-7-4-1876 0 0,1 1 0 0 0,0-2 0 0 0,0 1 0 0 0,0-2 0 0 0,1 1 0 0 0,6-2-545 0 0,32 3 1418 0 0,-17 1 93 0 0,18-1-1511 0 0,27 2 606 0 0,5 1-403 0 0,-17-2-194 0 0,-58-3-272 0 0,20 3 449 0 0,-7 2-3591 0 0,-5-3 1018 0 0,-12-1-2546 0 0</inkml:trace>
  <inkml:trace contextRef="#ctx0" brushRef="#br0" timeOffset="881.411">6 108 8752 0 0,'-6'-17'1534'0'0,"6"15"-1336"0"0,0 0 0 0 0,0 0 0 0 0,1 0 0 0 0,-1 1 0 0 0,0-1 0 0 0,1 0 0 0 0,-1 0 0 0 0,1 0 0 0 0,0 1 0 0 0,0-1 0 0 0,-1 0 0 0 0,1 1 0 0 0,0-1 0 0 0,0 0 0 0 0,1 1 0 0 0,-1-1 0 0 0,0 1 0 0 0,1-1-198 0 0,1-1 236 0 0,0 1 0 0 0,0 0 1 0 0,0 0-1 0 0,1 1 0 0 0,-1-1 0 0 0,0 1 0 0 0,1-1 0 0 0,-1 1 1 0 0,4-1-237 0 0,5 0 690 0 0,1 0 0 0 0,-1 1 0 0 0,12 0-690 0 0,2 1 345 0 0,0 2-1 0 0,22 4-344 0 0,-31-3 411 0 0,-1 0-1 0 0,10 5-410 0 0,-22-7 26 0 0,-1 0-1 0 0,1 0 1 0 0,-1 1-1 0 0,0-1 1 0 0,1 1 0 0 0,-1 0-1 0 0,0 0 1 0 0,0 0-1 0 0,0 0 1 0 0,0 0-1 0 0,-1 1 1 0 0,1 0-1 0 0,-1-1 1 0 0,1 1-1 0 0,-1 1-25 0 0,-1-3 11 0 0,0 1-1 0 0,0 0 1 0 0,-1-1 0 0 0,1 1-1 0 0,-1 0 1 0 0,1 0-1 0 0,-1 0 1 0 0,0-1-1 0 0,1 1 1 0 0,-1 0-1 0 0,0 0 1 0 0,0 0-1 0 0,0 0 1 0 0,-1 0 0 0 0,1-1-1 0 0,0 1 1 0 0,-1 1-11 0 0,0 0 14 0 0,-1 0 0 0 0,1 0-1 0 0,-1 0 1 0 0,1 0 0 0 0,-1 0 0 0 0,0 0 0 0 0,0 0 0 0 0,0 0 0 0 0,-1 0-14 0 0,-6 5 33 0 0,0 0 0 0 0,0 0-1 0 0,0-1 1 0 0,-1-1-1 0 0,-1 1-32 0 0,-33 17 132 0 0,24-13-126 0 0,0 1 0 0 0,0 1-6 0 0,-33 17 64 0 0,48-27-53 0 0,16 2 109 0 0,-8-4-105 0 0,1-1-1 0 0,-1 1 1 0 0,1-1 0 0 0,-1 0-1 0 0,1 0 1 0 0,-1-1 0 0 0,1 1-1 0 0,1-1-14 0 0,15-1 83 0 0,18 0 108 0 0,25-4-191 0 0,-31 2 70 0 0,-1 1 0 0 0,30 2-70 0 0,-24 2-82 0 0,-18-1-331 0 0,0 1 0 0 0,11 2 413 0 0,-14-1-1200 0 0,0-3-346 0 0</inkml:trace>
  <inkml:trace contextRef="#ctx0" brushRef="#br0" timeOffset="1332.42">650 55 9528 0 0,'0'0'432'0'0,"0"0"-4"0"0,0 0-215 0 0,0 0 107 0 0,0 0 80 0 0,13 5 2400 0 0,-10-1-2575 0 0,0 0-1 0 0,0 0 1 0 0,0 1-1 0 0,-1-1 1 0 0,1 1 0 0 0,-1 0-1 0 0,0-1 1 0 0,-1 1-1 0 0,1 0 1 0 0,-1 0 0 0 0,0 0-1 0 0,0 0 1 0 0,-1 0 0 0 0,0 0-1 0 0,1 1 1 0 0,-2-1-1 0 0,1 0-224 0 0,0 2 144 0 0,-1-1 0 0 0,1 1-1 0 0,1-1 1 0 0,0 6-144 0 0,1 14 333 0 0,-1-10-167 0 0,0-12-123 0 0,-1 0 0 0 0,0 0 0 0 0,0 0 0 0 0,0 0 0 0 0,0 0 0 0 0,-1 3-43 0 0,0 3 59 0 0,1-2 482 0 0,-4-14-247 0 0,3 4-284 0 0,1-1 0 0 0,-1 1 0 0 0,1-1 0 0 0,0 1 0 0 0,0-1 0 0 0,0 1 0 0 0,0-1 0 0 0,0 0 0 0 0,0 1-1 0 0,1-1 1 0 0,-1 1 0 0 0,1-1 0 0 0,0 1 0 0 0,0 0 0 0 0,-1-1 0 0 0,2 1 0 0 0,-1 0 0 0 0,0-1 0 0 0,0 1 0 0 0,2-2-10 0 0,5-7 12 0 0,1-1 0 0 0,0 1-1 0 0,5-3-11 0 0,-7 6-8 0 0,1-2 8 0 0,1 1 0 0 0,1 0 0 0 0,0 0 0 0 0,0 1 0 0 0,1 0 0 0 0,0 1 0 0 0,0 0 0 0 0,1 0 0 0 0,0 2 0 0 0,7-4 0 0 0,-9 6 50 0 0,0 0 0 0 0,0 0 0 0 0,0 1-1 0 0,0 0 1 0 0,1 1 0 0 0,-1 0 0 0 0,4 1-50 0 0,-12 0 30 0 0,1 0 0 0 0,0 0 0 0 0,-1 1 0 0 0,1-1 0 0 0,0 1-1 0 0,-1-1 1 0 0,1 1 0 0 0,-1 0 0 0 0,1 0 0 0 0,-1 0 0 0 0,1 0 0 0 0,-1 1 0 0 0,0-1 0 0 0,0 1 0 0 0,1-1 0 0 0,-1 1 0 0 0,0 0 0 0 0,-1 0 0 0 0,1 0 0 0 0,0 0 0 0 0,0 0 0 0 0,-1 0 0 0 0,1 0 0 0 0,-1 1 0 0 0,0-1 0 0 0,0 1 0 0 0,0-1 0 0 0,0 1 0 0 0,0-1 0 0 0,0 2-30 0 0,1 6 36 0 0,-1-1-1 0 0,0 1 0 0 0,0-1 0 0 0,-1 1 0 0 0,0-1 1 0 0,0 1-1 0 0,-1-1 0 0 0,-1 0 0 0 0,0 1 0 0 0,-1 3-35 0 0,-7 19-842 0 0,0-1 0 0 0,-7 9 842 0 0,17-39-37 0 0,-7 18-7225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07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52 287 3680 0 0,'-13'-8'360'0'0,"-17"-2"3392"0"0,29 10-3002 0 0,-6-9 2829 0 0,6 5-899 0 0,1-1 1368 0 0,10 6-3721 0 0,-9-1-328 0 0,33 4 474 0 0,0-2 0 0 0,0-1-1 0 0,0-1 1 0 0,4-3-473 0 0,-14 2 108 0 0,90-4 188 0 0,34-3 1289 0 0,75 9-1585 0 0,-176 0 59 0 0,3-2-59 0 0,-17-1 9 0 0,0 2 0 0 0,0 1 0 0 0,0 2-9 0 0,-32-3-66 0 0,-1 0 1 0 0,0 0 0 0 0,0 0-1 0 0,0 0 1 0 0,1 0 0 0 0,-1 0 0 0 0,0 0-1 0 0,0 0 1 0 0,0 0 0 0 0,0 0-1 0 0,1 0 1 0 0,-1 1 0 0 0,0-1-1 0 0,0 0 1 0 0,0 0 0 0 0,1 0-1 0 0,-1 0 1 0 0,0 0 0 0 0,0 0 0 0 0,0 0-1 0 0,0 0 1 0 0,0 1 0 0 0,1-1-1 0 0,-1 0 1 0 0,0 0 0 0 0,0 0-1 0 0,0 0 1 0 0,0 0 0 0 0,0 1 0 0 0,0-1-1 0 0,0 0 1 0 0,0 0 0 0 0,1 0-1 0 0,-1 1 1 0 0,0-1 0 0 0,0 0-1 0 0,0 0 1 0 0,0 0 0 0 0,0 1 0 0 0,0-1-1 0 0,0 0 1 0 0,0 0 0 0 0,0 0-1 0 0,0 0 1 0 0,0 1 0 0 0,0-1-1 0 0,0 0 1 0 0,-1 0 0 0 0,1 0-1 0 0,0 1 1 0 0,0-1 0 0 0,0 0 0 0 0,0 0-1 0 0,0 0 1 0 0,0 0 0 0 0,0 1-1 0 0,0-1 1 0 0,-1 0 0 0 0,1 0-1 0 0,0 0 67 0 0,-10 10-4940 0 0,1-4-1225 0 0</inkml:trace>
  <inkml:trace contextRef="#ctx0" brushRef="#br0" timeOffset="357.241">63 420 10224 0 0,'0'0'464'0'0,"-2"0"-8"0"0,-1 0-340 0 0,1 0-105 0 0,1 1 0 0 0,-1-1 1 0 0,1 0-1 0 0,-1 0 0 0 0,1 0 1 0 0,-1 0-1 0 0,1-1 0 0 0,-1 1 1 0 0,1 0-1 0 0,-1 0 0 0 0,1-1 1 0 0,-1 1-1 0 0,1-1 0 0 0,-2 0-11 0 0,1 0 467 0 0,3 1-400 0 0,-1 0-1 0 0,0 0 1 0 0,0 0 0 0 0,0 0-1 0 0,0 0 1 0 0,0-1-1 0 0,0 1 1 0 0,0 0 0 0 0,0 0-1 0 0,0 0 1 0 0,0 0 0 0 0,0 0-1 0 0,0 0 1 0 0,0 0 0 0 0,1 0-1 0 0,-1-1 1 0 0,0 1-1 0 0,0 0 1 0 0,0 0 0 0 0,0 0-1 0 0,0 0 1 0 0,0 0 0 0 0,0 0-1 0 0,0-1 1 0 0,0 1 0 0 0,0 0-1 0 0,-1 0 1 0 0,1 0-1 0 0,0 0 1 0 0,0 0 0 0 0,0 0-1 0 0,0 0 1 0 0,0-1 0 0 0,0 1-1 0 0,0 0 1 0 0,0 0 0 0 0,0 0-1 0 0,0 0 1 0 0,0 0-1 0 0,0 0 1 0 0,0 0 0 0 0,-1 0-1 0 0,1 0 1 0 0,0 0 0 0 0,0-1-1 0 0,0 1 1 0 0,0 0 0 0 0,0 0-1 0 0,0 0 1 0 0,0 0-1 0 0,0 0 1 0 0,-1 0 0 0 0,1 0-1 0 0,0 0 1 0 0,0 0 0 0 0,0 0-1 0 0,0 0-66 0 0,11-6 1403 0 0,13 3-702 0 0,0 1 0 0 0,-1 1 0 0 0,1 1 0 0 0,0 1 0 0 0,21 4-701 0 0,-5-1 432 0 0,-1-2-40 0 0,0-1 0 0 0,0-1 0 0 0,11-4-392 0 0,24-3 299 0 0,0 4 0 0 0,0 3-1 0 0,35 5-298 0 0,-73 0-17 0 0,-28-3-236 0 0,0 0 1 0 0,0-1 0 0 0,1-1-1 0 0,-1 1 1 0 0,0-1 0 0 0,0 0 0 0 0,0-1-1 0 0,7-1 253 0 0,-14 2-546 0 0,2-1 845 0 0,-3 0-2405 0 0,1-1-3288 0 0,-1-3-366 0 0</inkml:trace>
  <inkml:trace contextRef="#ctx0" brushRef="#br0" timeOffset="748.838">794 38 10512 0 0,'0'-14'1117'0'0,"-1"12"-1101"0"0,5-6 85 0 0,-2 0 1129 0 0,-2 8-1151 0 0,0-1 1 0 0,0 1-1 0 0,0 0 0 0 0,0 0 0 0 0,0 0 1 0 0,0-1-1 0 0,1 1 0 0 0,-1 0 0 0 0,0 0 1 0 0,0-1-1 0 0,0 1 0 0 0,0 0 0 0 0,0 0 1 0 0,0 0-1 0 0,0-1 0 0 0,1 1 0 0 0,-1 0 1 0 0,0 0-1 0 0,0 0 0 0 0,0 0 0 0 0,0-1 0 0 0,1 1 1 0 0,-1 0-1 0 0,0 0 0 0 0,0 0 0 0 0,0 0 1 0 0,1 0-1 0 0,-1 0 0 0 0,0 0 0 0 0,0 0 1 0 0,1-1-1 0 0,-1 1 0 0 0,0 0 0 0 0,0 0 1 0 0,1 0-1 0 0,-1 0 0 0 0,0 0 0 0 0,0 0 1 0 0,0 0-1 0 0,1 0 0 0 0,-1 1 0 0 0,0-1 1 0 0,0 0-1 0 0,1 0 0 0 0,-1 0 0 0 0,0 0 1 0 0,0 0-1 0 0,0 0 0 0 0,1 0 0 0 0,-1 0 1 0 0,0 1-1 0 0,0-1-79 0 0,6 2 174 0 0,0 0 0 0 0,0 1 1 0 0,-1 0-1 0 0,0 0 0 0 0,1 0 1 0 0,-1 1-1 0 0,0-1 0 0 0,-1 1 0 0 0,3 2-174 0 0,21 16 246 0 0,89 43 154 0 0,-81-45-296 0 0,8 2-104 0 0,-23-12 137 0 0,0 1 1 0 0,0 0 0 0 0,-2 1 0 0 0,1 2-1 0 0,14 13-137 0 0,-16-13 63 0 0,-12-9-39 0 0,-1-1 1 0 0,0 1-1 0 0,0 0 0 0 0,2 3-24 0 0,-1-1 31 0 0,0 1-1 0 0,-1-1 1 0 0,0 1-1 0 0,-1 1 0 0 0,0-1 1 0 0,0 0-1 0 0,0 1 1 0 0,-1 3-31 0 0,-2-8 17 0 0,0-1 1 0 0,0 1 0 0 0,-1 0 0 0 0,1 0-1 0 0,-1 0 1 0 0,0 0 0 0 0,-1 0 0 0 0,1 0-1 0 0,-1-1 1 0 0,1 1 0 0 0,-1 0 0 0 0,0 0-1 0 0,0 0 1 0 0,-1-1 0 0 0,1 1 0 0 0,-1-1-1 0 0,0 1 1 0 0,0-1 0 0 0,0 0 0 0 0,0 1-1 0 0,-1-1-17 0 0,-2 3 57 0 0,-1 0 0 0 0,0 0 0 0 0,0-1-1 0 0,-1 0 1 0 0,1 0 0 0 0,-1 0 0 0 0,0-1-1 0 0,0 0 1 0 0,-5 2-57 0 0,-14 5 133 0 0,1-2 0 0 0,-8 1-133 0 0,-11 5 135 0 0,-139 45-192 0 0,141-47-1839 0 0,42-13 289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08.7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84 9960 0 0,'1'-9'250'0'0,"0"1"1"0"0,0-1-1 0 0,1 1 1 0 0,0 0-1 0 0,0 0 1 0 0,1-2-251 0 0,1-1 846 0 0,1-1 927 0 0,-5 12-1728 0 0,0 0 0 0 0,0 0 0 0 0,0 0-1 0 0,0-1 1 0 0,1 1 0 0 0,-1 0 0 0 0,0 0-1 0 0,0 0 1 0 0,0 0 0 0 0,0 0 0 0 0,0 0 0 0 0,0 0-1 0 0,0 0 1 0 0,0 0 0 0 0,0 0 0 0 0,0 0-1 0 0,1 0 1 0 0,-1 0 0 0 0,0 0 0 0 0,0 0-1 0 0,0 0 1 0 0,0 0 0 0 0,0 0 0 0 0,0 0 0 0 0,0 0-1 0 0,0 0 1 0 0,0 0 0 0 0,1 0 0 0 0,-1 0-1 0 0,0 0 1 0 0,0 0 0 0 0,0 0 0 0 0,0 0-1 0 0,0 0 1 0 0,0 1 0 0 0,0-1 0 0 0,0 0-1 0 0,0 0 1 0 0,0 0 0 0 0,0 0 0 0 0,0 0 0 0 0,0 0-1 0 0,1 0 1 0 0,-1 0 0 0 0,0 0 0 0 0,0 0-1 0 0,0 0 1 0 0,0 0 0 0 0,0 1 0 0 0,0-1-1 0 0,0 0 1 0 0,0 0 0 0 0,0 0 0 0 0,0 0 0 0 0,0 0-46 0 0,4 24 3955 0 0,-2-9-4549 0 0,1 0 821 0 0,0 0 0 0 0,-1 1 0 0 0,-1 3-226 0 0,3 19 314 0 0,4 61 566 0 0,-7-94-833 0 0,3 39 804 0 0,4 9-851 0 0,-4-30 169 0 0,-3-13-92 0 0,1-1-1 0 0,0 1 1 0 0,3 7-77 0 0,-4-13 28 0 0,1 0 0 0 0,0 0 0 0 0,0 0 1 0 0,0-1-1 0 0,0 1 0 0 0,1-1 0 0 0,0 1 1 0 0,-1-1-1 0 0,1 0 0 0 0,4 3-28 0 0,-4-2-40 0 0,1 0 146 0 0,-2-3-1948 0 0,-1 1-3667 0 0,-1-2-1408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09.0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1 3224 0 0,'-18'6'-481'0'0,"13"-4"3400"0"0,4-1 5064 0 0,5 2-7513 0 0,1 0-1 0 0,0 0 1 0 0,-1-1 0 0 0,1 1 0 0 0,1-1-1 0 0,-1 0 1 0 0,0 0 0 0 0,0-1 0 0 0,1 1-1 0 0,-1-1 1 0 0,1-1 0 0 0,0 1-470 0 0,17 1 822 0 0,-1-2 0 0 0,11 0-822 0 0,-2-1 409 0 0,308-1 585 0 0,-254 3-1442 0 0,-28 3-3619 0 0,-41-1-2523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09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3 152 11024 0 0,'0'0'505'0'0,"0"0"-9"0"0,-1-1-250 0 0,1 0 0 0 0,-1 0 0 0 0,1-1 0 0 0,0 1 0 0 0,-1 0 0 0 0,1-1-1 0 0,0 1 1 0 0,0 0 0 0 0,0-1 0 0 0,0 1 0 0 0,0-1-246 0 0,4-3 329 0 0,0-1 0 0 0,0 1-1 0 0,0 1 1 0 0,0-1 0 0 0,1 1-1 0 0,0-1 1 0 0,0 1 0 0 0,0 1-1 0 0,2-2-328 0 0,8-6 367 0 0,-7 5-224 0 0,1 0 0 0 0,0 1 0 0 0,0 1 0 0 0,0-1-1 0 0,1 1-142 0 0,16-8 242 0 0,-11 5-54 0 0,0 1 0 0 0,1 1 0 0 0,0 0 0 0 0,0 1 0 0 0,0 1 0 0 0,0 0 0 0 0,1 1-1 0 0,-1 1 1 0 0,1 1 0 0 0,-1 0 0 0 0,2 1-188 0 0,-7 1 169 0 0,-1 0 1 0 0,1 1-1 0 0,-1 0 1 0 0,0 1-1 0 0,0 0 1 0 0,1 1-170 0 0,0-1-48 0 0,6 3 21 0 0,4 3 117 0 0,1-2 1 0 0,2 0-91 0 0,-15-6 38 0 0,0 0 1 0 0,0 0 0 0 0,0-1-1 0 0,0 0 1 0 0,0-1 0 0 0,0 0-1 0 0,2 0-38 0 0,-1-1-54 0 0,6 0 47 0 0,-1 0 0 0 0,0-1-1 0 0,0-1 1 0 0,0-1 0 0 0,0 0-1 0 0,0 0 1 0 0,9-6 7 0 0,-23 10-39 0 0,-1 0-1 0 0,0 0 1 0 0,1 0 0 0 0,-1 0-1 0 0,1 0 1 0 0,-1 0 0 0 0,1-1-1 0 0,-1 1 1 0 0,0 0 0 0 0,1 0-1 0 0,-1 0 1 0 0,1-1 0 0 0,-1 1-1 0 0,0 0 1 0 0,1 0-1 0 0,-1-1 1 0 0,0 1 0 0 0,1 0-1 0 0,-1-1 1 0 0,0 1 0 0 0,0 0-1 0 0,1-1 1 0 0,-1 1 0 0 0,0-1-1 0 0,0 1 1 0 0,0 0 0 0 0,0-1-1 0 0,1 1 1 0 0,-1-1 39 0 0,-12-2-2235 0 0,-20 3-343 0 0,-1 4-297 0 0,0 1 0 0 0,1 1 1 0 0,-10 4 2874 0 0,21-4 187 0 0,-1 2 1 0 0,-11 4-188 0 0,19-5 1054 0 0,-1 0 0 0 0,1 1 0 0 0,1 0 0 0 0,0 1 0 0 0,0 0 1 0 0,-8 8-1055 0 0,13-7 566 0 0,-1 0 0 0 0,2 1 0 0 0,0 0 0 0 0,0 0-1 0 0,1 1 1 0 0,0-1 0 0 0,1 1 0 0 0,-3 9-566 0 0,3-8 456 0 0,3-7-308 0 0,1-1-1 0 0,0 1 1 0 0,0-1 0 0 0,0 1-1 0 0,0-1 1 0 0,1 2-148 0 0,-2 14 360 0 0,2-18-279 0 0,0 0 0 0 0,0 0 0 0 0,1 0 1 0 0,-1 0-1 0 0,1 0 0 0 0,0 0 0 0 0,-1 0 0 0 0,1 0 1 0 0,1 0-1 0 0,-1 0 0 0 0,0 0 0 0 0,1 0 1 0 0,0-1-1 0 0,-1 1 0 0 0,1-1 0 0 0,0 1 0 0 0,0-1 1 0 0,1 1-82 0 0,0 1 170 0 0,0 0 1 0 0,0 0-1 0 0,0 0 1 0 0,-1 1-1 0 0,1 0-170 0 0,-2-4 47 0 0,0 0 0 0 0,0 0 0 0 0,0 0-1 0 0,1 0 1 0 0,-1 0 0 0 0,0 0 0 0 0,1 0-1 0 0,-1-1 1 0 0,1 1 0 0 0,-1 0 0 0 0,0-1-1 0 0,1 1 1 0 0,-1-1 0 0 0,2 1-47 0 0,4 2 177 0 0,0 0-78 0 0,0 0 0 0 0,0 0-1 0 0,0-1 1 0 0,0 0 0 0 0,0 0-1 0 0,1-1 1 0 0,-1 0-1 0 0,0 0 1 0 0,1-1 0 0 0,-1 1-1 0 0,3-2-98 0 0,18 0-292 0 0,1-3 0 0 0,9-2 292 0 0,0 1-1385 0 0,-18 1-4247 0 0,-2-3-1835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12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1441 3680 0 0,'0'0'284'0'0,"0"0"-43"0"0,0 0 517 0 0,-2 0-64 0 0,-5 0 9742 0 0,41 1-9151 0 0,-20 0-755 0 0,0-1 0 0 0,0 0-1 0 0,8-2-529 0 0,-2 0 615 0 0,-1 1-1 0 0,15 2-614 0 0,19-1 555 0 0,50-6 229 0 0,-59 4-400 0 0,13 1-384 0 0,-34 1-112 0 0,2 1 200 0 0,-4 1-4165 0 0,-22-1-396 0 0,-4 3-1288 0 0</inkml:trace>
  <inkml:trace contextRef="#ctx0" brushRef="#br0" timeOffset="454.532">65 1595 6792 0 0,'0'0'308'0'0,"0"0"-2"0"0,0 0-100 0 0,0 0 303 0 0,0 0 158 0 0,0 0 33 0 0,0 0 8 0 0,4 0 462 0 0,-1 0 1806 0 0,4 2-2312 0 0,-1-2 1 0 0,1 1-1 0 0,0-1 0 0 0,5 0-664 0 0,22 2 1144 0 0,-29-2-991 0 0,0 0-1 0 0,0 0 1 0 0,0 0-1 0 0,0-1 0 0 0,5 0-152 0 0,17-2 564 0 0,114 1 1180 0 0,-61 4-1043 0 0,-79-2-648 0 0,-1 0 11 0 0,0 0 0 0 0,0 0-30 0 0,0 0-120 0 0,10 4-301 0 0,-7-2-2316 0 0,-3-2-4186 0 0</inkml:trace>
  <inkml:trace contextRef="#ctx0" brushRef="#br0" timeOffset="2803.221">1403 523 8232 0 0,'5'-23'784'0'0,"-2"11"-350"0"0,0 0 0 0 0,0 0 1 0 0,1 0-1 0 0,1 0-434 0 0,-2 6 640 0 0,0 0 0 0 0,-1-1-1 0 0,0 1 1 0 0,0-1 0 0 0,0 1 0 0 0,-1-1 0 0 0,1-5-640 0 0,-2 11 565 0 0,0 1-78 0 0,0 0-37 0 0,0 0-9 0 0,0 0-45 0 0,0 0-184 0 0,0 0-78 0 0,-2 7 74 0 0,-9 93 708 0 0,3 0 0 0 0,5 1-916 0 0,5-65 21 0 0,1-1 0 0 0,3 5-21 0 0,1 17 11 0 0,-3-18 242 0 0,-2 23-253 0 0,-2-62 64 0 0,0 0-48 0 0,0 0-202 0 0,0 0-94 0 0,7-5-5451 0 0,-3-6-359 0 0</inkml:trace>
  <inkml:trace contextRef="#ctx0" brushRef="#br0" timeOffset="3105.127">1376 421 11976 0 0,'-4'-12'1274'0'0,"4"10"-1197"0"0,0 0 0 0 0,1 0 0 0 0,-1 0 0 0 0,0 0 0 0 0,0 1 0 0 0,1-1 0 0 0,-1 0 0 0 0,1 0 0 0 0,0 0 0 0 0,0 0 0 0 0,-1 1 0 0 0,1-1 0 0 0,0 0 0 0 0,0 1 0 0 0,1-1 0 0 0,-1 1-1 0 0,0-1 1 0 0,0 1 0 0 0,1-1 0 0 0,-1 1 0 0 0,1 0 0 0 0,-1 0 0 0 0,1 0 0 0 0,0 0 0 0 0,-1 0 0 0 0,1 0 0 0 0,1 0-77 0 0,4-2 221 0 0,0 1 0 0 0,1 0-1 0 0,-1 0 1 0 0,1 1 0 0 0,0 0 0 0 0,0 0-221 0 0,9-1 370 0 0,0 0 14 0 0,1 0-1 0 0,-1 2 0 0 0,0 0 0 0 0,14 2-383 0 0,67 11 787 0 0,-45-3 205 0 0,21 8-992 0 0,-70-17 53 0 0,0 0 0 0 0,1 1 0 0 0,-1 0 0 0 0,0 0-1 0 0,0 0 1 0 0,-1 0 0 0 0,1 0 0 0 0,0 1 0 0 0,-1 0-1 0 0,2 1-52 0 0,-4-3 9 0 0,0 0 0 0 0,0 0 0 0 0,-1 0 0 0 0,1 1 0 0 0,-1-1 0 0 0,1 0 0 0 0,-1 0 0 0 0,1 0 0 0 0,-1 1 0 0 0,0-1 0 0 0,1 0 0 0 0,-1 0 0 0 0,0 1 0 0 0,0-1 0 0 0,0 0 0 0 0,0 1 0 0 0,0-1 0 0 0,0 0 0 0 0,-1 0 0 0 0,1 1 0 0 0,0-1 0 0 0,-1 0 0 0 0,1 0 0 0 0,-1 1 0 0 0,1-1 0 0 0,-1 0 0 0 0,1 0 0 0 0,-1 1-9 0 0,-1 1 28 0 0,-2 5 11 0 0,-1 0-1 0 0,0 0 0 0 0,0 0 0 0 0,-1-1 0 0 0,0 0 1 0 0,-1 0-1 0 0,-2 2-38 0 0,-1 1-119 0 0,2-1 1 0 0,-1 1-1 0 0,0 3 119 0 0,-17 19-1251 0 0,8-11-4355 0 0,6-8-512 0 0</inkml:trace>
  <inkml:trace contextRef="#ctx0" brushRef="#br0" timeOffset="3758.633">1608 896 10680 0 0,'0'0'489'0'0,"0"0"-8"0"0,0 0-241 0 0,0 0 136 0 0,0 0 96 0 0,0 0 22 0 0,0 0-12 0 0,9 8 732 0 0,-8-5-1049 0 0,1-1 1 0 0,-1 1-1 0 0,0-1 1 0 0,0 1-1 0 0,0 0 1 0 0,0-1 0 0 0,0 1-1 0 0,0 0 1 0 0,-1 0-1 0 0,1-1 1 0 0,-1 1-166 0 0,2 33 1096 0 0,-2-34-1062 0 0,2 15 265 0 0,-1 6-22 0 0,1-11-147 0 0,-2-10-114 0 0,1-1 0 0 0,-1 1 0 0 0,0 0 0 0 0,0-1-1 0 0,0 1 1 0 0,0-1 0 0 0,0 1 0 0 0,0 0 0 0 0,0-1 0 0 0,0 1 0 0 0,0-1 0 0 0,-1 1 0 0 0,1 0 0 0 0,-1-1-1 0 0,0 1-15 0 0,1-1 64 0 0,0-1 3 0 0,0 0 10 0 0,0 0 2 0 0,0 0-6 0 0,9-14 128 0 0,-3 6-208 0 0,-2-3-87 0 0,3-3-153 0 0,0-1 0 0 0,1 1 0 0 0,1 0 0 0 0,4-6 247 0 0,-8 13-126 0 0,-5 6 118 0 0,1-1 0 0 0,0 1 0 0 0,0-1 0 0 0,0 1 0 0 0,0 0 0 0 0,1-1 0 0 0,-1 1-1 0 0,0 0 1 0 0,1 0 0 0 0,-1 0 0 0 0,0 0 0 0 0,1 0 0 0 0,-1 0 0 0 0,1 0 0 0 0,-1 1-1 0 0,1-1 9 0 0,-1 1 0 0 0,-1-1 0 0 0,0 1 0 0 0,1 0 0 0 0,-1 0 0 0 0,0 0 0 0 0,1 0 0 0 0,-1-1 0 0 0,0 1 0 0 0,1 0 0 0 0,-1 0 0 0 0,0 0 0 0 0,1 0 0 0 0,-1 0 0 0 0,1 0 0 0 0,-1 0 0 0 0,0 0 0 0 0,1 0 0 0 0,-1 0 0 0 0,0 0 0 0 0,1 0 0 0 0,-1 0 0 0 0,0 1 0 0 0,1-1 0 0 0,-1 0 0 0 0,1 0 0 0 0,-1 0 0 0 0,0 0 0 0 0,0 1 0 0 0,1-1 0 0 0,-1 0 0 0 0,0 0 0 0 0,1 1 0 0 0,-1-1 0 0 0,0 0 0 0 0,1 1 0 0 0,0-1 0 0 0,1 1 1 0 0,-1 0-1 0 0,1 0 0 0 0,-1 0 0 0 0,0 0 0 0 0,1 0 0 0 0,-1 0 0 0 0,0 0 0 0 0,0 0 0 0 0,0 0 0 0 0,0 1 0 0 0,0-1 0 0 0,0 0 0 0 0,0 1 0 0 0,0-1 0 0 0,0 1 0 0 0,-1-1 0 0 0,1 2 0 0 0,5 10 21 0 0,-4-8 76 0 0,-1 0 0 0 0,0 0 1 0 0,0 0-1 0 0,0 0 0 0 0,0 0 1 0 0,-1 5-98 0 0,0-9 66 0 0,0-1 14 0 0,0 0 0 0 0,0 0 0 0 0,3-14 80 0 0,1 0-166 0 0,-3 9 0 0 0,0 0 0 0 0,0 1 0 0 0,1 0 0 0 0,0-1 1 0 0,0 1-1 0 0,0 0 0 0 0,0 0 0 0 0,1 0 0 0 0,-1 0 0 0 0,1 0 0 0 0,0 1 1 0 0,0-1-1 0 0,3-2 6 0 0,0 3-43 0 0,-6 3 43 0 0,1 0 0 0 0,-1 0-1 0 0,0-1 1 0 0,1 1 0 0 0,-1 0 0 0 0,0 0-1 0 0,1 0 1 0 0,-1 0 0 0 0,0 0-1 0 0,1 0 1 0 0,-1 0 0 0 0,0 0 0 0 0,1 0-1 0 0,-1 0 1 0 0,1 0 0 0 0,-1 0 0 0 0,0 0-1 0 0,1 0 1 0 0,-1 0 0 0 0,0 1 0 0 0,1-1-1 0 0,-1 0 1 0 0,0 0 0 0 0,0 0 0 0 0,1 0-1 0 0,-1 1 1 0 0,0-1 0 0 0,1 0 0 0 0,-1 0-1 0 0,0 1 1 0 0,0-1 0 0 0,1 0 0 0 0,-1 0-1 0 0,0 1 1 0 0,0-1 0 0 0,0 0-1 0 0,0 1 1 0 0,1-1 0 0 0,-1 0 0 0 0,0 1-1 0 0,0-1 1 0 0,3 5 96 0 0,0 1 0 0 0,0 0 0 0 0,0-1 0 0 0,-1 1-1 0 0,0 0 1 0 0,0 0 0 0 0,-1 0 0 0 0,0 0-1 0 0,0 0 1 0 0,1 6-96 0 0,-1-2 28 0 0,1 0-1 0 0,0 0 0 0 0,1 3-27 0 0,0-5-79 0 0,5 13 225 0 0,-7-20-195 0 0,-1 0-1 0 0,1-1 0 0 0,0 1 0 0 0,-1-1 0 0 0,1 1 0 0 0,-1 0 0 0 0,1-1 1 0 0,0 1-1 0 0,-1-1 0 0 0,1 1 0 0 0,0-1 0 0 0,0 0 0 0 0,-1 1 0 0 0,1-1 1 0 0,0 0-1 0 0,0 0 0 0 0,0 1 0 0 0,-1-1 0 0 0,1 0 0 0 0,0 0 0 0 0,0 0 1 0 0,0 0-1 0 0,0 0 0 0 0,-1 0 0 0 0,1 0 0 0 0,1 0 50 0 0,16-3-3173 0 0,-6 1-2632 0 0</inkml:trace>
  <inkml:trace contextRef="#ctx0" brushRef="#br0" timeOffset="4042.665">2056 916 11664 0 0,'0'0'530'0'0,"-13"10"204"0"0,11-8-499 0 0,0 0 0 0 0,0-1 1 0 0,0 1-1 0 0,0 0 1 0 0,0 0-1 0 0,0 0 0 0 0,1 0 1 0 0,-1 1-1 0 0,1-1 1 0 0,-1 0-1 0 0,1 1 0 0 0,0-1 1 0 0,0 1-1 0 0,0-1 1 0 0,0 1-1 0 0,1-1 0 0 0,-1 1 1 0 0,1 0-1 0 0,-1-1 1 0 0,1 2-236 0 0,0-2 41 0 0,0 0 1 0 0,0 0 0 0 0,0 0-1 0 0,0 0 1 0 0,0 0 0 0 0,1 0 0 0 0,-1-1-1 0 0,0 1 1 0 0,1 0 0 0 0,0 0 0 0 0,-1 0-1 0 0,1 0 1 0 0,0-1 0 0 0,0 1-1 0 0,0 0 1 0 0,0-1 0 0 0,0 1 0 0 0,1-1-1 0 0,-1 1 1 0 0,0-1 0 0 0,1 0-1 0 0,-1 1 1 0 0,1-1 0 0 0,-1 0 0 0 0,1 0-1 0 0,0 0 1 0 0,0 0-42 0 0,2 1 29 0 0,0-1-1 0 0,0 0 1 0 0,1 0-1 0 0,-1 0 1 0 0,0-1-1 0 0,0 1 0 0 0,0-1 1 0 0,1 0-1 0 0,-1 0 1 0 0,0-1-1 0 0,1 1-28 0 0,3-2 33 0 0,0 1 0 0 0,0-1 0 0 0,0-1 0 0 0,0 1-1 0 0,3-3-32 0 0,-9 5 5 0 0,-1-1 0 0 0,1 0 0 0 0,-1 0 0 0 0,1 0-1 0 0,-1 0 1 0 0,1 0 0 0 0,-1 0 0 0 0,1 0 0 0 0,-1-1-1 0 0,0 1 1 0 0,0 0 0 0 0,0-1 0 0 0,0 1 0 0 0,0-1-1 0 0,0 1 1 0 0,0-1 0 0 0,0 0 0 0 0,0 1 0 0 0,-1-1-1 0 0,1 0 1 0 0,-1 0 0 0 0,1 1 0 0 0,-1-1 0 0 0,0 0-1 0 0,0 0 1 0 0,0 0-5 0 0,0-1 1 0 0,0 1-1 0 0,0-1 1 0 0,0 1 0 0 0,-1 0-1 0 0,1-1 1 0 0,-1 1-1 0 0,0 0 1 0 0,0-1-1 0 0,0 1 1 0 0,0 0 0 0 0,0 0-1 0 0,0 0 1 0 0,-1 0-1 0 0,1 0 1 0 0,-1 0 0 0 0,1 0-1 0 0,-1 0 1 0 0,0 1-1 0 0,0-1 0 0 0,-5-4-27 0 0,0 2 0 0 0,0-1 0 0 0,0 1 0 0 0,-1 0 0 0 0,0 0 0 0 0,1 1-1 0 0,-1 0 1 0 0,0 1 0 0 0,-1-1 0 0 0,1 1 0 0 0,-1 1 27 0 0,-14 0 214 0 0,15 4-3612 0 0,8-3-2391 0 0</inkml:trace>
  <inkml:trace contextRef="#ctx0" brushRef="#br0" timeOffset="4555.498">2384 855 5984 0 0,'0'0'273'0'0,"-13"6"102"0"0,3-2 657 0 0,0 0 0 0 0,1 1 0 0 0,0 0 0 0 0,0 1 0 0 0,0 0 0 0 0,0 1 1 0 0,1-1-1 0 0,0 2 0 0 0,0-1 0 0 0,-1 3-1032 0 0,3-4 259 0 0,3-3-169 0 0,1-1 1 0 0,-1 1 0 0 0,1-1-1 0 0,-1 1 1 0 0,1 0-1 0 0,0 0 1 0 0,0 0-1 0 0,0 0 1 0 0,0 0 0 0 0,1 0-1 0 0,-1 1 1 0 0,1-1-1 0 0,0 1 1 0 0,0-1-1 0 0,0 1 1 0 0,0-1 0 0 0,1 1-1 0 0,-1 1-90 0 0,2-4 19 0 0,-1 0 1 0 0,0 0-1 0 0,0-1 0 0 0,0 1 0 0 0,0 0 1 0 0,0-1-1 0 0,1 1 0 0 0,-1 0 1 0 0,0 0-1 0 0,1-1 0 0 0,-1 1 0 0 0,1-1 1 0 0,-1 1-1 0 0,0 0 0 0 0,1-1 1 0 0,-1 1-1 0 0,1-1 0 0 0,0 1 0 0 0,-1-1 1 0 0,1 1-1 0 0,-1-1 0 0 0,1 1 1 0 0,0-1-1 0 0,-1 0 0 0 0,1 1 0 0 0,0-1 1 0 0,-1 0-1 0 0,1 0 0 0 0,0 0 1 0 0,0 1-1 0 0,-1-1 0 0 0,1 0 0 0 0,0 0 1 0 0,0 0-1 0 0,-1 0 0 0 0,1 0 0 0 0,0 0 1 0 0,0 0-1 0 0,-1 0 0 0 0,1-1 1 0 0,0 1-1 0 0,0 0-19 0 0,6-1 101 0 0,1-1-1 0 0,-1 1 1 0 0,1-2 0 0 0,0 1-101 0 0,-1-1-48 0 0,4 0 65 0 0,0-1-1 0 0,-1 0 0 0 0,0-1 1 0 0,0 0-1 0 0,0-1 1 0 0,-1 0-1 0 0,0-1 0 0 0,0 0 1 0 0,-1 0-1 0 0,1 0 0 0 0,-2-1 1 0 0,1-1-1 0 0,-1 1 0 0 0,0-1 1 0 0,-1 0-1 0 0,0-1 1 0 0,0 0-1 0 0,-1 0 0 0 0,-1 0 1 0 0,0 0-1 0 0,0-1 0 0 0,2-9-16 0 0,1-5-38 0 0,-1 0 0 0 0,1-17 38 0 0,-6 32-18 0 0,-1 0-1 0 0,1 0 1 0 0,-2 1-1 0 0,1-1 1 0 0,-1 0-1 0 0,-1 1 1 0 0,0-1-1 0 0,-1-5 19 0 0,-1-4 0 0 0,4 19 0 0 0,0 0 0 0 0,0 0 0 0 0,0 0 0 0 0,0-1 0 0 0,0 1 0 0 0,0 0 0 0 0,0 0 0 0 0,0 0 0 0 0,-1 0 0 0 0,1 0 0 0 0,0 0 0 0 0,0 0 0 0 0,0 0 0 0 0,0-1 0 0 0,0 1 0 0 0,0 0 0 0 0,-1 0 0 0 0,1 0 0 0 0,0 0 0 0 0,0 0 0 0 0,0 0 0 0 0,0 0 0 0 0,0 0 0 0 0,-1 0 0 0 0,1 0 0 0 0,0 0 0 0 0,0 0 0 0 0,0 0 0 0 0,0 0 0 0 0,-1 0 0 0 0,1 0 0 0 0,0 0 0 0 0,0 0 0 0 0,0 0 0 0 0,0 0 0 0 0,0 0 0 0 0,0 0 0 0 0,-1 1 0 0 0,1-1 0 0 0,0 0 0 0 0,0 0 0 0 0,0 0 0 0 0,0 0 0 0 0,0 0 0 0 0,0 0 0 0 0,-8 4 0 0 0,5-1 0 0 0,0 0-1 0 0,0 0 0 0 0,1 0 1 0 0,-1 1-1 0 0,1-1 0 0 0,0 1 1 0 0,-1-1-1 0 0,1 1 0 0 0,1 0 1 0 0,-1 0-1 0 0,1 0 1 0 0,-1 2 0 0 0,-3 10 49 0 0,2-1 0 0 0,-3 13-49 0 0,0 30 219 0 0,2 0-1 0 0,3 20-218 0 0,2-58 417 0 0,1-1 0 0 0,2 14-417 0 0,-1-14 523 0 0,0 0 0 0 0,-1 12-523 0 0,-15-31-2660 0 0,7 0-4543 0 0</inkml:trace>
  <inkml:trace contextRef="#ctx0" brushRef="#br0" timeOffset="5291.015">2694 992 6448 0 0,'0'0'498'0'0,"0"0"-200"0"0,0 0 375 0 0,0 0 198 0 0,0 0 38 0 0,0 0 14 0 0,16 3 2821 0 0,-14-4-3356 0 0,2 0 80 0 0,-1-1 1 0 0,1 0-1 0 0,-1 0 0 0 0,0 0 1 0 0,0-1-1 0 0,2 0-468 0 0,-4 2 63 0 0,0-1-1 0 0,0 1 1 0 0,0 0-1 0 0,-1-1 0 0 0,1 1 1 0 0,0 0-1 0 0,0-1 1 0 0,-1 1-1 0 0,1-1 1 0 0,-1 1-1 0 0,1-1 0 0 0,-1 1 1 0 0,0-1-1 0 0,0 0 1 0 0,0 1-1 0 0,1-1 0 0 0,-2-1-62 0 0,7-50 686 0 0,-6 41-644 0 0,-2 0 1 0 0,1 0-1 0 0,-3-6-42 0 0,2 7 10 0 0,0 1-1 0 0,0-1 1 0 0,1 0-1 0 0,1-9-9 0 0,1-13 51 0 0,2-9-49 0 0,1-5-2 0 0,-1 24 0 0 0,-2 12 43 0 0,0-1-1 0 0,1 0 0 0 0,1 0-42 0 0,1-4 193 0 0,6-22-139 0 0,-9 36-67 0 0,-1 1 0 0 0,1-1 0 0 0,0 0 0 0 0,0 0 1 0 0,0 1-1 0 0,0-1 0 0 0,0 1 0 0 0,0-1 1 0 0,0 1-1 0 0,0-1 0 0 0,1 1 0 0 0,-1 0 1 0 0,0 0-1 0 0,1 0 0 0 0,0 0 0 0 0,-1 0 0 0 0,1-1 13 0 0,-1 2 4 0 0,0 0 0 0 0,0 0 0 0 0,0 0-1 0 0,0 0 1 0 0,-1 0 0 0 0,1 0-1 0 0,0 0 1 0 0,0 0 0 0 0,0 0 0 0 0,0 0-1 0 0,0 1 1 0 0,-1-1 0 0 0,1 0-1 0 0,0 0 1 0 0,0 1 0 0 0,0-1 0 0 0,-1 1-1 0 0,1-1 1 0 0,0 1 0 0 0,-1-1-1 0 0,1 1 1 0 0,0-1 0 0 0,-1 1 0 0 0,1 0-1 0 0,0-1 1 0 0,-1 1 0 0 0,1 0-1 0 0,-1-1 1 0 0,1 2-4 0 0,13 23 173 0 0,-12-22-142 0 0,15 35-203 0 0,-2 1-1 0 0,-1 2 173 0 0,-2-4 11 0 0,2-1-1 0 0,12 20-10 0 0,-24-53 3 0 0,2 8 4 0 0,2-1 1 0 0,0 0 0 0 0,0 0-1 0 0,0-1 1 0 0,1 1-1 0 0,1-1 1 0 0,-1-1-1 0 0,2 1 1 0 0,5 3-8 0 0,-12-10 45 0 0,1 0-1 0 0,0 0 1 0 0,0-1 0 0 0,0 1-1 0 0,0-1 1 0 0,1 1 0 0 0,-1-1-1 0 0,0 0 1 0 0,1 0-1 0 0,-1-1 1 0 0,0 1 0 0 0,1-1-1 0 0,-1 0 1 0 0,1 0 0 0 0,-1 0-1 0 0,1 0 1 0 0,-1 0-1 0 0,0-1 1 0 0,1 1 0 0 0,-1-1-1 0 0,2-1-44 0 0,-4 2 30 0 0,0-1-1 0 0,0 0 0 0 0,0 0 0 0 0,0 0 0 0 0,0 1 1 0 0,0-1-1 0 0,-1 0 0 0 0,1 0 0 0 0,0 0 0 0 0,0 0 1 0 0,-1-1-1 0 0,1 1 0 0 0,-1 0 0 0 0,1 0 0 0 0,-1 0 1 0 0,0 0-1 0 0,1-1 0 0 0,-1 1 0 0 0,0 0-29 0 0,4-24 373 0 0,-2-10 145 0 0,-3-33-518 0 0,-1 37 34 0 0,2-1 1 0 0,3-21-35 0 0,4-2 135 0 0,0-5 7 0 0,4-12-142 0 0,-7 48-1 0 0,-4 18-12 0 0,1 0 1 0 0,0 0-1 0 0,0 0 1 0 0,0 0-1 0 0,1 1 1 0 0,0-1-1 0 0,2-3 13 0 0,-3 8-69 0 0,3-1 26 0 0,-3 2 14 0 0,0 0 1 0 0,-1 0-1 0 0,1 0 0 0 0,0 0 1 0 0,0 0-1 0 0,0 0 0 0 0,-1 0 0 0 0,1 0 1 0 0,0 1-1 0 0,0-1 0 0 0,-1 0 1 0 0,1 0-1 0 0,0 1 0 0 0,0-1 1 0 0,-1 1-1 0 0,1-1 0 0 0,0 0 1 0 0,-1 1-1 0 0,1-1 0 0 0,-1 1 0 0 0,1-1 1 0 0,-1 1-1 0 0,1 0 0 0 0,-1-1 1 0 0,1 1-1 0 0,-1 0 0 0 0,1-1 1 0 0,-1 2 28 0 0,12 18-1156 0 0,-12-19 1018 0 0,5 8-1725 0 0,0 2-4807 0 0</inkml:trace>
  <inkml:trace contextRef="#ctx0" brushRef="#br0" timeOffset="5715.233">3272 611 10592 0 0,'0'3'1104'0'0,"-2"5"-955"0"0,1 0 1 0 0,0 0 0 0 0,1-1 0 0 0,0 1 0 0 0,0 0 0 0 0,1 0-1 0 0,0 0 1 0 0,0 0 0 0 0,2 4-150 0 0,2 17 1330 0 0,4 14 208 0 0,-8-35-1266 0 0,0-1 1 0 0,1 1 0 0 0,0-1 0 0 0,0 1 0 0 0,0-1 0 0 0,1 0 0 0 0,4 7-273 0 0,-6-13 113 0 0,-1-1-7 0 0,0 0-29 0 0,0 0-12 0 0,0 0-60 0 0,0 0-1 0 0,0 1 0 0 0,0-1 1 0 0,1 0-1 0 0,-1 0 1 0 0,0 0-1 0 0,0 1 0 0 0,0-1 1 0 0,0 0-1 0 0,1 0 0 0 0,-1 0 1 0 0,0 0-1 0 0,0 1 0 0 0,0-1 1 0 0,1 0-1 0 0,-1 0 0 0 0,0 0 1 0 0,0 0-1 0 0,1 0 0 0 0,-1 0 1 0 0,0 0-1 0 0,0 0 0 0 0,1 0 1 0 0,-1 0-1 0 0,0 0 0 0 0,0 0 1 0 0,1 0-1 0 0,-1 0 0 0 0,0 0 1 0 0,0 0-1 0 0,1 0 1 0 0,-1 0-1 0 0,0 0 0 0 0,0 0 1 0 0,1 0-1 0 0,-1 0 0 0 0,0 0-4 0 0,10-4 95 0 0,-1-2-22 0 0,-1-1-1 0 0,-1-1 0 0 0,4-4-72 0 0,16-15 71 0 0,-18 20-57 0 0,0 1-1 0 0,0-1 0 0 0,0 2 0 0 0,0-1 0 0 0,2 1-13 0 0,-6 3-4 0 0,0 0 1 0 0,0 0-1 0 0,0 0 0 0 0,0 1 0 0 0,1 0 0 0 0,-1 0 0 0 0,0 0 0 0 0,0 0 0 0 0,1 1 0 0 0,-1 0 0 0 0,3 1 4 0 0,-6-1-6 0 0,1 1 0 0 0,-1-1-1 0 0,0 1 1 0 0,0 0 0 0 0,0 0-1 0 0,0 0 1 0 0,0 0 0 0 0,0 1 0 0 0,0-1-1 0 0,0 0 1 0 0,-1 1 0 0 0,1-1-1 0 0,1 3 7 0 0,20 24 189 0 0,-19-21-103 0 0,-1-3-27 0 0,0 0-1 0 0,-1 0 0 0 0,0 0 0 0 0,0 1 0 0 0,0-1 0 0 0,0 1 0 0 0,-1-1 0 0 0,0 1 0 0 0,0 0 0 0 0,0 0 0 0 0,0-1 1 0 0,-1 1-1 0 0,0 0 0 0 0,0 0 0 0 0,0 0-58 0 0,0-2 43 0 0,0 0 0 0 0,-1 0-1 0 0,0 0 1 0 0,1 0 0 0 0,-1 0 0 0 0,0 0 0 0 0,0 0 0 0 0,0-1 0 0 0,-1 1 0 0 0,1 0 0 0 0,-1-1 0 0 0,1 1 0 0 0,-1-1-1 0 0,0 0 1 0 0,0 1 0 0 0,0-1 0 0 0,0 0 0 0 0,-1 0 0 0 0,1 0 0 0 0,0-1 0 0 0,-1 1 0 0 0,1 0 0 0 0,-1-1-1 0 0,0 0 1 0 0,0 1-43 0 0,-11 3 81 0 0,-1 1 0 0 0,1-2-1 0 0,-1 0 1 0 0,0-1 0 0 0,-1 0-1 0 0,1-1 1 0 0,-14 0-81 0 0,18-3-579 0 0,0 1 0 0 0,-1-1 1 0 0,1-1-1 0 0,-3-1 579 0 0,2 0-6921 0 0</inkml:trace>
  <inkml:trace contextRef="#ctx0" brushRef="#br0" timeOffset="7721.961">3550 1399 3224 0 0,'0'0'143'0'0,"1"0"-3"0"0,4 0 48 0 0,-4 0 630 0 0,-1 0 266 0 0,0 0 48 0 0,0 0-83 0 0,0 0-389 0 0,0 0-168 0 0,0 0-38 0 0,0 0 11 0 0,0 0 74 0 0,0 0 33 0 0,0 0 4 0 0,0 0-43 0 0,-16-6 643 0 0,-39 3 21 0 0,0 1 1 0 0,1 4-1 0 0,-42 5-1197 0 0,-25 2 1074 0 0,-228-4-234 0 0,233-7-558 0 0,-103 3 147 0 0,-47-2-23 0 0,20-1-141 0 0,14 1-76 0 0,80-2-77 0 0,-39-1 131 0 0,176 4-258 0 0,13 0-122 0 0,2 0-70 0 0,9 4-452 0 0,-2-2-373 0 0,-1-1-1 0 0,1 1 0 0 0,-1-1 1 0 0,6 0 1032 0 0,-4 0-571 0 0,15 1-1187 0 0</inkml:trace>
  <inkml:trace contextRef="#ctx0" brushRef="#br0" timeOffset="8218.609">1651 1752 10136 0 0,'0'0'777'0'0,"0"-15"3584"0"0,2 13-4180 0 0,-1 0 1 0 0,1-1-1 0 0,0 1 0 0 0,0 0 0 0 0,0 0 1 0 0,0 0-1 0 0,0 0 0 0 0,0 1 0 0 0,0-1 1 0 0,1 0-1 0 0,-1 1 0 0 0,1 0 0 0 0,-1-1 1 0 0,1 1-1 0 0,0 0 0 0 0,-1 1 0 0 0,3-2-181 0 0,5-1 286 0 0,0 1 0 0 0,0 0 0 0 0,0 0 0 0 0,4 1-286 0 0,1 0 192 0 0,11-1 254 0 0,1 1 0 0 0,23 2-446 0 0,-41 0 55 0 0,5 0 121 0 0,1 0 0 0 0,-1 1-1 0 0,11 4-175 0 0,-21-5 31 0 0,0 0 0 0 0,0 1-1 0 0,-1-1 1 0 0,1 1 0 0 0,0 0 0 0 0,-1 0-1 0 0,1 0 1 0 0,-1 1 0 0 0,0-1-1 0 0,1 1 1 0 0,-1 0 0 0 0,-1-1 0 0 0,1 1-1 0 0,0 1 1 0 0,1 1-31 0 0,-3-3 8 0 0,0 0 0 0 0,0 1 0 0 0,0-1 0 0 0,-1 0 0 0 0,1 1 0 0 0,-1-1 0 0 0,1 0 0 0 0,-1 1-1 0 0,0-1 1 0 0,0 1 0 0 0,0-1 0 0 0,0 0 0 0 0,0 1 0 0 0,0-1 0 0 0,-1 1 0 0 0,1-1 0 0 0,-1 0 0 0 0,0 1 0 0 0,1-1 0 0 0,-1 0 0 0 0,0 0 0 0 0,-1 1 0 0 0,0 0-8 0 0,-2 5 33 0 0,-1-1 0 0 0,0 1 1 0 0,-1-1-1 0 0,0 0 0 0 0,-4 4-33 0 0,-10 7 95 0 0,-1-2 0 0 0,0 0 0 0 0,-1-1 0 0 0,-15 6-95 0 0,-6 6 116 0 0,29-18-135 0 0,1 1 0 0 0,0 0 0 0 0,0 1 0 0 0,-2 3 19 0 0,15-13 62 0 0,9-1 96 0 0,3 1-74 0 0,-6 0-22 0 0,0 0 0 0 0,0-1 0 0 0,1 0 0 0 0,-1 0 0 0 0,0 0 0 0 0,1-1-62 0 0,55-4 230 0 0,-18 2-169 0 0,-35 2-47 0 0,150-14 25 0 0,-150 15-388 0 0,49-4 380 0 0,-20 0-6926 0 0,-22 0-83 0 0</inkml:trace>
  <inkml:trace contextRef="#ctx0" brushRef="#br0" timeOffset="8662.285">2400 1837 12032 0 0,'0'0'553'0'0,"0"0"-16"0"0,0 0-303 0 0,1 2-4 0 0,7 8 684 0 0,-1 2 1 0 0,-1-1-1 0 0,0 1 0 0 0,0 0 0 0 0,-1 0 0 0 0,2 8-914 0 0,17 45 2344 0 0,-23-64-2152 0 0,-1-1-16 0 0,0 0-165 0 0,0 0-1 0 0,0 0 1 0 0,0 1-1 0 0,0-1 1 0 0,0 0-1 0 0,0 0 1 0 0,0 0-1 0 0,0 1 1 0 0,0-1 0 0 0,0 0-1 0 0,0 0 1 0 0,0 1-1 0 0,0-1 1 0 0,0 0-1 0 0,0 0 1 0 0,0 0-1 0 0,0 1 1 0 0,0-1-1 0 0,0 0 1 0 0,0 0-1 0 0,0 0 1 0 0,0 1-1 0 0,0-1 1 0 0,0 0-1 0 0,-1 0 1 0 0,1 0-1 0 0,0 0 1 0 0,0 1-1 0 0,0-1 1 0 0,0 0-1 0 0,-1 0 1 0 0,1 0-1 0 0,0 0 1 0 0,0 0 0 0 0,0 0-1 0 0,0 1 1 0 0,-1-1-1 0 0,1 0 1 0 0,0 0-1 0 0,0 0 1 0 0,0 0-1 0 0,-1 0 1 0 0,1 0-1 0 0,0 0 1 0 0,0 0-1 0 0,-1 0 1 0 0,1 0-1 0 0,0 0 1 0 0,0 0-1 0 0,0 0 1 0 0,-1 0-1 0 0,1 0 1 0 0,0 0-1 0 0,0 0 1 0 0,0 0-1 0 0,-1-1 1 0 0,1 1-1 0 0,0 0-10 0 0,0 0 8 0 0,-1 0 0 0 0,1-1 0 0 0,-1 1 0 0 0,1 0 0 0 0,0-1 0 0 0,-1 1 0 0 0,1-1 0 0 0,0 1 0 0 0,-1 0 0 0 0,1-1 0 0 0,0 1-1 0 0,0-1 1 0 0,0 1 0 0 0,-1-1 0 0 0,1 1 0 0 0,0-1 0 0 0,0 1 0 0 0,0-1 0 0 0,0 1 0 0 0,0-1 0 0 0,0 1 0 0 0,0-1 0 0 0,0 1-1 0 0,0-1 1 0 0,0 1 0 0 0,0-1-8 0 0,5-14-170 0 0,0 0 0 0 0,1 1 0 0 0,0 0-1 0 0,2 0 1 0 0,-1 0 0 0 0,2 1 0 0 0,0 0 0 0 0,0 1-1 0 0,5-4 171 0 0,-10 12-15 0 0,0 0-1 0 0,1 1 0 0 0,0-1 1 0 0,0 1-1 0 0,0 0 1 0 0,0 0-1 0 0,0 1 0 0 0,1-1 1 0 0,-1 1-1 0 0,1 0 0 0 0,5-1 16 0 0,-7 3 9 0 0,-1-1-1 0 0,1 1 0 0 0,0 0 0 0 0,0 0 1 0 0,0 0-1 0 0,-1 1 0 0 0,1-1 0 0 0,0 1 1 0 0,-1 0-1 0 0,1 0 0 0 0,0 0 0 0 0,-1 0 1 0 0,1 1-1 0 0,-1 0 0 0 0,0-1 0 0 0,1 1 1 0 0,-1 0-1 0 0,0 1 0 0 0,1 0-8 0 0,1 3 122 0 0,0 0-1 0 0,0 0 1 0 0,-1 0-1 0 0,0 0 1 0 0,0 1-1 0 0,-1-1 1 0 0,3 6-122 0 0,7 15 575 0 0,-7-8-250 0 0,-2-3-74 0 0,7 24 215 0 0,-10-35-403 0 0,-1 3 37 0 0,0-7-90 0 0,0 1 0 0 0,0-1 1 0 0,0 0-1 0 0,0 0 0 0 0,0 1 0 0 0,0-1 0 0 0,1 0 0 0 0,-1 0 1 0 0,0 0-1 0 0,1 1 0 0 0,-1-1 0 0 0,1 0 0 0 0,-1 0 1 0 0,1 0-1 0 0,0 0 0 0 0,0 1-10 0 0,-1 2 66 0 0,-1-1-65 0 0,6 7 77 0 0,1-4 7 0 0,-5-5-162 0 0,0 0 1 0 0,0 0-1 0 0,0 0 1 0 0,0 0-1 0 0,0 0 1 0 0,0 1-1 0 0,0-1 1 0 0,0 0 0 0 0,-1 1-1 0 0,1-1 1 0 0,0 0-1 0 0,-1 1 1 0 0,1-1-1 0 0,-1 1 1 0 0,0-1 76 0 0,3 6-1138 0 0</inkml:trace>
  <inkml:trace contextRef="#ctx0" brushRef="#br0" timeOffset="13911.648">4206 1227 11520 0 0,'0'0'886'0'0,"0"-1"-582"0"0,-3-1-233 0 0,3 1 116 0 0,0 1 37 0 0,0 0 0 0 0,1 1-188 0 0,0 0 0 0 0,0-1 0 0 0,-1 1 0 0 0,1-1 0 0 0,0 0 0 0 0,0 1 0 0 0,0-1 0 0 0,0 0 0 0 0,1 1 0 0 0,-1-1 0 0 0,0 0 0 0 0,0 0 0 0 0,0 0 0 0 0,0 0 0 0 0,0 0 0 0 0,1 0-36 0 0,21-3 633 0 0,-11 1-296 0 0,90-2 3052 0 0,71 6-3389 0 0,-141 1-761 0 0,0 0-1 0 0,0 2 0 0 0,7 3 762 0 0,-29-5-5834 0 0</inkml:trace>
  <inkml:trace contextRef="#ctx0" brushRef="#br0" timeOffset="14232.266">4259 1366 10136 0 0,'0'0'777'0'0,"0"0"-340"0"0,0 0 447 0 0,0 0 247 0 0,1 0 48 0 0,13-4 62 0 0,8-1-199 0 0,-1 0 0 0 0,1 1 0 0 0,12 0-1042 0 0,14 1 635 0 0,52-1-74 0 0,8 6-361 0 0,-61 1-5843 0 0,-25-3-645 0 0</inkml:trace>
  <inkml:trace contextRef="#ctx0" brushRef="#br0" timeOffset="14671.704">5425 1026 14280 0 0,'8'-19'1652'0'0,"-7"18"-1015"0"0,-1 1 196 0 0,0 0 30 0 0,0 0-77 0 0,0 0-351 0 0,0 0-156 0 0,-12 17 337 0 0,-42 60 74 0 0,38-53-401 0 0,-2-1 0 0 0,-6 6-289 0 0,2-3 182 0 0,-8 14-182 0 0,1 4 211 0 0,-16 14-211 0 0,40-53 53 0 0,4-4 11 0 0,2-3-36 0 0,9-14-349 0 0,0-1-1 0 0,2 1 1 0 0,0 1 0 0 0,2-2 321 0 0,-1 2-198 0 0,0-1 1 0 0,-2-1 0 0 0,0 0 0 0 0,1-3 197 0 0,10-26-147 0 0,-14 26 164 0 0,2 0 1 0 0,1 0 0 0 0,9-13-18 0 0,-7 14 115 0 0,-10 13-40 0 0,0 1 0 0 0,1 0 0 0 0,-1 0 0 0 0,1 0 0 0 0,1 1-1 0 0,1-2-74 0 0,-5 5 96 0 0,17 1 192 0 0,-16 1-280 0 0,0 0-1 0 0,1 0 0 0 0,-1 0 0 0 0,0 0 0 0 0,0 1 1 0 0,0-1-1 0 0,0 0 0 0 0,0 1 0 0 0,0-1 1 0 0,0 1-1 0 0,-1 0 0 0 0,1 0 0 0 0,0 0 1 0 0,-1 0-1 0 0,0 0-7 0 0,20 33 38 0 0,-17-27-9 0 0,14 31 114 0 0,7 24-143 0 0,-5-12 1 0 0,29 78 301 0 0,-48-127-293 0 0,-1 0 0 0 0,1 0 1 0 0,0 0-1 0 0,0 0 1 0 0,-1 0-1 0 0,1 0 0 0 0,-1 0 1 0 0,0 0-1 0 0,0 0 0 0 0,0 0 1 0 0,0 0-1 0 0,0 1 0 0 0,0-1 1 0 0,0 0-1 0 0,0 0 1 0 0,-1 0-1 0 0,0 0 0 0 0,1 0 1 0 0,-1 0-1 0 0,0 2-9 0 0,-1-2 16 0 0,0 0 1 0 0,1 0-1 0 0,-1 0 1 0 0,0 0-1 0 0,0 0 0 0 0,0 0 1 0 0,0-1-1 0 0,0 1 0 0 0,-1-1 1 0 0,1 1-1 0 0,0-1 1 0 0,-1 0-1 0 0,1 0 0 0 0,-2 0-16 0 0,-8 3 49 0 0,1-1-1 0 0,-1-1 0 0 0,0 0 1 0 0,1 0-1 0 0,-1-1 0 0 0,-10-1-48 0 0,-26 1 125 0 0,14 0-468 0 0,0-2 0 0 0,-1-1 343 0 0,24 0-602 0 0,11 2 413 0 0,0-1 0 0 0,-1 1 1 0 0,1 0-1 0 0,0 0 0 0 0,0 0 0 0 0,-1 0 0 0 0,1 0 1 0 0,0-1-1 0 0,0 1 0 0 0,0 0 0 0 0,0 0 0 0 0,-1 0 1 0 0,1-1-1 0 0,0 1 0 0 0,0 0 0 0 0,0 0 0 0 0,0-1 1 0 0,0 1-1 0 0,-1 0 0 0 0,1 0 0 0 0,0-1 0 0 0,0 1 1 0 0,0 0-1 0 0,0 0 0 0 0,0-1 0 0 0,0 1 0 0 0,0 0 1 0 0,0 0-1 0 0,0-1 0 0 0,0 1 0 0 0,0 0 0 0 0,0-1 0 0 0,0 1 1 0 0,0 0-1 0 0,0 0 0 0 0,1-1 0 0 0,-1 1 189 0 0,5-8-6098 0 0</inkml:trace>
  <inkml:trace contextRef="#ctx0" brushRef="#br0" timeOffset="15173.465">5967 1020 11056 0 0,'0'0'852'0'0,"0"0"-560"0"0,0-2-122 0 0,-2 2 158 0 0,0 1 0 0 0,0 0 0 0 0,0-1 0 0 0,1 1-1 0 0,-1 0 1 0 0,0 0 0 0 0,1 0 0 0 0,-1 0-328 0 0,-11 8 448 0 0,0 0 1 0 0,1 0-1 0 0,1 2 1 0 0,0-1-1 0 0,0 1 1 0 0,1 1-1 0 0,0 0 1 0 0,-7 13-449 0 0,13-18 134 0 0,1 0 1 0 0,0 0-1 0 0,0 0 1 0 0,1 0-1 0 0,0 1 1 0 0,0-1-1 0 0,1 0 1 0 0,0 1 0 0 0,0 0-1 0 0,0 0-134 0 0,2-6 31 0 0,0-1 0 0 0,0 1 0 0 0,0-1 0 0 0,0 1-1 0 0,1-1 1 0 0,-1 0 0 0 0,0 1 0 0 0,0-1 0 0 0,1 0 0 0 0,-1 0 0 0 0,1 0 0 0 0,-1 0-1 0 0,1 0 1 0 0,1 1-31 0 0,-1-1 56 0 0,2 1-27 0 0,0-1 1 0 0,0 1-1 0 0,0-1 1 0 0,0 0-1 0 0,0 0 1 0 0,0 0-1 0 0,0-1 0 0 0,1 0 1 0 0,-1 1-1 0 0,0-1 1 0 0,0-1-1 0 0,0 1 1 0 0,0-1-1 0 0,1 1 0 0 0,-1-1 1 0 0,0 0-1 0 0,0-1 1 0 0,2 0-30 0 0,5-2 22 0 0,-1 0 1 0 0,-1-1 0 0 0,1 0-1 0 0,-1 0 1 0 0,1-1-1 0 0,5-5-22 0 0,53-50-406 0 0,-68 60 393 0 0,0 1 1 0 0,1 0-1 0 0,-1-1 0 0 0,0 1 1 0 0,1-1-1 0 0,-1 1 1 0 0,0 0-1 0 0,1-1 0 0 0,-1 1 1 0 0,1 0-1 0 0,-1 0 1 0 0,1-1-1 0 0,-1 1 1 0 0,1 0-1 0 0,-1 0 0 0 0,1 0 1 0 0,-1 0-1 0 0,1-1 1 0 0,-1 1-1 0 0,1 0 1 0 0,-1 0-1 0 0,1 0 0 0 0,-1 0 1 0 0,1 0-1 0 0,0 0 1 0 0,-1 1 12 0 0,1-1-8 0 0,-1 0 1 0 0,1 1-1 0 0,-1-1 1 0 0,0 1-1 0 0,1-1 1 0 0,-1 1-1 0 0,0-1 1 0 0,1 1-1 0 0,-1 0 0 0 0,0-1 1 0 0,0 1-1 0 0,0-1 1 0 0,1 1-1 0 0,-1-1 1 0 0,0 1-1 0 0,0 0 1 0 0,0-1-1 0 0,0 1 1 0 0,0 0 7 0 0,-3 35-46 0 0,2-32 32 0 0,1 2 22 0 0,0 1-1 0 0,1-1 0 0 0,-1 1 0 0 0,1-1 0 0 0,1 1 0 0 0,-1-1 0 0 0,1 0 1 0 0,0 1-1 0 0,0-1 0 0 0,1 0 0 0 0,1 2-7 0 0,-3-6 22 0 0,1 0-1 0 0,-1 0 1 0 0,1 0 0 0 0,-1 0-1 0 0,1 0 1 0 0,0-1 0 0 0,-1 1-1 0 0,1 0 1 0 0,0-1-1 0 0,0 1 1 0 0,0-1 0 0 0,0 0-1 0 0,1 0 1 0 0,-1 0 0 0 0,0 0-1 0 0,3 1-21 0 0,-2-1 85 0 0,1-1 0 0 0,0 1 0 0 0,0-1 1 0 0,-1 1-1 0 0,1-1 0 0 0,0-1 0 0 0,0 1 0 0 0,0 0 0 0 0,-1-1 0 0 0,3 0-85 0 0,2-1 124 0 0,-1 0 0 0 0,-1-1 1 0 0,1 0-1 0 0,0 0 0 0 0,-1 0 1 0 0,1-1-1 0 0,-1 0 0 0 0,0 0 0 0 0,0-1 1 0 0,-1 1-1 0 0,2-3-124 0 0,1-1 55 0 0,-2 2-28 0 0,1 0 0 0 0,-1-1-1 0 0,-1 0 1 0 0,1 0 0 0 0,-1 0 0 0 0,0-1-1 0 0,-1 1 1 0 0,0-1 0 0 0,0 0 0 0 0,1-4-27 0 0,3-16 58 0 0,9-29 10 0 0,-14 41-60 0 0,10-51-132 0 0,-12 58 20 0 0,-1 0 0 0 0,1 0 1 0 0,-1 0-1 0 0,-1 0 0 0 0,0 0 1 0 0,0-2 103 0 0,1 11-107 0 0,0 0 1 0 0,0-1-1 0 0,0 1 0 0 0,0 0 1 0 0,0-1-1 0 0,0 1 1 0 0,0 0-1 0 0,0 0 1 0 0,0-1-1 0 0,0 1 1 0 0,0 0-1 0 0,0-1 1 0 0,0 1-1 0 0,0 0 0 0 0,-1 0 1 0 0,1-1-1 0 0,0 1 1 0 0,0 0-1 0 0,0 0 1 0 0,0-1-1 0 0,-1 1 1 0 0,1 0-1 0 0,0 0 1 0 0,0-1-1 0 0,0 1 0 0 0,-1 0 1 0 0,1 0-1 0 0,0 0 1 0 0,0 0-1 0 0,-1-1 1 0 0,1 1-1 0 0,0 0 1 0 0,0 0-1 0 0,-1 0 0 0 0,1 0 1 0 0,0 0-1 0 0,-1 0 1 0 0,1 0-1 0 0,0 0 1 0 0,0 0-1 0 0,-1 0 1 0 0,1 0-1 0 0,0 0 1 0 0,-1 0-1 0 0,1 0 0 0 0,0 0 1 0 0,0 0-1 0 0,-1 0 1 0 0,1 0-1 0 0,0 0 1 0 0,-1 0-1 0 0,1 1 1 0 0,0-1-1 0 0,0 0 1 0 0,-1 0-1 0 0,1 0 0 0 0,0 0 1 0 0,0 1-1 0 0,0-1 1 0 0,-1 0-1 0 0,1 0 1 0 0,0 0-1 0 0,0 1 107 0 0,-1 0 357 0 0,-2 0-2138 0 0</inkml:trace>
  <inkml:trace contextRef="#ctx0" brushRef="#br0" timeOffset="15552.536">6467 1292 15056 0 0,'0'0'340'0'0,"0"0"50"0"0,0 0 25 0 0,0 0-49 0 0,0 9-222 0 0,0 2 322 0 0,-1 0-1 0 0,0 0 0 0 0,-1-1 0 0 0,-1 1 0 0 0,1 0 0 0 0,-4 7-465 0 0,-7 15 1916 0 0,-9 14-1916 0 0,-2 4 721 0 0,22-45-616 0 0,-1 1-1 0 0,1-1 1 0 0,0 1-1 0 0,1-1 1 0 0,0 1-1 0 0,-1 1-104 0 0,3-8 23 0 0,-1 0 1 0 0,0 0-1 0 0,0 1 0 0 0,0-1 0 0 0,0 0 1 0 0,1 0-1 0 0,-1 1 0 0 0,0-1 0 0 0,0 0 1 0 0,1 0-1 0 0,-1 0 0 0 0,0 0 0 0 0,0 1 1 0 0,0-1-1 0 0,1 0 0 0 0,-1 0 1 0 0,0 0-1 0 0,1 0 0 0 0,-1 0 0 0 0,0 0 1 0 0,0 0-1 0 0,1 0 0 0 0,-1 0 0 0 0,0 0 1 0 0,1 0-1 0 0,-1 0 0 0 0,0 0 1 0 0,0 0-1 0 0,1 0 0 0 0,-1 0 0 0 0,0 0 1 0 0,0 0-1 0 0,1 0 0 0 0,-1 0-23 0 0,12-2 409 0 0,-11 1-330 0 0,120-27 1358 0 0,-96 23-1367 0 0,-1 0 0 0 0,1 2 0 0 0,0 1 0 0 0,-1 1 0 0 0,1 1 0 0 0,0 2 0 0 0,0 0 0 0 0,18 5-70 0 0,-26-3-876 0 0,-1 2 0 0 0,8 4 876 0 0,-14-6-316 0 0,9 2-459 0 0</inkml:trace>
  <inkml:trace contextRef="#ctx0" brushRef="#br0" timeOffset="19828.97">6819 25 7400 0 0,'0'0'333'0'0,"0"0"0"0"0,0 0-202 0 0,0 0-64 0 0,0 0 15 0 0,-9-6 689 0 0,5 4-510 0 0,-1-1-1 0 0,1 1 1 0 0,-1 0-1 0 0,0 1 1 0 0,0-1 0 0 0,0 1-1 0 0,0 0 1 0 0,0 0-1 0 0,-3 0-260 0 0,-49 0 1342 0 0,32 2-989 0 0,8-1-40 0 0,0 2 0 0 0,-8 2-313 0 0,-21 1 353 0 0,-253 22 1223 0 0,-5-19-1392 0 0,85-5-192 0 0,-51-8 75 0 0,128 0-70 0 0,-511-1 247 0 0,252-2-208 0 0,136 1-3 0 0,1 0-66 0 0,103 3 98 0 0,-43 0-108 0 0,-104 2 388 0 0,87-2-121 0 0,-83 12 69 0 0,135-2-43 0 0,-133 8 503 0 0,163-7-694 0 0,-61 2 0 0 0,-46 0-48 0 0,1 1-12 0 0,25-2 1 0 0,181-6-36 0 0,-1 1-1 0 0,-14 4 37 0 0,37-2 5 0 0,13-3 39 0 0,3-1 22 0 0,-3 3 136 0 0,2-2-192 0 0,0 1 0 0 0,0 0-1 0 0,1 0 1 0 0,-1-1-1 0 0,1 1 1 0 0,0 0-1 0 0,-1 0 1 0 0,2 0-1 0 0,-1 0 1 0 0,0 0-1 0 0,1 1 1 0 0,-1-1-1 0 0,1 0 1 0 0,0 0-1 0 0,0 0-9 0 0,0 15 40 0 0,0 0 0 0 0,2 5-40 0 0,0-6-7 0 0,0 63 347 0 0,-4 29-340 0 0,-8-5 230 0 0,4-52-12 0 0,2 4-218 0 0,-7 71 354 0 0,0-5-36 0 0,8-37-204 0 0,-10 172 466 0 0,2-127-178 0 0,7 45-402 0 0,-3 22 92 0 0,3 19 488 0 0,4-177-464 0 0,0 15-185 0 0,3 20 69 0 0,-2-59 51 0 0,-1 0-1 0 0,-2 14-50 0 0,0 8-17 0 0,-3 60-178 0 0,4-84 195 0 0,1-8 0 0 0,0 0 0 0 0,0 0 0 0 0,0 0 0 0 0,0 0 0 0 0,1 0 0 0 0,-1 0 0 0 0,1 0 0 0 0,1 0 0 0 0,3 11 8 0 0,-4-13-14 0 0,0 0 1 0 0,0 0-1 0 0,0 0 0 0 0,0-1 1 0 0,0 1-1 0 0,0 0 0 0 0,1-1 1 0 0,-1 1-1 0 0,1-1 0 0 0,0 1 1 0 0,1 0 5 0 0,16 17 168 0 0,-14-14-380 0 0,0 0 1 0 0,1 0-1 0 0,5 4 212 0 0,-2-3-75 0 0,-1-1 0 0 0,1 0 0 0 0,0 0 0 0 0,1-1 0 0 0,-1 0 0 0 0,1 0 0 0 0,0-1 0 0 0,1-1 0 0 0,-1 1 0 0 0,1-2 0 0 0,-1 1 0 0 0,1-2 0 0 0,10 2 75 0 0,50-2-184 0 0,63-2 83 0 0,-2 0 38 0 0,-21 2-2 0 0,141-16 44 0 0,-210 11-24 0 0,17 0 36 0 0,4 1 9 0 0,218-5 0 0 0,185 4 0 0 0,-248-3 0 0 0,-150 4 0 0 0,840-14 152 0 0,-742 22-132 0 0,210 0-641 0 0,-29-8-300 0 0,-304 2 901 0 0,65-4-35 0 0,31-1 49 0 0,-23 1-59 0 0,156-17-19 0 0,79-1-261 0 0,-125 10-180 0 0,165-16 371 0 0,-162 11 218 0 0,-156 12-61 0 0,85-4-70 0 0,131-12 136 0 0,-259 19-74 0 0,81-5-32 0 0,31-3 10 0 0,-120 10 67 0 0,15-2-31 0 0,-35 2 11 0 0,0 1 0 0 0,-1 0 1 0 0,1-1-1 0 0,0 0 0 0 0,-1 1 0 0 0,1-1 0 0 0,-1 0 0 0 0,1 0 0 0 0,-1 1 0 0 0,1-1 0 0 0,-1-1 1 0 0,0 1-1 0 0,1 0 0 0 0,-1 0 0 0 0,0 0 0 0 0,0-1 0 0 0,1 0-20 0 0,1-3 134 0 0,-1 1-1 0 0,-1 0 1 0 0,1-1-1 0 0,-1 1 1 0 0,1-1-1 0 0,-1 0 1 0 0,-1 1-1 0 0,1-1 1 0 0,-1 0-1 0 0,1-4-133 0 0,-2-3 253 0 0,1 1 0 0 0,-2 0-1 0 0,-1-11-252 0 0,-13-43 307 0 0,7 30-189 0 0,2 1 0 0 0,1-1-1 0 0,1-16-117 0 0,-2-208 346 0 0,1 17 108 0 0,3 180-378 0 0,-3-117-72 0 0,9 113-10 0 0,4-13 6 0 0,-5 56-12 0 0,12-77-139 0 0,21-77 151 0 0,-22 121-15 0 0,20-92 263 0 0,-27 107 35 0 0,-2 0-1 0 0,-1-1 1 0 0,-3-28-283 0 0,0 57 124 0 0,-1 7-116 0 0,0 0-1 0 0,-1 0 0 0 0,1-1 1 0 0,-1 1-1 0 0,0 0 1 0 0,0 0-1 0 0,-1 1 0 0 0,0-1 1 0 0,-1-1-8 0 0,0 0 37 0 0,-5-6 83 0 0,-3-5 28 0 0,8 11-67 0 0,0-1 0 0 0,0 1 1 0 0,-1 0-1 0 0,1 0 0 0 0,-2 0 0 0 0,1 0 0 0 0,-1 1 0 0 0,0 0 0 0 0,0 0 0 0 0,0 1 0 0 0,-1-1 0 0 0,0 2 0 0 0,-3-2-81 0 0,-2-2 75 0 0,-1 2-1 0 0,0 0 1 0 0,0 0 0 0 0,0 2-1 0 0,-1-1 1 0 0,0 2-1 0 0,-10-2-74 0 0,-49-6 63 0 0,-1 4 0 0 0,-32 2-63 0 0,-149 10-936 0 0,176 0 410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46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 15520 0 0,'11'-5'373'0'0,"1"1"1"0"0,0 1 0 0 0,0 0-1 0 0,1 0 1 0 0,5 1-374 0 0,25-6 829 0 0,11-2 2196 0 0,55-3-3025 0 0,-37 5 229 0 0,39 1 614 0 0,-94 6-1327 0 0,-16 1-17 0 0,-1 0-1003 0 0,-1 2-435 0 0,-6 7-86 0 0,-10-3-20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46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12552 0 0,'0'0'572'0'0,"0"0"-10"0"0,9 6-196 0 0,-2-4 247 0 0,0-1 1 0 0,0 1 0 0 0,0-1 0 0 0,0 0 0 0 0,0-1 0 0 0,0 0 0 0 0,0 0 0 0 0,0 0 0 0 0,0-1-614 0 0,13 0 830 0 0,224-4 2725 0 0,-123 2-2228 0 0,-70 4-1554 0 0,-12 1 556 0 0,-8 0-4311 0 0,-22-2-3867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10.6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84 195 2760 0 0,'0'-9'248'0'0,"-1"3"515"0"0,1 0-1 0 0,0 0 1 0 0,0 1 0 0 0,0-1-1 0 0,1 0 1 0 0,-1 0-1 0 0,1 1 1 0 0,1-1 0 0 0,0-3-763 0 0,0 1 768 0 0,0-1 1 0 0,-1 1 0 0 0,0-1-1 0 0,0 0-768 0 0,0-10 1536 0 0,-1 12-876 0 0,1 0-1 0 0,-1 1 1 0 0,-1-1 0 0 0,1 0 0 0 0,-1 1 0 0 0,-2-7-660 0 0,3 11 214 0 0,-4-5 2206 0 0,3 7-2404 0 0,1 0 0 0 0,0 0 0 0 0,-1 0 0 0 0,1 0 1 0 0,-1 0-1 0 0,1 0 0 0 0,0 1 0 0 0,-1-1 0 0 0,1 0 1 0 0,0 0-1 0 0,-1 0 0 0 0,1 1 0 0 0,0-1 0 0 0,-1 0 1 0 0,1 1-1 0 0,0-1 0 0 0,0 0 0 0 0,-1 1 0 0 0,1-1 0 0 0,0 0 1 0 0,0 1-1 0 0,-1-1 0 0 0,1 0 0 0 0,0 1 0 0 0,0-1-16 0 0,-7 13 149 0 0,1 0 0 0 0,0 0 0 0 0,1 0 0 0 0,0 0 0 0 0,1 1 0 0 0,-1 4-149 0 0,-4 15 458 0 0,-1 4-245 0 0,2 0 0 0 0,2 1 0 0 0,1 0-1 0 0,2 0 1 0 0,1 18-213 0 0,2-35 57 0 0,2-1 0 0 0,0 0 0 0 0,1 0 0 0 0,1 5-57 0 0,-2-16-30 0 0,0-1 1 0 0,1 0-1 0 0,0 0 0 0 0,0 0 1 0 0,1 0-1 0 0,0 0 0 0 0,0-1 1 0 0,1 0-1 0 0,0 0 0 0 0,0 0 1 0 0,3 2 29 0 0,-5-6 46 0 0,0 0 0 0 0,0-1 0 0 0,1 1 0 0 0,0-1 0 0 0,-1 0 0 0 0,1 0 0 0 0,0 0 0 0 0,0-1 0 0 0,0 1 0 0 0,0-1 0 0 0,0 0 0 0 0,0 0 0 0 0,0-1 0 0 0,1 1 0 0 0,-1-1 0 0 0,0 0 0 0 0,0 0 0 0 0,0 0 0 0 0,1-1 0 0 0,-1 1 0 0 0,0-1 0 0 0,0 0 0 0 0,0 0 0 0 0,2-1-46 0 0,5-2 32 0 0,0 0-1 0 0,-1-1 1 0 0,0 0-1 0 0,0 0 1 0 0,0-1 0 0 0,-1-1-1 0 0,0 0 1 0 0,6-4-32 0 0,-5 2 52 0 0,-1 0 1 0 0,0-1-1 0 0,-1 1 1 0 0,1-2-1 0 0,-2 1 1 0 0,3-5-53 0 0,-9 12-3 0 0,4-3 12 0 0,-1 0 0 0 0,0 0-1 0 0,-1-1 1 0 0,0 1 0 0 0,0-1 0 0 0,0 0 0 0 0,-1 0-1 0 0,0 0 1 0 0,0 0 0 0 0,0-8-9 0 0,-2 15 0 0 0,0-1 1 0 0,0 1-1 0 0,0-1 1 0 0,0 0-1 0 0,0 1 1 0 0,0-1-1 0 0,0 0 1 0 0,0 1 0 0 0,0-1-1 0 0,0 1 1 0 0,0-1-1 0 0,0 0 1 0 0,0 1-1 0 0,-1-1 1 0 0,1 1-1 0 0,0-1 1 0 0,0 1-1 0 0,-1-1 1 0 0,1 1-1 0 0,0-1 1 0 0,-1 1-1 0 0,1-1 1 0 0,-1 1-1 0 0,1-1 1 0 0,-1 1-1 0 0,1-1 1 0 0,-1 1-1 0 0,1 0 1 0 0,-1-1-1 0 0,1 1 1 0 0,-1 0-1 0 0,1 0 1 0 0,-1-1-1 0 0,1 1 1 0 0,-1 0-1 0 0,0 0 1 0 0,1 0-1 0 0,-1 0 1 0 0,1-1-1 0 0,-1 1 1 0 0,0 0-1 0 0,1 0 1 0 0,-1 0-1 0 0,0 1 0 0 0,-2-1-13 0 0,1 1-1 0 0,-1-1 1 0 0,1 1-1 0 0,-1 0 1 0 0,0 0-1 0 0,1 0 1 0 0,-1 1 13 0 0,2-1-5 0 0,-9 4-20 0 0,1 1 1 0 0,0 1 0 0 0,0-1 0 0 0,1 2 0 0 0,0-1 0 0 0,0 1 0 0 0,0 0-1 0 0,-3 6 25 0 0,7-9-4 0 0,0 1 0 0 0,0 0 0 0 0,0 0 0 0 0,0 0 0 0 0,1 1 0 0 0,0 0 0 0 0,1-1 0 0 0,0 1 0 0 0,0 0 0 0 0,0 0 0 0 0,1 0 0 0 0,0 0 0 0 0,-1 5 4 0 0,2-10 7 0 0,0 0 0 0 0,0 0 0 0 0,0 0 0 0 0,0 0 0 0 0,1 0 0 0 0,-1 1 0 0 0,1-1-1 0 0,-1 0 1 0 0,1 0 0 0 0,-1 0 0 0 0,1 0 0 0 0,0 0 0 0 0,0 0 0 0 0,0-1 0 0 0,0 1 0 0 0,1 0 0 0 0,-1 0 0 0 0,0-1-1 0 0,1 1 1 0 0,-1-1 0 0 0,1 1 0 0 0,-1-1 0 0 0,1 0 0 0 0,0 1 0 0 0,0-1 0 0 0,-1 0 0 0 0,1 0 0 0 0,0 0 0 0 0,0 0-1 0 0,0-1 1 0 0,0 1 0 0 0,0 0 0 0 0,0-1 0 0 0,0 0 0 0 0,1 1-7 0 0,1-1 10 0 0,1 0 1 0 0,0 0-1 0 0,-1 0 0 0 0,1 0 0 0 0,-1-1 1 0 0,1 0-1 0 0,-1 0 0 0 0,1 0 1 0 0,-1 0-1 0 0,1-1 0 0 0,-1 1 0 0 0,0-1 1 0 0,0 0-1 0 0,0-1 0 0 0,2 0-10 0 0,0-3 31 0 0,0 0 0 0 0,0-1 0 0 0,0 1-1 0 0,-1-1 1 0 0,0 0 0 0 0,-1 0 0 0 0,1-1-1 0 0,-1 1 1 0 0,-1-1 0 0 0,1 0 0 0 0,-1 0-1 0 0,-1 0 1 0 0,3-9-31 0 0,-5 13 7 0 0,-2 30-199 0 0,1-21 179 0 0,0 1 1 0 0,1-1-1 0 0,-1 1 1 0 0,2-1-1 0 0,-1 1 0 0 0,0-1 1 0 0,1 3 12 0 0,3 11-11 0 0,-4-17 10 0 0,0 0-1 0 0,0 1 1 0 0,1-1 0 0 0,-1 0 0 0 0,1 0 0 0 0,-1 1 0 0 0,1-1 0 0 0,0 0 0 0 0,0 0 0 0 0,0 0 0 0 0,0 0 0 0 0,1 1 1 0 0,0 0-5 0 0,1-1 0 0 0,-1 1 0 0 0,1 0 0 0 0,-1-1 0 0 0,1 1 0 0 0,0-1 0 0 0,0 0 0 0 0,0 0 0 0 0,0 0-1 0 0,1 0 1 0 0,-1-1 0 0 0,0 1 0 0 0,1-1 0 0 0,-1 0 0 0 0,4 1 5 0 0,0-1 9 0 0,1 0 0 0 0,-1 0 0 0 0,0-1 0 0 0,0 0 0 0 0,1-1 0 0 0,-1 1 0 0 0,6-2-9 0 0,-3 0-150 0 0,1 0 0 0 0,-1-1 0 0 0,0 0 0 0 0,0 0 0 0 0,0-1 0 0 0,0-1 0 0 0,-1 0 0 0 0,1 0 0 0 0,-1 0 0 0 0,-1-1 0 0 0,1-1 0 0 0,-1 0 0 0 0,3-3 150 0 0,16-17-2028 0 0,-1 0 0 0 0,-1-2 0 0 0,17-28 2028 0 0,8-12-2307 0 0,-50 69 2394 0 0,0 0 1 0 0,1 0 0 0 0,-1 0-1 0 0,0 0 1 0 0,0-1-1 0 0,0 1 1 0 0,1 0 0 0 0,-1 0-1 0 0,0 0 1 0 0,0 0 0 0 0,1 0-1 0 0,-1 0 1 0 0,0 0 0 0 0,0 0-1 0 0,0-1 1 0 0,1 1 0 0 0,-1 0-1 0 0,0 0 1 0 0,0 0 0 0 0,1 0-1 0 0,-1 0 1 0 0,0 0 0 0 0,0 0-1 0 0,1 1 1 0 0,-1-1 0 0 0,0 0-1 0 0,0 0 1 0 0,1 0 0 0 0,-1 0-1 0 0,0 0 1 0 0,0 0 0 0 0,0 0-1 0 0,1 0 1 0 0,-1 1 0 0 0,0-1-1 0 0,0 0 1 0 0,0 0 0 0 0,1 0-1 0 0,-1 0-87 0 0,10 13 812 0 0,5 16-723 0 0,16 67 729 0 0,-28-80-431 0 0,1 0 1 0 0,-2 0 0 0 0,0 1-1 0 0,0 9-387 0 0,-2-21 134 0 0,-1 1 0 0 0,1-1 0 0 0,0 0 1 0 0,-1 1-1 0 0,0-1 0 0 0,-1 0 0 0 0,1 0 0 0 0,-1 1-134 0 0,1-5 33 0 0,1 1 0 0 0,-1 0 0 0 0,0-1 0 0 0,0 1 0 0 0,0-1 0 0 0,0 1 0 0 0,-1-1 0 0 0,1 1 0 0 0,0-1 0 0 0,-1 0 0 0 0,1 1 0 0 0,-1-1 0 0 0,1 0-1 0 0,-1 0 1 0 0,1 0 0 0 0,-1-1 0 0 0,0 1 0 0 0,1 0 0 0 0,-1 0 0 0 0,0-1 0 0 0,0 1 0 0 0,1-1 0 0 0,-1 0 0 0 0,-1 1-33 0 0,-7 0 93 0 0,0 0 0 0 0,0-1 0 0 0,-1 0 0 0 0,1-1 0 0 0,0 0 0 0 0,0-1 0 0 0,0 0 0 0 0,0 0 0 0 0,0-1 0 0 0,1 0 1 0 0,-1-1-1 0 0,1 0 0 0 0,-7-4-93 0 0,16 8 200 0 0,-1 0-28 0 0,30-4-858 0 0,56 6 335 0 0,-25 0-86 0 0,0-3 1 0 0,16-4 436 0 0,-30-1 467 0 0,-1-1 0 0 0,0-3-1 0 0,43-14-466 0 0,-81 21 13 0 0,0 0-1 0 0,1-1 0 0 0,-1 1 0 0 0,-1-2 1 0 0,1 1-1 0 0,-1-1 0 0 0,1 0 1 0 0,-1 0-1 0 0,-1 0 0 0 0,1-1 1 0 0,2-3-13 0 0,-5 5-17 0 0,0 1 1 0 0,-1-1 0 0 0,1 0 0 0 0,-1 0 0 0 0,0 0 0 0 0,0 0-1 0 0,0 0 1 0 0,0 0 0 0 0,-1-1 0 0 0,0 1 0 0 0,0-1 0 0 0,0 1-1 0 0,0-1 1 0 0,-1 1 0 0 0,0-1 0 0 0,0 1 0 0 0,0-1 0 0 0,0 1-1 0 0,-1-1 1 0 0,0-3 16 0 0,0 5-10 0 0,0 1 0 0 0,0-1 0 0 0,1 1 1 0 0,-1 0-1 0 0,-1-1 0 0 0,1 1 0 0 0,0 0 0 0 0,-1 0 0 0 0,1 0 0 0 0,-1 0 0 0 0,1 0 0 0 0,-1 0 0 0 0,0 0 0 0 0,0 0 10 0 0,1 2-34 0 0,0-1-1 0 0,0 0 1 0 0,-1 1-1 0 0,1-1 1 0 0,0 1-1 0 0,0-1 1 0 0,0 1-1 0 0,-1 0 1 0 0,1 0 0 0 0,0-1-1 0 0,-1 1 1 0 0,1 0-1 0 0,0 0 1 0 0,0 0-1 0 0,-1 0 1 0 0,1 0-1 0 0,0 1 1 0 0,-1-1-1 0 0,1 0 1 0 0,0 1-1 0 0,0-1 1 0 0,0 0 0 0 0,-1 1-1 0 0,1 0 1 0 0,0-1-1 0 0,0 1 1 0 0,0 0-1 0 0,0 0 35 0 0,-2 0-1 0 0,1 1-1 0 0,-1-1 0 0 0,1 1 1 0 0,-1 0-1 0 0,1 0 0 0 0,0 0 1 0 0,0 1-1 0 0,0-1 0 0 0,0 0 0 0 0,1 1 1 0 0,-1-1-1 0 0,0 1 0 0 0,1-1 1 0 0,0 1-1 0 0,0 0 0 0 0,0 0 1 0 0,0 0-1 0 0,0 0 0 0 0,0 0 1 0 0,1-1-1 0 0,-1 1 0 0 0,1 0 1 0 0,0 0-1 0 0,0 0 0 0 0,0 0 1 0 0,0 0-1 0 0,1 2 2 0 0,-1-2 7 0 0,1 6 30 0 0,0 0-1 0 0,0 0 1 0 0,1 0 0 0 0,1 0-1 0 0,-1 0 1 0 0,1-1 0 0 0,0 1 0 0 0,1-1-1 0 0,1 2-36 0 0,-2-5-12 0 0,1 0-1 0 0,-1-1 0 0 0,0 1 0 0 0,1-1 1 0 0,0 0-1 0 0,0 0 0 0 0,1 0 0 0 0,-1-1 1 0 0,1 0-1 0 0,-1 0 0 0 0,1 0 1 0 0,0 0-1 0 0,0 0 0 0 0,0-1 0 0 0,1 0 1 0 0,-1 0-1 0 0,3 0 13 0 0,0-1-14 0 0,0 1 0 0 0,0-1 0 0 0,0 0 0 0 0,0-1 1 0 0,0 0-1 0 0,0 0 0 0 0,1-1 0 0 0,-1 0 0 0 0,0-1 0 0 0,0 1 0 0 0,0-1 1 0 0,0-1 13 0 0,53-20 962 0 0,-25 8-223 0 0,7 1-739 0 0,-31 10-105 0 0,0 1 0 0 0,0 1 1 0 0,0 0-1 0 0,1 1 0 0 0,7 0 105 0 0,-15 1 17 0 0,-1 0 0 0 0,0 0 0 0 0,0 1 0 0 0,0-1-1 0 0,0 1 1 0 0,0 0 0 0 0,-1 0 0 0 0,1 1 0 0 0,0-1 0 0 0,0 1 0 0 0,-1 0 0 0 0,1 0 0 0 0,-1 0 0 0 0,1 0-1 0 0,-1 1 1 0 0,0-1 0 0 0,0 1 0 0 0,0 0-17 0 0,5 6 69 0 0,-1 0 0 0 0,-1 0-1 0 0,0 1 1 0 0,0 0 0 0 0,2 5-69 0 0,8 14 373 0 0,-15-28-319 0 0,-1 0 0 0 0,1-1 0 0 0,-1 1 1 0 0,1 0-1 0 0,0-1 0 0 0,-1 1 0 0 0,1-1 0 0 0,0 1 0 0 0,-1-1 0 0 0,1 1 0 0 0,0-1 0 0 0,0 1 0 0 0,0-1 0 0 0,0 0 0 0 0,-1 1 0 0 0,1-1 0 0 0,0 0 1 0 0,0 0-1 0 0,0 0 0 0 0,0 0 0 0 0,0 1 0 0 0,0-1 0 0 0,0 0 0 0 0,-1-1 0 0 0,1 1 0 0 0,0 0 0 0 0,0 0 0 0 0,0 0 0 0 0,0 0 0 0 0,0-1 1 0 0,0 1-1 0 0,-1 0 0 0 0,1-1 0 0 0,0 0-54 0 0,5-1 251 0 0,0-2 0 0 0,0 1 0 0 0,0-1 1 0 0,3-2-252 0 0,-2 1 260 0 0,68-49 212 0 0,-38 26-608 0 0,1 2 0 0 0,17-7 136 0 0,-22 15-563 0 0,95-47 1071 0 0,-84 47-3335 0 0,2 4-3541 0 0,-16 6-2189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45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215 138 16871 0 0,'0'-8'96'0'0,"0"4"82"0"0,0 0 1 0 0,0 0-1 0 0,-1 0 0 0 0,1-1 1 0 0,-1 1-1 0 0,0 0 0 0 0,0 0 0 0 0,0 0 1 0 0,-1 0-1 0 0,0-1-178 0 0,1 4 155 0 0,1 1 37 0 0,0 0 6 0 0,-15 12 226 0 0,5 6 147 0 0,0 0 0 0 0,1 0 0 0 0,-6 20-571 0 0,-7 15 821 0 0,2-5 221 0 0,-13 42-1042 0 0,16-39 369 0 0,-36 123 90 0 0,53-169-395 0 0,0-4 28 0 0,1-29-30 0 0,2 1 0 0 0,1 0 1 0 0,4-12-63 0 0,1-11-91 0 0,25-158-818 0 0,-23 148 647 0 0,3 1 262 0 0,-12 51-10 0 0,1-3-6 0 0,-1 1 2 0 0,0 0-1 0 0,1 0 0 0 0,1 1 0 0 0,1-4 15 0 0,-1 7 0 0 0,-4 6 0 0 0,1-1 0 0 0,-1 1 0 0 0,1 0 0 0 0,-1-1 0 0 0,1 1 0 0 0,-1 0 0 0 0,1-1 0 0 0,-1 1 0 0 0,1 0 0 0 0,-1 0 0 0 0,1-1 0 0 0,0 1 0 0 0,-1 0 0 0 0,1 0 0 0 0,-1 0 0 0 0,1 0 0 0 0,0 0 0 0 0,-1 0 0 0 0,1 0 0 0 0,0 0 0 0 0,-1 0 0 0 0,1 0 0 0 0,-1 0 0 0 0,1 0 0 0 0,0 1 0 0 0,-1-1 0 0 0,1 0 0 0 0,-1 0 0 0 0,1 0 0 0 0,-1 1 0 0 0,1-1 0 0 0,-1 0 0 0 0,1 1 0 0 0,-1-1 0 0 0,1 1 0 0 0,-1-1 0 0 0,1 0 0 0 0,3 4 0 0 0,0-1 0 0 0,0 0 0 0 0,0 1 0 0 0,0 0 0 0 0,0 0 0 0 0,-1 0 0 0 0,3 5 0 0 0,20 33 0 0 0,-23-37 0 0 0,10 17 8 0 0,2-1 0 0 0,0 0 0 0 0,1-1 0 0 0,6 5-8 0 0,19 16 32 0 0,16 11-32 0 0,-48-44 0 0 0,-2-1 2 0 0,1 0 1 0 0,0-1 0 0 0,1 0 0 0 0,2 1-3 0 0,-4-2-1 0 0,1 0 0 0 0,-1 1 0 0 0,0-1-1 0 0,5 6 2 0 0,4 4-6 0 0,-13-12 6 0 0,-1-2 0 0 0,-1 0 0 0 0,1 1 0 0 0,-1-1 0 0 0,1 1 0 0 0,-1 0 0 0 0,0 0 0 0 0,0-1 0 0 0,0 1 0 0 0,0 0 0 0 0,0 0 0 0 0,-1-1 14 0 0,1 0 0 0 0,-1 0 0 0 0,0 0 0 0 0,1 0 0 0 0,-1 0 0 0 0,0 0-1 0 0,0 0 1 0 0,0 0 0 0 0,0 0 0 0 0,0-1 0 0 0,0 1 0 0 0,0 0 0 0 0,-1 0-1 0 0,1 0 1 0 0,0 0 0 0 0,0 0 0 0 0,-1 0 0 0 0,1 0 0 0 0,0 0 0 0 0,-1 0 0 0 0,1-1-1 0 0,-1 1 1 0 0,0 0 0 0 0,1 0 0 0 0,-1-1 0 0 0,1 1 0 0 0,-1 0 0 0 0,0-1-1 0 0,0 1 1 0 0,1 0 0 0 0,-1-1 0 0 0,0 1 0 0 0,0-1 0 0 0,0 1-14 0 0,-6 3 208 0 0,1 0 1 0 0,-1 0-1 0 0,-7 2-208 0 0,10-4 39 0 0,-29 14 12 0 0,-1-2 1 0 0,0-2-1 0 0,-1-1 0 0 0,0-1 0 0 0,-22 2-51 0 0,47-11-98 0 0,0 0-1 0 0,0-1 0 0 0,0 0 1 0 0,0 0-1 0 0,0-1 0 0 0,-2-1 99 0 0,8 1-332 0 0,4 1 115 0 0,0 0 0 0 0,0-1-1 0 0,-1 1 1 0 0,1 0 0 0 0,0 0 0 0 0,0 0-1 0 0,0 0 1 0 0,0-1 0 0 0,0 1 0 0 0,0 0 0 0 0,0 0-1 0 0,0 0 1 0 0,0-1 0 0 0,0 1 0 0 0,0 0-1 0 0,0 0 1 0 0,0 0 0 0 0,0 0 0 0 0,0-1 0 0 0,0 1-1 0 0,0 0 1 0 0,0 0 0 0 0,0 0 0 0 0,1 0-1 0 0,-1-1 1 0 0,0 1 0 0 0,0 0 0 0 0,0 0 0 0 0,0 0-1 0 0,0 0 1 0 0,0 0 0 0 0,0-1 0 0 0,1 1-1 0 0,-1 0 1 0 0,0 0 0 0 0,0 0 0 0 0,0 0 0 0 0,0 0-1 0 0,0 0 1 0 0,1 0 217 0 0,5-6-6466 0 0</inkml:trace>
  <inkml:trace contextRef="#ctx0" brushRef="#br0" timeOffset="563.533">703 59 13416 0 0,'-13'-3'1432'0'0,"11"3"-1404"0"0,0 0 0 0 0,0 1 0 0 0,0-1 0 0 0,0 1 0 0 0,-1 0 0 0 0,1 0 1 0 0,0 0-1 0 0,0 0 0 0 0,0 0 0 0 0,1 0 0 0 0,-1 0 0 0 0,0 0 1 0 0,0 1-1 0 0,1-1 0 0 0,-1 1 0 0 0,0 0 0 0 0,1 0-28 0 0,-4 3 235 0 0,1 0-1 0 0,0 0 1 0 0,1 1 0 0 0,-1-1-1 0 0,0 3-234 0 0,-1 3 323 0 0,0-2 22 0 0,0 0 1 0 0,1 1-1 0 0,0-1 0 0 0,0 1 1 0 0,1 0-1 0 0,1 0 0 0 0,-2 9-345 0 0,1 9 773 0 0,1-21-659 0 0,2-1 0 0 0,-1 1 0 0 0,1-1 0 0 0,-1 1 0 0 0,2-1 0 0 0,-1 1 0 0 0,1-1 0 0 0,0 1 0 0 0,2 4-114 0 0,-1-3 148 0 0,1 1 1 0 0,1-1-1 0 0,-1 0 0 0 0,2 0 1 0 0,-1 0-1 0 0,4 5-148 0 0,-6-11 11 0 0,-1 0 1 0 0,1 0-1 0 0,0 0 0 0 0,0 0 1 0 0,0-1-1 0 0,0 1 0 0 0,0 0 0 0 0,1-1 1 0 0,-1 1-1 0 0,0-1 0 0 0,1 0 1 0 0,-1 0-1 0 0,1 0 0 0 0,-1 0 1 0 0,1 0-1 0 0,-1-1 0 0 0,1 1 1 0 0,0-1-1 0 0,0 1 0 0 0,-1-1 0 0 0,1 0 1 0 0,0 0-1 0 0,-1 0 0 0 0,2-1-11 0 0,11-1 77 0 0,-7 2-42 0 0,1-1-1 0 0,-1-1 1 0 0,0 1 0 0 0,0-1 0 0 0,0-1-1 0 0,0 1 1 0 0,0-1 0 0 0,-1-1 0 0 0,2 0-35 0 0,5-5 27 0 0,-1 0 1 0 0,0-1 0 0 0,-1 0 0 0 0,0-1-1 0 0,5-6-27 0 0,31-36 0 0 0,-43 48 0 0 0,-5 5 0 0 0,1 0 0 0 0,-1 0 0 0 0,1-1 0 0 0,-1 1 0 0 0,1 0 0 0 0,-1 0 0 0 0,1 0 0 0 0,-1 0 0 0 0,1 0 0 0 0,0 0 0 0 0,-1 0 0 0 0,1 0 0 0 0,-1 0 0 0 0,1 0 0 0 0,-1 0 0 0 0,1 0 0 0 0,-1 0 0 0 0,1 0 0 0 0,-1 0 0 0 0,1 1 0 0 0,-1-1 0 0 0,1 0 0 0 0,-1 0 0 0 0,1 1 0 0 0,-1-1 0 0 0,1 0 0 0 0,-1 1 0 0 0,1-1 0 0 0,-1 0 0 0 0,0 1 0 0 0,1-1 0 0 0,-1 1 0 0 0,0-1 0 0 0,1 1 0 0 0,1 2 0 0 0,0 0 0 0 0,-1 0 0 0 0,1 0 0 0 0,-1 0 0 0 0,1 1 0 0 0,-1-1 0 0 0,0 0 0 0 0,-1 1 0 0 0,1-1 0 0 0,0 1 0 0 0,-1 1 0 0 0,1 0 0 0 0,0 0 0 0 0,0 0 0 0 0,0 0 0 0 0,0-1 0 0 0,2 5 0 0 0,3 2-3 0 0,0 0-1 0 0,1 0 1 0 0,0 0 0 0 0,1 0 3 0 0,-6-8 11 0 0,0-1 0 0 0,1 1 0 0 0,-1 0 0 0 0,1-1 0 0 0,0 0 0 0 0,0 1 0 0 0,0-1 0 0 0,0 0 0 0 0,0 0 0 0 0,0-1 0 0 0,0 1 0 0 0,1-1 0 0 0,-1 0 0 0 0,1 0 0 0 0,-1 0 0 0 0,3 1-11 0 0,-3-2 74 0 0,-1-1-1 0 0,1 1 1 0 0,-1 0-1 0 0,1-1 1 0 0,-1 0 0 0 0,0 1-1 0 0,1-1 1 0 0,-1 0-1 0 0,0 0 1 0 0,1 0 0 0 0,-1-1-1 0 0,0 1 1 0 0,0-1-1 0 0,0 1 1 0 0,0-1 0 0 0,0 1-1 0 0,0-1 1 0 0,0 0-1 0 0,-1 0-73 0 0,4-3 96 0 0,0-1-1 0 0,-1 1 1 0 0,0-1-1 0 0,0 0 0 0 0,0 0 1 0 0,1-4-96 0 0,4-10 48 0 0,-1 1 0 0 0,0-2 1 0 0,-2 1-1 0 0,0-1 1 0 0,-1 0-1 0 0,-1-2-48 0 0,18-129-144 0 0,-22 150 130 0 0,1-3-125 0 0,-1 0 0 0 0,2 0 0 0 0,-1 0 0 0 0,0 0 1 0 0,1 0-1 0 0,0 1 0 0 0,1-3 139 0 0,-3 6-1122 0 0,0 1-330 0 0,1 0-1168 0 0,4-2-4407 0 0</inkml:trace>
  <inkml:trace contextRef="#ctx0" brushRef="#br0" timeOffset="868.993">1319 388 11376 0 0,'4'9'351'0'0,"0"-1"0"0"0,0 1 0 0 0,-1-1 1 0 0,0 1-1 0 0,-1 0 0 0 0,0 0 0 0 0,0 5-351 0 0,2 12 1252 0 0,-2-15-780 0 0,0-1-1 0 0,-1 0 0 0 0,0 0 1 0 0,-1 0-1 0 0,0 1 1 0 0,-1-1-1 0 0,-1 7-471 0 0,-4 18 1069 0 0,4-21-658 0 0,-1 0 0 0 0,0-1 0 0 0,0 1 0 0 0,-5 9-411 0 0,7-21-62 0 0,-4 14 1908 0 0,5-16-1783 0 0,1 1 0 0 0,-1-1 0 0 0,0 1 0 0 0,1-1 0 0 0,-1 1 0 0 0,0-1 0 0 0,1 1 0 0 0,-1-1 0 0 0,1 1 0 0 0,-1-1 0 0 0,1 1 0 0 0,-1-1 0 0 0,0 0 0 0 0,1 1 0 0 0,0-1 0 0 0,-1 0 0 0 0,1 1 0 0 0,-1-1 0 0 0,1 0 0 0 0,-1 0 0 0 0,1 0 1 0 0,0 1-1 0 0,0-1-63 0 0,6 1 72 0 0,0 1 1 0 0,0-1-1 0 0,0 0 1 0 0,0-1 0 0 0,0 1-1 0 0,7-2-72 0 0,19 2 130 0 0,92 7 131 0 0,-93-6-261 0 0,23-1 0 0 0,-37-1 0 0 0,-12 0-75 0 0,65-2-8378 0 0,-56 1 1286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47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78 6448 0 0,'-21'-3'498'0'0,"17"2"-376"0"0,5 0-73 0 0,5-1 167 0 0,-4 1 805 0 0,0 0 1252 0 0,5-4-1208 0 0,-2 3 2441 0 0,-5 2-3472 0 0,17 2 1275 0 0,-16-2-1261 0 0,-1 0 1 0 0,1 0 0 0 0,-1 0-1 0 0,1 0 1 0 0,-1 0-1 0 0,1 0 1 0 0,-1 1 0 0 0,1-1-1 0 0,-1 0 1 0 0,1 0 0 0 0,-1 1-1 0 0,1-1 1 0 0,-1 0-1 0 0,1 1 1 0 0,-1-1 0 0 0,0 0-1 0 0,1 1 1 0 0,-1-1 0 0 0,1 0-1 0 0,-1 1 1 0 0,0-1-1 0 0,0 1 1 0 0,1-1 0 0 0,-1 1-1 0 0,0-1 1 0 0,0 1 0 0 0,1-1-1 0 0,-1 1 1 0 0,0-1-1 0 0,0 1-48 0 0,4 17 1223 0 0,-3-17-1131 0 0,0 1 1 0 0,0 0-1 0 0,-1 0 1 0 0,1 0-1 0 0,-1-1 1 0 0,0 1-1 0 0,1 0 1 0 0,-1 0-1 0 0,0 0 1 0 0,0 0-1 0 0,0 1-92 0 0,-2 9 384 0 0,1-5-269 0 0,0 0-1 0 0,0 1 1 0 0,1-1-1 0 0,0 0 1 0 0,0 1-1 0 0,1 1-114 0 0,-1-6 44 0 0,0 0 0 0 0,0 1 0 0 0,0-1 0 0 0,-1 0-1 0 0,1 0 1 0 0,-1 0 0 0 0,1 0 0 0 0,-1 0 0 0 0,0 0 0 0 0,-1 1-44 0 0,-5 22 453 0 0,8 0 33 0 0,-1-20-409 0 0,0-1 1 0 0,0 1-1 0 0,0-1 1 0 0,0 0-1 0 0,-1 1 1 0 0,0-1-78 0 0,0 4 41 0 0,-1 0 1 0 0,2 0 0 0 0,-1 0 0 0 0,1 0 0 0 0,1 0-1 0 0,-1 0 1 0 0,2 0 0 0 0,0 3-42 0 0,-2-8 0 0 0,0 0 0 0 0,1 0 0 0 0,-2 1-1 0 0,1-1 1 0 0,0 0 0 0 0,-1 0-1 0 0,-1 4 1 0 0,1-4 5 0 0,0 0-1 0 0,1 0 0 0 0,-1 0 1 0 0,1 0-1 0 0,0 0 0 0 0,0 3-4 0 0,4 11 98 0 0,-3-15-76 0 0,0 0 1 0 0,-1-1-1 0 0,1 1 1 0 0,-1 0-1 0 0,0 0 1 0 0,0-1 0 0 0,0 1-1 0 0,0 0 1 0 0,0 0-1 0 0,0-1 1 0 0,-1 1-1 0 0,0 2-22 0 0,-1 6-27 0 0,0-1-1 0 0,1 1 0 0 0,0 4 28 0 0,0-4-101 0 0,0-10 95 0 0,1 1-1 0 0,-1 0 1 0 0,1-1-1 0 0,-1 1 1 0 0,0 0-1 0 0,1-1 1 0 0,-1 1-1 0 0,0-1 1 0 0,0 1 6 0 0,0-2 18 0 0,1 1 0 0 0,-1 0 0 0 0,1-1 0 0 0,-1 1 1 0 0,1 0-1 0 0,-1-1 0 0 0,1 1 0 0 0,0 0 0 0 0,-1 0 1 0 0,1-1-1 0 0,0 1 0 0 0,0 0 0 0 0,-1 0 0 0 0,1 0 1 0 0,0-1-1 0 0,0 1 0 0 0,0 0 0 0 0,0 0 0 0 0,0 0 1 0 0,0-1-1 0 0,0 1 0 0 0,1 0 0 0 0,-1 1-18 0 0,-1-1 154 0 0,-6 1-140 0 0,5-1-88 0 0,2-1-46 0 0,-3-4-624 0 0,3 3 702 0 0,-1 1 1 0 0,1-1-1 0 0,0 1 1 0 0,0-1-1 0 0,-1 0 1 0 0,1 1-1 0 0,0-1 1 0 0,0 0-1 0 0,-1 1 1 0 0,1-1-1 0 0,0 1 0 0 0,0-1 1 0 0,0 0-1 0 0,0 1 1 0 0,0-1-1 0 0,0 0 1 0 0,0 1-1 0 0,0-1 1 0 0,0 0-1 0 0,0 1 1 0 0,1-1-1 0 0,-1 0 1 0 0,0 1-1 0 0,0-1 1 0 0,1 1-1 0 0,-1-1 1 0 0,0 0-1 0 0,1 1 1 0 0,-1-1-1 0 0,0 1 1 0 0,1-1-1 0 0,-1 1 1 0 0,1-1-1 0 0,-1 1 1 0 0,1 0-1 0 0,-1-1 1 0 0,1 1 41 0 0,0-1-117 0 0,0 0 1 0 0,0 0-1 0 0,-1 0 0 0 0,1 0 1 0 0,0 0-1 0 0,-1 0 1 0 0,1 0-1 0 0,0 0 0 0 0,-1 0 1 0 0,1 0-1 0 0,-1 0 1 0 0,0 0-1 0 0,1-1 0 0 0,-1 1 1 0 0,0 0-1 0 0,0 0 1 0 0,0 0-1 0 0,0-2 117 0 0,-6-14-2477 0 0,0-2-3952 0 0</inkml:trace>
  <inkml:trace contextRef="#ctx0" brushRef="#br0" timeOffset="288.117">1 129 6912 0 0,'-1'-6'714'0'0,"1"4"-657"0"0,0 1-1 0 0,0 0 1 0 0,0 0-1 0 0,0-1 0 0 0,0 1 1 0 0,0 0-1 0 0,1 0 1 0 0,-1-1-1 0 0,0 1 1 0 0,1 0-1 0 0,-1 0 0 0 0,0 0 1 0 0,1-1-1 0 0,0 1 1 0 0,-1 0-1 0 0,1 0 0 0 0,0 0 1 0 0,-1 0-1 0 0,1 0 1 0 0,1-1-57 0 0,7-13 2510 0 0,-8 13-2286 0 0,1-1 0 0 0,-1 1 0 0 0,1 0 0 0 0,-1 0 0 0 0,1 1 0 0 0,0-1 0 0 0,0 0 0 0 0,-1 1 0 0 0,1-1 0 0 0,0 1 0 0 0,2-2-224 0 0,25-13 1473 0 0,-13 9-793 0 0,0 1 0 0 0,0 1-1 0 0,1 0 1 0 0,-1 1 0 0 0,8 0-680 0 0,17-2 2189 0 0,26 1-2189 0 0,-49 5 539 0 0,1 0 1 0 0,0 0-1 0 0,3 2-539 0 0,-13 0 149 0 0,-1-1-1 0 0,1 1 1 0 0,0 1-1 0 0,-1-1 0 0 0,0 2 1 0 0,1-1-1 0 0,4 4-148 0 0,-11-6 10 0 0,0 0 0 0 0,0 0-1 0 0,-1 0 1 0 0,1 0 0 0 0,0 1-1 0 0,-1-1 1 0 0,1 1 0 0 0,-1-1-1 0 0,1 1 1 0 0,-1-1 0 0 0,0 1-1 0 0,0 0 1 0 0,0 0 0 0 0,0 0-1 0 0,0 0 1 0 0,0 0 0 0 0,0 0 0 0 0,0 0-1 0 0,-1 0 1 0 0,1 0 0 0 0,-1 0-1 0 0,0 0 1 0 0,1 0 0 0 0,-1 0-1 0 0,0 0 1 0 0,0 0 0 0 0,-1 0-1 0 0,1 1 1 0 0,0-1-10 0 0,-2 4 29 0 0,1-1 0 0 0,-1 0 0 0 0,0 0 1 0 0,0 0-1 0 0,0 0 0 0 0,-1 0 0 0 0,0 0 0 0 0,0-1 0 0 0,0 1 0 0 0,-3 3-29 0 0,-34 46-1729 0 0,25-32-1422 0 0,8-8-2148 0 0,-2-1-693 0 0</inkml:trace>
  <inkml:trace contextRef="#ctx0" brushRef="#br0" timeOffset="883.424">251 563 11976 0 0,'0'0'266'0'0,"0"0"44"0"0,0 0 15 0 0,0 0-26 0 0,0 0-105 0 0,0 17 1613 0 0,0-5-984 0 0,1-1-5 0 0,-1 0 0 0 0,-1 0 0 0 0,-1 9-818 0 0,1-15 124 0 0,1 0-1 0 0,-1 0 1 0 0,1 0 0 0 0,1 0-1 0 0,-1 0 1 0 0,1 2-124 0 0,1 17 347 0 0,-2-25-332 0 0,0 1 0 0 0,1 0 0 0 0,-1 0-1 0 0,0 0 1 0 0,0 0 0 0 0,0 0 0 0 0,0 0-1 0 0,0 0 1 0 0,0 0 0 0 0,0 0 0 0 0,0 0-1 0 0,0 0 1 0 0,0 0 0 0 0,0-1 0 0 0,0 1-1 0 0,1 0 1 0 0,-1 0 0 0 0,0 0 0 0 0,0 0-1 0 0,0 0 1 0 0,0 0 0 0 0,0 0 0 0 0,0 0-1 0 0,0 0 1 0 0,0 0 0 0 0,1 0 0 0 0,-1 0-1 0 0,0 0 1 0 0,0 0 0 0 0,0 0 0 0 0,0 0-1 0 0,0 0 1 0 0,0 0 0 0 0,0 0 0 0 0,0 0-1 0 0,0 0 1 0 0,1 1 0 0 0,-1-1 0 0 0,0 0-1 0 0,0 0 1 0 0,0 0 0 0 0,0 0 0 0 0,0 0-1 0 0,0 0 1 0 0,0 0 0 0 0,0 0 0 0 0,0 0-1 0 0,0 0 1 0 0,0 0 0 0 0,0 0 0 0 0,0 1-1 0 0,1-1 1 0 0,-1 0 0 0 0,0 0 0 0 0,0 0-1 0 0,0 0 1 0 0,0 0-15 0 0,10-16 259 0 0,10-24-223 0 0,-13 26-34 0 0,0 0 0 0 0,8-10-2 0 0,-13 21-15 0 0,0 0-1 0 0,1-1 0 0 0,-1 1 0 0 0,1 0 1 0 0,0 1-1 0 0,0-1 0 0 0,0 0 1 0 0,0 1-1 0 0,0-1 0 0 0,0 1 0 0 0,1 0 1 0 0,-1 0-1 0 0,1 1 0 0 0,0-1 16 0 0,-3 2 5 0 0,1-1 0 0 0,-1 1-1 0 0,1 0 1 0 0,-1 0 0 0 0,1 0-1 0 0,-1 0 1 0 0,1 0 0 0 0,-1 0 0 0 0,1 0-1 0 0,-1 0 1 0 0,0 0 0 0 0,1 1-1 0 0,-1-1 1 0 0,1 1 0 0 0,-1-1-1 0 0,1 1 1 0 0,-1-1 0 0 0,0 1-1 0 0,0 0 1 0 0,1 0-5 0 0,1 1 28 0 0,-1 1 0 0 0,1-1 0 0 0,-1 1 0 0 0,1 0 0 0 0,-1-1 1 0 0,1 3-29 0 0,1 0 7 0 0,-1 0 23 0 0,-1-1 1 0 0,0 0 0 0 0,0 0-1 0 0,0 1 1 0 0,-1-1 0 0 0,1 1-1 0 0,-1 0 1 0 0,0-1 0 0 0,-1 1 0 0 0,1 3-31 0 0,0-1 50 0 0,0-3 52 0 0,-1 0 0 0 0,0 0 1 0 0,-1 0-1 0 0,1-1 0 0 0,0 1 0 0 0,-1 0 0 0 0,0 0 0 0 0,0 0 1 0 0,0-1-1 0 0,-1 1 0 0 0,0 1-102 0 0,2-4 65 0 0,0-1-1 0 0,0 0 0 0 0,0 0 0 0 0,0 0 0 0 0,0-6 64 0 0,0-2-142 0 0,0 1-1 0 0,1 0 0 0 0,0-1 1 0 0,0 1-1 0 0,1 0 0 0 0,0 0 1 0 0,0 0-1 0 0,1 0 0 0 0,0 0 1 0 0,0 0-1 0 0,1 1 0 0 0,-1 0 1 0 0,2-1-1 0 0,1-2 15 0 0,-3 6-16 0 0,-1 1 13 0 0,-1 0-1 0 0,0 1 1 0 0,1-1 0 0 0,-1 0 0 0 0,1 1-1 0 0,0-1 1 0 0,-1 1 0 0 0,1 0 0 0 0,0 0-1 0 0,0-1 1 0 0,0 1 0 0 0,0 0 0 0 0,0 1-1 0 0,0-1 1 0 0,0 0 0 0 0,1 1 0 0 0,-1-1-1 0 0,0 1 4 0 0,0 0 3 0 0,0 1 0 0 0,0-1 0 0 0,0 1 0 0 0,0 0 0 0 0,0-1 0 0 0,0 1 0 0 0,0 0 0 0 0,0 0 0 0 0,0 1 0 0 0,-1-1 0 0 0,1 0 0 0 0,0 1 0 0 0,-1-1 0 0 0,0 1 0 0 0,1-1 0 0 0,-1 1 0 0 0,0 0 0 0 0,2 1-3 0 0,1 5 25 0 0,0 0 0 0 0,-1 0 0 0 0,1 0 0 0 0,-1 0 0 0 0,-1 1 0 0 0,0 0 0 0 0,1 7-25 0 0,6 19 451 0 0,-9-32-470 0 0,1 0-1 0 0,0-1 0 0 0,0 1 0 0 0,0-1 1 0 0,1 0-1 0 0,-1 1 0 0 0,0-1 0 0 0,1 0 1 0 0,0 0-1 0 0,-1 0 0 0 0,2 1 20 0 0,10 4-2966 0 0,-12-7 2213 0 0,1 1 0 0 0,-1-1 1 0 0,1 0-1 0 0,0 0 0 0 0,-1 0 1 0 0,1 0-1 0 0,-1 0 0 0 0,1-1 1 0 0,-1 1-1 0 0,1 0 753 0 0,7-3-5361 0 0</inkml:trace>
  <inkml:trace contextRef="#ctx0" brushRef="#br0" timeOffset="1201.575">694 568 11432 0 0,'0'0'521'0'0,"0"0"-10"0"0,0 0-187 0 0,0 0 406 0 0,-6 15 2090 0 0,5-11-2631 0 0,0 0 0 0 0,0 1 0 0 0,0-1 0 0 0,1 1 0 0 0,0-1 0 0 0,0 1 0 0 0,0-1 0 0 0,0 0 0 0 0,1 1 0 0 0,0 2-189 0 0,1 18 978 0 0,-1-22-964 0 0,-1 1 0 0 0,1-1 0 0 0,0 0 0 0 0,0 1 0 0 0,1-1 0 0 0,-1 0 0 0 0,1 0 0 0 0,-1 0 0 0 0,1 0 0 0 0,0-1 0 0 0,0 1 0 0 0,0 0-1 0 0,1-1 1 0 0,-1 1 0 0 0,3 1-14 0 0,0-1 0 0 0,-4-3 0 0 0,1 0 0 0 0,-1 1 0 0 0,0-1 0 0 0,0 0 0 0 0,0 0 0 0 0,0 0 0 0 0,0-1 0 0 0,1 1 0 0 0,-1 0 0 0 0,0 0 0 0 0,0 0 0 0 0,0-1 0 0 0,0 1 0 0 0,0-1 0 0 0,0 1 0 0 0,0-1 0 0 0,0 1 0 0 0,0-1 0 0 0,0 0 0 0 0,0 1 0 0 0,0-1 0 0 0,0 0 0 0 0,-1 0 0 0 0,1 0 0 0 0,0 1 0 0 0,0-1 0 0 0,-1 0 0 0 0,1 0 0 0 0,-1 0 0 0 0,1 0 0 0 0,-1 0 0 0 0,1 0 0 0 0,-1 0 0 0 0,1-1 0 0 0,-1 0 41 0 0,0 0-1 0 0,0 0 1 0 0,0 0-1 0 0,0 0 0 0 0,-1 0 1 0 0,1 0-1 0 0,0 0 0 0 0,-1 0 1 0 0,1 0-1 0 0,-1 0 1 0 0,0 0-1 0 0,0 1 0 0 0,1-1 1 0 0,-1 0-1 0 0,0 1 1 0 0,-1-1-1 0 0,1 0-40 0 0,-2-2 54 0 0,0 0 0 0 0,0 0 1 0 0,-1 0-1 0 0,1 1 0 0 0,-1-1 0 0 0,-1 1-54 0 0,3 0-41 0 0,0 1-1 0 0,-1 0 0 0 0,1 1 0 0 0,-1-1 0 0 0,0 0 1 0 0,0 1-1 0 0,0-1 0 0 0,1 1 0 0 0,-1 0 0 0 0,0 0 1 0 0,0 0-1 0 0,-1 0 0 0 0,1 1 0 0 0,0-1 0 0 0,0 1 1 0 0,0 0-1 0 0,0 0 0 0 0,-1 0 0 0 0,1 0 0 0 0,0 0 1 0 0,0 1-1 0 0,0 0 0 0 0,-2 0 42 0 0,4-1-318 0 0,0 1 1 0 0,1-1-1 0 0,-1 1 0 0 0,1-1 0 0 0,-1 1 0 0 0,0-1 1 0 0,1 1-1 0 0,0-1 0 0 0,-1 1 0 0 0,1 0 1 0 0,-1-1-1 0 0,1 1 0 0 0,0 0 0 0 0,-1-1 1 0 0,1 2 317 0 0,0-2-1524 0 0</inkml:trace>
  <inkml:trace contextRef="#ctx0" brushRef="#br0" timeOffset="1854.976">944 614 5064 0 0,'0'0'389'0'0,"-15"-4"3175"0"0,11 4-2903 0 0,-1 1 0 0 0,1 0 0 0 0,-1 0 0 0 0,1 0 0 0 0,-1 1 0 0 0,1 0 0 0 0,0-1 0 0 0,0 1 0 0 0,0 1 0 0 0,0-1-1 0 0,0 1 1 0 0,0 0-661 0 0,-2 1 277 0 0,0 1 0 0 0,0 0 0 0 0,0 0 0 0 0,1 1 0 0 0,0-1 0 0 0,0 1 0 0 0,0 2-277 0 0,3-5 43 0 0,-1 1 96 0 0,0 0 0 0 0,0 1-1 0 0,0 0 1 0 0,1-1 0 0 0,0 1-1 0 0,0 0 1 0 0,0 0 0 0 0,1 0-1 0 0,-1 0 1 0 0,1 0-1 0 0,0 1 1 0 0,1-1 0 0 0,-1 0-1 0 0,1 4-138 0 0,0-8 75 0 0,2 0-6 0 0,0 0-42 0 0,1 0-1 0 0,0 0 1 0 0,0-1-1 0 0,-1 1 1 0 0,1-1 0 0 0,0 1-1 0 0,0-1 1 0 0,-1 0-1 0 0,1 0 1 0 0,0-1-1 0 0,0 1 1 0 0,-1 0-1 0 0,1-1 1 0 0,0 1-1 0 0,0-1 1 0 0,-1 0-1 0 0,1 0 1 0 0,-1 0-1 0 0,3-2-26 0 0,1-1 58 0 0,0 0-1 0 0,-1 0 1 0 0,1-1 0 0 0,-1 0-1 0 0,0 0 1 0 0,1-1-58 0 0,3-3 97 0 0,-3 3-76 0 0,0-1 0 0 0,0 0 0 0 0,-1 0 0 0 0,0-1 0 0 0,0 1 0 0 0,0-1 0 0 0,-1 0 0 0 0,0 0 0 0 0,-1-1-21 0 0,0 2 2 0 0,12-32-50 0 0,2-11 48 0 0,-13 36-88 0 0,-1 0 0 0 0,0-1-1 0 0,-1 1 1 0 0,-1-1-1 0 0,0-7 89 0 0,-1 9-128 0 0,1 7 99 0 0,-1 0-1 0 0,0 0 1 0 0,-1 0-1 0 0,1 1 1 0 0,-1-1-1 0 0,0 0 1 0 0,0 0-1 0 0,-1-1 30 0 0,1 6-60 0 0,-12 7-72 0 0,8 1 122 0 0,2-3 10 0 0,0 1 0 0 0,1-1-1 0 0,0 1 1 0 0,0-1 0 0 0,0 1-1 0 0,-1 1 1 0 0,-2 15 39 0 0,0 0 0 0 0,1 0-1 0 0,2 0 1 0 0,0 1 0 0 0,1-1-1 0 0,1 1 1 0 0,1-1 0 0 0,1 0-1 0 0,0 1 1 0 0,2-1 0 0 0,1 0-1 0 0,0-1 1 0 0,8 18-39 0 0,-12-34 82 0 0,0-1 1 0 0,1 0-1 0 0,-1 0 1 0 0,1 1-1 0 0,-1-1 1 0 0,1 0-1 0 0,0 0 0 0 0,0 0 1 0 0,1-1-1 0 0,-1 1 1 0 0,0 0-1 0 0,1-1 1 0 0,0 0-1 0 0,0 1 0 0 0,-1-1 1 0 0,1 0-1 0 0,2 1-82 0 0,-2-1-119 0 0,3 1 248 0 0,12-4 324 0 0,-14 1-452 0 0,0-1 1 0 0,0 0-1 0 0,-1 0 0 0 0,1 0 1 0 0,0 0-1 0 0,0-1 0 0 0,0 1 1 0 0,-1-1-1 0 0,1 0 0 0 0,-1 0 1 0 0,1-1-1 0 0,-1 1 0 0 0,0-1 1 0 0,0 0-1 0 0,0 1 0 0 0,0-1 1 0 0,-1 0-1 0 0,1-1 0 0 0,-1 1 1 0 0,1 0-1 0 0,-1-1 0 0 0,-1 0 1 0 0,1 1-1 0 0,0-1 0 0 0,0-1-1 0 0,1-5 17 0 0,-1 1-1 0 0,1 0 1 0 0,-2-1-1 0 0,1 0 1 0 0,-1 1-1 0 0,-1-5-16 0 0,0 14 27 0 0,0 0-78 0 0,-2 4-247 0 0,1 1 0 0 0,-1-1 0 0 0,1 0-1 0 0,0 1 1 0 0,0 2 298 0 0,3-1-2380 0 0,-2-6 1360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52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2450 0 8288 0 0,'0'0'190'0'0,"0"0"28"0"0,0 0 7 0 0,1 1-33 0 0,3 2-77 0 0,-3-2 273 0 0,-1-1 109 0 0,0 0 14 0 0,0 0 57 0 0,0 0-464 0 0,0 1 1 0 0,0-1-1 0 0,0 1 1 0 0,0-1-1 0 0,0 1 1 0 0,0-1-1 0 0,0 1 1 0 0,0-1-1 0 0,0 1 1 0 0,0-1-1 0 0,0 1 1 0 0,0-1-1 0 0,0 1 1 0 0,0-1-1 0 0,-1 1 1 0 0,1-1-1 0 0,0 1 1 0 0,0-1 0 0 0,0 1-1 0 0,-1-1 1 0 0,1 1-1 0 0,0-1 1 0 0,-1 0-1 0 0,1 1 1 0 0,0-1-1 0 0,-1 0 1 0 0,1 1-1 0 0,0-1 1 0 0,-1 0-1 0 0,1 1 1 0 0,-1-1-105 0 0,-12 10 1605 0 0,-5-5-732 0 0,0-1 0 0 0,0-1 0 0 0,-1 0 1 0 0,-14-1-874 0 0,3 1-107 0 0,-103 4 1214 0 0,-1 0 358 0 0,78-4-1709 0 0,0-2-1 0 0,-4-3 245 0 0,-23 0 297 0 0,-128 13 1210 0 0,-3 0-1498 0 0,69-7 302 0 0,50-1-55 0 0,-79-8-256 0 0,59 0 183 0 0,-30 5-183 0 0,56 1 733 0 0,-37 2 32 0 0,-66 13-765 0 0,145-10 116 0 0,-27 2-16 0 0,-56 0-100 0 0,128-8-39 0 0,1 0 19 0 0,-1 0 0 0 0,1 0 0 0 0,-1-1 0 0 0,1 1 0 0 0,0 0 0 0 0,-1-1 0 0 0,1 1 0 0 0,-1-1 0 0 0,1 1 0 0 0,0-1 0 0 0,-1 0 20 0 0,0 1-34 0 0,1-1-697 0 0,1 1-241 0 0,2 0-1406 0 0,5-2-5471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51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1 443 8320 0 0,'3'1'19'0'0,"-2"-1"9"0"0,1 0 1 0 0,-1 0-1 0 0,0 0 0 0 0,0 0 0 0 0,0 0 0 0 0,0 1 0 0 0,0-1 0 0 0,0 0 0 0 0,0 1 0 0 0,1-1 0 0 0,-1 1 0 0 0,0-1 0 0 0,0 1 0 0 0,-1 0 0 0 0,1-1 0 0 0,0 1 0 0 0,0 0 0 0 0,0 0 0 0 0,0-1 0 0 0,0 1 1 0 0,-1 0-1 0 0,1 0 0 0 0,0 0 0 0 0,-1 0 0 0 0,1 0 0 0 0,-1 0 0 0 0,1 0 0 0 0,-1 0 0 0 0,0 0 0 0 0,1 0 0 0 0,-1 2-28 0 0,1 8 694 0 0,-1 1-1 0 0,0 0 1 0 0,-1 9-694 0 0,-1 13 1944 0 0,2-30-2840 0 0,-1 2 4175 0 0,-1-4 415 0 0,2-6-2302 0 0,-1-20-380 0 0,-1 1 0 0 0,-3-8-1012 0 0,2 7 317 0 0,1 1 1 0 0,0-9-318 0 0,-1-42 114 0 0,1 43-96 0 0,1-1-1 0 0,3-26-17 0 0,-1 46-9 0 0,0 3 37 0 0,-1 0-1 0 0,2 0 0 0 0,-1 0 0 0 0,1 0 1 0 0,1 0-1 0 0,3-7-27 0 0,-3 10 53 0 0,3 3 1 0 0,-5 3-59 0 0,0-1 1 0 0,0 1 0 0 0,0-1-1 0 0,0 1 1 0 0,0-1 0 0 0,0 1-1 0 0,0 0 1 0 0,0 0 0 0 0,0 0 0 0 0,0-1-1 0 0,0 1 1 0 0,0 0 0 0 0,1 1-1 0 0,-1-1 1 0 0,0 0 0 0 0,0 0-1 0 0,0 0 1 0 0,0 0 0 0 0,0 1 0 0 0,0-1-1 0 0,0 1 1 0 0,0-1 0 0 0,0 1-1 0 0,0-1 1 0 0,0 1 0 0 0,0-1-1 0 0,0 1 1 0 0,0 0 0 0 0,-1 0 0 0 0,2 0 4 0 0,0 1-13 0 0,5 4 11 0 0,0 0 0 0 0,-1 0 0 0 0,0 1 0 0 0,0-1 0 0 0,0 2-1 0 0,-1-1 1 0 0,0 1 0 0 0,3 6 2 0 0,5 13 2 0 0,11 28-2 0 0,1 5-1 0 0,-3-9 1 0 0,-12-27 0 0 0,1 1 0 0 0,2-1 0 0 0,-9-18 2 0 0,0 0 0 0 0,0 0 0 0 0,1 0 0 0 0,0-1 0 0 0,0 0-1 0 0,0 0 1 0 0,1 0 0 0 0,-1 0 0 0 0,1-1 0 0 0,2 1-2 0 0,5-22 707 0 0,-6-4-264 0 0,-1-1 0 0 0,-1 0 0 0 0,0 0 0 0 0,-2-1 0 0 0,0-12-443 0 0,8-44 270 0 0,-4 16-233 0 0,-1 10-21 0 0,6-43-16 0 0,-11 77 17 0 0,-1 13-9 0 0,0 1 0 0 0,1-1 0 0 0,-1 0 0 0 0,1 1-1 0 0,1-1 1 0 0,0-2-8 0 0,0 3-20 0 0,-1 4-74 0 0,-1 1 2 0 0,9 3-514 0 0,-7-2 397 0 0,0 0 0 0 0,-1 0-1 0 0,1 1 1 0 0,-1-1 0 0 0,1 1-1 0 0,-1-1 1 0 0,0 1 0 0 0,1-1-1 0 0,-1 1 1 0 0,0 0 0 0 0,0-1-1 0 0,0 1 1 0 0,0 0 0 0 0,0 0-1 0 0,-1 0 1 0 0,1 0 209 0 0,3 10-1991 0 0</inkml:trace>
  <inkml:trace contextRef="#ctx0" brushRef="#br0" timeOffset="429.506">496 218 13824 0 0,'0'0'314'0'0,"0"0"46"0"0,7 12 466 0 0,-1 1-97 0 0,0 1-1 0 0,-1-1 1 0 0,-1 1 0 0 0,0 0 0 0 0,-1 1 0 0 0,0 1-729 0 0,6 21 124 0 0,-1 13 1428 0 0,-8-49-1548 0 0,0 0 0 0 0,0 0 0 0 0,1 0 0 0 0,-1 0 1 0 0,-1 0-1 0 0,1 0 0 0 0,0 0 0 0 0,0 0 0 0 0,0 0 0 0 0,0 0 1 0 0,-1 0-1 0 0,1 0 0 0 0,-1 0-4 0 0,1 1 23 0 0,-1 0 0 0 0,0 0 0 0 0,1 1-1 0 0,0-1 1 0 0,-1 0 0 0 0,1 0 0 0 0,0 1 0 0 0,0-1-23 0 0,0-1 141 0 0,0-1 3 0 0,0 0-127 0 0,-1 0 1 0 0,1-1-1 0 0,0 1 0 0 0,0 0 0 0 0,-1 0 0 0 0,1-1 0 0 0,0 1 0 0 0,0 0 1 0 0,0 0-1 0 0,-1-1 0 0 0,1 1 0 0 0,0 0 0 0 0,0 0 0 0 0,0-1 0 0 0,0 1 1 0 0,0 0-1 0 0,0-1 0 0 0,-1 1 0 0 0,1 0 0 0 0,0-1 0 0 0,0 1 0 0 0,0 0 0 0 0,0-1 1 0 0,0 1-1 0 0,0 0 0 0 0,0 0 0 0 0,0-1 0 0 0,0 1-17 0 0,1-11 300 0 0,0 8-274 0 0,0 0 0 0 0,0 0 0 0 0,0 0 0 0 0,1 0 0 0 0,-1 0-1 0 0,1 0 1 0 0,0 1 0 0 0,-1-1 0 0 0,1 0 0 0 0,0 1 0 0 0,1-1 0 0 0,-1 1-1 0 0,0 0 1 0 0,1 0 0 0 0,-1 0 0 0 0,3-1-26 0 0,6-4-433 0 0,1 0 0 0 0,0 1 0 0 0,7-2 433 0 0,-5 2-167 0 0,-9 4 207 0 0,0 0 0 0 0,0 1-1 0 0,0 0 1 0 0,0 0-1 0 0,0 0 1 0 0,0 1-1 0 0,0 0 1 0 0,0 0 0 0 0,0 0-1 0 0,0 1 1 0 0,0-1-1 0 0,0 1 1 0 0,0 0 0 0 0,0 1-1 0 0,-1-1 1 0 0,1 1-1 0 0,0 0 1 0 0,1 1-40 0 0,-2-1 6 0 0,0 0 1 0 0,0 0-1 0 0,0 0 0 0 0,-1 1 1 0 0,1-1-1 0 0,-1 1 1 0 0,1 0-1 0 0,-1 0 0 0 0,0 0 1 0 0,0 1-1 0 0,0-1 0 0 0,-1 1 1 0 0,1-1-1 0 0,-1 1 0 0 0,0 0 1 0 0,0 0-1 0 0,0 0 1 0 0,0 0-1 0 0,-1 0 0 0 0,1 4-6 0 0,-1-4 59 0 0,-1-1-1 0 0,0 1 1 0 0,0 0-1 0 0,0-1 0 0 0,0 1 1 0 0,0-1-1 0 0,-1 1 1 0 0,0 0-1 0 0,0-1 0 0 0,0 0 1 0 0,0 1-1 0 0,0-1 1 0 0,-1 1-1 0 0,0 0-58 0 0,-1 1 19 0 0,0-1 0 0 0,0 1-1 0 0,0-1 1 0 0,-1 0 0 0 0,0 0 0 0 0,0 0-1 0 0,0-1 1 0 0,0 1 0 0 0,-1-1-19 0 0,-8 5 11 0 0,0 0-1 0 0,-1-1 1 0 0,0 0 0 0 0,0-2-1 0 0,0 1 1 0 0,-6 0-11 0 0,9-3-119 0 0,1-1 0 0 0,-1 0 0 0 0,0 0-1 0 0,0-1 1 0 0,-2-1 119 0 0,-31-3-3201 0 0,37 1 1291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54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98 120 2760 0 0,'0'0'125'0'0,"-6"0"339"0"0,5-1 26 0 0,-18-10 7879 0 0,19 11-8034 0 0,-1-1 1 0 0,0 1-1 0 0,0-1 1 0 0,0 1-1 0 0,1-1 1 0 0,-1 0-1 0 0,0 1 1 0 0,1-1-1 0 0,-1 0 1 0 0,0 0-1 0 0,1 0 1 0 0,-1 1-1 0 0,1-1 1 0 0,0 0-1 0 0,-1 0 1 0 0,1 0-1 0 0,0 0 1 0 0,-1 0-1 0 0,1 0-335 0 0,0-1 115 0 0,1 0 0 0 0,0 0 0 0 0,-1 0 0 0 0,1 0 0 0 0,0 0 0 0 0,0 0 0 0 0,0 0 0 0 0,0 0 0 0 0,0 1-1 0 0,0-1 1 0 0,1 0 0 0 0,-1 1 0 0 0,1-1 0 0 0,-1 1 0 0 0,1 0 0 0 0,-1-1 0 0 0,1 1 0 0 0,0 0 0 0 0,0 0 0 0 0,1-1-115 0 0,8-4 430 0 0,0 1 0 0 0,10-5-430 0 0,-20 10 26 0 0,13-6 173 0 0,-4 2-164 0 0,1-1-1 0 0,-1 2 1 0 0,1-1 0 0 0,1 2-35 0 0,8-2 176 0 0,-9 1-25 0 0,-1 1-1 0 0,1 0 1 0 0,0 1 0 0 0,0 1 0 0 0,3 0-151 0 0,-11 0 54 0 0,0 0 0 0 0,1 1 0 0 0,-1-1 0 0 0,0 1 0 0 0,0 0 1 0 0,0 0-1 0 0,0 0 0 0 0,0 0 0 0 0,0 1 0 0 0,0-1 0 0 0,0 1 0 0 0,-1 0 0 0 0,1 0 1 0 0,-1 0-1 0 0,1 0 0 0 0,-1 0 0 0 0,0 1 0 0 0,1-1 0 0 0,0 3-54 0 0,-1-2 2 0 0,0 0 0 0 0,0 1-1 0 0,0-1 1 0 0,-1 1 0 0 0,0-1-1 0 0,1 1 1 0 0,-1 0 0 0 0,-1-1-1 0 0,1 1 1 0 0,0 0 0 0 0,-1-1-1 0 0,0 1 1 0 0,0 0 0 0 0,0 0 0 0 0,0 0-1 0 0,-1-1 1 0 0,0 1 0 0 0,1 0-1 0 0,-2 2-1 0 0,-2 6 7 0 0,0 1-1 0 0,-1-1 0 0 0,-1-1 1 0 0,0 1-1 0 0,-2 2-6 0 0,-1-1 30 0 0,-1 0-1 0 0,-1-1 0 0 0,0 0 1 0 0,-1-1-1 0 0,0 0 0 0 0,-1 0 1 0 0,0-2-1 0 0,-7 5-29 0 0,-6 1 31 0 0,0-1 1 0 0,-1-2-1 0 0,0 0 1 0 0,-1-2-1 0 0,-7 1-31 0 0,32-10 0 0 0,0 0 0 0 0,-1 0 0 0 0,1 0 0 0 0,0-1 0 0 0,-1 1 0 0 0,1-1 0 0 0,0 0 0 0 0,-1 0 0 0 0,1 0 0 0 0,-1-1 0 0 0,-2 0 0 0 0,7-2 0 0 0,5 0 6 0 0,0 1 0 0 0,-1 0-1 0 0,1 0 1 0 0,0 0 0 0 0,0 1-1 0 0,0-1 1 0 0,1 1 0 0 0,-1 1 0 0 0,1-1-6 0 0,16-2 28 0 0,-4 0 99 0 0,0 1 0 0 0,0 1 0 0 0,0 1 0 0 0,1 1 0 0 0,-1 0 0 0 0,0 1 0 0 0,0 1 0 0 0,15 5-127 0 0,-22-5 40 0 0,1 0-1 0 0,-1-1 1 0 0,1 0 0 0 0,2-1-40 0 0,-10-1-296 0 0,-1 0 1 0 0,0 0 0 0 0,1-1 0 0 0,-1 1 0 0 0,1-1 0 0 0,-1 0 0 0 0,0 0 0 0 0,1 0 0 0 0,-1-1 0 0 0,0 1 0 0 0,0-1 0 0 0,0 0 0 0 0,3-3 295 0 0,12-8-7178 0 0,-9 5 794 0 0</inkml:trace>
  <inkml:trace contextRef="#ctx0" brushRef="#br0" timeOffset="404.156">623 103 5064 0 0,'2'0'232'0'0,"-1"-1"478"0"0,0 1 1 0 0,0-1-1 0 0,1 1 1 0 0,-1 0-1 0 0,0 0 1 0 0,0 0 0 0 0,1-1-1 0 0,-1 1 1 0 0,0 0-1 0 0,1 1 1 0 0,-1-1-1 0 0,0 0 1 0 0,1 0-1 0 0,-1 0 1 0 0,1 1-711 0 0,-1 0 254 0 0,0-1 0 0 0,0 1 0 0 0,0-1-1 0 0,0 1 1 0 0,-1 0 0 0 0,1-1 0 0 0,0 1 0 0 0,0 0 0 0 0,0 0 0 0 0,-1-1 0 0 0,1 1 0 0 0,-1 0 0 0 0,1 0 0 0 0,0 0 0 0 0,-1 0-254 0 0,2 3 41 0 0,-1 1 1 0 0,1-1 0 0 0,-1 1-1 0 0,0-1 1 0 0,0 1 0 0 0,-1-1-1 0 0,1 2-41 0 0,-1 2 1041 0 0,1 0-881 0 0,0 1-1 0 0,-1-1 1 0 0,-1 1-1 0 0,1 0 0 0 0,-2-1 1 0 0,1 1-1 0 0,-1 1-159 0 0,-4 13 892 0 0,-8 20-892 0 0,5-30 38 0 0,8-11 154 0 0,1-2 58 0 0,-1 0-211 0 0,1 0 1 0 0,-1 0-1 0 0,1 0 0 0 0,-1-1 0 0 0,1 1 0 0 0,-1 0 0 0 0,1 0 1 0 0,-1-1-1 0 0,1 1 0 0 0,-1 0 0 0 0,1 0 0 0 0,0-1 0 0 0,-1 1 0 0 0,1 0 1 0 0,-1-1-1 0 0,1 1 0 0 0,0-1 0 0 0,0 1 0 0 0,-1-1-39 0 0,0-2 8 0 0,1 0-1 0 0,0 0 1 0 0,-1 0-1 0 0,1 0 1 0 0,0 0-1 0 0,1 0 0 0 0,-1 0 1 0 0,0 0-1 0 0,1 0 1 0 0,0 0-1 0 0,0 0 1 0 0,1-3-8 0 0,17-36 90 0 0,-12 27-78 0 0,0 1-36 0 0,1 1 0 0 0,5-6 24 0 0,3-6-41 0 0,-11 18 27 0 0,1 1-1 0 0,0-1 1 0 0,0 1 0 0 0,0 1 0 0 0,0-1 0 0 0,6-3 14 0 0,-6 5-2 0 0,-1 0 29 0 0,1 0 0 0 0,-1 1 0 0 0,1-1-1 0 0,0 1 1 0 0,0 1 0 0 0,1-1 0 0 0,-1 1 0 0 0,0 0-1 0 0,1 0 1 0 0,-1 1 0 0 0,1 0 0 0 0,0 0-1 0 0,-1 1 1 0 0,1-1 0 0 0,0 2 0 0 0,-1-1 0 0 0,1 1-1 0 0,0 0 1 0 0,-1 0 0 0 0,1 0 0 0 0,-1 1-1 0 0,0 0 1 0 0,6 3-27 0 0,-8-2 52 0 0,1 0-1 0 0,-1 0 1 0 0,0 0-1 0 0,0 1 1 0 0,-1 0-1 0 0,1 0 1 0 0,-1 0 0 0 0,0 0-1 0 0,0 0 1 0 0,0 1-1 0 0,0-1 1 0 0,-1 1-1 0 0,0 0 1 0 0,0-1-1 0 0,0 1 1 0 0,-1 0-1 0 0,1 0 1 0 0,-1 1-1 0 0,0-1 1 0 0,0 3-52 0 0,1 12 76 0 0,-1 1-1 0 0,-1-1 1 0 0,-1 1 0 0 0,-1 10-76 0 0,-2 9 93 0 0,-5 19-93 0 0,9-47-3340 0 0,2-8 776 0 0,-1-4 1119 0 0,5 6-6744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3:57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152 151 4608 0 0,'-1'-1'26'0'0,"1"1"0"0"0,-1-1 0 0 0,0 0 0 0 0,0 0 1 0 0,1 0-1 0 0,-1 0 0 0 0,0 0 0 0 0,1 0 0 0 0,0-1 0 0 0,-1 1 1 0 0,1 0-1 0 0,-1 0 0 0 0,1 0 0 0 0,0 0 0 0 0,0-1 0 0 0,0 0-26 0 0,-4-11 417 0 0,4 12-39 0 0,0 1 0 0 0,0 0 0 0 0,0-1 0 0 0,0 1 0 0 0,0 0 1 0 0,-1-1-1 0 0,1 1 0 0 0,0-1 0 0 0,0 1 0 0 0,0 0 1 0 0,-1 0-1 0 0,1-1 0 0 0,0 1 0 0 0,0 0 0 0 0,-1-1 1 0 0,1 1-1 0 0,0 0 0 0 0,-1 0 0 0 0,1-1 0 0 0,0 1 1 0 0,-1 0-1 0 0,1 0 0 0 0,0 0 0 0 0,-1 0 0 0 0,1 0 0 0 0,-1-1 1 0 0,1 1-1 0 0,0 0 0 0 0,-1 0 0 0 0,1 0 0 0 0,0 0 1 0 0,-1 0-379 0 0,0 1 108 0 0,0-1 0 0 0,1 1 1 0 0,-1-1-1 0 0,1 1 0 0 0,-1-1 1 0 0,0 1-1 0 0,1-1 0 0 0,-1 1 1 0 0,1 0-1 0 0,-1-1 0 0 0,1 1 1 0 0,0 0-1 0 0,-1 0 0 0 0,1-1 1 0 0,0 1-1 0 0,-1 0 0 0 0,1 0 1 0 0,0 0-1 0 0,0-1 0 0 0,0 1-108 0 0,-8 26 844 0 0,1-1-1 0 0,2 1 1 0 0,0 5-844 0 0,-14 117 741 0 0,7-62-163 0 0,-4-1-1 0 0,-20 59-577 0 0,23-90 248 0 0,34-141 613 0 0,19-51-907 0 0,49-159-714 0 0,-69 235 703 0 0,3 1 0 0 0,26-47 57 0 0,-41 96 144 0 0,-7 10-64 0 0,-1 1 0 0 0,6 4 80 0 0,-3 0-135 0 0,0-1-1 0 0,0 1 1 0 0,-1-1 0 0 0,1 1-1 0 0,-1 0 1 0 0,0 0 0 0 0,0 0-1 0 0,0 1 1 0 0,0-1-1 0 0,0 5-24 0 0,10 48 88 0 0,-9-39-27 0 0,21 139 896 0 0,-12-62-957 0 0,-2-22 0 0 0,-3 6 0 0 0,-1-16 0 0 0,-2-38 0 0 0,-2 0 0 0 0,0 5 0 0 0,0-16 8 0 0,-2-13-68 0 0,0 0 0 0 0,1 1 0 0 0,-1-1 0 0 0,0 0 0 0 0,0 1 0 0 0,1-1 0 0 0,-1 1 0 0 0,0-1 0 0 0,-1 0 0 0 0,1 1 0 0 0,0-1 0 0 0,0 0 0 0 0,0 1 0 0 0,-1-1 0 0 0,1 0 0 0 0,-1 1 0 0 0,1-1 0 0 0,-1 0 0 0 0,0 0 0 0 0,1 0 0 0 0,-1 1 0 0 0,0-1 60 0 0,1-1-672 0 0,-2 0-873 0 0,-6 0-374 0 0</inkml:trace>
  <inkml:trace contextRef="#ctx0" brushRef="#br0" timeOffset="269.697">107 495 8752 0 0,'0'0'673'0'0,"-13"-4"-586"0"0,11 3 3511 0 0,2 0 3934 0 0,8-1-7401 0 0,0 1 0 0 0,1-1 0 0 0,-1 1-1 0 0,0 1 1 0 0,1 0 0 0 0,4 0-131 0 0,28-1 563 0 0,-7-3-956 0 0,0-2-1 0 0,-1-1 1 0 0,21-8 393 0 0,-33 7-5078 0 0,-2-5-1686 0 0</inkml:trace>
  <inkml:trace contextRef="#ctx0" brushRef="#br0" timeOffset="622.651">592 86 7368 0 0,'0'0'333'0'0,"0"0"0"0"0,-1 1 151 0 0,0 2 184 0 0,-1-1-1 0 0,1 0 0 0 0,0 0 0 0 0,0 1 0 0 0,0-1 1 0 0,0 0-1 0 0,0 1 0 0 0,1-1 0 0 0,-1 1 0 0 0,1-1 1 0 0,-1 1-1 0 0,1-1 0 0 0,0 2-667 0 0,2 40 3112 0 0,-1-17-2714 0 0,1 94 1359 0 0,-1-65-655 0 0,-4 26-1102 0 0,-10 16 590 0 0,9-85-511 0 0,-1 2 69 0 0,17-26-55 0 0,8-16-413 0 0,2 1 0 0 0,3-2 320 0 0,-14 17-128 0 0,1 0 0 0 0,0 1 0 0 0,1 0 0 0 0,0 1 0 0 0,8-5 128 0 0,-17 12-3 0 0,0 0-1 0 0,0 0 1 0 0,-1 1-1 0 0,2 0 1 0 0,-1-1 0 0 0,0 1-1 0 0,0 1 1 0 0,0-1-1 0 0,0 0 1 0 0,1 1 3 0 0,-3 0 17 0 0,-1 0 0 0 0,1 0 0 0 0,0 0 1 0 0,0 1-1 0 0,-1-1 0 0 0,1 0 0 0 0,0 1 1 0 0,0-1-1 0 0,-1 1 0 0 0,1 0 0 0 0,0-1 0 0 0,-1 1 1 0 0,1 0-1 0 0,-1 0 0 0 0,1 0 0 0 0,-1 0 1 0 0,0 0-1 0 0,1 0 0 0 0,-1 1 0 0 0,0-1 0 0 0,0 0 1 0 0,0 1-1 0 0,1-1 0 0 0,-2 1 0 0 0,2 0-17 0 0,0 3 66 0 0,0-1 0 0 0,0 1 0 0 0,0 0-1 0 0,-1-1 1 0 0,1 1 0 0 0,-1 0-1 0 0,-1 0 1 0 0,1 0 0 0 0,-1 0 0 0 0,1 0-1 0 0,-1 0 1 0 0,-1 0 0 0 0,1 0 0 0 0,-1 2-66 0 0,-1 0 61 0 0,0 1 0 0 0,0-1 1 0 0,0 1-1 0 0,-1-1 1 0 0,-1 0-1 0 0,1 0 0 0 0,-1 0 1 0 0,-4 6-62 0 0,-2 0-1 0 0,0-1 0 0 0,-1 0 0 0 0,0-1 0 0 0,0 0 0 0 0,-2 0 0 0 0,1-2 0 0 0,-1 1 0 0 0,0-2 0 0 0,-1 1 1 0 0,9-7-143 0 0,1 0 0 0 0,-1 0 0 0 0,1 0 1 0 0,-1 0-1 0 0,0-1 0 0 0,0 1 0 0 0,0-1 0 0 0,0 0 143 0 0,4-1-55 0 0,1 0 0 0 0,0 0 0 0 0,-1 0-1 0 0,1-1 1 0 0,0 1 0 0 0,0 0 0 0 0,-1 0-1 0 0,1 0 1 0 0,0 0 0 0 0,0 0 0 0 0,-1 0-1 0 0,1 0 1 0 0,0 0 0 0 0,0-1 0 0 0,-1 1-1 0 0,1 0 1 0 0,0 0 0 0 0,0 0 0 0 0,0-1 0 0 0,-1 1-1 0 0,1 0 1 0 0,0 0 0 0 0,0-1 0 0 0,0 1-1 0 0,0 0 1 0 0,-1 0 0 0 0,1-1 0 0 0,0 1-1 0 0,0 0 1 0 0,0 0 0 0 0,0-1 0 0 0,0 1-1 0 0,0 0 1 0 0,0 0 0 0 0,0-1 0 0 0,0 1-1 0 0,0 0 1 0 0,0-1 0 0 0,0 1 0 0 0,0 0 55 0 0,3-15-2706 0 0,-2 12 2231 0 0,5-21-1577 0 0,5 2-17 0 0</inkml:trace>
  <inkml:trace contextRef="#ctx0" brushRef="#br0" timeOffset="886.774">932 391 14944 0 0,'0'0'340'0'0,"0"0"50"0"0,0 2 24 0 0,-1 14 86 0 0,-1 0 0 0 0,-1-1 0 0 0,0 1 0 0 0,-1-1 0 0 0,-5 15-500 0 0,-9 37 1779 0 0,15-55-1430 0 0,1-3-157 0 0,0 1 0 0 0,1-1 1 0 0,0 1-1 0 0,0 0 0 0 0,1 0 1 0 0,0 7-193 0 0,1-15 13 0 0,-1 0 1 0 0,0 0 0 0 0,1 0-1 0 0,-1-1 1 0 0,1 1 0 0 0,0 0 0 0 0,0-1-1 0 0,-1 1 1 0 0,1 0 0 0 0,0-1-1 0 0,0 1 1 0 0,1-1 0 0 0,-1 1-1 0 0,0-1 1 0 0,0 0 0 0 0,1 1-14 0 0,0-1 4 0 0,0 0 0 0 0,0 0 0 0 0,0 0 0 0 0,0 0 0 0 0,0 0 0 0 0,0 0 0 0 0,1-1 0 0 0,-1 1 0 0 0,0-1 0 0 0,0 1 0 0 0,1-1 0 0 0,-1 0 0 0 0,0 0 0 0 0,0 0 0 0 0,1 0 0 0 0,0-1-4 0 0,2 0 27 0 0,0 0 0 0 0,0 0 0 0 0,-1 0 0 0 0,1-1 0 0 0,-1 0 0 0 0,1 0 1 0 0,-1 0-1 0 0,0 0 0 0 0,1-1 0 0 0,-1 1 0 0 0,3-4-27 0 0,7-6 88 0 0,-1 0-1 0 0,6-8-87 0 0,-14 15 27 0 0,1-1-14 0 0,0-1 1 0 0,-1 0-1 0 0,0 0 1 0 0,0 0-1 0 0,-1 0 1 0 0,0-1-1 0 0,0 1 1 0 0,-1-1-1 0 0,0 0 1 0 0,0-1-1 0 0,-1 1 1 0 0,0 0-1 0 0,-1-1 1 0 0,1 1-1 0 0,-1-8-13 0 0,-1 9-103 0 0,-1 0 1 0 0,1 0-1 0 0,-1 0 0 0 0,0 0 0 0 0,-1 0 0 0 0,0 0 0 0 0,0-1 103 0 0,1 5-51 0 0,-1-1 1 0 0,1 1-1 0 0,-1 0 1 0 0,0 0-1 0 0,0 0 1 0 0,0 0-1 0 0,0 0 1 0 0,-1 0-1 0 0,1 1 0 0 0,-1-1 1 0 0,1 1-1 0 0,-1 0 1 0 0,0-1-1 0 0,0 1 1 0 0,-2 0 50 0 0,1-1-70 0 0,0 1 1 0 0,-1 0-1 0 0,0 0 1 0 0,1 0-1 0 0,-1 1 1 0 0,0-1-1 0 0,0 1 1 0 0,0 0-1 0 0,0 1 1 0 0,0-1-1 0 0,0 1 1 0 0,0 0-1 0 0,0 0 1 0 0,0 1-1 0 0,0 0 1 0 0,0-1-1 0 0,-4 3 70 0 0,-7 2-499 0 0,-5 2-964 0 0,8-2-3157 0 0,3 0-1241 0 0</inkml:trace>
  <inkml:trace contextRef="#ctx0" brushRef="#br0" timeOffset="1334.635">1238 355 15664 0 0,'0'0'718'0'0,"0"2"-19"0"0,-6 56 27 0 0,6-31 132 0 0,2 52 1057 0 0,-1-67-1599 0 0,0 1 0 0 0,1-1 0 0 0,0 0 0 0 0,1 0 1 0 0,2 3-317 0 0,-2-10 98 0 0,-1 1 1 0 0,1-1-1 0 0,0 0 0 0 0,0 0 1 0 0,1 0-1 0 0,2 2-98 0 0,-6-7 12 0 0,1 1 1 0 0,-1-1-1 0 0,1 0 0 0 0,-1 1 0 0 0,1-1 0 0 0,-1 0 1 0 0,1 1-1 0 0,0-1 0 0 0,-1 0 0 0 0,1 0 0 0 0,0 0 1 0 0,-1 0-1 0 0,1 0 0 0 0,0 0 0 0 0,-1 0 0 0 0,1 0 1 0 0,-1 0-1 0 0,1 0 0 0 0,0 0 0 0 0,-1 0 0 0 0,1 0 1 0 0,0 0-1 0 0,-1-1 0 0 0,1 1 0 0 0,-1 0 0 0 0,1-1 0 0 0,-1 1 1 0 0,1 0-1 0 0,0-1 0 0 0,-1 1 0 0 0,1 0 0 0 0,-1-1-12 0 0,16-15 444 0 0,-9 5-349 0 0,0-2 0 0 0,-1 1 0 0 0,0-1 0 0 0,-1 0 0 0 0,-1 0 0 0 0,0-1 0 0 0,0 0 1 0 0,-1 0-96 0 0,5-35-944 0 0,0-31 944 0 0,-6 53-303 0 0,-1-2 178 0 0,-1 22 93 0 0,0 1-1 0 0,0-1 0 0 0,1 0 0 0 0,0 0 1 0 0,0 1-1 0 0,1-3 33 0 0,-1 5-21 0 0,-1 3-33 0 0,0 1-10 0 0,12 6-178 0 0,6 14-891 0 0,-8-5-4811 0 0,-3-4-656 0 0</inkml:trace>
  <inkml:trace contextRef="#ctx0" brushRef="#br0" timeOffset="1721.706">1541 487 13328 0 0,'8'1'332'0'0,"-1"-2"0"0"0,1 1 0 0 0,-1-1 0 0 0,1 0 0 0 0,-1-1 1 0 0,1 0-1 0 0,-1 0 0 0 0,0 0 0 0 0,0-1 0 0 0,0 0 0 0 0,0-1 0 0 0,0 1 1 0 0,-1-1-1 0 0,0 0 0 0 0,0-1 0 0 0,0 0 0 0 0,0 0 0 0 0,-1 0 1 0 0,1-1-1 0 0,-1 1 0 0 0,-1-1 0 0 0,1 0 0 0 0,-1-1 0 0 0,0 0-332 0 0,-1 1 21 0 0,0 0 0 0 0,0 0 0 0 0,0 0-1 0 0,-1 0 1 0 0,0-1 0 0 0,-1 1 0 0 0,1-1 0 0 0,-1 1-1 0 0,0-7-20 0 0,-1 11 0 0 0,0 0 0 0 0,0 1-1 0 0,0-1 1 0 0,0 0-1 0 0,0 0 1 0 0,0 0-1 0 0,-1 0 1 0 0,1 0 0 0 0,-1 0-1 0 0,0 0 1 0 0,1 1-1 0 0,-1-1 1 0 0,0 0-1 0 0,0 1 1 0 0,0-1 0 0 0,0 0-1 0 0,0 1 1 0 0,0-1-1 0 0,-1 1 1 0 0,1-1-1 0 0,0 1 1 0 0,-1 0 0 0 0,1 0-1 0 0,-1 0 1 0 0,0 0-1 0 0,1 0 1 0 0,-1 0-1 0 0,0 0 1 0 0,1 0-1 0 0,-1 0 1 0 0,0 1 0 0 0,0-1-1 0 0,0 1 1 0 0,0-1-1 0 0,-1 1 1 0 0,0 0 0 0 0,0 0 0 0 0,0 0 0 0 0,-1 1 0 0 0,1-1 0 0 0,0 1 0 0 0,0 0 0 0 0,0-1 0 0 0,0 1 0 0 0,0 1 0 0 0,0-1 0 0 0,1 0 0 0 0,-1 1 0 0 0,0-1 0 0 0,1 1 0 0 0,-1 0 0 0 0,1 0 0 0 0,-1 0 0 0 0,1 1 0 0 0,-7 5 0 0 0,0 1 0 0 0,1 0 0 0 0,0 0 0 0 0,-2 4 0 0 0,4-3 187 0 0,-1 1-1 0 0,2 0 0 0 0,-1 0 0 0 0,1 0 0 0 0,1 1 0 0 0,0 0 1 0 0,1 0-1 0 0,0 0 0 0 0,1 0 0 0 0,0 0 0 0 0,0 8-186 0 0,2-14 65 0 0,1 0 0 0 0,-1 0-1 0 0,1 0 1 0 0,0-1 0 0 0,1 1-1 0 0,-1 0 1 0 0,1 0 0 0 0,0-1 0 0 0,1 1-1 0 0,-1-1 1 0 0,1 0 0 0 0,0 0-1 0 0,1 0 1 0 0,-1 0 0 0 0,3 2-65 0 0,-3-4 44 0 0,0 1 1 0 0,0-1-1 0 0,1-1 1 0 0,-1 1-1 0 0,1 0 1 0 0,-1-1-1 0 0,1 0 1 0 0,0 0-1 0 0,0 0 1 0 0,0 0-1 0 0,0 0 1 0 0,0-1-1 0 0,1 0 1 0 0,-1 0-1 0 0,0 0 1 0 0,0 0-1 0 0,1-1 1 0 0,-1 0 0 0 0,1 0-1 0 0,-1 0 1 0 0,1 0-45 0 0,11-2 39 0 0,0-1 1 0 0,0 0 0 0 0,0-1-1 0 0,9-4-39 0 0,-13 4-734 0 0,-1-1 0 0 0,0 0 0 0 0,0-1 0 0 0,0-1 734 0 0,7-4-8191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4:08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186 226 13824 0 0,'0'0'629'0'0,"0"0"-12"0"0,-2 0-393 0 0,-2 0-218 0 0,1 0 1 0 0,-1 0-1 0 0,0 1 0 0 0,1 0 0 0 0,-1 0 0 0 0,1 0 0 0 0,-1 0 1 0 0,1 0-1 0 0,0 1 0 0 0,-1-1 0 0 0,1 1 0 0 0,0 0 0 0 0,0 0 1 0 0,0 0-1 0 0,0 1 0 0 0,1-1 0 0 0,-1 1 0 0 0,1-1 1 0 0,-3 4-7 0 0,-8 7 695 0 0,5-5-120 0 0,1-1-1 0 0,0 1 0 0 0,1 0 1 0 0,-5 9-575 0 0,-3 5 1008 0 0,2 0 0 0 0,1 0 1 0 0,1 1-1 0 0,-5 16-1008 0 0,14-37 20 0 0,1-1 1 0 0,-1 1-1 0 0,0 0 1 0 0,1 0-1 0 0,0 0 1 0 0,-1 0-1 0 0,1 0 0 0 0,0 0 1 0 0,0-1-1 0 0,0 1 1 0 0,0 0-1 0 0,0 0 1 0 0,1 0-1 0 0,-1 0 0 0 0,1 0 1 0 0,-1 0-1 0 0,1 0 1 0 0,0-1-1 0 0,-1 1 1 0 0,1 0-1 0 0,0-1 0 0 0,0 1 1 0 0,0 0-1 0 0,0-1 1 0 0,1 1-1 0 0,-1-1 1 0 0,0 0-1 0 0,1 1 0 0 0,-1-1 1 0 0,1 0-1 0 0,-1 0 1 0 0,1 0-1 0 0,0 1-20 0 0,2-1 46 0 0,-1 1-1 0 0,1-1 1 0 0,-1 0-1 0 0,1 0 0 0 0,0 0 1 0 0,0-1-1 0 0,0 1 1 0 0,-1-1-1 0 0,1 0 1 0 0,0 0-1 0 0,0 0 0 0 0,0-1 1 0 0,-1 1-1 0 0,1-1 1 0 0,0 0-1 0 0,0 0-45 0 0,9-3 40 0 0,-1-1 0 0 0,1 0 0 0 0,-1-1 0 0 0,0 0 0 0 0,-1-1 0 0 0,0 0 0 0 0,0-1 0 0 0,0 0 0 0 0,-1 0-40 0 0,-3 2-1 0 0,-1 0 0 0 0,0-1 0 0 0,0 1 0 0 0,-1-1 0 0 0,0 0 0 0 0,0-1 1 0 0,0 1-1 0 0,-1-1 0 0 0,0 0 0 0 0,-1 0 0 0 0,0 0 0 0 0,0 0 0 0 0,-1-1 0 0 0,1-2 1 0 0,-3 10-9 0 0,0 0 1 0 0,0 0-1 0 0,0 0 1 0 0,0 0-1 0 0,0 0 1 0 0,0 0-1 0 0,0-1 1 0 0,0 1-1 0 0,0 0 1 0 0,-1 0-1 0 0,1 0 1 0 0,0 0-1 0 0,-1 0 1 0 0,1 0-1 0 0,-1 0 1 0 0,1 0-1 0 0,-1 0 1 0 0,0 0-1 0 0,1 0 1 0 0,-1 0-1 0 0,0 0 1 0 0,1 1-1 0 0,-1-1 1 0 0,0 0-1 0 0,0 0 0 0 0,0 1 1 0 0,0-1-1 0 0,0 0 1 0 0,0 1-1 0 0,0-1 1 0 0,0 1-1 0 0,0 0 1 0 0,0-1-1 0 0,-1 1 9 0 0,0-1-5 0 0,0 1 1 0 0,0-1-1 0 0,-1 1 0 0 0,1-1 0 0 0,0 1 0 0 0,0 0 0 0 0,-1 0 0 0 0,1 0 0 0 0,0 1 0 0 0,-1-1 0 0 0,1 0 1 0 0,0 1-1 0 0,0-1 0 0 0,0 1 0 0 0,-1 0 0 0 0,-1 1 5 0 0,2-1 8 0 0,-3 2-32 0 0,1 0 0 0 0,-1 0 0 0 0,0 0-1 0 0,-3 3 25 0 0,7-4-10 0 0,0-1 0 0 0,-1 1-1 0 0,1 0 1 0 0,0-1-1 0 0,0 1 1 0 0,0 0-1 0 0,0 0 1 0 0,0 0-1 0 0,0 0 1 0 0,0 0 0 0 0,1 0-1 0 0,-1 0 1 0 0,1 0-1 0 0,-1 2 11 0 0,0-2-20 0 0,1 1 0 0 0,0 0 0 0 0,0 0 0 0 0,0 0 0 0 0,0 0 0 0 0,0 0 0 0 0,1 2 20 0 0,-1-4-10 0 0,0 0 0 0 0,1 0 1 0 0,-1 0-1 0 0,1 1 0 0 0,0-1 0 0 0,-1 0 0 0 0,1 0 0 0 0,0 0 0 0 0,0 0 0 0 0,-1 0 0 0 0,1 0 1 0 0,0-1-1 0 0,0 1 0 0 0,0 0 0 0 0,0 0 0 0 0,0-1 0 0 0,1 1 0 0 0,-1 0 0 0 0,1 0 10 0 0,4 0-1 0 0,0 1 1 0 0,0-1-1 0 0,0 0 0 0 0,0 0 0 0 0,0 0 0 0 0,0-1 0 0 0,1 0 0 0 0,-1 0 1 0 0,0-1-1 0 0,3 0 1 0 0,1 0 106 0 0,4-1-22 0 0,-1-1 0 0 0,1-1 0 0 0,-1 0 0 0 0,0-1 0 0 0,0 0 0 0 0,-1-1 0 0 0,1 0 0 0 0,0-2-84 0 0,18-8 70 0 0,110-50-70 0 0,-128 58-72 0 0,-11 7 42 0 0,0-1 1 0 0,0 1-1 0 0,1 0 1 0 0,-1 0-1 0 0,0 0 1 0 0,1 0-1 0 0,-1 0 0 0 0,1 0 1 0 0,-1 0-1 0 0,3 1 30 0 0,-5 14-144 0 0,-1-5 204 0 0,0-1 0 0 0,0 1 0 0 0,-1-1 0 0 0,0 1 0 0 0,-1 2-60 0 0,0-2 79 0 0,1 0 0 0 0,0 1-1 0 0,-1 7-78 0 0,-1 11-122 0 0,3-24 85 0 0,0 1-1 0 0,0 0 1 0 0,0 0 0 0 0,1 0 0 0 0,0-1 0 0 0,0 1-1 0 0,0 0 1 0 0,0 0 0 0 0,1 0 0 0 0,1 3 37 0 0,-1-4 49 0 0,0-1 1 0 0,0 0 0 0 0,0 0 0 0 0,0 0 0 0 0,1 0-1 0 0,-1 0 1 0 0,1-1 0 0 0,0 1 0 0 0,0 0 0 0 0,0-1-1 0 0,1 2-49 0 0,-1-3-7 0 0,0 0-1 0 0,-1 0 1 0 0,1 0-1 0 0,0 0 1 0 0,0 0-1 0 0,-1 0 0 0 0,1-1 1 0 0,0 1-1 0 0,0-1 1 0 0,0 1-1 0 0,0-1 1 0 0,0 0-1 0 0,0 0 0 0 0,0 1 1 0 0,0-2-1 0 0,0 1 1 0 0,0 0-1 0 0,0 0 1 0 0,1-1 7 0 0,6-1-54 0 0,0-1 0 0 0,0 0 1 0 0,-1-1-1 0 0,1 0 0 0 0,-1-1 1 0 0,0 1-1 0 0,-1-1 0 0 0,7-6 54 0 0,38-38 0 0 0,-27 24 0 0 0,-19 19 0 0 0,-1 1 0 0 0,1-1 0 0 0,0 1 0 0 0,0 0 0 0 0,2 0 0 0 0,-8 4 0 0 0,1 1 0 0 0,-1 0 0 0 0,1 0 0 0 0,-1 0 0 0 0,1 0 0 0 0,-1 0 0 0 0,1 0 0 0 0,-1 0 0 0 0,1 0 0 0 0,-1 0 0 0 0,1 0 0 0 0,-1 0 0 0 0,1 0 0 0 0,-1 0 0 0 0,1 1 0 0 0,-1-1 0 0 0,0 0 0 0 0,1 0 0 0 0,-1 0 0 0 0,1 1 0 0 0,-1-1 0 0 0,1 0 0 0 0,-1 1 0 0 0,0-1 0 0 0,1 0 0 0 0,-1 0 0 0 0,0 1 0 0 0,1-1 0 0 0,-1 1 0 0 0,0-1 0 0 0,0 0 0 0 0,1 1 0 0 0,-1-1 0 0 0,0 1 0 0 0,0-1 0 0 0,0 1 0 0 0,1-1 0 0 0,-1 1 0 0 0,0-1 0 0 0,0 1 0 0 0,0-1 0 0 0,0 1 0 0 0,19 44 137 0 0,-15-34-52 0 0,0-1 0 0 0,0 0 0 0 0,1 0 0 0 0,0 0 0 0 0,1 0 0 0 0,2 1-85 0 0,-6-8 14 0 0,0-1 1 0 0,0 1 0 0 0,1-1-1 0 0,-1 0 1 0 0,1 0 0 0 0,-1 0-1 0 0,1 0 1 0 0,0 0 0 0 0,0-1-1 0 0,-1 1 1 0 0,1-1 0 0 0,1 0-1 0 0,-1 0 1 0 0,0 0 0 0 0,0 0 0 0 0,0-1-1 0 0,0 1 1 0 0,1-1 0 0 0,-1 0-1 0 0,0 0 1 0 0,0 0 0 0 0,1 0-1 0 0,1-1-14 0 0,6-1 8 0 0,1 0 0 0 0,-1-1 0 0 0,0 0 0 0 0,0-1 0 0 0,0 0 0 0 0,-1-1 0 0 0,10-5-8 0 0,-5 1-504 0 0,0-1 0 0 0,0 0 0 0 0,-1-1 0 0 0,10-11 504 0 0,-17 14-862 0 0,0 0-1 0 0,-1 0 0 0 0,-1-1 0 0 0,1 0 1 0 0,-1 0-1 0 0,-1 0 0 0 0,3-6 863 0 0,-4 8-331 0 0,13-30-2026 0 0</inkml:trace>
  <inkml:trace contextRef="#ctx0" brushRef="#br0" timeOffset="234.131">1223 0 15664 0 0,'-7'4'1417'0'0,"4"-2"-1331"0"0,1-1 1 0 0,-1 1-1 0 0,1 0 0 0 0,0 0 1 0 0,0 0-1 0 0,0 0 0 0 0,0 1 1 0 0,0-1-1 0 0,0 0 1 0 0,0 1-1 0 0,1 0 0 0 0,-1-1 1 0 0,1 1-1 0 0,0 0 0 0 0,-1 0 1 0 0,1-1-1 0 0,1 1 1 0 0,-1 0-1 0 0,0 0 0 0 0,1 0 1 0 0,0 0-1 0 0,-1 0 0 0 0,1 3-86 0 0,0 5 428 0 0,1-1 0 0 0,-1 1 0 0 0,2 0 0 0 0,0-1 0 0 0,0 1 0 0 0,1 2-428 0 0,16 55 1864 0 0,-14-49-1787 0 0,-1 0 1 0 0,-1 0-1 0 0,-1 1 0 0 0,0-1 0 0 0,-1 1 0 0 0,-2 8-77 0 0,1-17-26 0 0,-1 1 0 0 0,0-1 1 0 0,-1 7 25 0 0,1-15-20 0 0,1 0 1 0 0,-1 0 0 0 0,0-1-1 0 0,0 1 1 0 0,0 0 0 0 0,0-1-1 0 0,0 1 1 0 0,0-1 0 0 0,-1 1-1 0 0,1-1 1 0 0,-1 1 0 0 0,0-1-1 0 0,0 0 1 0 0,0 0 0 0 0,0 0-1 0 0,-1 1 20 0 0,-5 0-1524 0 0,0-3-3461 0 0,-1-2-2345 0 0</inkml:trace>
  <inkml:trace contextRef="#ctx0" brushRef="#br0" timeOffset="480.58">1096 292 13824 0 0,'0'-3'335'0'0,"-1"2"-300"0"0,1 1 0 0 0,0-1-1 0 0,0 0 1 0 0,0 0 0 0 0,0 0-1 0 0,0 0 1 0 0,0 0 0 0 0,0 1-1 0 0,0-1 1 0 0,1 0 0 0 0,-1 0-1 0 0,0 0 1 0 0,0 0 0 0 0,1 1-1 0 0,-1-1 1 0 0,0 0 0 0 0,1 0-1 0 0,-1 1 1 0 0,1-1 0 0 0,-1 0-1 0 0,1 0 1 0 0,-1 1 0 0 0,1-1-1 0 0,0 1 1 0 0,-1-1 0 0 0,1 0-1 0 0,0 1 1 0 0,0 0 0 0 0,-1-1-1 0 0,1 1 1 0 0,0-1 0 0 0,0 1-1 0 0,-1 0 1 0 0,1-1 0 0 0,0 1 0 0 0,0 0-1 0 0,0 0-34 0 0,12-3 607 0 0,0 1-1 0 0,0 0 1 0 0,0 1-1 0 0,0 1 1 0 0,0 0-1 0 0,3 1-606 0 0,13 0 344 0 0,41 3 1296 0 0,-45-2-1449 0 0,1-1 0 0 0,23-2-191 0 0,-9 0-1 0 0,-30 1-33 0 0,1-1 1 0 0,0 1 0 0 0,0-2 0 0 0,-1 1-1 0 0,1-1 1 0 0,2-2 33 0 0,-12 4-46 0 0,28-11-2740 0 0,-12 0-3283 0 0,-8 2 708 0 0</inkml:trace>
  <inkml:trace contextRef="#ctx0" brushRef="#br0" timeOffset="775.334">1585 163 11144 0 0,'-18'30'4696'0'0,"16"-22"-4297"0"0,1 0 0 0 0,0 0 1 0 0,0 0-1 0 0,1 0 0 0 0,0 0 1 0 0,0 0-1 0 0,1 0 0 0 0,0 0 1 0 0,1 0-1 0 0,0 3-399 0 0,2 11 614 0 0,3 23 2 0 0,-3 1 0 0 0,-1 0 0 0 0,-3 0 0 0 0,-1 0 0 0 0,-6 27-616 0 0,6-69 0 0 0,-3 25 0 0 0,2 1 0 0 0,0 3 0 0 0,-1-13 0 0 0,3-16 0 0 0,2-4 0 0 0,2-4 0 0 0,-3 1-330 0 0,0 0 1 0 0,-1 0-1 0 0,1 0 0 0 0,0 0 0 0 0,-1 0 0 0 0,0 0 1 0 0,0 0 329 0 0,3-15-2193 0 0,3-17-334 0 0,0 2-28 0 0</inkml:trace>
  <inkml:trace contextRef="#ctx0" brushRef="#br0" timeOffset="1082.191">1665 270 8752 0 0,'0'0'398'0'0,"9"-17"156"0"0,-7 15-335 0 0,0 0 1 0 0,0 1-1 0 0,0-1 1 0 0,0 0-1 0 0,1 0 0 0 0,-1 1 1 0 0,0 0-1 0 0,1-1 1 0 0,-1 1-1 0 0,1 0 1 0 0,-1 0-1 0 0,1 0 1 0 0,0 0-1 0 0,-1 1 1 0 0,1-1-1 0 0,0 1 0 0 0,-1 0 1 0 0,1-1-1 0 0,0 1 1 0 0,0 0-1 0 0,-1 1 1 0 0,1-1-1 0 0,2 1-219 0 0,5 0 1047 0 0,1 1 0 0 0,-1 0-1 0 0,1 1 1 0 0,-1 0 0 0 0,7 4-1047 0 0,-6-3 347 0 0,0 1 0 0 0,-1 0 0 0 0,0 1 1 0 0,1 0-1 0 0,-2 0 0 0 0,1 1 0 0 0,6 6-347 0 0,-14-11 53 0 0,-1-1 0 0 0,1 1 0 0 0,-1 0 0 0 0,0-1-1 0 0,0 1 1 0 0,0 0 0 0 0,0 0 0 0 0,0-1 0 0 0,0 1 0 0 0,0 0-1 0 0,0 0 1 0 0,-1 0 0 0 0,1 0 0 0 0,-1 0 0 0 0,1 0 0 0 0,-1 0-1 0 0,0 1 1 0 0,0-1 0 0 0,0 0 0 0 0,0 0 0 0 0,0 0 0 0 0,-1 0-1 0 0,1 1-52 0 0,-1 0 33 0 0,0-1 0 0 0,0 0 0 0 0,0 1 0 0 0,0-1 0 0 0,-1 0 0 0 0,1 0 0 0 0,0 1 0 0 0,-1-1 0 0 0,0 0 0 0 0,1-1 0 0 0,-1 1 0 0 0,0 0 0 0 0,0 0 0 0 0,0-1-1 0 0,0 1 1 0 0,-1-1 0 0 0,1 0 0 0 0,-2 2-33 0 0,-15 5-116 0 0,-1 0-1 0 0,1-1 1 0 0,-1-1 0 0 0,0-1-1 0 0,-1 0 1 0 0,1-2-1 0 0,-1 0 1 0 0,1-2-1 0 0,-13 0 117 0 0,32-1-53 0 0,1 0 0 0 0,-1 0-1 0 0,0 0 1 0 0,0 0-1 0 0,1 0 1 0 0,-1 0 0 0 0,0 0-1 0 0,1 0 1 0 0,-1 0 0 0 0,0-1-1 0 0,1 1 1 0 0,-1 0-1 0 0,0 0 1 0 0,1-1 0 0 0,-1 1-1 0 0,0 0 1 0 0,1-1 0 0 0,-1 0 53 0 0,1 1-69 0 0,-1 0 1 0 0,1-1-1 0 0,0 1 1 0 0,0 0-1 0 0,0 0 1 0 0,0-1 0 0 0,0 1-1 0 0,0 0 1 0 0,0-1-1 0 0,0 1 1 0 0,0 0 0 0 0,0-1-1 0 0,0 1 1 0 0,0 0-1 0 0,0-1 1 0 0,1 1-1 0 0,-1 0 1 0 0,0 0 0 0 0,0-1-1 0 0,0 1 1 0 0,0 0-1 0 0,0-1 1 0 0,1 1 0 0 0,-1 0-1 0 0,0 0 1 0 0,0 0-1 0 0,1-1 69 0 0,1-1-1176 0 0,0-1 0 0 0,1 1-1 0 0,-1 0 1 0 0,1 0-1 0 0,0 0 1 0 0,1-1 1176 0 0,6-2-5749 0 0</inkml:trace>
  <inkml:trace contextRef="#ctx0" brushRef="#br0" timeOffset="1533.678">2091 231 7832 0 0,'0'0'602'0'0,"-2"13"4245"0"0,-2-7-4161 0 0,1 1 1 0 0,1 0 0 0 0,-1 0-1 0 0,1 0 1 0 0,0 1-1 0 0,1-1 1 0 0,-1 0 0 0 0,2 1-1 0 0,-1-1 1 0 0,1 1-1 0 0,0 7-686 0 0,1-12 72 0 0,-1 0-1 0 0,0 0 1 0 0,1 0 0 0 0,-1 0-1 0 0,1 0 1 0 0,0 0 0 0 0,0 0-1 0 0,0 0 1 0 0,0 0-1 0 0,1 0 1 0 0,-1 0 0 0 0,1-1-1 0 0,0 1 1 0 0,0 0-1 0 0,0-1 1 0 0,0 0 0 0 0,0 1-1 0 0,0-1 1 0 0,1 0-1 0 0,-1 0 1 0 0,1 0 0 0 0,0-1-1 0 0,-1 1 1 0 0,1 0 0 0 0,0-1-1 0 0,0 0 1 0 0,0 0-1 0 0,0 0 1 0 0,2 1-72 0 0,1-1 22 0 0,0 1 0 0 0,0-1 0 0 0,1 0 0 0 0,-1-1 0 0 0,0 1 0 0 0,1-1 0 0 0,-1 0-1 0 0,0-1 1 0 0,1 0 0 0 0,-1 0 0 0 0,0 0 0 0 0,1-1 0 0 0,-1 0 0 0 0,0 0 0 0 0,0 0 0 0 0,-1-1 0 0 0,1 0 0 0 0,0 0 0 0 0,-1 0 0 0 0,0-1 0 0 0,0 0 0 0 0,5-4-22 0 0,-3 2-163 0 0,0-1 1 0 0,-1-1 0 0 0,0 1 0 0 0,5-8 162 0 0,-9 11-95 0 0,1 1 1 0 0,-1-1-1 0 0,0 0 1 0 0,0 0-1 0 0,-1 0 0 0 0,1 0 1 0 0,-1 0-1 0 0,0 0 1 0 0,0-1-1 0 0,0 1 0 0 0,-1-3 95 0 0,2 2-295 0 0,0-4 226 0 0,-2 9 70 0 0,0 0 0 0 0,0 0 1 0 0,0 0-1 0 0,0-1 0 0 0,0 1 0 0 0,0 0 1 0 0,0 0-1 0 0,0 0 0 0 0,0 0 0 0 0,0 0 0 0 0,0-1 1 0 0,0 1-1 0 0,0 0 0 0 0,0 0 0 0 0,0 0 1 0 0,0 0-1 0 0,0 0 0 0 0,0 0 0 0 0,0 0 1 0 0,0-1-1 0 0,0 1 0 0 0,0 0 0 0 0,-1 0 0 0 0,1 0 1 0 0,0 0-1 0 0,0 0 0 0 0,0 0 0 0 0,0 0 1 0 0,0 0-1 0 0,0 0 0 0 0,0-1 0 0 0,-1 1 1 0 0,1 0-1 0 0,0 0 0 0 0,0 0 0 0 0,0 0 0 0 0,0 0 1 0 0,0 0-1 0 0,0 0 0 0 0,-1 0 0 0 0,1 0 1 0 0,0 0-1 0 0,0 0 0 0 0,0 0 0 0 0,0 0 1 0 0,0 0-1 0 0,0 0 0 0 0,-1 0-1 0 0,-4 14 93 0 0,3-9-72 0 0,0 0-1 0 0,1 0 0 0 0,0 0 1 0 0,0 0-1 0 0,1 1 0 0 0,-1-1 1 0 0,1 0-1 0 0,0 0 0 0 0,1 1 1 0 0,-1-1-1 0 0,1 0 0 0 0,1 2-20 0 0,-1 2 190 0 0,1-1 0 0 0,1 0-1 0 0,0 0 1 0 0,0-1 0 0 0,1 1 0 0 0,-1-1-1 0 0,3 3-189 0 0,-4-7 75 0 0,-1-1 1 0 0,1 0-1 0 0,0 0 0 0 0,0 1 0 0 0,0-1 0 0 0,0-1 1 0 0,1 1-1 0 0,-1 0 0 0 0,0 0 0 0 0,1-1 0 0 0,-1 0 0 0 0,1 1 1 0 0,0-1-1 0 0,-1 0 0 0 0,1 0 0 0 0,0 0 0 0 0,-1-1 1 0 0,1 1-1 0 0,0-1 0 0 0,0 1 0 0 0,0-1 0 0 0,0 0 1 0 0,0 0-1 0 0,0 0-75 0 0,2-1 39 0 0,0 1 0 0 0,-1-1 0 0 0,1 0 0 0 0,0-1 0 0 0,-1 1 0 0 0,1-1 0 0 0,-1 0 0 0 0,1 0 0 0 0,-1 0 0 0 0,0-1 0 0 0,0 1 0 0 0,0-1 0 0 0,0 0 0 0 0,0 0-39 0 0,5-5-27 0 0,-1 0-1 0 0,1 0 1 0 0,-2-1 0 0 0,1 0 0 0 0,-1 0-1 0 0,0-1 1 0 0,5-9 27 0 0,-8 11-102 0 0,3-5-196 0 0,-1-1 0 0 0,0 0 0 0 0,-1 1 0 0 0,1-8 298 0 0,8-30-1611 0 0,-6 26 795 0 0,-2 0 0 0 0,-1-1 0 0 0,2-16 816 0 0,0-2 1249 0 0,-6 104-28 0 0,2-1 0 0 0,8 33-1221 0 0,10 5 1729 0 0,-11-54-1342 0 0,-5-31-302 0 0,-4-11-76 0 0,0 1 1 0 0,0-1-1 0 0,0 1 1 0 0,-1 0-1 0 0,1-1 1 0 0,-1 1 0 0 0,1 0-1 0 0,-1-1 1 0 0,1 1-1 0 0,-1 0 1 0 0,0 0-1 0 0,0 0 1 0 0,0 0-10 0 0,0-1-68 0 0,0-1-21 0 0,0 0-123 0 0,0 0-547 0 0,0-1-237 0 0,-3-2-47 0 0</inkml:trace>
  <inkml:trace contextRef="#ctx0" brushRef="#br0" timeOffset="1786.418">2485 218 17503 0 0,'0'0'399'0'0,"0"0"60"0"0,1 0 21 0 0,9 3-381 0 0,-1-1 0 0 0,1-1 0 0 0,0 1 0 0 0,-1-2 1 0 0,1 1-1 0 0,4-1-99 0 0,30 2-13 0 0,-5 1 73 0 0,-1-2 0 0 0,26-2-60 0 0,37 1 1320 0 0,-4 1-698 0 0,-31-3-6967 0 0,-37 0-163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4:06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0 17015 0 0,'0'0'388'0'0,"0"0"52"0"0,0 0 30 0 0,0 0-56 0 0,-1 12-206 0 0,-29 144 3407 0 0,8 28-2078 0 0,18-156-1515 0 0,-4 14-22 0 0,2-7-664 0 0,-3-11-1907 0 0,6-20 608 0 0</inkml:trace>
  <inkml:trace contextRef="#ctx0" brushRef="#br0" timeOffset="736.783">1 217 11976 0 0,'0'0'922'0'0,"0"0"-415"0"0,0 0 485 0 0,0 0 273 0 0,0 0 58 0 0,18-1 866 0 0,11-3-709 0 0,24 2-1480 0 0,-34 1 224 0 0,-1 1 0 0 0,1-2 1 0 0,0-1-1 0 0,-1 0 0 0 0,15-5-224 0 0,-12 0-15 0 0,0 0 0 0 0,-1-1 0 0 0,0-1 0 0 0,5-4 15 0 0,-9 3-748 0 0,0 0 0 0 0,-1-1 0 0 0,0-1 0 0 0,-1 0 0 0 0,1-2 748 0 0,24-31-1909 0 0,-38 45 2224 0 0,-1 1 147 0 0,0 0 40 0 0,-1 1 8 0 0,0 3-236 0 0,0 0-1 0 0,0 1 0 0 0,1-1 0 0 0,0 0 0 0 0,-1 0 1 0 0,2 1-274 0 0,-3 20 812 0 0,-14 105 1534 0 0,11-99-1966 0 0,-1 8 257 0 0,-2 0 0 0 0,-4 10-637 0 0,7-32 58 0 0,5-12-47 0 0,-1 0 0 0 0,-1 0 0 0 0,1-1-1 0 0,-1 1 1 0 0,0 0-11 0 0,-2 1 60 0 0,3-5 11 0 0,2-21-344 0 0,2 11 153 0 0,0 0 1 0 0,1 0-1 0 0,0 0 1 0 0,0 1-1 0 0,1-1 1 0 0,0 1 0 0 0,1 1-1 0 0,0-1 1 0 0,0 1-1 0 0,0 0 1 0 0,1 0-1 0 0,6-5 120 0 0,-10 11-2 0 0,-1-1 0 0 0,0 1 0 0 0,0 0 0 0 0,0 0 0 0 0,1 0 0 0 0,-1 0 0 0 0,0 0 0 0 0,1 0 0 0 0,-1 1 0 0 0,1-1 0 0 0,-1 1 0 0 0,1 0 0 0 0,-1-1 0 0 0,1 1 0 0 0,-1 0 0 0 0,1 1 0 0 0,-1-1 0 0 0,1 0 0 0 0,-1 1 0 0 0,0-1 0 0 0,1 1 0 0 0,-1 0 0 0 0,1 0 0 0 0,-1 0 2 0 0,7 3 69 0 0,0 1 0 0 0,0 0 0 0 0,0 1-1 0 0,-1 0 1 0 0,2 2-69 0 0,0-1 132 0 0,5 4 264 0 0,1 1-166 0 0,1 0 1 0 0,4 1-231 0 0,-15-10 6 0 0,0 0-1 0 0,0 0 0 0 0,1 0 1 0 0,-1-1-1 0 0,1 0 0 0 0,0-1 1 0 0,0 1-1 0 0,2-1-5 0 0,-4-1 30 0 0,0 0 1 0 0,0 0-1 0 0,-1-1 0 0 0,1 1 0 0 0,0-1 1 0 0,-1 0-1 0 0,1 0 0 0 0,0-1 0 0 0,-1 0 1 0 0,1 1-1 0 0,-1-2 0 0 0,0 1 0 0 0,0 0 1 0 0,0-1-1 0 0,0 0 0 0 0,0 0 0 0 0,0 0 0 0 0,-1 0 1 0 0,3-3-31 0 0,-2 2 25 0 0,-1 0-1 0 0,1-1 1 0 0,0 0 0 0 0,-1 1 0 0 0,0-1 0 0 0,0 0 0 0 0,-1-1-1 0 0,1 1 1 0 0,-1 0 0 0 0,0-1 0 0 0,-1 1 0 0 0,1-1 0 0 0,-1 0 0 0 0,0 1-1 0 0,-1-1 1 0 0,1 0-25 0 0,-1 0 20 0 0,0 1 1 0 0,-1 0-1 0 0,0 0 0 0 0,0-1 0 0 0,0-1-20 0 0,1 6 1 0 0,-1-1 1 0 0,1 1-1 0 0,-1 0 0 0 0,1-1 0 0 0,-1 1 1 0 0,1 0-1 0 0,-1 0 0 0 0,0 0 0 0 0,0-1 1 0 0,0 1-1 0 0,1 0 0 0 0,-1 0 0 0 0,0 0 0 0 0,0 0 1 0 0,0 0-1 0 0,0 1 0 0 0,-1-1 0 0 0,1 0 1 0 0,0 0-1 0 0,0 1 0 0 0,0-1 0 0 0,-1 1 1 0 0,0-1-2 0 0,1 1-3 0 0,0-1 1 0 0,0 1-1 0 0,0 0 1 0 0,0 0-1 0 0,0 0 0 0 0,0 0 1 0 0,0 0-1 0 0,0 1 1 0 0,-1-1-1 0 0,1 0 1 0 0,0 0-1 0 0,0 1 1 0 0,0-1-1 0 0,0 1 1 0 0,0-1-1 0 0,0 1 1 0 0,1-1-1 0 0,-1 1 1 0 0,0-1-1 0 0,0 1 1 0 0,0 0-1 0 0,0 0 1 0 0,1-1-1 0 0,-1 1 1 0 0,0 0-1 0 0,1 0 1 0 0,-1 0-1 0 0,0 0 1 0 0,1 0-1 0 0,-1 0 1 0 0,1 0-1 0 0,-1 0 3 0 0,-1 6 3 0 0,-1 0 1 0 0,1 0-1 0 0,0 0 1 0 0,-1 5-4 0 0,1-2-7 0 0,1-5 4 0 0,0 1-1 0 0,0-1 1 0 0,1 0 0 0 0,-1 1-1 0 0,1-1 1 0 0,1 1 0 0 0,-1-1-1 0 0,1 1 1 0 0,0-1-1 0 0,0 1 1 0 0,0-1 0 0 0,1 0-1 0 0,0 0 1 0 0,0 1 0 0 0,1 0 3 0 0,-1-3 4 0 0,-1 1 1 0 0,1-1 0 0 0,1 0 0 0 0,-1 0-1 0 0,0 0 1 0 0,1-1 0 0 0,0 1-1 0 0,-1 0 1 0 0,1-1 0 0 0,0 0 0 0 0,0 1-1 0 0,0-1 1 0 0,1 0 0 0 0,-1-1 0 0 0,0 1-1 0 0,1-1 1 0 0,-1 1 0 0 0,1-1-1 0 0,0 0 1 0 0,-1 0 0 0 0,1-1 0 0 0,3 1-5 0 0,15 0 3 0 0,1 0 0 0 0,-1-2 0 0 0,1-1 0 0 0,-1 0 0 0 0,7-3-3 0 0,30-10-7019 0 0,-28 7-822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4:00.5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250 485 11976 0 0,'-11'-7'857'0'0,"10"6"-774"0"0,0 0 0 0 0,0 0 0 0 0,1 0 0 0 0,-1 0 0 0 0,0 0 0 0 0,1 0 0 0 0,-1-1 0 0 0,1 1 0 0 0,-1 0 0 0 0,1 0 0 0 0,0 0 0 0 0,-1 0 0 0 0,1-1 0 0 0,0 1 0 0 0,0 0 0 0 0,0-1-83 0 0,0 2 980 0 0,0 0 48 0 0,0 0-62 0 0,0 0-302 0 0,0 0-137 0 0,0 0-23 0 0,0 0 64 0 0,0 0 295 0 0,1 3-508 0 0,1 0 1 0 0,-1 0 0 0 0,0 0-1 0 0,0 0 1 0 0,0 1 0 0 0,0-1 0 0 0,-1 0-1 0 0,0 1 1 0 0,1 2-356 0 0,2 34 781 0 0,-2 0 1 0 0,-2 23-782 0 0,-11 159 1118 0 0,7-183-1102 0 0,1 10-1449 0 0,4-48 284 0 0,0-1-283 0 0,0 0-59 0 0,0 0-12 0 0</inkml:trace>
  <inkml:trace contextRef="#ctx0" brushRef="#br0" timeOffset="228.152">8 600 16903 0 0,'0'0'382'0'0,"-6"8"1084"0"0,5-6-1451 0 0,1-1-1 0 0,0 1 0 0 0,0-1 0 0 0,0 1 0 0 0,0-1 0 0 0,0 1 0 0 0,0-1 1 0 0,0 0-1 0 0,1 1 0 0 0,-1-1 0 0 0,0 1 0 0 0,1-1 0 0 0,-1 0 0 0 0,1 1 0 0 0,0-1 1 0 0,-1 0-1 0 0,1 0 0 0 0,0 1 0 0 0,0-1 0 0 0,-1 0 0 0 0,1 0 0 0 0,0 0 1 0 0,0 0-1 0 0,0 0 0 0 0,1 0 0 0 0,-1 0 0 0 0,0 0 0 0 0,0-1 0 0 0,0 1 1 0 0,1 0-1 0 0,-1-1 0 0 0,1 1-14 0 0,4 2 194 0 0,-1-1 1 0 0,1 0 0 0 0,-1 0-1 0 0,1 0 1 0 0,0-1-1 0 0,-1 0 1 0 0,1 0 0 0 0,0-1-195 0 0,6 1 354 0 0,1 1-272 0 0,0-1 0 0 0,0-1 0 0 0,0 0 0 0 0,0-1 0 0 0,1 0 0 0 0,-2-1 0 0 0,5-2-82 0 0,20-6-119 0 0,-1-1 1 0 0,0-3 0 0 0,-1 0-1 0 0,14-10 119 0 0,36-28-4648 0 0,-65 38 3017 0 0</inkml:trace>
  <inkml:trace contextRef="#ctx0" brushRef="#br0" timeOffset="664.45">618 348 15632 0 0,'1'1'105'0'0,"-1"0"1"0"0,0-1-1 0 0,1 1 1 0 0,-1 0 0 0 0,0 0-1 0 0,0 0 1 0 0,0 0-1 0 0,0 0 1 0 0,0 0 0 0 0,0 0-1 0 0,0 0 1 0 0,0-1 0 0 0,0 1-1 0 0,0 0 1 0 0,0 0-1 0 0,0 0 1 0 0,-1 0-106 0 0,-5 20-178 0 0,5-17 280 0 0,-1 3 191 0 0,1 0-1 0 0,0 1 0 0 0,0-1 0 0 0,1 1 0 0 0,0 6-292 0 0,-1 10 826 0 0,1 5 381 0 0,1 1 0 0 0,4 24-1207 0 0,-1-17 1514 0 0,-2 16-1514 0 0,-4-1 1919 0 0,-2 4-1919 0 0,0-11-230 0 0,-4-1 1076 0 0,6-39-804 0 0,-5-5-42 0 0,5-2-29 0 0,1 0-1 0 0,0 0 1 0 0,-1 0 0 0 0,1 0-1 0 0,0 0 1 0 0,0 0-1 0 0,0 0 1 0 0,0-1-1 0 0,0 1 1 0 0,1 0 0 0 0,-1-1-1 0 0,1 1 1 0 0,-1-1-1 0 0,1 1 1 0 0,0-1 29 0 0,-1-10-211 0 0,1 0 1 0 0,0 0 0 0 0,1 0-1 0 0,0 0 1 0 0,1 0-1 0 0,1 0 1 0 0,0 0-1 0 0,1 0 1 0 0,0 1-1 0 0,1-1 1 0 0,0 1 0 0 0,3-4 210 0 0,-5 11 37 0 0,0 0 0 0 0,0 0 0 0 0,0 1 0 0 0,1-1 0 0 0,0 1 1 0 0,0 0-1 0 0,2-3-37 0 0,-5 6 2 0 0,1 0 0 0 0,-1 0 1 0 0,0 0-1 0 0,0 1 0 0 0,0-1 1 0 0,1 0-1 0 0,-1 1 0 0 0,0-1 1 0 0,0 1-1 0 0,1-1 0 0 0,-1 1 1 0 0,1-1-1 0 0,-1 1 0 0 0,0 0 1 0 0,1 0-1 0 0,-1 0 0 0 0,1 0 1 0 0,-1 0-1 0 0,1 0 0 0 0,-1 0 1 0 0,0 0-1 0 0,1 0 0 0 0,-1 1 1 0 0,1-1-1 0 0,-1 1 0 0 0,0-1 1 0 0,1 1-1 0 0,-1-1 0 0 0,0 1 1 0 0,0 0-1 0 0,0 0 0 0 0,1 0-2 0 0,8 7 237 0 0,-1 0-1 0 0,-1 0 0 0 0,0 0 1 0 0,0 1-1 0 0,0 1 0 0 0,-1-1 1 0 0,-1 1-1 0 0,5 8-236 0 0,3 11 158 0 0,8 24-158 0 0,-9-22 7 0 0,-13-29-8 0 0,8 6-22 0 0,-7-7-91 0 0,-1-1-2 0 0,0 0-44 0 0,0 0-228 0 0,0 0-100 0 0,0 0-1003 0 0,0 0-4125 0 0,0 0-1770 0 0</inkml:trace>
  <inkml:trace contextRef="#ctx0" brushRef="#br0" timeOffset="1326.632">1005 496 15320 0 0,'0'0'348'0'0,"5"6"466"0"0,17 30-297 0 0,-15-25-2 0 0,-1 0-1 0 0,0 1 1 0 0,-1-1-1 0 0,0 1 1 0 0,-1 0-1 0 0,3 12-514 0 0,-3-12 522 0 0,0 0 0 0 0,-1 1 0 0 0,-1 0 0 0 0,0 0 0 0 0,0-1 0 0 0,-2 1 0 0 0,1 0 0 0 0,-2 10-522 0 0,0-12 160 0 0,1 0 0 0 0,1-1 0 0 0,0 4-160 0 0,1 15 305 0 0,-3-28-276 0 0,1-1-1 0 0,-1 0 0 0 0,0 0 1 0 0,1 0-1 0 0,-1 0 1 0 0,1 0-1 0 0,-1 0 0 0 0,0 0 1 0 0,1 0-1 0 0,-1 0 1 0 0,1 0-1 0 0,-1 0 0 0 0,0-1 1 0 0,1 1-1 0 0,-1 0 1 0 0,1 0-1 0 0,-1-1 0 0 0,1 1 1 0 0,-1 0-1 0 0,1 0-28 0 0,-2-2 12 0 0,1 0 0 0 0,-1 0 0 0 0,1 0 0 0 0,0 0-1 0 0,0 0 1 0 0,0 0 0 0 0,0-1 0 0 0,0 1 0 0 0,1 0-1 0 0,-1 0 1 0 0,1-1 0 0 0,-1 1 0 0 0,1 0 0 0 0,0-1 0 0 0,0 1-1 0 0,0 0-11 0 0,0-6-180 0 0,0 0 0 0 0,1 0-1 0 0,1-8 181 0 0,3-8-301 0 0,1-1 1 0 0,1 2-1 0 0,1-1 0 0 0,1 1 0 0 0,5-10 301 0 0,-12 30-10 0 0,0 0-1 0 0,0 0 1 0 0,0 1-1 0 0,0-1 1 0 0,1 0-1 0 0,-1 1 1 0 0,1-1-1 0 0,0 1 1 0 0,0 0-1 0 0,0 0 1 0 0,0 0-1 0 0,0 0 1 0 0,0 0-1 0 0,0 1 1 0 0,0 0-1 0 0,2-1 11 0 0,-4 1 0 0 0,0 1 0 0 0,0 0 0 0 0,0-1 0 0 0,0 1 0 0 0,0 0 0 0 0,0-1 0 0 0,0 1 0 0 0,0 0 0 0 0,-1 0 0 0 0,1 0 0 0 0,0 0 0 0 0,0 0 0 0 0,0 0 0 0 0,0 0 0 0 0,0 0 0 0 0,0 1 0 0 0,0-1 0 0 0,0 0 0 0 0,0 0 0 0 0,0 1 0 0 0,0-1 0 0 0,-1 1 0 0 0,1-1 0 0 0,0 1 0 0 0,0-1 0 0 0,0 1 0 0 0,1 0 0 0 0,2 2 0 0 0,-1 0 0 0 0,1 0 0 0 0,-1 1 0 0 0,0-1 0 0 0,0 1 0 0 0,0 0 0 0 0,0-1 0 0 0,1 4 0 0 0,3 3 0 0 0,-1 0 407 0 0,1 0-1 0 0,-2 1 1 0 0,5 11-407 0 0,9 16 756 0 0,-16-31-756 0 0,-3-6 0 0 0,1 1 0 0 0,-1-1 0 0 0,1 1 0 0 0,0-1 0 0 0,-1 0 0 0 0,1 1 0 0 0,0-1 0 0 0,0 0 0 0 0,0 0 0 0 0,0 1 0 0 0,0-1 0 0 0,0 0 0 0 0,1 0 0 0 0,-1 0 0 0 0,0 0 0 0 0,0-1 0 0 0,1 1 0 0 0,-1 0 0 0 0,1 0 0 0 0,-1-1 0 0 0,0 1 0 0 0,1-1 0 0 0,-1 0 0 0 0,0 1 0 0 0,0-1 0 0 0,1 0 0 0 0,-1 0 0 0 0,1 0 0 0 0,-1 0 0 0 0,0 0 0 0 0,1 0 0 0 0,-1 0 0 0 0,0-1 0 0 0,1 1 0 0 0,-1 0 0 0 0,0-1 0 0 0,0 1 0 0 0,1-1 0 0 0,-1 1 0 0 0,0-1 0 0 0,0 0 0 0 0,0 1 0 0 0,1-2 0 0 0,2 0 0 0 0,-1-1 0 0 0,1 1 0 0 0,-1-1 0 0 0,1 0 0 0 0,-1-1 0 0 0,0 1 0 0 0,0 0 0 0 0,4-7-111 0 0,0-1 1 0 0,-1 0-1 0 0,0 0 0 0 0,-1 0 1 0 0,0 0-1 0 0,0-1 0 0 0,-1-1 111 0 0,5-20-1230 0 0,4-33 1230 0 0,-13 65-11 0 0,0 0 1 0 0,0 0-1 0 0,0 0 1 0 0,0 0-1 0 0,0 0 1 0 0,0-1-1 0 0,0 1 1 0 0,0 0 0 0 0,-1 0-1 0 0,1 0 1 0 0,0 0-1 0 0,-1 0 1 0 0,1 0-1 0 0,-1 0 1 0 0,1 0-1 0 0,-1 0 1 0 0,0 1-1 0 0,1-1 1 0 0,-1 0-1 0 0,0 0 1 0 0,1 0-1 0 0,-1 1 1 0 0,-1-2 10 0 0,-3-3-26 0 0,3 5 52 0 0,0 1 0 0 0,0-1 0 0 0,0 1 0 0 0,0 0 0 0 0,1 0 1 0 0,-1 0-1 0 0,0 0 0 0 0,-1 1-26 0 0,3-1 11 0 0,-4 1-9 0 0,1 1-1 0 0,0 0 0 0 0,0-1 1 0 0,0 1-1 0 0,0 1 0 0 0,0-1 1 0 0,1 0-1 0 0,-1 1 0 0 0,1-1 1 0 0,0 1-1 0 0,-1 2-1 0 0,-3 9-1 0 0,0 0 0 0 0,-1 5 1 0 0,3-10-1 0 0,-2 12 309 0 0,1 1-1 0 0,0-1 1 0 0,0 18-308 0 0,4-33 147 0 0,1 1 0 0 0,0-1 1 0 0,0 0-1 0 0,0 0 0 0 0,1 1 0 0 0,0-1 1 0 0,1 0-1 0 0,1 5-147 0 0,-3-10-2 0 0,1 0 0 0 0,0 0 0 0 0,0 1 0 0 0,0-1 0 0 0,0-1-1 0 0,0 1 1 0 0,0 0 0 0 0,0 0 0 0 0,1 0 0 0 0,-1-1 0 0 0,1 1 0 0 0,-1 0 0 0 0,1-1 0 0 0,0 1 0 0 0,-1-1-1 0 0,1 0 1 0 0,0 0 0 0 0,0 0 0 0 0,0 0 0 0 0,0 0 0 0 0,0 0 0 0 0,0 0 0 0 0,0 0 0 0 0,0-1 0 0 0,0 1 0 0 0,1-1-1 0 0,-1 0 1 0 0,0 0 0 0 0,2 1 2 0 0,2-2 8 0 0,0 1 0 0 0,0-1 0 0 0,0 0 0 0 0,0-1 0 0 0,0 1 0 0 0,0-1 0 0 0,0-1-1 0 0,0 1 1 0 0,0-1 0 0 0,0 0-8 0 0,12-8-889 0 0,1-1 1 0 0,3-4 888 0 0,1 0-2460 0 0,-5 3-5389 0 0</inkml:trace>
  <inkml:trace contextRef="#ctx0" brushRef="#br0" timeOffset="1661.562">1738 458 15664 0 0,'-7'1'232'0'0,"0"1"0"0"0,0 0 0 0 0,0 1-1 0 0,1 0 1 0 0,-1 0 0 0 0,1 0 0 0 0,0 1 0 0 0,0 0 0 0 0,0 0 0 0 0,0 0 0 0 0,1 1 0 0 0,0 0 0 0 0,0 0 0 0 0,0 0 0 0 0,0 0 0 0 0,1 1 0 0 0,0 0 0 0 0,-3 5-232 0 0,6-9 62 0 0,1 0 0 0 0,-1 0-1 0 0,0 0 1 0 0,1 0-1 0 0,0 0 1 0 0,-1 1 0 0 0,1-1-1 0 0,0 0 1 0 0,0 0-1 0 0,0 0 1 0 0,0 0 0 0 0,1 0-1 0 0,-1 0 1 0 0,0 0-1 0 0,1 0 1 0 0,0 0 0 0 0,-1 0-1 0 0,1 0 1 0 0,0 0-1 0 0,0 0 1 0 0,0 0 0 0 0,0 0-1 0 0,1 0 1 0 0,-1-1-1 0 0,0 1 1 0 0,1 0-62 0 0,5 5-43 0 0,0 1 0 0 0,1-1 0 0 0,0-1-1 0 0,8 6 44 0 0,-5-4 211 0 0,3 2-211 0 0,0-1 0 0 0,13 6 0 0 0,20 12 0 0 0,-46-26 48 0 0,0-1 0 0 0,0 1-1 0 0,0-1 1 0 0,0 1 0 0 0,0 0-1 0 0,-1-1 1 0 0,1 1 0 0 0,0 0-1 0 0,0 0 1 0 0,-1-1 0 0 0,1 1-1 0 0,-1 0 1 0 0,1 0 0 0 0,-1 0-1 0 0,1 0 1 0 0,-1 0 0 0 0,1 0-1 0 0,-1 0 1 0 0,0 0 0 0 0,1 0-1 0 0,-1 0 1 0 0,0 0 0 0 0,0 0-1 0 0,0 0 1 0 0,0 0 0 0 0,0 0-1 0 0,0 0-47 0 0,-1 1 43 0 0,1 0 0 0 0,-1-1-1 0 0,0 0 1 0 0,0 1 0 0 0,0-1 0 0 0,0 1-1 0 0,0-1 1 0 0,0 0 0 0 0,0 0-1 0 0,0 1 1 0 0,-1-1 0 0 0,1 0-1 0 0,0 0 1 0 0,-1 0 0 0 0,0 0-43 0 0,-7 4 22 0 0,0 0 1 0 0,-1-1-1 0 0,1-1 1 0 0,-1 1-1 0 0,0-1-22 0 0,-13 3 4 0 0,1 0-1 0 0,-1-2 1 0 0,-12 1-4 0 0,-10-5-3599 0 0,33-2 1577 0 0,2-3-23 0 0</inkml:trace>
  <inkml:trace contextRef="#ctx0" brushRef="#br0" timeOffset="1988.178">1951 276 16128 0 0,'-2'12'1719'0'0,"0"-3"-1348"0"0,1 1-1 0 0,1-1 0 0 0,0 9-370 0 0,-1 16 841 0 0,-27 187 2399 0 0,24-195-2904 0 0,1-9 57 0 0,0 1 0 0 0,1 0 0 0 0,1 13-393 0 0,2-35-98 0 0,0 1 0 0 0,0-1 0 0 0,-1 1 1 0 0,2 0-1 0 0,-1-1 0 0 0,0 1 0 0 0,1 0 0 0 0,0-1 98 0 0,7-17-166 0 0,-5 10 83 0 0,1 1 0 0 0,0 0 1 0 0,0 0-1 0 0,1 0 1 0 0,1 0-1 0 0,5-5 83 0 0,-1 0-480 0 0,-4 6 380 0 0,0 0-1 0 0,0 1 1 0 0,1 0 0 0 0,0 0 0 0 0,1 1 0 0 0,0 0 0 0 0,0 1 0 0 0,0 0 0 0 0,1 0-1 0 0,0 1 1 0 0,2-1 100 0 0,-12 6 37 0 0,1 0 1 0 0,0-1-1 0 0,0 1 0 0 0,0 0 0 0 0,-1 0 0 0 0,1 0 0 0 0,0 0 0 0 0,0 0 1 0 0,0 0-1 0 0,0 0 0 0 0,-1 0 0 0 0,1 1 0 0 0,0-1 0 0 0,0 0 0 0 0,0 0 1 0 0,-1 1-1 0 0,1-1 0 0 0,0 0 0 0 0,0 1 0 0 0,-1-1 0 0 0,1 1 0 0 0,0-1 1 0 0,-1 1-1 0 0,1-1 0 0 0,0 1 0 0 0,-1-1 0 0 0,1 1 0 0 0,-1 0 0 0 0,1-1 1 0 0,-1 1-1 0 0,1 0 0 0 0,-1 0 0 0 0,1 0-37 0 0,0 0 158 0 0,-1 0-105 0 0,1 0 0 0 0,-1 0 0 0 0,1 1-1 0 0,-1-1 1 0 0,1 0 0 0 0,-1 0 0 0 0,0 0-1 0 0,1 1 1 0 0,-1-1 0 0 0,0 0 0 0 0,0 1-53 0 0,3 11 27 0 0,2-4-27 0 0,-4-6 0 0 0,1 0 0 0 0,-1 0 0 0 0,1 0 0 0 0,-1 0 0 0 0,0 0 0 0 0,-1 0 0 0 0,1 0 0 0 0,0 0 0 0 0,-1 2 0 0 0,2 5 0 0 0,-1 0 0 0 0,2 0 0 0 0,-1-1 0 0 0,1 1 0 0 0,7 28 0 0 0,1-2 78 0 0,-8-29 68 0 0,-1 0 1 0 0,0-1 0 0 0,0 1-1 0 0,1 7-146 0 0,-3-12-28 0 0,0-1-1 0 0,0 1 0 0 0,0-1 1 0 0,1 1-1 0 0,-1-1 0 0 0,1 1 1 0 0,-1 0-1 0 0,1-1 0 0 0,0 0 1 0 0,0 1-1 0 0,-1-1 0 0 0,1 1 1 0 0,0-1-1 0 0,0 0 0 0 0,0 0 1 0 0,0 1-1 0 0,1-1 0 0 0,-1 0 1 0 0,0 0-1 0 0,0 0 0 0 0,1 0 1 0 0,-1-1-1 0 0,0 1 0 0 0,1 0 1 0 0,-1 0-1 0 0,1-1 0 0 0,0 1 29 0 0,0-1-390 0 0,0 1 0 0 0,1-1-1 0 0,-1 1 1 0 0,0-1 0 0 0,1 0 0 0 0,-1 0-1 0 0,1 0 1 0 0,0 0 390 0 0,19-6-6447 0 0,-13 1 455 0 0</inkml:trace>
  <inkml:trace contextRef="#ctx0" brushRef="#br0" timeOffset="2306.949">2430 520 9672 0 0,'-20'10'504'0'0,"16"-9"-426"0"0,0 1-1 0 0,1 0 1 0 0,-1-1 0 0 0,0 1-1 0 0,1 1 1 0 0,0-1 0 0 0,-2 1-78 0 0,-7 7 747 0 0,8-7-90 0 0,0 1-1 0 0,0-1 1 0 0,0 0-1 0 0,1 1 1 0 0,-1 0-1 0 0,1 0 1 0 0,0 0-1 0 0,0 0 1 0 0,0 1-1 0 0,1-1 1 0 0,0 1-657 0 0,-5 9 965 0 0,5-9-740 0 0,-1 0 0 0 0,1 0 0 0 0,0 1 0 0 0,1-1 0 0 0,-1 1 0 0 0,1-1 0 0 0,0 1 0 0 0,0 5-225 0 0,0 5 15 0 0,1-14-15 0 0,0 0 0 0 0,-1 0 1 0 0,1 1-1 0 0,0-1 0 0 0,0 0 0 0 0,1 0 0 0 0,-1 0 0 0 0,0 1 0 0 0,1-1 0 0 0,-1 0 0 0 0,1 0 0 0 0,0 0 1 0 0,0 0-1 0 0,0 0 0 0 0,0 0 0 0 0,0 0 0 0 0,0 0 0 0 0,0 0 0 0 0,0-1 0 0 0,1 1 0 0 0,0 0 0 0 0,-1 0 0 0 0,0-1 12 0 0,0 0 0 0 0,0 0 0 0 0,0 0 0 0 0,0 1 0 0 0,0-1-1 0 0,1 0 1 0 0,-1-1 0 0 0,0 1 0 0 0,0 0 0 0 0,1 0 0 0 0,-1 0-1 0 0,1-1 1 0 0,-1 1 0 0 0,0-1 0 0 0,1 1 0 0 0,-1-1 0 0 0,1 1-1 0 0,-1-1 1 0 0,1 0 0 0 0,0 0 0 0 0,-1 0 0 0 0,1 0 0 0 0,-1 0-1 0 0,1 0 1 0 0,0 0-12 0 0,3-2 53 0 0,0 1 0 0 0,0 0 0 0 0,0-1 0 0 0,-1 0 0 0 0,1 0 0 0 0,0 0 0 0 0,-1-1 0 0 0,0 1 0 0 0,0-1 0 0 0,1 0 0 0 0,-2 0 0 0 0,2-2-53 0 0,20-11 807 0 0,-21 14-772 0 0,1-1-1 0 0,-1 0 0 0 0,0 0 1 0 0,0 0-1 0 0,0 0 0 0 0,0-1 1 0 0,0 1-1 0 0,-1-1 0 0 0,1-1-34 0 0,6-7 0 0 0,-8 10 0 0 0,-1 0 0 0 0,1 1 0 0 0,-1-1 0 0 0,1 0 0 0 0,-1 0 0 0 0,0 0 0 0 0,0 0 0 0 0,0 0 0 0 0,0 0 0 0 0,0 0 0 0 0,0-1 0 0 0,-1 1 0 0 0,1 0 0 0 0,-1 0 0 0 0,1-1 0 0 0,-1 1 0 0 0,0 0 0 0 0,1-9-10 0 0,-1 10-12 0 0,0 0 1 0 0,0 0 0 0 0,0-1-1 0 0,0 1 1 0 0,0 0 0 0 0,0 0-1 0 0,0 0 1 0 0,0-1 0 0 0,0 1-1 0 0,0 0 1 0 0,-1 0 0 0 0,1 0-1 0 0,-1 0 1 0 0,1-1 0 0 0,0 1-1 0 0,-1 0 1 0 0,0 0 0 0 0,1 0-1 0 0,-1 0 1 0 0,0 0 0 0 0,0 0-1 0 0,1 0 1 0 0,-1 1 0 0 0,0-1-1 0 0,-1-1 22 0 0,-2-1-127 0 0,-1-1-1 0 0,0 1 1 0 0,0 0 0 0 0,-1 0-1 0 0,1 0 1 0 0,0 1-1 0 0,-1-1 1 0 0,0 1-1 0 0,0 1 1 0 0,1-1-1 0 0,-7 0 128 0 0,3 1-1074 0 0,0 0 0 0 0,0 1 0 0 0,0 0 0 0 0,-8 1 1074 0 0,5-1-6397 0 0</inkml:trace>
  <inkml:trace contextRef="#ctx0" brushRef="#br0" timeOffset="2824.109">2744 155 1840 0 0,'0'0'720'0'0,"0"0"3587"0"0,2 8-1448 0 0,5 16 6100 0 0,-5-12-8190 0 0,0 0 0 0 0,-1 0 0 0 0,-1-1 0 0 0,0 1-769 0 0,4 109 2950 0 0,-1-73-2285 0 0,-2-35-556 0 0,0 0-1 0 0,-1 0 1 0 0,0 0 0 0 0,0-1 0 0 0,-2 1 0 0 0,-1 10-109 0 0,-44 164-398 0 0,46-172 498 0 0,1-13-73 0 0,0 0 0 0 0,0 0 0 0 0,0 0 0 0 0,0 0 1 0 0,0 0-1 0 0,0 0 0 0 0,-1 0 0 0 0,1 0 0 0 0,-1 0 0 0 0,1 0 0 0 0,-1 0 1 0 0,0 0-28 0 0,21 0-1912 0 0,3-10-5723 0 0,-11 1 501 0 0</inkml:trace>
  <inkml:trace contextRef="#ctx0" brushRef="#br0" timeOffset="3326.884">3112 391 18287 0 0,'0'0'414'0'0,"-8"4"1000"0"0,4-2-1380 0 0,0 0 0 0 0,1 1 0 0 0,-1-1 0 0 0,0 1 0 0 0,1-1 0 0 0,-3 4-34 0 0,-9 6 428 0 0,12-9-405 0 0,-28 18 1482 0 0,-7 9-1505 0 0,28-21 241 0 0,1 1 0 0 0,-1 0-1 0 0,1 0 1 0 0,1 1 0 0 0,-3 4-241 0 0,-16 20 0 0 0,20-28 0 0 0,1 0 0 0 0,1 1 0 0 0,-1-1 0 0 0,1 1 0 0 0,1 1 0 0 0,-1-1 0 0 0,-1 7 0 0 0,5-12 3 0 0,1-1 0 0 0,-1 1 0 0 0,1 0 0 0 0,0 0 1 0 0,0 0-1 0 0,0 0 0 0 0,1 0 0 0 0,-1 0 0 0 0,1 0 0 0 0,-1 0 0 0 0,1 0 0 0 0,0 0 0 0 0,0-1 0 0 0,1 4-3 0 0,-1-5 213 0 0,-1-1 43 0 0,19-8 512 0 0,-2 2-516 0 0,-12 5-198 0 0,0-1 0 0 0,0 1 1 0 0,0-1-1 0 0,0-1 1 0 0,0 1-1 0 0,0-1 1 0 0,-1 0-1 0 0,0 0 1 0 0,4-3-55 0 0,35-30-324 0 0,-20 18 58 0 0,13-15 266 0 0,-14 9-248 0 0,-2-2-1 0 0,0 0 1 0 0,-1 0-1 0 0,-2-2 0 0 0,-1 0 1 0 0,-1-2-1 0 0,0-2 249 0 0,5-17-775 0 0,-2-1 0 0 0,-3 0 0 0 0,10-53 775 0 0,-25 102 4 0 0,7-46-36 0 0,-7 45 90 0 0,0-1-1 0 0,0 0 1 0 0,0 0-1 0 0,0 0 1 0 0,-1 0-1 0 0,1 1 1 0 0,-1-1-1 0 0,1 0 1 0 0,-1 0-1 0 0,0 0 1 0 0,0 1-1 0 0,0-1 1 0 0,-1 1-1 0 0,0-3-57 0 0,1 5 44 0 0,1-1-1 0 0,-1 0 1 0 0,0 1-1 0 0,1-1 0 0 0,-1 1 1 0 0,0-1-1 0 0,0 1 1 0 0,1 0-1 0 0,-1-1 1 0 0,0 1-1 0 0,0 0 0 0 0,0-1 1 0 0,0 1-1 0 0,1 0 1 0 0,-1 0-1 0 0,0 0 0 0 0,0 0 1 0 0,0 0-1 0 0,0 0 1 0 0,0 0-1 0 0,1 0 1 0 0,-1 0-1 0 0,0 0 0 0 0,0 0 1 0 0,0 0-1 0 0,0 1 1 0 0,1-1-1 0 0,-1 0 1 0 0,0 1-1 0 0,0-1 0 0 0,0 0 1 0 0,1 1-1 0 0,-1-1 1 0 0,0 1-1 0 0,1 0 0 0 0,-1-1-43 0 0,-3 3 24 0 0,1 0-1 0 0,0 0 1 0 0,-1 0-1 0 0,1 0 1 0 0,0 0-1 0 0,0 2-23 0 0,-6 8-20 0 0,1 0-1 0 0,1 1 0 0 0,0-1 1 0 0,-4 14 20 0 0,-18 60 426 0 0,22-64-394 0 0,0 1 48 0 0,2 0 0 0 0,0 0 0 0 0,2 1 1 0 0,0-1-1 0 0,2 1 0 0 0,1 7-80 0 0,0-12 151 0 0,2 0 0 0 0,0 0 0 0 0,2 0-1 0 0,0-1 1 0 0,1 1 0 0 0,1-1 0 0 0,0 0 0 0 0,2 0-151 0 0,22 38 754 0 0,-28-54-722 0 0,0 0 1 0 0,0 0-1 0 0,0-1 1 0 0,0 1-1 0 0,1 0 1 0 0,-1-1-1 0 0,1 0 1 0 0,-1 1-1 0 0,1-1 1 0 0,0 0-1 0 0,0-1 1 0 0,0 1-1 0 0,0 0 1 0 0,0-1-1 0 0,0 1 1 0 0,0-1-1 0 0,1 0 1 0 0,0 0-33 0 0,1 0 40 0 0,-1 0-1 0 0,1 0 1 0 0,0-1-1 0 0,0 1 1 0 0,-1-1-1 0 0,1 0 1 0 0,0 0-1 0 0,-1-1 1 0 0,1 0-1 0 0,0 0 1 0 0,-1 0-1 0 0,5-1-38 0 0,-7 1-173 0 0,0 0 1 0 0,-1 0 0 0 0,1 0 0 0 0,0 0 0 0 0,-1-1 0 0 0,0 1 0 0 0,1 0 0 0 0,-1 0 0 0 0,0-1 0 0 0,1 1 0 0 0,-1-1 0 0 0,0 0 0 0 0,0 1 0 0 0,0-1 0 0 0,-1 0 0 0 0,2 0 171 0 0,-1-2-443 0 0,0 1 0 0 0,1-1 0 0 0,-1 0 0 0 0,0 0-1 0 0,-1 1 1 0 0,1-1 0 0 0,-1-1 443 0 0,-2-15-1535 0 0</inkml:trace>
  <inkml:trace contextRef="#ctx0" brushRef="#br0" timeOffset="5590.732">3687 496 14280 0 0,'28'-8'1297'0'0,"-17"8"-942"0"0,-7 3-328 0 0,-4-3 23 0 0,1 1 92 0 0,1 1 0 0 0,-1-1 1 0 0,0 0-1 0 0,0 1 0 0 0,0-1 0 0 0,0 1 0 0 0,0-1 1 0 0,0 1-1 0 0,0 0 0 0 0,-1-1 0 0 0,1 1 0 0 0,0 0 1 0 0,-1 0-1 0 0,1-1 0 0 0,-1 1 0 0 0,0 0 1 0 0,0 0-1 0 0,0 0 0 0 0,0-1 0 0 0,0 1 0 0 0,0 0 1 0 0,0 0-1 0 0,0 0 0 0 0,-1-1 0 0 0,1 1 1 0 0,-1 0-1 0 0,1 0-142 0 0,-3 8 691 0 0,-1 0 0 0 0,0 0 0 0 0,0 0 0 0 0,-2 2-691 0 0,2-4 104 0 0,-5 8 207 0 0,-1-1 1 0 0,0 0 0 0 0,-1 0 0 0 0,-2 0-312 0 0,-7 11 227 0 0,-16 17-2163 0 0,-34 33 1936 0 0,58-64-1397 0 0,-3 4-6213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4:20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 11520 0 0,'0'0'528'0'0,"0"0"-16"0"0,-1 14 866 0 0,-3 2 1614 0 0,-2-1-1 0 0,-5 12-2991 0 0,6-17 480 0 0,1 1 0 0 0,-1 0 0 0 0,2 0 0 0 0,0 0 0 0 0,0 0 0 0 0,1 0 0 0 0,0 4-480 0 0,0 5 43 0 0,1 1 0 0 0,1-1 1 0 0,1 0-1 0 0,0 0 1 0 0,2 0-1 0 0,0 0 1 0 0,4 12-44 0 0,-2-17 531 0 0,0 0 0 0 0,2 0 0 0 0,0 2-531 0 0,-4-13-28 0 0,0 1 1 0 0,0 0-1 0 0,0-1 0 0 0,0 0 0 0 0,1 1 1 0 0,0-1-1 0 0,0-1 0 0 0,0 1 0 0 0,0-1 1 0 0,5 4 27 0 0,0-2 91 0 0,0 0 0 0 0,1 0 0 0 0,-1-1 0 0 0,1 0 0 0 0,0-1 0 0 0,0 0 0 0 0,1-1 0 0 0,7 1-91 0 0,-10-2-73 0 0,-1 0 1 0 0,0-1 0 0 0,0 1 0 0 0,1-2 0 0 0,-1 1-1 0 0,0-1 1 0 0,0 0 0 0 0,0-1 0 0 0,0 0 0 0 0,0 0-1 0 0,0 0 1 0 0,0-1 0 0 0,2-1 72 0 0,9-6-595 0 0,3-1-1114 0 0,-2-1-1 0 0,1 0 1 0 0,5-6 1709 0 0,58-46-6506 0 0,-81 62 6285 0 0,0 0 0 0 0,1 0 0 0 0,-1-1 0 0 0,0 1 0 0 0,0-1 0 0 0,0 1 0 0 0,-1-1 0 0 0,1 0 0 0 0,-1 0 0 0 0,1 1 0 0 0,-1-1 1 0 0,0 0-1 0 0,0-1 221 0 0,0 2 165 0 0,-1 1 0 0 0,0-1 1 0 0,0 1-1 0 0,1 0 1 0 0,-1-1-1 0 0,0 1 0 0 0,0-1 1 0 0,-1 1-1 0 0,1-1 0 0 0,0 1 1 0 0,0-1-1 0 0,-1 1 1 0 0,1 0-1 0 0,-1-1 0 0 0,1 1 1 0 0,-1 0-1 0 0,1-1 1 0 0,-1 1-1 0 0,0 0 0 0 0,0 0 1 0 0,0-1-1 0 0,0 1 1 0 0,0 0-1 0 0,0 0 0 0 0,0 0 1 0 0,0 0-1 0 0,0 0 1 0 0,0 0-1 0 0,-1 0-165 0 0,0 0 209 0 0,0 1 1 0 0,0-1-1 0 0,0 1 1 0 0,0-1-1 0 0,1 1 0 0 0,-1 0 1 0 0,0 0-1 0 0,0 0 1 0 0,0 0-1 0 0,0 0 0 0 0,0 0 1 0 0,0 0-1 0 0,0 0 1 0 0,0 1-1 0 0,0-1 0 0 0,0 1 1 0 0,0 0-210 0 0,-32 13 1758 0 0,19-5-1439 0 0,0 0 0 0 0,1 2 0 0 0,0-1 0 0 0,1 2 0 0 0,0 0 0 0 0,1 1 0 0 0,1 0 0 0 0,-1 0 0 0 0,2 1 0 0 0,-9 15-319 0 0,17-24 56 0 0,-1 1 1 0 0,1-1-1 0 0,0 1 1 0 0,1-1-1 0 0,-1 1 1 0 0,1-1-1 0 0,0 5-56 0 0,-3 10 143 0 0,4-19-141 0 0,0-1 0 0 0,0 1-1 0 0,0-1 1 0 0,0 0-1 0 0,0 1 1 0 0,0-1 0 0 0,0 0-1 0 0,0 1 1 0 0,0-1 0 0 0,0 1-1 0 0,0-1 1 0 0,1 0 0 0 0,-1 1-1 0 0,0-1 1 0 0,0 0 0 0 0,0 1-1 0 0,0-1 1 0 0,1 0-1 0 0,-1 0 1 0 0,0 1 0 0 0,0-1-1 0 0,1 0 1 0 0,-1 1 0 0 0,0-1-1 0 0,1 0 1 0 0,-1 0 0 0 0,0 0-1 0 0,0 1 1 0 0,1-1 0 0 0,-1 0-1 0 0,1 0 1 0 0,-1 0-1 0 0,0 0 1 0 0,1 0 0 0 0,-1 0-1 0 0,0 0 1 0 0,1 1 0 0 0,-1-1-1 0 0,1 0-1 0 0,1 0 11 0 0,0 0-1 0 0,1 1 1 0 0,-1-1-1 0 0,1 0 1 0 0,-1 0-1 0 0,1 0 1 0 0,-1-1-1 0 0,1 1 1 0 0,-1 0-1 0 0,0-1 1 0 0,1 0-1 0 0,-1 0 1 0 0,0 1-1 0 0,0-1 1 0 0,1 0-1 0 0,-1-1 1 0 0,0 1-1 0 0,1-1-10 0 0,7-5 91 0 0,0 0-1 0 0,-1-1 0 0 0,3-2-90 0 0,-2 1-141 0 0,-1 0 73 0 0,0-1 0 0 0,0 0 0 0 0,6-9 68 0 0,2-2-35 0 0,7-1 35 0 0,-24 21 0 0 0,0 1 0 0 0,0 0 0 0 0,0 0 0 0 0,1 0 0 0 0,-1 0 0 0 0,0 0 0 0 0,0 0 0 0 0,0 0 0 0 0,1 0 0 0 0,-1 0 0 0 0,0-1 0 0 0,0 1 0 0 0,0 0 0 0 0,1 0 0 0 0,-1 0 0 0 0,0 0 0 0 0,0 0 0 0 0,0 0 0 0 0,1 0 0 0 0,-1 0 0 0 0,0 1 0 0 0,0-1 0 0 0,1 0 0 0 0,-1 0 0 0 0,0 0 0 0 0,0 0 0 0 0,0 0 0 0 0,0 0 0 0 0,1 0 0 0 0,-1 0 0 0 0,0 0 0 0 0,0 1 0 0 0,0-1 0 0 0,0 0 0 0 0,1 0 0 0 0,-1 0 0 0 0,0 0 0 0 0,0 1 0 0 0,0-1 0 0 0,0 0 0 0 0,0 0 0 0 0,0 0 0 0 0,1 0 0 0 0,-1 1 0 0 0,0-1 0 0 0,0 0 0 0 0,0 0 0 0 0,0 0 0 0 0,0 1 0 0 0,0-1 0 0 0,0 0 0 0 0,0 0 0 0 0,0 1 0 0 0,0-1 0 0 0,0 0 0 0 0,0 0 0 0 0,0 0 0 0 0,0 1 0 0 0,0-1 0 0 0,0 0 0 0 0,-1 0 0 0 0,1 0 0 0 0,-1 15 0 0 0,0-10 0 0 0,0 1 0 0 0,1 0 0 0 0,0 0 0 0 0,0 0 0 0 0,0-1 0 0 0,0 1 0 0 0,1 0 0 0 0,0 0 0 0 0,0-1 0 0 0,0 1 0 0 0,1 0 0 0 0,0-1 0 0 0,0 1 0 0 0,1-1 0 0 0,-1 0 0 0 0,1 0 0 0 0,0 0 0 0 0,0 0 0 0 0,1 0 0 0 0,0-1 0 0 0,-1 1 0 0 0,2-1 0 0 0,-1 0 0 0 0,0 0 0 0 0,4 1 0 0 0,-4-1 2 0 0,0-1 0 0 0,0 1 0 0 0,0-1 0 0 0,1-1-1 0 0,-1 1 1 0 0,1-1 0 0 0,0 1 0 0 0,0-1 0 0 0,0-1-1 0 0,0 1 1 0 0,2 0-2 0 0,3 0-58 0 0,-1-1 0 0 0,0-1 0 0 0,1 1 1 0 0,-1-1-1 0 0,3-1 58 0 0,-5 0-860 0 0,-1 0 1 0 0,0 0 0 0 0,1-1 0 0 0,5-2 859 0 0,3-1-7293 0 0</inkml:trace>
  <inkml:trace contextRef="#ctx0" brushRef="#br0" timeOffset="814.985">792 260 15664 0 0,'0'0'356'0'0,"0"0"49"0"0,0 0 21 0 0,0 0-42 0 0,3 16-236 0 0,9 22 1394 0 0,-2 1-1 0 0,-1 6-1541 0 0,3 12 2445 0 0,-7-42-1946 0 0,-3-12-489 0 0,-1 0 0 0 0,0 0 0 0 0,0 1 0 0 0,0-1 0 0 0,-1 0 0 0 0,1 1-1 0 0,-1-1 1 0 0,1 1 0 0 0,-1-1 0 0 0,0 0 0 0 0,-1 4-10 0 0,1-7 0 0 0,0 1 0 0 0,0-1 0 0 0,0 0 0 0 0,0 0 0 0 0,0 1 0 0 0,0-1 0 0 0,0 0 0 0 0,0 0 0 0 0,0 1 0 0 0,-1-1 0 0 0,1 0 0 0 0,0 0 0 0 0,0 1 0 0 0,0-1 0 0 0,0 0 0 0 0,-1 0 0 0 0,1 1 0 0 0,0-1 0 0 0,0 0 0 0 0,0 0 0 0 0,-1 0 0 0 0,1 1 0 0 0,0-1 0 0 0,0 0 0 0 0,-1 0 0 0 0,1 0 0 0 0,0 0 0 0 0,0 0 0 0 0,-1 0 0 0 0,1 0 0 0 0,0 0 0 0 0,-1 0 0 0 0,1 1 0 0 0,0-1 0 0 0,0 0 0 0 0,-1 0 0 0 0,1 0 0 0 0,0-1 0 0 0,-1 1 0 0 0,1 0 0 0 0,0 0 0 0 0,0 0 0 0 0,-1 0 0 0 0,1 0 0 0 0,-12 2 471 0 0,1-1 0 0 0,-1-1-1 0 0,0 1 1 0 0,-11-3-471 0 0,-85 0-970 0 0,90 2 999 0 0,17 0 471 0 0,1 0-59 0 0,22 0-1152 0 0,24-2 625 0 0,1-1 0 0 0,-1-2 0 0 0,1-3 86 0 0,137-33 910 0 0,-152 32-898 0 0,0-3-1 0 0,0 0 1 0 0,-1-2-1 0 0,-1-2 1 0 0,-1 0 0 0 0,27-20-12 0 0,-50 31-65 0 0,0 1 1 0 0,0-2 0 0 0,0 1 0 0 0,0 0 0 0 0,3-6 64 0 0,-8 10-17 0 0,1-1 0 0 0,-1 0 0 0 0,0 0 0 0 0,0 0 0 0 0,0 0 0 0 0,0 0 0 0 0,0 0-1 0 0,0-1 1 0 0,-1 1 0 0 0,1-1 17 0 0,-1 2-3 0 0,0 0 0 0 0,0 1 0 0 0,0-1-1 0 0,0 0 1 0 0,0 0 0 0 0,0 0 0 0 0,0 0 0 0 0,0 0-1 0 0,0 0 1 0 0,-1 0 0 0 0,1 0 0 0 0,0 0-1 0 0,-1 0 1 0 0,1 0 0 0 0,0 1 0 0 0,-1-1 0 0 0,0 0-1 0 0,1 0 1 0 0,-1 0 0 0 0,1 1 0 0 0,-1-1-1 0 0,0 0 1 0 0,0 0 3 0 0,0 1-1 0 0,0-1 1 0 0,-1 0-1 0 0,1 1 0 0 0,0-1 0 0 0,-1 1 0 0 0,1 0 0 0 0,0-1 0 0 0,-1 1 0 0 0,1 0 1 0 0,-1 0-1 0 0,1 0 0 0 0,-1 0 0 0 0,1 0 0 0 0,0 0 0 0 0,-1 0 0 0 0,1 0 0 0 0,-1 1 1 0 0,1-1-1 0 0,0 0 0 0 0,-1 1 0 0 0,1 0 1 0 0,-30 11-34 0 0,31-11 33 0 0,-14 5-9 0 0,1 1-1 0 0,0 0 1 0 0,1 1 0 0 0,0 1-1 0 0,0-1 1 0 0,1 2 0 0 0,0 0-1 0 0,-8 10 11 0 0,8-7 14 0 0,6-8-21 0 0,1 0-1 0 0,0 1 1 0 0,0-1 0 0 0,-3 5 7 0 0,6-8 9 0 0,0 0 1 0 0,1 0-1 0 0,-1-1 0 0 0,0 1 1 0 0,1 0-1 0 0,-1 0 0 0 0,1 0 1 0 0,0 0-1 0 0,0 0 1 0 0,0 0-1 0 0,0-1 0 0 0,0 1 1 0 0,0 0-1 0 0,0 0 0 0 0,0 0 1 0 0,1 0-1 0 0,-1 0 1 0 0,1 0-1 0 0,0 0-9 0 0,-1 0 72 0 0,0 2-49 0 0,9 4 505 0 0,-6-6-538 0 0,1 0 0 0 0,-1-1 0 0 0,0 1 0 0 0,1-1 1 0 0,-1 0-1 0 0,1 0 0 0 0,0 0 0 0 0,-1 0 0 0 0,1-1 1 0 0,-1 0-1 0 0,1 1 0 0 0,0-1 0 0 0,-1 0 0 0 0,3-1 10 0 0,5 0-16 0 0,0 0 0 0 0,-1-1 0 0 0,1 0 0 0 0,3-2 16 0 0,2-2-19 0 0,0 0-1 0 0,0-2 0 0 0,6-3 20 0 0,-4 1-46 0 0,1 2-1 0 0,0-1 47 0 0,5-2-31 0 0,-19 8 21 0 0,1 1 0 0 0,-1-1-1 0 0,0 1 1 0 0,1 0 0 0 0,-1 0 0 0 0,1 1-1 0 0,0 0 1 0 0,-1 0 0 0 0,1 0 0 0 0,0 1-1 0 0,2-1 11 0 0,-6 1 0 0 0,-1 0 0 0 0,1 1-1 0 0,0-1 1 0 0,-1 0 0 0 0,1 0 0 0 0,0 1-1 0 0,-1-1 1 0 0,1 1 0 0 0,-1 0 0 0 0,1-1-1 0 0,-1 1 1 0 0,0 0 0 0 0,1 0 0 0 0,-1 0-1 0 0,0 0 1 0 0,1 0 0 0 0,-1 0 0 0 0,0 0-1 0 0,0 0 1 0 0,0 0 0 0 0,0 1 0 0 0,0-1-1 0 0,0 1 1 0 0,0-1 0 0 0,0 0 0 0 0,-1 1-1 0 0,1-1 1 0 0,-1 1 0 0 0,1-1 0 0 0,-1 1 0 0 0,3 7-11 0 0,-2 0 0 0 0,1 0 0 0 0,-1-1 0 0 0,0 1 0 0 0,-1 3 11 0 0,2 9 32 0 0,-2-14 79 0 0,0 0 1 0 0,0-1 0 0 0,-1 1-1 0 0,-1 5-111 0 0,1-6-70 0 0,1 0 0 0 0,-1 1 0 0 0,1-1 0 0 0,0 0 0 0 0,0 0 0 0 0,1 2 70 0 0,0 8-17 0 0,-1-15 74 0 0,0-1 27 0 0,0 0 4 0 0,2 0-36 0 0,1 0 1 0 0,-1-1-1 0 0,1 1 0 0 0,-1-1 0 0 0,1 0 1 0 0,-1 1-1 0 0,0-1 0 0 0,1 0 1 0 0,-1-1-1 0 0,0 1 0 0 0,0 0 0 0 0,2-2-52 0 0,25-21 171 0 0,-11 7-125 0 0,-8 8-21 0 0,0 0 1 0 0,0-1-1 0 0,-1 0 0 0 0,4-7-25 0 0,13-13 31 0 0,30-27-2328 0 0,-46 49 811 0 0,0-1-1 0 0,1 1 0 0 0,0 1 0 0 0,11-6 1487 0 0,-12 7-7723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5.2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263 61 11056 0 0,'-6'-3'190'0'0,"0"-1"1"0"0,-1 2 0 0 0,1-1 0 0 0,-1 1 0 0 0,1 0-1 0 0,-1 0 1 0 0,0 0 0 0 0,0 1 0 0 0,1 0 0 0 0,-1 1-1 0 0,-3 0-190 0 0,-6 0 1009 0 0,0 1 0 0 0,0 0 0 0 0,0 1 0 0 0,-5 2-1009 0 0,16-2 162 0 0,-1 0 1 0 0,1 0-1 0 0,-1 0 0 0 0,1 0 1 0 0,0 1-1 0 0,0 0 0 0 0,0 0 1 0 0,0 0-1 0 0,1 1 0 0 0,0-1 1 0 0,-1 1-1 0 0,1 0 0 0 0,0 1 1 0 0,-3 3-163 0 0,5-5 25 0 0,0 0 0 0 0,0 0 0 0 0,0 0 0 0 0,0 1 0 0 0,0-1 0 0 0,1 1 0 0 0,-1-1 0 0 0,1 1 0 0 0,0-1 0 0 0,0 1 0 0 0,0 0 0 0 0,1 0 0 0 0,-1-1 0 0 0,1 1 0 0 0,0 0 0 0 0,0 0 0 0 0,0 0 0 0 0,1-1 0 0 0,-1 1 0 0 0,1 0 0 0 0,0-1 0 0 0,1 4-25 0 0,1-1-20 0 0,0 0-1 0 0,0 0 1 0 0,1-1 0 0 0,0 1 0 0 0,0-1 0 0 0,0 0 0 0 0,1 0 0 0 0,0-1-1 0 0,0 1 1 0 0,0-1 0 0 0,0 0 0 0 0,1-1 0 0 0,3 3 20 0 0,14 7 330 0 0,1-1 0 0 0,22 7-330 0 0,-10-4-60 0 0,-4-1 118 0 0,78 33-668 0 0,-110-47 663 0 0,0 0-1 0 0,1 0 1 0 0,-1 0-1 0 0,0 0 1 0 0,1 0-1 0 0,-1 0 1 0 0,0 0-1 0 0,1 1 0 0 0,-1-1 1 0 0,0 0-1 0 0,1 0 1 0 0,-1 0-1 0 0,0 0 1 0 0,0 1-1 0 0,1-1 1 0 0,-1 0-1 0 0,0 0 0 0 0,0 1 1 0 0,1-1-1 0 0,-1 0 1 0 0,0 0-1 0 0,0 1 1 0 0,0-1-1 0 0,1 0 1 0 0,-1 1-1 0 0,0-1 1 0 0,0 0-1 0 0,0 1 0 0 0,0-1 1 0 0,0 0-1 0 0,0 1 1 0 0,0-1-1 0 0,0 0 1 0 0,0 1-1 0 0,0-1 1 0 0,0 0-1 0 0,0 1 0 0 0,0-1-52 0 0,0 1 62 0 0,-1 0-1 0 0,0 0 0 0 0,1 0 0 0 0,-1 0 0 0 0,0 0 0 0 0,0 0 0 0 0,1-1 0 0 0,-1 1 0 0 0,0 0 0 0 0,0 0 0 0 0,0-1 1 0 0,0 1-62 0 0,-29 14 468 0 0,-13-1-197 0 0,-1-3 0 0 0,-17 2-271 0 0,45-9 103 0 0,-2-1-103 0 0,-16 5-73 0 0,33-8-6 0 0,1 0-67 0 0,0 0-280 0 0,0 0-118 0 0,0 0-28 0 0,0 0-254 0 0,1 0-1053 0 0,4-2-448 0 0</inkml:trace>
  <inkml:trace contextRef="#ctx0" brushRef="#br0" timeOffset="268.927">504 284 12896 0 0,'0'0'594'0'0,"0"0"-16"0"0,0 0-181 0 0,0 0 618 0 0,0 0 304 0 0,3 7 2123 0 0,-1-1-2926 0 0,0 1 0 0 0,-1-1 0 0 0,0 1 1 0 0,0-1-1 0 0,0 2-516 0 0,0 1 629 0 0,0-1 1 0 0,0 0-1 0 0,3 7-629 0 0,1 3 710 0 0,-4-13-767 0 0,0 1 1 0 0,1-1 0 0 0,-1 0 0 0 0,1 0 0 0 0,0 1-1 0 0,1-1 1 0 0,-1 0 0 0 0,4 4 56 0 0,-4-7-49 0 0,1 0-43 0 0,-2 0-3770 0 0,-1-2 2270 0 0</inkml:trace>
  <inkml:trace contextRef="#ctx0" brushRef="#br0" timeOffset="1372.929">732 306 4608 0 0,'0'0'353'0'0,"1"1"-231"0"0,7 11 852 0 0,7 7 4922 0 0,-2-1-2229 0 0,-2-4-2485 0 0,-4-5-251 0 0,0 1 0 0 0,0 0 0 0 0,-1 1 0 0 0,2 4-931 0 0,-7-13 545 0 0,-1-2-1 0 0,0 0-14 0 0,0 0-62 0 0,0 0-27 0 0,0 0-8 0 0,0 0-41 0 0,0 0-166 0 0,0 0-70 0 0,0 0-18 0 0,0 0-2 0 0,12-9 272 0 0,-8 4-332 0 0,-1 0-1 0 0,0 0 1 0 0,0-1-1 0 0,0 1 0 0 0,-1-1 1 0 0,0 1-1 0 0,0-1 1 0 0,0 0-76 0 0,8-20-72 0 0,-7 20 29 0 0,-1 0 53 0 0,1 0 1 0 0,1 0-1 0 0,-1 0 0 0 0,1 0 0 0 0,0 0 1 0 0,0 1-1 0 0,0-1 0 0 0,1 1 0 0 0,0 0 0 0 0,0 1 1 0 0,2-2-11 0 0,-4 4-32 0 0,0-1 1 0 0,0 1 0 0 0,1 0 0 0 0,-1 0 0 0 0,0 0 0 0 0,1 1 0 0 0,0-1 0 0 0,-1 1-1 0 0,1 0 1 0 0,0 0 0 0 0,0 0 0 0 0,0 1 0 0 0,-1-1 0 0 0,1 1 0 0 0,0 0-1 0 0,0 0 1 0 0,0 0 0 0 0,0 0 0 0 0,0 1 0 0 0,0 0 0 0 0,-1-1 0 0 0,1 2 0 0 0,2-1 31 0 0,15 7-102 0 0,0 1 0 0 0,18 11 102 0 0,-16-8-12 0 0,24 8 12 0 0,-25-12-74 0 0,-9-3-60 0 0,-1 0 1 0 0,1-1 0 0 0,0 0 0 0 0,0-1 0 0 0,0-1 0 0 0,0 0 0 0 0,12 0 133 0 0,-12-2-299 0 0,1 0 0 0 0,-1-2 0 0 0,1 1 0 0 0,-1-2 0 0 0,1 0 0 0 0,2-1 299 0 0,-12 3-93 0 0,0-1 0 0 0,0 1 0 0 0,0-1-1 0 0,0 0 1 0 0,-1 0 0 0 0,1 0 0 0 0,0 0 0 0 0,-1-1 0 0 0,0 1-1 0 0,1-1 1 0 0,-1 0 0 0 0,0 0 0 0 0,0 0 0 0 0,-1 0 0 0 0,1-1 0 0 0,-1 1-1 0 0,1-1 1 0 0,-1 0 0 0 0,0 1 0 0 0,-1-1 0 0 0,2-4 93 0 0,-2 4 12 0 0,0 1 0 0 0,0-1 0 0 0,-1 1 0 0 0,0-1 0 0 0,0 0 0 0 0,0 1 0 0 0,0-1 0 0 0,0 0-1 0 0,-1 1 1 0 0,0-1 0 0 0,1 0 0 0 0,-1 1 0 0 0,-1-1 0 0 0,1 1 0 0 0,0 0 0 0 0,-1-1 0 0 0,0 1 0 0 0,0 0 0 0 0,0 0 0 0 0,0 0 0 0 0,0 0 0 0 0,0 0 0 0 0,-1 1 0 0 0,0-1 0 0 0,1 1 0 0 0,-1-1 0 0 0,0 1 0 0 0,0 0 0 0 0,0 0 0 0 0,-1 0 0 0 0,1 1 0 0 0,0-1 0 0 0,-1 1 0 0 0,1 0 0 0 0,-1 0 0 0 0,1 0 0 0 0,-1 0 0 0 0,1 0 0 0 0,-1 1 0 0 0,0 0 0 0 0,1 0 0 0 0,-1 0 0 0 0,0 0 0 0 0,1 0-1 0 0,-1 1 1 0 0,0 0 0 0 0,1-1 0 0 0,-1 1 0 0 0,0 1-12 0 0,-2 0 142 0 0,1 1-1 0 0,0-1 1 0 0,0 1-1 0 0,0 0 1 0 0,1 1-1 0 0,-1-1 1 0 0,1 1-1 0 0,-1 1-141 0 0,-13 10 232 0 0,16-14-186 0 0,0 1 0 0 0,0 0 0 0 0,0 0 0 0 0,0 0 1 0 0,0 0-1 0 0,1 0 0 0 0,-1 0 0 0 0,1 0 0 0 0,0 1 0 0 0,-1-1 0 0 0,1 0 0 0 0,0 1 0 0 0,0-1 0 0 0,1 1 0 0 0,-1-1 0 0 0,0 1 0 0 0,1 0 0 0 0,0-1 0 0 0,0 1 0 0 0,-1 0 0 0 0,1-1 0 0 0,1 1 0 0 0,-1 0 0 0 0,0-1 0 0 0,1 2-46 0 0,0-1 22 0 0,-1 0 0 0 0,1 0-1 0 0,0 0 1 0 0,1 0-1 0 0,-1 0 1 0 0,0 0 0 0 0,1-1-1 0 0,0 1 1 0 0,-1 0 0 0 0,1-1-1 0 0,0 1 1 0 0,0-1 0 0 0,1 0-1 0 0,-1 0 1 0 0,0 0-1 0 0,1 0 1 0 0,-1 0 0 0 0,1 0-1 0 0,0-1 1 0 0,0 1 0 0 0,0-1-22 0 0,13 5 7 0 0,1-1 0 0 0,0 0 1 0 0,0-2-1 0 0,8 1-7 0 0,-6-1 38 0 0,0 1 1 0 0,-1 0-1 0 0,7 3-38 0 0,-19-4 6 0 0,0-1 0 0 0,1 1 0 0 0,-1 1 0 0 0,-1-1 0 0 0,1 1 0 0 0,0 0 0 0 0,-1 0 0 0 0,0 0 0 0 0,0 1 0 0 0,0 0 0 0 0,2 2-6 0 0,4 8 10 0 0,0 0 0 0 0,-1 0 0 0 0,0 1 0 0 0,-1 1 0 0 0,-1-1 0 0 0,-1 2-1 0 0,0-1 1 0 0,-1 1 0 0 0,-1-1 0 0 0,-1 1 0 0 0,0 1 0 0 0,0 14-10 0 0,-3-16 105 0 0,0-12-83 0 0,0 1 0 0 0,-1-1 0 0 0,0 0 0 0 0,0 0 0 0 0,0 1 0 0 0,-1-1-22 0 0,-1 7 23 0 0,1-8 48 0 0,1 1 1 0 0,-1 0-1 0 0,0-1 0 0 0,-1 1 1 0 0,1 0-1 0 0,-1-1 1 0 0,0 0-1 0 0,0 1 0 0 0,0-1 1 0 0,-1 0-1 0 0,1 0-71 0 0,1-3 198 0 0,-14-2 423 0 0,12 0-554 0 0,1 0 1 0 0,0 0 0 0 0,0 0-1 0 0,0-1 1 0 0,0 1-1 0 0,0-1 1 0 0,0 0 0 0 0,0 1-1 0 0,0-1 1 0 0,1 0-1 0 0,-1 0 1 0 0,1 0-1 0 0,-1 0 1 0 0,1 0 0 0 0,0-1-1 0 0,0 1 1 0 0,0 0-1 0 0,0-1 1 0 0,0 1 0 0 0,1 0-1 0 0,-1-1 1 0 0,1 1-1 0 0,-1-1 1 0 0,1 0-68 0 0,-2-8 17 0 0,1 0 0 0 0,1 0-1 0 0,0 0 1 0 0,1-11-17 0 0,2 1 8 0 0,0 0 0 0 0,2 0 0 0 0,0 0 0 0 0,2 1 0 0 0,0-1 0 0 0,1 1-8 0 0,22-44-25 0 0,7-9 25 0 0,-13 27-55 0 0,76-161-217 0 0,-91 186 272 0 0,-2 7 0 0 0,-1 0 0 0 0,0 0 0 0 0,-2 0 0 0 0,1-1 0 0 0,0-9 0 0 0,-4 10-8 0 0,-5 18-87 0 0,-8 24-138 0 0,9-20 201 0 0,-4 10 4 0 0,0 1 0 0 0,2 1-1 0 0,0-1 1 0 0,1 1 0 0 0,1 0-1 0 0,1 0 1 0 0,0 0 0 0 0,2 1-1 0 0,0 1 29 0 0,1-9-15 0 0,0 0 0 0 0,1 1-1 0 0,0-1 1 0 0,1 0 0 0 0,0 0-1 0 0,1 0 1 0 0,1 0 0 0 0,0-1-1 0 0,1 0 1 0 0,0 0 0 0 0,1 0 0 0 0,0-1-1 0 0,0 0 1 0 0,3 1 15 0 0,-6-8-1 0 0,-1 0 0 0 0,1-1 1 0 0,1 1-1 0 0,-1-1 0 0 0,0 0 1 0 0,1 0-1 0 0,-1-1 0 0 0,1 1 0 0 0,0-1 1 0 0,0 0-1 0 0,0 0 0 0 0,0-1 0 0 0,0 0 1 0 0,0 0-1 0 0,1 0 0 0 0,-1 0 1 0 0,0-1-1 0 0,1 0 0 0 0,-1 0 0 0 0,0 0 1 0 0,1-1-1 0 0,4 0 1 0 0,5-2 48 0 0,-1-1-1 0 0,1 0 1 0 0,-1-1-1 0 0,1-1 1 0 0,-1 0 0 0 0,-1-1-1 0 0,7-4-47 0 0,-13 6-20 0 0,1 0 0 0 0,-1-1 0 0 0,-1 0 0 0 0,1 0 0 0 0,-1-1 0 0 0,0 1 0 0 0,-1-1 0 0 0,1-1-1 0 0,-2 1 1 0 0,1-1 0 0 0,-1 0 0 0 0,0 0 0 0 0,0 0 0 0 0,-1-1 0 0 0,0 1 0 0 0,1-8 20 0 0,-3 14-20 0 0,-1 0 0 0 0,0 1 1 0 0,1-1-1 0 0,0 0 0 0 0,-1 1 0 0 0,1-1 0 0 0,0 1 1 0 0,0-1-1 0 0,0 1 0 0 0,0 0 0 0 0,0-1 1 0 0,1 0 19 0 0,-2 1-16 0 0,0 0 0 0 0,0 1 0 0 0,0-1 0 0 0,-1 0 0 0 0,1 0 0 0 0,0 0 0 0 0,0 1 0 0 0,-1-1 0 0 0,1 0 0 0 0,-1 0 0 0 0,1 1 0 0 0,-1-1 1 0 0,1 0-1 0 0,-1 1 0 0 0,1-1 0 0 0,-1 0 0 0 0,0 1 0 0 0,0-1 16 0 0,0 0-15 0 0,-1 0 1 0 0,0 1-1 0 0,0-1 0 0 0,1 0 0 0 0,-1 1 1 0 0,0 0-1 0 0,0-1 0 0 0,0 1 1 0 0,0 0-1 0 0,0 0 0 0 0,0 0 1 0 0,1 0-1 0 0,-1 0 0 0 0,0 0 1 0 0,0 1-1 0 0,0-1 0 0 0,0 1 1 0 0,0-1-1 0 0,0 1 15 0 0,-1 0-20 0 0,0 0 5 0 0,-1 0 0 0 0,1 0 0 0 0,-1 0 0 0 0,1 1 0 0 0,0-1 0 0 0,-1 1 0 0 0,1 0 0 0 0,0 0 0 0 0,0 0 0 0 0,0 1 0 0 0,1-1 0 0 0,-1 1 0 0 0,0-1 0 0 0,1 1-1 0 0,0 0 1 0 0,-1 0 0 0 0,1 0 0 0 0,1 0 0 0 0,-2 3 15 0 0,-1 2-35 0 0,0 1-1 0 0,1 0 0 0 0,1 0 0 0 0,0 0 1 0 0,0 1-1 0 0,0-1 0 0 0,1 2 36 0 0,1-7 4 0 0,0 1 0 0 0,0-1-1 0 0,0 1 1 0 0,1-1 0 0 0,0 1-1 0 0,0-1 1 0 0,0 1 0 0 0,0-1-1 0 0,0 0 1 0 0,1 1 0 0 0,0-1-1 0 0,0 0 1 0 0,0 0 0 0 0,0 0-1 0 0,1-1 1 0 0,0 1 0 0 0,0 0-1 0 0,0-1 1 0 0,0 0 0 0 0,0 0-1 0 0,0 0 1 0 0,1 0 0 0 0,0 0-1 0 0,-1-1 1 0 0,1 1-4 0 0,8 4 17 0 0,0-1 0 0 0,0 0-1 0 0,0 0 1 0 0,1-1 0 0 0,0-1 0 0 0,0 0 0 0 0,12 2-17 0 0,-9-4 12 0 0,0 0 1 0 0,0-1 0 0 0,0 0 0 0 0,0-2 0 0 0,0 0-1 0 0,16-3-12 0 0,22-6-7250 0 0,-29 4-417 0 0</inkml:trace>
  <inkml:trace contextRef="#ctx0" brushRef="#br0" timeOffset="2234.551">2858 245 10880 0 0,'-5'-5'2404'0'0,"9"11"816"0"0,2 6-2713 0 0,11 34 941 0 0,10 24 446 0 0,-17-51-957 0 0,-10-18-917 0 0,0 0 0 0 0,0-1 0 0 0,1 1 0 0 0,-1 0 0 0 0,0-1 0 0 0,1 1-1 0 0,-1 0 1 0 0,0-1 0 0 0,1 1 0 0 0,-1-1 0 0 0,1 1 0 0 0,-1-1 0 0 0,1 1 0 0 0,0-1 0 0 0,-1 1 0 0 0,1-1 0 0 0,-1 1 0 0 0,1-1-1 0 0,0 0 1 0 0,-1 1 0 0 0,1-1 0 0 0,0 0 0 0 0,0 1 0 0 0,-1-1 0 0 0,1 0 0 0 0,0 0 0 0 0,-1 0 0 0 0,1 0 0 0 0,0 0 0 0 0,0 0-20 0 0,0 0 35 0 0,0-1 1 0 0,1 1 0 0 0,-1-1 0 0 0,0 0-1 0 0,-1 1 1 0 0,1-1 0 0 0,0 0 0 0 0,0 0 0 0 0,0 0-1 0 0,0 0 1 0 0,0 1 0 0 0,-1-1 0 0 0,1 0-1 0 0,-1 0 1 0 0,1-1 0 0 0,0 1 0 0 0,-1 0 0 0 0,0 0-1 0 0,1-1-35 0 0,40-104 792 0 0,-37 98-828 0 0,-1 1 0 0 0,1 0 1 0 0,1 0-1 0 0,-1 1 0 0 0,1-1 0 0 0,0 1 0 0 0,0 0 0 0 0,1 1 0 0 0,0-1 0 0 0,0 1 0 0 0,0 0 0 0 0,1 0 0 0 0,0 1 1 0 0,0 0-1 0 0,5-2 36 0 0,-10 5-13 0 0,-1 1-1 0 0,1 0 1 0 0,-1 0 0 0 0,1 0 0 0 0,-1 0 0 0 0,1 0 0 0 0,-1 0 0 0 0,1 0-1 0 0,-1 0 1 0 0,1 0 0 0 0,-1 1 0 0 0,1-1 0 0 0,-1 1 0 0 0,1-1 0 0 0,-1 1 0 0 0,0 0-1 0 0,1-1 1 0 0,-1 1 0 0 0,0 0 0 0 0,0 0 0 0 0,1 0 0 0 0,-1 0 0 0 0,0 0 0 0 0,0 0-1 0 0,0 0 1 0 0,0 0 0 0 0,0 1 0 0 0,-1-1 0 0 0,2 1 13 0 0,3 6-34 0 0,0 1 0 0 0,-1-1 1 0 0,1 1-1 0 0,-1 3 34 0 0,-2-8 14 0 0,2 6 12 0 0,-1 1-1 0 0,0 0 0 0 0,-1 0 1 0 0,1 9-26 0 0,-2-10 75 0 0,1 1 0 0 0,0-1 0 0 0,1 0 0 0 0,0 0 0 0 0,0 0 0 0 0,2 2-75 0 0,-5-12 32 0 0,0 1 0 0 0,1 0 0 0 0,-1-1 1 0 0,0 1-1 0 0,0-1 0 0 0,0 1 0 0 0,1-1 0 0 0,-1 1 0 0 0,0-1 0 0 0,1 0 0 0 0,-1 1 0 0 0,0-1 0 0 0,1 1 0 0 0,-1-1 0 0 0,0 0 0 0 0,1 1 0 0 0,-1-1 0 0 0,1 0 0 0 0,-1 1 1 0 0,1-1-1 0 0,-1 0 0 0 0,1 0 0 0 0,0 1-32 0 0,10-12 558 0 0,-9 8-614 0 0,2-2 118 0 0,0-1-1 0 0,0-1 0 0 0,-1 1 0 0 0,1-1-61 0 0,14-23 27 0 0,-11 21-25 0 0,-3 3 4 0 0,1 1-1 0 0,-1-1 1 0 0,1 1 0 0 0,0 0 0 0 0,1 1 0 0 0,4-5-6 0 0,-8 8 1 0 0,0 0 0 0 0,0 0 0 0 0,0 1 0 0 0,0-1 0 0 0,0 0 0 0 0,1 1 1 0 0,-1-1-1 0 0,0 1 0 0 0,0 0 0 0 0,0 0 0 0 0,1-1 0 0 0,-1 2 1 0 0,0-1-1 0 0,0 0 0 0 0,0 0 0 0 0,0 1 0 0 0,1-1 0 0 0,-1 1 0 0 0,0-1 1 0 0,0 1-1 0 0,0 0 0 0 0,0 0 0 0 0,0 0 0 0 0,1 1-1 0 0,7 5 50 0 0,1 1 0 0 0,-1 1-1 0 0,0 0 1 0 0,0 0 0 0 0,-1 0-1 0 0,-1 2 1 0 0,8 9-50 0 0,13 15 98 0 0,26 23-34 0 0,-42-41-215 0 0,-12-17-114 0 0,-1 0-1057 0 0,0 0-4354 0 0,0 0-1867 0 0</inkml:trace>
  <inkml:trace contextRef="#ctx0" brushRef="#br0" timeOffset="2550.783">2598 364 3680 0 0,'-2'-4'-166'0'0,"1"1"555"0"0,1 1 0 0 0,-1 0 0 0 0,0 0 0 0 0,0 0 0 0 0,-1 0 0 0 0,1 0 0 0 0,0 0 1 0 0,-1 0-1 0 0,0-1-389 0 0,0 2 1392 0 0,1 0 1 0 0,-1 0 0 0 0,1 1 0 0 0,-1-1-1 0 0,1 0 1 0 0,-1 0 0 0 0,0 1-1 0 0,1-1 1 0 0,-3 0-1393 0 0,-5-1 779 0 0,5 1-606 0 0,-1-1 0 0 0,0 1-1 0 0,0 1 1 0 0,0-1 0 0 0,0 1 0 0 0,0 0-173 0 0,-12 1 533 0 0,-1 1 1 0 0,0 0-1 0 0,-8 3-533 0 0,-27 5-2508 0 0,43-9 1257 0 0</inkml:trace>
  <inkml:trace contextRef="#ctx0" brushRef="#br0" timeOffset="3452.707">3822 284 10336 0 0,'0'0'472'0'0,"0"0"-10"0"0,-18-2-119 0 0,11 2 533 0 0,0-1-58 0 0,0 1 0 0 0,0 1 0 0 0,0 0 0 0 0,0 0 0 0 0,-4 1-818 0 0,-1 1 304 0 0,0 1 0 0 0,1 0 0 0 0,0 0 0 0 0,0 1 0 0 0,0 1 0 0 0,1 0 0 0 0,0 0 0 0 0,0 1-1 0 0,0 0 1 0 0,1 1 0 0 0,0 0 0 0 0,-3 4-304 0 0,10-10 41 0 0,0 1-1 0 0,1-1 1 0 0,-1 0-1 0 0,1 1 1 0 0,-1-1-1 0 0,1 1 1 0 0,0-1-1 0 0,0 1 1 0 0,0-1-1 0 0,0 1 1 0 0,0 0-1 0 0,1 0 1 0 0,-1-1-1 0 0,1 1 1 0 0,0 0-1 0 0,0 0 1 0 0,0 0-1 0 0,0 0 1 0 0,0-1-1 0 0,0 1 1 0 0,1 0-1 0 0,-1 0 1 0 0,1-1 0 0 0,0 1-1 0 0,0 0 1 0 0,0-1-1 0 0,0 1 1 0 0,1-1-1 0 0,-1 1 1 0 0,1-1-1 0 0,-1 1 1 0 0,1-1-1 0 0,0 0 1 0 0,0 0-1 0 0,0 0 1 0 0,0 0-1 0 0,0 0 1 0 0,0-1-1 0 0,1 1 1 0 0,-1 0-1 0 0,1-1 1 0 0,-1 0-1 0 0,1 0 1 0 0,-1 0-1 0 0,1 0 1 0 0,1 1-41 0 0,5 1 105 0 0,1-1 0 0 0,-1 0-1 0 0,1 0 1 0 0,0 0 0 0 0,0-1 0 0 0,0-1-1 0 0,-1 0 1 0 0,1 0 0 0 0,0-1 0 0 0,0 0 0 0 0,-1-1-1 0 0,1 0 1 0 0,0-1-105 0 0,-3 2 5 0 0,-1-1-1 0 0,0-1 1 0 0,0 1-1 0 0,0-1 0 0 0,0 0 1 0 0,0-1-1 0 0,-1 1 1 0 0,1-1-1 0 0,-1 0 1 0 0,0-1-1 0 0,0 1 1 0 0,-1-1-1 0 0,1 0 0 0 0,-1 0 1 0 0,0 0-1 0 0,-1-1 1 0 0,1 1-1 0 0,-1-1 1 0 0,3-5-5 0 0,-3 2 187 0 0,0-1 1 0 0,-1 1-1 0 0,0 0 1 0 0,-1-1-1 0 0,0 1 0 0 0,0-8-187 0 0,-2-60 750 0 0,0 63-666 0 0,-3-24-637 0 0,-6-30 553 0 0,6 48-31 0 0,3 14 36 0 0,-1 1-1 0 0,1 0 1 0 0,-1 0-1 0 0,0 0 1 0 0,-2-2-5 0 0,-5-16 576 0 0,8 18-604 0 0,-11 16-1271 0 0,10-6 1245 0 0,0 0 0 0 0,0 1 1 0 0,0-1-1 0 0,0 1 0 0 0,1-1 0 0 0,0 1 0 0 0,0 0 0 0 0,1-1 0 0 0,-1 1 0 0 0,1 4 54 0 0,-1 8 66 0 0,1 1 166 0 0,0 0 0 0 0,3 18-232 0 0,-1-3-217 0 0,-1-15 164 0 0,1 1 1 0 0,1-1 0 0 0,0 1 0 0 0,2-1 0 0 0,0 0-1 0 0,1 0 1 0 0,7 13 52 0 0,-11-28 20 0 0,0 1 0 0 0,1-1-1 0 0,0 0 1 0 0,0 0 0 0 0,0-1 0 0 0,0 1-1 0 0,0 0 1 0 0,1-1 0 0 0,0 0 0 0 0,-1 0-1 0 0,1 0 1 0 0,0-1 0 0 0,1 1-1 0 0,-1-1 1 0 0,0 0 0 0 0,1 0 0 0 0,-1 0-1 0 0,1-1 1 0 0,0 1 0 0 0,-1-1 0 0 0,5 0-20 0 0,-1 0 94 0 0,1 0 0 0 0,0-1-1 0 0,-1 0 1 0 0,1-1 0 0 0,0 1 0 0 0,-1-2 0 0 0,1 1 0 0 0,-1-1 0 0 0,1-1 0 0 0,-1 1 0 0 0,6-4-94 0 0,-8 3 75 0 0,1-1 0 0 0,-1-1 1 0 0,1 1-1 0 0,-1-1 0 0 0,-1-1 0 0 0,2 0-75 0 0,-1 0 47 0 0,-1 1-49 0 0,-1 0 0 0 0,0-1 0 0 0,0 0 0 0 0,0 0 0 0 0,-1 0 0 0 0,0 0 1 0 0,0-1-1 0 0,0 1 0 0 0,1-7 2 0 0,0 3-49 0 0,-3 5 19 0 0,1 0 0 0 0,-1-1 1 0 0,0 1-1 0 0,0 0 0 0 0,0-1 0 0 0,-1 1 0 0 0,0-1 0 0 0,0-2 30 0 0,0 6-3 0 0,0 0 0 0 0,0 0 0 0 0,0-1-1 0 0,-1 1 1 0 0,1 0 0 0 0,-1 0 0 0 0,1 0 0 0 0,-1 0 0 0 0,0 0-1 0 0,0 1 1 0 0,0-1 0 0 0,0 0 0 0 0,0 0 0 0 0,0 0 0 0 0,0 1-1 0 0,-1-1 1 0 0,1 1 0 0 0,-1-1 0 0 0,1 1 0 0 0,-1-1 0 0 0,0 1-1 0 0,1 0 1 0 0,-1 0 3 0 0,0 0-25 0 0,1 0-1 0 0,-1 1 0 0 0,0-1 0 0 0,1 1 1 0 0,-1-1-1 0 0,0 1 0 0 0,0 0 1 0 0,1-1-1 0 0,-1 1 0 0 0,0 0 0 0 0,0 0 1 0 0,1 0-1 0 0,-1 1 0 0 0,0-1 1 0 0,0 0-1 0 0,1 1 0 0 0,-1-1 0 0 0,0 1 1 0 0,1-1-1 0 0,-1 1 0 0 0,0 0 1 0 0,1 0-1 0 0,-1 0 0 0 0,1 0 0 0 0,0 0 1 0 0,-1 0-1 0 0,1 0 0 0 0,0 0 1 0 0,-1 0-1 0 0,1 1 0 0 0,0-1 0 0 0,0 0 1 0 0,0 1-1 0 0,0-1 0 0 0,0 1 26 0 0,-2 2-62 0 0,1 1 0 0 0,0 0 0 0 0,-1-1 0 0 0,1 1-1 0 0,1 0 1 0 0,-1 0 0 0 0,1 0 0 0 0,0 0 0 0 0,0 0-1 0 0,0 0 1 0 0,1 4 62 0 0,-1 2 0 0 0,1-7 0 0 0,0-1 0 0 0,0 0 0 0 0,0 1 0 0 0,0-1 0 0 0,1 0 0 0 0,-1 1 0 0 0,1-1 0 0 0,0 0 0 0 0,0 0 0 0 0,0 0 0 0 0,0 1 0 0 0,0-1 0 0 0,1 1 0 0 0,9 16 0 0 0,-9-15 0 0 0,1 0 0 0 0,-1 0 0 0 0,1 0 0 0 0,0-1 0 0 0,0 1 0 0 0,1-1 0 0 0,-1 1 0 0 0,1-1 0 0 0,0-1 0 0 0,0 1 0 0 0,5 3 0 0 0,6 2-127 0 0,1-1 0 0 0,0-1 0 0 0,0 0-1 0 0,0-1 1 0 0,1-1 0 0 0,0-1 0 0 0,0 0 0 0 0,1-1-1 0 0,-1-1 1 0 0,12 0 127 0 0,28-1-2300 0 0,0-3 0 0 0,34-6 2300 0 0,-81 7-346 0 0,19-1-7123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4:18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158 121 10136 0 0,'0'0'777'0'0,"6"15"2294"0"0,1 67 2304 0 0,21 80-1519 0 0,-11-97-3156 0 0,-6-27-222 0 0,7 21 608 0 0,-6-35-1096 0 0,-11-23-305 0 0,-1-1-149 0 0,0 0-1044 0 0,-1 0-4211 0 0,-2-3-1800 0 0</inkml:trace>
  <inkml:trace contextRef="#ctx0" brushRef="#br0" timeOffset="290.365">0 253 15664 0 0,'0'0'718'0'0,"0"0"-19"0"0,4 8-421 0 0,0-3-79 0 0,0 1-1 0 0,1-1 1 0 0,0 0-1 0 0,-1 0 0 0 0,1-1 1 0 0,1 1-1 0 0,-1-1 1 0 0,1 0-1 0 0,0-1 0 0 0,0 1 1 0 0,0-1-1 0 0,0 0 1 0 0,0-1-1 0 0,1 1 0 0 0,2-1-198 0 0,18 4 618 0 0,0-1 1 0 0,1-2-1 0 0,-1 0 0 0 0,23-2-618 0 0,-33-2-208 0 0,1 0 0 0 0,-1-1 0 0 0,0-1 0 0 0,10-4 208 0 0,-15 4-1418 0 0,0-1 1 0 0,0-1 0 0 0,0 0-1 0 0,-1-1 1418 0 0,6-4-7010 0 0</inkml:trace>
  <inkml:trace contextRef="#ctx0" brushRef="#br0" timeOffset="773.98">508 0 11976 0 0,'-1'14'1296'0'0,"-1"-3"-670"0"0,1 1 0 0 0,0-1 1 0 0,0 0-1 0 0,2 11-626 0 0,-1 16 1254 0 0,0-14-224 0 0,1 0-1 0 0,2 0 0 0 0,0 0 0 0 0,7 22-1029 0 0,-4-16 719 0 0,-1-7-168 0 0,2 0 0 0 0,1 0-1 0 0,7 15-550 0 0,-1-10 72 0 0,-14-27 299 0 0,0-1 117 0 0,0 0 21 0 0,0 0-66 0 0,1-1-430 0 0,-1 0-1 0 0,1 0 1 0 0,-1 0 0 0 0,1 0 0 0 0,-1 0-1 0 0,0 0 1 0 0,1 0 0 0 0,-1-1 0 0 0,0 1-1 0 0,0 0 1 0 0,0 0 0 0 0,0 0-13 0 0,0-2 12 0 0,3-9-3 0 0,-2 2-315 0 0,1 0 0 0 0,1 0 0 0 0,0 0 0 0 0,0 0 1 0 0,0 1-1 0 0,3-4 306 0 0,-4 11-150 0 0,-1 1 150 0 0,0 0-1 0 0,0 0 0 0 0,1 0 0 0 0,-1 0 0 0 0,0 0 1 0 0,1 0-1 0 0,-1 0 0 0 0,0 1 0 0 0,1-1 1 0 0,-1 0-1 0 0,1 1 0 0 0,-1 0 0 0 0,1-1 1 0 0,-1 1-1 0 0,1 0 0 0 0,0 0 0 0 0,-1-1 0 0 0,1 1 1 0 0,-1 1-1 0 0,1-1 0 0 0,0 0 0 0 0,-1 0 1 0 0,1 0-1 0 0,-1 1 0 0 0,1-1 0 0 0,0 1 1 0 0,3 1 1 0 0,0 1 0 0 0,-1-1-1 0 0,1 1 1 0 0,-1 0 0 0 0,0 0-1 0 0,2 1 0 0 0,-5-3 0 0 0,35 26 0 0 0,17 9 0 0 0,-43-30 78 0 0,1 0 0 0 0,0-1 0 0 0,1 0-1 0 0,-1-1 1 0 0,1 0 0 0 0,0-1 0 0 0,0 0-1 0 0,0-1 1 0 0,1 0 0 0 0,-1-1 0 0 0,0 0-1 0 0,1-1 1 0 0,-1-1 0 0 0,0 0 0 0 0,0 0-1 0 0,1-1 1 0 0,-1-1 0 0 0,0 0 0 0 0,0-1-1 0 0,-1 0 1 0 0,1-1 0 0 0,5-3-78 0 0,-13 6 2 0 0,0-1 0 0 0,-1 0 0 0 0,1 0 0 0 0,0 0 1 0 0,-1-1-1 0 0,0 1 0 0 0,0-1 0 0 0,0 0 0 0 0,0 0 0 0 0,-1 0 0 0 0,1 0 0 0 0,-1 0 1 0 0,0 0-1 0 0,-1-1 0 0 0,1 1 0 0 0,-1-1 0 0 0,1-2-2 0 0,-1 4 7 0 0,-1 1 0 0 0,1-1 0 0 0,-1 0 0 0 0,1 0 0 0 0,-1 1 0 0 0,0-1 0 0 0,0 0 0 0 0,-1 0 0 0 0,1 0 0 0 0,-1 1 0 0 0,1-1 0 0 0,-1 0 0 0 0,0 1 0 0 0,0-1 0 0 0,0 0 0 0 0,0 1 0 0 0,0-1 0 0 0,-1 1 0 0 0,1 0 0 0 0,-1-1 0 0 0,1 1 0 0 0,-1 0 0 0 0,0 0 0 0 0,0 0 0 0 0,0 0 0 0 0,0 0 0 0 0,0 1 0 0 0,-1-1 1 0 0,1 0-1 0 0,-1 1-7 0 0,1 0-9 0 0,0 0 1 0 0,1 0 0 0 0,-1 1 0 0 0,0-1 0 0 0,0 1 0 0 0,0-1-1 0 0,0 1 1 0 0,0 0 0 0 0,0 0 0 0 0,0 0 0 0 0,0 0 0 0 0,0 0-1 0 0,0 0 1 0 0,0 1 0 0 0,0-1 0 0 0,0 1 0 0 0,0-1 0 0 0,0 1-1 0 0,0 0 1 0 0,0-1 0 0 0,0 1 0 0 0,1 0 0 0 0,-1 0 0 0 0,0 1 0 0 0,1-1-1 0 0,-1 0 9 0 0,-1 1-10 0 0,1 1-1 0 0,0-1 1 0 0,-1 0-1 0 0,1 0 1 0 0,0 1-1 0 0,0-1 0 0 0,1 1 1 0 0,-1 0-1 0 0,1 0 1 0 0,-1-1-1 0 0,1 1 1 0 0,0 0-1 0 0,0 0 0 0 0,0 0 1 0 0,0 1-1 0 0,0 1 11 0 0,0 2-53 0 0,1 0-1 0 0,-1 0 0 0 0,1 0 0 0 0,1 0 1 0 0,0 5 53 0 0,0-9-2 0 0,-1 0 0 0 0,1 0 1 0 0,0 0-1 0 0,0 0 0 0 0,1-1 1 0 0,-1 1-1 0 0,0-1 0 0 0,1 1 1 0 0,0-1-1 0 0,-1 1 1 0 0,1-1-1 0 0,0 0 0 0 0,0 0 1 0 0,0 0-1 0 0,1 1 2 0 0,8 5 10 0 0,-1-1 1 0 0,1 0-1 0 0,1-1 1 0 0,-1 0-1 0 0,1 0 1 0 0,0-2-1 0 0,0 1 1 0 0,1-1-1 0 0,0-1-10 0 0,13 3 112 0 0,1-1 0 0 0,-1-2 1 0 0,25 1-113 0 0,-15-4-505 0 0,-1-1 1 0 0,1-1 0 0 0,-1-3-1 0 0,12-3 505 0 0,-31 5-1049 0 0,0-2-1 0 0,-1 0 1 0 0,7-3 1049 0 0,-17 6-166 0 0,39-16-1544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4:18.0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60 288 17503 0 0,'0'0'399'0'0,"-9"3"540"0"0,6-1-910 0 0,-1 0 0 0 0,1 0 0 0 0,0 1 0 0 0,0-1 0 0 0,0 1 1 0 0,0 0-1 0 0,0 0 0 0 0,0 0 0 0 0,1 1 0 0 0,0-1 0 0 0,-1 0 0 0 0,1 1 0 0 0,0-1 1 0 0,1 1-1 0 0,-1 0 0 0 0,1 0 0 0 0,0 0 0 0 0,0 0 0 0 0,0 0 0 0 0,0 0-29 0 0,-1 16 206 0 0,1-17-129 0 0,1-1 0 0 0,0 1-1 0 0,-1 0 1 0 0,1 0-1 0 0,0 0 1 0 0,0-1 0 0 0,1 1-1 0 0,-1 0 1 0 0,0 0-1 0 0,1-1 1 0 0,0 1 0 0 0,0 2-77 0 0,4 6 223 0 0,-4-7-171 0 0,0 0 0 0 0,1-1 0 0 0,-1 0 0 0 0,1 1 0 0 0,0-1 0 0 0,0 0 0 0 0,0 0 0 0 0,0 0 0 0 0,0 0 0 0 0,1 0-1 0 0,-1-1 1 0 0,1 1 0 0 0,1 0-52 0 0,1 1 0 0 0,-3-2 0 0 0,0 0 0 0 0,0-1 0 0 0,0 1 0 0 0,0-1 0 0 0,1 0 0 0 0,-1 0 0 0 0,0 0 0 0 0,1 0 0 0 0,-1 0 0 0 0,0 0 0 0 0,1-1 0 0 0,-1 1 0 0 0,1-1 0 0 0,1 1 0 0 0,8 0 0 0 0,0 0 0 0 0,1-1 0 0 0,-1-1 0 0 0,0 1 0 0 0,0-2 0 0 0,1 0 0 0 0,-1 0 0 0 0,0-1 0 0 0,-1-1 0 0 0,1 0 0 0 0,-1-1 0 0 0,1 0 0 0 0,-1 0 0 0 0,3-3 0 0 0,-10 5 2 0 0,0 0-1 0 0,0 0 0 0 0,-1-1 1 0 0,1 1-1 0 0,-1-1 0 0 0,0 1 1 0 0,0-1-1 0 0,0 0 0 0 0,-1 0 1 0 0,1 0-1 0 0,-1-1 0 0 0,0 1 0 0 0,0-1 1 0 0,-1 1-1 0 0,1-1 0 0 0,0-1-1 0 0,-2 2-13 0 0,1 0 0 0 0,0 0 0 0 0,-1 1 0 0 0,0-1 0 0 0,0 0 0 0 0,0 0 0 0 0,-1 0 0 0 0,1 0 0 0 0,-1 0 0 0 0,0 1 0 0 0,0-1 0 0 0,0 0 0 0 0,0 0 0 0 0,-1 1 0 0 0,1-1 0 0 0,-1 1 0 0 0,0 0-1 0 0,0-1 1 0 0,0 1 0 0 0,-1-1 13 0 0,0 1 3 0 0,0-1 0 0 0,0 1 0 0 0,-1 0 0 0 0,1 0-1 0 0,-1 0 1 0 0,1 0 0 0 0,-1 1 0 0 0,0-1 0 0 0,0 1-1 0 0,0 0 1 0 0,0 0 0 0 0,-1 0-3 0 0,2 2-29 0 0,1-1 0 0 0,0 1-1 0 0,0 0 1 0 0,0 0 0 0 0,-1 0 0 0 0,1 0 0 0 0,0 0-1 0 0,0 0 1 0 0,-1 0 0 0 0,1 1 0 0 0,0-1 0 0 0,0 1 0 0 0,0 0-1 0 0,0-1 1 0 0,0 1 0 0 0,0 0 0 0 0,0 0 0 0 0,0 1-1 0 0,0-1 1 0 0,0 0 0 0 0,0 0 0 0 0,1 1 0 0 0,-1-1-1 0 0,1 1 1 0 0,-1 0 0 0 0,1 0 29 0 0,0-1-4 0 0,0-1-1 0 0,0 1 1 0 0,0 1-1 0 0,0-1 1 0 0,0 0-1 0 0,0 0 1 0 0,1 0-1 0 0,-1 0 1 0 0,0 1-1 0 0,1-1 1 0 0,-1 0-1 0 0,1 1 1 0 0,0-1-1 0 0,-1 0 1 0 0,1 1-1 0 0,0-1 1 0 0,0 0-1 0 0,0 1 1 0 0,0-1-1 0 0,0 0 1 0 0,0 1-1 0 0,0-1 1 0 0,0 1-1 0 0,1-1 1 0 0,-1 0-1 0 0,0 1 1 0 0,1-1-1 0 0,-1 0 1 0 0,1 0-1 0 0,0 1 1 0 0,-1-1-1 0 0,1 0 1 0 0,0 0-1 0 0,0 0 1 0 0,-1 0-1 0 0,1 0 1 0 0,0 0-1 0 0,0 0 1 0 0,0 0 0 0 0,1 0-1 0 0,-1 0 1 0 0,1 0 4 0 0,4 4 158 0 0,1-1 0 0 0,-1 0 0 0 0,1-1 0 0 0,0 1 0 0 0,1-1 1 0 0,-1 0-1 0 0,2-1-158 0 0,8 2-3 0 0,0-1 1 0 0,1-1-1 0 0,0 0 1 0 0,-1-1-1 0 0,1-1 0 0 0,0-1 1 0 0,0 0-1 0 0,-1-2 1 0 0,1 0-1 0 0,-1-1 3 0 0,-3 1-63 0 0,0-1 1 0 0,0 0-1 0 0,-1-1 0 0 0,1 0 0 0 0,-1-1 0 0 0,-1-1 0 0 0,1 0 0 0 0,-1-1 0 0 0,-1 0 0 0 0,1-1 0 0 0,-1 0 0 0 0,-1-1 1 0 0,0 0-1 0 0,0 0 0 0 0,-1-1 0 0 0,0-1 0 0 0,-1 1 0 0 0,0-1 0 0 0,-1-1 0 0 0,0 0 0 0 0,-1 1 0 0 0,-1-2 63 0 0,-1 4-36 0 0,0 0-1 0 0,-1 0 0 0 0,0 0 0 0 0,0-1 0 0 0,-1 1 1 0 0,-1-1-1 0 0,0 1 0 0 0,0-1 0 0 0,-1 0 0 0 0,-1-4 37 0 0,1 12 3 0 0,0 0 0 0 0,-1 1 0 0 0,1-1 0 0 0,-1 0-1 0 0,0 1 1 0 0,0-1 0 0 0,0 1 0 0 0,0-1 0 0 0,-1 1-1 0 0,1-1 1 0 0,-1 1 0 0 0,1 0 0 0 0,-1-1-3 0 0,1 2 51 0 0,0 0 1 0 0,0 0-1 0 0,0 0 1 0 0,0 0-1 0 0,0 1 1 0 0,0-1-1 0 0,0 0 1 0 0,-1 0-1 0 0,1 1 1 0 0,0-1-1 0 0,0 1 0 0 0,-1-1 1 0 0,1 1-1 0 0,0-1 1 0 0,0 1-1 0 0,-1 0 1 0 0,1 0-1 0 0,-1-1 1 0 0,1 1-1 0 0,0 0 1 0 0,-1 0-1 0 0,1 1 1 0 0,0-1-1 0 0,-1 0 1 0 0,1 0-1 0 0,-1 1-51 0 0,-2 1 33 0 0,0-1 0 0 0,0 1 0 0 0,0 0 0 0 0,1 1 0 0 0,-1-1 0 0 0,1 0 0 0 0,0 1-1 0 0,0 0 1 0 0,0 0 0 0 0,0 0 0 0 0,0 0 0 0 0,0 1 0 0 0,1-1 0 0 0,0 1 0 0 0,-1-1 0 0 0,1 1 0 0 0,1 0 0 0 0,-2 2-33 0 0,-2 6 17 0 0,1 0 1 0 0,1 0-1 0 0,0 0 1 0 0,0 1-1 0 0,0 9-17 0 0,-1 22 36 0 0,1 1 1 0 0,3 0-1 0 0,2 8-36 0 0,2 27 447 0 0,9 108 822 0 0,-12-187-1269 0 0,1 21 0 0 0,2 0 0 0 0,0-1 0 0 0,6 14 0 0 0,-9-30 0 0 0,1 0 0 0 0,0 0 0 0 0,0 0 0 0 0,1 0 0 0 0,-1-1 0 0 0,1 1 0 0 0,0-1 0 0 0,0 1 0 0 0,0-1 0 0 0,1 0 0 0 0,0 0 0 0 0,-1-1 0 0 0,1 1 0 0 0,1-1 0 0 0,-1 0 0 0 0,0 0 0 0 0,4 2 0 0 0,-2-3-2888 0 0,-6-9 1832 0 0</inkml:trace>
  <inkml:trace contextRef="#ctx0" brushRef="#br0" timeOffset="342.17">434 637 9216 0 0,'0'0'421'0'0,"0"0"-12"0"0,7-3 1675 0 0,15-1 3176 0 0,14 4-2352 0 0,-5 0-2177 0 0,208-10 1409 0 0,-145 7-2071 0 0,-54 0-1789 0 0,7-2 1720 0 0,-19-1-679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4:15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149 148 12896 0 0,'0'0'997'0'0,"0"-1"-656"0"0,0-5-145 0 0,0 4 620 0 0,0 2 255 0 0,0 0 45 0 0,0 0-103 0 0,0 0-476 0 0,0 0-213 0 0,0 4-180 0 0,-1-1 1 0 0,0 0-1 0 0,0 1 0 0 0,0-1 0 0 0,0 0 0 0 0,0 1 0 0 0,-1-1 0 0 0,0 2-144 0 0,-7 14 547 0 0,2 10-444 0 0,0 0-1 0 0,2 1 1 0 0,1 0-1 0 0,2 0 0 0 0,0 22-102 0 0,1-19 292 0 0,1-15 63 0 0,0-1 0 0 0,1 13-355 0 0,2-5 141 0 0,-1-6-40 0 0,0-1 1 0 0,2 0-1 0 0,0 0-101 0 0,4 15 378 0 0,-7-24-495 0 0,1 0 0 0 0,0 0 0 0 0,1-1 0 0 0,0 1 0 0 0,1-1 0 0 0,1 4 117 0 0,-4-11-507 0 0,-1-1-141 0 0,0 0-572 0 0,0 0-253 0 0,-1-2-972 0 0,-2-9-3696 0 0</inkml:trace>
  <inkml:trace contextRef="#ctx0" brushRef="#br0" timeOffset="345.192">137 172 11976 0 0,'1'-4'142'0'0,"1"-1"0"0"0,0 0 1 0 0,1 1-1 0 0,-1 0 0 0 0,1-1 0 0 0,0 1 1 0 0,0 0-1 0 0,0 1 0 0 0,3-4-142 0 0,2 0 308 0 0,1 0-1 0 0,0 0 0 0 0,7-3-307 0 0,-5 3 427 0 0,-6 3-127 0 0,-1 1 1 0 0,1 0-1 0 0,1 0 0 0 0,-1 0 1 0 0,0 1-1 0 0,1 0 0 0 0,-1 0 1 0 0,1 0-1 0 0,0 0 0 0 0,-1 1 1 0 0,5 0-301 0 0,-1 0 205 0 0,0 0 0 0 0,0 1 0 0 0,0 0 0 0 0,1 1 0 0 0,-1 0 0 0 0,0 1 0 0 0,0-1 0 0 0,-1 2 0 0 0,1-1 0 0 0,0 1 0 0 0,-1 1 0 0 0,1-1 0 0 0,-1 2 0 0 0,0-1 0 0 0,0 1 0 0 0,-1 0-205 0 0,-4-3 19 0 0,-1 0 1 0 0,0 0 0 0 0,0 0 0 0 0,0 1-1 0 0,0-1 1 0 0,0 1 0 0 0,-1-1 0 0 0,1 1-1 0 0,-1-1 1 0 0,0 1 0 0 0,1 0 0 0 0,-1 0-1 0 0,0 0 1 0 0,-1 0 0 0 0,1-1 0 0 0,0 1-1 0 0,-1 0 1 0 0,0 0 0 0 0,0 0 0 0 0,0 1 0 0 0,0-1-1 0 0,0 0 1 0 0,0 1-20 0 0,-1 0 95 0 0,0-1 0 0 0,0 1 0 0 0,0 0 0 0 0,0 0 0 0 0,-1-1 0 0 0,1 1 0 0 0,-1-1 0 0 0,0 1 0 0 0,0-1 1 0 0,0 0-1 0 0,0 0 0 0 0,-1 0 0 0 0,1 0 0 0 0,-1 0 0 0 0,0 0 0 0 0,0-1 0 0 0,0 0 0 0 0,0 1-95 0 0,-12 6 34 0 0,0-1 0 0 0,0 0 0 0 0,-1-1 0 0 0,-7 2-34 0 0,-69 19-476 0 0,65-20 295 0 0,11-5 153 0 0,0 0 0 0 0,-1 0 0 0 0,-4-1 28 0 0,-36 5-107 0 0,45-5-5 0 0,0 0 0 0 0,0-1 0 0 0,0-1-1 0 0,-9 0 113 0 0,1-1-479 0 0,19 1 34 0 0,1 0-99 0 0,0 0-835 0 0,1-1-3419 0 0,4-3-1470 0 0</inkml:trace>
  <inkml:trace contextRef="#ctx0" brushRef="#br0" timeOffset="721.252">666 139 14832 0 0,'0'0'678'0'0,"-5"6"225"0"0,-31 20-525 0 0,27-20-43 0 0,0 0-1 0 0,0 0 1 0 0,1 1 0 0 0,0 0-335 0 0,0 0 444 0 0,1 1 0 0 0,1 0 0 0 0,-1 1 0 0 0,-2 5-444 0 0,6-10 142 0 0,1 1 0 0 0,0-1 1 0 0,0 0-1 0 0,0 1 0 0 0,1 0 1 0 0,-1-1-1 0 0,1 1 0 0 0,0 0 1 0 0,0-1-1 0 0,1 1 0 0 0,-1 1-142 0 0,1-5 34 0 0,1 1 1 0 0,-1 0-1 0 0,0 0 0 0 0,0 0 0 0 0,1 0 0 0 0,-1-1 0 0 0,0 1 0 0 0,1 0 0 0 0,0-1 1 0 0,-1 1-1 0 0,1 0 0 0 0,0-1 0 0 0,0 1 0 0 0,0-1 0 0 0,0 1 0 0 0,0-1 0 0 0,1 1 1 0 0,-1-1-1 0 0,0 0 0 0 0,1 0 0 0 0,-1 1 0 0 0,1-1 0 0 0,-1 0 0 0 0,1 0 0 0 0,-1-1 1 0 0,1 1-1 0 0,0 0 0 0 0,-1 0 0 0 0,1-1 0 0 0,0 1 0 0 0,0-1 0 0 0,0 1-34 0 0,3 0 99 0 0,1-1 0 0 0,-1 1-1 0 0,1-1 1 0 0,0 0 0 0 0,-1 0-1 0 0,1 0 1 0 0,0-1 0 0 0,-1 0-1 0 0,4-1-98 0 0,13-2-131 0 0,-17 3 122 0 0,1 0 1 0 0,-1 0-1 0 0,1 0 1 0 0,-1-1-1 0 0,0 0 1 0 0,0 0-1 0 0,0 0 1 0 0,0-1-1 0 0,1 0 9 0 0,6-5 26 0 0,-1 0 1 0 0,0-1-1 0 0,0 0 0 0 0,-1-1 0 0 0,0 0 0 0 0,1-2-26 0 0,-9 9 6 0 0,0 0 0 0 0,0 1 0 0 0,-1-1 0 0 0,1-1 1 0 0,0 1-1 0 0,-1 0 0 0 0,0 0 0 0 0,0 0 0 0 0,0-1 0 0 0,0 1 0 0 0,0-1 0 0 0,-1-1-6 0 0,0 2 1 0 0,0 1 1 0 0,0-1 0 0 0,0 1 0 0 0,-1-1-1 0 0,1 1 1 0 0,-1-1 0 0 0,0 1-1 0 0,0-1 1 0 0,0 1 0 0 0,0-1-1 0 0,0 1 1 0 0,0 0 0 0 0,-1 0-1 0 0,1 0 1 0 0,-1 0 0 0 0,0 0 0 0 0,1 0-1 0 0,-3-1-1 0 0,-1-2 0 0 0,-1 0 0 0 0,0 0 0 0 0,-1 1 0 0 0,1-1 0 0 0,-1 2 0 0 0,0-1 0 0 0,0 1 0 0 0,0 0 0 0 0,-1 0 0 0 0,1 1 0 0 0,0 0 0 0 0,-1 0 0 0 0,0 1 0 0 0,1 0 0 0 0,-1 1 0 0 0,0-1 0 0 0,0 1 0 0 0,1 1 0 0 0,-1-1 0 0 0,0 2 0 0 0,1-1 0 0 0,-8 3 0 0 0,10-3 0 0 0,4-1 0 0 0,0 0 0 0 0,0 0 0 0 0,0 0 0 0 0,0 0 0 0 0,1 0 0 0 0,-1 0 0 0 0,0 1 0 0 0,0-1 0 0 0,0 0 0 0 0,1 1 0 0 0,-1-1 0 0 0,0 0 0 0 0,0 1 0 0 0,1-1 0 0 0,-1 1 0 0 0,0 0 0 0 0,1-1-9 0 0,0 0 0 0 0,0 0 0 0 0,0 1 0 0 0,-1-1-1 0 0,1 0 1 0 0,0 0 0 0 0,0 1 0 0 0,0-1 0 0 0,0 0-1 0 0,0 0 1 0 0,0 1 0 0 0,0-1 0 0 0,0 0 0 0 0,0 1 0 0 0,0-1-1 0 0,0 0 1 0 0,0 0 0 0 0,0 1 0 0 0,0-1 0 0 0,0 0-1 0 0,0 1 1 0 0,0-1 0 0 0,0 0 0 0 0,1 0 0 0 0,-1 1 0 0 0,0-1-1 0 0,0 0 1 0 0,0 0 0 0 0,0 0 0 0 0,1 1 0 0 0,-1-1-1 0 0,0 0 1 0 0,0 0 0 0 0,0 0 0 0 0,1 1 0 0 0,-1-1 0 0 0,0 0-1 0 0,0 0 1 0 0,0 0 0 0 0,1 0 0 0 0,-1 0 0 0 0,1 1 9 0 0,7 2-710 0 0,-7-3 673 0 0,8 2-1036 0 0,0 0 0 0 0,1-1 1 0 0,0 0-1 0 0,-1 0 0 0 0,1-1 0 0 0,0-1 0 0 0,4 0 1073 0 0,13-2-2189 0 0</inkml:trace>
  <inkml:trace contextRef="#ctx0" brushRef="#br0" timeOffset="1186.995">988 54 6912 0 0,'0'0'528'0'0,"0"0"-94"0"0,0 2 873 0 0,0-2-1278 0 0,-12 37 6126 0 0,7-21-4703 0 0,1 0 1 0 0,-1 12-1453 0 0,2-6 782 0 0,1-16-726 0 0,1 0 0 0 0,0-1-1 0 0,1 1 1 0 0,-1 0 0 0 0,1 0 0 0 0,1 0-1 0 0,-1 0 1 0 0,1 4-56 0 0,0-7 94 0 0,-1 0 0 0 0,0 0 0 0 0,1-1 0 0 0,0 1 0 0 0,0-1 0 0 0,-1 1 0 0 0,1-1 0 0 0,1 1 0 0 0,-1-1 0 0 0,0 1 0 0 0,1-1 0 0 0,-1 0 0 0 0,1 0 0 0 0,0 1 0 0 0,-1-1 0 0 0,1-1-1 0 0,0 1 1 0 0,0 0 0 0 0,1 0 0 0 0,-1-1 0 0 0,1 2-94 0 0,0-2 0 0 0,0 0 0 0 0,-1 1 0 0 0,1-1 0 0 0,0 0 0 0 0,0-1 0 0 0,0 1 0 0 0,0 0 0 0 0,0-1 0 0 0,0 0 0 0 0,0 1 0 0 0,0-1 0 0 0,0 0 0 0 0,0 0 0 0 0,0-1 0 0 0,0 1 0 0 0,0-1 0 0 0,-1 0 0 0 0,1 1 0 0 0,0-1 0 0 0,0 0 0 0 0,0-1 0 0 0,-1 1 0 0 0,1 0 0 0 0,0-1 0 0 0,-1 0 0 0 0,2 0 0 0 0,9-10 0 0 0,0 0 0 0 0,-1-1 0 0 0,0 0 0 0 0,-1-1 0 0 0,5-5 0 0 0,-15 17 3 0 0,1 0-1 0 0,-1 0 1 0 0,1 0-1 0 0,-1-1 0 0 0,0 1 1 0 0,0 0-1 0 0,0-1 1 0 0,-1 1-1 0 0,1-1 0 0 0,-1 1 1 0 0,1-1-1 0 0,-1 1 1 0 0,1-3-3 0 0,2-14 32 0 0,-2 19-32 0 0,-1-1 0 0 0,1 0 0 0 0,0 1 0 0 0,0-1 0 0 0,-1 1-1 0 0,1-1 1 0 0,0 1 0 0 0,0-1 0 0 0,0 1 0 0 0,0 0 0 0 0,-1-1-1 0 0,1 1 1 0 0,0 0 0 0 0,0 0 0 0 0,0 0 0 0 0,0 0 0 0 0,0 0 0 0 0,0 0-1 0 0,0 0 1 0 0,0 0 0 0 0,0 0 0 0 0,0 0 0 0 0,0 0 0 0 0,2 0-7 0 0,-2 13-47 0 0,-1-9 54 0 0,0-1 0 0 0,1 0 0 0 0,0 0 0 0 0,0 0 0 0 0,0-1 0 0 0,0 1 0 0 0,0 0 0 0 0,1 0 0 0 0,-1 0 0 0 0,1-1 0 0 0,0 1 0 0 0,2 1 0 0 0,0 2 0 0 0,1-1 0 0 0,0 1 0 0 0,0-1 0 0 0,5 3 0 0 0,5 2 193 0 0,-1 0-1 0 0,1-2 1 0 0,6 3-193 0 0,-17-9 126 0 0,1 0 0 0 0,0-1 1 0 0,-1 1-1 0 0,1-1 0 0 0,0 0 1 0 0,-1 0-1 0 0,1-1 0 0 0,0 1 1 0 0,0-1-1 0 0,0 0 0 0 0,2 0-126 0 0,-5-1 8 0 0,-1 1-1 0 0,1 0 0 0 0,-1 0 1 0 0,1-1-1 0 0,-1 1 0 0 0,1-1 1 0 0,-1 0-1 0 0,1 1 0 0 0,-1-1 1 0 0,1 0-1 0 0,-1 0 0 0 0,0 0 1 0 0,1 0-1 0 0,-1 0 0 0 0,0 0 1 0 0,0 0-1 0 0,0 0 0 0 0,0 0 1 0 0,0-1-1 0 0,0 1 0 0 0,0 0 1 0 0,0-1-1 0 0,0 1 0 0 0,-1-1 1 0 0,1 1-1 0 0,-1-1 0 0 0,1 1 1 0 0,-1-1-1 0 0,1 1 1 0 0,-1-1-1 0 0,0 1 0 0 0,0-1 1 0 0,0 0-1 0 0,0 1 0 0 0,0-2-7 0 0,-1-9-110 0 0,0 0 0 0 0,0 0 1 0 0,-4-10 109 0 0,2 11-394 0 0,1-1 0 0 0,1 1 1 0 0,-1-10 393 0 0,2 13-402 0 0,1 0 1 0 0,0 1-1 0 0,0-1 1 0 0,1-3 401 0 0,-1 9-500 0 0,0-1 0 0 0,0 1 0 0 0,0-1 0 0 0,0 1 0 0 0,0-1-1 0 0,0 1 1 0 0,0 0 0 0 0,1 0 0 0 0,0-1 500 0 0,3-2-6006 0 0</inkml:trace>
  <inkml:trace contextRef="#ctx0" brushRef="#br0" timeOffset="1834.872">1532 184 13824 0 0,'4'-1'196'0'0,"0"0"0"0"0,0 0 1 0 0,0 0-1 0 0,0 0 1 0 0,0 0-1 0 0,-1-1 1 0 0,1 0-1 0 0,1-1-196 0 0,11-4-59 0 0,-7 4 136 0 0,12-4 774 0 0,0 0-1 0 0,-1-2 1 0 0,0 0-1 0 0,11-9-850 0 0,-20 11 142 0 0,0 0 1 0 0,-1-1-1 0 0,0 0 0 0 0,3-5-142 0 0,-10 10 60 0 0,0 0 1 0 0,0 0 0 0 0,0 0-1 0 0,-1 0 1 0 0,0 0 0 0 0,0-1-1 0 0,0 0 1 0 0,0 1 0 0 0,0-1-1 0 0,-1 0 1 0 0,1 0-1 0 0,-1 1 1 0 0,0-1 0 0 0,0 0-1 0 0,-1 0 1 0 0,1-2-61 0 0,-1 5 509 0 0,0 1-66 0 0,-6-3-278 0 0,3 2-165 0 0,0 1 0 0 0,1 0 0 0 0,-1-1 0 0 0,0 1 0 0 0,0 0 0 0 0,1 0 0 0 0,-1 0 0 0 0,0 1 0 0 0,1-1 0 0 0,-1 1 0 0 0,0-1 0 0 0,1 1 0 0 0,-1 0 0 0 0,1 0 0 0 0,-1 0 0 0 0,1 0 0 0 0,-1 1 0 0 0,1-1 0 0 0,0 1 0 0 0,0-1 0 0 0,0 1 0 0 0,-1 0 0 0 0,-4 4 0 0 0,1-1 0 0 0,0 1 0 0 0,0 0 0 0 0,1 1 0 0 0,0-1 0 0 0,-3 5 0 0 0,5-6-1 0 0,0 0 0 0 0,0 0-1 0 0,0 0 1 0 0,1 0 0 0 0,0 0-1 0 0,0 1 1 0 0,0-1 0 0 0,1 1-1 0 0,0-1 1 0 0,0 1 0 0 0,0-1-1 0 0,1 1 1 0 0,0 0 0 0 0,0-1-1 0 0,0 1 1 0 0,0 0 0 0 0,2 2 1 0 0,-1-6-14 0 0,0 1 1 0 0,1 0-1 0 0,-1-1 1 0 0,1 1 0 0 0,0-1-1 0 0,0 1 1 0 0,0-1-1 0 0,0 0 1 0 0,0 0 0 0 0,0 0-1 0 0,1 0 1 0 0,-1 0-1 0 0,1 0 1 0 0,-1-1 0 0 0,1 1-1 0 0,0-1 1 0 0,-1 0-1 0 0,1 0 1 0 0,0 0 0 0 0,0 0-1 0 0,0 0 1 0 0,0-1-1 0 0,1 1 14 0 0,4 1 11 0 0,1-1-1 0 0,-1 0 0 0 0,1-1 1 0 0,-1 0-1 0 0,1 0 0 0 0,-1 0 1 0 0,7-2-11 0 0,-4-1 38 0 0,-1 1 1 0 0,1-2-1 0 0,-1 1 1 0 0,0-2-1 0 0,0 1 1 0 0,2-3-39 0 0,17-10-3 0 0,10-9 3 0 0,1-1 6 0 0,-35 24-22 0 0,0 0-1 0 0,0 0 1 0 0,0 1-1 0 0,0 0 1 0 0,1 0-1 0 0,0 0 17 0 0,-4 2-29 0 0,0-1-1 0 0,1 1 1 0 0,-1-1-1 0 0,0 1 1 0 0,1 0-1 0 0,-1 0 1 0 0,0 0-1 0 0,1 0 1 0 0,-1 1-1 0 0,0-1 1 0 0,1 0-1 0 0,-1 1 1 0 0,0 0 0 0 0,0-1-1 0 0,1 2 30 0 0,-1 0-22 0 0,-1 0 0 0 0,0 0-1 0 0,0 0 1 0 0,0 1 0 0 0,0-1-1 0 0,-1 0 1 0 0,2 3 22 0 0,-1 0 96 0 0,5 14-177 0 0,-1 0 0 0 0,0 9 81 0 0,-2-14 45 0 0,0 1 0 0 0,1 0 1 0 0,0-1-1 0 0,6 12-45 0 0,11 20 54 0 0,-20-44 28 0 0,-1-2 87 0 0,0 0 20 0 0,0 0 9 0 0,0 0 20 0 0,0 0 8 0 0,9-9 492 0 0,-6 1-561 0 0,0 0-1 0 0,-1 0 1 0 0,0 0 0 0 0,0 0-1 0 0,0-4-156 0 0,5-23-15 0 0,-5 28 15 0 0,1 0 0 0 0,0 0 0 0 0,0 1 0 0 0,0 0 0 0 0,1-1 0 0 0,-1 1 0 0 0,1 0 0 0 0,1 0 0 0 0,-1 1 0 0 0,6-5 0 0 0,17-24-9 0 0,-21 25-101 0 0,1-1 0 0 0,1 2 1 0 0,3-4 109 0 0,-6 7-331 0 0,1 0 1 0 0,0 0-1 0 0,0 0 1 0 0,1 1-1 0 0,-1 0 1 0 0,1 0-1 0 0,0 1 1 0 0,0 0-1 0 0,1 0 331 0 0,8 0-7286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4:24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42 177 8752 0 0,'11'-9'398'0'0,"-11"8"-360"0"0,0 0 0 0 0,0 0 0 0 0,0 0-1 0 0,0 0 1 0 0,-1 0 0 0 0,1 0-1 0 0,0 0 1 0 0,0 0 0 0 0,0 0-1 0 0,-1 0 1 0 0,1 1 0 0 0,-1-1 0 0 0,1 0-1 0 0,-1 0 1 0 0,1 0 0 0 0,-1 0-1 0 0,0 0-37 0 0,-1-3 1447 0 0,2 3-1093 0 0,0 1 0 0 0,0 0-1 0 0,0-1 1 0 0,0 1-1 0 0,-1-1 1 0 0,1 1 0 0 0,0-1-1 0 0,0 1 1 0 0,0 0 0 0 0,0-1-1 0 0,-1 1 1 0 0,1 0-1 0 0,0-1 1 0 0,0 1 0 0 0,-1 0-1 0 0,1-1 1 0 0,0 1 0 0 0,-1 0-1 0 0,1-1 1 0 0,0 1-1 0 0,-1 0 1 0 0,1 0 0 0 0,-1 0-1 0 0,1-1 1 0 0,0 1-1 0 0,-1 0 1 0 0,1 0 0 0 0,-1 0-1 0 0,1 0 1 0 0,0 0 0 0 0,-1 0-354 0 0,-5 6 4505 0 0,2 3-5870 0 0,-14 51 2695 0 0,16-51-1183 0 0,0 0-1 0 0,1 0 0 0 0,0 0 1 0 0,0 0-1 0 0,1 1 0 0 0,0-1 1 0 0,1 4-147 0 0,-1 9 199 0 0,0-13-151 0 0,0-1 0 0 0,1 1 0 0 0,0 0 0 0 0,1-1 0 0 0,-1 1 0 0 0,1-1 0 0 0,1 0 0 0 0,0 1 0 0 0,3 5-48 0 0,-4-12-131 0 0,-1 1 0 0 0,1 0 0 0 0,1-1 0 0 0,-1 0-1 0 0,0 1 1 0 0,1-1 0 0 0,-1 0 0 0 0,1 0 0 0 0,-1 0 0 0 0,1 0-1 0 0,0-1 1 0 0,0 1 0 0 0,0-1 0 0 0,0 0 0 0 0,0 0 0 0 0,0 0 0 0 0,0 0-1 0 0,0 0 1 0 0,3 0 131 0 0,-4-1-537 0 0,-1-1-1 0 0,1 1 0 0 0,-1 0 1 0 0,0-1-1 0 0,0 1 0 0 0,1-1 1 0 0,-1 1-1 0 0,0-1 0 0 0,0 0 1 0 0,2 0 537 0 0,0-1-2580 0 0,6-3-5131 0 0</inkml:trace>
  <inkml:trace contextRef="#ctx0" brushRef="#br0" timeOffset="245.917">110 67 3224 0 0,'-14'-15'-560'0'0,"6"7"4666"0"0,0 0-1 0 0,-1 1 1 0 0,0 0-1 0 0,-2 0-4105 0 0,-9-6 2253 0 0,15 11-206 0 0,9 8-1724 0 0,8 6-513 0 0,21 10-1517 0 0,-9-8-4641 0 0,-7-4-316 0 0</inkml:trace>
  <inkml:trace contextRef="#ctx0" brushRef="#br0" timeOffset="510.397">499 106 16416 0 0,'0'0'751'0'0,"-3"1"244"0"0,-22 5-183 0 0,0 2 1 0 0,0 1-1 0 0,1 1 0 0 0,1 1 0 0 0,-2 1-812 0 0,21-9 136 0 0,-1 0-1 0 0,0-1 0 0 0,1 1 1 0 0,0 1-1 0 0,-1-1 0 0 0,1 1 1 0 0,1-1-1 0 0,-1 1 1 0 0,0 0-1 0 0,1 1 0 0 0,-3 3-135 0 0,5-6 15 0 0,0 0-1 0 0,0 0 1 0 0,1 0-1 0 0,-1 0 1 0 0,0 0 0 0 0,1 0-1 0 0,-1 0 1 0 0,1 1-1 0 0,-1-1 1 0 0,1 0-1 0 0,0 0 1 0 0,0 1-1 0 0,0-1 1 0 0,1 0-1 0 0,-1 0 1 0 0,0 0-1 0 0,1 1 1 0 0,-1-1 0 0 0,1 0-1 0 0,0 0 1 0 0,0 0-1 0 0,0 0 1 0 0,0 0-1 0 0,0 0 1 0 0,0 0-1 0 0,0 0 1 0 0,1-1-1 0 0,-1 1 1 0 0,1 0-15 0 0,10 9 24 0 0,0 0 1 0 0,0 0-1 0 0,1-1 1 0 0,1-1-1 0 0,8 5-24 0 0,3 2 7 0 0,1 0-203 0 0,-2 2-1 0 0,0 1 1 0 0,13 14 196 0 0,-35-31 109 0 0,0 0 0 0 0,0 0 0 0 0,0 1 0 0 0,-1-1 0 0 0,1 0 0 0 0,-1 1 0 0 0,1-1 0 0 0,-1 1 0 0 0,0 0 0 0 0,0-1 0 0 0,0 1 0 0 0,-1 0 0 0 0,1 1-109 0 0,-1-3 19 0 0,0 0 0 0 0,-1 0 0 0 0,1 0 0 0 0,-1 0 0 0 0,0 0 0 0 0,1 0 0 0 0,-1 0 0 0 0,1 0 0 0 0,-1 0 0 0 0,0 0 0 0 0,0 0 0 0 0,0-1 0 0 0,1 1 0 0 0,-1 0 0 0 0,0-1 0 0 0,0 1 0 0 0,0-1 0 0 0,0 1 0 0 0,0-1 0 0 0,0 1 0 0 0,0-1 0 0 0,0 0 0 0 0,-1 1-19 0 0,-1 0 33 0 0,-10 5-1 0 0,0 0 1 0 0,-1-1 0 0 0,1 0 0 0 0,-1-1 0 0 0,0-1 0 0 0,0 0-1 0 0,0-1 1 0 0,-1-1-33 0 0,-79 10-1498 0 0,62-10-492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06:34.054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13662 4321 6912 0 0,'0'0'528'0'0,"0"0"-246"0"0,0 0 234 0 0,0 0 136 0 0,0 0 27 0 0,4 6 1432 0 0,0-4-1495 0 0,1 0 0 0 0,0 0 0 0 0,-1 0 0 0 0,0 1 0 0 0,1 0 0 0 0,2 2-616 0 0,-2-1 377 0 0,1 0 1 0 0,-1-1-1 0 0,1 0 1 0 0,-1 0-1 0 0,7 2-377 0 0,-3-3 131 0 0,1 0 0 0 0,0-1 0 0 0,1 0 0 0 0,-1 0 0 0 0,0-1 0 0 0,0 0 0 0 0,0-1 0 0 0,0 0 0 0 0,0-1 0 0 0,0 0 0 0 0,0 0 0 0 0,0-1 0 0 0,2-2-131 0 0,-10 5-76 0 0,0-1 0 0 0,0 0 0 0 0,0 0 1 0 0,-1 0-1 0 0,1-1 0 0 0,0 1 0 0 0,0 0 0 0 0,-1-1 0 0 0,1 1 0 0 0,-1-1 0 0 0,1 1 0 0 0,-1-1 1 0 0,0 0-1 0 0,0 0 0 0 0,0 1 0 0 0,0-1 0 0 0,0 0 0 0 0,0 0 0 0 0,0 0 0 0 0,0 0 1 0 0,-1 0-1 0 0,1 0 0 0 0,-1 0 0 0 0,0-1 0 0 0,1 1 0 0 0,-1 0 0 0 0,0 0 0 0 0,0 0 0 0 0,0 0 1 0 0,-1 0-1 0 0,1-1 0 0 0,0 1 0 0 0,-1 0 0 0 0,0 0 0 0 0,1 0 0 0 0,-1 0 0 0 0,0 0 0 0 0,0 0 1 0 0,0 1-1 0 0,0-1 0 0 0,0 0 0 0 0,-1 0 0 0 0,1 1 0 0 0,0-1 0 0 0,-1 0 0 0 0,1 1 1 0 0,-2-1 75 0 0,-2-1-1 0 0,1 0 0 0 0,-1 1 0 0 0,0-1 0 0 0,0 1 0 0 0,1 0 0 0 0,-2 1 0 0 0,1-1 1 0 0,0 1-1 0 0,0 0 0 0 0,0 0 0 0 0,-1 1 0 0 0,1 0 0 0 0,0 0 0 0 0,0 0 0 0 0,-1 0 1 0 0,1 1-1 0 0,0 0 0 0 0,0 0 0 0 0,0 0 0 0 0,-3 1 1 0 0,-4 3 0 0 0,1-1 0 0 0,0 1 1 0 0,0 1-1 0 0,0 0 0 0 0,1 0 0 0 0,0 1 0 0 0,0 1 1 0 0,-3 3-1 0 0,8-7-7 0 0,1 1 1 0 0,0 0-1 0 0,0 0 1 0 0,0 0 0 0 0,0 0-1 0 0,1 1 1 0 0,0-1-1 0 0,0 1 1 0 0,0 0 0 0 0,1 0-1 0 0,0 0 1 0 0,-1 3 6 0 0,2-6 36 0 0,1 0 1 0 0,-1 0 0 0 0,0 0-1 0 0,1 0 1 0 0,0 0 0 0 0,0 0-1 0 0,0 0 1 0 0,0 0 0 0 0,0 0-1 0 0,1 0 1 0 0,-1 0-1 0 0,1 0 1 0 0,0 0 0 0 0,0 0-1 0 0,0 0 1 0 0,0 0 0 0 0,0-1-1 0 0,0 1 1 0 0,1 0 0 0 0,0-1-1 0 0,-1 1 1 0 0,1-1 0 0 0,0 0-1 0 0,0 1 1 0 0,0-1 0 0 0,2 1-37 0 0,0 0 67 0 0,1-1 0 0 0,-1 0 1 0 0,0 0-1 0 0,1 0 1 0 0,0 0-1 0 0,-1-1 1 0 0,1 0-1 0 0,0 1 0 0 0,0-2 1 0 0,-1 1-1 0 0,1-1 1 0 0,0 1-1 0 0,0-2 1 0 0,0 1-1 0 0,0 0 0 0 0,0-1 1 0 0,0 0-1 0 0,1 0-67 0 0,12-4-24 0 0,0 0-1 0 0,0-1 1 0 0,-1-1-1 0 0,4-2 25 0 0,-10 3 0 0 0,-1 0 0 0 0,1-1 0 0 0,-1 0 0 0 0,-1-1 0 0 0,1 0 0 0 0,-1 0 0 0 0,7-9 0 0 0,21-19 0 0 0,-30 30 0 0 0,-7 6 0 0 0,0 0 0 0 0,1 0 0 0 0,-1 0 0 0 0,0 0 0 0 0,1 0 0 0 0,-1 0 0 0 0,0 0 0 0 0,1 0 0 0 0,-1 0 0 0 0,0 1 0 0 0,1-1 0 0 0,-1 0 0 0 0,0 0 0 0 0,1 0 0 0 0,-1 0 0 0 0,0 0 0 0 0,1 1 0 0 0,-1-1 0 0 0,0 0 0 0 0,0 0 0 0 0,1 0 0 0 0,-1 1 0 0 0,0-1 0 0 0,0 0 0 0 0,1 0 0 0 0,-1 1 0 0 0,0-1 0 0 0,0 0 0 0 0,0 1 0 0 0,0-1 0 0 0,1 0 0 0 0,-1 1 0 0 0,1 0 0 0 0,0 0 0 0 0,-1 0 0 0 0,1 0 0 0 0,0 0 0 0 0,-1 1 0 0 0,1-1 0 0 0,-1 0 0 0 0,1 0 0 0 0,-1 1 0 0 0,1-1 0 0 0,-1 0 0 0 0,0 1 0 0 0,0-1 0 0 0,0 1 0 0 0,0-1 0 0 0,0 0 0 0 0,0 1 0 0 0,0 0 0 0 0,0 4 0 0 0,7 41 0 0 0,2 0 0 0 0,-9-45 0 0 0,1 0 0 0 0,-1 0 0 0 0,1 0 0 0 0,0 0 0 0 0,0 0 0 0 0,0 0 0 0 0,0-1 0 0 0,0 1 0 0 0,1 0 0 0 0,-1 0 0 0 0,2 1 0 0 0,7 12 0 0 0,-9-14 0 0 0,0-1 0 0 0,-1 1 0 0 0,1-1 0 0 0,0 1 0 0 0,-1-1 0 0 0,1 1 0 0 0,0-1 0 0 0,-1 1 0 0 0,1-1 0 0 0,0 1 0 0 0,0-1 0 0 0,0 0 0 0 0,-1 0 0 0 0,1 1 0 0 0,0-1 0 0 0,0 0 0 0 0,0 0 0 0 0,0 0 0 0 0,0 0 0 0 0,-1 0 0 0 0,1 0 0 0 0,0 0 0 0 0,0 0 0 0 0,0 0 0 0 0,0 0 0 0 0,0 0 0 0 0,1-1 0 0 0,-1 1 0 0 0,0 0 0 0 0,1 0 0 0 0,-1-1 0 0 0,0 1 0 0 0,0 0 0 0 0,1-1 0 0 0,-1 0 0 0 0,0 1 0 0 0,0-1 0 0 0,0 0 0 0 0,0 1 0 0 0,1-2 0 0 0,20-22 0 0 0,-18 20 0 0 0,0 0 0 0 0,0 0 0 0 0,0-1 0 0 0,0 1 0 0 0,2-5 0 0 0,0 0 0 0 0,0 1 0 0 0,1 0 0 0 0,0 0 0 0 0,0 0 0 0 0,8-5 0 0 0,4-5 0 0 0,-18 17 0 0 0,0 0 0 0 0,0 0 0 0 0,-1 0 0 0 0,1 0 0 0 0,0 0 0 0 0,1 1 0 0 0,-1-1 0 0 0,0 0 0 0 0,0 1 0 0 0,0-1 0 0 0,0 0 0 0 0,0 1 0 0 0,1 0 0 0 0,-1-1 0 0 0,0 1 0 0 0,0 0 0 0 0,1-1 0 0 0,-1 1 0 0 0,0 0 0 0 0,1 0 0 0 0,-1 0 0 0 0,0 0 0 0 0,0 0 0 0 0,1 0 0 0 0,-1 1 0 0 0,0-1 0 0 0,1 0 0 0 0,-1 1 0 0 0,0-1 0 0 0,0 1 0 0 0,0-1 0 0 0,1 1 0 0 0,-1 0 0 0 0,4 2 0 0 0,-1 1 0 0 0,1 0 0 0 0,-1 0 0 0 0,0 1 0 0 0,-1-1 0 0 0,4 5 0 0 0,-1-2 0 0 0,0 3 481 0 0,0 0-1 0 0,0 0 1 0 0,-1 1-1 0 0,3 9-480 0 0,3 5 126 0 0,-1-1-126 0 0,-10-24-3 0 0,0 1 0 0 0,0-1 0 0 0,1 0-1 0 0,-1 0 1 0 0,0 0 0 0 0,0 1-1 0 0,0-1 1 0 0,0 0 0 0 0,1 0 0 0 0,-1 0-1 0 0,0 0 1 0 0,0 0 0 0 0,0 0-1 0 0,0 1 1 0 0,1-1 0 0 0,-1 0 0 0 0,0 0-1 0 0,0 0 1 0 0,1 0 0 0 0,-1 0-1 0 0,0 0 1 0 0,0 0 0 0 0,0 0 0 0 0,1 0-1 0 0,-1 0 1 0 0,0 0 0 0 0,0 0-1 0 0,1 0 1 0 0,-1 0 0 0 0,0 0 0 0 0,0 0-1 0 0,0 0 1 0 0,1 0 0 0 0,-1 0 0 0 0,0 0-1 0 0,0-1 1 0 0,0 1 0 0 0,1 0-1 0 0,-1 0 1 0 0,0 0 0 0 0,0 0 0 0 0,0 0-1 0 0,0 0 1 0 0,1-1 0 0 0,-1 1-1 0 0,0 0 1 0 0,0 0 0 0 0,0 0 0 0 0,0-1-1 0 0,0 1 1 0 0,0 0 0 0 0,1 0-1 0 0,-1 0 1 0 0,0-1 0 0 0,0 1 0 0 0,0 0-1 0 0,0 0 4 0 0,8-12-614 0 0,-8 11 539 0 0,2-3-222 0 0,0-1 1 0 0,-1 1-1 0 0,1-1 0 0 0,-1 0 0 0 0,0 0 0 0 0,0-3 297 0 0,5-19-1217 0 0,15-21 609 0 0,-20 47 120 0 0,-1 1-21 0 0,0 0 536 0 0,0-1 1 0 0,0 1 0 0 0,1 0 0 0 0,-1-1 0 0 0,0 1 0 0 0,0 0 0 0 0,0 0 0 0 0,1-1-1 0 0,-1 1 1 0 0,0 0 0 0 0,1 0 0 0 0,-1-1 0 0 0,0 1 0 0 0,0 0 0 0 0,1 0 0 0 0,-1 0 0 0 0,0-1-1 0 0,1 1 1 0 0,-1 0 0 0 0,0 0 0 0 0,1 0 0 0 0,-1 0 0 0 0,1 0 0 0 0,-1 0 0 0 0,0 0-1 0 0,1 0 1 0 0,-1 0 0 0 0,0 0 0 0 0,1 0 0 0 0,-1 0 0 0 0,0 0 0 0 0,1 0 0 0 0,-1 0-1 0 0,1 0 1 0 0,-1 0 0 0 0,0 0 0 0 0,1 1 0 0 0,-1-1 0 0 0,0 0-28 0 0,15 5 1225 0 0,-10-1-1067 0 0,-1 0 0 0 0,0 0 0 0 0,0 0 0 0 0,0 1 1 0 0,-1 0-1 0 0,1-1 0 0 0,-1 2-158 0 0,10 12 455 0 0,10 14 962 0 0,-12-17-1323 0 0,0 1 0 0 0,6 3-94 0 0,-14-16-4 0 0,0 0 1 0 0,0 0-1 0 0,1-1 0 0 0,0 1 0 0 0,-1-1 0 0 0,1 1 0 0 0,0-1 0 0 0,0 0 0 0 0,0-1 0 0 0,0 1 0 0 0,1-1 0 0 0,-1 0 0 0 0,0 0 0 0 0,1 0 0 0 0,-1 0 0 0 0,0-1 0 0 0,1 0 0 0 0,2 0 4 0 0,-4 0-272 0 0,0-1 0 0 0,0 1 0 0 0,0-1 0 0 0,0 0-1 0 0,0 0 1 0 0,0 0 0 0 0,0 0 0 0 0,0 0-1 0 0,0-1 1 0 0,1 0 272 0 0,8-4-1022 0 0</inkml:trace>
  <inkml:trace contextRef="#ctx0" brushRef="#br0" timeOffset="326.353">14592 4288 15664 0 0,'0'-1'94'0'0,"-1"0"1"0"0,0 0 0 0 0,1 0-1 0 0,-1 0 1 0 0,0 0 0 0 0,0 0 0 0 0,0 0-1 0 0,0 0 1 0 0,0 1 0 0 0,0-1 0 0 0,0 0-1 0 0,0 1 1 0 0,0-1 0 0 0,0 1 0 0 0,0-1-1 0 0,0 1 1 0 0,0-1 0 0 0,-1 1-95 0 0,2 0-1 0 0,0 0-1 0 0,0 0 1 0 0,-1 0 0 0 0,1 0 0 0 0,0 0 0 0 0,0 0 0 0 0,0 0-1 0 0,0 0 1 0 0,0 0 0 0 0,-1 0 0 0 0,1 0 0 0 0,0 0-1 0 0,0 0 1 0 0,0 1 0 0 0,0-1 0 0 0,0 0 0 0 0,-1 0-1 0 0,1 0 1 0 0,0 0 0 0 0,0 0 0 0 0,0 0 0 0 0,0 1 0 0 0,0-1-1 0 0,0 0 1 0 0,0 0 0 0 0,0 0 0 0 0,-1 0 0 0 0,1 0-1 0 0,0 1 1 0 0,0-1 0 0 0,0 0 0 0 0,0 0 0 0 0,0 0-1 0 0,0 0 1 0 0,0 1 0 0 0,0-1 0 0 0,0 0 0 0 0,0 0 0 0 0,0 0-1 0 0,0 0 1 0 0,0 1 0 0 0,0-1 0 0 0,0 0 0 0 0,0 0-1 0 0,0 0 1 0 0,1 0 1 0 0,0 9-339 0 0,11 2-644 0 0,-4-6 471 0 0</inkml:trace>
  <inkml:trace contextRef="#ctx0" brushRef="#br0" timeOffset="1347.2">14942 4294 6448 0 0,'-14'2'418'0'0,"-8"1"-22"0"0,21-3 340 0 0,-12 6 6428 0 0,8 1-6942 0 0,-2 3 1187 0 0,7-9-1370 0 0,-1 0-1 0 0,1 0 1 0 0,-1 0-1 0 0,1 0 1 0 0,-1 0-1 0 0,0 0 1 0 0,0 0-1 0 0,1 0 1 0 0,-1 0-1 0 0,0-1 1 0 0,0 1-1 0 0,0 0 1 0 0,0 0-1 0 0,0-1 1 0 0,0 1-1 0 0,0-1 0 0 0,0 1-38 0 0,-6 4 1024 0 0,6-4-957 0 0,0 0 0 0 0,0 0 0 0 0,1 0 0 0 0,-1 0 0 0 0,0 0 0 0 0,0 0-1 0 0,-1 0 1 0 0,1-1 0 0 0,0 1 0 0 0,0 0 0 0 0,0-1 0 0 0,0 1 0 0 0,-1 0-1 0 0,1-1-66 0 0,0 0 9 0 0,0 0-9 0 0,1 0 0 0 0,-1 0 1 0 0,1 0-1 0 0,-1 0 0 0 0,1 0 0 0 0,0 0 1 0 0,-1 1-1 0 0,1-1 0 0 0,-1 0 0 0 0,1 0 1 0 0,-1 0-1 0 0,1 0 0 0 0,0 1 0 0 0,-1-1 1 0 0,1 0-1 0 0,0 1 0 0 0,-1-1 0 0 0,1 0 1 0 0,0 1-1 0 0,-1-1 0 0 0,1 0 0 0 0,0 1 0 0 0,-1-1 1 0 0,1 0-1 0 0,0 1 0 0 0,0-1 0 0 0,0 1 1 0 0,-1-1-1 0 0,1 0 0 0 0,0 1 0 0 0,0 0 0 0 0,-2 6 0 0 0,4 2 0 0 0,-1-8 0 0 0,-1 0 0 0 0,0-1 0 0 0,0 1 0 0 0,1 0 0 0 0,-1 0 0 0 0,0-1 0 0 0,0 1 0 0 0,0 0 0 0 0,0 0 0 0 0,1-1 0 0 0,-1 1 0 0 0,0 0 0 0 0,-1 0 0 0 0,1-1 0 0 0,0 1 0 0 0,0 0 0 0 0,-1 5 0 0 0,8-1 0 0 0,1 7 0 0 0,-3-8 0 0 0,2-2 123 0 0,11 5 1802 0 0,-12-4-1925 0 0,0 2 0 0 0,1-2 0 0 0,0 0 72 0 0,-5-3 299 0 0,-2 0 117 0 0,0 0 21 0 0,0 0-66 0 0,0 0-358 0 0,0 0-406 0 0,0 0-154 0 0,0 0-33 0 0,0 0 66 0 0,0 0 356 0 0,0 0 408 0 0,0 0 152 0 0,0 0 34 0 0,0 0-65 0 0,0 1-294 0 0,3 1-133 0 0,3 4-16 0 0,0 1 0 0 0,-5-6 0 0 0,-1-1 0 0 0,1 1 0 0 0,0 0 0 0 0,-1 0 0 0 0,1 0 0 0 0,-1-1 0 0 0,1 1 0 0 0,-1 0 0 0 0,1 0 0 0 0,-1 0 0 0 0,0 0 0 0 0,1 0 0 0 0,-1 0 0 0 0,0 1 0 0 0,0-1 0 0 0,0 0 0 0 0,1 0 0 0 0,-1-1 0 0 0,0 1 0 0 0,1 0 0 0 0,-1 0 0 0 0,1 0 0 0 0,-1 0 0 0 0,1 0 0 0 0,-1 0 0 0 0,1 0 0 0 0,0-1 0 0 0,-1 1 0 0 0,1 0 0 0 0,0 0 0 0 0,9 20 0 0 0,-7-12 0 0 0,0-1 0 0 0,-3-7 0 0 0,0 0 0 0 0,0 0 0 0 0,0 0 0 0 0,0 0 0 0 0,0-1 0 0 0,0 1 0 0 0,0 0 0 0 0,0 0 0 0 0,0 0 0 0 0,-1 0 0 0 0,1 0 0 0 0,0-1 0 0 0,0 1 0 0 0,-1 0 0 0 0,1 0 0 0 0,-1-1 0 0 0,1 1 0 0 0,-1 0 0 0 0,1 0 0 0 0,-1-1 0 0 0,1 1 0 0 0,-1 0 0 0 0,0-1 0 0 0,1 1 0 0 0,-1-1 0 0 0,0 1 0 0 0,1-1 0 0 0,-1 1 0 0 0,0-1 0 0 0,0 0 0 0 0,0 1 0 0 0,1-1 0 0 0,-2 1 0 0 0,-1 0 0 0 0,-2 2 7 0 0,0-1 0 0 0,-1 1 0 0 0,0-1 0 0 0,0 0 0 0 0,0 0 1 0 0,0-1-1 0 0,0 0 0 0 0,0 0 0 0 0,0 0 0 0 0,0-1 0 0 0,0 0 0 0 0,-1 0-7 0 0,-7-1-382 0 0,1 0-1 0 0,0-1 1 0 0,0 0 0 0 0,0-1 0 0 0,-1-1 382 0 0,-21-11-306 0 0,30 14 32 0 0,-4-2-562 0 0,8 3 765 0 0,1 0 1 0 0,0 0-1 0 0,0 0 0 0 0,0-1 0 0 0,0 1 0 0 0,0 0 0 0 0,0 0 1 0 0,0-1-1 0 0,-1 1 0 0 0,1 0 0 0 0,0 0 0 0 0,0-1 1 0 0,0 1-1 0 0,0 0 0 0 0,0 0 0 0 0,0-1 0 0 0,0 1 0 0 0,0 0 1 0 0,0 0-1 0 0,0-1 0 0 0,0 1 0 0 0,1 0 0 0 0,-1 0 1 0 0,0 0-1 0 0,0-1 0 0 0,0 1 0 0 0,0 0 0 0 0,0 0 0 0 0,0-1 1 0 0,0 1-1 0 0,1 0 0 0 0,-1 0 0 0 0,0 0 0 0 0,0 0 1 0 0,0-1-1 0 0,1 1 0 0 0,-1 0 0 0 0,0 0 71 0 0,4-6-6482 0 0</inkml:trace>
  <inkml:trace contextRef="#ctx0" brushRef="#br0" timeOffset="1759.76">15239 4227 11976 0 0,'-2'-1'62'0'0,"-1"0"1"0"0,0 0-1 0 0,0 0 1 0 0,0 0-1 0 0,0 1 0 0 0,0-1 1 0 0,0 1-1 0 0,0 0 1 0 0,0 0-1 0 0,0 0 1 0 0,0 0-1 0 0,0 0 1 0 0,1 1-1 0 0,-1-1 1 0 0,0 1-1 0 0,0 0 1 0 0,0-1-1 0 0,0 2 1 0 0,0-1-1 0 0,1 0 1 0 0,-2 1-63 0 0,-6 2 407 0 0,1 1 0 0 0,-1 1 0 0 0,1 0 0 0 0,0 0 1 0 0,0 0-1 0 0,1 1 0 0 0,0 1 0 0 0,0-1 0 0 0,1 1 0 0 0,-5 7-407 0 0,12-14 1 0 0,-1 0 0 0 0,1 1 0 0 0,0-1 0 0 0,0 0 0 0 0,0 1 0 0 0,1-1 0 0 0,-1 0-1 0 0,0 1 1 0 0,0-1 0 0 0,1 0 0 0 0,-1 1 0 0 0,1-1 0 0 0,-1 0 0 0 0,1 0 0 0 0,0 1-1 0 0,-1-1 1 0 0,1 0 0 0 0,0 0 0 0 0,0 0 0 0 0,0 0-1 0 0,2 3 0 0 0,-1 0-1 0 0,1-1 1 0 0,0 1 0 0 0,0-1 0 0 0,1 0-1 0 0,1 2 1 0 0,15 5 0 0 0,-17-9 0 0 0,-1 0 0 0 0,1 0 0 0 0,0 0 0 0 0,-1 1 0 0 0,1-1 0 0 0,-1 1 0 0 0,1 0 0 0 0,-1-1 0 0 0,0 1 0 0 0,0 0 0 0 0,0 0 0 0 0,1 2 0 0 0,-1-2 0 0 0,-1-1 0 0 0,1 1 0 0 0,-1-1 0 0 0,1 0 0 0 0,0 0 0 0 0,-1 1 0 0 0,1-1 0 0 0,0 0 0 0 0,0-1 0 0 0,0 1 0 0 0,0 0 0 0 0,1 0 0 0 0,12 6 0 0 0,5 5 82 0 0,-14-9 401 0 0,0 0-1 0 0,-1 1 0 0 0,1 0 1 0 0,-1 0-1 0 0,1 1 0 0 0,3 4-482 0 0,-9-9 27 0 0,1 0 0 0 0,-1 1 0 0 0,0-1 0 0 0,0 0-1 0 0,1 0 1 0 0,-1 1 0 0 0,0-1 0 0 0,0 0 0 0 0,0 1 0 0 0,1-1-1 0 0,-1 0 1 0 0,0 1 0 0 0,0-1 0 0 0,0 0 0 0 0,0 1 0 0 0,0-1-1 0 0,0 1 1 0 0,0-1 0 0 0,0 0 0 0 0,0 1 0 0 0,0-1-1 0 0,0 0 1 0 0,0 1 0 0 0,0-1 0 0 0,0 1 0 0 0,0-1 0 0 0,0 0-1 0 0,0 1 1 0 0,0-1 0 0 0,0 0 0 0 0,-1 1 0 0 0,1-1-1 0 0,0 0 1 0 0,0 1 0 0 0,0-1 0 0 0,-1 0 0 0 0,1 1 0 0 0,0-1-1 0 0,0 0 1 0 0,-1 0 0 0 0,1 1 0 0 0,0-1-27 0 0,-5 8-7 0 0,4-7 7 0 0,0 1 0 0 0,-1 0 0 0 0,1 0 0 0 0,-1-1 0 0 0,1 1 0 0 0,-1 0 0 0 0,0-1 0 0 0,1 0 0 0 0,-1 1 0 0 0,0-1 0 0 0,0 0 0 0 0,0 0 0 0 0,0 0 0 0 0,0 0 0 0 0,0-1 0 0 0,0 1 0 0 0,-1 0 0 0 0,-43 13 0 0 0,40-13-204 0 0,-12 4 239 0 0,-1-2 1 0 0,1 0 0 0 0,-11 0-36 0 0,-8-5-3788 0 0,27-1-2694 0 0</inkml:trace>
  <inkml:trace contextRef="#ctx0" brushRef="#br0" timeOffset="1970.588">15350 4321 15664 0 0,'0'0'356'0'0,"0"0"49"0"0,4 8 405 0 0,14 38-226 0 0,-16-39-100 0 0,0 0 0 0 0,0 0 0 0 0,0 1 0 0 0,-1-1 0 0 0,0 6-484 0 0,1 0 624 0 0,-2-11-551 0 0,0-1-1 0 0,0 1 1 0 0,0 0-1 0 0,0 0 0 0 0,0 0 1 0 0,0 0-1 0 0,-1 0 1 0 0,0 2-73 0 0,1-2 2 0 0,-1-1 1 0 0,1 1 0 0 0,-1 0 0 0 0,1 0 0 0 0,0 0 0 0 0,0 0 0 0 0,0 0 0 0 0,0 0-1 0 0,0 0 1 0 0,1 1-3 0 0,0 13 0 0 0,1-9-952 0 0,0-5-4002 0 0,2-2-1731 0 0</inkml:trace>
  <inkml:trace contextRef="#ctx0" brushRef="#br0" timeOffset="2252.915">15526 4241 10136 0 0,'13'0'224'0'0,"-7"4"40"0"0,-6-4 16 0 0,0 0 8 0 0,0 0-288 0 0,7 8 0 0 0,2 0 0 0 0,-4 0-2944 0 0,-5 3-648 0 0</inkml:trace>
  <inkml:trace contextRef="#ctx0" brushRef="#br0" timeOffset="2580.149">15777 4321 11976 0 0,'-12'3'901'0'0,"-17"6"-481"0"0,19-7-314 0 0,1 1 1 0 0,0 1 0 0 0,-1 0 0 0 0,-1 1-107 0 0,-3 3 411 0 0,-41 25 1709 0 0,45-28-1818 0 0,9-4-233 0 0,-1 0 0 0 0,1-1-1 0 0,-1 1 1 0 0,1 0-1 0 0,-1 0 1 0 0,1 0-1 0 0,0 0 1 0 0,-1 0-1 0 0,1 0 1 0 0,0 0 0 0 0,0 0-1 0 0,0 1 1 0 0,0-1-1 0 0,0 0 1 0 0,0 1-1 0 0,0-1 1 0 0,1 1-1 0 0,-1 0-68 0 0,0 0 83 0 0,0-1-1 0 0,1 0 0 0 0,-1 1 0 0 0,0-1 0 0 0,0 0 0 0 0,1 1 0 0 0,-1-1 0 0 0,0 0 1 0 0,-1 0-1 0 0,1 0 0 0 0,0 0 0 0 0,0 0 0 0 0,0 0 0 0 0,-1 0-82 0 0,0 0 52 0 0,1 0 0 0 0,0 0 0 0 0,-1 0-1 0 0,1 0 1 0 0,0 1 0 0 0,0-1 0 0 0,0 0 0 0 0,0 0-1 0 0,-1 2-51 0 0,2-3 1 0 0,0 0-1 0 0,0 1 1 0 0,-1-1-1 0 0,1 0 1 0 0,0 0 0 0 0,0 1-1 0 0,0-1 1 0 0,-1 0-1 0 0,1 1 1 0 0,0-1-1 0 0,0 0 1 0 0,0 1-1 0 0,0-1 1 0 0,0 0-1 0 0,-1 1 1 0 0,1-1-1 0 0,0 0 1 0 0,0 1-1 0 0,0-1 1 0 0,0 0-1 0 0,0 1 1 0 0,0-1-1 0 0,0 0 1 0 0,0 1-1 0 0,1-1 1 0 0,-1 0-1 0 0,0 1 1 0 0,0-1-1 0 0,0 0 1 0 0,0 1-1 0 0,0-1 1 0 0,0 0-1 0 0,0 3-1 0 0,0-3 1 0 0,0 0 0 0 0,-1 0 0 0 0,1 0 0 0 0,0 0 0 0 0,0 1 0 0 0,0-1 0 0 0,0 0 0 0 0,0 0 0 0 0,0 0 0 0 0,0 0 0 0 0,0 0 0 0 0,0 0 0 0 0,0 0 0 0 0,0 1 0 0 0,0-1 0 0 0,0 0 0 0 0,0 0 0 0 0,0 0 0 0 0,0 0 0 0 0,0 0 0 0 0,0 0 0 0 0,0 1 0 0 0,0-1 0 0 0,0 0 0 0 0,0 0 0 0 0,0 0 0 0 0,0 0 0 0 0,0 0 0 0 0,0 0 0 0 0,0 0 0 0 0,0 1 0 0 0,0-1 0 0 0,0 0 0 0 0,0 0 0 0 0,0 0 0 0 0,0 0 0 0 0,0 0 0 0 0,0 0 0 0 0,1 0 0 0 0,-1 0 0 0 0,0 1 0 0 0,0-1 0 0 0,0 0 0 0 0,0 0 0 0 0,0 0 0 0 0,0 0 0 0 0,0 0 0 0 0,0 0 0 0 0,1 0 0 0 0,9 3 0 0 0,12-2 0 0 0,-6-2 0 0 0,0-2 0 0 0,0 1 0 0 0,0-2 0 0 0,0 0 0 0 0,0-1 0 0 0,9-5 0 0 0,-5 3 0 0 0,4-2-535 0 0,18-10 535 0 0,16-7-1291 0 0,-31 15 1155 0 0,-20 8 2 0 0,0 0 1 0 0,0 0-1 0 0,1 0 1 0 0,-1 1-1 0 0,1 0 0 0 0,0 1 1 0 0,-1-1-1 0 0,1 2 1 0 0,0-1-1 0 0,0 1 1 0 0,6 0 133 0 0,-10 1 13 0 0,0-1 0 0 0,0 1 1 0 0,0-1-1 0 0,0 1 1 0 0,0 0-1 0 0,0 1 0 0 0,0-1 1 0 0,-1 1-1 0 0,1 0 1 0 0,0 0-1 0 0,-1 0 0 0 0,1 0 1 0 0,-1 0-1 0 0,0 1 1 0 0,1 0-1 0 0,-1-1 0 0 0,-1 1 1 0 0,1 0-1 0 0,0 1 1 0 0,0 0-14 0 0,0 0 120 0 0,1 1 1 0 0,-1 0 0 0 0,-1-1-1 0 0,1 1 1 0 0,-1 1 0 0 0,1-1 0 0 0,-2 0-1 0 0,1 0 1 0 0,0 1 0 0 0,-1 1-121 0 0,1 6-31 0 0,0 0 1 0 0,-1 0-1 0 0,-1 10 31 0 0,-3-2 2032 0 0,1-23-2033 0 0,1 1 0 0 0,0 0 0 0 0,0 0 1 0 0,-1-1-1 0 0,1 1 0 0 0,0-1 0 0 0,0 1 0 0 0,0-1 0 0 0,1 1 0 0 0,-1-1 0 0 0,0 1 0 0 0,1-1 0 0 0,-1 0 0 0 0,1 1 0 0 0,-1-1 0 0 0,1 0 0 0 0,0 0 0 0 0,0 1 0 0 0,-1-1 0 0 0,1 0 0 0 0,1 0 0 0 0,-1 0 0 0 0,0 1 0 0 0,0-1 0 0 0,1 0 0 0 0,-1 0 0 0 0,1 1 1 0 0,0-4-134 0 0,1 1 0 0 0,0 0 0 0 0,0 0-1 0 0,0 0 1 0 0,0 0 0 0 0,1 0 0 0 0,0 1 0 0 0,-1-1 0 0 0,2 1-1 0 0,2-3 135 0 0,7-5-86 0 0,0 1-1 0 0,1 0 0 0 0,0 1 0 0 0,1 1 0 0 0,0 1 0 0 0,0 0 0 0 0,15-5 87 0 0,-29 11 0 0 0,1 1 0 0 0,-1-1 0 0 0,1 0 0 0 0,0 1 0 0 0,-1-1 0 0 0,1 1 0 0 0,0-1 0 0 0,0 1 0 0 0,-1 0 0 0 0,1 0 0 0 0,0 0 0 0 0,-1 0 0 0 0,1 0 0 0 0,0 0 0 0 0,0 0 0 0 0,-1 1 0 0 0,1-1 0 0 0,0 0 0 0 0,-1 1 0 0 0,2 0 0 0 0,2 1 0 0 0,-3-2-7 0 0,0 1-1 0 0,-1 0 0 0 0,1 0 0 0 0,0 0 0 0 0,0 0 0 0 0,-1 0 0 0 0,1 0 0 0 0,-1 1 0 0 0,1-1 0 0 0,-1 0 0 0 0,0 1 0 0 0,1 0 8 0 0,8 13-4719 0 0,-4-4-698 0 0</inkml:trace>
  <inkml:trace contextRef="#ctx0" brushRef="#br1" timeOffset="-113719.113">11537 461 6736 0 0,'0'0'306'0'0,"0"0"-4"0"0,0 0-70 0 0,0 0 422 0 0,0 0 208 0 0,0 0 39 0 0,0 0 2 0 0,0 0-34 0 0,0 0-18 0 0,0 0-3 0 0,0 0-48 0 0,0 0-202 0 0,0 0-87 0 0,0 0-20 0 0,0 0-23 0 0,0 0-85 0 0,0 0-36 0 0,15 11 910 0 0,-8-10-1097 0 0,1 0 0 0 0,0 0-1 0 0,-1 0 1 0 0,1-1 0 0 0,0 0-1 0 0,-1-1 1 0 0,1 0 0 0 0,0 0-1 0 0,0-1-159 0 0,20-4 868 0 0,20-8-868 0 0,-43 13 239 0 0,15-6 87 0 0,0 0 0 0 0,8-5-326 0 0,-21 8 14 0 0,0 1 0 0 0,-1-1 0 0 0,1 0-1 0 0,-1-1 1 0 0,0 1 0 0 0,0-1 0 0 0,-1-1 0 0 0,3-2-14 0 0,-7 7 2 0 0,0 1 0 0 0,-1-1 1 0 0,1 0-1 0 0,0 0 0 0 0,-1 0 0 0 0,1 0 0 0 0,-1 0 1 0 0,1 1-1 0 0,-1-1 0 0 0,0 0 0 0 0,1 0 0 0 0,-1 0 1 0 0,0 0-1 0 0,0 0 0 0 0,1 0 0 0 0,-1-1 0 0 0,0 1 1 0 0,0 0-1 0 0,0 0 0 0 0,0 0 0 0 0,-1 0 0 0 0,1 0 1 0 0,0 0-1 0 0,0 0 0 0 0,-1 0 0 0 0,1 0 0 0 0,0 0 1 0 0,-1 0-1 0 0,1 0 0 0 0,-1 1 0 0 0,1-1 0 0 0,-1 0 1 0 0,1 0-1 0 0,-1 0 0 0 0,0 0 0 0 0,0 1 0 0 0,1-1 1 0 0,-1 0-1 0 0,0 1 0 0 0,0-1 0 0 0,0 1 0 0 0,0-1-2 0 0,-2-1 41 0 0,0 0 1 0 0,-1 0-1 0 0,1 1 0 0 0,0-1 0 0 0,-1 1 0 0 0,1 0 0 0 0,-1 0 0 0 0,0 0 0 0 0,1 0 0 0 0,-1 1 0 0 0,-3-1-41 0 0,-1 1 27 0 0,1 0-24 0 0,0 0 0 0 0,0 0 1 0 0,0 1-1 0 0,0-1 0 0 0,1 2 1 0 0,-1-1-1 0 0,0 1 0 0 0,-4 1-3 0 0,4 0 68 0 0,-1 0 0 0 0,1 1 0 0 0,-1 0 0 0 0,1 0 0 0 0,0 0 0 0 0,1 1 0 0 0,-1 0 0 0 0,1 0 0 0 0,0 1 0 0 0,0 0 0 0 0,1 0 0 0 0,-1 0 0 0 0,2 1 0 0 0,-4 4-68 0 0,4-4-14 0 0,-1 1 0 0 0,2 0 0 0 0,-1 0 0 0 0,1 0 0 0 0,0 0-1 0 0,1 0 1 0 0,-1 5 14 0 0,2-11 11 0 0,1 1 0 0 0,0-1 1 0 0,0 1-1 0 0,-1-1 0 0 0,1 1 0 0 0,1-1 0 0 0,-1 0 0 0 0,0 1 0 0 0,1-1 0 0 0,-1 0 0 0 0,1 1 1 0 0,0-1-1 0 0,-1 0 0 0 0,1 1 0 0 0,0-1 0 0 0,1 0 0 0 0,-1 0 0 0 0,0 0 0 0 0,1 0 0 0 0,-1 0 1 0 0,1 0-1 0 0,-1 0 0 0 0,1-1 0 0 0,0 1 0 0 0,0-1 0 0 0,0 1 0 0 0,0-1 0 0 0,2 2-11 0 0,3 1 15 0 0,2 1 0 0 0,-1-1-1 0 0,0 0 1 0 0,1-1 0 0 0,0 0-1 0 0,-1-1 1 0 0,1 1 0 0 0,0-2-1 0 0,0 1 1 0 0,1-1 0 0 0,5 0-15 0 0,7-2 29 0 0,0 1-1 0 0,0-2 1 0 0,0-1 0 0 0,-1-1 0 0 0,0-1 0 0 0,6-2-29 0 0,-11 0 125 0 0,0 0 0 0 0,-1 0 0 0 0,0-2 0 0 0,-1 0 0 0 0,8-6-125 0 0,7-5-524 0 0,-28 20 520 0 0,-1 0 0 0 0,0-1-1 0 0,1 1 1 0 0,-1 0 0 0 0,0 0 0 0 0,1-1-1 0 0,-1 1 1 0 0,1 0 0 0 0,-1 0-1 0 0,0-1 1 0 0,1 1 0 0 0,-1 0 0 0 0,1 0-1 0 0,-1 0 1 0 0,1 0 0 0 0,-1 0-1 0 0,1 0 1 0 0,-1 0 0 0 0,1-1 0 0 0,-1 1-1 0 0,0 1 1 0 0,1-1 0 0 0,-1 0 0 0 0,1 0-1 0 0,-1 0 1 0 0,1 0 0 0 0,-1 0-1 0 0,1 0 1 0 0,-1 0 0 0 0,1 1 0 0 0,-1-1-1 0 0,0 0 1 0 0,1 0 4 0 0,3 15 282 0 0,-3-11-215 0 0,3 40 206 0 0,-5-37-250 0 0,1 0 0 0 0,1 0 0 0 0,0 0 0 0 0,0 0 0 0 0,0 0 0 0 0,1 0 0 0 0,0 0 0 0 0,0-1 0 0 0,0 1 0 0 0,4 4-23 0 0,-5-8 313 0 0,-1-3-290 0 0,0 1-1 0 0,0-1 0 0 0,0 0 1 0 0,1 1-1 0 0,-1-1 0 0 0,0 0 1 0 0,1 1-1 0 0,-1-1 0 0 0,0 0 0 0 0,1 1 1 0 0,-1-1-1 0 0,0 0 0 0 0,1 1 1 0 0,-1-1-1 0 0,1 0 0 0 0,-1 0 0 0 0,1 0 1 0 0,-1 1-1 0 0,0-1 0 0 0,1 0 1 0 0,-1 0-1 0 0,1 0 0 0 0,-1 0 0 0 0,1 0 1 0 0,-1 0-1 0 0,1 0 0 0 0,-1 0 1 0 0,1 0-1 0 0,0 0-22 0 0,0 0-1 0 0,1 0 0 0 0,0 0-1 0 0,0 0 1 0 0,-1 0 0 0 0,1 0 0 0 0,0 0 0 0 0,0-1 0 0 0,0 1-1 0 0,-1 0 1 0 0,1-1 0 0 0,0 0 0 0 0,-1 1 0 0 0,1-1 0 0 0,-1 0-1 0 0,1 0 1 0 0,0 0 0 0 0,-1 0 0 0 0,0 0 0 0 0,1 0 0 0 0,-1 0-1 0 0,0-1 1 0 0,0 1 0 0 0,1 0 0 0 0,-1-1 0 0 0,0 0 1 0 0,4-6-67 0 0,1 0 1 0 0,-2-1-1 0 0,1 1 0 0 0,1-5 67 0 0,4-9-327 0 0,-4 11 192 0 0,-2 4-38 0 0,0 0 0 0 0,0 0 0 0 0,1 0 0 0 0,0 0 0 0 0,0 1 0 0 0,1 0 0 0 0,5-5 173 0 0,1 1-50 0 0,-11 8 37 0 0,0 1 1 0 0,0 0-1 0 0,1-1 0 0 0,-1 1 1 0 0,0 0-1 0 0,1 0 0 0 0,-1 0 0 0 0,1 0 1 0 0,-1 0-1 0 0,1 0 0 0 0,0 0 1 0 0,-1 1-1 0 0,1-1 0 0 0,0 1 0 0 0,-1-1 1 0 0,1 1-1 0 0,0 0 0 0 0,0-1 1 0 0,-1 1-1 0 0,1 0 0 0 0,0 0 1 0 0,0 0-1 0 0,0 0 0 0 0,-1 1 0 0 0,1-1 1 0 0,0 0-1 0 0,0 1 0 0 0,0 0 13 0 0,1 0 22 0 0,0 1-1 0 0,0-1 1 0 0,0 1 0 0 0,-1 0-1 0 0,1 0 1 0 0,0 0-1 0 0,-1 0 1 0 0,0 1 0 0 0,1-1-1 0 0,-1 1 1 0 0,0 0-1 0 0,0-1 1 0 0,-1 1 0 0 0,1 0-1 0 0,0 0 1 0 0,-1 0-1 0 0,0 0 1 0 0,0 0 0 0 0,0 0-1 0 0,1 3-21 0 0,-1-2 56 0 0,0-1 1 0 0,0 1-1 0 0,1-1 0 0 0,-1 0 0 0 0,1 1 0 0 0,0-1 1 0 0,0 0-1 0 0,0 0 0 0 0,0 0 0 0 0,2 1-56 0 0,-2-2 70 0 0,0 1 0 0 0,0 0 1 0 0,0 0-1 0 0,0 0 0 0 0,0 0 0 0 0,0 1 1 0 0,0 0-71 0 0,-2-2 149 0 0,4 2 24 0 0,2 3 299 0 0,-5-7-465 0 0,0 0-1 0 0,1 0 1 0 0,-1 0-1 0 0,0 0 1 0 0,0-1-1 0 0,0 1 1 0 0,0-1-1 0 0,0 1 1 0 0,0-1-1 0 0,0 1 1 0 0,0-1 0 0 0,0 1-1 0 0,0-1 1 0 0,0 0-1 0 0,0 1 1 0 0,0-1-1 0 0,-1 0 1 0 0,1 0-1 0 0,0 0 1 0 0,0 0-1 0 0,-1 0 1 0 0,1 0-1 0 0,-1 0 1 0 0,1 0-7 0 0,17-29-13 0 0,-14 22-76 0 0,1 1 1 0 0,0 0-1 0 0,3-4 89 0 0,3-2-216 0 0,-10 10 190 0 0,1 1 1 0 0,0 0-1 0 0,0 0 1 0 0,0-1 0 0 0,0 1-1 0 0,0 1 1 0 0,0-1-1 0 0,1 0 1 0 0,-1 1 0 0 0,1-1-1 0 0,-1 1 1 0 0,1-1 0 0 0,0 1-1 0 0,-1 0 1 0 0,1 0-1 0 0,0 1 1 0 0,0-1 0 0 0,0 0-1 0 0,-1 1 1 0 0,1 0-1 0 0,0 0 1 0 0,0 0 0 0 0,2 0 25 0 0,-4 0-1 0 0,0 0 0 0 0,0 0 1 0 0,-1 0-1 0 0,1 0 1 0 0,0 0-1 0 0,0 0 0 0 0,0 0 1 0 0,0 1-1 0 0,0-1 1 0 0,0 0-1 0 0,0 1 0 0 0,0-1 1 0 0,-1 1-1 0 0,1-1 0 0 0,0 1 1 0 0,0-1-1 0 0,0 1 1 0 0,-1-1-1 0 0,1 1 0 0 0,0 0 1 0 0,-1 0 0 0 0,4 2-1 0 0,0 0 50 0 0,0 1 0 0 0,0-1 0 0 0,0 1-1 0 0,0 0 1 0 0,-1 0 0 0 0,0 0 0 0 0,1 0 0 0 0,-2 1 0 0 0,1-1-1 0 0,0 2-48 0 0,14 19 330 0 0,-10-15-143 0 0,0 0 1 0 0,-1 0-1 0 0,0 1-187 0 0,-3-5 84 0 0,1 0-1 0 0,0 0 1 0 0,0 0-1 0 0,0 0 1 0 0,0 0-1 0 0,1-1 1 0 0,0 0-1 0 0,5 5-83 0 0,-7-8 27 0 0,0-1 0 0 0,0 1 0 0 0,0-1 1 0 0,-1 1-1 0 0,2-1 0 0 0,-1 0 0 0 0,0 0 0 0 0,3 0-27 0 0,-5 0-100 0 0,1-1 1 0 0,-1 0 0 0 0,0 0-1 0 0,1 0 1 0 0,-1 0-1 0 0,1 0 1 0 0,-1 0 0 0 0,0 0-1 0 0,1 0 1 0 0,-1 0-1 0 0,0-1 1 0 0,1 1 0 0 0,-1-1-1 0 0,0 1 1 0 0,1-1 0 0 0,-1 1-1 0 0,0-1 1 0 0,0 0-1 0 0,0 1 1 0 0,1-1 0 0 0,-1 0 99 0 0,5-5-6036 0 0,0 0-1969 0 0</inkml:trace>
  <inkml:trace contextRef="#ctx0" brushRef="#br1" timeOffset="-113378.255">12817 425 10136 0 0,'0'0'777'0'0,"3"8"-216"0"0,10 33 7286 0 0,-11-31-7206 0 0,0-1-1 0 0,1 1 1 0 0,1-1 0 0 0,0 1 0 0 0,0-1 0 0 0,1 0-1 0 0,0-1 1 0 0,5 8-641 0 0,-6-10 488 0 0,-1-1-354 0 0,1 1 1 0 0,-1-1-1 0 0,1 0 0 0 0,0 0 1 0 0,1-1-1 0 0,-1 1 1 0 0,1-1-1 0 0,2 2-134 0 0,7-3 1280 0 0,-4-5-5680 0 0,-3-5 2877 0 0</inkml:trace>
  <inkml:trace contextRef="#ctx0" brushRef="#br1" timeOffset="-113081.387">12805 293 16040 0 0,'-1'-1'193'0'0,"0"0"1"0"0,0 1-1 0 0,0-1 1 0 0,0 1-1 0 0,0-1 1 0 0,0 1 0 0 0,-1-1-1 0 0,1 1 1 0 0,0 0-1 0 0,0-1 1 0 0,0 1 0 0 0,0 0-1 0 0,0 0 1 0 0,-1 0-1 0 0,1 0-193 0 0,0 0 351 0 0,8 11-848 0 0,1-5-169 0 0,-1 0-26 0 0</inkml:trace>
  <inkml:trace contextRef="#ctx0" brushRef="#br1" timeOffset="-112791.996">13167 296 7368 0 0,'-7'5'762'0'0,"-10"6"341"0"0,2-2 2655 0 0,0 1-1 0 0,-5 5-3757 0 0,15-11 284 0 0,1 0 0 0 0,0 0-1 0 0,0 0 1 0 0,1 1-1 0 0,-1-1 1 0 0,1 1 0 0 0,0 0-1 0 0,0 0 1 0 0,-1 3-284 0 0,3-5 5 0 0,1-1 1 0 0,-1 0-1 0 0,1 1 1 0 0,-1-1-1 0 0,1 0 1 0 0,0 1-1 0 0,0-1 0 0 0,0 0 1 0 0,0 1-1 0 0,1-1 1 0 0,-1 0-1 0 0,0 1 1 0 0,1-1-1 0 0,0 0 1 0 0,0 1-1 0 0,-1-1 1 0 0,1 0-1 0 0,0 0 1 0 0,1 0-1 0 0,-1 0 1 0 0,0 0-1 0 0,1 0 0 0 0,-1 0 1 0 0,1 0-1 0 0,-1-1 1 0 0,1 1-6 0 0,3 3-2 0 0,1 0 1 0 0,-1 0-1 0 0,1-1 0 0 0,0 0 1 0 0,0 0-1 0 0,0 0 0 0 0,6 2 2 0 0,4 1 241 0 0,0 1 0 0 0,-1 0 0 0 0,0 1 0 0 0,12 10-241 0 0,-27-19 47 0 0,1 0 0 0 0,-1 1 0 0 0,1-1 0 0 0,-1 0 0 0 0,1 1 0 0 0,-1-1 0 0 0,1 1 0 0 0,-1-1-1 0 0,1 1 1 0 0,-1-1 0 0 0,0 1 0 0 0,1 0 0 0 0,-1-1 0 0 0,0 1 0 0 0,1-1 0 0 0,-1 1 0 0 0,0 0 0 0 0,0-1-1 0 0,0 1 1 0 0,0 0 0 0 0,0-1 0 0 0,1 1 0 0 0,-1 0 0 0 0,0-1 0 0 0,0 1 0 0 0,-1 0 0 0 0,1-1 0 0 0,0 1-1 0 0,0-1 1 0 0,0 1 0 0 0,0 0 0 0 0,0-1 0 0 0,-1 1 0 0 0,1 0 0 0 0,0-1 0 0 0,-1 1 0 0 0,1-1 0 0 0,0 1-1 0 0,-1-1 1 0 0,1 1 0 0 0,-1-1 0 0 0,1 1 0 0 0,-1-1 0 0 0,1 1 0 0 0,-1-1 0 0 0,1 0 0 0 0,-1 1 0 0 0,1-1-1 0 0,-1 0 1 0 0,0 1-47 0 0,-2 1 94 0 0,-1 0 0 0 0,0 0 0 0 0,0 0-1 0 0,0 0 1 0 0,0-1 0 0 0,0 1 0 0 0,0-1-94 0 0,-136 37 665 0 0,76-19-2081 0 0,27-13-983 0 0,36-6 927 0 0,2-1-3223 0 0,2-4-1377 0 0</inkml:trace>
  <inkml:trace contextRef="#ctx0" brushRef="#br1" timeOffset="-112584.767">13568 290 10136 0 0,'0'0'777'0'0,"-12"3"-298"0"0,-3-1 732 0 0,-1 0-1 0 0,1 2 1 0 0,0 0 0 0 0,0 0 0 0 0,-1 2-1211 0 0,4-2 369 0 0,1 0 1 0 0,0 0-1 0 0,0 1 0 0 0,0 1 1 0 0,1 0-1 0 0,0 0 0 0 0,-7 6-369 0 0,16-11 33 0 0,0 0-1 0 0,0-1 1 0 0,0 1 0 0 0,0 0-1 0 0,1 0 1 0 0,-1 0-1 0 0,0 0 1 0 0,0 0-1 0 0,1 0 1 0 0,-1 0-1 0 0,1 0 1 0 0,-1 0-1 0 0,1 0 1 0 0,-1 1 0 0 0,1-1-1 0 0,0 0 1 0 0,-1 0-1 0 0,1 0 1 0 0,0 1-1 0 0,0-1 1 0 0,0 0-1 0 0,0 0 1 0 0,0 0-1 0 0,0 1 1 0 0,0-1-1 0 0,1 0 1 0 0,-1 0 0 0 0,0 0-1 0 0,1 1 1 0 0,-1-1-1 0 0,1 0 1 0 0,-1 0-1 0 0,1 0 1 0 0,-1 0-1 0 0,1 0 1 0 0,0 0-1 0 0,-1 0 1 0 0,1 0 0 0 0,0 0-1 0 0,0 0 1 0 0,0 0-1 0 0,0 0-32 0 0,6 5 32 0 0,1-1-1 0 0,-1 1 0 0 0,1-1 1 0 0,0 0-1 0 0,5 1-31 0 0,2 3 188 0 0,18 9 148 0 0,-22-13-129 0 0,0 1 0 0 0,-1 0 0 0 0,0 1 0 0 0,0 0 0 0 0,0 1-1 0 0,-1 0 1 0 0,4 4-207 0 0,-12-11 25 0 0,0 0-1 0 0,0 0 0 0 0,-1 0 0 0 0,1 0 1 0 0,0 0-1 0 0,-1 0 0 0 0,1 0 1 0 0,-1 0-1 0 0,1 0 0 0 0,-1 0 0 0 0,0 0 1 0 0,1 0-1 0 0,-1 0 0 0 0,0 0 1 0 0,0 1-1 0 0,0-1 0 0 0,1 0 0 0 0,-1 0 1 0 0,-1 0-1 0 0,1 0 0 0 0,0 0 1 0 0,0 1-1 0 0,0-1 0 0 0,-1 0 0 0 0,1 0 1 0 0,0 0-1 0 0,-1 0 0 0 0,1 0 1 0 0,-1 0-1 0 0,1 0 0 0 0,-1 0 0 0 0,0 0 1 0 0,1 0-1 0 0,-1 0 0 0 0,0 0 1 0 0,0 0-1 0 0,0-1 0 0 0,1 1 0 0 0,-1 0 1 0 0,0 0-1 0 0,0-1 0 0 0,-1 1-24 0 0,-3 3 170 0 0,-1-1 0 0 0,0 1 0 0 0,0-1 0 0 0,0-1 0 0 0,-1 1 0 0 0,-4 0-170 0 0,-17 5-19 0 0,-1-2-1 0 0,-2-1 20 0 0,-6 1-306 0 0,16-5-734 0 0,21-1 901 0 0,-1 0 0 0 0,0 0 1 0 0,1 0-1 0 0,-1 0 0 0 0,1 0 0 0 0,-1 0 0 0 0,0-1 1 0 0,1 1-1 0 0,-1 0 0 0 0,1 0 0 0 0,-1 0 0 0 0,0 0 1 0 0,1-1-1 0 0,-1 1 0 0 0,1 0 0 0 0,-1-1 0 0 0,1 1 0 0 0,-1 0 1 0 0,1-1-1 0 0,-1 1 0 0 0,1-1 0 0 0,0 1 0 0 0,-1 0 1 0 0,1-1-1 0 0,0 1 0 0 0,-1-1 0 0 0,1 0 0 0 0,0 1 139 0 0,0-1-1493 0 0,1 0-959 0 0,4-6-3690 0 0</inkml:trace>
  <inkml:trace contextRef="#ctx0" brushRef="#br1" timeOffset="-112307.129">13662 416 12552 0 0,'7'-2'1337'0'0,"-5"3"-1081"0"0,0 0 1 0 0,1 0-1 0 0,-1 0 1 0 0,0 0 0 0 0,1 0-1 0 0,-1 0 1 0 0,0 1-1 0 0,0-1 1 0 0,0 1-1 0 0,0-1 1 0 0,0 1-1 0 0,-1 0 1 0 0,1 0-1 0 0,0 0 1 0 0,0 2-257 0 0,4 6 1221 0 0,-2 0 0 0 0,1 1 0 0 0,-2-1 0 0 0,3 9-1221 0 0,0 2 1005 0 0,-2-8-446 0 0,-1 1 1 0 0,0 0-1 0 0,0 0 0 0 0,0 14-559 0 0,-3-23 126 0 0,0-1-1 0 0,1 0 0 0 0,-1 1 1 0 0,1-1-1 0 0,0 1 0 0 0,1-1 1 0 0,-1 0-1 0 0,2 4-125 0 0,0-4 25 0 0,-3-3-19 0 0,0-1-220 0 0,0 0-104 0 0,0 0-24 0 0,11-16-3698 0 0,-4 1 2014 0 0,0 1-20 0 0</inkml:trace>
  <inkml:trace contextRef="#ctx0" brushRef="#br1" timeOffset="-111633.001">13927 345 14224 0 0,'0'0'322'0'0,"0"0"45"0"0,0 0 20 0 0,0 0-38 0 0,9 12 202 0 0,9 12 283 0 0,-16-20-802 0 0,0 0 1 0 0,1-1-1 0 0,-1 0 0 0 0,1 1 1 0 0,-1-1-1 0 0,1 0 0 0 0,0 0 1 0 0,0-1-1 0 0,1 1 0 0 0,-1 0 1 0 0,1-1-1 0 0,-1 0 0 0 0,2 0-32 0 0,7 4 131 0 0,-9-4-149 0 0,0-1 1 0 0,0 1-1 0 0,1-1 1 0 0,-1 0-1 0 0,0 0 0 0 0,1 0 1 0 0,-1 0-1 0 0,1-1 1 0 0,-1 1-1 0 0,1-1 0 0 0,0 0 18 0 0,5 0-177 0 0,-1 0-1 0 0,1-1 0 0 0,-1 0 0 0 0,1 0 1 0 0,-1-1-1 0 0,1 0 0 0 0,-1 0 0 0 0,0-1 1 0 0,4-2 177 0 0,-12 5-130 0 0,0 0-4 0 0,1 0 172 0 0,-1 0 1 0 0,0 0 0 0 0,0 0 0 0 0,0-1 0 0 0,0 1 0 0 0,0 0 0 0 0,1 0 0 0 0,-1 0 0 0 0,0 0-1 0 0,0 0 1 0 0,0-1 0 0 0,0 1 0 0 0,0 0 0 0 0,0 0 0 0 0,0 0 0 0 0,0 0 0 0 0,1-1 0 0 0,-1 1-1 0 0,0 0 1 0 0,0 0 0 0 0,0 0 0 0 0,0 0 0 0 0,0-1 0 0 0,0 1 0 0 0,0 0 0 0 0,0 0-1 0 0,0 0 1 0 0,0 0 0 0 0,0-1 0 0 0,0 1 0 0 0,0 0 0 0 0,-1 0 0 0 0,1 0 0 0 0,0 0 0 0 0,0-1-1 0 0,0 1 1 0 0,0 0 0 0 0,0 0 0 0 0,0 0 0 0 0,0 0 0 0 0,0-1 0 0 0,0 1 0 0 0,-1 0 0 0 0,1 0-1 0 0,0 0 1 0 0,0 0 0 0 0,0 0 0 0 0,0 0 0 0 0,0 0 0 0 0,-1 0 0 0 0,1-1 0 0 0,0 1 0 0 0,0 0-1 0 0,0 0 1 0 0,0 0 0 0 0,-1 0 0 0 0,1 0 0 0 0,0 0 0 0 0,0 0 0 0 0,0 0 0 0 0,-1 0 0 0 0,1 0-1 0 0,0 0 1 0 0,0 0 0 0 0,0 0 0 0 0,-1 0-39 0 0,-4 0 199 0 0,0 0 0 0 0,0 0 1 0 0,0 0-1 0 0,0 1 0 0 0,0 0 0 0 0,0 0 0 0 0,1 0 0 0 0,-1 0 1 0 0,0 1-1 0 0,0 0 0 0 0,0 0-199 0 0,-14 7 352 0 0,0 1-1 0 0,0 1-351 0 0,-7 3 299 0 0,7-3-104 0 0,0 1-1 0 0,0 1 0 0 0,-7 6-194 0 0,20-13 179 0 0,0 0 0 0 0,1 0-1 0 0,-1 1 1 0 0,1 0 0 0 0,1 0 0 0 0,-1 0 0 0 0,1 1 0 0 0,-2 4-179 0 0,6-12-15 0 0,0 1 1 0 0,0-1-1 0 0,0 0 1 0 0,0 1-1 0 0,1-1 1 0 0,-1 0-1 0 0,0 1 1 0 0,0-1-1 0 0,0 0 1 0 0,0 0-1 0 0,1 1 1 0 0,-1-1-1 0 0,0 0 1 0 0,0 1-1 0 0,1-1 1 0 0,-1 0-1 0 0,0 0 1 0 0,0 0-1 0 0,1 1 1 0 0,-1-1-1 0 0,0 0 1 0 0,1 0-1 0 0,-1 0 1 0 0,0 0-1 0 0,1 0 1 0 0,-1 1-1 0 0,0-1 1 0 0,1 0-1 0 0,-1 0 15 0 0,12 4-69 0 0,-12-4 76 0 0,4 1 32 0 0,0 0 0 0 0,0-1 0 0 0,0 1-1 0 0,1-1 1 0 0,-1 0 0 0 0,0-1 0 0 0,0 1 0 0 0,0-1 0 0 0,0 1-1 0 0,0-1 1 0 0,0 0 0 0 0,-1-1 0 0 0,3 0-39 0 0,8-3 98 0 0,0-2 0 0 0,12-6-98 0 0,3-6-109 0 0,-1-1 0 0 0,0-1-1 0 0,19-20 110 0 0,-38 33 25 0 0,1 0-1 0 0,0 1 1 0 0,0 1-1 0 0,0-1 1 0 0,5-1-25 0 0,-11 6-26 0 0,0 0 1 0 0,0 1-1 0 0,0-1 1 0 0,1 1-1 0 0,-1 0 0 0 0,1 0 1 0 0,-1 0-1 0 0,1 0 1 0 0,-1 1-1 0 0,1 0 0 0 0,-1 0 1 0 0,1 0-1 0 0,-1 0 1 0 0,1 1-1 0 0,2 0 26 0 0,-4 0 28 0 0,-1 1 0 0 0,1-1 0 0 0,-1 0 0 0 0,0 1 0 0 0,1 0-1 0 0,-1-1 1 0 0,0 1 0 0 0,0 0 0 0 0,0 0 0 0 0,0 0 0 0 0,0 1 0 0 0,0-1 0 0 0,-1 0 0 0 0,1 1 0 0 0,-1-1-1 0 0,1 1 1 0 0,-1-1 0 0 0,0 1 0 0 0,0 0 0 0 0,0-1 0 0 0,0 1-28 0 0,2 10-205 0 0,0 0 1 0 0,0 0-1 0 0,0 12 205 0 0,-3-22-49 0 0,1 8 156 0 0,-1 0 0 0 0,0 0 0 0 0,-1 0 0 0 0,0 0 0 0 0,-1 0 0 0 0,-1 3-107 0 0,3-13 13 0 0,0 0 0 0 0,0-1 0 0 0,0 1 0 0 0,0 0 0 0 0,0-1 0 0 0,0 1-1 0 0,0 0 1 0 0,-1-1 0 0 0,1 1 0 0 0,0 0 0 0 0,-1-1 0 0 0,1 1 0 0 0,0-1 0 0 0,-1 1-1 0 0,1-1 1 0 0,0 1 0 0 0,-1 0 0 0 0,1-1 0 0 0,-1 0 0 0 0,1 1 0 0 0,-1-1 0 0 0,0 1 0 0 0,1-1-1 0 0,-1 0 1 0 0,1 1 0 0 0,-1-1 0 0 0,0 0 0 0 0,1 1 0 0 0,-1-1 0 0 0,1 0 0 0 0,-1 0-1 0 0,0 0 1 0 0,1 0 0 0 0,-1 0 0 0 0,0 0-13 0 0,1 0 7 0 0,-2 0 10 0 0,0 0 1 0 0,1 0-1 0 0,-1 0 1 0 0,1-1 0 0 0,-1 1-1 0 0,0-1 1 0 0,1 1-1 0 0,-1-1 1 0 0,1 0-1 0 0,-1 0 1 0 0,1 0 0 0 0,0 1-1 0 0,-1-1 1 0 0,1 0-1 0 0,0-1 1 0 0,0 1 0 0 0,-1 0-1 0 0,1 0 1 0 0,0 0-1 0 0,0-1 1 0 0,0 1 0 0 0,0-1-1 0 0,1 1 1 0 0,-1 0-1 0 0,0-1 1 0 0,1 0-18 0 0,-2 0-68 0 0,1-1 1 0 0,1 0-1 0 0,-1 0 1 0 0,0 0-1 0 0,1 0 1 0 0,-1 1-1 0 0,1-1 1 0 0,0 0-1 0 0,0 0 1 0 0,0 0-1 0 0,0 0 1 0 0,0 0-1 0 0,1 0 1 0 0,0-3 67 0 0,3-4-614 0 0,0 1 0 0 0,0-1 0 0 0,1 1 1 0 0,0-1-1 0 0,1 1 0 0 0,0 1 0 0 0,2-3 614 0 0,7-7-883 0 0,1 1-1 0 0,14-12 884 0 0,-26 26 54 0 0,0-1 0 0 0,0 1 0 0 0,1 0-1 0 0,-1 0 1 0 0,1 1 0 0 0,0-1 0 0 0,-1 1 0 0 0,1 0 0 0 0,0 1 0 0 0,1-1 0 0 0,-1 1 0 0 0,0 0 0 0 0,0 0 0 0 0,1 0-1 0 0,-1 1 1 0 0,0 0 0 0 0,1 0 0 0 0,-1 0 0 0 0,2 1-54 0 0,0 0 229 0 0,-1 1-1 0 0,1-1 1 0 0,-1 1 0 0 0,0 0-1 0 0,0 1 1 0 0,0 0 0 0 0,0 0 0 0 0,0 0-1 0 0,-1 0 1 0 0,1 1 0 0 0,-1 0-1 0 0,0 0 1 0 0,0 1 0 0 0,0-1-1 0 0,2 5-228 0 0,61 76 2122 0 0,-44-53-760 0 0,-18-24-1214 0 0,-1-1 0 0 0,1 1-1 0 0,0-1 1 0 0,1 0 0 0 0,2 1-148 0 0,10 9-307 0 0,-11-10 135 0 0,-1 0 0 0 0,1-1 0 0 0,1 0 0 0 0,4 3 172 0 0,-4-7-2201 0 0,-2-1-6105 0 0</inkml:trace>
  <inkml:trace contextRef="#ctx0" brushRef="#br1" timeOffset="-121868.391">5056 148 6448 0 0,'0'0'498'0'0,"1"0"-86"0"0,0 0 0 0 0,0 0-1 0 0,0 1 1 0 0,-1-1 0 0 0,1 1-1 0 0,0-1 1 0 0,0 1 0 0 0,-1-1-1 0 0,1 1 1 0 0,0-1-1 0 0,-1 1 1 0 0,1 0 0 0 0,-1-1-1 0 0,1 1 1 0 0,0 0-412 0 0,-1 2 910 0 0,1 0-1 0 0,0-1 1 0 0,0 1 0 0 0,1 0-1 0 0,-1-1 1 0 0,1 1-1 0 0,-1-1 1 0 0,2 2-910 0 0,9 17 697 0 0,10 84 1199 0 0,-21-101-1843 0 0,-1 0-1 0 0,1 0 1 0 0,-1 1-1 0 0,0-1 1 0 0,0 0-1 0 0,-1 0 1 0 0,1 1-53 0 0,-1-1 21 0 0,1 0 0 0 0,-1 0 0 0 0,1-1 0 0 0,0 1 0 0 0,1 0 0 0 0,-1 0 0 0 0,1 0 0 0 0,0 2-21 0 0,6 12 13 0 0,-5-13 17 0 0,0 0-1 0 0,-1 1 1 0 0,1-1-1 0 0,-1 1 1 0 0,0-1-1 0 0,0 1 1 0 0,-1-1-1 0 0,1 1 1 0 0,-1 3-30 0 0,0-1 131 0 0,0-1 0 0 0,1 1-1 0 0,-1-1 1 0 0,2 0 0 0 0,-1 1 0 0 0,3 6-131 0 0,-1-7 114 0 0,-1 1-1 0 0,-1 0 1 0 0,1 0 0 0 0,-1 0-1 0 0,-1 2-113 0 0,0-5 55 0 0,1 0-1 0 0,-1-1 1 0 0,1 1 0 0 0,0 0-1 0 0,0 0 1 0 0,1-1 0 0 0,1 5-55 0 0,-1-1 1 0 0,-1-7-1 0 0,-1 0 0 0 0,0 0 0 0 0,0 0 0 0 0,0 1 0 0 0,0-1 0 0 0,0 0 0 0 0,0 0 0 0 0,0 0 0 0 0,-1 0 0 0 0,1 1 0 0 0,0-1 0 0 0,-1 0 0 0 0,1 0 0 0 0,-1 0 0 0 0,1 0 0 0 0,-1 0 0 0 0,1 0 0 0 0,-1 1 0 0 0,0-1 0 0 0,0 1 0 0 0,0-1 0 0 0,0 1 0 0 0,1-1 0 0 0,-1 1 0 0 0,1 0 0 0 0,-1-1 0 0 0,1 1 0 0 0,0 0 0 0 0,-1 0 0 0 0,1-1 7 0 0,0-1 0 0 0,-1 1 0 0 0,1 0 0 0 0,-1-1 0 0 0,1 1 0 0 0,-1 0 0 0 0,1-1 0 0 0,-1 1 0 0 0,0-1 0 0 0,1 1 0 0 0,-1-1 1 0 0,1 0-1 0 0,-1 1 0 0 0,0-1 0 0 0,1 1 0 0 0,-1-1 0 0 0,0 0 0 0 0,0 0 0 0 0,1 1 0 0 0,-1-1 0 0 0,0 0 0 0 0,0 0 0 0 0,0 0 0 0 0,1 0 0 0 0,-1 0 0 0 0,0 0-7 0 0,0 0 177 0 0,1-1-164 0 0,0 0 0 0 0,-1 0 1 0 0,1 0-1 0 0,0-1 0 0 0,-1 1 0 0 0,1 0 0 0 0,-1 0 0 0 0,1 0 0 0 0,-1 0 0 0 0,0 0 0 0 0,1 1 0 0 0,-1-1 0 0 0,0 0-13 0 0,0 0 6 0 0,1 1-1 0 0,-1-1 0 0 0,1 1 0 0 0,0-1 0 0 0,-1 1 1 0 0,1-1-1 0 0,-1 0 0 0 0,1 1 0 0 0,0-1 0 0 0,0 1 1 0 0,-1-1-1 0 0,1 0 0 0 0,0 1 0 0 0,0-1 0 0 0,0 0 1 0 0,-1 1-1 0 0,1-1 0 0 0,0 0 0 0 0,0 0 0 0 0,0 1 0 0 0,0-1 1 0 0,1 0-1 0 0,-1 1 0 0 0,0-1 0 0 0,0 0 0 0 0,0 1 1 0 0,0-1-1 0 0,1 0 0 0 0,-1 1 0 0 0,0-1 0 0 0,1 0 1 0 0,-1 1-1 0 0,0-1 0 0 0,1 1 0 0 0,-1-1-5 0 0,9-21-136 0 0,-8 18 99 0 0,0 1 1 0 0,0 0 0 0 0,0 0-1 0 0,1 0 1 0 0,-1 0-1 0 0,1 0 1 0 0,0 0 0 0 0,0 0-1 0 0,1-2 37 0 0,16-13-164 0 0,8-10 88 0 0,-21 22 48 0 0,0 0-1 0 0,0 0 0 0 0,1 1 1 0 0,-1-1-1 0 0,1 1 0 0 0,0 1 1 0 0,7-4 28 0 0,5-3-57 0 0,-14 8 46 0 0,-1 1 1 0 0,1 0-1 0 0,0 0 1 0 0,0 1-1 0 0,0-1 0 0 0,0 1 1 0 0,0 0-1 0 0,0 0 1 0 0,0 1-1 0 0,0-1 1 0 0,3 1 10 0 0,-5 0-4 0 0,0 0 0 0 0,-1 0 0 0 0,1 1 1 0 0,-1-1-1 0 0,1 0 0 0 0,0 1 0 0 0,-1 0 0 0 0,1-1 1 0 0,-1 1-1 0 0,0 0 0 0 0,1 0 0 0 0,-1 1 1 0 0,0-1-1 0 0,1 0 0 0 0,-1 1 0 0 0,0 0 1 0 0,0-1-1 0 0,0 1 0 0 0,-1 0 0 0 0,1 0 1 0 0,0 0-1 0 0,0 0 0 0 0,-1 0 0 0 0,1 1 4 0 0,11 17 56 0 0,-10-17-40 0 0,-1 0 0 0 0,0 0 0 0 0,1 0 0 0 0,-1 0 0 0 0,-1 1 0 0 0,1-1 0 0 0,1 3-16 0 0,2 9 29 0 0,-3-11 1 0 0,-1-1-1 0 0,1 0 0 0 0,-1 1 1 0 0,0-1-1 0 0,0 1 0 0 0,0 0 1 0 0,0-1-1 0 0,-1 1 1 0 0,0 0-1 0 0,1-1 0 0 0,-1 1 1 0 0,-1 0-1 0 0,1-1 0 0 0,0 1 1 0 0,-1 0-1 0 0,0-1 0 0 0,0 4-29 0 0,-5 7 112 0 0,5-11-129 0 0,0 0 0 0 0,0 0-1 0 0,-1 0 1 0 0,1 0 0 0 0,-1-1-1 0 0,1 1 1 0 0,-1 0 0 0 0,0-1-1 0 0,0 1 1 0 0,0-1 0 0 0,0 1 17 0 0,-3 1 75 0 0,-1 0 1 0 0,1 0 0 0 0,0 0-1 0 0,-1-1 1 0 0,0 0 0 0 0,0 0 0 0 0,-5 2-76 0 0,-4 0 346 0 0,-1-1 0 0 0,-8 1-346 0 0,4 0 24 0 0,15-4-93 0 0,-1-1 0 0 0,1 1 0 0 0,0-1 0 0 0,0 0-1 0 0,-1 0 1 0 0,1-1 0 0 0,0 0 0 0 0,0 0 0 0 0,0 0 0 0 0,-1 0 0 0 0,1-1-1 0 0,0 0 1 0 0,1 0 0 0 0,-5-2 69 0 0,9 2-260 0 0,3-1 208 0 0,-2-1 52 0 0,-1 3 0 0 0,0 1 0 0 0,0 0 0 0 0,0 0 0 0 0,0-1 0 0 0,0 1 0 0 0,0 0 0 0 0,0 0 0 0 0,1-1 0 0 0,-1 1 0 0 0,0 0 0 0 0,0 0 0 0 0,0-1 0 0 0,0 1 0 0 0,1 0 0 0 0,-1 0 0 0 0,0 0 0 0 0,0 0 0 0 0,0-1 0 0 0,1 1 0 0 0,-1 0 0 0 0,0 0 0 0 0,0 0 0 0 0,1 0 0 0 0,-1 0 0 0 0,0 0 0 0 0,0-1 0 0 0,1 1 0 0 0,-1 0 0 0 0,0 0 0 0 0,1 0 0 0 0,-1 0 0 0 0,0 0 0 0 0,0 0 0 0 0,1 0 0 0 0,-1 0 0 0 0,0 0 0 0 0,9-2 0 0 0,1 0 0 0 0,1 0 0 0 0,-1 1 0 0 0,1 1 0 0 0,0-1 0 0 0,-1 2 0 0 0,1-1 0 0 0,5 2 0 0 0,1 0 0 0 0,0-1 0 0 0,8-1 0 0 0,-2-3 0 0 0,0 0 0 0 0,-1-2 0 0 0,14-4 0 0 0,35-15 0 0 0,-61 20 0 0 0,0-1 0 0 0,0 1 0 0 0,0-1 0 0 0,-1-1 0 0 0,0 0 0 0 0,-1 0 0 0 0,1-1 0 0 0,5-5 0 0 0,40-46-53 0 0,-26 23 42 0 0,-26 29 11 0 0,-2 6 0 0 0,0 1 0 0 0,0-1 0 0 0,0 0 0 0 0,0 0 0 0 0,0 0 0 0 0,-1 0 0 0 0,1 0 0 0 0,0 1 0 0 0,0-1 0 0 0,0 0 0 0 0,0 0 0 0 0,-1 0 0 0 0,1 0 0 0 0,0 0 0 0 0,0 0 0 0 0,0 0 0 0 0,0 0 0 0 0,-1 0 0 0 0,1 0 0 0 0,0 0 0 0 0,0 0 0 0 0,0 0 0 0 0,-1 0 0 0 0,1 0 0 0 0,0 0 0 0 0,0 0 0 0 0,0 0 0 0 0,0 0 0 0 0,-1 0 0 0 0,1 0 0 0 0,0 0 0 0 0,0 0 0 0 0,0 0 0 0 0,-1 0 0 0 0,1 0 0 0 0,0 0 0 0 0,0 0 0 0 0,0 0 0 0 0,0 0 0 0 0,-1-1 0 0 0,1 1 0 0 0,0 0 0 0 0,0 0 0 0 0,0 0 0 0 0,0 0 0 0 0,0 0 0 0 0,0-1 0 0 0,0 1 0 0 0,-1 0 0 0 0,1 0 0 0 0,0 0 0 0 0,0-1 0 0 0,0 1 0 0 0,0 0 0 0 0,0 0 0 0 0,0 0 0 0 0,0 0 0 0 0,0-1 0 0 0,0 1 0 0 0,0 0 0 0 0,0 0 0 0 0,0 0 0 0 0,0-1 0 0 0,-13 26-63 0 0,9-20 34 0 0,1 0 0 0 0,0 1 0 0 0,0 0 0 0 0,1 0 0 0 0,-1 2 29 0 0,-3 7-69 0 0,5-13 77 0 0,0-1 1 0 0,0 1 0 0 0,1-1-1 0 0,-1 1 1 0 0,0 0-1 0 0,1-1 1 0 0,0 1 0 0 0,-1 0-1 0 0,1 0 1 0 0,0-1-1 0 0,0 1 1 0 0,0 0 0 0 0,0 0-1 0 0,0-1 1 0 0,0 1-1 0 0,0 0 1 0 0,1 0 0 0 0,-1-1-1 0 0,1 1 1 0 0,-1 1-9 0 0,7 16 73 0 0,-7-17-73 0 0,1 0 0 0 0,0 1 0 0 0,-1-1 0 0 0,1 0 0 0 0,0 1 0 0 0,0-1 0 0 0,0 0 0 0 0,0 0 0 0 0,1 0 0 0 0,-1 0 0 0 0,1 0 0 0 0,-1 0 0 0 0,1-1 0 0 0,0 1 0 0 0,0 0 0 0 0,1 1 0 0 0,-2-1 0 0 0,0-1 0 0 0,1 0 0 0 0,-1 0 0 0 0,0-1 0 0 0,1 1 0 0 0,-1 0 0 0 0,1 0 0 0 0,-1-1 0 0 0,1 1 0 0 0,-1 0 0 0 0,1-1 0 0 0,-1 0 0 0 0,1 1 0 0 0,4 0 0 0 0,0 0 0 0 0,0 0 0 0 0,0 0 0 0 0,0-1 0 0 0,-1 1 0 0 0,1-1 0 0 0,0-1 0 0 0,0 1 0 0 0,0-1 0 0 0,0 0 0 0 0,0-1 0 0 0,0 1 0 0 0,-1-1 0 0 0,1 0 0 0 0,3-2 0 0 0,2-3 19 0 0,0 0 1 0 0,0 0-1 0 0,-1-1 0 0 0,1 0 1 0 0,-2-1-1 0 0,1 0 0 0 0,-1 0 0 0 0,-1-1 1 0 0,0-1-1 0 0,0 1 0 0 0,3-8-19 0 0,-8 14-15 0 0,3-7-24 0 0,1 0 0 0 0,-1-1-1 0 0,-1 1 1 0 0,2-7 39 0 0,-6 15-12 0 0,-1 2-48 0 0,0 1-12 0 0,0 1 64 0 0,1-1-1 0 0,0 1 0 0 0,0 0 1 0 0,-1-1-1 0 0,1 1 0 0 0,-1 0 1 0 0,1 0-1 0 0,0 0 1 0 0,-1-1-1 0 0,0 1 0 0 0,1 0 1 0 0,-1 0-1 0 0,1 0 0 0 0,-1 0 1 0 0,0 0-1 0 0,0 1 9 0 0,1 0-6 0 0,8 22 77 0 0,-2 1 0 0 0,0-1-1 0 0,1 17-70 0 0,4 16 20 0 0,-3-13-14 0 0,-2 0 0 0 0,0 32-6 0 0,-2-16 444 0 0,3 1-444 0 0,8 60 59 0 0,-15-116 59 0 0,-1-1 0 0 0,0 0 1 0 0,0 1-1 0 0,0-1 0 0 0,-1 0 0 0 0,0 0 1 0 0,1 1-1 0 0,-1-1 0 0 0,-2 4-118 0 0,2-6 15 0 0,1 0-1 0 0,-1 0 1 0 0,0-1 0 0 0,0 1 0 0 0,0 0-1 0 0,0-1 1 0 0,-1 1 0 0 0,1 0-1 0 0,0-1 1 0 0,-1 1 0 0 0,1-1 0 0 0,-1 0-1 0 0,1 1 1 0 0,-1-1 0 0 0,1 0 0 0 0,-1 0-1 0 0,0 0 1 0 0,0 0 0 0 0,0 0-1 0 0,1-1 1 0 0,-3 1-15 0 0,-3 1 4 0 0,-1-1 0 0 0,1 0 0 0 0,-1-1 0 0 0,1 0 1 0 0,-1 0-1 0 0,0 0 0 0 0,-3-2-4 0 0,-53-12 100 0 0,9 2-53 0 0,52 11-47 0 0,-29-3 50 0 0,1-2 0 0 0,0-2 0 0 0,1 0 0 0 0,-13-7-50 0 0,38 13 14 0 0,1-1 0 0 0,-1 0 0 0 0,1 0 0 0 0,0 0 0 0 0,0 0 0 0 0,-1-2-14 0 0,4 5-22 0 0,0-1 1 0 0,0 1-1 0 0,0-1 0 0 0,1 0 1 0 0,-1 1-1 0 0,0-1 0 0 0,1 0 0 0 0,-1 0 1 0 0,1 1-1 0 0,-1-1 0 0 0,1 0 1 0 0,-1 0-1 0 0,1 0 0 0 0,-1 0 1 0 0,1 0-1 0 0,0 0 0 0 0,-1 0 1 0 0,1 0-1 0 0,0 0 0 0 0,0 0 1 0 0,0 0-1 0 0,0 0 0 0 0,0 0 1 0 0,0 0-1 0 0,0 1 0 0 0,0-1 1 0 0,0 0-1 0 0,0 0 0 0 0,1 0 0 0 0,-1-1 22 0 0,23-20-2465 0 0,-15 9 1008 0 0,6 1-14 0 0</inkml:trace>
  <inkml:trace contextRef="#ctx0" brushRef="#br1" timeOffset="-121040.865">6946 386 10136 0 0,'11'-2'81'0'0,"16"-7"118"0"0,-26 9-156 0 0,0-1 0 0 0,1 0 0 0 0,-1 1-1 0 0,0-1 1 0 0,0 0 0 0 0,0 0 0 0 0,0 0 0 0 0,0 0-1 0 0,0 0 1 0 0,0 0 0 0 0,0 0 0 0 0,0 0-1 0 0,0 0 1 0 0,0-1 0 0 0,-1 1 0 0 0,1 0 0 0 0,0-1-43 0 0,21-40 940 0 0,-18 34-88 0 0,0 2 685 0 0,-3 1 2952 0 0,-1 5-4427 0 0,0 0-1 0 0,-1-1 1 0 0,1 1-1 0 0,0 0 1 0 0,0 0-1 0 0,-1 0 1 0 0,1 0-1 0 0,0-1 1 0 0,0 1-1 0 0,-1 0 1 0 0,1 0 0 0 0,0 0-1 0 0,-1 0 1 0 0,1 0-1 0 0,0 0 1 0 0,0 0-1 0 0,-1 0 1 0 0,1 0-1 0 0,0 0 1 0 0,-1 0-1 0 0,1 0 1 0 0,0 0-1 0 0,-1 0 1 0 0,1 0 0 0 0,0 0-1 0 0,0 0 1 0 0,-1 0-1 0 0,1 0 1 0 0,0 0-1 0 0,-1 0 1 0 0,1 0-1 0 0,0 1 1 0 0,0-1-1 0 0,-1 0-61 0 0,-11 4 127 0 0,0 3 85 0 0,0 1 1 0 0,1 0-1 0 0,-1 0 1 0 0,2 1 0 0 0,0 0-1 0 0,0 1 1 0 0,0 0-1 0 0,1 1 1 0 0,1 0 0 0 0,0 0-1 0 0,0 1-212 0 0,7-10 0 0 0,0-1 0 0 0,0 0 0 0 0,1 1 0 0 0,-1-1 0 0 0,0 0 0 0 0,1 1 0 0 0,-1-1 0 0 0,1 1 0 0 0,-1-1 0 0 0,1 1 0 0 0,0-1 0 0 0,-1 1 0 0 0,1 0 0 0 0,0-1 0 0 0,0 1 0 0 0,0-1 0 0 0,0 1 0 0 0,1-1 0 0 0,-1 1 0 0 0,0 0 0 0 0,1 0 0 0 0,0 0 0 0 0,0 0 0 0 0,0 0 0 0 0,0-1 0 0 0,1 1 0 0 0,-1 0 0 0 0,0-1 0 0 0,1 1 0 0 0,0 0 0 0 0,-1-1 0 0 0,1 0 0 0 0,0 1 0 0 0,-1-1 0 0 0,3 1 0 0 0,6 3 0 0 0,0-1 0 0 0,0 0 0 0 0,1 0 0 0 0,-1-1 0 0 0,6 1 0 0 0,-16-4 0 0 0,8 2 0 0 0,93 26 0 0 0,-84-23 0 0 0,-1 2 0 0 0,0 0 0 0 0,0 1 0 0 0,-1 0 0 0 0,0 2 0 0 0,-7-6-26 0 0,-4-1 112 0 0,0-1 1 0 0,0 1 0 0 0,0 0-1 0 0,0 0 1 0 0,-1 0 0 0 0,1 1-1 0 0,-1-1 1 0 0,0 1 0 0 0,0 0-1 0 0,2 3-86 0 0,-5-6 39 0 0,1 0 0 0 0,-1 1 0 0 0,0-1-1 0 0,0 0 1 0 0,1 1 0 0 0,-1-1 0 0 0,0 0-1 0 0,0 1 1 0 0,0-1 0 0 0,-1 0 0 0 0,1 1-1 0 0,0-1 1 0 0,0 0 0 0 0,-1 1 0 0 0,1-1-1 0 0,-1 0 1 0 0,1 0 0 0 0,-1 1 0 0 0,0-1-1 0 0,1 0 1 0 0,-1 0 0 0 0,0 0-1 0 0,0 0 1 0 0,0 0 0 0 0,0 0 0 0 0,-1 1-39 0 0,-3 3 44 0 0,0 1 0 0 0,-1-1 0 0 0,0 0 0 0 0,-3 1-44 0 0,-2 2 131 0 0,0-1-1 0 0,-1-1 0 0 0,0 1 0 0 0,0-2 1 0 0,-1 0-1 0 0,0 0 0 0 0,-10 1-130 0 0,-34 9 352 0 0,10-3-933 0 0,0-1 0 0 0,-22 0 581 0 0,64-11-205 0 0,0 0 1 0 0,0 0 0 0 0,-1 0 0 0 0,1-1 0 0 0,-1 0 204 0 0,4 1-160 0 0,1 0 0 0 0,-1-1 1 0 0,1 1-1 0 0,-1 0 0 0 0,1-1 0 0 0,-1 1 0 0 0,1-1 0 0 0,0 0 1 0 0,-1 1-1 0 0,1-1 0 0 0,0 0 0 0 0,-1 0 0 0 0,1 0 1 0 0,0 0-1 0 0,0 0 0 0 0,0 0 0 0 0,0 0 0 0 0,-1 0 160 0 0,4-8-5448 0 0,-1 8 4058 0 0,5-10-5047 0 0</inkml:trace>
  <inkml:trace contextRef="#ctx0" brushRef="#br1" timeOffset="-120771.823">7388 238 11976 0 0,'0'0'922'0'0,"0"0"-456"0"0,0 0 311 0 0,0 8 1211 0 0,-1 40 893 0 0,0-12 907 0 0,3 18-3788 0 0,4 67 1975 0 0,6 58-1506 0 0,-11-157-1110 0 0,-4-10-2877 0 0,2-11-4213 0 0</inkml:trace>
  <inkml:trace contextRef="#ctx0" brushRef="#br1" timeOffset="-120377.208">7283 482 14768 0 0,'0'0'332'0'0,"0"0"50"0"0,2 0 25 0 0,81 1 396 0 0,125-3 3595 0 0,-130-11-4305 0 0,-72 12 78 0 0,-5 0-241 0 0,0 1 0 0 0,1-1 0 0 0,-1 1 0 0 0,0 0 0 0 0,0 0 0 0 0,0-1-1 0 0,0 1 1 0 0,0 0 0 0 0,0 0 0 0 0,1 0 0 0 0,0 0 70 0 0,-2 0-12 0 0,0 1 0 0 0,0-1 0 0 0,0 0 0 0 0,0 0 0 0 0,1 0 0 0 0,-1 0 0 0 0,0 0 0 0 0,0 0 1 0 0,0 1-1 0 0,0-1 0 0 0,0 0 0 0 0,0 0 0 0 0,0 0 0 0 0,0 0 0 0 0,0 1 0 0 0,0-1 0 0 0,0 0 0 0 0,1 0 0 0 0,-1 0 0 0 0,0 0 0 0 0,0 1 0 0 0,0-1 0 0 0,0 0 0 0 0,0 0 0 0 0,0 0 0 0 0,0 0 0 0 0,0 1 0 0 0,-1-1 0 0 0,1 0 0 0 0,0 0 0 0 0,0 0 0 0 0,0 0 0 0 0,0 1 12 0 0,-7 12-37 0 0,5-9 140 0 0,0 0 0 0 0,0 0 0 0 0,0 1 0 0 0,0-1 0 0 0,1 0 0 0 0,-1 1 0 0 0,1-1 0 0 0,0 1 0 0 0,1 1-103 0 0,-3 44 2228 0 0,3-50-2180 0 0,0 6-20 0 0,1 1-1 0 0,-1-1 1 0 0,1 0-1 0 0,0 1 1 0 0,0-1-1 0 0,1 1-27 0 0,1 0 44 0 0,4 5 1265 0 0,-1-6-2728 0 0,-4-6-4125 0 0,9-15 3499 0 0</inkml:trace>
  <inkml:trace contextRef="#ctx0" brushRef="#br1" timeOffset="-120162.61">7642 249 5528 0 0,'0'0'240'0'0,"0"0"56"0"0,0 0-232 0 0,0 0-64 0 0,0 0 0 0 0,3-3 0 0 0,0-2 1856 0 0,4 2 352 0 0,-5 1 80 0 0,5 2 16 0 0,2 2-1632 0 0,0-2-328 0 0,0 3-64 0 0,4 2-16 0 0,-4 1-424 0 0,0 2-80 0 0,0 1-16 0 0,4-1-6048 0 0</inkml:trace>
  <inkml:trace contextRef="#ctx0" brushRef="#br1" timeOffset="-118969.707">7911 500 13360 0 0,'-1'8'1209'0'0,"-1"8"-256"0"0,1 0 1 0 0,0 15-954 0 0,0 4 7041 0 0,14-57-5975 0 0,-8 9-1158 0 0,1 0 0 0 0,0 0-1 0 0,1 1 1 0 0,1-1 0 0 0,0 2 0 0 0,1-1-1 0 0,0 1 1 0 0,0 0 0 0 0,1 1 0 0 0,7-5 92 0 0,-12 11-23 0 0,0 0 0 0 0,1 1 0 0 0,-1 0 0 0 0,1 0 0 0 0,-1 1 1 0 0,1-1-1 0 0,0 1 0 0 0,0 1 0 0 0,0-1 0 0 0,0 1 0 0 0,3 0 23 0 0,-6 0-1 0 0,-1 1 0 0 0,1 0 0 0 0,0 0 0 0 0,0 0 0 0 0,0 0-1 0 0,0 0 1 0 0,0 1 0 0 0,0-1 0 0 0,0 1 0 0 0,0 0 0 0 0,-1 0 0 0 0,1 0-1 0 0,0 0 1 0 0,-1 1 0 0 0,1-1 0 0 0,-1 1 0 0 0,1-1 0 0 0,-1 1 0 0 0,0 0-1 0 0,1 0 1 0 0,-1 0 0 0 0,0 0 0 0 0,0 0 0 0 0,-1 1 0 0 0,2 0 1 0 0,7 13 110 0 0,3 4 144 0 0,0 0 1 0 0,0 5-255 0 0,-10-19 62 0 0,0 1 1 0 0,-1 0-1 0 0,1 0 0 0 0,-1 0 0 0 0,0 0 0 0 0,-1 0 0 0 0,0 0 0 0 0,0 1 0 0 0,-1 1-62 0 0,4 39 472 0 0,-4-46-402 0 0,0-2 15 0 0,-1 0-76 0 0,0 0 1 0 0,0 0-1 0 0,1 0 0 0 0,-1-1 1 0 0,0 1-1 0 0,0 0 1 0 0,1 0-1 0 0,-1-1 0 0 0,0 1 1 0 0,0 0-1 0 0,1-1 1 0 0,-1 1-1 0 0,0 0 0 0 0,1-1 1 0 0,-1 1-1 0 0,1-1 1 0 0,-1 1-1 0 0,0-1 0 0 0,1 0 1 0 0,-1 1-1 0 0,1-1 1 0 0,0 1-1 0 0,-1-1 0 0 0,1 0-9 0 0,-1-1-41 0 0,0 0 0 0 0,0 0 0 0 0,0-1 0 0 0,0 1 0 0 0,1 0 0 0 0,-1-1 0 0 0,1 1 0 0 0,-1-3 41 0 0,1 0-197 0 0,0-1 0 0 0,0 0 0 0 0,0 0 0 0 0,1 1 0 0 0,0-1-1 0 0,0 0 1 0 0,1 0 197 0 0,4-14 7 0 0,-1 3-261 0 0,1-1 0 0 0,8-14 254 0 0,-12 28 12 0 0,0 1 0 0 0,0-1 0 0 0,0 0 1 0 0,1 0-1 0 0,0 1 0 0 0,-1 0 0 0 0,1-1 0 0 0,0 1 1 0 0,1 0-1 0 0,-1 0 0 0 0,1 1 0 0 0,-1-1 0 0 0,1 1 1 0 0,1-1-13 0 0,-3 2-18 0 0,0 1 1 0 0,0-1-1 0 0,0 1 1 0 0,-1-1-1 0 0,1 1 1 0 0,0 0-1 0 0,0 0 1 0 0,0 0-1 0 0,0 0 1 0 0,0 0-1 0 0,0 0 0 0 0,0 0 1 0 0,0 1-1 0 0,0-1 1 0 0,-1 1-1 0 0,1-1 1 0 0,0 1-1 0 0,0 0 1 0 0,0 0-1 0 0,-1 0 1 0 0,2 1 17 0 0,2 1 83 0 0,-1 0-1 0 0,0 0 1 0 0,0 1-1 0 0,0-1 1 0 0,0 1 0 0 0,-1 0-1 0 0,2 2-82 0 0,7 8 206 0 0,-9-12-148 0 0,-1 1 1 0 0,1 0-1 0 0,-1-1 0 0 0,0 1 1 0 0,0 0-1 0 0,0 0 0 0 0,0 0 1 0 0,-1 0-1 0 0,2 2-58 0 0,-3-2 49 0 0,13 32 768 0 0,-2 0 0 0 0,-1 7-817 0 0,-6-34 72 0 0,3 1 29 0 0,-6-8-93 0 0,0-1 0 0 0,0 1 0 0 0,0 0 0 0 0,0-1 1 0 0,0 1-1 0 0,0 0 0 0 0,0-1 0 0 0,0 1 0 0 0,0-1 0 0 0,0 0 0 0 0,0 1 0 0 0,0-1 1 0 0,0 0-1 0 0,0 0 0 0 0,0 0 0 0 0,0 1 0 0 0,1-1 0 0 0,-1 0 0 0 0,0-1 1 0 0,0 1-1 0 0,0 0 0 0 0,0 0 0 0 0,1-1-8 0 0,30-7 189 0 0,-24 5-138 0 0,-2 0-34 0 0,1 1 1 0 0,-1-1 0 0 0,0-1 0 0 0,5-3-18 0 0,20-10-5 0 0,-15 3 5 0 0,-8 11 0 0 0,-8 3 0 0 0,14-13 0 0 0,-12 11 0 0 0,8-5-12 0 0,-7 3-73 0 0,16-20-427 0 0,-10 14 140 0 0,-7 8 424 0 0,-1-1 1 0 0,1 1 0 0 0,0-1-1 0 0,-1 1 1 0 0,1-1-1 0 0,-1 1 1 0 0,1-3-53 0 0,-2 4 36 0 0,1 0-1 0 0,-1-1 1 0 0,1 1 0 0 0,0 0-1 0 0,-1 0 1 0 0,1 0 0 0 0,0 0 0 0 0,0-1-1 0 0,0 1 1 0 0,0 0-36 0 0,1-1 0 0 0,0 0 0 0 0,-1 0 0 0 0,0 0 0 0 0,1-1 0 0 0,-1 1 0 0 0,0 0 0 0 0,0 0 0 0 0,0-1 0 0 0,-1 1 0 0 0,1-1 0 0 0,3-6 0 0 0,1-7 0 0 0,0 0 0 0 0,1-7 0 0 0,-5 17 0 0 0,-1 4 0 0 0,4-14 0 0 0,-4 11-28 0 0,0 4-116 0 0,0 1-45 0 0,0 0-10 0 0,0 0 49 0 0,0 0 207 0 0,0 0 95 0 0,0 0 21 0 0,0 15-13 0 0,1 6-182 0 0,-1 4-7 0 0,-1 0 0 0 0,-1 7 29 0 0,1-23 15 0 0,1 0 0 0 0,0 0 0 0 0,1 0 0 0 0,0 7-15 0 0,1-4 15 0 0,-2-7-5 0 0,1 1 0 0 0,0-1 0 0 0,0 0 0 0 0,0 0-1 0 0,1 0 1 0 0,0 0 0 0 0,0 0 0 0 0,0 0 0 0 0,0-1 0 0 0,1 1 0 0 0,0-1-10 0 0,-2-1 13 0 0,1-1 1 0 0,0 0-1 0 0,0 0 1 0 0,0 0-1 0 0,0-1 1 0 0,0 1-1 0 0,1 0 1 0 0,-1-1-1 0 0,0 0 1 0 0,1 1-1 0 0,-1-1 1 0 0,1 0-1 0 0,0 0 1 0 0,-1 0-1 0 0,1-1 1 0 0,0 1-1 0 0,-1-1 0 0 0,1 1 1 0 0,0-1-1 0 0,-1 0 1 0 0,3 0-14 0 0,-1 0 17 0 0,1 0 0 0 0,0-1 0 0 0,-1 1 0 0 0,1-1 0 0 0,0 0 0 0 0,-1 0 0 0 0,1 0 0 0 0,-1-1 0 0 0,0 0 1 0 0,1 1-1 0 0,-1-2 0 0 0,0 1 0 0 0,0 0 0 0 0,0-1 0 0 0,0 0 0 0 0,-1 0 0 0 0,1 0 0 0 0,-1 0 0 0 0,0-1 0 0 0,2-1-17 0 0,8-12 61 0 0,-10 14-54 0 0,-1 0-1 0 0,1 0 1 0 0,-1 0 0 0 0,0 0 0 0 0,0 0-1 0 0,-1-1 1 0 0,1 1 0 0 0,0-2-7 0 0,1-2 15 0 0,0 1-1 0 0,0 0 1 0 0,0-1 0 0 0,5-4-15 0 0,-5 6-4 0 0,0 0 1 0 0,0 0 0 0 0,0-1 0 0 0,0 1 0 0 0,-1-1 0 0 0,1-2 3 0 0,15-35-155 0 0,-18 42 75 0 0,0 6 17 0 0,0 2 37 0 0,0 1 0 0 0,0 0 0 0 0,1 0 0 0 0,0 0 0 0 0,0 0-1 0 0,1-1 1 0 0,0 1 0 0 0,2 5 26 0 0,-1-5 137 0 0,0 1 0 0 0,1-1 1 0 0,1 0-1 0 0,-1 0 0 0 0,1 0 0 0 0,1-1 0 0 0,3 6-137 0 0,2 4 3 0 0,-10-15-14 0 0,0 0 0 0 0,0 0 1 0 0,0 0-1 0 0,1 0 0 0 0,-1 0 1 0 0,0-1-1 0 0,1 1 0 0 0,-1 0 1 0 0,1-1-1 0 0,-1 1 0 0 0,1-1 1 0 0,0 1-1 0 0,0-1 0 0 0,0 0 1 0 0,0 1 10 0 0,8 2 17 0 0,0-1 0 0 0,1 0 0 0 0,-1 0 0 0 0,0-1 0 0 0,4 0-17 0 0,-10-1 11 0 0,-1-1 0 0 0,1 0 0 0 0,0 0 0 0 0,-1-1 0 0 0,1 1 0 0 0,-1-1 0 0 0,1 1 0 0 0,1-2-11 0 0,-3 2-44 0 0,0-1 0 0 0,-1 0 0 0 0,1 1 0 0 0,-1-1 0 0 0,1 0 0 0 0,-1 0 0 0 0,1 0 0 0 0,-1 0 0 0 0,0 0 0 0 0,0 0 0 0 0,1-1 0 0 0,-1 1 0 0 0,0 0 0 0 0,0-1 0 0 0,0 1 0 0 0,0-1 0 0 0,0 0 44 0 0,-1 2-76 0 0,0-1 0 0 0,1 1 0 0 0,-1 0 0 0 0,0-1 0 0 0,0 1 0 0 0,0 0 0 0 0,0-1-1 0 0,0 1 1 0 0,1-1 0 0 0,-1 1 0 0 0,0 0 0 0 0,0-1 0 0 0,0 1 0 0 0,0-1 0 0 0,0 1 0 0 0,0 0 0 0 0,0-1 0 0 0,-1 1 0 0 0,1-1-1 0 0,0 1 1 0 0,0 0 0 0 0,0-1 0 0 0,0 1 0 0 0,0 0 0 0 0,-1-1 0 0 0,1 1 0 0 0,0 0 0 0 0,0-1 0 0 0,0 1 0 0 0,-1-1 76 0 0,-7-6-1354 0 0</inkml:trace>
  <inkml:trace contextRef="#ctx0" brushRef="#br1" timeOffset="-118500.072">7877 447 5984 0 0,'0'0'464'0'0,"-2"-15"3347"0"0,1 10 3261 0 0,1 5-6936 0 0,0 0 0 0 0,0 0-1 0 0,0 0 1 0 0,0 0-1 0 0,0 0 1 0 0,1 0-1 0 0,-1 0 1 0 0,0 0-1 0 0,0 0 1 0 0,0 0-1 0 0,0 0 1 0 0,0 0-1 0 0,0 0 1 0 0,0 0-1 0 0,0 0 1 0 0,0 0-1 0 0,0 0 1 0 0,0 0-1 0 0,0 0 1 0 0,0 0-1 0 0,0 0 1 0 0,0 0-1 0 0,0 0 1 0 0,0 0-1 0 0,0 0 1 0 0,0 0-1 0 0,0 0 1 0 0,1 0 0 0 0,-1 0-1 0 0,0 0 1 0 0,0 0-1 0 0,0 0 1 0 0,0 0-1 0 0,0 0 1 0 0,0 0-1 0 0,0 0 1 0 0,0 0-1 0 0,0 0 1 0 0,0 0-1 0 0,0-1-135 0 0,4 11 1200 0 0,3 12-986 0 0,-3-2 417 0 0,-1 1-1 0 0,0 3-630 0 0,-1-6 188 0 0,1-1 0 0 0,0 0 0 0 0,3 5-188 0 0,-4-15 48 0 0,-1 1 0 0 0,1 0 0 0 0,-1 6-48 0 0,5 22-45 0 0,1 4-2982 0 0,-4-33 1435 0 0</inkml:trace>
  <inkml:trace contextRef="#ctx0" brushRef="#br1" timeOffset="-117075.599">9325 125 8752 0 0,'0'0'673'0'0,"0"0"-162"0"0,0 0 939 0 0,0 0 461 0 0,0 0 89 0 0,0 0-131 0 0,0 0-610 0 0,-1 9 659 0 0,-17 65 1817 0 0,-1 10-2254 0 0,1-10-1377 0 0,9-40 254 0 0,2 0 0 0 0,-2 20-358 0 0,8-42-3 0 0,-2 36 112 0 0,3-45-105 0 0,0 1 0 0 0,0-1 1 0 0,0 0-1 0 0,1 0 0 0 0,-1 0 0 0 0,1 0 0 0 0,0 0 0 0 0,0 0 1 0 0,0 0-1 0 0,0 0 0 0 0,1 0 0 0 0,0 2-4 0 0,0-4-36 0 0,-1 1 1 0 0,1-1-1 0 0,0 1 0 0 0,0-1 0 0 0,0 1 1 0 0,0-1-1 0 0,0 0 0 0 0,0 0 1 0 0,0 0-1 0 0,1 0 0 0 0,-1 0 0 0 0,0-1 1 0 0,0 1-1 0 0,1-1 0 0 0,-1 1 0 0 0,0-1 1 0 0,1 0-1 0 0,-1 0 0 0 0,0 0 0 0 0,1 0 1 0 0,-1 0-1 0 0,1-1 0 0 0,0 1 36 0 0,7-2-284 0 0,0 0-1 0 0,0-1 1 0 0,-1 0-1 0 0,9-3 285 0 0,4-5-782 0 0,-1 0 0 0 0,0-2 0 0 0,0 0 0 0 0,0-3 782 0 0,-14 11-140 0 0,0 0 0 0 0,0-1 0 0 0,-1 0 0 0 0,0-1 0 0 0,0 1 0 0 0,0-1 0 0 0,-1 0 0 0 0,0-1 0 0 0,-1 1 0 0 0,1-1 0 0 0,-1 0 0 0 0,-1 0 0 0 0,0 0 0 0 0,1-5 140 0 0,-3 12 14 0 0,-1-1 0 0 0,1 1 0 0 0,-1-1 0 0 0,0 1 0 0 0,1-1 0 0 0,-1 0 0 0 0,0 1 0 0 0,0-1-1 0 0,0 1 1 0 0,0-1 0 0 0,-1 1 0 0 0,1-1 0 0 0,0 0 0 0 0,-1 1 0 0 0,1-1 0 0 0,-1 1 0 0 0,1-1 0 0 0,-1 1-1 0 0,0 0 1 0 0,0-1 0 0 0,0 1 0 0 0,1 0 0 0 0,-1-1 0 0 0,0 1 0 0 0,-1 0 0 0 0,1 0 0 0 0,-1-1-14 0 0,0 1 86 0 0,0 0 1 0 0,0 0-1 0 0,0 0 1 0 0,-1 0 0 0 0,1 0-1 0 0,0 1 1 0 0,0-1 0 0 0,-1 1-1 0 0,1-1 1 0 0,0 1 0 0 0,-1 0-1 0 0,1 0 1 0 0,0 0-1 0 0,-1 0 1 0 0,1 1 0 0 0,0-1-1 0 0,-1 1 1 0 0,0 0-87 0 0,-6 1 165 0 0,1 1 1 0 0,0 0-1 0 0,0 1 0 0 0,1 0 1 0 0,-1 0-1 0 0,1 1 1 0 0,0 0-1 0 0,0 0 0 0 0,-2 2-165 0 0,-6 7 342 0 0,0 1 0 0 0,1 0-1 0 0,-3 5-341 0 0,11-11 121 0 0,0 0-1 0 0,0 1 0 0 0,1-1 1 0 0,1 1-1 0 0,-1 0 0 0 0,2 0 1 0 0,-1 0-1 0 0,1 4-120 0 0,2-12 24 0 0,1 0 0 0 0,-1 0 0 0 0,1 0 0 0 0,0 1 0 0 0,0-1 0 0 0,0 0 0 0 0,0 1 0 0 0,0-1 0 0 0,0 0-1 0 0,1 0 1 0 0,-1 0 0 0 0,1 1 0 0 0,0-1 0 0 0,-1 0 0 0 0,1 0 0 0 0,0 0 0 0 0,0 0 0 0 0,0 0 0 0 0,1 0 0 0 0,-1 0 0 0 0,0-1 0 0 0,1 1 0 0 0,-1 0 0 0 0,1-1 0 0 0,0 1 0 0 0,-1-1 0 0 0,1 1 0 0 0,0-1 0 0 0,0 0 0 0 0,0 0-1 0 0,2 1-23 0 0,-1-1 28 0 0,0 0-1 0 0,-1 0 1 0 0,1 0-1 0 0,0 0 1 0 0,0 0-1 0 0,0-1 0 0 0,0 1 1 0 0,1-1-1 0 0,-1 0 1 0 0,0 0-1 0 0,0 0 1 0 0,0-1-1 0 0,0 1 0 0 0,0-1 1 0 0,0 1-1 0 0,0-1 1 0 0,0 0-1 0 0,0 0 1 0 0,-1 0-1 0 0,1-1 0 0 0,0 1 1 0 0,0-1-1 0 0,0 0-27 0 0,18-13 83 0 0,-15 11-53 0 0,1 0-1 0 0,-1-1 0 0 0,0 0 0 0 0,0 0 1 0 0,-1 0-1 0 0,0-1 0 0 0,0 1 1 0 0,3-5-30 0 0,9-15-254 0 0,-2-2 1 0 0,0 1 0 0 0,5-15 253 0 0,-20 40 222 0 0,0 1 30 0 0,2 5-229 0 0,0 0 1 0 0,-1 0-1 0 0,0 0 0 0 0,0 0 0 0 0,0 0 0 0 0,-1 0 0 0 0,1 1-23 0 0,3 24 14 0 0,-2-17-16 0 0,-1-9 4 0 0,-1-1 0 0 0,1 0 0 0 0,0 0 1 0 0,0-1-1 0 0,0 1 0 0 0,1 2-2 0 0,8 16 116 0 0,-8-16-46 0 0,0 1 1 0 0,0-1-1 0 0,1 1 0 0 0,0-1 1 0 0,0 0-1 0 0,1 0 1 0 0,-1 0-1 0 0,1 0 0 0 0,0-1 1 0 0,1 0-1 0 0,-1 1 0 0 0,1-1 1 0 0,-1-1-1 0 0,3 2-70 0 0,-6-4 0 0 0,1 0 0 0 0,-1-1 0 0 0,1 1 0 0 0,0 0 0 0 0,-1-1 0 0 0,1 1 0 0 0,0-1 0 0 0,0 1 0 0 0,-1-1 0 0 0,1 0 0 0 0,0 0 0 0 0,0 0 0 0 0,0 0 0 0 0,-1 0 0 0 0,1 0 0 0 0,0 0 0 0 0,0-1 0 0 0,-1 1 0 0 0,1-1 0 0 0,0 1 0 0 0,0-1 0 0 0,-1 0 0 0 0,1 0 0 0 0,2-1 0 0 0,1-1 0 0 0,-1 0 0 0 0,0 0 0 0 0,-1-1 0 0 0,1 1 0 0 0,2-3 0 0 0,3-3 0 0 0,-5 5 2 0 0,-1 0-1 0 0,1 0 0 0 0,-1 0 1 0 0,0-1-1 0 0,0 1 0 0 0,0-1 1 0 0,0 0-1 0 0,-1 0 0 0 0,1-2-1 0 0,3-9-3 0 0,-1 0-1 0 0,1-6 4 0 0,6-21-66 0 0,-4 16-783 0 0,-1 0 0 0 0,3-22 849 0 0,-3 13-222 0 0,4-9 222 0 0,-2 4-138 0 0,-5 24 95 0 0,0 0 0 0 0,1 1 0 0 0,7-15 43 0 0,-12 30 78 0 0,-3 11 172 0 0,-4 25 57 0 0,2-1 0 0 0,0 5-307 0 0,-6 44 1142 0 0,9-64-1291 0 0,0 1 0 0 0,1 0 0 0 0,1-1 0 0 0,2 10 149 0 0,-1-22 43 0 0,0 1 0 0 0,0 0-1 0 0,0-1 1 0 0,1 0 0 0 0,0 1-1 0 0,1-1 1 0 0,-1 0 0 0 0,1 0-1 0 0,1 0 1 0 0,-1-1-1 0 0,1 1 1 0 0,1-1 0 0 0,-1 0-1 0 0,1 0 1 0 0,0 0 0 0 0,0 0-1 0 0,1-1 1 0 0,2 2-43 0 0,-4-4 0 0 0,0 0 0 0 0,0-1 0 0 0,0 1 0 0 0,1-1 0 0 0,-1 0 0 0 0,1 0 0 0 0,-1 0 0 0 0,1-1 0 0 0,0 0 0 0 0,0 0 0 0 0,0 0 0 0 0,-1 0 0 0 0,1-1 0 0 0,0 1 0 0 0,0-1 0 0 0,0-1 0 0 0,3 0 0 0 0,1 1 5 0 0,0-1 0 0 0,0 0 1 0 0,0-1-1 0 0,0 0 0 0 0,-1-1 0 0 0,1 0 0 0 0,5-2-5 0 0,-9 2 3 0 0,0 0 0 0 0,0 1 0 0 0,0-2 0 0 0,-1 1 0 0 0,1 0 0 0 0,-1-1 0 0 0,0 0 0 0 0,0 0 0 0 0,0 0 0 0 0,-1-1 0 0 0,1 1 0 0 0,2-5-3 0 0,-1-1-21 0 0,1-1 1 0 0,-1 1-1 0 0,-1-1 0 0 0,0 0 0 0 0,2-10 21 0 0,-5 14-17 0 0,1 0-1 0 0,-1 1 0 0 0,-1-1 1 0 0,1 0-1 0 0,-1 0 1 0 0,0 0-1 0 0,-1 1 0 0 0,1-1 1 0 0,-1 0-1 0 0,-2-5 18 0 0,3 12-9 0 0,0-1-1 0 0,-1 1 0 0 0,1-1 1 0 0,0 1-1 0 0,0 0 1 0 0,-1-1-1 0 0,1 1 0 0 0,0-1 1 0 0,0 1-1 0 0,-1 0 1 0 0,1-1-1 0 0,0 1 0 0 0,-1 0 1 0 0,1-1-1 0 0,-1 1 1 0 0,1 0-1 0 0,0 0 0 0 0,-1-1 1 0 0,1 1-1 0 0,-1 0 1 0 0,1 0-1 0 0,-1 0 0 0 0,1-1 1 0 0,-1 1-1 0 0,1 0 1 0 0,0 0-1 0 0,-1 0 0 0 0,1 0 1 0 0,-1 0-1 0 0,0 0 10 0 0,1 0 0 0 0,0 0 0 0 0,-1 0 0 0 0,1 0 0 0 0,0 0 0 0 0,-1 1 0 0 0,1-1 0 0 0,0 0 0 0 0,-1 0 0 0 0,1 0 0 0 0,0 0 0 0 0,0 0 0 0 0,-1 1 0 0 0,1-1 0 0 0,0 0 0 0 0,0 0 0 0 0,-1 1 0 0 0,1-1 0 0 0,0 0 0 0 0,0 0 0 0 0,-1 1 0 0 0,1-1 0 0 0,0 0 0 0 0,0 0-1 0 0,0 1 1 0 0,0-1 0 0 0,0 0 0 0 0,0 1 0 0 0,-1-1 0 0 0,1 0 0 0 0,0 1 0 0 0,0 0-12 0 0,-2 2-7 0 0,0 1 0 0 0,0-1 0 0 0,0 0 0 0 0,1 1-1 0 0,0-1 1 0 0,0 1 0 0 0,0 0 0 0 0,0-1 0 0 0,0 1 0 0 0,1 0 0 0 0,-1 0 0 0 0,1-1 0 0 0,0 1 0 0 0,0 0 0 0 0,1 0 0 0 0,-1-1-1 0 0,1 1 1 0 0,0 2 19 0 0,1 4-17 0 0,1 0-1 0 0,0-1 0 0 0,1 1 0 0 0,0-1 0 0 0,0 0 0 0 0,4 5 18 0 0,-6-10 9 0 0,1-1-1 0 0,-1-1 1 0 0,1 1-1 0 0,0 0 0 0 0,0-1 1 0 0,0 1-1 0 0,0-1 1 0 0,0 0-1 0 0,1 0 1 0 0,-1 0-1 0 0,1-1 1 0 0,-1 1-1 0 0,1-1 1 0 0,-1 0-1 0 0,1 0 1 0 0,0 0-1 0 0,0 0 0 0 0,0-1 1 0 0,0 1-9 0 0,3 0-1 0 0,0-1-1 0 0,1 1 1 0 0,-1-1 0 0 0,0-1 0 0 0,0 1-1 0 0,1-1 1 0 0,-1-1 0 0 0,0 1 0 0 0,4-2 1 0 0,-9 2-158 0 0,-1 1 1 0 0,1-1 0 0 0,-1 0 0 0 0,1 1 0 0 0,-1-1 0 0 0,0 0 0 0 0,0 0 0 0 0,1 0 0 0 0,-1 0 0 0 0,0 0 0 0 0,0 0 0 0 0,0 0 0 0 0,0-1 0 0 0,0 1 0 0 0,0 0 0 0 0,0-1-1 0 0,0 1 1 0 0,-1 0 0 0 0,1-1 0 0 0,0 1 157 0 0,-4-7-1544 0 0</inkml:trace>
  <inkml:trace contextRef="#ctx0" brushRef="#br1" timeOffset="-116770.311">9492 226 18367 0 0,'0'0'422'0'0,"6"4"564"0"0,-1-3-860 0 0,-1 0 0 0 0,1 0 0 0 0,0 0 0 0 0,-1-1-1 0 0,4 0-125 0 0,17 3-21 0 0,-10 1 144 0 0,1-2 0 0 0,14 1-123 0 0,23 3 268 0 0,49 10 39 0 0,82 2-307 0 0,-130-14-623 0 0,-19-1 113 0 0</inkml:trace>
  <inkml:trace contextRef="#ctx0" brushRef="#br1" timeOffset="-116382.52">10806 285 3680 0 0,'-20'5'2178'0'0,"0"2"0"0"0,1 0 0 0 0,-1 2 0 0 0,2 0 0 0 0,-1 1 1 0 0,1 1-1 0 0,-15 11-2178 0 0,10-4 1219 0 0,2 0 1 0 0,0 2 0 0 0,-7 8-1220 0 0,14-14 143 0 0,4-3 96 0 0,0 0 0 0 0,-5 7-239 0 0,13-15 21 0 0,0-1 0 0 0,0 1 0 0 0,0 0 0 0 0,1 0 0 0 0,-1 0 0 0 0,1 1 0 0 0,0-1 0 0 0,0 0 0 0 0,0 1 0 0 0,0-1-1 0 0,0 0 1 0 0,1 1 0 0 0,-1 0-21 0 0,1-3 10 0 0,1 0 0 0 0,-1 0 0 0 0,0 0 0 0 0,0 0 0 0 0,0 0-1 0 0,1 0 1 0 0,-1-1 0 0 0,0 1 0 0 0,1 0 0 0 0,-1 0 0 0 0,1 0 0 0 0,-1 0-1 0 0,1 0 1 0 0,-1-1 0 0 0,1 1 0 0 0,0 0 0 0 0,-1 0 0 0 0,1-1 0 0 0,0 1 0 0 0,0-1-1 0 0,-1 1 1 0 0,1 0 0 0 0,0-1 0 0 0,0 1 0 0 0,0-1 0 0 0,0 0 0 0 0,0 1-1 0 0,-1-1 1 0 0,2 0-10 0 0,0 1 34 0 0,1 0 0 0 0,-1-1 0 0 0,1 1-1 0 0,-1-1 1 0 0,1 0 0 0 0,-1 0 0 0 0,1 0 0 0 0,-1 0-1 0 0,1-1 1 0 0,1 1-34 0 0,3-2 64 0 0,0 0 0 0 0,0 0 0 0 0,0 0-1 0 0,0-1 1 0 0,0 0 0 0 0,3-3-64 0 0,0 0 50 0 0,-1 1-18 0 0,-1 0 0 0 0,1-1 0 0 0,-1 0 0 0 0,0-1 0 0 0,0 0-1 0 0,-1 0 1 0 0,0-1-32 0 0,11-15 71 0 0,-2 0 0 0 0,-1-1 0 0 0,-1 0 0 0 0,5-12-71 0 0,11-31-724 0 0,-1-8 724 0 0,2-21-601 0 0,-27 77 739 0 0,0 1-1 0 0,0-1 1 0 0,-1-10-138 0 0,1-2-364 0 0,-4 22 503 0 0,-4 13 374 0 0,-4 15-217 0 0,5-3-234 0 0,0 0 0 0 0,1-1 0 0 0,1 1 0 0 0,0 6-62 0 0,-8 73 395 0 0,0 62 214 0 0,7-119-429 0 0,1-26-88 0 0,0 1 0 0 0,1-1 0 0 0,1 12-92 0 0,2 7 155 0 0,-3-24-116 0 0,0 1 0 0 0,1-1 0 0 0,0 0 0 0 0,0 0-1 0 0,1 0 1 0 0,2 7-39 0 0,2 3 35 0 0,-5-14-7 0 0,0 0 1 0 0,0 1 0 0 0,0-1 0 0 0,0 0-1 0 0,1 0 1 0 0,-1 0 0 0 0,1 0 0 0 0,0 0-1 0 0,2 2-27 0 0,-2-2-146 0 0,0-1 0 0 0,0 0 0 0 0,1 1 1 0 0,-1-1-1 0 0,1 0 0 0 0,-1-1 0 0 0,1 1 1 0 0,0 0-1 0 0,2 0 145 0 0,-4-1-2517 0 0,-1-1-6000 0 0</inkml:trace>
  <inkml:trace contextRef="#ctx0" brushRef="#br1" timeOffset="-127764.746">428 651 5528 0 0,'1'-10'546'0'0,"-1"-6"1140"0"0,-1-1 2727 0 0,1 16-4255 0 0,1 0-1 0 0,-1 0 1 0 0,0 0 0 0 0,0 0 0 0 0,0 0-1 0 0,0 0 1 0 0,0 0 0 0 0,0 0 0 0 0,0 0-1 0 0,0 0 1 0 0,0 0 0 0 0,-1 0 0 0 0,1 0-1 0 0,0 0 1 0 0,-1 0 0 0 0,1 0 0 0 0,0 0-1 0 0,-1 1 1 0 0,1-1 0 0 0,-1 0 0 0 0,0 0-1 0 0,1 0 1 0 0,-1 0 0 0 0,0 1 0 0 0,1-1-1 0 0,-1 0 1 0 0,0 1 0 0 0,0-1-1 0 0,0 0-157 0 0,-3-1 297 0 0,0 1 0 0 0,-1-1-1 0 0,0 1 1 0 0,1 0-1 0 0,-1 0 1 0 0,0 0-1 0 0,1 0 1 0 0,-1 1 0 0 0,0 0-1 0 0,0 0 1 0 0,0 0-1 0 0,1 1 1 0 0,-3 0-297 0 0,-6 2 291 0 0,-1 0 1 0 0,1 1-1 0 0,0 0 1 0 0,-2 2-292 0 0,2 1 284 0 0,1 1 0 0 0,-1 0-1 0 0,1 0 1 0 0,0 1 0 0 0,1 1 0 0 0,-6 6-284 0 0,5-5 215 0 0,-15 13 84 0 0,2 1 0 0 0,0 2 1 0 0,-18 26-300 0 0,37-45 34 0 0,1 1 1 0 0,0 0-1 0 0,1 0 1 0 0,0 0-1 0 0,0 0 1 0 0,0 1-1 0 0,2 0 1 0 0,-1-1-1 0 0,-1 11-34 0 0,4-18 2 0 0,0 0 0 0 0,0 1-1 0 0,0-1 1 0 0,0 1 0 0 0,0-1-1 0 0,0 0 1 0 0,0 1 0 0 0,1-1-1 0 0,-1 0 1 0 0,1 1 0 0 0,0-1-1 0 0,0 0 1 0 0,0 0 0 0 0,0 0 0 0 0,0 1-1 0 0,0-1 1 0 0,0 0 0 0 0,1 0-1 0 0,-1-1 1 0 0,1 1-2 0 0,0 1 5 0 0,1-2 1 0 0,-1 1-1 0 0,1 0 0 0 0,0 0 1 0 0,-1-1-1 0 0,1 0 0 0 0,0 1 0 0 0,0-1 1 0 0,0 0-1 0 0,0-1 0 0 0,0 1 1 0 0,0 0-1 0 0,0-1 0 0 0,0 0-5 0 0,6 1 11 0 0,0-1 0 0 0,0 0 0 0 0,0 0-1 0 0,-1-1 1 0 0,1-1 0 0 0,0 1 0 0 0,-1-1 0 0 0,1-1-1 0 0,-1 0 1 0 0,4-2-11 0 0,12-7 115 0 0,-1-2 0 0 0,-1-1 0 0 0,0-1-1 0 0,-1-1 1 0 0,12-12-115 0 0,13-10 194 0 0,-33 27-211 0 0,0-1-1 0 0,-1 0 0 0 0,-1 0 0 0 0,0-1 1 0 0,-1 0-1 0 0,-1-1 0 0 0,0 0 1 0 0,-1-1-1 0 0,0 0 0 0 0,-2 0 0 0 0,0-1 1 0 0,0 1-1 0 0,-2-1 0 0 0,3-15 18 0 0,-6 25 5 0 0,0 0-1 0 0,0 1 1 0 0,-1-1-1 0 0,1 0 1 0 0,-2 0-1 0 0,1 0 0 0 0,-1 0 1 0 0,0 0-1 0 0,0 0 1 0 0,-1 1-1 0 0,0-1 1 0 0,0 1-1 0 0,0-1 1 0 0,-1 1-1 0 0,0 0 1 0 0,0 0-1 0 0,-1 0 1 0 0,0 0-1 0 0,0 0 0 0 0,0 1 1 0 0,-1 0-1 0 0,0 0 1 0 0,-1-1-5 0 0,-5-9 113 0 0,10 14-206 0 0,1 1 145 0 0,0 0 63 0 0,0 0 11 0 0,-1 2-40 0 0,-1 1-85 0 0,-1 1 1 0 0,1-1 0 0 0,0 1 0 0 0,1 0-1 0 0,-1 0 1 0 0,1 0 0 0 0,-1 0 0 0 0,1 0 0 0 0,1 0-1 0 0,-1 0 1 0 0,0 3-2 0 0,-2 52 23 0 0,4-53-23 0 0,-2 17 3 0 0,0-13-9 0 0,1 0 1 0 0,0-1 0 0 0,1 7 5 0 0,4 43 97 0 0,-5-41-65 0 0,1-1 0 0 0,1 0 0 0 0,3 9-32 0 0,2 0 24 0 0,1 0-1 0 0,10 21-23 0 0,-16-43-12 0 0,-1 0 1 0 0,1-1-1 0 0,0 1 1 0 0,0-1 0 0 0,0 0-1 0 0,0 0 1 0 0,1 0-1 0 0,-1 0 1 0 0,1 0-1 0 0,0 0 1 0 0,0 0-1 0 0,0-1 1 0 0,0 0-1 0 0,0 1 1 0 0,0-1 0 0 0,1-1-1 0 0,-1 1 1 0 0,1 0-1 0 0,0-1 1 0 0,-1 1-1 0 0,1-1 1 0 0,0 0-1 0 0,0-1 12 0 0,1 1 27 0 0,1-1-1 0 0,-1 0 0 0 0,0 0 1 0 0,1 0-1 0 0,-1-1 0 0 0,0 0 0 0 0,1 0 1 0 0,-1 0-1 0 0,0-1 0 0 0,0 0 1 0 0,0 0-1 0 0,0 0 0 0 0,0-1 1 0 0,0 1-1 0 0,-1-1 0 0 0,3-2-26 0 0,1-1 30 0 0,0-1-1 0 0,0 0 0 0 0,-1 0 1 0 0,0-1-1 0 0,0 1 0 0 0,-1-1 1 0 0,0-1-1 0 0,0 1 0 0 0,2-7-29 0 0,-2 5 0 0 0,-1 1 0 0 0,0-1 0 0 0,-1 0 0 0 0,0 0 0 0 0,0 0 0 0 0,-1-3 0 0 0,3-7 4 0 0,-3 10 5 0 0,-1 0 0 0 0,0 0 0 0 0,0-1-1 0 0,0-7-8 0 0,-2 15 2 0 0,0 0-1 0 0,0 1 0 0 0,-1-1 0 0 0,1 0 1 0 0,0 0-1 0 0,-1 1 0 0 0,0-1 0 0 0,1 1 1 0 0,-1-1-1 0 0,0 1 0 0 0,-1-1 0 0 0,1 1 0 0 0,0-1 1 0 0,-1 1-1 0 0,1 0 0 0 0,-1 0 0 0 0,0 0 1 0 0,1 0-1 0 0,-1 0 0 0 0,-2-1-1 0 0,3 2 1 0 0,0 0 0 0 0,0 1 0 0 0,-1-1 0 0 0,1 1 0 0 0,0-1 0 0 0,0 1 0 0 0,-1 0 0 0 0,1-1 0 0 0,0 1 1 0 0,-1 0-1 0 0,1 0 0 0 0,0 0 0 0 0,-1 0 0 0 0,1 0 0 0 0,0 0 0 0 0,0 0 0 0 0,-1 0 0 0 0,1 1 0 0 0,0-1 0 0 0,-1 1 0 0 0,1-1 0 0 0,0 1 0 0 0,0-1 0 0 0,0 1 0 0 0,0-1 0 0 0,-1 1 0 0 0,1 0 0 0 0,0 0 0 0 0,0 0 0 0 0,0 0 0 0 0,0 0-1 0 0,-4 3 7 0 0,1 0-1 0 0,-1 1 0 0 0,1 0 1 0 0,0 0-1 0 0,-3 5-6 0 0,0-1 0 0 0,2-1 0 0 0,-1 0 0 0 0,1 0 0 0 0,1 0 0 0 0,-1 1 0 0 0,1-1 0 0 0,1 1 0 0 0,0 0 0 0 0,-1 5 0 0 0,1 0 47 0 0,1-10 0 0 0,2 0-1 0 0,-1 0 0 0 0,0 0 1 0 0,1 1-1 0 0,-1-1 0 0 0,1 0 1 0 0,1 0-1 0 0,-1 0 0 0 0,1 3-46 0 0,0 0 5 0 0,1 0 1 0 0,0-1-1 0 0,0 1 0 0 0,0-1 1 0 0,1 1-1 0 0,0-1 0 0 0,0 0 0 0 0,1 0 1 0 0,-1 0-1 0 0,2 0 0 0 0,-1-1 1 0 0,0 0-1 0 0,3 3-5 0 0,-3-5 16 0 0,-1 0 0 0 0,1-1 0 0 0,0 1 0 0 0,-1-1 1 0 0,1 1-1 0 0,0-1 0 0 0,1 0 0 0 0,-1-1 0 0 0,0 1 0 0 0,0-1 1 0 0,1 0-1 0 0,-1 0 0 0 0,1 0 0 0 0,-1 0 0 0 0,1-1 0 0 0,-1 0 1 0 0,1 0-1 0 0,0 0 0 0 0,-1 0 0 0 0,1-1 0 0 0,-1 0-16 0 0,10-1-59 0 0,-2-1-1 0 0,1-1 0 0 0,0 0 1 0 0,-1-1-1 0 0,0 0 1 0 0,0-1-1 0 0,0 0 1 0 0,-1-1-1 0 0,10-7 60 0 0,-18 12-226 0 0,-1-1 1 0 0,0 1-1 0 0,0-1 0 0 0,0 1 1 0 0,0-1-1 0 0,0 1 0 0 0,0-1 0 0 0,-1 0 1 0 0,1 0 225 0 0,2-5-985 0 0,5-7-567 0 0</inkml:trace>
  <inkml:trace contextRef="#ctx0" brushRef="#br1" timeOffset="-127441.379">957 282 11520 0 0,'0'0'886'0'0,"12"9"1536"0"0,-4 10 42 0 0,0 1-767 0 0,-2 0-1 0 0,1 0 1 0 0,2 18-1697 0 0,-6-21 902 0 0,1-1 1 0 0,5 13-903 0 0,-3-13 462 0 0,-2 0 1 0 0,0 0 0 0 0,0 4-463 0 0,18 134 1560 0 0,-18-128-1646 0 0,1 21 636 0 0,-8-20-943 0 0,3-26-75 0 0,0-1-39 0 0,0 0-209 0 0,0 0-857 0 0,0 0-379 0 0,0 0-79 0 0</inkml:trace>
  <inkml:trace contextRef="#ctx0" brushRef="#br1" timeOffset="-126862.757">877 625 10912 0 0,'0'0'497'0'0,"0"0"-8"0"0,6-5-291 0 0,10-2 790 0 0,0 1 0 0 0,0 1 0 0 0,1 0 0 0 0,-1 1-1 0 0,1 1 1 0 0,0 0 0 0 0,0 1 0 0 0,12 1-988 0 0,-4-2 1538 0 0,19-4-1538 0 0,-19 3 1254 0 0,21-2-1254 0 0,-16 3 453 0 0,1-1 0 0 0,11-5-453 0 0,13-1-58 0 0,-49 8 94 0 0,0 1 1 0 0,1-1-1 0 0,-1 0 0 0 0,0-1 0 0 0,0 1 0 0 0,0-1 1 0 0,-1 0-1 0 0,1-1 0 0 0,-1 0 0 0 0,1 1 0 0 0,-1-2-36 0 0,-3 4 10 0 0,0-1-1 0 0,0 0 0 0 0,-1 1 0 0 0,1-1 0 0 0,0 0 0 0 0,-1 0 0 0 0,1 0 0 0 0,-1 0 1 0 0,0 0-1 0 0,0 0 0 0 0,0 0 0 0 0,0-1 0 0 0,0 1 0 0 0,0 0 0 0 0,0-1 0 0 0,-1 1 1 0 0,1 0-1 0 0,-1-1 0 0 0,0 1 0 0 0,0-1 0 0 0,0 1 0 0 0,0 0 0 0 0,0-1 0 0 0,0 1 1 0 0,-1-1-1 0 0,1 1 0 0 0,-1-1 0 0 0,0 1 0 0 0,1 0 0 0 0,-2-2-9 0 0,1 1-31 0 0,-1 0 0 0 0,0 0 1 0 0,0 0-1 0 0,0 0 0 0 0,0 0 0 0 0,0 0 0 0 0,-1 1 0 0 0,1-1 0 0 0,-1 1 0 0 0,0-1 0 0 0,1 1 1 0 0,-1 0-1 0 0,0 0 0 0 0,0 0 0 0 0,-2 0 31 0 0,2 1-14 0 0,0 0-1 0 0,1 0 1 0 0,-1 0 0 0 0,0 1 0 0 0,0-1-1 0 0,0 1 1 0 0,1 0 0 0 0,-1 0 0 0 0,0 0 0 0 0,0 0-1 0 0,0 0 1 0 0,0 1 0 0 0,1-1 0 0 0,-1 1-1 0 0,0 0 1 0 0,0 0 0 0 0,1 0 0 0 0,-1 0 0 0 0,1 0-1 0 0,-1 1 15 0 0,-2 1-5 0 0,-1 1-1 0 0,1 0 0 0 0,0 0 1 0 0,0 0-1 0 0,1 0 0 0 0,-1 1 1 0 0,1 0-1 0 0,0 0 0 0 0,0 0 1 0 0,1 1-1 0 0,0-1 0 0 0,-3 6 6 0 0,2-2 64 0 0,0 0 0 0 0,0 0 0 0 0,1 1 0 0 0,1 0 0 0 0,-1 0 0 0 0,1 0 0 0 0,0 9-64 0 0,1-8 118 0 0,1 0-1 0 0,0 0 1 0 0,1 0-1 0 0,0 0 1 0 0,1 0-1 0 0,0 0 1 0 0,1 0 0 0 0,0-1-1 0 0,0 1 1 0 0,1-1-1 0 0,1 0 1 0 0,0 0-1 0 0,1 1-117 0 0,-4-9 0 0 0,-1 1 1 0 0,1-1-1 0 0,0 0 0 0 0,0-1 0 0 0,0 1 0 0 0,0 0 1 0 0,1 0-1 0 0,-1-1 0 0 0,0 0 0 0 0,1 1 0 0 0,-1-1 0 0 0,1 0 1 0 0,-1 0-1 0 0,1 0 0 0 0,0-1 0 0 0,-1 1 0 0 0,2 0 0 0 0,0-1 5 0 0,-1 1 0 0 0,1-1 0 0 0,0 1 0 0 0,0-1-1 0 0,0 0 1 0 0,0-1 0 0 0,0 1 0 0 0,0-1 0 0 0,0 0-1 0 0,-1 1 1 0 0,5-3-5 0 0,2-2 67 0 0,-1 0 0 0 0,1-1 0 0 0,-1 0-1 0 0,0-1 1 0 0,0 0 0 0 0,-1 0 0 0 0,0-1 0 0 0,-1 0-1 0 0,1-1 1 0 0,0-1-67 0 0,13-20-486 0 0,-1-1-1 0 0,-2-1 0 0 0,13-30 487 0 0,-27 53-290 0 0,-1 0 0 0 0,0 0-1 0 0,0-6 291 0 0,0 3-430 0 0,0 5-201 0 0,0 0-2065 0 0,-3 3-4911 0 0,0 4 2211 0 0</inkml:trace>
  <inkml:trace contextRef="#ctx0" brushRef="#br1" timeOffset="-126411.721">1597 406 1840 0 0,'0'0'83'0'0,"0"0"382"0"0,0 0 1564 0 0,0 0 680 0 0,0 0 137 0 0,0 0-237 0 0,0 0-1114 0 0,7 5 427 0 0,-4-2-1620 0 0,-1-1 0 0 0,1 1 0 0 0,-1 0 0 0 0,0 0 0 0 0,0 0 0 0 0,0 0 0 0 0,0 0 1 0 0,0 0-1 0 0,-1 1 0 0 0,0-1 0 0 0,2 3-302 0 0,8 43 1703 0 0,-7-24-897 0 0,1-3-347 0 0,-2-1 0 0 0,0 1-1 0 0,-2 0 1 0 0,0 0 0 0 0,-2 0 0 0 0,0 0 0 0 0,-1 0 0 0 0,-4 12-459 0 0,-6-8-90 0 0,12-25 94 0 0,0-1-1 0 0,-1 1 1 0 0,1-1 0 0 0,0 1-1 0 0,-1-1 1 0 0,1 0-1 0 0,-1 1 1 0 0,1-1-1 0 0,-1 1 1 0 0,1-1 0 0 0,-1 0-1 0 0,1 0 1 0 0,-1 1-1 0 0,1-1 1 0 0,-1 0 0 0 0,1 0-1 0 0,-1 1 1 0 0,1-1-1 0 0,-1 0 1 0 0,0 0 0 0 0,1 0-1 0 0,-1 0 1 0 0,1 0-1 0 0,-1 0 1 0 0,1 0-1 0 0,-1 0 1 0 0,0 0 0 0 0,1 0-1 0 0,-1-1 1 0 0,1 1-1 0 0,-1 0 1 0 0,1 0 0 0 0,-1 0-1 0 0,0-1 1 0 0,1 1-1 0 0,-1 0 1 0 0,1-1-4 0 0,-2 1 20 0 0,0-1-1 0 0,0 0 1 0 0,0-1-1 0 0,0 1 1 0 0,0 0-1 0 0,0 0 1 0 0,0-1 0 0 0,0 0-20 0 0,0-1 11 0 0,1 1 1 0 0,-1-1-1 0 0,1 0 1 0 0,0 0-1 0 0,0 0 1 0 0,0-1-1 0 0,0 1 1 0 0,0 0-1 0 0,1 0 1 0 0,-1 0-1 0 0,1-1 1 0 0,0 1 0 0 0,0 0-1 0 0,0 0 1 0 0,1-1-1 0 0,-1 1 1 0 0,1-2-12 0 0,1-5-26 0 0,1 0 0 0 0,-1 0 1 0 0,2 0-1 0 0,3-8 26 0 0,-1 4-13 0 0,1 1 0 0 0,0-1 0 0 0,1 1-1 0 0,0 0 1 0 0,1 1 0 0 0,0 0 0 0 0,1 1 0 0 0,1 0 0 0 0,0 0 0 0 0,0 1 0 0 0,1 0 0 0 0,1 0 13 0 0,10-5-145 0 0,1 0 0 0 0,0 1 1 0 0,1 2-1 0 0,0 0 1 0 0,1 2-1 0 0,0 1 1 0 0,2 0 144 0 0,-8 4-1135 0 0,-4-1-332 0 0</inkml:trace>
  <inkml:trace contextRef="#ctx0" brushRef="#br1" timeOffset="-125908.31">426 216 8288 0 0,'-3'-8'756'0'0,"0"-4"-41"0"0,-1 0 1 0 0,0 0-1 0 0,-4-6-715 0 0,8 16 203 0 0,-3-4 409 0 0,2 4-379 0 0,0 0-1 0 0,0 1 0 0 0,0-1 0 0 0,1 0 1 0 0,-1 0-1 0 0,1 0 0 0 0,-1 0 0 0 0,1 0 1 0 0,0-2-233 0 0,0 4 117 0 0,0-1 1 0 0,0 1 0 0 0,0-1 0 0 0,-1 0-1 0 0,1 1 1 0 0,0-1 0 0 0,0 1-1 0 0,0-1 1 0 0,-1 1 0 0 0,1-1 0 0 0,0 0-1 0 0,0 1 1 0 0,-1-1 0 0 0,1 1 0 0 0,-1-1-1 0 0,1 1-117 0 0,-3-6 2106 0 0,3 5-1488 0 0,0 1-2 0 0,0 0-16 0 0,0 0-66 0 0,0 0-29 0 0,1 1-8 0 0,1 2-380 0 0,-1-1 0 0 0,1 1 0 0 0,-1 0 0 0 0,0 0 0 0 0,0 0 0 0 0,0 0 0 0 0,0 0 0 0 0,0 0 0 0 0,-1 0 0 0 0,1 3-117 0 0,2 37 541 0 0,-3-32-330 0 0,2 29 139 0 0,-2 1 1 0 0,-2-1 0 0 0,-1 0-1 0 0,-3 1-350 0 0,-13 114 124 0 0,17-132-2642 0 0,1 19 2518 0 0,1-32-787 0 0,0 4-420 0 0</inkml:trace>
  <inkml:trace contextRef="#ctx0" brushRef="#br1" timeOffset="-124709.984">1972 394 14976 0 0,'0'0'340'0'0,"0"0"50"0"0,0 0 24 0 0,0 0-55 0 0,0 0-140 0 0,13 9 1658 0 0,-10-6-1669 0 0,0 0 0 0 0,0 0-1 0 0,-1 0 1 0 0,1 0-1 0 0,-1 1 1 0 0,0-1-1 0 0,0 1 1 0 0,0 0-1 0 0,0 2-207 0 0,12 37 1229 0 0,-6-15-470 0 0,-3-13-651 0 0,-2 1 0 0 0,0 0 0 0 0,0 0 0 0 0,-2 0 0 0 0,0 0 0 0 0,-1 0 0 0 0,0 1 0 0 0,-2-1 0 0 0,1 0 0 0 0,-3 3-108 0 0,4-13 117 0 0,-2 0 0 0 0,1 0 0 0 0,0 0 1 0 0,-1 0-1 0 0,-1 1-117 0 0,3-6 310 0 0,0-1-35 0 0,0 0-154 0 0,-1-1-119 0 0,0 1 0 0 0,0-1-1 0 0,1 0 1 0 0,-1 0-1 0 0,0 1 1 0 0,1-1 0 0 0,-1 0-1 0 0,1 0 1 0 0,-1 0 0 0 0,1 0-1 0 0,-1 0 1 0 0,1 0 0 0 0,0 0-1 0 0,-1 0 1 0 0,1 0-1 0 0,0 0 1 0 0,0 0 0 0 0,0 0-1 0 0,0 0 1 0 0,0 0 0 0 0,0 0-1 0 0,0-1-1 0 0,3-11-181 0 0,1-1 0 0 0,1 0-1 0 0,0 1 1 0 0,0 0 0 0 0,1 0-1 0 0,1 1 1 0 0,0-1 0 0 0,1 1-1 0 0,0 1 1 0 0,1 0 0 0 0,3-3 181 0 0,-9 11-11 0 0,-1 1-1 0 0,0 0 1 0 0,1 0 0 0 0,-1-1 0 0 0,1 2 0 0 0,-1-1 0 0 0,1 0 0 0 0,0 1 0 0 0,0-1 0 0 0,0 1 0 0 0,0 0 0 0 0,0 0 0 0 0,0 0 0 0 0,0 0 0 0 0,0 0 0 0 0,0 1-1 0 0,1-1 1 0 0,0 1 11 0 0,-1 0 8 0 0,0 1-1 0 0,-1-1 0 0 0,1 1 0 0 0,0 0 1 0 0,0 0-1 0 0,0-1 0 0 0,-1 2 0 0 0,1-1 0 0 0,0 0 1 0 0,-1 1-1 0 0,1-1 0 0 0,-1 1 0 0 0,0 0 1 0 0,0-1-1 0 0,1 1 0 0 0,-1 0 0 0 0,0 1 1 0 0,0-1-1 0 0,-1 0 0 0 0,1 1-7 0 0,5 6 159 0 0,-1 2-1 0 0,0-1 1 0 0,0 0 0 0 0,-1 1-1 0 0,-1 0 1 0 0,1 0 0 0 0,-2 1-1 0 0,0-1 1 0 0,1 10-159 0 0,-3-15 81 0 0,-1 1 0 0 0,0-1 0 0 0,0 1 0 0 0,-2 4-81 0 0,1 9 169 0 0,1-18-105 0 0,0-2 0 0 0,0 0 0 0 0,0 0 0 0 0,0 0 0 0 0,0 0 0 0 0,-1-2-10 0 0,0-3-89 0 0,0 1 0 0 0,0-1 0 0 0,1 1 0 0 0,-1-1 0 0 0,1 0 0 0 0,0 0 0 0 0,0 1 0 0 0,1-1 0 0 0,0 0 0 0 0,0 1 0 0 0,0-1 0 0 0,0 1 0 0 0,2-5 35 0 0,1-1-85 0 0,0 0 1 0 0,0 0-1 0 0,1 1 1 0 0,1-1-1 0 0,4-5 85 0 0,0 0-77 0 0,-6 10 53 0 0,-1-1 1 0 0,1 1 0 0 0,1 0 0 0 0,3-4 23 0 0,-6 7-5 0 0,0 0-12 0 0,0 0 1 0 0,0-1-1 0 0,0 1 1 0 0,1 1-1 0 0,-1-1 1 0 0,0 0 0 0 0,1 0-1 0 0,0 1 1 0 0,-1 0-1 0 0,1-1 1 0 0,0 1-1 0 0,0 0 1 0 0,0 0-1 0 0,0 0 1 0 0,0 1 0 0 0,0-1-1 0 0,0 1 1 0 0,0 0-1 0 0,1 0 17 0 0,-1 0 48 0 0,-1 0 0 0 0,1 1 0 0 0,0-1-1 0 0,0 1 1 0 0,-1 0 0 0 0,1 0 0 0 0,0 0-1 0 0,-1 0 1 0 0,1 0 0 0 0,-1 1 0 0 0,1-1-1 0 0,-1 1 1 0 0,0-1 0 0 0,0 1 0 0 0,1 0-1 0 0,-1 0 1 0 0,1 2-48 0 0,5 6 412 0 0,0-1-1 0 0,-1 1 1 0 0,3 7-412 0 0,0-1-263 0 0,-6-10 265 0 0,-1-1 1 0 0,1 1-1 0 0,-2 1 0 0 0,1-1 0 0 0,0 0 0 0 0,-1 1 1 0 0,-1-1-1 0 0,2 7-2 0 0,-1 5-110 0 0,0 1 1 0 0,-2 16 109 0 0,0-34-1051 0 0,0-1-385 0 0,1 0-1273 0 0,4-3-4797 0 0</inkml:trace>
  <inkml:trace contextRef="#ctx0" brushRef="#br1" timeOffset="-124401.726">2658 496 13824 0 0,'0'0'629'0'0,"0"0"-12"0"0,4 14-226 0 0,-4-11 92 0 0,0 0-1 0 0,1 0 1 0 0,0 1 0 0 0,0-2 0 0 0,0 1 0 0 0,0 0-1 0 0,0 0 1 0 0,0 0 0 0 0,2 2-483 0 0,5 13 1913 0 0,4 13-348 0 0,-7-18-937 0 0,0-1-1 0 0,-1 0 0 0 0,0 5-627 0 0,-3-12 91 0 0,-1-4-4207 0 0,0-1-3633 0 0</inkml:trace>
  <inkml:trace contextRef="#ctx0" brushRef="#br1" timeOffset="-124126.094">2783 466 11976 0 0,'0'0'546'0'0,"1"2"-10"0"0,23 33-153 0 0,3 3 896 0 0,11 19 1976 0 0,-24-32-1776 0 0,-6-12-535 0 0,-1-1 0 0 0,3 9-944 0 0,15 37 2160 0 0,-25-55-1495 0 0,-4-4-160 0 0,-5-7 225 0 0,6 3-807 0 0,0-1 1 0 0,0 1 0 0 0,0-1-1 0 0,1 0 1 0 0,-1 1-1 0 0,2-1 1 0 0,-1 0-1 0 0,1 0 1 0 0,-1-1-1 0 0,2 1 1 0 0,-1 0 0 0 0,1 0-1 0 0,0-1 1 0 0,0 1-1 0 0,1 0 1 0 0,-1 0-1 0 0,1 0 1 0 0,1 0 0 0 0,-1 0-1 0 0,1 0 1 0 0,0 0-1 0 0,1 0 1 0 0,-1 0-1 0 0,3-3 77 0 0,-1 4-42 0 0,-1 0 0 0 0,1 0 0 0 0,0 0-1 0 0,1 1 1 0 0,-1 0 42 0 0,-2 1-93 0 0,0 3 87 0 0,-1-1-1 0 0,1 1 1 0 0,-1 0-1 0 0,1 0 1 0 0,-1 0 0 0 0,1-1-1 0 0,-1 1 1 0 0,1 1-1 0 0,0-1 1 0 0,-1 0-1 0 0,1 0 1 0 0,-1 1-1 0 0,1-1 1 0 0,-1 0-1 0 0,0 1 1 0 0,2 0 6 0 0,-1 0 33 0 0,2 0-7 0 0,0 1 0 0 0,0-1 1 0 0,0 1-1 0 0,0 1 1 0 0,0-1-1 0 0,0 0 1 0 0,-1 1-1 0 0,1 0 0 0 0,-1 0 1 0 0,0 0-1 0 0,3 3-26 0 0,3 5 88 0 0,0 2 0 0 0,7 10-88 0 0,11 17 1743 0 0,-16-24-1574 0 0,-9-12-170 0 0,1 0 0 0 0,0 0 1 0 0,0-1-1 0 0,0 1 0 0 0,3 2 1 0 0,-2-2-53 0 0,12 10 151 0 0,-15-13-149 0 0,0 0 0 0 0,0-1-1 0 0,0 1 1 0 0,0-1-1 0 0,0 1 1 0 0,0-1-1 0 0,0 1 1 0 0,0-1-1 0 0,0 0 1 0 0,1 1 0 0 0,-1-1-1 0 0,0 0 1 0 0,0 0-1 0 0,0 0 1 0 0,0 0-1 0 0,1 0 1 0 0,-1 0 51 0 0,12-5-3329 0 0,-4-1-4520 0 0</inkml:trace>
  <inkml:trace contextRef="#ctx0" brushRef="#br1" timeOffset="-123563.327">3258 565 4608 0 0,'20'-2'1126'0'0,"-10"2"3308"0"0,-9 0-1601 0 0,2 0 546 0 0,11 0-1962 0 0,13-3-273 0 0,0 0 1 0 0,0-2 0 0 0,-1 0-1 0 0,0-2 1 0 0,12-5-1145 0 0,-34 11 7 0 0,6-3 4 0 0,-1 1-1 0 0,1-2 0 0 0,-1 1 1 0 0,0-2-1 0 0,-1 1 1 0 0,1-1-1 0 0,-1 0 0 0 0,0-1 1 0 0,0 0-1 0 0,0-1-10 0 0,-7 8 4 0 0,-1-1 0 0 0,1 0 0 0 0,0 1 0 0 0,-1-1-1 0 0,1 0 1 0 0,0 0 0 0 0,-1 0 0 0 0,1 0 0 0 0,-1 0-1 0 0,1 0 1 0 0,-1 0 0 0 0,0 0 0 0 0,1 0 0 0 0,-1 0-1 0 0,0 0 1 0 0,0 0 0 0 0,0 0 0 0 0,0 0 0 0 0,0 0-1 0 0,0 0 1 0 0,0 0 0 0 0,0 0 0 0 0,0 0 0 0 0,0 0-1 0 0,0 0 1 0 0,-1 0 0 0 0,1 0 0 0 0,0 0 0 0 0,-1 0 0 0 0,1 0-1 0 0,-1 0 1 0 0,1 0 0 0 0,-1 0 0 0 0,0 0 0 0 0,1 1-1 0 0,-1-1-3 0 0,-1-1-5 0 0,1 0-1 0 0,-1 1 1 0 0,1 0-1 0 0,-1-1 0 0 0,0 1 1 0 0,1 0-1 0 0,-1 0 0 0 0,0 0 1 0 0,0 0-1 0 0,0 0 1 0 0,0 0-1 0 0,0 1 0 0 0,0-1 1 0 0,0 1-1 0 0,0-1 1 0 0,0 1-1 0 0,0 0 0 0 0,-1 0 6 0 0,-4 0 10 0 0,0 1-1 0 0,0 0 1 0 0,0 0-1 0 0,0 1 1 0 0,0 0-1 0 0,0 1 0 0 0,0-1 1 0 0,1 1-1 0 0,0 0 1 0 0,-1 1-1 0 0,1 0 1 0 0,-2 1-10 0 0,-1 2-31 0 0,0-1 1 0 0,1 2-1 0 0,-1-1 1 0 0,1 1-1 0 0,1 0 1 0 0,0 1-1 0 0,-4 5 31 0 0,7-7 143 0 0,1 0 0 0 0,0 0 0 0 0,0 0 0 0 0,0 0 0 0 0,1 0-1 0 0,0 1 1 0 0,0-1 0 0 0,1 1 0 0 0,0 0 0 0 0,0-1 0 0 0,0 1 0 0 0,1 0-1 0 0,1-1 1 0 0,0 3-143 0 0,-1-8-13 0 0,1 1-1 0 0,-1 0 1 0 0,1-1-1 0 0,0 1 1 0 0,0-1 0 0 0,0 1-1 0 0,0-1 1 0 0,0 0-1 0 0,1 1 1 0 0,-1-1-1 0 0,1 0 1 0 0,0 0-1 0 0,-1 0 1 0 0,1 0 0 0 0,0 0-1 0 0,0 0 1 0 0,0 0-1 0 0,0-1 1 0 0,2 1 13 0 0,1 2-3 0 0,1-1 1 0 0,0 0 0 0 0,0 0-1 0 0,0-1 1 0 0,0 0 0 0 0,0 0-1 0 0,3 0 3 0 0,0 0-94 0 0,0-1-1 0 0,0 0 1 0 0,1 0-1 0 0,-1-1 1 0 0,0 0-1 0 0,0-1 1 0 0,9-2 94 0 0,10-2-3061 0 0,24-9 3061 0 0,-27 7-1498 0 0,1-1-3565 0 0,-1-5-1413 0 0</inkml:trace>
  <inkml:trace contextRef="#ctx0" brushRef="#br1" timeOffset="-123148.114">3964 420 2304 0 0,'-3'-1'141'0'0,"1"1"-1"0"0,0 0 1 0 0,0-1-1 0 0,0 1 1 0 0,-1 0 0 0 0,1 1-1 0 0,0-1 1 0 0,0 0-1 0 0,0 1 1 0 0,0-1 0 0 0,-1 1-1 0 0,1 0 1 0 0,0-1 0 0 0,0 1-1 0 0,0 0 1 0 0,0 1-141 0 0,-37 21 8254 0 0,29-16-5297 0 0,0-1-2286 0 0,0 0 1 0 0,1 1-1 0 0,0 0 1 0 0,0 0-1 0 0,1 1 1 0 0,0 0-1 0 0,0 1 0 0 0,1 0 1 0 0,0 0-1 0 0,-4 8-671 0 0,8-12 270 0 0,-4 7 1 0 0,1 0 1 0 0,0 1-1 0 0,-1 5-271 0 0,5-14 1 0 0,1 1 0 0 0,0-1 1 0 0,0 0-1 0 0,1 0 0 0 0,-1 1 0 0 0,1-1 0 0 0,0 1 0 0 0,0-1 0 0 0,1 0 1 0 0,-1 1-1 0 0,1-1 0 0 0,0 0 0 0 0,0 0-1 0 0,-1-2 77 0 0,1-1 1 0 0,-1 0-1 0 0,1 1 1 0 0,-1-1-1 0 0,1 0 0 0 0,-1 1 1 0 0,1-1-1 0 0,0 0 1 0 0,0 0-1 0 0,0 0 1 0 0,0 0-1 0 0,0 0 0 0 0,0 0 1 0 0,0 0-1 0 0,0 0 1 0 0,0 0-1 0 0,0 0 0 0 0,0 0 1 0 0,1-1-1 0 0,-1 1 1 0 0,0-1-1 0 0,1 1-77 0 0,1 0 11 0 0,-1-1 0 0 0,1 1-1 0 0,0-1 1 0 0,0 0 0 0 0,-1 0 0 0 0,1 0 0 0 0,0 0-1 0 0,0 0 1 0 0,-1-1 0 0 0,1 1 0 0 0,1-1-11 0 0,7-3 5 0 0,0 0 0 0 0,-1 0 0 0 0,1-1 0 0 0,-1 0 0 0 0,3-2-5 0 0,-1-1-7 0 0,-1-1 0 0 0,1 0 1 0 0,-1 0-1 0 0,-1-1 1 0 0,0-1-1 0 0,0 0 0 0 0,-1 0 1 0 0,0-1-1 0 0,-1 0 1 0 0,0 0-1 0 0,-1-1 1 0 0,-1 0-1 0 0,0 0 0 0 0,-1 0 1 0 0,0-1-1 0 0,0-4 7 0 0,3-11-101 0 0,1-5-500 0 0,-2-2-1 0 0,0-9 602 0 0,-1 3-340 0 0,-4 28 360 0 0,0-1 0 0 0,-1 1 0 0 0,0-1 0 0 0,-1 0 0 0 0,-1-7-20 0 0,-2 13 716 0 0,1 18 538 0 0,0 1-1658 0 0,-1 4 405 0 0,1 1 1 0 0,1-1-1 0 0,1 1 1 0 0,0-1-1 0 0,1 5-1 0 0,0 16 187 0 0,3 104-85 0 0,0-81 141 0 0,3-1 0 0 0,3 1-243 0 0,-6-33 58 0 0,-3-17-49 0 0,0-1 1 0 0,1 1-1 0 0,0-1 1 0 0,0 0-1 0 0,0 1 1 0 0,1-1-1 0 0,2 4-9 0 0,9 4-391 0 0,-3-4-2583 0 0,-5-6-5332 0 0</inkml:trace>
  <inkml:trace contextRef="#ctx0" brushRef="#br1" timeOffset="-102577.516">447 1560 14912 0 0,'0'0'340'0'0,"4"-6"824"0"0,3-3 839 0 0,-12 8-1113 0 0,-20 9-619 0 0,16-5 55 0 0,-39 10 58 0 0,-80 18 375 0 0,125-30-700 0 0,-3 0-63 0 0,1 0 1 0 0,0 0-1 0 0,-1-1 0 0 0,1 1 1 0 0,-1-1-1 0 0,1 0 1 0 0,-1-1-1 0 0,-3 0 4 0 0,0 1-130 0 0,9 0 236 0 0,0 0 22 0 0,0 0 0 0 0,6 14 0 0 0,-1-1-12 0 0,-2 0-1 0 0,1 0 1 0 0,-2 0-1 0 0,1 0 0 0 0,-2 0 1 0 0,0 0-1 0 0,-1 12-115 0 0,0 51 584 0 0,-1-64-518 0 0,-1 14 230 0 0,-1-1 1 0 0,-7 22-297 0 0,1 16 613 0 0,7-55-578 0 0,1-1 0 0 0,1 1-1 0 0,-1 0 1 0 0,1 0 0 0 0,1 7-35 0 0,0-12 12 0 0,-1 0 1 0 0,0 0-1 0 0,1 0 1 0 0,0 1 0 0 0,0-1-1 0 0,0 0 1 0 0,0 0 0 0 0,1-1-1 0 0,-1 1 1 0 0,1 0-1 0 0,-1 0 1 0 0,1-1 0 0 0,0 1-1 0 0,0-1 1 0 0,2 2-13 0 0,-2-2 20 0 0,0-1-1 0 0,1 1 1 0 0,0-1 0 0 0,-1 0-1 0 0,1 0 1 0 0,-1 0 0 0 0,1 0-1 0 0,0 0 1 0 0,0 0 0 0 0,0-1-1 0 0,0 0 1 0 0,-1 1 0 0 0,1-1 0 0 0,0 0-1 0 0,0 0 1 0 0,0-1 0 0 0,0 1-1 0 0,1-1-19 0 0,9-1 48 0 0,1-2 0 0 0,-1 1-1 0 0,4-3-47 0 0,-12 4 20 0 0,33-10 117 0 0,-1-3 0 0 0,7-4-137 0 0,-40 17 21 0 0,0-1 0 0 0,0 1-1 0 0,0-1 1 0 0,0 0 0 0 0,0 0 0 0 0,1-2-21 0 0,-4 4-285 0 0,0-1-1 0 0,1 1 1 0 0,-1-1-1 0 0,0 1 1 0 0,0-1-1 0 0,0 0 1 0 0,0 0-1 0 0,0 1 1 0 0,0-1-1 0 0,0 0 1 0 0,0 0-1 0 0,-1 0 1 0 0,1 0-1 0 0,-1 0 1 0 0,0 0-1 0 0,1-1 286 0 0,-1-8-1727 0 0</inkml:trace>
  <inkml:trace contextRef="#ctx0" brushRef="#br1" timeOffset="-102260.993">36 1825 15088 0 0,'0'0'693'0'0,"0"0"-21"0"0,8-9-336 0 0,-2 7-56 0 0,-1 0 0 0 0,1 0 0 0 0,0 1 0 0 0,-1 0 1 0 0,1 0-1 0 0,0 0 0 0 0,0 0 0 0 0,3 1-280 0 0,18-2 609 0 0,77-7 849 0 0,103-10-612 0 0,-158 16-894 0 0,10-3-1692 0 0,-43 4 88 0 0,0 2-76 0 0</inkml:trace>
  <inkml:trace contextRef="#ctx0" brushRef="#br1" timeOffset="-101919.942">574 1778 11864 0 0,'0'0'540'0'0,"-1"1"-6"0"0,-2 4-310 0 0,0-1 1 0 0,0 1-1 0 0,1 0 0 0 0,0 0 0 0 0,0 0 0 0 0,0 1 0 0 0,0-1 1 0 0,1 1-225 0 0,0 8 1245 0 0,0 0 0 0 0,1 0 1 0 0,0 1-1 0 0,3 7-1245 0 0,-3-14 229 0 0,3 14 445 0 0,-2-13-506 0 0,0 0 0 0 0,0 0 0 0 0,-1 0 0 0 0,0 0-1 0 0,-1 6-167 0 0,4 15 1442 0 0,-1-37-1341 0 0,1-1-1 0 0,0 1 1 0 0,1-1 0 0 0,-1 1 0 0 0,1 1 0 0 0,4-6-101 0 0,32-40-217 0 0,-31 40 195 0 0,1 1 15 0 0,0 0 1 0 0,0 0-1 0 0,1 1 0 0 0,0 0 0 0 0,1 1 0 0 0,0 1 0 0 0,3-2 7 0 0,-13 9 4 0 0,1 0 0 0 0,-1 0 0 0 0,1 1 0 0 0,-1-1 0 0 0,1 0 0 0 0,0 1 0 0 0,0 0 0 0 0,-1 0 0 0 0,1 0 0 0 0,0 0 0 0 0,0 0 0 0 0,-1 0 0 0 0,1 0 0 0 0,0 1 0 0 0,-1 0 0 0 0,1-1 0 0 0,-1 1 0 0 0,1 0 0 0 0,0 0 0 0 0,-1 0 0 0 0,0 1 0 0 0,1-1 0 0 0,-1 1 0 0 0,0-1 0 0 0,0 1 0 0 0,0 0 0 0 0,0 0 0 0 0,0 0 0 0 0,0 0 0 0 0,0 0 0 0 0,-1 0 0 0 0,1 0 0 0 0,-1 1 0 0 0,2 1-4 0 0,7 17 266 0 0,-3-8-8 0 0,-1 1 0 0 0,0-1 0 0 0,-1 2-258 0 0,-4-11-36 0 0,0-1 0 0 0,0 1 0 0 0,1-1 0 0 0,-1 1 0 0 0,1-1 0 0 0,0 0 0 0 0,0 0 0 0 0,0 0 0 0 0,0 0 0 0 0,0 0-1 0 0,1-1 1 0 0,0 1 0 0 0,-1-1 0 0 0,1 1 0 0 0,0-1 0 0 0,0 0 0 0 0,0 0 0 0 0,2 1 36 0 0,-3-3-140 0 0,1 0-1 0 0,-1 0 1 0 0,0 0-1 0 0,0-1 1 0 0,1 1-1 0 0,-1-1 1 0 0,0 1-1 0 0,0-1 1 0 0,0 0 0 0 0,0 0-1 0 0,0 0 1 0 0,0 0-1 0 0,0 0 1 0 0,0 0-1 0 0,0-1 141 0 0,8-4-753 0 0,-1-1-1 0 0,0 0 1 0 0,-1-1 0 0 0,0 0-1 0 0,0 0 1 0 0,-1-1-1 0 0,0 0 1 0 0,3-4 753 0 0,0-4-138 0 0,0 0 0 0 0,-2 0 1 0 0,1 0-1 0 0,2-12 138 0 0,-4 4 203 0 0,-6 19 83 0 0,0 1 0 0 0,1 0 1 0 0,0-1-1 0 0,0 1 0 0 0,1-3-286 0 0,-2 7 756 0 0,-1 1-69 0 0,0 0-307 0 0,0 0-129 0 0,0 0-26 0 0,0 0-54 0 0,0 0-190 0 0,0 0-52 0 0,0 0-1 0 0,0 0-66 0 0,0 0-280 0 0,-4 8-1753 0 0,1 0-3757 0 0</inkml:trace>
  <inkml:trace contextRef="#ctx0" brushRef="#br1" timeOffset="-101243.272">951 1860 6448 0 0,'0'0'498'0'0,"2"-1"-327"0"0,42-24 9515 0 0,9-2-9686 0 0,-32 17 74 0 0,19-15 772 0 0,-5-3 325 0 0,-31 27-1138 0 0,0-1 1 0 0,-1 0-1 0 0,1 0 0 0 0,-1-1 1 0 0,1 1-1 0 0,-1-1 0 0 0,0 0 1 0 0,0 0-1 0 0,0 0 0 0 0,-1 0 1 0 0,1 0-1 0 0,-1 0 0 0 0,1-1 1 0 0,-1 1-1 0 0,0-1 0 0 0,-1 0 1 0 0,1 0-1 0 0,-1 0 0 0 0,1 1 1 0 0,-1-4-34 0 0,0 6-2 0 0,-1 0 0 0 0,0-1 0 0 0,0 1 0 0 0,0 0 0 0 0,0 0 0 0 0,0-1 1 0 0,0 1-1 0 0,0 0 0 0 0,0-1 0 0 0,-1 1 0 0 0,1 0 0 0 0,0-1 0 0 0,-1 1 0 0 0,1 0 0 0 0,-1 0 1 0 0,1 0-1 0 0,-1-1 0 0 0,0 1 0 0 0,0 0 0 0 0,1 0 0 0 0,-1 0 0 0 0,0 0 0 0 0,0 0 0 0 0,0 0 1 0 0,0 0-1 0 0,0 1 0 0 0,0-1 0 0 0,0 0 0 0 0,0 0 0 0 0,-1 1 0 0 0,1-1 2 0 0,-1 0 62 0 0,1 1 0 0 0,-1-1 0 0 0,0 1 0 0 0,1-1 0 0 0,-1 1-1 0 0,0 0 1 0 0,0-1 0 0 0,0 1 0 0 0,1 0 0 0 0,-1 0 0 0 0,0 0 0 0 0,0 1 0 0 0,0-1-1 0 0,1 0 1 0 0,-1 1 0 0 0,0-1 0 0 0,0 1 0 0 0,1 0 0 0 0,-1-1 0 0 0,1 1 0 0 0,-1 0-1 0 0,-1 1-61 0 0,-5 3 22 0 0,-1 1 0 0 0,1 0 1 0 0,0 1-1 0 0,0 0 0 0 0,1 1 0 0 0,0-1 0 0 0,0 1 0 0 0,1 0 0 0 0,0 1 0 0 0,1 0 0 0 0,-1 0 0 0 0,2 0 0 0 0,-3 5-22 0 0,3-3 46 0 0,0 1 0 0 0,0-1 0 0 0,2 1 0 0 0,-1 0 0 0 0,1 0-1 0 0,1 0 1 0 0,0 5-46 0 0,1-8 47 0 0,-1-4-25 0 0,1 0 1 0 0,0 0-1 0 0,1 0 1 0 0,-1 0-1 0 0,1-1 1 0 0,1 6-23 0 0,-1-9 11 0 0,-1 0-1 0 0,1 1 1 0 0,-1-1-1 0 0,1 0 1 0 0,0 0-1 0 0,0 1 1 0 0,0-1-1 0 0,-1 0 1 0 0,1 0 0 0 0,0 0-1 0 0,0 0 1 0 0,1 0-1 0 0,-1 0 1 0 0,0 0-1 0 0,0-1 1 0 0,0 1-1 0 0,0 0 1 0 0,1-1 0 0 0,-1 1-1 0 0,0-1 1 0 0,1 1-1 0 0,-1-1 1 0 0,1 1-1 0 0,-1-1 1 0 0,0 0-1 0 0,2 0-10 0 0,1 0 101 0 0,-1 0-1 0 0,1 0 0 0 0,-1 0 1 0 0,1-1-1 0 0,-1 1 0 0 0,1-1 1 0 0,-1 0-1 0 0,0 0 0 0 0,1-1 1 0 0,-1 1-1 0 0,0-1 0 0 0,0 1 1 0 0,0-1-1 0 0,0 0 0 0 0,0 0 1 0 0,0 0-1 0 0,0-1-100 0 0,6-5-76 0 0,0-1 0 0 0,0 0 0 0 0,0-1 0 0 0,-1-1 76 0 0,32-52 117 0 0,-22 37-178 0 0,-12 17-137 0 0,-1 1 0 0 0,1 0 0 0 0,0 0-1 0 0,1 0 1 0 0,0 1 0 0 0,0 0 0 0 0,1 1-1 0 0,2-2 199 0 0,-9 7-5 0 0,1 0 0 0 0,-1 0 0 0 0,1 0 0 0 0,0 1 0 0 0,-1-1 0 0 0,1 0 0 0 0,0 1 1 0 0,-1-1-1 0 0,1 1 0 0 0,0 0 0 0 0,0 0 0 0 0,0 0 0 0 0,-1 0 0 0 0,1 0 0 0 0,0 0 0 0 0,0 0 0 0 0,-1 0 0 0 0,1 1 0 0 0,0-1 0 0 0,0 1 0 0 0,-1-1 0 0 0,1 1 0 0 0,-1-1 0 0 0,1 1 0 0 0,0 0 0 0 0,-1 0 0 0 0,1 0 0 0 0,-1 0 0 0 0,0 0 0 0 0,1 0 0 0 0,-1 1 0 0 0,1 0 5 0 0,4 5 1 0 0,-1-1 0 0 0,1 1-1 0 0,-2 1 1 0 0,1-1 0 0 0,3 8-1 0 0,-7-13-43 0 0,5 18 155 0 0,-2-4 272 0 0,-2-7-155 0 0,1 0 1 0 0,-2 1-1 0 0,1-1 1 0 0,-1 0-1 0 0,-1 0 1 0 0,0 7-230 0 0,0-10 29 0 0,3 6 963 0 0,-2-19-54 0 0,-1 2-1000 0 0,0 0 1 0 0,1 0 0 0 0,-1-1 0 0 0,1 1 0 0 0,0 0 0 0 0,0 0 0 0 0,0 1 0 0 0,1-1 0 0 0,0 0 0 0 0,2-4 61 0 0,4-8-555 0 0,1 1 1 0 0,4-5 554 0 0,7-6-2478 0 0,2 0 1 0 0,1 2 0 0 0,15-14 2477 0 0,-24 25-723 0 0,17-15-1075 0 0</inkml:trace>
  <inkml:trace contextRef="#ctx0" brushRef="#br1" timeOffset="-100388.67">1786 1522 6448 0 0,'-3'13'685'0'0,"-11"12"-360"0"0,-13 8 5939 0 0,4-5-2689 0 0,-33 35-369 0 0,11-1-1447 0 0,44-60-1663 0 0,1-2-7 0 0,0 0-2 0 0,0 0-6 0 0,0 0-3 0 0,18-4 79 0 0,-3-3-11 0 0,0-1 1 0 0,5-3-147 0 0,0-1 264 0 0,-18 11-263 0 0,0 1 0 0 0,-1-1 0 0 0,1 1 0 0 0,0-1 0 0 0,-1 1 0 0 0,1-1 1 0 0,0 1-1 0 0,0 0 0 0 0,-1 0 0 0 0,1 0-1 0 0,11-2-203 0 0,-12 2 198 0 0,0 0-1 0 0,-1 0 1 0 0,1 0 0 0 0,-1-1-1 0 0,1 1 1 0 0,0 0-1 0 0,-1 0 1 0 0,1 0-1 0 0,-1 0 1 0 0,1 0-1 0 0,0 0 1 0 0,-1 0-1 0 0,1 0 1 0 0,0 0 0 0 0,-1 0-1 0 0,1 0 1 0 0,-1 1-1 0 0,1-1 1 0 0,0 0-1 0 0,-1 0 1 0 0,1 1-1 0 0,-1-1 1 0 0,1 0 0 0 0,-1 1-1 0 0,1-1 1 0 0,-1 0-1 0 0,1 1 1 0 0,-1-1-1 0 0,1 1 1 0 0,-1-1-1 0 0,1 1 1 0 0,-1-1-1 0 0,0 1 1 0 0,1-1 5 0 0,1 3-17 0 0,4 3 13 0 0,-1 0 1 0 0,0 0 0 0 0,-1 0-1 0 0,1 0 1 0 0,-1 1-1 0 0,0 0 1 0 0,-1 0 0 0 0,0 0-1 0 0,0 0 1 0 0,1 5 3 0 0,4 14 234 0 0,-2 1 1 0 0,1 11-235 0 0,0 0 335 0 0,-6-25-337 0 0,0 1 0 0 0,0 0 0 0 0,-1-1 0 0 0,-1 1-1 0 0,-1-1 1 0 0,-2 14 2 0 0,2-14 213 0 0,1-6-52 0 0,-1-1 0 0 0,1 1 0 0 0,-1-1 0 0 0,-1 0 0 0 0,1 0 0 0 0,-1 0 0 0 0,0 0 1 0 0,-3 4-162 0 0,4-7-12 0 0,0 1 0 0 0,-1-1 0 0 0,1 0 1 0 0,-1-1-1 0 0,1 1 0 0 0,-1 0 0 0 0,0-1 1 0 0,0 1-1 0 0,0-1 0 0 0,-1 0 0 0 0,1 0 0 0 0,0 0 1 0 0,-1-1-1 0 0,1 1 0 0 0,-3 0 12 0 0,5-2 7 0 0,0 0 0 0 0,0 1 0 0 0,0-1 0 0 0,0 0 0 0 0,0 0 0 0 0,0 0 0 0 0,0 0 0 0 0,-1 0 0 0 0,1-1-1 0 0,0 1 1 0 0,0 0 0 0 0,0 0 0 0 0,0-1 0 0 0,0 1 0 0 0,0-1 0 0 0,0 1 0 0 0,0-1 0 0 0,0 1 0 0 0,0-1 0 0 0,0 1 0 0 0,1-1 0 0 0,-1 0-1 0 0,0 1 1 0 0,0-1 0 0 0,0 0 0 0 0,1 0 0 0 0,-1 0 0 0 0,0 0 0 0 0,1 0 0 0 0,-1 0 0 0 0,1 0 0 0 0,-1 0 0 0 0,1 0 0 0 0,0 0 0 0 0,-1 0-1 0 0,1 0 1 0 0,0 0 0 0 0,0 0 0 0 0,0 0-7 0 0,-2-7 147 0 0,1 1 0 0 0,0 0 0 0 0,0-1 0 0 0,1 1 1 0 0,0-3-148 0 0,0 1 0 0 0,1 0 0 0 0,0-1 0 0 0,0 1 1 0 0,1 0-1 0 0,1 0 0 0 0,-1 0 1 0 0,2 0-1 0 0,0-2 0 0 0,8-15-172 0 0,2 1 0 0 0,1 0 172 0 0,15-29-74 0 0,-21 37-21 0 0,1 1 1 0 0,0 0 0 0 0,2 0 0 0 0,0 1 0 0 0,5-4 94 0 0,24-23-1311 0 0,5-1 1311 0 0,-43 41-46 0 0,-1 0-1 0 0,1 0 1 0 0,0 0-1 0 0,-1 1 1 0 0,1-1-1 0 0,2 0 47 0 0,12-7-9 0 0,-11 5 9 0 0,3 5 0 0 0,-8 0 8 0 0,0 1 0 0 0,1-1 0 0 0,-1 0-1 0 0,0 0 1 0 0,0 1 0 0 0,0-1 0 0 0,0 0-1 0 0,0 1 1 0 0,0-1 0 0 0,-1 1 0 0 0,1-1-1 0 0,0 1 1 0 0,-1 0 0 0 0,1-1 0 0 0,-1 1 0 0 0,1-1-1 0 0,-1 3-7 0 0,3 28 132 0 0,-6 15-77 0 0,1-35-31 0 0,1 0 1 0 0,0-1-1 0 0,1 1 0 0 0,1 9-24 0 0,0-2 11 0 0,0-16 32 0 0,-1-3-41 0 0,1 1 1 0 0,-1-1 0 0 0,1 1-1 0 0,-1 0 1 0 0,1-1 0 0 0,-1 1 0 0 0,1-1-1 0 0,0 1 1 0 0,-1-1 0 0 0,1 0-1 0 0,0 1 1 0 0,-1-1 0 0 0,1 0 0 0 0,0 1-1 0 0,-1-1 1 0 0,1 0 0 0 0,0 0-1 0 0,0 0 1 0 0,-1 1 0 0 0,1-1 0 0 0,0 0-1 0 0,0 0 1 0 0,-1 0 0 0 0,1 0-1 0 0,0 0 1 0 0,0-1 0 0 0,0 1 0 0 0,-1 0-1 0 0,1 0 1 0 0,0 0 0 0 0,-1-1-1 0 0,1 1-2 0 0,1-1 7 0 0,2 0 23 0 0,1-1 1 0 0,-1 0-1 0 0,0 0 1 0 0,-1 0-1 0 0,1 0 1 0 0,0-1-1 0 0,-1 0 1 0 0,1 1-1 0 0,-1-1 1 0 0,0 0-1 0 0,2-3-30 0 0,8-10 327 0 0,0 0 0 0 0,-1-2-327 0 0,0 2 280 0 0,43-72-1596 0 0,-44 71 1102 0 0,-7 11 181 0 0,0 0 1 0 0,0 0-1 0 0,0 0 1 0 0,1 1-1 0 0,0-1 0 0 0,0 1 1 0 0,0 0-1 0 0,1 0 1 0 0,0 1-1 0 0,3-3 33 0 0,-8 7-4 0 0,-1 0 0 0 0,1-1 0 0 0,0 1 0 0 0,0 0 0 0 0,-1 0 0 0 0,1-1 0 0 0,0 1 0 0 0,0 0 0 0 0,0 0-1 0 0,-1 0 1 0 0,1 0 0 0 0,0 0 0 0 0,0 0 0 0 0,0 0 0 0 0,-1 0 0 0 0,1 0 0 0 0,0 1 0 0 0,0-1 0 0 0,-1 0 0 0 0,1 0 0 0 0,0 1-1 0 0,0-1 1 0 0,-1 0 0 0 0,1 1 0 0 0,0-1 0 0 0,-1 1 0 0 0,1-1 0 0 0,-1 1 0 0 0,1-1 0 0 0,0 1 0 0 0,-1-1 0 0 0,1 1 0 0 0,-1 0-1 0 0,0-1 1 0 0,1 1 0 0 0,-1 0 0 0 0,1 0 4 0 0,1 3 1 0 0,0 1 0 0 0,0 0 0 0 0,-1 0-1 0 0,1-1 1 0 0,0 5-1 0 0,1 3-5 0 0,4 16 29 0 0,-2-1 0 0 0,-1 1 0 0 0,0 11-24 0 0,1 4 242 0 0,0-7 7 0 0,-3 1 0 0 0,-1 0 1 0 0,-1 0-1 0 0,-2 0 0 0 0,-2-1 1 0 0,-1 1-1 0 0,-2-1 0 0 0,-2 3-249 0 0,6-32 66 0 0,1 0 0 0 0,-1 0 0 0 0,-1 0-1 0 0,1-1 1 0 0,-1 1 0 0 0,0-1 0 0 0,0 0-1 0 0,-1 0 1 0 0,0 0 0 0 0,0-1 0 0 0,0 0 0 0 0,-1 0-1 0 0,0 0 1 0 0,0-1 0 0 0,-5 4-66 0 0,7-5 38 0 0,1-1-1 0 0,0-1-1 0 0,0 1 0 0 0,0 0 1 0 0,0-1-1 0 0,0 1 1 0 0,0-1-1 0 0,-1 0 0 0 0,-1 0-36 0 0,1 0 54 0 0,-4 1-36 0 0,1-1 1 0 0,-1 0 0 0 0,1 0-1 0 0,-1 0 1 0 0,0-1 0 0 0,1 0-1 0 0,-1-1 1 0 0,0 0 0 0 0,1 0-1 0 0,-1 0-18 0 0,2-1 117 0 0,0 0 0 0 0,0 0 0 0 0,0 0 0 0 0,1 0 0 0 0,-1-1 0 0 0,-2-2-117 0 0,7 4-80 0 0,-1 0 1 0 0,0 0-1 0 0,1 0 0 0 0,-1-1 0 0 0,1 1 0 0 0,0 0 0 0 0,-1-1 0 0 0,1 1 1 0 0,0-1-1 0 0,0 0 0 0 0,0 1 0 0 0,0-1 0 0 0,0 0 0 0 0,0 1 0 0 0,1-1 1 0 0,-1 0-1 0 0,0 0 0 0 0,1 0 0 0 0,0 0 0 0 0,-1 0 0 0 0,1 0 1 0 0,0-1 79 0 0,1-24-3575 0 0,5 13-4739 0 0</inkml:trace>
  <inkml:trace contextRef="#ctx0" brushRef="#br1" timeOffset="-99266.898">3374 1531 11376 0 0,'0'0'521'0'0,"1"-1"-12"0"0,0 1-422 0 0,-1-1 0 0 0,1 1 0 0 0,-1 0 0 0 0,1 0 0 0 0,-1-1 0 0 0,1 1 0 0 0,-1-1 0 0 0,1 1 0 0 0,-1 0 0 0 0,0-1 0 0 0,1 1 0 0 0,-1-1 0 0 0,0 1-1 0 0,1-1 1 0 0,-1 1 0 0 0,0-1 0 0 0,1 1 0 0 0,-1-1 0 0 0,0 1 0 0 0,0-1 0 0 0,0 1 0 0 0,0-1 0 0 0,1 1 0 0 0,-1-1 0 0 0,0 1 0 0 0,0-1 0 0 0,0 0 0 0 0,0 1 0 0 0,0-1 0 0 0,0 1-1 0 0,0-1 1 0 0,-1 1 0 0 0,1-1 0 0 0,0 1 0 0 0,0-1 0 0 0,0 1 0 0 0,-1-1 0 0 0,1 0 0 0 0,0 1 0 0 0,0 0 0 0 0,-1-1 0 0 0,1 1 0 0 0,0-1 0 0 0,-1 1 0 0 0,1-1 0 0 0,-1 1 0 0 0,1 0-1 0 0,0-1 1 0 0,-1 1 0 0 0,1 0 0 0 0,-1-1 0 0 0,1 1 0 0 0,-1 0-87 0 0,-3-2 194 0 0,1 1 0 0 0,0 1 0 0 0,-1-1 0 0 0,1 0 0 0 0,0 1 0 0 0,-1-1 0 0 0,1 1-1 0 0,-1 0 1 0 0,1 1 0 0 0,-1-1 0 0 0,1 0 0 0 0,0 1 0 0 0,-1 0 0 0 0,1 0 0 0 0,0 0 0 0 0,0 0 0 0 0,-1 0 0 0 0,1 1 0 0 0,0-1-1 0 0,-1 2-193 0 0,-7 3 116 0 0,1 0 0 0 0,0 1 0 0 0,0 1 0 0 0,1-1-1 0 0,-3 5-115 0 0,-6 5 444 0 0,0 1-1 0 0,1 2 0 0 0,2-1 0 0 0,-4 7-443 0 0,14-19 18 0 0,1 0 0 0 0,-1 1 0 0 0,2 0 0 0 0,-1-1 0 0 0,1 1 0 0 0,0 0 0 0 0,1 0 0 0 0,0 1 0 0 0,0-1 0 0 0,1 1-1 0 0,0-1 1 0 0,0 0 0 0 0,1 1 0 0 0,0 6-18 0 0,1-13-1 0 0,-1 0-1 0 0,1 0 1 0 0,-1 0-1 0 0,1 0 0 0 0,0 0 1 0 0,0-1-1 0 0,0 1 1 0 0,0 0-1 0 0,0 0 1 0 0,0-1-1 0 0,0 1 1 0 0,1 0-1 0 0,-1-1 0 0 0,1 0 1 0 0,-1 1-1 0 0,1-1 1 0 0,-1 0-1 0 0,1 1 1 0 0,0-1-1 0 0,0 0 1 0 0,-1 0-1 0 0,1-1 0 0 0,0 1 1 0 0,0 0-1 0 0,1 0 2 0 0,3 1 83 0 0,1 0 0 0 0,0-1-1 0 0,0 1 1 0 0,0-2 0 0 0,0 1 0 0 0,7 0-83 0 0,8-2 193 0 0,1 0 0 0 0,0-2 0 0 0,-1 0 0 0 0,1-2 0 0 0,-1 0 0 0 0,-1-2 1 0 0,5-2-194 0 0,-10 3-280 0 0,0-1 0 0 0,-1 0 1 0 0,0-1-1 0 0,0-1 0 0 0,-1-1 0 0 0,0 0 1 0 0,0-1-1 0 0,-1 0 0 0 0,9-11 280 0 0,-11 13-386 0 0,-9 8 311 0 0,0-1-1 0 0,0 1 0 0 0,0 0 1 0 0,0-1-1 0 0,-1 0 1 0 0,1 1-1 0 0,-1-1 1 0 0,1 0-1 0 0,-1 0 1 0 0,0 0-1 0 0,1 0 76 0 0,-21 4 743 0 0,12 1-681 0 0,1 0 0 0 0,-1 1 1 0 0,1 0-1 0 0,-1 0 0 0 0,1 1 0 0 0,1 0 1 0 0,-1 0-1 0 0,0 0 0 0 0,-1 3-62 0 0,-10 12 311 0 0,1 0 0 0 0,0 3-311 0 0,13-19 0 0 0,-1 1 0 0 0,0 0 0 0 0,1 0 0 0 0,-1 1 0 0 0,1 0 0 0 0,0-1 0 0 0,1 1 0 0 0,-1 0 0 0 0,0 4 0 0 0,3-2 0 0 0,0-7 0 0 0,0 0 0 0 0,1-1 0 0 0,-1 1 0 0 0,0 0 0 0 0,1 0 0 0 0,-1-1 0 0 0,0 1 0 0 0,1 0 0 0 0,-1 0 0 0 0,1-1 0 0 0,-1 1 0 0 0,1 0 0 0 0,-1-1 0 0 0,1 1 0 0 0,-1 0 0 0 0,1-1 0 0 0,0 1 0 0 0,-1-1 0 0 0,1 1 0 0 0,0-1 0 0 0,0 0 0 0 0,-1 1 0 0 0,1-1 0 0 0,0 0 0 0 0,0 1 0 0 0,0-1 0 0 0,18 1 0 0 0,-13-2 0 0 0,1-1 0 0 0,0 0 0 0 0,0 0 0 0 0,0-1 0 0 0,-1 1 0 0 0,1-2 0 0 0,-1 1 0 0 0,0 0 0 0 0,0-1 0 0 0,0 0 0 0 0,-1-1 0 0 0,1 1 0 0 0,-1-1 0 0 0,3-3 0 0 0,0-2-5 0 0,1 2 41 0 0,-2-1 0 0 0,1-1 1 0 0,-1 1-1 0 0,0-1 0 0 0,2-7-36 0 0,-4 8-6 0 0,0 0 0 0 0,1 0 0 0 0,0 0 0 0 0,0 1 0 0 0,1 0 0 0 0,0 0 0 0 0,1 0 0 0 0,4-3 6 0 0,-8 8-2 0 0,-1 0-1 0 0,1 1 1 0 0,0-1 0 0 0,0 1-1 0 0,0 0 1 0 0,0 0-1 0 0,0 0 1 0 0,1 0 0 0 0,-1 1-1 0 0,0 0 1 0 0,1 0-1 0 0,-1 0 1 0 0,1 0 0 0 0,0 1-1 0 0,-1-1 1 0 0,1 1-1 0 0,-1 0 1 0 0,1 1 0 0 0,0-1-1 0 0,2 2 3 0 0,-1-1 0 0 0,-1 1 0 0 0,0 0 0 0 0,0 1 0 0 0,0-1 0 0 0,0 1 0 0 0,0 0 0 0 0,0 0 0 0 0,-1 0 0 0 0,1 1 0 0 0,-1 0 0 0 0,3 3 0 0 0,1 1 0 0 0,-1 0 0 0 0,-1 1 0 0 0,1 0 0 0 0,-2 1 0 0 0,4 5 0 0 0,-6-8 0 0 0,-1 0 0 0 0,0 0 0 0 0,-1-1 0 0 0,1 1 0 0 0,-1 0 0 0 0,0 1 0 0 0,-1-1 0 0 0,0 0 0 0 0,0 6 0 0 0,0-8 0 0 0,1-2-13 0 0,-2-3 10 0 0,-8 14 83 0 0,8-13 258 0 0,-8-8 1001 0 0,8 6-1327 0 0,1 1-1 0 0,-1-1 1 0 0,0 1-1 0 0,0-1 0 0 0,0 0 1 0 0,1 1-1 0 0,-1-1 1 0 0,0 0-1 0 0,1 0 0 0 0,-1 1 1 0 0,1-1-1 0 0,-1 0 1 0 0,1 0-1 0 0,-1 0 0 0 0,1 0 1 0 0,0 0-1 0 0,-1 0 1 0 0,1 1-1 0 0,0-1 0 0 0,0 0 1 0 0,-1 0-1 0 0,1 0-11 0 0,0-4 0 0 0,0 0 0 0 0,0 0 0 0 0,0 0 0 0 0,1 0 0 0 0,-1 1 0 0 0,1-1 0 0 0,0 0 0 0 0,1 1 0 0 0,-1-1 0 0 0,1 0 0 0 0,0 1 0 0 0,2-4 0 0 0,4-8 0 0 0,1 2 0 0 0,10-14 0 0 0,-10 17 0 0 0,1 0 0 0 0,-1 0 0 0 0,2 1 0 0 0,0 0 0 0 0,0 1 0 0 0,1 1 0 0 0,0 0 0 0 0,0 0 0 0 0,1 1 0 0 0,6-3 0 0 0,-13 8 0 0 0,-1 1 0 0 0,1-1 0 0 0,0 1 0 0 0,-1 0 0 0 0,1 0 0 0 0,0 1 0 0 0,0 0 0 0 0,1 0 0 0 0,47 3 0 0 0,-53-2 0 0 0,4-1-52 0 0,-1 2-1 0 0,0-1 1 0 0,0 0-1 0 0,0 1 1 0 0,0 0-1 0 0,0 0 0 0 0,0 0 1 0 0,-1 0-1 0 0,1 1 1 0 0,0 0 52 0 0,11 9-4301 0 0,-15-12-3304 0 0</inkml:trace>
  <inkml:trace contextRef="#ctx0" brushRef="#br1" timeOffset="-98658.276">4190 1619 10136 0 0,'0'0'464'0'0,"0"0"-10"0"0,9 16 1544 0 0,1 14 1178 0 0,2 6-1272 0 0,-7-20-1229 0 0,-2-5-210 0 0,-1 0 0 0 0,0 0 0 0 0,-1 1 0 0 0,0-1 0 0 0,0 0 0 0 0,-2 1 0 0 0,0 4-465 0 0,0 15 604 0 0,2-29-582 0 0,-1-1 1 0 0,0 1-1 0 0,0-1 1 0 0,0 0-1 0 0,0 1 1 0 0,-1-1-1 0 0,1 0 0 0 0,0 1 1 0 0,-1-1-1 0 0,1 0 1 0 0,-1 1-1 0 0,1-1 0 0 0,-1 0 1 0 0,1 0-1 0 0,-1 1 1 0 0,0-1-1 0 0,0 0 1 0 0,1 0-1 0 0,-1 0 0 0 0,0 0 1 0 0,-1 0-23 0 0,1 1 48 0 0,0-1 62 0 0,1-1 2 0 0,0 0-205 0 0,3-14-4688 0 0,0 6-2120 0 0</inkml:trace>
  <inkml:trace contextRef="#ctx0" brushRef="#br1" timeOffset="-97666.863">4391 1402 7368 0 0,'0'0'568'0'0,"1"8"-108"0"0,8 69 7575 0 0,11 87-3152 0 0,-18-153-4806 0 0,-1 0 0 0 0,-1 0 1 0 0,0 0-1 0 0,-1 0 0 0 0,0 0 0 0 0,0 0 0 0 0,-1-1 0 0 0,-1 1 1 0 0,0 1-78 0 0,2-11-75 0 0,1-1 1 0 0,0 1 0 0 0,0 0 0 0 0,-1 0 0 0 0,1 0 0 0 0,-1-1-1 0 0,1 1 1 0 0,0 0 0 0 0,-1-1 0 0 0,0 1 0 0 0,1 0-1 0 0,-1-1 1 0 0,1 1 0 0 0,-1-1 0 0 0,0 1 0 0 0,1-1 0 0 0,-1 1-1 0 0,0-1 1 0 0,1 1 0 0 0,-1-1 0 0 0,0 0 0 0 0,0 1-1 0 0,0-1 1 0 0,1 0 0 0 0,-1 0 0 0 0,0 0 0 0 0,0 0 0 0 0,0 1-1 0 0,0-1 1 0 0,1 0 0 0 0,-1 0 0 0 0,0-1 0 0 0,0 1 0 0 0,0 0-1 0 0,0 0 1 0 0,1 0 0 0 0,-1 0 0 0 0,0-1 0 0 0,0 1-1 0 0,1 0 1 0 0,-1-1 0 0 0,0 1 0 0 0,0-1 0 0 0,1 1 0 0 0,-1-1-1 0 0,0 1 1 0 0,1-1 0 0 0,-1 0 74 0 0,-2-1-493 0 0,0-1-1 0 0,0 1 1 0 0,0-1 0 0 0,1 0-1 0 0,-1 0 1 0 0,1 0-1 0 0,0 0 1 0 0,0 0 0 0 0,0 0-1 0 0,0-2 494 0 0,-6-12-1515 0 0,6 15 1370 0 0,0-1 0 0 0,1 0 0 0 0,0 1 0 0 0,-1-1 0 0 0,1 0 0 0 0,0 0 0 0 0,0 0 0 0 0,1 0 0 0 0,-1 0 0 0 0,1 0 0 0 0,-1 0 0 0 0,1 0 0 0 0,0 0 0 0 0,0 0 145 0 0,1-6 192 0 0,1 1 1 0 0,-1 0-1 0 0,1 0 1 0 0,1 0-1 0 0,-1 0 1 0 0,1 1-1 0 0,1-1 1 0 0,1-1-193 0 0,-3 6 206 0 0,0 0 0 0 0,0-1 1 0 0,1 1-1 0 0,-1 0 1 0 0,1 1-1 0 0,0-1 0 0 0,0 0 1 0 0,0 1-1 0 0,0 0 0 0 0,0 0 1 0 0,1 0-1 0 0,-1 0 1 0 0,1 0-1 0 0,-1 0 0 0 0,1 1 1 0 0,0 0-1 0 0,0 0 1 0 0,2-1-207 0 0,2 1 514 0 0,1-1 0 0 0,0 1 0 0 0,0 0 1 0 0,3 1-515 0 0,-8 0 160 0 0,0 0 1 0 0,0 1 0 0 0,0-1 0 0 0,0 1 0 0 0,0 0 0 0 0,0 0-1 0 0,-1 1 1 0 0,1-1 0 0 0,0 1 0 0 0,3 2-161 0 0,39 24 518 0 0,-40-24-621 0 0,-2-1 298 0 0,0 0 1 0 0,1 0-1 0 0,-2 0 1 0 0,1 1 0 0 0,0-1-1 0 0,-1 1 1 0 0,1 0 0 0 0,-1 0-1 0 0,0 0 1 0 0,-1 0-1 0 0,2 2-195 0 0,-2-2 33 0 0,0 0-1 0 0,1 0 1 0 0,-1-1-1 0 0,1 1 0 0 0,0-1 1 0 0,0 0-1 0 0,0 0 1 0 0,0 0-1 0 0,1 0 0 0 0,1 1-32 0 0,11 10 303 0 0,-7-7-47 0 0,-9-7-240 0 0,1 1 0 0 0,0-1 1 0 0,-1 0-1 0 0,1 1 0 0 0,0-1 0 0 0,-1 1 1 0 0,1-1-1 0 0,-1 1 0 0 0,1-1 0 0 0,-1 1 0 0 0,1 0 1 0 0,-1-1-1 0 0,1 1 0 0 0,-1 0 0 0 0,1-1 1 0 0,-1 1-1 0 0,0 0 0 0 0,0-1 0 0 0,1 1 0 0 0,-1 0 1 0 0,0 0-1 0 0,0-1 0 0 0,0 1 0 0 0,0 1-16 0 0,0-2 64 0 0,0 0 6 0 0,0 0 15 0 0,25 18 188 0 0,-25-17-270 0 0,0-1 0 0 0,0 1-1 0 0,0-1 1 0 0,0 1 0 0 0,0-1-1 0 0,0 1 1 0 0,0-1 0 0 0,0 1-1 0 0,0-1 1 0 0,-1 1 0 0 0,1-1-1 0 0,0 1 1 0 0,0-1 0 0 0,0 1-1 0 0,-1-1 1 0 0,1 1-1 0 0,0-1 1 0 0,-1 0 0 0 0,1 1-1 0 0,0-1 1 0 0,-1 0 0 0 0,1 1-3 0 0,-5 7 55 0 0,5-1-34 0 0,-1-6-12 0 0,1 0 0 0 0,-1 1-1 0 0,1-1 1 0 0,-1 1 0 0 0,1 0 0 0 0,0-1 0 0 0,0 1 0 0 0,0-1-1 0 0,0 1 1 0 0,0-1 0 0 0,0 1 0 0 0,0 0 0 0 0,1-1 0 0 0,-1 1-1 0 0,0-1 1 0 0,1 1 0 0 0,-1-1 0 0 0,1 1 0 0 0,0-1 0 0 0,-1 0-1 0 0,1 1 1 0 0,1 0-9 0 0,-1 0 14 0 0,0 2 29 0 0,-4 2-22 0 0,2-2 22 0 0,-1 2-19 0 0,-3-1 42 0 0,3-3 16 0 0,-2 4 6 0 0,3-4 4 0 0,1-2-12 0 0,5 0 153 0 0,-4 0-229 0 0,-1 1 0 0 0,0-1 0 0 0,0 0 0 0 0,0 0 0 0 0,1 0 0 0 0,-1 0 1 0 0,0 0-1 0 0,0 0 0 0 0,0 0 0 0 0,1 1 0 0 0,-1-1 0 0 0,0 0 0 0 0,0 0 1 0 0,1 0-1 0 0,-1 0 0 0 0,0 0 0 0 0,0 0 0 0 0,0 0 0 0 0,1 0 1 0 0,-1 0-1 0 0,0 0 0 0 0,0-1 0 0 0,1 1 0 0 0,-1 0 0 0 0,0 0 0 0 0,0 0 1 0 0,0 0-1 0 0,1 0 0 0 0,-1 0 0 0 0,0 0 0 0 0,0 0 0 0 0,0-1 0 0 0,1 1 1 0 0,-1 0-1 0 0,0 0 0 0 0,0 0 0 0 0,0 0 0 0 0,0-1 0 0 0,1 1 0 0 0,-1 0 1 0 0,0 0-1 0 0,0 0 0 0 0,0-1 0 0 0,0 1 0 0 0,0 0 0 0 0,0 0 0 0 0,0-1 1 0 0,0 1-5 0 0,1 0 1 0 0,-1-1 0 0 0,0 1 1 0 0,0-1-1 0 0,1 1 1 0 0,-1-1-1 0 0,0 0 1 0 0,0 1-1 0 0,0-1 0 0 0,0 1 1 0 0,1-1-1 0 0,-1 1 1 0 0,0-1-1 0 0,0 0 0 0 0,0 1 1 0 0,0-1-1 0 0,-1 1 1 0 0,1-1-1 0 0,0 0 1 0 0,0 1-1 0 0,0-1 0 0 0,0 1 1 0 0,0-1-1 0 0,-1 1 1 0 0,1-1-1 0 0,0 1 1 0 0,-1-1-1 0 0,1 1 0 0 0,0-1 1 0 0,-1 1-2 0 0,-2-4 23 0 0,3 3-21 0 0,0 0-1 0 0,0 1 1 0 0,0-1 0 0 0,0 0 0 0 0,0 1 0 0 0,0-1 0 0 0,0 0 0 0 0,0 0 0 0 0,0 1 0 0 0,0-1 0 0 0,0 0 0 0 0,0 1 0 0 0,0-1 0 0 0,1 0 0 0 0,-1 1 0 0 0,0-1-1 0 0,1 0 1 0 0,-1 1 0 0 0,0-1-2 0 0,3-12 46 0 0,-3 11-43 0 0,1 0-1 0 0,-1 0 1 0 0,0 0-1 0 0,1 1 1 0 0,-1-1-1 0 0,1 0 1 0 0,-1 0-1 0 0,1 1 0 0 0,0-1 1 0 0,0 0-1 0 0,0 1 1 0 0,0-1-1 0 0,0 1 1 0 0,0-1-1 0 0,0 1 1 0 0,1 0-1 0 0,-1-1 1 0 0,1 1-3 0 0,9-15 19 0 0,-10 14-19 0 0,0 0 0 0 0,0-1 0 0 0,0 1 0 0 0,0 0 0 0 0,1 0 0 0 0,-1 0 0 0 0,0 1 0 0 0,1-1 0 0 0,-1 0 0 0 0,1 0 0 0 0,0 1 0 0 0,0-1 0 0 0,-1 1 0 0 0,1-1 0 0 0,2 0 0 0 0,-3 1 1 0 0,1 0 0 0 0,-1 0 0 0 0,0 0 0 0 0,0 0-1 0 0,0 0 1 0 0,0 0 0 0 0,0 0 0 0 0,-1 0 0 0 0,1 0 0 0 0,0-1-1 0 0,0 1 1 0 0,-1 0 0 0 0,1-1-1 0 0,9-12-55 0 0,-2 6-162 0 0,0 0 1 0 0,-1-1-1 0 0,0 0 0 0 0,0 0 0 0 0,-1 0 217 0 0,0 1 0 0 0,0 1 0 0 0,0 0 0 0 0,1 0 0 0 0,0 1 0 0 0,0 0 0 0 0,1 0 0 0 0,0 1 0 0 0,-6 3 0 0 0,0 1 0 0 0,0-1 0 0 0,0 1 0 0 0,0 0 0 0 0,0 0 0 0 0,1 0 0 0 0,-1 0 0 0 0,0 0 0 0 0,1 0 0 0 0,-1 0 0 0 0,0 1 0 0 0,1 0 0 0 0,-1-1 0 0 0,1 1 0 0 0,-1 0 0 0 0,1 0 0 0 0,1 0 0 0 0,3 2 0 0 0,-5-1 0 0 0,0 0 0 0 0,0 0 0 0 0,-1 1 0 0 0,1-1 0 0 0,0 0 0 0 0,-1 0 0 0 0,1 1 0 0 0,-1-1 0 0 0,1 1 0 0 0,-1 0 0 0 0,0-1 0 0 0,0 1 0 0 0,0 0 0 0 0,0 0 0 0 0,0 0 0 0 0,0 0 0 0 0,0-1 0 0 0,-1 1 0 0 0,1 0 0 0 0,-1 1 0 0 0,1-1 0 0 0,-1 0 0 0 0,4 10 0 0 0,-3-10 0 0 0,0 0 0 0 0,0 0 0 0 0,0 0 0 0 0,-1 0 0 0 0,1 0 0 0 0,-1 0 0 0 0,1 1 0 0 0,-1-1 0 0 0,0 0 0 0 0,0 0 0 0 0,0 2 0 0 0,0-2 0 0 0,-1-1-1 0 0,1 1 0 0 0,0 0 0 0 0,0-1 1 0 0,1 1-1 0 0,-1 0 0 0 0,0-1 0 0 0,1 1 1 0 0,-1-1-1 0 0,0 1 0 0 0,1 0 1 0 0,3 16 118 0 0,-4-16-71 0 0,1-1 1 0 0,-1 1-1 0 0,0-1 0 0 0,1 1 1 0 0,-1-1-1 0 0,1 1 1 0 0,0-1-1 0 0,-1 0 1 0 0,2 2-48 0 0,1 3-179 0 0,-3-5-11 0 0,1 0 30 0 0,14 17 128 0 0,-15-17 18 0 0,1-1 1 0 0,-1 0-1 0 0,1 0 0 0 0,-1 1 0 0 0,0-1 0 0 0,1 0 0 0 0,-1 1 1 0 0,0-1-1 0 0,1 1 0 0 0,-1-1 0 0 0,0 0 0 0 0,0 1 0 0 0,1-1 1 0 0,-1 1-1 0 0,0-1 0 0 0,0 1 0 0 0,0-1 0 0 0,0 1 0 0 0,1-1 1 0 0,-1 0-1 0 0,0 1 0 0 0,0-1 0 0 0,0 1 0 0 0,0-1 0 0 0,0 1 1 0 0,0-1-1 0 0,0 1 0 0 0,0-1 14 0 0,-1 1-573 0 0,1 0 0 0 0,-1 0 0 0 0,1-1 0 0 0,-1 1 0 0 0,1 0-1 0 0,-1-1 1 0 0,1 1 0 0 0,-1-1 0 0 0,0 1 0 0 0,1-1 0 0 0,-1 1 0 0 0,0-1 0 0 0,1 1 0 0 0,-2 0 573 0 0,2-1-272 0 0,-8 2-6165 0 0</inkml:trace>
  <inkml:trace contextRef="#ctx0" brushRef="#br1" timeOffset="-97119.234">5031 1310 12608 0 0,'32'-41'1368'0'0,"-30"39"-1156"0"0,0 0 1 0 0,1 0-1 0 0,-1 0 1 0 0,1 0 0 0 0,0 1-1 0 0,-1-1 1 0 0,1 1-1 0 0,0-1 1 0 0,0 1 0 0 0,0 0-1 0 0,0 0-212 0 0,9-4 920 0 0,-10 4-168 0 0,-2 1-43 0 0,0 0-5 0 0,0 0-56 0 0,0 0-236 0 0,8-4 333 0 0,-3 3-584 0 0,0 10-267 0 0,-5-6-15 0 0,0 0-1 0 0,1-1 0 0 0,-1 1 1 0 0,0 0-1 0 0,-1 0 0 0 0,1 0 1 0 0,-1 0-1 0 0,1 0 0 0 0,-1 2 122 0 0,0-3-177 0 0,0 0 0 0 0,1 1 0 0 0,-1-1-1 0 0,1 0 1 0 0,0 1 0 0 0,-1-1-1 0 0,1 0 1 0 0,0 1 0 0 0,1-1-1 0 0,-1 1 1 0 0,0-1 0 0 0,1 0-1 0 0,-1 1 1 0 0,1-1 0 0 0,0 0 177 0 0,4 7-682 0 0,-4-8 508 0 0,0 0 1 0 0,-1 1-1 0 0,1-1 0 0 0,0 0 1 0 0,0 1-1 0 0,-1-1 1 0 0,1 1-1 0 0,-1-1 0 0 0,0 1 1 0 0,1-1-1 0 0,-1 1 1 0 0,0-1-1 0 0,0 1 0 0 0,0-1 1 0 0,0 1-1 0 0,0-1 1 0 0,0 1 173 0 0,-3 62-4894 0 0,3-60 4947 0 0,0-1 0 0 0,0 1 0 0 0,0-1 0 0 0,1 1 0 0 0,0-1 0 0 0,-1 0 0 0 0,1 1 0 0 0,1-1 0 0 0,-1 0 0 0 0,1 2-53 0 0,0 0 425 0 0,0 0 0 0 0,-1 0 0 0 0,1 0 0 0 0,-1 0 0 0 0,0 0-425 0 0,-1 23 1946 0 0,0-23-1558 0 0,0 0-1 0 0,0 0 1 0 0,0 0-1 0 0,1 0 0 0 0,-1 0 1 0 0,1 1-1 0 0,1-2 1 0 0,-1 1-1 0 0,1 1-387 0 0,1 1 526 0 0,-1 1 0 0 0,1-1 0 0 0,-1 1 0 0 0,0 5-526 0 0,-1-11 127 0 0,-1 1-1 0 0,0-1 0 0 0,0 1 0 0 0,0-1 0 0 0,0 1 0 0 0,0-1 1 0 0,0 0-1 0 0,-1 1 0 0 0,1-1 0 0 0,-1 0 0 0 0,0 1 0 0 0,1-1 1 0 0,-1 0-1 0 0,0 1 0 0 0,-1-1 0 0 0,1 0 0 0 0,-1 0-126 0 0,2 0 38 0 0,-2-1 6 0 0,1 0-1 0 0,0 1 0 0 0,0-1 1 0 0,0 0-1 0 0,1 1 0 0 0,-1-1 1 0 0,0 1-1 0 0,1 0 0 0 0,-1-1 1 0 0,0 1-1 0 0,1 0-43 0 0,0-2 17 0 0,0 1 0 0 0,0-1 0 0 0,-1 0 0 0 0,1 1 0 0 0,0-1 0 0 0,0 1 0 0 0,0-1 0 0 0,-1 0 0 0 0,1 1 0 0 0,0-1 0 0 0,0 0 0 0 0,-1 1 0 0 0,1-1 1 0 0,0 0-1 0 0,-1 0 0 0 0,1 1 0 0 0,0-1 0 0 0,-1 0 0 0 0,1 0 0 0 0,0 0 0 0 0,-1 1-17 0 0,0-2 664 0 0,4-3-162 0 0,13-13-325 0 0,-11 12-179 0 0,0-1-1 0 0,0 2 1 0 0,0-1 0 0 0,1 1-1 0 0,1-1 3 0 0,8-6 2 0 0,0-1-1 0 0,2-2-1 0 0,-3 2-19 0 0,0 0 1 0 0,5-1 18 0 0,-13 9-133 0 0,1 1 0 0 0,-1 0 0 0 0,1 0 0 0 0,-1 1 0 0 0,1 0-1 0 0,0 0 1 0 0,0 1 0 0 0,6-2 133 0 0,-11 3-11 0 0,1 0-1 0 0,-1 0 1 0 0,1 0-1 0 0,-1 0 0 0 0,0 1 1 0 0,1-1-1 0 0,-1 0 1 0 0,1 1-1 0 0,-1 0 0 0 0,0-1 1 0 0,0 1-1 0 0,2 1 12 0 0,-3-1 10 0 0,1 0 1 0 0,-1 0-1 0 0,0 0 0 0 0,0 0 0 0 0,0 0 0 0 0,0 0 1 0 0,0 0-1 0 0,0 0 0 0 0,0 0 0 0 0,0 1 0 0 0,0-1 1 0 0,-1 0-1 0 0,1 1 0 0 0,-1-1 0 0 0,1 1 0 0 0,-1-1 1 0 0,1 1-1 0 0,-1-1 0 0 0,0 1 0 0 0,1-1 0 0 0,-1 1-10 0 0,4 21 737 0 0,-3-15-703 0 0,0-1-1 0 0,0 1 1 0 0,0 0-1 0 0,-1 5-33 0 0,0-11-1 0 0,0 1 1 0 0,-1-1-1 0 0,1 1 0 0 0,-1 0 1 0 0,1-1-1 0 0,-1 0 0 0 0,0 1 1 0 0,0-1-1 0 0,0 1 0 0 0,-1-1 1 0 0,1 0-1 0 0,0 0 0 0 0,-1 0 1 0 0,0 0-1 0 0,1 0 0 0 0,-2 1 1 0 0,-9 8 200 0 0,0-1-1 0 0,-1 0 0 0 0,0-1 1 0 0,-1 0-1 0 0,0-1 0 0 0,-1 0 1 0 0,1-1-1 0 0,-13 3-199 0 0,2 1 109 0 0,21-8-207 0 0,-1-1-1 0 0,0 0 1 0 0,0 0 0 0 0,-1 0 0 0 0,1 0 0 0 0,0-1 0 0 0,0 0-1 0 0,-1 0 1 0 0,-1 0 98 0 0,11-15-3378 0 0,-3 11-1046 0 0,0-6-2629 0 0</inkml:trace>
  <inkml:trace contextRef="#ctx0" brushRef="#br1" timeOffset="-96500.269">5514 1525 10592 0 0,'-4'11'1136'0'0,"-10"25"2233"0"0,6-11-1192 0 0,6-21-1923 0 0,0 0 0 0 0,1 1 0 0 0,0-1 0 0 0,0 0-1 0 0,-1 5-253 0 0,-5 15 1022 0 0,6-21-911 0 0,0 0 0 0 0,0-1 0 0 0,0 1 0 0 0,1 0-1 0 0,-1 0 1 0 0,1 0 0 0 0,0 0 0 0 0,-1 0 0 0 0,1-1 0 0 0,0 3-111 0 0,-2 8 402 0 0,2-13-376 0 0,-1 1 0 0 0,1-1 0 0 0,0 1-1 0 0,0-1 1 0 0,0 1 0 0 0,-1-1-1 0 0,1 1 1 0 0,0-1 0 0 0,0 1 0 0 0,0-1-1 0 0,0 1 1 0 0,0 0 0 0 0,0-1 0 0 0,0 1-1 0 0,0-1 1 0 0,0 1 0 0 0,0-1 0 0 0,0 1-1 0 0,1-1 1 0 0,-1 1 0 0 0,0 0 0 0 0,0-1-1 0 0,1 1 1 0 0,-1-1-26 0 0,1 1 113 0 0,-1-1-5 0 0,0 1-101 0 0,0-1-1 0 0,0 0 0 0 0,0 0 1 0 0,0 1-1 0 0,0-1 0 0 0,0 0 1 0 0,0 0-1 0 0,0 1 0 0 0,0-1 0 0 0,1 0 1 0 0,-1 0-1 0 0,0 1 0 0 0,0-1 1 0 0,0 0-1 0 0,0 0 0 0 0,1 0 1 0 0,-1 1-1 0 0,0-1 0 0 0,0 0 1 0 0,1 0-1 0 0,-1 0 0 0 0,0 0 1 0 0,0 0-1 0 0,0 1 0 0 0,1-1 1 0 0,-1 0-1 0 0,0 0 0 0 0,1 0 1 0 0,-1 0-1 0 0,0 0 0 0 0,0 0 0 0 0,1 0 1 0 0,-1 0-1 0 0,0 0 0 0 0,0 0 1 0 0,1 0-1 0 0,-1 0 0 0 0,0 0 1 0 0,1 0-1 0 0,-1 0 0 0 0,0 0 1 0 0,0-1-1 0 0,1 1-6 0 0,11-2 236 0 0,-6-1-204 0 0,0-1 0 0 0,0 1 1 0 0,0-1-1 0 0,-1-1 0 0 0,5-3-32 0 0,-4 2-63 0 0,1 1 1 0 0,-1 0 0 0 0,7-3 62 0 0,-11 6-26 0 0,1 1 0 0 0,-1-1 0 0 0,0 0 1 0 0,0 0-1 0 0,0 0 0 0 0,0 0 0 0 0,0 0 0 0 0,-1 0 26 0 0,1-1-26 0 0,1 1 0 0 0,-1-1 0 0 0,0 1-1 0 0,1 0 1 0 0,-1 0 0 0 0,3-1 26 0 0,-4 2-12 0 0,0 0-1 0 0,0 0 1 0 0,0 0 0 0 0,1 0 0 0 0,-1-1 0 0 0,0 1 0 0 0,0 0 0 0 0,-1 0 0 0 0,1-1-1 0 0,0 1 1 0 0,0-2 12 0 0,2-2-62 0 0,-3 5 56 0 0,0 0 0 0 0,0-1 0 0 0,1 1 0 0 0,-1 0 1 0 0,0 0-1 0 0,0-1 0 0 0,0 1 0 0 0,0 0 0 0 0,1 0 1 0 0,-1-1-1 0 0,0 1 0 0 0,0 0 0 0 0,1 0 0 0 0,-1 0 0 0 0,0-1 1 0 0,0 1-1 0 0,1 0 0 0 0,-1 0 0 0 0,0 0 0 0 0,0 0 1 0 0,1 0-1 0 0,-1-1 0 0 0,0 1 0 0 0,1 0 0 0 0,-1 0 0 0 0,0 0 1 0 0,1 0-1 0 0,-1 0 0 0 0,0 0 0 0 0,0 0 0 0 0,1 0 1 0 0,-1 0-1 0 0,0 0 0 0 0,1 0 0 0 0,-1 0 0 0 0,0 0 0 0 0,1 1 1 0 0,-1-1-1 0 0,0 0 0 0 0,0 0 0 0 0,1 0 0 0 0,-1 0 1 0 0,0 0-1 0 0,0 1 0 0 0,1-1 0 0 0,-1 0 0 0 0,0 0 0 0 0,0 1 1 0 0,1-1-1 0 0,-1 0 6 0 0,0 1 3 0 0,1 0 1 0 0,0-1-1 0 0,-1 1 1 0 0,1 0-1 0 0,-1 0 1 0 0,1 0-1 0 0,-1 0 1 0 0,1 0-1 0 0,-1 0 1 0 0,0 0-1 0 0,1 0 1 0 0,-1 0-1 0 0,0 0-3 0 0,0 2 45 0 0,1 0 1 0 0,-1 0-1 0 0,1 0 0 0 0,-1 0 0 0 0,1 0 0 0 0,0 0 0 0 0,0 0 0 0 0,1 0 0 0 0,0 1-45 0 0,-1 0 92 0 0,1-1-1 0 0,-1 0 0 0 0,1 1 0 0 0,-1 0 0 0 0,0-1 1 0 0,0 4-92 0 0,-1-4 57 0 0,1-1 1 0 0,-1 0-1 0 0,1 1 1 0 0,0-1 0 0 0,0 0-1 0 0,0 0 1 0 0,0 0-1 0 0,0 0 1 0 0,0 0-1 0 0,0 0 1 0 0,2 1-58 0 0,8 18 493 0 0,-10-20-464 0 0,1 1 0 0 0,-1 0 0 0 0,0 0-1 0 0,1-1 1 0 0,-1 1 0 0 0,1-1 0 0 0,-1 1 0 0 0,1-1-1 0 0,0 0 1 0 0,0 1 0 0 0,-1-1 0 0 0,1 0-1 0 0,0 0 1 0 0,0 0 0 0 0,0-1 0 0 0,0 1 0 0 0,1 0-1 0 0,-1-1 1 0 0,0 1 0 0 0,0-1 0 0 0,0 0-1 0 0,1 0-28 0 0,6 2 120 0 0,1-2 0 0 0,0 1 0 0 0,0-1-1 0 0,4-1-119 0 0,-9 1 11 0 0,1-1 0 0 0,0 0 0 0 0,-1-1 0 0 0,1 1 0 0 0,-1-1 0 0 0,1 0-1 0 0,-1-1 1 0 0,0 1 0 0 0,0-1 0 0 0,0 0 0 0 0,0 0 0 0 0,-1 0 0 0 0,1-1 0 0 0,-1 0-1 0 0,0 0 1 0 0,0 0 0 0 0,0 0 0 0 0,0 0 0 0 0,-1-1 0 0 0,2-2-11 0 0,5-12-572 0 0,0 0 1 0 0,-1 0-1 0 0,-1 0 1 0 0,6-20 571 0 0,1-3-1130 0 0,1-3-171 0 0,-10 24 695 0 0,2 1-1 0 0,0 1 1 0 0,9-16 606 0 0,-16 34 192 0 0,-1 1 28 0 0,0 0 90 0 0,0 0 40 0 0,4 15 630 0 0,-2 5-319 0 0,0 0 0 0 0,-1 5-661 0 0,0 21 776 0 0,-1 3 1283 0 0,-4 33-2059 0 0,3-61 267 0 0,1-14-182 0 0,0 0-1 0 0,-1 0 0 0 0,0-1 0 0 0,0 1 1 0 0,0 0-1 0 0,-1-1 0 0 0,-1 2-84 0 0,-10 24-188 0 0,12-31 266 0 0,0 0-93 0 0,1-1 0 0 0,-1 1 0 0 0,1-1 0 0 0,-1 0 1 0 0,1 1-1 0 0,-1-1 0 0 0,1 0 0 0 0,-1 1 0 0 0,1-1 0 0 0,-1 0 1 0 0,1 0-1 0 0,-1 1 0 0 0,1-1 0 0 0,-1 0 0 0 0,0 0 1 0 0,1 0-1 0 0,-1 0 15 0 0,-2-1-3588 0 0,0-8 1677 0 0,3 0-304 0 0</inkml:trace>
  <inkml:trace contextRef="#ctx0" brushRef="#br1" timeOffset="-96254.349">5944 1525 4608 0 0,'12'-8'448'0'0,"-10"7"-22"0"0,0 0 1 0 0,1-1-1 0 0,-1 1 1 0 0,0 1-1 0 0,1-1 1 0 0,-1 0-1 0 0,1 0 1 0 0,-1 1-1 0 0,1-1 1 0 0,-1 1-1 0 0,1 0 1 0 0,-1 0-1 0 0,1 0 1 0 0,-1 0-1 0 0,1 0 1 0 0,0 1-427 0 0,5 0 1816 0 0,-1 1 0 0 0,0 0-1 0 0,1 0 1 0 0,4 3-1816 0 0,-8-3 329 0 0,0 0-1 0 0,0 0 0 0 0,-1 0 0 0 0,1 1 0 0 0,0 0 0 0 0,-1 0 0 0 0,0 0 0 0 0,1 0 0 0 0,-1 0 1 0 0,-1 1-1 0 0,1-1 0 0 0,1 3-328 0 0,4 6 583 0 0,-2 0 1 0 0,1 1-1 0 0,1 5-583 0 0,-7-13 85 0 0,0 0 0 0 0,0 0 0 0 0,0-1 0 0 0,-1 1 0 0 0,1 0 0 0 0,-1 0 1 0 0,-1 0-1 0 0,1 0 0 0 0,0 0 0 0 0,-1-1 0 0 0,0 1 0 0 0,0 0 0 0 0,-2 4-85 0 0,2-7 4 0 0,-1 10 109 0 0,-1 1-5 0 0,1-5-720 0 0,2-8 549 0 0,0 0 1 0 0,0 0-1 0 0,0 0 0 0 0,0 0 1 0 0,0 0-1 0 0,0 0 0 0 0,0 0 0 0 0,0 0 1 0 0,0 0-1 0 0,0 0 0 0 0,0 0 0 0 0,0 0 1 0 0,0 0-1 0 0,0 0 0 0 0,0 0 1 0 0,-1 0-1 0 0,1 0 0 0 0,0 0 0 0 0,0 0 1 0 0,0 0-1 0 0,0 0 0 0 0,0 0 1 0 0,0 0-1 0 0,0 0 0 0 0,0 0 0 0 0,0 0 1 0 0,0 0-1 0 0,0 0 0 0 0,0 0 1 0 0,0 0-1 0 0,0 0 0 0 0,-1 0 0 0 0,1 0 1 0 0,0 0-1 0 0,0 0 0 0 0,0 0 1 0 0,0 0-1 0 0,0 0 0 0 0,0 0 0 0 0,0 0 1 0 0,0 0-1 0 0,0 0 0 0 0,0 0 1 0 0,0 0-1 0 0,0 1 0 0 0,0-1 0 0 0,0 0 1 0 0,0 0-1 0 0,0 0 0 0 0,0 0 1 0 0,0 0-1 0 0,0 0 0 0 0,0 0 0 0 0,0 0 1 0 0,0 0 62 0 0,-1 0-1718 0 0</inkml:trace>
  <inkml:trace contextRef="#ctx0" brushRef="#br1" timeOffset="-96048.457">6328 1402 10136 0 0,'0'0'464'0'0,"0"0"-10"0"0,12 9 3113 0 0,-8-2-3643 0 0,7 10 575 0 0,-2-7-5090 0 0,-2-4 90 0 0</inkml:trace>
  <inkml:trace contextRef="#ctx0" brushRef="#br1" timeOffset="-95550.749">6562 1447 5984 0 0,'0'0'464'0'0,"0"0"-55"0"0,0 0 910 0 0,-12 7 3961 0 0,2-2-4568 0 0,0 1 0 0 0,0 1 0 0 0,1 0 0 0 0,0 1 0 0 0,-4 4-712 0 0,-41 44 1290 0 0,31-27-312 0 0,1 0 0 0 0,0 5-978 0 0,16-25 55 0 0,5-8-13 0 0,1-1 1 0 0,-1 0-1 0 0,1 1 1 0 0,-1-1-1 0 0,1 1 0 0 0,0 0 1 0 0,-1-1-1 0 0,1 1 1 0 0,0-1-1 0 0,0 1 1 0 0,-1-1-1 0 0,1 1 1 0 0,0 0-1 0 0,0-1 1 0 0,0 1-1 0 0,0 0 1 0 0,0-1-1 0 0,0 1 0 0 0,0 0 1 0 0,0-1-1 0 0,0 1 1 0 0,0-1-1 0 0,0 1 1 0 0,0 0-43 0 0,1-1 8 0 0,-1 1 1 0 0,1-1-1 0 0,-1 0 1 0 0,0 0 0 0 0,1 1-1 0 0,-1-1 1 0 0,1 0-1 0 0,-1 0 1 0 0,1 0-1 0 0,0 0 1 0 0,-1 0 0 0 0,1 0-1 0 0,-1 0 1 0 0,1 0-1 0 0,-1 0 1 0 0,1 0-1 0 0,-1 0 1 0 0,1 0-1 0 0,-1 0 1 0 0,1 0 0 0 0,0 0-9 0 0,28-11-85 0 0,21-20-351 0 0,-34 21-386 0 0,0 0 0 0 0,17-7 822 0 0,3-1-335 0 0,-24 12 188 0 0,0 0-1 0 0,0 1 0 0 0,1 0 0 0 0,-1 1 1 0 0,1 0-1 0 0,0 1 0 0 0,12-1 148 0 0,-22 4 54 0 0,0 0 1 0 0,0 0-1 0 0,0 0 0 0 0,0 0 0 0 0,0 1 1 0 0,0-1-1 0 0,0 1 0 0 0,0 0 0 0 0,0 0 1 0 0,0 0-1 0 0,0 0 0 0 0,-1 0 0 0 0,1 1 1 0 0,0-1-1 0 0,-1 1 0 0 0,1-1 0 0 0,0 2-54 0 0,1 1 60 0 0,-1-1 0 0 0,1 1 0 0 0,-1 0-1 0 0,0 0 1 0 0,0 0 0 0 0,-1 0 0 0 0,1 1 0 0 0,-1-1-1 0 0,0 1 1 0 0,0 1-60 0 0,3 4 499 0 0,-1 1 1 0 0,-1 0-1 0 0,0 0 0 0 0,0 0 1 0 0,-1 0-1 0 0,-1 0 0 0 0,0 1 1 0 0,0 1-500 0 0,-2-5 14 0 0,1-8-10 0 0,0 1 1 0 0,0-1-1 0 0,0 1 0 0 0,0-1 0 0 0,0 1 0 0 0,0-1 0 0 0,-1 1 1 0 0,1-1-1 0 0,0 1 0 0 0,0-1 0 0 0,0 0 0 0 0,-1 1 0 0 0,1-1 1 0 0,0 1-1 0 0,0-1 0 0 0,-1 0 0 0 0,1 1 0 0 0,0-1 0 0 0,-1 0 1 0 0,1 1-1 0 0,-1-1 0 0 0,1 0 0 0 0,0 1 0 0 0,-1-1 0 0 0,1 0 1 0 0,-1 0-1 0 0,1 0 0 0 0,-1 1 0 0 0,1-1 0 0 0,0 0 0 0 0,-1 0 1 0 0,1 0-1 0 0,-1 0 0 0 0,1 0 0 0 0,-1 0 0 0 0,1 0 0 0 0,-1 0 1 0 0,1 0-1 0 0,-1 0 0 0 0,1 0 0 0 0,-1 0 0 0 0,1 0 0 0 0,-1-1-4 0 0,-10-6 467 0 0,11 7-457 0 0,-2-1-22 0 0,1-1-1 0 0,0 1 0 0 0,0-1 1 0 0,0 1-1 0 0,0-1 0 0 0,0 0 1 0 0,1 0-1 0 0,-1 1 0 0 0,0-1 1 0 0,1 0-1 0 0,-1 0 0 0 0,1 0 1 0 0,0 0-1 0 0,0 1 0 0 0,0-1 1 0 0,0 0-1 0 0,0 0 0 0 0,0-1 13 0 0,0-2-68 0 0,1-1 0 0 0,0 1 0 0 0,0-1 0 0 0,0 1 0 0 0,2-6 68 0 0,1 0-172 0 0,1-1-1 0 0,0 1 0 0 0,1 0 1 0 0,0 1-1 0 0,1-1 0 0 0,2-1 173 0 0,-6 7-74 0 0,1 1 0 0 0,0 0 0 0 0,0-1 0 0 0,1 1 0 0 0,-1 1 0 0 0,1-1 0 0 0,0 1 0 0 0,0 0 0 0 0,0 0 0 0 0,0 0 0 0 0,1 1 0 0 0,-1-1 0 0 0,1 1 0 0 0,-1 1 74 0 0,-2 0 5 0 0,-1 0 0 0 0,0 1 0 0 0,1-1 0 0 0,-1 1 0 0 0,0 0-1 0 0,0 0 1 0 0,1 0 0 0 0,-1 0 0 0 0,0 0 0 0 0,1 1 0 0 0,-1-1-1 0 0,0 1 1 0 0,1-1 0 0 0,-1 1 0 0 0,0 0 0 0 0,0 0 0 0 0,0 0-1 0 0,0 0 1 0 0,0 0 0 0 0,0 0 0 0 0,0 0 0 0 0,0 1 0 0 0,0-1-1 0 0,-1 1 1 0 0,1 0 0 0 0,0-1 0 0 0,-1 1 0 0 0,0 0 0 0 0,1 1-5 0 0,4 6 262 0 0,-1 0 0 0 0,-1 1 0 0 0,1 0 0 0 0,-2 0 0 0 0,1 0 0 0 0,-1 1-262 0 0,7 20 550 0 0,-7-22-592 0 0,0 0 1 0 0,-1 0-1 0 0,0 1 0 0 0,0 5 42 0 0,2 8 828 0 0,-3-2-381 0 0,-1-20-1860 0 0,0-1-4353 0 0,0 0-1865 0 0</inkml:trace>
  <inkml:trace contextRef="#ctx0" brushRef="#br1" timeOffset="-94840.129">8338 1162 2760 0 0,'-1'-2'9'0'0,"0"0"-1"0"0,0 1 1 0 0,0 0 0 0 0,0-1-1 0 0,0 1 1 0 0,-1 0 0 0 0,1-1 0 0 0,-1 1-1 0 0,1 0 1 0 0,-1 0 0 0 0,0 0-9 0 0,-12-11 2360 0 0,12 9-1446 0 0,-1 1 1 0 0,1-1 0 0 0,-1 1-1 0 0,0 0 1 0 0,1 0-1 0 0,-1 0 1 0 0,0 0 0 0 0,0 0-1 0 0,-1 1 1 0 0,0-1-915 0 0,-2-1 577 0 0,1 2 0 0 0,-1-1-1 0 0,0 1 1 0 0,0-1 0 0 0,0 2 0 0 0,0-1-577 0 0,-4 0 359 0 0,-1 1-1 0 0,1 1 1 0 0,0-1 0 0 0,0 2 0 0 0,0-1-1 0 0,0 1 1 0 0,-2 2-359 0 0,-2 0 658 0 0,1 1 0 0 0,-11 4-658 0 0,20-7 92 0 0,0 1-1 0 0,0-1 1 0 0,0 0 0 0 0,1 1-1 0 0,-1 0 1 0 0,0 0-1 0 0,1 0 1 0 0,0 0-1 0 0,0 1 1 0 0,-2 2-92 0 0,-4 7 219 0 0,4-7-138 0 0,1 0-1 0 0,0 0 1 0 0,0 1 0 0 0,0-1 0 0 0,1 1-1 0 0,0 0 1 0 0,-1 6-81 0 0,1-3 46 0 0,0 2 45 0 0,-1 1 0 0 0,2 0 1 0 0,0-1-1 0 0,0 1 0 0 0,1 0 0 0 0,1 5-91 0 0,1 16 95 0 0,-1-18-251 0 0,1 1 1 0 0,1 5 155 0 0,2 23 168 0 0,2 12 896 0 0,4 29-427 0 0,0-5-686 0 0,-7-59-35 0 0,-1 0-1 0 0,-2 0 1 0 0,0 9 84 0 0,-1 1 192 0 0,1-29-177 0 0,0 1 0 0 0,-1-1 0 0 0,1 0 0 0 0,-1 1 0 0 0,0-1 0 0 0,-1 1-15 0 0,-2 19-1 0 0,4-22-44 0 0,0-1 0 0 0,0 1 1 0 0,0-1-1 0 0,0 1 0 0 0,0-1 0 0 0,0 1 0 0 0,0-1 0 0 0,0 1 0 0 0,0-1 0 0 0,0 1 0 0 0,0 0 0 0 0,-1-1 1 0 0,1 1-1 0 0,0-1 0 0 0,0 1 0 0 0,0-1 0 0 0,-1 1 0 0 0,1-1 0 0 0,0 0 0 0 0,-1 1 0 0 0,1-1 0 0 0,-1 1 1 0 0,1-1-1 0 0,0 0 0 0 0,-1 1 0 0 0,1-1 0 0 0,-1 0 0 0 0,1 1 0 0 0,-1-1 0 0 0,1 0 0 0 0,-1 0 0 0 0,1 1 1 0 0,-1-1-1 0 0,1 0 0 0 0,-1 0 0 0 0,1 0 0 0 0,-1 0 0 0 0,1 0 0 0 0,-1 0 0 0 0,0 0 0 0 0,1 0 1 0 0,-1 0-1 0 0,1 0 0 0 0,-1 0 0 0 0,1 0 0 0 0,-1 0 0 0 0,1 0 0 0 0,-1-1 45 0 0,-3 0-683 0 0,1 0-1 0 0,-1 0 0 0 0,1-1 0 0 0,-1 1 1 0 0,1-1-1 0 0,-3-2 684 0 0,-6-3-1535 0 0</inkml:trace>
  <inkml:trace contextRef="#ctx0" brushRef="#br1" timeOffset="-93511.03">7673 1582 6912 0 0,'0'0'314'0'0,"0"0"-6"0"0,0 0 128 0 0,0 0 1272 0 0,0 0 579 0 0,3 0 1333 0 0,9-2-1570 0 0,-6 0-1738 0 0,0 1 0 0 0,0 0 0 0 0,0 0 0 0 0,1 0 0 0 0,-1 1 0 0 0,0 0 0 0 0,0 0 0 0 0,6 1-312 0 0,11 0 499 0 0,13-1 151 0 0,1-2 1 0 0,-1-1-1 0 0,0-2 0 0 0,7-3-650 0 0,29-12-93 0 0,-22 9 394 0 0,-26 5-417 0 0,0 1 0 0 0,0 2 0 0 0,0 0 0 0 0,5 1 116 0 0,-24 2-2 0 0,-1 0-1 0 0,0 1 1 0 0,0-1-1 0 0,0 1 1 0 0,0 0-1 0 0,0 0 1 0 0,0 1-1 0 0,-1-1 0 0 0,1 1 1 0 0,0 0-1 0 0,-1 0 1 0 0,1 0-1 0 0,-1 0 1 0 0,1 1-1 0 0,-1-1 1 0 0,0 1-1 0 0,0 0 1 0 0,0 0-1 0 0,-1 0 1 0 0,1 0-1 0 0,-1 0 0 0 0,1 2 3 0 0,2 3 10 0 0,-1-1-1 0 0,0 1 0 0 0,-1 0 0 0 0,0 0 0 0 0,0 0 1 0 0,-1 0-1 0 0,0 0 0 0 0,0 1 0 0 0,-1-1 0 0 0,0 1-9 0 0,1 5 179 0 0,-1-11-155 0 0,-1-1 0 0 0,0 1 0 0 0,1 0 0 0 0,-1-1 1 0 0,0 1-1 0 0,0-1 0 0 0,0 1 0 0 0,-1-1 0 0 0,1 3-24 0 0,0 7-258 0 0,1-4 110 0 0,-3-1 137 0 0,0-4 92 0 0,2-2 43 0 0,-4 2 138 0 0,4-3-261 0 0,0 0 0 0 0,0 0 0 0 0,0 0 0 0 0,0 0 0 0 0,0 0 0 0 0,0 0 0 0 0,0 0 0 0 0,0 1 0 0 0,0-1-1 0 0,0 0 1 0 0,-1 0 0 0 0,1 0 0 0 0,0 0 0 0 0,0 0 0 0 0,0 0 0 0 0,0 0 0 0 0,0 0 0 0 0,0 0 0 0 0,0 0 0 0 0,0 0 0 0 0,-1 0 0 0 0,1 0 0 0 0,0 0 0 0 0,0 1 0 0 0,0-1 0 0 0,0 0 0 0 0,0 0 0 0 0,0 0 0 0 0,0 0 0 0 0,-1 0 0 0 0,1 0 0 0 0,0 0 0 0 0,0-1-1 0 0,0 1 1 0 0,0 0 0 0 0,0 0 0 0 0,0 0 0 0 0,-1 0 0 0 0,1 0 0 0 0,0 0 0 0 0,0 0 0 0 0,0 0 0 0 0,0 0 0 0 0,0 0 0 0 0,0 0 0 0 0,0 0 0 0 0,0 0 0 0 0,0 0 0 0 0,-1 0 0 0 0,1-1 0 0 0,0 1 0 0 0,0 0 0 0 0,0 0 0 0 0,0 0 0 0 0,0 0 0 0 0,0 0 0 0 0,0 0 0 0 0,0 0-1 0 0,0-1 1 0 0,0 1 0 0 0,0 0 0 0 0,0 0 0 0 0,0 0 0 0 0,0 0 0 0 0,0 0-1 0 0,-1-2 3 0 0,0 1 1 0 0,0-1-1 0 0,0 0 0 0 0,0 1 0 0 0,1-1 1 0 0,-1 0-1 0 0,1 1 0 0 0,-1-1 0 0 0,1 0 0 0 0,0 0 1 0 0,-1 1-1 0 0,1-1 0 0 0,0 0 0 0 0,0 0 1 0 0,0 0-1 0 0,1 1 0 0 0,-1-1 0 0 0,0 0 0 0 0,1 0 1 0 0,-1 0-4 0 0,13-39 102 0 0,-11 35-117 0 0,1-3 9 0 0,1 1 0 0 0,-1 0 0 0 0,2 0 0 0 0,-1 0 0 0 0,1 0 0 0 0,0 1 0 0 0,1 0 0 0 0,0 0 0 0 0,0 0 0 0 0,0 1 0 0 0,1 0 0 0 0,0 0 0 0 0,0 0 0 0 0,0 1 0 0 0,1 0 0 0 0,8-3 6 0 0,-5 1-18 0 0,1 1-1 0 0,0 0 1 0 0,1 1 0 0 0,-1 1-1 0 0,1 0 1 0 0,0 0-1 0 0,0 2 1 0 0,0-1 0 0 0,0 2-1 0 0,10-1 19 0 0,-19 2-52 0 0,42 2-1117 0 0,-42-1 861 0 0,0-1 0 0 0,0 1-1 0 0,0 0 1 0 0,0 0 0 0 0,0 1 0 0 0,0-1 0 0 0,0 1 0 0 0,-1 0 0 0 0,4 2 308 0 0,-7-4-156 0 0,1 0 0 0 0,-1 0 0 0 0,1 0 0 0 0,-1 1 0 0 0,1-1 0 0 0,-1 0 0 0 0,0 0 0 0 0,1 1 0 0 0,-1-1 1 0 0,1 0-1 0 0,-1 1 0 0 0,0-1 0 0 0,1 0 0 0 0,-1 1 0 0 0,0-1 0 0 0,1 1 0 0 0,-1-1 0 0 0,0 0 0 0 0,0 1 0 0 0,1-1 0 0 0,-1 1 0 0 0,0-1 1 0 0,0 1-1 0 0,0-1 0 0 0,0 1 0 0 0,0-1 0 0 0,0 1 0 0 0,0-1 0 0 0,0 1 0 0 0,0-1 0 0 0,0 1 0 0 0,0-1 156 0 0,-1 1 3 0 0,0 0 0 0 0,0 0 0 0 0,0 0 0 0 0,0-1 0 0 0,0 1 1 0 0,0 0-1 0 0,0-1 0 0 0,0 1 0 0 0,-1-1 0 0 0,1 1 0 0 0,0-1-3 0 0,-9 5 807 0 0,5-3-532 0 0,-12 6 486 0 0,0 1 0 0 0,1 0 0 0 0,0 1-1 0 0,0 1 1 0 0,-7 7-761 0 0,7-1 1111 0 0,1 1 0 0 0,-4 8-1111 0 0,15-20 65 0 0,0 0 0 0 0,0 0 1 0 0,1 1-1 0 0,0-1 0 0 0,1 1 1 0 0,-3 5-66 0 0,5-11 7 0 0,0 0-1 0 0,0 0 1 0 0,0 0 0 0 0,0-1 0 0 0,0 1 0 0 0,0 0 0 0 0,0 0 0 0 0,0 0 0 0 0,0 0 0 0 0,0 0-1 0 0,1 0 1 0 0,-1-1 0 0 0,0 1 0 0 0,1 0 0 0 0,-1 0 0 0 0,0 0 0 0 0,1 0 0 0 0,-1-1-1 0 0,1 1 1 0 0,-1 0 0 0 0,1-1 0 0 0,0 1 0 0 0,-1 0 0 0 0,1-1 0 0 0,0 1 0 0 0,-1-1 0 0 0,1 1-1 0 0,0-1 1 0 0,0 1 0 0 0,-1-1 0 0 0,1 1 0 0 0,0-1 0 0 0,0 0 0 0 0,0 0 0 0 0,0 1 0 0 0,-1-1-1 0 0,1 0 1 0 0,0 0 0 0 0,0 0 0 0 0,0 0 0 0 0,0 0 0 0 0,0 0-7 0 0,3 1 34 0 0,-1-1 1 0 0,1 0-1 0 0,-1 0 1 0 0,1 0 0 0 0,-1 0-1 0 0,1-1 1 0 0,-1 0-1 0 0,1 1 1 0 0,-1-1-1 0 0,2-1-34 0 0,56-27 228 0 0,-49 22-150 0 0,-1 1 1 0 0,0-1-1 0 0,0-1 0 0 0,-1 0 0 0 0,1 0 0 0 0,-2-1 1 0 0,2-3-79 0 0,24-19 152 0 0,-26 24-220 0 0,0 0 0 0 0,0 0 0 0 0,0 1 0 0 0,1 0 0 0 0,0 1-1 0 0,0 0 1 0 0,0 1 0 0 0,1 0 0 0 0,0 0 0 0 0,2 0 68 0 0,-9 4-103 0 0,0-1 1 0 0,-1 0-1 0 0,1 1 0 0 0,0 0 1 0 0,0-1-1 0 0,-1 2 0 0 0,1-1 1 0 0,0 0 102 0 0,-2 1-25 0 0,0-1 1 0 0,-1 0-1 0 0,1 1 1 0 0,0 0-1 0 0,-1-1 1 0 0,1 1-1 0 0,0 0 1 0 0,-1 0-1 0 0,1 0 1 0 0,-1 0-1 0 0,0 0 1 0 0,1 0-1 0 0,-1 1 0 0 0,0-1 1 0 0,0 0-1 0 0,1 1 1 0 0,-1-1-1 0 0,0 2 25 0 0,1-1 43 0 0,0 1-1 0 0,-1-1 0 0 0,1 1 0 0 0,-1-1 0 0 0,0 1 1 0 0,0 0-1 0 0,0 0 0 0 0,0 0 0 0 0,0 2-42 0 0,6 17 938 0 0,-5-19-880 0 0,-1-1-1 0 0,0 1 1 0 0,0 0 0 0 0,-1 0 0 0 0,1-1 0 0 0,0 1-1 0 0,-1 0 1 0 0,1 2-58 0 0,-1 10-291 0 0,-2 32 95 0 0,2-43 239 0 0,-1 1 0 0 0,1-1 0 0 0,-1 0 0 0 0,-1 0 0 0 0,1 0 0 0 0,-1 0 0 0 0,1 0 0 0 0,-1 0 0 0 0,-2 2-43 0 0,3-4 25 0 0,0-1 1 0 0,0 1-1 0 0,0-1 0 0 0,0 1 0 0 0,0-1 1 0 0,-1 0-1 0 0,1 0 0 0 0,-1 0 0 0 0,1 1 0 0 0,-1-1 1 0 0,0 0-26 0 0,0-1 5 0 0,0-1 0 0 0,1 0 0 0 0,-1 0 0 0 0,0 0 0 0 0,1 0 0 0 0,-1 0 0 0 0,1 0 0 0 0,-1 0 0 0 0,1 0 0 0 0,0 0 0 0 0,-1-1 0 0 0,1 1 0 0 0,0 0 0 0 0,0-1 0 0 0,0 1 0 0 0,0-1 0 0 0,0 0 0 0 0,0 1 0 0 0,1-1 0 0 0,-1 0 0 0 0,0 1 0 0 0,1-1 0 0 0,0 0 1 0 0,-1 0-1 0 0,1 1 0 0 0,0-1 0 0 0,0 0 0 0 0,0 0 0 0 0,0 0 0 0 0,0 0 0 0 0,0 1 0 0 0,1-3-5 0 0,0-1-12 0 0,0-1 1 0 0,1 1 0 0 0,0 0-1 0 0,0 0 1 0 0,0 0-1 0 0,1 0 1 0 0,-1 0 0 0 0,1 0-1 0 0,2-2 12 0 0,-1 1-102 0 0,0 1-1 0 0,1-1 0 0 0,0 1 1 0 0,0 0-1 0 0,0 0 0 0 0,1 0 103 0 0,11-9-305 0 0,-13 10 212 0 0,0 0 1 0 0,0 1-1 0 0,1-1 1 0 0,-1 1-1 0 0,1 0 1 0 0,0 1-1 0 0,0-1 0 0 0,0 1 1 0 0,0 0-1 0 0,0 0 1 0 0,0 1-1 0 0,6-2 93 0 0,-7 3 0 0 0,0 0 0 0 0,0-1 0 0 0,-1 1 0 0 0,1 1 0 0 0,0-1 0 0 0,0 1 0 0 0,0-1 0 0 0,0 1 0 0 0,0 0 0 0 0,0 0 0 0 0,-1 1 0 0 0,1-1 0 0 0,0 1 0 0 0,-1 0 0 0 0,0 0 0 0 0,1 0 0 0 0,-1 0 0 0 0,0 1 0 0 0,0-1 0 0 0,0 1 0 0 0,0 0 0 0 0,-1 0 0 0 0,1 0 0 0 0,-1 0 0 0 0,1 0 0 0 0,0 4 0 0 0,9 13-18 0 0,-9-14 270 0 0,1 0-1 0 0,-1 1 0 0 0,0-1 0 0 0,0 1 1 0 0,-1-1-1 0 0,0 1 0 0 0,0 0 0 0 0,0 3-251 0 0,2 18 64 0 0,-4-28-50 0 0,0 1 1 0 0,0 0-1 0 0,0-1 0 0 0,0 1 0 0 0,0 0 0 0 0,0 0 0 0 0,0-1 0 0 0,0 1 1 0 0,0 0-1 0 0,0 0 0 0 0,-1-1 0 0 0,1 1 0 0 0,0 0 0 0 0,-1-1 0 0 0,1 1 1 0 0,-1 0-15 0 0,1-1 16 0 0,0 0 1 0 0,0 0 0 0 0,0 0-1 0 0,-1 0 1 0 0,1 0 0 0 0,0 0 0 0 0,0 0-1 0 0,0 0 1 0 0,-1 0 0 0 0,1 0-1 0 0,0 0 1 0 0,0 0 0 0 0,0 0 0 0 0,-1 0-1 0 0,1 0 1 0 0,0 0 0 0 0,0 0 0 0 0,-1 0-1 0 0,1 0 1 0 0,0 0 0 0 0,0 0-1 0 0,0 0 1 0 0,0 0 0 0 0,-1 0 0 0 0,1-1-1 0 0,0 1 1 0 0,0 0 0 0 0,0 0 0 0 0,0 0-1 0 0,-1 0-16 0 0,-8-12 768 0 0,8 10-776 0 0,0 0 0 0 0,0-1-1 0 0,0 1 1 0 0,0-1 0 0 0,1 0-1 0 0,-1 1 1 0 0,1-1 0 0 0,-1 1 0 0 0,1-1-1 0 0,0 0 1 0 0,0 1 0 0 0,0-1-1 0 0,1 0 1 0 0,-1 1 0 0 0,0-1-1 0 0,2-2 9 0 0,1-6-373 0 0,1 1-1 0 0,0 0 1 0 0,3-5 373 0 0,-5 9-153 0 0,2-1 137 0 0,0 0 0 0 0,0 0 0 0 0,1 0 1 0 0,-1 0-1 0 0,1 1 0 0 0,1 0 0 0 0,4-4 16 0 0,-6 6-23 0 0,0 0-1 0 0,0 1 1 0 0,1 0-1 0 0,0 0 1 0 0,-1 0-1 0 0,1 0 0 0 0,0 1 1 0 0,0 0-1 0 0,0 0 1 0 0,1 0-1 0 0,4-1 24 0 0,-7 3 3 0 0,0 0 0 0 0,0 0 0 0 0,-1 0-1 0 0,1 1 1 0 0,0-1 0 0 0,0 1 0 0 0,-1-1 0 0 0,1 1-1 0 0,0 0 1 0 0,-1 0 0 0 0,1 0 0 0 0,0 1 0 0 0,-1-1-1 0 0,0 0 1 0 0,1 1 0 0 0,0 0-3 0 0,0 1 15 0 0,0-1 1 0 0,1 1 0 0 0,-1 0-1 0 0,0 0 1 0 0,0 0-1 0 0,0 1 1 0 0,-1-1-1 0 0,1 1 1 0 0,-1 0-1 0 0,0-1-15 0 0,33 62-26 0 0,-14-38 579 0 0,-17-20-477 0 0,-3-5-68 0 0,0 0-1 0 0,-1-1 1 0 0,1 1 0 0 0,0-1 0 0 0,0 1-1 0 0,0-1 1 0 0,1 1 0 0 0,-1-1 0 0 0,0 0-1 0 0,1 2-7 0 0,3 0-22 0 0,-4-2-89 0 0,-1-1-10 0 0,0 0-154 0 0,0 0-676 0 0,0 0-295 0 0,0 0-60 0 0</inkml:trace>
  <inkml:trace contextRef="#ctx0" brushRef="#br1" timeOffset="-90101.7">10460 1402 13648 0 0,'0'0'628'0'0,"-2"-1"-18"0"0,-8-3-441 0 0,1 0-1 0 0,-1 2 0 0 0,0-1 1 0 0,0 1-1 0 0,0 0 0 0 0,0 1 1 0 0,0 1-1 0 0,-1-1 1 0 0,1 1-1 0 0,-1 1-168 0 0,-5 1 568 0 0,0 0-1 0 0,0 1 1 0 0,0 0-1 0 0,0 1 1 0 0,1 1-1 0 0,-4 2-567 0 0,4-1 343 0 0,-18 8 277 0 0,20-7-444 0 0,11-7-127 0 0,0 1-1 0 0,0 0 1 0 0,0 0 0 0 0,0 0-1 0 0,0 0 1 0 0,0 1 0 0 0,1-1-1 0 0,-1 0 1 0 0,0 1 0 0 0,1-1-1 0 0,0 1 1 0 0,-2 1-49 0 0,2-1 105 0 0,0-1-36 0 0,0 1 1 0 0,0-1-1 0 0,0 1 0 0 0,0-1 0 0 0,0 0 1 0 0,1 1-1 0 0,-1 0 0 0 0,0-1 0 0 0,1 1 1 0 0,-1 0-70 0 0,1-1 6 0 0,1 0 0 0 0,-1-1 0 0 0,0 1 1 0 0,0 0-1 0 0,1 0 0 0 0,-1-1 1 0 0,0 1-1 0 0,1 0 0 0 0,-1-1 0 0 0,0 1 1 0 0,1 0-1 0 0,-1-1 0 0 0,1 1 1 0 0,-1-1-1 0 0,1 1 0 0 0,-1-1 0 0 0,1 1 1 0 0,0-1-1 0 0,-1 1 0 0 0,1-1 1 0 0,0 0-1 0 0,-1 1 0 0 0,1-1 0 0 0,0 0 1 0 0,0 1-7 0 0,14 5 39 0 0,1 1 1 0 0,0-2-1 0 0,0 0 1 0 0,0-1-1 0 0,1-1 1 0 0,11 1-40 0 0,-4-1 64 0 0,-1 2 1 0 0,22 7-65 0 0,-41-11 14 0 0,46 19 72 0 0,-45-18-83 0 0,-1 1-1 0 0,1-1 0 0 0,-1 1 1 0 0,0 0-1 0 0,0 0 1 0 0,0 1-1 0 0,0-1 0 0 0,-1 1 1 0 0,1 1-3 0 0,-3-4 12 0 0,0 0 1 0 0,-1 0 0 0 0,1 0-1 0 0,-1 0 1 0 0,1 1 0 0 0,-1-1-1 0 0,1 0 1 0 0,-1 0 0 0 0,0 1-1 0 0,0-1 1 0 0,1 0 0 0 0,-1 1-1 0 0,0-1 1 0 0,0 0 0 0 0,0 1-1 0 0,-1-1 1 0 0,1 0 0 0 0,0 0-1 0 0,0 1 1 0 0,-1-1 0 0 0,1 0-1 0 0,-1 0 1 0 0,1 1 0 0 0,-1-1-1 0 0,1 0 1 0 0,-1 0 0 0 0,0 0-13 0 0,0 2 1 0 0,-1 0 0 0 0,0 0 1 0 0,0-1-1 0 0,0 1 1 0 0,-1-1-1 0 0,1 1 0 0 0,-1-1 1 0 0,1 0-1 0 0,-3 1-1 0 0,-23 13 0 0 0,-2-1 0 0 0,0-2 0 0 0,-1-1 0 0 0,0-2 0 0 0,-26 6 0 0 0,47-14-185 0 0,1 0-1 0 0,-1 0 1 0 0,-2-1 185 0 0,10 0-214 0 0,1-1 0 0 0,-1 0 0 0 0,1 0 0 0 0,-1 0 0 0 0,1 0-1 0 0,-1 0 1 0 0,1 0 0 0 0,-1 0 0 0 0,1 0 0 0 0,-1 0 0 0 0,1-1 0 0 0,0 1 0 0 0,-1-1 0 0 0,1 1 0 0 0,-1-1 0 0 0,1 0 0 0 0,0 1 0 0 0,0-1 0 0 0,-1 0 0 0 0,1 0 0 0 0,0 0 0 0 0,0 0 0 0 0,0 0 0 0 0,0 0-1 0 0,-1-1 215 0 0,2-1-6483 0 0</inkml:trace>
  <inkml:trace contextRef="#ctx0" brushRef="#br1" timeOffset="-89815.051">10611 1392 11976 0 0,'0'0'546'0'0,"0"0"-10"0"0,3 14-322 0 0,-2-1 475 0 0,0 0-1 0 0,-1-1 1 0 0,0 1 0 0 0,-1 0 0 0 0,0 0 0 0 0,-1-1 0 0 0,-1 2-689 0 0,-5 43 2187 0 0,3 1-1278 0 0,2-30 326 0 0,0 17-1235 0 0,1 120 2276 0 0,-9 22-2276 0 0,5-129 745 0 0,5-57-851 0 0,1 0 0 0 0,0 0 0 0 0,0 0-1 0 0,0 0 1 0 0,-1 0 0 0 0,1-1 0 0 0,0 1 0 0 0,-1 0 0 0 0,1 0 0 0 0,-1 0-1 0 0,1 0 1 0 0,-1 0 0 0 0,0 0 106 0 0,1-1-67 0 0,0 0 0 0 0,0 0 0 0 0,0 0 0 0 0,-1 0-1 0 0,1 0 1 0 0,0 0 0 0 0,0 0 0 0 0,0 0 0 0 0,0 1 0 0 0,-1-1-1 0 0,1 0 1 0 0,0 0 0 0 0,0 0 0 0 0,0 0 0 0 0,0 0 0 0 0,-1 0 0 0 0,1 0-1 0 0,0 0 1 0 0,0 0 0 0 0,0 0 0 0 0,-1-1 0 0 0,1 1 0 0 0,0 0-1 0 0,0 0 1 0 0,0 0 0 0 0,0 0 0 0 0,-1 0 0 0 0,1 0 0 0 0,0 0 0 0 0,0 0-1 0 0,0 0 1 0 0,0-1 0 0 0,0 1 0 0 0,0 0 0 0 0,-1 0 0 0 0,1 0-1 0 0,0 0 1 0 0,0 0 0 0 0,0-1 0 0 0,0 1 0 0 0,0 0 0 0 0,0 0 0 0 0,0 0-1 0 0,0 0 1 0 0,0-1 0 0 0,0 1 0 0 0,0 0 0 0 0,0 0 0 0 0,0 0-1 0 0,0 0 1 0 0,0-1 0 0 0,0 1 67 0 0,-3-9-5141 0 0,0-4-1508 0 0</inkml:trace>
  <inkml:trace contextRef="#ctx0" brushRef="#br1" timeOffset="-89529.88">10531 1511 5984 0 0,'7'-8'640'0'0,"-4"5"-313"0"0,0 1-1 0 0,-1 0 1 0 0,1-1 0 0 0,0 1 0 0 0,1 0 0 0 0,-1 0 0 0 0,0 1-1 0 0,1-1 1 0 0,-1 1 0 0 0,1-1 0 0 0,-1 1 0 0 0,1 0 0 0 0,-1 0-1 0 0,1 1 1 0 0,0-1 0 0 0,0 1 0 0 0,2 0-327 0 0,10 0 2580 0 0,-1 1 0 0 0,0 0 1 0 0,13 4-2581 0 0,-7-2 748 0 0,-4 0-424 0 0,0 1 0 0 0,0 0 1 0 0,0 2-1 0 0,-1-1 1 0 0,1 2-1 0 0,-2 1 0 0 0,4 1-324 0 0,-15-6 42 0 0,0-1 0 0 0,-1 1-1 0 0,1-1 1 0 0,-1 1-1 0 0,0 0 1 0 0,0 0 0 0 0,0 1-1 0 0,1 1-41 0 0,-2-3 15 0 0,-1 0-1 0 0,0 0 1 0 0,0 0-1 0 0,0 0 0 0 0,0 0 1 0 0,0 0-1 0 0,0 0 1 0 0,0 0-1 0 0,-1 1 1 0 0,1-1-1 0 0,-1 0 1 0 0,0 1-1 0 0,1-1 0 0 0,-1 0 1 0 0,0 1-1 0 0,-1 0-14 0 0,1-2 6 0 0,0 0-1 0 0,-1 0 1 0 0,1 0-1 0 0,-1 0 0 0 0,1 0 1 0 0,-1 0-1 0 0,0 0 1 0 0,0 0-1 0 0,1 0 0 0 0,-1 0 1 0 0,0 0-1 0 0,0 0 1 0 0,0-1-1 0 0,0 1 0 0 0,0 0 1 0 0,0-1-1 0 0,0 1 1 0 0,0-1-1 0 0,0 1 1 0 0,0-1-6 0 0,-28 12 221 0 0,16-8-101 0 0,-15 6-116 0 0,0-1 0 0 0,0-2 0 0 0,-1-1 0 0 0,-9 1-4 0 0,4-2-154 0 0,12 0 71 0 0,4-1-1182 0 0,-1-1 1 0 0,1-1-1 0 0,-10 0 1265 0 0,20-4-686 0 0,7 2-2297 0 0,1 0 1130 0 0</inkml:trace>
  <inkml:trace contextRef="#ctx0" brushRef="#br1" timeOffset="-88889.06">11202 1406 6912 0 0,'-78'33'2837'0'0,"41"-17"-811"0"0,-5 2 1470 0 0,-8 6-3496 0 0,38-18 720 0 0,0 1 1 0 0,1 0-1 0 0,0 1 1 0 0,1 1 0 0 0,-1 0-1 0 0,-2 3-720 0 0,10-8 127 0 0,0-1 0 0 0,-1 1 0 0 0,1 0 0 0 0,1 1 0 0 0,-1-1 0 0 0,1 0 0 0 0,-2 3-127 0 0,4-5 30 0 0,-1-1 0 0 0,1 1-1 0 0,-1-1 1 0 0,1 1-1 0 0,-1-1 1 0 0,1 1 0 0 0,0-1-1 0 0,0 1 1 0 0,0-1 0 0 0,0 1-1 0 0,0-1 1 0 0,0 1 0 0 0,0-1-1 0 0,1 1 1 0 0,-1-1 0 0 0,0 1-1 0 0,1-1 1 0 0,-1 1 0 0 0,1-1-1 0 0,0 1 1 0 0,-1-1-1 0 0,1 0 1 0 0,0 1 0 0 0,0-1-1 0 0,0 0 1 0 0,0 0-30 0 0,1 2 27 0 0,1 0 0 0 0,0-1 0 0 0,0 0-1 0 0,0 0 1 0 0,0 0 0 0 0,0 0 0 0 0,0 0 0 0 0,0-1 0 0 0,1 1 0 0 0,-1-1-1 0 0,1 0 1 0 0,-1 0 0 0 0,1 0 0 0 0,3 0-27 0 0,0 0 141 0 0,0-1-1 0 0,0 0 1 0 0,0 0 0 0 0,0 0-1 0 0,0-1 1 0 0,0 0 0 0 0,7-3-141 0 0,-1 1 113 0 0,0-2 0 0 0,0 0 0 0 0,0-1 0 0 0,-1 0 0 0 0,1-1 0 0 0,-1 0 0 0 0,-1 0 0 0 0,3-4-113 0 0,0-1 0 0 0,-1-1 0 0 0,-1-1 0 0 0,7-9 0 0 0,19-21 0 0 0,-33 39 0 0 0,0 0 0 0 0,1 0 0 0 0,0 1 0 0 0,-1 0 0 0 0,1 0 0 0 0,1 1 0 0 0,-1-1 0 0 0,7-1 0 0 0,-11 5 0 0 0,0 1 0 0 0,0-1 0 0 0,0 1 0 0 0,-1-1 0 0 0,1 1 0 0 0,0 0 0 0 0,0 0 0 0 0,0 0 0 0 0,-1 0 0 0 0,2 1 0 0 0,0 0 0 0 0,-1 0-1 0 0,0 0 1 0 0,0 1-1 0 0,0-1 1 0 0,0 0-1 0 0,-1 1 1 0 0,1 0-1 0 0,-1-1 0 0 0,1 1 1 0 0,-1 0-1 0 0,0 0 1 0 0,11 34-8 0 0,-8-23 6 0 0,-1-2 2 0 0,1-2 0 0 0,-1 0 0 0 0,-1 1 0 0 0,1-1 0 0 0,-2 0 0 0 0,1 1 0 0 0,-1 0 0 0 0,-1 8 0 0 0,-2 8 247 0 0,2-20-97 0 0,0 1 0 0 0,-1-1 0 0 0,0 1 0 0 0,0-1 0 0 0,-1 0 0 0 0,-1 4-150 0 0,-2 1 412 0 0,5-12-400 0 0,-1 0 0 0 0,1 0 0 0 0,0 0-1 0 0,0 0 1 0 0,-1 0 0 0 0,1 0 0 0 0,0 0 0 0 0,0 0 0 0 0,-1 0 0 0 0,1 0 0 0 0,0 0 0 0 0,0 0 0 0 0,0 0 0 0 0,-1 0 0 0 0,1 0 0 0 0,0 0 0 0 0,0-1 0 0 0,0 1 0 0 0,-1 0 0 0 0,1 0-1 0 0,0 0 1 0 0,0 0 0 0 0,0 0 0 0 0,0-1 0 0 0,0 1 0 0 0,-1 0 0 0 0,1 0 0 0 0,0 0 0 0 0,0-1 0 0 0,0 1 0 0 0,0 0 0 0 0,0 0 0 0 0,0 0 0 0 0,0-1 0 0 0,0 1 0 0 0,0 0-1 0 0,0 0 1 0 0,-1 0 0 0 0,1-1 0 0 0,0 1 0 0 0,0 0-12 0 0,0-3 0 0 0,-1 0 0 0 0,0-1 0 0 0,1 1 0 0 0,0 0 0 0 0,0 0 0 0 0,0 0 0 0 0,0-3 0 0 0,0-2 0 0 0,1 4-29 0 0,-1 0-1 0 0,1 1 1 0 0,0-1-1 0 0,0 1 1 0 0,0-1-1 0 0,0 0 30 0 0,0 1-55 0 0,0-1 1 0 0,0 1-1 0 0,0-1 0 0 0,0 0 1 0 0,-1 0-1 0 0,1 0 55 0 0,0-5-129 0 0,0 0-1 0 0,1 0 1 0 0,1 0 0 0 0,-1 1-1 0 0,1-1 1 0 0,1 1 0 0 0,0 0-1 0 0,0-1 1 0 0,0 2 0 0 0,1-1-1 0 0,5-6 130 0 0,-6 9 4 0 0,0 0 0 0 0,0 1 1 0 0,0 0-1 0 0,1 0 0 0 0,0 0 0 0 0,0 0 0 0 0,4-2-4 0 0,-7 5 2 0 0,-1 0 0 0 0,1 0 0 0 0,0 0 0 0 0,0 0 0 0 0,0 0 0 0 0,0 1 0 0 0,0-1 0 0 0,0 1 0 0 0,0-1 0 0 0,0 1 0 0 0,0 0 0 0 0,0 0 0 0 0,0 0 0 0 0,0 0 0 0 0,0 0 0 0 0,0 0 0 0 0,0 0 0 0 0,0 1 0 0 0,0-1 1 0 0,0 1-1 0 0,0-1 0 0 0,0 1 0 0 0,-1 0 0 0 0,2 1-2 0 0,5 3 21 0 0,0 0 1 0 0,0 1-1 0 0,-1 0 0 0 0,0 1 1 0 0,0-1-1 0 0,-1 2 1 0 0,0-1-1 0 0,0 0 1 0 0,0 1-1 0 0,-1 0 1 0 0,0 1-1 0 0,0 1-21 0 0,3 8 280 0 0,-1-1 0 0 0,-1 1 0 0 0,1 6-280 0 0,-5-16 70 0 0,0 0-55 0 0,0 0-1 0 0,0 1 1 0 0,-1-1 0 0 0,0 6-15 0 0,-1-13-72 0 0,0-1-129 0 0,0 0-543 0 0,0 0-236 0 0,0 0-1352 0 0,0 0-5226 0 0</inkml:trace>
  <inkml:trace contextRef="#ctx0" brushRef="#br1" timeOffset="-83203.945">11759 1302 6448 0 0,'-4'-2'108'0'0,"-7"-2"369"0"0,11 4-86 0 0,0 0 1129 0 0,0 0 514 0 0,0 0 101 0 0,0 0-160 0 0,0 9 176 0 0,-4 57 1979 0 0,4-51-3514 0 0,-2 0 0 0 0,-2 11-616 0 0,2-10 279 0 0,0 0 0 0 0,0 13-279 0 0,3 24 288 0 0,7 37-288 0 0,-2-67 34 0 0,0-2-329 0 0,-6-20-1402 0 0,0-1-623 0 0,0 0-131 0 0,0 0-19 0 0</inkml:trace>
  <inkml:trace contextRef="#ctx0" brushRef="#br1" timeOffset="-82225.487">11517 1423 6912 0 0,'0'0'528'0'0,"0"0"-82"0"0,8 2 2733 0 0,1-1-1246 0 0,1-1-1 0 0,0 0 1 0 0,8-1-1933 0 0,25 0 1446 0 0,192 3 1840 0 0,-138-2-3176 0 0,-50-2-72 0 0,0-2 1 0 0,0-2 0 0 0,2-2-39 0 0,-62 12-31 0 0,0 2 0 0 0,0 0 0 0 0,1 0 0 0 0,0 1 0 0 0,1 0 0 0 0,-1 1-1 0 0,1 1 1 0 0,1-1 0 0 0,-1 2 0 0 0,2-1 0 0 0,-6 8 31 0 0,8-6 0 0 0,0 0 0 0 0,1 0 0 0 0,1 1 0 0 0,-4 9 0 0 0,8-19 17 0 0,1 0-1 0 0,-1-1 1 0 0,1 1-1 0 0,0 0 0 0 0,-1 0 1 0 0,1 0-1 0 0,0-1 1 0 0,0 1-1 0 0,0 0 1 0 0,0 0-1 0 0,1 0 0 0 0,-1 0 1 0 0,0-1-1 0 0,1 1 1 0 0,-1 0-1 0 0,1 0 0 0 0,0-1 1 0 0,0 1-1 0 0,-1 0 1 0 0,1-1-1 0 0,0 1 0 0 0,0-1 1 0 0,1 1-1 0 0,-1-1 1 0 0,0 1-1 0 0,0-1 1 0 0,1 1-17 0 0,1 0 40 0 0,-1 0 1 0 0,1 0 0 0 0,0-1 0 0 0,0 1 0 0 0,-1-1 0 0 0,1 1 0 0 0,0-1-1 0 0,0 0 1 0 0,0 0 0 0 0,1 0 0 0 0,-1-1 0 0 0,0 1 0 0 0,0-1-1 0 0,0 1 1 0 0,1-1-41 0 0,3-1 42 0 0,-1 1 0 0 0,0-1 0 0 0,0-1 0 0 0,1 1-1 0 0,-1-1 1 0 0,0 0 0 0 0,0 0 0 0 0,-1-1 0 0 0,1 0-1 0 0,4-3-41 0 0,1-1 88 0 0,0 0-1 0 0,0-1 1 0 0,-1-1-1 0 0,6-6-87 0 0,-9 8 19 0 0,0-1 0 0 0,0 1-1 0 0,-1-1 1 0 0,0-1 0 0 0,-1 1-1 0 0,0-1 1 0 0,0 0 0 0 0,-1 0-1 0 0,0-1 1 0 0,0 1 0 0 0,-1-1-1 0 0,-1 0-18 0 0,2-25 0 0 0,-4 35-1 0 0,0 0 0 0 0,-1 0 0 0 0,1 0 0 0 0,0 0 0 0 0,0 1-1 0 0,0-1 1 0 0,-1 0 0 0 0,1 0 0 0 0,0 0 0 0 0,0 0 0 0 0,0 0 0 0 0,-1 0-1 0 0,1 0 1 0 0,0 1 0 0 0,0-1 0 0 0,-1 0 0 0 0,1 0 0 0 0,0 0 0 0 0,0 0-1 0 0,0 0 1 0 0,-1 0 0 0 0,1 0 0 0 0,0 0 0 0 0,0 0 0 0 0,-1 0-1 0 0,1 0 1 0 0,0 0 0 0 0,0-1 0 0 0,-1 1 0 0 0,1 0 0 0 0,0 0 0 0 0,0 0-1 0 0,0 0 1 0 0,-1 0 0 0 0,1 0 0 0 0,0-1 0 0 0,0 1 0 0 0,0 0 0 0 0,-1 0-1 0 0,1 0 1 0 0,0 0 0 0 0,0-1 0 0 0,0 1 0 0 0,0 0 0 0 0,0 0 0 0 0,0 0-1 0 0,-1-1 1 0 0,1 1 0 0 0,0 0 0 0 0,0 0 0 0 0,0-1 0 0 0,0 1 0 0 0,0 0-1 0 0,0 0 1 0 0,0 0 0 0 0,0-1 0 0 0,0 1 0 0 0,0 0 0 0 0,0 0-1 0 0,0-1 1 0 0,0 1 0 0 0,0 0 0 0 0,0 0 0 0 0,0-1 1 0 0,-4 13-60 0 0,0 0 0 0 0,0 0 0 0 0,1 0 0 0 0,1 0 1 0 0,0 1-1 0 0,1-1 0 0 0,0 1 0 0 0,0-1 0 0 0,2 1 0 0 0,0 4 60 0 0,-1-13 32 0 0,1-1 1 0 0,-1 1-1 0 0,1 0 0 0 0,0-1 0 0 0,0 1 0 0 0,0-1 0 0 0,0 0 1 0 0,1 1-1 0 0,-1-1 0 0 0,1 0 0 0 0,0 0 0 0 0,0 0 0 0 0,0 0 1 0 0,1 0-1 0 0,-1 0 0 0 0,3 2-32 0 0,-3-4 5 0 0,-1-1-1 0 0,1 1 1 0 0,-1-1-1 0 0,1 1 1 0 0,0-1 0 0 0,-1 0-1 0 0,1 1 1 0 0,0-1-1 0 0,0 0 1 0 0,-1 0 0 0 0,1 0-1 0 0,0-1 1 0 0,-1 1-1 0 0,1 0 1 0 0,0 0 0 0 0,-1-1-1 0 0,1 1 1 0 0,0-1-1 0 0,-1 0 1 0 0,1 1 0 0 0,0-2-5 0 0,2 1 8 0 0,0-1 1 0 0,0 0 0 0 0,0-1-1 0 0,0 1 1 0 0,0-1 0 0 0,0 0-1 0 0,2-2-8 0 0,8-10 0 0 0,-1 2 0 0 0,0 0 0 0 0,-1-2 0 0 0,-1 1 0 0 0,10-17 0 0 0,-17 25-16 0 0,0-1-1 0 0,1 1 1 0 0,0 0-1 0 0,1 0 1 0 0,-1 1-1 0 0,1 0 1 0 0,0 0-1 0 0,2-1 17 0 0,-7 5 2 0 0,1 1 1 0 0,0-1-1 0 0,-1 0 0 0 0,1 1 0 0 0,0-1 0 0 0,0 1 0 0 0,0-1 0 0 0,-1 1 0 0 0,1 0 1 0 0,1 0-3 0 0,-2 0-139 0 0,3 5-138 0 0,1 2 271 0 0,-1 0 1 0 0,0 0 0 0 0,-1 0-1 0 0,1 0 1 0 0,-2 0 0 0 0,1 1-1 0 0,0 1 6 0 0,11 57 313 0 0,-4-15-78 0 0,-4-23-193 0 0,-5-20 98 0 0,0 0-1 0 0,1 0 1 0 0,0 0-1 0 0,2 2-139 0 0,-2-5 207 0 0,-1-2 266 0 0,0-6-141 0 0,0-4-360 0 0,5-18 89 0 0,0 0 0 0 0,1 1-1 0 0,5-9-60 0 0,-7 22-161 0 0,0 0-1 0 0,0 0 0 0 0,1 0 0 0 0,1 1 1 0 0,0 0-1 0 0,0 1 0 0 0,1 0 0 0 0,1-2 162 0 0,-6 9-18 0 0,-1 0 1 0 0,0 0-1 0 0,1 0 0 0 0,-1 0 0 0 0,1 0 0 0 0,-1 1 0 0 0,1-1 0 0 0,1 0 18 0 0,-3 2-3 0 0,0 0 0 0 0,0-1 0 0 0,0 1 0 0 0,0 0 0 0 0,0 0 0 0 0,0 0 0 0 0,0 0 0 0 0,0 0-1 0 0,0 0 1 0 0,0 0 0 0 0,0 0 0 0 0,0 0 0 0 0,0 0 0 0 0,0 0 0 0 0,0 1 0 0 0,0-1-1 0 0,0 0 1 0 0,0 1 0 0 0,0-1 0 0 0,0 1 0 0 0,0-1 0 0 0,0 1 0 0 0,0 0 0 0 0,0-1-1 0 0,-1 1 1 0 0,1 0 3 0 0,13 10 15 0 0,-10-8 14 0 0,0 0 0 0 0,0 1 0 0 0,-1-1 0 0 0,1 1 0 0 0,1 1-29 0 0,10 17 388 0 0,0 1 0 0 0,-1 1 0 0 0,-1-1 0 0 0,3 12-388 0 0,-11-15 96 0 0,-4-18-87 0 0,-1 1 0 0 0,0-1-1 0 0,1 0 1 0 0,0 0 0 0 0,-1 0 0 0 0,1 0-1 0 0,0 1 1 0 0,0-1 0 0 0,0 0-1 0 0,1 0 1 0 0,0 0-9 0 0,1 3 0 0 0,-1 0-53 0 0,-1-4-231 0 0,-1-1-127 0 0,0 0-34 0 0,1 0 105 0 0,0-1 0 0 0,-1 1 0 0 0,1-1 0 0 0,0 1 0 0 0,0-1 0 0 0,-1 0 0 0 0,1 1 0 0 0,0-1 0 0 0,-1 0 0 0 0,1 1 0 0 0,-1-1 0 0 0,1 0 0 0 0,-1 0 0 0 0,1 1 340 0 0,5-13-2352 0 0,0-3-14 0 0</inkml:trace>
  <inkml:trace contextRef="#ctx0" brushRef="#br1" timeOffset="-81040.042">12841 1544 8288 0 0,'0'0'381'0'0,"0"0"-6"0"0,7 5-227 0 0,1 0 1255 0 0,0 0 1 0 0,0 0-1 0 0,1-1 1 0 0,5 2-1404 0 0,-9-5 592 0 0,-1 1 0 0 0,0-2 0 0 0,1 1 0 0 0,-1 0 0 0 0,1-1 1 0 0,-1 0-1 0 0,1 0 0 0 0,-1 0 0 0 0,1-1 0 0 0,1 0-592 0 0,5-1 276 0 0,-1 0-1 0 0,1-1 0 0 0,-1 0 0 0 0,0-1 1 0 0,0 0-1 0 0,0 0 0 0 0,-1-1 0 0 0,0-1 1 0 0,1 1-1 0 0,-2-1 0 0 0,9-8-275 0 0,-13 10-4 0 0,0 0 0 0 0,0 0 0 0 0,0-1-1 0 0,-1 0 1 0 0,1 0 0 0 0,-1 0 0 0 0,-1 0 0 0 0,1 0-1 0 0,-1-1 1 0 0,0 1 0 0 0,0-1 0 0 0,0 1 0 0 0,-1-1-1 0 0,0 0 1 0 0,0 0 0 0 0,0 1 0 0 0,-1-1 0 0 0,0 0-1 0 0,0 0 1 0 0,0-2 4 0 0,-1 6 35 0 0,1 0 1 0 0,-1 0-1 0 0,0 0 0 0 0,0 0 0 0 0,0 0 1 0 0,0 0-1 0 0,0 0 0 0 0,0 0 0 0 0,0 0 0 0 0,-2-1-35 0 0,3 3 1 0 0,-1-1 0 0 0,1 1 0 0 0,-1-1 0 0 0,1 1 0 0 0,-1-1 0 0 0,1 1 0 0 0,-1-1 0 0 0,1 1 0 0 0,-1 0 0 0 0,0-1 0 0 0,1 1 0 0 0,-1 0 0 0 0,0-1 0 0 0,1 1 0 0 0,-1 0 0 0 0,0 0 0 0 0,1 0 0 0 0,-1 0 0 0 0,0 0 0 0 0,0 0 0 0 0,1 0 0 0 0,-1 0 0 0 0,0 0 0 0 0,1 0 0 0 0,-1 0-1 0 0,0 0 1 0 0,0 0 0 0 0,1 0 0 0 0,-1 1 0 0 0,0-1 0 0 0,1 0 0 0 0,-1 1 0 0 0,0-1-1 0 0,-8 5 0 0 0,7-4 0 0 0,0 1 0 0 0,0-1 0 0 0,0 0 0 0 0,0 1 0 0 0,0-1 0 0 0,0 1 0 0 0,1-1 0 0 0,-1 1 0 0 0,0 0 0 0 0,1 0 0 0 0,-10 14 40 0 0,1 0 0 0 0,-8 17-40 0 0,13-22-119 0 0,0-1 0 0 0,1 1 0 0 0,1 0 0 0 0,0 0 0 0 0,-1 7 119 0 0,3-12 129 0 0,0 0 0 0 0,1 0 0 0 0,-1 0 0 0 0,1 0 0 0 0,0 0 0 0 0,1 0 0 0 0,0 0 0 0 0,0 0 0 0 0,0 0 0 0 0,0-1 0 0 0,3 5-129 0 0,-3-7-3 0 0,0 0-1 0 0,1 1 0 0 0,0-1 1 0 0,0 0-1 0 0,0 0 0 0 0,0-1 0 0 0,0 1 1 0 0,0 0-1 0 0,1-1 0 0 0,-1 1 1 0 0,1-1-1 0 0,0 0 0 0 0,0 0 1 0 0,0 0-1 0 0,0 0 0 0 0,0 0 1 0 0,0-1-1 0 0,0 1 0 0 0,0-1 1 0 0,1 0-1 0 0,-1 0 0 0 0,1 0 1 0 0,-1-1-1 0 0,1 1 0 0 0,-1-1 1 0 0,1 0-1 0 0,-1 0 0 0 0,1 0 1 0 0,2 0 3 0 0,21-4-248 0 0,-19 3 65 0 0,1 0 0 0 0,-1 0 0 0 0,1-1 0 0 0,-1 0-1 0 0,0 0 1 0 0,0-1 0 0 0,0 0 0 0 0,0-1 0 0 0,2-1 183 0 0,4-4-1799 0 0,0 0 0 0 0,0-1 1 0 0,0-1-1 0 0,-2 0 1 0 0,12-13 1798 0 0,-12 11-1162 0 0,-4 5 676 0 0,0 0 1 0 0,-1-1-1 0 0,-1 1 1 0 0,1-2 0 0 0,-2 1-1 0 0,1 0 1 0 0,0-4 485 0 0,-5 12 689 0 0,-1 1 256 0 0,0 0 58 0 0,-13 3 3879 0 0,-7 13-2618 0 0,15-10-1972 0 0,-1 0-1 0 0,1 1 0 0 0,1-1 1 0 0,-2 3-292 0 0,2-1 298 0 0,0 0 1 0 0,0 1-1 0 0,1-1 1 0 0,0 1 0 0 0,0 0-1 0 0,0 5-298 0 0,2-11 46 0 0,1-1 0 0 0,-1 1-1 0 0,1-1 1 0 0,0 1 0 0 0,0 0-1 0 0,0-1 1 0 0,0 1 0 0 0,0 0 0 0 0,0-1-1 0 0,1 1 1 0 0,-1 0 0 0 0,1-1 0 0 0,0 1-1 0 0,-1-1 1 0 0,1 1 0 0 0,1-1-1 0 0,-1 0 1 0 0,0 1 0 0 0,0-1 0 0 0,1 0-1 0 0,0 0 1 0 0,-1 0 0 0 0,1 0 0 0 0,0 0-1 0 0,0 0-45 0 0,2 0 33 0 0,-1 0-1 0 0,0-1 0 0 0,1 1 1 0 0,-1-1-1 0 0,1 0 0 0 0,0 0 1 0 0,-1 0-1 0 0,1-1 1 0 0,0 1-1 0 0,-1-1 0 0 0,1 0 1 0 0,0 0-1 0 0,0 0 0 0 0,-1-1 1 0 0,1 1-1 0 0,0-1 0 0 0,-1 0 1 0 0,1 0-1 0 0,-1 0 1 0 0,1-1-1 0 0,-1 1 0 0 0,1-1-32 0 0,1 0 43 0 0,0-1 1 0 0,0 1-1 0 0,0-1 0 0 0,-1 0 0 0 0,1 0 0 0 0,-1 0 1 0 0,0-1-1 0 0,0 1 0 0 0,0-1 0 0 0,-1 0 0 0 0,1 0 1 0 0,-1-1-1 0 0,0 1 0 0 0,0-1 0 0 0,1-2-43 0 0,-2 1-30 0 0,0-1-1 0 0,0 1 1 0 0,-1-1-1 0 0,0 1 1 0 0,0-1-1 0 0,0 1 1 0 0,-1-1-1 0 0,0 0 1 0 0,0 1-1 0 0,-1-1 1 0 0,0 0-1 0 0,0 1 1 0 0,0-1-1 0 0,-1 1 1 0 0,0-1-1 0 0,0 1 1 0 0,-1 0 0 0 0,0 0-1 0 0,0 0 1 0 0,0 0-1 0 0,-1 0 1 0 0,-1-1 30 0 0,3 4-9 0 0,0 1 0 0 0,-1-1 0 0 0,1 1 1 0 0,-1 0-1 0 0,1-1 0 0 0,-1 1 0 0 0,0 0 1 0 0,0 1-1 0 0,-2-3 9 0 0,4 4-2 0 0,0 0-1 0 0,0 0 1 0 0,0-1 0 0 0,1 1 0 0 0,-1 0-1 0 0,0 0 1 0 0,0 0 0 0 0,0 0 0 0 0,0 0-1 0 0,0 0 1 0 0,0 0 0 0 0,1 0-1 0 0,-1 1 1 0 0,0-1 0 0 0,0 0 0 0 0,0 0-1 0 0,0 1 1 0 0,1-1 0 0 0,-1 0 0 0 0,0 1-1 0 0,0-1 1 0 0,1 1 0 0 0,-1-1 0 0 0,0 1-1 0 0,1 0 1 0 0,-1-1 0 0 0,0 1-1 0 0,1-1 1 0 0,-1 1 0 0 0,1 0 0 0 0,-1 0-1 0 0,1-1 1 0 0,-1 1 0 0 0,1 0 0 0 0,0 0-1 0 0,-1 0 1 0 0,1-1 0 0 0,0 1 0 0 0,0 0-1 0 0,-1 0 3 0 0,1 0-8 0 0,-1 0 0 0 0,1 0 0 0 0,0 0 0 0 0,0 0 0 0 0,-1 0 0 0 0,1 1 0 0 0,0-1 0 0 0,0 0 0 0 0,0 0 0 0 0,0 0 0 0 0,0 0 0 0 0,0 0 0 0 0,0 0 0 0 0,0 1 0 0 0,1-1 0 0 0,-1 0 0 0 0,0 0 0 0 0,1 0 0 0 0,-1 0 0 0 0,1 0 0 0 0,-1 0 0 0 0,1 0 8 0 0,0 1-3 0 0,0-1 1 0 0,1 1-1 0 0,0 0 0 0 0,-1-1 0 0 0,1 1 0 0 0,0-1 1 0 0,-1 0-1 0 0,1 1 0 0 0,0-1 0 0 0,0 0 1 0 0,1 0 2 0 0,4 2 2 0 0,1 0 1 0 0,-1 0 0 0 0,1-1 0 0 0,0 0 0 0 0,8 0-3 0 0,-1 0 13 0 0,-1-1 0 0 0,1-1 0 0 0,0 0 0 0 0,-1-1 0 0 0,1 0 0 0 0,-1-2 0 0 0,1 1 0 0 0,-1-2 0 0 0,0 0 0 0 0,0-1 0 0 0,12-6-13 0 0,-17 7 39 0 0,-1-2 0 0 0,0 1 0 0 0,4-4-39 0 0,10-7 303 0 0,9-10-274 0 0,-31 26-29 0 0,0-1 0 0 0,0 1 0 0 0,1 0 0 0 0,-1 0 0 0 0,0 0 0 0 0,0 0 0 0 0,0 0 0 0 0,0 0 0 0 0,0-1 0 0 0,0 1 0 0 0,0 0 0 0 0,0 0 0 0 0,1 0 0 0 0,-1 0 0 0 0,0 0 0 0 0,0 0 0 0 0,0 0 0 0 0,0 0 0 0 0,0 0 0 0 0,1 0 0 0 0,-1 0 0 0 0,0 0 0 0 0,0 0 0 0 0,0-1 0 0 0,0 1 0 0 0,1 0 0 0 0,-1 0 0 0 0,0 0 0 0 0,0 0 0 0 0,0 1 0 0 0,0-1 0 0 0,0 0 0 0 0,1 0 0 0 0,-1 0 0 0 0,0 0 0 0 0,0 0 0 0 0,0 0 0 0 0,0 0 0 0 0,0 0 0 0 0,1 0 0 0 0,-1 0 0 0 0,0 0 0 0 0,0 8 0 0 0,-5 9 0 0 0,5-17 0 0 0,-1 3 8 0 0,0 0 0 0 0,1 0 0 0 0,-1 0 0 0 0,1 0 0 0 0,0 0 0 0 0,0 2-8 0 0,-2 18 27 0 0,-2-14 3 0 0,3-7-25 0 0,0-1 0 0 0,1 1-1 0 0,-1 0 1 0 0,1-1 0 0 0,-1 1 0 0 0,1 0 0 0 0,-1 0-1 0 0,1-1 1 0 0,0 1 0 0 0,0 0 0 0 0,0 0-1 0 0,0 0 1 0 0,0-1 0 0 0,0 1 0 0 0,1 0 0 0 0,-1 0-5 0 0,3 17-13 0 0,-2-13 62 0 0,0 0 1 0 0,0-1 0 0 0,0 1 0 0 0,1 0 0 0 0,1 1-50 0 0,-3-5 43 0 0,1-1 0 0 0,0 1 0 0 0,0-1 0 0 0,-1 1 0 0 0,1-1-1 0 0,0 0 1 0 0,1 1 0 0 0,-1-1 0 0 0,0 0 0 0 0,0 0 0 0 0,1 0 0 0 0,-1 0 0 0 0,0 0 0 0 0,1 0 0 0 0,-1 0 0 0 0,1 0 0 0 0,-1 0-1 0 0,1-1 1 0 0,-1 1 0 0 0,2 0-43 0 0,3 0 1 0 0,-1 0-1 0 0,1 0 0 0 0,-1 0 1 0 0,1-1-1 0 0,-1 0 1 0 0,1 0-1 0 0,-1 0 1 0 0,1-1-1 0 0,-1 1 0 0 0,1-1 1 0 0,-1-1-1 0 0,1 1 1 0 0,-1-1-1 0 0,0 0 0 0 0,0 0 1 0 0,0 0-1 0 0,0-1 1 0 0,2-1-1 0 0,0-1-11 0 0,-1 0 0 0 0,1 0 1 0 0,-1-1-1 0 0,0 0 1 0 0,-1 0-1 0 0,1-1 0 0 0,-1 1 1 0 0,-1-1-1 0 0,1 0 0 0 0,-1 0 1 0 0,0-1-1 0 0,0 0 11 0 0,57-135-1626 0 0,-55 125 1407 0 0,-2 37 140 0 0,-4-7 130 0 0,0 18 428 0 0,1 0-1 0 0,4 16-478 0 0,-4-39 208 0 0,-1-5-143 0 0,0-1 0 0 0,0 1 1 0 0,0 0-1 0 0,1-1 0 0 0,-1 1 0 0 0,1-1 1 0 0,-1 1-1 0 0,1 0 0 0 0,0-1 0 0 0,-1 1 1 0 0,1-1-1 0 0,0 1 0 0 0,1 0-65 0 0,-1 0 24 0 0,1 0 0 0 0,-1 0-1 0 0,1 0 1 0 0,0 0-1 0 0,-1 0 1 0 0,1-1 0 0 0,0 1-1 0 0,0-1 1 0 0,0 1 0 0 0,0-1-1 0 0,1 0 1 0 0,-1 1 0 0 0,0-1-1 0 0,0 0 1 0 0,1-1 0 0 0,-1 1-1 0 0,1 0 1 0 0,-1-1 0 0 0,0 1-1 0 0,1-1 1 0 0,-1 0 0 0 0,1 0-1 0 0,2 0-23 0 0,8 0-57 0 0,-1-1 0 0 0,1-1-1 0 0,0 0 1 0 0,-1 0 0 0 0,1-2-1 0 0,-1 1 1 0 0,0-1 0 0 0,0-1-1 0 0,9-5 58 0 0,-15 7-365 0 0,5-3-1099 0 0,-3 1-4515 0 0,1 0-1648 0 0</inkml:trace>
  <inkml:trace contextRef="#ctx0" brushRef="#br1" timeOffset="-80580.234">14478 1275 7368 0 0,'0'0'568'0'0,"-1"-2"-110"0"0,0 1 0 0 0,0 0 0 0 0,0 0 0 0 0,0 0 0 0 0,0 0 0 0 0,-1 0 0 0 0,1 0 0 0 0,0 0 0 0 0,-2 0-458 0 0,1 1 501 0 0,1-1 1 0 0,-1 1-1 0 0,0 0 0 0 0,0 1 0 0 0,0-1 0 0 0,0 0 0 0 0,1 0 1 0 0,-1 1-1 0 0,0-1 0 0 0,-1 1-501 0 0,-2 1 503 0 0,0 1 0 0 0,0-1 0 0 0,1 0 0 0 0,-1 1 0 0 0,-2 2-503 0 0,3-2 117 0 0,0 1 1 0 0,0-1 0 0 0,1 1-1 0 0,0 0 1 0 0,-1 0 0 0 0,1 0-1 0 0,1 0 1 0 0,-1 0 0 0 0,0 1-1 0 0,1-1 1 0 0,0 1-1 0 0,0 0 1 0 0,1-1 0 0 0,-1 1-1 0 0,1 0 1 0 0,0 0 0 0 0,0 0-1 0 0,1 0 1 0 0,-1 0 0 0 0,1 1-1 0 0,1 2-117 0 0,-1-3 48 0 0,1 0-1 0 0,1 0 0 0 0,-1-1 0 0 0,1 1 0 0 0,-1-1 1 0 0,1 1-1 0 0,1-1 0 0 0,-1 0 0 0 0,1 1 1 0 0,-1-1-1 0 0,2 1-47 0 0,9 10 415 0 0,-1-1 0 0 0,6 4-415 0 0,8 9 90 0 0,-18-18-90 0 0,-4-6 0 0 0,-1 0 0 0 0,0 1 0 0 0,0-1 0 0 0,-1 1 0 0 0,1 0 0 0 0,-1 0 0 0 0,0 0 0 0 0,1 0 0 0 0,0 3 0 0 0,-3-5 27 0 0,1-1 0 0 0,-1 0 0 0 0,0 0 0 0 0,1 1 0 0 0,-1-1 0 0 0,0 0 0 0 0,0 1 0 0 0,0-1 0 0 0,0 0 0 0 0,0 0 0 0 0,0 1-1 0 0,-1-1 1 0 0,1 0 0 0 0,0 1 0 0 0,-1-1 0 0 0,1 0 0 0 0,-1 0 0 0 0,1 0 0 0 0,-1 1 0 0 0,1-1 0 0 0,-1 0 0 0 0,0 0 0 0 0,0 0 0 0 0,1 0 0 0 0,-1 0-1 0 0,0 0 1 0 0,0 0 0 0 0,0 0 0 0 0,0-1 0 0 0,0 1 0 0 0,0 0 0 0 0,0-1 0 0 0,-1 1 0 0 0,0 0-27 0 0,-3 1 176 0 0,0 0 0 0 0,-1-1 0 0 0,1 0 0 0 0,-1 0 0 0 0,0 0 0 0 0,1-1 0 0 0,-1 0-176 0 0,-4 1 92 0 0,-9 0-455 0 0,0-1 0 0 0,0-1 1 0 0,0 0-1 0 0,-4-2 363 0 0,-20-2-854 0 0,39 5 334 0 0,1-1 1 0 0,0 1-1 0 0,-1-1 1 0 0,1 0-1 0 0,0 0 0 0 0,0 0 1 0 0,-2-1 519 0 0,-7-4-7313 0 0</inkml:trace>
  <inkml:trace contextRef="#ctx0" brushRef="#br1" timeOffset="-105741.072">22131 389 21135 0 0,'0'0'480'0'0,"0"0"67"0"0,1 5 546 0 0,5 14-829 0 0,-3-7 434 0 0,-2 6 719 0 0,-1-15-1637 0 0,1-1 0 0 0,-1 0 1 0 0,0 0-1 0 0,0 0 0 0 0,0 1 1 0 0,0-1-1 0 0,0 0 0 0 0,0 0 0 0 0,-1 1 1 0 0,1-1-1 0 0,-1 0 0 0 0,1 0 0 0 0,-1 0 1 0 0,0 0-1 0 0,-1 2 220 0 0,-1 2-8106 0 0</inkml:trace>
  <inkml:trace contextRef="#ctx0" brushRef="#br1" timeOffset="-109194.691">18032 216 6448 0 0,'-14'0'796'0'0,"13"0"-123"0"0,1 0 198 0 0,0 0 38 0 0,0 0 38 0 0,0 0 118 0 0,0 0 50 0 0,0 0 6 0 0,-13-3 2077 0 0,10 4-2865 0 0,0-1 0 0 0,-1 0 0 0 0,1 1 0 0 0,0 0 0 0 0,-1 0 0 0 0,1 0-1 0 0,0 0 1 0 0,0 1 0 0 0,0-1 0 0 0,0 1 0 0 0,-1 0-333 0 0,3-1 50 0 0,-11 5 170 0 0,0 2-1 0 0,0 0 0 0 0,1 0 1 0 0,0 1-1 0 0,1 0 1 0 0,0 1-1 0 0,0 0 0 0 0,1 1 1 0 0,0 0-1 0 0,1 1 0 0 0,0-1 1 0 0,1 1-1 0 0,0 1 0 0 0,1 0 1 0 0,0-1-1 0 0,1 2 0 0 0,1-1 1 0 0,0 1-1 0 0,1-1 1 0 0,0 1-1 0 0,1 2-219 0 0,1-14-35 0 0,1 1-1 0 0,0 0 1 0 0,0-1 0 0 0,0 1 0 0 0,0 0-1 0 0,1-1 1 0 0,-1 1 0 0 0,1-1 0 0 0,-1 1-1 0 0,1-1 1 0 0,0 1 0 0 0,0-1-1 0 0,0 1 1 0 0,0-1 0 0 0,1 1 0 0 0,-1-1-1 0 0,1 0 1 0 0,-1 0 35 0 0,1-1 14 0 0,-1 0-1 0 0,0 0 0 0 0,1 0 1 0 0,-1 0-1 0 0,1 0 0 0 0,0 0 1 0 0,-1 0-1 0 0,1-1 1 0 0,-1 1-1 0 0,1-1 0 0 0,0 1 1 0 0,0-1-1 0 0,-1 0 1 0 0,1 1-1 0 0,0-1 0 0 0,0 0 1 0 0,-1 0-1 0 0,1 0 1 0 0,0-1-1 0 0,0 1 0 0 0,-1 0 1 0 0,1-1-1 0 0,0 1 0 0 0,-1-1 1 0 0,1 1-1 0 0,1-2-13 0 0,8-2 25 0 0,1-1 0 0 0,-2-1 0 0 0,1 0 0 0 0,-1 0 0 0 0,0-1 0 0 0,0-1 0 0 0,-1 1 0 0 0,0-2 0 0 0,0 1 0 0 0,-1-1 0 0 0,0 0 0 0 0,0-1 0 0 0,-1 0 0 0 0,-1 0 0 0 0,0-1 0 0 0,1-2-25 0 0,2-4-14 0 0,1 0 0 0 0,2-2 14 0 0,10-15-32 0 0,-9 47-85 0 0,-9-5 130 0 0,1 0 1 0 0,-1 0-1 0 0,-1 1 1 0 0,1-1-1 0 0,-1 1 1 0 0,1 8-14 0 0,11 29 88 0 0,-11-40-89 0 0,-1 1 1 0 0,1 0-1 0 0,0-1 0 0 0,0 0 0 0 0,1 0 0 0 0,0 0 0 0 0,0 0 0 0 0,2 1 1 0 0,-3-3 6 0 0,0-1 1 0 0,0-1-1 0 0,-1 1 0 0 0,2 0 0 0 0,-1-1 0 0 0,0 0 0 0 0,0 0 0 0 0,1 0 0 0 0,-1-1 0 0 0,1 0 1 0 0,0 1-1 0 0,-1-2 0 0 0,1 1 0 0 0,0 0-6 0 0,1-1-8 0 0,0 1 1 0 0,0-1-1 0 0,0-1 1 0 0,0 1-1 0 0,-1-1 0 0 0,1 0 1 0 0,0 0-1 0 0,0-1 1 0 0,-1 1-1 0 0,1-1 0 0 0,-1-1 1 0 0,2 0 7 0 0,14-11-2678 0 0,-1-6-3806 0 0,-11 9-597 0 0</inkml:trace>
  <inkml:trace contextRef="#ctx0" brushRef="#br1" timeOffset="-108739.209">18425 24 16152 0 0,'0'0'737'0'0,"-9"11"277"0"0,5 0-789 0 0,1-1 0 0 0,0 2 0 0 0,0-1 0 0 0,1 0 0 0 0,1 0 0 0 0,0 1 0 0 0,0 3-225 0 0,1 11 857 0 0,2-1-1 0 0,3 21-856 0 0,1-4 994 0 0,2 0 0 0 0,2-1 0 0 0,10 25-994 0 0,-12-48 72 0 0,-6-15-151 0 0,0 1 1 0 0,0-1-1 0 0,-1 1 0 0 0,1 0 0 0 0,-1 0 1 0 0,1 3 78 0 0,13-10 696 0 0,-11 0-726 0 0,0-1 1 0 0,0 0 0 0 0,0 0 0 0 0,-1-1 0 0 0,0 1 0 0 0,0-1-1 0 0,0 1 1 0 0,0-1 0 0 0,0 0 29 0 0,12-19-407 0 0,-5 10 312 0 0,1 1-1 0 0,1 0 0 0 0,0 1 0 0 0,4-2 96 0 0,-13 11-80 0 0,0 0 0 0 0,0 1-1 0 0,1-1 1 0 0,-1 1-1 0 0,0 0 1 0 0,1 0-1 0 0,0 0 1 0 0,-1 1-1 0 0,1-1 1 0 0,0 1-1 0 0,0 0 1 0 0,0 0 0 0 0,0 0-1 0 0,0 1 1 0 0,0 0-1 0 0,0-1 1 0 0,0 1-1 0 0,0 0 1 0 0,0 1-1 0 0,3 0 81 0 0,-3 0 34 0 0,-1 1-1 0 0,1-1 0 0 0,-1 1 0 0 0,1 0 1 0 0,-1 0-1 0 0,0 0 0 0 0,0 1 1 0 0,0-1-1 0 0,0 1 0 0 0,-1 0 0 0 0,1-1 1 0 0,-1 1-1 0 0,1 1 0 0 0,-1-1 1 0 0,0 0-1 0 0,0 0 0 0 0,0 1 0 0 0,-1-1 1 0 0,1 1-1 0 0,-1 0 0 0 0,0-1-33 0 0,4 12 264 0 0,-1 0 0 0 0,0 0 0 0 0,-2 0 0 0 0,1 9-264 0 0,-2-21 73 0 0,-1 1 1 0 0,1-1-1 0 0,-1 1 0 0 0,-1 0 0 0 0,1-1 1 0 0,0 1-1 0 0,-1-1 0 0 0,1 1 0 0 0,-1-1 1 0 0,0 1-1 0 0,-1-1 0 0 0,1 0 1 0 0,0 1-1 0 0,-1-1 0 0 0,0 0 0 0 0,0 0 1 0 0,0 0-1 0 0,0 0 0 0 0,0 0 0 0 0,0 0 1 0 0,-1-1-1 0 0,0 1 0 0 0,1-1-73 0 0,-4 2 25 0 0,1-1 0 0 0,0 1-1 0 0,-1-1 1 0 0,0-1 0 0 0,0 1-1 0 0,0-1 1 0 0,0 0 0 0 0,0 0-1 0 0,0 0 1 0 0,0-1 0 0 0,-1 0-1 0 0,-1 0-24 0 0,-5 0-66 0 0,2 1-109 0 0,-1-1 0 0 0,1 0 0 0 0,-1 0 1 0 0,0-2-1 0 0,1 1 0 0 0,-1-1 0 0 0,0-1 0 0 0,1 0 0 0 0,-5-2 175 0 0,14 3-434 0 0,0 0 0 0 0,1 0-1 0 0,-1 0 1 0 0,0 0-1 0 0,0 0 1 0 0,0-1 0 0 0,1 1-1 0 0,-1-1 1 0 0,0 0 434 0 0,-2-4-7418 0 0</inkml:trace>
  <inkml:trace contextRef="#ctx0" brushRef="#br1" timeOffset="-108338.113">19158 199 15576 0 0,'-1'0'356'0'0,"-6"-2"-187"0"0,0 1 1 0 0,0 1-1 0 0,0-1 1 0 0,0 1-1 0 0,0 1 1 0 0,0-1-1 0 0,0 1 1 0 0,0 0-1 0 0,0 1 1 0 0,0-1-1 0 0,0 1 1 0 0,-6 3-170 0 0,5-1 289 0 0,0 0 0 0 0,-1 0 0 0 0,2 0-1 0 0,-1 1 1 0 0,0 1 0 0 0,1-1 0 0 0,0 1 0 0 0,0 0 0 0 0,1 1 0 0 0,0-1-289 0 0,3-3 69 0 0,1 0-1 0 0,0 0 0 0 0,0 1 1 0 0,0-1-1 0 0,0 0 0 0 0,1 0 0 0 0,-1 1 1 0 0,1-1-1 0 0,0 1 0 0 0,0 0 1 0 0,0-1-1 0 0,1 1 0 0 0,-1-1 0 0 0,1 1 1 0 0,0 0-1 0 0,0 0 0 0 0,0-1 1 0 0,0 1-1 0 0,1 0 0 0 0,-1-1 0 0 0,1 1 1 0 0,0 0-1 0 0,0-1 0 0 0,1 1 1 0 0,-1-1-1 0 0,1 0 0 0 0,-1 1 0 0 0,1-1 1 0 0,0 0-1 0 0,0 0 0 0 0,1 0 1 0 0,-1 0-69 0 0,17 18 207 0 0,1 0 1 0 0,1-1 0 0 0,1-1 0 0 0,0-1-1 0 0,6 2-207 0 0,-24-17 201 0 0,0 0 1 0 0,0 0-1 0 0,0 1 0 0 0,0 0 0 0 0,0 0 0 0 0,-1 0 0 0 0,2 2-201 0 0,-5-5 154 0 0,0-1-61 0 0,-1 1-90 0 0,1 0 1 0 0,-1 0-1 0 0,0-1 0 0 0,0 1 1 0 0,0 0-1 0 0,0-1 0 0 0,0 1 1 0 0,0-1-1 0 0,0 1 0 0 0,0-1 1 0 0,0 1-1 0 0,0-1 0 0 0,0 0 1 0 0,0 1-1 0 0,0-1 0 0 0,0 0-3 0 0,-12 3-28 0 0,0-1-1 0 0,1 0 0 0 0,-1-1 1 0 0,0 0-1 0 0,0-1 0 0 0,-8-1 29 0 0,11 0-64 0 0,-1 0-775 0 0,-1 0-1 0 0,0-1 0 0 0,1 0 0 0 0,0-1 1 0 0,-3-1 839 0 0,8 1-5433 0 0,3-2-1447 0 0</inkml:trace>
  <inkml:trace contextRef="#ctx0" brushRef="#br1" timeOffset="-107827.692">19479 255 15032 0 0,'0'0'686'0'0,"0"0"-15"0"0,-3 4-307 0 0,-26 15 3589 0 0,-10 4-3953 0 0,19-13 191 0 0,2 1 1 0 0,0 0-1 0 0,0 2 0 0 0,-15 14-191 0 0,25-20 105 0 0,1 0 0 0 0,1 0-1 0 0,-1 1 1 0 0,1 0 0 0 0,0 0-1 0 0,1 0 1 0 0,0 1 0 0 0,1-1-1 0 0,-1 1 1 0 0,0 5-105 0 0,4-13 21 0 0,1 1 0 0 0,-1 0 1 0 0,1-1-1 0 0,0 1 0 0 0,0 0 0 0 0,0-1 0 0 0,0 1 1 0 0,0-1-1 0 0,0 1 0 0 0,0 0 0 0 0,0-1 1 0 0,1 1-1 0 0,-1-1 0 0 0,1 1 0 0 0,-1 0 0 0 0,1-1 1 0 0,-1 1-1 0 0,1-1 0 0 0,0 1 0 0 0,0-1 0 0 0,0 0 1 0 0,0 1-1 0 0,0-1 0 0 0,0 0 0 0 0,0 0 0 0 0,0 0 1 0 0,0 0-1 0 0,1 0 0 0 0,-1 1-21 0 0,2 0 29 0 0,0-1 0 0 0,1 1 0 0 0,-1 0 0 0 0,0-1 0 0 0,0 0 0 0 0,1 0 0 0 0,-1 0 0 0 0,1 0 0 0 0,-1 0 0 0 0,1-1 0 0 0,-1 0 0 0 0,4 1-29 0 0,4-2 1 0 0,-1 1-1 0 0,1-2 1 0 0,0 1 0 0 0,0-2 0 0 0,0 1 0 0 0,-1-1 0 0 0,1-1 0 0 0,-1 0 0 0 0,4-2-1 0 0,1-3 9 0 0,1 1 1 0 0,-1-2-1 0 0,-1 0 0 0 0,0-1 0 0 0,5-6-9 0 0,-7 7 11 0 0,1 0-1 0 0,0 1 0 0 0,0 1 0 0 0,4-2-10 0 0,-11 6-14 0 0,1 1 0 0 0,0 0 0 0 0,0 0 0 0 0,0 1 0 0 0,0-1 0 0 0,0 2 0 0 0,1-1 0 0 0,-1 1 0 0 0,8-1 14 0 0,-13 2-10 0 0,0 1 0 0 0,0-1 0 0 0,1 0 0 0 0,-1 0 0 0 0,0 1 0 0 0,0 0 1 0 0,0-1-1 0 0,0 1 0 0 0,0 0 0 0 0,0 0 0 0 0,0 0 0 0 0,0 0 0 0 0,0 0 0 0 0,0 0 0 0 0,-1 1 0 0 0,1-1 0 0 0,0 1 0 0 0,-1-1 1 0 0,1 1-1 0 0,-1-1 0 0 0,0 1 0 0 0,1 0 10 0 0,2 5 32 0 0,0 0 0 0 0,-1 0 0 0 0,0 0 0 0 0,0 1 1 0 0,1 3-33 0 0,-1-1 109 0 0,0-2-174 0 0,-1 0 0 0 0,-1 1 1 0 0,1-1-1 0 0,-1 1 0 0 0,-1 0 65 0 0,4 22 61 0 0,-4-28-11 0 0,0 0-1 0 0,0 0 1 0 0,0 0-1 0 0,-1 0 1 0 0,1-1-1 0 0,-1 1 1 0 0,0 0-1 0 0,0 0 1 0 0,0 1-50 0 0,1-4 194 0 0,0 0-2 0 0,-11 0 936 0 0,4-15-928 0 0,5 13-211 0 0,1 0 0 0 0,0 0 0 0 0,0 0 0 0 0,0 0 0 0 0,0-1 0 0 0,0 1 0 0 0,0 0 0 0 0,1-1 0 0 0,-1 1 0 0 0,1 0 0 0 0,0-1 0 0 0,-1 1 0 0 0,1-1 0 0 0,0 1 0 0 0,0-1 0 0 0,1 1 11 0 0,1-9-146 0 0,0 1 1 0 0,2-1-1 0 0,-1 1 0 0 0,1 0 0 0 0,0 0 0 0 0,1 0 1 0 0,1 0-1 0 0,-1 1 0 0 0,1 0 0 0 0,1 0 0 0 0,0 1 1 0 0,0-1-1 0 0,0 2 0 0 0,1-1 0 0 0,1 1 0 0 0,-1 0 1 0 0,1 1-1 0 0,0 0 0 0 0,0 0 0 0 0,1 1 0 0 0,0 0 0 0 0,7-2 146 0 0,-7 3-906 0 0,1 1 0 0 0,0 0-1 0 0,0 1 1 0 0,0 0 0 0 0,0 0 0 0 0,0 1-1 0 0,1 1 1 0 0,9 0 906 0 0,3 3-5629 0 0</inkml:trace>
  <inkml:trace contextRef="#ctx0" brushRef="#br1" timeOffset="-107520.884">20105 279 6912 0 0,'0'0'314'0'0,"0"0"-6"0"0,15 9 4592 0 0,-13-7-4441 0 0,0 1 0 0 0,-1 0 0 0 0,1 0 0 0 0,-1 0 0 0 0,0 0 0 0 0,0 0-1 0 0,0 1 1 0 0,-1-1 0 0 0,1 0 0 0 0,-1 3-459 0 0,1 37 1487 0 0,-1-7-172 0 0,0-26-1119 0 0,3 14 628 0 0,-2 1 0 0 0,-2 21-824 0 0,-3 66 1266 0 0,3-100-1124 0 0,1 0-1 0 0,0 0 0 0 0,1 0 1 0 0,0 0-1 0 0,1 0 0 0 0,0-1 1 0 0,1 1-1 0 0,0-1 0 0 0,2 4-141 0 0,3 0 224 0 0,-5-14-483 0 0,-4-10-742 0 0,-4-11-879 0 0,-6-22-3012 0 0,4 26-1259 0 0</inkml:trace>
  <inkml:trace contextRef="#ctx0" brushRef="#br1" timeOffset="-107255.449">20135 310 4144 0 0,'2'-3'-15'0'0,"-1"-1"0"0"0,1 1 0 0 0,0 0-1 0 0,-1 0 1 0 0,1 0 0 0 0,1-1 15 0 0,-1 2 483 0 0,0-1 0 0 0,0 1 0 0 0,1 0 0 0 0,-1 0 0 0 0,0 0-1 0 0,1 1 1 0 0,-1-1 0 0 0,1 0 0 0 0,0 1 0 0 0,1-1-483 0 0,1 0 669 0 0,0 1 0 0 0,0 0 0 0 0,0 0 0 0 0,0 0 0 0 0,0 0 0 0 0,0 1 1 0 0,0 0-1 0 0,1 0 0 0 0,-1 0 0 0 0,5 1-669 0 0,-3 1 309 0 0,0-1 0 0 0,0 1-1 0 0,0 0 1 0 0,0 1 0 0 0,0 0 0 0 0,0 0 0 0 0,-1 1 0 0 0,1-1 0 0 0,-1 1-1 0 0,0 1 1 0 0,0-1 0 0 0,-1 1 0 0 0,1 0 0 0 0,-1 0 0 0 0,0 1 0 0 0,-1 0 0 0 0,1 0-309 0 0,1 1 195 0 0,-1 1 0 0 0,0 0 0 0 0,-1 0 0 0 0,0 0 0 0 0,0 0 0 0 0,-1 1 0 0 0,0-1 0 0 0,0 1 0 0 0,-1 0 0 0 0,0 0 0 0 0,0 0 0 0 0,-1 0 0 0 0,0 5-195 0 0,-2-11 70 0 0,1 0-1 0 0,0 0 1 0 0,-1 0 0 0 0,1 0-1 0 0,-1 0 1 0 0,0 0-1 0 0,0 0 1 0 0,0 0 0 0 0,0 0-1 0 0,-1 0 1 0 0,1 0-1 0 0,-1-1 1 0 0,0 1 0 0 0,0-1-1 0 0,0 1 1 0 0,0-1-1 0 0,0 0 1 0 0,0 1-1 0 0,0-1 1 0 0,-1 0 0 0 0,1-1-1 0 0,-1 1 1 0 0,0 0-1 0 0,1-1 1 0 0,-1 1 0 0 0,0-1-1 0 0,0 0 1 0 0,-1 0-70 0 0,-10 4 78 0 0,-1-1 0 0 0,1-1 1 0 0,-1 0-1 0 0,0-1 0 0 0,-5 0-78 0 0,10-1 19 0 0,0 0-317 0 0,-1-1 0 0 0,1-1 0 0 0,-1 0 1 0 0,1 0-1 0 0,0-1 0 0 0,-1 0 0 0 0,1-1 0 0 0,-1-1 298 0 0,-3-3-2184 0 0,6 0-4026 0 0,4 2-251 0 0</inkml:trace>
  <inkml:trace contextRef="#ctx0" brushRef="#br1" timeOffset="-106751.967">20605 106 15664 0 0,'0'0'356'0'0,"0"0"49"0"0,0 0 21 0 0,0 0-42 0 0,4 6-236 0 0,-2 2 340 0 0,0 0 0 0 0,0 0 0 0 0,-1 0 0 0 0,0 0 0 0 0,0 0 0 0 0,-1 0 0 0 0,0 1 0 0 0,0-1 0 0 0,-1 6-488 0 0,0 14 880 0 0,10 139 1962 0 0,-6-133-2776 0 0,6 83-54 0 0,-12-92 532 0 0,3-24-254 0 0,0-1-74 0 0,0 0-330 0 0,0 0-144 0 0,-3-1-283 0 0,0 1 0 0 0,0-1 1 0 0,0 0-1 0 0,0 0 1 0 0,0 0-1 0 0,0 0 1 0 0,0 0-1 0 0,0-1 0 0 0,0 1 1 0 0,1-1-1 0 0,-1 0 1 0 0,-1-1 540 0 0,-2-1-1190 0 0,1-1 0 0 0,-1 0 0 0 0,1 0 0 0 0,0 0 0 0 0,0-2 1190 0 0,1 2-336 0 0,1 0 1 0 0,-1-1 0 0 0,1 1 0 0 0,0-1-1 0 0,1 0 1 0 0,0 0 0 0 0,0 0-1 0 0,0 0 1 0 0,0 0 0 0 0,1-1 0 0 0,0 1-1 0 0,0-4 336 0 0,1 0 257 0 0,0-1 0 0 0,1 1 0 0 0,0 0 0 0 0,0 0 0 0 0,1 0-1 0 0,0 0 1 0 0,2-5-257 0 0,-2 12 258 0 0,-1 0-1 0 0,1-1 1 0 0,-1 1-1 0 0,1 0 1 0 0,0 0-1 0 0,0 0 1 0 0,1 1-1 0 0,-1-1 1 0 0,1 0-1 0 0,-1 1 1 0 0,1 0-1 0 0,0-1 0 0 0,-1 1 1 0 0,1 0-1 0 0,1 1 1 0 0,-1-1-1 0 0,0 0 1 0 0,3 0-258 0 0,-2 0 264 0 0,1 0-1 0 0,0 1 1 0 0,0-1 0 0 0,0 1-1 0 0,0 0 1 0 0,0 1-1 0 0,0-1 1 0 0,0 1 0 0 0,0 0-1 0 0,0 0 1 0 0,0 1 0 0 0,4 0-264 0 0,0 1 556 0 0,0 0-1 0 0,0 1 1 0 0,0 1 0 0 0,-1-1 0 0 0,1 1 0 0 0,-1 1-1 0 0,0-1 1 0 0,0 1 0 0 0,5 5-556 0 0,-8-6 95 0 0,-1 1-1 0 0,1-1 1 0 0,-1 0 0 0 0,-1 1-1 0 0,1 0 1 0 0,0 0 0 0 0,-1 0-1 0 0,0 0 1 0 0,0 1 0 0 0,-1-1-1 0 0,0 1 1 0 0,0 0 0 0 0,0-1 0 0 0,0 1-1 0 0,-1 2-94 0 0,0-4 124 0 0,-1-1 0 0 0,0 1 0 0 0,0-1 1 0 0,0 1-1 0 0,-1-1 0 0 0,1 1 0 0 0,-2 2-124 0 0,0 12 247 0 0,2-17-236 0 0,0-1 0 0 0,0 1-1 0 0,0-1 1 0 0,0 0 0 0 0,0 1 0 0 0,0-1-1 0 0,1 1 1 0 0,-1-1 0 0 0,0 1 0 0 0,0-1-1 0 0,0 1 1 0 0,1-1 0 0 0,-1 1 0 0 0,0-1-1 0 0,1 0 1 0 0,-1 1 0 0 0,0-1 0 0 0,1 1-11 0 0,-1-1 10 0 0,0 0 1 0 0,1 0 0 0 0,-1 0-1 0 0,0 0 1 0 0,0 1 0 0 0,0-1-1 0 0,1 0 1 0 0,-1 0 0 0 0,0 0-1 0 0,0 1 1 0 0,0-1 0 0 0,0 0-1 0 0,0 0 1 0 0,0 1 0 0 0,1-1-1 0 0,-1 0 1 0 0,0 0 0 0 0,0 1-1 0 0,0-1 1 0 0,0 0 0 0 0,0 0-1 0 0,0 1 1 0 0,0-1 0 0 0,0 0-1 0 0,0 0 1 0 0,0 1 0 0 0,0-1-1 0 0,0 0 1 0 0,0 0 0 0 0,0 1-1 0 0,-1-1 1 0 0,1 0 0 0 0,0 0-1 0 0,0 1 1 0 0,0-1 0 0 0,0 0-1 0 0,0 0 1 0 0,0 1 0 0 0,-1-1-1 0 0,1 0 1 0 0,0 0 0 0 0,0 0-11 0 0,-1 2-112 0 0,0-1 1 0 0,-1 0 0 0 0,1 0 0 0 0,0 1 0 0 0,-1-1 0 0 0,1 0-1 0 0,-1 0 1 0 0,1 0 0 0 0,-1-1 0 0 0,1 1 0 0 0,-1 0 111 0 0,0 0-880 0 0,2-1-999 0 0,0-1-4021 0 0,-3-2-1723 0 0</inkml:trace>
  <inkml:trace contextRef="#ctx0" brushRef="#br1" timeOffset="-106498.465">20900 130 13248 0 0,'0'0'584'0'0,"0"0"120"0"0,6 0-560 0 0,-3 0-144 0 0,3-2 0 0 0,-6 2 0 0 0,0 0 80 0 0,0 0-16 0 0,6 2 0 0 0,1-2 0 0 0,2 6-64 0 0,-3-2 0 0 0,4 0 0 0 0,-1 0-5992 0 0</inkml:trace>
  <inkml:trace contextRef="#ctx0" brushRef="#br1" timeOffset="-106012.84">21274 260 13416 0 0,'-2'0'613'0'0,"-53"18"331"0"0,24-8 708 0 0,-14 6-1652 0 0,25-7 555 0 0,-5 1 673 0 0,-17 10-1228 0 0,35-16 120 0 0,1 0-1 0 0,-1 0 1 0 0,1 1 0 0 0,-1 0 0 0 0,2 0 0 0 0,-1 1-1 0 0,0 0 1 0 0,1 0-120 0 0,-2 2 80 0 0,6-7-25 0 0,0 0 0 0 0,0 0 1 0 0,0 0-1 0 0,0 0 0 0 0,0 0 0 0 0,0 0 0 0 0,1 0 1 0 0,-1 0-1 0 0,0 0 0 0 0,1 1 0 0 0,-1-1 0 0 0,1 0 0 0 0,-1 0 1 0 0,1 1-1 0 0,0-1 0 0 0,0 0 0 0 0,-1 1 0 0 0,1 0-55 0 0,0-1 23 0 0,1-1 0 0 0,-1 0 0 0 0,0 1-1 0 0,1-1 1 0 0,-1 1 0 0 0,0-1 0 0 0,1 0-1 0 0,-1 1 1 0 0,0-1 0 0 0,1 1-1 0 0,-1-1 1 0 0,1 0 0 0 0,-1 0 0 0 0,1 1-1 0 0,-1-1 1 0 0,1 0 0 0 0,-1 0 0 0 0,1 0-1 0 0,-1 1 1 0 0,1-1 0 0 0,-1 0 0 0 0,1 0-1 0 0,-1 0 1 0 0,1 0 0 0 0,0 0-23 0 0,12 2 103 0 0,-3-3-68 0 0,0-1-1 0 0,0 0 0 0 0,0 0 0 0 0,0-1 0 0 0,-1 0 1 0 0,1 0-1 0 0,-1-1 0 0 0,9-5-34 0 0,22-9-790 0 0,-23 12 316 0 0,11-4-197 0 0,18-4 671 0 0,-35 11 108 0 0,0 1-1 0 0,0 1 0 0 0,0 0 0 0 0,0 0 1 0 0,1 1-1 0 0,0 0-107 0 0,-9 0 24 0 0,0 1 0 0 0,-1-1 0 0 0,1 0 0 0 0,-1 1 0 0 0,1 0 0 0 0,-1-1 0 0 0,1 1 0 0 0,-1 0 0 0 0,1 0 0 0 0,-1 0 0 0 0,0 1 1 0 0,0-1-1 0 0,1 0 0 0 0,-1 1 0 0 0,0 0 0 0 0,0-1 0 0 0,0 1 0 0 0,-1 0 0 0 0,1 0 0 0 0,0 0 0 0 0,-1 0 0 0 0,1 0 0 0 0,-1 1 0 0 0,0-1 0 0 0,0 0 0 0 0,0 1 0 0 0,0-1 0 0 0,0 1 0 0 0,0-1 0 0 0,-1 1 0 0 0,1-1 0 0 0,0 3-24 0 0,-1 0 66 0 0,1 0 0 0 0,-1-1-1 0 0,0 1 1 0 0,0 0 0 0 0,0-1-1 0 0,0 1 1 0 0,-1 0 0 0 0,0-1-1 0 0,0 1 1 0 0,0 0 0 0 0,-1-1-1 0 0,0 1 1 0 0,1-1 0 0 0,-1 0-1 0 0,-1 0 1 0 0,0 2-66 0 0,-5 9 615 0 0,7-12-493 0 0,0 0 0 0 0,-1-1-1 0 0,1 1 1 0 0,-1 0 0 0 0,0-1 0 0 0,0 1-1 0 0,0-1 1 0 0,-2 3-122 0 0,-30 20 947 0 0,34-25-438 0 0,-2 0-66 0 0,1 0-446 0 0,0 0 1 0 0,-1-1 0 0 0,1 1-1 0 0,0 0 1 0 0,0-1-1 0 0,0 1 1 0 0,-1-1-1 0 0,1 1 1 0 0,0-1-1 0 0,0 0 1 0 0,0 1-1 0 0,0-1 1 0 0,0 0-1 0 0,0 0 1 0 0,0 0 0 0 0,0 0-1 0 0,0 0 1 0 0,1 0-1 0 0,-1 0 1 0 0,0 0-1 0 0,1 0 1 0 0,-1 0-1 0 0,0 0 1 0 0,1 0-1 0 0,0-1 1 0 0,-1 1 0 0 0,1 0-1 0 0,-1-1 3 0 0,1 1-23 0 0,-1-3-100 0 0,1 1 0 0 0,-1-1 0 0 0,1 0 0 0 0,-1 0 0 0 0,1 0 0 0 0,0 0-1 0 0,1 0 1 0 0,-1 1 0 0 0,1-1 0 0 0,0 0 0 0 0,0 0 0 0 0,0 1 0 0 0,0-1 0 0 0,0 0 0 0 0,1 1 0 0 0,0-1 123 0 0,6-11-596 0 0,0 0 0 0 0,1 1 1 0 0,2-1 595 0 0,-8 12-55 0 0,2-4 23 0 0,0 1-1 0 0,1 0 0 0 0,0 0 0 0 0,0 0 1 0 0,1 1-1 0 0,0 0 0 0 0,0 0 1 0 0,1 0 32 0 0,18-10-212 0 0,19-7 212 0 0,-38 19 20 0 0,-2 1 44 0 0,0 0 1 0 0,0 0-1 0 0,0 0 1 0 0,0 1-1 0 0,0 0 1 0 0,1 0-1 0 0,-1 1 1 0 0,0-1-1 0 0,0 1 1 0 0,1 0-1 0 0,-1 0 1 0 0,0 1-1 0 0,1 0 1 0 0,-1 0-1 0 0,0 0 0 0 0,0 0 1 0 0,0 1-1 0 0,0 0 1 0 0,0 0-1 0 0,0 0 1 0 0,-1 1-1 0 0,1-1 1 0 0,2 3-65 0 0,-4-2 82 0 0,1-1 0 0 0,-1 1 0 0 0,0 1 1 0 0,1-1-1 0 0,-1 0 0 0 0,-1 1 0 0 0,1 0 0 0 0,-1-1 1 0 0,1 1-1 0 0,-1 0 0 0 0,0 1 0 0 0,0-1 1 0 0,-1 0-1 0 0,1 0 0 0 0,-1 1 0 0 0,0-1 0 0 0,0 1 1 0 0,-1-1-1 0 0,1 1 0 0 0,-1-1 0 0 0,0 3-82 0 0,3 16 537 0 0,-2-19-499 0 0,0-1 0 0 0,0 0 0 0 0,-1 0 0 0 0,0 0 0 0 0,1 1 0 0 0,-1-1 1 0 0,0 0-1 0 0,-1 1 0 0 0,1-1 0 0 0,-1 0 0 0 0,1 0 0 0 0,-1 0 0 0 0,0 1 0 0 0,0-1 0 0 0,0 0-38 0 0,0-1-860 0 0</inkml:trace>
  <inkml:trace contextRef="#ctx0" brushRef="#br1" timeOffset="-110471.214">15829 296 8288 0 0,'0'0'381'0'0,"0"0"-6"0"0,-5-6 5366 0 0,3 6-5417 0 0,-1 0-1 0 0,1-1 1 0 0,-1 1 0 0 0,1 0-1 0 0,-1 0 1 0 0,1 1 0 0 0,-1-1-1 0 0,1 0 1 0 0,0 1 0 0 0,-1 0-1 0 0,1-1 1 0 0,0 1 0 0 0,-1 0-324 0 0,-4 1 556 0 0,-11 4-149 0 0,1 1 1 0 0,-1 1-1 0 0,1 0 0 0 0,0 1 1 0 0,1 0-1 0 0,0 2 1 0 0,1 0-1 0 0,0 1 0 0 0,-3 3-407 0 0,-10 8 283 0 0,21-18-269 0 0,0 0-1 0 0,-1 1 1 0 0,2 0-1 0 0,-1 0 1 0 0,1 1 0 0 0,0 0-1 0 0,0 0 1 0 0,1 0-1 0 0,0 1 1 0 0,-2 3-14 0 0,7-11-2 0 0,0 1 0 0 0,-1-1 1 0 0,1 1-1 0 0,0-1 0 0 0,0 1 0 0 0,0-1 0 0 0,-1 1 1 0 0,1-1-1 0 0,0 1 0 0 0,0-1 0 0 0,0 1 0 0 0,0 0 1 0 0,0-1-1 0 0,0 1 0 0 0,0-1 0 0 0,0 1 0 0 0,0-1 1 0 0,0 1-1 0 0,0 0 0 0 0,1-1 0 0 0,-1 1 0 0 0,0-1 1 0 0,0 1-1 0 0,1-1 0 0 0,-1 1 0 0 0,0-1 0 0 0,0 1 1 0 0,1-1-1 0 0,-1 1 0 0 0,0-1 0 0 0,1 0 0 0 0,-1 1 1 0 0,1-1-1 0 0,-1 0 0 0 0,1 1 0 0 0,-1-1 0 0 0,1 0 1 0 0,-1 1-1 0 0,1-1 0 0 0,-1 0 0 0 0,1 0 0 0 0,-1 1 2 0 0,19 1 113 0 0,-18-2-94 0 0,7 0-17 0 0,0-1 0 0 0,1 0-1 0 0,-1-1 1 0 0,0 0 0 0 0,0 0 0 0 0,0-1-1 0 0,0 1 1 0 0,-1-2 0 0 0,1 1 0 0 0,0-2-2 0 0,12-6 24 0 0,0-2 1 0 0,16-14-25 0 0,42-28 122 0 0,-77 54-126 0 0,11-4-20 0 0,-12 5 23 0 0,0 0 0 0 0,1 0 0 0 0,-1 0 0 0 0,0 0 0 0 0,0-1 0 0 0,1 1 1 0 0,-1 0-1 0 0,0 0 0 0 0,0 0 0 0 0,1 0 0 0 0,-1 0 0 0 0,0 0 0 0 0,1 0 0 0 0,-1 0 0 0 0,0 0 0 0 0,0 0 1 0 0,1 0-1 0 0,-1 0 0 0 0,0 0 0 0 0,1 0 0 0 0,-1 0 0 0 0,0 0 0 0 0,0 0 0 0 0,1 1 0 0 0,-1-1 0 0 0,0 0 0 0 0,0 0 1 0 0,1 0-1 0 0,-1 0 0 0 0,0 0 0 0 0,0 1 0 0 0,0-1 0 0 0,1 0 0 0 0,-1 0 0 0 0,0 1 1 0 0,18 36-124 0 0,-12-17 305 0 0,1 0 0 0 0,8 13-181 0 0,-6-11-172 0 0,-6-17 283 0 0,-1 0 0 0 0,1 0 1 0 0,0 0-1 0 0,0 0 1 0 0,0 0-1 0 0,0-1 0 0 0,1 0 1 0 0,0 1-1 0 0,0-1 1 0 0,0-1-1 0 0,2 2-111 0 0,-3-4 217 0 0,-1-1-205 0 0,1 0-1 0 0,-1 0 0 0 0,0-1 1 0 0,1 1-1 0 0,-1-1 0 0 0,1 1 1 0 0,-1-1-1 0 0,0 0 0 0 0,1 0 1 0 0,-1 0-1 0 0,0 0 0 0 0,0 0 1 0 0,0 0-1 0 0,0-1 0 0 0,0 1 1 0 0,0-1-1 0 0,0 1 0 0 0,0-1 1 0 0,0 0-1 0 0,-1 0 0 0 0,1 0-11 0 0,2-4-8 0 0,0 0 1 0 0,-1 0-1 0 0,0 0 0 0 0,0-1 0 0 0,-1 1 0 0 0,1-2 8 0 0,1-4 9 0 0,31-57-885 0 0,-32 63 676 0 0,0 0-1 0 0,1 1 0 0 0,0-1 1 0 0,3-2 200 0 0,5-7-271 0 0,-11 14 276 0 0,0-1 0 0 0,0 1 0 0 0,1 0 0 0 0,-1-1 0 0 0,1 1 0 0 0,-1 0 1 0 0,1 0-1 0 0,-1 0 0 0 0,1 0 0 0 0,0 0 0 0 0,-1 1 0 0 0,1-1 0 0 0,0 0 0 0 0,0 1 0 0 0,-1-1 0 0 0,1 1 1 0 0,0-1-1 0 0,0 1 0 0 0,0 0 0 0 0,0 0 0 0 0,0 0 0 0 0,1 0-5 0 0,-2 1 18 0 0,1 0 0 0 0,-1-1 0 0 0,1 1 0 0 0,-1 0 0 0 0,0 0 0 0 0,1 0 0 0 0,-1 0 0 0 0,0 0-1 0 0,0 0 1 0 0,1 1-18 0 0,2 1-11 0 0,3 3-20 0 0,-1 1 1 0 0,-1-1-1 0 0,1 1 1 0 0,-1 0-1 0 0,0 0 1 0 0,-1 1-1 0 0,1-1 1 0 0,-2 1-1 0 0,2 3 31 0 0,1 2 368 0 0,2 0 0 0 0,5 9-368 0 0,-7-14 184 0 0,-2-2-64 0 0,0-1 0 0 0,0 1 0 0 0,0-1 0 0 0,1 0 0 0 0,4 3-120 0 0,4 3 255 0 0,-11-8-180 0 0,1-1-1 0 0,-1 1 1 0 0,1-1-1 0 0,0 0 1 0 0,0 0-1 0 0,0 0 1 0 0,0 0-1 0 0,0 0 1 0 0,1-1-75 0 0,-2 0-130 0 0,-2-1-8 0 0,0 0 94 0 0,0 0 358 0 0,0 0 156 0 0,9-8 548 0 0,-7 4-1029 0 0,-1 1 0 0 0,0-1 1 0 0,1 1-1 0 0,-1-1 0 0 0,-1 0 0 0 0,1 1 0 0 0,0-1 0 0 0,-1-1 11 0 0,0 2-11 0 0,0 0 1 0 0,1 0-1 0 0,-1 1 1 0 0,1-1-1 0 0,-1 0 0 0 0,1 0 1 0 0,0 1-1 0 0,0-1 0 0 0,0 1 1 0 0,0-1-1 0 0,1 1 0 0 0,-1-1 1 0 0,1 1-1 0 0,-1-1 0 0 0,2 0 12 0 0,-1 1-40 0 0,1 0 1 0 0,-1 0 0 0 0,1 0 0 0 0,-1 1 0 0 0,1-1 0 0 0,-1 0 0 0 0,1 1 0 0 0,0 0 0 0 0,0 0 0 0 0,0 0 0 0 0,0 0 0 0 0,0 0 0 0 0,0 1 0 0 0,0-1 0 0 0,0 1 0 0 0,0 0 0 0 0,0-1 0 0 0,0 2 0 0 0,0-1 0 0 0,0 0 0 0 0,0 1 0 0 0,0-1 0 0 0,0 1 0 0 0,0 0 0 0 0,0 0 0 0 0,0 0 0 0 0,0 0-1 0 0,0 0 1 0 0,-1 1 0 0 0,1 0 0 0 0,0-1 0 0 0,-1 1 0 0 0,0 0 0 0 0,1 0 0 0 0,-1 0 0 0 0,1 1 38 0 0,86 82-248 0 0,-85-82-80 0 0,1 1 1 0 0,0-1-1 0 0,0 0 0 0 0,0 0 0 0 0,1-1 1 0 0,-1 1-1 0 0,1-1 0 0 0,-1-1 0 0 0,1 1 0 0 0,0-1 1 0 0,-1 0-1 0 0,1 0 0 0 0,6 0 328 0 0,0-1-7850 0 0</inkml:trace>
  <inkml:trace contextRef="#ctx0" brushRef="#br1" timeOffset="-110010.81">16946 392 17503 0 0,'-12'6'1338'0'0,"-24"11"185"0"0,1 3 0 0 0,-26 19-1523 0 0,50-32 182 0 0,1 1-1 0 0,0 0 0 0 0,0 0 1 0 0,1 1-1 0 0,0 1 0 0 0,0-1 1 0 0,1 1-1 0 0,1 1 0 0 0,-3 3-181 0 0,9-12 0 0 0,0 1 0 0 0,0-1 0 0 0,0 1 0 0 0,0-1 0 0 0,1 1 0 0 0,-1 0 0 0 0,0-1 0 0 0,1 1 0 0 0,0 0 0 0 0,0-1 0 0 0,0 1 0 0 0,0 0 0 0 0,0 0 0 0 0,0-1 0 0 0,1-1 0 0 0,-1 1 0 0 0,0-1 0 0 0,0 1 0 0 0,1-1 0 0 0,-1 0 0 0 0,1 1 0 0 0,0-1 0 0 0,-1 0 0 0 0,1 1 0 0 0,0-1 0 0 0,0 0 0 0 0,0 1 0 0 0,-1-1 0 0 0,1 0 0 0 0,1 0 0 0 0,-1 0 0 0 0,0 0 0 0 0,0 0 0 0 0,0 0 0 0 0,0 0 0 0 0,2 0 0 0 0,3 1 2 0 0,0 0 0 0 0,-1-1-1 0 0,1 0 1 0 0,1 0 0 0 0,-1 0-1 0 0,0-1 1 0 0,0 0-1 0 0,0 0 1 0 0,0 0 0 0 0,0-1-1 0 0,0 0 1 0 0,0 0 0 0 0,0 0-1 0 0,0-1 1 0 0,0 0 0 0 0,-1 0-1 0 0,6-3-1 0 0,-3 1 47 0 0,-1 1-1 0 0,0-1 0 0 0,0-1 0 0 0,0 1 1 0 0,-1-1-1 0 0,0-1 0 0 0,0 1 0 0 0,0-1 1 0 0,0 0-1 0 0,-1 0 0 0 0,0-1 0 0 0,0 1 1 0 0,0-3-47 0 0,9-19-539 0 0,-2 0 0 0 0,-1-1 0 0 0,-1-1-1 0 0,-1 1 1 0 0,-2-2 0 0 0,-1 1 0 0 0,-1-10 539 0 0,-1 16-204 0 0,4-36-93 0 0,-2 1 1 0 0,-2-28 296 0 0,-4 87 719 0 0,0 0 245 0 0,-1 1 48 0 0,-1 2-879 0 0,0 0 0 0 0,0 0 0 0 0,0 0 0 0 0,1 1 0 0 0,0-1 0 0 0,0 0 0 0 0,0 1 0 0 0,0-1 0 0 0,0 1 0 0 0,1 0-133 0 0,-6 40-202 0 0,6-35 296 0 0,-2 24-88 0 0,2 0 0 0 0,5 30-6 0 0,-3-31 63 0 0,0-22 210 0 0,-1-1-1 0 0,1 0 1 0 0,1 0 0 0 0,2 6-273 0 0,-2-5 222 0 0,0-1 1 0 0,0 1 0 0 0,-1 0-1 0 0,-1 1-222 0 0,1 0 3 0 0,-1 0 0 0 0,1 0 0 0 0,1 0 0 0 0,0 0 0 0 0,0 0 0 0 0,5 10-3 0 0,-5-16 0 0 0,-1-1-1 0 0,1 1 1 0 0,0 0 0 0 0,0-1 0 0 0,1 1 0 0 0,0-1 0 0 0,-1 0 0 0 0,1 0 0 0 0,0 0 0 0 0,1-1 0 0 0,-1 1-1 0 0,1-1 1 0 0,-1 0 0 0 0,6 2 0 0 0,0 0 0 0 0,0-1 0 0 0,0 0 0 0 0,1-1 0 0 0,10 3 0 0 0,-1-9-3186 0 0,-18 3 2020 0 0</inkml:trace>
  <inkml:trace contextRef="#ctx0" brushRef="#br1" timeOffset="-79342.646">15153 1314 10136 0 0,'0'0'777'0'0,"-1"0"-680"0"0,1 0 0 0 0,0 0 1 0 0,0 0-1 0 0,-1 0 0 0 0,1 1 0 0 0,0-1 0 0 0,0 0 1 0 0,0 0-1 0 0,0 1 0 0 0,-1-1 0 0 0,1 0 1 0 0,0 0-1 0 0,0 1 0 0 0,0-1 0 0 0,0 0 0 0 0,0 0 1 0 0,0 1-1 0 0,0-1 0 0 0,0 0 0 0 0,0 1 0 0 0,0-1 1 0 0,0 0-1 0 0,0 1-97 0 0,0 0 160 0 0,1 0 0 0 0,-1 1 0 0 0,1-1 0 0 0,-1 1 0 0 0,1-1 0 0 0,-1 1 0 0 0,0-1 0 0 0,0 1 0 0 0,0-1 0 0 0,0 1 0 0 0,0-1 0 0 0,0 1 0 0 0,0-1 0 0 0,0 1 0 0 0,-1-1 0 0 0,1 1 0 0 0,-1-1 0 0 0,1 1 0 0 0,-1-1 0 0 0,0 1-160 0 0,1 1 172 0 0,-1-1 0 0 0,1 0-1 0 0,0 1 1 0 0,0-1 0 0 0,0 1 0 0 0,1-1 0 0 0,-1 1 0 0 0,0-1 0 0 0,1 0 0 0 0,0 1 0 0 0,-1-1-1 0 0,1 0 1 0 0,0 0 0 0 0,0 1 0 0 0,0-1 0 0 0,1 0 0 0 0,-1 0 0 0 0,0 0 0 0 0,1 0 0 0 0,-1 0-1 0 0,1-1 1 0 0,0 1 0 0 0,0 0 0 0 0,1 0-172 0 0,1 1 209 0 0,0-1 0 0 0,0-1 0 0 0,0 1-1 0 0,0 0 1 0 0,0-1 0 0 0,0 0 0 0 0,1 0 0 0 0,-1 0 0 0 0,1-1 0 0 0,-1 1-1 0 0,0-1 1 0 0,1 0 0 0 0,-1 0 0 0 0,1-1 0 0 0,-1 1 0 0 0,0-1 0 0 0,5-1-209 0 0,3-2 234 0 0,7-1 48 0 0,0-1 0 0 0,5-3-282 0 0,-19 6 14 0 0,0 1-1 0 0,0-1 1 0 0,0 1-1 0 0,-1-1 1 0 0,1-1 0 0 0,-1 1-1 0 0,0-1 1 0 0,0 1 0 0 0,0-1-1 0 0,2-4-13 0 0,0 1 23 0 0,-1-1 0 0 0,0 1-1 0 0,0-1 1 0 0,-1-1 0 0 0,1-1-23 0 0,-4 8 4 0 0,0 0 0 0 0,0-1 0 0 0,-1 1 0 0 0,1-1 0 0 0,-1 1 0 0 0,1-1 0 0 0,-1 1 0 0 0,0-1 0 0 0,0 1 0 0 0,0-1 0 0 0,0 1 0 0 0,-1-1 0 0 0,1 1 0 0 0,-1-1 0 0 0,1 1 0 0 0,-1-1 0 0 0,0 1 0 0 0,0 0 0 0 0,0-1 0 0 0,0 1 0 0 0,-1-2-4 0 0,0 2-13 0 0,1 1 0 0 0,0-1 0 0 0,-1 1 0 0 0,1 0 0 0 0,-1-1 0 0 0,0 1 0 0 0,1 0 0 0 0,-1 0 0 0 0,0 0 1 0 0,1 0-1 0 0,-1 0 0 0 0,0 0 0 0 0,0 1 0 0 0,0-1 0 0 0,0 1 0 0 0,0-1 0 0 0,0 1 0 0 0,0-1 0 0 0,0 1 0 0 0,0 0 1 0 0,0 0-1 0 0,-2 1 13 0 0,-1-1-38 0 0,0 1 0 0 0,0-1 0 0 0,0 1 0 0 0,0 1 0 0 0,0-1 0 0 0,0 1 0 0 0,0 0 0 0 0,-2 1 38 0 0,-4 3-53 0 0,0 1 1 0 0,1 0-1 0 0,-1 0 1 0 0,2 1-1 0 0,-1 0 1 0 0,1 1-1 0 0,0 0 1 0 0,1 1 0 0 0,-6 7 52 0 0,10-9 57 0 0,0 0 1 0 0,0 0-1 0 0,-2 6-57 0 0,-3 6 26 0 0,9-18-60 0 0,-1 1-1 0 0,0-1 0 0 0,1 1 1 0 0,-1-1-1 0 0,1 1 1 0 0,0-1-1 0 0,-1 1 1 0 0,1 0-1 0 0,1-1 0 0 0,-1 1 1 0 0,0 0 34 0 0,0 21-294 0 0,1-18 264 0 0,23 9 30 0 0,-17-14 19 0 0,-1-1 0 0 0,0 1-1 0 0,1-1 1 0 0,-1 0 0 0 0,1 0-1 0 0,-1-1 1 0 0,1 0 0 0 0,-1 0-1 0 0,1-1 1 0 0,-1 0 0 0 0,5-2-19 0 0,1 0 63 0 0,0-2 1 0 0,0 1 0 0 0,-1-2 0 0 0,0 1-1 0 0,5-5-63 0 0,13-13-495 0 0,-21 16 517 0 0,2 1-1 0 0,-1 0 1 0 0,1 0-1 0 0,2 0-21 0 0,-9 5 53 0 0,-1 1-10 0 0,1 0 0 0 0,-1 0 1 0 0,1 0-1 0 0,0 0 0 0 0,-1 1 0 0 0,1-1 0 0 0,0 1 0 0 0,-1 0 0 0 0,3-1-43 0 0,-3 1-16 0 0,0 0 1 0 0,0 0-1 0 0,1 1 0 0 0,-1-1 0 0 0,0 0 1 0 0,0 1-1 0 0,0-1 0 0 0,0 1 0 0 0,0 0 1 0 0,0 0-1 0 0,0 0 0 0 0,0 0 0 0 0,0 0 1 0 0,0 0-1 0 0,0 0 0 0 0,0 1 0 0 0,-1-1 0 0 0,1 1 1 0 0,0-1-1 0 0,-1 1 0 0 0,0 0 0 0 0,1-1 1 0 0,0 3 15 0 0,0-1 24 0 0,0 0 1 0 0,1 1-1 0 0,-2-1 0 0 0,1 1 1 0 0,0-1-1 0 0,-1 1 1 0 0,1 0-1 0 0,-1 0 1 0 0,0 0-1 0 0,-1 0 0 0 0,1-1 1 0 0,0 3-25 0 0,-1 1-95 0 0,1 0 0 0 0,0-1 0 0 0,0 1 0 0 0,1-1 0 0 0,1 3 95 0 0,-1-4 76 0 0,-1 1 0 0 0,1 0 0 0 0,-1 0 0 0 0,0 1 0 0 0,0 0-76 0 0,-1-6 470 0 0,0-1 36 0 0,3 1-164 0 0,-3-1-204 0 0,3-7-42 0 0,-1 3-122 0 0,0-1-1 0 0,1 1 1 0 0,0 0-1 0 0,-1 0 1 0 0,2 0 26 0 0,-1 0-38 0 0,0 0 1 0 0,0 0-1 0 0,0-1 1 0 0,0 1-1 0 0,0-3 38 0 0,22-46-337 0 0,-22 47 293 0 0,-1 2 0 0 0,1-1 0 0 0,0 0 0 0 0,1 0 0 0 0,-1 1 0 0 0,1 0 0 0 0,0 0 0 0 0,0 0 0 0 0,0 0 0 0 0,1 1 0 0 0,-1-1 0 0 0,1 1 0 0 0,0 0 0 0 0,0 1 0 0 0,0-1 0 0 0,0 1 0 0 0,0 0 0 0 0,1 0 0 0 0,-1 1 0 0 0,3-1 44 0 0,-5 1 0 0 0,0 1 1 0 0,0 0-1 0 0,-1 0 0 0 0,1 0 1 0 0,0 0-1 0 0,0 1 1 0 0,-1-1-1 0 0,1 1 0 0 0,0 0 1 0 0,-1 0-1 0 0,1 0 0 0 0,0 0 1 0 0,-1 0-1 0 0,0 0 1 0 0,3 2-1 0 0,4 3 238 0 0,0 0 1 0 0,-1 1 0 0 0,4 4-239 0 0,-5-4-65 0 0,3 2 137 0 0,-1 1 1 0 0,-1 0-1 0 0,5 7-72 0 0,-5-5 138 0 0,2-1 1 0 0,-1 0-1 0 0,1-1-138 0 0,0 3 140 0 0,-8-9-70 0 0,0-1 0 0 0,0 0 0 0 0,0 0-1 0 0,1 0 1 0 0,0 0 0 0 0,0 0-70 0 0,-2-2 79 0 0,-1-1-46 0 0,0-14-349 0 0,0 1 114 0 0,0 1 0 0 0,2-1 0 0 0,-1 1 1 0 0,2-1-1 0 0,-1 1 0 0 0,5-10 202 0 0,-5 15-36 0 0,1 1 1 0 0,0-1-1 0 0,0 1 0 0 0,0 0 1 0 0,1 0-1 0 0,0 0 0 0 0,0 1 1 0 0,1-1-1 0 0,0 1 0 0 0,0 0 1 0 0,0 0-1 0 0,0 1 0 0 0,1-1 36 0 0,15-3-345 0 0,-21 8 409 0 0,12 14 360 0 0,31 37 167 0 0,6 13 152 0 0,-26-34-982 0 0,-16-21 284 0 0,1 0 0 0 0,0-1 1 0 0,0 0-1 0 0,1 0 0 0 0,0-1 1 0 0,1 0-1 0 0,-1 0 0 0 0,6 2-45 0 0,-14-9-158 0 0,0 1 0 0 0,0-1 0 0 0,0 1 0 0 0,0-1 0 0 0,0 0 0 0 0,0 0 0 0 0,0 1 0 0 0,0-1 0 0 0,0 0 0 0 0,1 0 0 0 0,-1 0 0 0 0,0 0 0 0 0,0 0 0 0 0,0 0 0 0 0,0 0 0 0 0,0-1 0 0 0,0 1 0 0 0,0 0 0 0 0,0-1 0 0 0,0 1 0 0 0,0 0 0 0 0,0-1 0 0 0,0 1 0 0 0,0-1 0 0 0,-1 0 0 0 0,1 1 0 0 0,0-1 158 0 0,5-4-1558 0 0</inkml:trace>
  <inkml:trace contextRef="#ctx0" brushRef="#br1" timeOffset="-79024.357">16377 1327 5528 0 0,'0'0'422'0'0,"0"6"2413"0"0,5 16 4582 0 0,-2 14-2924 0 0,2 7-2309 0 0,-4-38-1986 0 0,0 1 1 0 0,1-1-1 0 0,0 0 0 0 0,0 0 0 0 0,0 1 0 0 0,1-1 0 0 0,-1-1 0 0 0,1 1 1 0 0,0 0-1 0 0,1-1 0 0 0,-1 1 0 0 0,1-1 0 0 0,1 1-198 0 0,9 10 123 0 0,-13-14-144 0 0,1-1-691 0 0,8-3-752 0 0,-6 0-4431 0 0,2-2-1639 0 0</inkml:trace>
  <inkml:trace contextRef="#ctx0" brushRef="#br1" timeOffset="-78745">16399 1203 10592 0 0,'0'0'818'0'0,"-1"-1"-532"0"0,0 0-94 0 0,0 0 634 0 0,1 1 273 0 0,0 0 49 0 0,0 0-104 0 0,0 0-482 0 0,0 0-214 0 0,0 0-41 0 0,0 0-48 0 0,7 3-157 0 0,17 5-1473 0 0,-15-7 599 0 0</inkml:trace>
  <inkml:trace contextRef="#ctx0" brushRef="#br1" timeOffset="-78437.927">16844 1167 11056 0 0,'0'0'852'0'0,"-6"3"-528"0"0,-58 36 4570 0 0,60-36-4723 0 0,0 1 0 0 0,0-1-1 0 0,0 1 1 0 0,0 0 0 0 0,1 0 0 0 0,0 1-1 0 0,-1-1 1 0 0,2 1 0 0 0,-1-1 0 0 0,0 1-1 0 0,1 0 1 0 0,0 0 0 0 0,0 0 0 0 0,1 0-1 0 0,-1 1-170 0 0,2-1 31 0 0,0-1 1 0 0,0 1-1 0 0,0-1 0 0 0,1 1 0 0 0,-1-1 0 0 0,1 0 0 0 0,0 1 0 0 0,1-1 0 0 0,-1 0 0 0 0,1 1 0 0 0,0-1 0 0 0,0 0 1 0 0,0 0-1 0 0,2 2-31 0 0,6 10 502 0 0,1-1 0 0 0,11 12-502 0 0,-18-23-16 0 0,20 21 195 0 0,-17-18-128 0 0,0 1 0 0 0,0-1 0 0 0,3 6-51 0 0,-7-7 12 0 0,-2-5 8 0 0,-1 0 0 0 0,0-1 0 0 0,1 1 0 0 0,-1-1 0 0 0,0 1 0 0 0,0-1-1 0 0,0 1 1 0 0,0-1 0 0 0,1 1 0 0 0,-1 0 0 0 0,0-1 0 0 0,0 1 0 0 0,0 0 0 0 0,0-1-1 0 0,0 1 1 0 0,0-1 0 0 0,0 1 0 0 0,-1 0 0 0 0,1-1 0 0 0,0 1 0 0 0,0-1 0 0 0,0 1-1 0 0,-1-1 1 0 0,1 1 0 0 0,0 0 0 0 0,0-1 0 0 0,-1 1 0 0 0,1-1 0 0 0,-1 0-1 0 0,1 1 1 0 0,0-1 0 0 0,-1 1 0 0 0,1-1 0 0 0,-1 1 0 0 0,1-1 0 0 0,-1 0 0 0 0,1 1-1 0 0,-1-1 1 0 0,1 0 0 0 0,-1 0 0 0 0,0 1 0 0 0,1-1 0 0 0,-1 0 0 0 0,0 0-20 0 0,1 0 72 0 0,-12 4 106 0 0,1-1-1 0 0,-1-1 1 0 0,1 0-1 0 0,-1 0 1 0 0,0-1-1 0 0,-1-1-177 0 0,-26 0-2153 0 0,-7-2 2153 0 0,30 0-624 0 0,11 2 107 0 0,1-1 0 0 0,-1 1 0 0 0,1-1 0 0 0,0-1 0 0 0,-1 1-1 0 0,0-1 518 0 0,-11-4-6483 0 0</inkml:trace>
  <inkml:trace contextRef="#ctx0" brushRef="#br1" timeOffset="-78145.757">17200 1099 15664 0 0,'0'0'718'0'0,"0"0"-19"0"0,0 0-374 0 0,-1 1 84 0 0,-4 5 27 0 0,0-1-1 0 0,-1 1 1 0 0,1-1-1 0 0,-1-1 1 0 0,0 1-1 0 0,-1-1 0 0 0,-1 1-435 0 0,4-2 30 0 0,1 0-1 0 0,-1 1 1 0 0,0-1-1 0 0,1 1 1 0 0,0-1-1 0 0,0 1 1 0 0,0 0-1 0 0,0 0 1 0 0,1 1 0 0 0,-1-1-1 0 0,1 1 1 0 0,0-1-1 0 0,0 1 1 0 0,1-1-1 0 0,0 1 1 0 0,-1 0-1 0 0,2 0 1 0 0,-1 0-1 0 0,0 0 1 0 0,1 0-1 0 0,0 0 1 0 0,0 3-30 0 0,3 4 247 0 0,-1 1-1 0 0,2 0 1 0 0,-1 0 0 0 0,2-1 0 0 0,0 0 0 0 0,0 0-1 0 0,1 0 1 0 0,5 7-247 0 0,-5-8 78 0 0,0 1 0 0 0,-1 0 0 0 0,0 1 0 0 0,-1-1 0 0 0,3 13-78 0 0,-7-23 54 0 0,0-1 0 0 0,1 0 0 0 0,-1 1 1 0 0,0-1-1 0 0,-1 0 0 0 0,1 1 0 0 0,0-1 1 0 0,0 0-1 0 0,0 0 0 0 0,-1 1 0 0 0,1-1 1 0 0,-1 0-1 0 0,1 0 0 0 0,-1 0 1 0 0,1 1-1 0 0,-1-1 0 0 0,0 0 0 0 0,0 0 1 0 0,1 0-1 0 0,-1 0 0 0 0,0 0 0 0 0,0 0 1 0 0,0 0-1 0 0,0-1 0 0 0,0 1 0 0 0,0 0 1 0 0,0 0-1 0 0,-1 0-54 0 0,-3 2 36 0 0,0 0 0 0 0,-1-1-1 0 0,1 1 1 0 0,-1-1 0 0 0,-4 1-36 0 0,-10 2 0 0 0,-1-1 0 0 0,1-1 0 0 0,-1-1 0 0 0,0-1 0 0 0,1 0 0 0 0,-1-2 0 0 0,-4-1 0 0 0,21 2-215 0 0,0-1-1 0 0,0 0 1 0 0,0 0 0 0 0,1 0-1 0 0,-1 0 1 0 0,-2-2 215 0 0,5 3-237 0 0,0-1 0 0 0,0 1 0 0 0,0 0 0 0 0,0-1 0 0 0,1 1 0 0 0,-1-1-1 0 0,0 0 1 0 0,0 1 0 0 0,0-1 0 0 0,0 0 0 0 0,1 1 0 0 0,-1-1 0 0 0,0 0 0 0 0,1 0 0 0 0,-1 0 0 0 0,1 1 0 0 0,-1-1 0 0 0,1 0 0 0 0,-1 0 0 0 0,1 0 0 0 0,0 0-1 0 0,-1 0 1 0 0,1 0 0 0 0,0 0 0 0 0,0 0 0 0 0,-1 0 0 0 0,1-1 237 0 0,2-8-2028 0 0,2-1-10 0 0</inkml:trace>
  <inkml:trace contextRef="#ctx0" brushRef="#br1" timeOffset="-77971.847">17410 1226 17503 0 0,'0'0'399'0'0,"0"8"540"0"0,-2 1-592 0 0,1 0 1 0 0,1 1 0 0 0,0 0-1 0 0,0-1 1 0 0,1 8-348 0 0,1 17 2070 0 0,-1-26-1836 0 0,0 0 1 0 0,0-1-1 0 0,0 1 1 0 0,1-1-1 0 0,0 1 1 0 0,1-1-1 0 0,0 0 1 0 0,0 0 0 0 0,0 0-1 0 0,1-1 1 0 0,0 1-1 0 0,3 3-234 0 0,-7-9-106 0 0,1-1-1 0 0,-1 1 1 0 0,1 0-1 0 0,-1 0 1 0 0,1-1-1 0 0,-1 1 1 0 0,1 0-1 0 0,0-1 1 0 0,0 1-1 0 0,-1-1 1 0 0,1 1-1 0 0,0-1 1 0 0,0 1-1 0 0,0-1 1 0 0,0 0-1 0 0,-1 1 0 0 0,1-1 1 0 0,0 0-1 0 0,0 1 1 0 0,0-1-1 0 0,0 0 1 0 0,0 0-1 0 0,0 0 1 0 0,0 0-1 0 0,0 0 1 0 0,0 0-1 0 0,0 0 1 0 0,-1 0-1 0 0,1-1 1 0 0,0 1-1 0 0,0 0 1 0 0,0 0-1 0 0,0-1 1 0 0,0 1-1 0 0,0-1 1 0 0,-1 1 106 0 0,5-3-2206 0 0</inkml:trace>
  <inkml:trace contextRef="#ctx0" brushRef="#br1" timeOffset="-77396.656">18014 1230 14224 0 0,'0'0'653'0'0,"0"0"-16"0"0,-7 5-261 0 0,-4 0 382 0 0,1 0-1 0 0,-1-2 0 0 0,1 1 1 0 0,-1-1-1 0 0,-5 0-757 0 0,-25 8 1138 0 0,6 3-695 0 0,2 0 0 0 0,-5 5-443 0 0,32-16 139 0 0,0 1 1 0 0,0 0-1 0 0,0 1 1 0 0,0 0-140 0 0,-16 12 215 0 0,18-15-172 0 0,2-1-28 0 0,0 0-1 0 0,1 1 1 0 0,-1-1 0 0 0,0 0 0 0 0,1 0 0 0 0,-1 1 0 0 0,1-1-1 0 0,-1 1 1 0 0,1-1 0 0 0,0 1 0 0 0,0 0 0 0 0,-1-1-1 0 0,1 1 1 0 0,1 0 0 0 0,-1 0 0 0 0,-1 1-15 0 0,2-2 239 0 0,15 5 114 0 0,-11-5-440 0 0,-1 0 1 0 0,0-1-1 0 0,0 1 0 0 0,1-1 0 0 0,-1 1 1 0 0,0-1-1 0 0,1 0 0 0 0,-1-1 1 0 0,0 1-1 0 0,1 0 0 0 0,-1-1 1 0 0,0 0-1 0 0,0 0 0 0 0,1 0 87 0 0,10-4-185 0 0,-1 0-1 0 0,11-7 186 0 0,-4 2 285 0 0,12-7-686 0 0,-24 12 384 0 0,1 0-1 0 0,-1 1 1 0 0,1 0-1 0 0,0 1 1 0 0,9-3 17 0 0,-14 5 67 0 0,0 0 0 0 0,1 1 0 0 0,0-1 0 0 0,-1 1-1 0 0,1-1 1 0 0,-1 2 0 0 0,5-1-67 0 0,-7 0 5 0 0,-1 1 0 0 0,0-1 0 0 0,0 0 0 0 0,0 1-1 0 0,1-1 1 0 0,-1 1 0 0 0,0-1 0 0 0,0 1 0 0 0,0 0 0 0 0,0-1 0 0 0,0 1-1 0 0,0 0 1 0 0,0 0 0 0 0,0 0 0 0 0,0 0 0 0 0,0 0 0 0 0,-1 0 0 0 0,1 0-1 0 0,0 0 1 0 0,-1 0 0 0 0,1 0 0 0 0,0 0 0 0 0,-1 0 0 0 0,0 0 0 0 0,1 1-1 0 0,-1-1 1 0 0,0 0 0 0 0,1 0 0 0 0,-1 0 0 0 0,0 1 0 0 0,0-1-5 0 0,1 8-276 0 0,1 0 567 0 0,-1 1-1 0 0,-1 0 1 0 0,0 0-1 0 0,0-1 1 0 0,-1 8-291 0 0,-3 30 165 0 0,3-53-165 0 0,1 4 0 0 0,0 1 0 0 0,1-1 0 0 0,-1 1 0 0 0,0 0 0 0 0,0-1 0 0 0,1 1 0 0 0,-1 0 0 0 0,1-1 0 0 0,-1 1 0 0 0,1 0 0 0 0,0 0 0 0 0,11-16-13 0 0,1 2 0 0 0,0 0-1 0 0,1 0 1 0 0,1 1 0 0 0,0 1-1 0 0,1 1 1 0 0,0 0 0 0 0,1 1-1 0 0,1 0 1 0 0,2 1 13 0 0,-14 6-91 0 0,0 1 0 0 0,1 1 0 0 0,-1-1 0 0 0,1 1 1 0 0,0 0-1 0 0,-1 1 0 0 0,1-1 0 0 0,0 1 0 0 0,0 1 0 0 0,0-1 0 0 0,0 1 0 0 0,6 1 91 0 0,-11 0 55 0 0,1-1 0 0 0,-1 1-1 0 0,0 0 1 0 0,0 0-1 0 0,1 1 1 0 0,-1-1 0 0 0,0 0-1 0 0,0 1 1 0 0,0-1 0 0 0,-1 1-1 0 0,1 0 1 0 0,0-1-1 0 0,-1 1 1 0 0,1 0 0 0 0,-1 0-1 0 0,1 0 1 0 0,-1 0 0 0 0,0 1-1 0 0,1 1-54 0 0,3 7-9 0 0,0 1 0 0 0,0 0 0 0 0,0 5 9 0 0,-3-9 32 0 0,2 3 52 0 0,-2 0-1 0 0,1 0 1 0 0,-1 0 0 0 0,-1 3-84 0 0,0-10-108 0 0,-1 0 0 0 0,0-1 0 0 0,0 1 0 0 0,0 0 0 0 0,-1-1 0 0 0,1 1 0 0 0,-1 0 0 0 0,0-1 0 0 0,0 1 0 0 0,0-1 0 0 0,0 1 0 0 0,-1-1 0 0 0,1 0 0 0 0,-1 0 0 0 0,0 1 108 0 0,-11 5-4434 0 0,5-4-2209 0 0</inkml:trace>
  <inkml:trace contextRef="#ctx0" brushRef="#br1" timeOffset="-77075.774">17550 1030 19351 0 0,'0'0'439'0'0,"0"0"62"0"0,-6-4 662 0 0,3 3-1074 0 0,3 1-45 0 0,0-1 0 0 0,0 1 0 0 0,-1 0 0 0 0,1 0 0 0 0,0 0 0 0 0,0 0 0 0 0,0 0 0 0 0,0-1 0 0 0,0 1-1 0 0,0 0 1 0 0,-1 0 0 0 0,1 0 0 0 0,0-1 0 0 0,0 1 0 0 0,0 0 0 0 0,0 0 0 0 0,0 0 0 0 0,0-1 0 0 0,0 1 0 0 0,0 0-1 0 0,0 0 1 0 0,0 0 0 0 0,0-1 0 0 0,0 1 0 0 0,0 0 0 0 0,0 0 0 0 0,0 0 0 0 0,0-1 0 0 0,0 1 0 0 0,0 0 0 0 0,0 0-1 0 0,0 0 1 0 0,0-1 0 0 0,1 1 0 0 0,-1 0 0 0 0,0 0 0 0 0,0 0 0 0 0,0-1 0 0 0,0 1 0 0 0,0 0 0 0 0,1 0 0 0 0,-1 0-44 0 0,8-8 2069 0 0,-4 4-4648 0 0,-4 4 1068 0 0</inkml:trace>
  <inkml:trace contextRef="#ctx0" brushRef="#br1" timeOffset="-76558.565">18908 1115 12784 0 0,'10'0'1280'0'0,"-5"2"-1054"0"0,-1-1 1 0 0,0 1-1 0 0,0 0 1 0 0,0 0-1 0 0,0 1 1 0 0,0-1 0 0 0,-1 1-1 0 0,1 0 1 0 0,-1 0-1 0 0,0 0 1 0 0,0 0-1 0 0,0 1 1 0 0,0-1-1 0 0,1 2-226 0 0,6 15 1178 0 0,0 0-1 0 0,-1 1 0 0 0,-1 0 0 0 0,-1 0 0 0 0,-1 0 0 0 0,1 10-1177 0 0,9 31 1059 0 0,6 7-849 0 0,-21-67-224 0 0,1 10-329 0 0,8-23-3052 0 0,-7 3-2084 0 0,0 0-1577 0 0</inkml:trace>
  <inkml:trace contextRef="#ctx0" brushRef="#br1" timeOffset="-76262.211">19053 1040 5528 0 0,'0'-5'78'0'0,"-1"0"1"0"0,1 0-1 0 0,-1 0 1 0 0,0 1-1 0 0,-1-1 0 0 0,-1-5-78 0 0,-3-5 6960 0 0,5 13-4988 0 0,1 1 871 0 0,0 1-1419 0 0,0 0-619 0 0,0 0-124 0 0,0 0-55 0 0,0 0-117 0 0,0 0-49 0 0,0 0-11 0 0,0 0-54 0 0,0 0-224 0 0,0 0-91 0 0,10 12-370 0 0,11 17-2947 0 0,-15-21 1294 0 0</inkml:trace>
  <inkml:trace contextRef="#ctx0" brushRef="#br1" timeOffset="-75955.762">19288 1071 13360 0 0,'-3'8'1424'0'0,"-2"-3"-1190"0"0,1-1 0 0 0,-1 0 0 0 0,0 0 1 0 0,-3 2-235 0 0,-9 6 1808 0 0,11-7-1315 0 0,0 1 0 0 0,0-1 0 0 0,0 1 0 0 0,1 1 1 0 0,0-1-1 0 0,0 0 0 0 0,0 1 0 0 0,-1 5-493 0 0,5-10 34 0 0,0 1 1 0 0,0-1-1 0 0,0 0 0 0 0,0 1 0 0 0,1 0 0 0 0,-1-1 1 0 0,1 1-1 0 0,0-1 0 0 0,0 1 0 0 0,0 0 1 0 0,0-1-1 0 0,0 1 0 0 0,1-1 0 0 0,-1 1 1 0 0,1 0-1 0 0,-1-1 0 0 0,1 1 0 0 0,0-1 1 0 0,0 0-1 0 0,0 1 0 0 0,1-1 0 0 0,-1 0 0 0 0,0 0 1 0 0,1 1-1 0 0,-1-1 0 0 0,1 0 0 0 0,0 0 1 0 0,1 0-35 0 0,19 22 338 0 0,2-2 0 0 0,0-1 0 0 0,7 3-338 0 0,-17-10 159 0 0,-13-12-86 0 0,0 0 0 0 0,1-1 0 0 0,-1 1 0 0 0,1 0 0 0 0,0-1 0 0 0,0 1 0 0 0,-1-1 0 0 0,1 0 0 0 0,1 1-73 0 0,-3-2 14 0 0,0 0 0 0 0,0 0 0 0 0,0 0 0 0 0,0 1 0 0 0,0-1 0 0 0,1 0 1 0 0,-1 0-1 0 0,0 0 0 0 0,0 1 0 0 0,0-1 0 0 0,0 0 0 0 0,0 0 0 0 0,0 1 0 0 0,0-1 0 0 0,0 0 0 0 0,0 0 0 0 0,0 1 0 0 0,0-1 0 0 0,0 0 0 0 0,0 0 0 0 0,0 1 0 0 0,0-1 0 0 0,0 0 0 0 0,0 0 0 0 0,0 1 0 0 0,0-1 0 0 0,0 0 0 0 0,-1 0 0 0 0,1 0 0 0 0,0 1 0 0 0,0-1 0 0 0,0 0 0 0 0,0 0 1 0 0,0 0-1 0 0,-1 1 0 0 0,1-1 0 0 0,0 0 0 0 0,0 0 0 0 0,0 0 0 0 0,-1 0 0 0 0,1 0 0 0 0,0 1 0 0 0,0-1 0 0 0,-1 0 0 0 0,1 0-14 0 0,-9 8 211 0 0,3-6-142 0 0,1 0 1 0 0,-1 0-1 0 0,0-1 1 0 0,0 1-1 0 0,1-1 1 0 0,-1 0-1 0 0,0-1 1 0 0,-3 1-70 0 0,-50-3 273 0 0,44 1-297 0 0,-74-5-1330 0 0,51 4-6054 0 0,22 1 19 0 0</inkml:trace>
  <inkml:trace contextRef="#ctx0" brushRef="#br1" timeOffset="-74964.28">19932 1132 6912 0 0,'5'-1'186'0'0,"-1"0"123"0"0,-1 0 0 0 0,1 0 0 0 0,-1 0 0 0 0,0-1 0 0 0,0 1 0 0 0,3-3-309 0 0,6-5 6042 0 0,-12 8-5899 0 0,1 0 1 0 0,-1 0-1 0 0,1 1 1 0 0,-1-1-1 0 0,1 1 1 0 0,-1-1-1 0 0,1 0 0 0 0,0 1 1 0 0,-1-1-1 0 0,1 1 1 0 0,0-1-1 0 0,-1 1 1 0 0,1-1-1 0 0,0 1 1 0 0,0 0-1 0 0,-1-1 1 0 0,1 1-1 0 0,0 0 1 0 0,0 0-1 0 0,0 0 1 0 0,0 0-1 0 0,-1-1 1 0 0,1 1-1 0 0,0 0 1 0 0,0 0-1 0 0,0 0 1 0 0,0 1-1 0 0,-1-1 1 0 0,1 0-1 0 0,0 0 1 0 0,0 0-1 0 0,0 1 1 0 0,-1-1-1 0 0,1 0 1 0 0,0 1-1 0 0,0-1 0 0 0,-1 0 1 0 0,1 1-1 0 0,0-1 1 0 0,-1 1-1 0 0,1 0 1 0 0,0-1-1 0 0,0 1-143 0 0,2 3 166 0 0,-1 0-1 0 0,1 0 0 0 0,-1 0 1 0 0,1 1-1 0 0,-1-1 0 0 0,0 1 1 0 0,-1-1-1 0 0,1 1 0 0 0,-1 0 0 0 0,0 0 1 0 0,0-1-1 0 0,-1 2-165 0 0,4 9 286 0 0,-2 0-237 0 0,1 0 1 0 0,-1 12-50 0 0,-1-5 3 0 0,-1 30-27 0 0,0-41 130 0 0,-1 0 0 0 0,2 0 0 0 0,-1-1 0 0 0,1 1 0 0 0,2 4-106 0 0,-1-5 636 0 0,-1-9-556 0 0,-1-1 48 0 0,0 0 2 0 0,0 0-2 0 0,0-4-100 0 0,1-1-1 0 0,-1 0 1 0 0,0 0 0 0 0,0 0-1 0 0,-1-4-27 0 0,1-18-83 0 0,3 4-120 0 0,1 0 0 0 0,1 1 0 0 0,0-1 1 0 0,2 1-1 0 0,1 1 0 0 0,0-1 0 0 0,2 1 0 0 0,2-2 203 0 0,-10 19 0 0 0,-1 2 0 0 0,-1 1 0 0 0,1 0 0 0 0,0 0 0 0 0,-1 0 0 0 0,1 0 0 0 0,0 0 0 0 0,0 0 0 0 0,0 0 0 0 0,0 0 0 0 0,-1 0 0 0 0,1 0 0 0 0,1 0 0 0 0,-1 1 0 0 0,0-1 0 0 0,0 0 0 0 0,0 1 0 0 0,1-1 0 0 0,-2 1 0 0 0,1 0 0 0 0,-1-1 0 0 0,1 1 0 0 0,-1 0 0 0 0,0 0 0 0 0,1 0 0 0 0,-1 0 0 0 0,0 0 0 0 0,1 0 0 0 0,-1 0 0 0 0,1 0 0 0 0,-1 0 0 0 0,0 0 0 0 0,1 0 0 0 0,-1 0 0 0 0,1 0 0 0 0,-1 0 0 0 0,0 1 0 0 0,1-1 0 0 0,-1 0 0 0 0,0 0 0 0 0,1 0 0 0 0,-1 1 0 0 0,0-1 0 0 0,1 0 0 0 0,-1 0 0 0 0,0 1 0 0 0,0-1 0 0 0,1 0 0 0 0,-1 0 0 0 0,0 1 0 0 0,0-1 0 0 0,1 0 0 0 0,-1 1 0 0 0,0-1 0 0 0,3 5 0 0 0,-1 0 0 0 0,1-1 0 0 0,-1 1 0 0 0,0 0 1 0 0,-1 0-1 0 0,1 0 0 0 0,-1 0 0 0 0,0 0 0 0 0,0 0 0 0 0,0 1 0 0 0,-1 4 0 0 0,3 10 42 0 0,12 54 1342 0 0,-12-68-1319 0 0,-1 1 0 0 0,2 0 0 0 0,-1-1 1 0 0,1 0-1 0 0,0 0 0 0 0,0 0 0 0 0,1 0 0 0 0,4 4-65 0 0,-7-8 0 0 0,1 1 0 0 0,0-2 0 0 0,-1 1 0 0 0,1 0-1 0 0,0 0 1 0 0,0-1 0 0 0,0 0 0 0 0,0 1 0 0 0,0-1 0 0 0,0 0 0 0 0,0-1 0 0 0,6 2 73 0 0,-1 0 0 0 0,1 0 1 0 0,5-1-74 0 0,-9-1 49 0 0,1 0 1 0 0,-1 0-1 0 0,1 0 0 0 0,-1-1 1 0 0,1 0-1 0 0,-1 0 0 0 0,1 0 1 0 0,-1-1-1 0 0,0 1 0 0 0,1-1 1 0 0,-1-1-1 0 0,0 1 0 0 0,0-1 1 0 0,-1 0-1 0 0,1 0 0 0 0,1-1-49 0 0,1-2 82 0 0,1 0 0 0 0,-1-1 0 0 0,0 0 0 0 0,-1 0 0 0 0,0-1 0 0 0,0 1 0 0 0,4-8-82 0 0,-1 1-120 0 0,-1 1 1 0 0,-1-2-1 0 0,0 1 1 0 0,-1-1-1 0 0,-1 0 1 0 0,0 0-1 0 0,-1 0 1 0 0,1-6 119 0 0,-5 18-19 0 0,0 0 0 0 0,0 1 0 0 0,0-1 0 0 0,0 0 0 0 0,0 0 0 0 0,-1 1 1 0 0,1-1-1 0 0,-1 0 0 0 0,1 0 0 0 0,-1 1 0 0 0,0-1 0 0 0,0 1 1 0 0,-1-1-1 0 0,1 1 0 0 0,-1-1 19 0 0,2 2-8 0 0,-1 0 0 0 0,0 0 0 0 0,0 0 1 0 0,0 0-1 0 0,1 0 0 0 0,-1 0 0 0 0,0 1 0 0 0,-1-1 0 0 0,1 0 1 0 0,0 0-1 0 0,0 1 0 0 0,0-1 0 0 0,0 0 0 0 0,0 1 1 0 0,-1 0-1 0 0,1-1 0 0 0,0 1 0 0 0,0 0 0 0 0,-1-1 0 0 0,1 1 1 0 0,0 0-1 0 0,-1 0 0 0 0,1 0 0 0 0,0 0 0 0 0,-1 0 1 0 0,1 0-1 0 0,0 1 0 0 0,-1-1 0 0 0,1 0 0 0 0,0 1 8 0 0,-6 0 0 0 0,1 1 0 0 0,0 1 0 0 0,0-1 0 0 0,1 1 0 0 0,-1 0 0 0 0,0 0 0 0 0,1 1 0 0 0,0-1 0 0 0,-1 1 0 0 0,2 0 0 0 0,-1 1 0 0 0,0-1 0 0 0,1 1 0 0 0,0 0 0 0 0,0 0 0 0 0,0 0 0 0 0,1 1 0 0 0,0-1 0 0 0,0 1 0 0 0,0 1 0 0 0,1-3-3 0 0,0 1-1 0 0,0-1 1 0 0,0 1-1 0 0,1 0 0 0 0,0 0 1 0 0,0 0-1 0 0,1-1 1 0 0,-1 1-1 0 0,1 3 4 0 0,0-6-1 0 0,0 1-1 0 0,0-1 0 0 0,1 1 0 0 0,-1-1 1 0 0,1 1-1 0 0,0-1 0 0 0,-1 1 1 0 0,1-1-1 0 0,0 0 0 0 0,0 1 1 0 0,1-1-1 0 0,-1 0 0 0 0,0 0 1 0 0,1 0-1 0 0,-1 0 0 0 0,1 0 1 0 0,0 0-1 0 0,0 0 0 0 0,1 1 2 0 0,4 2-17 0 0,0 0-1 0 0,1-1 1 0 0,0 0-1 0 0,-1 0 1 0 0,1 0 0 0 0,1-1-1 0 0,3 1 18 0 0,16 3-1022 0 0,19 2 1022 0 0,-34-6-417 0 0,0-2-415 0 0,1 0 0 0 0,0-1-1 0 0,-1 0 1 0 0,1-1 0 0 0,0 0 0 0 0,-1-1 832 0 0,9-2-1782 0 0</inkml:trace>
  <inkml:trace contextRef="#ctx0" brushRef="#br1" timeOffset="-74524.369">20949 1107 6912 0 0,'-3'-10'732'0'0,"0"8"-578"0"0,1 0 0 0 0,0 1 0 0 0,-1 0 0 0 0,1 0 0 0 0,-1 0 0 0 0,1 0 0 0 0,-1 0 0 0 0,1 0 0 0 0,-1 0 0 0 0,0 1 0 0 0,1 0 0 0 0,-1-1 0 0 0,0 1-1 0 0,1 0 1 0 0,-1 0 0 0 0,0 0-154 0 0,-9 1 1959 0 0,1 1 0 0 0,0 0 0 0 0,-2 0-1959 0 0,8 0 354 0 0,-11 1 247 0 0,-1 1-1 0 0,1 2 1 0 0,0-1 0 0 0,1 2-1 0 0,0 0 1 0 0,-6 4-601 0 0,14-7 114 0 0,0 0 1 0 0,0 1-1 0 0,1 0 0 0 0,0 0 1 0 0,0 1-1 0 0,0-1 1 0 0,0 1-1 0 0,1 1 0 0 0,0-1 1 0 0,0 1-1 0 0,1 0 1 0 0,0 0-1 0 0,0 0 0 0 0,0 1-114 0 0,4-7 25 0 0,-1-1 0 0 0,1 1 0 0 0,0 0 0 0 0,-1-1 0 0 0,1 1 0 0 0,0-1 0 0 0,0 1 0 0 0,-1 0 0 0 0,1-1-1 0 0,0 1 1 0 0,0 0 0 0 0,0-1 0 0 0,0 1 0 0 0,0 0 0 0 0,0 0 0 0 0,0-1 0 0 0,0 1 0 0 0,0 0 0 0 0,0-1 0 0 0,0 1 0 0 0,0 0-1 0 0,1-1 1 0 0,-1 1 0 0 0,0 0 0 0 0,0-1 0 0 0,1 1 0 0 0,-1-1 0 0 0,0 1 0 0 0,1-1 0 0 0,-1 1 0 0 0,1 0 0 0 0,-1-1-1 0 0,1 1 1 0 0,-1-1 0 0 0,1 0 0 0 0,-1 1 0 0 0,1-1 0 0 0,-1 1 0 0 0,1-1 0 0 0,0 0 0 0 0,-1 1 0 0 0,1-1 0 0 0,0 0 0 0 0,-1 0-1 0 0,1 0 1 0 0,0 1 0 0 0,-1-1 0 0 0,1 0 0 0 0,0 0 0 0 0,-1 0 0 0 0,1 0 0 0 0,0 0 0 0 0,-1 0 0 0 0,1 0 0 0 0,0-1-1 0 0,0 1-23 0 0,7 0 16 0 0,1-1 1 0 0,-1-1 0 0 0,1 0 0 0 0,5-1-18 0 0,-5 0 91 0 0,7-1-87 0 0,-1-1-1 0 0,-1-1 1 0 0,5-3-4 0 0,-7 4 0 0 0,0 0 1 0 0,1 0-1 0 0,0 1 0 0 0,-1 1 0 0 0,2-1 0 0 0,-9 4 0 0 0,-1-1 0 0 0,0 1 0 0 0,1 0 0 0 0,-1 0 0 0 0,0 0 0 0 0,0 1 0 0 0,1 0-1 0 0,-1-1 1 0 0,0 2 0 0 0,0-1 0 0 0,0 0 0 0 0,0 1 0 0 0,0 0 0 0 0,0-1 0 0 0,0 2-1 0 0,0-1 1 0 0,2 2 0 0 0,-2 0 26 0 0,1 1 0 0 0,-1-1 0 0 0,0 0 0 0 0,-1 1 0 0 0,1 0 0 0 0,-1 0 0 0 0,0 0 0 0 0,0 0 0 0 0,-1 1 0 0 0,0-1 0 0 0,0 1 0 0 0,0-1 0 0 0,1 4-26 0 0,1 11 128 0 0,0 0-1 0 0,0 1 0 0 0,-2 5-127 0 0,0-3 168 0 0,-2 0-1 0 0,0 0 1 0 0,-2 0 0 0 0,0 0-1 0 0,-2 0 1 0 0,0-1-1 0 0,-2 1 1 0 0,0-1 0 0 0,-2-1-1 0 0,-2 5-167 0 0,8-21 5 0 0,0-1 0 0 0,0 0 0 0 0,-1 1 0 0 0,0-1 0 0 0,0 0 0 0 0,0-1 0 0 0,0 1 0 0 0,0 0 0 0 0,-1-1 0 0 0,0 0 0 0 0,0 0 0 0 0,-2 2-5 0 0,4-4 26 0 0,-1 1 0 0 0,0-1-1 0 0,0 1 1 0 0,0-1 0 0 0,0 0-1 0 0,0 0 1 0 0,0-1 0 0 0,-1 1-1 0 0,1-1 1 0 0,0 1 0 0 0,0-1-1 0 0,0 0 1 0 0,-1 0 0 0 0,1 0-1 0 0,0-1 1 0 0,0 1 0 0 0,0-1 0 0 0,-1 1-1 0 0,1-2-25 0 0,-7-1 0 0 0,-1-1 0 0 0,1 0 1 0 0,1 0-1 0 0,-1-2 0 0 0,1 1 0 0 0,0-1 0 0 0,0 0 0 0 0,-4-5 0 0 0,8 7-39 0 0,0 0 0 0 0,1-1 0 0 0,0 1 0 0 0,0-1 0 0 0,1 0 0 0 0,-1 0 0 0 0,1 0 0 0 0,0-1 0 0 0,1 1 0 0 0,-1-1 0 0 0,1 0 0 0 0,0 0 0 0 0,0 1 0 0 0,1-1 0 0 0,-1-5 39 0 0,2 7-420 0 0,0 0-1 0 0,0 0 1 0 0,0 0-1 0 0,0 0 0 0 0,1 0 1 0 0,0 0-1 0 0,1-3 421 0 0,6-15-6538 0 0,-2 8-371 0 0</inkml:trace>
  <inkml:trace contextRef="#ctx0" brushRef="#br1" timeOffset="-74175.551">21212 862 13824 0 0,'0'0'314'0'0,"0"0"46"0"0,0 0 22 0 0,0 0-50 0 0,13-2-208 0 0,-13 1 15 0 0,1 1 0 0 0,-1 0 1 0 0,1 0-1 0 0,-1-1 0 0 0,1 1 1 0 0,-1 0-1 0 0,1 0 1 0 0,-1 0-1 0 0,1 0 0 0 0,-1 0 1 0 0,1 0-1 0 0,-1 0 1 0 0,1 0-1 0 0,0 0 0 0 0,-1 0 1 0 0,1 0-1 0 0,-1 0 0 0 0,1 1 1 0 0,-1-1-1 0 0,1 0 1 0 0,-1 0-1 0 0,1 1 0 0 0,-1-1 1 0 0,1 0-1 0 0,-1 0 1 0 0,1 1-140 0 0,0 0 224 0 0,0 0 1 0 0,0 0 0 0 0,0 0 0 0 0,-1 0 0 0 0,1 1 0 0 0,0-1 0 0 0,-1 0 0 0 0,1 0 0 0 0,0 1 0 0 0,-1-1 0 0 0,1 1-225 0 0,0 2 226 0 0,0-1 1 0 0,-1 1-1 0 0,1 1 1 0 0,0-1-1 0 0,-1 0 1 0 0,0 0-1 0 0,0 3-226 0 0,-4 46 1123 0 0,2 0 0 0 0,2 0-1123 0 0,1-11 270 0 0,-1-29-270 0 0,2-1 0 0 0,-1 0 0 0 0,4 9 0 0 0,-1 1 0 0 0,-1-11 0 0 0,0 0 0 0 0,1-1 0 0 0,0 0 0 0 0,0 0 0 0 0,6 10 0 0 0,3 4 0 0 0,-12-21-109 0 0,1 0 0 0 0,-1 0 0 0 0,1 0 0 0 0,0 0 0 0 0,1 0 0 0 0,-1-1 0 0 0,0 1 0 0 0,2 1 109 0 0,-3-4-114 0 0,0 1-1 0 0,-1 0 1 0 0,1-1 0 0 0,0 1-1 0 0,0-1 1 0 0,0 1 0 0 0,0-1-1 0 0,0 1 1 0 0,0-1 0 0 0,0 1-1 0 0,-1-1 1 0 0,1 0-1 0 0,0 0 1 0 0,0 0 0 0 0,0 1-1 0 0,0-1 1 0 0,0 0 0 0 0,0 0-1 0 0,0 0 1 0 0,0-1 0 0 0,0 1-1 0 0,0 0 1 0 0,0 0 0 0 0,0 0-1 0 0,0-1 1 0 0,0 1 0 0 0,0-1-1 0 0,0 1 1 0 0,0 0 0 0 0,0-1 114 0 0,5-3-7801 0 0</inkml:trace>
  <inkml:trace contextRef="#ctx0" brushRef="#br1" timeOffset="-73904.214">21484 1060 15664 0 0,'0'0'356'0'0,"0"0"49"0"0,0 0 21 0 0,6 12 106 0 0,2 9 1324 0 0,-1 1 0 0 0,0 5-1856 0 0,11 37 2140 0 0,4 1 176 0 0,-19-60-2364 0 0,-3-4-289 0 0,0-1-138 0 0,0 0-1569 0 0,0 0-6147 0 0</inkml:trace>
  <inkml:trace contextRef="#ctx0" brushRef="#br1" timeOffset="-73634.407">21564 796 5528 0 0,'0'0'422'0'0,"3"0"234"0"0,10 3 7030 0 0,-10-1-7248 0 0,-1 0 0 0 0,1 0 0 0 0,-1 0 1 0 0,1 0-1 0 0,-1 0 0 0 0,0 0 0 0 0,1 1 1 0 0,-1 0-1 0 0,-1-1 0 0 0,1 1 1 0 0,0 0-1 0 0,0 1-438 0 0,0-1 400 0 0,-2-2-290 0 0,2 4 455 0 0,2 17-64 0 0,-4-17-513 0 0,0-4-10 0 0,0-1 132 0 0,0 0 22 0 0,0 0-62 0 0,0 0-246 0 0,0 0-106 0 0,0 0-26 0 0,0 0-57 0 0,0 0-224 0 0,0 0-98 0 0,0 0-17 0 0,0 0 31 0 0,0 0 154 0 0,0 0 67 0 0,0 0 18 0 0,0 0-56 0 0,0 0-240 0 0,0 0-109 0 0,0 0-780 0 0,0 0-3031 0 0</inkml:trace>
  <inkml:trace contextRef="#ctx0" brushRef="#br1" timeOffset="-72189.14">21896 1016 3224 0 0,'0'0'437'0'0,"0"0"627"0"0,-1-4 6262 0 0,-2 0-6749 0 0,3 3-364 0 0,-1 0 0 0 0,-1-1 0 0 0,1 1 0 0 0,0 0 0 0 0,0 0 0 0 0,0 0 0 0 0,0 0 0 0 0,-1 0 0 0 0,1 0 0 0 0,-1 1 0 0 0,1-1 0 0 0,0 0 0 0 0,-1 1 0 0 0,1-1 0 0 0,-1 1 0 0 0,0-1 0 0 0,1 1 0 0 0,-1 0 0 0 0,1 0 0 0 0,-1 0 0 0 0,-1 0-213 0 0,-4 0 452 0 0,1 0 0 0 0,-1 1 1 0 0,1 0-1 0 0,-6 2-452 0 0,4-1 361 0 0,5-1-271 0 0,-1 1-1 0 0,1-1 0 0 0,0 1 1 0 0,-1 0-1 0 0,1 0 0 0 0,0 0 1 0 0,0 0-1 0 0,0 1 0 0 0,0-1 0 0 0,1 1 1 0 0,-1 0-1 0 0,1 0 0 0 0,0 0 1 0 0,-1 0-1 0 0,1 0 0 0 0,0 1-89 0 0,-12 14 683 0 0,12-15-684 0 0,1 0-1 0 0,-1-1 1 0 0,1 1-1 0 0,0 0 0 0 0,0 0 1 0 0,0 0-1 0 0,0-1 0 0 0,0 1 1 0 0,0 0-1 0 0,1 0 1 0 0,0 1-1 0 0,-1-1 0 0 0,1 0 1 0 0,0 0-1 0 0,1 0 1 0 0,-1 0-1 0 0,0 0 2 0 0,1 7 90 0 0,11 10 137 0 0,-11-19-214 0 0,0 0 0 0 0,1 0 0 0 0,-1 0 0 0 0,1 0-1 0 0,-1-1 1 0 0,1 1 0 0 0,-1-1 0 0 0,1 1 0 0 0,0-1 0 0 0,-1 0 0 0 0,1 1 0 0 0,0-1 0 0 0,-1 0 0 0 0,1 0 0 0 0,0 0 0 0 0,-1 0 0 0 0,1 0 0 0 0,-1-1 0 0 0,2 1-13 0 0,33-9 155 0 0,-28 6-139 0 0,0-1 0 0 0,0-1 0 0 0,0 0 0 0 0,0 0 0 0 0,4-4-16 0 0,-9 7-3 0 0,28-26-196 0 0,-25 23 154 0 0,-1-1-1 0 0,1 1 1 0 0,0 0-1 0 0,0 1 1 0 0,0 0 0 0 0,1-1-1 0 0,0 2 1 0 0,0-1-1 0 0,5-1 46 0 0,-10 5 28 0 0,-1 0 0 0 0,1-1-1 0 0,0 1 1 0 0,-1 0-1 0 0,1 1 1 0 0,-1-1 0 0 0,1 0-1 0 0,0 0 1 0 0,-1 1-1 0 0,1-1 1 0 0,-1 1 0 0 0,1-1-1 0 0,-1 1 1 0 0,1 0-1 0 0,-1 0 1 0 0,1-1 0 0 0,-1 1-1 0 0,0 0 1 0 0,0 0-1 0 0,1 0 1 0 0,-1 1 0 0 0,0-1-1 0 0,0 0 1 0 0,0 0-1 0 0,0 1 1 0 0,0-1 0 0 0,0 0-1 0 0,-1 1 1 0 0,1-1-1 0 0,0 1-27 0 0,2 5 52 0 0,0-1-1 0 0,0 1 0 0 0,0-1 1 0 0,-1 1-1 0 0,0 0 0 0 0,0 3-51 0 0,6 33 243 0 0,-3 1 0 0 0,-1-1-1 0 0,-2 11-242 0 0,-3-19 211 0 0,-3 20-211 0 0,3-41-7 0 0,-2 0-1 0 0,1-1 1 0 0,-2 1 0 0 0,0-1 0 0 0,-2 5 7 0 0,2-10 89 0 0,0-1 1 0 0,0 0 0 0 0,-1 0-1 0 0,0 0 1 0 0,0-1-1 0 0,-1 0 1 0 0,0 0-1 0 0,0 0 1 0 0,0-1-1 0 0,0 1 1 0 0,-1-1-1 0 0,0-1 1 0 0,0 0-1 0 0,-1 0 1 0 0,1 0-1 0 0,-1-1 1 0 0,1 0 0 0 0,-1 0-1 0 0,-5 0-89 0 0,-2 1 32 0 0,-1 0-1 0 0,1-2 1 0 0,-1 0-1 0 0,0-1 1 0 0,0 0-1 0 0,0-1 1 0 0,0-1 0 0 0,1-1-1 0 0,-15-2-31 0 0,27 3-4 0 0,-1 0 0 0 0,1 0-1 0 0,-1 0 1 0 0,1-1 0 0 0,0 1 0 0 0,-1-1-1 0 0,1 0 1 0 0,0 0 0 0 0,0 0 0 0 0,0 0-1 0 0,1-1 1 0 0,-1 1 0 0 0,0-1 0 0 0,1 1-1 0 0,-2-3 5 0 0,4 4-83 0 0,-1 0 0 0 0,1 0 0 0 0,0 0 0 0 0,-1-1 0 0 0,1 1 1 0 0,0 0-1 0 0,0 0 0 0 0,0-1 0 0 0,0 1 0 0 0,0 0 0 0 0,0 0 0 0 0,0 0 0 0 0,0-1 0 0 0,1 1 0 0 0,-1 0 0 0 0,0 0 0 0 0,1 0 0 0 0,0-1 83 0 0,8-20-1695 0 0,0 10 222 0 0,0-1-50 0 0</inkml:trace>
  <inkml:trace contextRef="#ctx0" brushRef="#br1" timeOffset="-71854.432">22190 983 17503 0 0,'0'0'399'0'0,"0"0"60"0"0,0 0 21 0 0,0 0-59 0 0,7 3 1448 0 0,12 17 1871 0 0,-16-16-3596 0 0,0 1 0 0 0,0 0 0 0 0,-1 0 0 0 0,0-1 0 0 0,1 1 0 0 0,-2 1 0 0 0,1-1 0 0 0,-1 0 0 0 0,1 0 0 0 0,-1 1 0 0 0,-1-1-144 0 0,1 1 92 0 0,0 0 0 0 0,1-1-1 0 0,-1 1 1 0 0,1-1 0 0 0,0 1 0 0 0,1-1-1 0 0,-1 0 1 0 0,1 0 0 0 0,0 0-1 0 0,1 1-90 0 0,0 0-138 0 0,2 1 252 0 0,0 1 0 0 0,0-1 1 0 0,7 6-116 0 0,-10-10-47 0 0,0 0 0 0 0,0-1 0 0 0,0 0 1 0 0,0 1-1 0 0,0-1 0 0 0,1 0 0 0 0,-1 0 0 0 0,4 1 47 0 0,-6-3-469 0 0,-1 0-38 0 0,5 0-264 0 0,-4-1-4323 0 0,-16-13 1381 0 0,3 5 1804 0 0</inkml:trace>
  <inkml:trace contextRef="#ctx0" brushRef="#br1" timeOffset="-71530.322">22317 719 8752 0 0,'-30'-25'3530'0'0,"1"1"3995"0"0,25 18-5951 0 0,10 6-55 0 0,10 6-1585 0 0,-15-6-302 0 0,14 7-3256 0 0,-6-4-3362 0 0</inkml:trace>
  <inkml:trace contextRef="#ctx0" brushRef="#br1" timeOffset="-71160.718">22549 749 5064 0 0,'0'1'389'0'0,"2"7"153"0"0,0-1 0 0 0,-1 1-1 0 0,0 0 1 0 0,0 0 0 0 0,-1 5-542 0 0,1 11 3327 0 0,3 34 1027 0 0,-2-27-1182 0 0,5 29-3172 0 0,-1 1 1936 0 0,9 36 312 0 0,-14-68-1569 0 0,-14-30-486 0 0,11-1-194 0 0,0 1-1 0 0,0-1 1 0 0,0 0-1 0 0,0 1 1 0 0,0-1-1 0 0,0 0 1 0 0,1 0-1 0 0,-1 0 1 0 0,1-1-1 0 0,-1 1 1 0 0,1 0-1 0 0,0 0 1 0 0,0-1-1 0 0,0 0 2 0 0,-3-5-94 0 0,1 0 0 0 0,1 0-1 0 0,-2-7 95 0 0,3 9-88 0 0,0 1-1 0 0,0 0 1 0 0,1-1-1 0 0,0 1 1 0 0,0-1-1 0 0,1 1 1 0 0,-1 0-1 0 0,1-1 1 0 0,0 1-1 0 0,0 0 1 0 0,1-1-1 0 0,0 1 1 0 0,0 0 0 0 0,0 0-1 0 0,1-1 89 0 0,-1 3-36 0 0,0 0 0 0 0,-1 0 0 0 0,2 0 0 0 0,-1 1 0 0 0,0-1 1 0 0,1 1-1 0 0,-1-1 0 0 0,1 1 0 0 0,-1 0 0 0 0,1 0 0 0 0,0 0 0 0 0,0 1 0 0 0,0-1 0 0 0,0 0 0 0 0,0 1 0 0 0,1 0 0 0 0,-1 0 1 0 0,0 0-1 0 0,1 0 0 0 0,-1 1 0 0 0,0-1 0 0 0,1 1 0 0 0,-1 0 0 0 0,1 0 36 0 0,5 0 26 0 0,0 1 1 0 0,0 0-1 0 0,0 1 1 0 0,0 0-1 0 0,0 1 1 0 0,0 0-1 0 0,-1 0 1 0 0,1 0-1 0 0,-1 1 1 0 0,0 1-1 0 0,4 2-26 0 0,2 2 308 0 0,0 1 1 0 0,-1 1-1 0 0,0 0 0 0 0,-1 0 0 0 0,9 12-308 0 0,-17-18 5 0 0,0 0 1 0 0,0 1-1 0 0,0-1 1 0 0,-1 1 0 0 0,0 0-1 0 0,0 0 1 0 0,-1 0-1 0 0,1 1-5 0 0,-2-4 67 0 0,0-1 1 0 0,-1 1-1 0 0,1 0 1 0 0,-1 0-1 0 0,1-1 1 0 0,-1 1-1 0 0,0 0 0 0 0,0 0 1 0 0,0-1-1 0 0,0 1 1 0 0,-1 0-1 0 0,1 0 1 0 0,-1-1-1 0 0,0 1 1 0 0,1 0-1 0 0,-1-1 0 0 0,0 1 1 0 0,-1-1-1 0 0,0 3-67 0 0,-2-2 95 0 0,0-1-1 0 0,-1 1 1 0 0,1 0-1 0 0,-1-1 1 0 0,0 0-1 0 0,0 0 1 0 0,0-1-1 0 0,0 1 1 0 0,-2-1-95 0 0,7-1 3 0 0,-11 3 8 0 0,0-2 0 0 0,0 0 1 0 0,-1 0-1 0 0,1-1 1 0 0,-4 0-12 0 0,-19 0 147 0 0,-25-1-638 0 0,22 0-1148 0 0,14-3-324 0 0,9 0-4609 0 0,8 1 44 0 0</inkml:trace>
  <inkml:trace contextRef="#ctx0" brushRef="#br1" timeOffset="-70632.204">23013 672 6448 0 0,'0'0'297'0'0,"0"0"-9"0"0,-1 9 167 0 0,-8 54 9385 0 0,5 2-4010 0 0,2 21-5830 0 0,3-53 596 0 0,1-1 1 0 0,2 0-1 0 0,1 1 0 0 0,8 27-596 0 0,-11-52 0 0 0,1-1 0 0 0,0 1 0 0 0,0 0 0 0 0,0-1 0 0 0,1 0 0 0 0,0 1 0 0 0,0-2 0 0 0,2 3 0 0 0,-3-6 0 0 0,0 0 0 0 0,0 0 0 0 0,0 0 0 0 0,0 0 0 0 0,1 0 0 0 0,-1-1 0 0 0,1 1 0 0 0,-1-1 0 0 0,1 0 0 0 0,0 0 0 0 0,0-1 0 0 0,0 1 0 0 0,0-1 0 0 0,0 0 0 0 0,0 0 0 0 0,2 1 0 0 0,-1-2 105 0 0,-1 1 0 0 0,1-1-1 0 0,-1 0 1 0 0,0 0 0 0 0,1-1-1 0 0,-1 1 1 0 0,1-1 0 0 0,-1 0 0 0 0,0 0-1 0 0,1 0 1 0 0,-1-1 0 0 0,0 1-1 0 0,3-2-104 0 0,-1-1 72 0 0,0 1 0 0 0,-1-1-1 0 0,0 0 1 0 0,1-1 0 0 0,-1 1-1 0 0,-1-1 1 0 0,1 0 0 0 0,2-4-72 0 0,3-5-249 0 0,0-1 0 0 0,-2 0-1 0 0,0 0 1 0 0,0-1 0 0 0,-2 0 0 0 0,4-11 249 0 0,-9 23-34 0 0,0 0 1 0 0,0 1-1 0 0,0-1 0 0 0,-1 0 0 0 0,0 1 0 0 0,0-1 1 0 0,0 0-1 0 0,0 1 0 0 0,0-1 0 0 0,-1-3 34 0 0,1 6 1 0 0,-1 0 0 0 0,1 0 0 0 0,0-1-1 0 0,-1 1 1 0 0,1 0 0 0 0,-1 0 0 0 0,1 0 0 0 0,-1 0-1 0 0,0-1 1 0 0,1 1 0 0 0,-1 0 0 0 0,0 0 0 0 0,0 0 0 0 0,0 0-1 0 0,0 1 1 0 0,1-1 0 0 0,-1 0 0 0 0,-1 0 0 0 0,1 1-1 0 0,0-1 1 0 0,0 0 0 0 0,0 1 0 0 0,0-1 0 0 0,0 1 0 0 0,-1-1-1 0 0,1 1 1 0 0,0 0 0 0 0,0-1 0 0 0,-1 1 0 0 0,1 0-1 0 0,0 0 1 0 0,-2 0-1 0 0,-3 1 0 0 0,-1-1 0 0 0,0 2 0 0 0,1-1 0 0 0,-1 1 0 0 0,1 0 0 0 0,-1 0 0 0 0,1 1 0 0 0,0 0 0 0 0,0 0 0 0 0,0 0 0 0 0,0 1 0 0 0,-4 3 0 0 0,2-1 0 0 0,1 0 0 0 0,0 1 0 0 0,0-1 0 0 0,0 1 0 0 0,1 1 0 0 0,0-1 0 0 0,0 1 0 0 0,1 0 0 0 0,0 0 0 0 0,4-5 51 0 0,-1-1 1 0 0,1 1-1 0 0,0 0 0 0 0,0 0 0 0 0,0-1 0 0 0,0 1 0 0 0,0 0 0 0 0,1 0 1 0 0,-1 0-1 0 0,1 0 0 0 0,0 0 0 0 0,0 0 0 0 0,0 0 0 0 0,0 0 1 0 0,1 0-1 0 0,-1-1 0 0 0,1 1 0 0 0,-1 0 0 0 0,2 3-51 0 0,0-3 61 0 0,0 0 0 0 0,0 0-1 0 0,0 0 1 0 0,0 0 0 0 0,0 0 0 0 0,1-1-1 0 0,-1 1 1 0 0,1-1 0 0 0,0 1 0 0 0,0-1-1 0 0,0 0 1 0 0,0 0 0 0 0,0 0 0 0 0,0-1-1 0 0,1 1 1 0 0,-1-1-61 0 0,25 11 56 0 0,0-2 0 0 0,1-1 0 0 0,21 4-56 0 0,13-1 80 0 0,15-1-80 0 0,-49-8-176 0 0,22-1 176 0 0,-17-3-7474 0 0,-12-2-1203 0 0</inkml:trace>
  <inkml:trace contextRef="#ctx0" brushRef="#br0" timeOffset="-33705.65">5650 3249 13824 0 0,'0'0'314'0'0,"0"0"46"0"0,0 0 22 0 0,-2 1-50 0 0,-3 3-220 0 0,5 0-30 0 0,1-3 284 0 0,5 3 629 0 0,-3-2-797 0 0,5 2 102 0 0,12-5-190 0 0,-10-1-110 0 0,-1-1 0 0 0,1 0 0 0 0,-1 0 0 0 0,0 0 0 0 0,0-1 0 0 0,0-1 0 0 0,-1 0 0 0 0,1 0 0 0 0,-1 0 0 0 0,4-5 0 0 0,-3 3 0 0 0,0-1 0 0 0,0-1 0 0 0,-1 0 0 0 0,0 0 0 0 0,-1 0 0 0 0,1-1 0 0 0,-2 0 0 0 0,3-6 0 0 0,-5 9 0 0 0,-1-1 0 0 0,0 1 0 0 0,0-1 0 0 0,2-8 0 0 0,-5 14 0 0 0,1 1 0 0 0,-1-1 0 0 0,1 0 0 0 0,-1 0 0 0 0,0 0 0 0 0,0 1 0 0 0,0-1 0 0 0,0 0 0 0 0,0 0 0 0 0,0 0 0 0 0,-1 0 0 0 0,1 0 0 0 0,-1 1 0 0 0,1-1 0 0 0,-1 0 0 0 0,1 0 0 0 0,-1 1 0 0 0,0-1 0 0 0,0 0 0 0 0,0 1 0 0 0,0-1 0 0 0,0 1 0 0 0,0-1 0 0 0,-1 1 0 0 0,1 0 0 0 0,0 0 13 0 0,0 0-1 0 0,0 1 0 0 0,0-1 0 0 0,-1 1 0 0 0,1-1 0 0 0,0 1 0 0 0,0 0 0 0 0,0-1 0 0 0,-1 1 0 0 0,1 0 0 0 0,0 0 1 0 0,0 0-1 0 0,-1 0 0 0 0,1 0 0 0 0,0 0 0 0 0,0 0 0 0 0,-1 1 0 0 0,1-1 0 0 0,0 0 0 0 0,0 1 0 0 0,-1 0-12 0 0,-26 12 899 0 0,18-8-612 0 0,0 2-200 0 0,0 0 0 0 0,0 0 0 0 0,1 1 0 0 0,0 0 0 0 0,0 1 0 0 0,1-1 0 0 0,-1 3-87 0 0,-21 20 442 0 0,25-26-207 0 0,1 0 0 0 0,0 1 1 0 0,0-1-1 0 0,0 1 0 0 0,-3 6-235 0 0,-12 18 413 0 0,17-27-412 0 0,0 1 0 0 0,-1 0 0 0 0,2-1 0 0 0,-1 1 0 0 0,0 0 0 0 0,1 0 0 0 0,0 0-1 0 0,0 0 1 0 0,0 0 0 0 0,0 1 0 0 0,1-1 0 0 0,0 0 0 0 0,-1 0 0 0 0,2 0 0 0 0,-1 1 0 0 0,0-1-1 0 0,1 0 1 0 0,0 3-1 0 0,0-5 0 0 0,0-1 0 0 0,0 1 0 0 0,0-1 0 0 0,0 0 0 0 0,0 1 0 0 0,0-1 0 0 0,0 0 0 0 0,0 0 0 0 0,1 1 0 0 0,-1-1 0 0 0,0 0 0 0 0,1 0 0 0 0,0 0 0 0 0,12 11 0 0 0,-12-10 66 0 0,-1-1 0 0 0,0 0-1 0 0,1 0 1 0 0,-1 0 0 0 0,1 0-1 0 0,-1 0 1 0 0,1 0 0 0 0,0-1-1 0 0,-1 1 1 0 0,1 0-1 0 0,0-1 1 0 0,0 1 0 0 0,0-1-1 0 0,-1 0 1 0 0,1 0 0 0 0,0 0-1 0 0,0 1 1 0 0,1-2-66 0 0,35-2 866 0 0,-10-3-866 0 0,0-2 0 0 0,-1-1 0 0 0,1-1 0 0 0,-2-2 0 0 0,13-7 0 0 0,-11 6 0 0 0,-18 8 0 0 0,0 0 0 0 0,0 1 0 0 0,1 0 0 0 0,-1 1 0 0 0,1 0 0 0 0,0 1 0 0 0,0 0 0 0 0,6 0 0 0 0,-16 2 0 0 0,0-1 0 0 0,-1 1 0 0 0,1 0 0 0 0,-1 0 0 0 0,1 0 0 0 0,-1 0 0 0 0,1 0 0 0 0,-1 0 0 0 0,1 0 0 0 0,-1 0 0 0 0,1 0 0 0 0,-1 0 0 0 0,1 0 0 0 0,-1 0 0 0 0,1 0 0 0 0,-1 1 0 0 0,1-1 0 0 0,-1 0 0 0 0,1 0 0 0 0,-1 0 0 0 0,1 1 0 0 0,-1-1 0 0 0,1 0 0 0 0,-1 1 0 0 0,0-1 0 0 0,1 0 0 0 0,-1 1 0 0 0,0-1 0 0 0,1 1 0 0 0,-1-1 0 0 0,0 0 0 0 0,1 1 0 0 0,-1-1 0 0 0,0 1 0 0 0,0-1 0 0 0,3 4 0 0 0,0-1 0 0 0,-1 1 0 0 0,1 0 0 0 0,-1 0 0 0 0,0 0 0 0 0,-1 0 0 0 0,1 0 0 0 0,-1 0 0 0 0,1 0 0 0 0,-1 1 0 0 0,0-1 0 0 0,-1 1 0 0 0,1-1 0 0 0,-1 0 0 0 0,0 1 0 0 0,0-1 0 0 0,0 1 0 0 0,-1-1 0 0 0,-1 14 0 0 0,-1-1 0 0 0,-1 0 0 0 0,-5 15 0 0 0,7-25 0 0 0,-4 6 0 0 0,6-13 0 0 0,0 1 0 0 0,0-1 0 0 0,0 0 0 0 0,0 0 0 0 0,0 0 0 0 0,-1 0 0 0 0,1 0 0 0 0,0 0 0 0 0,0 0 0 0 0,0 0 0 0 0,0 0 0 0 0,0 1 0 0 0,-1-1 0 0 0,1 0 0 0 0,0 0 0 0 0,0 0 0 0 0,0 0 0 0 0,0 0 0 0 0,0 0 0 0 0,-1 0 0 0 0,1 0 0 0 0,0 0 0 0 0,0 0 0 0 0,0 0 0 0 0,0 0 0 0 0,0 0 0 0 0,-1 0 0 0 0,1 0 0 0 0,0 0 0 0 0,0 0 0 0 0,0-1 0 0 0,0 1 0 0 0,0 0 0 0 0,-1 0 0 0 0,1 0 0 0 0,0 0 0 0 0,0 0 0 0 0,0 0 0 0 0,0 0 0 0 0,0 0 0 0 0,0 0 0 0 0,0-1 0 0 0,-1 1 0 0 0,1 0 0 0 0,0 0 0 0 0,0 0 0 0 0,0 0 0 0 0,0 0 0 0 0,0-1 0 0 0,-2-3 0 0 0,2 3 0 0 0,-1-1 0 0 0,1 0 0 0 0,0 1 0 0 0,0-1 0 0 0,0 0 0 0 0,0 1 0 0 0,0-1 0 0 0,1 1 0 0 0,-1-1 0 0 0,0 0 0 0 0,1 1 0 0 0,-1-1 0 0 0,1 1 0 0 0,-1-1 0 0 0,1 1 0 0 0,0-1 0 0 0,1 0 0 0 0,17-26 0 0 0,-14 22 0 0 0,20-27-665 0 0,30-27 665 0 0,-49 55-221 0 0,0-1 1 0 0,0 2-1 0 0,0-1 1 0 0,1 1-1 0 0,6-4 221 0 0,-10 7-20 0 0,0-1-1 0 0,-1 1 0 0 0,1 0 0 0 0,0 0 0 0 0,0 0 0 0 0,0 0 1 0 0,0 0-1 0 0,1 1 0 0 0,-1-1 0 0 0,0 1 0 0 0,0 0 0 0 0,0 0 1 0 0,0 0-1 0 0,0 0 0 0 0,1 1 0 0 0,-1-1 21 0 0,0 3 177 0 0,1-1 0 0 0,-1 0 0 0 0,0 1 0 0 0,0-1-1 0 0,0 1 1 0 0,0 0 0 0 0,0 0 0 0 0,-1 1 0 0 0,0-1 0 0 0,1 0 0 0 0,0 3-177 0 0,5 5 139 0 0,-3-3-133 0 0,0 0-1 0 0,0 1 1 0 0,2 5-6 0 0,5 11-1 0 0,-8-19 98 0 0,0 1-1 0 0,1 0 1 0 0,-1-1-1 0 0,1 0 1 0 0,1 0-1 0 0,-1-1 0 0 0,2 1-96 0 0,-6-4 51 0 0,1-1 0 0 0,0 1 0 0 0,0-1 0 0 0,0 0 0 0 0,0 0 0 0 0,0 0-1 0 0,0 0 1 0 0,0 0 0 0 0,0 0 0 0 0,0-1 0 0 0,0 1 0 0 0,0-1-1 0 0,1 1 1 0 0,-1-1 0 0 0,0 0 0 0 0,0 0 0 0 0,1 0 0 0 0,-1 0-1 0 0,0 0 1 0 0,0-1 0 0 0,1 1 0 0 0,-1-1 0 0 0,0 1 0 0 0,0-1 0 0 0,0 0-1 0 0,0 0 1 0 0,1 0-51 0 0,4-3-71 0 0,1-1 0 0 0,-1 0 0 0 0,1 0 0 0 0,-1-1 0 0 0,-1 0-1 0 0,1 0 1 0 0,-1-1 0 0 0,0 0 0 0 0,-1 0 0 0 0,0 0 0 0 0,0 0 0 0 0,0-1-1 0 0,-1 0 1 0 0,1-2 71 0 0,3-9-199 0 0,0-2 0 0 0,-1 1 0 0 0,-1-1-1 0 0,-1 1 1 0 0,0-8 199 0 0,-7 15 0 0 0,1 9 0 0 0,1 4 0 0 0,0 0 0 0 0,0-1 0 0 0,0 1 0 0 0,0-1 0 0 0,-1 1 0 0 0,1 0 0 0 0,0-1 0 0 0,0 1 0 0 0,-1 0 0 0 0,1-1 0 0 0,0 1 0 0 0,-1 0 0 0 0,1-1 0 0 0,0 1 0 0 0,-1 0 0 0 0,1 0 0 0 0,-1-1 0 0 0,1 1 0 0 0,0 0 0 0 0,-1 0 0 0 0,1 0 0 0 0,-1 0 0 0 0,1 0 0 0 0,0-1 0 0 0,-1 1 0 0 0,1 0 0 0 0,-1 0 0 0 0,1 0 0 0 0,-1 0 0 0 0,1 0 0 0 0,-1 0 0 0 0,-10 2 0 0 0,7 0 0 0 0,1 0 0 0 0,-1 0 0 0 0,1 0 0 0 0,0 1 0 0 0,0-1 0 0 0,0 1 0 0 0,0 0 0 0 0,0 0 0 0 0,0 0 0 0 0,1 0 0 0 0,-3 3 0 0 0,-1 4 0 0 0,-1 0 0 0 0,2 0 0 0 0,-3 5 0 0 0,3-3 0 0 0,0-1 0 0 0,1 1 0 0 0,-2 11 0 0 0,5-18 0 0 0,0 0 0 0 0,0-1 0 0 0,1 1 0 0 0,-1 0 0 0 0,1-1 0 0 0,1 1 0 0 0,-1 0 0 0 0,1 0 0 0 0,-1-1 0 0 0,2 1 0 0 0,0 3 0 0 0,1 0 0 0 0,-2-8 0 0 0,-1 1 0 0 0,0 0 0 0 0,1-1 0 0 0,-1 1 0 0 0,0-1 0 0 0,1 1 0 0 0,-1 0 0 0 0,1-1 0 0 0,-1 1 0 0 0,1-1 0 0 0,-1 1 0 0 0,1-1 0 0 0,0 0 0 0 0,-1 1 0 0 0,1-1 0 0 0,-1 0 0 0 0,1 1 0 0 0,0-1 0 0 0,-1 0 0 0 0,1 1 0 0 0,0-1 0 0 0,-1 0 0 0 0,1 0 0 0 0,0 0 0 0 0,-1 0 0 0 0,1 0 0 0 0,0 0 0 0 0,0 0 0 0 0,-1 0 0 0 0,1 0 0 0 0,0 0 0 0 0,0 0 0 0 0,1-1 0 0 0,4 1 66 0 0,1 0 1 0 0,-1-1-1 0 0,1 0 0 0 0,-1 0 0 0 0,1-1 0 0 0,-1 0 1 0 0,0 0-1 0 0,0-1 0 0 0,5-2-66 0 0,5-4 444 0 0,0 0 1 0 0,11-10-445 0 0,10-7 106 0 0,3-2-689 0 0,-25 17 247 0 0,0 1 0 0 0,1 0 0 0 0,15-7 336 0 0,-22 14 0 0 0,0 4 0 0 0,-8 0 0 0 0,1 0 0 0 0,-1 0 0 0 0,0 0 0 0 0,0 0 0 0 0,0 0 0 0 0,0 0 0 0 0,0 1 0 0 0,0-1 0 0 0,0 0 0 0 0,0 1 0 0 0,-1-1 0 0 0,1 1 0 0 0,0-1 0 0 0,-1 1 0 0 0,1 1 0 0 0,7 28 0 0 0,-6-17 0 0 0,5 18 261 0 0,-4-18 247 0 0,0-1 1 0 0,4 12-509 0 0,-5-20 58 0 0,0-1 0 0 0,0 0 0 0 0,0 1 0 0 0,1-1 0 0 0,-1 0 1 0 0,1 0-1 0 0,0 0 0 0 0,0-1 0 0 0,1 1 0 0 0,0 0-58 0 0,-3-3-23 0 0,1 0-1 0 0,0 0 1 0 0,0 0 0 0 0,-1 0 0 0 0,1-1 0 0 0,0 1-1 0 0,0-1 1 0 0,0 1 0 0 0,0-1 0 0 0,0 0 0 0 0,0 1-1 0 0,0-1 1 0 0,0 0 0 0 0,0 0 0 0 0,0 0 0 0 0,-1-1-1 0 0,1 1 1 0 0,0 0 0 0 0,0-1 0 0 0,0 1 0 0 0,0-1-1 0 0,0 0 1 0 0,1 0 23 0 0,6-3 97 0 0,0 0 0 0 0,0-1 0 0 0,-1 0 1 0 0,1 0-98 0 0,-3 0 12 0 0,0 0 1 0 0,0 0-1 0 0,0 0 1 0 0,0-1-1 0 0,-1 0 1 0 0,0 0-1 0 0,0 0 1 0 0,-1-1-1 0 0,0 1 1 0 0,0-2-13 0 0,9-17-851 0 0,0-2 0 0 0,-1-3 851 0 0,4-8-1065 0 0,17-23-983 0 0,-28 50 2516 0 0,-9 30-64 0 0,3 0 17 0 0,-1 0 0 0 0,-3 15-421 0 0,2-19 243 0 0,1 0-1 0 0,0 0 1 0 0,1 0 0 0 0,1 0 0 0 0,1 3-243 0 0,0-7 243 0 0,0 0 0 0 0,2 0 1 0 0,-1 0-1 0 0,1 0 0 0 0,1-1 0 0 0,2 7-243 0 0,-5-17 6 0 0,-1 0 1 0 0,0 0-1 0 0,1 1 0 0 0,-1-1 1 0 0,0 0-1 0 0,0 0 0 0 0,1 0 1 0 0,-1 0-1 0 0,0 0 0 0 0,1 0 1 0 0,-1 0-1 0 0,0 0 0 0 0,1 1 1 0 0,-1-1-1 0 0,0 0 1 0 0,1 0-1 0 0,-1-1 0 0 0,0 1 1 0 0,1 0-1 0 0,-1 0 0 0 0,0 0 1 0 0,1 0-1 0 0,-1 0 0 0 0,0 0 1 0 0,1 0-1 0 0,-1 0 0 0 0,0-1 1 0 0,0 1-1 0 0,1 0-6 0 0,9-5 42 0 0,-10 5-31 0 0,11-6 18 0 0,-1 0 0 0 0,-1-1-1 0 0,0 0 1 0 0,1 0 0 0 0,-2-1-1 0 0,1 0 1 0 0,-1-1 0 0 0,-1 0-1 0 0,0 0 1 0 0,4-7-29 0 0,11-14-867 0 0,33-50-330 0 0,-55 79 1062 0 0,0 1-1 0 0,0 0 36 0 0,0 0 152 0 0,1 1 68 0 0,1 5-84 0 0,-1 0 0 0 0,1 0 0 0 0,-1 1 0 0 0,0-1 0 0 0,-1 0 0 0 0,1 1-1 0 0,-1-1 1 0 0,-1 4-36 0 0,0 9-11 0 0,-2 0-1 0 0,-1 6 12 0 0,-6 43 820 0 0,3 1 0 0 0,3 3-820 0 0,-3 29-362 0 0,2-28 547 0 0,1-9 376 0 0,-5 13-561 0 0,8-71 26 0 0,0 0 0 0 0,-1 0-1 0 0,1 0 1 0 0,-1 0-1 0 0,0-1 1 0 0,-1 1 0 0 0,1-1-1 0 0,-1 1 1 0 0,0-1 0 0 0,0 0-1 0 0,-1 0 1 0 0,0 0 0 0 0,1-1-1 0 0,-2 1 1 0 0,1-1 0 0 0,0 0-1 0 0,-1 0 1 0 0,0-1 0 0 0,0 1-1 0 0,0-1 1 0 0,0 0 0 0 0,0 0-1 0 0,-1-1 1 0 0,0 0 0 0 0,1 0-1 0 0,-1 0 1 0 0,0 0 0 0 0,0-1-1 0 0,0 0-25 0 0,-3 0 61 0 0,0 0 0 0 0,1-1-1 0 0,-1 1 1 0 0,0-2 0 0 0,0 0 0 0 0,1 0-1 0 0,-1 0 1 0 0,1-1 0 0 0,-1 0-1 0 0,1-1 1 0 0,-8-3-61 0 0,12 4 49 0 0,-1 0 1 0 0,1 0-1 0 0,-1-1 0 0 0,1 0 1 0 0,0 0-1 0 0,0 0 0 0 0,0-1 0 0 0,0 1 1 0 0,-2-4-50 0 0,4 5 13 0 0,0-1 0 0 0,0 0 1 0 0,0 0-1 0 0,1 0 0 0 0,-1 0 1 0 0,1 0-1 0 0,0 0 1 0 0,0-1-1 0 0,0 1 0 0 0,0 0 1 0 0,0-1-1 0 0,1 1 0 0 0,-1 0 1 0 0,1-1-1 0 0,0 0-13 0 0,1-5 0 0 0,0 0 0 0 0,0 0 0 0 0,1 0 0 0 0,1 0 0 0 0,-1 0 0 0 0,1 0 0 0 0,1 1 0 0 0,0-1 0 0 0,0 1 0 0 0,0 0 0 0 0,1 0 0 0 0,0 1 0 0 0,1-1 0 0 0,2-1 0 0 0,8-10 0 0 0,1 1 0 0 0,0 1 0 0 0,2 1 0 0 0,16-12 0 0 0,23-11 0 0 0,2 3 0 0 0,1 3 0 0 0,23-8 0 0 0,-61 32-142 0 0,0 1 0 0 0,0 0-1 0 0,14-1 143 0 0,-20 4-70 0 0,10 3-1089 0 0,-9 2-5326 0 0,-18 0 4666 0 0</inkml:trace>
  <inkml:trace contextRef="#ctx0" brushRef="#br0" timeOffset="-32684.817">7537 3073 16471 0 0,'0'0'374'0'0,"0"0"54"0"0,0 0 21 0 0,0 0-49 0 0,0 0-217 0 0,0 0 45 0 0,0 0 48 0 0,0 0 10 0 0,0 0 1 0 0,0 1-6 0 0,4 14 167 0 0,1 0-182 0 0,-1 0 0 0 0,2 0 1 0 0,0 1-267 0 0,-4-12 37 0 0,-1-1 1 0 0,1 1 0 0 0,0-1 0 0 0,1 1 0 0 0,-1-1 0 0 0,1 0-1 0 0,-1 0 1 0 0,1 0 0 0 0,0 0 0 0 0,0 0 0 0 0,0-1 0 0 0,1 1 0 0 0,-1-1-1 0 0,2 1-37 0 0,1 0 2 0 0,0 0-1 0 0,1 0 0 0 0,-1-1 0 0 0,1 0 1 0 0,0 0-1 0 0,0 0 0 0 0,-1-1 0 0 0,1 0 1 0 0,0-1-1 0 0,0 1 0 0 0,0-1 1 0 0,0-1-1 0 0,0 1 0 0 0,0-1 0 0 0,0 0 1 0 0,0-1-1 0 0,0 0 0 0 0,0 0 0 0 0,5-3-1 0 0,9-6 0 0 0,-2 0 0 0 0,1-2 0 0 0,-1 0 0 0 0,-1-2 0 0 0,-1 0 0 0 0,2-3 0 0 0,9-6 0 0 0,-18 15 0 0 0,16-13 0 0 0,-24 20 0 0 0,0 1 0 0 0,0 0 0 0 0,0 0 0 0 0,0 0 0 0 0,0 0 0 0 0,0 0 0 0 0,1 0 0 0 0,-1 0 0 0 0,0 1 0 0 0,0-1 0 0 0,1 1 0 0 0,0 0 0 0 0,-2 0 0 0 0,0 0 0 0 0,-1 0 0 0 0,1 0 0 0 0,0 0 0 0 0,0 0 0 0 0,0 1 0 0 0,-1-1 0 0 0,1 0 0 0 0,0 0 0 0 0,-1 1 0 0 0,1-1 0 0 0,0 1 0 0 0,-1-1 0 0 0,1 0 0 0 0,0 1 0 0 0,-1-1 0 0 0,1 1 0 0 0,-1 0 0 0 0,1-1 0 0 0,-1 1 0 0 0,1-1 0 0 0,-1 1 0 0 0,1 0 0 0 0,-1 0 0 0 0,0-1 0 0 0,1 1 0 0 0,-1 0 0 0 0,0 0 0 0 0,1 0 0 0 0,1 5 195 0 0,-1 1-1 0 0,0-1 1 0 0,0 1-1 0 0,0-1 1 0 0,-1 1-1 0 0,0-1 0 0 0,0 1 1 0 0,0-1-1 0 0,-2 6-194 0 0,1-5 141 0 0,-2 17-87 0 0,-1 0 0 0 0,-2 0 0 0 0,-8 22-54 0 0,-2 9 3 0 0,-4 18 1021 0 0,-3-1 0 0 0,-21 44-1024 0 0,38-102 226 0 0,-1 1 0 0 0,0-1 0 0 0,-1 0-1 0 0,-1-1 1 0 0,0 0 0 0 0,-1 0 0 0 0,0-1-1 0 0,-1 0 1 0 0,-1 0-226 0 0,10-11 13 0 0,0 1 1 0 0,0-1-1 0 0,0 1 0 0 0,0-1 1 0 0,0 1-1 0 0,-1-1 0 0 0,1 0 1 0 0,-1 0-1 0 0,1 0 0 0 0,-1-1 0 0 0,1 1 1 0 0,-1-1-1 0 0,1 1 0 0 0,-1-1 1 0 0,1 0-1 0 0,-1 0 0 0 0,1 0 0 0 0,-1 0 1 0 0,0 0-1 0 0,1 0 0 0 0,-1-1 1 0 0,1 1-1 0 0,-1-1 0 0 0,1 0 1 0 0,-1 0-1 0 0,1 0 0 0 0,0 0 0 0 0,-1 0 1 0 0,0-1-14 0 0,-2-1-135 0 0,1 0 0 0 0,0-1 0 0 0,0 1 0 0 0,0-1 1 0 0,0 1-1 0 0,1-1 0 0 0,-1 0 0 0 0,1-1 135 0 0,-13-22-3493 0 0,13 20 1959 0 0</inkml:trace>
  <inkml:trace contextRef="#ctx0" brushRef="#br0" timeOffset="-35848.302">4542 3204 15664 0 0,'-7'1'215'0'0,"0"0"1"0"0,0 0 0 0 0,0 1 0 0 0,0 0-1 0 0,0 0 1 0 0,0 1 0 0 0,1 0 0 0 0,-1 0-216 0 0,-27 11-7 0 0,31-14 29 0 0,-50 16 815 0 0,-26 3-837 0 0,75-19 472 0 0,0 1-64 0 0,1-1 0 0 0,-1 1 0 0 0,0 0 1 0 0,0 0-1 0 0,0 0 0 0 0,1 1 0 0 0,-1-1 0 0 0,0 1 0 0 0,-1 1-408 0 0,5-3 516 0 0,0 0-72 0 0,11 17-272 0 0,0-9-172 0 0,1 0 0 0 0,0-1 0 0 0,0 0 0 0 0,0-1 0 0 0,1-1 0 0 0,-1 0 0 0 0,6 1 0 0 0,7 2 0 0 0,1-2 0 0 0,0-1 0 0 0,9 0 0 0 0,-28-4 0 0 0,1-1 0 0 0,0 0 0 0 0,-1 0 0 0 0,7-2 0 0 0,0 0 0 0 0,-9 2 0 0 0,0-1 0 0 0,-1 0 0 0 0,1 0 0 0 0,-1 0 0 0 0,1 0 0 0 0,-1-1 0 0 0,0 0 0 0 0,0 0 0 0 0,0 0 0 0 0,0 0 0 0 0,0-1 0 0 0,0 1 0 0 0,0-1 0 0 0,-1 0 0 0 0,1 0 0 0 0,-1-1 0 0 0,0 1 0 0 0,0-1 0 0 0,0 1 0 0 0,0-1 0 0 0,1-3 0 0 0,-4 6 0 0 0,0 0 0 0 0,0 0 0 0 0,0 0 0 0 0,0 0 0 0 0,1 0 0 0 0,-1 0 0 0 0,0 0 0 0 0,-1 0 0 0 0,1 0 0 0 0,0 0 0 0 0,0 0 0 0 0,0 1 0 0 0,-1-1 0 0 0,1 0 0 0 0,0 0 0 0 0,-1 0 0 0 0,1 0 0 0 0,-1 0 0 0 0,0 0 0 0 0,-2-10 0 0 0,1 2 0 0 0,2 6 0 0 0,0 0 0 0 0,0 0 0 0 0,-1 0 0 0 0,0 0 0 0 0,0 0 0 0 0,0 0 0 0 0,0 0 0 0 0,0 0 0 0 0,0 0 0 0 0,-1 0 0 0 0,1 1 0 0 0,-3-3 0 0 0,-6-13 0 0 0,9 15 0 0 0,-1 0 0 0 0,1 0 0 0 0,-1 0 0 0 0,0 0 0 0 0,0 1 0 0 0,0-1 0 0 0,0 1 0 0 0,0-1 0 0 0,-1 1 0 0 0,-4-5 0 0 0,-1 1 0 0 0,0 1 0 0 0,0-1 0 0 0,0 1 0 0 0,-3 0 0 0 0,9 3 0 0 0,0 1 0 0 0,-1 0 0 0 0,1 1 0 0 0,-1-1 0 0 0,1 0 0 0 0,-1 1 0 0 0,1-1 0 0 0,-1 1 0 0 0,1 0 0 0 0,-1 0 0 0 0,1 0 0 0 0,-1 0 0 0 0,1 0 0 0 0,-1 1 0 0 0,1-1 0 0 0,-1 1 0 0 0,1-1 0 0 0,-1 1 0 0 0,1 0 0 0 0,-1 0 0 0 0,1 0 0 0 0,-2 1 0 0 0,3-1 0 0 0,-1 0 0 0 0,1 0 0 0 0,-1 1 0 0 0,1-1 0 0 0,0 0 0 0 0,-1 0 0 0 0,1 1 0 0 0,0-1 0 0 0,0 1 0 0 0,0-1 0 0 0,0 1 0 0 0,0-1 0 0 0,1 1 0 0 0,-1 0 0 0 0,0-1 0 0 0,1 1 0 0 0,-1 0 0 0 0,1 0 0 0 0,-1-1 0 0 0,1 2 0 0 0,0 0 0 0 0,0 0 0 0 0,0 0 0 0 0,0 0 0 0 0,1 0 0 0 0,-1 0 0 0 0,1 0 0 0 0,-1 0 0 0 0,1 0 0 0 0,0 0 0 0 0,0 0 0 0 0,1 0 0 0 0,-1-1 0 0 0,1 2 0 0 0,0-1 0 0 0,0 1 0 0 0,0-1 0 0 0,0 0 0 0 0,0 0 0 0 0,1 0 0 0 0,-1 0 0 0 0,1 0 0 0 0,0-1 0 0 0,0 1 0 0 0,0-1 0 0 0,0 0 0 0 0,0 0 0 0 0,1 0 0 0 0,-1 0 0 0 0,1-1 0 0 0,-1 1 0 0 0,1-1 0 0 0,0 0 0 0 0,2 1 0 0 0,2-1 0 0 0,0-1 0 0 0,1 0 0 0 0,-1 0 0 0 0,0 0 0 0 0,0-1 0 0 0,0 0 0 0 0,0-1 0 0 0,0 0 0 0 0,0 0 0 0 0,-1-1 0 0 0,1 0 0 0 0,-1 0 0 0 0,4-2 0 0 0,12-8 2 0 0,-16 10-67 0 0,0-1-1 0 0,0 0 0 0 0,0 0 1 0 0,-1-1-1 0 0,1 0 1 0 0,-1 0-1 0 0,0 0 1 0 0,4-6 65 0 0,10-11-489 0 0,-16 17 434 0 0,1 0 1 0 0,-1 0 0 0 0,0 0 0 0 0,0 0 0 0 0,0 0 0 0 0,-1-1 0 0 0,0 1 0 0 0,0-1 0 0 0,-1 0 0 0 0,1-1 54 0 0,11-27-289 0 0,-11 28 181 0 0,0 0-1 0 0,0 0 1 0 0,-1 0-1 0 0,0-1 0 0 0,2-5 109 0 0,4-62-1256 0 0,-8 73 1226 0 0,0-1 0 0 0,0 0 0 0 0,0 1 0 0 0,0-1 0 0 0,0 0 0 0 0,-1 0 0 0 0,1 1 0 0 0,0-1 0 0 0,-1 0 0 0 0,1 1 0 0 0,-1-1 0 0 0,0 1 0 0 0,0-2 30 0 0,0 2-1 0 0,1-1 0 0 0,-1 1-1 0 0,1 0 1 0 0,-1 0 0 0 0,1 0-1 0 0,0-1 1 0 0,-1 1 0 0 0,1 0 0 0 0,0 0-1 0 0,0-1 1 0 0,0 1 0 0 0,0 0 0 0 0,0-1-1 0 0,0 0 2 0 0,0 2 17 0 0,0 0 0 0 0,0 0 0 0 0,1 0-1 0 0,-1-1 1 0 0,0 1 0 0 0,0 0-1 0 0,0 0 1 0 0,0-1 0 0 0,0 1-1 0 0,0 0 1 0 0,0 0 0 0 0,0 0 0 0 0,0-1-1 0 0,0 1 1 0 0,0 0 0 0 0,0 0-1 0 0,0-1 1 0 0,0 1 0 0 0,0 0 0 0 0,0 0-1 0 0,0 0 1 0 0,0-1 0 0 0,0 1-1 0 0,0 0 1 0 0,0 0 0 0 0,0-1-1 0 0,0 1 1 0 0,-1 0 0 0 0,1 0 0 0 0,0 0-1 0 0,0-1 1 0 0,0 1 0 0 0,0 0-1 0 0,0 0 1 0 0,-1 0 0 0 0,1 0 0 0 0,0 0-1 0 0,0-1 1 0 0,0 1 0 0 0,-1 0-1 0 0,1 0 1 0 0,0 0-17 0 0,0 0 65 0 0,-1 0 0 0 0,1 0 0 0 0,-1 0 0 0 0,1 1 0 0 0,0-1 0 0 0,-1 0-1 0 0,1 0 1 0 0,-1 0 0 0 0,1 1 0 0 0,0-1 0 0 0,-1 0 0 0 0,1 0 0 0 0,0 1 0 0 0,0-1 0 0 0,-1 0 0 0 0,1 1 0 0 0,0-1 0 0 0,0 0-1 0 0,-1 1 1 0 0,1-1-65 0 0,-1 2 0 0 0,1 0 0 0 0,-1-1 0 0 0,0 1 0 0 0,1 0 0 0 0,-1 0 0 0 0,1 0 0 0 0,0 0 0 0 0,0 0 0 0 0,0 0 0 0 0,0-1 0 0 0,0 1 0 0 0,0 0 0 0 0,0 0 0 0 0,1 0 0 0 0,-1 0 0 0 0,1 0 0 0 0,-1 1 0 0 0,1 0 0 0 0,-1 0 0 0 0,1-1 0 0 0,-1 1 0 0 0,0 0 0 0 0,0 0 0 0 0,-1 0 0 0 0,1 1 0 0 0,-6 19-7 0 0,3-12 76 0 0,1 1 0 0 0,-1-1-1 0 0,2 1 1 0 0,0 0-1 0 0,0 0-68 0 0,0-1 96 0 0,0 0 1 0 0,0 0-1 0 0,-1-1 0 0 0,-3 9-96 0 0,2-8 120 0 0,0 1 0 0 0,1-1-1 0 0,0 11-119 0 0,2-2 136 0 0,0-13-82 0 0,0 0 1 0 0,0 0-1 0 0,-1-1 1 0 0,0 1-1 0 0,0 1-54 0 0,-3 6 126 0 0,1 0-1 0 0,0 0 0 0 0,1 1 1 0 0,0-1-1 0 0,1 0 0 0 0,1 4-125 0 0,-1 18 318 0 0,-1 1-1 0 0,-7 29-317 0 0,0 9 400 0 0,9-72-384 0 0,-2 11 231 0 0,1 0 0 0 0,1 10-247 0 0,1-19 34 0 0,0 0 0 0 0,0 1 0 0 0,0-1 0 0 0,0 0-1 0 0,1 0 1 0 0,-1 0 0 0 0,1 0 0 0 0,3 3-34 0 0,-4-5 0 0 0,0 1 0 0 0,0-1 0 0 0,0 1 0 0 0,0-1 0 0 0,0 0 0 0 0,-1 1 0 0 0,1 0 0 0 0,-1-1 0 0 0,0 1 0 0 0,0-1 0 0 0,0 1 0 0 0,-1-1 0 0 0,1 1 0 0 0,-1-1 0 0 0,0 1 0 0 0,0-1 0 0 0,-1 3 0 0 0,1-5 0 0 0,-3 8-58 0 0,-12 2-721 0 0,11-15-308 0 0,1 1 731 0 0,0 0 0 0 0,1-1-1 0 0,0 1 1 0 0,0-1 0 0 0,0 0-1 0 0,0 0 1 0 0,1 0 0 0 0,-1 0-1 0 0,1 0 1 0 0,0 0-1 0 0,0-1 1 0 0,1 1 0 0 0,-1-1-1 0 0,1 0 1 0 0,0 0 356 0 0,-11-37-3818 0 0,5 18-1638 0 0</inkml:trace>
  <inkml:trace contextRef="#ctx0" brushRef="#br0" timeOffset="-35528.285">4604 3403 13824 0 0,'-7'-12'1388'0'0,"5"8"-1138"0"0,2 3 482 0 0,1 1 237 0 0,45 2 1535 0 0,1 3-1 0 0,25 6-2503 0 0,-26-4-2451 0 0,1-1 1 0 0,28-2 2450 0 0,-50-4-1533 0 0</inkml:trace>
  <inkml:trace contextRef="#ctx0" brushRef="#br0" timeOffset="-39280.682">333 3053 13824 0 0,'1'-5'137'0'0,"0"0"0"0"0,-1 0 1 0 0,1 0-1 0 0,-1 0 1 0 0,0 0-1 0 0,-1 0 1 0 0,1 0-1 0 0,-1 0 1 0 0,0 0-1 0 0,0 0 1 0 0,-1-1-138 0 0,2 6 68 0 0,-1-1 1 0 0,1 0-1 0 0,0 0 1 0 0,-1 0 0 0 0,1 1-1 0 0,-1-1 1 0 0,0 0-1 0 0,1 0 1 0 0,-1 1 0 0 0,1-1-1 0 0,-1 1 1 0 0,0-1-1 0 0,0 0 1 0 0,1 1 0 0 0,-1 0-1 0 0,0-1 1 0 0,0 1 0 0 0,0-1-1 0 0,1 1 1 0 0,-1 0-1 0 0,0-1 1 0 0,0 1 0 0 0,0 0-1 0 0,0 0 1 0 0,0 0-1 0 0,0 0 1 0 0,0 0 0 0 0,0 0-1 0 0,0 0 1 0 0,1 0-1 0 0,-1 0 1 0 0,0 0 0 0 0,0 1-1 0 0,0-1 1 0 0,0 0 0 0 0,0 1-1 0 0,0-1 1 0 0,1 0-1 0 0,-1 1 1 0 0,0-1-69 0 0,-5 3 352 0 0,1 0 0 0 0,0 0 0 0 0,0 0 0 0 0,0 0-1 0 0,0 1-351 0 0,-13 11 1092 0 0,2 1-1 0 0,-9 10-1091 0 0,-5 5 889 0 0,6-6-767 0 0,2 2-1 0 0,0 0 1 0 0,2 1 0 0 0,1 1-1 0 0,-11 23-121 0 0,23-38 0 0 0,1 0 0 0 0,1 0 0 0 0,0 1 0 0 0,1 0 0 0 0,1 0 0 0 0,0 0 0 0 0,1 0 0 0 0,0 1 0 0 0,1 4 0 0 0,0-2 0 0 0,0-13 0 0 0,0 0 0 0 0,1 0 0 0 0,0 0 0 0 0,0 1 0 0 0,0-1 0 0 0,0 0 0 0 0,1 0 0 0 0,0 0 0 0 0,0 0 0 0 0,1 0 0 0 0,-1 0 0 0 0,3 4 0 0 0,-3-5 0 0 0,2 1 0 0 0,-1 0 0 0 0,1 1 0 0 0,-1-2 0 0 0,1 1 0 0 0,1 0 0 0 0,-1-1 0 0 0,1 1 0 0 0,-1-1 0 0 0,1 0 0 0 0,4 3 0 0 0,-3-4 15 0 0,0 1-1 0 0,1-1 1 0 0,-1 0-1 0 0,1-1 1 0 0,-1 1-1 0 0,1-1 0 0 0,0 0 1 0 0,0 0-1 0 0,0-1 1 0 0,0 0-1 0 0,0 0 1 0 0,1 0-15 0 0,3-1-102 0 0,-1 0-1 0 0,1-1 1 0 0,-1 0 0 0 0,0 0 0 0 0,1-1 0 0 0,-1 0 0 0 0,6-2 102 0 0,8-5-290 0 0,0-1 0 0 0,0-1-1 0 0,-1-1 1 0 0,-1 0 0 0 0,14-12 290 0 0,34-24-2032 0 0,59-54 2032 0 0,-120 95-10 0 0,-4 4 9 0 0,0 0 1 0 0,0-1-1 0 0,-1 1 1 0 0,1-1-1 0 0,-1 0 1 0 0,0 0-1 0 0,0 0 1 0 0,0 0-1 0 0,-1-1 0 0 0,1 0 1 0 0,-3 5 0 0 0,0-1 0 0 0,0 1 0 0 0,1-1 0 0 0,-1 1 0 0 0,0 0 0 0 0,0-1 0 0 0,0 1 0 0 0,0-1 0 0 0,0 1 0 0 0,0-1 0 0 0,0 1 0 0 0,0-1 0 0 0,0 1 0 0 0,0 0 0 0 0,0-1 0 0 0,0 1 0 0 0,0-1 0 0 0,0 1 0 0 0,0-1 0 0 0,0 1 0 0 0,0 0 0 0 0,-1-1 0 0 0,1 1 0 0 0,0-1 0 0 0,0 1 0 0 0,0 0 0 0 0,-1-1 0 0 0,1 1 0 0 0,0 0 0 0 0,-1-1 0 0 0,1 1 0 0 0,0 0 0 0 0,-1-1 0 0 0,0 1 0 0 0,-1-1 0 0 0,1 1 0 0 0,0-1 0 0 0,0 1 0 0 0,0 0 0 0 0,0-1 0 0 0,-1 1 0 0 0,1 0 0 0 0,0 0 0 0 0,0 0 0 0 0,-1 0 0 0 0,-3 0 0 0 0,0 1 0 0 0,-1-1 0 0 0,1 1 0 0 0,0 1 0 0 0,-4 0 0 0 0,-8 5 181 0 0,0 0 1 0 0,0 1-1 0 0,1 0 0 0 0,0 1 0 0 0,1 1 0 0 0,0 1 0 0 0,0 0 0 0 0,1 1 0 0 0,1 1 0 0 0,0 0 0 0 0,-9 13-181 0 0,-2 4 0 0 0,2 2 0 0 0,2 0 0 0 0,1 2 0 0 0,1 0 0 0 0,-1 7 0 0 0,48-68 1440 0 0,-14 3-783 0 0,10-20-657 0 0,-12 20-49 0 0,14-19 49 0 0,-5 12 0 0 0,1 2 0 0 0,26-24 0 0 0,-43 47 0 0 0,0 0 0 0 0,0 1 0 0 0,1 0 0 0 0,-1 0 0 0 0,1 0 0 0 0,0 1 0 0 0,1 0 0 0 0,0 0 0 0 0,-5 3 0 0 0,0 0 0 0 0,0 0 0 0 0,0 0 0 0 0,0 0 0 0 0,0 1 0 0 0,0-1 0 0 0,0 1 0 0 0,0 0 0 0 0,0 0 0 0 0,0 0 0 0 0,0 0 0 0 0,0 1 0 0 0,0-1 0 0 0,0 1 0 0 0,0 0 0 0 0,0 0 0 0 0,0 0 0 0 0,0 0 0 0 0,0 0 0 0 0,-1 1 0 0 0,1-1 0 0 0,0 1 0 0 0,-1 0 0 0 0,1 0 0 0 0,0 0 0 0 0,-1 1 0 0 0,1-1 0 0 0,-1 1 0 0 0,0-1 0 0 0,0 1 0 0 0,0 0 0 0 0,0 0 0 0 0,0 0 0 0 0,-1 0 0 0 0,1 1 0 0 0,-1-1 0 0 0,0 0 0 0 0,0 0 0 0 0,0 1 0 0 0,0 2 0 0 0,1 8 0 0 0,-1-1 0 0 0,0 0 0 0 0,-2 12 0 0 0,1-8 0 0 0,0-10 0 0 0,-1-1 0 0 0,0 0 0 0 0,0 0 0 0 0,0 0 0 0 0,-1 0 0 0 0,0 0 0 0 0,-1 1 0 0 0,2-4 0 0 0,0 0 0 0 0,0 0 0 0 0,-1-1 0 0 0,1 1 0 0 0,-1 0 0 0 0,0 0 0 0 0,1-1 0 0 0,-1 1 0 0 0,-1-1 0 0 0,1 0 0 0 0,0 0 0 0 0,-1 1 0 0 0,1-1 0 0 0,-2 0 0 0 0,3-1 0 0 0,0-1 0 0 0,0 0 0 0 0,0 1 0 0 0,0-1 0 0 0,0 0 0 0 0,0 0 0 0 0,0 0 0 0 0,0 1 0 0 0,-1-1 0 0 0,1 0 0 0 0,0-1 0 0 0,0 1 0 0 0,0 0 0 0 0,0 0 0 0 0,0 0 0 0 0,0-1 0 0 0,0 1 0 0 0,0 0 0 0 0,0-1 0 0 0,0 1 0 0 0,0-1 0 0 0,0 1 0 0 0,0-1 0 0 0,0 0 0 0 0,0 1 0 0 0,0-1 0 0 0,0 0 0 0 0,0 0 0 0 0,1 0 0 0 0,-1 1 0 0 0,0-1 0 0 0,1 0 0 0 0,-1 0 0 0 0,1 0 0 0 0,-1 0 0 0 0,1 0 0 0 0,-1-1 0 0 0,-1-2 0 0 0,0 0 0 0 0,1 0 0 0 0,-1 0 0 0 0,1 0 0 0 0,0 0 0 0 0,0-1 0 0 0,0 1 0 0 0,1 0 0 0 0,-1-1 0 0 0,2-2 0 0 0,0 0 0 0 0,0-1 0 0 0,0 1 0 0 0,1 0 0 0 0,0 1 0 0 0,0-1 0 0 0,1 0 0 0 0,1-2 0 0 0,3-5 0 0 0,0 1 0 0 0,1-1 0 0 0,4-3 0 0 0,-4 6 0 0 0,1 0 0 0 0,0 0 0 0 0,1 1 0 0 0,6-5 0 0 0,-11 10 0 0 0,0 1 0 0 0,0 0 0 0 0,1 1 0 0 0,-1-1 0 0 0,1 1 0 0 0,0 0 0 0 0,0 1 0 0 0,0-1 0 0 0,1 1 0 0 0,4-1 0 0 0,-8 3 0 0 0,1 0 0 0 0,0 0 0 0 0,0 1 0 0 0,0-1 0 0 0,-1 1 0 0 0,1 0 0 0 0,0 0 0 0 0,-1 0 0 0 0,1 0 0 0 0,-1 1 0 0 0,1-1 0 0 0,-1 1 0 0 0,0 0 0 0 0,0 0 0 0 0,0 0 0 0 0,0 0 0 0 0,0 1 0 0 0,0-1 0 0 0,0 1 0 0 0,1 2 0 0 0,0 0 0 0 0,0 1 0 0 0,-1-1 0 0 0,1 1 0 0 0,-1 0 0 0 0,0 0 0 0 0,-1 0 0 0 0,1 0 0 0 0,-1 0 0 0 0,-1 0 0 0 0,1 1 0 0 0,-1 1 0 0 0,9 50 0 0 0,-3-21 0 0 0,-7-36-107 0 0,0-1-1 0 0,0 1 0 0 0,0 0 1 0 0,1 0-1 0 0,-1 0 0 0 0,0 0 0 0 0,0-1 1 0 0,0 1-1 0 0,1 0 0 0 0,-1 0 1 0 0,0 0-1 0 0,1-1 0 0 0,-1 1 1 0 0,1 0-1 0 0,-1-1 0 0 0,0 1 1 0 0,1 0-1 0 0,0-1 0 0 0,-1 1 0 0 0,1-1 1 0 0,-1 1-1 0 0,1 0 0 0 0,0-1 1 0 0,-1 0-1 0 0,1 1 0 0 0,0-1 1 0 0,0 1-1 0 0,-1-1 0 0 0,1 0 1 0 0,0 1-1 0 0,0-1 0 0 0,0 0 108 0 0,1 0-643 0 0,0 0 0 0 0,0-1-1 0 0,0 1 1 0 0,0-1-1 0 0,0 1 1 0 0,0-1 0 0 0,0 0-1 0 0,0 0 1 0 0,0 0 0 0 0,0 0-1 0 0,0 0 1 0 0,0-1 643 0 0,8-7-5361 0 0</inkml:trace>
  <inkml:trace contextRef="#ctx0" brushRef="#br0" timeOffset="-38989.802">1100 3141 17503 0 0,'0'0'399'0'0,"-7"1"540"0"0,2 1-809 0 0,0 1 1 0 0,1-1 0 0 0,-1 1 0 0 0,0 0-1 0 0,1 0 1 0 0,0 0 0 0 0,-1 1 0 0 0,1-1-1 0 0,0 1 1 0 0,1 0 0 0 0,-1 0 0 0 0,1 1-1 0 0,0-1 1 0 0,0 1 0 0 0,0-1-1 0 0,1 1 1 0 0,-1 0 0 0 0,1 0 0 0 0,0 0-1 0 0,0 5-130 0 0,0-2 4 0 0,0 1-1 0 0,1 0 1 0 0,0 0-1 0 0,0 0 1 0 0,1 2-4 0 0,0-6 0 0 0,1-1-1 0 0,0 1 1 0 0,0-1 0 0 0,0 1 0 0 0,0-1 0 0 0,0 1 0 0 0,1-1 0 0 0,0 0 0 0 0,0 0-1 0 0,0 0 1 0 0,1 1 0 0 0,10 13 0 0 0,1 0 0 0 0,0-1 0 0 0,1 0 0 0 0,-6-4 0 0 0,-8-12 0 0 0,-1-1 0 0 0,0 1 0 0 0,0-1 0 0 0,1 1 0 0 0,-1 0 0 0 0,0-1 0 0 0,0 1 0 0 0,0-1 0 0 0,0 1 0 0 0,0 0 0 0 0,0-1 0 0 0,0 1 0 0 0,0 0 0 0 0,0-1 0 0 0,0 1 0 0 0,0-1 0 0 0,0 1 0 0 0,-1 0 0 0 0,1-1 0 0 0,0 1 0 0 0,0-1 0 0 0,-1 1 0 0 0,1-1 0 0 0,0 1 0 0 0,-1-1 0 0 0,1 1 0 0 0,0-1 0 0 0,-1 1 0 0 0,1-1 0 0 0,-1 1 0 0 0,-13 8 0 0 0,12-8 0 0 0,-9 3 0 0 0,0 0 0 0 0,0 0 0 0 0,-1-1 0 0 0,0 0 0 0 0,-11 0 0 0 0,5 1 0 0 0,-35 2-126 0 0,47-6-127 0 0,0 0 0 0 0,0 0 1 0 0,0 0-1 0 0,0-1 0 0 0,1 0 0 0 0,-1 0 0 0 0,-5-2 253 0 0,10 2-156 0 0,0 1-1 0 0,0-1 1 0 0,0 1-1 0 0,0-1 1 0 0,0 1-1 0 0,0-1 1 0 0,0 0-1 0 0,0 0 1 0 0,0 1-1 0 0,1-1 0 0 0,-1 0 1 0 0,0 0-1 0 0,1 0 1 0 0,-1 0-1 0 0,0 0 1 0 0,1 0-1 0 0,-1 0 157 0 0,0-5-6138 0 0</inkml:trace>
  <inkml:trace contextRef="#ctx0" brushRef="#br0" timeOffset="-38410.415">1066 3359 11976 0 0,'6'2'576'0'0,"3"2"-231"0"0,-1 0 1 0 0,0 1-1 0 0,0 0 0 0 0,-1 1 1 0 0,4 2-346 0 0,-3-1 687 0 0,0-2-1 0 0,0 1 1 0 0,1-1-1 0 0,5 3-686 0 0,-10-7 149 0 0,-1 0 0 0 0,0 1 0 0 0,1-2 0 0 0,-1 1 0 0 0,0 0-1 0 0,1-1 1 0 0,-1 1 0 0 0,1-1 0 0 0,-1 0 0 0 0,1 0 0 0 0,-1 0 0 0 0,1-1-1 0 0,-1 1 1 0 0,1-1 0 0 0,1-1-149 0 0,1 0 14 0 0,0-1 0 0 0,0 0 0 0 0,0 0-1 0 0,0 0 1 0 0,0-1 0 0 0,-1 0 0 0 0,0 0 0 0 0,0 0 0 0 0,0-1-1 0 0,0 0 1 0 0,-1 0 0 0 0,1 0 0 0 0,2-6-14 0 0,-3 7-1 0 0,-1-1 0 0 0,0-1 0 0 0,0 1 0 0 0,0 0 0 0 0,-1-1 0 0 0,0 1 0 0 0,0-1 0 0 0,0 0 0 0 0,-1 0 0 0 0,0 1 0 0 0,0-1 0 0 0,0 0 0 0 0,-1 0 0 0 0,0 0 0 0 0,0-4 1 0 0,-1 7 0 0 0,0-1 0 0 0,0 1 0 0 0,0-1 0 0 0,-1 1 0 0 0,1-1 0 0 0,-1 1 0 0 0,0 0 0 0 0,0-1 0 0 0,0 1 0 0 0,0 0 0 0 0,0 1 0 0 0,-1-1 0 0 0,0 0 0 0 0,-2-2 0 0 0,4 4 0 0 0,-1 0 0 0 0,1-1 0 0 0,-1 1 0 0 0,0 0 0 0 0,0 0 0 0 0,0 0 0 0 0,1 0 0 0 0,-1 0 0 0 0,0 0 0 0 0,0 1 0 0 0,0-1 0 0 0,0 1 0 0 0,0-1 0 0 0,0 1 0 0 0,0 0 0 0 0,-1 0 0 0 0,1-1 0 0 0,0 2 0 0 0,0-1 0 0 0,0 0 0 0 0,0 0 0 0 0,0 1 0 0 0,0-1 0 0 0,0 1 0 0 0,0-1 0 0 0,-1 2 0 0 0,0-1-2 0 0,0 1 0 0 0,1 0 0 0 0,-1 0 0 0 0,1 1 0 0 0,-1-1-1 0 0,1 0 1 0 0,0 1 0 0 0,0 0 0 0 0,0-1 0 0 0,0 1 0 0 0,0 0 0 0 0,1 0-1 0 0,-1 0 1 0 0,1 0 0 0 0,0 0 0 0 0,0 1 0 0 0,0-1 0 0 0,-1 3 2 0 0,1-1 43 0 0,0 0 1 0 0,1 1 0 0 0,-1-1 0 0 0,1 1-1 0 0,0-1 1 0 0,0 0 0 0 0,0 1 0 0 0,1-1 0 0 0,0 1-1 0 0,0-1 1 0 0,1 0-44 0 0,-1-2 132 0 0,1 5-10 0 0,0 0 1 0 0,1 0 0 0 0,0 0 0 0 0,0-1 0 0 0,1 1 0 0 0,0-1-1 0 0,1 0 1 0 0,0 0 0 0 0,0 0 0 0 0,0-1 0 0 0,1 1-1 0 0,0-1-122 0 0,-3-3 0 0 0,1 0 0 0 0,0 0 0 0 0,0 0 0 0 0,1 0 0 0 0,-1-1 0 0 0,0 1 0 0 0,1-1 0 0 0,0 0 0 0 0,-1-1 0 0 0,1 1 0 0 0,0-1 0 0 0,0 0 0 0 0,2 0 0 0 0,-3 0 0 0 0,-1-1 0 0 0,1 0 0 0 0,0 0 0 0 0,-1-1 0 0 0,1 1 0 0 0,0-1 0 0 0,0 0 0 0 0,-1 0 0 0 0,1 0 0 0 0,-1-1 0 0 0,1 1 0 0 0,-1-1 0 0 0,0 1 0 0 0,0-1 0 0 0,1 0 0 0 0,-1-1 0 0 0,0 1 0 0 0,1-2 0 0 0,67-64 0 0 0,-39 38 0 0 0,-26 25 0 0 0,-5 5 0 0 0,-1 0 0 0 0,1-1 0 0 0,-1 1 0 0 0,1 0 0 0 0,-1 0 0 0 0,1 0 0 0 0,-1 0 0 0 0,1 0 0 0 0,0 0 0 0 0,-1 0 0 0 0,1 0 0 0 0,-1 0 0 0 0,1 0 0 0 0,-1 0 0 0 0,1 0 0 0 0,0 0 0 0 0,-1 1 0 0 0,1-1 0 0 0,-1 0 0 0 0,1 0 0 0 0,-1 1 0 0 0,1-1 0 0 0,-1 0 0 0 0,1 1 0 0 0,-1-1 0 0 0,1 0 0 0 0,-1 1 0 0 0,0-1 0 0 0,1 1 0 0 0,-1-1 0 0 0,0 1 0 0 0,1-1 0 0 0,-1 1 0 0 0,0-1 0 0 0,1 1 0 0 0,-1-1 0 0 0,0 1 0 0 0,8 12 0 0 0,-1 0 0 0 0,-1 1 0 0 0,0 0 0 0 0,1 6 0 0 0,12 26 0 0 0,-15-28 1883 0 0,-3-18-1879 0 0,-1 0 1 0 0,0 1-1 0 0,0-1 1 0 0,0 0 0 0 0,1 1-1 0 0,-1-1 1 0 0,0 0-1 0 0,0 0 1 0 0,1 1-1 0 0,-1-1 1 0 0,0 0-1 0 0,0 0 1 0 0,1 0-1 0 0,-1 1 1 0 0,0-1-1 0 0,1 0 1 0 0,-1 0-1 0 0,0 0 1 0 0,1 0-1 0 0,-1 0 1 0 0,0 0-1 0 0,1 0 1 0 0,-1 0-1 0 0,0 0 1 0 0,1 0-1 0 0,-1 0 1 0 0,0 0-1 0 0,1 0 1 0 0,-1 0-1 0 0,0 0 1 0 0,1 0-1 0 0,-1 0 1 0 0,0 0-1 0 0,1 0 1 0 0,-1 0-1 0 0,0 0 1 0 0,1-1-1 0 0,-1 1 1 0 0,0 0-1 0 0,1 0-4 0 0,6-8-24 0 0,-6 8 33 0 0,16-22-1 0 0,-1-1 0 0 0,-1-1-1 0 0,6-13-7 0 0,6-10-1275 0 0,-7 10-2576 0 0,-9 19-725 0 0,-2-2-1416 0 0</inkml:trace>
  <inkml:trace contextRef="#ctx0" brushRef="#br0" timeOffset="-37323.477">1768 3196 13824 0 0,'0'0'629'0'0,"-3"8"212"0"0,2-2-666 0 0,0-1 0 0 0,1 0 0 0 0,0 1 0 0 0,0-1 1 0 0,1 0-1 0 0,-1 1 0 0 0,1-1 0 0 0,0 0 0 0 0,0 0 0 0 0,2 4-175 0 0,3 8 1193 0 0,1 0 0 0 0,5 7-1193 0 0,4 11-8 0 0,-8-19 636 0 0,1 1-1 0 0,0-2 1 0 0,2 2-628 0 0,-7-11 113 0 0,3 5 260 0 0,0-1 0 0 0,0 0 0 0 0,1-1 0 0 0,8 8-373 0 0,-15-16 443 0 0,0-1-294 0 0,4 1-133 0 0,1-3-16 0 0,-3 0 0 0 0,-1-1 0 0 0,0 1 0 0 0,0 0 0 0 0,0-1 0 0 0,-1 1 0 0 0,1-1 0 0 0,0 0 0 0 0,-1 0 0 0 0,0 1 0 0 0,0-1 0 0 0,0 0 0 0 0,0 0 0 0 0,0-1 0 0 0,7-43 0 0 0,-4 18 0 0 0,-2 20 0 0 0,0 0 0 0 0,0 1 0 0 0,1-1 0 0 0,1 1 0 0 0,-1 0 0 0 0,1 0 0 0 0,1 0 0 0 0,-1 0 0 0 0,4-3 0 0 0,-4 6 0 0 0,0 0 0 0 0,0 1 0 0 0,1-1 0 0 0,-1 1 0 0 0,1 0 0 0 0,0 0 0 0 0,1 0 0 0 0,-1 1 0 0 0,0 0 0 0 0,1 0 0 0 0,0 0 0 0 0,0 1 0 0 0,4-1 0 0 0,3-1 72 0 0,-5 1-310 0 0,0 1 1 0 0,0-1 0 0 0,0 2 0 0 0,0-1-1 0 0,0 1 1 0 0,1 1 0 0 0,-1-1 0 0 0,3 2 237 0 0,13 1-148 0 0,-3-1 139 0 0,0 2 0 0 0,15 4 9 0 0,-6 7 0 0 0,-29-14 0 0 0,-1 0 0 0 0,0 0 0 0 0,1 0 0 0 0,-1 1 0 0 0,0-1 0 0 0,0 0 0 0 0,1 0 0 0 0,-1 1 0 0 0,0-1 0 0 0,0 0 0 0 0,0 0 0 0 0,1 1 0 0 0,-1-1 0 0 0,0 0 0 0 0,0 1 0 0 0,0-1 0 0 0,0 0 0 0 0,0 1 0 0 0,0-1 0 0 0,1 0 0 0 0,-1 1 0 0 0,0-1 0 0 0,0 0 0 0 0,0 1 0 0 0,0-1 0 0 0,0 1 0 0 0,0-1 0 0 0,0 0 0 0 0,-1 1 0 0 0,1-1 0 0 0,0 0 0 0 0,0 1 0 0 0,0-1 0 0 0,0 0 0 0 0,0 1 0 0 0,-1 0 0 0 0,1 1 0 0 0,-1-1 0 0 0,0 1 0 0 0,0-1 0 0 0,1 1 0 0 0,-1-1 0 0 0,0 0 0 0 0,0 0 0 0 0,0 1 0 0 0,0-1 0 0 0,0 0 0 0 0,-1 0 0 0 0,1 0 0 0 0,0 0 0 0 0,0 0 0 0 0,-1 0 0 0 0,1 0 0 0 0,-29 15 0 0 0,22-13 0 0 0,-7 5 151 0 0,1 1 0 0 0,0 0 0 0 0,0 0 0 0 0,-1 2-151 0 0,10-6 126 0 0,-1-1 0 0 0,1 1 1 0 0,0 0-1 0 0,1 1 0 0 0,-1-1 0 0 0,1 1 0 0 0,0 0 1 0 0,0 0-1 0 0,1 0 0 0 0,0 0 0 0 0,0 1-126 0 0,2-5 0 0 0,0-1 0 0 0,1 0 0 0 0,0 0 0 0 0,-1 0 0 0 0,1 0 0 0 0,0 0 0 0 0,-1 0 0 0 0,1 0 0 0 0,0 0 0 0 0,0 0 0 0 0,0 0 0 0 0,0 0 0 0 0,0 0 0 0 0,0 0 0 0 0,0 0 0 0 0,0 0 0 0 0,0 0 0 0 0,1 1 0 0 0,-1-1 0 0 0,0 0 0 0 0,1 0 0 0 0,-1 0 0 0 0,1-1 0 0 0,0 2 0 0 0,-1-1 0 0 0,1 1 0 0 0,10 3 0 0 0,-9-5 0 0 0,1 1 0 0 0,-1-1 0 0 0,1 0 0 0 0,-1 0 0 0 0,1 0 0 0 0,-1 0 0 0 0,1 0 0 0 0,-1 0 0 0 0,0-1 0 0 0,1 1 0 0 0,-1-1 0 0 0,1 1 0 0 0,-1-1 0 0 0,0 0 0 0 0,1 0 0 0 0,-1 0 0 0 0,0-1 0 0 0,1 1 0 0 0,7-6 0 0 0,0 1 0 0 0,-1-1 0 0 0,3-3 0 0 0,-8 7 0 0 0,70-57 0 0 0,-71 58 0 0 0,0-1 0 0 0,0 0 0 0 0,0 1 0 0 0,1 0 0 0 0,-1-1 0 0 0,1 1 0 0 0,-1 1 0 0 0,1-1 0 0 0,0 0 0 0 0,0 1 0 0 0,0 0 0 0 0,0 0 0 0 0,0 0 0 0 0,0 0 0 0 0,0 1 0 0 0,1-1 0 0 0,-3 2 0 0 0,-1-1 0 0 0,0 1 0 0 0,0-1 0 0 0,0 1 0 0 0,1-1 0 0 0,-1 1 0 0 0,0 0 0 0 0,0-1 0 0 0,0 1 0 0 0,0 0 0 0 0,0 0 0 0 0,0 0 0 0 0,0 0 0 0 0,-1 0 0 0 0,1 0 0 0 0,0 0 0 0 0,0 0 0 0 0,-1 0 0 0 0,1 0 0 0 0,0 1 0 0 0,0 0 0 0 0,2 3 0 0 0,0 1 0 0 0,-1-1 0 0 0,1 1 0 0 0,-1-1 0 0 0,0 2 0 0 0,9 19 0 0 0,-8-19 0 0 0,1 0 0 0 0,0-1 0 0 0,0 1 0 0 0,1-1 0 0 0,2 2 0 0 0,-6-6 0 0 0,0-1 0 0 0,1 0 0 0 0,-1 0 0 0 0,0 1 0 0 0,1-1 0 0 0,-1 0 0 0 0,1 0 0 0 0,-1 0 0 0 0,1-1 0 0 0,-1 1 0 0 0,1 0 0 0 0,0 0 0 0 0,0-1 0 0 0,-1 1 0 0 0,1-1 0 0 0,0 0 0 0 0,0 0 0 0 0,-1 1 0 0 0,1-1 0 0 0,0 0 0 0 0,0 0 0 0 0,0-1 0 0 0,0 1 0 0 0,-1 0 0 0 0,2-1 0 0 0,2-1 2 0 0,0 0 0 0 0,0 0 0 0 0,-1 0-1 0 0,1-1 1 0 0,-1 0 0 0 0,0 0 0 0 0,0 0-1 0 0,0 0 1 0 0,0-1 0 0 0,-1 1 0 0 0,1-1-1 0 0,-1 0 1 0 0,0 0 0 0 0,0-1 0 0 0,0 1-1 0 0,1-4-1 0 0,1-2 4 0 0,-1 1-1 0 0,0-1 1 0 0,-1 0-1 0 0,0 0 1 0 0,0 0-1 0 0,-1 0 1 0 0,-1 0-1 0 0,1-1-3 0 0,16-96-1440 0 0,-6 12-814 0 0,-9 177 3844 0 0,-3-77-1634 0 0,3 28 567 0 0,0 0 0 0 0,3-1 0 0 0,0 1 0 0 0,4 6-523 0 0,-4-17-6 0 0,-5-18 140 0 0,-1 0 0 0 0,2 0 0 0 0,-1 1-1 0 0,0-1 1 0 0,1 0 0 0 0,0 0 0 0 0,2 3-134 0 0,2-1 1025 0 0,-2-10-932 0 0,1-2-94 0 0,22-28 2 0 0,-20 25-14 0 0,0 0 0 0 0,0 0 0 0 0,1 1 0 0 0,0 0 0 0 0,5-4 13 0 0,-12 12-17 0 0,4-5-295 0 0,1 1 0 0 0,-1 1 0 0 0,1-1 0 0 0,0 1 0 0 0,3-1 312 0 0,-6 3 4 0 0,-1 0-1 0 0,1 1 0 0 0,-1-1 0 0 0,1 1 0 0 0,-1 0 0 0 0,1-1 0 0 0,-1 1 1 0 0,1 0-1 0 0,-1 1 0 0 0,1-1 0 0 0,-1 0 0 0 0,1 1 0 0 0,-1-1 0 0 0,1 1 0 0 0,-1 0 1 0 0,1 0-4 0 0,1 1 133 0 0,1 0 1 0 0,-2 1 0 0 0,1-1 0 0 0,0 1-1 0 0,0-1 1 0 0,-1 1 0 0 0,1 0 0 0 0,-1 1-1 0 0,0-1 1 0 0,0 1 0 0 0,0-1-1 0 0,-1 1 1 0 0,1 1-134 0 0,7 11-139 0 0,-2 0 0 0 0,6 13 139 0 0,-1-1 130 0 0,-11-16-1514 0 0,-25-59-6298 0 0,13 27 5125 0 0</inkml:trace>
  <inkml:trace contextRef="#ctx0" brushRef="#br0" timeOffset="-37036.955">2919 3133 16559 0 0,'2'0'360'0'0,"2"0"80"0"0,2 0 8 0 0,4 0 24 0 0,-5 6-376 0 0,8-4-96 0 0,-4-2 0 0 0,7 6 0 0 0,-5-6-832 0 0,5 6-192 0 0,-1-4-31 0 0,-2 0-5241 0 0</inkml:trace>
  <inkml:trace contextRef="#ctx0" brushRef="#br0" timeOffset="-36756.967">3249 3191 13824 0 0,'0'0'314'0'0,"-6"5"428"0"0,-33 18-404 0 0,-50 33 3404 0 0,74-45-3118 0 0,0 1-1 0 0,1 0 1 0 0,0 1-1 0 0,-6 8-623 0 0,14-14-21 0 0,3-4 149 0 0,1-1 0 0 0,-1 1 0 0 0,1 0 0 0 0,-1 0 0 0 0,1 0 0 0 0,0 0 0 0 0,0 0 1 0 0,1 0-1 0 0,-1 1 0 0 0,1-1 0 0 0,-1 1 0 0 0,1-1 0 0 0,0 1 0 0 0,0 0 0 0 0,0 2-128 0 0,2-6 6 0 0,-1 1 0 0 0,0-1-1 0 0,0 0 1 0 0,1 1 0 0 0,-1-1 0 0 0,0 1 0 0 0,1-1-1 0 0,-1 1 1 0 0,1-1 0 0 0,-1 0 0 0 0,1 1 0 0 0,-1-1-1 0 0,1 0 1 0 0,-1 1 0 0 0,1-1 0 0 0,-1 0 0 0 0,1 0-1 0 0,-1 1 1 0 0,1-1 0 0 0,-1 0 0 0 0,1 0 0 0 0,-1 0-1 0 0,1 0 1 0 0,-1 0 0 0 0,1 0 0 0 0,0 0 0 0 0,-1 0-1 0 0,1 0 1 0 0,-1 0 0 0 0,1 0 0 0 0,0 0-6 0 0,17-2-15 0 0,-10 0 15 0 0,0-1 0 0 0,0 0 0 0 0,0-1 0 0 0,0 0 0 0 0,-1 0 0 0 0,0 0 0 0 0,3-3 0 0 0,11-10 0 0 0,13-12 0 0 0,-18 14 0 0 0,1 1 0 0 0,17-11 0 0 0,-28 21 0 0 0,2 0 0 0 0,-1 0 0 0 0,0 0 0 0 0,1 1 0 0 0,0 1 0 0 0,-1-1 0 0 0,1 1 0 0 0,0 0 0 0 0,0 1 0 0 0,3 0 0 0 0,-7 0 0 0 0,-1 1 0 0 0,1 0 0 0 0,-1 0 0 0 0,1 1 0 0 0,0-1 0 0 0,-1 1 0 0 0,1 0 0 0 0,-1 0 0 0 0,0 0 0 0 0,1 0 0 0 0,-1 1 0 0 0,0-1 0 0 0,0 1 0 0 0,0 0 0 0 0,0 0 0 0 0,0 0 0 0 0,0 0 0 0 0,0 0 0 0 0,-1 1 0 0 0,1 0 0 0 0,-1-1 0 0 0,0 1 0 0 0,1 0 0 0 0,-1 1 0 0 0,3 4 0 0 0,-1 0 0 0 0,0 1 0 0 0,-1-1 0 0 0,0 1 0 0 0,-1 0 0 0 0,1 0 0 0 0,-1 0 0 0 0,-1 0 0 0 0,0 0 0 0 0,0 8 0 0 0,-2-12-19 0 0,-2 6 481 0 0,3-10 26 0 0,0-1 21 0 0,0 0-66 0 0,0-3-427 0 0,0 1 1 0 0,1 0-1 0 0,-1-1 1 0 0,0 1 0 0 0,1 0-1 0 0,-1 0 1 0 0,1-1-1 0 0,0 1 1 0 0,0 0-1 0 0,1-2-16 0 0,3-4 0 0 0,1 0 0 0 0,0 0 0 0 0,0 1 0 0 0,0 0 0 0 0,1 0 0 0 0,0 0 0 0 0,7-4 0 0 0,2-3 0 0 0,-6 5 0 0 0,0 1 0 0 0,1 0 0 0 0,-1 0 0 0 0,2 1 0 0 0,-7 4 0 0 0,0 1 0 0 0,0-1 0 0 0,0 1 0 0 0,0 0 0 0 0,0 1 0 0 0,0-1 0 0 0,1 1 0 0 0,-1 0 0 0 0,0 0 0 0 0,6 0 0 0 0,-8 2-158 0 0,0 0 0 0 0,1 0 0 0 0,-1 0 0 0 0,0 1 0 0 0,0-1 0 0 0,0 1-1 0 0,2 1 159 0 0,1 0-277 0 0,-2 0 206 0 0,-1-1-1 0 0,0 1 1 0 0,0-1 0 0 0,0 1-1 0 0,0 0 1 0 0,-1 0-1 0 0,1 0 1 0 0,-1 1-1 0 0,1 1 72 0 0,20 35-2701 0 0,-15-20 1180 0 0,-2 1-14 0 0</inkml:trace>
  <inkml:trace contextRef="#ctx0" brushRef="#br1" timeOffset="-23861.73">10277 2784 6448 0 0,'3'-9'669'0'0,"0"-15"115"0"0,-2 7 7316 0 0,-1 17-8050 0 0,0 0 0 0 0,0 0 0 0 0,0-1 0 0 0,0 1 0 0 0,0 0 0 0 0,0-1 0 0 0,0 1 1 0 0,0 0-1 0 0,0 0 0 0 0,0-1 0 0 0,0 1 0 0 0,0 0 0 0 0,1 0 0 0 0,-1-1 0 0 0,0 1 0 0 0,0 0 0 0 0,0 0 0 0 0,0-1 1 0 0,0 1-1 0 0,1 0 0 0 0,-1 0 0 0 0,0 0 0 0 0,0-1 0 0 0,0 1 0 0 0,1 0 0 0 0,-1 0 0 0 0,0 0 0 0 0,0 0 0 0 0,1 0 0 0 0,-1-1 1 0 0,0 1-1 0 0,0 0 0 0 0,1 0 0 0 0,-1 0 0 0 0,0 0 0 0 0,1 0 0 0 0,-1 0 0 0 0,0 0 0 0 0,0 0 0 0 0,1 0 0 0 0,-1 0 1 0 0,0 0-1 0 0,1 0 0 0 0,-1 0 0 0 0,0 0 0 0 0,0 0 0 0 0,1 0 0 0 0,-1 0 0 0 0,0 1-50 0 0,1-1 83 0 0,0 0 1 0 0,0 1-1 0 0,0-1 1 0 0,0 0-1 0 0,0 1 0 0 0,0-1 1 0 0,0 1-1 0 0,-1 0 0 0 0,1-1 1 0 0,0 1-1 0 0,0 0 0 0 0,0 0-83 0 0,1 2 130 0 0,0 1 0 0 0,-1 0 0 0 0,0 0 0 0 0,1-1 0 0 0,-1 1 0 0 0,0 0-1 0 0,-1 0 1 0 0,1 4-130 0 0,0-3 78 0 0,0 1-1 0 0,0-1 0 0 0,0 0 0 0 0,2 5-77 0 0,-1-5 109 0 0,0 0 0 0 0,-1 1 0 0 0,0-1 0 0 0,0 1 0 0 0,-1 0-109 0 0,3 15 286 0 0,2 6-27 0 0,-1 1 0 0 0,-2 0 0 0 0,0 23-259 0 0,-2-6 778 0 0,1-5-613 0 0,-2 0 0 0 0,-3 10-165 0 0,2-2 6 0 0,1-34-44 0 0,1 1 0 0 0,-2-1 1 0 0,0 1-1 0 0,0-1 38 0 0,-10 76-575 0 0,3-20 191 0 0,8-52-244 0 0,1-11-1829 0 0,0-7-4569 0 0</inkml:trace>
  <inkml:trace contextRef="#ctx0" brushRef="#br1" timeOffset="-23522.175">10271 2856 17535 0 0,'4'-6'858'0'0,"2"-2"-762"0"0,1 0 1 0 0,-1 1 0 0 0,1 0-1 0 0,0 1 1 0 0,1 0-1 0 0,0 0 1 0 0,0 0 0 0 0,0 1-1 0 0,1 0 1 0 0,-1 1-1 0 0,6-2-96 0 0,-5 2-6 0 0,0 1-1 0 0,0 1 0 0 0,0-1 1 0 0,1 1-1 0 0,-1 1 1 0 0,1 0-1 0 0,-1 0 0 0 0,1 1 1 0 0,1 0 6 0 0,-5 0 97 0 0,0 0 1 0 0,0 1 0 0 0,0 0 0 0 0,-1 0 0 0 0,1 0 0 0 0,-1 1 0 0 0,1 0-1 0 0,-1 0 1 0 0,1 0 0 0 0,-1 1 0 0 0,0-1 0 0 0,0 1 0 0 0,0 1 0 0 0,-1-1-1 0 0,4 4-97 0 0,0 0 84 0 0,-2 0-1 0 0,1 1 0 0 0,-1 0 1 0 0,0 0-1 0 0,-1 0 0 0 0,1 1 1 0 0,2 8-84 0 0,-6-12 97 0 0,0 0 1 0 0,0 0 0 0 0,-1 1-1 0 0,0-1 1 0 0,0 0 0 0 0,0 1-1 0 0,-1-1 1 0 0,0 0-1 0 0,0 1 1 0 0,0-1 0 0 0,0 0-1 0 0,-1 1 1 0 0,0-1 0 0 0,0 0-1 0 0,-1 2-97 0 0,-1 1 6 0 0,0 0-1 0 0,-1 0 1 0 0,1 0-1 0 0,-2-1 0 0 0,1 1 1 0 0,-1-1-1 0 0,0 0 1 0 0,0 0-1 0 0,-1-1 0 0 0,0 0 1 0 0,0 0-1 0 0,-1 0 1 0 0,1-1-1 0 0,-1 0 1 0 0,0 0-1 0 0,-4 2-5 0 0,-15 7-219 0 0,-23 10 219 0 0,41-21-215 0 0,-1 1 0 0 0,0-1-1 0 0,0-1 1 0 0,0 0 0 0 0,0 0 0 0 0,0-1 0 0 0,-8 1 215 0 0,16-2-109 0 0,-1 0 0 0 0,1 0-1 0 0,0 0 1 0 0,0 0 0 0 0,0 1 0 0 0,0-1 0 0 0,0 0 0 0 0,0 1 0 0 0,0-1 0 0 0,0 0 0 0 0,0 1 0 0 0,0-1 0 0 0,0 1 0 0 0,1 0 0 0 0,-1-1 109 0 0,0 1-1342 0 0,1-1-295 0 0,0 0-56 0 0,0 0-16 0 0</inkml:trace>
  <inkml:trace contextRef="#ctx0" brushRef="#br1" timeOffset="-23118.044">10587 3255 11976 0 0,'0'0'266'0'0,"-13"8"668"0"0,-8 6-822 0 0,-7 6 232 0 0,-3 8 912 0 0,-19 19 114 0 0,48-45-1221 0 0,-1 0 0 0 0,1 0 0 0 0,0 1 0 0 0,0-1 0 0 0,0 1 0 0 0,0 0 0 0 0,1-1 0 0 0,-1 1 0 0 0,1 0 0 0 0,-1 0 0 0 0,1 0 0 0 0,0 0 0 0 0,0 0 0 0 0,0 0 0 0 0,1 1 0 0 0,-1-1 0 0 0,1 0 0 0 0,0 0 0 0 0,0 1 0 0 0,0-1 0 0 0,0 0 0 0 0,0 0 0 0 0,1 3-149 0 0,0-4 23 0 0,-1-1 0 0 0,1 1 0 0 0,-1-1 1 0 0,1 1-1 0 0,0 0 0 0 0,-1-1 0 0 0,1 0 0 0 0,0 1 1 0 0,0-1-1 0 0,0 1 0 0 0,0-1 0 0 0,0 0 1 0 0,0 0-1 0 0,1 0 0 0 0,-1 0 0 0 0,0 0 0 0 0,0 0 1 0 0,1 0-1 0 0,0 0-23 0 0,1 1-24 0 0,1 0 0 0 0,-1-1-1 0 0,1 0 1 0 0,-1 0 0 0 0,1 0 0 0 0,0 0 0 0 0,-1-1 0 0 0,1 1-1 0 0,0-1 25 0 0,6 0-68 0 0,0 0-1 0 0,0-1 0 0 0,0 0 0 0 0,0 0 0 0 0,0-1 0 0 0,4-2 69 0 0,-2 0 396 0 0,-1-1-1 0 0,1 0 0 0 0,-1-1 0 0 0,0 0 0 0 0,1-1-395 0 0,-11 6 0 0 0,1-1-1 0 0,0 0 1 0 0,-1 1-1 0 0,1-1 1 0 0,-1 0-1 0 0,0 0 1 0 0,0 0-1 0 0,1 0 0 0 0,-1 0 1 0 0,0 0-1 0 0,-1 0 1 0 0,1 0-1 0 0,0 0 1 0 0,0-2 0 0 0,0 0 16 0 0,0 0 0 0 0,-1 0 0 0 0,1 0-1 0 0,-1 0 1 0 0,0 1 0 0 0,0-1 0 0 0,0-4-16 0 0,-1 5 50 0 0,0 0 0 0 0,1 0-1 0 0,-1 0 1 0 0,-1 0-1 0 0,1 0 1 0 0,0 0-1 0 0,-1 0 1 0 0,0 1 0 0 0,1-1-1 0 0,-1 1 1 0 0,0-1-1 0 0,-1 1 1 0 0,1-1-1 0 0,0 1 1 0 0,-1 0 0 0 0,1 0-1 0 0,-1 0 1 0 0,1 1-1 0 0,-1-1 1 0 0,0 0 0 0 0,0 1-1 0 0,-3-1-49 0 0,-2-1 54 0 0,0 0-1 0 0,0 1 1 0 0,0 0 0 0 0,-1 0-1 0 0,1 1 1 0 0,-1 0 0 0 0,1 1-1 0 0,-1 0-53 0 0,-3 0 176 0 0,-1 1 0 0 0,1 1 1 0 0,-1 0-1 0 0,-4 2-176 0 0,-11 3-2445 0 0,8-2-3272 0 0,17-5-1017 0 0</inkml:trace>
  <inkml:trace contextRef="#ctx0" brushRef="#br1" timeOffset="-20221.508">11230 2856 8288 0 0,'0'0'190'0'0,"0"0"28"0"0,0 0 7 0 0,0 0 43 0 0,0 0 159 0 0,0 0 70 0 0,0 0 14 0 0,0 0 1 0 0,0 0 0 0 0,0 0 0 0 0,0 0 0 0 0,0 0 0 0 0,0 0 0 0 0,0 0 0 0 0,0 0 0 0 0,0 0 0 0 0,-2 14 3071 0 0,3-12-3416 0 0,1 0 0 0 0,0 0 0 0 0,0 0 0 0 0,0-1 0 0 0,0 1 0 0 0,0-1 0 0 0,1 1 0 0 0,-1-1 0 0 0,0 0-1 0 0,1 0 1 0 0,-1 0 0 0 0,1 0 0 0 0,-1 0 0 0 0,1 0 0 0 0,-1-1 0 0 0,1 1-167 0 0,7 1-5 0 0,0-1 0 0 0,-1 0 0 0 0,10 0 5 0 0,16-1 0 0 0,49 0 0 0 0,16-5 0 0 0,31-4 0 0 0,-65 9-201 0 0,-65 0-850 0 0,-1 0-385 0 0,-1 0-999 0 0,-4 2-3705 0 0</inkml:trace>
  <inkml:trace contextRef="#ctx0" brushRef="#br1" timeOffset="-19667.284">11113 3056 11976 0 0,'-20'7'461'0'0,"1"0"-1"0"0,-1-2 1 0 0,-2 0-461 0 0,31-3 3625 0 0,41 5-1793 0 0,-8-8-946 0 0,-1-1-1 0 0,1-2 0 0 0,1-2-885 0 0,16-1 700 0 0,0 3 0 0 0,1 3-1 0 0,34 4-699 0 0,17-1-51 0 0,-1-2 123 0 0,-82 4 1646 0 0,-20-2-1666 0 0,1-1-1 0 0,-1 0 1 0 0,1 0 0 0 0,0 0-1 0 0,1-1-51 0 0,-5-1 0 0 0,-3 0 0 0 0,-1 0 0 0 0,0 0 0 0 0,1 0 0 0 0,-1 0 0 0 0,1 1 0 0 0,0-1 0 0 0,-1 1 0 0 0,1-1 0 0 0,0 1 0 0 0,-1-1 0 0 0,1 1 0 0 0,0 0 0 0 0,0 0 0 0 0,0 1 0 0 0,1-1 0 0 0,11-6 0 0 0,-8 3 0 0 0,2 2 0 0 0,-2 1-64 0 0,-4 0-273 0 0,-2 0-138 0 0,0 0-33 0 0,0 0 66 0 0,0 0 152 0 0,0 0-451 0 0,0 0-230 0 0,0 0-815 0 0,0 0-3258 0 0,0 0-1393 0 0</inkml:trace>
  <inkml:trace contextRef="#ctx0" brushRef="#br1" timeOffset="-9692.45">18892 2319 8752 0 0,'13'-4'398'0'0,"-13"3"-365"0"0,0 0 0 0 0,0 0 0 0 0,0 1 0 0 0,0-1 0 0 0,-1 0 0 0 0,1 1 0 0 0,0-1 0 0 0,0 0 0 0 0,-1 1 0 0 0,1-1 0 0 0,0 0 0 0 0,-1 1 0 0 0,1-1 0 0 0,-1 0 0 0 0,1 1-33 0 0,-3-4 59 0 0,3 2 243 0 0,-1 0 0 0 0,0 0 1 0 0,0 1-1 0 0,0-1 0 0 0,-1 0 0 0 0,1 1 1 0 0,0-1-1 0 0,-1 1 0 0 0,1 0 0 0 0,0-1 1 0 0,-1 1-1 0 0,0 0 0 0 0,1 0 0 0 0,-1 0 1 0 0,0 0-1 0 0,1 0 0 0 0,-1 0 1 0 0,0 1-1 0 0,0-1 0 0 0,0 0 0 0 0,0 1 1 0 0,0 0-1 0 0,0-1 0 0 0,0 1 0 0 0,0 0 1 0 0,0 0-1 0 0,0 0 0 0 0,0 0 1 0 0,0 0-1 0 0,0 1 0 0 0,0-1-302 0 0,2 0 40 0 0,-1 1 1 0 0,1-1-1 0 0,-1 1 0 0 0,0-1 1 0 0,1 1-1 0 0,-1-1 0 0 0,1 1 0 0 0,-1-1 1 0 0,1 1-1 0 0,0-1 0 0 0,-1 1 1 0 0,1 0-1 0 0,0-1 0 0 0,-1 1 0 0 0,1 0 1 0 0,0-1-1 0 0,-1 1 0 0 0,1 0 1 0 0,0-1-1 0 0,0 1 0 0 0,0 0 0 0 0,0 0 1 0 0,0-1-1 0 0,0 1-40 0 0,-1 20 436 0 0,1-19-346 0 0,1 126 2358 0 0,1 5-1466 0 0,-8 29-982 0 0,7-123 54 0 0,-1-30-25 0 0,1-1 0 0 0,-1 1 0 0 0,0 0-1 0 0,-1-1 1 0 0,-1 6-29 0 0,2-14 7 0 0,0 0 0 0 0,0 0 0 0 0,0 0 0 0 0,0 0 0 0 0,-1 1-1 0 0,1-1 1 0 0,0 0 0 0 0,0 0 0 0 0,0 0 0 0 0,0 0 0 0 0,0 0 0 0 0,0 0-1 0 0,0 0 1 0 0,0 0 0 0 0,0 0 0 0 0,0 1 0 0 0,0-1 0 0 0,0 0-1 0 0,0 0 1 0 0,0 0 0 0 0,0 0 0 0 0,0 0 0 0 0,0 0 0 0 0,0 0 0 0 0,0 1-1 0 0,0-1 1 0 0,0 0 0 0 0,0 0 0 0 0,0 0 0 0 0,0 0 0 0 0,0 0 0 0 0,0 0-1 0 0,0 0 1 0 0,0 0 0 0 0,1 0 0 0 0,-1 1 0 0 0,0-1 0 0 0,0 0 0 0 0,0 0-1 0 0,0 0 1 0 0,0 0 0 0 0,0 0 0 0 0,0 0 0 0 0,0 0 0 0 0,0 0 0 0 0,0 0-1 0 0,1 0 1 0 0,-1 0 0 0 0,0 0 0 0 0,0 0 0 0 0,0 0 0 0 0,0 0-1 0 0,0 0 1 0 0,0 0 0 0 0,0 0 0 0 0,0 0 0 0 0,1 0 0 0 0,-1 0 0 0 0,0 0-1 0 0,0 0 1 0 0,0 0 0 0 0,0 0 0 0 0,0 0 0 0 0,0 0-7 0 0,10-6 202 0 0,10-14-111 0 0,0-5-253 0 0,6-11 162 0 0,-12 15-212 0 0,2 0 0 0 0,12-13 212 0 0,-15 20-66 0 0,-5 5 38 0 0,1 0 0 0 0,0 0-1 0 0,6-4 29 0 0,-13 11 0 0 0,0 1-1 0 0,0 0 0 0 0,0-1 0 0 0,0 1 1 0 0,0 0-1 0 0,0 0 0 0 0,0 0 0 0 0,0 0 1 0 0,1 0-1 0 0,-1 1 0 0 0,0-1 0 0 0,1 1 1 0 0,-1-1-1 0 0,0 1 0 0 0,1 0 0 0 0,-1 0 1 0 0,1 0-1 0 0,-1 0 0 0 0,0 0 0 0 0,2 1 1 0 0,-2 0 7 0 0,0 0 0 0 0,0 0 0 0 0,0 0 0 0 0,0 1 0 0 0,-1-1 1 0 0,1 1-1 0 0,0-1 0 0 0,-1 1 0 0 0,1 0 0 0 0,-1-1 0 0 0,0 1 0 0 0,1 0 0 0 0,-1 0 0 0 0,0 0 0 0 0,1 2-7 0 0,12 30 144 0 0,-11-20-60 0 0,1 0 0 0 0,-2 0 1 0 0,0 0-1 0 0,-1 0 1 0 0,0 0-1 0 0,-1 0 1 0 0,-1 0-1 0 0,-1 7-84 0 0,-2 3 129 0 0,-1-1 1 0 0,-1 1-1 0 0,0-1 1 0 0,-7 12-130 0 0,10-28-16 0 0,0 0-1 0 0,-1 0 1 0 0,0 0 0 0 0,0 0 0 0 0,0-1 0 0 0,-4 4 16 0 0,7-9-415 0 0,1-1-117 0 0,0 0-1007 0 0,1 0-4150 0 0,4-2-1777 0 0</inkml:trace>
  <inkml:trace contextRef="#ctx0" brushRef="#br1" timeOffset="-9250.705">19374 2509 8752 0 0,'0'3'465'0'0,"1"-1"0"0"0,-1 0 0 0 0,1 1 0 0 0,-1-1 0 0 0,1 0 1 0 0,0 0-1 0 0,-1 1 0 0 0,1-1 0 0 0,1 0 0 0 0,-1 0 0 0 0,0 0 0 0 0,2 1-465 0 0,18 22 5105 0 0,-16-20-5394 0 0,8 10 810 0 0,-1 0 0 0 0,0 0 0 0 0,-1 1 0 0 0,-1 1-521 0 0,-5-8 257 0 0,-1-1 0 0 0,1 1 0 0 0,-2 1 0 0 0,0-1 0 0 0,2 7-257 0 0,-4-11 117 0 0,0 0 0 0 0,0 0 0 0 0,0 1 1 0 0,-1-1-1 0 0,0 0 0 0 0,0 1 0 0 0,0-1 1 0 0,0 0-1 0 0,-1 0 0 0 0,0 1 0 0 0,-1 1-117 0 0,-1 1 123 0 0,0-1 0 0 0,0 1-1 0 0,-1-1 1 0 0,0 0 0 0 0,0 0-1 0 0,-5 5-122 0 0,6-8 31 0 0,0 0 1 0 0,-1-1-1 0 0,1 1 0 0 0,-1-1 1 0 0,0 1-1 0 0,0-1 0 0 0,0-1 0 0 0,0 1 1 0 0,-1-1-1 0 0,1 1 0 0 0,-2-1-31 0 0,4-1 75 0 0,2-1 1 0 0,0 0 23 0 0,0 0 11 0 0,0 0 2 0 0,0 0 8 0 0,0 0 35 0 0,0 0 18 0 0,20-12 289 0 0,12-8-358 0 0,0-2 0 0 0,-2-1 1 0 0,0-1-1 0 0,-2-2 1 0 0,0-1-1 0 0,21-28-104 0 0,-44 48 39 0 0,0-1-1 0 0,0 0 0 0 0,-1 0 1 0 0,0-1-1 0 0,-1 1 0 0 0,0-1 1 0 0,1-2-39 0 0,8-23 195 0 0,-6 23-170 0 0,-1-1 0 0 0,-1 0-1 0 0,0 0 1 0 0,-1 0 0 0 0,0 0-1 0 0,-1-1 1 0 0,0 0-1 0 0,0-8-24 0 0,-2 21-90 0 0,-1 0-1 0 0,1-1 0 0 0,-1 1 0 0 0,1 0 1 0 0,-1 0-1 0 0,1-1 0 0 0,-1 1 0 0 0,1 0 1 0 0,-1 0-1 0 0,1 0 0 0 0,-1 0 0 0 0,1 0 0 0 0,-1 0 1 0 0,0 0-1 0 0,1 0 0 0 0,-1 0 0 0 0,0 0 91 0 0,1 0-70 0 0,-12 1-1834 0 0</inkml:trace>
  <inkml:trace contextRef="#ctx0" brushRef="#br1" timeOffset="-11861.83">16476 2781 12440 0 0,'0'0'565'0'0,"0"0"-5"0"0,14-2-137 0 0,57 3 7743 0 0,2 0-5573 0 0,71 2-1914 0 0,-81-6-730 0 0,-2 1-3267 0 0,-48 2 1788 0 0</inkml:trace>
  <inkml:trace contextRef="#ctx0" brushRef="#br1" timeOffset="-11317.217">17042 2936 15664 0 0,'0'0'718'0'0,"0"0"-19"0"0,13 2 947 0 0,-10-2-1491 0 0,1-1 0 0 0,-1 1 0 0 0,0-1 0 0 0,0 0 0 0 0,1 0 0 0 0,-1 0 0 0 0,0-1 0 0 0,0 1 0 0 0,0-1 0 0 0,0 1 0 0 0,-1-1 0 0 0,1 0 0 0 0,0 0 0 0 0,-1 0 0 0 0,1-1 0 0 0,-1 1 0 0 0,0 0 0 0 0,0-1 0 0 0,0 0 0 0 0,0 1 0 0 0,0-1 0 0 0,0 0 0 0 0,-1 0 0 0 0,1 0-1 0 0,-1 0 1 0 0,0 0 0 0 0,0 0 0 0 0,0-1 0 0 0,-1 1 0 0 0,1 0 0 0 0,0-3-155 0 0,1-17 60 0 0,0-7 4 0 0,-3 22-64 0 0,1-1 0 0 0,1 0 0 0 0,-1 1 0 0 0,2-3 0 0 0,1-24 0 0 0,-2 5-69 0 0,1 1 0 0 0,2 0-1 0 0,4-18 70 0 0,-3 13 1 0 0,2-15 46 0 0,-6 45-43 0 0,0 0-1 0 0,1-1 1 0 0,-1 1-1 0 0,1 0 1 0 0,0 0 0 0 0,0 1-1 0 0,0-1 1 0 0,0 0-1 0 0,3-2-3 0 0,-5 5-12 0 0,1 1 0 0 0,0-1 0 0 0,0 1 0 0 0,-1 0 0 0 0,1-1 0 0 0,0 1 0 0 0,0-1 0 0 0,0 1 0 0 0,0 0 0 0 0,0 0 0 0 0,0 0 0 0 0,0-1 0 0 0,-1 1 0 0 0,1 0 0 0 0,0 0 0 0 0,0 0 0 0 0,0 0 0 0 0,0 1 0 0 0,0-1 0 0 0,0 0 0 0 0,0 0 0 0 0,0 0 0 0 0,-1 1 0 0 0,1-1 0 0 0,0 1 0 0 0,0-1 0 0 0,0 0 0 0 0,0 1 12 0 0,2 1-51 0 0,0-1-1 0 0,0 1 1 0 0,0 0 0 0 0,-1 0-1 0 0,1 0 1 0 0,-1 0-1 0 0,3 3 52 0 0,2 4 66 0 0,0 0 0 0 0,0 0-1 0 0,-1 1 1 0 0,0 0 0 0 0,-1 0-1 0 0,0 1 1 0 0,-1 0 0 0 0,2 4-66 0 0,32 116-590 0 0,-34-114 582 0 0,1 0 0 0 0,1 0 0 0 0,1-1 0 0 0,6 13 8 0 0,-10-24 24 0 0,0 0-1 0 0,0-1 1 0 0,0 1 0 0 0,0-1-1 0 0,1 0 1 0 0,0 0-1 0 0,0 0 1 0 0,0-1 0 0 0,0 1-1 0 0,0-1 1 0 0,1 0 0 0 0,-1 0-1 0 0,1-1 1 0 0,0 1-1 0 0,0-1 1 0 0,0 0 0 0 0,5 1-24 0 0,-8-3 19 0 0,1 1-1 0 0,-1-1 1 0 0,1 0 0 0 0,-1 0 0 0 0,0 0 0 0 0,1-1 0 0 0,-1 1 0 0 0,1 0 0 0 0,-1-1 0 0 0,1 0 0 0 0,-1 1-1 0 0,0-1 1 0 0,0 0 0 0 0,1 0 0 0 0,-1 0 0 0 0,0-1 0 0 0,0 1 0 0 0,0 0 0 0 0,1-2-19 0 0,0 1 68 0 0,-1 0 0 0 0,0 0 0 0 0,1 0 0 0 0,-1 0 0 0 0,0-1 1 0 0,0 1-1 0 0,-1-1 0 0 0,1 1 0 0 0,0-1 0 0 0,-1 0 0 0 0,1 0 1 0 0,-1 0-1 0 0,0 1 0 0 0,1-4-68 0 0,15-119 718 0 0,2-3-815 0 0,-14 103 193 0 0,1 1 1 0 0,1 0-1 0 0,1 1 1 0 0,4-6-97 0 0,15-38-434 0 0,-24 61 427 0 0,1 1-1574 0 0,5 13 524 0 0,-9-7 1078 0 0,2 1-472 0 0,0 1-1 0 0,0 0 0 0 0,-1 0 0 0 0,0 0 1 0 0,1 0-1 0 0,-1 0 0 0 0,0 1 1 0 0,0-1-1 0 0,-1 0 0 0 0,1 3 452 0 0,5 15-1925 0 0,5 4-144 0 0</inkml:trace>
  <inkml:trace contextRef="#ctx0" brushRef="#br1" timeOffset="-10839.403">18032 2701 16272 0 0,'-1'-1'82'0'0,"0"0"0"0"0,-1 0 1 0 0,1 0-1 0 0,-1-1 0 0 0,1 1 1 0 0,-1 1-1 0 0,1-1 1 0 0,-1 0-1 0 0,1 0 0 0 0,-1 1 1 0 0,0-1-1 0 0,1 1 0 0 0,-1-1 1 0 0,0 1-1 0 0,0 0 1 0 0,1-1-1 0 0,-1 1 0 0 0,0 0 1 0 0,0 0-1 0 0,1 0 0 0 0,-1 1 1 0 0,0-1-1 0 0,0 0-82 0 0,-8 2-55 0 0,0 0 0 0 0,0 0 0 0 0,-6 3 55 0 0,12-4 122 0 0,-13 4-12 0 0,0 1 0 0 0,0 0 0 0 0,1 1 0 0 0,0 1 0 0 0,0 0 0 0 0,0 2-110 0 0,1-1 281 0 0,1 1 0 0 0,0 1 0 0 0,1 0-1 0 0,0 0 1 0 0,1 1 0 0 0,0 1 0 0 0,1 0-1 0 0,1 1 1 0 0,-6 8-281 0 0,16-21 25 0 0,0-1-22 0 0,-1 0 0 0 0,1 0 0 0 0,0 1 1 0 0,-1-1-1 0 0,1 0 0 0 0,0 0 1 0 0,0 1-1 0 0,-1-1 0 0 0,1 0 0 0 0,0 1 1 0 0,0-1-1 0 0,0 1 0 0 0,-1-1 1 0 0,1 0-1 0 0,0 1 0 0 0,0-1 0 0 0,0 0 1 0 0,0 1-1 0 0,0-1 0 0 0,0 1 0 0 0,0-1 1 0 0,0 0-1 0 0,0 1 0 0 0,0-1 1 0 0,0 1-1 0 0,0-1 0 0 0,0 0 0 0 0,0 1 1 0 0,0-1-1 0 0,0 1 0 0 0,0-1 1 0 0,1 0-1 0 0,-1 1 0 0 0,0-1 0 0 0,0 0 1 0 0,0 1-4 0 0,1-1 1 0 0,-1 1 0 0 0,0 0-1 0 0,0 0 1 0 0,0-1 0 0 0,1 1 0 0 0,-1 0 0 0 0,0-1 0 0 0,1 1 0 0 0,-1-1 0 0 0,1 1 0 0 0,-1 0 0 0 0,1-1 0 0 0,-1 1 0 0 0,1-1 0 0 0,-1 1 0 0 0,1-1 0 0 0,-1 1-1 0 0,1-1 1 0 0,0 0 0 0 0,-1 1 0 0 0,1-1 0 0 0,0 0 0 0 0,-1 1 0 0 0,1-1 0 0 0,0 0 0 0 0,-1 0 0 0 0,1 0 0 0 0,0 0 0 0 0,-1 1 0 0 0,1-1 0 0 0,0 0 0 0 0,0 0-1 0 0,-1 0 1 0 0,2-1-1 0 0,-1 1 14 0 0,3 1 8 0 0,-1-1 0 0 0,1 0 1 0 0,-1 0-1 0 0,1-1 0 0 0,0 1 0 0 0,-1-1 0 0 0,1 0 1 0 0,-1 0-1 0 0,0 0 0 0 0,1 0 0 0 0,-1 0 0 0 0,0-1 1 0 0,1 0-1 0 0,-1 1 0 0 0,0-1 0 0 0,0-1 0 0 0,-1 1 0 0 0,4-2-22 0 0,3-6-18 0 0,0 1 0 0 0,-1-1 0 0 0,0-1 0 0 0,4-7 18 0 0,-5 7-45 0 0,1 0 0 0 0,0 1 0 0 0,2-1 45 0 0,19-13-87 0 0,-29 23 86 0 0,0 1-1 0 0,0 0 0 0 0,1 0 0 0 0,-1 0 0 0 0,0 0 0 0 0,1-1 1 0 0,-1 1-1 0 0,0 0 0 0 0,1 0 0 0 0,-1 0 0 0 0,0 0 0 0 0,1 0 1 0 0,-1 0-1 0 0,0 0 0 0 0,1 0 0 0 0,-1 0 0 0 0,0 0 0 0 0,1 0 1 0 0,-1 0-1 0 0,0 0 0 0 0,1 0 0 0 0,-1 0 0 0 0,1 0 0 0 0,-1 0 1 0 0,0 0-1 0 0,1 0 0 0 0,-1 0 0 0 0,0 1 0 0 0,0-1 0 0 0,1 0 1 0 0,-1 0-1 0 0,0 0 0 0 0,1 1 0 0 0,-1-1 0 0 0,0 0 0 0 0,0 0 1 0 0,1 1 1 0 0,6 9 34 0 0,-7-9-31 0 0,2 3 98 0 0,0 1 1 0 0,0 0 0 0 0,0 0 0 0 0,-1 0 0 0 0,0 0 0 0 0,0 1-1 0 0,0-1 1 0 0,-1 0 0 0 0,0 4-102 0 0,0 11 347 0 0,-2 0 0 0 0,0 0-347 0 0,-1 14 294 0 0,3-30-289 0 0,-2 18 1 0 0,1-1-1 0 0,1 1 0 0 0,2-1 0 0 0,0 3-5 0 0,-2-23-40 0 0,0 0 0 0 0,0 1 0 0 0,1-1 0 0 0,-1 0-1 0 0,0 0 1 0 0,1 0 0 0 0,-1 1 0 0 0,1-1 0 0 0,-1 0 0 0 0,1 0-1 0 0,0 0 1 0 0,-1 0 0 0 0,1 0 0 0 0,0 0 0 0 0,1 1 40 0 0,-2-2-65 0 0,1 1 0 0 0,-1-1 0 0 0,1 0 0 0 0,-1 0 0 0 0,1 1 0 0 0,-1-1 0 0 0,1 0 0 0 0,0 0 0 0 0,-1 0-1 0 0,1 0 1 0 0,-1 0 0 0 0,1 1 0 0 0,0-1 0 0 0,-1 0 0 0 0,1-1 0 0 0,0 1 0 0 0,-1 0 0 0 0,1 0 0 0 0,-1 0 0 0 0,1 0 0 0 0,-1 0 0 0 0,1-1 65 0 0,3-1-440 0 0,0 0-1 0 0,0 0 1 0 0,0-1-1 0 0,0 0 1 0 0,-1 0-1 0 0,1 0 1 0 0,0-1 440 0 0,0 1-292 0 0,20-16-1308 0 0</inkml:trace>
  <inkml:trace contextRef="#ctx0" brushRef="#br1" timeOffset="-10507.972">18242 2361 14312 0 0,'0'0'654'0'0,"0"0"-11"0"0,7 5-388 0 0,-4-1-122 0 0,-1-1-1 0 0,0 1 1 0 0,1-1 0 0 0,-2 1 0 0 0,1 0 0 0 0,0 0 0 0 0,-1 0 0 0 0,1 0 0 0 0,-1 0-133 0 0,4 10 845 0 0,1 1 130 0 0,1 0 1 0 0,1-1-1 0 0,6 8-975 0 0,-2-1 1012 0 0,0 1-1 0 0,-2 1 1 0 0,7 20-1012 0 0,-10-24 293 0 0,2 2-64 0 0,-1 1-1 0 0,-1 0 1 0 0,-1 0 0 0 0,-2 1-1 0 0,0 0 1 0 0,-1-1-1 0 0,-1 9-228 0 0,-2-21-13 0 0,-1 1-1 0 0,-1 0 1 0 0,0 0-1 0 0,0 0 1 0 0,-1-1-1 0 0,-1 1 1 0 0,1-1-1 0 0,-2 0 1 0 0,1 0-1 0 0,-4 3 14 0 0,-8 15 6 0 0,-2-2-1 0 0,-19 24-5 0 0,32-43 36 0 0,-1-1 1 0 0,1 0-1 0 0,-1 0 0 0 0,0-1 0 0 0,-1 0 1 0 0,1 0-1 0 0,-1 0 0 0 0,-5 2-36 0 0,-12 3-2656 0 0,-3-3-3918 0 0,11-4-641 0 0</inkml:trace>
  <inkml:trace contextRef="#ctx0" brushRef="#br1" timeOffset="-14810.003">14041 2793 12464 0 0,'0'0'281'0'0,"3"-11"806"0"0,-2 6-985 0 0,-1 4 430 0 0,0 1 180 0 0,0 0 31 0 0,0 0-21 0 0,0 0-115 0 0,0 0-51 0 0,0 0-11 0 0,1 1-26 0 0,1-1-455 0 0,-1 1 0 0 0,0 0 0 0 0,0 0 0 0 0,0 0 0 0 0,0 0 0 0 0,0 0 0 0 0,-1 1 0 0 0,1-1 0 0 0,0 0 0 0 0,0 0-1 0 0,-1 0 1 0 0,1 1 0 0 0,-1-1 0 0 0,1 0 0 0 0,-1 1 0 0 0,1-1 0 0 0,-1 1-64 0 0,3 28 987 0 0,1 0 34 0 0,-2-19-919 0 0,-1-1 1 0 0,1 0 0 0 0,-1 0 0 0 0,-1 1 0 0 0,0 3-103 0 0,0-1 104 0 0,0 1 0 0 0,3 12-104 0 0,3 39 312 0 0,-4-59-272 0 0,-1 1-24 0 0,1 1 1 0 0,-2-1-1 0 0,1 1 0 0 0,-1-1 1 0 0,0 1-17 0 0,0-6 208 0 0,0-2 46 0 0,1-1-209 0 0,0 1 0 0 0,0-1 0 0 0,-1 1 0 0 0,1-1 0 0 0,0 1 0 0 0,-1-1 0 0 0,1 0 0 0 0,0 1 0 0 0,-1-1 1 0 0,1 0-1 0 0,-1 1 0 0 0,1-1 0 0 0,-1 0-45 0 0,11-37 111 0 0,-9 30-111 0 0,0 0 0 0 0,0 0 0 0 0,1 0 0 0 0,0 0-1 0 0,2-2 1 0 0,5-17 0 0 0,-9 22 0 0 0,1 0 0 0 0,0 0 0 0 0,-1 0 0 0 0,2 1 0 0 0,0-3 0 0 0,71-103-72 0 0,-70 104 62 0 0,1 0-1 0 0,0 0 1 0 0,0 1-1 0 0,0-1 1 0 0,1 1 0 0 0,-1 0-1 0 0,1 1 1 0 0,1-1-1 0 0,-1 1 1 0 0,0 0-1 0 0,1 1 1 0 0,0 0-1 0 0,6-3 11 0 0,-12 6 4 0 0,1 0 0 0 0,-1 0-1 0 0,0 0 1 0 0,1 0 0 0 0,-1 0 0 0 0,0 0-1 0 0,1 0 1 0 0,-1 1 0 0 0,0-1 0 0 0,1 0-1 0 0,-1 1 1 0 0,0-1 0 0 0,1 1 0 0 0,-1-1-1 0 0,0 1 1 0 0,0 0 0 0 0,0-1 0 0 0,0 1-1 0 0,1 0 1 0 0,-1 0 0 0 0,0 0 0 0 0,0 0-1 0 0,0 0-3 0 0,2 2 21 0 0,-1 0-1 0 0,1 1 0 0 0,0-1 1 0 0,-1 1-1 0 0,0-1 0 0 0,2 4-20 0 0,-1 2 51 0 0,0 0 0 0 0,0 1-1 0 0,0-1 1 0 0,-1 1 0 0 0,-1 0 0 0 0,1-1-1 0 0,-1 7-50 0 0,0-2 27 0 0,-1-8-4 0 0,0 0 1 0 0,0 0 0 0 0,-1 0 0 0 0,0 0-1 0 0,-1 5-23 0 0,-3 23 108 0 0,5-28-78 0 0,-1 1 0 0 0,0-1 0 0 0,-1 0-1 0 0,1 0 1 0 0,-3 5-30 0 0,2-4 34 0 0,0-1 1 0 0,0 1-1 0 0,0-1 0 0 0,1 1 0 0 0,0 6-34 0 0,1-2 138 0 0,0-10-107 0 0,0 0 0 0 0,1 1 0 0 0,-1-1 0 0 0,0 0 0 0 0,0 1 0 0 0,-1-1 0 0 0,1 0 0 0 0,0 1 0 0 0,0-1 0 0 0,-1 0 0 0 0,1 1 1 0 0,-1-1-1 0 0,1 0-31 0 0,0 0 157 0 0,0-1 16 0 0,0 0-43 0 0,0 0-197 0 0,0 0-86 0 0,0 0-21 0 0,0 0 49 0 0,0 0 213 0 0,0 0 96 0 0,0 0 21 0 0,0 0-53 0 0,0 0-234 0 0,0 0-101 0 0,0 0-17 0 0,1-1 28 0 0,6 0 137 0 0,-3-2 35 0 0,1-2-29 0 0,-4 5-116 0 0,-1 0-25 0 0,0 0 2 0 0,-13 2-5681 0 0,10 1-1261 0 0</inkml:trace>
  <inkml:trace contextRef="#ctx0" brushRef="#br1" timeOffset="-17905.051">12805 2566 9528 0 0,'8'-16'946'0'0,"-7"13"-889"0"0,0 0 0 0 0,1 0 0 0 0,-1 0 0 0 0,1 1 0 0 0,0-1 0 0 0,-1 0 0 0 0,2 0-57 0 0,2-4 2636 0 0,-1-1 3734 0 0,2 25-5754 0 0,0 15-127 0 0,-1 0-1 0 0,-2 0 1 0 0,-1 0-1 0 0,-2 0-488 0 0,3 40 273 0 0,-3-56-206 0 0,0 1 0 0 0,-1-1 0 0 0,-1 1-67 0 0,-1 34 114 0 0,-6 117-5 0 0,9-166-201 0 0,0-2-11 0 0,0 0-1 0 0,0 0-62 0 0,0 0-262 0 0,0 0-110 0 0,6-14-2384 0 0,-6 4 976 0 0</inkml:trace>
  <inkml:trace contextRef="#ctx0" brushRef="#br1" timeOffset="-17560.097">12743 2443 11056 0 0,'0'0'852'0'0,"0"-1"-557"0"0,-1-1 0 0 0,1 1 0 0 0,0 0 0 0 0,0 0 1 0 0,0-1-1 0 0,0 1 0 0 0,0 0 0 0 0,0-1 0 0 0,1 1 1 0 0,-1 0-296 0 0,3-2 199 0 0,0 0 0 0 0,0 1 0 0 0,0-1 0 0 0,0 1 1 0 0,1 0-1 0 0,-1 0 0 0 0,1 0 0 0 0,0 0 0 0 0,-1 1 1 0 0,1-1-1 0 0,0 1 0 0 0,0 0 0 0 0,0 0-199 0 0,13-2 449 0 0,1 0 0 0 0,8 0-449 0 0,0 1 510 0 0,14-2-82 0 0,1 3-1 0 0,2 1-427 0 0,-19 0 386 0 0,-22 0-366 0 0,115 3 922 0 0,-96-2-932 0 0,0 2-1 0 0,0 1 1 0 0,-1 0-1 0 0,12 5-9 0 0,-28-8 11 0 0,0 0 1 0 0,0 1-1 0 0,-1-1 0 0 0,1 1 1 0 0,0 0-1 0 0,-1 0 0 0 0,0 0 1 0 0,0 1-1 0 0,1-1 0 0 0,-1 1 1 0 0,-1 0-1 0 0,3 2-11 0 0,-4-3 9 0 0,0 0-1 0 0,0-1 1 0 0,0 1-1 0 0,0 0 1 0 0,0 0-1 0 0,-1 0 1 0 0,1 0-1 0 0,-1 0 1 0 0,1 0-1 0 0,-1-1 1 0 0,0 1-1 0 0,1 0 1 0 0,-1 0 0 0 0,0 1-1 0 0,-1-1 1 0 0,1 0-1 0 0,0-1 1 0 0,0 1-1 0 0,-1 0 1 0 0,0 0-1 0 0,1 0 1 0 0,-1 0-1 0 0,0 0 1 0 0,0 0-1 0 0,0 1-8 0 0,-5 7 43 0 0,0-1-1 0 0,0 1 1 0 0,-1-1-1 0 0,0-1 0 0 0,0 1 1 0 0,-4 1-43 0 0,-17 17 282 0 0,-7 2-282 0 0,3-2-197 0 0,6-2-3012 0 0,2 1 0 0 0,-1 3 3209 0 0,24-27-189 0 0,-14 18-5567 0 0</inkml:trace>
  <inkml:trace contextRef="#ctx0" brushRef="#br1" timeOffset="-16848.729">13009 2993 5064 0 0,'0'0'232'0'0,"0"0"290"0"0,0 14 5389 0 0,-1-8-5051 0 0,0 0 0 0 0,1 0 0 0 0,-1 0 0 0 0,2 0-1 0 0,-1 0 1 0 0,1 2-860 0 0,0 16 950 0 0,2 26 508 0 0,-2-33-1144 0 0,0 0 0 0 0,-1 1-1 0 0,-1-1 1 0 0,-1 4-314 0 0,3-31 56 0 0,0-1-1 0 0,0 0 1 0 0,3-5-56 0 0,4-13-348 0 0,-7 22 327 0 0,1 1 0 0 0,0-1 0 0 0,0 1 0 0 0,0 0 0 0 0,1-1-1 0 0,0 1 1 0 0,0 0 0 0 0,1 1 0 0 0,0-1 0 0 0,0 1 0 0 0,0-1 0 0 0,0 1-1 0 0,2-1 22 0 0,-1 1 0 0 0,-2 3 0 0 0,-1 0 0 0 0,0 0 0 0 0,1 0 0 0 0,-1 0 0 0 0,1 1 0 0 0,0-1 0 0 0,2 0 0 0 0,-4 1 0 0 0,0 1 0 0 0,1 0 0 0 0,-1-1 0 0 0,1 1 0 0 0,-1 0 0 0 0,0 0 0 0 0,1 0 0 0 0,-1 0 0 0 0,1 0 0 0 0,-1 1 0 0 0,0-1 0 0 0,1 0 0 0 0,-1 1 0 0 0,0-1 0 0 0,1 1 0 0 0,-1-1 0 0 0,0 1 0 0 0,0-1 0 0 0,1 1 0 0 0,-1 0 0 0 0,4 3 59 0 0,0 0-1 0 0,0 0 0 0 0,0 0 0 0 0,0 1 0 0 0,-1-1 0 0 0,0 1 0 0 0,0 0 0 0 0,0 1 0 0 0,-1-1 0 0 0,1 0 1 0 0,-1 1-1 0 0,-1 0 0 0 0,1 0 0 0 0,-1 0 0 0 0,0 0 0 0 0,0 0 0 0 0,-1 0 0 0 0,0 1 0 0 0,1 2-58 0 0,0 1 178 0 0,2 5 13 0 0,-4-13 91 0 0,-4-8 239 0 0,4 4-519 0 0,-1 0 0 0 0,1 0-1 0 0,-1 0 1 0 0,1-1-1 0 0,0 1 1 0 0,-1 0 0 0 0,1-1-1 0 0,0 1 1 0 0,1 0 0 0 0,-1-1-1 0 0,0 1-1 0 0,6-30-44 0 0,-4 23-20 0 0,1-4-53 0 0,9-38 53 0 0,-10 46 4 0 0,0 1 0 0 0,0-1 0 0 0,0 1 0 0 0,0 0 0 0 0,0 0 0 0 0,1 0 0 0 0,0 0-1 0 0,0 0 1 0 0,1-2 60 0 0,0 2-24 0 0,2 4 24 0 0,0 5 0 0 0,-3-1 110 0 0,0 1-1 0 0,0-1 0 0 0,0 1 1 0 0,-1-1-1 0 0,1 1 0 0 0,-1 0 1 0 0,-1 0-1 0 0,1 0 0 0 0,-1 0 1 0 0,1 1-110 0 0,1 11 286 0 0,-1-1 0 0 0,-1 10-286 0 0,2 8-14 0 0,-2-21 37 0 0,-1 0 1 0 0,-1 0-1 0 0,0 1-23 0 0,0 15-642 0 0,4-17 222 0 0,-2-11 91 0 0,0 0 0 0 0,-1-1-1 0 0,1 1 1 0 0,0-1 0 0 0,0 1 0 0 0,-1 0 0 0 0,1-1 0 0 0,0 0 0 0 0,0 1 0 0 0,0-1 0 0 0,0 1 0 0 0,0-1 0 0 0,0 0 0 0 0,0 0-1 0 0,0 1 1 0 0,0-1 0 0 0,0 0 0 0 0,0 0 0 0 0,0 0 0 0 0,0 0 0 0 0,0 0 0 0 0,0 0 0 0 0,0-1 0 0 0,0 1 0 0 0,0 0 329 0 0,18-5-5424 0 0</inkml:trace>
  <inkml:trace contextRef="#ctx0" brushRef="#br1" timeOffset="-16563.019">13420 3116 12320 0 0,'0'0'564'0'0,"0"0"-10"0"0,0 0-236 0 0,0 0 328 0 0,-6 6 1041 0 0,3 1-1305 0 0,0 0 0 0 0,1-1 1 0 0,0 1-1 0 0,0 0 0 0 0,0 0 0 0 0,1 0 1 0 0,0 1-1 0 0,0-1 0 0 0,1 0 0 0 0,0 3-382 0 0,0-6 47 0 0,0 0-1 0 0,0 1 1 0 0,0-1-1 0 0,1 0 0 0 0,0 0 1 0 0,0 0-1 0 0,0 0 1 0 0,0 0-1 0 0,1 0 0 0 0,0 0 1 0 0,0 0-1 0 0,0-1 1 0 0,0 1-1 0 0,0-1 0 0 0,3 3-46 0 0,-5-5 13 0 0,1-1-1 0 0,0 1 1 0 0,0 0-1 0 0,0-1 1 0 0,-1 0-1 0 0,1 1 1 0 0,0-1-1 0 0,0 0 1 0 0,0 1-1 0 0,0-1 1 0 0,0 0-1 0 0,0 0 1 0 0,0 0-1 0 0,0 0 1 0 0,0 0-1 0 0,0 0 1 0 0,0 0-1 0 0,0 0 1 0 0,0 0-1 0 0,0 0 1 0 0,-1 0-1 0 0,1-1 1 0 0,0 1 0 0 0,0 0-1 0 0,0-1 1 0 0,0 1-1 0 0,0 0 1 0 0,0-1-1 0 0,0 0-12 0 0,1 0 96 0 0,1-1 0 0 0,-1 1 0 0 0,0-1 0 0 0,0 1-1 0 0,0-1 1 0 0,-1 0 0 0 0,1 0 0 0 0,0 0 0 0 0,-1 0 0 0 0,1 0-96 0 0,0-2 8 0 0,-1 0 0 0 0,1 1 0 0 0,-1-1 0 0 0,0 0 1 0 0,0 0-1 0 0,0 0 0 0 0,-1 0 0 0 0,1 0 0 0 0,-1 0 0 0 0,0 0 1 0 0,0-1-1 0 0,0 1 0 0 0,-1 0 0 0 0,0 0 0 0 0,1 0 1 0 0,-1 0-1 0 0,-1 0 0 0 0,1 1 0 0 0,-1-3-8 0 0,-4-7 49 0 0,0 1 0 0 0,0 0 0 0 0,-1 1 0 0 0,0 0 0 0 0,-3-3-49 0 0,-31-33-490 0 0,39 45 452 0 0,0 0 0 0 0,-1 0 0 0 0,1 0 0 0 0,-1 0 0 0 0,0 1 0 0 0,1-1 0 0 0,-1 1 0 0 0,-2-1 38 0 0,1 2-77 0 0,3 0 34 0 0,1 0-1 0 0,-1 0 1 0 0,1 0 0 0 0,0 0 0 0 0,-1 0-1 0 0,1 0 1 0 0,0 0 0 0 0,-1 0 0 0 0,1 1-1 0 0,0-1 1 0 0,-1 0 0 0 0,1 0-1 0 0,0 0 1 0 0,-1 1 0 0 0,1-1 0 0 0,0 0-1 0 0,0 0 1 0 0,-1 1 0 0 0,1-1 0 0 0,0 0-1 0 0,0 1 1 0 0,-1-1 0 0 0,1 0-1 0 0,0 1 1 0 0,0-1 0 0 0,0 0 0 0 0,0 1-1 0 0,0-1 1 0 0,-1 0 0 0 0,1 1 0 0 0,0-1-1 0 0,0 0 1 0 0,0 1 0 0 0,0-1 43 0 0,2 13-2030 0 0,4-7 305 0 0</inkml:trace>
  <inkml:trace contextRef="#ctx0" brushRef="#br1" timeOffset="-16094.22">13699 3079 6448 0 0,'0'0'498'0'0,"-3"0"5"0"0,-2 0 699 0 0,-1 0 1 0 0,0 1-1 0 0,0-1 0 0 0,1 2 0 0 0,-1-1 1 0 0,1 1-1 0 0,-3 0-1202 0 0,0 2 581 0 0,0-1 1 0 0,0 2-1 0 0,1-1 1 0 0,0 1-1 0 0,0 0 1 0 0,0 0-1 0 0,-3 4-581 0 0,3-2 451 0 0,-1-1 1 0 0,1 1-1 0 0,1 1 0 0 0,-3 3-451 0 0,7-8 60 0 0,0 0 1 0 0,1 0 0 0 0,-1 0 0 0 0,1 0 0 0 0,-1 1-1 0 0,1-1 1 0 0,0 1 0 0 0,0-1 0 0 0,0 1 0 0 0,1-1-1 0 0,-1 1 1 0 0,1 0 0 0 0,0 1-61 0 0,0-5 6 0 0,0 1 0 0 0,0-1-1 0 0,0 1 1 0 0,1-1 0 0 0,-1 1 0 0 0,0-1 0 0 0,0 1-1 0 0,0-1 1 0 0,1 1 0 0 0,-1-1 0 0 0,0 1 0 0 0,0-1-1 0 0,1 0 1 0 0,-1 1 0 0 0,0-1 0 0 0,1 1-1 0 0,-1-1 1 0 0,1 0 0 0 0,-1 0 0 0 0,1 1 0 0 0,-1-1-1 0 0,0 0 1 0 0,1 1 0 0 0,-1-1 0 0 0,1 0 0 0 0,-1 0-1 0 0,1 0 1 0 0,-1 0 0 0 0,1 0 0 0 0,-1 1 0 0 0,1-1-1 0 0,-1 0 1 0 0,1 0 0 0 0,-1 0 0 0 0,1 0 0 0 0,-1 0-1 0 0,1-1-5 0 0,1 1 7 0 0,0 0-1 0 0,0 0 1 0 0,0 0-1 0 0,-1 0 0 0 0,1-1 1 0 0,0 1-1 0 0,0-1 1 0 0,-1 1-1 0 0,2-2-6 0 0,6-3 49 0 0,-4 2-16 0 0,0 0 0 0 0,0 0-1 0 0,-1 0 1 0 0,0-1 0 0 0,1 0-1 0 0,2-3-32 0 0,2-2-19 0 0,-1-1 0 0 0,-1 0 0 0 0,1 0 0 0 0,-2 0-1 0 0,1-1 1 0 0,-1 0 0 0 0,-1 0 0 0 0,0-1 0 0 0,-1 1-1 0 0,3-12 20 0 0,-4 9-84 0 0,6-25 422 0 0,2-31-338 0 0,-8 15-1451 0 0,-9 36 2026 0 0,6 19-293 0 0,0 0 34 0 0,0 0 4 0 0,0 0-68 0 0,0 0-284 0 0,-1 0-1 0 0,0 1-1 0 0,0 0 0 0 0,0 0 1 0 0,1 0-1 0 0,-1 0 0 0 0,0 0 1 0 0,0 0-1 0 0,1 0 0 0 0,-1 0 1 0 0,0 0-1 0 0,1 0 0 0 0,-1 0 1 0 0,1 1 33 0 0,-1 1-48 0 0,-6 11 76 0 0,1 0 1 0 0,0 0-1 0 0,1 1 0 0 0,1 0 0 0 0,-2 11-28 0 0,0 2 260 0 0,1 1 0 0 0,2-1 0 0 0,1 0 0 0 0,1 1 0 0 0,2 24-260 0 0,2-33 43 0 0,0 0-1 0 0,1-1 0 0 0,1 1 1 0 0,1-1-1 0 0,4 7-42 0 0,-5-16 485 0 0,0-5-1321 0 0,-2-4-4107 0 0,5-9 3185 0 0</inkml:trace>
  <inkml:trace contextRef="#ctx0" brushRef="#br1" timeOffset="-13398.715">15137 2488 13824 0 0,'0'0'314'0'0,"0"0"46"0"0,-13-6 466 0 0,13 6-806 0 0,-1-1 1 0 0,1 1 0 0 0,-1 0-1 0 0,1 0 1 0 0,-1 0 0 0 0,1-1 0 0 0,-1 1-1 0 0,1 0 1 0 0,0 0 0 0 0,-1-1-1 0 0,1 1 1 0 0,-1 0 0 0 0,1-1-1 0 0,0 1 1 0 0,-1 0 0 0 0,1-1 0 0 0,0 1-1 0 0,0-1 1 0 0,-1 1 0 0 0,1 0-1 0 0,0-1 1 0 0,0 1 0 0 0,-1-1 0 0 0,1 1-1 0 0,0-1 1 0 0,0 1 0 0 0,0-1-1 0 0,0 1 1 0 0,0-1 0 0 0,0 1-21 0 0,0-1 51 0 0,0 1-1 0 0,-1-1 1 0 0,1 1 0 0 0,0 0 0 0 0,0-1-1 0 0,-1 1 1 0 0,1 0 0 0 0,0-1 0 0 0,0 1-1 0 0,-1 0 1 0 0,1-1 0 0 0,0 1 0 0 0,-1 0-1 0 0,1 0 1 0 0,-1 0 0 0 0,1-1 0 0 0,0 1-1 0 0,-1 0 1 0 0,1 0 0 0 0,0 0 0 0 0,-1 0-1 0 0,1-1 1 0 0,-1 1 0 0 0,1 0 0 0 0,-1 0 0 0 0,1 0-1 0 0,0 0 1 0 0,-1 0 0 0 0,1 0 0 0 0,-1 0-1 0 0,1 0 1 0 0,-1 1 0 0 0,1-1 0 0 0,0 0-1 0 0,-1 0-50 0 0,-16 3 853 0 0,16-3-792 0 0,-7 2 306 0 0,1 0 0 0 0,-1 1 0 0 0,1-1 0 0 0,0 2 0 0 0,-1-1-367 0 0,5-1 93 0 0,0 0-1 0 0,0 0 1 0 0,0 0 0 0 0,0 0 0 0 0,0 0 0 0 0,0 1-1 0 0,1-1 1 0 0,-1 1 0 0 0,1 0 0 0 0,0-1 0 0 0,0 1-1 0 0,0 1-92 0 0,-8 13 392 0 0,4-6-210 0 0,0-1-1 0 0,0 2 0 0 0,1-1 1 0 0,1 1-1 0 0,0-1 0 0 0,-2 10-181 0 0,4-8 125 0 0,-7 35 873 0 0,0 31-998 0 0,6-31 74 0 0,-2 56 57 0 0,4-81-122 0 0,0-14 2 0 0,1-1 0 0 0,0 1 0 0 0,1 0 1 0 0,0 4-12 0 0,12 78 74 0 0,-10-82-103 0 0,0 0 1 0 0,1 0-1 0 0,0 0 0 0 0,0-1 0 0 0,1 0 1 0 0,5 7 28 0 0,3 6-66 0 0,-10-16-522 0 0,1 1 0 0 0,0-2 1 0 0,0 1-1 0 0,0 0 1 0 0,1-1-1 0 0,-1 0 0 0 0,6 4 588 0 0,1-2-1440 0 0</inkml:trace>
  <inkml:trace contextRef="#ctx0" brushRef="#br1" timeOffset="-12848.408">15218 3169 14544 0 0,'0'0'662'0'0,"0"0"-11"0"0,2-9-388 0 0,7-10-194 0 0,1-6 701 0 0,-8 20-579 0 0,0 0 0 0 0,0 0 0 0 0,0 0 0 0 0,1 1 0 0 0,-1-1-1 0 0,1 1 1 0 0,0-1 0 0 0,3-1-191 0 0,-3 1 197 0 0,1 1 0 0 0,-1-1-1 0 0,0 0 1 0 0,0 0 0 0 0,-1-1 0 0 0,1 1-1 0 0,0-4-196 0 0,11-52 326 0 0,-8 30-161 0 0,6-13-165 0 0,-2-1 123 0 0,-8 33-77 0 0,1 0 0 0 0,0 0 0 0 0,3-6-46 0 0,2-1 42 0 0,5-14-20 0 0,15-28-22 0 0,-10 23 96 0 0,-17 37 0 0 0,-1 1 0 0 0,0 0 22 0 0,13 1 588 0 0,-11 1-675 0 0,1 1-1 0 0,-1-1 1 0 0,0 1 0 0 0,0 0-1 0 0,0 0 1 0 0,0 0-1 0 0,0 0 1 0 0,0 2-31 0 0,3 4 11 0 0,4 8 45 0 0,0 0 0 0 0,-1 1 0 0 0,-1 0 0 0 0,2 10-56 0 0,0-2 166 0 0,8 16-166 0 0,-1-7 46 0 0,-7-13 276 0 0,1-1 0 0 0,2 0 0 0 0,12 18-322 0 0,-16-26 41 0 0,-8-12-41 0 0,1-1 0 0 0,-1 1 0 0 0,0-1-1 0 0,0 1 1 0 0,0-1 0 0 0,1 1 0 0 0,-1-1 0 0 0,0 1 0 0 0,0 0 0 0 0,0-1 0 0 0,0 1 0 0 0,0-1 0 0 0,0 1-1 0 0,0-1 1 0 0,0 1 0 0 0,0-1 0 0 0,0 1 0 0 0,0 0 0 0 0,0-1 0 0 0,0 1 0 0 0,0-1 0 0 0,-1 1 0 0 0,1-1-1 0 0,0 1 1 0 0,0-1 0 0 0,-1 1 0 0 0,4-2 93 0 0,0 1-1 0 0,0-1 1 0 0,0 0 0 0 0,0 0-1 0 0,-1 0 1 0 0,1 0-1 0 0,0 0 1 0 0,-1-1 0 0 0,2 0-93 0 0,0-3 61 0 0,0-1 1 0 0,-1 1 0 0 0,1 0 0 0 0,-1-1 0 0 0,-1 1-1 0 0,1-1 1 0 0,-1 0 0 0 0,0 0 0 0 0,0 0-1 0 0,-1 0 1 0 0,1-4-62 0 0,2-15 319 0 0,-1 0 0 0 0,-2-7-319 0 0,0 12 41 0 0,16-156 33 0 0,-3 34-20 0 0,-13 132-56 0 0,0-1-1 0 0,1 1 1 0 0,0 0 0 0 0,0 0-1 0 0,3-3 3 0 0,6-10-153 0 0,-3 18 64 0 0,-3 3-34 0 0,-4 2 93 0 0,0 0 0 0 0,-1-1-1 0 0,1 1 1 0 0,0 0 0 0 0,0 0 0 0 0,-1 0 0 0 0,1 0 0 0 0,0 0 0 0 0,0 0-1 0 0,0 0 1 0 0,-1 0 0 0 0,1 0 0 0 0,0 0 0 0 0,0 0 0 0 0,-1 1 0 0 0,1-1-1 0 0,0 0 1 0 0,0 0 0 0 0,-1 1 0 0 0,1-1 0 0 0,0 1 0 0 0,-1-1 30 0 0,3 2-131 0 0,-1-1 1 0 0,0 1 0 0 0,0 0 0 0 0,0 0 0 0 0,0 0 0 0 0,-1 0 0 0 0,1 1 130 0 0,2 2-574 0 0,0 1 1 0 0,-1-1 0 0 0,1 1 0 0 0,-2 0 0 0 0,2 3 573 0 0,1 11-1967 0 0</inkml:trace>
  <inkml:trace contextRef="#ctx0" brushRef="#br1" timeOffset="-12176.735">15934 2789 3224 0 0,'16'0'312'0'0,"-11"0"-120"0"0,42-8 8784 0 0,-46 8-8175 0 0,-1 0 6 0 0,6-7 1191 0 0,-1 0-225 0 0,-7 10 1551 0 0,0 2-3277 0 0,0 0-1 0 0,0 1 0 0 0,0-1 0 0 0,1 0 1 0 0,0 1-1 0 0,0-1 0 0 0,0 1 1 0 0,1-1-1 0 0,0 1 0 0 0,0 5-46 0 0,-1 10 601 0 0,-3 21 306 0 0,1-21-670 0 0,1-1 0 0 0,1 0 1 0 0,1 1-1 0 0,1 0-237 0 0,-1-10 9 0 0,-1-1 0 0 0,0 1 0 0 0,-1-1 0 0 0,0 0 0 0 0,-1 0-1 0 0,0 0 1 0 0,-3 8-9 0 0,0-1 2 0 0,-3 4 12 0 0,8-20 50 0 0,1-1 16 0 0,-2-8 169 0 0,2 4-247 0 0,0-1 0 0 0,0 1 0 0 0,1-1 1 0 0,-1 1-1 0 0,1 0 0 0 0,0-1 0 0 0,0 1 0 0 0,0 0 1 0 0,2-3-3 0 0,17-36-266 0 0,-20 42 269 0 0,3-6-42 0 0,1 0-1 0 0,0 1 1 0 0,1-1-1 0 0,-1 1 1 0 0,1 0 0 0 0,0 0-1 0 0,1 0 1 0 0,0 1-1 0 0,-1 0 1 0 0,2 0-1 0 0,-1 1 1 0 0,0-1 0 0 0,1 1-1 0 0,0 1 1 0 0,0-1-1 0 0,0 1 1 0 0,0 0-1 0 0,1 1 1 0 0,-1 0-1 0 0,1 0 1 0 0,0 0 0 0 0,-1 1-1 0 0,1 0 1 0 0,2 1 39 0 0,-6 0-1 0 0,-1 0 0 0 0,0 0 0 0 0,0 0 0 0 0,1 0 1 0 0,-1 1-1 0 0,0-1 0 0 0,0 1 0 0 0,0 0 0 0 0,1 0 0 0 0,-1 0 1 0 0,0 1-1 0 0,0-1 0 0 0,-1 1 0 0 0,1-1 0 0 0,0 1 1 0 0,0 0-1 0 0,-1 0 0 0 0,1 0 0 0 0,-1 0 0 0 0,0 1 0 0 0,1-1 1 0 0,-1 1-1 0 0,0-1 0 0 0,-1 1 0 0 0,1 0 0 0 0,0 0 1 0 0,-1 0-1 0 0,1 0 0 0 0,-1 0 0 0 0,0 0 0 0 0,0 2 1 0 0,0-1 19 0 0,0 0 0 0 0,0 0 1 0 0,-1 0-1 0 0,1 0 0 0 0,-1 0 0 0 0,0 0 0 0 0,-1 1 0 0 0,1-1 0 0 0,-1 0 0 0 0,1 0 0 0 0,-1 0 0 0 0,0 0 0 0 0,-1-1 0 0 0,1 2-19 0 0,-2 1 66 0 0,0-1-1 0 0,0 1 0 0 0,0-1 0 0 0,-1 0 0 0 0,0 0 0 0 0,0-1 0 0 0,0 1 0 0 0,0-1 1 0 0,-1 0-66 0 0,-10 8 167 0 0,0 0 1 0 0,-1-2-1 0 0,-1 0 0 0 0,0-1 1 0 0,-10 4-168 0 0,5-3-145 0 0,0-2-1 0 0,-12 2 146 0 0,-15 6-801 0 0,47-15 701 0 0,1-1 1 0 0,-1 1-1 0 0,0-1 0 0 0,1 0 0 0 0,-1 1 1 0 0,0-1-1 0 0,0 0 0 0 0,1 0 1 0 0,-1 0-1 0 0,0 0 0 0 0,0-1 0 0 0,0 1 100 0 0,2 0-145 0 0,-1 0 0 0 0,1 0 0 0 0,-1-1 0 0 0,0 1 0 0 0,1 0 0 0 0,-1 0 0 0 0,1-1 0 0 0,-1 1 0 0 0,1-1-1 0 0,-1 1 1 0 0,1 0 0 0 0,-1-1 0 0 0,1 1 0 0 0,-1-1 0 0 0,1 1 0 0 0,-1-1 0 0 0,1 1 0 0 0,0-1-1 0 0,-1 1 1 0 0,1-1 0 0 0,0 0 0 0 0,-1 1 0 0 0,1-1 0 0 0,0 1 0 0 0,0-1 0 0 0,0 0 0 0 0,0 1 0 0 0,0-1-1 0 0,-1 0 1 0 0,1 1 0 0 0,0-1 0 0 0,0 0 145 0 0,0-9-1599 0 0</inkml:trace>
  <inkml:trace contextRef="#ctx0" brushRef="#br0" timeOffset="-2143.067">16219 3329 10136 0 0,'0'0'464'0'0,"0"0"-10"0"0,0 0-222 0 0,0 0 156 0 0,0 0 100 0 0,0 0 22 0 0,0 0-68 0 0,0 1-292 0 0,0 7 56 0 0,-1 1 1 0 0,-1 0 0 0 0,1 0 0 0 0,-1-1 0 0 0,-1 1 0 0 0,1-1 0 0 0,-1 0 0 0 0,-1 0 0 0 0,-2 5-207 0 0,-3 7 202 0 0,-17 37-132 0 0,-10 25 302 0 0,30-68-271 0 0,0-1 0 0 0,-1 0 0 0 0,-1 0 0 0 0,0-1 0 0 0,0 0 0 0 0,-1-1 0 0 0,-1 1 0 0 0,0-2 0 0 0,-8 7-101 0 0,11-10 70 0 0,5-5-50 0 0,0 0 1 0 0,0 0 0 0 0,0 0-1 0 0,-1 0 1 0 0,1 0 0 0 0,0-1 0 0 0,-1 1-1 0 0,1-1 1 0 0,-1 1 0 0 0,1-1-1 0 0,-1 0 1 0 0,0 0 0 0 0,1 0 0 0 0,-1 0-1 0 0,0-1 1 0 0,0 1 0 0 0,-1-1-21 0 0,-3 0 24 0 0,0 0 0 0 0,0 0-1 0 0,-1-1 1 0 0,1 0 0 0 0,0 0 0 0 0,0 0 0 0 0,0-1 0 0 0,-4-2-24 0 0,-13-5 99 0 0,-18-11-99 0 0,18 9 3 0 0,15 6 16 0 0,-12-5-11 0 0,0 0 1 0 0,-1 2 0 0 0,-1 0-1 0 0,-20-3-8 0 0,14 5 0 0 0,14 2 0 0 0,-1 1 0 0 0,0 1 0 0 0,-12 0 0 0 0,-140 0 107 0 0,84-3 384 0 0,54 2-334 0 0,-1 1-1 0 0,-22 3-156 0 0,25 2 68 0 0,1 1 1 0 0,0 1-1 0 0,0 2 0 0 0,-12 4-68 0 0,-92 39 178 0 0,36-12-316 0 0,-39 5 138 0 0,-4 2 0 0 0,128-41 0 0 0,-57 23 0 0 0,57-23 0 0 0,1 1 0 0 0,1 0 0 0 0,-1 1 0 0 0,1-1 0 0 0,-7 8 0 0 0,10-10 0 0 0,4-2 0 0 0,0 0 0 0 0,-1 1 0 0 0,1-1 0 0 0,0 0 0 0 0,0 0 0 0 0,0 1 0 0 0,0-1 0 0 0,0 1 0 0 0,0-1 0 0 0,0 1 0 0 0,0-1 0 0 0,1 1-2 0 0,-1-1-1 0 0,1 0 0 0 0,0 1 0 0 0,0-1 0 0 0,-1 0 1 0 0,1 1-1 0 0,0-1 0 0 0,0 0 0 0 0,0 1 1 0 0,1-1-1 0 0,-1 0 0 0 0,0 1 0 0 0,0-1 0 0 0,1 0 1 0 0,-1 1-1 0 0,1-1 0 0 0,-1 0 0 0 0,1 0 0 0 0,0 0 1 0 0,0 2 2 0 0,15 20-125 0 0,-14-22 112 0 0,0 1-1 0 0,-1-1 1 0 0,1 0-1 0 0,0 0 0 0 0,0 0 1 0 0,0 0-1 0 0,0 0 0 0 0,0 0 1 0 0,0-1-1 0 0,1 1 0 0 0,-1-1 1 0 0,0 1-1 0 0,0-1 1 0 0,0 0-1 0 0,1 0 0 0 0,-1 0 1 0 0,0 0-1 0 0,1 0 14 0 0,5-1-50 0 0,0 0 0 0 0,0 0-1 0 0,8-3 51 0 0,-9 2-112 0 0,1-1-1 0 0,-1-1 1 0 0,1 1-1 0 0,-1-1 1 0 0,0 0-1 0 0,-1-1 0 0 0,6-4 113 0 0,-10 7-10 0 0,0 1-1 0 0,-1-1 1 0 0,1 0-1 0 0,-1 1 1 0 0,1-1-1 0 0,-1 0 1 0 0,0 0-1 0 0,0 0 1 0 0,0 0-1 0 0,0 0 1 0 0,0 0-1 0 0,0 0 1 0 0,-1 0-1 0 0,1 0 1 0 0,-1 0-1 0 0,1 0 1 0 0,-1-1-1 0 0,0 1 1 0 0,0 0-1 0 0,0 0 1 0 0,0 0-1 0 0,0-1 1 0 0,0 1-1 0 0,-1 0 1 0 0,1 0-1 0 0,-1 0 1 0 0,0 0-1 0 0,1 0 1 0 0,-1 0-1 0 0,0 0 1 0 0,0 0-1 0 0,0 0 1 0 0,0 0-1 0 0,-1 0 1 0 0,1 0-1 0 0,-1 1 1 0 0,1-1-1 0 0,-1 0 1 0 0,1 1-1 0 0,-1 0 1 0 0,0-1-1 0 0,0 1 0 0 0,0-1 11 0 0,-16-7-37 0 0,0 0 0 0 0,-1 1 0 0 0,0 1 0 0 0,-1 1 0 0 0,0 0 0 0 0,0 2 37 0 0,-37-12-20 0 0,17 6 68 0 0,-1 2 1 0 0,0 1-1 0 0,0 3 0 0 0,-25 0-48 0 0,-40-4 428 0 0,-23-3 98 0 0,-1 6 0 0 0,-92 10-526 0 0,156-3 138 0 0,-106 9 187 0 0,47 3-197 0 0,-35 0-118 0 0,153-14 10 0 0,-1 0 0 0 0,0 0-1 0 0,0-1 1 0 0,1 1 0 0 0,-1-2-1 0 0,0 1 1 0 0,1-1-1 0 0,-1 0 1 0 0,1-1 0 0 0,0 0-1 0 0,-1 0 1 0 0,1-1-1 0 0,1 1 1 0 0,-4-4-20 0 0,1 0-19 0 0,0-2 0 0 0,1 1 0 0 0,0-1 0 0 0,1 0 0 0 0,-6-10 19 0 0,7 11-132 0 0,3 4-304 0 0,0-1-1 0 0,1 0 0 0 0,-1 1 1 0 0,1-2-1 0 0,0 1 0 0 0,0 0 0 0 0,1 0 1 0 0,-1 0-1 0 0,1-2 437 0 0,1-4-1357 0 0</inkml:trace>
  <inkml:trace contextRef="#ctx0" brushRef="#br0" timeOffset="8979.654">13631 2234 6448 0 0,'-1'-4'40'0'0,"1"0"1"0"0,-1 1-1 0 0,0-1 0 0 0,0 0 1 0 0,-1 1-1 0 0,1-1 0 0 0,-1 1 1 0 0,0-1-1 0 0,0 1 0 0 0,0 0 1 0 0,0 0-1 0 0,-1 0 0 0 0,1 0 1 0 0,-2-1-41 0 0,-12-18 131 0 0,11 14 78 0 0,0 1 1 0 0,-1 0-1 0 0,0 1 1 0 0,0-1-1 0 0,0 1 1 0 0,-1 0-1 0 0,0 1 1 0 0,0 0-1 0 0,-2-1-209 0 0,-7-4 679 0 0,-1 0 0 0 0,0 1 0 0 0,-13-4-679 0 0,-58-14 166 0 0,76 22-129 0 0,-1 1 1 0 0,0 1 0 0 0,0 0-1 0 0,0 1 1 0 0,0 0 0 0 0,0 1 0 0 0,0 0-1 0 0,-1 1 1 0 0,-8 2-38 0 0,-9 1 197 0 0,1 2 0 0 0,0 1 0 0 0,-20 7-197 0 0,28-6 147 0 0,-1 1-1 0 0,2 2 1 0 0,-1 0-1 0 0,-1 2-146 0 0,-79 50 491 0 0,70-41-450 0 0,12-7-41 0 0,0 2 0 0 0,-8 8 0 0 0,-18 14 0 0 0,26-20 0 0 0,0 0 0 0 0,1 2 0 0 0,-11 13 0 0 0,11-11 0 0 0,6-7 0 0 0,1 1 0 0 0,1 1 0 0 0,0-1 0 0 0,1 2 0 0 0,1 0 0 0 0,0 1 0 0 0,-2 4 0 0 0,1 1 0 0 0,1 1 0 0 0,1 0 0 0 0,1 0 0 0 0,0 4 0 0 0,3-12 0 0 0,0 1 0 0 0,-1-1 0 0 0,-2 3 0 0 0,1-5 0 0 0,1 0 0 0 0,1 0 0 0 0,0 1 0 0 0,0 7 0 0 0,2-5 31 0 0,1-13 20 0 0,0 0 1 0 0,0 0-1 0 0,1 0 0 0 0,0 0 1 0 0,0 0-1 0 0,0 0 1 0 0,0 0-1 0 0,1 4-51 0 0,12 73 1606 0 0,-3-36-1606 0 0,-6-23 0 0 0,1 1 0 0 0,1-1 0 0 0,1 0 0 0 0,1-1 0 0 0,1 0 0 0 0,8 12 0 0 0,-14-29 0 0 0,37 59 0 0 0,-34-55 0 0 0,1-1 0 0 0,0 0 0 0 0,1 0 0 0 0,-1-1 0 0 0,2 0 0 0 0,-1 0 0 0 0,4 2 0 0 0,-8-5 0 0 0,1-1 0 0 0,-1 1 0 0 0,1-1 0 0 0,0 0 0 0 0,0-1 0 0 0,1 1 0 0 0,4 1 0 0 0,-1 1 0 0 0,1 0 0 0 0,1 2 0 0 0,27 13 0 0 0,60 23 72 0 0,-63-30 210 0 0,0-3 0 0 0,1-1 0 0 0,1-1 1 0 0,0-2-1 0 0,0-2 0 0 0,0-1 0 0 0,25-3-282 0 0,-33-1 0 0 0,0-2 0 0 0,0-1 0 0 0,0-2 0 0 0,0-1 0 0 0,-1-1 0 0 0,-1-1 0 0 0,1-1 0 0 0,-2-2 0 0 0,5-2 0 0 0,-18 7 155 0 0,0 0 0 0 0,-1-1-1 0 0,0 0 1 0 0,0-1 0 0 0,-1 0-1 0 0,0-1 1 0 0,-1 0-1 0 0,9-10-154 0 0,-5 1 163 0 0,0-1-1 0 0,-1 0 0 0 0,-1 0 0 0 0,-1-1 0 0 0,0-3-162 0 0,-9 20 0 0 0,20-43 0 0 0,13-44 0 0 0,-26 67 0 0 0,9-18 0 0 0,8-20 0 0 0,-21 45 0 0 0,-1 1 0 0 0,0-2 0 0 0,-1 1 0 0 0,-1 0 0 0 0,-1-1 0 0 0,0 1 0 0 0,-2-1 0 0 0,0-3 0 0 0,-5-32 0 0 0,-3 0 0 0 0,-2-3 0 0 0,5 34 0 0 0,-1-1 0 0 0,-2 1 0 0 0,0 0 0 0 0,-1 1 0 0 0,-1-1 0 0 0,4 11 0 0 0,0 0 0 0 0,-1 1 0 0 0,0 0 0 0 0,-1 0 0 0 0,0 0 0 0 0,-19-22 0 0 0,13 16-418 0 0,0 0 0 0 0,-1 0 0 0 0,-1 2 0 0 0,0 0-1 0 0,-1 1 1 0 0,-11-7 418 0 0,4 6-6138 0 0</inkml:trace>
  <inkml:trace contextRef="#ctx0" brushRef="#br0" timeOffset="11667.878">11347 4126 2760 0 0,'11'-5'305'0'0,"-11"4"-214"0"0,1 1-1 0 0,-1-1 1 0 0,1 1-1 0 0,-1-1 1 0 0,1 1-1 0 0,-1-1 1 0 0,1 0-1 0 0,-1 1 1 0 0,1-1-1 0 0,-1 0 1 0 0,0 1-1 0 0,1-1 1 0 0,-1 0-1 0 0,0 1 1 0 0,0-1-1 0 0,1 0 1 0 0,-1 0-1 0 0,0 0 1 0 0,0 1-1 0 0,0-1 1 0 0,0 0-91 0 0,1-4 627 0 0,0 4-64 0 0,1-27 4454 0 0,-1 28-4994 0 0,-1 0 0 0 0,0 0 0 0 0,0 0 0 0 0,0 0 0 0 0,0 0 0 0 0,0-1-1 0 0,1 1 1 0 0,-1 0 0 0 0,0 0 0 0 0,0 0 0 0 0,0 0 0 0 0,0-1 0 0 0,0 1 0 0 0,0 0 0 0 0,0 0 0 0 0,0 0 0 0 0,0 0 0 0 0,0-1 0 0 0,0 1-1 0 0,1 0 1 0 0,-1 0 0 0 0,0 0 0 0 0,0-1 0 0 0,0 1 0 0 0,0 0 0 0 0,-1 0 0 0 0,1 0 0 0 0,0-1 0 0 0,0 1 0 0 0,0 0 0 0 0,0 0 0 0 0,0 0-1 0 0,0-1 1 0 0,0 1 0 0 0,0 0 0 0 0,0 0 0 0 0,0 0 0 0 0,0 0 0 0 0,-1-1 0 0 0,1 1 0 0 0,0 0 0 0 0,0 0 0 0 0,0 0 0 0 0,0 0 0 0 0,0 0 0 0 0,-1 0-1 0 0,1 0 1 0 0,0-1 0 0 0,0 1 0 0 0,0 0 0 0 0,-1 0 0 0 0,1 0 0 0 0,0 0 0 0 0,0 0 0 0 0,0 0 0 0 0,0 0 0 0 0,-1 0 0 0 0,1 0 0 0 0,0 0-1 0 0,0 0 1 0 0,0 0 0 0 0,-1 0 0 0 0,1 0 0 0 0,0 0 0 0 0,0 0 0 0 0,0 0 0 0 0,-1 0-23 0 0,-13 4 556 0 0,11-1-452 0 0,0 1 0 0 0,0-1 0 0 0,0 1 0 0 0,1 0 0 0 0,-1 0 0 0 0,1 0-1 0 0,0 0 1 0 0,0 0 0 0 0,1 1 0 0 0,-1-1 0 0 0,1 0 0 0 0,0 1 0 0 0,0-1 0 0 0,0 2-104 0 0,-4 15 262 0 0,-65 181 776 0 0,67-192-918 0 0,-19 60 418 0 0,16-59-342 0 0,5-10-119 0 0,-1 3 216 0 0,2-4-285 0 0,0 0 1 0 0,0 0-1 0 0,0 0 0 0 0,-1 0 1 0 0,1 0-1 0 0,0 0 1 0 0,0 0-1 0 0,0 0 1 0 0,0 0-1 0 0,0 0 1 0 0,0 0-1 0 0,0 0 0 0 0,0-1 1 0 0,0 1-1 0 0,-1 0 1 0 0,1 0-1 0 0,0 0 1 0 0,0 0-1 0 0,0 0 1 0 0,0 0-1 0 0,0 0 0 0 0,0 0 1 0 0,0 0-1 0 0,0 0 1 0 0,0 0-1 0 0,0 0 1 0 0,0-1-1 0 0,0 1 0 0 0,0 0 1 0 0,0 0-1 0 0,0 0 1 0 0,0 0-1 0 0,0 0 1 0 0,0 0-1 0 0,0 0 1 0 0,0 0-1 0 0,0 0 0 0 0,0-1 1 0 0,0 1-1 0 0,0 0 1 0 0,0 0-1 0 0,0 0 1 0 0,0 0-1 0 0,0 0 0 0 0,0 0 1 0 0,0 0-1 0 0,0 0 1 0 0,0-1-1 0 0,0 1 1 0 0,0 0-1 0 0,0 0 1 0 0,0 0-1 0 0,0 0 0 0 0,0 0 1 0 0,0 0-1 0 0,0 0 1 0 0,0 0-1 0 0,0 0 1 0 0,1 0-1 0 0,-1 0-8 0 0,22-88 297 0 0,-13 49-301 0 0,-6 24 36 0 0,1 0 1 0 0,-2-1-1 0 0,0 1 1 0 0,0-6-33 0 0,-2 7-33 0 0,2 0 1 0 0,0 1-1 0 0,0-1 1 0 0,1 1 0 0 0,1-1-1 0 0,2-2 33 0 0,-5 12-49 0 0,1-1 1 0 0,-1 1-1 0 0,1 0 0 0 0,0 0 1 0 0,1 1-1 0 0,-1-1 0 0 0,1 0 1 0 0,-1 1-1 0 0,1-1 0 0 0,0 1 1 0 0,0 0-1 0 0,1 0 0 0 0,-1 0 1 0 0,0 0-1 0 0,1 1 0 0 0,1-1 49 0 0,2 0-7 0 0,-5 2 1 0 0,0 0 0 0 0,0 0 0 0 0,0 0-1 0 0,0 0 1 0 0,0 0 0 0 0,1 1 0 0 0,-1-1 0 0 0,0 1 0 0 0,0 0 0 0 0,1 0 0 0 0,1-1 6 0 0,9 2-11 0 0,0 0 0 0 0,0 1 1 0 0,0 0-1 0 0,0 1 0 0 0,10 4 11 0 0,34 15 26 0 0,-36-14 23 0 0,-17-6-30 0 0,-3-2-14 0 0,1 1 0 0 0,-1-1 0 0 0,0 1 0 0 0,0-1 0 0 0,0 1 0 0 0,0 0 0 0 0,1-1-1 0 0,-1 1 1 0 0,0 0 0 0 0,0 0 0 0 0,0 0 0 0 0,0 0 0 0 0,-1 0 0 0 0,1 0 0 0 0,0 0 0 0 0,0 0 0 0 0,-1 0 0 0 0,1 0 0 0 0,0 1-1 0 0,-1-1-4 0 0,1 0 7 0 0,-1 0-1 0 0,1 0 1 0 0,-1 1 0 0 0,1-1-1 0 0,-1 0 1 0 0,0 0-1 0 0,1 0 1 0 0,-1 1-1 0 0,0-1 1 0 0,0 0-1 0 0,0 0 1 0 0,0 0-1 0 0,0 1 1 0 0,0-1-1 0 0,0 0 1 0 0,-1 0-1 0 0,1 0 1 0 0,0 1-1 0 0,-1-1 1 0 0,1 0-1 0 0,-1 0 1 0 0,1 0-1 0 0,-1 0 1 0 0,1 0-1 0 0,-1 0 1 0 0,0 0-1 0 0,1 0 1 0 0,-1 0-1 0 0,0 0 1 0 0,0 0-1 0 0,0 0 1 0 0,-1 0-7 0 0,-3 3 28 0 0,0 0 0 0 0,0 0 0 0 0,-1 0 0 0 0,1-1-1 0 0,-4 1-27 0 0,-20 10 175 0 0,-1-2-1 0 0,-22 6-174 0 0,52-18-1 0 0,-11 3 1 0 0,-17 8-17 0 0,32-12-45 0 0,0 0-1 0 0,0 0 1 0 0,0 1-1 0 0,1 0 1 0 0,-1-1-1 0 0,0 1 1 0 0,1 1-1 0 0,-1-1 1 0 0,0 1-1 0 0,1 0 63 0 0,17 1-70 0 0,-20-3 70 0 0,0 1 0 0 0,-1 0 0 0 0,1 0 0 0 0,0 0 0 0 0,0 0 0 0 0,-1 1 0 0 0,1-1 0 0 0,0 0 0 0 0,-1 1 0 0 0,1-1 0 0 0,0 1 0 0 0,-1 0 0 0 0,1 0 0 0 0,-1-1 0 0 0,1 1 0 0 0,0 0 0 0 0,4 3 0 0 0,1 0 48 0 0,1 0-1 0 0,-1 0 1 0 0,0 1-1 0 0,-1-1 1 0 0,4 5-48 0 0,-9-9 27 0 0,0 1 0 0 0,0 0 0 0 0,0 0 0 0 0,-1 0 0 0 0,1 0 0 0 0,-1 0 0 0 0,1 0 1 0 0,-1 0-1 0 0,1 0 0 0 0,-1 0 0 0 0,1 0 0 0 0,-1 0 0 0 0,0 0 0 0 0,1 0 0 0 0,-1 0 0 0 0,0 0 0 0 0,0 0 0 0 0,0 1 0 0 0,0 0-27 0 0,-4 20 83 0 0,4-21-67 0 0,-2 3 38 0 0,1 0 1 0 0,-1 0-1 0 0,0 0 0 0 0,0 0 0 0 0,0-1 1 0 0,0 1-1 0 0,-1-1 0 0 0,1 0 0 0 0,-1 1 0 0 0,0-1 1 0 0,0 0-1 0 0,0-1 0 0 0,0 1 0 0 0,-3 2-54 0 0,-4 1 93 0 0,1-1-1 0 0,-1 1 1 0 0,0-1-1 0 0,-1-1 0 0 0,1 0-92 0 0,-7 3 58 0 0,1 1 0 0 0,0 0 0 0 0,-1 2-58 0 0,-22 16-179 0 0,38-25-44 0 0,1-1-29 0 0,0 0-54 0 0,0 0-214 0 0,0 0-96 0 0,0 0-22 0 0,0 0-143 0 0,1 0-595 0 0,4 0-258 0 0</inkml:trace>
  <inkml:trace contextRef="#ctx0" brushRef="#br0" timeOffset="12040.209">11599 4337 7568 0 0,'0'0'348'0'0,"0"0"-7"0"0,7-3 179 0 0,-2 2-116 0 0,-1 0-1 0 0,1 0 1 0 0,0 0-1 0 0,0 0 1 0 0,0 1 0 0 0,0 0-1 0 0,0 0 1 0 0,0 0-1 0 0,0 1 1 0 0,4 0-404 0 0,-7-1 105 0 0,-1 0 15 0 0,1 0 0 0 0,0 0-1 0 0,0 0 1 0 0,0 1 0 0 0,0-1 0 0 0,-1 0 0 0 0,1 1 0 0 0,0 0 0 0 0,0-1 0 0 0,-1 1 0 0 0,1 0 0 0 0,0 0-1 0 0,-1-1 1 0 0,1 1 0 0 0,-1 1 0 0 0,1-1 0 0 0,-1 0 0 0 0,0 0 0 0 0,1 0 0 0 0,-1 1 0 0 0,0-1 0 0 0,0 1 0 0 0,1 1-120 0 0,-1-2 46 0 0,0 0 0 0 0,0 1 0 0 0,-1-1 0 0 0,1 1 0 0 0,0-1 1 0 0,-1 1-1 0 0,1-1 0 0 0,-1 1 0 0 0,0 0 0 0 0,1-1 1 0 0,-1 1-1 0 0,0-1 0 0 0,0 1 0 0 0,0 0 0 0 0,0-1 1 0 0,0 1-1 0 0,-1-1 0 0 0,1 1 0 0 0,0 0-46 0 0,-1 1 49 0 0,-1 0 0 0 0,1 0 0 0 0,0 0 0 0 0,-1 0 0 0 0,0 0 0 0 0,1-1 0 0 0,-1 1 0 0 0,0-1 0 0 0,0 1 0 0 0,-1-1-49 0 0,-4 5 86 0 0,-1-1 0 0 0,1 0 0 0 0,-1 0 0 0 0,-1 0 0 0 0,1-1 0 0 0,-7 2-86 0 0,-1 1 68 0 0,1 0 0 0 0,0 1 0 0 0,0 1-68 0 0,-19 6 87 0 0,33-16-34 0 0,1 0 11 0 0,3 0-10 0 0,87-10 31 0 0,-72 9-516 0 0,0 0-1 0 0,0-1 1 0 0,-1-1-1 0 0,1-1 1 0 0,10-4 431 0 0,-22 5-797 0 0</inkml:trace>
  <inkml:trace contextRef="#ctx0" brushRef="#br0" timeOffset="12287.442">11836 4349 8376 0 0,'2'-3'6854'0'0,"0"9"-5466"0"0,1 10-1320 0 0,-7 5 518 0 0,4-16-539 0 0,-1 0-1 0 0,0 0 1 0 0,0 0-1 0 0,0-1 1 0 0,-1 1-1 0 0,-1 3-46 0 0,-5 11 111 0 0,1 0-1 0 0,1 1 0 0 0,0 3-110 0 0,6-12-100 0 0,3-7-3258 0 0,2 1 2238 0 0</inkml:trace>
  <inkml:trace contextRef="#ctx0" brushRef="#br0" timeOffset="21285.883">12063 3963 8288 0 0,'0'0'381'0'0,"0"0"-6"0"0,0 0-171 0 0,0 0 176 0 0,0 0 106 0 0,0 0 24 0 0,-1 8 82 0 0,-20 83 1376 0 0,16-70-1432 0 0,2 1 0 0 0,1-1 0 0 0,0 1 0 0 0,1 8-536 0 0,-5 6 2047 0 0,7-36-2055 0 0,3-4 22 0 0,4-7-421 0 0,31-50-1216 0 0,-26 40 1656 0 0,-11 20 3 0 0,-1-1 1 0 0,1 0-1 0 0,-1 1 1 0 0,1-1-1 0 0,0 1 1 0 0,-1 0-1 0 0,1-1 1 0 0,0 1-1 0 0,0 0 1 0 0,0 0-1 0 0,0 0 1 0 0,0 1-1 0 0,0-1 1 0 0,0 0-1 0 0,0 1 1 0 0,0-1-1 0 0,1 1 1 0 0,-1 0-1 0 0,0 0 1 0 0,0-1-1 0 0,0 2 1 0 0,0-1-1 0 0,1 0 1 0 0,-1 0-37 0 0,-1 0 52 0 0,-1 1 0 0 0,1-1 0 0 0,0 0 0 0 0,0 1 0 0 0,0-1 0 0 0,-1 1 0 0 0,1-1 0 0 0,0 1 0 0 0,-1-1 0 0 0,1 1 0 0 0,0-1 0 0 0,-1 1 0 0 0,1-1 0 0 0,-1 1 0 0 0,1 0 0 0 0,-1 0 0 0 0,1-1 0 0 0,-1 1 0 0 0,1 0 0 0 0,-1 0-52 0 0,6 7 75 0 0,-4-6-80 0 0,0 1-1 0 0,-1 0 0 0 0,1-1 0 0 0,-1 1 0 0 0,0 0 0 0 0,0 0 0 0 0,0 0 0 0 0,0 0 0 0 0,0 0 0 0 0,0 0 0 0 0,-1 1 1 0 0,0-1-1 0 0,1 0 0 0 0,-1 0 0 0 0,-1 0 0 0 0,1 0 0 0 0,0 1 0 0 0,-1-1 0 0 0,0 0 6 0 0,-1 8 388 0 0,-1 0 0 0 0,-1 0 0 0 0,0-1 0 0 0,-5 8-388 0 0,8-15 93 0 0,-1 0-1 0 0,0 0 0 0 0,0 0 0 0 0,0-1 0 0 0,0 1 0 0 0,0 0 1 0 0,-2 0-93 0 0,-2 3-57 0 0,1 1 0 0 0,-1 0 0 0 0,-2 4 57 0 0,8-10-696 0 0,0-1-257 0 0,0 0-1012 0 0,0 0-3831 0 0</inkml:trace>
  <inkml:trace contextRef="#ctx0" brushRef="#br0" timeOffset="21695.17">12315 4024 10136 0 0,'0'-3'1008'0'0,"1"7"-687"0"0,0 1 0 0 0,-1-1 1 0 0,1 0-1 0 0,1 0 1 0 0,-1 0-1 0 0,1 0 0 0 0,-1 0 1 0 0,1 0-1 0 0,0 0 1 0 0,1-1-1 0 0,0 1-321 0 0,1 3 483 0 0,7 11-317 0 0,-8-15-160 0 0,-1 0-1 0 0,1 1 1 0 0,-1-1-1 0 0,0 0 1 0 0,0 1-1 0 0,-1 0 1 0 0,1-1-1 0 0,-1 1 1 0 0,0 0-1 0 0,0 0 1 0 0,0-1-1 0 0,0 1 1 0 0,-1 1-6 0 0,2 16 1012 0 0,-1-18-924 0 0,-1 0-1 0 0,1 1 1 0 0,-1-1-1 0 0,0 1 1 0 0,0-1 0 0 0,0 1-1 0 0,0-1 1 0 0,-1 1-1 0 0,0-1 1 0 0,1 0-1 0 0,-2 2-87 0 0,-10 33 0 0 0,10-31 0 0 0,2-7 10 0 0,0 0-1 0 0,0 0 0 0 0,0 0 0 0 0,0 0 0 0 0,0 0 0 0 0,0 1 0 0 0,0-1 0 0 0,0 0 0 0 0,0 0 0 0 0,0 0 1 0 0,0 0-1 0 0,0 0 0 0 0,0 0 0 0 0,0 1 0 0 0,1-1 0 0 0,-1 0 0 0 0,0 0 0 0 0,0 0 0 0 0,0 0 0 0 0,0 0 1 0 0,0 0-1 0 0,0 0 0 0 0,0 0 0 0 0,1 1 0 0 0,-1-1 0 0 0,0 0 0 0 0,0 0 0 0 0,0 0 0 0 0,0 0 0 0 0,0 0 1 0 0,0 0-1 0 0,1 0 0 0 0,-1 0 0 0 0,0 0 0 0 0,0 0 0 0 0,0 0 0 0 0,0 0 0 0 0,0 0 0 0 0,1 0 0 0 0,-1 0 1 0 0,0 0-1 0 0,0 0 0 0 0,0 0 0 0 0,0 0 0 0 0,0 0 0 0 0,1 0 0 0 0,-1 0 0 0 0,0 0 0 0 0,0-1 0 0 0,0 1 1 0 0,0 0-10 0 0,9-2 387 0 0,-9 1-308 0 0,6-1 8 0 0,0-1 0 0 0,-1 1 0 0 0,1-1-1 0 0,-1-1 1 0 0,0 1 0 0 0,1-1 0 0 0,-2 0 0 0 0,1 0-1 0 0,0-1 1 0 0,-1 1 0 0 0,0-1 0 0 0,0 0 0 0 0,0 0-1 0 0,1-4-86 0 0,4-5-19 0 0,-2 0-1 0 0,0-1 1 0 0,0 1-1 0 0,-2-2 0 0 0,1-2 20 0 0,25-85 0 0 0,-29 99-269 0 0,-1 3-1135 0 0,-1 1-510 0 0,0 0-109 0 0,0 0-22 0 0</inkml:trace>
  <inkml:trace contextRef="#ctx0" brushRef="#br0" timeOffset="22268.444">12094 4466 6448 0 0,'0'0'141'0'0,"0"0"23"0"0,0 0 13 0 0,-2 1-19 0 0,-3 1-126 0 0,-1 2 1124 0 0,15-5 1563 0 0,25-5 2922 0 0,-24 4-4902 0 0,8 0-740 0 0,0 0 0 0 0,12 1 1 0 0,0 0 74 0 0,7-1 816 0 0,167-6 196 0 0,-3 16-2379 0 0,-186-6-5173 0 0</inkml:trace>
  <inkml:trace contextRef="#ctx0" brushRef="#br0" timeOffset="23415.138">11864 4703 8288 0 0,'0'0'190'0'0,"0"0"28"0"0,0 0 7 0 0,0 0 43 0 0,-1 1 159 0 0,-41 50 2629 0 0,11-3-1008 0 0,0 6-1440 0 0,22-41-29 0 0,2 1 0 0 0,-4 7-579 0 0,-11 19 889 0 0,15-26-889 0 0,41-86 0 0 0,16-30 0 0 0,-45 90 0 0 0,-5 10 0 0 0,0 0 0 0 0,1 0 0 0 0,0 0 0 0 0,-1 0 0 0 0,1 1 0 0 0,0-1 0 0 0,0 0 0 0 0,0 0 0 0 0,0 1 0 0 0,0-1 0 0 0,0 1 0 0 0,0-1 0 0 0,1 1 0 0 0,-1-1 0 0 0,0 1 0 0 0,1 0 0 0 0,0 0 0 0 0,1-1 0 0 0,-3 1 0 0 0,0 1 0 0 0,1 0 0 0 0,-1 0 0 0 0,1-1 0 0 0,-1 1 0 0 0,0 0 0 0 0,1 0 0 0 0,-1 0 0 0 0,1 0 0 0 0,-1 0 0 0 0,1 0 0 0 0,-1 0 0 0 0,1 0 0 0 0,-1 0 0 0 0,0 0 0 0 0,1 0 0 0 0,-1 0 0 0 0,1 0 0 0 0,-1 0 0 0 0,1 0 0 0 0,-1 0 0 0 0,1 0 0 0 0,1 4 0 0 0,-2-4 0 0 0,2 3 0 0 0,0 1 0 0 0,0-1 0 0 0,-1 1 0 0 0,1 0 0 0 0,-1 0 0 0 0,1-1 0 0 0,-1 4 0 0 0,9 20 0 0 0,16 27 0 0 0,-15-37 0 0 0,15 29 0 0 0,-26-46 0 0 0,0 1 0 0 0,0-1 0 0 0,0 1 0 0 0,0 0 0 0 0,0-1 0 0 0,0 1 0 0 0,0-1 0 0 0,0 1 0 0 0,0 0 0 0 0,0-1 0 0 0,0 1 0 0 0,0-1 0 0 0,0 1 0 0 0,-1-1 0 0 0,1 1 0 0 0,0 0 0 0 0,0-1 0 0 0,-1 1 0 0 0,1-1 0 0 0,0 1 0 0 0,-1-1 0 0 0,1 0 0 0 0,0 1 0 0 0,-1-1 0 0 0,1 1 0 0 0,-1-1 0 0 0,1 0 0 0 0,-1 1 0 0 0,1-1 0 0 0,-1 0 0 0 0,1 1 0 0 0,-1-1 0 0 0,1 0 0 0 0,-1 0 0 0 0,1 1 0 0 0,-1-1 0 0 0,0 0 0 0 0,0 0 0 0 0,-28 9 0 0 0,23-7 0 0 0,-12 3-160 0 0,6-2-212 0 0,-1 1 0 0 0,0-2 0 0 0,1 0 0 0 0,-1 0 1 0 0,-1-1 371 0 0,7-1-3820 0 0,1-2-1148 0 0</inkml:trace>
  <inkml:trace contextRef="#ctx0" brushRef="#br0" timeOffset="23838.902">11994 4720 8288 0 0,'0'0'190'0'0,"0"0"28"0"0,0 0 7 0 0,2 0-33 0 0,1 1-25 0 0,-1 0 0 0 0,1-1 0 0 0,0 1 0 0 0,0 0 0 0 0,0 0 0 0 0,-1 0 0 0 0,1 1 1 0 0,-1-1-1 0 0,1 1 0 0 0,-1 0 0 0 0,1-1 0 0 0,-1 1 0 0 0,0 0 0 0 0,0 0 0 0 0,0 0 0 0 0,0 1 0 0 0,0-1 0 0 0,0 0 0 0 0,-1 1 0 0 0,2 1-167 0 0,0 2 218 0 0,-1-2-133 0 0,0 1 0 0 0,0 0 0 0 0,-1 0 0 0 0,0 0 0 0 0,0 1 0 0 0,0-1 0 0 0,-1 0 0 0 0,0 1-85 0 0,0 10 219 0 0,-1-1 1 0 0,0 1-1 0 0,-1-1 1 0 0,-1 1-1 0 0,0-1 1 0 0,-2 0-1 0 0,1 0 1 0 0,-2-1 0 0 0,-3 8-220 0 0,9-22 0 0 0,0 0 0 0 0,0 0 0 0 0,0 0 0 0 0,-1 1 0 0 0,1-1 0 0 0,0 0 0 0 0,0 0 0 0 0,0 0 0 0 0,0 1 0 0 0,0-1 0 0 0,0 0 0 0 0,0 0 0 0 0,0 1 0 0 0,0-1 0 0 0,0 0 0 0 0,0 0 0 0 0,0 1 0 0 0,0-1 0 0 0,0 0 0 0 0,0 0 0 0 0,0 0 0 0 0,0 1 0 0 0,1-1 0 0 0,-1 0 0 0 0,0 0 0 0 0,0 0 0 0 0,0 1 0 0 0,0-1 0 0 0,0 0 0 0 0,1 0 0 0 0,-1 0 0 0 0,0 0 0 0 0,0 1 0 0 0,0-1 0 0 0,0 0 0 0 0,1 0 0 0 0,-1 0 0 0 0,0 0 0 0 0,0 0 0 0 0,0 0 0 0 0,1 0 0 0 0,-1 1 0 0 0,0-1 0 0 0,0 0 0 0 0,0 0 0 0 0,1 0 0 0 0,-1 0 0 0 0,0 0 0 0 0,0 0 0 0 0,1 0 0 0 0,-1 0 0 0 0,0 0 0 0 0,11 0 0 0 0,-11 0 0 0 0,5-1 70 0 0,-1 0 1 0 0,1-1-1 0 0,-1 1 1 0 0,1-1 0 0 0,-1 0-1 0 0,0 0 1 0 0,0 0 0 0 0,0-1-1 0 0,0 1 1 0 0,0-1 0 0 0,1-1-71 0 0,9-8 563 0 0,-1-1 0 0 0,4-4-563 0 0,-3 2 144 0 0,-4 5-144 0 0,-1 0 0 0 0,-1 0 0 0 0,0-1 0 0 0,0 0 0 0 0,5-11 0 0 0,-10 16-5 0 0,-1 0 0 0 0,0 0-1 0 0,1 0 1 0 0,-2 0 0 0 0,1-1-1 0 0,-1 1 1 0 0,0 0 0 0 0,0-1-1 0 0,-1 1 1 0 0,0-1 0 0 0,0 1-1 0 0,-1-4 6 0 0,1 9-57 0 0,0 1-1 0 0,0-1 0 0 0,-1 0 0 0 0,1 0 0 0 0,0 1 1 0 0,-1-1-1 0 0,1 0 0 0 0,0 0 0 0 0,-1 1 0 0 0,1-1 1 0 0,-1 0-1 0 0,1 1 0 0 0,-1-1 0 0 0,0 1 0 0 0,1-1 1 0 0,-1 1-1 0 0,0-1 58 0 0,-5-6-849 0 0,-11 3-687 0 0,9 4 1024 0 0</inkml:trace>
  <inkml:trace contextRef="#ctx0" brushRef="#br0" timeOffset="24533.444">12353 4654 10136 0 0,'9'-3'1133'0'0,"-9"2"-1043"0"0,1 1-1 0 0,0 0 1 0 0,-1 0 0 0 0,1 0-1 0 0,-1-1 1 0 0,1 1-1 0 0,-1 0 1 0 0,1 0 0 0 0,0 0-1 0 0,-1 0 1 0 0,1 0 0 0 0,0 0-1 0 0,-1 0 1 0 0,1 0 0 0 0,-1 1-1 0 0,1-1 1 0 0,-1 0 0 0 0,1 0-1 0 0,0 0 1 0 0,-1 1-1 0 0,1-1 1 0 0,-1 0 0 0 0,1 1-1 0 0,-1-1 1 0 0,1 0 0 0 0,-1 1-1 0 0,1-1 1 0 0,-1 1 0 0 0,0-1-1 0 0,1 1 1 0 0,-1-1 0 0 0,0 1-1 0 0,1-1 1 0 0,-1 1-1 0 0,0-1 1 0 0,1 1 0 0 0,-1-1-1 0 0,0 1 1 0 0,0-1 0 0 0,0 1-1 0 0,0 0 1 0 0,1 0-90 0 0,0 3 347 0 0,1 0-1 0 0,-1 1 1 0 0,0-1 0 0 0,0 1-1 0 0,0 1-346 0 0,0-4 101 0 0,2 31 406 0 0,0 25-507 0 0,3 30 2032 0 0,-5-39-2016 0 0,0-46-13 0 0,-1-1-1 0 0,1 1 1 0 0,0-1-1 0 0,0 0 0 0 0,0 1 1 0 0,0-1-1 0 0,0 0 1 0 0,1 0-1 0 0,-1 0 0 0 0,1 0-2 0 0,1 3 78 0 0,-3-4 44 0 0,7 1 734 0 0,-2-4-774 0 0,-1 1-1 0 0,1-1 0 0 0,-1 0 1 0 0,0 0-1 0 0,1-1 0 0 0,-1 1 1 0 0,-1-1-1 0 0,1 0 1 0 0,0 0-1 0 0,-1 0 0 0 0,1-1 1 0 0,-1 1-1 0 0,1-3-81 0 0,8-10 155 0 0,-1 0-1 0 0,7-14-154 0 0,1-1-231 0 0,1 0 50 0 0,-2 2-170 0 0,2 0 1 0 0,1 1-1 0 0,25-25 351 0 0,-31 39-1255 0 0</inkml:trace>
  <inkml:trace contextRef="#ctx0" brushRef="#br0" timeOffset="31120.493">14264 4857 6912 0 0,'0'0'528'0'0,"-1"0"-310"0"0,-8 1 110 0 0,1-1 0 0 0,-1 1 0 0 0,-7 2-328 0 0,4 0 661 0 0,0 1 1 0 0,1 0-1 0 0,0 0 1 0 0,-5 3-662 0 0,7-3 339 0 0,-14 8 788 0 0,22-12-1100 0 0,1 0 0 0 0,-1 1 0 0 0,1-1 0 0 0,-1 1 0 0 0,1-1 0 0 0,-1 1 0 0 0,1-1 0 0 0,0 1 0 0 0,-1-1 0 0 0,1 1 0 0 0,0 0 0 0 0,-1-1 0 0 0,1 1-1 0 0,0-1 1 0 0,0 1 0 0 0,0 0 0 0 0,-1-1 0 0 0,1 1 0 0 0,0 0 0 0 0,0-1 0 0 0,0 1 0 0 0,0 0 0 0 0,0-1 0 0 0,0 1 0 0 0,0 0 0 0 0,1-1 0 0 0,-1 1 0 0 0,0 0 0 0 0,0-1 0 0 0,0 1 0 0 0,1 0 0 0 0,-1-1 0 0 0,0 1-27 0 0,2 1 17 0 0,-1 0 0 0 0,0-1 0 0 0,0 1 1 0 0,1-1-1 0 0,-1 1 0 0 0,1-1 1 0 0,-1 1-1 0 0,1-1 0 0 0,-1 0 0 0 0,1 0 1 0 0,0 0-1 0 0,1 1-17 0 0,26 11 112 0 0,-7-4-19 0 0,-21-8-88 0 0,12 5 190 0 0,-1 1 1 0 0,1 0 0 0 0,-1 0-1 0 0,-1 2 1 0 0,0-1 0 0 0,0 1-1 0 0,3 5-195 0 0,-13-13 65 0 0,0 1-1 0 0,-1 0 1 0 0,1 0-1 0 0,0 0 1 0 0,-1 0-1 0 0,1 0 1 0 0,-1 0-1 0 0,1 0 1 0 0,-1 0-1 0 0,0 0 1 0 0,0 0-1 0 0,0 0 1 0 0,0 0-1 0 0,0 0 1 0 0,-1 0-1 0 0,1-1 1 0 0,0 1-1 0 0,-1 0 0 0 0,0 2-64 0 0,-3 1 85 0 0,0 1-1 0 0,0-1 0 0 0,-1 0 0 0 0,0 0 0 0 0,0-1 0 0 0,0 1 1 0 0,0-1-1 0 0,-1 0 0 0 0,0-1 0 0 0,1 1 0 0 0,-1-1 0 0 0,-2 1-84 0 0,-17 6 158 0 0,1 0 1 0 0,-12 2-159 0 0,33-11 1 0 0,-30 7-468 0 0,19-7-5249 0 0,14-1 628 0 0</inkml:trace>
  <inkml:trace contextRef="#ctx0" brushRef="#br0" timeOffset="31416.27">14453 4789 11024 0 0,'0'0'505'0'0,"0"0"-9"0"0,-3 8-297 0 0,-7 6-73 0 0,7-10 33 0 0,1 1 0 0 0,-1-1 0 0 0,1 0 0 0 0,-1 1 0 0 0,1 0 0 0 0,-1 3-159 0 0,-12 36 1677 0 0,10-18-989 0 0,0 1 1 0 0,2-1-1 0 0,0 25-688 0 0,2-30 156 0 0,1-14-97 0 0,-1-1 0 0 0,1 1 0 0 0,0 0 0 0 0,1-1-1 0 0,-1 1 1 0 0,1-1 0 0 0,0 1 0 0 0,1 0-59 0 0,-1-6 134 0 0,-1-1-86 0 0,0 0-370 0 0,0 0-166 0 0,0 0-1053 0 0,0 0-4099 0 0</inkml:trace>
  <inkml:trace contextRef="#ctx0" brushRef="#br0" timeOffset="31703.158">14444 4910 5840 0 0,'7'0'533'0'0,"-7"0"-530"0"0,29 0 1905 0 0,-1 1 0 0 0,16 3-1908 0 0,-40-3 371 0 0,0 1 1 0 0,0-1 0 0 0,-1 1-1 0 0,1 0 1 0 0,0 1 0 0 0,-1-1-1 0 0,1 0 1 0 0,2 3-372 0 0,8 5 821 0 0,-12-8-727 0 0,0-1 1 0 0,0 1-1 0 0,0-1 0 0 0,0 1 0 0 0,0 0 0 0 0,0 0 1 0 0,0 0-1 0 0,-1 0 0 0 0,1 0 0 0 0,-1 0 0 0 0,1 0 1 0 0,-1 1-1 0 0,0-1 0 0 0,0 0 0 0 0,0 1 0 0 0,0-1 1 0 0,0 1-1 0 0,-1-1 0 0 0,1 1 0 0 0,-1 0 0 0 0,0-1 1 0 0,1 1-1 0 0,-1 1-94 0 0,1 5 189 0 0,-1-6-135 0 0,0 0 0 0 0,0 0 0 0 0,0 0-1 0 0,0 0 1 0 0,-1 0 0 0 0,1-1 0 0 0,-1 1-1 0 0,0 0 1 0 0,1 0 0 0 0,-2 0 0 0 0,1-1 0 0 0,0 1-1 0 0,-1 1-53 0 0,-24 34 578 0 0,16-24-350 0 0,9-13-156 0 0,1-1-41 0 0,0 0-174 0 0,0 0-75 0 0,0 0-757 0 0,0 0-3098 0 0,0 0-1324 0 0</inkml:trace>
  <inkml:trace contextRef="#ctx0" brushRef="#br0" timeOffset="31897.656">14672 4849 8288 0 0,'0'0'736'0'0,"0"0"-584"0"0,0 0-152 0 0,0 0 0 0 0,0 0 600 0 0,0 0 88 0 0,0 0 16 0 0,0 0 8 0 0,0 0-600 0 0,4 8-112 0 0,3-2 0 0 0,-5 2-72 0 0,1 3 72 0 0,-3-3 0 0 0,0 0 0 0 0,4 4-3152 0 0,2 2-672 0 0</inkml:trace>
  <inkml:trace contextRef="#ctx0" brushRef="#br0" timeOffset="37537.751">14834 4937 8288 0 0,'-5'-7'495'0'0,"7"4"1068"0"0,-1 3-1434 0 0,0 0 1 0 0,0 0 0 0 0,0 0-1 0 0,0 0 1 0 0,0 1-1 0 0,0-1 1 0 0,0 0-1 0 0,0 0 1 0 0,0 1-1 0 0,0-1 1 0 0,0 0 0 0 0,-1 1-1 0 0,1-1 1 0 0,0 1-130 0 0,0 0 512 0 0,3 6 512 0 0,-2-4-853 0 0,-1 1 0 0 0,0 0 0 0 0,0-1 0 0 0,0 1 0 0 0,0 0 0 0 0,0 0 0 0 0,-1 0 0 0 0,0 0 1 0 0,1 0-1 0 0,-2 0 0 0 0,1 2-171 0 0,-2 8 540 0 0,-1 0 0 0 0,-4 12-540 0 0,1-1 260 0 0,5-24-244 0 0,1 0 0 0 0,-1 0 0 0 0,1 0 0 0 0,-1 0 0 0 0,0 0 0 0 0,1 0 0 0 0,-1 0 0 0 0,0 0 0 0 0,0-1 0 0 0,0 1 0 0 0,0 0 0 0 0,0 0 0 0 0,0-1 0 0 0,0 1 0 0 0,0-1 0 0 0,0 1 0 0 0,0-1 0 0 0,0 1 0 0 0,0-1 0 0 0,0 1 0 0 0,0-1 0 0 0,-1 0 0 0 0,1 0 0 0 0,0 0 0 0 0,0 1 0 0 0,0-1 0 0 0,-1 0 0 0 0,1-1-16 0 0,0 0 32 0 0,0 0 0 0 0,0 0 1 0 0,0-1-1 0 0,1 1 0 0 0,-1 0 0 0 0,0-1 0 0 0,1 1 0 0 0,-1-1 0 0 0,1 1 0 0 0,-1-1-32 0 0,3-3 30 0 0,0 1-1 0 0,-1-1 0 0 0,2 1 1 0 0,-1 0-1 0 0,0 0 0 0 0,3-4-29 0 0,8-8-18 0 0,1 0 0 0 0,1 0-1 0 0,0 2 1 0 0,15-11 18 0 0,-26 21-12 0 0,-3 3 7 0 0,0 0 1 0 0,1 0-1 0 0,-1 0 1 0 0,0 0-1 0 0,1 1 1 0 0,-1-1 0 0 0,1 0-1 0 0,0 0 1 0 0,-1 1-1 0 0,1-1 1 0 0,-1 1 0 0 0,1 0-1 0 0,0-1 1 0 0,-1 1-1 0 0,1 0 5 0 0,8-1 0 0 0,-8 3 0 0 0,-1-1 0 0 0,1 1 20 0 0,1-1-1 0 0,-1 1 0 0 0,0 0 0 0 0,0 0 1 0 0,0 0-1 0 0,-1 0 0 0 0,1 0 1 0 0,0 0-1 0 0,-1 0 0 0 0,1 1 0 0 0,-1-1 1 0 0,0 1-1 0 0,0-1 0 0 0,0 1 0 0 0,0-1 1 0 0,0 1-1 0 0,0 0 0 0 0,-1-1 0 0 0,1 1 1 0 0,-1 0-1 0 0,0-1 0 0 0,0 1 0 0 0,0 0 1 0 0,0 0-1 0 0,0-1 0 0 0,-1 1 0 0 0,0 1-19 0 0,-5 33 328 0 0,3-31-285 0 0,-6 14 158 0 0,8-19-137 0 0,1-1 24 0 0,0 0-12 0 0,7-12 86 0 0,-2 5-126 0 0,11-23 37 0 0,-1 2-72 0 0,-13 23-2 0 0,1 1 0 0 0,-1-1 0 0 0,1 1 0 0 0,0-1 0 0 0,2-1 1 0 0,-2 2-11 0 0,-1 1 0 0 0,1-2 0 0 0,-1 1 0 0 0,1 0 0 0 0,-1 0-1 0 0,0-1 12 0 0,-1 3 0 0 0,-1 1-1 0 0,0 0 0 0 0,0 0 1 0 0,1 0-1 0 0,-1 0 0 0 0,1 0 0 0 0,-1 0 1 0 0,1 0-1 0 0,-1 0 0 0 0,1 0 1 0 0,0 0-1 0 0,-1 0 0 0 0,1 1 0 0 0,0-1 1 0 0,1 0 0 0 0,-2 0-3 0 0,0 1 1 0 0,1-1-1 0 0,-1 1 0 0 0,1-1 1 0 0,0 1-1 0 0,-1-1 1 0 0,1 1-1 0 0,-1 0 1 0 0,1-1-1 0 0,0 1 0 0 0,-1 0 1 0 0,1 0-1 0 0,-1-1 1 0 0,1 1-1 0 0,0 0 1 0 0,-1 0-1 0 0,1 0 0 0 0,0 0 1 0 0,-1 0-1 0 0,1 0 1 0 0,0 0-1 0 0,0 0 1 0 0,-1 0-1 0 0,1 0 0 0 0,0 0 1 0 0,-1 1-1 0 0,1-1 1 0 0,-1 0-1 0 0,1 0 1 0 0,0 1-1 0 0,-1-1 0 0 0,1 1 3 0 0,0 0-9 0 0,0 0 0 0 0,0 0 0 0 0,-1 0 0 0 0,1 0 0 0 0,-1 0-1 0 0,1 0 1 0 0,-1 0 0 0 0,0 0 0 0 0,1 0 0 0 0,-1 0 0 0 0,0 2 9 0 0,1-1-47 0 0,6 9 30 0 0,-6-11 17 0 0,-1 1 0 0 0,1 0 0 0 0,0-1 0 0 0,-1 1 0 0 0,1 0 0 0 0,-1-1 0 0 0,1 1 1 0 0,-1 0-1 0 0,0 0 0 0 0,1 0 0 0 0,-1-1 0 0 0,0 1 0 0 0,1 0 0 0 0,-1 0 0 0 0,0 0 0 0 0,0 0 0 0 0,0-1 0 0 0,0 2 0 0 0,0 0 0 0 0,0-1 0 0 0,0 1 0 0 0,1 0 0 0 0,-1 0 0 0 0,0-1 0 0 0,1 1 0 0 0,-1 0 0 0 0,1 0 0 0 0,-1-1 0 0 0,1 1 0 0 0,0 0 0 0 0,0-1 0 0 0,0 1 0 0 0,0-1 0 0 0,0 1 0 0 0,0-1 0 0 0,0 0 0 0 0,0 1 0 0 0,1-1 0 0 0,0 2 0 0 0,-1-1 0 0 0,0 0 0 0 0,0 0 0 0 0,0 0 0 0 0,0 0 0 0 0,0 1 0 0 0,-1-1 0 0 0,1 0 0 0 0,-1 1 0 0 0,1-1 0 0 0,-1 0 0 0 0,0 2 0 0 0,2 12 0 0 0,0-11 1 0 0,-1-4 0 0 0,-1 0-1 0 0,0-1 1 0 0,1 1 0 0 0,-1-1-1 0 0,0 1 1 0 0,0 0-1 0 0,0-1 1 0 0,1 1-1 0 0,-1 0 1 0 0,0-1-1 0 0,0 1 1 0 0,0 0 0 0 0,0-1-1 0 0,0 1 1 0 0,0 0-1 0 0,0-1 1 0 0,0 1-1 0 0,-1-1 1 0 0,1 1-1 0 0,0 0 1 0 0,0-1-1 0 0,0 1 1 0 0,-1 0 0 0 0,1-1-1 0 0,-1 1 0 0 0,1-1 3 0 0,0 0-1 0 0,0 0 1 0 0,0 1 0 0 0,0-1-1 0 0,-1 0 1 0 0,1 0-1 0 0,0 0 1 0 0,0 1 0 0 0,0-1-1 0 0,0 0 1 0 0,0 0-1 0 0,0 0 1 0 0,0 1 0 0 0,0-1-1 0 0,-1 0 1 0 0,1 0 0 0 0,0 0-1 0 0,0 1 1 0 0,0-1-1 0 0,0 0 1 0 0,0 0 0 0 0,0 1-1 0 0,0-1 1 0 0,0 0-1 0 0,0 0 1 0 0,1 1 0 0 0,-1-1-1 0 0,0 0 1 0 0,0 0 0 0 0,0 0-1 0 0,0 1 1 0 0,0-1-1 0 0,0 0 1 0 0,0 0 0 0 0,0 0-1 0 0,1 1 1 0 0,-1-1-1 0 0,0 0 1 0 0,0 0 0 0 0,0 0-1 0 0,0 0 1 0 0,1 1 0 0 0,-1-1-1 0 0,0 0 1 0 0,0 0-1 0 0,0 0 1 0 0,1 0 0 0 0,-1 0-1 0 0,0 0 1 0 0,0 0-1 0 0,0 0 1 0 0,1 0-3 0 0,11 2 111 0 0,-11-2-101 0 0,1 0 0 0 0,0-1 0 0 0,0 0 1 0 0,-1 1-1 0 0,1-1 0 0 0,0 0 0 0 0,-1 0 0 0 0,1 0 1 0 0,0 0-1 0 0,-1 0 0 0 0,1 0 0 0 0,-1 0 1 0 0,0-1-1 0 0,1 0-10 0 0,21-23 47 0 0,-19 20-55 0 0,30-41-284 0 0,-30 41 235 0 0,-1 0 0 0 0,0 0 0 0 0,1 0-1 0 0,1-5 58 0 0,-2 5-56 0 0,0-1-1 0 0,0 1 0 0 0,0 1 0 0 0,3-4 57 0 0,8-11-188 0 0,-8 14 112 0 0,-6 5 74 0 0,1 0 0 0 0,-1 0 0 0 0,0 0-1 0 0,1 0 1 0 0,-1 0 0 0 0,1 0-1 0 0,-1 0 1 0 0,0 0 0 0 0,1 0-1 0 0,-1 0 1 0 0,0 0 0 0 0,1 0 0 0 0,-1 0-1 0 0,0 1 1 0 0,0-1 0 0 0,1 0-1 0 0,-1 0 1 0 0,0 0 0 0 0,1 1-1 0 0,-1-1 1 0 0,0 0 0 0 0,0 0 0 0 0,1 1-1 0 0,-1-1 1 0 0,0 0 0 0 0,0 1-1 0 0,0-1 1 0 0,0 0 0 0 0,1 1-1 0 0,-1-1 1 0 0,0 0 0 0 0,0 1 0 0 0,0-1-1 0 0,0 1 3 0 0,5 11 6 0 0,-2-1 26 0 0,-2-9-5 0 0,-1 0-1 0 0,1 0 1 0 0,-1 0-1 0 0,1 0 1 0 0,-1 0 0 0 0,0 0-1 0 0,1 0 1 0 0,-1 0-1 0 0,-1 2-26 0 0,1 0 47 0 0,0 0-1 0 0,0 0 1 0 0,1 0 0 0 0,-1 0-1 0 0,1 0 1 0 0,0 2-47 0 0,3 20 161 0 0,-4-21-102 0 0,0-1-1 0 0,0 1 1 0 0,1 0-1 0 0,0-1 1 0 0,0 1-1 0 0,1 3-58 0 0,-2-7 71 0 0,0-1 14 0 0,0 0-13 0 0,0 0 5 0 0,0 0 3 0 0,2 0-66 0 0,-1 0 0 0 0,0 0 0 0 0,0 0 0 0 0,0 0-1 0 0,0 0 1 0 0,0 0 0 0 0,0-1 0 0 0,0 1-1 0 0,0 0 1 0 0,0-1 0 0 0,0 1 0 0 0,0-1-1 0 0,0 1 1 0 0,0-1 0 0 0,-1 1 0 0 0,1-1 0 0 0,0 0-1 0 0,0 1 1 0 0,0-1 0 0 0,-1 0 0 0 0,2 0-14 0 0,16-22 133 0 0,-11 14-108 0 0,0 0-4 0 0,-2 0-1 0 0,1 0 0 0 0,-1 0 0 0 0,1-5-20 0 0,-1 4-9 0 0,1-6 9 0 0,-5 13 0 0 0,0 0 0 0 0,0 1 0 0 0,0-1 0 0 0,0 0 0 0 0,0 1 0 0 0,1-1 0 0 0,0-1 0 0 0,3 1-12 0 0,-4 3-49 0 0,0 1 44 0 0,0-1 0 0 0,0 1 0 0 0,0 0-1 0 0,0-1 1 0 0,0 1 0 0 0,-1 0 0 0 0,1 0 0 0 0,0 0 0 0 0,0 0-1 0 0,-1 0 1 0 0,1-1 0 0 0,-1 1 0 0 0,1 0 0 0 0,-1 1 0 0 0,1-1-1 0 0,-1 0 18 0 0,4 5-57 0 0,14 26 16 0 0,-14-25 50 0 0,-1 0 0 0 0,1 0 1 0 0,0-1-1 0 0,2 2-9 0 0,-5-6 14 0 0,1 0 0 0 0,-1 0 0 0 0,1 0 0 0 0,0 0 0 0 0,0 0 0 0 0,0-1 0 0 0,0 1 0 0 0,0 0 0 0 0,0-1-1 0 0,0 0 1 0 0,1 1 0 0 0,-1-1 0 0 0,0 0 0 0 0,1 0 0 0 0,-1 0 0 0 0,1-1 0 0 0,-1 1 0 0 0,1 0 0 0 0,-1-1 0 0 0,1 0 0 0 0,0 0 0 0 0,0 1-14 0 0,0-2 25 0 0,1 1 1 0 0,-1 0 0 0 0,0-1-1 0 0,0 0 1 0 0,0 0 0 0 0,0 0-1 0 0,0 0 1 0 0,0 0-1 0 0,-1 0 1 0 0,1-1 0 0 0,0 0-26 0 0,29-21 77 0 0,-11 7-16 0 0,-10 8-222 0 0,0-1 0 0 0,-1 0 0 0 0,-1-1 0 0 0,0 0 0 0 0,0 0 0 0 0,-1-1 0 0 0,0-1 0 0 0,0 1 0 0 0,-2-1 0 0 0,1 0-1 0 0,-2-1 1 0 0,0 1 0 0 0,1-2 161 0 0,-3 1-276 0 0,0 1 0 0 0,-1-1 1 0 0,1-12 275 0 0,0 5-165 0 0,-3 19 173 0 0,0-1 0 0 0,0 0 0 0 0,0 1 0 0 0,-1-1 0 0 0,1 0 0 0 0,0 1 0 0 0,-1-1-1 0 0,1 0 1 0 0,-1 1 0 0 0,0-1 0 0 0,1 1 0 0 0,-1-1 0 0 0,0 1 0 0 0,0-1 0 0 0,0 1-1 0 0,0 0 1 0 0,-1-1-8 0 0,2 1 14 0 0,-1 1-1 0 0,1-1 0 0 0,-1 0 1 0 0,1 1-1 0 0,-1-1 1 0 0,1 1-1 0 0,-1-1 0 0 0,0 1 1 0 0,1 0-1 0 0,-1-1 1 0 0,0 1-1 0 0,1-1 0 0 0,-1 1 1 0 0,0 0-1 0 0,1 0 1 0 0,-1-1-1 0 0,0 1 0 0 0,0 0 1 0 0,1 0-1 0 0,-1 0 1 0 0,0 0-1 0 0,0 0 0 0 0,0 0 1 0 0,1 0-1 0 0,-1 0 1 0 0,0 0-1 0 0,0 0 0 0 0,1 1 1 0 0,-1-1-1 0 0,0 0 0 0 0,0 0 1 0 0,1 1-1 0 0,-1-1 1 0 0,0 0-1 0 0,1 1 0 0 0,-1-1-13 0 0,-4 4 22 0 0,1 0 0 0 0,0 0 0 0 0,0 0 0 0 0,0 0 0 0 0,1 1-1 0 0,0 0 1 0 0,0-1 0 0 0,0 1 0 0 0,0 0 0 0 0,1 0-1 0 0,-2 4-21 0 0,-13 23 98 0 0,13-26-83 0 0,0 1 1 0 0,0 0 0 0 0,1-1 0 0 0,0 1-1 0 0,-1 5-15 0 0,-9 31 64 0 0,-4 4-64 0 0,15-39 12 0 0,0-1 0 0 0,0 1 0 0 0,1 0 0 0 0,0 0-1 0 0,0 0 1 0 0,1 0 0 0 0,0 0 0 0 0,0 0-1 0 0,1-1 1 0 0,0 1 0 0 0,0 0 0 0 0,3 5-12 0 0,-3-9 6 0 0,1 0 0 0 0,-1 0 0 0 0,1-1 1 0 0,0 1-1 0 0,1-1 0 0 0,-1 1 0 0 0,1-1 0 0 0,-1 0 1 0 0,1 0-1 0 0,0 0 0 0 0,0 0 0 0 0,0 0 0 0 0,0-1 0 0 0,1 1 1 0 0,-1-1-1 0 0,4 1-6 0 0,-1 0-50 0 0,-1-1-1 0 0,1-1 1 0 0,-1 1 0 0 0,1-1 0 0 0,-1 0 0 0 0,1 0-1 0 0,0 0 1 0 0,0-1 0 0 0,0 0 0 0 0,-1 0 0 0 0,3-1 50 0 0,5-1-301 0 0,-1 0 0 0 0,1-1 1 0 0,-1 0-1 0 0,0-1 0 0 0,0-1 1 0 0,-1 0-1 0 0,1 0 0 0 0,-1-1 1 0 0,0-1-1 0 0,8-5 301 0 0,-7 2-502 0 0,0 0 0 0 0,0-1 0 0 0,-1 0 0 0 0,-1-1 0 0 0,0 0 1 0 0,0-1-1 0 0,6-11 502 0 0,-2 7-298 0 0,-13 16 313 0 0,1-1 0 0 0,0 0 0 0 0,0 0 0 0 0,-1 0 0 0 0,1 1-1 0 0,-1-1 1 0 0,0-1 0 0 0,0 1 0 0 0,1 0 0 0 0,-1 0 0 0 0,-1 0-1 0 0,1-1 1 0 0,0 1 0 0 0,0 0 0 0 0,-1-1 0 0 0,1 0-15 0 0,-1 2 120 0 0,0 1 1 0 0,0-1-1 0 0,0 1 1 0 0,0-1-1 0 0,0 1 1 0 0,0-1-1 0 0,0 1 1 0 0,0-1 0 0 0,0 1-1 0 0,-1-1 1 0 0,1 1-1 0 0,0-1 1 0 0,0 1-1 0 0,0-1 1 0 0,-1 1-1 0 0,1-1 1 0 0,0 1 0 0 0,0-1-1 0 0,-1 1 1 0 0,1-1-121 0 0,-1 1 125 0 0,0 0 0 0 0,0-1 1 0 0,0 1-1 0 0,0 0 1 0 0,0 0-1 0 0,0 0 0 0 0,0 0 1 0 0,-1 0-1 0 0,1 0 1 0 0,0 0-1 0 0,0 1 0 0 0,0-1 1 0 0,0 0-1 0 0,0 0 1 0 0,0 1-126 0 0,-5 1 175 0 0,0 1 1 0 0,0-1 0 0 0,0 1 0 0 0,0 0 0 0 0,1 1 0 0 0,-1-1 0 0 0,1 1 0 0 0,0 0-1 0 0,-4 4-175 0 0,-1 1 112 0 0,1 1 0 0 0,0 1 0 0 0,0-1 0 0 0,-1 4-112 0 0,7-9 33 0 0,1-1 1 0 0,-1 1-1 0 0,1 1 0 0 0,0-1 1 0 0,-1 4-34 0 0,3-8 66 0 0,0-1 13 0 0,0 0-6 0 0,0 0-1 0 0,3 0-45 0 0,1 0-1 0 0,-1 0 0 0 0,0 0 1 0 0,0-1-1 0 0,1 1 0 0 0,-1-1 1 0 0,0 0-1 0 0,0 0 0 0 0,0 0 1 0 0,0-1-1 0 0,0 1 0 0 0,0-1 1 0 0,0 0-1 0 0,0 1 0 0 0,0-2-26 0 0,6-4 5 0 0,0-1-1 0 0,-1 0 0 0 0,6-7-4 0 0,-2 1-70 0 0,-1 0-63 0 0,-8 10 101 0 0,0 0 0 0 0,0 1 0 0 0,0-1-1 0 0,1 1 1 0 0,-1 0 0 0 0,1 0 0 0 0,0 0-1 0 0,0 0 1 0 0,0 1 32 0 0,1-1-91 0 0,5 22-77 0 0,-6 22 298 0 0,-3-36-110 0 0,1 4 6 0 0,0 0 1 0 0,1 0-1 0 0,2 3-26 0 0,-4-9 8 0 0,0-1-1 0 0,0 0 0 0 0,0 0 1 0 0,0 0-1 0 0,1 0 0 0 0,-1 0 1 0 0,1 0-1 0 0,-1 0 0 0 0,1-1 1 0 0,0 1-1 0 0,0-1 0 0 0,0 1 0 0 0,0-1 1 0 0,0 1-1 0 0,2 0-7 0 0,-2-1-66 0 0,0 0 1 0 0,1 0-1 0 0,-1 0 0 0 0,1 0 0 0 0,-1 0 1 0 0,0 0-1 0 0,1-1 0 0 0,0 0 0 0 0,-1 1 1 0 0,1-1-1 0 0,-1 0 0 0 0,1 0 0 0 0,-1 0 0 0 0,1-1 1 0 0,-1 1-1 0 0,1 0 0 0 0,0-1 0 0 0,-1 0 1 0 0,0 0-1 0 0,1 0 0 0 0,-1 0 0 0 0,0 0 1 0 0,1 0-1 0 0,-1 0 0 0 0,0-1 0 0 0,0 1 1 0 0,0-1-1 0 0,1 0 66 0 0,7-7-6025 0 0</inkml:trace>
  <inkml:trace contextRef="#ctx0" brushRef="#br0" timeOffset="37763.866">16108 4734 2760 0 0,'1'1'207'0'0,"-1"-1"-75"0"0,0 1 0 0 0,1-1 0 0 0,-1 1 0 0 0,0-1 0 0 0,0 1 1 0 0,0 0-1 0 0,1-1 0 0 0,-1 1 0 0 0,0 0 0 0 0,0-1 1 0 0,0 1-1 0 0,0-1 0 0 0,0 1 0 0 0,0 0 0 0 0,0-1 0 0 0,-1 1 1 0 0,1 0-1 0 0,0-1 0 0 0,0 1 0 0 0,0-1 0 0 0,-1 1 1 0 0,1 0-1 0 0,0-1 0 0 0,0 1 0 0 0,-1 0-132 0 0,-1 4 1847 0 0,3 22 3862 0 0,0 3-4492 0 0,0-27-1150 0 0,-1 1 0 0 0,1-1 0 0 0,-1 0 1 0 0,1 0-1 0 0,0 0 0 0 0,1 0 0 0 0,-1 0 1 0 0,1 2-68 0 0,8 20 434 0 0,-9-20-335 0 0,0 0 0 0 0,1-1 0 0 0,-1 1 0 0 0,1-1 0 0 0,1 1-99 0 0,-1-1 98 0 0,0 0-1 0 0,-1 0 0 0 0,1 0 1 0 0,-1 0-1 0 0,0 0 0 0 0,1 4-97 0 0,1 52 600 0 0,-4-38-770 0 0,-1-8-420 0 0,2-13 270 0 0</inkml:trace>
  <inkml:trace contextRef="#ctx0" brushRef="#br0" timeOffset="37764.866">16195 4937 3224 0 0,'0'0'62'0'0,"1"-1"0"0"0,-1 0 0 0 0,1 0 0 0 0,-1 1 0 0 0,1-1 0 0 0,-1 0 0 0 0,1 1 0 0 0,0-1 0 0 0,-1 1 0 0 0,1-1 0 0 0,0 1 0 0 0,-1-1 0 0 0,1 1 0 0 0,0 0 0 0 0,0-1 0 0 0,-1 1 0 0 0,1 0 0 0 0,0-1 0 0 0,0 1 0 0 0,0 0 0 0 0,-1 0 0 0 0,1 0 0 0 0,0 0 0 0 0,0 0 0 0 0,0 0 0 0 0,0 0 0 0 0,-1 0 0 0 0,1 0 0 0 0,0 0 0 0 0,0 0 0 0 0,0 0 0 0 0,0 1 0 0 0,-1-1 0 0 0,2 0-62 0 0,-1 1 237 0 0,31 12 7371 0 0,-1-5-7250 0 0,-23-6-255 0 0,1 0-1 0 0,-1 0 1 0 0,1-1-1 0 0,-1 0 1 0 0,2 0-103 0 0,3-1 136 0 0,0 0 107 0 0,0 0 0 0 0,-1-1 0 0 0,8-1-243 0 0,-12 0 51 0 0,-1 1-1 0 0,0-1 1 0 0,1-1 0 0 0,-1 1 0 0 0,4-3-51 0 0,-9 4 5 0 0,1 0 1 0 0,-1-1-1 0 0,0 1 1 0 0,0 0-1 0 0,0-1 1 0 0,0 0-1 0 0,0 1 1 0 0,0-1-1 0 0,-1 0 1 0 0,1 0-1 0 0,-1 0 1 0 0,1 0-1 0 0,-1 0 1 0 0,0 0-1 0 0,1-1 1 0 0,-1 1 0 0 0,0 0-1 0 0,-1-1 1 0 0,1 1-6 0 0,-1 0-6 0 0,0 0 1 0 0,0 1 0 0 0,0-1 0 0 0,0 0-1 0 0,0 1 1 0 0,0-1 0 0 0,-1 0 0 0 0,1 1-1 0 0,-1-1 1 0 0,0 1 0 0 0,1-1 0 0 0,-1 1-1 0 0,0-1 1 0 0,0 1 0 0 0,0-1 0 0 0,0 1 5 0 0,-1-3-17 0 0,-1 0 0 0 0,0 1 0 0 0,0-1 0 0 0,0 1 1 0 0,-3-2 16 0 0,6 4 0 0 0,-1 1 0 0 0,0-1 0 0 0,0 0 0 0 0,0 1 0 0 0,0-1 0 0 0,1 1 1 0 0,-1-1-1 0 0,0 1 0 0 0,0 0 0 0 0,0-1 0 0 0,0 1 0 0 0,0 0 0 0 0,0 0 1 0 0,0 0-1 0 0,-1 0 0 0 0,1-1 0 0 0,0 1 0 0 0,0 1 0 0 0,0-1 0 0 0,0 0 1 0 0,0 0-1 0 0,0 0 0 0 0,0 1 0 0 0,-3-1 31 0 0,-2 0 68 0 0,0 0-1 0 0,0 1 0 0 0,1-1 0 0 0,-1 1 1 0 0,0 0-1 0 0,0 1 0 0 0,0 0 1 0 0,1 0-1 0 0,-1 0 0 0 0,0 0 1 0 0,1 1-1 0 0,0 0 0 0 0,0 0 0 0 0,0 0 1 0 0,0 1-1 0 0,0-1 0 0 0,1 1 1 0 0,-1 1-1 0 0,1-1 0 0 0,0 0 1 0 0,1 1-1 0 0,-1 0 0 0 0,1 0 1 0 0,0 0-1 0 0,0 0 0 0 0,-1 3-98 0 0,2-3 21 0 0,0 0 0 0 0,1 0 0 0 0,0 0 0 0 0,-1 0 0 0 0,2 0 0 0 0,-1 0 0 0 0,0 0 0 0 0,1 1 0 0 0,0-1 0 0 0,1 1-21 0 0,-1-4 5 0 0,1 1 0 0 0,-1-1 0 0 0,1 1 0 0 0,0 0-1 0 0,0-1 1 0 0,0 0 0 0 0,0 1 0 0 0,0-1 0 0 0,1 0 0 0 0,-1 0 0 0 0,1 1 0 0 0,-1-1 0 0 0,1 0 0 0 0,0 0 0 0 0,0-1-1 0 0,0 1 1 0 0,0 0 0 0 0,0-1 0 0 0,0 1 0 0 0,2 0-5 0 0,-1 0-137 0 0,0 0-1 0 0,0-1 1 0 0,0 1-1 0 0,0-1 1 0 0,0 0-1 0 0,0 0 0 0 0,0 0 1 0 0,0 0-1 0 0,1 0 1 0 0,-1-1-1 0 0,0 0 1 0 0,0 1-1 0 0,1-1 1 0 0,0-1 137 0 0,11-1-5813 0 0</inkml:trace>
  <inkml:trace contextRef="#ctx0" brushRef="#br0" timeOffset="37765.866">16659 4918 5528 0 0,'0'0'422'0'0,"-1"1"-276"0"0,-7 4 925 0 0,1 1 0 0 0,0 0 0 0 0,0 0 0 0 0,0 1 0 0 0,1-1-1 0 0,0 2 1 0 0,0-1 0 0 0,1 1-1071 0 0,-2 1 378 0 0,1 1-1 0 0,1 0 1 0 0,-4 10-378 0 0,-21 34 787 0 0,29-53-651 0 0,1-1-6 0 0,0 0-28 0 0,1 1-86 0 0,0 0 0 0 0,-1 0-1 0 0,1 0 1 0 0,0-1 0 0 0,0 1-1 0 0,-1 0 1 0 0,1 0 0 0 0,0-1-1 0 0,0 1 1 0 0,0-1 0 0 0,0 1-1 0 0,0-1 1 0 0,0 1 0 0 0,0-1-1 0 0,0 0 1 0 0,0 1 0 0 0,0-1-1 0 0,0 0 1 0 0,0 0 0 0 0,0 0-1 0 0,0 0 1 0 0,0 0-1 0 0,1 0-15 0 0,3-1 24 0 0,0-1-1 0 0,0 0 0 0 0,0-1 1 0 0,0 1-1 0 0,0-1 0 0 0,0 0 1 0 0,0 0-1 0 0,-1 0 0 0 0,1-1 1 0 0,-1 0-1 0 0,0 0 0 0 0,1-1-23 0 0,0-1-95 0 0,0 1 0 0 0,-1-1 0 0 0,0 0 0 0 0,0 0 0 0 0,0 0 0 0 0,-1 0 0 0 0,0-1 0 0 0,0 0-1 0 0,1-3 96 0 0,7-25-753 0 0,0-1-642 0 0,-5 10-2507 0 0,-3 5-703 0 0</inkml:trace>
  <inkml:trace contextRef="#ctx0" brushRef="#br0" timeOffset="37766.866">16730 4689 5528 0 0,'0'0'422'0'0,"0"0"-20"0"0,-7 4 2728 0 0,3-1-2650 0 0,1-1 0 0 0,-1 2-1 0 0,1-1 1 0 0,0 0-1 0 0,0 1 1 0 0,0-1 0 0 0,1 1-1 0 0,-1 0 1 0 0,1 0-1 0 0,0 0 1 0 0,-2 4-480 0 0,-5 9 460 0 0,5-11-370 0 0,1 1 0 0 0,0 0 0 0 0,1 0-1 0 0,-1 0 1 0 0,1 2-90 0 0,-7 19 198 0 0,4-11-69 0 0,1 1 0 0 0,0-1 0 0 0,2 1 0 0 0,0 0 0 0 0,1-1 0 0 0,1 18-129 0 0,0-21-143 0 0,0 0 0 0 0,1-1 0 0 0,1 1-1 0 0,0-1 1 0 0,1 0 0 0 0,3 10 143 0 0,2-6-5620 0 0</inkml:trace>
  <inkml:trace contextRef="#ctx0" brushRef="#br1" timeOffset="54979.066">827 6278 10224 0 0,'0'0'464'0'0,"0"0"-8"0"0,-6 10-252 0 0,-6 24 504 0 0,12-33-600 0 0,0-1 117 0 0,1 1 1203 0 0,0 2 739 0 0,3-5-2119 0 0,-1-1 47 0 0,-1 0 1 0 0,1 1-1 0 0,-1-1 1 0 0,0 0-1 0 0,0 0 1 0 0,0 0 0 0 0,-1-1-1 0 0,1 1 1 0 0,-1 0-1 0 0,1-1 1 0 0,-1 1 0 0 0,0-1-1 0 0,0 0-95 0 0,6-16 212 0 0,7-15 77 0 0,-2 0-1 0 0,-1 0 0 0 0,0-9-288 0 0,1 8 57 0 0,-8 27-36 0 0,-1-1 1 0 0,0 0-1 0 0,0 0 0 0 0,-1-3-21 0 0,2-12 23 0 0,2 0 1 0 0,1 0 0 0 0,5-13-24 0 0,4-10 3 0 0,-10 27-3 0 0,2 1 0 0 0,1 0 0 0 0,2-2 0 0 0,-10 20-7 0 0,1-1-1 0 0,-1 0 1 0 0,1 0-1 0 0,0 1 1 0 0,0-1-1 0 0,0 1 1 0 0,0 0-1 0 0,1 0 0 0 0,-1 0 1 0 0,0 0-1 0 0,1 0 1 0 0,0 0-1 0 0,-1 0 1 0 0,1 1-1 0 0,0-1 1 0 0,0 1-1 0 0,2-1 8 0 0,-2 2-6 0 0,-1-1 0 0 0,0 1-1 0 0,0 0 1 0 0,0-1 0 0 0,0 1 0 0 0,0 0-1 0 0,0 0 1 0 0,0 1 0 0 0,0-1 0 0 0,1 0-1 0 0,-1 1 1 0 0,0-1 0 0 0,0 1 0 0 0,0 0-1 0 0,0 0 1 0 0,0 0 0 0 0,-1-1 0 0 0,1 2-1 0 0,0-1 1 0 0,0 0 0 0 0,-1 0 0 0 0,1 1-1 0 0,0-1 1 0 0,-1 1 0 0 0,1-1 0 0 0,0 2 6 0 0,6 9-17 0 0,0 0 0 0 0,-1 1 0 0 0,0 0 0 0 0,-1 1 0 0 0,0-1 0 0 0,-1 1 0 0 0,3 14 17 0 0,0-3 1 0 0,8 17-1 0 0,-2-9 1 0 0,-8-18-23 0 0,0-1 1 0 0,1 1-1 0 0,8 11 22 0 0,40 65 64 0 0,-28-48-64 0 0,-18-27 0 0 0,1-1 0 0 0,9 13 0 0 0,-16-25 0 0 0,7 13 0 0 0,-5-9 14 0 0,-5-7-5 0 0,0 1 1 0 0,0-1 0 0 0,0 1 0 0 0,-1-1-1 0 0,1 1 1 0 0,0 0 0 0 0,0-1-1 0 0,0 1 1 0 0,-1-1 0 0 0,1 1 0 0 0,0-1-1 0 0,-1 1 1 0 0,1-1 0 0 0,0 1-1 0 0,-1-1 1 0 0,1 0 0 0 0,-1 1-1 0 0,1-1 1 0 0,-1 1 0 0 0,1-1 0 0 0,-1 0-1 0 0,1 1 1 0 0,-1-1 0 0 0,1 0-1 0 0,-1 0-9 0 0,-4 3 78 0 0,0-1-1 0 0,0 1 0 0 0,0-1 0 0 0,0 0 0 0 0,-1-1 0 0 0,1 0 0 0 0,0 1 0 0 0,-4-1-77 0 0,-49 3 334 0 0,27-3-235 0 0,-133 10 299 0 0,103-5-249 0 0,-69 8 70 0 0,116-12-305 0 0,9-2-141 0 0,1 1 1 0 0,0 0-1 0 0,-1-1 0 0 0,1 2 1 0 0,0-1-1 0 0,0 0 0 0 0,-1 2 227 0 0,4-3-1495 0 0</inkml:trace>
  <inkml:trace contextRef="#ctx0" brushRef="#br1" timeOffset="55958.638">1597 6098 3224 0 0,'0'0'379'0'0,"7"-19"6444"0"0,-7 19-6729 0 0,0 0-1 0 0,0 0 0 0 0,0 0 0 0 0,0-1 0 0 0,0 1 0 0 0,0 0 1 0 0,0 0-1 0 0,0 0 0 0 0,0-1 0 0 0,0 1 0 0 0,0 0 0 0 0,0 0 1 0 0,0 0-1 0 0,0-1 0 0 0,0 1 0 0 0,0 0 0 0 0,0 0 0 0 0,0 0 1 0 0,0-1-1 0 0,-1 1 0 0 0,1 0 0 0 0,0 0 0 0 0,0 0 0 0 0,0 0 1 0 0,0-1-1 0 0,0 1 0 0 0,-1 0 0 0 0,1 0 0 0 0,0 0 0 0 0,0 0 1 0 0,0 0-1 0 0,0 0 0 0 0,-1 0 0 0 0,1 0 0 0 0,0-1 0 0 0,0 1 1 0 0,0 0-1 0 0,-1 0 0 0 0,1 0 0 0 0,0 0 0 0 0,0 0 0 0 0,0 0 1 0 0,-1 0-1 0 0,1 0 0 0 0,0 0-93 0 0,-12 6 1009 0 0,9-4-935 0 0,1 0 1 0 0,-1 0-1 0 0,1 1 1 0 0,0-1-1 0 0,-1 0 0 0 0,1 1 1 0 0,-1 2-75 0 0,-3 9 272 0 0,1 1 0 0 0,0 0-1 0 0,1-1 1 0 0,1 1 0 0 0,0 1 0 0 0,1 5-272 0 0,1-13 90 0 0,1 0 0 0 0,0-1 0 0 0,0 1 0 0 0,1-1-1 0 0,0 1 1 0 0,1 0 0 0 0,-1-1 0 0 0,2 0 0 0 0,-1 1 0 0 0,1-1 0 0 0,0 0 0 0 0,0 0 0 0 0,4 5-90 0 0,-5-10 17 0 0,-1 0 0 0 0,1 0 1 0 0,0 0-1 0 0,0 0 0 0 0,0 0 1 0 0,0-1-1 0 0,0 1 0 0 0,0-1 1 0 0,1 1-1 0 0,-1-1 0 0 0,0 0 1 0 0,1 0-1 0 0,-1 0 0 0 0,1 0 1 0 0,-1 0-1 0 0,1-1 0 0 0,0 1 0 0 0,-1-1 1 0 0,1 0-18 0 0,0 1 18 0 0,0-1-1 0 0,1 0 1 0 0,-1 0 0 0 0,0 0-1 0 0,0-1 1 0 0,1 1 0 0 0,-1-1-1 0 0,0 1 1 0 0,0-1 0 0 0,0 0 0 0 0,0 0-1 0 0,0-1 1 0 0,0 1 0 0 0,0-1-1 0 0,0 0-17 0 0,12-9 44 0 0,0 0-1 0 0,-1-1 1 0 0,-1-1-1 0 0,0 0 1 0 0,0-1-1 0 0,-2 0 0 0 0,1-1-43 0 0,28-38 64 0 0,-43 59-78 0 0,0 0-1 0 0,0 0 1 0 0,1 1-1 0 0,0-1 0 0 0,0 1 1 0 0,1-1-1 0 0,-1 1 1 0 0,1-1-1 0 0,1 6 15 0 0,-2 10 48 0 0,2 1 1 0 0,2 10-49 0 0,-2-28-1 0 0,1 0 1 0 0,-1-1-1 0 0,1 1 1 0 0,0 0-1 0 0,1-1 1 0 0,-1 1-1 0 0,1-1 1 0 0,0 0-1 0 0,1 3 1 0 0,-2-6 10 0 0,0 1 0 0 0,0-1 0 0 0,0 0 1 0 0,0 1-1 0 0,0-1 0 0 0,1 0 0 0 0,-1 1 0 0 0,0-1 0 0 0,0 0 0 0 0,1 0 0 0 0,-1 0 1 0 0,1 0-1 0 0,-1 0 0 0 0,1 0 0 0 0,-1-1 0 0 0,1 1 0 0 0,0-1 0 0 0,-1 1 1 0 0,1-1-1 0 0,0 1 0 0 0,0-1 0 0 0,-1 0 0 0 0,1 0 0 0 0,0 0 0 0 0,0 0 0 0 0,0 0-10 0 0,3-1 49 0 0,0 0-1 0 0,0 0 1 0 0,-1-1-1 0 0,1 0 0 0 0,0 0 1 0 0,-1 0-1 0 0,0-1 1 0 0,1 1-1 0 0,-1-1 0 0 0,0 0 1 0 0,0 0-1 0 0,0 0 1 0 0,-1-1-1 0 0,1 1 0 0 0,-1-1 1 0 0,3-4-49 0 0,5-7 128 0 0,-1-1 1 0 0,0 0-1 0 0,6-15-128 0 0,-6 11 35 0 0,4-6 153 0 0,-2 1 1 0 0,-1-2-1 0 0,3-13-188 0 0,-11 29-68 0 0,-1 0 0 0 0,0 0 0 0 0,-1-1 0 0 0,0 1 0 0 0,0 0 0 0 0,-1-1 0 0 0,-1 1 0 0 0,-1-9 68 0 0,-1-7-728 0 0,3 26 460 0 0,0 1-185 0 0,-12 9-1335 0 0,-5 26-2512 0 0,8-20 2742 0 0</inkml:trace>
  <inkml:trace contextRef="#ctx0" brushRef="#br1" timeOffset="56407.156">2074 6362 10680 0 0,'0'0'241'0'0,"0"0"38"0"0,0 0 11 0 0,0 0-28 0 0,9 10 742 0 0,-5-2-608 0 0,-1-1 1 0 0,-1 1-1 0 0,1 0 1 0 0,-1 0-1 0 0,0-1 1 0 0,-1 2 0 0 0,0-1-1 0 0,0 0 1 0 0,-1 1-397 0 0,0 7 342 0 0,-1-1 1 0 0,-1 0 0 0 0,0 0-1 0 0,-2 6-342 0 0,-5 38 743 0 0,8-54-694 0 0,0-1 1 0 0,1 1-1 0 0,0 0 1 0 0,0 0-1 0 0,0 0 0 0 0,0 0 1 0 0,1 0-1 0 0,0 0 0 0 0,0 0 1 0 0,0-1-1 0 0,1 1 1 0 0,0 0-1 0 0,-1-1 0 0 0,2 1 1 0 0,-1-1-1 0 0,0 0 0 0 0,1 0 1 0 0,0 0-1 0 0,0 0 0 0 0,0 0 1 0 0,0 0-1 0 0,1-1 1 0 0,0 0-1 0 0,-1 0 0 0 0,1 0 1 0 0,0 0-1 0 0,0 0 0 0 0,1-1 1 0 0,-1 1-1 0 0,1-1 1 0 0,-1-1-1 0 0,1 1 0 0 0,-1 0 1 0 0,1-1-1 0 0,3 0-49 0 0,16 3 178 0 0,1-2 0 0 0,-1-2 0 0 0,0 0 0 0 0,1-1-1 0 0,7-2-177 0 0,-9 1 84 0 0,0 2 0 0 0,0 0 0 0 0,8 2-84 0 0,25 1-412 0 0,-42-3 197 0 0,-9 1-438 0 0,0-1 0 0 0,0 0 0 0 0,0 0 0 0 0,-1 0 0 0 0,2-1 653 0 0,-5 1-1183 0 0</inkml:trace>
  <inkml:trace contextRef="#ctx0" brushRef="#br1" timeOffset="56744.013">2835 6163 10592 0 0,'12'-14'938'0'0,"-11"11"-760"0"0,1 1-1 0 0,-1 0 1 0 0,1-1-1 0 0,0 1 0 0 0,0 0 1 0 0,0 0-1 0 0,0 1 1 0 0,0-1-1 0 0,0 0 0 0 0,0 1 1 0 0,1-1-1 0 0,-1 1 1 0 0,1 0-1 0 0,-1 0 0 0 0,1 0 1 0 0,2-1-178 0 0,22-3 988 0 0,1 1 0 0 0,-1 1 0 0 0,1 1 0 0 0,11 2-988 0 0,19 2 473 0 0,34 7-473 0 0,-91-8-41 0 0,3-1-148 0 0,1 0 1 0 0,0 1-1 0 0,-1 0 0 0 0,1 0 1 0 0,-1 0-1 0 0,0 1 1 0 0,1 0-1 0 0,-1-1 0 0 0,2 3 189 0 0,3 1-1527 0 0</inkml:trace>
  <inkml:trace contextRef="#ctx0" brushRef="#br1" timeOffset="56998.471">2776 6323 10592 0 0,'10'-12'1152'0'0,"19"0"-520"0"0,0 0 1 0 0,0 2 0 0 0,1 1-1 0 0,1 2 1 0 0,-1 0 0 0 0,6 2-633 0 0,54-5 3795 0 0,45 2-3795 0 0,-46 8-1194 0 0,-58 0-172 0 0</inkml:trace>
  <inkml:trace contextRef="#ctx0" brushRef="#br1" timeOffset="67006.505">4446 5390 10136 0 0,'1'-5'272'0'0,"0"-1"1"0"0,0 1 0 0 0,0-1 0 0 0,-1 1-1 0 0,0-1 1 0 0,0 1 0 0 0,-1-1-1 0 0,1 1 1 0 0,-1-1 0 0 0,-1 1-1 0 0,1-1 1 0 0,-1 1 0 0 0,0-2-273 0 0,1 6 780 0 0,1 1-412 0 0,0 0-177 0 0,0 0-37 0 0,0 0 41 0 0,0 0 205 0 0,-12 11 1206 0 0,8-4-1379 0 0,1 0 0 0 0,0 1-1 0 0,1-1 1 0 0,0 1 0 0 0,0 0 0 0 0,0 0-1 0 0,1 0 1 0 0,0 0-227 0 0,-1 22 437 0 0,2 16-437 0 0,0-29 93 0 0,0 14 124 0 0,0 16 110 0 0,3 20-327 0 0,0-16 166 0 0,-2-46-163 0 0,-1 1 0 0 0,0-1 0 0 0,-1 0 0 0 0,0 5-3 0 0,-1 14 52 0 0,2 60 42 0 0,2-72-406 0 0,-2-11-349 0 0,-1-6 126 0 0,0-1-1557 0 0,0-1-1 0 0,0 0 1 0 0,0 1-1 0 0,1-7 2093 0 0,0-2-4653 0 0</inkml:trace>
  <inkml:trace contextRef="#ctx0" brushRef="#br1" timeOffset="67339.709">4397 5427 3224 0 0,'-2'-39'532'0'0,"1"22"2488"0"0,0 1-1 0 0,2-16-3019 0 0,-1 27 362 0 0,1 0-1 0 0,0 0 1 0 0,0 1 0 0 0,0-1-1 0 0,0 1 1 0 0,1-1-1 0 0,0 1 1 0 0,0-1 0 0 0,0 1-1 0 0,0 0 1 0 0,1 0-1 0 0,0-1-361 0 0,4-4 492 0 0,-1 2 90 0 0,0 0-1 0 0,0 0 1 0 0,4-4-582 0 0,-7 9 115 0 0,0 0 1 0 0,0-1-1 0 0,0 1 0 0 0,1 1 1 0 0,-1-1-1 0 0,0 0 0 0 0,1 1 1 0 0,-1 0-1 0 0,1-1 0 0 0,-1 1 0 0 0,1 1-115 0 0,8-3 170 0 0,-1 2-1 0 0,1-1 0 0 0,0 2 1 0 0,0 0-1 0 0,0 0 0 0 0,1 1-169 0 0,-8-1 61 0 0,0 1-1 0 0,0 0 1 0 0,0 0-1 0 0,0 0 1 0 0,0 1-1 0 0,0-1 0 0 0,-1 1 1 0 0,1 0-1 0 0,-1 1 1 0 0,1-1-1 0 0,-1 1 1 0 0,0 0-1 0 0,0 0 1 0 0,0 0-1 0 0,3 4-60 0 0,20 20 221 0 0,-26-26-217 0 0,-1-1 0 0 0,1 1-1 0 0,0 0 1 0 0,-1-1 0 0 0,1 1-1 0 0,-1 0 1 0 0,1 0 0 0 0,-1 0-1 0 0,1 0 1 0 0,-1 0 0 0 0,1 0-1 0 0,-1-1 1 0 0,0 1 0 0 0,1 0-1 0 0,-1 0 1 0 0,0 0 0 0 0,0 0-1 0 0,0 0 1 0 0,0 1-4 0 0,4 13 61 0 0,-1-12-48 0 0,-1 1 1 0 0,-1 0-1 0 0,1-1 0 0 0,0 1 1 0 0,-1 0-1 0 0,0-1 0 0 0,0 1 1 0 0,1 3-14 0 0,0 7 57 0 0,-1-11-38 0 0,0 0-1 0 0,-1 1 1 0 0,1-1 0 0 0,-1 1 0 0 0,0-1 0 0 0,0 1-1 0 0,0-1 1 0 0,-1 0 0 0 0,1 1 0 0 0,-1-1-1 0 0,0 1 1 0 0,0-1 0 0 0,0 2-19 0 0,-2 8 77 0 0,3-11-69 0 0,0-1 0 0 0,0 0 0 0 0,0 0 0 0 0,0 0 0 0 0,-1 1 0 0 0,1-1 0 0 0,0 0 0 0 0,-1 0 0 0 0,1 0 0 0 0,-1 0 0 0 0,1 0 0 0 0,-1 0 0 0 0,0 0 0 0 0,1 0 0 0 0,-1 0 0 0 0,0 0 0 0 0,0 1-8 0 0,-13 9 66 0 0,0 0-1 0 0,0-1 0 0 0,-1 0 1 0 0,-5 2-66 0 0,-47 18-11 0 0,66-29-94 0 0,0-1 0 0 0,0 1 0 0 0,0-1 0 0 0,0 0 0 0 0,-1 1 0 0 0,1-1 0 0 0,0 0 0 0 0,0 0 0 0 0,-1 1 0 0 0,1-1 0 0 0,0 0 0 0 0,-1 0 105 0 0,2 0-559 0 0,0 0-706 0 0,0 0-307 0 0,0 0-54 0 0</inkml:trace>
  <inkml:trace contextRef="#ctx0" brushRef="#br1" timeOffset="67627.205">4719 5520 10448 0 0,'0'0'14'0'0,"0"0"0"0"0,-1 0 0 0 0,1 0 0 0 0,0 0-1 0 0,0 0 1 0 0,-1 0 0 0 0,1 0 0 0 0,0 0 0 0 0,0 0 0 0 0,-1 0 0 0 0,1 0 0 0 0,0 0 0 0 0,-1 0 0 0 0,1 0 0 0 0,0 0 0 0 0,0 0 0 0 0,-1 0 0 0 0,1 1 0 0 0,0-1 0 0 0,0 0 0 0 0,-1 0 0 0 0,1 0 0 0 0,0 0 0 0 0,0 0 0 0 0,0 1 0 0 0,-1-1 0 0 0,1 0-1 0 0,0 0 1 0 0,0 0 0 0 0,0 1 0 0 0,0-1 0 0 0,-1 0 0 0 0,1 0 0 0 0,0 1 0 0 0,0-1 0 0 0,0 0 0 0 0,0 0 0 0 0,0 1 0 0 0,0-1 0 0 0,0 0 0 0 0,0 1 0 0 0,0-1 0 0 0,0 0 0 0 0,0 0 0 0 0,0 1 0 0 0,0-1 0 0 0,0 0 0 0 0,0 0 0 0 0,0 1 0 0 0,0-1-1 0 0,0 0 1 0 0,0 1 0 0 0,0-1-14 0 0,1 1 20 0 0,-1-1 0 0 0,0 1 0 0 0,0 0 0 0 0,0 0-1 0 0,0-1 1 0 0,0 1 0 0 0,0 0 0 0 0,0 0 0 0 0,0-1 0 0 0,0 1-1 0 0,0 0 1 0 0,0 0 0 0 0,0-1 0 0 0,-1 1 0 0 0,1 0-1 0 0,0 0 1 0 0,0-1 0 0 0,-1 1 0 0 0,1 0 0 0 0,-1 0-20 0 0,-1 2 167 0 0,1 0 1 0 0,-1 1-1 0 0,1-1 1 0 0,0 0-1 0 0,0 1 0 0 0,0-1 1 0 0,0 4-168 0 0,0-2 236 0 0,0-1 0 0 0,0 1 1 0 0,0-1-1 0 0,-1 0 0 0 0,0 2-236 0 0,-6 6 423 0 0,-5 8 222 0 0,13-20-601 0 0,0 1-1 0 0,-1 0 0 0 0,1-1 0 0 0,-1 1 0 0 0,1-1 0 0 0,0 1 0 0 0,0 0 1 0 0,-1-1-1 0 0,1 1 0 0 0,0 0 0 0 0,0-1 0 0 0,0 1 0 0 0,0 0 1 0 0,0-1-1 0 0,0 1 0 0 0,0 0 0 0 0,0-1 0 0 0,0 1 0 0 0,0 0 0 0 0,0-1 1 0 0,0 1-44 0 0,10 16 852 0 0,-9-15-783 0 0,-1-1-1 0 0,1 1 1 0 0,0 0-1 0 0,0-1 1 0 0,0 1 0 0 0,0-1-1 0 0,0 1 1 0 0,0-1 0 0 0,1 1-1 0 0,-1-1 1 0 0,0 0 0 0 0,1 0-1 0 0,-1 1 1 0 0,1-1-1 0 0,-1 0 1 0 0,2 0-69 0 0,12 6 160 0 0,-12-5-128 0 0,0 0 1 0 0,0-1 0 0 0,0 0-1 0 0,0 1 1 0 0,0-1-1 0 0,0 0 1 0 0,0 0-1 0 0,0-1 1 0 0,0 1-1 0 0,0-1 1 0 0,1 0-1 0 0,-1 1 1 0 0,0-1-1 0 0,0-1 1 0 0,0 1-1 0 0,1 0 1 0 0,-1-1-1 0 0,2 0-32 0 0,1-1 59 0 0,0 0 1 0 0,0 0-1 0 0,-1 0 0 0 0,1-1 0 0 0,0 0 0 0 0,-1 0 0 0 0,1-1-59 0 0,-5 2 29 0 0,0 1-1 0 0,0 0 1 0 0,0-1 0 0 0,0 1 0 0 0,0-1 0 0 0,0 1 0 0 0,0-1 0 0 0,0 0-1 0 0,-1 1 1 0 0,1-1 0 0 0,-1 0 0 0 0,1 1 0 0 0,-1-1 0 0 0,0 0 0 0 0,0 0-1 0 0,0 0 1 0 0,0 1 0 0 0,0-1 0 0 0,0 0 0 0 0,0 0 0 0 0,0 0-29 0 0,-1-1 33 0 0,1 0 0 0 0,-1 1 0 0 0,1-1 0 0 0,-1 0 0 0 0,0 0 0 0 0,0 0 0 0 0,0 1 0 0 0,-1-1 0 0 0,1 1 0 0 0,-1-1 0 0 0,1 1 0 0 0,-1-1-33 0 0,-5-2-26 0 0,5 4-118 0 0,-10-3-310 0 0,9 3 149 0 0,0 1 0 0 0,0 0 0 0 0,0 0 0 0 0,0 0 0 0 0,0 0 0 0 0,0 1 0 0 0,0-1-1 0 0,0 1 1 0 0,0 0 0 0 0,0 0 0 0 0,1 0 0 0 0,-1 0 0 0 0,-1 1 305 0 0,-3 0-321 0 0,-18 9-1119 0 0</inkml:trace>
  <inkml:trace contextRef="#ctx0" brushRef="#br1" timeOffset="69340.239">3849 6174 3224 0 0,'-3'-2'288'0'0,"-38"-2"5004"0"0,40 4-4906 0 0,1 0-7 0 0,0 0 4 0 0,0 0 1 0 0,0 0 0 0 0,0 0-20 0 0,0 0-83 0 0,0 0-32 0 0,0 0-7 0 0,0 0-5 0 0,0 0-12 0 0,0 0-7 0 0,0 0-2 0 0,0 0-4 0 0,6 6 168 0 0,1-1-250 0 0,0-1 0 0 0,1-1 0 0 0,0 1 0 0 0,0-1 0 0 0,0 0 0 0 0,0-1 0 0 0,0 0 0 0 0,0 0 0 0 0,5-1-130 0 0,14 5 188 0 0,2-1 94 0 0,1-1-1 0 0,-1-1 1 0 0,7-1-282 0 0,-32-2 29 0 0,129-1 753 0 0,-70 0-221 0 0,35 3-561 0 0,22 3 352 0 0,90-9-352 0 0,-59 6 168 0 0,-44 1-85 0 0,243 6 34 0 0,-98 0-53 0 0,-6 4-64 0 0,-86-3 0 0 0,56 4 0 0 0,75 2 0 0 0,-88-16 64 0 0,63-13-64 0 0,-99-1-1494 0 0,22-10 1494 0 0,-167 21-1079 0 0,0-3-267 0 0</inkml:trace>
  <inkml:trace contextRef="#ctx0" brushRef="#br1" timeOffset="70761.913">4404 6542 10592 0 0,'0'0'818'0'0,"-16"9"1237"0"0,8-5-1866 0 0,1 1 0 0 0,0-1 0 0 0,0 1-1 0 0,1 1 1 0 0,-1-1 0 0 0,1 1 0 0 0,0 0 0 0 0,1 0 0 0 0,-1 1 0 0 0,1 0 0 0 0,1 0-1 0 0,-3 3-188 0 0,-5 14 393 0 0,0 1-1 0 0,2 0 0 0 0,-1 6-392 0 0,0-2 198 0 0,4-10-77 0 0,1 0 1 0 0,0 0-1 0 0,2 0 0 0 0,0 0 1 0 0,1 5-122 0 0,2-14 66 0 0,0 0 0 0 0,1 0 0 0 0,1 0 0 0 0,0 0 0 0 0,0 1 0 0 0,1-1 0 0 0,0 0 0 0 0,1-1 0 0 0,0 1 0 0 0,0 0 0 0 0,2 0-66 0 0,-3-6 29 0 0,0 0 0 0 0,1 0 0 0 0,0 0 0 0 0,0-1 0 0 0,0 1 0 0 0,0 0 0 0 0,1-1 0 0 0,-1 0 0 0 0,1 0-1 0 0,0 0 1 0 0,0-1 0 0 0,0 1 0 0 0,0-1 0 0 0,3 2-29 0 0,3 0-238 0 0,0 0 0 0 0,0-1 0 0 0,0 0 1 0 0,0 0-1 0 0,1-1 0 0 0,1 0 238 0 0,-6-1-725 0 0,0-1 1 0 0,0 0-1 0 0,0 0 1 0 0,4-1 724 0 0,-10 1-9 0 0,19 0-1493 0 0</inkml:trace>
  <inkml:trace contextRef="#ctx0" brushRef="#br1" timeOffset="71715.973">4604 7007 7688 0 0,'0'0'349'0'0,"0"0"-2"0"0,0 0-159 0 0,0 0 162 0 0,0 0 98 0 0,0 0 22 0 0,0 0 38 0 0,0 0 152 0 0,0 0 68 0 0,0 0 9 0 0,0 0-30 0 0,0 0-151 0 0,0 0-68 0 0,0 0-10 0 0,0 0-18 0 0,0 0-56 0 0,0 0-20 0 0,9-8 613 0 0,-7 6-937 0 0,0 0 0 0 0,-1 0 0 0 0,1-1 0 0 0,-1 1 0 0 0,0-1 0 0 0,0 1 0 0 0,0-1 0 0 0,0 1 0 0 0,0-1 0 0 0,0 0 0 0 0,-1 1 0 0 0,1-1 0 0 0,-1 0 0 0 0,0 0-1 0 0,0 1 1 0 0,0-1 0 0 0,0 0 0 0 0,0 0 0 0 0,0 1 0 0 0,-1-1 0 0 0,0-1-60 0 0,1-45 161 0 0,0 45-161 0 0,0 0 0 0 0,0 0 0 0 0,0 0 0 0 0,1 0 0 0 0,-1 0 0 0 0,2-3 0 0 0,1-17 0 0 0,-2 15 15 0 0,0 0 0 0 0,0 1 0 0 0,1-1 0 0 0,1-2-15 0 0,4-31 4 0 0,-6 32-1 0 0,0 1-1 0 0,0-1 1 0 0,1 1-1 0 0,1 0 0 0 0,1-4-2 0 0,3-17 68 0 0,-6 24-59 0 0,0 1 1 0 0,0-1-1 0 0,1 1 1 0 0,0 0-1 0 0,0-1 0 0 0,1-1-9 0 0,-2 5-5 0 0,0 0 0 0 0,0 0 0 0 0,0-1 0 0 0,0 1 0 0 0,0 0-1 0 0,0-1 1 0 0,-1 1 0 0 0,1-1 0 0 0,-1 1 0 0 0,1-1-1 0 0,-1 1 1 0 0,0-1 0 0 0,0 1 0 0 0,0-1 0 0 0,-1 1 0 0 0,1-1-1 0 0,0 0 6 0 0,-1 3 0 0 0,1-1 0 0 0,0 1 0 0 0,0 0 0 0 0,0-1 0 0 0,0 1 0 0 0,0-1 0 0 0,0 1 0 0 0,0-1 0 0 0,0 1 0 0 0,1 0 0 0 0,-1-1 0 0 0,0 1 0 0 0,0-1 0 0 0,0 1 0 0 0,0-1 0 0 0,1 1 0 0 0,-1 0 0 0 0,0-1 0 0 0,0 1 0 0 0,0 0 0 0 0,1-1 0 0 0,-1 1 0 0 0,0 0 0 0 0,0 0 0 0 0,1-1 0 0 0,-1 1 0 0 0,0 0 0 0 0,0 0 0 0 0,0 0 0 0 0,0-1 0 0 0,0 1 0 0 0,0 0 0 0 0,1 0 0 0 0,-1-1 0 0 0,0 1 0 0 0,0 0 0 0 0,0 0 0 0 0,0-1 0 0 0,0 1 0 0 0,0 0 0 0 0,0 0 0 0 0,0-1 0 0 0,0 1 0 0 0,0 0 0 0 0,0 0 0 0 0,0-1 0 0 0,0 1 0 0 0,0 0 0 0 0,-1 0 0 0 0,1-1 0 0 0,0 1 0 0 0,0 0 0 0 0,0 0 0 0 0,0 0 0 0 0,0-1 0 0 0,0 1 0 0 0,-1 0 0 0 0,1 0 0 0 0,0 0 0 0 0,0-1 0 0 0,0 1 0 0 0,0 0 0 0 0,-1 0 0 0 0,1 0 0 0 0,0 0 0 0 0,0 0 0 0 0,-1-1 0 0 0,1 1 0 0 0,0 0 0 0 0,0 0 0 0 0,-1 0 0 0 0,1 0 0 0 0,0 0 1 0 0,0 0-1 0 0,0 0 0 0 0,0 0 0 0 0,0 0 0 0 0,0 0 0 0 0,0 0 0 0 0,-1 0 0 0 0,1 0 0 0 0,0 0 0 0 0,0 0 0 0 0,0 0 0 0 0,0 0 0 0 0,0 0 0 0 0,0 0 0 0 0,0 0 0 0 0,0 0 1 0 0,0 0-1 0 0,0 0 0 0 0,-1-1 0 0 0,1 1 0 0 0,0 0 0 0 0,0 0 0 0 0,0 0 0 0 0,0 0 0 0 0,0 0 0 0 0,0 0 0 0 0,0 0 0 0 0,0 0 0 0 0,0 0 0 0 0,0 0 0 0 0,0-1 0 0 0,0 1 0 0 0,0 0 1 0 0,0 0-1 0 0,0 0 0 0 0,0 0 0 0 0,0 0 0 0 0,0 0 0 0 0,0 0 0 0 0,0 0 0 0 0,0-1 0 0 0,0 1 0 0 0,0 0 0 0 0,0 0 0 0 0,0 0 0 0 0,0 0 0 0 0,0 0 0 0 0,0 0 0 0 0,0 0 1 0 0,0 0-1 0 0,0 0 0 0 0,7-1-8 0 0,10 2-41 0 0,-14-1 42 0 0,-2 0 7 0 0,0 0 0 0 0,0 0 0 0 0,0 0 0 0 0,-1 1-1 0 0,1-1 1 0 0,0 0 0 0 0,0 0 0 0 0,0 0 0 0 0,-1 1-1 0 0,1-1 1 0 0,0 0 0 0 0,-1 1 0 0 0,1-1 0 0 0,0 0 0 0 0,-1 1-1 0 0,1-1 1 0 0,0 1 0 0 0,-1-1 0 0 0,1 1 0 0 0,-1 0-1 0 0,1-1 1 0 0,9 9 0 0 0,-4 2 0 0 0,4 51 0 0 0,-8-44 0 0 0,1 0 0 0 0,1 1 0 0 0,0-1 0 0 0,2 1 0 0 0,7 24 0 0 0,-10-31 0 0 0,1 0 0 0 0,0 0 0 0 0,1 0 0 0 0,0 0 0 0 0,5 12 0 0 0,-9-20 0 0 0,1 1 0 0 0,0 0 0 0 0,0-1 0 0 0,0 1 0 0 0,1-1 0 0 0,0 0 0 0 0,0 0 0 0 0,0 0 0 0 0,0 0 0 0 0,0-1 0 0 0,1 1 0 0 0,2 1 0 0 0,8 11 72 0 0,-13-15 0 0 0,-1-1-67 0 0,1 0 0 0 0,-1 0 0 0 0,1 0 0 0 0,0 0-1 0 0,-1 0 1 0 0,1 0 0 0 0,-1 0 0 0 0,1 0 0 0 0,0 0-1 0 0,-1 1 1 0 0,1-1 0 0 0,-1 0 0 0 0,1 0 0 0 0,-1 1-1 0 0,1-1 1 0 0,0 0-5 0 0,-1 1 6 0 0,0-1 0 0 0,0 0 0 0 0,0 0 0 0 0,1 0-1 0 0,-1 0 1 0 0,0 1 0 0 0,0-1 0 0 0,1 0 0 0 0,-1 0-1 0 0,0 0 1 0 0,0 0 0 0 0,0 0 0 0 0,1 0 0 0 0,-1 0 0 0 0,0 0-1 0 0,0 0 1 0 0,1 0 0 0 0,-1 0 0 0 0,0 0 0 0 0,0 0 0 0 0,1 0-1 0 0,-1 0 1 0 0,0 0 0 0 0,0 0 0 0 0,1 0 0 0 0,-1 0 0 0 0,0 0-1 0 0,0 0 1 0 0,1 0 0 0 0,-1 0 0 0 0,0-1 0 0 0,0 1-1 0 0,0 0 1 0 0,1 0 0 0 0,-1 0 0 0 0,0 0 0 0 0,0-1 0 0 0,0 1-1 0 0,1 0 1 0 0,-1 0 0 0 0,0 0 0 0 0,0-1 0 0 0,0 1 0 0 0,0 0-1 0 0,0 0 1 0 0,0-1 0 0 0,0 1 0 0 0,0 0 0 0 0,1 0 0 0 0,-1 0-1 0 0,0-1 1 0 0,0 1 0 0 0,0 0 0 0 0,0 0 0 0 0,0-1-1 0 0,0 1 1 0 0,0 0 0 0 0,0-1-6 0 0,14-51 1241 0 0,-10 31-1203 0 0,-2-1 0 0 0,0-1-38 0 0,0 2 4 0 0,1-3-4 0 0,-2 18 0 0 0,0 0 0 0 0,0-1 0 0 0,-1 1 0 0 0,0-4 0 0 0,0-3 0 0 0,1-1 0 0 0,0 1-1 0 0,2-7 1 0 0,1-30 12 0 0,2-5 105 0 0,-6 55-116 0 0,0-1 0 0 0,0 0 0 0 0,0 0 0 0 0,0 1-1 0 0,0-1 1 0 0,0 0 0 0 0,0 0 0 0 0,0 1 0 0 0,1-1 0 0 0,-1 0-1 0 0,0 1 1 0 0,0-1 0 0 0,1 0 0 0 0,-1 1 0 0 0,1-1-1 0 0,5-12-154 0 0,-6 12-211 0 0,0 1-98 0 0,0 0-790 0 0,1 2-3255 0 0,5 4-1393 0 0</inkml:trace>
  <inkml:trace contextRef="#ctx0" brushRef="#br1" timeOffset="72183.028">5050 6702 3224 0 0,'9'2'2266'0'0,"-6"0"3921"0"0,-6 32-5007 0 0,4-27-977 0 0,-1 0 1 0 0,-1 0-1 0 0,1 0 0 0 0,-1 0 1 0 0,-1 2-204 0 0,1-2 94 0 0,0 0 0 0 0,0 0 0 0 0,0 1 0 0 0,1-1 0 0 0,0 1-94 0 0,0 35 316 0 0,-1-36-236 0 0,0 1 0 0 0,1-1 0 0 0,0 0 1 0 0,0 1-1 0 0,1-1 0 0 0,1 5-80 0 0,-1 7 392 0 0,-1-18-362 0 0,0 1 1 0 0,0 0 0 0 0,0 0 0 0 0,0-1 0 0 0,0 1 0 0 0,1 0 0 0 0,-1-1 0 0 0,0 1 0 0 0,1 0 0 0 0,-1-1 0 0 0,1 1 0 0 0,0 1-31 0 0,0-3-1 0 0,-1 1 1 0 0,0-1 0 0 0,0 1 0 0 0,1 0 0 0 0,-1-1 0 0 0,0 1 0 0 0,0-1 0 0 0,0 1 0 0 0,0 0 0 0 0,0-1 0 0 0,0 1 0 0 0,0 0 0 0 0,0-1 0 0 0,0 1 0 0 0,0 0 0 0 0,0-1 0 0 0,0 1 0 0 0,0 0 0 0 0,-1 5 17 0 0,1-5 59 0 0,0-1-2 0 0,0 0-8 0 0,0 0 3 0 0,0 0 22 0 0,0 0 5 0 0,0 0-1 0 0,0 0-1 0 0,1-3 68 0 0,9-8-60 0 0,-7 8-90 0 0,0-1 0 0 0,1 1-1 0 0,-1-1 1 0 0,-1 0-1 0 0,3-3-11 0 0,-1 0 13 0 0,0 0 0 0 0,1 1 0 0 0,0-1-1 0 0,0 1 1 0 0,2-1-13 0 0,14-18 0 0 0,-17 21 0 0 0,0-1 0 0 0,0 0 0 0 0,1 1 0 0 0,0 0 0 0 0,0 0 0 0 0,0 0 0 0 0,0 1 0 0 0,1 0 0 0 0,-1 0 0 0 0,1 0 0 0 0,0 0 0 0 0,-3 3 5 0 0,0-1 0 0 0,1 1 0 0 0,-1-1 0 0 0,0 1 0 0 0,0 0 0 0 0,0 0 0 0 0,0 0 0 0 0,0 1 0 0 0,0-1 0 0 0,0 1 0 0 0,0-1 0 0 0,0 1-1 0 0,3 1-4 0 0,1 4 0 0 0,-6-4 9 0 0,0 0 0 0 0,0-1-1 0 0,0 1 1 0 0,0 0-1 0 0,0 0 1 0 0,-1 0 0 0 0,1 0-1 0 0,0 0 1 0 0,-1 0-1 0 0,0-1 1 0 0,1 1-1 0 0,-1 0 1 0 0,0 0 0 0 0,0 0-1 0 0,0 0 1 0 0,0 0-1 0 0,-1 2-8 0 0,-1 3 75 0 0,1 0 0 0 0,-2-1 0 0 0,1 1 0 0 0,-2 3-75 0 0,3-9 13 0 0,0 1 8 0 0,0-1 0 0 0,0 1 0 0 0,0 0 0 0 0,-1-1 0 0 0,1 1 0 0 0,-1-1 1 0 0,1 1-1 0 0,-1-1 0 0 0,1 0 0 0 0,-1 0 0 0 0,0 1 0 0 0,0-1 0 0 0,1 0 0 0 0,-3 0-21 0 0,2 0 14 0 0,-1 0 1 0 0,1 1-1 0 0,0-1 1 0 0,0 1-1 0 0,0-1 0 0 0,0 1 1 0 0,0 0-1 0 0,0-1 1 0 0,0 1-1 0 0,0 0 0 0 0,0 0-14 0 0,0 1-2 0 0,-2 0 0 0 0,1 0 0 0 0,0-1 0 0 0,0 1 0 0 0,-1-1-1 0 0,0 0 1 0 0,1 0 0 0 0,-1 0 0 0 0,0-1 0 0 0,0 1 0 0 0,0-1-1 0 0,0 0 3 0 0,-13 6-124 0 0,-15 9-319 0 0,17-10 204 0 0</inkml:trace>
  <inkml:trace contextRef="#ctx0" brushRef="#br1" timeOffset="72848.595">5403 6743 9008 0 0,'0'0'413'0'0,"0"0"-10"0"0,7 3 2137 0 0,9 5-534 0 0,-13-6-1532 0 0,1 0 1 0 0,0 0-1 0 0,0 0 1 0 0,0 0-1 0 0,2 0-474 0 0,19 2 310 0 0,0-2-1 0 0,1 0 1 0 0,-1-1-1 0 0,0-2 1 0 0,1-1-310 0 0,33 1-924 0 0,-40 1 413 0 0</inkml:trace>
  <inkml:trace contextRef="#ctx0" brushRef="#br1" timeOffset="73467.086">5782 7023 2760 0 0,'1'0'207'0'0,"1"0"70"0"0,0 0 1 0 0,-1 0 0 0 0,1 0-1 0 0,-1-1 1 0 0,1 1 0 0 0,-1-1 0 0 0,1 1-1 0 0,-1-1 1 0 0,1 1 0 0 0,-1-1-1 0 0,0 0 1 0 0,1 0 0 0 0,-1 0 0 0 0,0 0-1 0 0,0 0 1 0 0,0 0 0 0 0,1 0-1 0 0,-1 0-277 0 0,6-5 1279 0 0,-2 3-851 0 0,-1 0 1 0 0,1-1-1 0 0,-1 1 1 0 0,0-1-1 0 0,0 0 1 0 0,0 0 0 0 0,-1 0-1 0 0,1 0 1 0 0,-1-1-1 0 0,0 1 1 0 0,0-1-1 0 0,2-5-428 0 0,3-9 960 0 0,0 0-1 0 0,4-18-959 0 0,-5 15-105 0 0,11-36 169 0 0,-3-1 0 0 0,-1-8-64 0 0,-13 61-2 0 0,0 0 1 0 0,1 0-1 0 0,0 0 1 0 0,0 0-1 0 0,0 0 1 0 0,1 0-1 0 0,-1 0 1 0 0,1 1-1 0 0,1-1 1 0 0,1-1 1 0 0,-4 6-35 0 0,-1 0 1 0 0,0 1-1 0 0,1-1 0 0 0,-1 1 1 0 0,1-1-1 0 0,-1 1 0 0 0,1-1 1 0 0,0 1-1 0 0,-1 0 0 0 0,1-1 1 0 0,-1 1-1 0 0,1 0 0 0 0,0-1 1 0 0,-1 1-1 0 0,1 0 1 0 0,0 0-1 0 0,-1-1 0 0 0,1 1 1 0 0,0 0-1 0 0,0 0 35 0 0,-1 0-9 0 0,1 1 0 0 0,-1-1-1 0 0,1 0 1 0 0,-1 1 0 0 0,1-1 0 0 0,-1 1-1 0 0,0-1 1 0 0,1 1 0 0 0,-1-1 0 0 0,0 1-1 0 0,1-1 1 0 0,-1 1 0 0 0,0-1 0 0 0,1 1-1 0 0,-1 0 1 0 0,0-1 0 0 0,0 1 0 0 0,0-1-1 0 0,0 1 1 0 0,1 0 0 0 0,-1-1 0 0 0,0 1 0 0 0,0 0 9 0 0,11 66 760 0 0,2 46-760 0 0,-13-103 7 0 0,1-1 0 0 0,0 1 1 0 0,0-1-1 0 0,1 0 1 0 0,0 0-1 0 0,1 0 1 0 0,0 0-1 0 0,0 0 1 0 0,1-1-1 0 0,3 7-7 0 0,-6-14 38 0 0,-1-1 0 0 0,1 1-1 0 0,0 0 1 0 0,-1 0 0 0 0,1 0-1 0 0,0 0 1 0 0,0-1 0 0 0,0 1-1 0 0,-1 0 1 0 0,1-1 0 0 0,0 1-1 0 0,0-1 1 0 0,0 1 0 0 0,0-1-1 0 0,0 1 1 0 0,0-1 0 0 0,0 0 0 0 0,0 1-1 0 0,0-1 1 0 0,0 0 0 0 0,0 0-1 0 0,1 0-37 0 0,0 0 58 0 0,0 0 0 0 0,-1 0-1 0 0,1-1 1 0 0,0 1 0 0 0,0-1-1 0 0,-1 1 1 0 0,1-1 0 0 0,-1 0-1 0 0,1 1 1 0 0,0-1 0 0 0,-1 0-1 0 0,1 0 1 0 0,-1 0-58 0 0,3-3 100 0 0,0 1 0 0 0,0 0 0 0 0,-1-1-1 0 0,1 0 1 0 0,-1 0 0 0 0,0 0 0 0 0,0 0 0 0 0,-1 0-1 0 0,2-3-99 0 0,6-17 183 0 0,-1 0 0 0 0,4-15-183 0 0,3-37 91 0 0,-11 49-22 0 0,1 0 1 0 0,1 1 0 0 0,6-14-70 0 0,-9 32-32 0 0,-2 2 12 0 0,0 1 1 0 0,1-1 0 0 0,-1 1-1 0 0,1 0 1 0 0,1-1 0 0 0,-1 1 19 0 0,4-5-79 0 0,-6 8 19 0 0,0 0 0 0 0,0 1 1 0 0,1-1-1 0 0,-1 0 0 0 0,0 0 1 0 0,1 1-1 0 0,0-1 0 0 0,-1 1 1 0 0,1-1 59 0 0,-1 2-435 0 0,-1 0-114 0 0,0 0-699 0 0,0 0-2837 0 0,0 0-1219 0 0</inkml:trace>
  <inkml:trace contextRef="#ctx0" brushRef="#br1" timeOffset="73920.022">6382 6718 5984 0 0,'0'0'464'0'0,"-6"1"-288"0"0,0 1 335 0 0,-1 1 1 0 0,1 0-1 0 0,0 0 0 0 0,0 0 1 0 0,0 1-1 0 0,1 0 0 0 0,-1 0 1 0 0,1 1-1 0 0,0 0 1 0 0,0-1-1 0 0,1 2-511 0 0,-12 8 824 0 0,8-5-495 0 0,0-1 1 0 0,0 1-1 0 0,1 1 0 0 0,1-1 1 0 0,0 1-1 0 0,0 1 0 0 0,1-1 1 0 0,-2 5-330 0 0,6-12 49 0 0,0 0-1 0 0,1-1 1 0 0,-1 1 0 0 0,1 0 0 0 0,-1 0 0 0 0,1-1 0 0 0,0 1 0 0 0,0 0 0 0 0,0 0-49 0 0,0 1 82 0 0,0-4 24 0 0,6 5 82 0 0,-6-4-161 0 0,0-1 0 0 0,1 1 0 0 0,-1-1 0 0 0,0 0 0 0 0,0 1 0 0 0,1-1 0 0 0,-1 0 0 0 0,0 1 0 0 0,1-1 0 0 0,-1 0 1 0 0,0 1-1 0 0,1-1 0 0 0,-1 0 0 0 0,1 0 0 0 0,-1 1 0 0 0,0-1 0 0 0,1 0 0 0 0,-1 0 0 0 0,1 0 0 0 0,-1 0 0 0 0,1 1 0 0 0,-1-1-27 0 0,4 0 55 0 0,-1 0 0 0 0,0-1 0 0 0,0 1-1 0 0,1 0 1 0 0,-1-1 0 0 0,0 0-1 0 0,0 0 1 0 0,0 0 0 0 0,0 0-1 0 0,0 0 1 0 0,0-1 0 0 0,0 0-1 0 0,0 1 1 0 0,0-2-55 0 0,4-2 1 0 0,-1-1-1 0 0,-1 1 1 0 0,1-2-1 0 0,-1 1 0 0 0,2-3 0 0 0,21-31-14 0 0,-14 18-244 0 0,15-14 258 0 0,-9 14-141 0 0,-13 44-112 0 0,-12 40 195 0 0,3-47 59 0 0,0 1 0 0 0,2-1 0 0 0,0 1 0 0 0,0-1-1 0 0,2 8 0 0 0,-1-19-35 0 0,0 0 0 0 0,-1 0-1 0 0,2 0 1 0 0,-1 0 0 0 0,0 0-1 0 0,3 3 36 0 0,-3-6-762 0 0,1-1-239 0 0</inkml:trace>
  <inkml:trace contextRef="#ctx0" brushRef="#br1" timeOffset="74217.697">6665 6452 11256 0 0,'0'0'256'0'0,"0"0"34"0"0,0 0 21 0 0,0 0-35 0 0,0 0-132 0 0,1 2 116 0 0,34 57 2733 0 0,-24-37-2193 0 0,-3-9-388 0 0,-2 0-1 0 0,0 1 0 0 0,0 0 0 0 0,1 9-411 0 0,5 28 757 0 0,-2 0-757 0 0,-4-10 190 0 0,-1 0-1 0 0,-2 36-189 0 0,-2-64 60 0 0,-1 1 0 0 0,-1-1 0 0 0,0 1 0 0 0,-1-1 0 0 0,-1 0 0 0 0,0 1-1 0 0,-1-1 1 0 0,0 0 0 0 0,-1-1 0 0 0,-5 12-60 0 0,-3-3-2253 0 0,9-17-4156 0 0</inkml:trace>
  <inkml:trace contextRef="#ctx0" brushRef="#br1" timeOffset="75018.231">7280 6532 10160 0 0,'0'0'464'0'0,"0"0"-8"0"0,0 0-190 0 0,0 0 277 0 0,0 0 156 0 0,0 0 33 0 0,0 0-38 0 0,0 0-171 0 0,-9 16 1054 0 0,7-12-1447 0 0,0-1 0 0 0,1 1-1 0 0,-1 0 1 0 0,1 0 0 0 0,0-1-1 0 0,0 1 1 0 0,1 0 0 0 0,-1 0 0 0 0,1 3-130 0 0,1 40 466 0 0,0-22-231 0 0,0 36 313 0 0,3 0 0 0 0,6 26-548 0 0,-7-67 196 0 0,1-1-1 0 0,1 1 0 0 0,1 2-195 0 0,-5-20 174 0 0,-1-2-2 0 0,5-18 212 0 0,0-7-308 0 0,13-53-341 0 0,-14 66 180 0 0,0 0 1 0 0,1 0-1 0 0,0 0 1 0 0,0 1-1 0 0,3-2 85 0 0,-6 9-27 0 0,1-1-1 0 0,0 1 1 0 0,0 0-1 0 0,1 1 1 0 0,-1-1-1 0 0,1 0 1 0 0,0 1-1 0 0,3-3 28 0 0,1-1-62 0 0,-7 7 57 0 0,0-1 0 0 0,-1 0 1 0 0,1 0-1 0 0,0 1 0 0 0,0-1 1 0 0,-1 1-1 0 0,1-1 1 0 0,0 0-1 0 0,0 1 0 0 0,0 0 1 0 0,0-1-1 0 0,0 1 5 0 0,0 0-1 0 0,0 0 1 0 0,-1 0-1 0 0,1 0 0 0 0,-1 0 1 0 0,1 0-1 0 0,0 1 1 0 0,-1-1-1 0 0,1 0 0 0 0,-1 0 1 0 0,1 1-1 0 0,-1-1 1 0 0,1 1-1 0 0,-1-1 0 0 0,1 0 1 0 0,-1 1-1 0 0,0-1 1 0 0,1 1-1 0 0,-1-1 1 0 0,1 1-1 0 0,-1-1 0 0 0,0 1 1 0 0,1-1-1 0 0,-1 1 1 0 0,0-1-1 0 0,0 1 0 0 0,0-1 1 0 0,1 1 0 0 0,4 10-12 0 0,0 0 1 0 0,-1 0-1 0 0,-1 0 1 0 0,1 1-1 0 0,0 9 12 0 0,7 63 8 0 0,-5-31-12 0 0,-4-30 103 0 0,-1 0-761 0 0,3-8-4568 0 0,-1-10-616 0 0</inkml:trace>
  <inkml:trace contextRef="#ctx0" brushRef="#br1" timeOffset="75465.633">7707 6606 11600 0 0,'0'1'58'0'0,"0"1"1"0"0,0-1 0 0 0,0 0 0 0 0,1 0-1 0 0,-1 0 1 0 0,0 0 0 0 0,0 0 0 0 0,1 0-1 0 0,-1 1 1 0 0,1-1 0 0 0,-1 0 0 0 0,1 0-1 0 0,-1 0 1 0 0,1 0 0 0 0,0 0-59 0 0,-1 0 283 0 0,5 3-175 0 0,0 2 42 0 0,-1 0 0 0 0,-1 0 0 0 0,1 0 1 0 0,-1 1-1 0 0,0 0 0 0 0,-1 0 1 0 0,0 0-1 0 0,1 1-150 0 0,3 19 1909 0 0,1 15-1909 0 0,-1-9 423 0 0,-4-23-288 0 0,-1 0 1 0 0,0 0-1 0 0,0 1 0 0 0,-1-1 1 0 0,0 0-1 0 0,-1 1 0 0 0,0-1 1 0 0,-1 0-1 0 0,0 1 0 0 0,0-1 1 0 0,-1 0-1 0 0,-1-1 0 0 0,1 1 1 0 0,-2 1-136 0 0,3-9 19 0 0,0 1-1 0 0,1-1 1 0 0,-1 0 0 0 0,0 0 0 0 0,0 0 0 0 0,0 0 0 0 0,-1 0 0 0 0,-1 2-19 0 0,3-4 26 0 0,0 1 1 0 0,0 0-1 0 0,0-1 1 0 0,0 1 0 0 0,0-1-1 0 0,1 1 1 0 0,-1-1 0 0 0,0 1-1 0 0,0-1 1 0 0,0 0-1 0 0,0 1 1 0 0,-1-1 0 0 0,1 0-1 0 0,0 0 1 0 0,0 0-1 0 0,0 0 1 0 0,0 0 0 0 0,0 0-1 0 0,0 0 1 0 0,0 0-1 0 0,0 0 1 0 0,0-1 0 0 0,0 1-1 0 0,0 0 1 0 0,-1-1-27 0 0,2 1 26 0 0,0-1 0 0 0,0 1 1 0 0,-1 0-1 0 0,1-1 0 0 0,0 1 1 0 0,0-1-1 0 0,0 1 0 0 0,0 0 1 0 0,0-1-1 0 0,0 1 0 0 0,0-1 1 0 0,0 1-1 0 0,0 0 0 0 0,0-1 1 0 0,0 1-1 0 0,0 0 0 0 0,0-1 0 0 0,0 1 1 0 0,1-1-1 0 0,-1 1 0 0 0,0 0 1 0 0,0-1-1 0 0,0 1 0 0 0,0 0 1 0 0,1-1-1 0 0,-1 1-26 0 0,6-10 217 0 0,17-22-16 0 0,2 1 0 0 0,10-8-201 0 0,20-24 67 0 0,-31 33-24 0 0,-2-2 0 0 0,0 0 0 0 0,-3-1 0 0 0,8-18-43 0 0,-27 51-31 0 0,0-1-1 0 0,1 1 1 0 0,-1-1-1 0 0,0 1 0 0 0,1-1 1 0 0,-1 1-1 0 0,0-1 1 0 0,0 1-1 0 0,0-1 0 0 0,1 1 1 0 0,-1-1-1 0 0,0 0 1 0 0,0 1-1 0 0,0-1 0 0 0,0 1 1 0 0,0-1-1 0 0,0 1 1 0 0,0-1-1 0 0,0 0 0 0 0,0 1 1 0 0,0-1-1 0 0,0 1 1 0 0,-1-1-1 0 0,1 0 0 0 0,0 1 1 0 0,0-1-1 0 0,-1 1 1 0 0,1-1-1 0 0,0 1 0 0 0,-1-1 1 0 0,1 1-1 0 0,0-1 1 0 0,-1 1-1 0 0,1 0 0 0 0,-1-1 1 0 0,1 1-1 0 0,0-1 1 0 0,-1 1-1 0 0,1 0 1 0 0,-1-1-1 0 0,0 1 0 0 0,1 0 1 0 0,-1 0-1 0 0,1-1 1 0 0,-1 1-1 0 0,1 0 0 0 0,-1 0 1 0 0,1 0-1 0 0,-1 0 1 0 0,0 0 31 0 0,-4-1-637 0 0,1 1 0 0 0,-1 0 1 0 0,1 0-1 0 0,-1 0 1 0 0,-4 1 636 0 0,9-1-9 0 0,-22 5-1591 0 0</inkml:trace>
  <inkml:trace contextRef="#ctx0" brushRef="#br1" timeOffset="79532.615">3748 6669 10592 0 0,'-10'-7'1133'0'0,"-9"3"188"0"0,14 3 2743 0 0,11-4-2551 0 0,0 2-1403 0 0,0 0 0 0 0,-1 0-1 0 0,2 1 1 0 0,-1-1 0 0 0,0 2 0 0 0,0-1-1 0 0,3 0-109 0 0,46-5 233 0 0,-45 6-146 0 0,-1 1 17 0 0,-1 0-1 0 0,1 1 1 0 0,-1 0-1 0 0,0 0 1 0 0,1 1-1 0 0,2 1-103 0 0,2 0 14 0 0,-11-3-6 0 0,0 1-1 0 0,0-1 1 0 0,1 0-1 0 0,-1 1 0 0 0,0 0 1 0 0,0 0-1 0 0,0 0 1 0 0,0 0-1 0 0,0 0 1 0 0,0 0-1 0 0,0 0 1 0 0,0 0-1 0 0,-1 1 1 0 0,1-1-1 0 0,0 1 1 0 0,-1-1-1 0 0,1 1 1 0 0,-1 0-1 0 0,1 0 1 0 0,-1 0-1 0 0,0 0 1 0 0,0-1-1 0 0,0 2 1 0 0,0-1-1 0 0,0 0 1 0 0,0 0-1 0 0,-1 0 1 0 0,1 0-1 0 0,-1 0 1 0 0,1 1-1 0 0,-1-1 1 0 0,0 0-1 0 0,0 0 1 0 0,0 1-1 0 0,0-1 1 0 0,0 0-1 0 0,-1 2-7 0 0,0 3 7 0 0,-1-1 1 0 0,0 1-1 0 0,-1-1 0 0 0,1 1 1 0 0,-1-1-1 0 0,0 0 0 0 0,0 0 0 0 0,-1 0 1 0 0,0 0-1 0 0,0-1 0 0 0,-5 5-7 0 0,-10 9 34 0 0,-1-2 0 0 0,-20 15-34 0 0,13-11 79 0 0,-11 12-79 0 0,25-21 43 0 0,6-6-38 0 0,0 0 1 0 0,1 0-1 0 0,0 1 0 0 0,0 0 0 0 0,-1 3-5 0 0,7-9 18 0 0,1 0 0 0 0,0-1 0 0 0,0 1 0 0 0,0 0 0 0 0,0-1-1 0 0,0 1 1 0 0,0 0 0 0 0,0-1 0 0 0,0 1 0 0 0,0-1 0 0 0,0 0 0 0 0,0 1-1 0 0,1-1-17 0 0,10 1 180 0 0,1 0 0 0 0,-1-1-1 0 0,0 0 1 0 0,0-1 0 0 0,1-1-1 0 0,-1 0 1 0 0,4-1-180 0 0,31-4 268 0 0,53-6-183 0 0,46-4-1560 0 0,-117 16-37 0 0</inkml:trace>
  <inkml:trace contextRef="#ctx0" brushRef="#br1" timeOffset="80441.079">8391 6611 9216 0 0,'2'-5'264'0'0,"7"-8"581"0"0,-9 13-157 0 0,0 0 224 0 0,13 2 1423 0 0,-11 0-2274 0 0,0 0 1 0 0,0 0-1 0 0,0 0 1 0 0,-1 0-1 0 0,1 0 1 0 0,-1 0 0 0 0,1 0-1 0 0,-1 0 1 0 0,0 1-1 0 0,0-1 1 0 0,0 1 0 0 0,0-1-1 0 0,0 1 1 0 0,0-1-1 0 0,-1 1 1 0 0,1-1-1 0 0,-1 3-61 0 0,2 8 513 0 0,-1 0-1 0 0,-1 13-512 0 0,0-21 53 0 0,0 34 630 0 0,-2 1 1 0 0,-2-1 0 0 0,-1 0 0 0 0,-6 20-684 0 0,8-55 775 0 0,0-10-497 0 0,0-12-117 0 0,4 3-114 0 0,0 0 1 0 0,1-1 0 0 0,1 1 0 0 0,0 0 0 0 0,2-3-48 0 0,8-24-93 0 0,6-8 93 0 0,-15 41-12 0 0,0-1-1 0 0,1 1 1 0 0,0 1-1 0 0,0-1 0 0 0,7-7 13 0 0,-9 12 0 0 0,1 0 0 0 0,-1 0 0 0 0,1 0 0 0 0,0 1 0 0 0,0 0 0 0 0,0-1 0 0 0,0 1 0 0 0,1 1 0 0 0,0-1 0 0 0,-1 1-1 0 0,1-1 1 0 0,0 1 0 0 0,-1 2 14 0 0,0-1 1 0 0,0 1-1 0 0,-1-1 0 0 0,1 1 0 0 0,0 0 0 0 0,0 0 0 0 0,-1 1 0 0 0,1-1 0 0 0,0 1 1 0 0,0 0-1 0 0,-1 0 0 0 0,1 0 0 0 0,-1 0 0 0 0,1 1 0 0 0,-1 0 0 0 0,3 1-14 0 0,-1-1 21 0 0,-1 1-1 0 0,1 0 1 0 0,0 0-1 0 0,-1 1 0 0 0,1 0 1 0 0,-1-1-1 0 0,0 1 1 0 0,-1 1-1 0 0,1-1 1 0 0,-1 0-1 0 0,1 1-20 0 0,3 7 37 0 0,0 1 1 0 0,-1-1-1 0 0,-1 1 0 0 0,0 1 1 0 0,0-1-1 0 0,-1 0 0 0 0,0 7-37 0 0,1 5 0 0 0,3 23 64 0 0,-3 19 64 0 0,-3-53-275 0 0,0-11-2356 0 0,-2-3-4270 0 0</inkml:trace>
  <inkml:trace contextRef="#ctx0" brushRef="#br1" timeOffset="80751.977">8843 6471 13360 0 0,'7'-10'732'0'0,"-6"8"-591"0"0,0 0-1 0 0,1 1 0 0 0,-1-1 1 0 0,0 0-1 0 0,0 1 0 0 0,1-1 1 0 0,-1 1-1 0 0,1-1 0 0 0,-1 1 1 0 0,1 0-1 0 0,0 0 0 0 0,-1-1 1 0 0,1 1-1 0 0,0 0 0 0 0,0 1 1 0 0,0-1-1 0 0,0 0 0 0 0,0 1 1 0 0,0-1-1 0 0,0 1 0 0 0,0-1 1 0 0,0 1-1 0 0,0 0 0 0 0,0 0 1 0 0,1 0-141 0 0,3 0 189 0 0,0 0-1 0 0,-1 1 1 0 0,1 0 0 0 0,-1 0 0 0 0,1 0 0 0 0,-1 1 0 0 0,0 0-1 0 0,0 0 1 0 0,1 0 0 0 0,-1 0 0 0 0,-1 1 0 0 0,1 0 0 0 0,0 0-1 0 0,-1 0 1 0 0,1 1 0 0 0,1 2-189 0 0,6 5 579 0 0,-11-11-547 0 0,0 1-1 0 0,0 0 1 0 0,0 0 0 0 0,1 0-1 0 0,-1 0 1 0 0,0 1-1 0 0,0-1 1 0 0,0 0 0 0 0,-1 0-1 0 0,1 1 1 0 0,0-1 0 0 0,0 0-1 0 0,-1 1 1 0 0,1-1-1 0 0,-1 1 1 0 0,1-1 0 0 0,-1 0-1 0 0,0 1 1 0 0,1 0 0 0 0,-1-1-1 0 0,0 1 1 0 0,0-1-1 0 0,0 1 1 0 0,0-1 0 0 0,0 1-1 0 0,-1 0-31 0 0,1 1 23 0 0,-1-1-1 0 0,1 0 0 0 0,-1 1 1 0 0,0-1-1 0 0,0 0 0 0 0,0 0 0 0 0,0 0 1 0 0,0 0-1 0 0,0 0 0 0 0,-1 0 1 0 0,1 0-1 0 0,-1 0 0 0 0,1 0-22 0 0,-26 22 22 0 0,13-13-22 0 0,-8 4 0 0 0,18-14 0 0 0,1 1 0 0 0,0 0 0 0 0,0 0 0 0 0,0 0 0 0 0,0 0 0 0 0,0 1 0 0 0,0-1 0 0 0,-2 3 0 0 0,-7 3 12 0 0,34-8 102 0 0,105-8 193 0 0,-44 4-4694 0 0,-68 3-2370 0 0</inkml:trace>
  <inkml:trace contextRef="#ctx0" brushRef="#br1" timeOffset="81759.672">8991 6155 2760 0 0,'0'0'277'0'0,"0"0"125"0"0,0 0 56 0 0,0 0 13 0 0,0 0 44 0 0,16 3 3632 0 0,-13-3-3986 0 0,-1 1 0 0 0,1-1 0 0 0,-1 1-1 0 0,1-1 1 0 0,-1 1 0 0 0,1 0 0 0 0,-1 0-1 0 0,0 0 1 0 0,1 1-161 0 0,-2-2 163 0 0,0 0-89 0 0,0 0 1 0 0,1 0 0 0 0,-1 0 0 0 0,0 0 0 0 0,0 0-1 0 0,0 1 1 0 0,0-1 0 0 0,0 0 0 0 0,0 0 0 0 0,0 1-1 0 0,0-1 1 0 0,0 1 0 0 0,-1-1 0 0 0,2 1-75 0 0,1 2 4833 0 0,-9 0-4709 0 0,0 0 1 0 0,0 0 0 0 0,0 0 0 0 0,-1-1-1 0 0,-4 1-124 0 0,-21 1 807 0 0,-28 1-1166 0 0,-96 3 557 0 0,4-16-24 0 0,26 5-66 0 0,-76 11-13 0 0,144-8 4 0 0,0 2-1 0 0,-9 4-98 0 0,25-2 301 0 0,0-2 0 0 0,-32-3-301 0 0,7-1 433 0 0,-63-3 240 0 0,66 1-612 0 0,1 3 1 0 0,-4 3-62 0 0,-55 2 57 0 0,21-2-61 0 0,-45 5-3046 0 0,118-6 437 0 0,-39 1-3659 0 0</inkml:trace>
  <inkml:trace contextRef="#ctx0" brushRef="#br1" timeOffset="82592.139">5325 5803 9328 0 0,'0'0'429'0'0,"1"0"-13"0"0,3 2-211 0 0,-3-1 114 0 0,-1-1 81 0 0,0 0 15 0 0,0 0 75 0 0,0 0 314 0 0,0 0 136 0 0,0 0 27 0 0,0 0-44 0 0,0-17 1503 0 0,0 14-2354 0 0,0 1 1 0 0,1-1-1 0 0,-1 1 0 0 0,1-1 1 0 0,0 1-1 0 0,-1-1 0 0 0,1 1 1 0 0,1-1-73 0 0,-1 0 42 0 0,0 1-1 0 0,0-1 1 0 0,0 1 0 0 0,0-1 0 0 0,-1 1 0 0 0,1-1 0 0 0,-1 0-1 0 0,0-1-41 0 0,1-1 73 0 0,-1-1-1 0 0,1 1 0 0 0,0 0 0 0 0,1-1 1 0 0,0-2-73 0 0,0 4 65 0 0,-1-1 1 0 0,0 1 0 0 0,0-1 0 0 0,0 1 0 0 0,-1-1 0 0 0,1 1 0 0 0,-1-1-1 0 0,0-2-65 0 0,1-17 254 0 0,0 20-225 0 0,-1 1 0 0 0,1-1 0 0 0,-1 1 0 0 0,0-1 0 0 0,0 1-1 0 0,0-1 1 0 0,-1 0-29 0 0,0-7 61 0 0,0 0-1 0 0,1 1 0 0 0,1-1 0 0 0,-1 0 0 0 0,2-2-60 0 0,-1-1 86 0 0,0 0-1 0 0,-1-11-85 0 0,0 13 62 0 0,0-1 0 0 0,1 1 0 0 0,1-6-62 0 0,2-23 65 0 0,-4 33-47 0 0,0 0 1 0 0,1 0-1 0 0,1 0 0 0 0,-1 0 0 0 0,1 1 1 0 0,1-1-1 0 0,2-6-18 0 0,-4 13 5 0 0,-1-1 0 0 0,0 1 0 0 0,1 0 0 0 0,-1-1 0 0 0,0 1 0 0 0,0-1-1 0 0,0 1 1 0 0,0 0 0 0 0,0-1 0 0 0,0 1 0 0 0,0-1 0 0 0,0 1 0 0 0,-1-2-5 0 0,2 2 51 0 0,3 4-48 0 0,4 5-70 0 0,-3 1 45 0 0,0 0 1 0 0,0 0 0 0 0,-1 1-1 0 0,0 0 1 0 0,0 0 0 0 0,-1 0-1 0 0,1 5 22 0 0,-1-2-9 0 0,1-1-1 0 0,0 0 1 0 0,2 0 9 0 0,8 25-36 0 0,-9-21 22 0 0,1 0 0 0 0,0-1-1 0 0,2 3 15 0 0,-5-13-2 0 0,0 0 0 0 0,0 0 0 0 0,1 0 0 0 0,-1 0 0 0 0,1-1 0 0 0,0 1 0 0 0,0-1 0 0 0,1 0-1 0 0,-1 0 1 0 0,5 2 2 0 0,70 52 0 0 0,-61-43-8 0 0,-17-13 20 0 0,2 0 0 0 0,-1 0 1 0 0,0 0-1 0 0,0 0 0 0 0,1-1 0 0 0,-1 1 1 0 0,1-1-1 0 0,-1 1 0 0 0,1-1 0 0 0,0 0 0 0 0,0 0 1 0 0,-1 0-1 0 0,1 0 0 0 0,0 0 0 0 0,0-1 1 0 0,0 1-1 0 0,0-1 0 0 0,0 0 0 0 0,2 0-12 0 0,-3 0 9 0 0,0 0-1 0 0,0-1 1 0 0,0 1-1 0 0,0-1 1 0 0,0 1-1 0 0,0-1 0 0 0,0 0 1 0 0,0 0-1 0 0,0 0 1 0 0,-1 0-1 0 0,1 0 1 0 0,0 0-1 0 0,-1 0 1 0 0,1 0-1 0 0,-1-1 0 0 0,1 1 1 0 0,0-1-9 0 0,22-30 368 0 0,-20 25-304 0 0,-1 3-20 0 0,-1 0 0 0 0,0 0 0 0 0,0-1 0 0 0,-1 1-1 0 0,1-1 1 0 0,-1 0 0 0 0,0 0-44 0 0,4-14 40 0 0,-3 12-30 0 0,-1 0 0 0 0,1 0-1 0 0,-2-1 1 0 0,1 1 0 0 0,-1 0 0 0 0,0-5-10 0 0,1-23 48 0 0,1 4-7 0 0,0 0 0 0 0,-3-28-41 0 0,1-44 64 0 0,-1 70-64 0 0,2 25 0 0 0,4 8-72 0 0,-3 1-119 0 0,-1 0-1 0 0,0 0 0 0 0,0 1 0 0 0,0-1 0 0 0,0 1 1 0 0,0-1-1 0 0,0 1 0 0 0,0-1 0 0 0,-1 1 1 0 0,1-1-1 0 0,-1 1 0 0 0,1 0 0 0 0,-1-1 1 0 0,1 1-1 0 0,-1 0 0 0 0,0 0 192 0 0,3 7-4179 0 0,0 6-2293 0 0</inkml:trace>
  <inkml:trace contextRef="#ctx0" brushRef="#br1" timeOffset="82965.526">6018 5473 8752 0 0,'0'0'673'0'0,"-3"-4"123"0"0,1 4 2383 0 0,-2 3-3019 0 0,1 1 1 0 0,0 0-1 0 0,0-1 1 0 0,0 1 0 0 0,1 0-1 0 0,-1 0 1 0 0,1 1-1 0 0,0-1 1 0 0,0 1 0 0 0,0-1-1 0 0,0 3-160 0 0,-3 11 911 0 0,1 1 0 0 0,0 8-911 0 0,-6 21 1213 0 0,7-31-992 0 0,1-1 1 0 0,0 1 0 0 0,1-1-1 0 0,1 9-221 0 0,0-25 11 0 0,0 0-1 0 0,0 1 0 0 0,0-1 0 0 0,0 1 0 0 0,0-1 0 0 0,0 1 1 0 0,1-1-1 0 0,-1 1 0 0 0,0-1 0 0 0,0 0 0 0 0,0 1 0 0 0,0-1 0 0 0,1 1 1 0 0,-1-1-1 0 0,0 0 0 0 0,0 1 0 0 0,1-1 0 0 0,-1 0 0 0 0,0 1 1 0 0,1-1-1 0 0,-1 0 0 0 0,0 0 0 0 0,1 1 0 0 0,-1-1 0 0 0,0 0 1 0 0,1 0-1 0 0,-1 1 0 0 0,1-1 0 0 0,-1 0 0 0 0,0 0 0 0 0,1 0 0 0 0,-1 0 1 0 0,1 0-1 0 0,-1 0 0 0 0,1 0 0 0 0,-1 0 0 0 0,1 0 0 0 0,-1 0 1 0 0,0 0-1 0 0,1 0 0 0 0,-1 0 0 0 0,1 0 0 0 0,-1 0 0 0 0,1 0 1 0 0,-1 0-1 0 0,0 0 0 0 0,1-1 0 0 0,-1 1 0 0 0,1 0 0 0 0,-1 0 0 0 0,0-1 1 0 0,1 1-11 0 0,23-13 177 0 0,-23 13-155 0 0,29-20 120 0 0,-2 2-79 0 0,0 1 0 0 0,2 1-63 0 0,-21 11-1 0 0,-1 2 1 0 0,1-1 0 0 0,0 1-1 0 0,0 0 1 0 0,0 1 0 0 0,1 0-1 0 0,-1 1 1 0 0,1 0-1 0 0,2 0 1 0 0,-9 1 10 0 0,-1 0-1 0 0,1 0 0 0 0,-1 0 1 0 0,1 1-1 0 0,-1-1 1 0 0,1 1-1 0 0,-1 0 0 0 0,1-1 1 0 0,-1 1-1 0 0,1 0 0 0 0,-1 1 1 0 0,0-1-1 0 0,0 0 0 0 0,0 1 1 0 0,0-1-1 0 0,0 1 0 0 0,1 0-9 0 0,-2-1 14 0 0,-1 0-1 0 0,1 0 1 0 0,0 0-1 0 0,0 0 1 0 0,-1 1-1 0 0,1-1 1 0 0,-1 0-1 0 0,1 1 0 0 0,-1-1 1 0 0,1 0-1 0 0,-1 1 1 0 0,0-1-1 0 0,0 0 1 0 0,1 1-1 0 0,-1-1 1 0 0,0 1-1 0 0,0-1 0 0 0,-1 0 1 0 0,1 1-1 0 0,0-1 1 0 0,0 0-1 0 0,-1 1 1 0 0,1-1-1 0 0,-1 0 1 0 0,1 1-1 0 0,-1-1 1 0 0,1 0-1 0 0,-1 1 0 0 0,0-1 1 0 0,0 0-1 0 0,0 1-13 0 0,-5 6 103 0 0,-1 1 0 0 0,0-1-1 0 0,0 0 1 0 0,0 0-1 0 0,-1-1 1 0 0,-1 0 0 0 0,1 0-1 0 0,-4 1-102 0 0,-17 10 573 0 0,-30 14-573 0 0,39-22 78 0 0,1-1-96 0 0,0-1 0 0 0,-1-1 0 0 0,0 0 0 0 0,0-2-1 0 0,-4 0 19 0 0,-30 5-5852 0 0,17-4-1092 0 0</inkml:trace>
  <inkml:trace contextRef="#ctx0" brushRef="#br1" timeOffset="96414.864">10404 5965 3680 0 0,'3'-11'392'0'0,"-2"10"-262"0"0,0 0 0 0 0,-1-1 0 0 0,1 1 0 0 0,-1-1 1 0 0,1 1-1 0 0,-1-1 0 0 0,1 1 0 0 0,-1-1 0 0 0,0 1 0 0 0,0-1-130 0 0,5-15 1607 0 0,7-7 633 0 0,-12 23-1699 0 0,3 9 4789 0 0,-2 9-4015 0 0,0 16-1051 0 0,-1-31-232 0 0,0 0 0 0 0,-1 0 1 0 0,1-1-1 0 0,-1 1 0 0 0,1-1 0 0 0,-1 1 0 0 0,0 0 0 0 0,0-1 0 0 0,0 1 1 0 0,1-1-1 0 0,-2 1-32 0 0,-4 10 182 0 0,-3 10 103 0 0,7-18-191 0 0,0 0 0 0 0,1 0 0 0 0,-1 0 0 0 0,1 0 0 0 0,0 0 0 0 0,-1 4-94 0 0,-3 12 203 0 0,4-17-179 0 0,0 1 0 0 0,0 0 0 0 0,0 0 0 0 0,0 0 0 0 0,1 0 0 0 0,-1 2-24 0 0,-1 7 123 0 0,2-11-102 0 0,-1 0 0 0 0,1 0 1 0 0,0 0-1 0 0,0 0 0 0 0,0 0 1 0 0,0 0-1 0 0,0 0 0 0 0,0 2-21 0 0,3 48 320 0 0,6 28 71 0 0,-7-66-269 0 0,1-1-1 0 0,0 0 1 0 0,1 0 0 0 0,2 5-122 0 0,-1 3 63 0 0,-5-18-58 0 0,1 0 0 0 0,0 0 0 0 0,-1 0 0 0 0,1 0 0 0 0,0 0 0 0 0,1 0 0 0 0,0 1-5 0 0,1 4 3 0 0,-3-5-14 0 0,0 0 0 0 0,1 0 0 0 0,0-1 0 0 0,0 1 0 0 0,0 0 0 0 0,0-1 0 0 0,0 1 0 0 0,0-1 0 0 0,2 3 11 0 0,12 22 392 0 0,-8-19-392 0 0,2-2 11 0 0,3-1 45 0 0,-2-2 21 0 0,-5-2-37 0 0,0-1 0 0 0,0 1 0 0 0,0-1 0 0 0,0 0 0 0 0,0 0 0 0 0,1-1 0 0 0,1 0-40 0 0,-3-1 40 0 0,0 0 1 0 0,1 0-1 0 0,-1-1 0 0 0,0 1 0 0 0,0-1 0 0 0,-1 0 0 0 0,1 0 0 0 0,2-3-40 0 0,-4 4 16 0 0,1-1 0 0 0,0 0 0 0 0,-1-1 0 0 0,1 1-1 0 0,-1 0 1 0 0,0-1-16 0 0,-2 4 5 0 0,1-1-1 0 0,-1 0 0 0 0,1 0 1 0 0,-1 0-1 0 0,1 0 1 0 0,-1 0-1 0 0,0 0 1 0 0,0 0-1 0 0,1 0 0 0 0,-1-1 1 0 0,0 1-1 0 0,0 0 1 0 0,0 0-1 0 0,0 0 1 0 0,0 0-1 0 0,-1 0 0 0 0,1 0 1 0 0,0 0-1 0 0,-1-1-4 0 0,-3-7 31 0 0,-1 1-1 0 0,0-1 1 0 0,-1 1-1 0 0,0 0 0 0 0,0 0 1 0 0,-1 1-1 0 0,-3-4-30 0 0,2 2 39 0 0,1 1-39 0 0,1 0 0 0 0,0 0 0 0 0,1-1 0 0 0,0 0 0 0 0,0 0 0 0 0,1 0 0 0 0,0 0 0 0 0,1-1 0 0 0,-2-8 0 0 0,3 14 0 0 0,1-1 0 0 0,-1 1 0 0 0,0 0 0 0 0,0 1 0 0 0,-2-5 0 0 0,-8-15 0 0 0,11 20 0 0 0,0 0 0 0 0,-1 0 0 0 0,0 0 0 0 0,0 0 0 0 0,1 1 0 0 0,-1-1 0 0 0,-1 1 0 0 0,0-1 0 0 0,-5-8 0 0 0,2 8 2 0 0,0 1-20 0 0,3 2-32 0 0,2 0 71 0 0,1 0-85 0 0,0 0-17 0 0,13 2 7 0 0,-7 0 69 0 0,0-2 1 0 0,0 1-1 0 0,0-1 0 0 0,0 0 0 0 0,3 0 5 0 0,20 1-40 0 0,5 3 36 0 0,12 2-26 0 0,0-2 0 0 0,2-2 30 0 0,42-7 0 0 0,-11-4 0 0 0,-79 9 0 0 0,1 0 0 0 0,-1 0 0 0 0,0 0 0 0 0,1 0 0 0 0,-1 0 0 0 0,0 0 0 0 0,1 0 0 0 0,-1 0 0 0 0,0 0 0 0 0,0 0 0 0 0,1 0 0 0 0,-1 0 0 0 0,0 0 0 0 0,1 1 0 0 0,-1-1 0 0 0,0 0 0 0 0,0 0 0 0 0,1 0 0 0 0,-1 1 0 0 0,0-1 0 0 0,0 0 0 0 0,0 0 0 0 0,1 1 0 0 0,-1-1 0 0 0,0 0 0 0 0,0 0 0 0 0,0 1 0 0 0,0-1 0 0 0,1 0 0 0 0,-1 0 0 0 0,0 1 0 0 0,0-1 0 0 0,0 0 0 0 0,0 1 0 0 0,0-1 0 0 0,0 0 0 0 0,0 1 0 0 0,0-1 0 0 0,0 0 0 0 0,0 1 0 0 0,0-1 0 0 0,0 0 0 0 0,0 1 0 0 0,0-1 0 0 0,0 0 0 0 0,-1 0 0 0 0,1 1 0 0 0,0-1 0 0 0,0 0 0 0 0,0 1 0 0 0,0-1 0 0 0,0 0 0 0 0,-10 28 80 0 0,4-15-80 0 0,-1 6 0 0 0,0-2 0 0 0,1 0 0 0 0,1 1 0 0 0,-3 16 0 0 0,7-31 0 0 0,0-2 0 0 0,1-1 0 0 0,0 1 0 0 0,0 0 0 0 0,0 0 0 0 0,0 0 0 0 0,0-1 0 0 0,0 1 0 0 0,0 0 0 0 0,1 0 0 0 0,-1 0 0 0 0,0-1 0 0 0,0 1 0 0 0,1 0 0 0 0,-1 0 0 0 0,0-1 0 0 0,1 1 0 0 0,-1 0 0 0 0,1 0 0 0 0,-1 0 0 0 0,4 8 0 0 0,4 4 37 0 0,-4-11-14 0 0,-1-1-9 0 0,-1 0-3 0 0,1 1 0 0 0,0-1 0 0 0,0 1 1 0 0,0-1-1 0 0,0 0 0 0 0,0 0 0 0 0,0 0 1 0 0,1-1-1 0 0,-1 1 0 0 0,0-1 0 0 0,0 0 1 0 0,1 0-1 0 0,-1 0 0 0 0,0 0 0 0 0,0 0 1 0 0,0-1-1 0 0,1 1 0 0 0,-1-1 0 0 0,0 0 1 0 0,3-1-12 0 0,-1 0 7 0 0,0-1 0 0 0,0 1 1 0 0,0-1-1 0 0,-1 0 0 0 0,1-1 0 0 0,-1 1 1 0 0,0-1-1 0 0,1 0 0 0 0,-2 0 1 0 0,1 0-1 0 0,3-5-7 0 0,5-6 49 0 0,-9 11-58 0 0,1 0 1 0 0,-1 0-1 0 0,0-1 1 0 0,0 1 0 0 0,0-1-1 0 0,-1 0 1 0 0,0 0 0 0 0,1 0-1 0 0,-1-2 9 0 0,2-6-69 0 0,-3 11 56 0 0,0-1 0 0 0,0 1-1 0 0,0 0 1 0 0,-1-1-1 0 0,1 1 1 0 0,-1-1 0 0 0,0 1-1 0 0,0-1 14 0 0,0 3-7 0 0,0 0-1 0 0,1 0 1 0 0,-1 0-1 0 0,0 0 0 0 0,0 0 1 0 0,0 0-1 0 0,0 0 1 0 0,0 0-1 0 0,0 0 0 0 0,0 0 1 0 0,0 0-1 0 0,0 0 0 0 0,0 0 1 0 0,0 0-1 0 0,0 0 1 0 0,0 0-1 0 0,0 0 0 0 0,0 0 1 0 0,0 0-1 0 0,0 0 1 0 0,0 0-1 0 0,0 0 0 0 0,0 0 1 0 0,0 0-1 0 0,0 0 1 0 0,0 0-1 0 0,0 0 0 0 0,0 0 1 0 0,0 0-1 0 0,1 0 1 0 0,-1 0-1 0 0,0 0 0 0 0,0 0 1 0 0,0 0-1 0 0,0 0 1 0 0,0 0-1 0 0,0 0 0 0 0,0 0 1 0 0,0 0-1 0 0,0 0 0 0 0,0 0 1 0 0,0 0-1 0 0,0 0 1 0 0,0 0-1 0 0,0 0 0 0 0,0 0 1 0 0,0 0-1 0 0,0 0 8 0 0,4 8-74 0 0,3 11 97 0 0,-4-10-39 0 0,0 0-1 0 0,0 0 1 0 0,1-1 0 0 0,4 6 16 0 0,-6-9 0 0 0,1-1 0 0 0,-1 0 0 0 0,1 0 0 0 0,0 0 1 0 0,1 0-1 0 0,-1 0 0 0 0,1-1 0 0 0,-1 0 0 0 0,4 3 0 0 0,-4-5 3 0 0,0 1 0 0 0,0-1 0 0 0,0 0 0 0 0,0 0 0 0 0,0 0 0 0 0,0-1 0 0 0,0 1 0 0 0,0-1 0 0 0,1 0 0 0 0,-1 1 0 0 0,0-1-1 0 0,0-1 1 0 0,0 1 0 0 0,0 0 0 0 0,0-1 0 0 0,0 0 0 0 0,0 1 0 0 0,0-1 0 0 0,2-1-3 0 0,7-3 43 0 0,-1 0-1 0 0,0-1 1 0 0,0 0 0 0 0,3-3-43 0 0,-10 6 7 0 0,1-1 1 0 0,0 0-1 0 0,-1 0 0 0 0,0 0 1 0 0,0-1-1 0 0,0 1 0 0 0,-1-1 1 0 0,1-1-8 0 0,26-44-10 0 0,-23 35 14 0 0,8-12-371 0 0,9-25 367 0 0,-19 40-106 0 0,-1 0 0 0 0,0-1 0 0 0,-1 0 0 0 0,-1 1 0 0 0,2-12 106 0 0,-3 6 9 0 0,1 11-99 0 0,-1 0 0 0 0,-1-1 0 0 0,1 1 0 0 0,-1 0 0 0 0,-1-1 0 0 0,1 1 1 0 0,-1 0-1 0 0,0-1 0 0 0,-1 1 0 0 0,0 0 0 0 0,-3-7 90 0 0,5 14 16 0 0,0-1 0 0 0,0 1 0 0 0,0 0 0 0 0,0-1 0 0 0,0 1 0 0 0,0 0 0 0 0,-1-1 0 0 0,1 1 0 0 0,0 0 0 0 0,0 0 0 0 0,0-1 0 0 0,-1 1 0 0 0,1 0 0 0 0,0 0 0 0 0,0-1 0 0 0,-1 1 0 0 0,1 0 0 0 0,0 0 1 0 0,-1-1-1 0 0,1 1 0 0 0,0 0 0 0 0,-1 0 0 0 0,1 0 0 0 0,0 0 0 0 0,-1 0 0 0 0,1 0 0 0 0,0 0 0 0 0,-1 0 0 0 0,1-1 0 0 0,0 1 0 0 0,-1 0 0 0 0,1 0 0 0 0,0 1 0 0 0,-1-1 0 0 0,1 0-16 0 0,-1 0 15 0 0,0 1 1 0 0,0-1 0 0 0,0 1-1 0 0,0 0 1 0 0,1-1-1 0 0,-1 1 1 0 0,0 0-1 0 0,0 0 1 0 0,1 0-1 0 0,-1-1 1 0 0,1 1-1 0 0,-1 1-15 0 0,-13 27 130 0 0,11-17-116 0 0,0 1-1 0 0,0-1 1 0 0,1 1-1 0 0,1 0 1 0 0,0 9-14 0 0,1 18 150 0 0,3 6-150 0 0,-2-27 126 0 0,1-7 8 0 0,0-1-1 0 0,0 0 1 0 0,3 8-134 0 0,5 20 387 0 0,-9-30-279 0 0,1 0-1 0 0,1 0 0 0 0,0-1 0 0 0,0 1 0 0 0,0-1 0 0 0,3 3-107 0 0,-4-6 43 0 0,1-1-1 0 0,-1 1 0 0 0,1-1 0 0 0,0 0 0 0 0,1 0 1 0 0,-1-1-1 0 0,1 1 0 0 0,-1-1 0 0 0,1 1 0 0 0,0-1 0 0 0,0-1 1 0 0,1 2-43 0 0,-3-4-7 0 0,0 1 1 0 0,-1 0 0 0 0,1-1-1 0 0,0 1 1 0 0,-1-1-1 0 0,1 1 1 0 0,0-1 0 0 0,0 0-1 0 0,0 0 1 0 0,0 1 0 0 0,-1-1-1 0 0,1-1 1 0 0,0 1-1 0 0,0 0 1 0 0,0 0 0 0 0,-1-1-1 0 0,1 1 1 0 0,1-1 6 0 0,-2 0-132 0 0,0 1 0 0 0,1-1 1 0 0,-1 0-1 0 0,0 1 0 0 0,-1-1 0 0 0,1 0 0 0 0,0 1 1 0 0,0-1-1 0 0,0 0 0 0 0,0 0 0 0 0,0 0 1 0 0,-1 0-1 0 0,1 0 0 0 0,0 0 0 0 0,-1 0 1 0 0,1 0-1 0 0,-1 0 0 0 0,1 0 0 0 0,-1 0 0 0 0,0 0 1 0 0,1 0-1 0 0,-1-1 0 0 0,0 1 0 0 0,0 0 1 0 0,0 0-1 0 0,0 0 0 0 0,0 0 0 0 0,0-1 1 0 0,0 1-1 0 0,0 0 132 0 0,-2-10-1390 0 0</inkml:trace>
  <inkml:trace contextRef="#ctx0" brushRef="#br1" timeOffset="96747.572">11180 6114 10136 0 0,'0'-1'115'0'0,"1"0"1"0"0,-1 0-1 0 0,0 1 1 0 0,1-1-1 0 0,-1 1 1 0 0,1-1-1 0 0,-1 0 1 0 0,0 1-1 0 0,1-1 1 0 0,-1 1-1 0 0,1-1 1 0 0,0 1-1 0 0,-1-1 1 0 0,1 1-1 0 0,-1 0 1 0 0,1-1-1 0 0,0 1 1 0 0,-1-1-1 0 0,1 1 1 0 0,0 0-1 0 0,0 0-115 0 0,19-8 3025 0 0,-14 5-2033 0 0,6-1-709 0 0,0 0 0 0 0,0 1 0 0 0,0 0 1 0 0,0 1-1 0 0,12-1-283 0 0,16 1 540 0 0,7 1-540 0 0,-42 1 45 0 0,74 0 162 0 0,92 0-394 0 0,-136 2 75 0 0</inkml:trace>
  <inkml:trace contextRef="#ctx0" brushRef="#br1" timeOffset="99350.299">14562 5982 7920 0 0,'15'-38'961'0'0,"-6"18"1920"0"0,-8 13 1339 0 0,-1 6-3659 0 0,0 1-45 0 0,0 0-184 0 0,0 0-78 0 0,0 0-20 0 0,3 16 213 0 0,4 43 215 0 0,-4-35-247 0 0,0-1-1 0 0,1 0 0 0 0,6 18-414 0 0,3 23 455 0 0,-8-43-318 0 0,-1-1-1 0 0,0 10-136 0 0,3 16 72 0 0,-1-1-73 0 0,-5-31 23 0 0,0-1-1 0 0,1 1 1 0 0,1 0-22 0 0,-2 5 0 0 0,2-13-37 0 0,-3-6 8 0 0,0 0-1 0 0,1 0 0 0 0,-1 0 1 0 0,0 0-1 0 0,0 1 1 0 0,0-1-1 0 0,0 0 1 0 0,0 0-1 0 0,1 0 1 0 0,-1 0-1 0 0,0 0 1 0 0,0 1-1 0 0,0-1 1 0 0,1 0-1 0 0,-1 0 1 0 0,0 0-1 0 0,0 0 1 0 0,1 0-1 0 0,-1 0 1 0 0,0 0-1 0 0,0 0 1 0 0,1 0-1 0 0,-1 0 1 0 0,0 0-1 0 0,0 0 1 0 0,0 0-1 0 0,1 0 1 0 0,-1 0-1 0 0,0 0 0 0 0,0 0 1 0 0,1 0-1 0 0,-1 0 1 0 0,0 0 29 0 0,5-8-1356 0 0,-4 5 944 0 0,0 0 0 0 0,0 1 0 0 0,-1-1 0 0 0,1 0 0 0 0,-1 0 1 0 0,0 0-1 0 0,0-2 412 0 0,0-10-1517 0 0</inkml:trace>
  <inkml:trace contextRef="#ctx0" brushRef="#br1" timeOffset="99619.281">14531 5918 5984 0 0,'1'-2'79'0'0,"0"0"1"0"0,-1-1 0 0 0,1 1 0 0 0,0 0-1 0 0,-1-1 1 0 0,1 1 0 0 0,-1-1-1 0 0,0 1 1 0 0,0-2-80 0 0,4-18 2408 0 0,-3 21-2185 0 0,0-1 0 0 0,0 0 0 0 0,0 0 0 0 0,0 1 0 0 0,0-1 0 0 0,0 1 0 0 0,1-1 0 0 0,-1 1 0 0 0,0-1 0 0 0,1 1 0 0 0,-1 0 0 0 0,1 0 0 0 0,0-1 0 0 0,-1 1 0 0 0,1 1 0 0 0,0-1 0 0 0,0 0-223 0 0,5-2 309 0 0,1 0 0 0 0,0 1 0 0 0,6-1-309 0 0,17-5 1045 0 0,-22 5-845 0 0,0 0 1 0 0,0 1-1 0 0,0 0 1 0 0,0 1-1 0 0,0 0 1 0 0,0 0-1 0 0,1 1 1 0 0,-1 0-1 0 0,0 1 1 0 0,0 0-1 0 0,0 0 1 0 0,1 1-201 0 0,3 1 115 0 0,-1 0 0 0 0,-1 1 0 0 0,1 0 1 0 0,0 1-1 0 0,-1 0 0 0 0,0 1 0 0 0,0 0 0 0 0,8 7-115 0 0,-15-10 48 0 0,1 1 0 0 0,-1 0-1 0 0,1 0 1 0 0,-1 0 0 0 0,-1 1-1 0 0,1-1 1 0 0,0 1-1 0 0,-1 0 1 0 0,0 0 0 0 0,0 0-1 0 0,-1 0 1 0 0,1 1 0 0 0,-1-1-1 0 0,1 4-47 0 0,-3-6 38 0 0,1 1-1 0 0,0-1 1 0 0,-1 1 0 0 0,0-1-1 0 0,0 1 1 0 0,0-1 0 0 0,0 0-1 0 0,-1 1 1 0 0,1-1 0 0 0,-1 1-1 0 0,0-1 1 0 0,0 0 0 0 0,0 0-1 0 0,0 1 1 0 0,-1-1 0 0 0,1 0-1 0 0,-1 0 1 0 0,0 0-1 0 0,0 0 1 0 0,0-1 0 0 0,0 1-1 0 0,0 0 1 0 0,-1-1 0 0 0,1 0-1 0 0,-1 1-37 0 0,-8 5 47 0 0,-1 0 0 0 0,-1 0-1 0 0,1-1 1 0 0,-1-1-1 0 0,0 0 1 0 0,-1-1-47 0 0,-12 7-450 0 0,-57 29-3807 0 0,70-35-1411 0 0</inkml:trace>
  <inkml:trace contextRef="#ctx0" brushRef="#br1" timeOffset="100047.951">14961 6282 11256 0 0,'0'-20'1022'0'0,"-16"26"-820"0"0,12-3-79 0 0,-1 0 0 0 0,0 0 1 0 0,1 0-1 0 0,-1 1 0 0 0,1-1 1 0 0,0 1-1 0 0,0 0 0 0 0,0 0 0 0 0,-1 3-123 0 0,-6 8 1000 0 0,1 0 0 0 0,-1 5-1000 0 0,10-18 92 0 0,0-1 0 0 0,0 1 1 0 0,0 0-1 0 0,0 1 0 0 0,0-1 0 0 0,0 0 0 0 0,1 0 1 0 0,-1 0-1 0 0,1 0 0 0 0,-1 0 0 0 0,1 1 0 0 0,0-1 1 0 0,0 0-1 0 0,0 0 0 0 0,0 1 0 0 0,1-1 1 0 0,-1 0-1 0 0,0 0 0 0 0,1 0 0 0 0,0 0 0 0 0,-1 0 1 0 0,1 1-1 0 0,0-1 0 0 0,0 0 0 0 0,0-1 0 0 0,0 1 1 0 0,1 0-1 0 0,-1 0-92 0 0,1 0 47 0 0,0 0 1 0 0,0 0-1 0 0,1 0 0 0 0,-1 0 1 0 0,0 0-1 0 0,1-1 1 0 0,-1 0-1 0 0,1 1 0 0 0,-1-1 1 0 0,1 0-1 0 0,0 0 1 0 0,0 0-1 0 0,-1 0 0 0 0,1-1 1 0 0,0 1-1 0 0,0-1 1 0 0,0 0-1 0 0,0 0 0 0 0,-1 0 1 0 0,1 0-1 0 0,2 0-47 0 0,5-2 46 0 0,0 1 0 0 0,0-1 0 0 0,0-1 0 0 0,0 0-46 0 0,-6 2 18 0 0,-1-1-1 0 0,1 1 0 0 0,0-1 0 0 0,-1 0 0 0 0,1 0 0 0 0,-1 0 1 0 0,0-1-1 0 0,0 1 0 0 0,0-1 0 0 0,0 0 0 0 0,2-2-17 0 0,5-6 9 0 0,-9 9-5 0 0,1 0 1 0 0,0 0-1 0 0,0 0 0 0 0,-1 0 0 0 0,1 0 0 0 0,-1 0 1 0 0,0-1-1 0 0,0 1 0 0 0,0 0 0 0 0,0-1 0 0 0,0 1 0 0 0,0-1 1 0 0,-1 1-1 0 0,1-1 0 0 0,-1 1 0 0 0,1-1 0 0 0,-1 1 0 0 0,0-3-4 0 0,-1 0-42 0 0,1 0 0 0 0,-1 0-1 0 0,0 1 1 0 0,0-1 0 0 0,-1 0-1 0 0,1 1 1 0 0,-1-1 0 0 0,0 1-1 0 0,0 0 1 0 0,-1-1 0 0 0,1 1-1 0 0,-1 0 1 0 0,0 1-1 0 0,0-1 1 0 0,0 0 0 0 0,-1 1-1 0 0,0-1 43 0 0,2 1-21 0 0,-1 0-1 0 0,0 0 0 0 0,0 0 0 0 0,0 1 0 0 0,0-1 0 0 0,-1 1 1 0 0,1 0-1 0 0,0 0 0 0 0,-1 0 0 0 0,0 0 0 0 0,1 1 0 0 0,-1-1 1 0 0,0 1-1 0 0,0 0 0 0 0,0 0 0 0 0,-3 0 22 0 0,-5-1-31 0 0,-19 0 125 0 0,30 2-164 0 0,1 0 2 0 0,0 0 3 0 0,0 1 66 0 0,1 0 1 0 0,-1 0-1 0 0,0-1 0 0 0,1 1 0 0 0,-1 0 0 0 0,1 0 1 0 0,-1 0-1 0 0,1 0 0 0 0,0-1 0 0 0,-1 1 0 0 0,1 0 0 0 0,0 0 1 0 0,0-1-1 0 0,-1 1 0 0 0,1-1 0 0 0,0 1-1 0 0,11 10-2140 0 0,-12-11 719 0 0</inkml:trace>
  <inkml:trace contextRef="#ctx0" brushRef="#br1" timeOffset="202313.722">17135 5611 1840 0 0,'0'-3'21'0'0,"1"1"0"0"0,-1-1 0 0 0,0 1 0 0 0,0-1 0 0 0,0 1-1 0 0,0-1 1 0 0,0 1 0 0 0,-1 0-21 0 0,1-9 374 0 0,0 10 1522 0 0,0 1 5483 0 0,1-1-3975 0 0,4-3-3852 0 0,-4 5 2969 0 0,0 6-2367 0 0,0-1 1 0 0,-1 1-1 0 0,0-1 0 0 0,0 1 1 0 0,0-1-1 0 0,-1 3-154 0 0,0 17 564 0 0,2 6-134 0 0,0 13-140 0 0,-1-38-246 0 0,1 0-1 0 0,-1 1 0 0 0,1-1 0 0 0,0 2-43 0 0,1-2 35 0 0,-2 0 0 0 0,1 0 0 0 0,-1 1-1 0 0,0 3-34 0 0,2 18 85 0 0,-1-25-69 0 0,0-1-1 0 0,-1 0 1 0 0,1 1 0 0 0,-1-1-1 0 0,0 0 1 0 0,0 1-1 0 0,0-1 1 0 0,-1 0 0 0 0,1 1-1 0 0,-1-1 1 0 0,0 0-1 0 0,0 3-15 0 0,-2-1 80 0 0,2-4 14 0 0,1-1-12 0 0,0 0-2 0 0,0 0 0 0 0,4-17 258 0 0,-4 16-333 0 0,1-2 24 0 0,-1 1 1 0 0,1-1-1 0 0,0 1 1 0 0,0 0-1 0 0,0 0 1 0 0,1 0-1 0 0,-1-1 1 0 0,0 1-1 0 0,2-1-29 0 0,0-1-3 0 0,-1 1 0 0 0,1-1 0 0 0,-1 0 0 0 0,0-1 0 0 0,0 1 0 0 0,-1 0-1 0 0,1-1 4 0 0,5-12-134 0 0,3-4-44 0 0,-1 1-137 0 0,13-20 315 0 0,-18 34-22 0 0,0 0 1 0 0,1 0-1 0 0,0 0 1 0 0,0 0-1 0 0,0 1 1 0 0,1 0 0 0 0,0 0-1 0 0,0 0 22 0 0,5-3-47 0 0,-9 6 41 0 0,0 0 0 0 0,-1 1 1 0 0,1 0-1 0 0,0-1 0 0 0,0 1 0 0 0,0 0 0 0 0,0 0 0 0 0,0 0 0 0 0,1 0 0 0 0,-1 0 1 0 0,0 1-1 0 0,0-1 0 0 0,0 1 0 0 0,1-1 0 0 0,-1 1 0 0 0,0 0 0 0 0,2 0 6 0 0,9-1 6 0 0,-11 1-2 0 0,0 0 1 0 0,1 0-1 0 0,-1-1 0 0 0,1 2 0 0 0,-1-1 0 0 0,1 0 1 0 0,-1 0-1 0 0,1 1 0 0 0,-1 0 0 0 0,0-1 0 0 0,1 1 1 0 0,-1 0-1 0 0,0 0 0 0 0,0 0 0 0 0,1 0 1 0 0,-1 1-1 0 0,2 0-4 0 0,2 3 33 0 0,-2-3-8 0 0,-1 1 0 0 0,0-1 0 0 0,0 1 0 0 0,0-1 0 0 0,0 1 0 0 0,-1 0 0 0 0,1 0 0 0 0,-1 0-1 0 0,1 1 1 0 0,1 2-25 0 0,1 6 106 0 0,1 0-1 0 0,-1 0 0 0 0,-1 1 1 0 0,-1-1-1 0 0,1 1 0 0 0,-1 7-105 0 0,-1-9 43 0 0,0-6-27 0 0,-1 1-1 0 0,-1-1 0 0 0,1 1 1 0 0,-1 0-1 0 0,0 0 1 0 0,0-1-1 0 0,0 1 0 0 0,-1 0 1 0 0,0 0-16 0 0,0-3 15 0 0,1-1 0 0 0,-1 1 0 0 0,1 0 0 0 0,0-1 1 0 0,0 1-1 0 0,0 0 0 0 0,1 1-15 0 0,0 7 40 0 0,-2-5-425 0 0,1-7-1586 0 0,1-10-59 0 0,4-3 577 0 0</inkml:trace>
  <inkml:trace contextRef="#ctx0" brushRef="#br1" timeOffset="202787.83">17590 5372 7832 0 0,'-1'0'160'0'0,"1"0"-1"0"0,0 0 1 0 0,0 0 0 0 0,0 0 0 0 0,-1 0-1 0 0,1 0 1 0 0,0 0 0 0 0,0 0 0 0 0,-1 0 0 0 0,1 0-1 0 0,0 0 1 0 0,0-1 0 0 0,-1 1 0 0 0,1 0 0 0 0,0 0-1 0 0,0 0 1 0 0,0 0 0 0 0,-1 0 0 0 0,1 0 0 0 0,0-1-1 0 0,0 1 1 0 0,0 0 0 0 0,0 0 0 0 0,-1 0-1 0 0,1 0 1 0 0,0-1 0 0 0,0 1 0 0 0,0 0 0 0 0,0 0-1 0 0,0 0 1 0 0,0-1 0 0 0,-1 1 0 0 0,1 0 0 0 0,0 0-1 0 0,0-1 1 0 0,0 1-160 0 0,1 0 91 0 0,-1 0 0 0 0,0 0-1 0 0,1 0 1 0 0,-1 0 0 0 0,0 0-1 0 0,1 0 1 0 0,-1 0 0 0 0,1 0 0 0 0,-1 0-1 0 0,0 0 1 0 0,1 0 0 0 0,-1 0 0 0 0,0 0-1 0 0,1 0 1 0 0,-1 0 0 0 0,0 0-1 0 0,1 0 1 0 0,-1 1 0 0 0,0-1 0 0 0,1 0-1 0 0,-1 0 1 0 0,0 0 0 0 0,1 1 0 0 0,-1-1-1 0 0,0 0 1 0 0,1 0 0 0 0,-1 1 0 0 0,0-1-1 0 0,0 0 1 0 0,1 0 0 0 0,-1 1-1 0 0,0-1 1 0 0,0 0-91 0 0,3 3 118 0 0,-1 0 0 0 0,0 0 0 0 0,0 0 1 0 0,1 0-1 0 0,-2 0 0 0 0,1 0 0 0 0,0 1 0 0 0,-1-1 0 0 0,1 1 0 0 0,-1-1 0 0 0,0 2-118 0 0,12 26 618 0 0,-7-21-480 0 0,-1 1-1 0 0,-1 0 0 0 0,1-1 0 0 0,-2 2 0 0 0,0-1 1 0 0,1 4-138 0 0,10 35 264 0 0,-4-21-50 0 0,-2 1-1 0 0,-1 0 0 0 0,-1 0 1 0 0,-2 0-1 0 0,-1 1 0 0 0,-1-1 1 0 0,-2 3-214 0 0,0-32 66 0 0,0-1 33 0 0,0 0 77 0 0,0 0 31 0 0,0 0 7 0 0,10-19-70 0 0,39-82-80 0 0,-47 97-65 0 0,0 1-1 0 0,0-1 0 0 0,1 1 0 0 0,-1 0 0 0 0,1 0 1 0 0,-1 0-1 0 0,1 0 0 0 0,0 0 0 0 0,0 0 1 0 0,0 1-1 0 0,1-1 0 0 0,-1 1 0 0 0,1 0 0 0 0,-1 0 1 0 0,1 0-1 0 0,0 1 0 0 0,-1-1 0 0 0,3 0 2 0 0,-3 2-17 0 0,-1 0 0 0 0,0-1 0 0 0,1 1 0 0 0,-1 0 0 0 0,1 0 0 0 0,-1 0 0 0 0,1 0 0 0 0,-1 1 0 0 0,1-1 0 0 0,-1 0 0 0 0,1 1 0 0 0,-1 0-1 0 0,0 0 1 0 0,1 0 0 0 0,-1 0 0 0 0,0 0 0 0 0,0 0 0 0 0,0 0 0 0 0,0 1 0 0 0,0-1 0 0 0,0 1 0 0 0,0 0 0 0 0,0-1 0 0 0,0 1 0 0 0,-1 0 0 0 0,1 0 0 0 0,-1 0-1 0 0,1 0 1 0 0,-1 0 0 0 0,0 1 17 0 0,3 4 3 0 0,-1 1 0 0 0,0 0 0 0 0,0 0-1 0 0,0-1 1 0 0,-1 1 0 0 0,0 1-1 0 0,-1-1 1 0 0,0 0 0 0 0,0 0 0 0 0,-1 5-3 0 0,0 16 231 0 0,-2 1 1 0 0,-3 9-232 0 0,5-29-1364 0 0,0-10 829 0 0</inkml:trace>
  <inkml:trace contextRef="#ctx0" brushRef="#br1" timeOffset="203219.653">17992 5608 10136 0 0,'0'0'777'0'0,"2"-1"-505"0"0,25-9 1099 0 0,-25 10-639 0 0,-1 0-40 0 0,15 4-142 0 0,-1 0 0 0 0,-1 1 0 0 0,1 0 0 0 0,-1 1 0 0 0,0 1 0 0 0,0 0 0 0 0,-1 1 0 0 0,0 0 0 0 0,4 4-550 0 0,-16-11 1 0 0,7 5 73 0 0,-1 0 0 0 0,0 0 0 0 0,0 1 0 0 0,5 6-74 0 0,-11-11 41 0 0,1 1 0 0 0,0-1 0 0 0,-1 1 0 0 0,0-1 0 0 0,0 1 0 0 0,0-1 0 0 0,0 1 0 0 0,0 0 0 0 0,0-1 1 0 0,0 1-1 0 0,-1 0 0 0 0,0 0 0 0 0,1-1 0 0 0,-1 1 0 0 0,0 0 0 0 0,0 0 0 0 0,-1 0 0 0 0,1 1-41 0 0,-2 1 18 0 0,1 0-1 0 0,-1 0 1 0 0,0 0 0 0 0,0 0 0 0 0,0 0-1 0 0,-1-1 1 0 0,0 1-18 0 0,2-3 76 0 0,1-2-11 0 0,15 6-1 0 0,-13-5-45 0 0,1 0 0 0 0,-1 0 0 0 0,1 0 0 0 0,-1 0 0 0 0,1 0-1 0 0,-1-1 1 0 0,1 1 0 0 0,-1-1 0 0 0,1 1 0 0 0,0-1 0 0 0,-1 0-1 0 0,1 0 1 0 0,0 0 0 0 0,-1-1 0 0 0,1 1 0 0 0,0 0 0 0 0,-1-1-1 0 0,1 0 1 0 0,-1 0 0 0 0,1 0 0 0 0,-1 0 0 0 0,2-1-19 0 0,3-1 23 0 0,0-1 0 0 0,0 0 1 0 0,-1 0-1 0 0,0 0 0 0 0,0-1 0 0 0,0 0 1 0 0,3-3-24 0 0,13-15 262 0 0,-1-2-1 0 0,0 0 1 0 0,-2-1 0 0 0,-1-1 0 0 0,-2-1 0 0 0,0 0-1 0 0,-2-1 1 0 0,-1-1-262 0 0,-10 21 31 0 0,-1-1-1 0 0,0 0 0 0 0,0 0 1 0 0,-1 0-1 0 0,-1 0 0 0 0,1 0 1 0 0,-2 0-1 0 0,1 0 0 0 0,-1 1 1 0 0,-1-1-1 0 0,0 0 0 0 0,-2-7-30 0 0,1 10 96 0 0,1 1 1 0 0,-1-1-1 0 0,-1 1 0 0 0,1 0 0 0 0,-1 0 0 0 0,0 0 1 0 0,-4-5-97 0 0,7 10-18 0 0,0 0 1 0 0,0 0-1 0 0,0 0 1 0 0,0 0-1 0 0,0 0 1 0 0,0 0 0 0 0,0 0-1 0 0,-1 1 1 0 0,1-1-1 0 0,0 0 1 0 0,0 1-1 0 0,-1-1 1 0 0,1 1 0 0 0,0-1-1 0 0,-1 1 1 0 0,1-1-1 0 0,0 1 1 0 0,-1 0-1 0 0,1 0 1 0 0,-1 0 0 0 0,1 0-1 0 0,-1 0 1 0 0,0 0 17 0 0,-3 1-402 0 0,0 0 0 0 0,0 0 1 0 0,0 1-1 0 0,0-1 0 0 0,-3 3 402 0 0,7-4-81 0 0,-11 5-1042 0 0</inkml:trace>
  <inkml:trace contextRef="#ctx0" brushRef="#br1" timeOffset="208906.492">17051 6287 2760 0 0,'0'0'125'0'0,"1"0"-3"0"0,1 0 50 0 0,-1 0 585 0 0,-1 0 248 0 0,0 0 47 0 0,0 0-81 0 0,0 0-387 0 0,0 0-175 0 0,0 0-32 0 0,0 0 7 0 0,0 0 62 0 0,0 0 30 0 0,4 8 474 0 0,-2-6-825 0 0,0 0-1 0 0,0-1 0 0 0,0 1 0 0 0,1-1 0 0 0,-1 1 0 0 0,0-1 1 0 0,1 0-1 0 0,-1 0 0 0 0,1 0 0 0 0,-1 0 0 0 0,1 0 1 0 0,0-1-1 0 0,-1 1 0 0 0,1-1-124 0 0,39 3 1143 0 0,-40-3-1057 0 0,31-1 1179 0 0,1-2 0 0 0,29-5-1265 0 0,-47 4 436 0 0,0 0 1 0 0,14-7-437 0 0,13-3 542 0 0,66-11 1697 0 0,44-1-2239 0 0,-5 1 873 0 0,178-19 802 0 0,-273 38-1423 0 0,41-9 21 0 0,-71 10-217 0 0,55-7 128 0 0,19 2-184 0 0,-81 7-112 0 0,-13 3-166 0 0,-1-1 0 0 0,1 1 0 0 0,0-1 0 0 0,-1 1 0 0 0,1 0 0 0 0,-1 0 0 0 0,1 0 0 0 0,0 0 0 0 0,-1 1 0 0 0,1-1 0 0 0,1 1 278 0 0,-3 0-7237 0 0</inkml:trace>
  <inkml:trace contextRef="#ctx0" brushRef="#br1" timeOffset="209637.252">17481 6587 9848 0 0,'0'0'448'0'0,"0"0"-7"0"0,4-12 279 0 0,2 1-178 0 0,1 1 0 0 0,0 0 0 0 0,1 1 0 0 0,0-1 0 0 0,1 2 0 0 0,0-1 0 0 0,0 1 0 0 0,1 0 0 0 0,4-2-541 0 0,-3 3 394 0 0,1 1 1 0 0,0 0 0 0 0,0 1-1 0 0,1 0 1 0 0,6-1-396 0 0,6-3 445 0 0,-5 3-27 0 0,0 0 0 0 0,-1 1-1 0 0,2 1 1 0 0,-1 1-1 0 0,7 0-417 0 0,-17 3 151 0 0,1 1-1 0 0,-1 1 0 0 0,1-1 0 0 0,-1 1 0 0 0,0 1 1 0 0,0 0-1 0 0,0 1 0 0 0,0 0 0 0 0,1 1-150 0 0,10 3 194 0 0,-11-4-113 0 0,-1 0 1 0 0,0 0 0 0 0,5 4-82 0 0,33 18 263 0 0,-46-26-260 0 0,0 1 1 0 0,-1-1 0 0 0,1 0 0 0 0,0 0 0 0 0,0 0-1 0 0,0 0 1 0 0,-1 0 0 0 0,1 0 0 0 0,0 0 0 0 0,0 0 0 0 0,0 0-1 0 0,-1-1 1 0 0,1 1 0 0 0,0 0 0 0 0,0 0 0 0 0,-1-1-1 0 0,1 1 1 0 0,0 0 0 0 0,-1-1 0 0 0,1 1 0 0 0,0-1-1 0 0,-1 1 1 0 0,1-1 0 0 0,0 0-4 0 0,12-13 71 0 0,-9 10-110 0 0,0-1 0 0 0,0 1 0 0 0,-1-1 0 0 0,0 0-1 0 0,0 0 1 0 0,0-1 0 0 0,0 1 0 0 0,-1-1 0 0 0,0 1-1 0 0,1-5 40 0 0,-2 6 81 0 0,-1 3-244 0 0,0 0 1 0 0,1 0 0 0 0,-1 0-1 0 0,0 0 1 0 0,0 0 0 0 0,0 0-1 0 0,0-1 1 0 0,0 1 0 0 0,0 0 0 0 0,0 0-1 0 0,0 0 1 0 0,0 0 0 0 0,-1-1 162 0 0,1 1-165 0 0,-1 1 1 0 0,1-1 0 0 0,-1 1 0 0 0,0-1 0 0 0,0 1 0 0 0,1-1-1 0 0,-1 1 1 0 0,0 0 0 0 0,0-1 0 0 0,1 1 0 0 0,-1 0 0 0 0,0 0 0 0 0,0-1-1 0 0,0 1 1 0 0,0 0 0 0 0,1 0 0 0 0,-1 0 0 0 0,0 0 0 0 0,0 0-1 0 0,0 0 1 0 0,0 0 0 0 0,0 1 164 0 0,-18 0-884 0 0,1 2 0 0 0,-1 0-1 0 0,1 1 1 0 0,0 1 0 0 0,-16 6 884 0 0,15-3 132 0 0,0 1 1 0 0,1 1 0 0 0,0 0-1 0 0,0 2 1 0 0,-3 3-133 0 0,12-7 470 0 0,0 0 1 0 0,1 0 0 0 0,0 1-1 0 0,0 0 1 0 0,1 1 0 0 0,0 0-1 0 0,0 0 1 0 0,0 3-471 0 0,-7 7 1246 0 0,12-18-1058 0 0,-1 1 0 0 0,1 0 0 0 0,0 0 0 0 0,0 0 0 0 0,0 0 0 0 0,1 0 0 0 0,-1 1 0 0 0,1-1 0 0 0,-1 0 0 0 0,1 1 0 0 0,0-1 0 0 0,0 2-188 0 0,1 8 338 0 0,1 1 0 0 0,0-1-1 0 0,0 0 1 0 0,1 0 0 0 0,1 0-1 0 0,0 0 1 0 0,2 4-338 0 0,-3-10 64 0 0,6 16 459 0 0,0 0 0 0 0,2-1-1 0 0,4 9-522 0 0,-13-29 12 0 0,1 1 0 0 0,-1-1 0 0 0,0 0 0 0 0,1 0 0 0 0,0 0 0 0 0,-1 0 0 0 0,1 0 0 0 0,0-1-1 0 0,0 1 1 0 0,0 0 0 0 0,0-1 0 0 0,0 1 0 0 0,0-1 0 0 0,0 0 0 0 0,1 0 0 0 0,-1 0 0 0 0,0 0 0 0 0,1 0 0 0 0,-1 0-1 0 0,1-1 1 0 0,-1 1 0 0 0,1-1 0 0 0,-1 0 0 0 0,1 1 0 0 0,-1-1 0 0 0,1 0 0 0 0,-1-1 0 0 0,1 1 0 0 0,-1 0-12 0 0,1-1-977 0 0,0 0 1 0 0,0 1-1 0 0,0-1 0 0 0,0 0 1 0 0,0-1-1 0 0,-1 1 1 0 0,1 0-1 0 0,0-1 0 0 0,1-1 978 0 0,3-1-6941 0 0</inkml:trace>
  <inkml:trace contextRef="#ctx0" brushRef="#br1" timeOffset="209970.618">18146 6746 12896 0 0,'-8'0'1536'0'0,"-20"17"3981"0"0,-15 19-2432 0 0,38-31-2993 0 0,1-1-1 0 0,0 2 1 0 0,0-1 0 0 0,0 0 0 0 0,1 1-92 0 0,-13 17 202 0 0,11-17-152 0 0,3-5-38 0 0,1 0 1 0 0,0 1 0 0 0,-1-1 0 0 0,1 1-1 0 0,0-1 1 0 0,0 1 0 0 0,0 0-1 0 0,0-1 1 0 0,0 1 0 0 0,0 0-1 0 0,1 0 1 0 0,-1 0 0 0 0,0 0 0 0 0,1 0-1 0 0,0 0-12 0 0,-1 7-2 0 0,0-7 42 0 0,1 0 0 0 0,-1 0 1 0 0,1 0-1 0 0,0 1 0 0 0,0-1 0 0 0,0 0 1 0 0,1 0-1 0 0,-1 0 0 0 0,0 0 0 0 0,1 1-40 0 0,0-2 28 0 0,-1 0 0 0 0,1 0 0 0 0,0 0-1 0 0,0 0 1 0 0,0 0 0 0 0,-1 0 0 0 0,1 0 0 0 0,0 0-1 0 0,1 0 1 0 0,-1 0 0 0 0,0 0 0 0 0,0-1-1 0 0,0 1 1 0 0,0 0 0 0 0,1-1 0 0 0,-1 1 0 0 0,0-1-1 0 0,0 0 1 0 0,2 1-28 0 0,6 2 164 0 0,0-1 0 0 0,0-1 0 0 0,0 1-1 0 0,0-2 1 0 0,0 1 0 0 0,6-1-164 0 0,57-6 246 0 0,-42 3-133 0 0,23-5-92 0 0,-44 6 22 0 0,-2-1-65 0 0,-5 3-142 0 0,-2 0-49 0 0,0 0-10 0 0,0 0-269 0 0,0 0-1126 0 0,0 0-488 0 0</inkml:trace>
  <inkml:trace contextRef="#ctx0" brushRef="#br1" timeOffset="211204.205">15987 6130 10592 0 0,'-8'3'807'0'0,"6"-2"-727"0"0,1-1 0 0 0,0 1 0 0 0,0 0 0 0 0,-1-1 1 0 0,1 1-1 0 0,0-1 0 0 0,-1 1 0 0 0,1-1 0 0 0,0 0 0 0 0,-1 0 1 0 0,1 0-1 0 0,-1 0 0 0 0,1 0 0 0 0,-1 0 0 0 0,1 0 0 0 0,0 0 1 0 0,-1 0-1 0 0,1-1 0 0 0,0 1 0 0 0,-1 0 0 0 0,0-1-80 0 0,1 0 735 0 0,1 1-52 0 0,0 0-250 0 0,0 0-106 0 0,0 0-27 0 0,0 0 16 0 0,0 0 85 0 0,0 0 41 0 0,62-5 2280 0 0,-14-1-1779 0 0,1 2 0 0 0,28 2-943 0 0,99 8 27 0 0,-145-5-31 0 0,-19 0-568 0 0,28 2-208 0 0,-15 3-5248 0 0,-16-2 2 0 0</inkml:trace>
  <inkml:trace contextRef="#ctx0" brushRef="#br1" timeOffset="211507.233">15978 6339 16152 0 0,'20'-3'1225'0'0,"0"1"0"0"0,12 1-1225 0 0,18-1 687 0 0,139-12 1768 0 0,-107 12-8421 0 0,-51 2-812 0 0</inkml:trace>
  <inkml:trace contextRef="#ctx0" brushRef="#br1" timeOffset="-206752.482">18855 6172 9672 0 0,'-9'-19'1030'0'0,"6"16"-815"0"0,3 2 806 0 0,0 1 345 0 0,0 0 66 0 0,0 0-142 0 0,0 0-626 0 0,0 0-273 0 0,9-4 815 0 0,29-1 28 0 0,0 3-1 0 0,1 1 0 0 0,-1 1 1 0 0,9 4-1234 0 0,-5-4 228 0 0,17 3-106 0 0,-31-2-80 0 0,-21-1-126 0 0,1 0 1 0 0,0 1 0 0 0,-1 0-1 0 0,5 1 84 0 0,4 1-807 0 0,-4-3-3395 0 0,-12 0-2588 0 0</inkml:trace>
  <inkml:trace contextRef="#ctx0" brushRef="#br1" timeOffset="-206424.703">18883 6298 15088 0 0,'0'0'693'0'0,"0"0"-21"0"0,0-1-432 0 0,0 0-176 0 0,18 0 1232 0 0,-15 0-1121 0 0,0 1 0 0 0,-1 0 0 0 0,1-1 0 0 0,0 1 0 0 0,0 1 0 0 0,0-1 0 0 0,-1 0 0 0 0,1 1 1 0 0,0-1-1 0 0,0 1 0 0 0,0 0-175 0 0,23 3 598 0 0,11-3 748 0 0,21 5-1346 0 0,16 1-879 0 0,-24-8-4609 0 0,-25-2-1196 0 0</inkml:trace>
  <inkml:trace contextRef="#ctx0" brushRef="#br1" timeOffset="-206088.099">20114 5644 6912 0 0,'9'-24'3013'0'0,"-9"23"-445"0"0,0 1 125 0 0,0 0-340 0 0,0 0-1526 0 0,7 11-615 0 0,-5-8-60 0 0,0 1 0 0 0,0 0 0 0 0,0 1 0 0 0,-1-1 0 0 0,1 0 0 0 0,-1 0 0 0 0,0 1 0 0 0,-1-1 0 0 0,1 0 0 0 0,-1 1 0 0 0,0-1 0 0 0,0 1-152 0 0,-1 14 615 0 0,0 0 0 0 0,-2 6-615 0 0,-1 6 365 0 0,-15 118 547 0 0,14-119-822 0 0,-1-6 241 0 0,14-38-290 0 0,-4 8-113 0 0,30-58-1032 0 0,13-38 1104 0 0,-44 97 4 0 0,3-9-5 0 0,-2 3-2 0 0,1 0 0 0 0,0 0 0 0 0,1 1 0 0 0,0 0 0 0 0,8-9 3 0 0,-3 5-74 0 0,-7 9 108 0 0,0 0 0 0 0,0 0 0 0 0,0 1 0 0 0,1 0 0 0 0,-1 0-1 0 0,5-3-33 0 0,-7 6 23 0 0,0 0 0 0 0,0 0-1 0 0,1 0 1 0 0,-1 0 0 0 0,0 1-1 0 0,0-1 1 0 0,1 1 0 0 0,-1-1 0 0 0,0 1-1 0 0,0 0 1 0 0,1 0 0 0 0,-1 0-1 0 0,0 0 1 0 0,1 0 0 0 0,-1 0-1 0 0,0 1 1 0 0,1-1 0 0 0,-1 1-1 0 0,0 0 1 0 0,1 0-23 0 0,0 0 13 0 0,0 1-1 0 0,0-1 1 0 0,-1 1-1 0 0,1 0 1 0 0,0 0 0 0 0,-1 0-1 0 0,0 0 1 0 0,1 0-1 0 0,-1 0 1 0 0,0 0-1 0 0,0 1 1 0 0,-1-1 0 0 0,1 1-1 0 0,0 0 1 0 0,-1-1-1 0 0,1 2-12 0 0,4 8 6 0 0,-1 1-1 0 0,-1 0 0 0 0,1 3-5 0 0,4 11 0 0 0,13 19-1977 0 0,-22-44-3183 0 0,0-2-1662 0 0</inkml:trace>
  <inkml:trace contextRef="#ctx0" brushRef="#br1" timeOffset="-205430.965">20757 5338 14224 0 0,'0'0'653'0'0,"0"0"-16"0"0,1 0-409 0 0,3-4-172 0 0,-3 3 99 0 0,1 1-94 0 0,-1 0 0 0 0,0 1 1 0 0,1-1-1 0 0,-1 1 0 0 0,1-1 1 0 0,-1 1-1 0 0,0-1 0 0 0,1 1 0 0 0,-1 0 1 0 0,0 0-1 0 0,0 0 0 0 0,0 0 1 0 0,1 0-1 0 0,-1 0 0 0 0,0 0 1 0 0,0 0-1 0 0,0 0 0 0 0,-1 0 0 0 0,1 1 1 0 0,0-1-1 0 0,0 0 0 0 0,-1 1 1 0 0,1-1-1 0 0,-1 0 0 0 0,1 1 0 0 0,-1-1 1 0 0,1 1-1 0 0,-1 0-61 0 0,2 7 393 0 0,0 0 1 0 0,0 1-1 0 0,0 8-393 0 0,-2-17 22 0 0,2 34 691 0 0,-1 0 0 0 0,-4 30-713 0 0,-15 79 1496 0 0,16-118-1351 0 0,-1 1 0 0 0,-2-1 0 0 0,0 0 0 0 0,-2 0 0 0 0,-1-1 0 0 0,-8 19-145 0 0,7-16 208 0 0,8-23-106 0 0,1-5 16 0 0,0 0-11 0 0,0 0-10 0 0,1-6-29 0 0,0 0-1 0 0,0 0 0 0 0,0 0 0 0 0,1 0 1 0 0,0 0-1 0 0,0 1 0 0 0,0-1 0 0 0,1 0 1 0 0,1-2-68 0 0,8-19 53 0 0,-7 15-17 0 0,1 1 0 0 0,0 0 1 0 0,0 0-1 0 0,1 1 0 0 0,1 0 1 0 0,0 0-1 0 0,0 0 0 0 0,0 1 0 0 0,2 0 1 0 0,8-6-37 0 0,-2 0 9 0 0,-12 12-20 0 0,0-1 1 0 0,0 1-1 0 0,0 0 0 0 0,0 0 0 0 0,0 0 0 0 0,0 1 0 0 0,1 0 0 0 0,1-1 11 0 0,4-2-37 0 0,-8 4 34 0 0,-1 0 1 0 0,1 1-1 0 0,-1-1 0 0 0,1 0 1 0 0,0 1-1 0 0,-1-1 0 0 0,1 1 1 0 0,0 0-1 0 0,-1-1 0 0 0,1 1 3 0 0,9-5 0 0 0,9 4 0 0 0,-19 2 0 0 0,-1-1 0 0 0,0 0 0 0 0,0 1 0 0 0,1-1 0 0 0,-1 0 0 0 0,0 1 0 0 0,1-1 0 0 0,-1 0 0 0 0,0 1 0 0 0,0-1 0 0 0,0 0 0 0 0,1 1 0 0 0,-1-1 0 0 0,0 1 0 0 0,0-1 0 0 0,0 0 0 0 0,0 1 0 0 0,0-1 0 0 0,0 1 0 0 0,0-1 0 0 0,0 0 0 0 0,0 1 0 0 0,0-1 0 0 0,0 1 0 0 0,0-1 0 0 0,0 4 0 0 0,5 3 0 0 0,5 6 0 0 0,-10-12 0 0 0,1 0 0 0 0,-1 0 0 0 0,1 0 0 0 0,-1 0 0 0 0,0 1 0 0 0,0-1 0 0 0,1 0 0 0 0,-1 0 0 0 0,0 0 0 0 0,0 1 0 0 0,0-1 0 0 0,0 0 0 0 0,0 1 0 0 0,0 8 0 0 0,0-7-7 0 0,1 0-1 0 0,-1-1 1 0 0,0 1-1 0 0,0 0 1 0 0,-1 0-1 0 0,1-1 1 0 0,-1 1-1 0 0,1 0 1 0 0,-1 0-1 0 0,0 1 8 0 0,0-2-10 0 0,0 0 1 0 0,0 1-1 0 0,1-1 0 0 0,-1 1 0 0 0,1-1 1 0 0,0 0-1 0 0,-1 1 0 0 0,1-1 0 0 0,0 1 1 0 0,1-1-1 0 0,-1 1 0 0 0,1 1 10 0 0,-1-1-6 0 0,1 0 0 0 0,-1-1 0 0 0,0 1-1 0 0,0-1 1 0 0,0 1 0 0 0,0 0 0 0 0,0-1 0 0 0,0 1-1 0 0,-1-1 1 0 0,1 1 0 0 0,-1 0 6 0 0,0 0 0 0 0,0-1 1 0 0,1 1-1 0 0,-1 0 1 0 0,1 0-1 0 0,0 0 1 0 0,0 0-1 0 0,0 0 0 0 0,0 0 1 0 0,1 0-1 0 0,0 1 0 0 0,1 8 14 0 0,1 0-1 0 0,-1 1 0 0 0,-1-1 1 0 0,0 9-14 0 0,2-11 51 0 0,3 2-28 0 0,-6-12-63 0 0,0 0-1 0 0,0 0 0 0 0,0 1 0 0 0,0-1 1 0 0,1 0-1 0 0,-1 0 0 0 0,0 0 0 0 0,0 0 1 0 0,0 0-1 0 0,0 1 0 0 0,0-1 0 0 0,0 0 1 0 0,0 0-1 0 0,0 0 0 0 0,1 0 0 0 0,-1 0 1 0 0,0 0-1 0 0,0 0 0 0 0,0 1 0 0 0,0-1 1 0 0,0 0-1 0 0,1 0 0 0 0,-1 0 0 0 0,0 0 1 0 0,0 0-1 0 0,0 0 0 0 0,0 0 0 0 0,1 0 1 0 0,-1 0-1 0 0,0 0 0 0 0,0 0 0 0 0,0 0 1 0 0,0 0-1 0 0,1 0 0 0 0,-1 0 0 0 0,0 0 1 0 0,0 0-1 0 0,0 0 0 0 0,0 0 0 0 0,1 0 1 0 0,-1 0-1 0 0,0-1 0 0 0,0 1 0 0 0,0 0 1 0 0,0 0-1 0 0,0 0 0 0 0,0 0 1 0 0,1 0-1 0 0,-1 0 0 0 0,0 0 0 0 0,0-1 41 0 0,6-5-5442 0 0,-1-2-1669 0 0</inkml:trace>
  <inkml:trace contextRef="#ctx0" brushRef="#br1" timeOffset="-205008.939">21120 5580 2304 0 0,'0'0'552'0'0,"7"-2"4157"0"0,16 1 860 0 0,1 7-4378 0 0,0 2-469 0 0,13 6 707 0 0,-26-8-968 0 0,1 0 1 0 0,-1 1-1 0 0,7 6-461 0 0,-15-10 88 0 0,0 0-1 0 0,0-1 1 0 0,0 1 0 0 0,0 1-1 0 0,0-1 1 0 0,-1 0 0 0 0,0 1-1 0 0,1-1 1 0 0,-1 1 0 0 0,-1 0-1 0 0,1 0 1 0 0,0-1-1 0 0,0 4-87 0 0,1 6 151 0 0,-1 0 0 0 0,0 0 0 0 0,0 0 0 0 0,-2 0 0 0 0,1 1 0 0 0,-2-1 0 0 0,0 0 0 0 0,-1 6-151 0 0,2-7 130 0 0,0-11-105 0 0,0 1-1 0 0,0-1 0 0 0,0 1 1 0 0,0-1-1 0 0,0 1 1 0 0,0-1-1 0 0,0 1 0 0 0,-1-1 1 0 0,1 1-1 0 0,-1-1 1 0 0,1 1-1 0 0,-1 0-24 0 0,0-1 81 0 0,1-1-1 0 0,0 0 2 0 0,10 5 180 0 0,-9-6-230 0 0,1 1 0 0 0,0 0 0 0 0,0-1 0 0 0,-1 1 0 0 0,1-1 0 0 0,0 1 0 0 0,-1-1 0 0 0,1 0 0 0 0,-1 0 0 0 0,1 0 0 0 0,-1 0 0 0 0,1 0 0 0 0,-1 0 0 0 0,1 0 0 0 0,-1-1-1 0 0,0 1-31 0 0,21-25 435 0 0,-15 17-326 0 0,2-4 76 0 0,0 1 1 0 0,-2-1-1 0 0,5-10-185 0 0,-4 8 170 0 0,0 0 0 0 0,10-12-170 0 0,-3 8 29 0 0,-1-1 0 0 0,0 0 0 0 0,-2-1 0 0 0,0 0 0 0 0,-2-1-29 0 0,-8 16 7 0 0,0 0-1 0 0,0 0 1 0 0,-1 1-1 0 0,1-4-6 0 0,2-12 28 0 0,-3 15-26 0 0,0 0 0 0 0,0-1 0 0 0,-1 1 0 0 0,0-1 0 0 0,0 1 0 0 0,-1-6-2 0 0,0-12-42 0 0,-1 15 103 0 0,2 8-138 0 0,-1 1 1 0 0,1 0-1 0 0,0 0 0 0 0,0 0 1 0 0,0-1-1 0 0,0 1 0 0 0,0 0 1 0 0,0 0-1 0 0,0 0 0 0 0,0 0 1 0 0,-1 0-1 0 0,1-1 1 0 0,0 1-1 0 0,0 0 0 0 0,0 0 1 0 0,0 0-1 0 0,-1 0 0 0 0,1 0 1 0 0,0 0-1 0 0,0 0 0 0 0,0 0 1 0 0,0 0-1 0 0,-1-1 1 0 0,1 1-1 0 0,0 0 0 0 0,0 0 1 0 0,0 0-1 0 0,-1 0 0 0 0,1 0 1 0 0,0 0-1 0 0,0 0 0 0 0,0 0 1 0 0,-1 0-1 0 0,1 0 1 0 0,0 1-1 0 0,0-1 0 0 0,0 0 1 0 0,0 0-1 0 0,-1 0 0 0 0,1 0 1 0 0,0 0-1 0 0,0 0 1 0 0,0 0-1 0 0,0 0 0 0 0,-1 0 1 0 0,1 1-1 0 0,0-1 0 0 0,0 0 1 0 0,0 0-1 0 0,0 0 0 0 0,0 0 77 0 0,-6 6-1624 0 0</inkml:trace>
  <inkml:trace contextRef="#ctx0" brushRef="#br1" timeOffset="-203580.711">22362 5409 2304 0 0,'0'0'620'0'0,"0"0"1765"0"0,0 0 778 0 0,0 0 151 0 0,0 0-430 0 0,-5 15-1842 0 0,-14 24-253 0 0,14-25-414 0 0,-1-1 0 0 0,0-1-1 0 0,-1 1 1 0 0,0-1 0 0 0,-1 0 0 0 0,-1-1 0 0 0,-2 3-375 0 0,-36 32 826 0 0,22-23-378 0 0,1 1 0 0 0,0 3-448 0 0,-76 105 904 0 0,98-129-881 0 0,-3 4 111 0 0,0 0 0 0 0,0-1-1 0 0,-7 7-133 0 0,10-12 128 0 0,-4-2 336 0 0,6 0-462 0 0,-1-1-1 0 0,1 1 1 0 0,-1-1-1 0 0,1 1 1 0 0,0-1-1 0 0,0 1 1 0 0,0-1-1 0 0,0 0 1 0 0,0 1-1 0 0,0-1 0 0 0,0 1 1 0 0,0-1-1 0 0,1 1 1 0 0,-1-1-1 0 0,1 1 1 0 0,-1 0-1 0 0,1-1 1 0 0,-1 1-1 0 0,1-1 1 0 0,0 1-1 0 0,0 0 1 0 0,0-1-2 0 0,24-32-862 0 0,-20 28 571 0 0,66-89-1360 0 0,-35 44 582 0 0,33-33 1069 0 0,-69 83 2 0 0,1 1 0 0 0,-1-1-1 0 0,1 0 1 0 0,0 1-1 0 0,-1-1 1 0 0,1 0 0 0 0,0 1-1 0 0,-1-1 1 0 0,1 1 0 0 0,0-1-1 0 0,0 1 1 0 0,-1-1-1 0 0,1 1 1 0 0,0 0 0 0 0,0-1-1 0 0,0 1 1 0 0,-1 0-1 0 0,1 0 1 0 0,0 0 0 0 0,0 0-1 0 0,0-1 1 0 0,0 1-1 0 0,0 0 1 0 0,0 0 0 0 0,-1 1-1 0 0,1-1 1 0 0,0 0-1 0 0,0 0 1 0 0,0 0 0 0 0,0 1-1 0 0,0-1 1 0 0,-1 0-1 0 0,1 1 1 0 0,0-1 0 0 0,0 0-1 0 0,0 1 1 0 0,0 0-2 0 0,2 2 36 0 0,1 1 0 0 0,-1-1 1 0 0,0 1-1 0 0,0 0 0 0 0,0 0 1 0 0,1 3-37 0 0,8 10 82 0 0,24 19 258 0 0,1-2 0 0 0,1-1-1 0 0,9 3-339 0 0,-41-32 36 0 0,13 13 397 0 0,-18-16-412 0 0,-1-1-1 0 0,1 1 1 0 0,-1-1-1 0 0,1 1 1 0 0,-1 0-1 0 0,0-1 1 0 0,1 1-1 0 0,-1 0 1 0 0,0 0-1 0 0,1-1 1 0 0,-1 1-1 0 0,0 0 1 0 0,0 0-1 0 0,0-1 1 0 0,1 1-1 0 0,-1 0 1 0 0,0 0-1 0 0,0 0 0 0 0,0-1 1 0 0,-1 1-1 0 0,1 0 1 0 0,0 0-1 0 0,0-1 1 0 0,0 1-1 0 0,0 0 1 0 0,-1 0-1 0 0,1-1 1 0 0,0 1-1 0 0,-1 0 1 0 0,1 0-1 0 0,-1-1 1 0 0,1 1-21 0 0,-3 3 97 0 0,-1-1 0 0 0,1 1 0 0 0,0-1 0 0 0,-1 0 0 0 0,-3 2-97 0 0,-9 8 315 0 0,10-8-262 0 0,-1 0-1 0 0,1-1 0 0 0,-1 0 0 0 0,0 0 1 0 0,0-1-1 0 0,0 0 0 0 0,-1 0 1 0 0,1-1-1 0 0,-7 2-52 0 0,6-2 9 0 0,-42 12-102 0 0,0-2 0 0 0,0-3-1 0 0,-43 2 94 0 0,57-10-417 0 0,34-1 187 0 0,-1-1 1 0 0,1 1-1 0 0,0 0 1 0 0,0-1-1 0 0,0 1 0 0 0,0-1 1 0 0,0 1-1 0 0,0-1 1 0 0,0 0-1 0 0,0 0 0 0 0,0 0 1 0 0,0 0-1 0 0,0 0 1 0 0,1-1-1 0 0,-1 1 230 0 0,1-4-6762 0 0</inkml:trace>
  <inkml:trace contextRef="#ctx0" brushRef="#br1" timeOffset="-203039.803">22678 5432 5064 0 0,'15'3'745'0'0,"-20"13"3502"0"0,2-9-3369 0 0,0 0-1 0 0,-1 0 1 0 0,1-1 0 0 0,-2 1-878 0 0,-11 25 1362 0 0,3-4-258 0 0,8-16-365 0 0,0 0-1 0 0,-3 13-738 0 0,0-2 678 0 0,6-17-375 0 0,0 1 0 0 0,0 0 0 0 0,1 0 0 0 0,-2 6-303 0 0,3-10 71 0 0,0-1 0 0 0,0 1 1 0 0,1 0-1 0 0,-1 0 0 0 0,0-1 1 0 0,1 1-1 0 0,0 0 0 0 0,-1 0 1 0 0,1-1-1 0 0,0 1 0 0 0,1-1 0 0 0,-1 1 1 0 0,0-1-1 0 0,2 2-71 0 0,-2-2 41 0 0,0-1-1 0 0,1 1 1 0 0,-1-1-1 0 0,1 0 1 0 0,-1 1-1 0 0,1-1 1 0 0,0 0-1 0 0,0 0 1 0 0,-1 0-1 0 0,1 0 1 0 0,0 0-1 0 0,0-1 1 0 0,0 1-1 0 0,0 0 1 0 0,0-1-1 0 0,0 0 1 0 0,0 1-1 0 0,0-1 1 0 0,0 0-1 0 0,0 0 1 0 0,0 0-1 0 0,0 0 1 0 0,0 0-1 0 0,0-1 1 0 0,0 1-1 0 0,0-1-40 0 0,6 0 118 0 0,-1-1 0 0 0,-1 0 0 0 0,1-1 0 0 0,0 1 0 0 0,0-1 0 0 0,4-3-118 0 0,27-15 246 0 0,-9 5-204 0 0,21-15-42 0 0,-23 15-90 0 0,-22 32 8 0 0,0 17-213 0 0,-1-9 350 0 0,-3-19-53 0 0,0 0 0 0 0,1 0 0 0 0,-1-1-1 0 0,1 1 1 0 0,0-1 0 0 0,0 1 0 0 0,1-1 0 0 0,-1 0-1 0 0,1 0 1 0 0,0 0 0 0 0,0 0 0 0 0,0 0-1 0 0,1-1 1 0 0,-1 1 0 0 0,2 0-2 0 0,-4-3 34 0 0,1 0-1 0 0,-1 0 1 0 0,1 0-1 0 0,0 0 1 0 0,-1 0 0 0 0,1 0-1 0 0,0 0 1 0 0,0 0-1 0 0,0-1 1 0 0,0 1 0 0 0,0-1-1 0 0,0 0 1 0 0,0 1-1 0 0,-1-1 1 0 0,1 0-1 0 0,0 0 1 0 0,0 0 0 0 0,0 0-1 0 0,0 0 1 0 0,0-1-1 0 0,0 1 1 0 0,0-1 0 0 0,0 1-1 0 0,0-1 1 0 0,0 0-1 0 0,0 1 1 0 0,-1-1 0 0 0,1 0-1 0 0,0 0 1 0 0,-1 0-1 0 0,1-1 1 0 0,-1 1 0 0 0,1 0-1 0 0,-1-1 1 0 0,1 1-1 0 0,-1-1 1 0 0,0 1 0 0 0,0-1-1 0 0,0 1 1 0 0,0-1-1 0 0,1-1-33 0 0,0-1 79 0 0,0 0 0 0 0,1 1 0 0 0,0-1 0 0 0,-1 1 0 0 0,3-2-79 0 0,12-18 309 0 0,6-14-122 0 0,-18 32-177 0 0,-1-1 0 0 0,-1 1 0 0 0,1-1 0 0 0,-1 0 0 0 0,0 0 1 0 0,0 0-1 0 0,0 0 0 0 0,-1-1 0 0 0,0 1 0 0 0,1-6-10 0 0,-2 7-39 0 0,-1 0 0 0 0,2 0 1 0 0,-1 0-1 0 0,1 1 0 0 0,1-5 39 0 0,5-15-572 0 0,-8 23 335 0 0,0 0 0 0 0,0 0-1 0 0,1 0 1 0 0,-1 0 0 0 0,0 0 0 0 0,1 0 0 0 0,-1 0 0 0 0,1 0 0 0 0,-1 0 0 0 0,1 0 0 0 0,0 0 0 0 0,-1 1 0 0 0,1-1 0 0 0,0 0 0 0 0,0 1 0 0 0,-1-1 0 0 0,1 0 0 0 0,0 1 0 0 0,1-1 237 0 0,-2 1-1794 0 0</inkml:trace>
  <inkml:trace contextRef="#ctx0" brushRef="#br1" timeOffset="-202730.446">23347 5833 12896 0 0,'-8'1'498'0'0,"0"0"0"0"0,0 1 0 0 0,0-1 0 0 0,0 1 0 0 0,1 1 0 0 0,-1 0 0 0 0,1 0 0 0 0,-6 3-498 0 0,-14 5 1525 0 0,15-5-1040 0 0,-1-1 0 0 0,2 2 0 0 0,-1-1 0 0 0,0 2 0 0 0,1-1 0 0 0,-9 9-485 0 0,16-12 201 0 0,-2 2 232 0 0,-1 0 0 0 0,1 1-1 0 0,1-1 1 0 0,-6 8-433 0 0,10-13 320 0 0,9 12 352 0 0,-4-10-595 0 0,0-1-1 0 0,0 0 0 0 0,0 0 0 0 0,1 0 1 0 0,-1 0-1 0 0,1-1 0 0 0,-1 1 1 0 0,1-1-1 0 0,0 0-76 0 0,46 4 414 0 0,-20-2-227 0 0,93 5 317 0 0,-66-5-2029 0 0,36 6 1525 0 0,-74-4-859 0 0</inkml:trace>
  <inkml:trace contextRef="#ctx0" brushRef="#br1" timeOffset="-188620.251">8409 7098 4608 0 0,'0'0'353'0'0,"0"0"-115"0"0,0 0 375 0 0,0 0 187 0 0,0 0 37 0 0,0 0-14 0 0,0 0-99 0 0,0 0-42 0 0,0 0-8 0 0,0 0-17 0 0,0 0-61 0 0,16-6 1063 0 0,-5 3-1278 0 0,0 0 1 0 0,0 1 0 0 0,0 1 0 0 0,0-1 0 0 0,8 2-382 0 0,6-2 443 0 0,125-3 1350 0 0,-77 4-883 0 0,6-4-910 0 0,-14-1 461 0 0,6 3-461 0 0,-46 3-634 0 0,-1 1 1 0 0,0 2-1 0 0,1 0 0 0 0,11 4 634 0 0,-24-4-5893 0 0</inkml:trace>
  <inkml:trace contextRef="#ctx0" brushRef="#br1" timeOffset="-188332.439">8409 7241 8752 0 0,'0'0'673'0'0,"10"-14"271"0"0,-7 12-738 0 0,0-1 1 0 0,0 1-1 0 0,0 0 0 0 0,0 1 1 0 0,0-1-1 0 0,1 1 1 0 0,-1-1-1 0 0,1 1 0 0 0,-1 0 1 0 0,1 0-1 0 0,-1 0 0 0 0,1 1 1 0 0,3-1-207 0 0,17-4 181 0 0,23-10 806 0 0,0 2 0 0 0,0 2 0 0 0,1 2 0 0 0,25 0-987 0 0,-14 3 251 0 0,-4 1 2 0 0,16 2-253 0 0,13 5-790 0 0,-55-2-137 0 0</inkml:trace>
  <inkml:trace contextRef="#ctx0" brushRef="#br1" timeOffset="-185447.787">1109 8816 10592 0 0,'0'0'488'0'0,"0"0"-12"0"0,0 0-212 0 0,0 0 242 0 0,0 0 138 0 0,0 1 27 0 0,-9 28-67 0 0,1 0 0 0 0,2 0 1 0 0,-1 11-605 0 0,-6 33 1031 0 0,7-43-555 0 0,1 0 1 0 0,1 0 0 0 0,2 1-1 0 0,1 4-476 0 0,1-34 160 0 0,0-1 28 0 0,0-3-56 0 0,1 1-1 0 0,0-1 1 0 0,0 1-1 0 0,0-1 0 0 0,0 1 1 0 0,1 0-1 0 0,-1-1 0 0 0,2 0-131 0 0,6-14 340 0 0,8-38 162 0 0,-5 13-204 0 0,19-40-298 0 0,-8 22 28 0 0,-2-1 0 0 0,2-19-28 0 0,21-63-3 0 0,-42 139 3 0 0,-1 0 1 0 0,1 0-1 0 0,0 0 0 0 0,0 1 0 0 0,0-1 0 0 0,1 1 0 0 0,-1 0 0 0 0,4-3 0 0 0,-6 5 0 0 0,1 1 0 0 0,0-1-1 0 0,-1 0 1 0 0,1 1 0 0 0,0-1 0 0 0,-1 1-1 0 0,1-1 1 0 0,0 1 0 0 0,0-1 0 0 0,0 1-1 0 0,0-1 1 0 0,-1 1 0 0 0,1 0-1 0 0,0 0 1 0 0,0-1 0 0 0,0 1 0 0 0,0 0-1 0 0,0 0 1 0 0,0 0 0 0 0,0 0 0 0 0,0 0-1 0 0,0 0 1 0 0,0 0 0 0 0,-1 1-1 0 0,1-1 1 0 0,0 0 0 0 0,0 0 0 0 0,0 1-1 0 0,0-1 1 0 0,0 0 0 0 0,0 1-1 0 0,-1-1 1 0 0,1 1 0 0 0,0-1 0 0 0,0 1-1 0 0,-1 0 1 0 0,1-1 0 0 0,0 1 0 0 0,-1 0-1 0 0,1-1 1 0 0,-1 1 0 0 0,1 0 0 0 0,8 11-26 0 0,-1 0 1 0 0,0 1-1 0 0,-1-1 1 0 0,-1 2 0 0 0,2 3 25 0 0,14 29-59 0 0,-7-22 62 0 0,1-1-1 0 0,0 0 0 0 0,2-1 0 0 0,20 20-2 0 0,7 2 19 0 0,35 24-19 0 0,-57-51-11 0 0,-17-13 6 0 0,0 0 0 0 0,-1 0 0 0 0,1 1 1 0 0,-1-1-1 0 0,0 1 0 0 0,0 1 0 0 0,-1-1 1 0 0,1 1-1 0 0,-1-1 0 0 0,0 1 0 0 0,2 6 5 0 0,-6-12 6 0 0,1 1 0 0 0,-1-1 0 0 0,1 1 0 0 0,-1-1 0 0 0,0 1 0 0 0,0-1 0 0 0,1 1 0 0 0,-1 0 0 0 0,0-1 1 0 0,0 1-1 0 0,0-1 0 0 0,0 1 0 0 0,0 0 0 0 0,0-1 0 0 0,0 1 0 0 0,0-1 0 0 0,0 1 0 0 0,0 0 0 0 0,0-1 0 0 0,0 1 0 0 0,0 0 0 0 0,0-1 0 0 0,0 1 0 0 0,-1-1 0 0 0,1 1 0 0 0,0-1 0 0 0,0 1 0 0 0,-1-1 0 0 0,1 1 0 0 0,0 0 0 0 0,-1-1 0 0 0,1 0 0 0 0,-1 1 0 0 0,1-1 0 0 0,-1 1 0 0 0,1-1 0 0 0,-1 1 0 0 0,1-1 0 0 0,-1 0 0 0 0,1 0 0 0 0,-1 1 0 0 0,1-1 0 0 0,-1 0 0 0 0,1 0 0 0 0,-1 1 0 0 0,0-1 0 0 0,0 0-6 0 0,-4 1 106 0 0,-1 0-1 0 0,0 0 1 0 0,1-1-1 0 0,-1 0 1 0 0,-3 0-106 0 0,-7 0 84 0 0,-68 9 58 0 0,-1-4 0 0 0,-45-4-142 0 0,114-1 13 0 0,14 0-59 0 0,-7 1-272 0 0,0-1 0 0 0,0 0 0 0 0,0-1 0 0 0,0 0 0 0 0,0-1 0 0 0,0 0 0 0 0,0 0 0 0 0,0 0 0 0 0,0-2 318 0 0,1 1-6899 0 0</inkml:trace>
  <inkml:trace contextRef="#ctx0" brushRef="#br1" timeOffset="-184910.448">1935 8569 3224 0 0,'-13'6'731'0'0,"10"-3"543"0"0,1 0 1 0 0,-1 1-1 0 0,1-1 1 0 0,0 1-1 0 0,0-1 1 0 0,1 1-1 0 0,-1 0 1 0 0,1 0-1275 0 0,-11 33 2661 0 0,10-30-2927 0 0,2-7 265 0 0,-9 30 638 0 0,-2 22-637 0 0,9-42 231 0 0,1-1 0 0 0,0 1 0 0 0,1 0 0 0 0,0 0 0 0 0,0 0 0 0 0,1-1 0 0 0,2 6-231 0 0,-2-11 53 0 0,0-1-1 0 0,0 1 1 0 0,0-1-1 0 0,1 1 1 0 0,0-1-1 0 0,0 0 1 0 0,0 0-1 0 0,0 0 1 0 0,0 0-1 0 0,0 0 1 0 0,1 0-1 0 0,0 0 1 0 0,-1-1-1 0 0,1 1 0 0 0,0-1 1 0 0,0 0-1 0 0,1 0 1 0 0,-1 0-1 0 0,0 0 1 0 0,1-1-1 0 0,-1 1 1 0 0,1-1-1 0 0,-1 0 1 0 0,1 0-1 0 0,-1 0 1 0 0,1 0-1 0 0,0-1 1 0 0,0 1-1 0 0,-1-1 0 0 0,1 0 1 0 0,0 0-1 0 0,0-1 1 0 0,-1 1-1 0 0,3-1-52 0 0,22-2 137 0 0,-23 2-120 0 0,-1 1 0 0 0,1 0 0 0 0,0-1 0 0 0,0 0 0 0 0,-1 0 0 0 0,1-1 0 0 0,-1 1 0 0 0,1-1 0 0 0,-1 0 0 0 0,3-1-17 0 0,15-11-108 0 0,-1-2 1 0 0,0 0-1 0 0,-1-1 0 0 0,5-7 108 0 0,-24 23-58 0 0,-1 1-8 0 0,10 8-70 0 0,-9-7 127 0 0,1-1 1 0 0,-1 1 0 0 0,0 0-1 0 0,0 0 1 0 0,0 1 0 0 0,1-1-1 0 0,-1 0 1 0 0,0 0-1 0 0,-1 0 1 0 0,1 1 0 0 0,0-1-1 0 0,0 0 1 0 0,0 2 8 0 0,19 49-11 0 0,4-8 1 0 0,-22-38 5 0 0,1-1 0 0 0,0 1 0 0 0,0-1 0 0 0,1 0 0 0 0,0 0 0 0 0,0 0 0 0 0,0 0 0 0 0,0-1-1 0 0,1 0 1 0 0,1 2 5 0 0,-3-3 25 0 0,1 0-1 0 0,0 0 0 0 0,-1-1 0 0 0,1 1 0 0 0,0-1 0 0 0,0 0 0 0 0,1 0 0 0 0,-1 0 0 0 0,0-1 0 0 0,1 1 0 0 0,-1-1 0 0 0,1 0 0 0 0,-1 0 0 0 0,1-1-24 0 0,2 0 104 0 0,-1-1-1 0 0,0 0 1 0 0,0 0 0 0 0,0-1-1 0 0,0 0 1 0 0,0 0-1 0 0,0-1 1 0 0,0 1-1 0 0,-1-1 1 0 0,1 0-1 0 0,-1-1 1 0 0,0 1-1 0 0,0-1 1 0 0,0 0-1 0 0,-1-1 1 0 0,1 1-1 0 0,-1-1 1 0 0,0 0 0 0 0,0 0-1 0 0,0 0 1 0 0,-1 0-1 0 0,0 0 1 0 0,0-1-1 0 0,0 0 1 0 0,-1 0-1 0 0,1-2-103 0 0,1-6 8 0 0,-1 0 0 0 0,0-1-1 0 0,-1 1 1 0 0,0-1 0 0 0,-1 1-1 0 0,-1-1 1 0 0,-1 0 0 0 0,-1-10-8 0 0,-14-80-855 0 0,12 85-549 0 0,-1 0 0 0 0,-1 0 0 0 0,-1 1 0 0 0,-1-2 1404 0 0,4 11-1566 0 0</inkml:trace>
  <inkml:trace contextRef="#ctx0" brushRef="#br1" timeOffset="-184330.698">2504 9058 9672 0 0,'2'-2'229'0'0,"0"0"0"0"0,0-1 1 0 0,-1 1-1 0 0,1-1 0 0 0,0 1 1 0 0,-1-1-1 0 0,1-1-229 0 0,0-7 3195 0 0,-2 10-1986 0 0,0 1-566 0 0,0 0-253 0 0,0 0-50 0 0,0 0-299 0 0,1 0 0 0 0,-1 1 0 0 0,1-1-1 0 0,-1 0 1 0 0,1 0 0 0 0,-1 1 0 0 0,0-1 0 0 0,1 0 0 0 0,-1 1-1 0 0,1-1 1 0 0,-1 1 0 0 0,0-1 0 0 0,0 0 0 0 0,1 1 0 0 0,-1-1-1 0 0,0 1 1 0 0,1-1 0 0 0,-1 1 0 0 0,0-1 0 0 0,0 1 0 0 0,0-1-1 0 0,0 1 1 0 0,0-1 0 0 0,1 1-41 0 0,2 14 386 0 0,-3-12-263 0 0,3 17 269 0 0,0 0-1 0 0,-2 0 0 0 0,-1 0 0 0 0,0 0 1 0 0,-2 0-1 0 0,0 1 0 0 0,-3 8-391 0 0,1-13 324 0 0,0-1-1 0 0,-1 1 1 0 0,-5 10-324 0 0,-5 12 144 0 0,3-18-59 0 0,12-19-32 0 0,0-1 11 0 0,4 9 162 0 0,-2-7-203 0 0,0-1 1 0 0,0 0 0 0 0,0 0-1 0 0,0 0 1 0 0,0 0 0 0 0,0-1-1 0 0,1 1 1 0 0,-1-1 0 0 0,0 1-1 0 0,0-1 1 0 0,1 0 0 0 0,-1 1-1 0 0,0-1 1 0 0,0 0 0 0 0,1-1-24 0 0,41-4 757 0 0,-15 0-285 0 0,-10 3-369 0 0,-1-1 1 0 0,13-4-104 0 0,-12 2 80 0 0,-1 1-1 0 0,17 0-79 0 0,-2 1-6 0 0,-16 1-22 0 0,0 1 0 0 0,1 0 0 0 0,-1 2 0 0 0,10 1 28 0 0,46 6-2025 0 0,-29-3-1474 0 0,-22-2 1677 0 0</inkml:trace>
  <inkml:trace contextRef="#ctx0" brushRef="#br1" timeOffset="-184022.518">3253 8899 18255 0 0,'5'-5'207'0'0,"0"0"-1"0"0,0 0 1 0 0,1 0-1 0 0,-1 1 0 0 0,1 0 1 0 0,0 0-1 0 0,1 1 1 0 0,-1-1-1 0 0,1 1 0 0 0,6-2-206 0 0,35-10 1048 0 0,0 2 0 0 0,1 2 0 0 0,13 0-1048 0 0,-42 9 166 0 0,11-3 241 0 0,20 1-407 0 0,-42 4-57 0 0,1 0-1 0 0,-1 0 1 0 0,0 1-1 0 0,0 1 1 0 0,1-1-1 0 0,-1 1 1 0 0,6 3 57 0 0,-14-5-204 0 0,0 1 1 0 0,0-1-1 0 0,-1 0 0 0 0,1 1 1 0 0,0-1-1 0 0,0 1 1 0 0,0-1-1 0 0,0 1 0 0 0,-1-1 1 0 0,1 1-1 0 0,0 0 1 0 0,0-1-1 0 0,-1 1 0 0 0,1 0 204 0 0,0 0-1704 0 0</inkml:trace>
  <inkml:trace contextRef="#ctx0" brushRef="#br1" timeOffset="-183720.607">3280 9029 14744 0 0,'72'-4'2465'0'0,"-29"0"-946"0"0,22-6-1519 0 0,-25 4 783 0 0,37-2-783 0 0,-47 7-231 0 0,84-2 1173 0 0,-38 2-6640 0 0,-36 1-538 0 0</inkml:trace>
  <inkml:trace contextRef="#ctx0" brushRef="#br1" timeOffset="-181088.816">6018 8550 7920 0 0,'-1'1'33'0'0,"0"0"0"0"0,0 0 0 0 0,1 0 0 0 0,-1 0 0 0 0,0 0 1 0 0,1 0-1 0 0,-1 1 0 0 0,1-1 0 0 0,-1 0 0 0 0,1 0 0 0 0,0 1 0 0 0,-1-1 1 0 0,1 0-1 0 0,0 1 0 0 0,0-1 0 0 0,0 1 0 0 0,0-1 0 0 0,0 0-33 0 0,-2 14 220 0 0,0-9 827 0 0,0 0 0 0 0,1-1 0 0 0,0 1 0 0 0,0 0 0 0 0,0 0 0 0 0,1 2-1047 0 0,0-7 476 0 0,0-1-10 0 0,0 0-16 0 0,0 0-54 0 0,0 0-20 0 0,0 0-7 0 0,0 0 18 0 0,3-3 586 0 0,0-1-798 0 0,0 0 0 0 0,-1 0-1 0 0,0 0 1 0 0,0 0-1 0 0,0 0 1 0 0,0 0 0 0 0,-1 0-1 0 0,1-2-174 0 0,8-37 158 0 0,-8 37-91 0 0,7-57 118 0 0,-8 53-159 0 0,0-1 0 0 0,0 1 0 0 0,-1-6-26 0 0,2-26-5 0 0,2-3 3 0 0,-3 27 36 0 0,1 0 1 0 0,2-6-35 0 0,4-13-75 0 0,8-21 75 0 0,5-11 64 0 0,2 116-298 0 0,11 46 84 0 0,-29-78 150 0 0,-4-10 0 0 0,1 0 0 0 0,0 0 0 0 0,0-1 0 0 0,0 1 0 0 0,2 2 0 0 0,16 29 0 0 0,-16-27 0 0 0,1-1 0 0 0,0 0 0 0 0,0 0 0 0 0,0 0 0 0 0,1-1 0 0 0,2 3 0 0 0,3 1 0 0 0,0 0 0 0 0,1-1 0 0 0,0 0 0 0 0,1-1 0 0 0,9 6 0 0 0,-15-12 0 0 0,13 1 81 0 0,-12-7-19 0 0,1-1 22 0 0,-8 4-77 0 0,-1 0 1 0 0,1 0-1 0 0,0-1 1 0 0,0 1-1 0 0,0 0 0 0 0,0-1 1 0 0,0 1-1 0 0,0 0 0 0 0,0-1 1 0 0,0 1-1 0 0,-1-1 0 0 0,1 0 1 0 0,0 1-1 0 0,0-1 1 0 0,-1 0-1 0 0,1 1 0 0 0,0-1 1 0 0,-1 0-1 0 0,1 0 0 0 0,-1 1 1 0 0,1-1-1 0 0,-1 0 0 0 0,1 0 1 0 0,-1 0-1 0 0,1 0 1 0 0,-1 0-8 0 0,1-2 64 0 0,2-2 22 0 0,-1 0 1 0 0,0-1-1 0 0,0 1 1 0 0,-1 0-1 0 0,1-1 0 0 0,-1 1 1 0 0,0-1-1 0 0,-1 0 1 0 0,1-3-88 0 0,-1-12 377 0 0,-2-21-376 0 0,0 1-36 0 0,1-4 34 0 0,0 16 156 0 0,2-24-154 0 0,10-48 128 0 0,3 14-128 0 0,-6 75 0 0 0,-8 11-15 0 0,0 1-1 0 0,0-1 0 0 0,0 1 0 0 0,1 0 1 0 0,-1-1-1 0 0,0 1 0 0 0,0 0 0 0 0,0-1 1 0 0,1 1-1 0 0,-1 0 0 0 0,0 0 0 0 0,1-1 1 0 0,-1 1-1 0 0,0 0 0 0 0,0-1 0 0 0,1 1 0 0 0,-1 0 1 0 0,0 0-1 0 0,1 0 0 0 0,-1 0 0 0 0,0-1 1 0 0,1 1-1 0 0,-1 0 0 0 0,1 0 0 0 0,-1 0 1 0 0,0 0-1 0 0,1 0 0 0 0,-1 0 0 0 0,1 0 1 0 0,-1 0-1 0 0,0 0 0 0 0,1 0 0 0 0,-1 0 1 0 0,0 0-1 0 0,1 0 0 0 0,-1 0 0 0 0,1 0 1 0 0,-1 0-1 0 0,0 1 0 0 0,1-1 0 0 0,-1 0 1 0 0,0 0-1 0 0,1 0 0 0 0,-1 1 0 0 0,0-1 1 0 0,1 0-1 0 0,-1 0 0 0 0,0 1 0 0 0,0-1 1 0 0,1 0-1 0 0,-1 1 0 0 0,0-1 0 0 0,0 0 1 0 0,1 1 15 0 0,8 14-1579 0 0,0 7-1217 0 0,-5-11 1358 0 0</inkml:trace>
  <inkml:trace contextRef="#ctx0" brushRef="#br1" timeOffset="-180624.316">6596 8173 11056 0 0,'0'0'248'0'0,"0"0"34"0"0,4 8 297 0 0,2 10-339 0 0,0 0 0 0 0,-1 0 0 0 0,-1 2-240 0 0,2 5 437 0 0,-4 0 63 0 0,-3-21-416 0 0,1-1-1 0 0,0 1 1 0 0,1 0-1 0 0,-1 0 1 0 0,0-1 0 0 0,2 3-84 0 0,12 47 1276 0 0,-14-51-1042 0 0,2 3-118 0 0,2 0-16 0 0,-3-4 74 0 0,18-13 660 0 0,-4 1-766 0 0,8-7 213 0 0,1 1 0 0 0,4-1-281 0 0,-20 13 41 0 0,0 1-1 0 0,0 0 1 0 0,0 0-1 0 0,1 1 1 0 0,0 0-1 0 0,-1 1 1 0 0,1 0-1 0 0,0 0 1 0 0,1 1-41 0 0,-7 0 17 0 0,1 1 1 0 0,0 0-1 0 0,-1-1 1 0 0,1 1 0 0 0,0 0-1 0 0,-1 1 1 0 0,1-1-1 0 0,0 1 1 0 0,-1-1-1 0 0,1 1 1 0 0,0 0-1 0 0,-1 1 1 0 0,0-1-1 0 0,1 1 1 0 0,-1-1-1 0 0,0 1 1 0 0,1 0 0 0 0,-1 0-1 0 0,2 3-17 0 0,-3-4 18 0 0,-1 0 0 0 0,0 0 0 0 0,1 1 0 0 0,-1-1 0 0 0,0 1 0 0 0,0-1 0 0 0,0 1 0 0 0,0 0 0 0 0,0-1 0 0 0,-1 1 0 0 0,1 0 0 0 0,-1 0 0 0 0,1-1 0 0 0,-1 1 0 0 0,1 0 0 0 0,-1 0 0 0 0,0 0 0 0 0,0 0 0 0 0,0 0 0 0 0,0-1 0 0 0,0 1 0 0 0,0 0 0 0 0,0 0 0 0 0,-1 0 0 0 0,1 0 0 0 0,-1-1 0 0 0,1 1 0 0 0,-1 0 0 0 0,0 0 0 0 0,0-1 0 0 0,0 1 0 0 0,0 0 0 0 0,-1 0-18 0 0,-1 4 125 0 0,-1-1 1 0 0,0 0-1 0 0,0 0 1 0 0,0-1-1 0 0,-1 1 0 0 0,0-1 1 0 0,0 0-1 0 0,-5 3-125 0 0,-10 5 55 0 0,0-1 0 0 0,-1-1 0 0 0,0-1 0 0 0,-12 3-55 0 0,-20 2-5979 0 0,32-10-141 0 0</inkml:trace>
  <inkml:trace contextRef="#ctx0" brushRef="#br1" timeOffset="-183124.238">5015 8076 6912 0 0,'-1'-19'854'0'0,"-1"14"-536"0"0,1 4-236 0 0,1 1 0 0 0,0-1 0 0 0,-1 1 0 0 0,1-1 0 0 0,0 1 1 0 0,-1-1-1 0 0,1 0 0 0 0,0 1 0 0 0,0-1 0 0 0,0 0 0 0 0,-1 1 1 0 0,1-1-1 0 0,0 0 0 0 0,0 1 0 0 0,0-1 0 0 0,0 0 0 0 0,0 1 1 0 0,0-1-1 0 0,0 0 0 0 0,1 1 0 0 0,-1-1 0 0 0,0 0 1 0 0,0 1-1 0 0,1-1-82 0 0,-1 0 67 0 0,0 1 0 0 0,0-1 0 0 0,0 1 1 0 0,0 0-1 0 0,1-1 0 0 0,-1 1 0 0 0,0-1 1 0 0,0 0-1 0 0,0 1 0 0 0,0-1 0 0 0,0 1 1 0 0,0-1-1 0 0,0 1 0 0 0,0-1 0 0 0,-1 1 1 0 0,1-1-1 0 0,0 1 0 0 0,0 0 0 0 0,0-1 0 0 0,0 1 1 0 0,-1-1-68 0 0,1 1 39 0 0,0-1 0 0 0,0 1 1 0 0,-1 0-1 0 0,1-1 0 0 0,0 1 0 0 0,0 0 1 0 0,0-1-1 0 0,0 1 0 0 0,0 0 0 0 0,0-1 1 0 0,0 1-1 0 0,0 0 0 0 0,0-1 0 0 0,0 1 1 0 0,0 0-1 0 0,0-1 0 0 0,0 1 0 0 0,0 0 1 0 0,0 0-1 0 0,0-1 0 0 0,0 1 0 0 0,0 0 1 0 0,0-1-1 0 0,1 1 0 0 0,-1 0 1 0 0,0-1-1 0 0,0 1 0 0 0,0 0 0 0 0,1 0-39 0 0,10-13 3980 0 0,-10 12-3456 0 0,-1 1-11 0 0,1 1-426 0 0,1-1-1 0 0,-1 1 0 0 0,0 0 1 0 0,0-1-1 0 0,0 1 0 0 0,0 0 0 0 0,0 0 1 0 0,0 0-1 0 0,0 0 0 0 0,1 1-86 0 0,0 4 90 0 0,1 0-25 0 0,0 0-1 0 0,-1 0 0 0 0,0 0 0 0 0,0 0 0 0 0,-1 0 1 0 0,0 1-1 0 0,0-1 0 0 0,0 3-64 0 0,-1-4 53 0 0,1-1 0 0 0,0 1 0 0 0,0 0 0 0 0,0 0 0 0 0,1-1 0 0 0,-1 1 0 0 0,2 1-53 0 0,5 22 234 0 0,24 106 542 0 0,-31-128-748 0 0,1 0 0 0 0,0-1-1 0 0,1 1 1 0 0,-1 0 0 0 0,1-1-28 0 0,0 0 16 0 0,0 0 1 0 0,-1 1 0 0 0,0-1-1 0 0,0 0 1 0 0,-1 1-17 0 0,6 20 52 0 0,-4-20-40 0 0,-2-1 0 0 0,1 1-1 0 0,0-1 1 0 0,-1 1 0 0 0,0-1-1 0 0,-1 1 1 0 0,1 0 0 0 0,-1 0 0 0 0,0-1-1 0 0,0 1 1 0 0,-2 5-12 0 0,1-7 5 0 0,0-1 0 0 0,0 1 0 0 0,1-1-1 0 0,-1 1 1 0 0,1 0 0 0 0,0-1 0 0 0,0 1 0 0 0,0 0 0 0 0,0-1 0 0 0,1 1-1 0 0,-1 0-4 0 0,1-2 5 0 0,-1-1 0 0 0,0 1 0 0 0,-1-1 0 0 0,1 1 0 0 0,0-1-1 0 0,0 1 1 0 0,0 0 0 0 0,-1-1 0 0 0,1 1 0 0 0,-1-1 0 0 0,0 0-1 0 0,1 1 1 0 0,-1-1 0 0 0,0 1 0 0 0,0-1 0 0 0,0 1-5 0 0,0-1-20 0 0,0 0 0 0 0,0 0 0 0 0,1 1 0 0 0,-1-1 0 0 0,0 0 0 0 0,1 0 0 0 0,-1 1 0 0 0,1-1 0 0 0,0 0 0 0 0,-1 1 0 0 0,1-1 0 0 0,0 0 1 0 0,0 1-1 0 0,0-1 0 0 0,-1 0 0 0 0,2 1 0 0 0,-1-1 0 0 0,0 1 0 0 0,0-1 0 0 0,0 0 0 0 0,1 1 0 0 0,-1 0 20 0 0,0-2-37 0 0,1 0-1 0 0,-1 1 1 0 0,0-1 0 0 0,0 0 0 0 0,1 1-1 0 0,-1-1 1 0 0,0 0 0 0 0,1 0-1 0 0,-1 1 1 0 0,0-1 0 0 0,1 0 0 0 0,-1 0-1 0 0,0 0 1 0 0,1 0 0 0 0,-1 0-1 0 0,0 1 1 0 0,1-1 0 0 0,-1 0 0 0 0,1 0-1 0 0,-1 0 1 0 0,0 0 0 0 0,1 0-1 0 0,-1 0 1 0 0,1 0 0 0 0,-1 0 0 0 0,0 0-1 0 0,1 0 38 0 0,1 0-2078 0 0,-7-3 685 0 0</inkml:trace>
  <inkml:trace contextRef="#ctx0" brushRef="#br1" timeOffset="-182825.667">5084 8047 5064 0 0,'2'0'120'0'0,"2"0"15"0"0,7-8 138 0 0,9-15 5104 0 0,-19 21-5224 0 0,0 0 0 0 0,0 0 0 0 0,1 0 0 0 0,-1 0 0 0 0,1 0 0 0 0,-1 1 0 0 0,1-1 0 0 0,0 0 0 0 0,-1 1 0 0 0,1-1 0 0 0,0 1 0 0 0,0 0 0 0 0,0 0 0 0 0,0 0 0 0 0,0 0 0 0 0,1 0 0 0 0,-1 0 0 0 0,0 0 0 0 0,0 1 0 0 0,1-1 0 0 0,-1 1 0 0 0,0-1 0 0 0,1 1 0 0 0,-1 0 1 0 0,0 0-1 0 0,2 0-153 0 0,7 1 131 0 0,0 1 0 0 0,0 0 0 0 0,-1 0 0 0 0,1 1 0 0 0,-1 1 0 0 0,0-1 0 0 0,0 2 0 0 0,0-1 1 0 0,-1 1-1 0 0,1 1 0 0 0,-1 0 0 0 0,0 0 0 0 0,-1 1 0 0 0,0 0 0 0 0,0 0 0 0 0,0 1 0 0 0,-1 0 0 0 0,0 0 1 0 0,-1 1-1 0 0,1 0 0 0 0,-2 0 0 0 0,1 0 0 0 0,-1 1 0 0 0,1 4-131 0 0,-5-11 24 0 0,0 1 0 0 0,1-1 0 0 0,-2 0 0 0 0,1 1 1 0 0,0-1-1 0 0,-1 0 0 0 0,1 1 0 0 0,-1-1 0 0 0,0 1 0 0 0,0-1 0 0 0,0 1 0 0 0,-1-1 0 0 0,1 1 0 0 0,-1-1 1 0 0,0 1-1 0 0,0-1 0 0 0,0 0 0 0 0,-1 0 0 0 0,1 1 0 0 0,-1-1 0 0 0,1 0 0 0 0,-1 0 0 0 0,0-1 0 0 0,0 1 0 0 0,0 0 1 0 0,-1 0-1 0 0,1-1 0 0 0,-2 1-24 0 0,-10 7 23 0 0,-1-2 1 0 0,-1 0 0 0 0,1 0 0 0 0,-1-2-1 0 0,-1 0 1 0 0,1 0 0 0 0,-3-1-24 0 0,-4 2-294 0 0,-24 3-1238 0 0,27-7-2841 0 0,6-2-1115 0 0</inkml:trace>
  <inkml:trace contextRef="#ctx0" brushRef="#br1" timeOffset="-182514.92">5446 8349 4144 0 0,'0'0'319'0'0,"-1"2"-210"0"0,-5 6 1872 0 0,0-1 0 0 0,1 2 1 0 0,0-1-1 0 0,0 1 0 0 0,-2 5-1981 0 0,1 2 849 0 0,0-1 0 0 0,1 1 0 0 0,1 1 0 0 0,-2 15-849 0 0,6-28 111 0 0,0 1 0 0 0,0 0 0 0 0,1 0 1 0 0,0-1-1 0 0,0 1 0 0 0,0-1 0 0 0,0 1 0 0 0,1-1 0 0 0,-1 1 0 0 0,1-1 0 0 0,0 0 0 0 0,2 2-111 0 0,-3-4 43 0 0,0-1 0 0 0,0 0 0 0 0,1 0 0 0 0,-1 0 0 0 0,0-1 0 0 0,1 1 0 0 0,-1 0 0 0 0,1 0-1 0 0,-1-1 1 0 0,1 1 0 0 0,-1-1 0 0 0,1 1 0 0 0,-1-1 0 0 0,1 0 0 0 0,-1 0 0 0 0,1 0-1 0 0,-1 1 1 0 0,1-1 0 0 0,0-1 0 0 0,-1 1 0 0 0,1 0 0 0 0,-1 0 0 0 0,1-1 0 0 0,0 1 0 0 0,-1-1-1 0 0,1 1-42 0 0,3-2 87 0 0,-1 0 0 0 0,1 1-1 0 0,-1-1 1 0 0,0-1 0 0 0,0 1-1 0 0,0-1 1 0 0,0 1-1 0 0,2-3-86 0 0,3-3 129 0 0,-6 6-93 0 0,-1 0 0 0 0,1 0 0 0 0,0-1 0 0 0,-1 1 0 0 0,1-1 0 0 0,-1 0 0 0 0,0 0 0 0 0,0 0 0 0 0,0 0-1 0 0,-1 0 1 0 0,1 0 0 0 0,0 0-36 0 0,5-12 144 0 0,-6 13-114 0 0,0 0 0 0 0,0 0 0 0 0,0 0-1 0 0,0 0 1 0 0,-1 0 0 0 0,1 0 0 0 0,0 0 0 0 0,-1 0 0 0 0,0 0 0 0 0,1-1 0 0 0,-1 1 0 0 0,0 0 0 0 0,0 0-1 0 0,0 0 1 0 0,0-2-30 0 0,-1-6 129 0 0,1 8-128 0 0,0 1 1 0 0,-1-1 0 0 0,1 1 0 0 0,0 0 0 0 0,0-1 0 0 0,-1 1 0 0 0,1-1 0 0 0,0 1-1 0 0,-1 0 1 0 0,1 0 0 0 0,-1-1 0 0 0,0 1 0 0 0,1 0 0 0 0,-1 0 0 0 0,0 0-1 0 0,0-1 1 0 0,0 1-2 0 0,1 1 1 0 0,-5-5-38 0 0,0-1-1 0 0,0 1 1 0 0,0 1 0 0 0,-1-1 0 0 0,1 1 0 0 0,-1 0-1 0 0,-1 0 38 0 0,2 0-505 0 0,-18-6 76 0 0,6 7-5762 0 0,8 3-239 0 0</inkml:trace>
  <inkml:trace contextRef="#ctx0" brushRef="#br0" timeOffset="-143175.958">5551 7763 10880 0 0,'0'0'497'0'0,"0"1"-8"0"0,-12 30-326 0 0,7-18 87 0 0,1-1 0 0 0,-2 0 0 0 0,0 0 0 0 0,0 0 1 0 0,-5 4-251 0 0,-9 13 556 0 0,1-4 96 0 0,0 0 1 0 0,-20 18-653 0 0,-2-3 1577 0 0,-41 30-1577 0 0,63-56 518 0 0,1 2 1 0 0,1 0-1 0 0,0 1 0 0 0,-8 12-518 0 0,-23 24 598 0 0,27-32-1045 0 0,1 2-1 0 0,-5 8 448 0 0,19-22-221 0 0,-30 42-1119 0 0,-10 21 1340 0 0,26-33-6029 0 0</inkml:trace>
  <inkml:trace contextRef="#ctx0" brushRef="#br1" timeOffset="-175245.412">8121 9317 6912 0 0,'1'-6'622'0'0,"1"2"-212"0"0,-1 3 1159 0 0,-1 1 530 0 0,0 0 107 0 0,0 0-270 0 0,0 0-1229 0 0,-3 19-71 0 0,-2 35 574 0 0,2 0 0 0 0,3 0 0 0 0,2 6-1210 0 0,-1-31 248 0 0,2 0 0 0 0,2 0 0 0 0,0-1 0 0 0,2 0 0 0 0,3 8-248 0 0,-9-32 63 0 0,1 1 0 0 0,0-1 0 0 0,0 0 0 0 0,1 1 0 0 0,-1-1 0 0 0,1-1 0 0 0,0 1 0 0 0,0 0-1 0 0,0 0 1 0 0,1-1-63 0 0,-2-1 24 0 0,0 0 1 0 0,0 0-1 0 0,1 0 0 0 0,-1-1 0 0 0,0 1 0 0 0,1-1 1 0 0,-1 1-1 0 0,1-1 0 0 0,0 0 0 0 0,-1 0 0 0 0,1 0 1 0 0,0-1-1 0 0,0 1 0 0 0,-1-1 0 0 0,1 1 0 0 0,1-1-24 0 0,-2-1 3 0 0,1 1 0 0 0,-1-1 0 0 0,0 1 0 0 0,0-1 0 0 0,1 0 0 0 0,-1 0 0 0 0,0 0 0 0 0,0 0 0 0 0,0 0 0 0 0,0-1 0 0 0,0 1 0 0 0,1-2-3 0 0,0 0-55 0 0,1 0-1 0 0,-1 0 1 0 0,0 0-1 0 0,0 0 1 0 0,2-4 55 0 0,19-37-443 0 0,-16 29 258 0 0,1-1 0 0 0,0 1 0 0 0,1 1 0 0 0,5-6 185 0 0,-14 20-8 0 0,-1 0-1 0 0,0-1 1 0 0,0 1-1 0 0,0 0 1 0 0,1 0-1 0 0,-1 0 0 0 0,0-1 1 0 0,0 1-1 0 0,0 0 1 0 0,1 0-1 0 0,-1 0 1 0 0,0 0-1 0 0,0 0 0 0 0,1-1 1 0 0,-1 1-1 0 0,0 0 1 0 0,0 0-1 0 0,1 0 1 0 0,-1 0-1 0 0,0 0 0 0 0,1 0 1 0 0,-1 0-1 0 0,0 0 1 0 0,0 0-1 0 0,1 0 1 0 0,-1 0-1 0 0,0 0 0 0 0,0 0 1 0 0,1 0-1 0 0,-1 0 1 0 0,0 0-1 0 0,0 1 1 0 0,1-1-1 0 0,-1 0 1 0 0,0 0-1 0 0,1 0 9 0 0,6 11-48 0 0,2 17 76 0 0,-7-6-24 0 0,0-13 3 0 0,-1 1 0 0 0,0 0 1 0 0,-1 0-1 0 0,0 0 0 0 0,-1 0 0 0 0,0 0 0 0 0,-1 5-7 0 0,-6 24 17 0 0,6-27-102 0 0,0 0 0 0 0,-1-1-1 0 0,-1 1 1 0 0,-1 4 85 0 0,-4 2-1871 0 0,8-17 756 0 0</inkml:trace>
  <inkml:trace contextRef="#ctx0" brushRef="#br1" timeOffset="-174671.933">8665 9504 6448 0 0,'3'-14'297'0'0,"-2"11"-9"0"0,0 4-104 0 0,0 0-1 0 0,0-1 1 0 0,0 1-1 0 0,1 0 1 0 0,-1 0-1 0 0,0 0 1 0 0,0 1 0 0 0,-1-1-1 0 0,1 0 1 0 0,0 0-1 0 0,0 0 1 0 0,-1 1-1 0 0,1-1 1 0 0,0 0-1 0 0,-1 1 1 0 0,1 0-184 0 0,0 1 455 0 0,10 21 1301 0 0,0-4-698 0 0,-1 2 0 0 0,-2-1-1 0 0,0 1 1 0 0,-1 0 0 0 0,-1 3-1058 0 0,9 63 1488 0 0,-15-87-1498 0 0,0 2 193 0 0,1 1-1 0 0,-1-1 0 0 0,1 1 0 0 0,0-1 0 0 0,0 1 0 0 0,0-1 0 0 0,1 1-182 0 0,-2-3 21 0 0,1-1 0 0 0,-1 0 0 0 0,1 1 0 0 0,-1-1 0 0 0,1 0 0 0 0,-1 0-1 0 0,1 1 1 0 0,0-1 0 0 0,-1 0 0 0 0,1 0 0 0 0,-1 0 0 0 0,1 0 0 0 0,0 0 0 0 0,-1 0-1 0 0,1 0 1 0 0,0 0 0 0 0,-1 0 0 0 0,1 0 0 0 0,-1 0 0 0 0,1 0 0 0 0,0 0-1 0 0,-1-1-20 0 0,15-2 377 0 0,-8-1-274 0 0,0 1-1 0 0,-1-1 1 0 0,1 0-1 0 0,-1 0 1 0 0,0-1-1 0 0,0 1 1 0 0,-1-1-1 0 0,1-1 1 0 0,-1 1-1 0 0,0-1 0 0 0,-1 0 1 0 0,1 0-1 0 0,1-4-102 0 0,7-13-16 0 0,0-1-1 0 0,-2 0 1 0 0,0-3 16 0 0,-11 27 1 0 0,6-17 57 0 0,-2 0 0 0 0,0 0 0 0 0,-1 0-1 0 0,0-1 1 0 0,-1-11-58 0 0,-2 25-1 0 0,1-65 85 0 0,-1 38-24 0 0,0 27-24 0 0,-1-1-1 0 0,1 1 1 0 0,-1-1 0 0 0,1 1-1 0 0,-1-1 1 0 0,-1-2-36 0 0,1 5-84 0 0,1 1 0 0 0,-1 0-1 0 0,1 0 1 0 0,-1-1 0 0 0,0 1 0 0 0,1 0 0 0 0,-1 0 0 0 0,0 0 0 0 0,0 0 0 0 0,0 0-1 0 0,1 0 1 0 0,-1 0 0 0 0,0 0 0 0 0,-1 0 0 0 0,1 0 0 0 0,0 0 0 0 0,0 1 0 0 0,0-1-1 0 0,0 1 1 0 0,-1-1 0 0 0,1 1 0 0 0,0-1 0 0 0,-2 0 84 0 0,-3 1-7550 0 0</inkml:trace>
  <inkml:trace contextRef="#ctx0" brushRef="#br1" timeOffset="-178978.46">4373 9555 3224 0 0,'-2'-6'2015'0'0,"1"-3"3834"0"0,2 8-5725 0 0,1-1 0 0 0,-1 0 0 0 0,0 1 0 0 0,1-1 0 0 0,-1 1 0 0 0,1-1 0 0 0,0 1 0 0 0,0 0 1 0 0,-1 0-1 0 0,1 0 0 0 0,0 0 0 0 0,0 0 0 0 0,0 0 0 0 0,0 0 0 0 0,0 1 0 0 0,0-1 0 0 0,0 1 0 0 0,0-1 1 0 0,1 1-125 0 0,7-2 587 0 0,0 1 0 0 0,0 0 1 0 0,7 0-588 0 0,2 1 626 0 0,0 1 0 0 0,0 0-1 0 0,0 2 1 0 0,7 1-626 0 0,-12 0 557 0 0,-1-1-1 0 0,11 5-556 0 0,-20-6 77 0 0,1 0 0 0 0,0 1-1 0 0,-1-1 1 0 0,0 1-1 0 0,1 0 1 0 0,-1 0 0 0 0,0 0-1 0 0,-1 0 1 0 0,3 3-77 0 0,-5-5 11 0 0,1 1-1 0 0,-1-1 1 0 0,0 1-1 0 0,0 0 1 0 0,0-1-1 0 0,0 1 1 0 0,-1 0-1 0 0,1 0 1 0 0,0 0-1 0 0,-1-1 1 0 0,1 1-1 0 0,-1 0 1 0 0,1 0 0 0 0,-1 0-1 0 0,0 0 1 0 0,0 0-1 0 0,0 0 1 0 0,0 1-11 0 0,-1 1 28 0 0,0-1 0 0 0,0 0 0 0 0,0 1 0 0 0,0-1 1 0 0,0 0-1 0 0,-1 0 0 0 0,1 0 0 0 0,-1 0 0 0 0,0 0 1 0 0,-1 1-29 0 0,-4 4 65 0 0,1 0 0 0 0,-2-1 1 0 0,1 0-1 0 0,-1 0 1 0 0,0-1-1 0 0,-9 6-65 0 0,-11 3 47 0 0,-1 0-1 0 0,-1-2 1 0 0,0-2-1 0 0,-1 0 1 0 0,-7 0-47 0 0,36-11 3 0 0,-11 7 163 0 0,13-7-158 0 0,0 0-1 0 0,0 0 1 0 0,0 0 0 0 0,0 0 0 0 0,0 0 0 0 0,0 0-1 0 0,-1 0 1 0 0,1 1 0 0 0,0-1 0 0 0,0 0-1 0 0,0 0 1 0 0,1 0 0 0 0,-1 0 0 0 0,0 0 0 0 0,0 0-1 0 0,0 0 1 0 0,0 1 0 0 0,0-1 0 0 0,0 0-1 0 0,0 0 1 0 0,0 0 0 0 0,0 0 0 0 0,0 0 0 0 0,0 0-1 0 0,0 0 1 0 0,0 0 0 0 0,0 1 0 0 0,0-1-1 0 0,0 0 1 0 0,1 0 0 0 0,-1 0 0 0 0,0 0 0 0 0,0 0-1 0 0,0 0 1 0 0,0 0 0 0 0,0 0 0 0 0,0 0-1 0 0,0 0 1 0 0,0 0 0 0 0,1 0 0 0 0,-1 0-1 0 0,0 0 1 0 0,0 0 0 0 0,0 0 0 0 0,0 0 0 0 0,0 0-1 0 0,0 0 1 0 0,1 0 0 0 0,-1 0 0 0 0,0 0-1 0 0,0 0-7 0 0,29 3 626 0 0,-23-2-657 0 0,65 1 961 0 0,16-4-930 0 0,-11 0-764 0 0,3 4 764 0 0,-59-2-1152 0 0,-1 2-354 0 0</inkml:trace>
  <inkml:trace contextRef="#ctx0" brushRef="#br1" timeOffset="-178661.71">5050 9352 13448 0 0,'-7'6'1458'0'0,"2"-6"-1407"0"0,3 0 16 0 0,0 1 1 0 0,0 0-1 0 0,0 0 0 0 0,1-1 1 0 0,-1 1-1 0 0,0 1 0 0 0,0-1 1 0 0,1 0-1 0 0,-1 0 0 0 0,0 1 1 0 0,1-1-1 0 0,-1 1 0 0 0,1-1 1 0 0,0 1-1 0 0,0-1 1 0 0,-1 1-1 0 0,1 0 0 0 0,0 0-67 0 0,-1 1 199 0 0,-12 16 586 0 0,3-5-462 0 0,0 1 1 0 0,1 1 0 0 0,1 0-1 0 0,0 1-323 0 0,-3 7 196 0 0,5-10 123 0 0,0 1-1 0 0,1-1 1 0 0,-3 12-319 0 0,1 3 349 0 0,5-21-290 0 0,0 0 1 0 0,1 1 0 0 0,0-1-1 0 0,0 1 1 0 0,1-1 0 0 0,0 1 0 0 0,0 0-1 0 0,1 0 1 0 0,0-1 0 0 0,1 5-60 0 0,1 9 186 0 0,-2-18-157 0 0,1 0 0 0 0,-1 0 0 0 0,0 0 0 0 0,1 0 0 0 0,0 0-1 0 0,0 0 1 0 0,0 0 0 0 0,2 2-29 0 0,2 6 109 0 0,2-1 0 0 0,-1 0-1 0 0,2 0 1 0 0,-1-1 0 0 0,1 0 0 0 0,1-1 0 0 0,0 1-1 0 0,9 6-108 0 0,-8-8-736 0 0,1 0-1 0 0,-1-1 0 0 0,4 1 737 0 0,-11-6-371 0 0,1 0 0 0 0,0-1-1 0 0,0 1 1 0 0,0-1 0 0 0,0 0-1 0 0,0 0 1 0 0,0-1 0 0 0,3 1 371 0 0,1 0-502 0 0,15 2-1288 0 0</inkml:trace>
  <inkml:trace contextRef="#ctx0" brushRef="#br1" timeOffset="-178040.605">5236 9833 456 0 0,'31'9'379'0'0,"-28"-8"1291"0"0,1 0 0 0 0,-1 0 1 0 0,0 0-1 0 0,1-1 0 0 0,-1 0 1 0 0,1 1-1 0 0,1-1-1670 0 0,7-2 1113 0 0,-11 2 44 0 0,6-3 703 0 0,-4 2-1645 0 0,0 0 0 0 0,0-1 1 0 0,0 1-1 0 0,0-1 0 0 0,-1 0 1 0 0,1 1-1 0 0,-1-1 0 0 0,1-1 1 0 0,-1 1-1 0 0,0 0 0 0 0,0 0 0 0 0,0-1 1 0 0,0 1-1 0 0,0-1 0 0 0,0 0 1 0 0,-1 0-1 0 0,2-1-215 0 0,-1-3 71 0 0,1 0-1 0 0,-1 0 1 0 0,0-1-1 0 0,0 1 1 0 0,-1 0 0 0 0,0-7-71 0 0,5-50 66 0 0,-1-18-155 0 0,-4 57-100 0 0,5-22 189 0 0,-2 7-90 0 0,2 18 70 0 0,0 5-32 0 0,-6 16 48 0 0,0 0 3 0 0,0 1 0 0 0,0-1-1 0 0,0 1 1 0 0,0-1 0 0 0,0 1 0 0 0,0-1 0 0 0,0 1-1 0 0,1-1 1 0 0,-1 1 0 0 0,0-1 0 0 0,0 1 0 0 0,1 0-1 0 0,-1-1 1 0 0,0 1 0 0 0,0-1 0 0 0,1 1 0 0 0,-1-1 0 0 0,1 1-1 0 0,-1 0 1 0 0,0-1 0 0 0,1 1 0 0 0,-1 0 0 0 0,1 0-1 0 0,-1-1 1 0 0,1 1 0 0 0,-1 0 0 0 0,0 0 0 0 0,1-1-1 0 0,-1 1 1 0 0,1 0 0 0 0,-1 0 0 0 0,1 0 0 0 0,0 0-1 0 0,-1 0 1 0 0,1 0 0 0 0,-1 0 0 0 0,1 0 0 0 0,-1 0-1 0 0,1 0 1 0 0,-1 0 0 0 0,1 0 1 0 0,1 0-2 0 0,0 1-1 0 0,0-1 1 0 0,-1 1-1 0 0,1-1 1 0 0,0 1-1 0 0,0 0 1 0 0,0-1-1 0 0,-1 1 1 0 0,1 0-1 0 0,0 0 1 0 0,-1 0 0 0 0,1 0-1 0 0,-1 1 1 0 0,1-1-1 0 0,-1 0 1 0 0,1 1-1 0 0,-1-1 1 0 0,0 1-1 0 0,0-1 1 0 0,0 1-1 0 0,0-1 1 0 0,0 1-1 0 0,0 0 3 0 0,4 7-20 0 0,-1 0 0 0 0,-1 0-1 0 0,4 10 21 0 0,-6-15-10 0 0,7 25-7 0 0,-2 0-1 0 0,2 13 18 0 0,-5-17-13 0 0,2-1 0 0 0,0 0-1 0 0,10 22 14 0 0,-14-44 4 0 0,0 0 0 0 0,0 0 0 0 0,0-1 0 0 0,0 1 0 0 0,0 0 0 0 0,1 0 0 0 0,-1-1 0 0 0,1 1 0 0 0,-1-1 0 0 0,1 1 0 0 0,-1-1 0 0 0,1 1 0 0 0,0-1 0 0 0,0 0 0 0 0,1 0-4 0 0,3 2 171 0 0,0 0 0 0 0,0-1 0 0 0,0 0 0 0 0,4 0-171 0 0,-10-2 27 0 0,1 0 0 0 0,0 0-1 0 0,-1 0 1 0 0,1 0 0 0 0,0 0-1 0 0,-1-1 1 0 0,1 1 0 0 0,0 0-1 0 0,-1 0 1 0 0,1-1 0 0 0,0 1-1 0 0,-1 0 1 0 0,1-1 0 0 0,-1 1-1 0 0,1 0 1 0 0,0-1 0 0 0,-1 1 0 0 0,1-1-1 0 0,-1 1 1 0 0,0-1 0 0 0,1 0-1 0 0,-1 1 1 0 0,1-1 0 0 0,-1 0-27 0 0,1 0 45 0 0,0 0 1 0 0,0-1 0 0 0,0 1-1 0 0,-1 0 1 0 0,1-1 0 0 0,-1 1-1 0 0,1-1 1 0 0,-1 1 0 0 0,1 0-1 0 0,-1-1 1 0 0,0 0-46 0 0,3-26 343 0 0,-2 20-294 0 0,-1 1 1 0 0,1 0-1 0 0,-1 0 0 0 0,-1-4-49 0 0,1 4 10 0 0,0 0-1 0 0,1 0 1 0 0,0 0-1 0 0,0 0 1 0 0,0 1 0 0 0,1-3-10 0 0,5-29 49 0 0,-7 28-48 0 0,1 0 0 0 0,1 0 0 0 0,0 1 0 0 0,0-1 1 0 0,1 0-1 0 0,0 1 0 0 0,0-1 0 0 0,1 1 0 0 0,5-8-1 0 0,-8 14 0 0 0,0 0 0 0 0,0 0 0 0 0,0 1 0 0 0,0-1 0 0 0,0 0 0 0 0,-1 0 0 0 0,1 0 0 0 0,-1 0 0 0 0,0 0 0 0 0,0-2 0 0 0,0 1 0 0 0,0 1 0 0 0,0 0 0 0 0,1-1 0 0 0,-1 1 0 0 0,1 0 0 0 0,0 0 0 0 0,1-4 0 0 0,6-8 0 0 0,-6 12 0 0 0,0 1 0 0 0,-1-1 0 0 0,1 0 0 0 0,-1 0 0 0 0,0 0 0 0 0,0 0 0 0 0,0 0 0 0 0,1-2 0 0 0,-2 2-1 0 0,1 1-1 0 0,0 0 0 0 0,0 0 0 0 0,0-1 0 0 0,0 1 1 0 0,0 0-1 0 0,1 0 0 0 0,-1 0 0 0 0,1 0 0 0 0,-1 1 1 0 0,1-1-1 0 0,0 0 0 0 0,-1 1 0 0 0,2-2 2 0 0,3-3-89 0 0,-5 6 46 0 0,0 0-1 0 0,-1-1 1 0 0,1 1 0 0 0,0 0 0 0 0,-1-1 0 0 0,1 1 0 0 0,0 0 0 0 0,-1 0 0 0 0,1 0 0 0 0,0-1 0 0 0,-1 1 0 0 0,1 0 0 0 0,0 0-1 0 0,0 0 1 0 0,-1 0 0 0 0,1 0 0 0 0,0 1 0 0 0,-1-1 0 0 0,1 0 0 0 0,1 0 43 0 0,13 6-6939 0 0,-6-1 591 0 0</inkml:trace>
  <inkml:trace contextRef="#ctx0" brushRef="#br1" timeOffset="-177646.808">5764 9567 4144 0 0,'-10'1'145'0'0,"11"5"15"0"0,2 9-57 0 0,-2-1 2006 0 0,1 0 0 0 0,0 0-1 0 0,4 12-2108 0 0,-2-6 1262 0 0,-2-12-624 0 0,-1 1 0 0 0,0 0 1 0 0,-1 0-1 0 0,0 4-638 0 0,0-1 627 0 0,4 21 1316 0 0,6-39 833 0 0,41-21-2824 0 0,-45 25 50 0 0,0 0-1 0 0,0 0 1 0 0,0 0-1 0 0,0 1 1 0 0,0-1-1 0 0,1 2 1 0 0,-1-1-1 0 0,1 1 0 0 0,-1 0 1 0 0,0 0-1 0 0,1 1 1 0 0,-1-1-1 0 0,0 2 1 0 0,1-1-1 0 0,-1 1 1 0 0,0-1-1 0 0,0 2 0 0 0,0-1 1 0 0,0 1-1 0 0,-1 0 1 0 0,1 0-1 0 0,-1 0 1 0 0,5 5-2 0 0,-9-8 2 0 0,0 1 0 0 0,0-1 0 0 0,0 1 0 0 0,0 0 0 0 0,-1-1 0 0 0,1 1 0 0 0,0 0 0 0 0,-1-1 0 0 0,1 1 0 0 0,0 0 0 0 0,-1 0 0 0 0,1 0 0 0 0,-1 0 0 0 0,1 0 0 0 0,-1-1 0 0 0,1 1 0 0 0,-1 0 0 0 0,0 0 0 0 0,0 0 1 0 0,1 0-1 0 0,-1 0 0 0 0,0 0 0 0 0,0 0 0 0 0,0 0 0 0 0,0 0 0 0 0,0 0 0 0 0,0 1 0 0 0,0-1 0 0 0,-1 0 0 0 0,1 0 0 0 0,0 0 0 0 0,0-1 0 0 0,-1 1 0 0 0,1 0 0 0 0,-1 0 0 0 0,1 0 0 0 0,-1 0 0 0 0,1 0 0 0 0,-1 0 0 0 0,1 0 0 0 0,-1-1 0 0 0,0 1 0 0 0,0 0 0 0 0,1-1 0 0 0,-1 1-2 0 0,-3 3 74 0 0,0-1-1 0 0,0 0 0 0 0,0 0 0 0 0,0 0 1 0 0,0-1-1 0 0,-1 1 0 0 0,1-1 0 0 0,-1 0 0 0 0,-1 0-73 0 0,-35 12-13 0 0,-2-2-1 0 0,1-2 0 0 0,-33 3 14 0 0,57-10-397 0 0,12-2-202 0 0,-1 0 0 0 0,1-1 1 0 0,-1 0-1 0 0,-5 0 599 0 0,1-3-1806 0 0</inkml:trace>
  <inkml:trace contextRef="#ctx0" brushRef="#br1" timeOffset="-177362.631">6120 9682 14768 0 0,'13'0'1581'0'0,"196"3"3828"0"0,-160 0-5090 0 0,-32-2-439 0 0,0 0 1 0 0,0 0-1 0 0,2-2 120 0 0,-11 0-236 0 0,14 0-5649 0 0,-9-2-816 0 0</inkml:trace>
  <inkml:trace contextRef="#ctx0" brushRef="#br1" timeOffset="-176776.054">6687 9765 5528 0 0,'0'0'422'0'0,"0"0"-111"0"0,6 0 1698 0 0,-4 1-1702 0 0,0 0 0 0 0,1-1 0 0 0,-1 0 0 0 0,1 1 0 0 0,-1-1 0 0 0,0 0 0 0 0,1 0 0 0 0,-1 0 0 0 0,1-1 0 0 0,-1 1 0 0 0,0 0 0 0 0,1-1 0 0 0,-1 0 0 0 0,0 1 0 0 0,0-1 0 0 0,1 0 0 0 0,-1 0 0 0 0,0 0 0 0 0,0-1 0 0 0,0 1 0 0 0,0 0 0 0 0,0-1 0 0 0,-1 1 0 0 0,1-1 0 0 0,0 0 0 0 0,-1 0 0 0 0,1 0 0 0 0,-1 1 0 0 0,1-1 0 0 0,-1-1 0 0 0,0 1 0 0 0,0 0 0 0 0,0 0 0 0 0,0 0 0 0 0,0 0 0 0 0,0-1 0 0 0,-1 0-307 0 0,4-12 525 0 0,-2 0 0 0 0,0 0 0 0 0,-1 0 0 0 0,0-11-525 0 0,-5-62 133 0 0,2 66-100 0 0,2 0-3 0 0,1 0 0 0 0,1 1 0 0 0,1-1-1 0 0,1 0 1 0 0,7-18-30 0 0,-5 11 3 0 0,-4 25-3 0 0,-1-1 0 0 0,1 1 0 0 0,0 0 0 0 0,0-1 0 0 0,0 1 0 0 0,1 0 0 0 0,-1 0 0 0 0,1 1 0 0 0,0-1 0 0 0,4-1 0 0 0,-6 4 0 0 0,0 1 0 0 0,0 0 1 0 0,0 0-1 0 0,-1 0 0 0 0,1-1 0 0 0,0 1 0 0 0,0 0 0 0 0,0 0 0 0 0,0 0 0 0 0,0 0 0 0 0,0 0 0 0 0,0 1 0 0 0,0-1 0 0 0,0 0 0 0 0,0 0 0 0 0,-1 1 1 0 0,1-1-1 0 0,0 0 0 0 0,0 1 0 0 0,0-1 0 0 0,0 1 0 0 0,-1-1 0 0 0,1 1 0 0 0,0-1 0 0 0,0 1 0 0 0,11 16-15 0 0,-11-14 2 0 0,6 12-100 0 0,0 0 0 0 0,-2 1 0 0 0,0 0 0 0 0,-1 0 0 0 0,0 0 0 0 0,-1 0 0 0 0,-1 6 113 0 0,8 33 52 0 0,-4-25-123 0 0,-1-3 40 0 0,1-1 0 0 0,6 14 31 0 0,-10-33 2 0 0,1 0 0 0 0,0 0 0 0 0,0-1 0 0 0,1 0 0 0 0,-1 1 0 0 0,2-1-1 0 0,-1 0 1 0 0,0-1 0 0 0,1 1 0 0 0,0-1 0 0 0,4 4-2 0 0,-6-7 23 0 0,0 0-1 0 0,1 0 1 0 0,-1-1-1 0 0,0 1 1 0 0,0-1 0 0 0,1 1-1 0 0,-1-1 1 0 0,1 0-1 0 0,-1 0 1 0 0,1-1-1 0 0,-1 1 1 0 0,1-1 0 0 0,0 0-1 0 0,-1 0 1 0 0,1 0-1 0 0,-1 0 1 0 0,1 0-1 0 0,0-1 1 0 0,-1 0 0 0 0,1 0-1 0 0,1 0-22 0 0,-1 0 58 0 0,0-1-1 0 0,0 0 1 0 0,-1 1 0 0 0,1-1-1 0 0,0-1 1 0 0,-1 1-1 0 0,1 0 1 0 0,-1-1 0 0 0,1 0-1 0 0,-1 0 1 0 0,0 0-1 0 0,0 0 1 0 0,-1 0 0 0 0,1 0-1 0 0,-1-1 1 0 0,1 1-1 0 0,0-4-57 0 0,1-3 52 0 0,-1 0-1 0 0,0-1 0 0 0,-1 1 1 0 0,0-1-1 0 0,-1 1 0 0 0,0-1 1 0 0,-1 1-1 0 0,0-1 0 0 0,-1-9-51 0 0,0 0 35 0 0,2 0-1 0 0,0-2-34 0 0,1-13 72 0 0,-1 21-26 0 0,0 0-1 0 0,0 0 0 0 0,2-4-45 0 0,2-5 59 0 0,-3 13-92 0 0,0-1 1 0 0,1 1-1 0 0,1-2 33 0 0,-3 10-19 0 0,0-1 1 0 0,1 0-1 0 0,-1 0 1 0 0,1 0-1 0 0,-1 1 1 0 0,1-1-1 0 0,0 1 1 0 0,0-1-1 0 0,0 1 1 0 0,1 0-1 0 0,-1 0 1 0 0,2-2 18 0 0,-2 4-188 0 0,0-1-1 0 0,1 0 1 0 0,-1 0 0 0 0,0 1 0 0 0,0-1 0 0 0,0 1 0 0 0,0 0 0 0 0,1 0 0 0 0,-1-1 0 0 0,0 1-1 0 0,0 1 1 0 0,1-1 0 0 0,-1 0 0 0 0,0 1 0 0 0,0-1 0 0 0,0 1 0 0 0,1-1 0 0 0,-1 1 0 0 0,0 0-1 0 0,0 0 1 0 0,0 0 0 0 0,0 0 0 0 0,1 1 188 0 0,3 4-1279 0 0</inkml:trace>
  <inkml:trace contextRef="#ctx0" brushRef="#br1" timeOffset="-176331.32">7354 9553 11256 0 0,'0'-1'46'0'0,"0"1"1"0"0,-1-1 0 0 0,1 0 0 0 0,0 1 0 0 0,0-1 0 0 0,-1 0 0 0 0,1 1-1 0 0,-1-1 1 0 0,1 0 0 0 0,-1 1 0 0 0,1-1 0 0 0,-1 1 0 0 0,1-1-1 0 0,-1 1 1 0 0,1-1 0 0 0,-1 1 0 0 0,0-1 0 0 0,1 1 0 0 0,-1 0-1 0 0,0-1 1 0 0,1 1-47 0 0,-2 0 19 0 0,1 0-1 0 0,0 0 1 0 0,0 0-1 0 0,0 0 1 0 0,-1 1-1 0 0,1-1 1 0 0,0 0-1 0 0,0 0 1 0 0,0 1-1 0 0,0-1 1 0 0,0 1-1 0 0,0-1 1 0 0,-1 2-19 0 0,-8 3 257 0 0,1 1 0 0 0,1 1 0 0 0,-1 0 1 0 0,1 0-1 0 0,0 1 0 0 0,1-1 0 0 0,0 2 1 0 0,0-1-1 0 0,0 1-257 0 0,-12 15 593 0 0,17-21-487 0 0,0-1 0 0 0,0 1 1 0 0,0-1-1 0 0,1 1 1 0 0,-1 0-1 0 0,1 0 1 0 0,0 0-1 0 0,0 0 1 0 0,0 0-1 0 0,0 0 1 0 0,0 0-1 0 0,1 0 1 0 0,-1 0-1 0 0,1 0 0 0 0,0 0 1 0 0,0 0-1 0 0,0 1 1 0 0,0-1-1 0 0,1 0 1 0 0,0 2-107 0 0,-1-3 62 0 0,1 0 0 0 0,0 0 0 0 0,0 0 0 0 0,-1-1 0 0 0,1 1 0 0 0,0 0 0 0 0,1 0 0 0 0,-1 0 0 0 0,0-1 0 0 0,0 1 0 0 0,1-1 0 0 0,-1 1 0 0 0,1-1 0 0 0,-1 1 0 0 0,1-1 0 0 0,0 0 0 0 0,0 0 0 0 0,-1 0 0 0 0,1 0 0 0 0,0 0 0 0 0,0 0 0 0 0,0 0 0 0 0,0-1 0 0 0,0 1 0 0 0,0-1 0 0 0,0 1 0 0 0,0-1 0 0 0,0 0 0 0 0,0 0 0 0 0,1 0 0 0 0,-1 0-62 0 0,18 0 345 0 0,-10 1-225 0 0,0-1-1 0 0,0-1 0 0 0,0 1 1 0 0,4-2-120 0 0,-10 1 5 0 0,0 0 0 0 0,0-1 1 0 0,-1 1-1 0 0,1-1 1 0 0,0 1-1 0 0,-1-1 1 0 0,1 0-1 0 0,-1 0 1 0 0,0-1-1 0 0,0 1 1 0 0,0-1-1 0 0,0 1 1 0 0,1-2-6 0 0,3-4 15 0 0,0 1 0 0 0,-1-1 0 0 0,0-1 0 0 0,-1 1 0 0 0,1-1 0 0 0,1-6-15 0 0,-38 100 75 0 0,30-81-62 0 0,0-1-1 0 0,0 1 1 0 0,0-1-1 0 0,1 1 1 0 0,-1-1-1 0 0,1 1 1 0 0,0-1-1 0 0,0 1 1 0 0,1-1 0 0 0,-1 1-1 0 0,1-1 1 0 0,-1 1-1 0 0,1-1 1 0 0,1 4-13 0 0,-1-5-55 0 0,0-1 1 0 0,0 1 0 0 0,0 0 0 0 0,0 0 0 0 0,0-1-1 0 0,0 1 1 0 0,0-1 0 0 0,0 1 0 0 0,1-1 0 0 0,-1 1-1 0 0,0-1 1 0 0,1 0 0 0 0,0 0 0 0 0,-1 0 0 0 0,1 0-1 0 0,-1 0 1 0 0,1 0 0 0 0,0 0 0 0 0,0 0 0 0 0,0-1-1 0 0,-1 1 1 0 0,1-1 0 0 0,0 1 0 0 0,0-1 0 0 0,0 0-1 0 0,0 0 1 0 0,1 1 54 0 0,6-1-1403 0 0</inkml:trace>
  <inkml:trace contextRef="#ctx0" brushRef="#br1" timeOffset="-176019.591">7599 9293 7832 0 0,'0'0'602'0'0,"0"0"-251"0"0,6 4 1412 0 0,6 8-648 0 0,-1 0-1 0 0,0 0 1 0 0,-1 1 0 0 0,0 1 0 0 0,1 2-1115 0 0,1 2 997 0 0,2 5-109 0 0,-1 1-1 0 0,-1 0 0 0 0,-1 0 1 0 0,4 18-888 0 0,-4-11 572 0 0,-2 0 0 0 0,-1 0 1 0 0,-1 1-1 0 0,1 30-572 0 0,-7-54 39 0 0,-1 1-1 0 0,0-1 1 0 0,-1 0-1 0 0,0 1 1 0 0,-1-1-1 0 0,1 0 1 0 0,-1 0 0 0 0,-1 1-1 0 0,0-2 1 0 0,0 1-1 0 0,0 0 1 0 0,-1-1-1 0 0,0 1 1 0 0,-1-1 0 0 0,0 1-39 0 0,-6 5-289 0 0,1 0 0 0 0,-1-1 0 0 0,-1 0 0 0 0,0-1 0 0 0,-1 0 0 0 0,0-1 0 0 0,-4 2 289 0 0,-5 2-1147 0 0</inkml:trace>
  <inkml:trace contextRef="#ctx0" brushRef="#br2" timeOffset="-168516.75">9798 9293 5528 0 0,'3'-6'647'0'0,"-1"0"0"0"0,0 1 0 0 0,-1-1 0 0 0,1 0 0 0 0,-1 0 0 0 0,0 0 0 0 0,0 0 0 0 0,-1 0 0 0 0,0 0 0 0 0,0-4-647 0 0,0 9 566 0 0,0 1 15 0 0,0 0 10 0 0,0 0 1 0 0,0 0-18 0 0,0 0-71 0 0,0 0-30 0 0,0 0-7 0 0,-9 14 500 0 0,5-5-650 0 0,1 0 0 0 0,0 1 0 0 0,0 0 0 0 0,1 0 0 0 0,1-1 0 0 0,-1 8-316 0 0,-2 11 672 0 0,0-6-486 0 0,2-1 1 0 0,0 1-1 0 0,1 0 0 0 0,2 20-186 0 0,0-23 134 0 0,-1 0-1 0 0,-2 3-133 0 0,1 19 160 0 0,1-21-91 0 0,2 1 1 0 0,2 10-70 0 0,-2-18 34 0 0,-2-7-7 0 0,1-1 1 0 0,0 1 0 0 0,0-1 0 0 0,0 0 0 0 0,2 3-28 0 0,-2-7 25 0 0,-1-1-111 0 0,0 0-74 0 0,0 0-22 0 0,0 0-67 0 0,0 0-276 0 0,0 0-126 0 0,0 0-1177 0 0,0 0-4630 0 0</inkml:trace>
  <inkml:trace contextRef="#ctx0" brushRef="#br2" timeOffset="-168221.224">9733 9322 9216 0 0,'0'-3'171'0'0,"0"-1"1"0"0,0 0 0 0 0,1 1-1 0 0,0-1 1 0 0,-1 1-1 0 0,1-1 1 0 0,0 1-1 0 0,1-1 1 0 0,-1 1 0 0 0,1-1-1 0 0,-1 1 1 0 0,1 0-1 0 0,0 0 1 0 0,0 0 0 0 0,0 0-1 0 0,1 0 1 0 0,-1 1-1 0 0,1-1 1 0 0,0 1 0 0 0,1-2-172 0 0,2 0 320 0 0,-1 1 0 0 0,0 0 0 0 0,1 0 0 0 0,0 0 0 0 0,0 1 0 0 0,0 0 0 0 0,0 0 0 0 0,0 0 0 0 0,0 1 0 0 0,0 0 0 0 0,6 0-320 0 0,-4 0 245 0 0,1 1 1 0 0,0 0 0 0 0,0 1 0 0 0,-1 0-1 0 0,1 0 1 0 0,0 1 0 0 0,-1 0 0 0 0,1 1-1 0 0,-1 0 1 0 0,0 0 0 0 0,0 1 0 0 0,0 0 0 0 0,-1 0-1 0 0,1 0 1 0 0,5 5-246 0 0,-11-7 52 0 0,1 0-1 0 0,-1 0 1 0 0,0 0-1 0 0,0 0 1 0 0,0 0-1 0 0,0 0 1 0 0,0 1-1 0 0,0-1 1 0 0,0 0 0 0 0,-1 1-1 0 0,1 0 1 0 0,-1 0-52 0 0,-1-2 23 0 0,1 0 1 0 0,-1 0 0 0 0,0 0-1 0 0,0 0 1 0 0,0 0 0 0 0,0 0-1 0 0,0 0 1 0 0,0 0 0 0 0,0 0 0 0 0,-1 0-1 0 0,1 0 1 0 0,0 0 0 0 0,0 0-1 0 0,-1 0 1 0 0,1-1 0 0 0,-1 1-1 0 0,1 0 1 0 0,-1 0 0 0 0,1 0-1 0 0,-1 0 1 0 0,1 0 0 0 0,-1-1-1 0 0,0 1 1 0 0,0 0 0 0 0,0 0-24 0 0,-23 20 162 0 0,21-19-134 0 0,-21 15 671 0 0,-22 12-699 0 0,26-17-1438 0 0,-1 1 1 0 0,1 1-1 0 0,-1 3 1438 0 0,14-9-1577 0 0</inkml:trace>
  <inkml:trace contextRef="#ctx0" brushRef="#br2" timeOffset="-167913.125">9980 9743 6912 0 0,'0'0'528'0'0,"0"0"-187"0"0,0 0 482 0 0,0 13 2411 0 0,0-4-2820 0 0,1-1-1 0 0,1 0 0 0 0,-1 1 1 0 0,1-1-1 0 0,1 0 0 0 0,-1 0 1 0 0,1 0-1 0 0,2 2-413 0 0,-2-1 545 0 0,-2-8-524 0 0,-1 1-1 0 0,0-1 1 0 0,1 0 0 0 0,-1 1 0 0 0,1-1 0 0 0,0 0 0 0 0,-1 0 0 0 0,1 0-1 0 0,0 0 1 0 0,0 0 0 0 0,0 0 0 0 0,-1 0 0 0 0,1 0 0 0 0,0 0-1 0 0,0 0 1 0 0,1 0 0 0 0,-1 0 0 0 0,0-1 0 0 0,0 1 0 0 0,0 0 0 0 0,1 0-21 0 0,4 1 102 0 0,0 0 1 0 0,0-1-1 0 0,0 1 1 0 0,0-1 0 0 0,0 0-1 0 0,0-1 1 0 0,1 1-1 0 0,-1-1 1 0 0,0-1 0 0 0,0 1-1 0 0,1-1 1 0 0,-1 0-1 0 0,0 0 1 0 0,0-1 0 0 0,0 0-1 0 0,0 0 1 0 0,0 0-1 0 0,-1-1 1 0 0,1 1 0 0 0,-1-1-1 0 0,5-4-102 0 0,-9 6 17 0 0,0 1 1 0 0,0-1-1 0 0,0 0 1 0 0,0 0-1 0 0,0 0 0 0 0,0 0 1 0 0,0 0-1 0 0,0-1 1 0 0,0 1-1 0 0,0 0 0 0 0,-1 0 1 0 0,1-1-1 0 0,0 1 0 0 0,-1 0 1 0 0,0 0-1 0 0,1-1 1 0 0,-1 1-1 0 0,1-1 0 0 0,-1 1 1 0 0,0 0-1 0 0,0-1 0 0 0,0 0-17 0 0,0 0 22 0 0,-1 0-1 0 0,1 0 0 0 0,-1 0 1 0 0,0 1-1 0 0,0-1 0 0 0,0 0 1 0 0,1 1-1 0 0,-2-1 0 0 0,1 0 1 0 0,0 1-1 0 0,0-1 0 0 0,0 1 0 0 0,-1 0 1 0 0,1-1-1 0 0,-1 1-21 0 0,-5-5 43 0 0,-1 1-1 0 0,0 0 1 0 0,0 0-1 0 0,0 1 1 0 0,-1 0-1 0 0,-1-1-42 0 0,-5-1-261 0 0,0 1 0 0 0,-1 0 0 0 0,1 1 0 0 0,-1 1 0 0 0,-15-2 261 0 0,19 3-543 0 0</inkml:trace>
  <inkml:trace contextRef="#ctx0" brushRef="#br2" timeOffset="-167429.624">10210 9215 12320 0 0,'0'-3'185'0'0,"0"0"0"0"0,0-1 0 0 0,1 1 0 0 0,-1 0 0 0 0,1 0 0 0 0,0 0 1 0 0,0 0-1 0 0,0 0 0 0 0,0 0 0 0 0,0 0 0 0 0,1 1 0 0 0,-1-1 0 0 0,1 0 1 0 0,0 1-1 0 0,1-2-185 0 0,-2 2 147 0 0,1 1 1 0 0,-1-1-1 0 0,1 1 0 0 0,-1 0 1 0 0,1 0-1 0 0,-1 0 1 0 0,1 0-1 0 0,0 0 0 0 0,0 0 1 0 0,-1 1-1 0 0,1-1 1 0 0,0 1-1 0 0,0-1 1 0 0,0 1-1 0 0,0-1 0 0 0,0 1 1 0 0,0 0-1 0 0,0 0 1 0 0,0 0-1 0 0,0 0 0 0 0,-1 0 1 0 0,1 1-1 0 0,0-1 1 0 0,0 0-1 0 0,2 1-147 0 0,0 1 119 0 0,1 0 0 0 0,0 0-1 0 0,-1 0 1 0 0,1 0 0 0 0,-1 1 0 0 0,1 0 0 0 0,-1 0-1 0 0,0 0 1 0 0,0 0 0 0 0,-1 1 0 0 0,1-1 0 0 0,-1 1-1 0 0,0 0 1 0 0,0 0 0 0 0,1 1-119 0 0,-3-3 16 0 0,0 0 0 0 0,1 1 0 0 0,-1-1-1 0 0,0 0 1 0 0,0 1 0 0 0,0-1 0 0 0,-1 1 0 0 0,1-1 0 0 0,-1 1-1 0 0,1 0 1 0 0,-1-1 0 0 0,0 1 0 0 0,0 0 0 0 0,0-1 0 0 0,0 1-1 0 0,-1-1 1 0 0,1 1 0 0 0,-1 0 0 0 0,1-1 0 0 0,-1 1 0 0 0,0-1 0 0 0,0 0-1 0 0,0 1 1 0 0,0-1 0 0 0,-1 0 0 0 0,1 1 0 0 0,0-1 0 0 0,-1 0-1 0 0,-1 2-15 0 0,-2 1 17 0 0,0-1-1 0 0,0 0 1 0 0,0 0-1 0 0,-4 3-16 0 0,-13 10 430 0 0,21-16-278 0 0,-6 2 129 0 0,6-3-108 0 0,6-1-83 0 0,13-2-121 0 0,-1 1 0 0 0,1 1 1 0 0,13 1 30 0 0,6 1-6117 0 0,-10 2-761 0 0</inkml:trace>
  <inkml:trace contextRef="#ctx0" brushRef="#br1" timeOffset="-179762.061">4187 9045 6912 0 0,'0'0'528'0'0,"0"0"-255"0"0,0 0 196 0 0,0 0 126 0 0,0 0 21 0 0,0 0-28 0 0,0 0-145 0 0,0 0-69 0 0,0 0-12 0 0,0 0 15 0 0,0 0 72 0 0,0 0 30 0 0,0 0 8 0 0,1-1-33 0 0,18-2 81 0 0,0 1 1 0 0,-1 0-1 0 0,1 2 0 0 0,0 0 0 0 0,18 3-535 0 0,-7-1 701 0 0,28-2-701 0 0,147-9 1398 0 0,107 2-458 0 0,7 0-291 0 0,29-1-465 0 0,114-6 86 0 0,-302 7-215 0 0,2-1-140 0 0,150-4 250 0 0,-214 6-15 0 0,19 1 52 0 0,151-4 211 0 0,-80 2 458 0 0,69-6-638 0 0,-1 0 104 0 0,-99 7-124 0 0,72-1 51 0 0,-205 7-254 0 0,323-8 49 0 0,-113 5-123 0 0,-7 1-13 0 0,-178 1-1167 0 0,-29 1-123 0 0</inkml:trace>
  <inkml:trace contextRef="#ctx0" brushRef="#br1" timeOffset="-161664.701">9180 8866 4232 0 0,'0'0'191'0'0,"0"0"39"0"0,0 0 64 0 0,0 0 23 0 0,0 0 3 0 0,0 0-18 0 0,0 0-72 0 0,0 0-34 0 0,0 0-4 0 0,0 0 42 0 0,0 0 181 0 0,0 0 81 0 0,0 0 15 0 0,0 0-15 0 0,6 0 744 0 0,-3-1-1082 0 0,0 0 0 0 0,0 0 1 0 0,-1 1-1 0 0,1-1 1 0 0,0 1-1 0 0,0 0 0 0 0,0 0 1 0 0,-1 0-1 0 0,1 0 0 0 0,0 0 1 0 0,0 1-1 0 0,0 0 1 0 0,0-1-159 0 0,14 2 733 0 0,5-4-35 0 0,-17 2-577 0 0,0-1 0 0 0,0 1 0 0 0,0 0 0 0 0,0 0 1 0 0,2 0-122 0 0,68 7 1223 0 0,1-3 0 0 0,21-4-1223 0 0,-60 0 129 0 0,321 2 1221 0 0,-85 10-1128 0 0,170-1-108 0 0,-429-11-134 0 0,91 4-147 0 0,-43-1 332 0 0,34-5-165 0 0,86 0 16 0 0,-134 1-16 0 0,1 3 0 0 0,46-1 0 0 0,12-8-65 0 0,69-2 26 0 0,-108 9 76 0 0,253-5-26 0 0,-183 1 39 0 0,51-3 103 0 0,80-12 328 0 0,19-1 190 0 0,-185 9-42 0 0,33-5 147 0 0,-42 2 1027 0 0,30 2-1803 0 0,-64 7 144 0 0,36-3 33 0 0,-47 3-101 0 0,62-9 106 0 0,-90 13-115 0 0,-17 1-68 0 0,-1 0 1 0 0,1 0 0 0 0,0 0-1 0 0,0-1 1 0 0,0 1-1 0 0,-1-1 1 0 0,1 0 0 0 0,2-1 0 0 0,0 2-43 0 0,-1 0 20 0 0,1 0-137 0 0,-5 0-428 0 0,-1 0-166 0 0,0 0-28 0 0</inkml:trace>
  <inkml:trace contextRef="#ctx0" brushRef="#br0" timeOffset="-144049.673">10188 9053 6992 0 0,'0'0'322'0'0,"0"0"-7"0"0,0 0-134 0 0,0 0 197 0 0,0 0 108 0 0,0 0 24 0 0,-6-2 293 0 0,6 3 5046 0 0,14 14-5131 0 0,-4-4-238 0 0,-1 0 1 0 0,0 0-1 0 0,-1 1 0 0 0,4 6-480 0 0,-6-9 126 0 0,1 1 0 0 0,0-2 0 0 0,0 1 0 0 0,1-1 0 0 0,0 0 0 0 0,1-1 0 0 0,4 4-126 0 0,2 1 157 0 0,7 5 143 0 0,0-1 0 0 0,2-1-1 0 0,16 8-299 0 0,-10-6 202 0 0,27 19-202 0 0,14 13-1086 0 0,-52-35-220 0 0</inkml:trace>
  <inkml:trace contextRef="#ctx0" brushRef="#br0" timeOffset="-141201.783">9176 9185 12440 0 0,'0'-33'3498'0'0,"0"33"-3414"0"0,-10 0 114 0 0,5 2-128 0 0,-1 1 1 0 0,1-1-1 0 0,0 1 1 0 0,0 0-1 0 0,0 0 1 0 0,1 0-1 0 0,-1 1 1 0 0,1-1-1 0 0,-2 3-70 0 0,-9 6 251 0 0,-104 73 1040 0 0,53-39-404 0 0,-41 38-887 0 0,65-47 138 0 0,-27 24 219 0 0,-2-3 0 0 0,-11 2-357 0 0,17-15 150 0 0,9-5-22 0 0,-24 10-128 0 0,17-15-546 0 0,2 3 0 0 0,-34 30 546 0 0,51-30-1258 0 0</inkml:trace>
  <inkml:trace contextRef="#ctx0" brushRef="#br2" timeOffset="-157549.752">8836 7865 13016 0 0,'4'-14'1385'0'0,"-4"29"2408"0"0,5 33-2687 0 0,-1-9-553 0 0,-1 11-55 0 0,-2-25-230 0 0,1 0 0 0 0,4 18-268 0 0,-2-13 112 0 0,-1 0-1 0 0,-1 1 0 0 0,-2 19-111 0 0,0-34 38 0 0,1-8-11 0 0,1-4 45 0 0,-2-3 15 0 0,0-1 15 0 0,0 0-11 0 0,0 0-10 0 0,6-3-1 0 0,-1-2-61 0 0,0 0 0 0 0,0 0-1 0 0,-1-1 1 0 0,2-2-19 0 0,16-18-143 0 0,-2 6-49 0 0,-16 14 157 0 0,1 1 1 0 0,0 0-1 0 0,0 0 0 0 0,1 0 0 0 0,0 1 0 0 0,-1 0 0 0 0,1 0 0 0 0,1 0 0 0 0,-1 1 0 0 0,0 0 0 0 0,2 0 35 0 0,5-2-15 0 0,-8 3 17 0 0,-1 1-1 0 0,1-1 0 0 0,-1 1 0 0 0,1 0 1 0 0,0 0-1 0 0,-1 0 0 0 0,1 0 0 0 0,0 1 1 0 0,0 0-1 0 0,-1 0 0 0 0,1 0 1 0 0,0 1-1 0 0,0 0 0 0 0,-1 0 0 0 0,3 0-1 0 0,-4 0 31 0 0,-1 0 0 0 0,1 0 1 0 0,-1 0-1 0 0,0 0 0 0 0,0 0 0 0 0,1 0 0 0 0,-1 0 0 0 0,0 1 0 0 0,0-1 0 0 0,0 1 0 0 0,0 0 0 0 0,-1 0 0 0 0,1-1 0 0 0,0 1 0 0 0,-1 0 0 0 0,1 0 1 0 0,-1 1-1 0 0,0-1 0 0 0,0 0 0 0 0,1 0 0 0 0,-2 1 0 0 0,1-1 0 0 0,0 0 0 0 0,0 1 0 0 0,-1-1 0 0 0,1 2-31 0 0,-1 1 69 0 0,0 0 1 0 0,0-1-1 0 0,0 1 0 0 0,-1 0 1 0 0,1-1-1 0 0,-1 1 1 0 0,0 0-1 0 0,-1-1 0 0 0,1 1 1 0 0,-1-1-1 0 0,0 0 0 0 0,0 1 1 0 0,-2 2-70 0 0,0 0 39 0 0,1-1 1 0 0,-1 0-1 0 0,0 0 1 0 0,-1 0-1 0 0,1 0 1 0 0,-1-1-1 0 0,-1 1 1 0 0,1-1-1 0 0,-1-1 1 0 0,1 1-1 0 0,-6 2-39 0 0,-11 9-4560 0 0,22-16 2920 0 0</inkml:trace>
  <inkml:trace contextRef="#ctx0" brushRef="#br2" timeOffset="-157136.039">9238 8127 12464 0 0,'0'0'572'0'0,"0"0"-11"0"0,7-4-302 0 0,-1 2 116 0 0,0 1 0 0 0,0 0 0 0 0,0-1 1 0 0,0 2-1 0 0,0-1 0 0 0,5 1-375 0 0,-2 0 593 0 0,1 1-1 0 0,-1 0 1 0 0,0 0-1 0 0,1 1 1 0 0,-1 0-1 0 0,8 3-592 0 0,2 0 328 0 0,-16-5-266 0 0,1 1 1 0 0,-1 0-1 0 0,0 0 1 0 0,1 0-1 0 0,-1 0 1 0 0,2 1-63 0 0,-1 0 34 0 0,0 1 0 0 0,-1-1 1 0 0,1 0-1 0 0,0 1 0 0 0,-1 0 1 0 0,0 0-1 0 0,0 0 0 0 0,0 0 0 0 0,0 1 1 0 0,0-1-1 0 0,0 1 0 0 0,-1 0 1 0 0,0-1-1 0 0,0 1 0 0 0,0 0 1 0 0,1 4-35 0 0,0 2 79 0 0,-1 0 1 0 0,0 0-1 0 0,0 0 1 0 0,-1 1 0 0 0,-1-1-1 0 0,0 8-79 0 0,-6 28 350 0 0,6-43-238 0 0,1 0 706 0 0,2-6-356 0 0,-1 0-610 0 0,128-152 758 0 0,-59 55-102 0 0,-64 91-746 0 0,-1 0-1 0 0,0-1 0 0 0,0 0 1 0 0,-1 0-1 0 0,0 0 0 0 0,0-1 1 0 0,-2 1-1 0 0,3-8 239 0 0,-6 17-192 0 0,0 0 0 0 0,0 0-1 0 0,0 1 1 0 0,0-1 0 0 0,0 0 0 0 0,0 0 0 0 0,0 0-1 0 0,0 1 1 0 0,0-1 0 0 0,-1 0 0 0 0,1 0-1 0 0,0 1 1 0 0,0-1 0 0 0,-1 0 0 0 0,1 0 0 0 0,0 1 192 0 0,-1-1-436 0 0,-1-3-6479 0 0</inkml:trace>
  <inkml:trace contextRef="#ctx0" brushRef="#br2" timeOffset="-156744.255">8505 7945 9760 0 0,'-6'-11'1038'0'0,"3"5"-2293"0"0,2-1 3833 0 0,0 3 1253 0 0,-3 8-2209 0 0,0 1-1268 0 0,1 0 0 0 0,0 0-1 0 0,0 0 1 0 0,1 1 0 0 0,-3 4-354 0 0,-3 8 391 0 0,-1 4 69 0 0,0 0-1 0 0,1 1 1 0 0,2 0 0 0 0,-2 9-460 0 0,-2 6 466 0 0,5-16-231 0 0,0 0 0 0 0,1 0 0 0 0,1 1-1 0 0,1 19-234 0 0,2-30 31 0 0,0-1 0 0 0,1 0-1 0 0,0-1 1 0 0,1 1-1 0 0,1 0 1 0 0,-1 0 0 0 0,2-1-1 0 0,-1 1 1 0 0,2-1 0 0 0,-1 0-1 0 0,2 2-30 0 0,1-1 63 0 0,0 0 0 0 0,0-1-1 0 0,1 0 1 0 0,0 0 0 0 0,1-1-1 0 0,0 0 1 0 0,0-1 0 0 0,1 0-1 0 0,4 2-62 0 0,1 1-18 0 0,2-1-1 0 0,0-1 0 0 0,0 0 1 0 0,0-2-1 0 0,1 0 1 0 0,0-1-1 0 0,1 0 0 0 0,8 0 19 0 0,6 0-661 0 0,1-2 0 0 0,0-1-1 0 0,-1-2 1 0 0,15-1 661 0 0,-3-2-1774 0 0</inkml:trace>
  <inkml:trace contextRef="#ctx0" brushRef="#br2" timeOffset="-156394.598">9968 7863 12440 0 0,'4'0'182'0'0,"-1"0"0"0"0,0 0 1 0 0,0 1-1 0 0,0 0 0 0 0,0 0 0 0 0,0 0 1 0 0,0 0-1 0 0,0 0 0 0 0,0 0 1 0 0,0 1-1 0 0,2 1-182 0 0,29 24 1949 0 0,-8-6-1050 0 0,-14-12-482 0 0,0 2 0 0 0,-1-1 0 0 0,0 1 0 0 0,0 1 1 0 0,-1 0-1 0 0,-1 0 0 0 0,0 1 0 0 0,-1 0 0 0 0,0 1 0 0 0,-1-1 1 0 0,-1 1-1 0 0,0 1 0 0 0,-1 0 0 0 0,0-1 0 0 0,-1 1 0 0 0,0 7-417 0 0,-2-6 92 0 0,-2 0 0 0 0,0 0-1 0 0,-1 0 1 0 0,0 0 0 0 0,-2 0-1 0 0,1 0 1 0 0,-2-1 0 0 0,0 1-1 0 0,-1-1 1 0 0,-1 0 0 0 0,0 0 0 0 0,-1-1-1 0 0,-4 7-91 0 0,6-14-253 0 0,1 0 1 0 0,-2 0-1 0 0,1 0 0 0 0,-5 4 253 0 0,8-9-145 0 0,-1 1 1 0 0,1-1-1 0 0,-1 0 1 0 0,1 0-1 0 0,-1 0 1 0 0,0 0-1 0 0,0-1 0 0 0,0 1 1 0 0,0-1-1 0 0,0 0 1 0 0,0 0-1 0 0,0 0 1 0 0,-3 1 144 0 0,-3-2-1822 0 0</inkml:trace>
  <inkml:trace contextRef="#ctx0" brushRef="#br2" timeOffset="-156080.279">10228 7673 15032 0 0,'10'-11'344'0'0,"1"1"0"0"0,0 0 0 0 0,0 1 0 0 0,1 0-1 0 0,1 1 1 0 0,6-4-344 0 0,-12 9 213 0 0,-1 0 0 0 0,1 0 0 0 0,0 1 0 0 0,0 0 0 0 0,0 0 0 0 0,0 1 0 0 0,0-1 0 0 0,0 2-1 0 0,0-1 1 0 0,1 1 0 0 0,-1 0 0 0 0,0 0 0 0 0,0 1 0 0 0,0 0 0 0 0,1 1 0 0 0,-1-1-1 0 0,0 1 1 0 0,1 1-213 0 0,-6-2 64 0 0,-1-1 0 0 0,0 1 0 0 0,1 0 0 0 0,-1 0 0 0 0,0-1 0 0 0,0 1 0 0 0,0 0 0 0 0,0 0 0 0 0,0 0 0 0 0,0 0 0 0 0,0 0 0 0 0,0 0 0 0 0,0 1 0 0 0,0-1 0 0 0,0 0 0 0 0,-1 0 0 0 0,1 1 0 0 0,0-1 0 0 0,-1 0 0 0 0,1 1 0 0 0,-1-1 0 0 0,0 1-64 0 0,1 1 55 0 0,-1-1 1 0 0,0 1-1 0 0,-1-1 0 0 0,1 1 0 0 0,0-1 0 0 0,-1 1 1 0 0,1-1-1 0 0,-1 0 0 0 0,0 1 0 0 0,0-1 1 0 0,0 0-1 0 0,-1 2-55 0 0,-2 4 88 0 0,-1-1 0 0 0,0 1 0 0 0,-1-1 0 0 0,1 0 0 0 0,-1-1 0 0 0,-7 6-88 0 0,-81 63 399 0 0,80-64-401 0 0,7-6 34 0 0,4-3-23 0 0,0 0-1 0 0,0 0 0 0 0,0 1 0 0 0,1-1 0 0 0,-1 1 0 0 0,1 0 0 0 0,0-1 0 0 0,0 1 0 0 0,0 0 1 0 0,0 0-9 0 0,1-2 0 0 0,1-1 1 0 0,0 1 0 0 0,-1-1-1 0 0,1 1 1 0 0,0 0 0 0 0,-1-1-1 0 0,1 1 1 0 0,0-1 0 0 0,-1 1-1 0 0,1 0 1 0 0,0-1 0 0 0,0 1-1 0 0,0 0 1 0 0,0-1 0 0 0,0 1-1 0 0,0 0 1 0 0,0-1 0 0 0,0 1 0 0 0,0 0-1 0 0,0-1 1 0 0,0 1 0 0 0,0-1-1 0 0,0 1 1 0 0,0 0 0 0 0,1-1-1 0 0,-1 1 1 0 0,0 0 0 0 0,0-1-1 0 0,1 1 1 0 0,-1-1 0 0 0,0 1-1 0 0,1-1 1 0 0,-1 1 0 0 0,1-1-1 0 0,-1 1 1 0 0,1-1 0 0 0,-1 1-1 0 0,1-1 1 0 0,-1 1 0 0 0,1-1-1 0 0,-1 0 1 0 0,1 1 0 0 0,-1-1 0 0 0,1 0-1 0 0,0 0 1 0 0,-1 1 0 0 0,1-1-1 0 0,0 0 1 0 0,-1 0-1 0 0,6 2 17 0 0,0-1 0 0 0,-1 0-1 0 0,1 0 1 0 0,0 0 0 0 0,1-1-17 0 0,-4 1 11 0 0,73 4 82 0 0,61 7-417 0 0,-104-7 101 0 0</inkml:trace>
  <inkml:trace contextRef="#ctx0" brushRef="#br2" timeOffset="-153937.68">11211 7997 8176 0 0,'5'-9'290'0'0,"1"0"1"0"0,0 0-1 0 0,4-4-290 0 0,7-10 343 0 0,-10 14 547 0 0,0-1-1 0 0,0 1 0 0 0,2-1-889 0 0,-9 10 523 0 0,0 0 48 0 0,0 0 6 0 0,0 0 14 0 0,0 0 34 0 0,0 0 14 0 0,0 0 1 0 0,0 0-34 0 0,0 0-139 0 0,0 0-62 0 0,0 0-12 0 0,-9 15 518 0 0,-2 10-489 0 0,1 0 0 0 0,1 1 0 0 0,1 0 1 0 0,2 0-1 0 0,-2 17-422 0 0,-4 17 146 0 0,7-41-97 0 0,1 0 0 0 0,1 0 0 0 0,1 0 0 0 0,0 5-49 0 0,2 59 219 0 0,0-81-134 0 0,0-2 11 0 0,0 0-13 0 0,6 0 13 0 0,-4-1-142 0 0,0 1-1 0 0,-1 0 1 0 0,1-1-1 0 0,-1 1 1 0 0,0-1-1 0 0,1 0 1 0 0,-1 1 0 0 0,1-1-1 0 0,-1 0 1 0 0,0 0-1 0 0,0 0 1 0 0,1 0-1 0 0,-1 0 1 0 0,0 0 0 0 0,0 0-1 0 0,0 0 1 0 0,0-1-1 0 0,0 1 1 0 0,0 0-1 0 0,-1-1 1 0 0,1 1 0 0 0,0 0-1 0 0,-1-1 1 0 0,1 1 46 0 0,3-9-323 0 0,0 0 1 0 0,0 0-1 0 0,-1-3 323 0 0,0 5-189 0 0,25-74-925 0 0,-15 47 975 0 0,-2 0 1 0 0,-1-1-1 0 0,5-34 139 0 0,-11 51 84 0 0,0 0-1 0 0,2 0 1 0 0,1-4-84 0 0,3-9 554 0 0,-10 32-485 0 0,0-1 1 0 0,0 0-1 0 0,0 1 0 0 0,1-1 1 0 0,-1 1-1 0 0,0-1 0 0 0,0 1 1 0 0,0-1-1 0 0,1 0 0 0 0,-1 1 1 0 0,0-1-1 0 0,1 1 0 0 0,-1-1 1 0 0,0 1-1 0 0,1 0 0 0 0,-1-1 1 0 0,0 1-1 0 0,1-1 0 0 0,-1 1 1 0 0,1 0-1 0 0,-1-1 0 0 0,1 1 1 0 0,-1 0-1 0 0,1-1 0 0 0,-1 1 1 0 0,1 0-70 0 0,0 0 24 0 0,0 0 0 0 0,-1 0 0 0 0,1 1 0 0 0,-1-1 0 0 0,1 0 0 0 0,0 1 0 0 0,-1-1 0 0 0,1 0 0 0 0,-1 1 0 0 0,1-1 0 0 0,-1 1 0 0 0,1-1 0 0 0,-1 0 0 0 0,1 1 0 0 0,-1 0 0 0 0,1-1 0 0 0,-1 1 0 0 0,0-1 0 0 0,1 1-24 0 0,3 6-32 0 0,0 0-1 0 0,-1 0 1 0 0,2 6 32 0 0,-4-11 110 0 0,22 64-46 0 0,-16-43-128 0 0,1 0 0 0 0,1-1 0 0 0,1 0 0 0 0,1 1 64 0 0,6 9 269 0 0,11 28-269 0 0,-11-20 56 0 0,-14-35-35 0 0,-1 0 0 0 0,0 1 0 0 0,-1-1 0 0 0,1 1 0 0 0,-1 0 0 0 0,0-1-1 0 0,0 1 1 0 0,-1 0 0 0 0,1 0 0 0 0,-1-1 0 0 0,-1 1 0 0 0,1 0 0 0 0,-1 3-21 0 0,0-5 16 0 0,0-1-1 0 0,0 0 1 0 0,0 0 0 0 0,-1 0 0 0 0,1 0 0 0 0,-1 0-1 0 0,0 0 1 0 0,1 0 0 0 0,-1-1 0 0 0,0 1 0 0 0,-1 0-1 0 0,1-1 1 0 0,0 0 0 0 0,-1 0 0 0 0,1 1 0 0 0,-1-1-1 0 0,0-1 1 0 0,0 1 0 0 0,0 0 0 0 0,0-1 0 0 0,0 1-1 0 0,0-1 1 0 0,0 0 0 0 0,0 0-16 0 0,-22 5 43 0 0,0-1 0 0 0,0-1 0 0 0,0-2 0 0 0,-14 1-43 0 0,26-3-60 0 0,0 1-232 0 0,0 0-1 0 0,0-1 1 0 0,0-1-1 0 0,0 0 1 0 0,1-1-1 0 0,-9-2 293 0 0,20 4-152 0 0,0 0 0 0 0,0 0-1 0 0,0-1 1 0 0,0 1-1 0 0,1 0 1 0 0,-1-1 0 0 0,0 1-1 0 0,0 0 1 0 0,0-1 0 0 0,1 1-1 0 0,-1-1 1 0 0,0 0-1 0 0,1 1 1 0 0,-1-1 0 0 0,0 1-1 0 0,1-1 1 0 0,-1 0 0 0 0,1 0-1 0 0,-1 1 1 0 0,1-1-1 0 0,-1 0 153 0 0,0-4-1575 0 0</inkml:trace>
  <inkml:trace contextRef="#ctx0" brushRef="#br2" timeOffset="-153226.849">11874 7951 8752 0 0,'0'0'673'0'0,"0"0"-340"0"0,0 0 195 0 0,-12-6 1428 0 0,10 6-1316 0 0,0 0-1 0 0,1 0 1 0 0,-1-1 0 0 0,0 1-1 0 0,0 1 1 0 0,0-1-1 0 0,1 0 1 0 0,-1 0-1 0 0,0 1 1 0 0,-1 0-640 0 0,2-1 193 0 0,-1 1 0 0 0,1 0-1 0 0,0 0 1 0 0,-1 0 0 0 0,1 0 0 0 0,0 0 0 0 0,0 0 0 0 0,-1 0-1 0 0,1 0 1 0 0,0 1 0 0 0,0-1 0 0 0,0 2-193 0 0,-6 5 47 0 0,6-6 16 0 0,-1 0 0 0 0,1 0-1 0 0,0 0 1 0 0,0 0 0 0 0,0 1-1 0 0,1-1 1 0 0,-1 0 0 0 0,0 0-1 0 0,1 1 1 0 0,0-1-63 0 0,-7 17 375 0 0,2-9-304 0 0,0 0 0 0 0,1 1 0 0 0,0-1 0 0 0,1 1 0 0 0,0-1 0 0 0,1 1 0 0 0,0 0 0 0 0,1 0 0 0 0,0 0 0 0 0,0 2-71 0 0,1-10 19 0 0,0 0 0 0 0,0 0-1 0 0,1 0 1 0 0,-1 0 0 0 0,1 0 0 0 0,0-1-1 0 0,-1 1 1 0 0,1 0 0 0 0,0-1-1 0 0,1 1 1 0 0,-1 0 0 0 0,0-1 0 0 0,1 1-1 0 0,-1-1 1 0 0,1 0 0 0 0,2 2-19 0 0,-1-1 29 0 0,0 0 0 0 0,0-1 0 0 0,0 1 0 0 0,1-1 0 0 0,-1 0 0 0 0,1 0 0 0 0,0 0 0 0 0,0 0 0 0 0,-1-1 0 0 0,1 0 0 0 0,1 1-29 0 0,5 0 37 0 0,0 0 1 0 0,0-1 0 0 0,0 0-1 0 0,0-1 1 0 0,0 0 0 0 0,0 0-1 0 0,0-1 1 0 0,0 0 0 0 0,4-2-38 0 0,-4 1 20 0 0,1-2 1 0 0,0 1-1 0 0,-1-1 0 0 0,1-1 1 0 0,-1 0-1 0 0,-1 0 1 0 0,1-1-1 0 0,-1 0 1 0 0,0-1-1 0 0,0 0 1 0 0,-1 0-1 0 0,0-1 0 0 0,0 0 1 0 0,0-1-1 0 0,1-3-20 0 0,-4 4 0 0 0,-1-1 0 0 0,1 1 0 0 0,-2-1 0 0 0,0 0 0 0 0,1-3 0 0 0,-3 9 0 0 0,0-6 14 0 0,-11 24 47 0 0,7-10-84 0 0,1 0-1 0 0,-1 0 1 0 0,1 1 0 0 0,1-1-1 0 0,-1 1 1 0 0,1-1 0 0 0,0 1-1 0 0,0 0 1 0 0,0 0 0 0 0,1 2 23 0 0,0-5-8 0 0,0-1 1 0 0,0 1-1 0 0,0 0 1 0 0,1-1 0 0 0,-1 1-1 0 0,1-1 1 0 0,-1 1-1 0 0,1-1 1 0 0,0 0-1 0 0,0 1 1 0 0,0-1 0 0 0,0 0-1 0 0,0 0 1 0 0,1 1-1 0 0,-1-1 1 0 0,1 0 0 0 0,-1 0-1 0 0,1 0 1 0 0,0-1-1 0 0,0 1 1 0 0,0 0-1 0 0,0-1 1 0 0,0 1 0 0 0,0-1-1 0 0,1 1 8 0 0,0-1 19 0 0,0 1-1 0 0,0 0 0 0 0,0-1 0 0 0,0 0 1 0 0,1 1-1 0 0,-1-1 0 0 0,0-1 0 0 0,1 1 1 0 0,-1 0-1 0 0,1-1 0 0 0,-1 0 1 0 0,1 0-1 0 0,-1 0 0 0 0,1 0 0 0 0,-1 0 1 0 0,1-1-1 0 0,0 0-18 0 0,0 0 33 0 0,1 0 0 0 0,-1 0 0 0 0,0-1 0 0 0,0 1 0 0 0,0-1 1 0 0,0 0-1 0 0,0-1 0 0 0,-1 1 0 0 0,1 0 0 0 0,0-1 0 0 0,-1 0 0 0 0,0 0 0 0 0,0 0 0 0 0,2-2-33 0 0,-1 0 22 0 0,0-1-1 0 0,0 1 1 0 0,-1-1 0 0 0,0 0-1 0 0,0 0 1 0 0,0 0-1 0 0,0 0 1 0 0,-1-1-1 0 0,0 0-21 0 0,4-18-68 0 0,-1 1 0 0 0,-2-1-1 0 0,0 1 1 0 0,-2-1 0 0 0,-1-3 68 0 0,0 27-126 0 0,0 0 0 0 0,0 0 0 0 0,1 1 1 0 0,-1-1-1 0 0,0 0 0 0 0,0 0 0 0 0,0 0 0 0 0,0 0 1 0 0,1 1-1 0 0,-1-1 0 0 0,0 0 0 0 0,1 0 0 0 0,-1 0 1 0 0,1 1-1 0 0,-1-1 126 0 0,0 1-336 0 0,1-1 1 0 0,-1 1 0 0 0,0 0-1 0 0,1 0 1 0 0,-1-1-1 0 0,0 1 1 0 0,1 0 0 0 0,-1 0-1 0 0,1 0 1 0 0,-1 0 0 0 0,0-1-1 0 0,1 1 1 0 0,-1 0-1 0 0,1 0 1 0 0,-1 0 0 0 0,0 0-1 0 0,1 0 1 0 0,-1 0-1 0 0,1 0 1 0 0,-1 0 0 0 0,0 0-1 0 0,1 0 1 0 0,-1 0 335 0 0,7 2-6337 0 0</inkml:trace>
  <inkml:trace contextRef="#ctx0" brushRef="#br2" timeOffset="-152187.308">12600 8151 5064 0 0,'0'0'232'0'0,"-14"-7"414"0"0,9 6 2074 0 0,-4 1-435 0 0,1 0-1 0 0,-1 2 1 0 0,-6 0-2285 0 0,5 1 947 0 0,0 0 1 0 0,0 0 0 0 0,-4 2-948 0 0,8-2 193 0 0,0 0 0 0 0,0 0 0 0 0,0 0 1 0 0,1 1-1 0 0,-1 0 0 0 0,1 0 1 0 0,0 0-1 0 0,0 0 0 0 0,0 1 0 0 0,0 0 1 0 0,1 0-1 0 0,-1 2-193 0 0,1-1 199 0 0,1-2-81 0 0,1 0-1 0 0,0 0 0 0 0,-1-1 0 0 0,1 1 1 0 0,-1 4-118 0 0,3-6 27 0 0,-1 0 1 0 0,1-1 0 0 0,0 1-1 0 0,0 0 1 0 0,0 0 0 0 0,0-1-1 0 0,0 1 1 0 0,0 0 0 0 0,0 0-1 0 0,0-1 1 0 0,1 1 0 0 0,-1 0-1 0 0,1-1 1 0 0,-1 1 0 0 0,1 0-1 0 0,0-1 1 0 0,0 2-28 0 0,1-1 40 0 0,-1 1 0 0 0,1-1 1 0 0,0 0-1 0 0,0 0 0 0 0,0 0 0 0 0,1 0 0 0 0,-1 0 0 0 0,0-1 1 0 0,1 1-1 0 0,-1-1 0 0 0,1 1 0 0 0,-1-1 0 0 0,1 0 1 0 0,0 0-1 0 0,-1 0 0 0 0,4 0-40 0 0,7 2 198 0 0,1 0 0 0 0,13 1-198 0 0,-18-3 66 0 0,23 1 86 0 0,0-1-1 0 0,26-4-151 0 0,-32 2 47 0 0,86-6-190 0 0,-49 3-3305 0 0,-46 2-3790 0 0</inkml:trace>
  <inkml:trace contextRef="#ctx0" brushRef="#br2" timeOffset="-151738.819">11224 7785 12096 0 0,'-7'-1'258'0'0,"0"0"0"0"0,0 1 0 0 0,1 0 0 0 0,-1 0 1 0 0,0 1-1 0 0,0 0 0 0 0,1 0 0 0 0,-1 0 0 0 0,0 1 1 0 0,1 0-1 0 0,-1 1 0 0 0,1-1 0 0 0,-4 3-258 0 0,0 1 484 0 0,1 0 1 0 0,0 0-1 0 0,0 1 0 0 0,1 0 1 0 0,-1 0-1 0 0,2 1 0 0 0,-8 8-484 0 0,13-13 62 0 0,-32 37 2173 0 0,-28 44-2235 0 0,53-70 176 0 0,0 1 0 0 0,1 1 0 0 0,1-1 0 0 0,0 1 0 0 0,1 0 0 0 0,1 1 0 0 0,1 0 0 0 0,0 1-176 0 0,1-4 71 0 0,1 1-1 0 0,0-1 0 0 0,2 1 0 0 0,-1 0 1 0 0,2 0-1 0 0,0 0 0 0 0,1 0-70 0 0,-1-6 71 0 0,0 0 0 0 0,1 0-1 0 0,0-1 1 0 0,0 1 0 0 0,1 0-1 0 0,1-1 1 0 0,-1 0 0 0 0,1 0-1 0 0,0 0 1 0 0,1 0 0 0 0,0 0-1 0 0,2 1-70 0 0,5 5 16 0 0,1-1 1 0 0,0 0-1 0 0,0-1 0 0 0,1-1 0 0 0,1 0 0 0 0,0 0 1 0 0,4 0-17 0 0,4 2 147 0 0,0-2 1 0 0,1-1 0 0 0,0-1-1 0 0,21 5-147 0 0,-4-3-486 0 0,1-3-1 0 0,25 2 487 0 0,81 0-4577 0 0,-93-10-2504 0 0</inkml:trace>
  <inkml:trace contextRef="#ctx0" brushRef="#br2" timeOffset="-151302.948">13073 7835 13072 0 0,'2'1'597'0'0,"5"5"-438"0"0,0 0 0 0 0,0 0 0 0 0,0 1 0 0 0,-1 0 0 0 0,0 0 0 0 0,-1 0 0 0 0,0 1 0 0 0,4 7-159 0 0,5 5 507 0 0,-6-8-314 0 0,7 9 811 0 0,-1 0 0 0 0,2 6-1004 0 0,-5-6 578 0 0,2 4 708 0 0,0 0 0 0 0,3 12-1286 0 0,-13-27 215 0 0,0 0-1 0 0,-1-1 0 0 0,1 1 1 0 0,-2 0-1 0 0,0 0 0 0 0,0 1 1 0 0,0-1-1 0 0,-2 8-214 0 0,0-4 54 0 0,-2 0 0 0 0,1 0 0 0 0,-2-1 0 0 0,0 1 0 0 0,0-1 0 0 0,-1 0 0 0 0,-1 0 0 0 0,0 0 0 0 0,-1-1 0 0 0,0 0 0 0 0,-1 0-1 0 0,0-1 1 0 0,-1 0 0 0 0,0 0 0 0 0,-1-1 0 0 0,0 0 0 0 0,-11 7-54 0 0,-5 3-1932 0 0,0-1-1 0 0,-27 13 1933 0 0,25-18-7182 0 0</inkml:trace>
  <inkml:trace contextRef="#ctx0" brushRef="#br2" timeOffset="-150886.229">13314 7700 14280 0 0,'2'-2'202'0'0,"0"0"0"0"0,0 0 1 0 0,0-1-1 0 0,0 2 1 0 0,0-1-1 0 0,1 0 0 0 0,-1 0 1 0 0,1 1-1 0 0,-1-1 0 0 0,1 1 1 0 0,-1 0-1 0 0,1 0 1 0 0,0 0-1 0 0,-1 0 0 0 0,1 0 1 0 0,1 0-203 0 0,9-2 1401 0 0,0 1 1 0 0,13-1-1402 0 0,-17 2-91 0 0,-6 1 232 0 0,1 0 0 0 0,0 0 0 0 0,0 1-1 0 0,-1-1 1 0 0,1 1 0 0 0,-1 0 0 0 0,1 0 0 0 0,0 0-141 0 0,21 4 1081 0 0,-24-4-1040 0 0,0 0-1 0 0,0-1 1 0 0,0 1-1 0 0,0 0 1 0 0,0 0 0 0 0,0 0-1 0 0,0 0 1 0 0,0 0 0 0 0,-1 0-1 0 0,1 0 1 0 0,0 0-1 0 0,-1 1 1 0 0,1-1 0 0 0,-1 0-1 0 0,1 1-40 0 0,-1 2 81 0 0,-1-1 0 0 0,0 1-1 0 0,0-1 1 0 0,-1 1-1 0 0,1-1 1 0 0,-1 0 0 0 0,1 0-1 0 0,-1 1 1 0 0,0-1-1 0 0,0-1 1 0 0,-1 1 0 0 0,1 0-1 0 0,-3 2-80 0 0,-100 97 126 0 0,104-101-115 0 0,0 0 0 0 0,0 0 1 0 0,0 1-1 0 0,1-1 0 0 0,-1 0 1 0 0,0 0-1 0 0,1 0 1 0 0,-1 1-1 0 0,1-1 0 0 0,-1 0 1 0 0,1 1-1 0 0,-1-1 0 0 0,1 0 1 0 0,0 1-1 0 0,0 0-11 0 0,0-1 64 0 0,12 9 128 0 0,-9-8-166 0 0,-1-1-1 0 0,1 1 0 0 0,0-1 1 0 0,0 1-1 0 0,-1-1 1 0 0,1 0-1 0 0,0 0 0 0 0,0-1 1 0 0,0 1-1 0 0,0 0 1 0 0,0-1-1 0 0,0 0 0 0 0,1 0 1 0 0,1 0-26 0 0,10 0 196 0 0,0-1 1 0 0,6-2-197 0 0,-18 3 38 0 0,69-10-235 0 0,-1 3-1 0 0,1 4 1 0 0,37 3 197 0 0,-67 3-756 0 0,-9 0-11 0 0</inkml:trace>
  <inkml:trace contextRef="#ctx0" brushRef="#br0" timeOffset="-141935.318">10290 7540 3680 0 0,'-2'-9'109'0'0,"-2"-19"163"0"0,3 20 208 0 0,0 7-117 0 0,0 1-139 0 0,1-1 966 0 0,0 1 61 0 0,0 0-111 0 0,0 0-513 0 0,0 0-225 0 0,0 0-46 0 0,0 0-16 0 0,0 0-24 0 0,0 0-10 0 0,0 0-2 0 0,0 0 29 0 0,0 0 123 0 0,0 0 51 0 0,0 0 6 0 0,6 6 327 0 0,41 29 751 0 0,-12-9-1072 0 0,-1 1 0 0 0,-1 2 0 0 0,6 8-519 0 0,-1 4 97 0 0,-1 1 0 0 0,24 40-97 0 0,-24-29-564 0 0,-21-28-79 0 0</inkml:trace>
  <inkml:trace contextRef="#ctx0" brushRef="#br1" timeOffset="-128201.986">17617 7087 6992 0 0,'5'5'748'0'0,"25"-20"1029"0"0,-16 7-589 0 0,-13 7-557 0 0,6-12 1708 0 0,-4 7 1921 0 0,-4 7-4237 0 0,0 0 1 0 0,0-1-1 0 0,0 1 0 0 0,0 0 0 0 0,0-1 0 0 0,0 1 0 0 0,0 0 0 0 0,0-1 0 0 0,0 1 0 0 0,-1-1 0 0 0,1 0 0 0 0,-1 1-23 0 0,-5 2 59 0 0,3 0 11 0 0,-1 1-1 0 0,1 1 1 0 0,-1-1-1 0 0,1 0 1 0 0,1 1-1 0 0,-1 0 0 0 0,-1 2-69 0 0,-8 11 170 0 0,-16 18-38 0 0,2 2 0 0 0,2 0 0 0 0,1 2-1 0 0,2 0 1 0 0,-8 23-132 0 0,25-49 65 0 0,0-1 0 0 0,1 2 0 0 0,0-1 0 0 0,1 0 0 0 0,0 7-65 0 0,2-19 15 0 0,1 1 0 0 0,0 0 0 0 0,0-1 0 0 0,1 1 0 0 0,-1 0 0 0 0,0-1 0 0 0,1 1-1 0 0,0 0 1 0 0,0-1 0 0 0,-1 1 0 0 0,1-1 0 0 0,1 1 0 0 0,-1-1 0 0 0,0 0 0 0 0,1 1-1 0 0,-1-1 1 0 0,1 0 0 0 0,0 0 0 0 0,-1 0 0 0 0,1 0 0 0 0,0 0 0 0 0,0-1 0 0 0,0 1-1 0 0,1 0 1 0 0,0 0-15 0 0,7 3 70 0 0,0 1 0 0 0,1-2-1 0 0,-1 1 1 0 0,1-1 0 0 0,5 0-70 0 0,9 4 167 0 0,-11-3-63 0 0,0-1-1 0 0,0-1 1 0 0,1-1-1 0 0,-1 0 1 0 0,1-1 0 0 0,-1 0-1 0 0,4-1-103 0 0,32-2 275 0 0,21-5-275 0 0,-69 6-16 0 0,72-12-2189 0 0,-61 10-4845 0 0</inkml:trace>
  <inkml:trace contextRef="#ctx0" brushRef="#br1" timeOffset="-127773.823">17454 7235 5064 0 0,'2'-7'-853'0'0,"-2"5"1776"0"0,1 1 0 0 0,-1 0 1 0 0,1-1-1 0 0,0 1 0 0 0,-1 0 0 0 0,1 0 0 0 0,0 0 1 0 0,0-1-1 0 0,0 1 0 0 0,0 0 0 0 0,1 0-923 0 0,-1 0 106 0 0,0 0-1 0 0,-1-1 0 0 0,1 1 1 0 0,0 0-1 0 0,0 0 0 0 0,-1-1 0 0 0,1 1 1 0 0,-1 0-1 0 0,1-1 0 0 0,-1 1 1 0 0,1 0-1 0 0,-1-2-105 0 0,0 2 108 0 0,1-1-1 0 0,-1 1 1 0 0,1-1-1 0 0,-1 1 1 0 0,1-1-1 0 0,-1 1 1 0 0,1-1-1 0 0,0 1 1 0 0,0 0-1 0 0,0-1 1 0 0,-1 1-1 0 0,1 0 1 0 0,0 0-1 0 0,1 0-107 0 0,14-12 803 0 0,0 1 0 0 0,13-7-803 0 0,-24 15 84 0 0,0 1 1 0 0,0-1 0 0 0,-1 0-1 0 0,4-3-84 0 0,13-12 48 0 0,-18 17-36 0 0,-1 0-1 0 0,1-1 1 0 0,0 1-1 0 0,-1-1 1 0 0,1 1-1 0 0,-1-1 0 0 0,1-2-11 0 0,5-1 17 0 0,-6 5 54 0 0,-1 0 0 0 0,1 1 0 0 0,0-1 0 0 0,-1 0 0 0 0,1 0 0 0 0,-1 0 0 0 0,0-1 0 0 0,1 1 0 0 0,0-1-71 0 0,5 6 163 0 0,-7-4-171 0 0,1 0 0 0 0,-1 0 0 0 0,1 1 0 0 0,-1-1 0 0 0,1 0 0 0 0,-1 0 0 0 0,1 1 0 0 0,-1-1 0 0 0,1 0 0 0 0,-1 1 0 0 0,0-1 0 0 0,1 0 0 0 0,-1 1 0 0 0,1-1 0 0 0,-1 1 0 0 0,0-1 0 0 0,0 1 0 0 0,1-1 0 0 0,-1 1 0 0 0,0-1 0 0 0,0 1 0 0 0,1-1 0 0 0,-1 1 0 0 0,0-1 8 0 0,4 9 30 0 0,0 0 0 0 0,1 0 0 0 0,0-1 0 0 0,1 0 0 0 0,-1 0 0 0 0,2 0 0 0 0,1 1-30 0 0,14 14 209 0 0,14 11-209 0 0,-26-27-191 0 0,0 0 1 0 0,0 0-1 0 0,1-1 1 0 0,-1-1-1 0 0,1 1 1 0 0,1-2-1 0 0,6 3 191 0 0,-5-4-1600 0 0</inkml:trace>
  <inkml:trace contextRef="#ctx0" brushRef="#br1" timeOffset="-127194.203">18264 7272 11256 0 0,'0'0'256'0'0,"0"0"34"0"0,0 0 21 0 0,0 0-35 0 0,1 0-180 0 0,3 0-28 0 0,-3 0 228 0 0,1 0 97 0 0,-1 0-316 0 0,1 0-1 0 0,0 0 1 0 0,-1 1-1 0 0,1-1 0 0 0,0 1 1 0 0,-1-1-1 0 0,1 1 1 0 0,-1-1-1 0 0,1 1 1 0 0,-1 0-1 0 0,1 0 1 0 0,-1 0-1 0 0,0 0 0 0 0,1 0 1 0 0,-1 0-1 0 0,0 0 1 0 0,0 0-1 0 0,0 1 1 0 0,1-1-1 0 0,-1 0 1 0 0,-1 1-1 0 0,1-1 0 0 0,0 1 1 0 0,0-1-1 0 0,0 1 1 0 0,-1-1-1 0 0,1 1 1 0 0,-1-1-1 0 0,1 1 1 0 0,-1 1-77 0 0,8 18 791 0 0,-6-18-666 0 0,-1 0 1 0 0,1 0-1 0 0,-1 0 1 0 0,0 0-1 0 0,0 0 0 0 0,0 2-125 0 0,1 8 472 0 0,-1 1 0 0 0,-1 0 0 0 0,0 0 0 0 0,0 0 0 0 0,-2-1 0 0 0,-1 11-472 0 0,2-21 68 0 0,1 0 0 0 0,0 0 0 0 0,-1 0-1 0 0,2 1 1 0 0,-1-1 0 0 0,0 0 0 0 0,0 0-1 0 0,1 0 1 0 0,0 0 0 0 0,0 2-68 0 0,3 21 510 0 0,-3-22-423 0 0,-1 1-1 0 0,1 0 1 0 0,0-1-1 0 0,0 0 0 0 0,1 1 1 0 0,-1-1-1 0 0,1 0 1 0 0,0 1-1 0 0,0-1 0 0 0,1 0 1 0 0,0 1-87 0 0,13 26 123 0 0,-13-25-106 0 0,0 0 0 0 0,0 0 0 0 0,0-1 0 0 0,1 1 0 0 0,1 0-17 0 0,-5-6 2 0 0,1 1 0 0 0,-1-1 0 0 0,0 0 0 0 0,0 1 0 0 0,1-1 0 0 0,-1 0 0 0 0,0 1 0 0 0,0-1 0 0 0,0 0 0 0 0,0 1 0 0 0,0-1 0 0 0,0 0 0 0 0,1 1 0 0 0,-1-1 0 0 0,0 0-1 0 0,0 1 1 0 0,0-1 0 0 0,0 0 0 0 0,0 1 0 0 0,0-1 0 0 0,0 0 0 0 0,0 1 0 0 0,-1-1 0 0 0,1 1 0 0 0,0-1 0 0 0,0 0 0 0 0,0 1 0 0 0,0-1 0 0 0,0 0 0 0 0,-1 1 0 0 0,1-1 0 0 0,0 0 0 0 0,0 0 0 0 0,0 1 0 0 0,-1-1 0 0 0,1 0 0 0 0,0 0 0 0 0,0 1 0 0 0,-1-1-2 0 0,-12 6 51 0 0,20-22-75 0 0,11-24-1545 0 0,-10 19 475 0 0,2 1 0 0 0,0 0 0 0 0,4-5 1094 0 0,-12 24-16 0 0,1-1-1 0 0,-1 0 1 0 0,0 0 0 0 0,1 1-1 0 0,-1-1 1 0 0,1 1-1 0 0,0 0 1 0 0,-1 0-1 0 0,1 0 1 0 0,0 0-1 0 0,0 0 1 0 0,0 1-1 0 0,-1-1 1 0 0,1 1-1 0 0,0-1 1 0 0,1 1 16 0 0,5-1 67 0 0,-7 1-1 0 0,0 0-1 0 0,1 0 0 0 0,-1 0 0 0 0,0 0 0 0 0,1 0 0 0 0,-1 1 0 0 0,0-1 0 0 0,0 1 0 0 0,1-1 0 0 0,-1 1 0 0 0,0 0 0 0 0,0 0 0 0 0,0 0 1 0 0,0 0-1 0 0,0 0 0 0 0,0 1 0 0 0,0-1 0 0 0,0 1-65 0 0,1 0 82 0 0,-1 0 0 0 0,0 0 1 0 0,0 0-1 0 0,0 0 0 0 0,0 0 1 0 0,-1 1-1 0 0,1-1 0 0 0,-1 1 1 0 0,1-1-1 0 0,-1 1 0 0 0,0-1 1 0 0,0 1-1 0 0,0 0 0 0 0,1 1-82 0 0,-1 5 193 0 0,1 0 0 0 0,0 0-1 0 0,1-1 1 0 0,0 1-1 0 0,0 0 1 0 0,1-1-1 0 0,2 2-192 0 0,-5-8 35 0 0,0 1-1 0 0,0-1 1 0 0,0 1-1 0 0,0-1 1 0 0,-1 1-1 0 0,1-1 1 0 0,0 1-1 0 0,-1 0 1 0 0,0-1-1 0 0,0 3-34 0 0,3 14 395 0 0,2-13-59 0 0,-5-5-388 0 0,1-1 0 0 0,-1 0 1 0 0,0 0-1 0 0,0 0 0 0 0,0 0 1 0 0,0 1-1 0 0,1-1 0 0 0,-1 0 1 0 0,0 0-1 0 0,0 0 1 0 0,0 0-1 0 0,1 0 0 0 0,-1 0 1 0 0,0 0-1 0 0,0 0 0 0 0,0 0 1 0 0,1 1-1 0 0,-1-1 0 0 0,0 0 1 0 0,0 0-1 0 0,1 0 0 0 0,-1 0 1 0 0,0 0-1 0 0,0 0 0 0 0,0-1 1 0 0,1 1-1 0 0,-1 0 1 0 0,0 0-1 0 0,0 0 0 0 0,1 0 1 0 0,-1 0-1 0 0,0 0 0 0 0,0 0 1 0 0,0 0-1 0 0,1 0 0 0 0,-1-1 52 0 0,5-5-868 0 0</inkml:trace>
  <inkml:trace contextRef="#ctx0" brushRef="#br1" timeOffset="-126986.675">18521 7403 10592 0 0,'-2'-10'488'0'0,"1"9"-12"0"0,1-1-307 0 0,0-3 19 0 0,0 4 688 0 0,0 1 293 0 0,0 0 58 0 0,0 0-158 0 0,13 3-676 0 0,-4-1-749 0 0,2 0-3894 0 0,-10-1-927 0 0</inkml:trace>
  <inkml:trace contextRef="#ctx0" brushRef="#br1" timeOffset="-126510.608">18923 7227 6912 0 0,'5'-25'838'0'0,"0"-2"1357"0"0,-5 26-1908 0 0,0 0 1 0 0,0 1-1 0 0,0-1 1 0 0,0 0-1 0 0,0 1 0 0 0,0-1 1 0 0,0 0-1 0 0,0 1 1 0 0,0-1-1 0 0,0 0 0 0 0,0 1 1 0 0,-1-1-1 0 0,1 1 1 0 0,0-1-1 0 0,0 0 0 0 0,-1 1 1 0 0,1-1-1 0 0,0 1 1 0 0,-1-1-1 0 0,1 1 0 0 0,0-1 1 0 0,-1 1-1 0 0,1-1 1 0 0,-1 1-1 0 0,1-1 0 0 0,-1 1 1 0 0,0-1-288 0 0,-8 13 877 0 0,6-8-750 0 0,1 0-1 0 0,0 0 0 0 0,0 0 1 0 0,0 0-1 0 0,0 0 1 0 0,0 3-127 0 0,-4 9 338 0 0,-1 1-69 0 0,1 0-1 0 0,-3 16-268 0 0,-6 17 185 0 0,-10 35 236 0 0,22-75-314 0 0,1 1 0 0 0,0-1 0 0 0,0 1-1 0 0,1-1 1 0 0,1 1 0 0 0,0-1 0 0 0,0 4-107 0 0,0-1 221 0 0,4 59 355 0 0,-2-33-400 0 0,-1-29-106 0 0,-1 1-1 0 0,0-1 0 0 0,-1 8-69 0 0,-1 27 168 0 0,2-31-107 0 0,0 0-1 0 0,-2 0 1 0 0,0 2-61 0 0,1-10 1 0 0,1-1 1 0 0,-1 1-1 0 0,1 0 1 0 0,0 0-1 0 0,0 0 1 0 0,1-1-1 0 0,0 2-1 0 0,-1-5 0 0 0,0 0 0 0 0,0 0 0 0 0,0 0 0 0 0,0 0 0 0 0,-1 0 0 0 0,1 0 0 0 0,-1 0 0 0 0,1 0 0 0 0,-1 0 0 0 0,1 0 0 0 0,-2 1 0 0 0,1-1 0 0 0,1-1 0 0 0,-1 1 0 0 0,1-1 0 0 0,-1 1 0 0 0,1-1 0 0 0,-1 1 0 0 0,1-1 0 0 0,0 1 0 0 0,0-1 0 0 0,0 1 0 0 0,0 0 0 0 0,0-1 0 0 0,0 1 0 0 0,0-1 0 0 0,0 1 0 0 0,1-1 0 0 0,-1 1 0 0 0,1-1 0 0 0,0 2 0 0 0,-1-1-473 0 0,1-1 1 0 0,-1 1-1 0 0,1 0 0 0 0,-1-1 0 0 0,0 1 0 0 0,1 0 0 0 0,-1-1 0 0 0,0 1 0 0 0,0 1 473 0 0,0-3-6943 0 0</inkml:trace>
  <inkml:trace contextRef="#ctx0" brushRef="#br1" timeOffset="-126227.351">18676 7579 12816 0 0,'0'0'586'0'0,"0"0"-15"0"0,9-3 56 0 0,9 0-132 0 0,-14 3-300 0 0,-1 0 1 0 0,1-1-1 0 0,0 0 1 0 0,-1 1-1 0 0,1-1 1 0 0,-1-1-1 0 0,1 1 1 0 0,-1 0-1 0 0,3-3-195 0 0,5-2 335 0 0,0 1 0 0 0,0-1-1 0 0,0 2 1 0 0,1 0 0 0 0,0 0 0 0 0,0 1-335 0 0,28-6-3098 0 0,6 1 3098 0 0,-31 5-2171 0 0,-2 1-3655 0 0</inkml:trace>
  <inkml:trace contextRef="#ctx0" brushRef="#br1" timeOffset="-125889.467">18964 7477 9216 0 0,'-1'4'408'0'0,"1"-3"-357"0"0,0 0 0 0 0,0 0-1 0 0,-1 0 1 0 0,1 0-1 0 0,0 0 1 0 0,0 0 0 0 0,0 0-1 0 0,1 0 1 0 0,-1 0 0 0 0,0 0-1 0 0,0 0 1 0 0,1 0-1 0 0,-1 1-50 0 0,0-1 48 0 0,0-1 0 0 0,1 1 0 0 0,-1-1-1 0 0,0 0 1 0 0,0 1 0 0 0,0-1 0 0 0,1 1-1 0 0,-1-1 1 0 0,0 1 0 0 0,1-1 0 0 0,-1 0-1 0 0,0 1 1 0 0,1-1 0 0 0,-1 0 0 0 0,0 1-1 0 0,1-1 1 0 0,-1 0 0 0 0,1 0 0 0 0,-1 1-1 0 0,0-1 1 0 0,1 0 0 0 0,-1 0 0 0 0,1 0-1 0 0,-1 1 1 0 0,1-1 0 0 0,-1 0 0 0 0,1 0-1 0 0,-1 0 1 0 0,1 0 0 0 0,-1 0 0 0 0,1 0-1 0 0,-1 0 1 0 0,1 0 0 0 0,-1 0 0 0 0,1 0-1 0 0,-1 0 1 0 0,1-1 0 0 0,-1 1-48 0 0,21-9 1354 0 0,-12 5-813 0 0,35-6 1495 0 0,-32 8-1881 0 0,-1 0 0 0 0,1-1-1 0 0,-1 0 1 0 0,0-1 0 0 0,0 0 0 0 0,0-1-1 0 0,9-6-154 0 0,-18 10 29 0 0,0 0 0 0 0,-1-1 0 0 0,1 1 0 0 0,0-1 0 0 0,-1 1 0 0 0,1-1 0 0 0,-1 0 0 0 0,1 0 0 0 0,-1 1 0 0 0,0-1 0 0 0,0 0 0 0 0,0 0 0 0 0,0-1 0 0 0,0 1 0 0 0,0 0 0 0 0,-1 0 0 0 0,1 0 0 0 0,-1 0 0 0 0,1-1 0 0 0,-1 1 0 0 0,0 0 0 0 0,0 0 0 0 0,0-1 0 0 0,0 1 0 0 0,0 0 0 0 0,-1 0 0 0 0,1-1-1 0 0,-1 1 1 0 0,1-1-29 0 0,-1 2 0 0 0,0 0 0 0 0,0 1 0 0 0,0-1 0 0 0,1 0 0 0 0,-1 0 0 0 0,0 1 0 0 0,0-1 0 0 0,0 1 0 0 0,0-1 0 0 0,0 1 0 0 0,0-1 0 0 0,0 1 0 0 0,0-1 0 0 0,0 1 0 0 0,0 0 0 0 0,-1 0 0 0 0,1-1 0 0 0,0 1 0 0 0,0 0 0 0 0,0 0 0 0 0,-1 0 0 0 0,-26 1 0 0 0,21 1 39 0 0,1-1 0 0 0,-1 1 0 0 0,0 0 0 0 0,0 0 0 0 0,1 1 0 0 0,0-1-1 0 0,-1 2 1 0 0,1-1 0 0 0,0 1 0 0 0,0 0 0 0 0,1 0 0 0 0,-1 0 0 0 0,1 1-1 0 0,0 0-38 0 0,-14 11 269 0 0,17-15-209 0 0,-1 1 0 0 0,1-1 1 0 0,0 1-1 0 0,0 0 0 0 0,-1 0 1 0 0,1 0-1 0 0,1 0 0 0 0,-1 0 1 0 0,0 1-1 0 0,1-1 0 0 0,-1 0 0 0 0,1 1 1 0 0,-1-1-1 0 0,1 1 0 0 0,0-1 1 0 0,-1 4-61 0 0,2-4 53 0 0,-1 0 0 0 0,1 0 0 0 0,-1 0 0 0 0,1 0 0 0 0,0 0 0 0 0,0 1 0 0 0,0-1 0 0 0,0 0 0 0 0,0 0 0 0 0,0 0 0 0 0,1 0 0 0 0,-1 0-1 0 0,1 0 1 0 0,-1 0 0 0 0,1 1 0 0 0,0-2 0 0 0,0 1 0 0 0,0 0 0 0 0,0 1-53 0 0,2 2 26 0 0,0 0 0 0 0,1-1 0 0 0,0 1 0 0 0,0-1 0 0 0,0 0 0 0 0,0 0 0 0 0,1 0 0 0 0,-1 0-1 0 0,1-1 1 0 0,0 0 0 0 0,0 0 0 0 0,0 0 0 0 0,1 0 0 0 0,-1-1 0 0 0,1 0 0 0 0,-1 0 0 0 0,1-1 0 0 0,0 1-1 0 0,0-1-25 0 0,18 3-521 0 0,0-1 0 0 0,0-2-1 0 0,0 0 1 0 0,1-1 521 0 0,0 0-703 0 0</inkml:trace>
  <inkml:trace contextRef="#ctx0" brushRef="#br1" timeOffset="-125468.934">19644 7189 13104 0 0,'0'0'297'0'0,"0"0"39"0"0,0 0 19 0 0,0 0-34 0 0,0 3-188 0 0,0 7-63 0 0,4 60 4032 0 0,10 34-1805 0 0,-11-90-2108 0 0,-2-5-50 0 0,0-1 0 0 0,1 1 1 0 0,0 0-1 0 0,1-1 0 0 0,0 1 0 0 0,4 7-139 0 0,-7-15 0 0 0,1 1 0 0 0,-1-1 0 0 0,1 1 0 0 0,-1-1 0 0 0,1 1 0 0 0,-1 0 0 0 0,0-1 0 0 0,1 1 0 0 0,-1 1 0 0 0,2 11 0 0 0,0-10 8 0 0,0 1 0 0 0,-1 0 0 0 0,1 0 0 0 0,-1 0 0 0 0,-1 0 0 0 0,1 0 0 0 0,0 2-8 0 0,-1 12-3268 0 0,-2-17 1438 0 0,-9 4-23 0 0</inkml:trace>
  <inkml:trace contextRef="#ctx0" brushRef="#br1" timeOffset="-125088.183">19477 7438 10592 0 0,'13'-4'1136'0'0,"76"-13"1209"0"0,-14 6-1070 0 0,-5 0 408 0 0,8 3-1683 0 0,-30 3 116 0 0,-8 0-2910 0 0,-14 4-4846 0 0,-30 0 7717 0 0,-10 4 3510 0 0,12-3-3370 0 0,0 1 0 0 0,0-1 0 0 0,1 1-1 0 0,-1 0 1 0 0,0 0 0 0 0,1 0 0 0 0,-1 0 0 0 0,1 0 0 0 0,-1 0 0 0 0,1 0 0 0 0,0 1-1 0 0,-1-1 1 0 0,1 1 0 0 0,0-1 0 0 0,0 1 0 0 0,0-1 0 0 0,0 1 0 0 0,0-1 0 0 0,0 1-1 0 0,1 0 1 0 0,-1-1 0 0 0,0 1 0 0 0,1 0 0 0 0,-1 0 0 0 0,1 0 0 0 0,0-1-1 0 0,0 1 1 0 0,-1 0 0 0 0,1 0 0 0 0,0 0 0 0 0,1 0 0 0 0,-1 0-217 0 0,-2 5 485 0 0,1 3 136 0 0,2-1-239 0 0,-1-8-351 0 0,0 0 0 0 0,0 0-1 0 0,0-1 1 0 0,0 1-1 0 0,0 0 1 0 0,1 0 0 0 0,-1-1-1 0 0,0 1 1 0 0,0 0 0 0 0,0 0-1 0 0,1-1 1 0 0,-1 1 0 0 0,1 0-1 0 0,-1-1 1 0 0,0 1 0 0 0,1 0-1 0 0,-1-1 1 0 0,1 1 0 0 0,-1-1-1 0 0,1 1 1 0 0,-1-1 0 0 0,1 1-1 0 0,0-1 1 0 0,-1 1-1 0 0,1-1 1 0 0,0 0 0 0 0,-1 1-1 0 0,2-1-30 0 0,7 5 186 0 0,-6-4-108 0 0,0 0 1 0 0,0 1-1 0 0,1-1 0 0 0,-1 1 1 0 0,0 0-1 0 0,0 0 1 0 0,-1 0-1 0 0,1 1 1 0 0,0-1-1 0 0,-1 1 0 0 0,1 0-78 0 0,-2-2 64 0 0,5 10 0 0 0,-2-8-300 0 0,-4-3-5303 0 0,0 0 5539 0 0,0 0-6480 0 0</inkml:trace>
  <inkml:trace contextRef="#ctx0" brushRef="#br1" timeOffset="-124320.063">19994 7313 12032 0 0,'0'0'553'0'0,"0"1"-16"0"0,0 5-482 0 0,1 0-1 0 0,0-1 1 0 0,1 1-1 0 0,-1-1 0 0 0,1 1 1 0 0,0-1-1 0 0,0 0 1 0 0,1 0-1 0 0,-1 0 1 0 0,3 3-55 0 0,10 23 765 0 0,-10-22-191 0 0,0 0 1 0 0,1 0 0 0 0,0 0 0 0 0,0 0 0 0 0,4 2-575 0 0,12 19 2011 0 0,-21-30-1957 0 0,-1 1 0 0 0,1-1 1 0 0,-1 1-1 0 0,1-1 0 0 0,0 1 0 0 0,-1-1 1 0 0,1 0-1 0 0,0 1 0 0 0,-1-1 0 0 0,1 0 1 0 0,0 0-1 0 0,0 0 0 0 0,-1 0 0 0 0,1 1 1 0 0,0-1-1 0 0,0 0 0 0 0,-1 0 1 0 0,1 0-1 0 0,0 0 0 0 0,-1 0 0 0 0,1-1 1 0 0,0 1-1 0 0,0 0 0 0 0,-1 0 0 0 0,1 0 1 0 0,0-1-1 0 0,-1 1 0 0 0,1 0 0 0 0,0-1 1 0 0,-1 1-1 0 0,1-1 0 0 0,0 1 1 0 0,-1 0-1 0 0,1-1 0 0 0,-1 1 0 0 0,1-1 1 0 0,-1 0-1 0 0,1 1 0 0 0,-1-1 0 0 0,1 0-54 0 0,-1 0 41 0 0,1-1-1 0 0,-1 0 0 0 0,0 0 1 0 0,0 1-1 0 0,1-1 0 0 0,-1 0 1 0 0,0 0-1 0 0,0 0 1 0 0,-1 0-1 0 0,1 1 0 0 0,0-2-40 0 0,-1-3-177 0 0,2-9-279 0 0,0 0-1 0 0,1 0 1 0 0,1 0 0 0 0,0 1-1 0 0,1-1 1 0 0,1 1-1 0 0,1-4 457 0 0,-6 18-11 0 0,1-1 0 0 0,-1 0 0 0 0,0 0 0 0 0,1 0 0 0 0,-1 0-1 0 0,0 0 1 0 0,1 0 0 0 0,-1 1 0 0 0,1-1 0 0 0,0 0 0 0 0,-1 0-1 0 0,1 1 1 0 0,-1-1 0 0 0,1 0 0 0 0,0 1 0 0 0,0-1 0 0 0,-1 1-1 0 0,1-1 1 0 0,0 1 0 0 0,0-1 0 0 0,0 1 0 0 0,0-1 0 0 0,0 1-1 0 0,-1 0 1 0 0,1-1 0 0 0,0 1 0 0 0,0 0 0 0 0,0 0 0 0 0,0 0-1 0 0,0 0 1 0 0,0 0 0 0 0,0 0 0 0 0,0 0 0 0 0,0 0 0 0 0,0 0-1 0 0,0 0 1 0 0,0 1 0 0 0,0-1 0 0 0,0 0 0 0 0,-1 1 0 0 0,1-1-1 0 0,0 0 1 0 0,0 1 0 0 0,0-1 0 0 0,0 1 0 0 0,-1 0 0 0 0,1-1-1 0 0,0 1 1 0 0,-1-1 0 0 0,1 1 11 0 0,4 3 4 0 0,-1 0 0 0 0,0 0 0 0 0,0 1-1 0 0,-1-1 1 0 0,1 1 0 0 0,-1-1 0 0 0,0 1-1 0 0,0 0-3 0 0,2 6 82 0 0,1-1-1 0 0,0 0 0 0 0,1 0 0 0 0,0-1 0 0 0,1 0 0 0 0,0 0 0 0 0,4 3-81 0 0,19 13 352 0 0,-31-25-328 0 0,0 0 0 0 0,1 1 0 0 0,-1-1 0 0 0,0 0 0 0 0,1 1 0 0 0,-1-1 0 0 0,1 0 0 0 0,-1 0 0 0 0,1 0 0 0 0,-1 1 0 0 0,1-1 0 0 0,-1 0 0 0 0,1 0 0 0 0,-1 0 0 0 0,1 0 0 0 0,-1 0 0 0 0,1 0 0 0 0,-1 0 0 0 0,0 0 0 0 0,1 0 0 0 0,-1 0 0 0 0,1 0 0 0 0,-1 0 0 0 0,1 0 0 0 0,-1-1 0 0 0,1 1 0 0 0,-1 0 0 0 0,1 0 0 0 0,-1 0 0 0 0,1-1 0 0 0,-1 1 0 0 0,0 0 0 0 0,1-1 0 0 0,-1 1 0 0 0,0 0 0 0 0,1-1 0 0 0,-1 1 0 0 0,0 0 0 0 0,1-1-24 0 0,13-18 135 0 0,-12 14-490 0 0,2 0 247 0 0,-1 0 0 0 0,1 1-1 0 0,0-1 1 0 0,0 1-1 0 0,1-1 1 0 0,-1 1-1 0 0,2 0 109 0 0,-4 3-6 0 0,-1-1-1 0 0,1 1 1 0 0,0 0-1 0 0,0 0 0 0 0,-1 1 1 0 0,1-1-1 0 0,0 0 1 0 0,0 0-1 0 0,0 1 1 0 0,0-1-1 0 0,0 1 0 0 0,0 0 1 0 0,0 0-1 0 0,0-1 1 0 0,0 1-1 0 0,0 0 0 0 0,0 1 1 0 0,0-1-1 0 0,0 0 1 0 0,0 1-1 0 0,0-1 0 0 0,0 1 1 0 0,2 0 6 0 0,1 1 2 0 0,-1 1 0 0 0,1-1 0 0 0,-1 1 0 0 0,1 0 0 0 0,-1 0 0 0 0,0 0 0 0 0,0 0 0 0 0,0 1 0 0 0,3 3-2 0 0,-4-4 83 0 0,1 0 0 0 0,1 0-1 0 0,-1 0 1 0 0,0-1-1 0 0,1 1 1 0 0,-1-1-1 0 0,1 0 1 0 0,0-1-1 0 0,-1 1 1 0 0,1-1 0 0 0,1 0-83 0 0,14 6 306 0 0,-12-4-235 0 0,0-1-1 0 0,0 0 1 0 0,0 0 0 0 0,0 0-1 0 0,1-1 1 0 0,-1 0 0 0 0,1-1-1 0 0,-1 1 1 0 0,1-2 0 0 0,-1 1-1 0 0,0-1 1 0 0,1-1 0 0 0,-1 1-1 0 0,0-2 1 0 0,3 0-71 0 0,-9 2-15 0 0,0 0-1 0 0,0 0 1 0 0,0 0 0 0 0,0 0-1 0 0,-1 0 1 0 0,1-1-1 0 0,0 1 1 0 0,0-1 0 0 0,-1 1-1 0 0,1-1 1 0 0,-1 0 0 0 0,0 1-1 0 0,1-1 1 0 0,-1 0-1 0 0,0 0 1 0 0,0 0 0 0 0,0 0-1 0 0,0 0 1 0 0,-1 0-1 0 0,1 0 1 0 0,0-1 0 0 0,-1 1-1 0 0,1-2 16 0 0,-1 0-43 0 0,0 1-1 0 0,0-1 1 0 0,0 1-1 0 0,-1-1 1 0 0,1 1-1 0 0,-1-1 1 0 0,0 1-1 0 0,0-1 1 0 0,0 1-1 0 0,0-1 1 0 0,0 1-1 0 0,-1 0 1 0 0,0 0-1 0 0,0 0 44 0 0,2 2-2 0 0,0 1 0 0 0,0 0 0 0 0,0 0 0 0 0,0-1 0 0 0,-1 1 0 0 0,1 0 0 0 0,0 0 0 0 0,0 0 0 0 0,0 0 0 0 0,-1-1 0 0 0,1 1 0 0 0,0 0 0 0 0,0 0 0 0 0,0 0 0 0 0,-1 0 0 0 0,1 0 0 0 0,0-1 0 0 0,-1 1 0 0 0,1 0 0 0 0,0 0 0 0 0,0 0 0 0 0,-1 0 0 0 0,1 0 0 0 0,0 0 0 0 0,0 0 0 0 0,-1 0 0 0 0,1 0 0 0 0,0 0 0 0 0,0 0 0 0 0,-1 0 0 0 0,1 0 0 0 0,0 0 2 0 0,-10 7-15 0 0,-6 14 28 0 0,14-18-19 0 0,-3 4 79 0 0,0 1 0 0 0,0 0 1 0 0,1 1-1 0 0,0-1 0 0 0,0 1 0 0 0,-1 4-73 0 0,4-10 34 0 0,0 1 0 0 0,0-1 0 0 0,1 1 0 0 0,0-1 1 0 0,-1 0-1 0 0,1 1 0 0 0,0-1 0 0 0,0 1 0 0 0,1-1 1 0 0,-1 1-1 0 0,1-1 0 0 0,0 0 0 0 0,-1 1 0 0 0,2-1 1 0 0,-1 0-1 0 0,0 0 0 0 0,1 0 0 0 0,-1 0 0 0 0,1 1-34 0 0,0-1 46 0 0,0 0 1 0 0,0 0-1 0 0,1-1 0 0 0,-1 1 0 0 0,0 0 0 0 0,1-1 0 0 0,0 0 1 0 0,0 1-1 0 0,0-1 0 0 0,-1 0 0 0 0,4 1-46 0 0,1 0 86 0 0,0-1 1 0 0,0 0-1 0 0,0 0 1 0 0,0 0-1 0 0,3-1-86 0 0,55 6-1380 0 0,-46-5 164 0 0</inkml:trace>
  <inkml:trace contextRef="#ctx0" brushRef="#br1" timeOffset="-122455.341">19301 7920 8752 0 0,'-2'-1'183'0'0,"-1"0"1"0"0,0 1-1 0 0,1 0 1 0 0,-1-1-1 0 0,1 1 1 0 0,-1 0-1 0 0,1 0 1 0 0,-1 1-1 0 0,1-1 1 0 0,-1 0-1 0 0,1 1 1 0 0,-1 0-1 0 0,1-1 1 0 0,-1 1-1 0 0,1 0 1 0 0,0 0-1 0 0,-1 1 1 0 0,1-1-1 0 0,0 0 1 0 0,0 1 0 0 0,0-1-1 0 0,-1 1-183 0 0,0 1 253 0 0,-1 1-1 0 0,1-1 1 0 0,-1 1-1 0 0,1 0 1 0 0,0-1 0 0 0,0 1-1 0 0,1 1 1 0 0,-1-1-1 0 0,1 0 1 0 0,0 1 0 0 0,0 1-253 0 0,0-2 140 0 0,1 0 0 0 0,0 0 0 0 0,0 0 0 0 0,0 0 0 0 0,1 0-1 0 0,-1 0 1 0 0,1 1 0 0 0,0-1 0 0 0,0 0 0 0 0,1 0 0 0 0,-1 0 0 0 0,2 4-140 0 0,-1-7 47 0 0,1 1-1 0 0,-1-1 0 0 0,0 0 0 0 0,1 1 0 0 0,0-1 1 0 0,-1 0-1 0 0,1 0 0 0 0,0 0 0 0 0,0 0 0 0 0,-1 0 1 0 0,1-1-1 0 0,0 1 0 0 0,0 0 0 0 0,0-1 0 0 0,0 1 1 0 0,0-1-1 0 0,1 0-46 0 0,4 1 134 0 0,1-1 0 0 0,-1 0 0 0 0,0-1 0 0 0,7 0-134 0 0,-11 0 40 0 0,0 1 0 0 0,1-1 0 0 0,-1 0 0 0 0,0 0-1 0 0,0 0 1 0 0,0-1 0 0 0,0 1 0 0 0,0-1 0 0 0,0 0 0 0 0,-1 0 0 0 0,1 0-1 0 0,1-1-39 0 0,22-19 160 0 0,-12 10-13 0 0,0 0-1 0 0,3-6-146 0 0,-14 15 47 0 0,0-1 0 0 0,0 1 0 0 0,0-1 0 0 0,-1 0-1 0 0,1 0 1 0 0,-1 0 0 0 0,0 0 0 0 0,-1 0 0 0 0,1 0 0 0 0,-1 0-1 0 0,1-4-46 0 0,-1 7 0 0 0,-1-1 0 0 0,-1 0 0 0 0,1 1 0 0 0,0-1 0 0 0,0 0 0 0 0,0 1 0 0 0,-1-1 0 0 0,1 0 0 0 0,-1 1 0 0 0,0-1 0 0 0,1 1 0 0 0,-1-1 0 0 0,0 1 0 0 0,0-1 0 0 0,0 1 0 0 0,0 0 0 0 0,0-1 0 0 0,0 1 0 0 0,0 0 0 0 0,-1-2 0 0 0,-1 1 0 0 0,1 0 0 0 0,0 0 0 0 0,-1 0 0 0 0,1 1 0 0 0,-1-1 0 0 0,1 0 0 0 0,-1 1 0 0 0,0 0 0 0 0,-1-1 0 0 0,0 1 3 0 0,0 0 0 0 0,0 0 0 0 0,0 0 0 0 0,0 0 0 0 0,0 1 0 0 0,0 0-1 0 0,0-1 1 0 0,0 2 0 0 0,0-1 0 0 0,-1 0 0 0 0,1 1 0 0 0,0 0 0 0 0,0 0-1 0 0,1 0 1 0 0,-1 0 0 0 0,0 1 0 0 0,0 0 0 0 0,0-1 0 0 0,1 1 0 0 0,-1 0-1 0 0,-2 3-2 0 0,-5 11 92 0 0,10-11-81 0 0,3-4-7 0 0,-1 1 1 0 0,1-1-1 0 0,-1 0 1 0 0,1 0-1 0 0,-1 0 1 0 0,1 0-1 0 0,0 0 1 0 0,0-1-1 0 0,-1 1 1 0 0,1 0-1 0 0,0-1 0 0 0,1 1-4 0 0,11 0 17 0 0,0 0-1 0 0,0 0 0 0 0,0-2 1 0 0,0 1-1 0 0,4-3-16 0 0,19 1 50 0 0,-22 1-29 0 0,0-1 1 0 0,0 0-1 0 0,0-2 0 0 0,0 1 0 0 0,0-1 0 0 0,-1-1 0 0 0,0-1 0 0 0,0 0 0 0 0,0-1 1 0 0,-1 0-1 0 0,5-4-21 0 0,-8 4-23 0 0,0-1 1 0 0,0 0-1 0 0,-1 0 1 0 0,1-1-1 0 0,-2-1 1 0 0,1 1-1 0 0,-2-1 1 0 0,1 0-1 0 0,-1-1 1 0 0,-1 0-1 0 0,0 0 1 0 0,0-1-1 0 0,2-8 23 0 0,-5 13 0 0 0,-2 3 0 0 0,0 1 0 0 0,1 0 0 0 0,-1 0 0 0 0,0-1 0 0 0,-1 1 0 0 0,1-1 0 0 0,-1 1 0 0 0,1-1 0 0 0,-1 1 0 0 0,0-1 0 0 0,0 1 0 0 0,-1-1 0 0 0,1 1 0 0 0,-1-4 0 0 0,1 7 0 0 0,0 0 0 0 0,0 0 0 0 0,0 0 0 0 0,1 0 0 0 0,-1 0 0 0 0,0 0 0 0 0,0-1 0 0 0,0 1 0 0 0,0 0 0 0 0,0 0 0 0 0,0 0 0 0 0,0 0 0 0 0,0 0 0 0 0,0 0 0 0 0,-1 0 0 0 0,1 0 0 0 0,0 0 0 0 0,0-1 0 0 0,0 1 0 0 0,0 0 0 0 0,0 0 0 0 0,0 0 0 0 0,0 0 0 0 0,0 0 0 0 0,0 0 0 0 0,0 0 0 0 0,0 0 0 0 0,0 0 0 0 0,0 0 0 0 0,0-1 0 0 0,0 1 0 0 0,-1 0 0 0 0,1 0 0 0 0,0 0 0 0 0,0 0 0 0 0,0 0 0 0 0,0 0 0 0 0,0 0 0 0 0,0 0 0 0 0,0 0 0 0 0,0 0 0 0 0,0 0 0 0 0,-1 0 0 0 0,1 0 0 0 0,0 0 0 0 0,0 0 0 0 0,0 0 0 0 0,0 0 0 0 0,0 0 0 0 0,-6 4 0 0 0,-4 7 0 0 0,4-1 42 0 0,0 0 0 0 0,1 1-1 0 0,0 0 1 0 0,1 0-1 0 0,0 0 1 0 0,0 1 0 0 0,2-1-1 0 0,-1 1 1 0 0,1 0-1 0 0,0 11-41 0 0,2 25 334 0 0,2 0 0 0 0,2 0 0 0 0,2 0 0 0 0,6 21-334 0 0,14 41-62 0 0,-5-30 100 0 0,-13-46-87 0 0,-5-21-298 0 0,1 0-1 0 0,-2 0 0 0 0,0 1 0 0 0,-1 0 0 0 0,0 1 348 0 0,-1-1-7259 0 0</inkml:trace>
  <inkml:trace contextRef="#ctx0" brushRef="#br1" timeOffset="-122190.866">19446 8170 17191 0 0,'14'-6'1299'0'0,"31"-4"-718"0"0,-35 8-510 0 0,1 0 0 0 0,0 0 0 0 0,-1 1 0 0 0,2 1-71 0 0,30-5 580 0 0,10-2 202 0 0,0 1-1 0 0,32 3-781 0 0,-35 1 245 0 0,-13 2-632 0 0,26 4 387 0 0,9 0-1454 0 0,-35-4 655 0 0</inkml:trace>
  <inkml:trace contextRef="#ctx0" brushRef="#br1" timeOffset="-121620.738">18444 8588 13824 0 0,'0'0'1061'0'0,"0"0"-576"0"0,0 0 151 0 0,0 0 136 0 0,0 0 27 0 0,3 11 621 0 0,-1 8-913 0 0,-2-13-327 0 0,0-1 1 0 0,1 0 0 0 0,0 0 0 0 0,0 0-1 0 0,0 1-180 0 0,2 6 424 0 0,0 0 0 0 0,-2 0 0 0 0,2 12-424 0 0,2 22 591 0 0,2 1-183 0 0,5 19-127 0 0,-10-53-243 0 0,0 0-1 0 0,-1 0 0 0 0,0 2-37 0 0,2 18 40 0 0,-3-29-48 0 0,-1 0 0 0 0,1-1-1 0 0,-1 1 1 0 0,1-1-1 0 0,-1 1 1 0 0,0-1 0 0 0,0 1-1 0 0,-1-1 1 0 0,1 0-1 0 0,-1 0 1 0 0,-1 3 8 0 0,0-1-21 0 0,3-5-11 0 0,0 1 0 0 0,0-1-1 0 0,-1 1 1 0 0,1-1 0 0 0,0 1 0 0 0,-1-1 0 0 0,1 1-1 0 0,-1-1 1 0 0,1 1 0 0 0,-1-1 0 0 0,1 0 0 0 0,-1 1-1 0 0,1-1 1 0 0,-1 0 0 0 0,1 1 0 0 0,-1-1-1 0 0,1 0 1 0 0,-1 0 0 0 0,1 0 0 0 0,-1 1 0 0 0,0-1-1 0 0,1 0 1 0 0,-1 0 0 0 0,1 0 0 0 0,-1 0 0 0 0,0 0-1 0 0,1 0 1 0 0,-1 0 0 0 0,1 0 0 0 0,-1 0 0 0 0,1-1-1 0 0,-1 1 1 0 0,0 0 0 0 0,1 0 0 0 0,-1 0 0 0 0,1-1-1 0 0,-1 1 1 0 0,1 0 0 0 0,-1-1 0 0 0,1 1 0 0 0,-1 0-1 0 0,1-1 1 0 0,-1 1 0 0 0,1 0 0 0 0,0-1-1 0 0,-1 1 33 0 0,-1-2-442 0 0,-1-1-1 0 0,1 1 0 0 0,0 0 0 0 0,0 0 0 0 0,0-1 1 0 0,0 0-1 0 0,-1-1 443 0 0,0-4-1174 0 0,1 0 1 0 0,0 0-1 0 0,1 0 1 0 0,0 0 0 0 0,0 0-1 0 0,1-2 1174 0 0,-1 4-308 0 0,1-8-272 0 0,1 1 1 0 0,0-1-1 0 0,1 0 1 0 0,1 1-1 0 0,0 0 0 0 0,1-1 1 0 0,3-9 579 0 0,4-12-514 0 0,-4 15 1021 0 0,1 0-1 0 0,1 0 1 0 0,0 1 0 0 0,13-18-507 0 0,-19 31 529 0 0,1 0 1 0 0,1 0-1 0 0,-1 1 1 0 0,1-1-1 0 0,0 1 1 0 0,0 0-1 0 0,1 0 1 0 0,-1 1-1 0 0,1 0 1 0 0,0 0-1 0 0,0 0 1 0 0,1 0-1 0 0,-1 1 1 0 0,4-1-530 0 0,-7 3 196 0 0,1 1 0 0 0,0-1 0 0 0,0 0-1 0 0,-1 1 1 0 0,1 0 0 0 0,0 0 0 0 0,0 0 0 0 0,0 1 0 0 0,-1-1 0 0 0,1 1 0 0 0,0 0-1 0 0,0 0 1 0 0,-1 0 0 0 0,1 0 0 0 0,-1 1 0 0 0,4 1-196 0 0,-2 0 203 0 0,-1 0 0 0 0,1 0 1 0 0,-1 0-1 0 0,0 0 0 0 0,0 1 0 0 0,0 0 0 0 0,0 0 0 0 0,-1 0 1 0 0,0 0-1 0 0,0 1 0 0 0,2 2-203 0 0,-4-5 55 0 0,0 1 0 0 0,0-1-1 0 0,-1 1 1 0 0,1-1 0 0 0,0 1 0 0 0,-1 0 0 0 0,0-1-1 0 0,0 1 1 0 0,0 0 0 0 0,0 0 0 0 0,0-1 0 0 0,0 1-1 0 0,-1 0 1 0 0,1-1 0 0 0,-1 1 0 0 0,0 0 0 0 0,0-1 0 0 0,0 1-1 0 0,-1 1-54 0 0,-1 4 60 0 0,-1-1-1 0 0,0 0 0 0 0,-1 0 1 0 0,1 0-1 0 0,-1 0 0 0 0,-1 0-59 0 0,2-3 12 0 0,-7 9 2 0 0,0-1 0 0 0,-1 0-1 0 0,0 0 1 0 0,-12 7-14 0 0,8-8-154 0 0,0-1-1 0 0,-9 3 155 0 0,19-10-524 0 0,0 0 1 0 0,0-1-1 0 0,0 0 0 0 0,0 0 0 0 0,-1 0 1 0 0,1-1-1 0 0,-1 0 0 0 0,1 0 0 0 0,-2-1 524 0 0,-11-2-6603 0 0</inkml:trace>
  <inkml:trace contextRef="#ctx0" brushRef="#br1" timeOffset="-120932.476">18660 8428 9216 0 0,'5'-1'405'0'0,"0"-1"1"0"0,0 1 0 0 0,0 0 0 0 0,0 1-1 0 0,1-1 1 0 0,-1 1 0 0 0,0 0 0 0 0,0 0-1 0 0,1 1 1 0 0,2 0-406 0 0,-6-1 215 0 0,1 1 0 0 0,-1 0 1 0 0,0-1-1 0 0,1 1 0 0 0,-1 0 0 0 0,0 0 1 0 0,0 0-1 0 0,1 0 0 0 0,-1 1 0 0 0,0-1 1 0 0,0 1-1 0 0,0-1 0 0 0,-1 1 0 0 0,1-1 1 0 0,0 1-1 0 0,-1 0 0 0 0,1 0 0 0 0,-1 0 0 0 0,1 0 1 0 0,-1 0-1 0 0,0 0 0 0 0,0 1 0 0 0,0 0-215 0 0,2 2 176 0 0,-1 1-1 0 0,-1-1 1 0 0,1 1-1 0 0,-1 0 1 0 0,0 0-1 0 0,0 0 1 0 0,-1 0-1 0 0,0 0 1 0 0,0 0-1 0 0,0 0 1 0 0,-1 0-1 0 0,0-1 1 0 0,0 2-176 0 0,0 1 136 0 0,0-1 0 0 0,0 1 0 0 0,1 0 0 0 0,0 3-136 0 0,0-3 107 0 0,0-1-1 0 0,0 0 1 0 0,-1 1-1 0 0,0-1 1 0 0,-1 4-107 0 0,-5 32 446 0 0,6-34-389 0 0,0 0 0 0 0,-1-1 1 0 0,0 1-1 0 0,0 0 0 0 0,-1-1 0 0 0,0 0 1 0 0,0 1-58 0 0,-5 13 10 0 0,4-17 6 0 0,3-4 59 0 0,1-1-6 0 0,9-35-93 0 0,-5 14-134 0 0,-4 19 124 0 0,0 0-1 0 0,1 0 1 0 0,-1 0-1 0 0,0-1 1 0 0,1 1-1 0 0,-1 0 1 0 0,1 0-1 0 0,0 0 1 0 0,0 0 0 0 0,0 0-1 0 0,0-1 35 0 0,35-43-735 0 0,-31 40 636 0 0,0 0 0 0 0,0 1-1 0 0,0-1 1 0 0,1 1-1 0 0,0 1 1 0 0,0-1 0 0 0,0 1-1 0 0,7-4 100 0 0,-8 5-2 0 0,-4 2-3 0 0,1 0 0 0 0,-1 0-1 0 0,0 1 1 0 0,0-1 0 0 0,0 0 0 0 0,0 1 0 0 0,1-1 0 0 0,-1 1-1 0 0,0 0 1 0 0,1-1 0 0 0,-1 1 0 0 0,0 0 0 0 0,1 0-1 0 0,-1 0 1 0 0,0 0 0 0 0,1 0 0 0 0,-1 0 0 0 0,0 0-1 0 0,1 0 1 0 0,-1 0 0 0 0,0 1 0 0 0,1-1 0 0 0,-1 1-1 0 0,0-1 1 0 0,0 1 0 0 0,1-1 0 0 0,-1 1 0 0 0,0 0 0 0 0,0-1-1 0 0,0 1 1 0 0,0 0 0 0 0,0 0 0 0 0,0 0 0 0 0,1 1 5 0 0,0 0 37 0 0,0 1 0 0 0,0 1 0 0 0,0-1 0 0 0,0 0 0 0 0,-1 0 0 0 0,1 1 1 0 0,-1-1-1 0 0,0 0 0 0 0,0 1 0 0 0,0 0 0 0 0,0-1 0 0 0,-1 2-37 0 0,10 45 695 0 0,-6-36-548 0 0,-2 1-1 0 0,1-1 0 0 0,-2 1 0 0 0,0 1-146 0 0,-1-10 0 0 0,0-4 0 0 0,0 0 0 0 0,0 0 0 0 0,0 0 0 0 0,1 0 0 0 0,-1 0 0 0 0,0 0 0 0 0,1-1 0 0 0,-1 1 0 0 0,1 0 0 0 0,-1 0 0 0 0,1 0 0 0 0,0-1 0 0 0,0 1 0 0 0,0 0 0 0 0,0-1 0 0 0,0 1 0 0 0,0-1 0 0 0,1 1 0 0 0,-1-1 0 0 0,0 1 0 0 0,1-1 0 0 0,1 1 0 0 0,-2-1-10 0 0,-1 0-1 0 0,1-1 0 0 0,0 1 0 0 0,0-1 1 0 0,0 1-1 0 0,0-1 0 0 0,0 1 0 0 0,0-1 0 0 0,0 1 1 0 0,0-1-1 0 0,0 0 0 0 0,0 0 0 0 0,0 1 1 0 0,0-1-1 0 0,0 0 0 0 0,0 0 0 0 0,0 0 1 0 0,0 0-1 0 0,0 0 0 0 0,0 0 0 0 0,0-1 1 0 0,0 1-1 0 0,0 0 0 0 0,0 0 0 0 0,0-1 1 0 0,0 1-1 0 0,0-1 0 0 0,0 1 0 0 0,0-1 0 0 0,-1 1 1 0 0,1-1-1 0 0,0 1 0 0 0,0-1 0 0 0,0 0 11 0 0,4-3-223 0 0,-1 0 0 0 0,1 0 1 0 0,-1-1-1 0 0,0 1 0 0 0,0-2 223 0 0,-2 4-124 0 0,3-4-147 0 0,0-1-1 0 0,0 0 1 0 0,-1 0-1 0 0,1-1 1 0 0,-2 1-1 0 0,1-1 1 0 0,-1 1-1 0 0,0-1 0 0 0,-1-1 272 0 0,1-9-507 0 0,-3 18 517 0 0,0-1 1 0 0,0 1 0 0 0,0 0-1 0 0,0 0 1 0 0,0 0-1 0 0,0 0 1 0 0,0-1-1 0 0,0 1 1 0 0,0 0-1 0 0,0 0 1 0 0,0 0-1 0 0,-1 0 1 0 0,1 0-1 0 0,0-1 1 0 0,0 1-1 0 0,0 0 1 0 0,0 0-1 0 0,0 0 1 0 0,0 0-1 0 0,0 0 1 0 0,0-1-1 0 0,-1 1 1 0 0,1 0-1 0 0,0 0 1 0 0,0 0-1 0 0,0 0 1 0 0,0 0 0 0 0,0 0-1 0 0,-1 0 1 0 0,1 0-1 0 0,0 0 1 0 0,0 0-1 0 0,0 0 1 0 0,0-1-11 0 0,-10 8 848 0 0,9-5-762 0 0,-1 0 0 0 0,1 1-1 0 0,-1-1 1 0 0,1 1 0 0 0,0-1 0 0 0,0 1 0 0 0,0 0-1 0 0,0-1 1 0 0,0 1 0 0 0,1 0 0 0 0,-1 0-1 0 0,1 0 1 0 0,0-1 0 0 0,0 1 0 0 0,0 0-1 0 0,0 0 1 0 0,0 0 0 0 0,1 0 0 0 0,-1-1 0 0 0,1 1-1 0 0,0 0 1 0 0,0 0 0 0 0,0-1 0 0 0,0 1-86 0 0,0 0 31 0 0,0-1 0 0 0,-1 0 1 0 0,1 1-1 0 0,0 0 0 0 0,-1-1 0 0 0,0 1 1 0 0,1 1-32 0 0,-2-3 40 0 0,2 1 0 0 0,-1 0 1 0 0,0-1-1 0 0,0 1 1 0 0,0 0-1 0 0,1-1 0 0 0,-1 1 1 0 0,1 0-1 0 0,-1-1 1 0 0,1 1-1 0 0,0-1 0 0 0,0 1 1 0 0,0-1-1 0 0,0 0 0 0 0,0 1 1 0 0,0-1-1 0 0,0 0 1 0 0,0 1-1 0 0,0-1 0 0 0,1 0-40 0 0,-1 1 39 0 0,1-1-1 0 0,0 0 1 0 0,0 0-1 0 0,0 0 1 0 0,0 0-1 0 0,0 0 1 0 0,0 0-1 0 0,0 0 1 0 0,0-1-1 0 0,1 1 1 0 0,-1-1-1 0 0,0 1 1 0 0,0-1-1 0 0,1 0 1 0 0,-1 0-1 0 0,0 0 1 0 0,0 0-1 0 0,0-1 1 0 0,1 1-1 0 0,-1 0 1 0 0,0-1-1 0 0,0 0 1 0 0,0 1-1 0 0,0-1 1 0 0,0 0-1 0 0,0 0 1 0 0,0 0-1 0 0,1-1-38 0 0,0 1 34 0 0,-1-1 0 0 0,0 0 0 0 0,0 0 0 0 0,1 0 0 0 0,-1 0 0 0 0,0 0 0 0 0,0 0 0 0 0,-1 0 0 0 0,1-1 0 0 0,0 1 0 0 0,-1-1 0 0 0,0 1 0 0 0,1-1 0 0 0,-1 0 0 0 0,0 1 0 0 0,0-1 0 0 0,-1 0 0 0 0,1 0 0 0 0,-1 0 0 0 0,1 0 0 0 0,-1-2-34 0 0,0-4-33 0 0,0 0 1 0 0,-1 0-1 0 0,0 0 0 0 0,0 1 0 0 0,-1-1 0 0 0,-1 0 1 0 0,1 1-1 0 0,-1-1 0 0 0,0 1 0 0 0,-1 0 0 0 0,0 0 0 0 0,-1 1 1 0 0,-1-3 32 0 0,-30-50-7015 0 0,35 58 5233 0 0</inkml:trace>
  <inkml:trace contextRef="#ctx0" brushRef="#br1" timeOffset="-120635.746">19276 8428 13760 0 0,'0'0'629'0'0,"0"0"-12"0"0,3 9-273 0 0,1 6 690 0 0,-3-13-847 0 0,0 1 0 0 0,0-1-1 0 0,0 1 1 0 0,-1-1 0 0 0,1 1 0 0 0,-1-1-1 0 0,0 1 1 0 0,0-1 0 0 0,0 1-1 0 0,0-1 1 0 0,0 3-187 0 0,-1 6 550 0 0,0 1 0 0 0,1-1 0 0 0,1 1 0 0 0,0-1 0 0 0,0 0 0 0 0,3 12-550 0 0,-1-7 337 0 0,0 0 1 0 0,-1 16-338 0 0,-2-20 55 0 0,0 15 12 0 0,-1 0 1 0 0,-1 0-1 0 0,-1 2-67 0 0,1-22-163 0 0,0 3 61 0 0,2-4-4332 0 0,0-6-2217 0 0</inkml:trace>
  <inkml:trace contextRef="#ctx0" brushRef="#br1" timeOffset="-120134.507">19301 8585 5528 0 0,'14'-3'584'0'0,"4"0"451"0"0,-12 2-301 0 0,-1 0 0 0 0,1 0 0 0 0,0 0 0 0 0,0 1 1 0 0,0 0-1 0 0,1 0-734 0 0,79 9 5718 0 0,11 5-5718 0 0,-95-13 297 0 0,-1-1-262 0 0,-1 0-1 0 0,0 1 0 0 0,0-1 0 0 0,0 0 0 0 0,0 1 0 0 0,1-1 0 0 0,-1 0 0 0 0,0 0 0 0 0,0 1 0 0 0,0-1 0 0 0,1 0 0 0 0,-1 0 0 0 0,0 1 0 0 0,1-1 0 0 0,-1 0 0 0 0,0 0 1 0 0,0 0-1 0 0,1 1 0 0 0,-1-1 0 0 0,0 0 0 0 0,1 0 0 0 0,-1 0-34 0 0,1 0 9 0 0,-1 0 0 0 0,0 0 0 0 0,1 0 0 0 0,-1 0 0 0 0,0 0 0 0 0,1 1 0 0 0,-1-1 0 0 0,0 0 0 0 0,0 0 1 0 0,1 0-1 0 0,-1 0 0 0 0,0 1 0 0 0,0-1 0 0 0,1 0 0 0 0,-1 0 0 0 0,0 0 0 0 0,0 1 0 0 0,1-1 0 0 0,-1 0 0 0 0,0 1 0 0 0,0-1 0 0 0,0 0 0 0 0,0 0 1 0 0,1 1-1 0 0,-1-1 0 0 0,0 0 0 0 0,0 1 0 0 0,0-1 0 0 0,0 0 0 0 0,0 1 0 0 0,0-1 0 0 0,0 0 0 0 0,0 1 0 0 0,0-1 0 0 0,0 0 0 0 0,0 1 0 0 0,0-1 1 0 0,0 0-1 0 0,0 1 0 0 0,0-1 0 0 0,0 0 0 0 0,0 1 0 0 0,-1-1 0 0 0,1 0 0 0 0,0 0 0 0 0,0 1-9 0 0,-3 2 32 0 0,1-1-1 0 0,-1 1 1 0 0,0-1 0 0 0,0 1-1 0 0,0-1 1 0 0,0 0 0 0 0,0 0-1 0 0,0-1 1 0 0,-3 2-32 0 0,-11 7 148 0 0,-12 9 66 0 0,17-11-210 0 0,0 0-1 0 0,0 1 0 0 0,-9 9-3 0 0,10-8 0 0 0,8-7 0 0 0,0 0 0 0 0,0 0 0 0 0,0 0 0 0 0,0 0 0 0 0,0 0 0 0 0,1 1 0 0 0,-1-1 0 0 0,0 3 0 0 0,2-3 15 0 0,15-3 410 0 0,-2-9-261 0 0,0 1 0 0 0,0 1 0 0 0,6-2-164 0 0,-6 3 23 0 0,0-1 0 0 0,-1 0 0 0 0,0 0 0 0 0,5-5-23 0 0,4-5-65 0 0,0 1-1 0 0,2 1 0 0 0,0 1 0 0 0,0 2 0 0 0,11-5 66 0 0,-30 16-13 0 0,-1 0 0 0 0,1 0-1 0 0,-1 1 1 0 0,1-1 0 0 0,-1 1 0 0 0,1-1-1 0 0,0 1 1 0 0,-1 0 0 0 0,1 0 0 0 0,-1 0 0 0 0,1 1-1 0 0,-1-1 1 0 0,1 1 0 0 0,0-1 0 0 0,-1 1-1 0 0,0 0 1 0 0,1 0 0 0 0,-1 0 0 0 0,1 0 0 0 0,-1 0 13 0 0,1 1-6 0 0,0 0 0 0 0,0 0 0 0 0,0 0 0 0 0,0 0 0 0 0,-1 0 0 0 0,1 0 0 0 0,-1 1 0 0 0,1-1 0 0 0,-1 1 0 0 0,0 0 0 0 0,0 0 0 0 0,0 0 0 0 0,0 0 0 0 0,0 1 6 0 0,1 3 54 0 0,-1 1 1 0 0,0 0-1 0 0,0 0 0 0 0,-1 0 1 0 0,0 0-1 0 0,0 0 0 0 0,0 0 0 0 0,-1 0 1 0 0,-1 0-1 0 0,0 0 0 0 0,0 3-54 0 0,0-1 69 0 0,1-9-59 0 0,0 0 1 0 0,0 0-1 0 0,0 0 0 0 0,0 0 0 0 0,0 0 0 0 0,0 0 0 0 0,0 0 0 0 0,0 0 0 0 0,-1 0 0 0 0,1-1 0 0 0,0 1 1 0 0,-1 0-1 0 0,1 0 0 0 0,0 0 0 0 0,-1 0 0 0 0,1 0 0 0 0,-1 0 0 0 0,0-1 0 0 0,1 1 0 0 0,-1 0 0 0 0,0 0 0 0 0,1-1 1 0 0,-1 1-1 0 0,0 0 0 0 0,0-1 0 0 0,1 1 0 0 0,-1-1 0 0 0,0 1 0 0 0,0-1 0 0 0,0 0 0 0 0,0 1 0 0 0,0-1-10 0 0,-1 1 80 0 0,-5-9 133 0 0,7 6-199 0 0,-1 0 0 0 0,1 0 0 0 0,0 1 0 0 0,-1-1 1 0 0,1 0-1 0 0,0 0 0 0 0,0 0 0 0 0,0-2-14 0 0,6-28-165 0 0,-5 30 134 0 0,2-7-33 0 0,0 0 1 0 0,1 1-1 0 0,0-1 1 0 0,0 1-1 0 0,1 0 1 0 0,0 0 0 0 0,1 1-1 0 0,0-1 1 0 0,0 1-1 0 0,0 1 1 0 0,1-1-1 0 0,5-3 64 0 0,-9 7-11 0 0,1 1-1 0 0,0-1 0 0 0,0 1 1 0 0,0 0-1 0 0,0 0 0 0 0,0 0 1 0 0,1 1-1 0 0,-1-1 0 0 0,0 1 1 0 0,1 0-1 0 0,-1 0 0 0 0,4 0 12 0 0,0 1 6 0 0,1-1 0 0 0,-1 1 0 0 0,1 1 0 0 0,-1 0 0 0 0,1 0 0 0 0,1 1-6 0 0,-7-1 40 0 0,-1 0 0 0 0,1 0-1 0 0,-1 0 1 0 0,1 0-1 0 0,-1 1 1 0 0,0-1 0 0 0,0 1-1 0 0,1 0 1 0 0,-1 0-1 0 0,0 0 1 0 0,0 0 0 0 0,-1 0-1 0 0,1 0 1 0 0,0 0 0 0 0,0 2-40 0 0,12 12 233 0 0,-12-14-212 0 0,1 0 0 0 0,-1 0 0 0 0,0 0-1 0 0,0 0 1 0 0,0 1 0 0 0,0-1 0 0 0,0 1-1 0 0,-1-1 1 0 0,1 1 0 0 0,-1 0-1 0 0,0 0 1 0 0,0 0 0 0 0,0 0 0 0 0,0 0-1 0 0,0 0 1 0 0,0 0 0 0 0,-1 0 0 0 0,1 2-21 0 0,1 5 22 0 0,1 0 0 0 0,0 0 1 0 0,1-1-1 0 0,0 1 0 0 0,0-1 1 0 0,1 1-1 0 0,1-2 0 0 0,0 2-22 0 0,3 4-4 0 0,0 1-1312 0 0,-3-9-176 0 0</inkml:trace>
  <inkml:trace contextRef="#ctx0" brushRef="#br1" timeOffset="-119846.881">20328 8483 16040 0 0,'6'1'955'0'0,"-6"-1"-943"0"0,0 0 0 0 0,0 0 0 0 0,0 0-1 0 0,0 0 1 0 0,0 0 0 0 0,0 0 0 0 0,0 0-1 0 0,-1 0 1 0 0,1 0 0 0 0,0 0 0 0 0,0 0-1 0 0,0 1 1 0 0,0-1 0 0 0,0 0 0 0 0,0 0-1 0 0,0 0 1 0 0,0 0 0 0 0,0 0 0 0 0,0 0-1 0 0,0 0 1 0 0,0 0 0 0 0,0 0 0 0 0,0 0-1 0 0,0 0 1 0 0,0 0 0 0 0,0 0 0 0 0,0 0-1 0 0,0 0 1 0 0,0 0 0 0 0,0 0 0 0 0,0 0-1 0 0,0 0 1 0 0,0 1 0 0 0,0-1 0 0 0,0 0-1 0 0,0 0 1 0 0,0 0 0 0 0,0 0 0 0 0,0 0-1 0 0,0 0 1 0 0,0 0 0 0 0,0 0 0 0 0,0 0-1 0 0,0 0 1 0 0,0 0 0 0 0,0 0 0 0 0,0 0-1 0 0,0 0 1 0 0,0 0 0 0 0,0 1 0 0 0,0-1-1 0 0,0 0 1 0 0,0 0 0 0 0,0 0 0 0 0,0 0-1 0 0,0 0 1 0 0,0 0 0 0 0,0 0 0 0 0,0 0-1 0 0,0 0 1 0 0,0 0 0 0 0,0 0 0 0 0,0 0-1 0 0,0 0-11 0 0,0 0 34 0 0,0 1 0 0 0,0-1 0 0 0,-1 1 0 0 0,1-1 0 0 0,0 1 0 0 0,0-1 0 0 0,-1 1-1 0 0,1-1 1 0 0,0 1 0 0 0,0-1 0 0 0,0 1 0 0 0,0 0 0 0 0,0-1 0 0 0,0 1 0 0 0,0-1-1 0 0,0 1 1 0 0,0-1 0 0 0,0 1 0 0 0,0-1 0 0 0,0 1 0 0 0,1-1 0 0 0,-1 1-1 0 0,0-1 1 0 0,0 1 0 0 0,0-1 0 0 0,1 1-34 0 0,-1 1 603 0 0,2 10 98 0 0,-1-1 0 0 0,2 1 0 0 0,0-1 0 0 0,0 0 0 0 0,1 0 0 0 0,0 0 0 0 0,2 4-701 0 0,0-2 131 0 0,-1-1-109 0 0,6 19 30 0 0,-8-24-2001 0 0,-3-7 1733 0 0,0 1-1 0 0,1-1 1 0 0,-1 0 0 0 0,0 0 0 0 0,0 1 0 0 0,0-1 0 0 0,0 0 0 0 0,1 0-1 0 0,-1 1 1 0 0,0-1 0 0 0,0 0 0 0 0,1 0 0 0 0,-1 0 0 0 0,0 1 0 0 0,0-1-1 0 0,1 0 1 0 0,-1 0 0 0 0,0 0 0 0 0,0 0 0 0 0,1 0 0 0 0,-1 0 0 0 0,0 0-1 0 0,0 1 1 0 0,1-1 0 0 0,-1 0 216 0 0,5-2-7310 0 0</inkml:trace>
  <inkml:trace contextRef="#ctx0" brushRef="#br1" timeOffset="-119488.458">20433 8377 7368 0 0,'0'0'568'0'0,"0"0"-103"0"0,0 0 959 0 0,0 0 456 0 0,0 0 88 0 0,0 0-220 0 0,1 1-984 0 0,7 4-464 0 0,-1 1 1 0 0,0 0-1 0 0,0 1 0 0 0,-1-1 1 0 0,0 1-1 0 0,0 1 0 0 0,4 6-300 0 0,3 4 261 0 0,-2-5-141 0 0,-1 0 0 0 0,-1 1 1 0 0,-1 0-1 0 0,1 1 0 0 0,-2 0 0 0 0,0 0 0 0 0,3 11-120 0 0,-8-18 99 0 0,1 0 0 0 0,0 0 0 0 0,0 0 0 0 0,1 0 0 0 0,0-1 0 0 0,1 3-99 0 0,-4-9-54 0 0,-1-1-34 0 0,0 0 34 0 0,0-20 480 0 0,-2-14-287 0 0,1 24-133 0 0,0 0 0 0 0,1 1-1 0 0,0-1 1 0 0,1 0-1 0 0,0 0 1 0 0,1 0-6 0 0,1-8 48 0 0,-3 16-48 0 0,0 0 0 0 0,0-1 0 0 0,0 1 1 0 0,1 0-1 0 0,-1 0 0 0 0,1-1 0 0 0,0 1 1 0 0,-1 0-1 0 0,1 0 0 0 0,0-1 0 0 0,0 1 1 0 0,0 0-1 0 0,1 0 0 0 0,-1 0 1 0 0,1 1-1 0 0,-1-1 0 0 0,1 0 0 0 0,-1 0 1 0 0,1 1-1 0 0,0-1 0 0 0,0 1 0 0 0,1-1 0 0 0,4-2-34 0 0,-4 2 123 0 0,1 0 1 0 0,1 0 0 0 0,-1 0 0 0 0,0 1-1 0 0,0 0 1 0 0,3-1-90 0 0,-6 2 53 0 0,1 0-1 0 0,0-1 1 0 0,-1 2 0 0 0,1-1-1 0 0,0 0 1 0 0,-1 0 0 0 0,1 0-1 0 0,-1 1 1 0 0,1-1 0 0 0,0 1-1 0 0,-1-1 1 0 0,1 1 0 0 0,-1-1 0 0 0,1 1-1 0 0,-1 0 1 0 0,0 0 0 0 0,1 0-1 0 0,-1 0 1 0 0,0 0 0 0 0,1 1-53 0 0,4 2 40 0 0,-1 1 0 0 0,0 0 0 0 0,-1 0 0 0 0,0 0 0 0 0,1 1 0 0 0,-1-1 0 0 0,-1 1 0 0 0,1 0 0 0 0,-1 0 0 0 0,0 0 0 0 0,1 5-40 0 0,2 2 179 0 0,1-1 1 0 0,0 0-1 0 0,1 0 1 0 0,0-1 0 0 0,1 0-1 0 0,0 0 1 0 0,1-1-1 0 0,0 0-179 0 0,15 17 222 0 0,-22-23-142 0 0,6 11-163 0 0,-4-14-607 0 0,-1-7-786 0 0,-4-2-6410 0 0</inkml:trace>
  <inkml:trace contextRef="#ctx0" brushRef="#br1" timeOffset="-118580.871">19341 9105 7832 0 0,'0'-11'278'0'0,"1"0"-1"0"0,1-1 1 0 0,0 0-278 0 0,-2 11 84 0 0,1-1 1 0 0,-1 1-1 0 0,0 0 0 0 0,0-1 0 0 0,0 1 1 0 0,0-1-1 0 0,0 1 0 0 0,0-1 0 0 0,0 1 0 0 0,0-1 1 0 0,-1 1-1 0 0,1 0 0 0 0,-1-2-84 0 0,1 2 295 0 0,-1 1 1 0 0,1-1-1 0 0,-1 0 0 0 0,1 1 0 0 0,-1-1 0 0 0,1 1 0 0 0,-1-1 0 0 0,1 1 1 0 0,-1-1-1 0 0,0 1 0 0 0,1-1 0 0 0,-1 1 0 0 0,0-1 0 0 0,1 1 0 0 0,-1 0 1 0 0,0-1-1 0 0,0 1 0 0 0,0 0-295 0 0,-1-1 589 0 0,0 1 0 0 0,0 0 0 0 0,0 0 0 0 0,0 0 0 0 0,0 0 0 0 0,0 0 0 0 0,1 0 0 0 0,-1 0 0 0 0,-2 1-589 0 0,-10 3-889 0 0,6 0 1008 0 0,0 0 1 0 0,0 0 0 0 0,1 1-1 0 0,0 0 1 0 0,0 0-1 0 0,0 0 1 0 0,1 1 0 0 0,-1 0-1 0 0,1 1 1 0 0,1-1 0 0 0,-1 1-1 0 0,1 0 1 0 0,1 0-1 0 0,-2 3-119 0 0,-18 26 388 0 0,16-26-261 0 0,1 0 1 0 0,1 0-1 0 0,-1 1 0 0 0,2 0 1 0 0,0 0-1 0 0,-3 8-127 0 0,7-14 2 0 0,-1-1 0 0 0,1 1 1 0 0,0-1-1 0 0,1 1 0 0 0,-1 0 0 0 0,1-1 0 0 0,0 1 0 0 0,0 1-2 0 0,0-4 2 0 0,1 0 1 0 0,-1 0-1 0 0,1 0 0 0 0,-1 0 1 0 0,1 0-1 0 0,0 0 1 0 0,0-1-1 0 0,0 1 0 0 0,0 0 1 0 0,0 0-1 0 0,0-1 0 0 0,1 1 1 0 0,-1-1-1 0 0,0 1 0 0 0,1-1 1 0 0,-1 1-1 0 0,1-1 1 0 0,0 0-1 0 0,-1 0 0 0 0,2 1-2 0 0,1 0-2 0 0,1 0-1 0 0,-1 0 0 0 0,1 0 0 0 0,0-1 1 0 0,0 1-1 0 0,0-1 0 0 0,-1 0 0 0 0,1-1 1 0 0,0 1-1 0 0,0-1 0 0 0,1 0 3 0 0,14 0-85 0 0,0-2-1 0 0,3 0 86 0 0,4-1-349 0 0,16-2-1153 0 0,0-1 1 0 0,16-7 1501 0 0,-44 9-318 0 0,0 0 0 0 0,0-2-1 0 0,0 0 1 0 0,-1 0 0 0 0,0-1 0 0 0,0-1-1 0 0,-1 0 1 0 0,0-1 0 0 0,0-1 0 0 0,10-10 318 0 0,-11 6-86 0 0,-12 14 105 0 0,0-1-1 0 0,1 1 0 0 0,-1-1 0 0 0,0 1 0 0 0,1-1 1 0 0,-1 0-1 0 0,0 1 0 0 0,0-1 0 0 0,0 0 0 0 0,1 1 1 0 0,-1-1-1 0 0,0 0 0 0 0,0 1 0 0 0,0-1 1 0 0,0 1-1 0 0,0-1 0 0 0,0 0 0 0 0,0 1 0 0 0,-1-1 1 0 0,1 0-1 0 0,0 1 0 0 0,0-1 0 0 0,0 0 1 0 0,-1 1-19 0 0,1-1 63 0 0,-1 1 0 0 0,0 0 0 0 0,0 0 1 0 0,0-1-1 0 0,0 1 0 0 0,0 0 0 0 0,1 0 1 0 0,-1 0-1 0 0,0 0 0 0 0,0 0 0 0 0,0 0 1 0 0,0 1-1 0 0,0-1 0 0 0,1 0 0 0 0,-1 0 1 0 0,0 0-1 0 0,0 1 0 0 0,0-1 0 0 0,1 1 1 0 0,-1-1-1 0 0,0 1-63 0 0,0-1 135 0 0,-12 5 147 0 0,1 1-1 0 0,-1 1 0 0 0,1-1 1 0 0,1 2-1 0 0,-1 0 0 0 0,1 0 1 0 0,1 1-1 0 0,0 1 0 0 0,0-1 1 0 0,0 2-1 0 0,-6 9-281 0 0,10-10 78 0 0,-5 4 192 0 0,10-12-205 0 0,5-1-12 0 0,7-3 79 0 0,-9 2-67 0 0,6-1 33 0 0,1-1 1 0 0,-1 0-1 0 0,0 0 1 0 0,0-1-1 0 0,0 0 1 0 0,-1 0 0 0 0,1-1-1 0 0,-1 0 1 0 0,4-2-99 0 0,7-7-321 0 0,0-1 1 0 0,12-13 320 0 0,-9 9-216 0 0,-19 16 191 0 0,4-4-28 0 0,1 1 1 0 0,-1-1-1 0 0,1 1 1 0 0,0 1-1 0 0,0-1 1 0 0,1 1-1 0 0,0 0 53 0 0,-8 4-5 0 0,1 0 1 0 0,-1 0-1 0 0,0 1 1 0 0,0-1-1 0 0,1 0 0 0 0,-1 0 1 0 0,0 0-1 0 0,0 1 1 0 0,0-1-1 0 0,1 0 0 0 0,-1 0 1 0 0,0 1-1 0 0,0-1 1 0 0,0 0-1 0 0,0 0 1 0 0,0 1-1 0 0,1-1 0 0 0,-1 0 1 0 0,0 0-1 0 0,0 1 1 0 0,0-1-1 0 0,0 0 0 0 0,0 1 1 0 0,0-1-1 0 0,0 0 1 0 0,0 0-1 0 0,0 1 0 0 0,0-1 1 0 0,0 0-1 0 0,0 1 1 0 0,0-1 4 0 0,0 12 21 0 0,0-11-31 0 0,-1 7 36 0 0,2 1 0 0 0,-1-1 0 0 0,1 0 0 0 0,0 0 0 0 0,1 0 0 0 0,0 0 0 0 0,2 6-26 0 0,-3-12 4 0 0,0 1-1 0 0,0-1 0 0 0,0 0 0 0 0,1 0 0 0 0,-1 0 1 0 0,0 0-1 0 0,1 0 0 0 0,-1 0 0 0 0,1-1 0 0 0,0 1 1 0 0,-1 0-1 0 0,1-1 0 0 0,0 1 0 0 0,0-1 1 0 0,0 0-1 0 0,0 0 0 0 0,1 1 0 0 0,-1-1 0 0 0,0-1 1 0 0,0 1-1 0 0,1 0 0 0 0,-1 0 0 0 0,0-1 0 0 0,1 0 1 0 0,-1 1-1 0 0,0-1 0 0 0,1 0 0 0 0,0 0-3 0 0,6 0-1014 0 0,0-1 0 0 0,0 0-1 0 0,0 0 1 0 0,5-2 1014 0 0,-2 1-1470 0 0</inkml:trace>
  <inkml:trace contextRef="#ctx0" brushRef="#br1" timeOffset="-118303.581">19969 9149 11544 0 0,'9'9'1234'0'0,"-6"-6"-988"0"0,-1 1-1 0 0,1-1 1 0 0,-1 1 0 0 0,0 0-1 0 0,0 0 1 0 0,-1-1-1 0 0,1 1 1 0 0,-1 0-1 0 0,0 1 1 0 0,0-1 0 0 0,0 0-1 0 0,0 0 1 0 0,-1 0-1 0 0,0 1 1 0 0,0-1-1 0 0,0 4-245 0 0,2 17 1479 0 0,0-5-424 0 0,-2-16-827 0 0,1 0-1 0 0,0 1 1 0 0,0-1 0 0 0,0 0 0 0 0,0 0 0 0 0,1 0 0 0 0,0 0 0 0 0,0 0-1 0 0,0 0 1 0 0,1 2-228 0 0,-2-5 432 0 0,2 1 107 0 0,-3-1-524 0 0,0-1 0 0 0,0 0 0 0 0,0 0 0 0 0,0 0 0 0 0,0 1 0 0 0,0-1 0 0 0,0 0 0 0 0,1 0 0 0 0,-1 0 0 0 0,0 1 1 0 0,0-1-1 0 0,0 0 0 0 0,0 0 0 0 0,1 0 0 0 0,-1 0 0 0 0,0 1 0 0 0,0-1 0 0 0,0 0 0 0 0,1 0 0 0 0,-1 0 1 0 0,0 0-1 0 0,0 0 0 0 0,0 0 0 0 0,1 0 0 0 0,-1 0 0 0 0,0 0 0 0 0,0 0 0 0 0,1 0 0 0 0,-1 0-15 0 0,2 1 44 0 0,0-1-1 0 0,0 1 0 0 0,-1-1 1 0 0,1 0-1 0 0,0 0 0 0 0,0 0 1 0 0,0 0-1 0 0,0 0 0 0 0,0-1 1 0 0,0 1-1 0 0,-1-1 0 0 0,1 1 1 0 0,0-1-1 0 0,0 1 0 0 0,-1-1 1 0 0,1 0-1 0 0,0 0 0 0 0,-1 0 1 0 0,1 0-1 0 0,0 0 0 0 0,-1 0 1 0 0,0 0-1 0 0,1-1 0 0 0,-1 1 1 0 0,0-1-1 0 0,1 1 0 0 0,-1-1 1 0 0,0 1-1 0 0,0-1 0 0 0,0 1 1 0 0,0-1-1 0 0,-1 0 0 0 0,1 0 1 0 0,0 1-1 0 0,-1-1 0 0 0,1-2-43 0 0,0-3 8 0 0,0 0 1 0 0,-1 0-1 0 0,0 0 0 0 0,0-1 0 0 0,0 1 0 0 0,-1 0 0 0 0,0 0 0 0 0,-1-1 0 0 0,-1-4-8 0 0,-1-10-9 0 0,-2-5 100 0 0,-6-16-91 0 0,-4-17 85 0 0,14 53-132 0 0,-1 0-1 0 0,0 0 1 0 0,0 0-1 0 0,0 0 1 0 0,-3-3 47 0 0,6 9-21 0 0,0 1 1 0 0,-1-1-1 0 0,1 1 1 0 0,0-1-1 0 0,-1 1 0 0 0,1-1 1 0 0,-1 1-1 0 0,1 0 1 0 0,-1-1-1 0 0,1 1 1 0 0,-1 0-1 0 0,1-1 0 0 0,-1 1 1 0 0,1 0-1 0 0,-1 0 1 0 0,1 0-1 0 0,-1-1 1 0 0,1 1-1 0 0,-1 0 0 0 0,1 0 1 0 0,-1 0-1 0 0,1 0 1 0 0,-1 0 20 0 0,-2 3-1254 0 0,6 4-819 0 0,3-1 702 0 0</inkml:trace>
  <inkml:trace contextRef="#ctx0" brushRef="#br1" timeOffset="-118017.37">20318 9111 4608 0 0,'0'0'353'0'0,"0"0"212"0"0,0 2 6161 0 0,-2 10-1809 0 0,-14 31-279 0 0,16-37-4413 0 0,-1-1 0 0 0,0 1 0 0 0,1 0 0 0 0,0 0 0 0 0,1 0 0 0 0,-1-1 0 0 0,1 1 0 0 0,0 0 0 0 0,0 0 0 0 0,1-1-1 0 0,0 1 1 0 0,0-1 0 0 0,1 3-225 0 0,5-3-4936 0 0,-5-4 2979 0 0,6 5-5713 0 0</inkml:trace>
  <inkml:trace contextRef="#ctx0" brushRef="#br1" timeOffset="-117825.766">20590 8890 17479 0 0,'0'0'796'0'0,"0"0"-12"0"0,0 0-444 0 0,1 2-22 0 0,5 8 235 0 0,0 0 0 0 0,-2 0 0 0 0,1 1 0 0 0,-1-1-1 0 0,-1 1 1 0 0,0 0 0 0 0,0 0 0 0 0,-1 1 0 0 0,0-1 0 0 0,-1 0 0 0 0,-1 7-553 0 0,2 25 244 0 0,-1-26-99 0 0,-1 0 1 0 0,0 0-1 0 0,-3 15-145 0 0,0-10-339 0 0,0 0-1460 0 0,-1-1 0 0 0,-1 1 1799 0 0,4-16-563 0 0,-1-1-1 0 0,0 1 1 0 0,0-1-1 0 0,0 0 1 0 0,-1 0-1 0 0,0 0 1 0 0,0 0-1 0 0,0 0 1 0 0,0-1-1 0 0,-1 1 564 0 0,-5 4-7299 0 0</inkml:trace>
  <inkml:trace contextRef="#ctx0" brushRef="#br1" timeOffset="-117268.609">20380 9019 11520 0 0,'2'2'126'0'0,"0"-1"0"0"0,0 1 1 0 0,-1-1-1 0 0,1 0 1 0 0,0 0-1 0 0,1 0 0 0 0,-1 0 1 0 0,0 0-1 0 0,0 0 0 0 0,0-1 1 0 0,1 1-1 0 0,-1-1 1 0 0,0 1-1 0 0,0-1 0 0 0,1 0 1 0 0,1 0-127 0 0,6 0 856 0 0,0-1-1 0 0,0 0 1 0 0,5-1-856 0 0,13-2 1169 0 0,-11 2-619 0 0,15 0 709 0 0,-1 1 1 0 0,0 1-1 0 0,13 3-1259 0 0,103 9 1409 0 0,-105-9-1279 0 0,19 2-50 0 0,-60-5-84 0 0,-1 0 1 0 0,0-1-1 0 0,1 1 1 0 0,-1 0-1 0 0,1 1 1 0 0,-1-1 0 0 0,0 0-1 0 0,1 0 1 0 0,-1 0-1 0 0,0 0 1 0 0,1 0-1 0 0,-1 0 1 0 0,0 0 0 0 0,1 0-1 0 0,-1 1 1 0 0,0-1-1 0 0,1 0 1 0 0,-1 0-1 0 0,0 1 1 0 0,1-1-1 0 0,-1 0 1 0 0,0 0 0 0 0,1 1-1 0 0,-1-1 1 0 0,0 0-1 0 0,0 1 1 0 0,0-1-1 0 0,1 0 1 0 0,-1 1 0 0 0,0-1-1 0 0,0 0 1 0 0,0 1-1 0 0,0-1 1 0 0,0 0-1 0 0,0 1 1 0 0,1-1-1 0 0,-1 1 1 0 0,0-1 0 0 0,0 0-1 0 0,0 1 1 0 0,0-1-1 0 0,-1 0 1 0 0,1 1-1 0 0,0-1 1 0 0,0 1 0 0 0,0-1 3 0 0,-5 9-44 0 0,2-7 38 0 0,1 0-1 0 0,0 0 0 0 0,0 0 1 0 0,1 1-1 0 0,-1-1 0 0 0,0 0 1 0 0,1 1-1 0 0,-1-1 0 0 0,1 1 1 0 0,0 0-1 0 0,0-1 1 0 0,-1 2 6 0 0,2-2 5 0 0,0-1 1 0 0,-1 1-1 0 0,1-1 1 0 0,0 1-1 0 0,0-1 1 0 0,0 1-1 0 0,0-1 1 0 0,0 0-1 0 0,1 1 1 0 0,-1-1 0 0 0,0 1-1 0 0,1-1 1 0 0,-1 1-1 0 0,1-1 1 0 0,-1 0-1 0 0,1 1 1 0 0,-1-1-1 0 0,1 0 1 0 0,0 1-1 0 0,0-1 1 0 0,0 0 0 0 0,0 0-1 0 0,0 0 1 0 0,0 0-6 0 0,1 1 41 0 0,1-1 1 0 0,-1 1 0 0 0,1-1 0 0 0,-1 0 0 0 0,1 0-1 0 0,0 0 1 0 0,-1 0 0 0 0,1-1 0 0 0,0 1-1 0 0,0-1 1 0 0,-1 1 0 0 0,1-1 0 0 0,0 0-1 0 0,0 0 1 0 0,1 0-42 0 0,-4 0 9 0 0,1 0-1 0 0,0 0 0 0 0,-1 0 0 0 0,1 0 1 0 0,0 0-1 0 0,0 0 0 0 0,-1 0 1 0 0,1 0-1 0 0,0 0 0 0 0,0 0 0 0 0,-1-1 1 0 0,1 1-1 0 0,0 0 0 0 0,-1 0 1 0 0,1-1-1 0 0,0 1 0 0 0,-1 0 0 0 0,1-1 1 0 0,0 0-9 0 0,2-1 20 0 0,17-4 9 0 0,-1-2 1 0 0,1 0-1 0 0,-2-1 1 0 0,1-1-1 0 0,-2 0 1 0 0,4-4-30 0 0,26-25 53 0 0,-41 33-53 0 0,-5 6 0 0 0,-1 0 0 0 0,0-1 0 0 0,1 1 0 0 0,-1 0-1 0 0,0 0 1 0 0,1-1 0 0 0,-1 1 0 0 0,0 0 0 0 0,1 0 0 0 0,-1 0 0 0 0,1 0-1 0 0,-1 0 1 0 0,0 0 0 0 0,1 0 0 0 0,-1-1 0 0 0,1 1 0 0 0,-1 0-1 0 0,0 0 1 0 0,1 0 0 0 0,-1 1 0 0 0,1-1 0 0 0,-1 0 0 0 0,0 0-1 0 0,1 0 1 0 0,-1 0 0 0 0,0 0 0 0 0,1 0 0 0 0,-1 0 0 0 0,1 1-1 0 0,-1-1 1 0 0,0 0 0 0 0,1 0 0 0 0,-1 1 0 0 0,0-1 0 0 0,0 0 0 0 0,1 0-1 0 0,-1 1 1 0 0,0-1 0 0 0,0 0 0 0 0,1 1 0 0 0,-1-1 0 0 0,0 0-1 0 0,0 1 1 0 0,1 0-3 0 0,4 3 0 0 0,-1 0 0 0 0,0 0 1 0 0,0 1-1 0 0,0 0 0 0 0,-1 0 1 0 0,1 0-1 0 0,-1 0 0 0 0,0 0 1 0 0,-1 1-1 0 0,2 2 3 0 0,3 11-11 0 0,-1 1 0 0 0,1 9 11 0 0,5 14-5 0 0,9 29 325 0 0,-2 2 0 0 0,6 66-320 0 0,-10-59 224 0 0,-5-35 55 0 0,-2 5-279 0 0,-8-50 7 0 0,0 0 0 0 0,0 0 1 0 0,0-1-1 0 0,0 1 0 0 0,0 0 0 0 0,0 0 1 0 0,-1 0-1 0 0,1-1 0 0 0,0 1 0 0 0,0 0 1 0 0,-1 0-1 0 0,1-1 0 0 0,0 1 0 0 0,-1 0 1 0 0,1-1-1 0 0,-1 1 0 0 0,1 0 0 0 0,-1-1 1 0 0,1 1-1 0 0,-1 0 0 0 0,1-1 0 0 0,-1 1 1 0 0,1-1-1 0 0,-1 1 0 0 0,0-1 0 0 0,1 1 1 0 0,-1-1-1 0 0,0 0 0 0 0,0 1 0 0 0,1-1 1 0 0,-1 0-1 0 0,0 0 0 0 0,0 1 0 0 0,0-1 1 0 0,1 0-1 0 0,-1 0 0 0 0,0 0 0 0 0,0 0 1 0 0,0 0-1 0 0,1 0 0 0 0,-1 0 0 0 0,-1 0-7 0 0,-5-1 59 0 0,-1 1-1 0 0,1-1 0 0 0,0 0 1 0 0,-5-2-59 0 0,5 2 15 0 0,-19-5 43 0 0,1-2 1 0 0,-1 0-1 0 0,-16-10-58 0 0,-34-10-393 0 0,39 16-889 0 0,1-1-402 0 0</inkml:trace>
  <inkml:trace contextRef="#ctx0" brushRef="#br1" timeOffset="-112287.369">3231 11613 5528 0 0,'0'0'422'0'0,"0"0"-4"0"0,0 0 1010 0 0,6 0 2466 0 0,77-2 1931 0 0,41-4-2750 0 0,-55 6-2474 0 0,-38-2-531 0 0,1 2 0 0 0,0 2 0 0 0,0 1 0 0 0,20 4-70 0 0,-52-6-113 0 0,11 1-232 0 0,-11-2 281 0 0,0 0 1 0 0,1 0 0 0 0,-1 0 0 0 0,0 0 0 0 0,1 0 0 0 0,-1 0-1 0 0,0 1 1 0 0,1-1 0 0 0,-1 0 0 0 0,0 0 0 0 0,0 0 0 0 0,1 0 0 0 0,-1 0-1 0 0,0 1 1 0 0,0-1 0 0 0,1 0 0 0 0,-1 0 0 0 0,0 1 0 0 0,0-1-1 0 0,0 0 1 0 0,0 0 0 0 0,1 1 0 0 0,-1-1 0 0 0,0 0 0 0 0,0 0-1 0 0,0 1 1 0 0,0-1 0 0 0,0 0 0 0 0,0 1 0 0 0,0-1 0 0 0,0 0-1 0 0,0 1 64 0 0,-1 5-960 0 0</inkml:trace>
  <inkml:trace contextRef="#ctx0" brushRef="#br1" timeOffset="-111986.969">3265 11815 4144 0 0,'0'0'319'0'0,"6"3"2163"0"0,20 0 4059 0 0,16-6-3297 0 0,-22 1-2939 0 0,238-7 2697 0 0,-102 13-3113 0 0,-125-4-16 0 0</inkml:trace>
  <inkml:trace contextRef="#ctx0" brushRef="#br1" timeOffset="-111056.957">4975 11392 8752 0 0,'0'0'398'0'0,"0"0"-3"0"0,0 0-87 0 0,0 0 564 0 0,0 0 273 0 0,0 0 58 0 0,0 0-127 0 0,0 0-581 0 0,0 0-257 0 0,0 0-50 0 0,0 0 52 0 0,0 0 263 0 0,0 0 117 0 0,0 0 20 0 0,0 0-24 0 0,0 0-128 0 0,5-7 358 0 0,-2 3-661 0 0,-2 3-139 0 0,1 0 0 0 0,-1-1-1 0 0,1 1 1 0 0,-1-1 0 0 0,0 0 0 0 0,1 1-1 0 0,-1-1 1 0 0,0 0 0 0 0,0 0 0 0 0,0 0-1 0 0,-1 1 1 0 0,1-1 0 0 0,0 0-1 0 0,-1 0 1 0 0,1 0 0 0 0,-1 0 0 0 0,0-1-1 0 0,0 0-45 0 0,1-2 48 0 0,-1 1-1 0 0,1-1 1 0 0,0 1-1 0 0,0-1 1 0 0,0 1-1 0 0,2-3-47 0 0,-1 2 22 0 0,-1 1-1 0 0,0-1 1 0 0,0 0-1 0 0,0 0 0 0 0,0 0-21 0 0,-1-17 50 0 0,-1 0 0 0 0,0 0 1 0 0,-4-13-51 0 0,1 9 51 0 0,2 1 1 0 0,0-4-52 0 0,1-14 11 0 0,0 21-6 0 0,1 1 0 0 0,3-20-5 0 0,2-1 48 0 0,-3 15 61 0 0,2 0-1 0 0,1 1 0 0 0,6-18-108 0 0,-6 29 80 0 0,-4 8-3 0 0,1 1 1 0 0,0 0-1 0 0,1 0 1 0 0,-1 0-1 0 0,4-4-77 0 0,-3 2 173 0 0,-2 6 3 0 0,1 1-29 0 0,-1 1-130 0 0,10-8-30 0 0,-2 12-250 0 0,-7-2 235 0 0,0 0 0 0 0,0-1-1 0 0,1 1 1 0 0,-1 0-1 0 0,0 0 1 0 0,-1 0-1 0 0,1 0 1 0 0,0 0 0 0 0,-1 1-1 0 0,1-1 1 0 0,0 2 28 0 0,15 32-52 0 0,-10-18 11 0 0,-3-8 38 0 0,0 0 0 0 0,-1-1 0 0 0,-1 2 0 0 0,1 4 3 0 0,-1-5 1 0 0,0 0-1 0 0,1 0 0 0 0,0 0 0 0 0,4 8 0 0 0,9 16 0 0 0,5 17 0 0 0,-16-40 0 0 0,0 0 0 0 0,1 0 0 0 0,0-1 0 0 0,1 2 0 0 0,13 21 0 0 0,-15-24 0 0 0,0-1 0 0 0,1 0 0 0 0,0 0 0 0 0,0 0-1 0 0,1 0 1 0 0,0-1 0 0 0,-3-3 1 0 0,-1-1 0 0 0,1 0 1 0 0,0 1-1 0 0,0-1 0 0 0,0-1 0 0 0,1 1 0 0 0,-1-1 0 0 0,1 1 0 0 0,-1-1 0 0 0,1 0 0 0 0,0-1 0 0 0,3 1-1 0 0,-6-1 28 0 0,0-1-1 0 0,0 0 0 0 0,1 0 0 0 0,-1 0 1 0 0,0 0-1 0 0,0 0 0 0 0,0 0 0 0 0,0-1 1 0 0,0 1-1 0 0,0-1 0 0 0,0 0 1 0 0,0 1-1 0 0,0-1 0 0 0,0 0 0 0 0,0 0 1 0 0,0 0-1 0 0,0 0 0 0 0,0-1 0 0 0,-1 1-27 0 0,2-1 50 0 0,-1-1-1 0 0,1 0 1 0 0,-1 1-1 0 0,0-1 1 0 0,0 0 0 0 0,0 0-1 0 0,-1 0 1 0 0,1 0-1 0 0,-1-1 1 0 0,1 1-1 0 0,-1-1-49 0 0,2-8 114 0 0,0 0 1 0 0,-1 0-1 0 0,0-1 0 0 0,-1 1 0 0 0,0-1 0 0 0,-1-2-114 0 0,9-170 356 0 0,-8 158-231 0 0,1 0 0 0 0,1 1 0 0 0,1-1 0 0 0,2-1-125 0 0,6-8 144 0 0,-12 33-140 0 0,1 2-6 0 0,-1 0 1 0 0,0 1-1 0 0,0-1 1 0 0,0 0 0 0 0,1 0-1 0 0,-1 1 1 0 0,0-1 0 0 0,1 0-1 0 0,-1 1 1 0 0,1-1-1 0 0,-1 0 1 0 0,1 1 0 0 0,-1-1-1 0 0,1 1 1 0 0,-1-1 0 0 0,1 1-1 0 0,-1-1 1 0 0,1 0 1 0 0,1 0-115 0 0,-2 1 85 0 0,0 0 0 0 0,1 0 0 0 0,-1 0 0 0 0,0-1 0 0 0,1 1 0 0 0,-1 0 0 0 0,0 0 0 0 0,1 0 0 0 0,-1 0 0 0 0,0 0 0 0 0,1 0 0 0 0,-1 0 0 0 0,0 0 0 0 0,1 0 0 0 0,-1 0 0 0 0,0 1 0 0 0,1-1 0 0 0,-1 0 0 0 0,0 0 0 0 0,1 0 0 0 0,-1 0 0 0 0,0 0-1 0 0,1 1 1 0 0,-1-1 0 0 0,0 0 0 0 0,0 0 0 0 0,1 0 0 0 0,-1 1 0 0 0,0-1 0 0 0,0 0 0 0 0,1 0 0 0 0,-1 1 0 0 0,0-1 0 0 0,0 0 0 0 0,0 1 30 0 0,6 6-1634 0 0,2-2 463 0 0</inkml:trace>
  <inkml:trace contextRef="#ctx0" brushRef="#br1" timeOffset="-110646.728">5795 10821 13760 0 0,'-18'0'1246'0'0,"14"6"-996"0"0,2-3-220 0 0,1 0 1 0 0,0 0 0 0 0,0 0 0 0 0,0 0-1 0 0,0 0 1 0 0,1 0 0 0 0,-1 0 0 0 0,1 0 0 0 0,-1 1-1 0 0,1-1 1 0 0,0 0 0 0 0,1 0 0 0 0,-1 0-1 0 0,0 1 1 0 0,1-1 0 0 0,1 3-31 0 0,-1 0 105 0 0,0 0 0 0 0,-1 0 0 0 0,0 0 0 0 0,0 4-105 0 0,0 3 272 0 0,0 0 1 0 0,1 1-1 0 0,1 7-272 0 0,2 25 632 0 0,-4-33-360 0 0,1-1 0 0 0,1 1 0 0 0,1 2-272 0 0,-1-3 175 0 0,0 0 1 0 0,-1 1-1 0 0,0 1-175 0 0,5 21 312 0 0,-6-34-233 0 0,0-1 60 0 0,0 0 21 0 0,0 0 6 0 0,0 0-11 0 0,1-1-58 0 0,12-6-25 0 0,-1-1-1 0 0,0 0 0 0 0,8-8-71 0 0,-11 8-3 0 0,1 1-1 0 0,0 0 1 0 0,0 0-1 0 0,1 1 0 0 0,7-3 4 0 0,-6 4-12 0 0,-4 1 23 0 0,1 1-1 0 0,-1-1 1 0 0,0 2 0 0 0,1 0-1 0 0,0 0 1 0 0,5-1-11 0 0,-12 3 9 0 0,0 0 1 0 0,-1 0-1 0 0,1 0 0 0 0,0 0 1 0 0,0 0-1 0 0,-1 1 0 0 0,1-1 1 0 0,0 1-1 0 0,-1-1 1 0 0,1 1-1 0 0,0-1 0 0 0,-1 1 1 0 0,1 0-1 0 0,-1 0 1 0 0,1 0-1 0 0,-1 0 0 0 0,0 0 1 0 0,1 0-1 0 0,-1 0 1 0 0,0 0-1 0 0,0 0 0 0 0,1 1 1 0 0,-1-1-1 0 0,0 1 0 0 0,0-1 1 0 0,-1 0-1 0 0,1 1 1 0 0,0 0-1 0 0,0-1 0 0 0,-1 1 1 0 0,1-1-1 0 0,-1 1 1 0 0,1 0-1 0 0,-1 0 0 0 0,0-1 1 0 0,0 3-10 0 0,1-2 17 0 0,-1 0 1 0 0,1 1-1 0 0,-1-1 1 0 0,0 1-1 0 0,0-1 1 0 0,0 0-1 0 0,-1 1 1 0 0,1-1-1 0 0,0 1 1 0 0,-1-1-1 0 0,0 0 1 0 0,1 1 0 0 0,-1-1-1 0 0,0 0 1 0 0,0 0-1 0 0,-1 0 1 0 0,1 0-1 0 0,-1 1-17 0 0,-2 2 78 0 0,0-1 0 0 0,0 0 0 0 0,0 0-1 0 0,-1 0 1 0 0,1-1 0 0 0,-1 0 0 0 0,-2 2-78 0 0,-10 4 113 0 0,0-1 1 0 0,0 0-1 0 0,-1-2 1 0 0,1 0-1 0 0,-10 2-113 0 0,2-1-136 0 0,-1 2-1 0 0,-2 2 137 0 0,-33 11-1988 0 0,33-11-5159 0 0</inkml:trace>
  <inkml:trace contextRef="#ctx0" brushRef="#br1" timeOffset="-113899.778">703 11715 10800 0 0,'0'0'241'0'0,"-2"6"330"0"0,-3 6-290 0 0,1 1-1 0 0,0 0 1 0 0,1 0 0 0 0,1 1 0 0 0,0-1 0 0 0,0 6-281 0 0,2-19 154 0 0,0 1 1 0 0,0 0-1 0 0,0 0 0 0 0,0-1 1 0 0,0 1-1 0 0,0 0 0 0 0,1 0 0 0 0,-1-1 1 0 0,0 1-1 0 0,0 0 0 0 0,0-1 1 0 0,1 1-1 0 0,-1 0 0 0 0,0 0 1 0 0,1-1-1 0 0,-1 1 0 0 0,0-1 1 0 0,1 1-1 0 0,-1 0 0 0 0,1-1 1 0 0,-1 1-1 0 0,1-1 0 0 0,0 1 1 0 0,-1-1-1 0 0,1 1 0 0 0,-1-1 1 0 0,1 0-1 0 0,0 1 0 0 0,-1-1 0 0 0,1 0 1 0 0,0 1-1 0 0,0-1 0 0 0,-1 0 1 0 0,1 0-1 0 0,0 0 0 0 0,-1 0 1 0 0,1 1-1 0 0,0-1 0 0 0,0 0 1 0 0,-1 0-1 0 0,1 0 0 0 0,0-1-154 0 0,1 1 77 0 0,0 0 1 0 0,0 0-1 0 0,-1-1 0 0 0,1 1 0 0 0,0-1 0 0 0,-1 1 0 0 0,1-1 0 0 0,0 0 1 0 0,-1 0-1 0 0,1 1 0 0 0,-1-1 0 0 0,1 0 0 0 0,-1-1 0 0 0,0 1 0 0 0,2-1-77 0 0,4-7 353 0 0,-6 8-307 0 0,1 0 0 0 0,-1-1 0 0 0,0 1 0 0 0,0-1 0 0 0,0 1 0 0 0,0-1 0 0 0,0 0 0 0 0,0 1 0 0 0,0-3-46 0 0,10-25 405 0 0,-2 8-230 0 0,-2-1 1 0 0,0-2-176 0 0,71-357 141 0 0,-76 367-142 0 0,1-1-1 0 0,0 1 0 0 0,1 0 0 0 0,0 0 0 0 0,1 0 1 0 0,5-7 1 0 0,-10 21-4 0 0,0 0-1 0 0,0-1 1 0 0,0 1 0 0 0,1-1 0 0 0,-1 1 0 0 0,0 0 0 0 0,0-1 0 0 0,1 1 0 0 0,-1-1 0 0 0,0 1-1 0 0,1 0 1 0 0,-1-1 0 0 0,0 1 0 0 0,1 0 0 0 0,-1 0 0 0 0,0-1 0 0 0,1 1 0 0 0,-1 0 0 0 0,1 0 0 0 0,-1 0-1 0 0,1-1 1 0 0,-1 1 0 0 0,0 0 0 0 0,1 0 0 0 0,-1 0 0 0 0,1 0 0 0 0,-1 0 0 0 0,1 0 0 0 0,-1 0-1 0 0,1 0 1 0 0,-1 0 0 0 0,1 0 0 0 0,-1 0 0 0 0,0 0 0 0 0,1 0 4 0 0,1 1-5 0 0,-1 0 0 0 0,0 0 0 0 0,0 0 0 0 0,1 0 0 0 0,-1 0 0 0 0,0 0 0 0 0,0 0 0 0 0,0 1 1 0 0,0-1-1 0 0,0 0 0 0 0,0 2 5 0 0,4 4-23 0 0,-1 2 1 0 0,0-1-1 0 0,3 9 23 0 0,-4-7-20 0 0,20 59-16 0 0,4-2 0 0 0,8 13 36 0 0,-22-55-6 0 0,-1-1 41 0 0,1 0 0 0 0,8 10-35 0 0,83 118-78 0 0,-100-147 95 0 0,-1 0 1 0 0,-1 1-1 0 0,1-1 1 0 0,-1 1 0 0 0,0-1-1 0 0,0 1 1 0 0,-1 0-1 0 0,0 0 1 0 0,0 0-1 0 0,0 0 1 0 0,0 3-18 0 0,-2-8 11 0 0,1 0 1 0 0,0 0-1 0 0,0 0 0 0 0,-1 0 1 0 0,1 0-1 0 0,-1 0 1 0 0,1 0-1 0 0,-1 0 0 0 0,1 0 1 0 0,-1 0-1 0 0,0 0 0 0 0,1 0 1 0 0,-1 0-1 0 0,0-1 0 0 0,1 1 1 0 0,-1 0-1 0 0,0-1 1 0 0,0 1-1 0 0,0 0 0 0 0,0-1 1 0 0,0 1-1 0 0,0-1 0 0 0,0 0 1 0 0,0 1-1 0 0,0-1 1 0 0,0 0-1 0 0,0 1 0 0 0,0-1 1 0 0,0 0-1 0 0,0 0-11 0 0,-7 2 71 0 0,0-1 1 0 0,0 0-1 0 0,-6 0-71 0 0,10-1 26 0 0,-166 5 246 0 0,34-3-218 0 0,88 3-32 0 0,37-3-78 0 0,1-1-1 0 0,-1 0 1 0 0,0 0-1 0 0,1-1 1 0 0,-1-1 0 0 0,-1 0 56 0 0,7 0-133 0 0,4 0-6635 0 0,1 1-164 0 0</inkml:trace>
  <inkml:trace contextRef="#ctx0" brushRef="#br1" timeOffset="-113395.353">1523 11381 16352 0 0,'0'-13'192'0'0,"0"9"-73"0"0,0 0 1 0 0,0 0 0 0 0,0 0-1 0 0,0 0 1 0 0,-1 0-1 0 0,1 0 1 0 0,-1 0-1 0 0,0 0 1 0 0,0 0-1 0 0,-1 1 1 0 0,1-1 0 0 0,-1 0-1 0 0,0 1-119 0 0,2 2 1 0 0,0 1 1 0 0,-1 0-1 0 0,1-1 0 0 0,0 1 1 0 0,0 0-1 0 0,-1-1 0 0 0,1 1 1 0 0,0 0-1 0 0,-1 0 0 0 0,1 0 1 0 0,0-1-1 0 0,-1 1 0 0 0,1 0 1 0 0,0 0-1 0 0,-1 0 0 0 0,1 0 1 0 0,-1-1-1 0 0,1 1 0 0 0,0 0 1 0 0,-1 0-1 0 0,1 0 0 0 0,-1 0 1 0 0,1 0-1 0 0,0 0 0 0 0,-1 0 1 0 0,1 0-1 0 0,-1 0 0 0 0,1 0 1 0 0,0 1-1 0 0,-1-1 0 0 0,1 0 1 0 0,0 0-1 0 0,-1 0 0 0 0,1 0 1 0 0,-1 1-1 0 0,1-1 0 0 0,0 0 1 0 0,-1 0-1 0 0,1 0 0 0 0,0 1 1 0 0,0-1-1 0 0,-1 0 0 0 0,1 1 1 0 0,0-1-1 0 0,0 0 0 0 0,-1 1 1 0 0,1-1-1 0 0,0 0 0 0 0,0 1 1 0 0,0-1-1 0 0,0 0 0 0 0,-1 1-1 0 0,-9 22 237 0 0,8-18-146 0 0,-81 225 3176 0 0,81-223-3176 0 0,0 0 1 0 0,0-1-1 0 0,1 1 0 0 0,0 0 0 0 0,1 0 1 0 0,-1 0-1 0 0,1 0 0 0 0,1 0-91 0 0,-1-4 11 0 0,0-1 0 0 0,0 1 0 0 0,1 0 0 0 0,-1-1-1 0 0,1 1 1 0 0,0-1 0 0 0,0 1 0 0 0,0-1 0 0 0,0 1 0 0 0,0-1 0 0 0,1 0 0 0 0,-1 0 0 0 0,1 1-1 0 0,-1-1 1 0 0,1 0 0 0 0,0 0 0 0 0,0 0 0 0 0,0-1 0 0 0,0 1 0 0 0,0 0 0 0 0,2 0-11 0 0,-1 0 12 0 0,0-1 1 0 0,1 1-1 0 0,-1-1 0 0 0,0 0 1 0 0,1 0-1 0 0,-1-1 1 0 0,0 1-1 0 0,1-1 1 0 0,-1 1-1 0 0,1-1 1 0 0,-1 0-1 0 0,3-1-12 0 0,6 0 40 0 0,-1-1 0 0 0,1-1-1 0 0,1 0-39 0 0,5-2 40 0 0,44-17-51 0 0,-56 20-40 0 0,1-1-1 0 0,-1 0 1 0 0,0 0 0 0 0,0 0-1 0 0,0-1 1 0 0,-1 1-1 0 0,1-2 1 0 0,3-2 51 0 0,23-16-101 0 0,-30 22 92 0 0,3-3-50 0 0,1 1 0 0 0,0 1 1 0 0,0-1-1 0 0,0 1 0 0 0,5-2 59 0 0,-9 4-11 0 0,-1 0 0 0 0,1-1 0 0 0,0 1 1 0 0,0 0-1 0 0,-1 0 0 0 0,1 0 0 0 0,0 0 0 0 0,0 1 0 0 0,-1-1 0 0 0,1 0 0 0 0,0 1 0 0 0,-1-1 0 0 0,1 1 0 0 0,0 0 0 0 0,-1-1 0 0 0,1 1 0 0 0,-1 0 0 0 0,1 0 0 0 0,-1 0 0 0 0,1 0 0 0 0,-1 0 0 0 0,0 0 0 0 0,1 1 11 0 0,30 35 105 0 0,-25-28-55 0 0,0 0 0 0 0,1-1 0 0 0,0 1-1 0 0,0-2 1 0 0,1 1 0 0 0,0-1 0 0 0,5 3-50 0 0,-10-8 33 0 0,-1 0 1 0 0,1 0-1 0 0,-1 0 1 0 0,1-1 0 0 0,0 0-1 0 0,0 0 1 0 0,0 0-1 0 0,0 0-33 0 0,-2-1 32 0 0,-1 0 0 0 0,1 0-1 0 0,0 0 1 0 0,-1 0-1 0 0,1 0 1 0 0,-1 0-1 0 0,1-1 1 0 0,-1 1 0 0 0,1 0-1 0 0,-1-1 1 0 0,1 0-1 0 0,-1 1 1 0 0,0-1-1 0 0,1 0 1 0 0,-1 0-1 0 0,0 0 1 0 0,1 1 0 0 0,-1-1-1 0 0,0-1 1 0 0,0 1-1 0 0,0 0 1 0 0,0 0-1 0 0,0 0-31 0 0,4-5 59 0 0,-1 0 1 0 0,0 0-1 0 0,0-1 0 0 0,-1 1 0 0 0,0-1 0 0 0,0 1 0 0 0,-1-1 0 0 0,1 0 0 0 0,-1 0 0 0 0,-1 0 1 0 0,1-1-1 0 0,-1 1 0 0 0,-1 0 0 0 0,1 0 0 0 0,-1-1 0 0 0,-1 1 0 0 0,1 0 0 0 0,-2-3-59 0 0,-10-87 52 0 0,0 2-1442 0 0,8 33-5703 0 0,4 54 189 0 0</inkml:trace>
  <inkml:trace contextRef="#ctx0" brushRef="#br1" timeOffset="-113031.645">2136 11673 11056 0 0,'0'0'505'0'0,"0"0"-9"0"0,0 0-179 0 0,0 1 422 0 0,2 5-204 0 0,0 1-1 0 0,0-1 1 0 0,-1 1-1 0 0,0-1 1 0 0,-1 1 0 0 0,1-1-1 0 0,-1 1 1 0 0,0 0-1 0 0,-1-1-534 0 0,-2 17 904 0 0,0 0 0 0 0,-2 0-904 0 0,0-2 666 0 0,1 1 1 0 0,1 3-667 0 0,0 10 429 0 0,-1 35 584 0 0,4-69-971 0 0,0 1 0 0 0,0 0 0 0 0,0-1 0 0 0,1 1-1 0 0,-1 0 1 0 0,1-1 0 0 0,-1 1 0 0 0,1-1 0 0 0,-1 1-1 0 0,1-1 1 0 0,0 1 0 0 0,0-1 0 0 0,-1 1 0 0 0,1-1-1 0 0,0 0 1 0 0,0 1 0 0 0,1-1 0 0 0,-1 0 0 0 0,0 0-1 0 0,0 0 1 0 0,1 0 0 0 0,-1 0 0 0 0,0 0 0 0 0,1 0-1 0 0,-1 0 1 0 0,1 0 0 0 0,-1-1 0 0 0,1 1-1 0 0,0-1 1 0 0,-1 1 0 0 0,1-1 0 0 0,1 1-42 0 0,3 0 101 0 0,1-1-1 0 0,-1 1 1 0 0,0-1 0 0 0,1 0-1 0 0,-1 0 1 0 0,1-1 0 0 0,4-1-101 0 0,28-5 164 0 0,16-4-345 0 0,2 2 0 0 0,-1 3 0 0 0,21 1 181 0 0,-58 5-5866 0 0,0 0-1999 0 0</inkml:trace>
  <inkml:trace contextRef="#ctx0" brushRef="#br1" timeOffset="-99899.864">11267 11561 9648 0 0,'0'0'216'0'0,"9"0"292"0"0,55 2 2480 0 0,-63-2-2067 0 0,-1 0-162 0 0,0 0-73 0 0,0 0-12 0 0,0 0-39 0 0,0 0-149 0 0,0 0-66 0 0,0 0-18 0 0,0 0-15 0 0,0 0-55 0 0,0 0-20 0 0,0 0-7 0 0,-18-3-1 0 0,8 1-233 0 0,-1 0 0 0 0,0 1-1 0 0,1 1 1 0 0,-4 0-71 0 0,9 0 40 0 0,4 0 13 0 0,1 0 11 0 0,0 0 0 0 0,0 0 0 0 0,0 0 0 0 0,0 0-25 0 0,0 0-98 0 0,0 0-9 0 0,-10 0 4 0 0,-20 9 287 0 0,21-6-201 0 0,0-1 1 0 0,0 1 0 0 0,-8 0-23 0 0,-38 5 245 0 0,26-3-179 0 0,22-3-66 0 0,1-1-1 0 0,-1 0 1 0 0,0 0-1 0 0,-2 0 1 0 0,-551 9 1008 0 0,404-3-871 0 0,-1 0 62 0 0,-195-2-183 0 0,3-5 204 0 0,57 0-138 0 0,-283 8 688 0 0,486-4-846 0 0,0 3 0 0 0,-10 5 76 0 0,34-4-3433 0 0,55-8 2218 0 0</inkml:trace>
  <inkml:trace contextRef="#ctx0" brushRef="#br1" timeOffset="-104374.887">8341 10760 13248 0 0,'0'-11'1408'0'0,"0"6"-1310"0"0,0 4 286 0 0,0 1 120 0 0,0 0 22 0 0,0 0-32 0 0,0 0-139 0 0,0 0-61 0 0,0 0-7 0 0,7 1 208 0 0,-5 0-448 0 0,0-1-1 0 0,0 1 1 0 0,-1 0 0 0 0,1 1 0 0 0,0-1 0 0 0,-1 0-1 0 0,1 0 1 0 0,-1 1 0 0 0,1-1 0 0 0,-1 1 0 0 0,1-1 0 0 0,-1 1-1 0 0,0 0 1 0 0,0-1 0 0 0,0 1 0 0 0,0 0 0 0 0,0 0-1 0 0,0 0 1 0 0,-1 0 0 0 0,1 0 0 0 0,0 1-47 0 0,2 9 238 0 0,0-1-1 0 0,-1 0 1 0 0,1 4-238 0 0,-3-15 2 0 0,13 151 1093 0 0,1-1-358 0 0,2-70-305 0 0,-10-64-180 0 0,12-24-25 0 0,-3-4-172 0 0,0-2 0 0 0,-1 0 0 0 0,0 0 0 0 0,-1-1 0 0 0,-1-1 0 0 0,0 0 0 0 0,8-17-55 0 0,-13 24-1 0 0,-1 1-1 0 0,1 0 0 0 0,1 0 0 0 0,-1 0 0 0 0,1 1 1 0 0,8-5 1 0 0,-15 11-6 0 0,1 0 1 0 0,-1 0-1 0 0,0 0 1 0 0,1 0 0 0 0,0 0-1 0 0,-1 1 1 0 0,1-1-1 0 0,-1 0 1 0 0,1 1-1 0 0,0 0 1 0 0,0-1 0 0 0,-1 1-1 0 0,1 0 1 0 0,0 0-1 0 0,0 0 1 0 0,-1 0-1 0 0,1 0 1 0 0,0 0 0 0 0,0 1 5 0 0,1-1-6 0 0,-1 1 0 0 0,1 0 0 0 0,-1 0 0 0 0,1 0 1 0 0,-1 1-1 0 0,1-1 0 0 0,-1 1 0 0 0,0-1 0 0 0,1 1 1 0 0,-1 0-1 0 0,1 1 6 0 0,1 2-3 0 0,1-1 1 0 0,-1 2-1 0 0,0-1 1 0 0,-1 0-1 0 0,1 1 1 0 0,-1-1-1 0 0,0 1 1 0 0,0 0-1 0 0,1 5 3 0 0,-1 0 24 0 0,1 1 0 0 0,-2-1 0 0 0,1 1 0 0 0,-2 0 0 0 0,1-1 0 0 0,-2 1 0 0 0,1 0 0 0 0,-2 0 0 0 0,1 0 0 0 0,-2 0 0 0 0,0 3-24 0 0,-1-2 30 0 0,-1 0-1 0 0,0 1 0 0 0,-1-1 1 0 0,-4 7-30 0 0,9-18-1 0 0,-5 3-52 0 0,2-2-21 0 0,2-2-646 0 0,1-1-251 0 0,0 0-1246 0 0,0 0-4800 0 0</inkml:trace>
  <inkml:trace contextRef="#ctx0" brushRef="#br1" timeOffset="-103940.632">8991 10972 10592 0 0,'0'0'818'0'0,"0"0"-428"0"0,0 0 176 0 0,0 0 136 0 0,0 0 30 0 0,0 0-39 0 0,0 0-177 0 0,0 0-72 0 0,2 1-17 0 0,4 3-18 0 0,-1 0 1 0 0,1 0 0 0 0,-1 1-1 0 0,1 0 1 0 0,-1 0 0 0 0,-1 0-1 0 0,3 4-409 0 0,-4-5 97 0 0,0-1 0 0 0,-1 1 0 0 0,0 0 0 0 0,0 0-1 0 0,0 0 1 0 0,-1 0 0 0 0,1 1 0 0 0,-1-1 0 0 0,0 0 0 0 0,0 1-1 0 0,0-1 1 0 0,-1 0 0 0 0,1 3-97 0 0,-1 7 180 0 0,0-8-143 0 0,1-1 1 0 0,-1 1 0 0 0,-1-1-1 0 0,1 1 1 0 0,-1-1-1 0 0,0 0 1 0 0,0 1-1 0 0,0-1 1 0 0,-1 0 0 0 0,0 0-1 0 0,0 0 1 0 0,-1 2-38 0 0,-5 8 68 0 0,1 0 0 0 0,-1 5-68 0 0,1-2 74 0 0,6-15-62 0 0,14-3 48 0 0,2 0 35 0 0,1-1-1 0 0,-1-1 1 0 0,0 0-1 0 0,1-1 1 0 0,-1-1-1 0 0,0 0 1 0 0,-1-1-1 0 0,1-1 0 0 0,-1 0 1 0 0,0-1-1 0 0,0-1 1 0 0,-1 0-1 0 0,5-4-94 0 0,-10 5 76 0 0,-1 1 0 0 0,-1-1 0 0 0,1 0 0 0 0,-1 0 0 0 0,-1-1 0 0 0,1 0 0 0 0,-1 0 0 0 0,0 0 0 0 0,-1-1 0 0 0,0 1 0 0 0,-1-1 0 0 0,1-1-76 0 0,0-3 46 0 0,-1 0 0 0 0,0 0 0 0 0,-1-1 0 0 0,0 1 0 0 0,-1 0 0 0 0,-1-1 0 0 0,0 1 0 0 0,-1-4-46 0 0,0 9-26 0 0,0 0 1 0 0,-1 0-1 0 0,1 0 0 0 0,-2 1 0 0 0,1-1 0 0 0,-1 1 0 0 0,0 0 0 0 0,0-1 0 0 0,-1 1 1 0 0,0 1-1 0 0,-1-1 0 0 0,1 1 0 0 0,-1-1 0 0 0,0 1 0 0 0,-6-5 26 0 0,10 11-138 0 0,0-1-1 0 0,1 1 1 0 0,-1-1-1 0 0,0 1 1 0 0,1 0-1 0 0,-1-1 1 0 0,0 1-1 0 0,1 0 0 0 0,-1 0 1 0 0,0 0-1 0 0,0-1 1 0 0,1 1-1 0 0,-1 0 1 0 0,0 0-1 0 0,0 0 1 0 0,1 0-1 0 0,-1 0 1 0 0,0 0-1 0 0,0 0 1 0 0,1 1-1 0 0,-1-1 139 0 0,0 0-1307 0 0</inkml:trace>
  <inkml:trace contextRef="#ctx0" brushRef="#br1" timeOffset="-103193.663">9826 10697 5984 0 0,'0'0'464'0'0,"0"0"-70"0"0,0 0 848 0 0,0 0 402 0 0,0 0 78 0 0,-4 6 614 0 0,-12 22-1341 0 0,2 0 0 0 0,0 1 0 0 0,3 0 1 0 0,0 1-1 0 0,-2 16-995 0 0,-3 3 1388 0 0,-12 26-1388 0 0,-37 55 945 0 0,55-110-595 0 0,23-31-133 0 0,-3 3-144 0 0,-2-2-171 0 0,-1-1 0 0 0,0 0-1 0 0,-1 0 1 0 0,0 0 0 0 0,0-1-1 0 0,-1 0 1 0 0,2-9 98 0 0,0 4-192 0 0,41-117-864 0 0,-34 93 838 0 0,3-9 44 0 0,5-2 110 0 0,-7 27 328 0 0,-15 24-145 0 0,0 1 62 0 0,0 0 31 0 0,0 0 4 0 0,10 4 94 0 0,-7-1-277 0 0,1-1 1 0 0,-1 1-1 0 0,0 0 1 0 0,0 0-1 0 0,0 0 0 0 0,0 0 1 0 0,-1 1-1 0 0,1-1 1 0 0,1 3-34 0 0,17 36 105 0 0,-18-37-93 0 0,21 48 22 0 0,-15-31-26 0 0,1 0-1 0 0,2 0 1 0 0,0-1-1 0 0,8 11-7 0 0,6 3 2 0 0,-11-13 88 0 0,2 0 0 0 0,15 15-90 0 0,-31-36 5 0 0,-1-1-1 0 0,1 1 1 0 0,0 0 0 0 0,0 0 0 0 0,-1-1 0 0 0,1 1 0 0 0,0 0 0 0 0,-1 0-1 0 0,1 0 1 0 0,-1 0 0 0 0,1 0 0 0 0,-1 0 0 0 0,0 0 0 0 0,1 0 0 0 0,-1 0-1 0 0,0 0 1 0 0,0 0 0 0 0,1 0 0 0 0,-1 0 0 0 0,0 0 0 0 0,0 1-5 0 0,-1-1 15 0 0,1 0-1 0 0,0 0 1 0 0,-1 0 0 0 0,1 0 0 0 0,-1 0 0 0 0,1-1 0 0 0,-1 1 0 0 0,0 0 0 0 0,1 0-1 0 0,-1-1 1 0 0,0 1 0 0 0,0 0 0 0 0,1-1 0 0 0,-1 1 0 0 0,0-1 0 0 0,0 1 0 0 0,0-1-1 0 0,0 1 1 0 0,0-1-15 0 0,-5 3 63 0 0,0-1 0 0 0,-1 0 0 0 0,1 0 0 0 0,-1-1 0 0 0,1 0 0 0 0,-2 0-63 0 0,-5 0 11 0 0,-243 37-550 0 0,219-36-2486 0 0,28-2-3725 0 0</inkml:trace>
  <inkml:trace contextRef="#ctx0" brushRef="#br1" timeOffset="-102728.738">10250 10785 11520 0 0,'0'10'1309'0'0,"0"-9"-665"0"0,0-1 157 0 0,0 12 1287 0 0,-1-2-1714 0 0,0-1 1 0 0,-1 1-1 0 0,0 0 0 0 0,0-1 0 0 0,-2 2-374 0 0,1 1 398 0 0,0 1-1 0 0,0-1 1 0 0,1 2-398 0 0,1-6 121 0 0,1 1 0 0 0,0 0 1 0 0,0 0-1 0 0,0 0 0 0 0,1 0 0 0 0,1 0 0 0 0,0 0 1 0 0,0 0-1 0 0,0-1 0 0 0,3 7-121 0 0,-4-14 13 0 0,0 0 1 0 0,0 0-1 0 0,-1 0 0 0 0,1 0 0 0 0,0 0 1 0 0,0 0-1 0 0,0 0 0 0 0,0 0 0 0 0,0 0 1 0 0,0 0-1 0 0,1-1 0 0 0,-1 1 1 0 0,0 0-1 0 0,0-1 0 0 0,1 1 0 0 0,-1-1 1 0 0,0 0-1 0 0,0 1 0 0 0,1-1 0 0 0,-1 0 1 0 0,0 1-1 0 0,1-1 0 0 0,-1 0 1 0 0,1 0-1 0 0,-1 0 0 0 0,0-1 0 0 0,1 1 1 0 0,-1 0-1 0 0,0 0 0 0 0,1-1 0 0 0,0 1-13 0 0,3-1 24 0 0,-1-1 0 0 0,1 1 0 0 0,-1-1-1 0 0,0 1 1 0 0,1-1 0 0 0,-1-1 0 0 0,0 1-1 0 0,3-3-23 0 0,22-16 125 0 0,9-3-125 0 0,21-17 5 0 0,-52 36-51 0 0,-5 3 35 0 0,0 0 1 0 0,0 0-1 0 0,0 1 1 0 0,1-1-1 0 0,-1 1 1 0 0,1 0-1 0 0,-1-1 1 0 0,1 1-1 0 0,-1 0 1 0 0,2 0 10 0 0,-3 3-16 0 0,1-1-1 0 0,-1 1 1 0 0,1-1 0 0 0,-1 1-1 0 0,0-1 1 0 0,1 1 0 0 0,-1 0-1 0 0,1 1 17 0 0,12 31-1 0 0,-12-29 36 0 0,0 1 0 0 0,0-1 1 0 0,0 0-1 0 0,1 0 0 0 0,0 0 0 0 0,0 0 0 0 0,0 0 0 0 0,3 3-35 0 0,-2-4 79 0 0,0 0 0 0 0,0 0 1 0 0,1 0-1 0 0,-1 0 0 0 0,1-1 0 0 0,0 0 0 0 0,1 1-79 0 0,-4-3 45 0 0,0 0 1 0 0,0-1-1 0 0,1 1 1 0 0,-1 0-1 0 0,0-1 1 0 0,0 1-1 0 0,1-1 0 0 0,-1 0 1 0 0,0 0-1 0 0,1 0 1 0 0,-1 0-1 0 0,0 0 1 0 0,1-1-1 0 0,-1 1 1 0 0,0 0-1 0 0,0-1 1 0 0,1 0-1 0 0,-1 0 1 0 0,2 0-46 0 0,0-1 29 0 0,0 0 1 0 0,0 0 0 0 0,-1-1 0 0 0,1 1 0 0 0,-1-1-1 0 0,1 0 1 0 0,-1 0 0 0 0,0 0 0 0 0,0 0 0 0 0,0 0 0 0 0,0-1-1 0 0,-1 1 1 0 0,1-1 0 0 0,-1 0 0 0 0,0 1 0 0 0,0-1-1 0 0,0 0 1 0 0,0-3-30 0 0,1-5 29 0 0,0 1 0 0 0,-1 0 0 0 0,0 0 0 0 0,-1-1 0 0 0,-1 1 0 0 0,0-7-29 0 0,1-10-693 0 0,1 0 0 0 0,1 0-1 0 0,4-12 694 0 0,-1 27-2558 0 0,-5 9-4307 0 0</inkml:trace>
  <inkml:trace contextRef="#ctx0" brushRef="#br1" timeOffset="-102111.608">11051 11016 3224 0 0,'0'0'143'0'0,"10"-2"-8"0"0,-7 0 2865 0 0,4-8 2667 0 0,-6 9-5389 0 0,0 0 0 0 0,0 0 1 0 0,0 0-1 0 0,0 0 0 0 0,0 0 1 0 0,0 0-1 0 0,-1 0 0 0 0,1 0 0 0 0,0-1 1 0 0,-1 1-1 0 0,1 0 0 0 0,-1 0 1 0 0,0-1-1 0 0,1 0-278 0 0,-1 1 550 0 0,0 1-7 0 0,0 0-6 0 0,0 0-459 0 0,0-1 0 0 0,0 1 0 0 0,0 0 0 0 0,0-1 0 0 0,-1 1-1 0 0,1-1 1 0 0,0 1 0 0 0,0 0 0 0 0,0-1 0 0 0,0 1-1 0 0,-1-1 1 0 0,1 1 0 0 0,0 0 0 0 0,0-1 0 0 0,-1 1-1 0 0,1 0 1 0 0,0-1 0 0 0,-1 1 0 0 0,1 0 0 0 0,0 0-1 0 0,-1-1 1 0 0,1 1 0 0 0,-1 0 0 0 0,1 0 0 0 0,0 0-1 0 0,-1-1 1 0 0,1 1 0 0 0,-1 0-78 0 0,-8 1 113 0 0,-1 1 0 0 0,1 0-1 0 0,-1 1 1 0 0,1 0 0 0 0,0 0 0 0 0,0 1-1 0 0,-5 3-112 0 0,2 0 71 0 0,0 0 0 0 0,1 0-1 0 0,0 1 1 0 0,1 0 0 0 0,-1 1-1 0 0,-6 8-70 0 0,-4 2 301 0 0,16-15-221 0 0,0 0-1 0 0,0 0 1 0 0,1 0 0 0 0,-1 1 0 0 0,1-1 0 0 0,0 1 0 0 0,1 0 0 0 0,-1 0-1 0 0,1 1 1 0 0,0-1 0 0 0,0 1 0 0 0,-1 3-80 0 0,4-8 10 0 0,0 0 0 0 0,0 0 1 0 0,0 0-1 0 0,0-1 0 0 0,0 1 0 0 0,0 0 0 0 0,0 0 0 0 0,0 0 1 0 0,0-1-1 0 0,1 1 0 0 0,-1 0 0 0 0,0 0 0 0 0,0-1 1 0 0,1 1-1 0 0,-1 0 0 0 0,1-1 0 0 0,-1 1 0 0 0,1 0 1 0 0,-1-1-1 0 0,1 1 0 0 0,-1-1 0 0 0,1 1 0 0 0,-1-1 1 0 0,1 1-1 0 0,0-1 0 0 0,-1 1 0 0 0,1-1 0 0 0,0 0 0 0 0,-1 1 1 0 0,1-1-1 0 0,0 1-10 0 0,27 8 339 0 0,-25-8-261 0 0,36 7 333 0 0,1-1 0 0 0,10-1-411 0 0,5 1 202 0 0,-37-5-740 0 0,0-1 0 0 0,10-1 538 0 0,-10-1-401 0 0,-7 1-450 0 0</inkml:trace>
  <inkml:trace contextRef="#ctx0" brushRef="#br1" timeOffset="-101589.261">9869 10625 4144 0 0,'0'0'319'0'0,"-9"1"635"0"0,-2 0 98 0 0,0 1 0 0 0,1 0 0 0 0,-1 1 0 0 0,1 0 0 0 0,0 0 0 0 0,0 1 0 0 0,0 1 0 0 0,0-1 0 0 0,1 2 0 0 0,-1-1 0 0 0,-2 4-1052 0 0,3-2 423 0 0,-14 10 2008 0 0,-19 18-2431 0 0,35-28 204 0 0,0 1 0 0 0,0-1 0 0 0,1 1 0 0 0,0 0-1 0 0,1 1 1 0 0,0 0 0 0 0,-1 2-204 0 0,-10 21 385 0 0,3 1-1 0 0,-2 9-384 0 0,-1 1 26 0 0,8-24 125 0 0,1 0 0 0 0,-2 12-151 0 0,3-6 90 0 0,3-13-75 0 0,0 1 0 0 0,1-1 0 0 0,0 0 0 0 0,0 11-15 0 0,3-19 5 0 0,-1 0 1 0 0,1 0 0 0 0,0 0 0 0 0,0 0-1 0 0,0-1 1 0 0,1 1 0 0 0,0 0 0 0 0,-1-1-1 0 0,1 1 1 0 0,1 0-6 0 0,2 4 14 0 0,0 0 0 0 0,1 0-1 0 0,6 6-13 0 0,37 33 80 0 0,-35-33-146 0 0,1-1-1 0 0,0 0 1 0 0,1 0-1 0 0,1-2 1 0 0,-1 0-1 0 0,2-1 1 0 0,0-1-1 0 0,9 3 67 0 0,-5-3-1077 0 0,0-1-1 0 0,1-2 0 0 0,8 2 1078 0 0,-3-3-2035 0 0</inkml:trace>
  <inkml:trace contextRef="#ctx0" brushRef="#br1" timeOffset="-101138.601">11258 10697 10680 0 0,'0'0'489'0'0,"0"0"-8"0"0,6-2-291 0 0,0 0 87 0 0,0 1 0 0 0,0 0 1 0 0,0 1-1 0 0,0 0 0 0 0,0-1 1 0 0,0 2-1 0 0,0-1 0 0 0,0 1 1 0 0,1 0-278 0 0,-3 0 219 0 0,0 0 0 0 0,-1 1 0 0 0,1-1 0 0 0,-1 1 0 0 0,1-1 0 0 0,-1 1 0 0 0,0 0 0 0 0,0 1 1 0 0,0-1-1 0 0,0 0 0 0 0,0 1 0 0 0,0 0 0 0 0,-1-1 0 0 0,1 1 0 0 0,-1 1-219 0 0,8 8 374 0 0,-2 0-1 0 0,1 1 1 0 0,-1 1-1 0 0,-1-1 0 0 0,-1 1 1 0 0,0 0-1 0 0,0 1 1 0 0,-1 0-1 0 0,2 12-373 0 0,-1 2 479 0 0,-2-1-1 0 0,0 1 1 0 0,-2 0-1 0 0,-1 8-478 0 0,-1-28 76 0 0,-1 0-1 0 0,0 1 1 0 0,0-1-1 0 0,-1 0 1 0 0,0-1 0 0 0,0 1-1 0 0,-1 0 1 0 0,0 0 0 0 0,-1-1-1 0 0,0 0 1 0 0,0 0-1 0 0,-1 0 1 0 0,0 0 0 0 0,-1-1-1 0 0,-2 4-75 0 0,0-2 118 0 0,-1-1 0 0 0,1 0 0 0 0,-1 0 0 0 0,-1 0 0 0 0,-8 4-118 0 0,12-9-356 0 0,1 0-1 0 0,-1 0 0 0 0,0 0 0 0 0,0-1 0 0 0,0 0 1 0 0,-1-1-1 0 0,1 1 0 0 0,0-1 0 0 0,-1 0 0 0 0,1-1 1 0 0,-4 1 356 0 0,0-2-5213 0 0,1-4-1471 0 0</inkml:trace>
  <inkml:trace contextRef="#ctx0" brushRef="#br1" timeOffset="-100808.936">11546 10664 14280 0 0,'24'-9'1528'0'0,"-23"9"-1520"0"0,0 0 0 0 0,-1 0 1 0 0,1-1-1 0 0,0 1 0 0 0,-1 0 1 0 0,1 0-1 0 0,0 0 1 0 0,-1 0-1 0 0,1 0 0 0 0,0 0 1 0 0,0 0-1 0 0,-1 0 1 0 0,1 0-1 0 0,0 0 0 0 0,-1 0 1 0 0,1 1-1 0 0,0-1 0 0 0,-1 0 1 0 0,1 0-1 0 0,0 1 1 0 0,-1-1-1 0 0,1 0 0 0 0,-1 1 1 0 0,1-1-1 0 0,0 1 1 0 0,-1-1-1 0 0,1 1 0 0 0,-1-1 1 0 0,1 1-9 0 0,7 11 1079 0 0,-8-12-890 0 0,0 1-102 0 0,0 1 0 0 0,0-1 0 0 0,1 0 0 0 0,-1 0 0 0 0,-1 0-1 0 0,1 1 1 0 0,0-1 0 0 0,0 0 0 0 0,0 0 0 0 0,-1 0 0 0 0,1 0-1 0 0,0 1 1 0 0,-1-1 0 0 0,1 0 0 0 0,-1 0 0 0 0,1 0 0 0 0,-1 0-1 0 0,0 0 1 0 0,0 0 0 0 0,1 0 0 0 0,-1-1 0 0 0,0 1 0 0 0,0 0-87 0 0,-23 19 1116 0 0,19-17-975 0 0,-6 5 188 0 0,5-4-187 0 0,0 0 0 0 0,0 1 0 0 0,1-1-1 0 0,0 1 1 0 0,0 0 0 0 0,0 1-1 0 0,-3 3-141 0 0,8-8 80 0 0,0-1 0 0 0,0 0 0 0 0,0 0 0 0 0,1 1-59 0 0,0-1-1 0 0,0 1 0 0 0,0 0 1 0 0,0 0-1 0 0,0-1 0 0 0,0 1 1 0 0,0-1-1 0 0,0 1 0 0 0,1-1 1 0 0,-1 1-1 0 0,0-1 0 0 0,0 0 1 0 0,1 0-1 0 0,0 0-20 0 0,-2 1 14 0 0,19 1 174 0 0,0 0-1 0 0,0-2 1 0 0,0 0 0 0 0,18-2-188 0 0,-10 0 158 0 0,25 2-158 0 0,-49 0-34 0 0,11 1 91 0 0,0 1 0 0 0,8 1-57 0 0,-18-2-149 0 0,1 0 1 0 0,-1 1-1 0 0,1-1 0 0 0,-1 1 0 0 0,0 0 0 0 0,0 0 0 0 0,0 0 0 0 0,0 1 0 0 0,3 2 149 0 0,3 3-700 0 0</inkml:trace>
  <inkml:trace contextRef="#ctx0" brushRef="#br1" timeOffset="-110124.827">4462 11725 4608 0 0,'0'0'353'0'0,"0"0"7"0"0,0 0 891 0 0,0 0 411 0 0,0 0 88 0 0,0 0-140 0 0,0 0-628 0 0,1-1-723 0 0,-1 0 0 0 0,1 0 0 0 0,0 0 0 0 0,0 0 0 0 0,-1 1 0 0 0,1-1 0 0 0,0 0 0 0 0,0 0 0 0 0,0 0 0 0 0,1 0-259 0 0,24-2 1675 0 0,0 0 0 0 0,11 2-1675 0 0,-12 0 614 0 0,0 0-1 0 0,24-6-613 0 0,12-6 626 0 0,-7 1 556 0 0,36-3-1182 0 0,551-28 2768 0 0,-141 29-2176 0 0,-55 10-512 0 0,-179 11-35 0 0,-115-2-26 0 0,125 11-240 0 0,-160 1-3056 0 0,-87-11-4560 0 0</inkml:trace>
  <inkml:trace contextRef="#ctx0" brushRef="#br1" timeOffset="-109613.069">4366 12064 11520 0 0,'-5'-7'356'0'0,"-4"-11"738"0"0,8 17-43 0 0,1 1 360 0 0,10-2 1396 0 0,-3-1-2574 0 0,0 1-1 0 0,0 1 0 0 0,0-1 1 0 0,0 1-1 0 0,1 1 0 0 0,-1-1 1 0 0,0 1-1 0 0,1 0 0 0 0,-1 1 0 0 0,0 0 1 0 0,0 0-1 0 0,7 2-232 0 0,-9-2 47 0 0,-1 1-1 0 0,0-1 0 0 0,1 1 1 0 0,-1 0-1 0 0,0 0 1 0 0,0 0-1 0 0,0 1 1 0 0,0 0-1 0 0,0-1 1 0 0,0 1-1 0 0,-1 1 1 0 0,1-1-1 0 0,-1 0 1 0 0,0 1-1 0 0,0 0 1 0 0,-1 0-1 0 0,1 0 1 0 0,-1 0-1 0 0,1 0 1 0 0,0 4-47 0 0,-2-6 5 0 0,0 0 0 0 0,-1 0 1 0 0,1 1-1 0 0,-1-1 0 0 0,0 0 1 0 0,0 0-1 0 0,0 0 0 0 0,0 1 1 0 0,0-1-1 0 0,0 0 0 0 0,0 0 1 0 0,-1 0-1 0 0,1 0 0 0 0,-1 1 1 0 0,0-1-1 0 0,0 0 0 0 0,1 0 1 0 0,-1 0-1 0 0,0 0 1 0 0,-1 0-1 0 0,1-1 0 0 0,0 1 1 0 0,-1 0-1 0 0,0 0-5 0 0,-5 6 30 0 0,-1 0 0 0 0,-1-1 0 0 0,1 0 0 0 0,-8 4-30 0 0,8-5 34 0 0,0 0 0 0 0,0 0 0 0 0,-1 3-34 0 0,6-7 9 0 0,-4 7-6 0 0,7-8 2 0 0,0-1-1 0 0,0 1 0 0 0,0-1 0 0 0,0 1 0 0 0,-1-1 1 0 0,1 1-1 0 0,0-1 0 0 0,0 1 0 0 0,0-1 0 0 0,0 1 1 0 0,0-1-1 0 0,0 1 0 0 0,0 0 0 0 0,1-1 0 0 0,-1 1 1 0 0,0-1-1 0 0,0 1 0 0 0,0-1 0 0 0,0 1 0 0 0,1-1 1 0 0,-1 1-1 0 0,0-1 0 0 0,1 0 0 0 0,-1 1 0 0 0,0-1 1 0 0,1 1-1 0 0,-1-1 0 0 0,0 1 0 0 0,1-1 0 0 0,-1 0-4 0 0,11 7 86 0 0,-11-7-82 0 0,4 2 65 0 0,1-1 0 0 0,-1 0 0 0 0,1 0 0 0 0,-1 0 0 0 0,1 0 0 0 0,0-1 0 0 0,2 0-69 0 0,8 1 165 0 0,4 0-37 0 0,1 0-1 0 0,-1-2 0 0 0,7-1-127 0 0,32-2 72 0 0,-20 3-1105 0 0,-1-1 0 0 0,25-6 1033 0 0,-41 6-1092 0 0</inkml:trace>
  <inkml:trace contextRef="#ctx0" brushRef="#br1" timeOffset="-109329.851">5031 11841 13824 0 0,'-9'6'1472'0'0,"4"-2"-1123"0"0,1 0 0 0 0,0 1 1 0 0,0-1-1 0 0,0 1 1 0 0,0 0-1 0 0,1 0 0 0 0,0 1 1 0 0,0-1-1 0 0,0 1 1 0 0,-1 4-350 0 0,-10 16 721 0 0,-9 12 919 0 0,2 0 0 0 0,-2 9-1640 0 0,17-33 149 0 0,1 0 0 0 0,0 0 0 0 0,0 1 0 0 0,2-1 0 0 0,0 1 0 0 0,1 0 0 0 0,0-1 0 0 0,1 6-149 0 0,2-1-21 0 0,1-1 0 0 0,1 1-1 0 0,4 15 22 0 0,-4-25 0 0 0,0-1 0 0 0,1 0-1 0 0,0 0 1 0 0,0 0 0 0 0,1-1-1 0 0,5 7 1 0 0,-2-2-8 0 0,-5-7-37 0 0,1-1 1 0 0,0 1-1 0 0,-1-1 1 0 0,1 0 0 0 0,1 0-1 0 0,-1 0 1 0 0,1 0-1 0 0,1 0 45 0 0,13 8-3638 0 0,-11-7 288 0 0,2 2-3775 0 0</inkml:trace>
  <inkml:trace contextRef="#ctx0" brushRef="#br1" timeOffset="-108819.517">5269 12445 7368 0 0,'-2'2'201'0'0,"-13"0"555"0"0,14-2 273 0 0,-2 6 1148 0 0,3-5 4805 0 0,8-32-3746 0 0,-6 25-3018 0 0,0 0 1 0 0,-1 0 0 0 0,0 0-1 0 0,0 0 1 0 0,0-3-219 0 0,4-22 301 0 0,-3 2-170 0 0,-2 25-118 0 0,0-1 0 0 0,1 1 0 0 0,-1-1-1 0 0,1 1 1 0 0,0 0 0 0 0,1-4-13 0 0,3-9 22 0 0,0 0-1 0 0,-1 0 0 0 0,1-12-21 0 0,13-32 0 0 0,-17 52 15 0 0,3-19-82 0 0,2-1 0 0 0,0 1 0 0 0,2 1 0 0 0,4-8 67 0 0,-12 35 3 0 0,8-14-123 0 0,-7 14 113 0 0,-1 0 0 0 0,0 0 0 0 0,1-1 0 0 0,-1 1 1 0 0,1 0-1 0 0,-1 0 0 0 0,1 0 0 0 0,-1 0 0 0 0,1 0 1 0 0,-1 0-1 0 0,1 0 0 0 0,-1 0 0 0 0,1 0 0 0 0,-1 0 1 0 0,1 0-1 0 0,-1 0 0 0 0,1 0 0 0 0,-1 1 0 0 0,1-1 1 0 0,-1 0-1 0 0,0 0 0 0 0,1 0 0 0 0,-1 1 0 0 0,1-1 1 0 0,-1 0-1 0 0,0 1 0 0 0,1-1 0 0 0,-1 0 0 0 0,1 1 7 0 0,2 1-7 0 0,-1 1-1 0 0,1 0 1 0 0,0 0-1 0 0,-1 0 1 0 0,0 0-1 0 0,1 0 1 0 0,-2 1-1 0 0,1-1 0 0 0,1 4 8 0 0,12 33-32 0 0,4 46-28 0 0,-16-65 60 0 0,-2-15 0 0 0,-1 0 0 0 0,1 0 0 0 0,0 0 0 0 0,1 0 0 0 0,0-1 0 0 0,1 4 0 0 0,-1-2 0 0 0,-1-4 0 0 0,-1-1 0 0 0,1 0 0 0 0,0 0 0 0 0,0 1 0 0 0,0-1 0 0 0,0 0 0 0 0,0 0 0 0 0,0 0 0 0 0,2 1 0 0 0,-2-1 26 0 0,0-1-1 0 0,0 0 1 0 0,1 0-1 0 0,-1 0 0 0 0,0 0 1 0 0,1 0-1 0 0,-1 0 1 0 0,1 0-1 0 0,-1 0 0 0 0,1 0 1 0 0,-1-1-1 0 0,1 1 1 0 0,0 0-1 0 0,-1-1 0 0 0,1 0 1 0 0,0 1-1 0 0,-1-1 1 0 0,1 0-1 0 0,0 0 0 0 0,0 0 1 0 0,-1 0-1 0 0,1 0 0 0 0,0 0 1 0 0,0-1-1 0 0,-1 1 1 0 0,1 0-1 0 0,0-1 0 0 0,-1 1 1 0 0,1-1-1 0 0,-1 0 1 0 0,1 0-1 0 0,0 0 0 0 0,-1 1 1 0 0,0-1-1 0 0,1-1 1 0 0,-1 1-1 0 0,0 0 0 0 0,1 0 1 0 0,-1 0-1 0 0,0-1-25 0 0,12-11 208 0 0,-10 10-170 0 0,0 0 1 0 0,1 0-1 0 0,-1 0 0 0 0,0-1 1 0 0,-1 0-1 0 0,1 1 0 0 0,-1-1 1 0 0,0 0-1 0 0,0 0 0 0 0,0-1 1 0 0,0 0-39 0 0,9-20 66 0 0,-9 20-54 0 0,0 1 0 0 0,0 0-1 0 0,0 0 1 0 0,-1-1 0 0 0,1 1 0 0 0,-1-1 0 0 0,0 1 0 0 0,-1-1 0 0 0,1-1-12 0 0,-1-7 11 0 0,-1 7-11 0 0,1 0 0 0 0,1 0 1 0 0,-1 0-1 0 0,1 0 0 0 0,0 1 1 0 0,0-1-1 0 0,0 0 0 0 0,1 0 0 0 0,1-2 5 0 0,-2-1-1 0 0,1 1 0 0 0,-1 0 1 0 0,0-8-5 0 0,-1 8 7 0 0,1 1 0 0 0,0-1 0 0 0,0 1 0 0 0,1-1 1 0 0,2-6-8 0 0,24-63-164 0 0,-27 75 148 0 0,0 1 0 0 0,0-1 0 0 0,0 0 0 0 0,1 0 0 0 0,-1 1 0 0 0,0-1 0 0 0,1 1 0 0 0,-1-1 0 0 0,1 1 0 0 0,-1 0 0 0 0,2-1 16 0 0,-1 1-47 0 0,-1 0 1 0 0,1 0 0 0 0,-1-1 0 0 0,0 1-1 0 0,1 0 1 0 0,-1 0 0 0 0,0-1 0 0 0,0 1-1 0 0,0-1 1 0 0,0 1 0 0 0,0-1 0 0 0,0 1-1 0 0,0-2 47 0 0,-1 2-42 0 0,0 1 1 0 0,1-1-1 0 0,-1 1 0 0 0,0 0 0 0 0,0-1 0 0 0,1 1 0 0 0,-1-1 1 0 0,0 1-1 0 0,1 0 0 0 0,-1-1 0 0 0,0 1 0 0 0,1 0 0 0 0,-1-1 0 0 0,1 1 1 0 0,-1 0-1 0 0,1 0 0 0 0,-1-1 0 0 0,0 1 0 0 0,1 0 0 0 0,-1 0 1 0 0,1 0-1 0 0,-1 0 0 0 0,1-1 0 0 0,-1 1 0 0 0,1 0 0 0 0,-1 0 1 0 0,1 0 41 0 0,6 0-3557 0 0,-7 0-3436 0 0</inkml:trace>
  <inkml:trace contextRef="#ctx0" brushRef="#br1" timeOffset="-108429.231">5730 12058 6912 0 0,'1'0'204'0'0,"1"0"0"0"0,-1 0 0 0 0,1 0 0 0 0,-1 0 0 0 0,1 0 0 0 0,-1 0 0 0 0,1 1 0 0 0,-1-1 0 0 0,1 1 0 0 0,-1-1 1 0 0,1 1-1 0 0,-1 0 0 0 0,0-1 0 0 0,1 1 0 0 0,-1 0 0 0 0,0 0 0 0 0,0 0 0 0 0,0 0 0 0 0,0 0 0 0 0,1 0 0 0 0,-1 0 0 0 0,-1 0 0 0 0,1 0 0 0 0,0 1 1 0 0,0-1-1 0 0,0 0 0 0 0,-1 1 0 0 0,1-1 0 0 0,0 1 0 0 0,-1-1-204 0 0,3 5 799 0 0,-1 1-1 0 0,1-1 1 0 0,-1 0 0 0 0,-1 1-1 0 0,1-1 1 0 0,-1 6-799 0 0,0-4 398 0 0,1 1-120 0 0,-1 1 0 0 0,0 0 0 0 0,-1 0 0 0 0,0-1 0 0 0,0 1-1 0 0,-1 0 1 0 0,-1 0 0 0 0,1-1 0 0 0,-1 1 0 0 0,-3 5-278 0 0,2-4 48 0 0,2-9-26 0 0,1 0 0 0 0,0-1 1 0 0,-1 1-1 0 0,0 0 0 0 0,1-1 1 0 0,-1 1-1 0 0,0-1 0 0 0,0 1 0 0 0,0-1 1 0 0,0 1-1 0 0,0-1 0 0 0,0 0 1 0 0,-1 2-23 0 0,0-3 90 0 0,-2 0 8 0 0,9-14 140 0 0,-3 9-230 0 0,1 1 0 0 0,-1-1 1 0 0,1 1-1 0 0,0-1 0 0 0,0 1 0 0 0,1 0 0 0 0,-1 0 0 0 0,1 0 0 0 0,-1 1 0 0 0,1-1 0 0 0,1 1 0 0 0,-1 0 0 0 0,0 0 0 0 0,1 0 0 0 0,-1 1 0 0 0,5-2-8 0 0,3-1-23 0 0,0 0-1 0 0,1 0 0 0 0,0 2 0 0 0,-1 0 1 0 0,1 0-1 0 0,2 1 24 0 0,-12 2-8 0 0,0 0-1 0 0,0 0 1 0 0,0 1 0 0 0,0-1 0 0 0,0 1-1 0 0,0 0 1 0 0,0-1 0 0 0,0 2 0 0 0,0-1-1 0 0,0 0 1 0 0,-1 0 0 0 0,1 1 0 0 0,0 0-1 0 0,-1-1 1 0 0,3 3 8 0 0,-2-2-1 0 0,0 1 0 0 0,0-1-1 0 0,0 1 1 0 0,-1 0 0 0 0,1 0 0 0 0,-1 0-1 0 0,1 0 1 0 0,-1 0 0 0 0,0 0 0 0 0,0 1 0 0 0,-1-1-1 0 0,2 3 2 0 0,-2-1 27 0 0,0-1 0 0 0,0 1-1 0 0,0 0 1 0 0,-1 0 0 0 0,1 0-1 0 0,-1-1 1 0 0,0 1 0 0 0,-1 0-1 0 0,1 0 1 0 0,-1 0 0 0 0,0-1-1 0 0,0 1 1 0 0,-1 0 0 0 0,1-1-1 0 0,-1 1 1 0 0,0-1 0 0 0,0 0-1 0 0,0 1 1 0 0,-1-1 0 0 0,0 0-1 0 0,1 0 1 0 0,-2-1 0 0 0,1 1-1 0 0,0-1 1 0 0,-1 1 0 0 0,1-1-1 0 0,-5 3-26 0 0,-7 5-56 0 0,0-1-1 0 0,0 0 1 0 0,-1-1-1 0 0,-1-1 1 0 0,0 0-1 0 0,0-2 1 0 0,0 0-1 0 0,-5 1 57 0 0,8-7-3349 0 0,2-2 1350 0 0</inkml:trace>
  <inkml:trace contextRef="#ctx0" brushRef="#br1" timeOffset="-108143.074">6114 12201 6448 0 0,'114'5'9522'0'0,"84"1"-5098"0"0,-167-1-4628 0 0,-15-4 61 0 0</inkml:trace>
  <inkml:trace contextRef="#ctx0" brushRef="#br1" timeOffset="-107515.727">6605 12222 5528 0 0,'-15'28'730'0'0,"13"-22"-27"0"0,1-5-384 0 0,1 1-1 0 0,-1-1 1 0 0,0 0-1 0 0,1 1 1 0 0,0-1-1 0 0,-1 0 1 0 0,1 1-1 0 0,0-1 1 0 0,0 1-1 0 0,0 0-318 0 0,0-1 1004 0 0,7 6 1939 0 0,-4-6-2612 0 0,-1 0 0 0 0,1-1 0 0 0,0 0 0 0 0,-1 1 0 0 0,1-1 0 0 0,0 0 0 0 0,0 0 0 0 0,-1-1 0 0 0,1 1 0 0 0,0 0 0 0 0,-1-1 0 0 0,1 0 1 0 0,0 0-1 0 0,-1 1 0 0 0,1-1 0 0 0,-1-1 0 0 0,1 1 0 0 0,0-1-331 0 0,0 0 239 0 0,1-1 1 0 0,-1 0-1 0 0,0 0 1 0 0,0 0-1 0 0,0 0 1 0 0,-1 0 0 0 0,1-1-1 0 0,-1 1 1 0 0,0-1-1 0 0,0 0 1 0 0,1-1-240 0 0,1-5 186 0 0,0-1 0 0 0,0 0-1 0 0,-1 0 1 0 0,-1 0 0 0 0,1 0 0 0 0,-2 0 0 0 0,0 0 0 0 0,0-9-186 0 0,9-147 86 0 0,-7 129-59 0 0,3 9-27 0 0,-4 23 0 0 0,-1 0 0 0 0,0 0 0 0 0,0 0 0 0 0,0-4 0 0 0,-1 10 1 0 0,0-3 1 0 0,0 0 1 0 0,0 1 0 0 0,0-1 0 0 0,1 0 0 0 0,-1 1 0 0 0,1-1 0 0 0,-1 0 0 0 0,1 1 0 0 0,0-1 0 0 0,0 0 0 0 0,0 1 0 0 0,1 0-1 0 0,-1-1 1 0 0,0 1 0 0 0,1-1-3 0 0,-1 2-97 0 0,-1 1-10 0 0,1 1 95 0 0,1-1-1 0 0,0 1 0 0 0,-1-1 1 0 0,1 1-1 0 0,-1 0 0 0 0,1-1 1 0 0,-1 1-1 0 0,1 0 0 0 0,-1 0 1 0 0,0 0-1 0 0,1 0 0 0 0,-1 0 1 0 0,0 0-1 0 0,0 0 0 0 0,0 1 1 0 0,0-1-1 0 0,0 0 0 0 0,1 2 13 0 0,15 26-80 0 0,13 48-15 0 0,-15-36 2 0 0,5 6 93 0 0,-13-30 3 0 0,-1 0-1 0 0,3 15-2 0 0,-3-12 4 0 0,0-1-1 0 0,2 3-3 0 0,-6-16 1 0 0,1-1-1 0 0,0 1 1 0 0,0-1-1 0 0,1 1 1 0 0,0-1-1 0 0,0 0 1 0 0,0 0-1 0 0,4 3 0 0 0,-7-7 15 0 0,-1 0-1 0 0,1 0 0 0 0,0 0 1 0 0,-1-1-1 0 0,1 1 0 0 0,0 0 1 0 0,0-1-1 0 0,0 1 0 0 0,0-1 1 0 0,-1 1-1 0 0,1-1 0 0 0,0 1 1 0 0,0-1-1 0 0,0 0 0 0 0,0 1 1 0 0,0-1-1 0 0,0 0 0 0 0,0 0 1 0 0,0 0-1 0 0,0 0 0 0 0,0 0 1 0 0,0 0-1 0 0,0 0 0 0 0,0 0 1 0 0,0 0-1 0 0,0 0 0 0 0,0 0 1 0 0,0-1-1 0 0,0 1 0 0 0,0 0 1 0 0,0-1-1 0 0,0 1 0 0 0,0-1 1 0 0,0 1-1 0 0,0-1 0 0 0,-1 1 1 0 0,1-1-1 0 0,0 0 0 0 0,0 1 1 0 0,-1-1-1 0 0,1 0 0 0 0,0 0 1 0 0,-1 1-1 0 0,1-1 0 0 0,-1 0 1 0 0,1 0-1 0 0,-1 0 0 0 0,1 0-14 0 0,2-5 104 0 0,-1 1 0 0 0,1-1 0 0 0,-1 0 0 0 0,-1 0 0 0 0,1 0 0 0 0,-1 0 0 0 0,0-3-104 0 0,4-24 73 0 0,-1-2 25 0 0,1 0 0 0 0,2 1 0 0 0,1-1 1 0 0,12-30-99 0 0,6 18-84 0 0,-25 45 76 0 0,1 0 1 0 0,0 0 0 0 0,0 0 0 0 0,0 0 0 0 0,1 0 0 0 0,-1 1 0 0 0,0-1 0 0 0,1 1 0 0 0,1-2 7 0 0,-3 3-74 0 0,0 0 40 0 0,0 1-1 0 0,0-1 1 0 0,-1 0-1 0 0,1 1 0 0 0,0-1 1 0 0,0 0-1 0 0,0 1 1 0 0,-1-1-1 0 0,1 0 1 0 0,0 0-1 0 0,0 0 1 0 0,0 1-1 0 0,0-1 1 0 0,0 0 34 0 0,1 0-89 0 0,-1 1-212 0 0,1 0 0 0 0,-1 1 0 0 0,0-1 0 0 0,0 0 0 0 0,1 1 0 0 0,-1-1 0 0 0,0 1 0 0 0,0-1 0 0 0,0 1 0 0 0,0 1 301 0 0,2 1-1454 0 0,3 7-6001 0 0</inkml:trace>
  <inkml:trace contextRef="#ctx0" brushRef="#br1" timeOffset="-107100.706">7255 12083 15408 0 0,'0'0'348'0'0,"0"0"49"0"0,0 0 21 0 0,0 0-40 0 0,-12 3-186 0 0,-19 15 691 0 0,19-12-377 0 0,0 2 1 0 0,0-1-1 0 0,-5 6-506 0 0,-10 7 611 0 0,19-14-494 0 0,0 0 1 0 0,0 0 0 0 0,1 0-1 0 0,0 1 1 0 0,0 0 0 0 0,0 1 0 0 0,1-1-1 0 0,-2 5-117 0 0,7-10 31 0 0,0 0 0 0 0,0 0 0 0 0,1 1 0 0 0,-1-1 0 0 0,0 1 0 0 0,1-1 0 0 0,0 0 0 0 0,-1 1 0 0 0,1-1 0 0 0,0 3-31 0 0,0-5 0 0 0,0 0 1 0 0,0 1 0 0 0,0-1-1 0 0,0 0 1 0 0,0 1-1 0 0,0-1 1 0 0,0 0 0 0 0,0 1-1 0 0,0-1 1 0 0,0 1-1 0 0,0-1 1 0 0,0 0 0 0 0,0 1-1 0 0,0-1 1 0 0,0 0-1 0 0,0 1 1 0 0,0-1 0 0 0,1 0-1 0 0,-1 0 1 0 0,0 1 0 0 0,0-1-1 0 0,0 0 1 0 0,1 1-1 0 0,-1-1 1 0 0,0 0 0 0 0,0 0-1 0 0,1 1 1 0 0,-1-1-1 0 0,0 0 1 0 0,0 0 0 0 0,1 0-1 0 0,-1 1 1 0 0,0-1 0 0 0,1 0-1 0 0,-1 0 1 0 0,0 0-1 0 0,1 0 1 0 0,-1 0 0 0 0,0 0-1 0 0,1 0 1 0 0,-1 1-1 0 0,0-1 1 0 0,1 0 0 0 0,-1 0-1 0 0,0 0 1 0 0,1-1-1 0 0,0 1 10 0 0,2 1 27 0 0,1 0-1 0 0,0 0 0 0 0,0-1 1 0 0,0 0-1 0 0,0 0 0 0 0,0 0 1 0 0,0 0-1 0 0,0 0 0 0 0,-1-1 0 0 0,1 0 1 0 0,0 0-1 0 0,0 0 0 0 0,0 0 1 0 0,-1 0-1 0 0,1-1 0 0 0,-1 0 1 0 0,1 0-1 0 0,-1 0 0 0 0,0 0 1 0 0,1-1-37 0 0,9-7 28 0 0,0-1 0 0 0,0 0 0 0 0,-1-1 0 0 0,1-3-28 0 0,5-3 61 0 0,-9 9-52 0 0,-5 4-52 0 0,1 0 0 0 0,0 0 0 0 0,1 0 1 0 0,-1 1-1 0 0,7-4 43 0 0,-12 8 0 0 0,0 0 0 0 0,1-1-1 0 0,-1 1 1 0 0,0 0 0 0 0,0 0 0 0 0,1 0 0 0 0,-1 0-1 0 0,0 0 1 0 0,0-1 0 0 0,1 1 0 0 0,-1 0 0 0 0,0 0 0 0 0,0 0-1 0 0,1 0 1 0 0,-1 0 0 0 0,0 0 0 0 0,0 0 0 0 0,1 0-1 0 0,-1 0 1 0 0,0 0 0 0 0,0 0 0 0 0,1 0 0 0 0,-1 0-1 0 0,0 0 1 0 0,0 0 0 0 0,1 1 0 0 0,-1-1 0 0 0,0 0-1 0 0,0 0 1 0 0,1 0 0 0 0,-1 0 0 0 0,0 0 0 0 0,0 0-1 0 0,1 1 1 0 0,-1-1 0 0 0,0 0 0 0 0,0 0 0 0 0,0 0 0 0 0,0 1-1 0 0,1-1 1 0 0,-1 0 0 0 0,0 0 0 0 0,0 1 0 0 0,0-1-1 0 0,0 0 1 0 0,0 0 0 0 0,0 1 0 0 0,0-1 0 0 0,0 0-1 0 0,1 0 1 0 0,-1 1 0 0 0,0-1 0 0 0,0 0 0 0 0,0 0-1 0 0,0 1 1 0 0,0-1 0 0 0,0 3 0 0 0,1 1 0 0 0,-1-1 0 0 0,0 1 0 0 0,1-1 0 0 0,-1 0 0 0 0,-1 1 0 0 0,1-1 0 0 0,0 1 0 0 0,-1-1 0 0 0,0 0 0 0 0,0 0 0 0 0,0 2 0 0 0,-4 16 0 0 0,-13 70 0 0 0,16-75 0 0 0,1-11 0 0 0,0-1 0 0 0,0 0 0 0 0,1 0 0 0 0,0 0 0 0 0,0 1 0 0 0,0-1 0 0 0,1 0 0 0 0,-1 0 0 0 0,1 2 0 0 0,3 14 39 0 0,-4-17-257 0 0,1 0 0 0 0,-1 1 0 0 0,1-1 0 0 0,0 0 0 0 0,0 0 0 0 0,0 0 0 0 0,0-1 0 0 0,0 1 0 0 0,1 0 0 0 0,-1 0 0 0 0,1 0 0 0 0,1 1 218 0 0,3-1-927 0 0</inkml:trace>
  <inkml:trace contextRef="#ctx0" brushRef="#br1" timeOffset="-105361.447">7521 11915 8376 0 0,'0'-1'36'0'0,"-1"1"0"0"0,1-1 1 0 0,0 1-1 0 0,-1-1 0 0 0,1 1 0 0 0,0-1 1 0 0,0 1-1 0 0,-1-1 0 0 0,1 0 1 0 0,0 1-1 0 0,0-1 0 0 0,0 1 0 0 0,0-1 1 0 0,0 0-1 0 0,0 1 0 0 0,0-1 1 0 0,0 1-1 0 0,0-1 0 0 0,0 0 0 0 0,0 1 1 0 0,0-1-1 0 0,1 1 0 0 0,-1-1 0 0 0,0 0-36 0 0,2-9 923 0 0,14-1 1236 0 0,-13 10-1929 0 0,-1 1-1 0 0,1-1 1 0 0,0 1 0 0 0,0-1 0 0 0,0 1 0 0 0,-1 0 0 0 0,1 0 0 0 0,0 0 0 0 0,0 0-1 0 0,0 0 1 0 0,-1 1 0 0 0,1 0 0 0 0,0-1 0 0 0,0 1 0 0 0,-1 0 0 0 0,1 0 0 0 0,0 0-1 0 0,1 2-229 0 0,8 3 492 0 0,1 2 0 0 0,-1-1-1 0 0,2 4-491 0 0,-4-5 353 0 0,19 21 351 0 0,-10-9-262 0 0,-5-4-151 0 0,-1 0 0 0 0,0 1 0 0 0,-1 1 0 0 0,0 0 0 0 0,-2 0 0 0 0,0 1 0 0 0,-1 1 0 0 0,7 18-291 0 0,-10-21 95 0 0,-1 0-1 0 0,-1 0 1 0 0,-1 1-1 0 0,0 0 1 0 0,-1-1-1 0 0,0 1 1 0 0,-1 0-1 0 0,-1 2-94 0 0,-1 4 79 0 0,-1 0 1 0 0,-1 1-1 0 0,0-1 0 0 0,-2 0 0 0 0,-4 11-79 0 0,3-17 12 0 0,-1 0 0 0 0,0 0 1 0 0,-1-1-1 0 0,0 0 0 0 0,-2 0 0 0 0,0-1 0 0 0,0 0 0 0 0,-1-1 0 0 0,-1 0 0 0 0,0-1 0 0 0,-1 0 0 0 0,0-1 1 0 0,-1 0-1 0 0,-9 5-12 0 0,-48 32-1888 0 0,58-41 126 0 0</inkml:trace>
  <inkml:trace contextRef="#ctx0" brushRef="#br1" timeOffset="-98523.983">9275 12028 1840 0 0,'0'-1'41'0'0,"0"-1"0"0"0,0 1 0 0 0,1-1 0 0 0,-1 1 0 0 0,1-1 0 0 0,-1 1 0 0 0,1 0 0 0 0,-1-1 0 0 0,1 1 0 0 0,0-1-41 0 0,10-14 4686 0 0,-2 3 1863 0 0,-9 12-6403 0 0,0 1 1 0 0,1 0-1 0 0,-1-1 1 0 0,0 1-1 0 0,0 0 1 0 0,0 0-1 0 0,0 0 1 0 0,0-1-1 0 0,1 1 1 0 0,-1 0-1 0 0,0 0 1 0 0,0-1-1 0 0,0 1 1 0 0,0 0-1 0 0,1 0 1 0 0,-1 0-1 0 0,0 0 1 0 0,0-1-1 0 0,1 1 1 0 0,-1 0-1 0 0,0 0 1 0 0,0 0-1 0 0,1 0 1 0 0,-1 0-1 0 0,0 0 1 0 0,0 0-1 0 0,1 0 1 0 0,-1 0-1 0 0,0 0 1 0 0,1 0-1 0 0,-1 0-146 0 0,5 7 1488 0 0,0 21-1786 0 0,-4-21 897 0 0,0 2-404 0 0,0 2-1 0 0,-1-1 0 0 0,0 0 1 0 0,0 0-1 0 0,-1 0-194 0 0,0 1 243 0 0,0 0 0 0 0,1 0 1 0 0,1 11-244 0 0,2 8 861 0 0,-1 29-861 0 0,-1-2 357 0 0,1-19-132 0 0,6 61 22 0 0,7 24-156 0 0,-7-88-31 0 0,-8-32-64 0 0,1-1-1 0 0,0 0 1 0 0,-1 0 0 0 0,1 0 0 0 0,0 0-1 0 0,0 0 1 0 0,1 0 0 0 0,-1 0-1 0 0,0 0 1 0 0,1 0 0 0 0,-1 0-1 0 0,1-1 1 0 0,0 2 4 0 0,-1-3-253 0 0,-1 0-78 0 0,0 0-12 0 0,0 0-147 0 0,3-19-3436 0 0,-3 7 2486 0 0</inkml:trace>
  <inkml:trace contextRef="#ctx0" brushRef="#br1" timeOffset="-98237.145">9321 12042 12032 0 0,'0'-3'129'0'0,"-1"0"-1"0"0,1 0 1 0 0,-1 0 0 0 0,1 0 0 0 0,0 1 0 0 0,0-1 0 0 0,0 0 0 0 0,1 0 0 0 0,-1 0-1 0 0,1 0 1 0 0,-1 0 0 0 0,1 1 0 0 0,0-1 0 0 0,0 0 0 0 0,0 0 0 0 0,1 1 0 0 0,-1-1-1 0 0,1 1 1 0 0,-1-1 0 0 0,1 1 0 0 0,0 0 0 0 0,0 0 0 0 0,0 0 0 0 0,1-2-129 0 0,1 1 196 0 0,0 1 0 0 0,-1 0 0 0 0,1 0 0 0 0,0 0 1 0 0,1 0-1 0 0,-1 0 0 0 0,0 1 0 0 0,0 0 0 0 0,1 0 0 0 0,-1 0 1 0 0,0 0-1 0 0,1 1 0 0 0,-1 0 0 0 0,1 0 0 0 0,-1 0 0 0 0,2 0-196 0 0,5 1 200 0 0,1 1 0 0 0,-1 0 0 0 0,1 0 0 0 0,-1 1 0 0 0,0 1 0 0 0,0 0 0 0 0,-1 0 0 0 0,1 1 0 0 0,-1 1 0 0 0,0 0 0 0 0,0 0 0 0 0,0 1 0 0 0,-1 0 0 0 0,0 0 0 0 0,-1 1 0 0 0,7 8-200 0 0,-13-13 22 0 0,0-1 0 0 0,0 1 0 0 0,-1 0-1 0 0,1-1 1 0 0,-1 1 0 0 0,0 0 0 0 0,1 0-1 0 0,-2 0 1 0 0,1 0 0 0 0,0 0 0 0 0,0 0 0 0 0,-1 0-1 0 0,0 1 1 0 0,0-1 0 0 0,0 0 0 0 0,0 0-1 0 0,0 0 1 0 0,0 0 0 0 0,-1 0 0 0 0,0 0-1 0 0,1 0 1 0 0,-1 0 0 0 0,0 0 0 0 0,-1 0-1 0 0,1 0 1 0 0,0 0 0 0 0,-1 0 0 0 0,0-1-1 0 0,1 1 1 0 0,-1-1 0 0 0,-1 2-22 0 0,-7 6 37 0 0,0-1 0 0 0,0 0-1 0 0,-1 0 1 0 0,0-1 0 0 0,-5 2-37 0 0,-7 3-285 0 0,-1-1-1 0 0,0-1 1 0 0,-1-1 285 0 0,-19 4-6609 0 0,29-11 216 0 0</inkml:trace>
  <inkml:trace contextRef="#ctx0" brushRef="#br1" timeOffset="-97921.271">9610 12454 14712 0 0,'-18'23'1527'0'0,"14"-19"-1466"0"0,1 0 0 0 0,-1 0-1 0 0,1 1 1 0 0,0-1 0 0 0,0 1 0 0 0,0 0 0 0 0,1 0-1 0 0,0 0 1 0 0,0 0-61 0 0,-5 11 669 0 0,6-14-527 0 0,0 1 1 0 0,0-1-1 0 0,0 0 1 0 0,0 1-1 0 0,0 0 1 0 0,0-1-1 0 0,1 1 0 0 0,-1-1 1 0 0,1 2-143 0 0,-4 16 917 0 0,4-19-662 0 0,2 0-21 0 0,1 0-126 0 0,1 1 0 0 0,-1-1 0 0 0,1 0 0 0 0,0 0 0 0 0,0 0 0 0 0,-1 0-1 0 0,1-1 1 0 0,0 0 0 0 0,0 0 0 0 0,-1 0 0 0 0,1 0 0 0 0,0 0 0 0 0,3-1-108 0 0,8-2 334 0 0,-1 0 0 0 0,15-5-334 0 0,-21 6 9 0 0,0-1-1 0 0,-1 0 1 0 0,1-1 0 0 0,0 1 0 0 0,-1-2-1 0 0,0 1 1 0 0,0-1 0 0 0,0 0-1 0 0,4-4-8 0 0,-7 4 5 0 0,0 1 0 0 0,0 0 0 0 0,-1-1 0 0 0,0 0-1 0 0,0 0 1 0 0,0 0 0 0 0,0 0 0 0 0,-1 0-1 0 0,0 0 1 0 0,0-1 0 0 0,0 1 0 0 0,-1-1 0 0 0,0 0-1 0 0,1-3-4 0 0,-2 7 5 0 0,0 0 0 0 0,0 0 0 0 0,0 0 0 0 0,0 0 0 0 0,0 0 0 0 0,-1 0 0 0 0,1 0 0 0 0,-1 0 0 0 0,1 0 0 0 0,-1 1 0 0 0,0-1 0 0 0,1 0 0 0 0,-1 0 0 0 0,0 0 0 0 0,0 1 0 0 0,0-1 0 0 0,-1 0 0 0 0,1 1 0 0 0,0-1 0 0 0,-1 0-5 0 0,-1 0 7 0 0,1 0-1 0 0,-1 0 0 0 0,1 0 1 0 0,-1 0-1 0 0,0 1 0 0 0,1-1 1 0 0,-1 1-1 0 0,0 0 0 0 0,0 0 1 0 0,0 0-1 0 0,0 0 0 0 0,-3 0-6 0 0,-9-2-192 0 0,-1 2-1 0 0,1 0 1 0 0,-1 0-1 0 0,-15 3 193 0 0,21-1-175 0 0,1 0 1 0 0,0 1-1 0 0,0 0 1 0 0,0 0-1 0 0,0 1 1 0 0,0 0-1 0 0,0 1 1 0 0,-6 4 174 0 0,-1 0-1314 0 0</inkml:trace>
  <inkml:trace contextRef="#ctx0" brushRef="#br1" timeOffset="-3431.59">15267 6243 3224 0 0,'0'0'143'0'0,"0"0"137"0"0,0 0 472 0 0,0 0 205 0 0,1-2 40 0 0,1 0-408 0 0,11-16 1307 0 0,-12 17-1732 0 0,-1 0 0 0 0,1 0 0 0 0,0 0 0 0 0,0 0 0 0 0,0 0 0 0 0,0 1 1 0 0,0-1-1 0 0,0 0 0 0 0,0 0 0 0 0,0 1 0 0 0,0-1 0 0 0,0 1 1 0 0,0-1-1 0 0,1 1-164 0 0,2-3 1457 0 0,-7-1 720 0 0,2 3-2019 0 0,0 0 1 0 0,0 0 0 0 0,0 1-1 0 0,0-1 1 0 0,0 1-1 0 0,0-1 1 0 0,0 1-1 0 0,0-1 1 0 0,0 1 0 0 0,0-1-1 0 0,-1 1 1 0 0,1 0-159 0 0,-8 9 385 0 0,-2 13-220 0 0,10-20-149 0 0,0 0-1 0 0,1 1 0 0 0,0-1 0 0 0,0 0 0 0 0,-1 0 0 0 0,1 1 0 0 0,1 1-15 0 0,-3 17 113 0 0,2-19-102 0 0,-1 0 0 0 0,1 0 0 0 0,0 0 0 0 0,0 0 0 0 0,0 0 0 0 0,0 0 0 0 0,0 0 0 0 0,0-1 0 0 0,1 2-11 0 0,-1-2 15 0 0,1 1-1 0 0,-1 0 1 0 0,0-1-1 0 0,0 1 0 0 0,0 0 1 0 0,0 0-1 0 0,0-1 0 0 0,-1 1 1 0 0,1 0-1 0 0,0-1 0 0 0,-1 2-14 0 0,1-2 6 0 0,-1-1-1 0 0,1 1 1 0 0,0-1-1 0 0,-1 1 1 0 0,1-1 0 0 0,0 0-1 0 0,0 1 1 0 0,0-1 0 0 0,-1 1-1 0 0,1-1 1 0 0,0 1 0 0 0,0-1-1 0 0,0 1 1 0 0,0 0 0 0 0,0-1-1 0 0,0 1 1 0 0,0-1 0 0 0,0 1-1 0 0,0-1 1 0 0,0 1 0 0 0,0-1-1 0 0,0 1 1 0 0,1-1 0 0 0,-1 1-1 0 0,0-1 1 0 0,0 1 0 0 0,0-1-1 0 0,1 1 1 0 0,-1-1 0 0 0,0 0-1 0 0,1 1 1 0 0,-1-1 0 0 0,0 1-1 0 0,1-1 1 0 0,-1 0-1 0 0,0 1 1 0 0,1-1 0 0 0,-1 0-1 0 0,1 1-5 0 0,6 9 318 0 0,-5-6-296 0 0,-1-4-15 0 0,0 0 0 0 0,0 0-1 0 0,0 0 1 0 0,0 0-1 0 0,0 0 1 0 0,0 0-1 0 0,0 0 1 0 0,0 0-1 0 0,-1 0 1 0 0,1-1-1 0 0,0 1 1 0 0,0 0-1 0 0,0-1 1 0 0,0 1 0 0 0,0 0-1 0 0,-1-1 1 0 0,1 1-1 0 0,0-1 1 0 0,0 1-1 0 0,0-1 1 0 0,0 0-7 0 0,3-5 55 0 0,-1 3-63 0 0,-1 1 0 0 0,-1-1 1 0 0,1 1-1 0 0,0-1 0 0 0,-1 1 0 0 0,1-1 0 0 0,-1 0 0 0 0,0 0 1 0 0,0 1-1 0 0,0-1 0 0 0,0 0 0 0 0,0 0 0 0 0,-1 0 1 0 0,1 0-1 0 0,-1-1 0 0 0,0 1 0 0 0,0 0 0 0 0,0 0 0 0 0,0-3 8 0 0,0-12-10 0 0,0 17-44 0 0,1 1 1 0 0,2 2 53 0 0,0 0-1 0 0,-1 0 1 0 0,1 0 0 0 0,-1 0 0 0 0,1 0-1 0 0,-1 0 1 0 0,0 1 0 0 0,0-1-1 0 0,0 1 1 0 0,0-1 0 0 0,-1 1-1 0 0,1 0 1 0 0,-1 0 0 0 0,1 0-1 0 0,-1 0 1 0 0,0 0 0 0 0,0 0-1 0 0,0 1 1 0 0,5 13 87 0 0,-4-13 7 0 0,1 0-1 0 0,-1 0 0 0 0,0 0 0 0 0,1-1 0 0 0,1 3-93 0 0,-4-6 125 0 0,0 0 16 0 0,12-4 274 0 0,-8 1-367 0 0,0-1-1 0 0,0 0 1 0 0,0 0 0 0 0,-1 0-1 0 0,1 0 1 0 0,-1-1 0 0 0,0 1-1 0 0,-1-1 1 0 0,2-2-48 0 0,5-8 58 0 0,3-3-46 0 0,6-12-98 0 0,-10 15 7 0 0,-5 8 29 0 0,0 0-1 0 0,0 0 1 0 0,0 0 0 0 0,-1-1-1 0 0,0 1 1 0 0,0-4 50 0 0,3-5-165 0 0,-4 15 150 0 0,-1-1 0 0 0,1 1 0 0 0,0-1 0 0 0,-1 0 0 0 0,0 1-1 0 0,1-1 1 0 0,-1 0 0 0 0,0 1 0 0 0,0-1 0 0 0,1 0 0 0 0,-2 0 0 0 0,1 1 0 0 0,0-2 15 0 0,0 2 13 0 0,0 1-1 0 0,0-1 1 0 0,0 1 0 0 0,0-1 0 0 0,0 1 0 0 0,0-1 0 0 0,0 1-1 0 0,0-1 1 0 0,0 0 0 0 0,0 1 0 0 0,1-1 0 0 0,-1 1 0 0 0,0-1-1 0 0,0 1 1 0 0,1-1 0 0 0,-1 1 0 0 0,0 0 0 0 0,0-1-1 0 0,1 1 1 0 0,-1-1 0 0 0,1 1 0 0 0,-1-1 0 0 0,0 1 0 0 0,1 0-1 0 0,-1-1 1 0 0,1 1 0 0 0,-1 0 0 0 0,1 0 0 0 0,-1-1 0 0 0,1 1-1 0 0,-1 0 1 0 0,1 0 0 0 0,-1 0 0 0 0,1-1 0 0 0,-1 1 0 0 0,1 0-13 0 0,5 1 339 0 0,-6-1-335 0 0,0 0 0 0 0,0 1 0 0 0,0-1 0 0 0,0 0 0 0 0,0 1 0 0 0,-1-1 0 0 0,1 0-1 0 0,0 0 1 0 0,0 1 0 0 0,0-1 0 0 0,0 0 0 0 0,0 0 0 0 0,0 1 0 0 0,-1-1 0 0 0,1 0 0 0 0,0 0-1 0 0,0 1 1 0 0,0-1 0 0 0,-1 0 0 0 0,1 0 0 0 0,0 0 0 0 0,0 0 0 0 0,-1 1 0 0 0,1-1 0 0 0,0 0 0 0 0,0 0-1 0 0,-1 0-3 0 0,0 2 0 0 0,0 0 0 0 0,-1 0 0 0 0,1 0 0 0 0,1 0 0 0 0,-1 0 0 0 0,0 0 0 0 0,0 0 0 0 0,1 0 0 0 0,-1 1 0 0 0,1-1 0 0 0,0 0 0 0 0,-1 1 0 0 0,-1 10 0 0 0,0-10-10 0 0,1-1-1 0 0,0 1 1 0 0,0 0-1 0 0,1 0 1 0 0,-1 0-1 0 0,1 0 1 0 0,-1 0-1 0 0,1 0 1 0 0,0 0-1 0 0,0 0 1 0 0,0 0-1 0 0,1 0 1 0 0,-1 0-1 0 0,1 0 1 0 0,-1 0-1 0 0,1-1 0 0 0,0 1 1 0 0,0 0-1 0 0,1 0 11 0 0,17 41-213 0 0,-11-24 626 0 0,11 18-413 0 0,-16-33-53 0 0,-2-3-56 0 0,0 0-1 0 0,-1-1 1 0 0,1 1-1 0 0,0-1 1 0 0,0 0-1 0 0,0 1 1 0 0,0-1-1 0 0,0 0 1 0 0,0 1-1 0 0,1-1 1 0 0,-1 0-1 0 0,0 0 1 0 0,1 0 0 0 0,-1 0-1 0 0,0 0 1 0 0,1 0-1 0 0,-1-1 1 0 0,1 1-1 0 0,0 0 110 0 0,2-1-1163 0 0</inkml:trace>
  <inkml:trace contextRef="#ctx0" brushRef="#br1" timeOffset="-3112.107">15461 6102 11520 0 0,'-2'-5'340'0'0,"1"4"-283"0"0,1 0 0 0 0,-1-1 0 0 0,1 1 0 0 0,-1 0 0 0 0,1 0 0 0 0,-1-1 0 0 0,1 1 0 0 0,0 0 0 0 0,0-1 0 0 0,0 1 0 0 0,-1 0 0 0 0,1-1-57 0 0,1 1 63 0 0,-1 0-1 0 0,1 1 0 0 0,-1-1 0 0 0,1 1 0 0 0,-1-1 0 0 0,1 0 1 0 0,-1 1-1 0 0,1-1 0 0 0,-1 1 0 0 0,1 0 0 0 0,0-1 0 0 0,-1 1 1 0 0,1-1-1 0 0,0 1 0 0 0,-1 0 0 0 0,1-1 0 0 0,0 1 0 0 0,-1 0 1 0 0,1 0-1 0 0,0 0 0 0 0,0-1 0 0 0,-1 1 0 0 0,1 0 1 0 0,0 0-1 0 0,0 0 0 0 0,0 0-62 0 0,25-2 5346 0 0,24 0-5346 0 0,-6 4-193 0 0,-1 2 0 0 0,0 1-1 0 0,3 4 194 0 0,0-1-5269 0 0,-23-4-597 0 0</inkml:trace>
  <inkml:trace contextRef="#ctx0" brushRef="#br1" timeOffset="-1948.725">10757 3331 6448 0 0,'0'0'297'0'0,"0"0"-9"0"0,0 0-49 0 0,0 0 491 0 0,0 0 240 0 0,0 0 43 0 0,5-2 336 0 0,-5 3 2629 0 0,-2 4-3883 0 0,-1 0 1 0 0,1 1 0 0 0,0 0 0 0 0,0-1 0 0 0,0 1 0 0 0,1 0 0 0 0,0 0 0 0 0,0 0 0 0 0,0 0 0 0 0,1 5-96 0 0,-3 15 1088 0 0,3-22-1086 0 0,0 0 0 0 0,0 0 0 0 0,0 0 0 0 0,1 0 0 0 0,-1 0 0 0 0,1 0 0 0 0,0 0-1 0 0,2 3-1 0 0,0 4 1 0 0,-3-9-1 0 0,1 0 0 0 0,0-1 0 0 0,-1 1 0 0 0,1-1 0 0 0,0 1 0 0 0,0-1 0 0 0,0 1 0 0 0,0-1 0 0 0,0 0 0 0 0,0 1 0 0 0,0-1 0 0 0,0 0 0 0 0,0 0 0 0 0,1 0 0 0 0,-1 0 0 0 0,0 0 0 0 0,1 0 0 0 0,-1 0 0 0 0,1 0 0 0 0,-1-1 0 0 0,1 1 0 0 0,-1-1 0 0 0,0 0 0 0 0,0 1 0 0 0,0-1 0 0 0,0 0 0 0 0,-1 0 0 0 0,1 0 0 0 0,0 0 0 0 0,0 0 0 0 0,0-1 0 0 0,0 1 0 0 0,-1 0 0 0 0,1 0 0 0 0,0 0 0 0 0,0-1 0 0 0,0 1 0 0 0,-1 0 0 0 0,1-1 0 0 0,0 1 0 0 0,0-1 0 0 0,-1 1 0 0 0,1-1 0 0 0,0 1 0 0 0,-1-1 0 0 0,1 0 0 0 0,1 0 0 0 0,4-4 0 0 0,-1 0 0 0 0,1-1 0 0 0,-1 1 0 0 0,0-1 0 0 0,0 0 0 0 0,0-1 0 0 0,-1 1 0 0 0,0-1 0 0 0,0 0 0 0 0,-1 0 0 0 0,1-1 0 0 0,1-8 0 0 0,-3 11 0 0 0,-1 1 0 0 0,1 0 0 0 0,-1 1 0 0 0,1-1 0 0 0,0 0 0 0 0,0 0 0 0 0,2-1 0 0 0,-4 5 0 0 0,0 0 0 0 0,1 0 0 0 0,-1 0 0 0 0,0 0 0 0 0,0 0 0 0 0,0 0 0 0 0,0 0 0 0 0,1 0 0 0 0,-1 0 0 0 0,0 0 0 0 0,0 0 0 0 0,0 0 0 0 0,0 0 0 0 0,1 0 0 0 0,-1 0 0 0 0,0 0 0 0 0,0 0 0 0 0,0 0 0 0 0,1 0 0 0 0,-1 0 0 0 0,0 0 0 0 0,0 0 0 0 0,0 0 0 0 0,0 0 0 0 0,1 0 0 0 0,-1 0 0 0 0,0 1 0 0 0,0-1 0 0 0,0 0 0 0 0,0 0 0 0 0,0 0 0 0 0,0 0 0 0 0,1 0 0 0 0,-1 0 0 0 0,0 1 0 0 0,0-1 0 0 0,0 0 0 0 0,0 0 0 0 0,0 0 0 0 0,0 0 0 0 0,0 1 0 0 0,0-1 0 0 0,0 0 0 0 0,0 0 0 0 0,0 0 0 0 0,0 1 0 0 0,0-1 0 0 0,0 0 0 0 0,0 0 0 0 0,0 0 0 0 0,4 9 0 0 0,-4-8 0 0 0,8 20 0 0 0,-4-13 0 0 0,-2-1 0 0 0,1 0 0 0 0,-1 0 0 0 0,1 8 0 0 0,-3-12 0 0 0,0-2 0 0 0,0 0 0 0 0,1-1 0 0 0,-1 1 0 0 0,0 0 0 0 0,0 0 0 0 0,1 0 0 0 0,-1 0 0 0 0,0-1 0 0 0,1 1 0 0 0,-1 0 0 0 0,1 0 0 0 0,-1-1 0 0 0,1 1 0 0 0,-1 0 0 0 0,1-1 0 0 0,-1 1 0 0 0,1-1 0 0 0,0 1 0 0 0,-1-1 0 0 0,1 1 0 0 0,0-1 0 0 0,0 1 0 0 0,-1-1 0 0 0,2 2-199 0 0,4 5 74 0 0,-3-4-3753 0 0,6-3 2345 0 0</inkml:trace>
  <inkml:trace contextRef="#ctx0" brushRef="#br1" timeOffset="-1655.801">11064 3257 13824 0 0,'0'0'314'0'0,"0"0"46"0"0,0 0 22 0 0,0 0-50 0 0,2 17-138 0 0,0 56 3428 0 0,1-26-3227 0 0,5 17-395 0 0,-6-57 10 0 0,1 2-277 0 0,-3 5-5886 0 0,0-14 540 0 0</inkml:trace>
  <inkml:trace contextRef="#ctx0" brushRef="#br1" timeOffset="-1374.237">11011 3331 13824 0 0,'0'0'304'0'0,"0"0"64"0"0,0 0 16 0 0,9 0 0 0 0,3 0-312 0 0,0 2-72 0 0,1 2 0 0 0,-1-4 0 0 0,3 6 424 0 0,5-4 72 0 0,-2 0 15 0 0,0 2 1 0 0,4-2-416 0 0,0 4-96 0 0,3-4 0 0 0,-4 4-4615 0 0,7-1-953 0 0</inkml:trace>
  <inkml:trace contextRef="#ctx0" brushRef="#br1" timeOffset="1142.935">9925 12385 6912 0 0,'-2'-1'36'0'0,"2"1"-5"0"0,-1-1 0 0 0,1 1 0 0 0,-1 0-1 0 0,1 0 1 0 0,0-1 0 0 0,-1 1 0 0 0,1 0 0 0 0,-1-1-1 0 0,1 1 1 0 0,0 0 0 0 0,-1-1 0 0 0,1 1 0 0 0,0-1-1 0 0,0 1 1 0 0,-1-1 0 0 0,1 1 0 0 0,0-1-1 0 0,0 1 1 0 0,-1-1 0 0 0,1 1 0 0 0,0-1 0 0 0,0 1-1 0 0,0-1 1 0 0,0 1 0 0 0,0-1 0 0 0,0 1 0 0 0,0-1-1 0 0,0 1-30 0 0,-3-9 6758 0 0,3 10-2313 0 0,3 3-4779 0 0,9 12 729 0 0,-10-14-347 0 0,0 0 0 0 0,0 0 0 0 0,0 0 0 0 0,0 0 0 0 0,-1 1 0 0 0,1-1 0 0 0,-1 0 0 0 0,0 1 0 0 0,0 0 0 0 0,0-1 0 0 0,0 1 0 0 0,0 0 0 0 0,0-1 0 0 0,-1 1 0 0 0,1 0 0 0 0,-1 1-48 0 0,3 8 225 0 0,1 6 202 0 0,-5-17-382 0 0,1 1-40 0 0,7 8 336 0 0,-6-7-330 0 0,1 0-17 0 0,11 5 147 0 0,-3-3-77 0 0,-9-5-58 0 0,6 2 54 0 0,7-3-51 0 0,-11 0-5 0 0,-1 0-1 0 0,0 0 1 0 0,0 0 0 0 0,0 0-1 0 0,0 0 1 0 0,0-1 0 0 0,0 1-1 0 0,0 0 1 0 0,0-1 0 0 0,0 0-1 0 0,0 1 1 0 0,-1-2-4 0 0,2 1-4 0 0,3-4-1 0 0,-1-1 0 0 0,0 0 0 0 0,0 0 0 0 0,0 0 0 0 0,-1-1-1 0 0,2-2 6 0 0,-1 0 15 0 0,1 0 0 0 0,0 1-1 0 0,3-4-14 0 0,-2 0 0 0 0,-2 8-12 0 0,-4 7 6 0 0,0 0-1 0 0,0 0 0 0 0,0 0 1 0 0,-1 1-1 0 0,1-1 0 0 0,0 0 1 0 0,-1 0-1 0 0,1 1 0 0 0,-1-1 7 0 0,0-2 0 0 0,2 12 89 0 0,-1 1 0 0 0,0 0 1 0 0,-1 2-90 0 0,3 30 28 0 0,2-28-28 0 0,-5-16-72 0 0,1 0 0 0 0,-1 0 0 0 0,1 0 0 0 0,-1 0 0 0 0,1 0 0 0 0,0 0 0 0 0,-1 0 0 0 0,1 0 0 0 0,0 0 0 0 0,-1 0 0 0 0,1-1 0 0 0,1 2 72 0 0,7 2-5278 0 0,-2-2-1299 0 0</inkml:trace>
  <inkml:trace contextRef="#ctx0" brushRef="#br1" timeOffset="1411.299">10286 12116 11520 0 0,'0'0'528'0'0,"0"0"-16"0"0,-2 5 205 0 0,2 2-297 0 0,0-1-1 0 0,0 0 1 0 0,0 1-1 0 0,0-1 1 0 0,1 0-1 0 0,0 1 1 0 0,1-1 0 0 0,-1 0-1 0 0,1 0 1 0 0,2 4-420 0 0,-3-7 216 0 0,0 1-1 0 0,0 0 1 0 0,0 0 0 0 0,-1 0 0 0 0,1 0 0 0 0,-1 3-216 0 0,2 17 654 0 0,9 38 164 0 0,-8-37-705 0 0,1-1 0 0 0,5 15-113 0 0,-3-16 46 0 0,-4-15-142 0 0,0 0 0 0 0,1-1-1 0 0,-1 1 1 0 0,2 0 96 0 0,3 8-1610 0 0,-4-14-12 0 0</inkml:trace>
  <inkml:trace contextRef="#ctx0" brushRef="#br1" timeOffset="1624.76">10250 12242 9672 0 0,'0'0'864'0'0,"0"0"-696"0"0,5-6-168 0 0,2 2 0 0 0,6 0 1048 0 0,-2 2 168 0 0,5-2 40 0 0,-1 0 8 0 0,5 0-792 0 0,-2 2-160 0 0,4-1-33 0 0,-1 0-7 0 0,1 3-80 0 0,5-2-8 0 0,-1 2-8 0 0,4 0-4783 0 0,-2 2-961 0 0</inkml:trace>
  <inkml:trace contextRef="#ctx0" brushRef="#br1" timeOffset="3413.659">10293 9713 3224 0 0,'0'0'143'0'0,"0"0"117"0"0,0 0 388 0 0,0 0 168 0 0,0 0 30 0 0,0 0-3 0 0,0 0-50 0 0,0 0-22 0 0,0 0-3 0 0,0 0-16 0 0,0 0-70 0 0,0 0-36 0 0,-10-2 2414 0 0,9 6-2897 0 0,-1 1 0 0 0,1 0 0 0 0,0 0 0 0 0,0-1 0 0 0,1 1 0 0 0,-1 0 0 0 0,1 0 0 0 0,0 0 0 0 0,0 0 0 0 0,1 0-163 0 0,-1 7 293 0 0,0-10-240 0 0,0 1 7 0 0,0-1 1 0 0,0 1-1 0 0,0 0 0 0 0,0-1 1 0 0,0 1-1 0 0,1 0 0 0 0,-1-1 0 0 0,1 1 1 0 0,0-1-1 0 0,0 1 0 0 0,0-1 0 0 0,0 2-60 0 0,0-3 87 0 0,-1-1 28 0 0,0 0 11 0 0,17 10 198 0 0,-15-8-263 0 0,2-1-38 0 0,7-4 17 0 0,-6 2-2 0 0,0-1 5 0 0,-1 1 0 0 0,1-1 0 0 0,-1 0 0 0 0,0 0 1 0 0,0 0-1 0 0,0-1 0 0 0,0 1 0 0 0,-1-1 0 0 0,1 0 0 0 0,0 0 0 0 0,1-3-43 0 0,-1 1 0 0 0,-1 0 0 0 0,0 0 0 0 0,0 0 0 0 0,-1-1 0 0 0,1 1 0 0 0,-1-1 0 0 0,0 1 0 0 0,-1-1 0 0 0,0 0 0 0 0,1 0 0 0 0,0-4-90 0 0,-3 9 47 0 0,0 1 48 0 0,0 0 75 0 0,0 20 388 0 0,0-16-328 0 0,1 0 0 0 0,0 1 0 0 0,0-1 0 0 0,0 1 0 0 0,0-1 0 0 0,1 0 0 0 0,0 1-140 0 0,2 35 430 0 0,12-20-318 0 0,-14-19-203 0 0,-1-1-8 0 0,2 1-147 0 0,-2-1 289 0 0,2 1-394 0 0,-1-1 0 0 0,0 1 1 0 0,1-1-1 0 0,-1 1 0 0 0,1-1 0 0 0,-1 0 0 0 0,1 1 0 0 0,-1-1 1 0 0,0 0-1 0 0,1 0 0 0 0,-1 0 0 0 0,1 0 351 0 0,7-3-5802 0 0</inkml:trace>
  <inkml:trace contextRef="#ctx0" brushRef="#br1" timeOffset="3662.346">10540 9633 10336 0 0,'0'0'472'0'0,"0"0"-10"0"0,0 0-167 0 0,0 0 386 0 0,0 0 205 0 0,0 0 39 0 0,1 2-52 0 0,3 2-521 0 0,-1 0 0 0 0,0 1 0 0 0,-1 0 0 0 0,1 0 0 0 0,-1 0 0 0 0,0 0 0 0 0,1 4-352 0 0,10 42 1496 0 0,-2-10-749 0 0,-3-13-419 0 0,-6-17-547 0 0,1 0 0 0 0,1-1 1 0 0,3 7 218 0 0,-7-16-1194 0 0,0 0-3277 0 0,-2 1-1405 0 0</inkml:trace>
  <inkml:trace contextRef="#ctx0" brushRef="#br1" timeOffset="3985.494">10469 9721 5528 0 0,'9'-11'584'0'0,"-7"8"-288"0"0,1 0 0 0 0,0 1 1 0 0,0-1-1 0 0,0 1 0 0 0,0-1 1 0 0,0 1-1 0 0,0 0 0 0 0,0 1 0 0 0,1-1 1 0 0,-1 0-1 0 0,1 1 0 0 0,-1 0 1 0 0,2-1-297 0 0,8-1 1755 0 0,-1 1 0 0 0,1 0 0 0 0,4 1-1755 0 0,-2 0 443 0 0,-4 0-301 0 0,-1 1 1 0 0,0 1 0 0 0,10 1-143 0 0,6 0-1050 0 0,-7-1-4312 0 0</inkml:trace>
  <inkml:trace contextRef="#ctx0" brushRef="#br1" timeOffset="5062.081">5548 8387 8176 0 0,'12'3'373'0'0,"-9"-2"-5"0"0,-3-1-193 0 0,-1 21 1367 0 0,1-16-1016 0 0,0-1 0 0 0,-1 0 0 0 0,0 1 0 0 0,0-1 0 0 0,-1 4-526 0 0,1-6 148 0 0,0-1 1 0 0,1 1 0 0 0,-1 0-1 0 0,1 0 1 0 0,0 0-1 0 0,0 0 1 0 0,-1 0 0 0 0,1 0-1 0 0,1 2-148 0 0,-1 3 431 0 0,3-3 21 0 0,-2-4-429 0 0,-1 0 1 0 0,0 0-1 0 0,1 1 0 0 0,-1-1 1 0 0,0 0-1 0 0,1 0 0 0 0,-1 1 1 0 0,0-1-1 0 0,1 0 0 0 0,-1 1 1 0 0,0-1-1 0 0,0 0 0 0 0,1 1 1 0 0,-1-1-1 0 0,0 1 0 0 0,0-1 1 0 0,0 0-1 0 0,0 1 0 0 0,1-1 1 0 0,-1 1-1 0 0,0-1 1 0 0,0 0-1 0 0,0 1-23 0 0,0 0 34 0 0,1 0 0 0 0,-1 0 1 0 0,1-1-1 0 0,-1 1 0 0 0,1 0 1 0 0,0 0-1 0 0,-1-1 0 0 0,1 1 1 0 0,0 0-1 0 0,-1-1 0 0 0,1 1 1 0 0,0 0-1 0 0,0-1 0 0 0,0 1 0 0 0,0-1 1 0 0,-1 0-1 0 0,1 1 0 0 0,0-1 1 0 0,0 0-1 0 0,0 1 0 0 0,0-1 1 0 0,0 0-1 0 0,0 0 0 0 0,0 0 1 0 0,0 0-1 0 0,0 0 0 0 0,0 0 1 0 0,0 0-35 0 0,4 1 96 0 0,-1-1 0 0 0,1 0 0 0 0,-1 0 0 0 0,1 0 0 0 0,3-1-96 0 0,-6 1 89 0 0,-2 0-5 0 0,13-12 48 0 0,-9 8-130 0 0,-3 3 5 0 0,0 1 0 0 0,0-1 0 0 0,0 0-1 0 0,-1 1 1 0 0,1-1 0 0 0,0 0 0 0 0,-1 0 0 0 0,1 0 0 0 0,-1 0 0 0 0,1 1 0 0 0,-1-1 0 0 0,1 0 0 0 0,-1 0 0 0 0,0 0 0 0 0,1 0 0 0 0,-1 0 0 0 0,0 0 0 0 0,0-1-7 0 0,0 2 5 0 0,0-1-1 0 0,0 1 1 0 0,0 0-1 0 0,0 0 1 0 0,0-1-1 0 0,0 1 1 0 0,0 0-1 0 0,0 0 1 0 0,0-1-1 0 0,0 1 1 0 0,0 0 0 0 0,0 0-1 0 0,0 0 1 0 0,0-1-1 0 0,0 1 1 0 0,0 0-1 0 0,0 0 1 0 0,0-1-1 0 0,1 1 1 0 0,-1 0-1 0 0,0 0 1 0 0,0-1-1 0 0,0 1 1 0 0,0 0 0 0 0,0 0-1 0 0,1 0 1 0 0,-1 0-1 0 0,0-1 1 0 0,0 1-1 0 0,0 0 1 0 0,1 0-1 0 0,-1 0 1 0 0,0 0-1 0 0,0 0 1 0 0,0 0-1 0 0,1-1 1 0 0,-1 1-1 0 0,0 0 1 0 0,1 0-5 0 0,0 0 4 0 0,0-1-1 0 0,0 1 1 0 0,0-1-1 0 0,0 0 1 0 0,0 1-1 0 0,0-1 1 0 0,0 0-1 0 0,0 0 1 0 0,0 1-1 0 0,0-1 1 0 0,0 0-1 0 0,0 0 1 0 0,-1 0-1 0 0,1 0 1 0 0,0 0 0 0 0,-1 0-1 0 0,1-1 1 0 0,0 1-1 0 0,-1 0-3 0 0,1 0-12 0 0,0 0 1 0 0,0 0-1 0 0,-1 0 0 0 0,1 1 0 0 0,0-1 0 0 0,0 1 1 0 0,0-1-1 0 0,0 1 0 0 0,0-1 0 0 0,0 1 1 0 0,0-1-1 0 0,0 1 0 0 0,0 0 0 0 0,0-1 0 0 0,1 1 12 0 0,4-2 28 0 0,-8-1 149 0 0,6 2-94 0 0,0 0-150 0 0,-6 0-20 0 0,1 1 49 0 0,1 0 96 0 0,-1 1 10 0 0,-7 5-7 0 0,7-6-59 0 0,1 1-1 0 0,-1-1 1 0 0,0 0 0 0 0,1 0 0 0 0,-1 0 0 0 0,1 1 0 0 0,0-1-1 0 0,-1 0 1 0 0,1 1 0 0 0,-1-1 0 0 0,1 0 0 0 0,-1 1-1 0 0,1-1 1 0 0,0 1 0 0 0,-1-1 0 0 0,1 0 0 0 0,0 1 0 0 0,-1-1-1 0 0,1 1 1 0 0,0-1 0 0 0,0 1 0 0 0,0-1 0 0 0,-1 1-1 0 0,1-1 1 0 0,0 1 0 0 0,0-1 0 0 0,0 1 0 0 0,0 0 0 0 0,0-1-1 0 0,0 1 1 0 0,0-1 0 0 0,0 1 0 0 0,0-1 0 0 0,0 1-1 0 0,0 0-1 0 0,0-1 8 0 0,0 1 0 0 0,0 0 0 0 0,0-1-1 0 0,0 1 1 0 0,0 0 0 0 0,0-1 0 0 0,0 1-1 0 0,0 0 1 0 0,0-1 0 0 0,-1 1 0 0 0,1 0-1 0 0,0-1 1 0 0,-1 1 0 0 0,1 0 0 0 0,0-1-1 0 0,-1 1 1 0 0,1-1 0 0 0,-1 1 0 0 0,1-1-1 0 0,-1 1 1 0 0,0 0-8 0 0,1-1 18 0 0,-1 1-1 0 0,1-1 1 0 0,-1 1 0 0 0,1 0 0 0 0,-1-1-1 0 0,1 1 1 0 0,-1 0 0 0 0,1-1-1 0 0,0 1 1 0 0,-1 0 0 0 0,1 0-1 0 0,0-1 1 0 0,0 1 0 0 0,0 0-1 0 0,-1 0-17 0 0,7 12 147 0 0,-6-12-145 0 0,1 0 0 0 0,-1-1 1 0 0,0 1-1 0 0,1 0 0 0 0,-1 0 0 0 0,0-1 0 0 0,1 1 0 0 0,-1 0 0 0 0,1 0 1 0 0,-1-1-1 0 0,1 1 0 0 0,0-1 0 0 0,-1 1 0 0 0,1 0 0 0 0,0-1 0 0 0,-1 1 1 0 0,1-1-1 0 0,0 0 0 0 0,-1 1 0 0 0,1-1 0 0 0,0 0 0 0 0,0 1 0 0 0,0-1 1 0 0,-1 0-1 0 0,1 0 0 0 0,0 1 0 0 0,1-1-2 0 0,-1 0 9 0 0,-1 0-8 0 0,0 0 1 0 0,0 0-1 0 0,0 0 1 0 0,0 0 0 0 0,0 0-1 0 0,0 0 1 0 0,0 0-1 0 0,0 1 1 0 0,0-1-1 0 0,0 0 1 0 0,0 0 0 0 0,0 0-1 0 0,0 0 1 0 0,0 0-1 0 0,0 0 1 0 0,0 0-1 0 0,0 0 1 0 0,0 0 0 0 0,0 0-1 0 0,0 0 1 0 0,0 0-1 0 0,0 0 1 0 0,0 0-1 0 0,0 0 1 0 0,0 0 0 0 0,0 0-1 0 0,0 0 1 0 0,0 0-1 0 0,0 0 1 0 0,0 0-1 0 0,0 0 1 0 0,0 0 0 0 0,1 0-1 0 0,-1 0 1 0 0,0 0-1 0 0,0 0 1 0 0,0 0-1 0 0,0 0 1 0 0,0 0-1 0 0,0 0 1 0 0,0 0 0 0 0,0 0-1 0 0,0 0-1 0 0,-2 2 3 0 0,8 4-23 0 0,-5-5-389 0 0,11-5-663 0 0,-8 2 303 0 0,0 0 0 0 0,-1 0 0 0 0,1-1 0 0 0,-1 1 0 0 0,1-1 0 0 0,-1 0 0 0 0,0 0 0 0 0,0 0 0 0 0,1-3 769 0 0,7-11-2261 0 0</inkml:trace>
  <inkml:trace contextRef="#ctx0" brushRef="#br1" timeOffset="5353.317">5793 8272 9528 0 0,'0'0'432'0'0,"0"0"-4"0"0,-3 3 5407 0 0,2 0-6134 0 0,10 98 3258 0 0,-9-89-2910 0 0,-1 0 0 0 0,0 0 0 0 0,-1 0 0 0 0,0 0-49 0 0,-1-5 9 0 0,0-2-881 0 0,3 1-4068 0 0,0-1-776 0 0</inkml:trace>
  <inkml:trace contextRef="#ctx0" brushRef="#br1" timeOffset="5657.744">5687 8316 11056 0 0,'0'0'984'0'0,"0"0"-792"0"0,0 0-192 0 0,12-3 0 0 0,7 1 800 0 0,-4-2 128 0 0,-6 2 16 0 0,7 0 8 0 0,3-2-504 0 0,-1 2-105 0 0,1-2-23 0 0,0 4 0 0 0,5-2-48 0 0,1 0-16 0 0,-3 2 0 0 0,3-4 0 0 0,2 4-552 0 0,-2 0-120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17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130 546 6072 0 0,'0'0'274'0'0,"0"0"0"0"0,-3-13 534 0 0,1 1 2008 0 0,2 12-2730 0 0,0-1 1 0 0,0 1-1 0 0,-1 0 1 0 0,1-1-1 0 0,0 1 1 0 0,0 0 0 0 0,1 0-1 0 0,-1-1 1 0 0,0 1-1 0 0,0 0 1 0 0,0-1-1 0 0,0 1 1 0 0,0 0-1 0 0,0 0 1 0 0,0-1 0 0 0,0 1-1 0 0,0 0 1 0 0,1 0-1 0 0,-1-1 1 0 0,0 1-1 0 0,0 0 1 0 0,0 0-1 0 0,1 0 1 0 0,-1-1 0 0 0,0 1-1 0 0,0 0 1 0 0,0 0-1 0 0,1 0 1 0 0,-1 0-1 0 0,0-1 1 0 0,1 1-1 0 0,-1 0 1 0 0,0 0 0 0 0,0 0-1 0 0,1 0 1 0 0,-1 0-1 0 0,0 0-86 0 0,0 0 538 0 0,0 0-17 0 0,0 0-62 0 0,0 0-31 0 0,0 0-4 0 0,0 0-36 0 0,0 0-152 0 0,0 0-69 0 0,-3 8 160 0 0,-21 47 837 0 0,14-34-900 0 0,2 1 0 0 0,-2 8-264 0 0,1-4 261 0 0,-7 15-261 0 0,-27 53 1336 0 0,38-81-1279 0 0,4-9 297 0 0,4-9 979 0 0,34-94-338 0 0,2-17-995 0 0,-19 55 117 0 0,14-47-117 0 0,12-76 0 0 0,-36 144 0 0 0,7-15 0 0 0,-4 14 0 0 0,0-12 0 0 0,-9 37 212 0 0,0 0-1 0 0,6-13-211 0 0,-10 29 0 0 0,0-1 1 0 0,0 1-1 0 0,0 0 1 0 0,0 0-1 0 0,1 0 1 0 0,-1 0-1 0 0,0 0 0 0 0,0-1 1 0 0,0 1-1 0 0,0 0 1 0 0,0 0-1 0 0,0 0 1 0 0,0 0-1 0 0,0 0 0 0 0,0 0 1 0 0,0 0-1 0 0,0-1 1 0 0,0 1-1 0 0,1 0 1 0 0,-1 0-1 0 0,0 0 0 0 0,0 0 1 0 0,0 0-1 0 0,0 0 1 0 0,0 0-1 0 0,0 0 1 0 0,1 0-1 0 0,-1 0 0 0 0,0 0 1 0 0,0 0-1 0 0,0 0 1 0 0,0 0-1 0 0,0 0 1 0 0,1 0-1 0 0,-1 0 0 0 0,0 0 1 0 0,0 0-1 0 0,0 0 0 0 0,4 4 3 0 0,0 10-5 0 0,7 33 435 0 0,2 1-433 0 0,7 28 103 0 0,-1-3-118 0 0,10 21 15 0 0,-3-13-322 0 0,24 54 963 0 0,-42-111-641 0 0,-1-2 0 0 0,1 1 0 0 0,6 9 0 0 0,-12-27 11 0 0,0 1-28 0 0,-3 2 157 0 0,1-7-125 0 0,-1-1 0 0 0,1 1 1 0 0,-1 0-1 0 0,1 0 1 0 0,-1 0-1 0 0,1 0 0 0 0,-1 0 1 0 0,0-1-1 0 0,1 1 1 0 0,-1 0-1 0 0,0-1 0 0 0,0 1 1 0 0,1 0-1 0 0,-1-1 1 0 0,0 1-1 0 0,0-1 0 0 0,0 1 1 0 0,0-1-16 0 0,-18 10 193 0 0,19-10-189 0 0,-8 2 35 0 0,0 1 1 0 0,0-1-1 0 0,0-1 0 0 0,-3 1-39 0 0,-10 1 35 0 0,-57 13 349 0 0,-50 2-384 0 0,116-18 34 0 0,1 0-1 0 0,-1 0 0 0 0,-10-3-33 0 0,-16 0-1412 0 0,42-8-1625 0 0,3 5 476 0 0,2-2-4384 0 0</inkml:trace>
  <inkml:trace contextRef="#ctx0" brushRef="#br0" timeOffset="628.659">716 139 2304 0 0,'0'0'505'0'0,"0"0"1283"0"0,-1-1 1426 0 0,-4-1-2591 0 0,4 2 2598 0 0,0 0 3578 0 0,-3 8-6527 0 0,1 1 0 0 0,-1-1 1 0 0,1 0-1 0 0,1 1 0 0 0,0 0 0 0 0,0 0 0 0 0,0-1 0 0 0,1 5-272 0 0,-1 20 999 0 0,0 21-999 0 0,2-12 400 0 0,-1-12-138 0 0,1 1-1 0 0,2 0 1 0 0,3 12-262 0 0,0-14 163 0 0,-4-16-125 0 0,1 1-1 0 0,1-1 0 0 0,1 0 0 0 0,3 10-37 0 0,-7-22 23 0 0,1 0 0 0 0,0 0 0 0 0,-1 0-1 0 0,1 0 1 0 0,0 0 0 0 0,0 0 0 0 0,-1 0-1 0 0,1 0 1 0 0,0 0 0 0 0,0 0-1 0 0,0 0 1 0 0,0-1 0 0 0,0 1 0 0 0,0 0-1 0 0,1-1 1 0 0,-1 1 0 0 0,0-1 0 0 0,0 1-1 0 0,0-1 1 0 0,0 0 0 0 0,1 1 0 0 0,-1-1-1 0 0,0 0 1 0 0,0 0 0 0 0,1 0 0 0 0,-1 0-1 0 0,0 0 1 0 0,0 0 0 0 0,1 0 0 0 0,-1 0-1 0 0,0-1 1 0 0,0 1 0 0 0,1 0 0 0 0,-1-1-1 0 0,0 1 1 0 0,0-1 0 0 0,0 1 0 0 0,0-1-1 0 0,0 0 1 0 0,0 1 0 0 0,0-1 0 0 0,0 0-1 0 0,0 0 1 0 0,0 0 0 0 0,0 0 0 0 0,0 0-1 0 0,0 0 1 0 0,-1 0 0 0 0,1 0-1 0 0,0 0 1 0 0,0-1-23 0 0,17-32 244 0 0,-1-1 0 0 0,0-5-244 0 0,13-25 552 0 0,-29 64-394 0 0,-1 1-248 0 0,0 0-108 0 0,0 0-24 0 0,0 0-10 0 0,1 0 183 0 0,-1 1 0 0 0,1-1 0 0 0,0 0 0 0 0,0 1 0 0 0,-1-1 0 0 0,1 1 0 0 0,0-1 0 0 0,-1 1 0 0 0,1-1 0 0 0,-1 1 0 0 0,1 0-1 0 0,-1-1 1 0 0,1 1 0 0 0,-1 0 0 0 0,1-1 0 0 0,-1 1 0 0 0,0 0 0 0 0,1 0 49 0 0,8 16-251 0 0,-7-12 257 0 0,20 43 78 0 0,-13-28 241 0 0,0-2 0 0 0,10 16-325 0 0,-13-24 45 0 0,1-1 1 0 0,0 1 0 0 0,5 3-46 0 0,-9-10 4 0 0,0 0 0 0 0,0 0-1 0 0,0-1 1 0 0,1 1 0 0 0,-1-1 0 0 0,1 0-1 0 0,0 0 1 0 0,-1 0 0 0 0,1 0 0 0 0,0-1-1 0 0,2 1-3 0 0,-4-2 26 0 0,1 1 0 0 0,-1-1 0 0 0,1 0 0 0 0,-1 0 0 0 0,1 0 0 0 0,-1 0 0 0 0,1-1-1 0 0,-1 1 1 0 0,1-1 0 0 0,-1 1 0 0 0,0-1 0 0 0,1 0 0 0 0,-1 0 0 0 0,0 0 0 0 0,2-1-26 0 0,0 0 127 0 0,0-1 0 0 0,0 1 1 0 0,-1-1-1 0 0,1 0 1 0 0,-1 0-1 0 0,1 0 0 0 0,2-4-127 0 0,-2 0 99 0 0,1 0-1 0 0,-1 0 0 0 0,0 0 1 0 0,-1-1-1 0 0,0 1 1 0 0,0-1-1 0 0,-1 0 0 0 0,1 0 1 0 0,-2 0-1 0 0,1-4-98 0 0,1-13 63 0 0,0-1 0 0 0,-2-19-63 0 0,-4-5-517 0 0,-2 0 1 0 0,-6-25 516 0 0,8 55-175 0 0,-7-50 88 0 0,7 62 277 0 0,1 4-1244 0 0,1 1-4149 0 0,1 13 3679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19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2304 0 0,'0'0'101'0'0,"0"0"113"0"0,0 0 384 0 0,0 0 165 0 0,0 0 34 0 0,0 0-60 0 0,0 0-289 0 0,0 0-126 0 0,0 0-30 0 0,0 0 10 0 0,0 0 61 0 0,0 0 21 0 0,12 1 1813 0 0,-11-2-1853 0 0,-1 1-6 0 0,0 0-2 0 0,0 0-6 0 0,0 0-22 0 0,0 0-10 0 0,0 0-2 0 0,0 0-11 0 0,13-2 1721 0 0,1 0 4806 0 0,-13 2-6801 0 0,0 0 0 0 0,0 0 0 0 0,0 0 0 0 0,0 0 0 0 0,0 1 0 0 0,0-1-1 0 0,0 0 1 0 0,-1 1 0 0 0,1-1 0 0 0,0 1 0 0 0,0-1 0 0 0,0 1 0 0 0,-1-1 0 0 0,1 1-1 0 0,0-1 1 0 0,-1 1 0 0 0,1 0 0 0 0,-1 0 0 0 0,1-1 0 0 0,0 1 0 0 0,-1 0-1 0 0,1 0 1 0 0,-1-1 0 0 0,0 1 0 0 0,1 0 0 0 0,-1 1-11 0 0,1 1 60 0 0,0 0 0 0 0,0 0 1 0 0,0 0-1 0 0,-1 0 0 0 0,1 0 0 0 0,-1 0 0 0 0,0 2-60 0 0,-1 28 408 0 0,-3 0 0 0 0,-1 6-408 0 0,1-16 120 0 0,-4 24 16 0 0,3-28-60 0 0,2 1 0 0 0,0 7-76 0 0,-11 72 1191 0 0,14-98-1183 0 0,-1 1 31 0 0,1 0 0 0 0,-1 0 1 0 0,1 1-1 0 0,0-1 0 0 0,0 0 0 0 0,0 1 1 0 0,1-1-1 0 0,-1 0 0 0 0,0 1 1 0 0,1 0-40 0 0,0-2 5 0 0,-1-1 0 0 0,1 1 1 0 0,0 0-1 0 0,-1-1 0 0 0,1 1 1 0 0,0 0-1 0 0,0-1 0 0 0,-1 1 1 0 0,1-1-1 0 0,0 1 1 0 0,0-1-1 0 0,0 1 0 0 0,0-1 1 0 0,0 0-1 0 0,0 1 0 0 0,0-1 1 0 0,0 0-1 0 0,0 0 0 0 0,0 0 1 0 0,0 0-1 0 0,0 0 1 0 0,0 0-1 0 0,0 0 0 0 0,0 0 1 0 0,1 0-6 0 0,8-1 43 0 0,1-1 0 0 0,0 0 0 0 0,-1 0 0 0 0,1-1 0 0 0,9-4-43 0 0,3 0 47 0 0,2-1-32 0 0,1 2 1 0 0,-1 1-1 0 0,1 1 0 0 0,0 1 0 0 0,12 1-15 0 0,-32 3-11 0 0,0 0 0 0 0,0 0-1 0 0,-1 0 1 0 0,1 1 0 0 0,0 0-1 0 0,-1 0 1 0 0,0 0 0 0 0,5 3 11 0 0,22 8-70 0 0,-16-7-255 0 0,0-1-1219 0 0,-4-3-4481 0 0,0-1-1344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19.8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20039 0 0,'6'-3'315'0'0,"-3"1"-144"0"0,-1 1 1 0 0,1-1-1 0 0,-1 1 1 0 0,1 0-1 0 0,0 0 0 0 0,0 0 1 0 0,0 1-1 0 0,-1-1 1 0 0,1 1-1 0 0,0-1 0 0 0,1 1-171 0 0,41-2 1134 0 0,12-3-1134 0 0,-12 1 1636 0 0,12 1-1636 0 0,94 3-30 0 0,-129 3-1641 0 0,-13-1-2826 0 0,-7-1 2728 0 0,-1-1-5569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20.0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16208 0 0,'0'0'743'0'0,"0"0"-17"0"0,1 1-465 0 0,14 2-195 0 0,-7-1 295 0 0,-1 0 0 0 0,1 0 0 0 0,0-1 1 0 0,7 0-362 0 0,72 1 4044 0 0,-1 0-4042 0 0,-74-2-98 0 0,19 1-916 0 0,1-3 0 0 0,12-2 1012 0 0,-14-1-7687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20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0 619 13824 0 0,'0'0'629'0'0,"0"0"-12"0"0,0 0-345 0 0,9 0 307 0 0,-6 0-362 0 0,0 0 1 0 0,0 0 0 0 0,0 0-1 0 0,0-1 1 0 0,0 1-1 0 0,0-1 1 0 0,0 1-1 0 0,0-1 1 0 0,0 0-1 0 0,0 0 1 0 0,0-1 0 0 0,-1 1-1 0 0,1 0 1 0 0,-1-1-1 0 0,1 0 1 0 0,-1 0-1 0 0,1 1 1 0 0,-1-2-1 0 0,0 1 1 0 0,0 0 0 0 0,0 0-1 0 0,0 0 1 0 0,0-1-1 0 0,-1 1 1 0 0,1-1-1 0 0,-1 0 1 0 0,1 1-1 0 0,-1-1 1 0 0,0 0 0 0 0,0 0-1 0 0,0 0 1 0 0,-1 0-1 0 0,1 0 1 0 0,-1 0-1 0 0,1-2-217 0 0,2-30 1260 0 0,-1-15-1260 0 0,2-40 10 0 0,3-1 0 0 0,11-36-10 0 0,-3 62-53 0 0,-11 53 42 0 0,3 0 11 0 0,-3 9-4 0 0,-1 2-2 0 0,-2 0-1 0 0,0 0 1 0 0,1 0 0 0 0,-1 1 0 0 0,0-1 0 0 0,1 0 0 0 0,-1 0 0 0 0,1 1 0 0 0,-1-1 0 0 0,1 1-1 0 0,-1 0 1 0 0,1-1 0 0 0,0 1 0 0 0,-1 0 0 0 0,1 0 0 0 0,-1 0 0 0 0,1 0 0 0 0,0 0-1 0 0,-1 0 1 0 0,1 1 0 0 0,-1-1 0 0 0,1 0 0 0 0,0 1 0 0 0,-1-1 0 0 0,1 1 0 0 0,-1 0-1 0 0,0-1 1 0 0,1 1 0 0 0,-1 0 0 0 0,1 0 0 0 0,-1 0 0 0 0,0 0 0 0 0,1 1 6 0 0,5 4-115 0 0,1 1 0 0 0,-2 0 0 0 0,1 0 0 0 0,5 8 115 0 0,-10-13-70 0 0,29 41 108 0 0,-3 2 0 0 0,17 34-38 0 0,-8-15-458 0 0,-34-59 474 0 0,11 19 171 0 0,0-1 0 0 0,13 14-187 0 0,-22-31-16 0 0,0 0 0 0 0,0-1 0 0 0,1 1 0 0 0,-1-1 0 0 0,1 0 0 0 0,1-1 0 0 0,-1 0 0 0 0,1 0 0 0 0,-1 0 0 0 0,1 0 0 0 0,6 1 16 0 0,-2-1-172 0 0,-4-1 265 0 0,1-1 1 0 0,0 1-1 0 0,0-1 1 0 0,1-1-1 0 0,-1 0 0 0 0,0 0-93 0 0,-5-1 52 0 0,-1 0-1 0 0,1 0 0 0 0,-1 0 0 0 0,1-1 0 0 0,-1 1 0 0 0,1-1 0 0 0,-1 1 0 0 0,1-1 0 0 0,-1 0 0 0 0,0 0 0 0 0,0 0 0 0 0,1 0 1 0 0,-1-1-1 0 0,0 1 0 0 0,0-1 0 0 0,0 1 0 0 0,0-1 0 0 0,0 0 0 0 0,-1 1 0 0 0,1-1 0 0 0,0 0 0 0 0,0-1-51 0 0,5-8 105 0 0,0-1 0 0 0,-1 0 0 0 0,0 0 0 0 0,-1 0 0 0 0,0 0 0 0 0,-1-1 0 0 0,0 0 0 0 0,-1 0 1 0 0,1-8-106 0 0,1-24-165 0 0,-1 0 1 0 0,-2-9 164 0 0,2-31 327 0 0,-3 55 53 0 0,-2-20-380 0 0,0 7-181 0 0,1 42 78 0 0,0 1-146 0 0,0 0-611 0 0,1 1 403 0 0,0 0 0 0 0,-1-1-1 0 0,1 1 1 0 0,0 0 0 0 0,-1-1 0 0 0,1 1 0 0 0,-1 0 0 0 0,1 0 0 0 0,0 0-1 0 0,-1-1 1 0 0,0 1 0 0 0,1 0 0 0 0,-1 0 0 0 0,0 0 0 0 0,1 0 457 0 0,0 1-1908 0 0,4 9-5233 0 0</inkml:trace>
  <inkml:trace contextRef="#ctx0" brushRef="#br0" timeOffset="361.707">878 223 14280 0 0,'0'0'654'0'0,"0"0"-11"0"0,2 1-414 0 0,2 3 5 0 0,0-1 0 0 0,0 1 0 0 0,0-1 0 0 0,0 1-1 0 0,-1 0 1 0 0,1 0 0 0 0,-1 1 0 0 0,0-1 0 0 0,-1 1 0 0 0,2 3-234 0 0,6 12 3014 0 0,7 20-3014 0 0,-16-36 136 0 0,1 4 41 0 0,0-1 1 0 0,-1 1-1 0 0,0 0 0 0 0,-1 0 0 0 0,1 0 0 0 0,-2 0 0 0 0,1 0 1 0 0,-1 0-1 0 0,-1 6-177 0 0,-1 26 476 0 0,3-39-395 0 0,-3 6 491 0 0,4-7-243 0 0,9-12-136 0 0,4-5-151 0 0,-4 9-42 0 0,0 0 0 0 0,0 1 0 0 0,1 0 0 0 0,0 1 0 0 0,11-4 0 0 0,-12 5-10 0 0,0 1 1 0 0,0 1-1 0 0,0 0 0 0 0,0 0 0 0 0,1 1 0 0 0,-1 0 0 0 0,1 1 0 0 0,-1 0 0 0 0,3 1 10 0 0,-7 0-33 0 0,1 0 0 0 0,-1 1 0 0 0,1 0 0 0 0,-1 0 0 0 0,1 0 0 0 0,-1 1 0 0 0,0 0 0 0 0,0 1 0 0 0,0-1-1 0 0,0 1 1 0 0,0 0 0 0 0,0 0 0 0 0,-1 1 0 0 0,1 0 0 0 0,0 1 33 0 0,2 1-170 0 0,-6-4 205 0 0,1 0 0 0 0,-1-1 0 0 0,0 1 0 0 0,0 0 0 0 0,1 0 1 0 0,-1 1-1 0 0,-1-1 0 0 0,1 0 0 0 0,0 1 0 0 0,0-1 0 0 0,-1 1 0 0 0,0-1 0 0 0,1 1 1 0 0,-1 0-1 0 0,0 0 0 0 0,0 0 0 0 0,-1-1 0 0 0,1 1 0 0 0,0 1-35 0 0,-1-1 66 0 0,0 0 0 0 0,0 0-1 0 0,0 0 1 0 0,-1 0 0 0 0,1 0 0 0 0,-1 1-1 0 0,0-1 1 0 0,0-1 0 0 0,0 1-1 0 0,0 0 1 0 0,0 0 0 0 0,0 0 0 0 0,-2 2-66 0 0,-1 0 35 0 0,1-1 0 0 0,-1 1 0 0 0,0-1 0 0 0,0 0 0 0 0,0 0 0 0 0,0 0 0 0 0,-2 1-35 0 0,-10 5-45 0 0,0 0 1 0 0,-1-1-1 0 0,0 0 1 0 0,-2-1 44 0 0,-33 17-228 0 0,-35 14-3299 0 0,56-28 1648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4.4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186 505 1840 0 0,'-13'-3'160'0'0,"7"2"1689"0"0,0 0 0 0 0,0 0 0 0 0,1 1 0 0 0,-1-1 0 0 0,0 1 0 0 0,-2 0-1849 0 0,-1 1 1079 0 0,0 0 0 0 0,0 1 0 0 0,1 0 0 0 0,-4 1-1079 0 0,6-2 155 0 0,0 1 0 0 0,-1 1 0 0 0,1-1 0 0 0,1 1 0 0 0,-1 0-1 0 0,0 0 1 0 0,1 1 0 0 0,-1 0 0 0 0,1 0 0 0 0,0 0 0 0 0,1 0 0 0 0,-1 1-1 0 0,1 0-154 0 0,0 1 0 0 0,4-5 30 0 0,-1-1 0 0 0,1 1-1 0 0,0-1 1 0 0,-1 1 0 0 0,1-1-1 0 0,0 1 1 0 0,0 0-1 0 0,0-1 1 0 0,-1 1 0 0 0,1-1-1 0 0,0 1 1 0 0,0 0 0 0 0,0-1-1 0 0,0 1 1 0 0,0 0 0 0 0,0-1-1 0 0,0 1 1 0 0,1-1-1 0 0,-1 1 1 0 0,0 0 0 0 0,0-1-1 0 0,0 1 1 0 0,1-1 0 0 0,-1 1-1 0 0,0 0 1 0 0,1-1 0 0 0,-1 1-1 0 0,0-1 1 0 0,1 1-1 0 0,-1-1 1 0 0,1 1 0 0 0,-1-1-1 0 0,1 1-29 0 0,15 6 741 0 0,-14-6-593 0 0,5 0-165 0 0,-1 0 0 0 0,0-1 0 0 0,1 0 0 0 0,-1 0 0 0 0,0 0 0 0 0,1-1 0 0 0,-1 0-1 0 0,0 0 1 0 0,2 0 17 0 0,0-1 45 0 0,7-2 56 0 0,0 0 0 0 0,0-1 1 0 0,0-1-1 0 0,0-1 0 0 0,-1 0 1 0 0,0 0-1 0 0,-1-2 0 0 0,0 0 1 0 0,0 0-1 0 0,-1-1 0 0 0,3-3-101 0 0,-8 6 96 0 0,-1 0-1 0 0,0-1 1 0 0,0 0-1 0 0,0-1-95 0 0,4-4 206 0 0,-10 12-192 0 0,1 1 0 0 0,-1-1 0 0 0,1 0 0 0 0,0 0 0 0 0,-1 1 0 0 0,0-1 0 0 0,1 0-1 0 0,-1 0 1 0 0,1 0 0 0 0,-1 0 0 0 0,0 0 0 0 0,0 0 0 0 0,1 0 0 0 0,-1 1 0 0 0,0-1 0 0 0,0 0 0 0 0,0 0-1 0 0,0 0 1 0 0,0 0 0 0 0,0 0 0 0 0,0 0 0 0 0,-1 0 0 0 0,1 0 0 0 0,0 0 0 0 0,0 0 0 0 0,-1 0 0 0 0,1 1-1 0 0,-1-1 1 0 0,1 0 0 0 0,-1 0 0 0 0,1 0 0 0 0,-1 1 0 0 0,1-1 0 0 0,-1 0 0 0 0,1 0 0 0 0,-1 1-1 0 0,0-1 1 0 0,0 0 0 0 0,1 1 0 0 0,-1-1 0 0 0,0 1 0 0 0,0-1 0 0 0,0 1 0 0 0,0 0 0 0 0,1-1 0 0 0,-2 1-14 0 0,-1-2 48 0 0,-1 1 0 0 0,0 0 1 0 0,1 0-1 0 0,-1 0 1 0 0,0 0-1 0 0,1 1 1 0 0,-1-1-1 0 0,0 1 0 0 0,0 0 1 0 0,1 0-1 0 0,-3 0-48 0 0,1 1-12 0 0,-1 0-1 0 0,1 0 1 0 0,-1 0-1 0 0,1 0 1 0 0,0 1-1 0 0,0 0 1 0 0,0 0-1 0 0,0 0 1 0 0,0 1-1 0 0,0 0 1 0 0,0 0-1 0 0,1 0 1 0 0,-1 0-1 0 0,1 1 1 0 0,0 0-1 0 0,-1 0 13 0 0,5-3-1 0 0,0-1 0 0 0,0 0 1 0 0,0 0-1 0 0,0 0 0 0 0,0 0 0 0 0,0 1 0 0 0,0-1 0 0 0,-1 0 0 0 0,1 0 0 0 0,0 0 0 0 0,0 0 0 0 0,0 1 0 0 0,0-1 1 0 0,0 0-1 0 0,0 0 0 0 0,0 0 0 0 0,0 1 0 0 0,0-1 0 0 0,0 0 0 0 0,0 0 0 0 0,0 0 0 0 0,0 0 0 0 0,0 1 0 0 0,0-1 1 0 0,1 0-1 0 0,-1 0 0 0 0,0 0 0 0 0,0 0 0 0 0,0 1 0 0 0,0-1 0 0 0,0 0 0 0 0,0 0 0 0 0,0 0 0 0 0,0 0 0 0 0,1 0 1 0 0,-1 1-1 0 0,0-1 0 0 0,0 0 0 0 0,0 0 0 0 0,0 0 0 0 0,1 0 0 0 0,-1 0 0 0 0,0 0 0 0 0,0 0 0 0 0,0 0 1 0 0,14 4-95 0 0,14-3-89 0 0,-16-4 113 0 0,0 0 0 0 0,0-1 0 0 0,-1 0 0 0 0,2-1 71 0 0,16-7-157 0 0,1 0-180 0 0,0-1 0 0 0,-2-1 0 0 0,1-2 0 0 0,-2-1 1 0 0,0-1-1 0 0,19-17 337 0 0,-32 22-350 0 0,0 0 0 0 0,0-1 0 0 0,-1-1-1 0 0,2-3 351 0 0,-9 9 12 0 0,1 0-1 0 0,-2 0 0 0 0,1 0 0 0 0,-2-1 0 0 0,1 1 1 0 0,-1-1-1 0 0,0 0 0 0 0,0-5-11 0 0,-1 2-74 0 0,0 4 57 0 0,-1 0 1 0 0,0 0-1 0 0,-1 0 0 0 0,0 0 0 0 0,0 0 0 0 0,-1 0 0 0 0,0-1 1 0 0,0 1-1 0 0,-2-5 17 0 0,2 13 89 0 0,-1 0 1 0 0,1-1 0 0 0,-1 1 0 0 0,0 0-1 0 0,0 0 1 0 0,1 0 0 0 0,-1-1 0 0 0,0 1-1 0 0,0 0 1 0 0,0 0 0 0 0,0 0 0 0 0,-1 0-1 0 0,1 1 1 0 0,-1-2-90 0 0,2 2 45 0 0,-1-1 0 0 0,0 1-1 0 0,1-1 1 0 0,-1 1 0 0 0,1 0 0 0 0,-1-1-1 0 0,0 1 1 0 0,1 0 0 0 0,-1 0 0 0 0,0-1-1 0 0,0 1 1 0 0,1 0 0 0 0,-1 0 0 0 0,0 0-1 0 0,1 0 1 0 0,-1 0 0 0 0,0 0 0 0 0,0 0-1 0 0,1 0 1 0 0,-1 0 0 0 0,0 0 0 0 0,1 0-1 0 0,-1 0 1 0 0,0 1 0 0 0,0-1 0 0 0,1 0-1 0 0,-1 1 1 0 0,0-1-45 0 0,-2 4 126 0 0,-1 0 1 0 0,1 0-1 0 0,0 0 0 0 0,0 0 0 0 0,0 1 1 0 0,1-1-1 0 0,0 1 0 0 0,-1 1-126 0 0,-14 40 390 0 0,17-44-374 0 0,-13 41-45 0 0,3 0 0 0 0,1 1 0 0 0,-2 35 29 0 0,5 9 854 0 0,3 36-854 0 0,4-57 1336 0 0,9 60-1336 0 0,0 2 10 0 0,-7-100-10 0 0,1 4 0 0 0,0 1 0 0 0,3-1 0 0 0,2 8 0 0 0,7 6 0 0 0,-15-42-57 0 0,-1-5-239 0 0,-22-57-4520 0 0,10 34 2848 0 0,-1-3-14 0 0</inkml:trace>
  <inkml:trace contextRef="#ctx0" brushRef="#br0" timeOffset="252.047">383 687 13824 0 0,'-12'-4'1470'0'0,"11"3"-1395"0"0,0 1-1 0 0,0 0 1 0 0,0 0-1 0 0,0-1 0 0 0,0 1 1 0 0,0-1-1 0 0,0 1 1 0 0,0-1-1 0 0,0 0 1 0 0,0 1-1 0 0,0-1 0 0 0,1 0 1 0 0,-2 0-75 0 0,2 1 104 0 0,0-1-1 0 0,0 1 1 0 0,0 0-1 0 0,0 0 1 0 0,1-1 0 0 0,-1 1-1 0 0,0 0 1 0 0,0 0 0 0 0,0 0-1 0 0,0-1 1 0 0,0 1-1 0 0,0 0 1 0 0,1 0 0 0 0,-1 0-1 0 0,0 0 1 0 0,0-1-1 0 0,0 1 1 0 0,0 0 0 0 0,1 0-1 0 0,-1 0 1 0 0,0 0 0 0 0,0 0-1 0 0,0 0 1 0 0,1-1-1 0 0,-1 1 1 0 0,0 0 0 0 0,0 0-1 0 0,1 0 1 0 0,-1 0 0 0 0,0 0-1 0 0,0 0 1 0 0,1 0-1 0 0,-1 0 1 0 0,0 0-104 0 0,20-2 3181 0 0,-6 1-4208 0 0,249-4-583 0 0,-221 5-5695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22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1 196 14312 0 0,'13'-9'1552'0'0,"-6"5"-1283"0"0,0 0 1 0 0,0 1 0 0 0,0 0 0 0 0,0 0 0 0 0,6-1-270 0 0,-4 2 390 0 0,-1 1 0 0 0,1-1-1 0 0,-1 2 1 0 0,1-1 0 0 0,-1 1 0 0 0,1 0 0 0 0,-1 1 0 0 0,1 0-390 0 0,1 1 290 0 0,0 0 0 0 0,0 0-1 0 0,0 1 1 0 0,0 1 0 0 0,-1 0 0 0 0,1 0-1 0 0,-1 1 1 0 0,0 0 0 0 0,0 0 0 0 0,-1 1-1 0 0,6 5-289 0 0,-9-7 30 0 0,-2 1-1 0 0,1-1 1 0 0,0 1-1 0 0,-1 0 1 0 0,0 0-1 0 0,0 0 1 0 0,-1 0-1 0 0,1 0 1 0 0,-1 1-1 0 0,0-1 1 0 0,-1 1-1 0 0,1-1 1 0 0,-1 1-1 0 0,0 0 1 0 0,0 3-30 0 0,-1-7 72 0 0,-1 0 1 0 0,1 0-1 0 0,-1 0 0 0 0,1 0 1 0 0,-1 0-1 0 0,0 0 0 0 0,0 0 1 0 0,0 0-1 0 0,0 0 1 0 0,0 0-1 0 0,-1 0 0 0 0,1 0 1 0 0,-2 1-73 0 0,-8 16 483 0 0,9-14-498 0 0,-1 0 1 0 0,1-1-1 0 0,0 1 0 0 0,-1-1 1 0 0,0 1-1 0 0,0-1 1 0 0,-1 0-1 0 0,1 0 1 0 0,-4 3 14 0 0,-7 5-114 0 0,0-1 0 0 0,-4 2 114 0 0,-4 3 28 0 0,7-5-29 0 0,-1-1-1 0 0,-11 5 2 0 0,11-6 43 0 0,0 0 0 0 0,-9 9-43 0 0,13-10 23 0 0,10-7-7 0 0,0 0-1 0 0,0 0 0 0 0,0 0 0 0 0,0 0 0 0 0,1 0 1 0 0,-1 1-1 0 0,0-1 0 0 0,1 1 0 0 0,-1-1 0 0 0,1 1 0 0 0,-1-1 1 0 0,1 1-1 0 0,0 0 0 0 0,0 0 0 0 0,0 0 0 0 0,0 0 0 0 0,0 0 1 0 0,0 0-1 0 0,0 0 0 0 0,1 0 0 0 0,-1 0 0 0 0,1 2-15 0 0,0-3-4 0 0,0 0-1 0 0,1 1 0 0 0,-1-1 0 0 0,1 0 1 0 0,0 1-1 0 0,-1-1 0 0 0,1 0 1 0 0,0 0-1 0 0,0 0 0 0 0,0 0 0 0 0,-1 0 1 0 0,1 0-1 0 0,1 0 0 0 0,-1 0 1 0 0,0 0-1 0 0,0 0 0 0 0,0 0 1 0 0,0-1-1 0 0,0 1 0 0 0,1 0 0 0 0,0-1 5 0 0,30 13 25 0 0,-21-9 35 0 0,0 0-49 0 0,1 0 1 0 0,0-1 0 0 0,0-1 0 0 0,0 1 0 0 0,0-2 0 0 0,0 0-1 0 0,0 0 1 0 0,3-1-12 0 0,118-4 26 0 0,-62 4-444 0 0,14-5 418 0 0,-62 2-1324 0 0,-1 0 0 0 0,1-2 0 0 0,-1-1 0 0 0,20-7 1324 0 0,-19 2-1728 0 0</inkml:trace>
  <inkml:trace contextRef="#ctx0" brushRef="#br0" timeOffset="261.652">886 97 14744 0 0,'-7'0'1525'0'0,"2"2"-1272"0"0,1-1-1 0 0,-1 1 1 0 0,0-1 0 0 0,1 1 0 0 0,-1 1 0 0 0,1-1-1 0 0,0 1 1 0 0,-1-1 0 0 0,1 1 0 0 0,0 1 0 0 0,1-1-1 0 0,-1 0 1 0 0,-1 3-253 0 0,-3 2 411 0 0,1 1 1 0 0,0 1-1 0 0,0-1 0 0 0,1 1 0 0 0,-1 3-411 0 0,4-9 213 0 0,1 1 0 0 0,1 0 1 0 0,-1 0-1 0 0,1 1 0 0 0,-1 1-213 0 0,-5 19 642 0 0,1-13-508 0 0,3-8-126 0 0,1 0 0 0 0,0 0 1 0 0,0 0-1 0 0,0 1 0 0 0,1-1 1 0 0,0 0-1 0 0,0 1 0 0 0,0 2-8 0 0,-2 26 268 0 0,1-20 139 0 0,1-1 0 0 0,1 1-1 0 0,0 0 1 0 0,1 4-407 0 0,1-7 34 0 0,1-1-1 0 0,-1 0 1 0 0,2 0 0 0 0,-1 0 0 0 0,2 0 0 0 0,-1 0 0 0 0,1-1-1 0 0,1 0 1 0 0,-1 0 0 0 0,2 0 0 0 0,-1-1 0 0 0,1 0-1 0 0,0 0 1 0 0,1-1 0 0 0,0 0 0 0 0,5 4-34 0 0,2 0-67 0 0,0-1 1 0 0,1 0-1 0 0,0 0 1 0 0,1-2-1 0 0,0 0 1 0 0,0-1-1 0 0,0-1 1 0 0,1 0 0 0 0,1-2 66 0 0,40 7-2524 0 0,-29-7 1026 0 0</inkml:trace>
  <inkml:trace contextRef="#ctx0" brushRef="#br0" timeOffset="1118.415">1313 627 11976 0 0,'0'0'546'0'0,"0"0"-10"0"0,0 0-270 0 0,0 0 131 0 0,0 0 92 0 0,0 0 21 0 0,0 0 24 0 0,0 0 97 0 0,0 0 45 0 0,0 0 10 0 0,0 0-44 0 0,10-10 888 0 0,-8 8-1194 0 0,1-1 0 0 0,-1 0 0 0 0,1 0 0 0 0,-1 0 0 0 0,0 0 0 0 0,0-1 0 0 0,-1 1 0 0 0,1 0 0 0 0,-1-1 0 0 0,1 0-336 0 0,10-41 857 0 0,-6 22-422 0 0,3-20-505 0 0,-2-2-1 0 0,-2 1 1 0 0,-1-39 70 0 0,-3 63-55 0 0,0-7 423 0 0,0 4 20 0 0,0 1 0 0 0,4-13-388 0 0,-5 35 4 0 0,0-1 1 0 0,0 1 0 0 0,0-1-1 0 0,0 1 1 0 0,0 0 0 0 0,0-1 0 0 0,0 1-1 0 0,0 0 1 0 0,1-1 0 0 0,-1 1-1 0 0,0 0 1 0 0,0-1 0 0 0,0 1-1 0 0,1 0 1 0 0,-1-1 0 0 0,0 1 0 0 0,0 0-1 0 0,1-1 1 0 0,-1 1 0 0 0,0 0-1 0 0,0 0 1 0 0,1-1 0 0 0,-1 1-1 0 0,0 0 1 0 0,1 0 0 0 0,-1 0 0 0 0,0 0-1 0 0,1-1 1 0 0,-1 1 0 0 0,1 0-5 0 0,-1 0 0 0 0,1 0 1 0 0,0 1 0 0 0,-1-1-1 0 0,1 0 1 0 0,0 0 0 0 0,-1 0-1 0 0,1 1 1 0 0,0-1 0 0 0,-1 0-1 0 0,1 1 1 0 0,-1-1 0 0 0,1 1-1 0 0,0-1 1 0 0,-1 1-1 0 0,1-1 0 0 0,18 23-160 0 0,-18-21 134 0 0,62 91-174 0 0,-25-36-122 0 0,27 29 322 0 0,-25-35-621 0 0,4 8 621 0 0,-43-57 53 0 0,1 0-1 0 0,-1-1 1 0 0,1 1 0 0 0,0 0 0 0 0,-1-1 0 0 0,1 1-1 0 0,0-1 1 0 0,0 1 0 0 0,0-1 0 0 0,0 0-1 0 0,0 0 1 0 0,1 0 0 0 0,0 0-53 0 0,-2-1 16 0 0,0 1 0 0 0,-1-1 0 0 0,1 0 1 0 0,0 0-1 0 0,0 0 0 0 0,0 0 0 0 0,-1 0 0 0 0,1 0 1 0 0,0 0-1 0 0,0 0 0 0 0,0 0 0 0 0,0 0 0 0 0,-1 0 1 0 0,1 0-1 0 0,0-1 0 0 0,0 1 0 0 0,-1 0 0 0 0,1-1 0 0 0,0 1 1 0 0,0 0-1 0 0,-1-1 0 0 0,1 1 0 0 0,0-1 0 0 0,-1 1 1 0 0,1-1-1 0 0,-1 1 0 0 0,1-1 0 0 0,-1 0 0 0 0,1 1 1 0 0,-1-1-1 0 0,1 0 0 0 0,-1 1 0 0 0,1-1 0 0 0,-1 0 0 0 0,0 0 1 0 0,1 1-1 0 0,-1-1 0 0 0,0 0 0 0 0,0-1-16 0 0,11-27 510 0 0,-8 21-450 0 0,1-1 1 0 0,-2 0 0 0 0,1 0-1 0 0,-1-3-60 0 0,9-43 125 0 0,-5 28-30 0 0,2-26-95 0 0,-3 20-307 0 0,6-25 307 0 0,1-2-50 0 0,-7 37 45 0 0,0 1 1 0 0,2 1-1 0 0,0-1 1 0 0,1 1-1 0 0,7-10 5 0 0,-13 27-260 0 0,1 0-1 0 0,-1 0 0 0 0,1 0 1 0 0,1 0-1 0 0,0-1 261 0 0,6-5-6591 0 0,-2 4-1066 0 0</inkml:trace>
  <inkml:trace contextRef="#ctx0" brushRef="#br0" timeOffset="2552.598">1981 457 7920 0 0,'0'0'362'0'0,"0"0"-11"0"0,0-1-336 0 0,0 1-1 0 0,0-1 1 0 0,0 1-1 0 0,0-1 1 0 0,0 1 0 0 0,0-1-1 0 0,1 1 1 0 0,-1-1-1 0 0,0 1 1 0 0,0-1 0 0 0,0 1-1 0 0,1-1 1 0 0,-1 1-1 0 0,0 0 1 0 0,1-1 0 0 0,-1 1-1 0 0,0 0 1 0 0,1-1-1 0 0,-1 1 1 0 0,0 0-15 0 0,1-1 130 0 0,-1 1 0 0 0,0 0 0 0 0,1-1 0 0 0,-1 1-1 0 0,0 0 1 0 0,1-1 0 0 0,-1 1 0 0 0,0 0 0 0 0,0-1 0 0 0,1 1 0 0 0,-1 0 0 0 0,0-1 0 0 0,0 1-1 0 0,0-1 1 0 0,0 1 0 0 0,1-1 0 0 0,-1 1 0 0 0,0 0 0 0 0,0-1 0 0 0,0 1 0 0 0,0-1 0 0 0,0 1 0 0 0,0-1-1 0 0,0 1 1 0 0,0 0 0 0 0,-1-1-130 0 0,3 27 6906 0 0,-3 8-3738 0 0,-8 47-2774 0 0,3-29-217 0 0,4-35-168 0 0,1-13 6 0 0,0 0 1 0 0,1 0-1 0 0,-1 0 1 0 0,1 0-1 0 0,0 0 1 0 0,0-1 0 0 0,0 1-1 0 0,1 0 1 0 0,-1 0-1 0 0,1 0-15 0 0,1 1 38 0 0,-1-4 152 0 0,-1-1 56 0 0,19-3 264 0 0,77-40-522 0 0,-53 30-336 0 0,-39 11 362 0 0,-1 1-1 0 0,1 0 0 0 0,0 0 0 0 0,-1 0 0 0 0,1 0 1 0 0,0 1-1 0 0,0 0 0 0 0,0 0 0 0 0,-1 0 1 0 0,1 0-1 0 0,0 0 0 0 0,0 1 0 0 0,0 0 1 0 0,1 0-14 0 0,-4-1-9 0 0,0 1 0 0 0,0-1 0 0 0,0 1 0 0 0,0 0-1 0 0,0-1 1 0 0,-1 1 0 0 0,1-1 0 0 0,0 1 0 0 0,0 0 0 0 0,-1 0 0 0 0,1 0 0 0 0,0-1 0 0 0,-1 1 0 0 0,1 0 0 0 0,-1 0 0 0 0,1 0 0 0 0,-1 0 0 0 0,0 0 0 0 0,1 0 0 0 0,-1 0 0 0 0,0 0 0 0 0,0 0 0 0 0,1 0 0 0 0,-1 0 0 0 0,0 0 0 0 0,0 0 0 0 0,0 0 0 0 0,0 0 0 0 0,-1 1 9 0 0,1 0 18 0 0,0 1 0 0 0,-1 0 0 0 0,1-1 0 0 0,-1 1 0 0 0,0 0 0 0 0,0-1 1 0 0,0 1-1 0 0,0-1 0 0 0,0 1 0 0 0,0-1 0 0 0,-2 1-18 0 0,-5 10 226 0 0,-1-1 1 0 0,-1-1-1 0 0,0 1 1 0 0,-1-2-1 0 0,0 1 1 0 0,-1-2-1 0 0,-1 1-226 0 0,-4 2-174 0 0,-6 4-97 0 0,-21 11 271 0 0,36-23-34 0 0,0 0 0 0 0,-1 0 0 0 0,1-1 0 0 0,-1 0-1 0 0,1-1 1 0 0,-1 0 0 0 0,-8 1 34 0 0,16-3-119 0 0,-1 0 1 0 0,0 0-1 0 0,0 0 0 0 0,0 0 0 0 0,0-1 1 0 0,0 1-1 0 0,0-1 0 0 0,1 1 0 0 0,-1-1 1 0 0,0 0-1 0 0,0 1 0 0 0,1-1 0 0 0,-2-1 119 0 0,3 1-190 0 0,0 0-1 0 0,0 0 1 0 0,-1 0-1 0 0,1 0 1 0 0,0 0-1 0 0,1 0 0 0 0,-1 0 1 0 0,0 0-1 0 0,0 0 1 0 0,0 0-1 0 0,1 0 1 0 0,-1 0-1 0 0,0 0 1 0 0,1 0-1 0 0,-1 0 191 0 0,3-8-934 0 0,3-23-1770 0 0,3 3-3623 0 0</inkml:trace>
  <inkml:trace contextRef="#ctx0" brushRef="#br0" timeOffset="2897.822">2411 408 16527 0 0,'0'0'760'0'0,"17"-9"272"0"0,-6 5-478 0 0,0 0 0 0 0,0 1 0 0 0,1 1 0 0 0,-1-1-554 0 0,20-3 1226 0 0,-9 1-598 0 0,0 2 0 0 0,0 0 0 0 0,0 2 0 0 0,3 0-628 0 0,37-3-167 0 0,-33 2-1191 0 0,-10 2-4384 0 0,-6 0-1576 0 0</inkml:trace>
  <inkml:trace contextRef="#ctx0" brushRef="#br0" timeOffset="3245.97">2909 672 16208 0 0,'9'-10'1233'0'0,"-1"0"-836"0"0,-1-2-1 0 0,0 1 1 0 0,0-1 0 0 0,-2 0 0 0 0,0 0 0 0 0,0-1 0 0 0,-1 0-1 0 0,1-3-396 0 0,0-7 393 0 0,-1 6-252 0 0,-1 0 0 0 0,-1 0 0 0 0,0-1-141 0 0,7-55 200 0 0,0 4 64 0 0,-6 47-282 0 0,1 1-1 0 0,0 0 1 0 0,4-6 18 0 0,-5 16 145 0 0,-3 7-135 0 0,1 3-11 0 0,-1 0 1 0 0,0 0-1 0 0,1 0 0 0 0,-1 1 0 0 0,0-1 1 0 0,1 0-1 0 0,-1 0 0 0 0,1 0 0 0 0,0 0 1 0 0,-1 0-1 0 0,1 0 0 0 0,0 1 0 0 0,-1-1 1 0 0,1 0-1 0 0,0 1 0 0 0,0-1 0 0 0,0 0 1 0 0,-1 1-1 0 0,1-1 0 0 0,0 1 0 0 0,0 0 1 0 0,0-1-1 0 0,1 1 1 0 0,11 11-419 0 0,-1 4 452 0 0,0 1-1 0 0,-1 0 0 0 0,-1 1 0 0 0,-1 0 0 0 0,2 5-32 0 0,14 26 15 0 0,-12-24-13 0 0,-8-13-53 0 0,1 0-1 0 0,1 0 1 0 0,4 5 51 0 0,8 9 119 0 0,11 13 1050 0 0,-29-38-1141 0 0,-1 0-1 0 0,1 1 0 0 0,-1-1 1 0 0,1 1-1 0 0,-1-1 0 0 0,1 0 1 0 0,-1 0-1 0 0,1 1 0 0 0,-1-1 1 0 0,1 0-1 0 0,-1 0 0 0 0,1 1 1 0 0,0-1-1 0 0,-1 0 1 0 0,1 0-1 0 0,-1 0 0 0 0,1 0 1 0 0,0 0-1 0 0,-1 0 0 0 0,1 0 1 0 0,-1 0-1 0 0,1 0 0 0 0,0 0 1 0 0,-1 0-1 0 0,1-1 0 0 0,-1 1 1 0 0,1 0-1 0 0,-1 0 0 0 0,1-1 1 0 0,-1 1-1 0 0,1 0 0 0 0,-1-1 1 0 0,1 1-1 0 0,-1 0 1 0 0,1-1-1 0 0,-1 1 0 0 0,1 0 1 0 0,-1-1-1 0 0,0 1 0 0 0,1-1 1 0 0,-1 1-1 0 0,0-1 0 0 0,1 1 1 0 0,-1-1-1 0 0,0 0 0 0 0,1 1 1 0 0,-1-1-28 0 0,2-3 95 0 0,0 1 0 0 0,0-2 0 0 0,0 1 0 0 0,-1 0 1 0 0,2-3-96 0 0,5-35 169 0 0,0-1 1 0 0,-3 0-1 0 0,-1-22-169 0 0,-4 59 16 0 0,3-20 14 0 0,1 0 0 0 0,1 0 0 0 0,8-23-30 0 0,-12 43-117 0 0,1 0 1 0 0,0 0-1 0 0,0 0 0 0 0,1 0 1 0 0,0 1-1 0 0,0-1 0 0 0,0 1 0 0 0,1 0 1 0 0,3-5 116 0 0,-6 10-79 0 0,-1 0 1 0 0,1-1 0 0 0,-1 1 0 0 0,1 0-1 0 0,-1 0 1 0 0,1 0 0 0 0,-1-1 0 0 0,1 1 0 0 0,-1 0-1 0 0,1 0 1 0 0,-1 0 0 0 0,1 0 0 0 0,-1 0-1 0 0,1 0 1 0 0,-1 0 0 0 0,1 0 0 0 0,-1 0-1 0 0,1 0 1 0 0,-1 0 0 0 0,1 0 0 0 0,-1 0 0 0 0,1 1-1 0 0,-1-1 1 0 0,1 0 0 0 0,-1 0 0 0 0,1 0-1 0 0,-1 1 1 0 0,1-1 0 0 0,-1 0 0 0 0,1 1 78 0 0,12 9-3579 0 0,-5-2-3220 0 0</inkml:trace>
  <inkml:trace contextRef="#ctx0" brushRef="#br0" timeOffset="3666.598">3651 355 14712 0 0,'-9'6'1573'0'0,"-11"6"-1526"0"0,-7 4 614 0 0,5 2 310 0 0,0 1 0 0 0,2 1 0 0 0,0 1-1 0 0,1 1 1 0 0,-13 18-971 0 0,31-37 53 0 0,-1-1 0 0 0,1 1 1 0 0,0 0-1 0 0,0-1 0 0 0,0 1 0 0 0,0 0 0 0 0,0 0 0 0 0,1 0 0 0 0,-1-1 0 0 0,1 1 0 0 0,0 0 0 0 0,0 0 0 0 0,0 0 0 0 0,0 2-53 0 0,0-4 19 0 0,0 0 1 0 0,1 1-1 0 0,-1-1 0 0 0,0 0 0 0 0,1 0 0 0 0,-1 0 0 0 0,1 0 0 0 0,-1 0 0 0 0,1 1 1 0 0,0-1-1 0 0,-1 0 0 0 0,1 0 0 0 0,0-1 0 0 0,0 1 0 0 0,0 0 0 0 0,0 0 0 0 0,0 0 1 0 0,0 0-1 0 0,0-1 0 0 0,0 1 0 0 0,0 0 0 0 0,0-1 0 0 0,0 1 0 0 0,0-1 0 0 0,0 0 1 0 0,0 1-1 0 0,1-1 0 0 0,-1 0 0 0 0,0 1 0 0 0,0-1 0 0 0,1 0 0 0 0,-1 0 1 0 0,0 0-1 0 0,1 0-19 0 0,4-1 24 0 0,0 0 1 0 0,0 0-1 0 0,0 0 1 0 0,-1-1 0 0 0,1 1-1 0 0,0-2 1 0 0,-1 1 0 0 0,0 0-1 0 0,1-1 1 0 0,-1 0-1 0 0,0 0 1 0 0,0-1 0 0 0,-1 1-1 0 0,1-1 1 0 0,2-3-25 0 0,5-4-6 0 0,-1-1 0 0 0,-1 0 0 0 0,0-1 0 0 0,-1 0 1 0 0,2-4 5 0 0,4-9 104 0 0,5-9 90 0 0,-18 33-191 0 0,4-10-20 0 0,-5 10-53 0 0,4 32-70 0 0,-7 15 81 0 0,2 17 59 0 0,0-23-13 0 0,0-30 17 0 0,0-1 8 0 0,0 0-1 0 0,1-1 0 0 0,-1 1 1 0 0,1-1-1 0 0,1 0 0 0 0,0 3-11 0 0,1 2-11 0 0,-2-7-1 0 0,0-1-1 0 0,0 0 1 0 0,1 1-1 0 0,-1-1 1 0 0,2 2 12 0 0,-1-4-45 0 0,-1 1 1 0 0,0 0-1 0 0,0-1 0 0 0,0 1 0 0 0,0 0 1 0 0,0 0-1 0 0,0-1 0 0 0,-1 1 0 0 0,0 0 1 0 0,1 0-1 0 0,-1 0 45 0 0,6-8-2468 0 0,4-1-5010 0 0</inkml:trace>
  <inkml:trace contextRef="#ctx0" brushRef="#br0" timeOffset="4610.465">4060 83 10136 0 0,'0'0'777'0'0,"0"0"-362"0"0,6 11 2338 0 0,23 24 2220 0 0,24 36-4973 0 0,-31-38 1086 0 0,-2 2 0 0 0,-1 0-1 0 0,14 37-1085 0 0,-23-45 548 0 0,0 0 0 0 0,-2 1 0 0 0,-1 0 0 0 0,-1 0 0 0 0,0 15-548 0 0,-5-29 62 0 0,0 1 0 0 0,-1 0 1 0 0,0-1-1 0 0,-1 1 0 0 0,-1 0 0 0 0,-1-1 0 0 0,0 1 1 0 0,0-1-1 0 0,-2 0 0 0 0,0 0 0 0 0,-4 8-62 0 0,1-3 192 0 0,-2-1 0 0 0,0-1 0 0 0,0 0 0 0 0,-2 0 0 0 0,0-1 0 0 0,-1 0 0 0 0,-6 4-192 0 0,-6 4 160 0 0,-28 19-160 0 0,27-20-8 0 0,22-18-126 0 0,0-2 1 0 0,0 1 0 0 0,0 0 0 0 0,-1-1-1 0 0,1 0 1 0 0,-1 0 0 0 0,0 0-1 0 0,1 0 1 0 0,-5 0 133 0 0,2 1-2130 0 0,7-4 228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21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63 7832 0 0,'0'0'602'0'0,"-3"4"-466"0"0,4-3 6522 0 0,200 5-3362 0 0,4 0-957 0 0,381-1 628 0 0,-518-5-2524 0 0,709-13 921 0 0,-207-11-1160 0 0,-534 22-203 0 0,67-1 46 0 0,140-7-41 0 0,-14 5 41 0 0,-113 5-30 0 0,-94-1-25 0 0,257 2-810 0 0,-244 3 84 0 0,-12-1-6210 0 0,-13-3-567 0 0</inkml:trace>
  <inkml:trace contextRef="#ctx0" brushRef="#br0" timeOffset="4742.546">3412 85 8288 0 0,'0'0'381'0'0,"0"0"-6"0"0,-7-3 567 0 0,7 3-802 0 0,-1 0-1 0 0,1-1 1 0 0,-1 1-1 0 0,1 0 0 0 0,-1 0 1 0 0,1 0-1 0 0,0 0 1 0 0,-1 0-1 0 0,1-1 0 0 0,-1 1 1 0 0,1 0-1 0 0,0 0 1 0 0,-1-1-1 0 0,1 1 0 0 0,0 0 1 0 0,-1 0-1 0 0,1-1 1 0 0,0 1-1 0 0,-1 0 0 0 0,1-1 1 0 0,0 1-1 0 0,0-1 1 0 0,0 1-1 0 0,-1 0 0 0 0,1-1 1 0 0,0 1-1 0 0,0-1 1 0 0,0 1-1 0 0,0 0 0 0 0,0-1 1 0 0,0 1-1 0 0,-1-1 1 0 0,1 1-1 0 0,0-1 0 0 0,0 1 1 0 0,1-1-1 0 0,-1 1 1 0 0,0 0-1 0 0,0-1 0 0 0,0 1 1 0 0,0-1-140 0 0,1 0 160 0 0,-1 0 0 0 0,1 0 0 0 0,0 0 0 0 0,-1 0 0 0 0,1 0 0 0 0,0 0 1 0 0,0 0-1 0 0,0 1 0 0 0,0-1 0 0 0,0 0 0 0 0,0 0 0 0 0,0 1 0 0 0,0-1 0 0 0,0 1 0 0 0,0-1 0 0 0,1 1-160 0 0,9-4 397 0 0,1 2 0 0 0,0 0 0 0 0,0 0 0 0 0,0 1 0 0 0,0 1 0 0 0,0 0-1 0 0,-1 0 1 0 0,5 1-397 0 0,20 1 33 0 0,-14-2-68 0 0,24 0 526 0 0,0-1 1 0 0,0-3 0 0 0,10-3-492 0 0,89-12 608 0 0,-22 7-1589 0 0,-70 8-2763 0 0,-41 4 1299 0 0,-2 2-3696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29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0 4608 0 0,'0'0'353'0'0,"0"0"45"0"0,0 0 1047 0 0,0 0 481 0 0,0 0 98 0 0,0 0-160 0 0,0 0-757 0 0,0 0-328 0 0,-4 1 605 0 0,1 0-1196 0 0,0 0 0 0 0,0 1 1 0 0,0 0-1 0 0,0-1 1 0 0,1 1-1 0 0,-1 0 1 0 0,1 0-1 0 0,-1 0 1 0 0,1 1-1 0 0,0-1 0 0 0,-1 1 1 0 0,1-1-1 0 0,0 1-188 0 0,-27 42 618 0 0,21-30-430 0 0,-10 13 9 0 0,5-9 422 0 0,-9 19-619 0 0,-12 25 631 0 0,14-28-238 0 0,-3 12-393 0 0,18-35 44 0 0,0 0 0 0 0,1 0 0 0 0,1 0 0 0 0,0 1 0 0 0,0-1 0 0 0,1 3-44 0 0,-1 12 329 0 0,1 0-1 0 0,1 0 1 0 0,3 26-329 0 0,-2-44 36 0 0,2-1 0 0 0,-1 0 0 0 0,1 1 1 0 0,1-1-1 0 0,-1 0 0 0 0,1 0 1 0 0,1-1-1 0 0,-1 1 0 0 0,1-1 0 0 0,1 1 1 0 0,-1-1-1 0 0,1 0 0 0 0,1-1 1 0 0,4 6-37 0 0,-4-6-20 0 0,1 0 1 0 0,0-1 0 0 0,0 0-1 0 0,0 0 1 0 0,0 0-1 0 0,1-1 1 0 0,-1 0 0 0 0,1-1-1 0 0,0 1 1 0 0,1-2 0 0 0,-1 1-1 0 0,0-1 1 0 0,1 0-1 0 0,0-1 1 0 0,-1 0 0 0 0,1 0-1 0 0,4-1 20 0 0,2-2-404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28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18 13824 0 0,'0'-16'1928'0'0,"0"16"-1892"0"0,0 0 0 0 0,-1 0 0 0 0,1 0 0 0 0,0-1 0 0 0,0 1 0 0 0,0 0 0 0 0,-1 0 0 0 0,1 0 0 0 0,0 0 0 0 0,0 0 0 0 0,0 0 0 0 0,-1 0 0 0 0,1 0 1 0 0,0 0-1 0 0,0 0 0 0 0,0 0 0 0 0,-1 0 0 0 0,1 0 0 0 0,0 0 0 0 0,0 0 0 0 0,-1 0 0 0 0,1 0 0 0 0,0 0 0 0 0,0 0 0 0 0,0 0 0 0 0,-1 0 0 0 0,1 1 0 0 0,0-1 1 0 0,0 0-1 0 0,0 0 0 0 0,0 0 0 0 0,-1 0 0 0 0,1 0 0 0 0,0 0 0 0 0,0 1 0 0 0,0-1 0 0 0,0 0 0 0 0,0 0 0 0 0,-1 0 0 0 0,1 1 0 0 0,0-1 0 0 0,0 0 1 0 0,0 0-1 0 0,0 0-36 0 0,-4 16 794 0 0,4 19 331 0 0,12 38 423 0 0,5 14-1548 0 0,-2-15 1204 0 0,-1 17-1204 0 0,5 4 144 0 0,-15-66 535 0 0,5 20-679 0 0,-7-40 175 0 0,0 1 1 0 0,0-1 0 0 0,1 0-1 0 0,3 6-175 0 0,-6-13-12 0 0,1 0 0 0 0,-1 1 0 0 0,0-1 0 0 0,1 1 1 0 0,-1-1-1 0 0,1 0 0 0 0,-1 1 0 0 0,1-1 0 0 0,-1 0 0 0 0,1 1 0 0 0,-1-1 0 0 0,1 0 0 0 0,-1 0 0 0 0,1 1 0 0 0,-1-1 0 0 0,1 0 0 0 0,-1 0 0 0 0,1 0 0 0 0,-1 0 0 0 0,1 0 0 0 0,0 0 0 0 0,-1 0 0 0 0,1 0 0 0 0,-1 0 0 0 0,1 0 0 0 0,-1 0 1 0 0,1 0-1 0 0,0 0 0 0 0,-1 0 0 0 0,1-1 0 0 0,-1 1 0 0 0,1 0 0 0 0,-1 0 0 0 0,1-1 0 0 0,-1 1 0 0 0,1 0 0 0 0,-1-1 0 0 0,0 1 0 0 0,1 0 0 0 0,-1-1 0 0 0,1 1 0 0 0,-1-1 12 0 0,19-20 303 0 0,-16 17-298 0 0,40-54 78 0 0,-31 41-57 0 0,0 0 0 0 0,0 1 0 0 0,2 1-1 0 0,1-1-25 0 0,-2 1 22 0 0,-13 14-18 0 0,1 0 0 0 0,0-1 0 0 0,0 1 1 0 0,0 0-1 0 0,0 0 0 0 0,0 0 0 0 0,0 0 0 0 0,1 0 0 0 0,-1 0 0 0 0,0 0 0 0 0,0 0 1 0 0,1 0-1 0 0,-1 0 0 0 0,0 1 0 0 0,1-1 0 0 0,-1 0 0 0 0,1 1 0 0 0,-1 0 1 0 0,1-1-1 0 0,-1 1 0 0 0,1 0 0 0 0,0 0 0 0 0,-1-1 0 0 0,1 1 0 0 0,-1 1 0 0 0,1-1 1 0 0,1 0-5 0 0,1 1-2 0 0,0-1 1 0 0,0 1-1 0 0,-1 0 1 0 0,1 0-1 0 0,0 1 1 0 0,0-1-1 0 0,-1 1 1 0 0,1-1 0 0 0,-1 1-1 0 0,1 0 1 0 0,-1 1-1 0 0,0-1 1 0 0,0 1-1 0 0,0-1 1 0 0,0 1-1 0 0,0 0 1 0 0,-1 0 0 0 0,1 0-1 0 0,-1 0 1 0 0,0 1-1 0 0,0-1 1 0 0,0 1-1 0 0,0-1 1 0 0,0 3 1 0 0,0 0-3 0 0,0 0 0 0 0,0-1-1 0 0,-1 1 1 0 0,0 0 0 0 0,0 0 0 0 0,-1 0 0 0 0,0 0 0 0 0,1 0-1 0 0,-2 0 1 0 0,1 0 0 0 0,-1 0 0 0 0,0-1 0 0 0,0 1 0 0 0,-1 0-1 0 0,0 0 1 0 0,0 0 3 0 0,1-4 27 0 0,0 0 0 0 0,0 1 0 0 0,0-1-1 0 0,0 0 1 0 0,1 1 0 0 0,-1-1 0 0 0,1 0-1 0 0,-1 1 1 0 0,1-1 0 0 0,0 0 0 0 0,0 1-1 0 0,0-1 1 0 0,0 1 0 0 0,1-1 0 0 0,-1 1-27 0 0,1-1 75 0 0,-1-1 0 0 0,0 1 0 0 0,0 0 0 0 0,1-1 0 0 0,-1 1 0 0 0,0 0 0 0 0,0-1 1 0 0,-1 1-1 0 0,1 0 0 0 0,0-1 0 0 0,0 1 0 0 0,-1 0 0 0 0,1-1 0 0 0,-1 1 0 0 0,0-1 0 0 0,1 1 1 0 0,-1-1-1 0 0,0 1 0 0 0,0-1 0 0 0,0 2-75 0 0,-1-1-14 0 0,0 0 0 0 0,0 0-1 0 0,0 1 1 0 0,0-1 0 0 0,0 0 0 0 0,0-1 0 0 0,-1 1 0 0 0,1 0 0 0 0,0-1-1 0 0,-1 1 1 0 0,0-1 14 0 0,-7 7-301 0 0,8-6-8448 0 0,11-2 1740 0 0</inkml:trace>
  <inkml:trace contextRef="#ctx0" brushRef="#br0" timeOffset="445.893">646 291 11976 0 0,'0'0'922'0'0,"0"0"-484"0"0,0 0 194 0 0,13-8 1741 0 0,-9 8-2141 0 0,0-1 1 0 0,0 1-1 0 0,0 0 0 0 0,0 0 1 0 0,0 0-1 0 0,0 1 0 0 0,0 0 1 0 0,0-1-1 0 0,0 1 0 0 0,0 1 1 0 0,-1-1-1 0 0,1 0 0 0 0,0 1 1 0 0,-1 0-1 0 0,1 0 1 0 0,-1 0-1 0 0,1 0 0 0 0,-1 1 1 0 0,0-1-1 0 0,0 1 0 0 0,0 0 1 0 0,0 0-233 0 0,9 10 424 0 0,0 1 1 0 0,-1 0 0 0 0,0 1-1 0 0,2 5-424 0 0,-4-6 52 0 0,-1 0 0 0 0,0 1 1 0 0,0 1-1 0 0,-1 1-52 0 0,-5-11-2 0 0,0 0 1 0 0,0 0-1 0 0,0 0 0 0 0,-1 1 1 0 0,0-1-1 0 0,0 0 1 0 0,-1 1-1 0 0,0-1 0 0 0,0 0 1 0 0,0 1-1 0 0,-1-1 1 0 0,-1 4 1 0 0,0 0 29 0 0,-1 0 0 0 0,-1 0 1 0 0,0 0-1 0 0,0-1 0 0 0,-4 5-29 0 0,8-13 0 0 0,0-1 0 0 0,-1 1 0 0 0,0-1 0 0 0,1 1 0 0 0,-1-1 0 0 0,1 1 0 0 0,-1-1 0 0 0,1 1 0 0 0,-1-1 0 0 0,0 0 0 0 0,1 1 0 0 0,-1-1 0 0 0,0 0 0 0 0,0 1 0 0 0,1-1 0 0 0,-1 0 0 0 0,0 0 0 0 0,0 0 0 0 0,1 0 0 0 0,-1 1 0 0 0,0-1 0 0 0,0 0 0 0 0,0-1 21 0 0,0 1 1 0 0,-1 0-1 0 0,1 0 0 0 0,0-1 0 0 0,0 1 0 0 0,0-1 0 0 0,0 1 1 0 0,-1-1-1 0 0,1 1 0 0 0,0-1 0 0 0,0 0 0 0 0,0 0 1 0 0,0 1-1 0 0,0-1 0 0 0,1 0 0 0 0,-1 0 0 0 0,0 0 0 0 0,0 0 1 0 0,0 0-1 0 0,1 0 0 0 0,-1 0 0 0 0,0-1-21 0 0,0 0 45 0 0,1 0-1 0 0,-1 0 1 0 0,1-1-1 0 0,-1 1 1 0 0,1 0-1 0 0,0 0 1 0 0,0-1-1 0 0,0 1 1 0 0,0 0-1 0 0,1 0 1 0 0,-1-1-1 0 0,0 1-44 0 0,3-8 64 0 0,0 0 0 0 0,0 1 0 0 0,1 0 0 0 0,0-1 0 0 0,1 0-64 0 0,22-40 80 0 0,3 1-1 0 0,1 1 1 0 0,16-16-80 0 0,-40 54-144 0 0,-1 0 0 0 0,-1 0 0 0 0,3-5 144 0 0,-5 8-181 0 0,-2 6-10 0 0,-1 0 0 0 0,1 1 0 0 0,-1-1 0 0 0,0 1 1 0 0,0-1-1 0 0,1 0 0 0 0,-1 1 0 0 0,0-1 0 0 0,0 0 0 0 0,0 1 1 0 0,1-1-1 0 0,-1 0 0 0 0,0 1 0 0 0,0-1 0 0 0,0 0 1 0 0,0 1-1 0 0,0-1 0 0 0,-1 0 191 0 0,-8-3-4479 0 0,6 3 4607 0 0,-3 1-1823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34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4614 0 5984 0 0,'8'1'96'0'0,"-6"-1"-46"0"0,0 0-1 0 0,0 0 1 0 0,0 1-1 0 0,0-1 0 0 0,-1 0 1 0 0,1 1-1 0 0,0 0 1 0 0,0-1-1 0 0,1 2-49 0 0,7 5-564 0 0,4 9 5757 0 0,-5-4-381 0 0,-8-11-3801 0 0,-1-1-62 0 0,0 0-56 0 0,0 0-187 0 0,0 0-88 0 0,-15 10 1116 0 0,4-5-1435 0 0,0-2 0 0 0,0 1 0 0 0,-1-2 0 0 0,1 1-1 0 0,-1-1 1 0 0,-7-1-299 0 0,-20 1-284 0 0,-14-3 284 0 0,10 0 133 0 0,-178 11 1016 0 0,3-1-250 0 0,-399-1-899 0 0,379-6 0 0 0,28-1 0 0 0,-47 0 0 0 0,10 0 0 0 0,-201 3 0 0 0,163 4 0 0 0,-142 11 2048 0 0,252-12-2384 0 0,38-3 147 0 0,-56-2 700 0 0,31-1-505 0 0,-191-3-6 0 0,192-10-8 0 0,140 9-3 0 0,-44-7-1227 0 0,64 10 727 0 0,-1-1 1020 0 0,2-1-6412 0 0,4-13 4033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31.7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180 178 2760 0 0,'0'0'125'0'0,"0"0"138"0"0,0 0 493 0 0,0 0 216 0 0,0 0 41 0 0,0 0-90 0 0,0 0-418 0 0,0 0-178 0 0,0 0-37 0 0,0 0-24 0 0,0 0-70 0 0,0 0-32 0 0,0 0-4 0 0,0 0-11 0 0,0 0-46 0 0,0 0-27 0 0,0 0-4 0 0,0 0 58 0 0,0 0 248 0 0,0 0 108 0 0,0 0 24 0 0,2 0-68 0 0,2 0-220 0 0,-3 0 164 0 0,-1 0 102 0 0,0 0 22 0 0,0 0-68 0 0,-6 1-288 0 0,7-1-124 0 0,-1 0 0 0 0,0 0 0 0 0,0 0 0 0 0,0 0 0 0 0,0 0 0 0 0,0 0 0 0 0,0 0 0 0 0,0 0 0 0 0,0 0 0 0 0,0 0-1 0 0,1 0 1 0 0,-1 0 0 0 0,0 0 0 0 0,0 0 0 0 0,0 0 0 0 0,0 0 0 0 0,0 0 0 0 0,0 0 0 0 0,0 0 0 0 0,0 0 0 0 0,0 0-1 0 0,0 0 1 0 0,0 0 0 0 0,1 0 0 0 0,-1 1 0 0 0,0-1 0 0 0,0 0 0 0 0,0 0 0 0 0,0 0 0 0 0,0 0 0 0 0,0 0 0 0 0,0 0-1 0 0,0 0 1 0 0,0 0 0 0 0,0 0 0 0 0,0 0 0 0 0,0 0 0 0 0,0 1 0 0 0,0-1 0 0 0,0 0 0 0 0,0 0 0 0 0,0 0 0 0 0,0 0 0 0 0,0 0-1 0 0,0 0 1 0 0,0 0 0 0 0,0 0 0 0 0,0 0 0 0 0,0 1 0 0 0,0-1 0 0 0,0 0 0 0 0,0 0 0 0 0,0 0 0 0 0,0 0 0 0 0,0 0-1 0 0,0 0 1 0 0,0 0 0 0 0,0 0 0 0 0,0 0 0 0 0,0 0 0 0 0,-1 0 0 0 0,1 1 0 0 0,0-1 0 0 0,0 0 0 0 0,0 0 0 0 0,0 0-1 0 0,0 0 1 0 0,0 0 0 0 0,0 0 0 0 0,0 0-30 0 0,1 0 176 0 0,-1 0 47 0 0,0 0 8 0 0,-7 3 722 0 0,7-3-806 0 0,-1 1 1 0 0,1-1-1 0 0,-1 0 1 0 0,1 1-1 0 0,-1-1 1 0 0,1 0-1 0 0,-1 0 0 0 0,1 1 1 0 0,-1-1-1 0 0,0 0 1 0 0,1 0-1 0 0,-1 0 1 0 0,1 0-1 0 0,-1 0 1 0 0,0 0-1 0 0,1 0 0 0 0,-1 0-147 0 0,0 0 143 0 0,1 0 38 0 0,0 0 3 0 0,1 0-20 0 0,2 0-77 0 0,-2 0-7 0 0,-1 0 8 0 0,0 0-13 0 0,0 0 34 0 0,0 0 83 0 0,0 0 31 0 0,0 0 7 0 0,0 0-47 0 0,0 0-208 0 0,0 0-95 0 0,0 0-22 0 0,0 0 33 0 0,0 0 127 0 0,1 0 1 0 0,-1 0-1 0 0,0-1 0 0 0,0 1 0 0 0,0 0 1 0 0,0 0-1 0 0,1 0 0 0 0,-1 0 0 0 0,0 0 1 0 0,0 0-1 0 0,0-1 0 0 0,1 1 0 0 0,-1 0 1 0 0,0 0-1 0 0,0 0 0 0 0,0 0 0 0 0,1 0 1 0 0,-1 0-1 0 0,0 0 0 0 0,0 0 0 0 0,0 0 1 0 0,1 0-1 0 0,-1 0 0 0 0,0 0 1 0 0,0 0-1 0 0,1 0 0 0 0,-1 0 0 0 0,0 0 1 0 0,0 0-1 0 0,0 0 0 0 0,1 0 0 0 0,-1 1 1 0 0,0-1-1 0 0,0 0 0 0 0,0 0 0 0 0,1 0 1 0 0,-1 0-1 0 0,0 0 0 0 0,0 0 0 0 0,0 1 1 0 0,0-1-1 0 0,1 0 0 0 0,-1 0 0 0 0,0 0 1 0 0,0 1-1 0 0,0-1 0 0 0,0 0 0 0 0,0 0 1 0 0,0 0-1 0 0,0 1 0 0 0,0-1 1 0 0,0 0-1 0 0,1 0 0 0 0,-1 0 0 0 0,0 1 1 0 0,0-1-1 0 0,0 0 0 0 0,0 0 0 0 0,0 1 1 0 0,0-1-1 0 0,0 0 0 0 0,-1 0 0 0 0,1 0 1 0 0,0 1-19 0 0,-1 16 1188 0 0,-7-1-1188 0 0,-4 12 0 0 0,-9 19 124 0 0,9-14-118 0 0,-1 0 0 0 0,-18 30-6 0 0,27-54 0 0 0,1 0 0 0 0,0-1 0 0 0,-1 7 0 0 0,1-5 0 0 0,0 0 0 0 0,-1 0 0 0 0,0 1 0 0 0,-4 6 0 0 0,2 0 0 0 0,-2 8 0 0 0,-1 3 0 0 0,-12 41 0 0 0,20-63 0 0 0,1-5 16 0 0,0-1-1 0 0,0 0 0 0 0,0 0 0 0 0,-1 0 1 0 0,1 1-1 0 0,0-1 0 0 0,0 0 0 0 0,0 0 1 0 0,0 0-1 0 0,0 1 0 0 0,0-1 0 0 0,0 0 1 0 0,0 0-1 0 0,0 0 0 0 0,0 1 1 0 0,0-1-1 0 0,0 0 0 0 0,0 0 0 0 0,0 0 1 0 0,0 1-1 0 0,1-1 0 0 0,-1 0 0 0 0,0 0 1 0 0,0 0-1 0 0,0 1 0 0 0,0-1 0 0 0,0 0 1 0 0,0 0-1 0 0,0 0 0 0 0,1 0 1 0 0,-1 0-1 0 0,0 1 0 0 0,0-1 0 0 0,0 0 1 0 0,0 0-1 0 0,1 0 0 0 0,-1 0 0 0 0,0 0 1 0 0,0 0-1 0 0,0 0 0 0 0,1 1-15 0 0,4-9 206 0 0,5-16-88 0 0,29-130 38 0 0,-26 115-490 0 0,3 1 0 0 0,1 1 0 0 0,13-21 334 0 0,-7 15 240 0 0,-6 15-143 0 0,-13 21-126 0 0,1 1 1 0 0,-1-1-1 0 0,-1-1 0 0 0,1 1 1 0 0,1-6 28 0 0,4 0-70 0 0,-9 13 63 0 0,1-1 0 0 0,0 1 0 0 0,0-1 0 0 0,-1 0 0 0 0,1 0 1 0 0,-1 1-1 0 0,1-1 0 0 0,-1 0 0 0 0,1 0 0 0 0,-1 0 0 0 0,1 0 0 0 0,-1 1 1 0 0,0-1-1 0 0,1 0 0 0 0,-1 0 0 0 0,0 0 0 0 0,0 0 0 0 0,0 0 7 0 0,4 6-8 0 0,-1 1 0 0 0,0 0 0 0 0,0 0 0 0 0,1 4 8 0 0,-1-1-18 0 0,0 1 0 0 0,1-1 0 0 0,2 5 18 0 0,10 25-26 0 0,-9-20-5 0 0,1-1 0 0 0,6 12 31 0 0,-1-3-18 0 0,11 20 18 0 0,28 42 0 0 0,0-1 0 0 0,-46-78 65 0 0,-2-2-66 0 0,0 0 0 0 0,0 0 0 0 0,0 1 0 0 0,1 4 1 0 0,-5-11 18 0 0,1 1 0 0 0,-1-1 1 0 0,1 0-1 0 0,-1 1 0 0 0,0-1 0 0 0,0 1 1 0 0,0-1-1 0 0,0 0 0 0 0,0 1 1 0 0,0-1-1 0 0,-1 1 0 0 0,1-1 0 0 0,-1 0 1 0 0,0 1-1 0 0,0-1 0 0 0,1 0 1 0 0,-2 0-1 0 0,1 1 0 0 0,0-1-18 0 0,-2 1-4 0 0,1 0 0 0 0,0-1 1 0 0,0 1-1 0 0,-1-1 0 0 0,1 0 0 0 0,-1 0 0 0 0,0 0 0 0 0,0 0 0 0 0,0 0 0 0 0,0 0 0 0 0,0-1 0 0 0,0 0 0 0 0,0 1 0 0 0,0-1 1 0 0,-1 0-1 0 0,1-1 0 0 0,-1 1 4 0 0,-10 1 200 0 0,0 0 1 0 0,0-2-1 0 0,-11 0-200 0 0,-8 1 229 0 0,17 0-323 0 0,-1 0-1 0 0,1-1 1 0 0,-1-1 0 0 0,1-1-1 0 0,-1 0 1 0 0,1-1-1 0 0,0 0 1 0 0,0-2 0 0 0,1 0-1 0 0,-2-1 95 0 0,15 5-163 0 0,0 0 0 0 0,0 0-1 0 0,0 0 1 0 0,1 0 0 0 0,-1 0-1 0 0,0-1 1 0 0,1 1 0 0 0,-1 0-1 0 0,1-1 1 0 0,-1 0 0 0 0,1 1-1 0 0,0-1 1 0 0,-1 0 0 0 0,1 0-1 0 0,0 1 1 0 0,0-1 0 0 0,0 0-1 0 0,1 0 1 0 0,-1 0 0 0 0,0 0-1 0 0,1 0 1 0 0,-1-1 0 0 0,1 1-1 0 0,0 0 1 0 0,0 0 0 0 0,0 0-1 0 0,0 0 1 0 0,0 0 0 0 0,0 0-1 0 0,0-1 1 0 0,1 1 0 0 0,-1 0-1 0 0,1 0 1 0 0,0 0 0 0 0,-1 0-1 0 0,1 0 1 0 0,0 0 0 0 0,0 0-1 0 0,0 1 1 0 0,2-3 163 0 0,7-12-1598 0 0</inkml:trace>
  <inkml:trace contextRef="#ctx0" brushRef="#br0" timeOffset="564.709">555 235 13184 0 0,'2'-4'451'0'0,"-2"5"4057"0"0,-4 15-4133 0 0,0 0 0 0 0,1 1-1 0 0,1-1 1 0 0,0 1 0 0 0,2 0-1 0 0,-1-1 1 0 0,3 14-375 0 0,-1-23 97 0 0,0 0 0 0 0,1 0 0 0 0,-1 0 0 0 0,1 0 0 0 0,1-1 0 0 0,-1 1 0 0 0,1-1 0 0 0,0 0 0 0 0,1 1 0 0 0,-1-1 0 0 0,4 3-97 0 0,-5-6 75 0 0,1 0 0 0 0,-1 0 0 0 0,0-1 0 0 0,1 1-1 0 0,0-1 1 0 0,0 1 0 0 0,0-1 0 0 0,0 0 0 0 0,0 0 0 0 0,0-1 0 0 0,0 1 0 0 0,1 0 0 0 0,-1-1 0 0 0,1 0-1 0 0,-1 0 1 0 0,1 0 0 0 0,-1 0 0 0 0,1-1 0 0 0,-1 1 0 0 0,1-1 0 0 0,0 0 0 0 0,3 0-75 0 0,5-1 156 0 0,-5 0-77 0 0,1 0 1 0 0,-1 0-1 0 0,1 0 0 0 0,-1-1 0 0 0,1 0 1 0 0,-1 0-1 0 0,0-1 0 0 0,3-1-79 0 0,-9 3 7 0 0,5-1 52 0 0,0-1 0 0 0,0 0 0 0 0,0 0-1 0 0,0-1 1 0 0,-1 0 0 0 0,1 0 0 0 0,-1 0-1 0 0,0-1 1 0 0,0 1 0 0 0,-1-1-1 0 0,0 0 1 0 0,2-2-59 0 0,6-16 207 0 0,0-1 0 0 0,3-11-207 0 0,-15 34 21 0 0,2-2 72 0 0,-2 5-54 0 0,1 1-46 0 0,0 4-26 0 0,0-1 0 0 0,-1 0 0 0 0,0 0-1 0 0,0 4 34 0 0,-1-4 19 0 0,1-1-1 0 0,0 1 0 0 0,1 0 1 0 0,-1-1-1 0 0,2 4-18 0 0,1 7 65 0 0,-2-13-94 0 0,0 1 1 0 0,-1 0-1 0 0,1-1 1 0 0,1 1 0 0 0,-1 0-1 0 0,0-1 1 0 0,1 1-1 0 0,1 1 29 0 0,-1-2 11 0 0,0 0 0 0 0,-1 1 0 0 0,2-1-1 0 0,-1-1 1 0 0,0 1 0 0 0,0 0 0 0 0,1 0 0 0 0,-1-1-1 0 0,1 0 1 0 0,0 1 0 0 0,0-1 0 0 0,0 0 0 0 0,0 0-1 0 0,0-1 1 0 0,1 1 0 0 0,-1-1 0 0 0,0 1-1 0 0,1-1 1 0 0,-1 0 0 0 0,1 0 0 0 0,0-1-11 0 0,1 1 41 0 0,0 0 0 0 0,0-1 1 0 0,1 0-1 0 0,-1 0 0 0 0,0-1 0 0 0,1 1 1 0 0,-1-1-1 0 0,0 0 0 0 0,0-1 0 0 0,0 1 1 0 0,0-1-1 0 0,0 0 0 0 0,0 0 1 0 0,-1-1-1 0 0,1 1-41 0 0,7-5 110 0 0,-1-1 0 0 0,-1 0 0 0 0,1-1 0 0 0,-1 0 0 0 0,3-3-110 0 0,-7 4 52 0 0,1 1-1 0 0,-1-1 1 0 0,-1 0-1 0 0,0 0 1 0 0,0 0-1 0 0,0-1 1 0 0,-1 0-1 0 0,0 0 1 0 0,-1 0-1 0 0,0 0 1 0 0,-1 0-1 0 0,1-1 1 0 0,-1-3-52 0 0,1-11-37 0 0,-1 0-1 0 0,-2 0 1 0 0,0 0-1 0 0,-3-21 38 0 0,2 41-25 0 0,0-1 0 0 0,0 1-1 0 0,0 0 1 0 0,-1-1 0 0 0,1 1-1 0 0,-1 0 1 0 0,0 0 0 0 0,-1-1 25 0 0,2 4-142 0 0,1 1-2 0 0,0 0-33 0 0,0 0-140 0 0,0 0-61 0 0,-1 0 168 0 0,1 1-1 0 0,-1 0 0 0 0,0 0 1 0 0,0 0-1 0 0,1 0 0 0 0,-1-1 1 0 0,1 1-1 0 0,-1 0 0 0 0,1 0 1 0 0,-1 0-1 0 0,1 0 0 0 0,0 0 1 0 0,-1 1-1 0 0,1-1 0 0 0,0 0 1 0 0,0 0-1 0 0,0 0 0 0 0,-1 1 211 0 0,1 6-1640 0 0</inkml:trace>
  <inkml:trace contextRef="#ctx0" brushRef="#br0" timeOffset="910.083">1533 414 13824 0 0,'-7'-3'674'0'0,"3"3"-595"0"0,1-1 0 0 0,0 1 1 0 0,0 0-1 0 0,0-1 0 0 0,0 2 0 0 0,0-1 0 0 0,-1 0 0 0 0,1 1 0 0 0,0-1 0 0 0,0 1 1 0 0,0 0-1 0 0,-1 0-79 0 0,-37 15 742 0 0,40-16-674 0 0,-8 4 221 0 0,-49 24 1044 0 0,53-25-1232 0 0,0 0 1 0 0,0 1 0 0 0,0-1 0 0 0,1 1-1 0 0,-1 0 1 0 0,1 1 0 0 0,0-1 0 0 0,0 1-1 0 0,-1 0-101 0 0,0 4 93 0 0,-3 2 241 0 0,0 1 0 0 0,1 0-1 0 0,1 0 1 0 0,0 1 0 0 0,0 1-334 0 0,5-11 34 0 0,-1 0-1 0 0,2 0 1 0 0,-1 0-1 0 0,0 0 1 0 0,1-1-1 0 0,-1 1 1 0 0,1 0 0 0 0,0 0-1 0 0,0 0 1 0 0,0 0-1 0 0,0 0 1 0 0,1 0-1 0 0,-1 0 1 0 0,1 0 0 0 0,0 0-1 0 0,-1-1 1 0 0,1 1-1 0 0,1 0 1 0 0,-1 0-1 0 0,0-1 1 0 0,1 1-1 0 0,-1-1 1 0 0,1 1 0 0 0,0-1-1 0 0,0 0 1 0 0,0 0-1 0 0,0 1-33 0 0,3 1 135 0 0,0 0-1 0 0,1-1 0 0 0,-1 1 0 0 0,1-1 1 0 0,0 0-1 0 0,0 0 0 0 0,0-1 1 0 0,1 0-1 0 0,-1 0 0 0 0,3 0-134 0 0,13 3 248 0 0,1-2 0 0 0,6 0-248 0 0,-16-2-105 0 0,0 0-1 0 0,0-1 1 0 0,1-1 0 0 0,-1 0-1 0 0,-1-1 1 0 0,7-1 105 0 0,21-9-6693 0 0,-22 5-188 0 0</inkml:trace>
  <inkml:trace contextRef="#ctx0" brushRef="#br0" timeOffset="1246.378">1817 45 13536 0 0,'0'0'620'0'0,"0"0"-16"0"0,7 3-364 0 0,-2 0-174 0 0,0 0 1 0 0,1 0 0 0 0,-1 0 0 0 0,0 0-1 0 0,-1 1 1 0 0,1 0 0 0 0,-1 0-1 0 0,1 0 1 0 0,-1 1 0 0 0,1 1-67 0 0,10 13 781 0 0,-2 1 1 0 0,1 1-782 0 0,-1-1 399 0 0,22 36 1425 0 0,-1 2 0 0 0,-2 6-1824 0 0,-24-49 103 0 0,-1 1 0 0 0,-1 0 0 0 0,0 0 0 0 0,-1 0 0 0 0,-1 1 0 0 0,-1 0 0 0 0,0 0 1 0 0,-1 0-1 0 0,-1 0 0 0 0,0 0 0 0 0,-2 0 0 0 0,0 4-103 0 0,-1-7 72 0 0,0 0-1 0 0,-1-1 1 0 0,0 0 0 0 0,-1 1-1 0 0,0-1 1 0 0,-1 0 0 0 0,-1-1-1 0 0,0 1 1 0 0,-1-1 0 0 0,0-1-1 0 0,0 1 1 0 0,-2 0-72 0 0,2-4 93 0 0,0-1 1 0 0,0 1-1 0 0,-1-1 0 0 0,0 0 1 0 0,0-1-1 0 0,-1 0 0 0 0,-3 2-93 0 0,8-6-168 0 0,-1 0-1 0 0,1 0 1 0 0,-1 0-1 0 0,0 0 1 0 0,0-1-1 0 0,0 0 1 0 0,-3 1 168 0 0,5-2-625 0 0,0 0 1 0 0,-1 1-1 0 0,1-1 0 0 0,0-1 1 0 0,-1 1-1 0 0,1-1 0 0 0,0 1 1 0 0,-1-1-1 0 0,1 0 0 0 0,0 0 1 0 0,-3-1 624 0 0,-6-6-6881 0 0</inkml:trace>
  <inkml:trace contextRef="#ctx0" brushRef="#br0" timeOffset="1626.156">2306 13 7368 0 0,'0'0'568'0'0,"7"-3"-352"0"0,-3 1 828 0 0,1 0 1 0 0,0 1-1 0 0,0 0 1 0 0,0 0 0 0 0,0 0-1 0 0,0 0 1 0 0,0 1-1 0 0,0 0 1 0 0,5 0-1045 0 0,-9 0 86 0 0,40 7 2134 0 0,-38-6-2057 0 0,0-1 0 0 0,0 2 1 0 0,1-1-1 0 0,-1 0 0 0 0,-1 0 0 0 0,1 1 0 0 0,0 0 0 0 0,0-1 1 0 0,0 1-1 0 0,-1 0 0 0 0,1 1-163 0 0,-2-2 273 0 0,-1 1-231 0 0,0 1 0 0 0,-1 0-1 0 0,1-1 1 0 0,-1 1 0 0 0,1-1-1 0 0,-1 1 1 0 0,0-1 0 0 0,0 0-1 0 0,0 1 1 0 0,0-1 0 0 0,-1 0-1 0 0,1 0 1 0 0,-1 1 0 0 0,1-1-1 0 0,-1 0 1 0 0,0-1 0 0 0,1 1-1 0 0,-3 1-41 0 0,-6 9 84 0 0,-8 7 82 0 0,-14 12-166 0 0,3-4 312 0 0,24-22-311 0 0,0 0-1 0 0,1 1 0 0 0,0-1 0 0 0,0 1 0 0 0,0 0 1 0 0,-1 3-1 0 0,5-8 3 0 0,0 0 1 0 0,-1 0-1 0 0,1 0 0 0 0,0-1 1 0 0,0 1-1 0 0,0 0 1 0 0,0 0-1 0 0,0 0 1 0 0,0 0-1 0 0,0 0 0 0 0,0 0 1 0 0,0 0-1 0 0,0 0 1 0 0,0 0-1 0 0,0-1 1 0 0,1 1-1 0 0,-1 0 1 0 0,0 0-1 0 0,1 0 0 0 0,-1 0 1 0 0,1-1-1 0 0,-1 1 1 0 0,1 0-1 0 0,-1 0 1 0 0,1-1-1 0 0,-1 1 0 0 0,1 0-3 0 0,0 0 13 0 0,1 0 13 0 0,-1 1 0 0 0,1-1 0 0 0,-1 0 0 0 0,1 1 0 0 0,0-1-1 0 0,-1 0 1 0 0,1 0 0 0 0,0-1 0 0 0,0 1 0 0 0,0 0 0 0 0,0 0 0 0 0,0-1 0 0 0,0 1 0 0 0,0-1-26 0 0,30 3 850 0 0,34-1 182 0 0,28 7-1032 0 0,-37 1-22 0 0,-27-4-252 0 0,9 4-3838 0 0,-38-9 2576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35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 5528 0 0,'4'-15'357'0'0,"-2"8"1070"0"0,-1 1 4294 0 0,-1 5-3449 0 0,0 1-934 0 0,0 0-408 0 0,0 0-88 0 0,0 0-70 0 0,0 0-252 0 0,0 0-110 0 0,1 1-331 0 0,-1 0 1 0 0,1 0-1 0 0,0 1 1 0 0,-1-1-1 0 0,1 0 1 0 0,-1 0-1 0 0,1 1 0 0 0,-1-1 1 0 0,0 0-1 0 0,0 0 1 0 0,1 2-80 0 0,-1-2 72 0 0,5 28 621 0 0,-1-1 0 0 0,-1 1-1 0 0,-1 23-692 0 0,2 17 297 0 0,6 131 684 0 0,-7-18-68 0 0,-3-141-776 0 0,0-9-333 0 0,0 1 133 0 0,-1 0 0 0 0,-1 3 63 0 0,-1-28 13 0 0,2-7-16 0 0,1 0 1 0 0,-1 0-1 0 0,1 1 1 0 0,-1-1-1 0 0,1 0 1 0 0,0 1-1 0 0,0-1 1 0 0,-1 1-1 0 0,1-1 1 0 0,0 0-1 0 0,0 1 1 0 0,0-1-1 0 0,0 1 3 0 0,0-1-168 0 0,0-1-66 0 0,0 0-20 0 0,-5-6-1152 0 0,3 5 1028 0 0,1-1 1 0 0,-1 0 0 0 0,1 0-1 0 0,0 0 1 0 0,0 0 0 0 0,0 0-1 0 0,0 0 1 0 0,0 0 0 0 0,0 0-1 0 0,1-1 378 0 0,-4-15-7155 0 0</inkml:trace>
  <inkml:trace contextRef="#ctx0" brushRef="#br0" timeOffset="313.678">65 130 13824 0 0,'1'-6'1056'0'0,"15"-5"-575"0"0,-14 9-440 0 0,0 1 0 0 0,0-1 0 0 0,0 0 0 0 0,0 1 0 0 0,1 0 0 0 0,-1-1 0 0 0,1 1 0 0 0,-1 0 0 0 0,1 0 1 0 0,0 0-42 0 0,8-1 456 0 0,0 1 0 0 0,0 0 0 0 0,1 1 1 0 0,-1 0-1 0 0,0 1 0 0 0,0 0 0 0 0,0 1 1 0 0,0 0-1 0 0,7 3-456 0 0,13 4 1249 0 0,0 2 1 0 0,20 11-1250 0 0,-44-19 122 0 0,-1 0 1 0 0,1 1-1 0 0,-1 0 1 0 0,1 0-1 0 0,-1 1 0 0 0,-1-1 1 0 0,1 1-1 0 0,-1 1 1 0 0,1-1-1 0 0,3 6-122 0 0,-6-6-9 0 0,0-1 0 0 0,0 1-1 0 0,-1 0 1 0 0,1 0-1 0 0,-1 0 1 0 0,0 0 0 0 0,-1 0-1 0 0,1 1 1 0 0,-1-1 0 0 0,0 1-1 0 0,0-1 1 0 0,-1 0-1 0 0,0 1 1 0 0,0-1 0 0 0,0 3 9 0 0,-1-4 18 0 0,1-1 0 0 0,-1 1 1 0 0,0-1-1 0 0,-1 0 1 0 0,1 0-1 0 0,0 0 1 0 0,-1 0-1 0 0,0 0 0 0 0,0 0 1 0 0,0 0-1 0 0,0 0 1 0 0,0 0-1 0 0,0-1 1 0 0,-1 1-1 0 0,-2 1-18 0 0,-2 2 48 0 0,0 0-1 0 0,-1 0 1 0 0,0-1 0 0 0,-1 0-1 0 0,0 0-47 0 0,-14 6-167 0 0,-1-1 0 0 0,0-1 0 0 0,0-1-1 0 0,-1-1 1 0 0,0-1 0 0 0,-1-2-1 0 0,1 0 1 0 0,-1-1 0 0 0,-5-2 167 0 0,-18 3-4296 0 0,45-2 2426 0 0</inkml:trace>
  <inkml:trace contextRef="#ctx0" brushRef="#br0" timeOffset="1308.891">322 796 11520 0 0,'0'0'886'0'0,"-10"0"733"0"0,5 0-1161 0 0,0 1-1 0 0,0-1 1 0 0,1 1-1 0 0,-1 1 1 0 0,1-1 0 0 0,-1 1-1 0 0,1-1 1 0 0,-1 1-1 0 0,1 1 1 0 0,0-1 0 0 0,0 1-1 0 0,0-1 1 0 0,0 1-1 0 0,-1 1-457 0 0,2-2 64 0 0,0 0-1 0 0,1 0 1 0 0,-1 0-1 0 0,0 0 1 0 0,1 1 0 0 0,-1-1-1 0 0,1 1 1 0 0,0 0-1 0 0,0 0 1 0 0,0-1-1 0 0,0 1 1 0 0,0 1-1 0 0,1-1 1 0 0,0 0-1 0 0,-1 0 1 0 0,1 0-1 0 0,0 2-63 0 0,-1 2 170 0 0,1-1 1 0 0,-1 1-1 0 0,2 0 0 0 0,-1 0 0 0 0,1 0 0 0 0,0 0 0 0 0,0 5-170 0 0,1-10 33 0 0,-1 0 1 0 0,0 0-1 0 0,1 0 0 0 0,-1 0 0 0 0,1 0 1 0 0,0 0-1 0 0,0 0 0 0 0,-1 0 0 0 0,1-1 0 0 0,0 1 1 0 0,1 0-1 0 0,-1 0 0 0 0,0-1-33 0 0,0 0 0 0 0,0 0 0 0 0,0 0-1 0 0,1 0 1 0 0,-1 0 0 0 0,0-1-1 0 0,0 1 1 0 0,0 0 0 0 0,1-1-1 0 0,-1 1 1 0 0,0-1 0 0 0,1 1-1 0 0,-1-1 1 0 0,0 0 0 0 0,1 0-1 0 0,-1 0 1 0 0,0 0 0 0 0,1 1-1 0 0,-1-2 1 0 0,0 1 0 0 0,1 0-1 0 0,0 0 1 0 0,3-1 20 0 0,1 1 0 0 0,-1-1 0 0 0,0-1 0 0 0,1 1 0 0 0,-1-1 0 0 0,0 0-1 0 0,0 0 1 0 0,0-1 0 0 0,0 1 0 0 0,0-1 0 0 0,0 0 0 0 0,-1 0 0 0 0,1-1 0 0 0,-1 1 0 0 0,0-1-1 0 0,0 0 1 0 0,-1 0 0 0 0,1-1 0 0 0,-1 1 0 0 0,0-1 0 0 0,0 1 0 0 0,0-1 0 0 0,0 0-1 0 0,-1 0 1 0 0,0 0 0 0 0,0-1 0 0 0,-1 1 0 0 0,1 0 0 0 0,-1-1 0 0 0,0 1 0 0 0,-1-1 0 0 0,1 1-1 0 0,-1-1 1 0 0,0-5-20 0 0,-1 8-18 0 0,1 0-1 0 0,0 1 0 0 0,-1-1 1 0 0,1 0-1 0 0,-1 1 1 0 0,0-1-1 0 0,0 1 0 0 0,0-1 1 0 0,0 1-1 0 0,-1-1 1 0 0,1 1-1 0 0,-1 0 0 0 0,1-1 1 0 0,-1 1-1 0 0,0 0 1 0 0,0 0-1 0 0,0 0 0 0 0,0 0 1 0 0,0 1-1 0 0,0-1 1 0 0,-1 1-1 0 0,1-1 19 0 0,1 2-67 0 0,1 0-15 0 0,0 0-12 0 0,0 0-3 0 0,0 0 1 0 0,2 0 36 0 0,10 6 62 0 0,1-2 0 0 0,0 0 0 0 0,1-1 0 0 0,-1 0 0 0 0,0-1 0 0 0,2 0-2 0 0,-10-1-36 0 0,-1-1 0 0 0,1 0 0 0 0,0 0 0 0 0,-1-1-1 0 0,1 1 1 0 0,-1-1 0 0 0,2-1 36 0 0,1 1 3 0 0,-1 0 1 0 0,1 0-1 0 0,0 0 0 0 0,-1 1 0 0 0,1 0 0 0 0,0 0 0 0 0,3 2-3 0 0,-9-2 0 0 0,-1-1 0 0 0,0 1 0 0 0,0 0 0 0 0,1 0 0 0 0,-1 0 0 0 0,0 0 0 0 0,0 0 0 0 0,1 0 0 0 0,-1 1 0 0 0,0-1 0 0 0,0 0 0 0 0,0 0 0 0 0,1 0 0 0 0,-1 0 0 0 0,0 0 0 0 0,0 0 0 0 0,0 0 0 0 0,1 0 0 0 0,-1 0 0 0 0,0 1 0 0 0,0-1 0 0 0,0 0 0 0 0,1 0 0 0 0,-1 0 0 0 0,0 0 0 0 0,0 1 0 0 0,0-1 0 0 0,0 0 0 0 0,0 0 0 0 0,1 0 0 0 0,-1 1 0 0 0,0-1 0 0 0,0 0 0 0 0,0 0 0 0 0,0 0 0 0 0,0 1 0 0 0,0-1 0 0 0,0 0 0 0 0,0 0 0 0 0,0 1 0 0 0,0-1 0 0 0,0 0 0 0 0,0 0 0 0 0,0 0 0 0 0,0 1 0 0 0,0-1 0 0 0,0 0 0 0 0,0 0 0 0 0,0 1 0 0 0,-5 6 0 0 0,5-7 0 0 0,-5 7 27 0 0,1 1-1 0 0,0 0 1 0 0,1 0-1 0 0,0 1 0 0 0,-1 6-26 0 0,-10 21 84 0 0,14-29-73 0 0,5-4 45 0 0,-4-3-49 0 0,1 0 1 0 0,-1 0-1 0 0,1 0 0 0 0,-1 0 1 0 0,0 0-1 0 0,1 0 0 0 0,-1-1 1 0 0,0 1-1 0 0,0 0 1 0 0,1-1-1 0 0,-1 1 0 0 0,0-1 1 0 0,0 0-1 0 0,1 1 0 0 0,-1-1 1 0 0,0 0-1 0 0,0 0 0 0 0,0 1 1 0 0,0-1-1 0 0,1-1-7 0 0,19-24 195 0 0,-10 11-140 0 0,-4 6-47 0 0,-6 7-2 0 0,0 0 0 0 0,1 1 0 0 0,-1-1 1 0 0,0 1-1 0 0,1-1 0 0 0,0 1 0 0 0,-1 0 0 0 0,1-1 0 0 0,0 1 0 0 0,-1 0 0 0 0,1 0 0 0 0,0 0 0 0 0,1 0-6 0 0,-2 0-8 0 0,1 1-1 0 0,-1 0 1 0 0,1-1-1 0 0,-1 1 1 0 0,0 0-1 0 0,1-1 1 0 0,-1 1 0 0 0,1 0-1 0 0,-1 0 1 0 0,0 0-1 0 0,1 1 1 0 0,-1-1 0 0 0,1 0-1 0 0,-1 0 1 0 0,0 1-1 0 0,1-1 1 0 0,-1 1-1 0 0,0-1 1 0 0,1 1 0 0 0,-1-1-1 0 0,0 1 1 0 0,0 0-1 0 0,0 0 1 0 0,1 0 0 0 0,-1 0-1 0 0,0 0 9 0 0,5 4 31 0 0,-1 0 0 0 0,0 1 0 0 0,0-1 1 0 0,2 4-32 0 0,-2-2 86 0 0,13 13 10 0 0,7 9-176 0 0,-23-27 87 0 0,-1 0 0 0 0,1 0 0 0 0,0 0 1 0 0,0 0-1 0 0,0 0 0 0 0,0 0 0 0 0,0 0 0 0 0,0 0 0 0 0,0-1 0 0 0,1 1 0 0 0,-1-1 1 0 0,0 0-1 0 0,1 1 0 0 0,-1-1 0 0 0,1 0 0 0 0,0-1 0 0 0,-1 1 0 0 0,1 0 1 0 0,0-1-1 0 0,0 1 0 0 0,-1-1 0 0 0,1 0 0 0 0,0 0 0 0 0,0 0 0 0 0,-1 0 1 0 0,1-1-1 0 0,0 1 0 0 0,-1-1 0 0 0,1 0 0 0 0,0 1 0 0 0,2-2-7 0 0,2-1 129 0 0,1-1-1 0 0,-1 1 0 0 0,0-1 1 0 0,0 0-1 0 0,-1-1 1 0 0,1 0-1 0 0,-1 0 0 0 0,0 0 1 0 0,0 0-1 0 0,2-5-128 0 0,0 0-40 0 0,-1 0 1 0 0,-1 0-1 0 0,1-1 0 0 0,-2 0 1 0 0,1 0-1 0 0,-2-1 0 0 0,1 0 0 0 0,2-11 40 0 0,3-20-1461 0 0,4-38 1461 0 0,-13 69-29 0 0,1 1-273 0 0,-1 1 0 0 0,0-1 0 0 0,-1 0 0 0 0,0 1 0 0 0,-1-6 302 0 0,-1 11-88 0 0,2 5 93 0 0,0 0 1 0 0,0 0 0 0 0,-1 0 0 0 0,1 0-1 0 0,0 0 1 0 0,0 0 0 0 0,0 0 0 0 0,0 0-1 0 0,0 0 1 0 0,-1 0 0 0 0,1 0 0 0 0,0 0-1 0 0,0 0 1 0 0,0 0 0 0 0,0 0-1 0 0,0 0 1 0 0,-1 0 0 0 0,1 0 0 0 0,0 0-1 0 0,0 0 1 0 0,0 0 0 0 0,0 0 0 0 0,0 0-1 0 0,-1 0 1 0 0,1 0 0 0 0,0 0 0 0 0,0 0-1 0 0,0 0 1 0 0,0 0 0 0 0,0 0 0 0 0,0 0-1 0 0,-1 1 1 0 0,1-1 0 0 0,0 0 0 0 0,0 0-1 0 0,0 0 1 0 0,0 0 0 0 0,0 0-1 0 0,0 0 1 0 0,0 1 0 0 0,0-1 0 0 0,0 0-1 0 0,0 0 1 0 0,-1 0 0 0 0,1 0 0 0 0,0 0-1 0 0,0 1-5 0 0,-4 6 145 0 0,4-7-129 0 0,-4 7-47 0 0,1 0 0 0 0,0 0 0 0 0,0 0 0 0 0,1 0 0 0 0,0 1-1 0 0,0-1 1 0 0,1 3 31 0 0,-5 55 766 0 0,4-34 41 0 0,2-18-835 0 0,1 0 0 0 0,-1 0-1 0 0,3 6 29 0 0,0 14-155 0 0,-1-17 254 0 0,0-1 0 0 0,1 1 0 0 0,0-1 0 0 0,2 0 0 0 0,0 2-99 0 0,-2 1 92 0 0,-2-17-26 0 0,-1-1-34 0 0,0 0-136 0 0,0 0-65 0 0,3-7-398 0 0,-1-2-658 0 0,-4-3-366 0 0</inkml:trace>
  <inkml:trace contextRef="#ctx0" brushRef="#br0" timeOffset="1659.697">787 691 15408 0 0,'0'0'704'0'0,"0"0"-15"0"0,13 2-419 0 0,-3 0 264 0 0,1-1 0 0 0,0 0 0 0 0,1-1-534 0 0,17 2 1054 0 0,95 14 690 0 0,-18-8-1532 0 0,-62-8-5935 0 0,-15-2-1125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56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 18023 0 0,'1'0'407'0'0,"5"-2"-149"0"0,0 1 1 0 0,0 0-1 0 0,0 0 0 0 0,0 1 1 0 0,0-1-1 0 0,4 1-258 0 0,39 3 141 0 0,100 8 3241 0 0,-105-8-1687 0 0,33-3-1695 0 0,-32 0 369 0 0,-38 0-374 0 0,4-1-340 0 0,1 1 1 0 0,-1 1-1 0 0,0 0 0 0 0,10 3 345 0 0,-19-4-736 0 0,-2 0-940 0 0,-2 2-409 0 0,-10 4-84 0 0,-5 3-20 0 0</inkml:trace>
  <inkml:trace contextRef="#ctx0" brushRef="#br0" timeOffset="307.714">130 141 12152 0 0,'-5'5'1097'0'0,"1"-1"-904"0"0,4-3-93 0 0,0-1-1 0 0,0 1 1 0 0,-1 0 0 0 0,1 0-1 0 0,0-1 1 0 0,0 1 0 0 0,0 0-1 0 0,0 0 1 0 0,0-1-1 0 0,0 1 1 0 0,0 0 0 0 0,0 0-1 0 0,0 0 1 0 0,0-1-1 0 0,0 1 1 0 0,1 0 0 0 0,-1 0-1 0 0,0-1 1 0 0,0 1-1 0 0,1 0 1 0 0,-1-1 0 0 0,1 1-1 0 0,-1 0 1 0 0,1-1-1 0 0,-1 1 1 0 0,1 0 0 0 0,-1-1-1 0 0,1 1 1 0 0,-1-1 0 0 0,1 1-1 0 0,-1-1 1 0 0,1 1-1 0 0,0-1-99 0 0,1 1 281 0 0,0 0-1 0 0,0 0 1 0 0,1-1-1 0 0,-1 1 1 0 0,0-1 0 0 0,0 1-1 0 0,0-1 1 0 0,1 0-281 0 0,-2 0 113 0 0,28 2 1606 0 0,0-2-1 0 0,0-1 1 0 0,9-2-1719 0 0,47-2 795 0 0,174-7-391 0 0,-184 3-4437 0 0,-50 5-3816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58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35 8608 0 0,'-32'4'725'0'0,"11"0"-514"0"0,10-3 443 0 0,-13 3 2026 0 0,23-3-2014 0 0,16-1 1862 0 0,14 1-1273 0 0,24-2-367 0 0,52-4 80 0 0,-52 3 951 0 0,43 5-1919 0 0,1 1 864 0 0,56-4 160 0 0,296-2 1553 0 0,-162 2-2510 0 0,-105 2 442 0 0,319-10 347 0 0,-353 3-707 0 0,246-10 100 0 0,151-4 129 0 0,-374 18-140 0 0,187 2 385 0 0,-191 8-322 0 0,28 1-84 0 0,-49-2-114 0 0,27 1-65 0 0,-93-6 88 0 0,-40 0-1 0 0,0-3 0 0 0,7-1-125 0 0,-44 1-331 0 0,-1-1 1 0 0,1 1-1 0 0,0 0 0 0 0,0-1 1 0 0,-1 1-1 0 0,1-1 1 0 0,0 0-1 0 0,-1 0 0 0 0,1 0 1 0 0,-1 0-1 0 0,1-1 0 0 0,0 1 331 0 0,0-3-1440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03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 14976 0 0,'0'-1'3533'0'0,"1"6"-1969"0"0,8 36-678 0 0,1 52 506 0 0,1 13-629 0 0,0 23-404 0 0,0-8-107 0 0,-10-114-169 0 0,-1 0 1 0 0,1 0-1 0 0,0 0 1 0 0,1 0-1 0 0,0 0 1 0 0,0 0-1 0 0,0 0 1 0 0,1-1 0 0 0,1 3-84 0 0,-4-9 0 0 0,0 1 36 0 0,1 0 0 0 0,-1 0 0 0 0,1 0 0 0 0,-1-1 1 0 0,1 1-1 0 0,-1 0 0 0 0,1 0 0 0 0,0-1 0 0 0,-1 1 0 0 0,1 0 0 0 0,0-1 1 0 0,-1 1-1 0 0,1-1 0 0 0,0 1 0 0 0,0 0-36 0 0,0-2 40 0 0,0 1-1 0 0,0 0 1 0 0,0-1 0 0 0,1 1-1 0 0,-1-1 1 0 0,0 1 0 0 0,0-1 0 0 0,0 1-1 0 0,-1-1 1 0 0,1 0 0 0 0,0 1-1 0 0,0-1 1 0 0,1-1-40 0 0,4-4-4 0 0,0 0 0 0 0,-1-1 1 0 0,1 1-1 0 0,-1-1 0 0 0,-1-1 0 0 0,1 1 0 0 0,-1-1 0 0 0,0 0 0 0 0,1-5 4 0 0,9-16-30 0 0,2-4-100 0 0,-13 25 156 0 0,0 0 0 0 0,1 0 1 0 0,0 0-1 0 0,1 0 0 0 0,0 1 0 0 0,0 0 0 0 0,0 0 0 0 0,1 0 0 0 0,1 0-26 0 0,-5 5 0 0 0,-2 1 0 0 0,1 0 0 0 0,-1 1 0 0 0,1-1 0 0 0,0 1 0 0 0,-1-1 0 0 0,1 1 0 0 0,0 0 0 0 0,0-1 0 0 0,-1 1 0 0 0,1 0 0 0 0,0-1 0 0 0,0 1 0 0 0,-1 0 0 0 0,1 0 0 0 0,0 0 0 0 0,0 0 0 0 0,0 0 0 0 0,0 0 0 0 0,-1 0 0 0 0,1 0 0 0 0,-1 0 0 0 0,1 0 0 0 0,0 0 0 0 0,-1 1 0 0 0,1-1 0 0 0,0 0 0 0 0,-1 0 0 0 0,1 1 0 0 0,-1-1 0 0 0,1 0 0 0 0,-1 1 0 0 0,1-1 0 0 0,-1 1 0 0 0,1-1 0 0 0,-1 1 0 0 0,1-1 0 0 0,-1 1 0 0 0,0-1 0 0 0,1 1 0 0 0,-1-1 0 0 0,0 1 0 0 0,1-1 0 0 0,-1 1 0 0 0,0 0 0 0 0,0 0 0 0 0,9 22 0 0 0,-6-17 0 0 0,2 8-80 0 0,1 1 0 0 0,-2-1 0 0 0,0 1 0 0 0,-1 0 0 0 0,0 1 80 0 0,13 107 83 0 0,-16-122-55 0 0,0 0 0 0 0,1 1 1 0 0,-1-1-1 0 0,1 0 0 0 0,0 0 0 0 0,-1 1 0 0 0,1-1 1 0 0,0 0-1 0 0,-1 0 0 0 0,1 0 0 0 0,0 0 0 0 0,0 0 1 0 0,0 0-1 0 0,0 0 0 0 0,0 0 0 0 0,1 0-28 0 0,9 3-2028 0 0,-1-5-5429 0 0,-5-2 449 0 0</inkml:trace>
  <inkml:trace contextRef="#ctx0" brushRef="#br0" timeOffset="616.482">564 285 11976 0 0,'0'0'266'0'0,"0"0"44"0"0,0 0 15 0 0,0 0-26 0 0,3-5-187 0 0,-1 0 26 0 0,-1 3 62 0 0,0 1-1 0 0,0-1 1 0 0,0 1-1 0 0,0 0 1 0 0,0-1-1 0 0,0 1 1 0 0,0 0-1 0 0,0-1 1 0 0,1 1-1 0 0,-1 0 1 0 0,0 0-1 0 0,1 0 1 0 0,-1 0-1 0 0,1 1 1 0 0,-1-1-1 0 0,1 0 0 0 0,-1 1 1 0 0,1-1-1 0 0,0 1 1 0 0,-1-1-1 0 0,1 1 1 0 0,0 0-1 0 0,-1-1 1 0 0,1 1-1 0 0,0 0 1 0 0,-1 0-1 0 0,1 0 1 0 0,0 1-200 0 0,2-1 229 0 0,0 0-1 0 0,1 1 1 0 0,-1 0 0 0 0,0 0 0 0 0,0 0-1 0 0,0 0 1 0 0,1 1 0 0 0,-1-1 0 0 0,-1 1-1 0 0,3 1-228 0 0,21 17 164 0 0,-18-13 319 0 0,0 0 0 0 0,0-1-1 0 0,2 1-482 0 0,-8-5 25 0 0,0 0 0 0 0,-1 0 0 0 0,1 1 0 0 0,-1-1-1 0 0,1 1 1 0 0,-1 0 0 0 0,0-1 0 0 0,0 1 0 0 0,0 0 0 0 0,0 0-1 0 0,-1 1 1 0 0,1-1 0 0 0,-1 0 0 0 0,0 0 0 0 0,0 1 0 0 0,0-1-1 0 0,0 1 1 0 0,-1-1 0 0 0,1 1-25 0 0,1 13 80 0 0,0 0 0 0 0,-1 0-1 0 0,-1 6-79 0 0,0-20 1 0 0,0 12-5 0 0,0-9 10 0 0,0 0 1 0 0,0 0-1 0 0,0 0 0 0 0,-1 0 1 0 0,0 0-1 0 0,0 0 0 0 0,-1 0 0 0 0,1-1 1 0 0,-1 1-1 0 0,-2 4-6 0 0,3-9 315 0 0,1-1 147 0 0,0 0 40 0 0,1 3 36 0 0,-1-3-543 0 0,0 0 0 0 0,0 0 0 0 0,1 0 0 0 0,-1 0 0 0 0,0 0 0 0 0,0 1 0 0 0,0-1 0 0 0,0 0 0 0 0,0 0 0 0 0,0 0 0 0 0,0 0 0 0 0,0 0 0 0 0,0 0 0 0 0,0 1 0 0 0,0-1 0 0 0,0 0 0 0 0,0 0 0 0 0,0 0 0 0 0,0 0 0 0 0,0 0 0 0 0,1 0 0 0 0,-1 0 0 0 0,0 0 1 0 0,0 0-1 0 0,0 0 0 0 0,0 1 0 0 0,0-1 0 0 0,0 0 0 0 0,0 0 0 0 0,1 0 0 0 0,-1 0 0 0 0,0 0 0 0 0,0 0 0 0 0,0 0 0 0 0,0 0 0 0 0,0 0 0 0 0,0 0 0 0 0,1 0 5 0 0,3-2 27 0 0,0-1 1 0 0,1 1 0 0 0,-1-1-1 0 0,0 0 1 0 0,0 0-1 0 0,-1 0 1 0 0,1-1-1 0 0,-1 1 1 0 0,1-1-1 0 0,1-4-27 0 0,11-9-18 0 0,-12 12 18 0 0,0 0 0 0 0,0 0 0 0 0,0-1 0 0 0,-1 1 0 0 0,0-1 0 0 0,0 0 0 0 0,2-6 0 0 0,14-46 0 0 0,-18 54 0 0 0,7-30-5 0 0,-4 17 146 0 0,0 0 1 0 0,4-7-142 0 0,-2 6 571 0 0,-1 0 0 0 0,3-19-571 0 0,-7 5 444 0 0,-1 27-684 0 0,-1 0 0 0 0,1 0 0 0 0,1 0 0 0 0,-1 0 0 0 0,2-4 240 0 0,-2 7-138 0 0,0 1 8 0 0,-3-7-194 0 0,4 2 537 0 0,1 4-3451 0 0,-1 1 2033 0 0,2-1-6644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4:37.93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40 165 6912 0 0,'0'0'528'0'0,"-9"-4"278"0"0,2 3 2913 0 0,6 1-3406 0 0,1 0 0 0 0,-1 1 0 0 0,1-1 0 0 0,-1 0 0 0 0,1 1 0 0 0,-1-1 0 0 0,1 0 1 0 0,-1 1-1 0 0,1-1 0 0 0,-1 1 0 0 0,1-1 0 0 0,0 1 0 0 0,-1-1 0 0 0,1 1 0 0 0,0-1 0 0 0,-1 1 0 0 0,1-1 0 0 0,0 2-313 0 0,0 5-225 0 0,0-6 253 0 0,1 0-1 0 0,0 0 0 0 0,-1 0 0 0 0,1 0 1 0 0,0 0-1 0 0,0 0 0 0 0,0 0 0 0 0,0 0 0 0 0,0 0 1 0 0,0 0-1 0 0,0 0 0 0 0,0-1 0 0 0,0 1 1 0 0,0 0-1 0 0,1-1 0 0 0,-1 1 0 0 0,0-1 1 0 0,0 1-1 0 0,1-1 0 0 0,-1 0 0 0 0,0 1 0 0 0,0-1 1 0 0,1 0-1 0 0,-1 0 0 0 0,0 0 0 0 0,1 0 1 0 0,-1 0-1 0 0,1 0-27 0 0,5-1 171 0 0,0 1 1 0 0,1-1-1 0 0,-1 0 0 0 0,6-3-171 0 0,4 0 140 0 0,-1-2 0 0 0,0 0-1 0 0,1-1-139 0 0,-10 4 46 0 0,0 0-1 0 0,0-1 1 0 0,0-1-1 0 0,-1 1 1 0 0,0-1-1 0 0,1 0 1 0 0,3-5-46 0 0,-9 10 8 0 0,0-1 0 0 0,-1 0 0 0 0,1 1 0 0 0,0-1 0 0 0,0 0 0 0 0,-1 0 0 0 0,1 0-1 0 0,-1 1 1 0 0,1-1 0 0 0,-1 0 0 0 0,1 0 0 0 0,-1 0 0 0 0,1 0 0 0 0,-1 0 0 0 0,0 0 0 0 0,0 0 0 0 0,1 0 0 0 0,-1 0 0 0 0,0 0 0 0 0,0 0 0 0 0,0 0 0 0 0,0 0 0 0 0,0 0 0 0 0,0 0 0 0 0,-1 0 0 0 0,1 0 0 0 0,0 0 0 0 0,0 0 0 0 0,-1 0 0 0 0,1 0 0 0 0,-1 0 0 0 0,1 0 0 0 0,-1 0 0 0 0,1 0 0 0 0,-1 0 0 0 0,1 0 0 0 0,-1 1 0 0 0,0-1 0 0 0,1 0 0 0 0,-1 0 0 0 0,0 1-1 0 0,0-1 1 0 0,0 0 0 0 0,0 1 0 0 0,1-1 0 0 0,-1 1 0 0 0,0-1 0 0 0,-1 1-8 0 0,-2-2 34 0 0,-1 0 0 0 0,1 0-1 0 0,-1 0 1 0 0,0 0-1 0 0,0 1 1 0 0,0 0 0 0 0,0 0-1 0 0,0 1 1 0 0,-5-1-34 0 0,3 1 91 0 0,0 1 1 0 0,-1-1-1 0 0,1 1 0 0 0,0 1 0 0 0,0-1 1 0 0,0 1-1 0 0,0 0 0 0 0,1 1 1 0 0,-1 0-1 0 0,1 0 0 0 0,-2 1-91 0 0,4-2 32 0 0,-1 2 0 0 0,1-1 0 0 0,-1 0 0 0 0,1 1 1 0 0,0 0-1 0 0,0 0 0 0 0,1 0 0 0 0,-1 0 0 0 0,1 1 0 0 0,0-1 0 0 0,0 1 0 0 0,1 0 0 0 0,-1 0 0 0 0,-1 5-32 0 0,1-2 26 0 0,0 1-1 0 0,0 0 1 0 0,1 0-1 0 0,-1 8-25 0 0,3-13 9 0 0,-1-1 0 0 0,1 1-1 0 0,1 0 1 0 0,-1 0 0 0 0,0 0-1 0 0,1-1 1 0 0,0 1 0 0 0,0 0-1 0 0,0-1 1 0 0,0 1 0 0 0,1-1-1 0 0,0 1 1 0 0,0 0-9 0 0,0-1 14 0 0,0 1-1 0 0,1-1 1 0 0,-1 0-1 0 0,1 0 1 0 0,0-1-1 0 0,0 1 1 0 0,0-1-1 0 0,0 1 1 0 0,0-1 0 0 0,1 0-1 0 0,-1 0 1 0 0,1 0-1 0 0,-1-1 1 0 0,1 1-1 0 0,0-1 1 0 0,0 0-1 0 0,2 0-13 0 0,4 2 50 0 0,1-1-1 0 0,0-1 1 0 0,0 0-1 0 0,0-1 0 0 0,10 0-49 0 0,-10-1-277 0 0,1 0 0 0 0,-1 0 0 0 0,1-1 0 0 0,-1 0-1 0 0,0-1 1 0 0,1-1 0 0 0,-1 0 0 0 0,-1 0 0 0 0,1-1 0 0 0,-1 0-1 0 0,0-1 1 0 0,0 0 0 0 0,0 0 0 0 0,-1-1 0 0 0,0-1 0 0 0,-1 0-1 0 0,7-7 278 0 0,-3 1-1771 0 0,-1 0-1 0 0,7-12 1772 0 0,-13 20 560 0 0,-7 16 561 0 0,-1 5-211 0 0,1 14-269 0 0,1-19-286 0 0,1 0-1 0 0,0 1 0 0 0,1 6-354 0 0,-1-14 90 0 0,0 1 97 0 0,1 0 0 0 0,0 1-1 0 0,0-1 1 0 0,0 1 0 0 0,0-1 0 0 0,0 0 0 0 0,1 0-187 0 0,-1-3 130 0 0,-1-1-2 0 0,0 0-5 0 0,0 0-22 0 0,0 0-6 0 0,0 0-6 0 0,0 0 1 0 0,0 0 4 0 0,6-6 98 0 0,27-35-332 0 0,-28 34-172 0 0,1 0 0 0 0,0 0 0 0 0,0 0 0 0 0,6-4 312 0 0,-4 3-15 0 0,-6 6 48 0 0,0 0-1 0 0,0 0 1 0 0,1 0-1 0 0,-1 0 0 0 0,0 0 1 0 0,1 0-1 0 0,-1 1 1 0 0,1-1-1 0 0,0 1 0 0 0,0 0 1 0 0,-1 0-1 0 0,1 0 0 0 0,0 0 1 0 0,0 0-1 0 0,0 0 1 0 0,0 1-1 0 0,0-1 0 0 0,0 1-32 0 0,-1 0 4 0 0,0 1-1 0 0,0-1 0 0 0,0 0 0 0 0,0 1 1 0 0,-1-1-1 0 0,1 1 0 0 0,0 0 0 0 0,0-1 0 0 0,-1 1 1 0 0,1 0-1 0 0,0 0 0 0 0,-1 0 0 0 0,1 0 1 0 0,-1 0-1 0 0,0 1 0 0 0,1-1-3 0 0,21 26 120 0 0,-6-7 16 0 0,-8-10 14 0 0,-1 1-1 0 0,0 0 0 0 0,7 10-149 0 0,-6-7 152 0 0,-9-13-133 0 0,1-1 0 0 0,-1 1 0 0 0,1 0-1 0 0,-1 0 1 0 0,1 0 0 0 0,0-1 0 0 0,0 1-1 0 0,-1 0 1 0 0,1-1 0 0 0,0 1 0 0 0,0-1-1 0 0,0 1 1 0 0,0-1 0 0 0,0 1-19 0 0,-1-1 23 0 0,0 0-1 0 0,1 0 1 0 0,-1 0 0 0 0,1 0 0 0 0,-1 0-1 0 0,1 0 1 0 0,-1 0 0 0 0,0 0-1 0 0,1 0 1 0 0,-1 0 0 0 0,1 0 0 0 0,-1 0-1 0 0,1 0 1 0 0,-1 0 0 0 0,0-1 0 0 0,1 1-1 0 0,-1 0 1 0 0,0 0 0 0 0,1 0 0 0 0,-1-1-1 0 0,1 1 1 0 0,-1 0-23 0 0,2-3 100 0 0,1 1 0 0 0,-1-1 0 0 0,0 0 0 0 0,-1 0 0 0 0,1 0 0 0 0,0 0 0 0 0,0-1-100 0 0,3-5-151 0 0,2-5 141 0 0,-3 5 25 0 0,1 1 0 0 0,0 0 0 0 0,1 0-1 0 0,0 0 1 0 0,0 0-15 0 0,-5 7-3 0 0,0 0-1 0 0,1-1 0 0 0,-1 1 0 0 0,0 0 0 0 0,0 0 0 0 0,1 0 1 0 0,-1 0-1 0 0,1 0 0 0 0,-1 0 0 0 0,1 0 0 0 0,-1 1 0 0 0,1-1 1 0 0,0 1-1 0 0,-1-1 0 0 0,1 1 0 0 0,0-1 0 0 0,-1 1 0 0 0,1 0 1 0 0,0 0-1 0 0,-1 0 0 0 0,1 0 0 0 0,0 0 0 0 0,0 0 1 0 0,-1 0-1 0 0,1 0 0 0 0,0 1 0 0 0,-1-1 0 0 0,1 1 0 0 0,0-1 1 0 0,-1 1-1 0 0,1 0 0 0 0,-1 0 0 0 0,1 0 0 0 0,1 0 4 0 0,4 5 51 0 0,0 0 0 0 0,0 0 0 0 0,-1 0-1 0 0,0 1 1 0 0,0 0 0 0 0,1 2-51 0 0,0-1 37 0 0,-5-5-25 0 0,4 5 3 0 0,1 0 0 0 0,0-1 0 0 0,0 1 0 0 0,0-1 0 0 0,1-1 0 0 0,0 1 0 0 0,1-1 0 0 0,0 0-15 0 0,7-2-1359 0 0,-9-4-79 0 0,1 1-93 0 0</inkml:trace>
  <inkml:trace contextRef="#ctx0" brushRef="#br0" timeOffset="317.27">1048 146 12896 0 0,'0'0'997'0'0,"0"0"-508"0"0,0 0 310 0 0,0 0 200 0 0,1 8 967 0 0,4 19-1023 0 0,1 0-1 0 0,4 10-942 0 0,1 10 810 0 0,-4-14-426 0 0,6 23-217 0 0,6 22 328 0 0,-15-65-420 0 0,3 9 240 0 0,-1 1-1 0 0,3 24-314 0 0,-8-40-110 0 0,-1-6-473 0 0,0-1-234 0 0,0 0-57 0 0</inkml:trace>
  <inkml:trace contextRef="#ctx0" brushRef="#br0" timeOffset="613.163">1135 167 13472 0 0,'14'-5'488'0'0,"0"0"0"0"0,1 1 0 0 0,1 0-488 0 0,-11 4 147 0 0,0 0 0 0 0,-1 0 1 0 0,1 0-1 0 0,0 1 0 0 0,-1 0 1 0 0,1 0-1 0 0,-1 1 0 0 0,1-1 1 0 0,-1 1-1 0 0,2 0-147 0 0,0 1 330 0 0,0 0-1 0 0,0 0 1 0 0,-1 1 0 0 0,0-1 0 0 0,1 1 0 0 0,-1 1 0 0 0,-1-1-1 0 0,1 0 1 0 0,-1 1 0 0 0,3 3-330 0 0,-5-5 181 0 0,1 1 0 0 0,-1 0 0 0 0,0 0 0 0 0,0-1-1 0 0,0 1 1 0 0,-1 0 0 0 0,1 1 0 0 0,-1-1 0 0 0,0 0 0 0 0,0 0-1 0 0,-1 0 1 0 0,1 1 0 0 0,-1-1 0 0 0,0 0 0 0 0,0 1 0 0 0,-1 0-181 0 0,1-2 44 0 0,-1-1 1 0 0,0 1-1 0 0,0-1 1 0 0,0 1-1 0 0,0-1 1 0 0,-1 1-1 0 0,1-1 1 0 0,-1 0-1 0 0,0 1 1 0 0,1-1-1 0 0,-1 0 1 0 0,0 0-1 0 0,0 0 1 0 0,0-1-1 0 0,0 1 1 0 0,-1 0-1 0 0,1-1 1 0 0,-2 2-45 0 0,-5 2 89 0 0,0 0 0 0 0,0-1 0 0 0,0 0 0 0 0,-7 2-89 0 0,-7 2-108 0 0,-1-2-1 0 0,0-1 1 0 0,0 0 0 0 0,-1-2 108 0 0,22-3-325 0 0,0 0 1 0 0,1 0 0 0 0,-1 0 0 0 0,1 0 0 0 0,-1 0 0 0 0,0-1 0 0 0,1 1 0 0 0,-1-1-1 0 0,-1 0 325 0 0,-5-3-1736 0 0</inkml:trace>
  <inkml:trace contextRef="#ctx0" brushRef="#br0" timeOffset="884.076">1401 1 8752 0 0,'0'0'673'0'0,"6"4"-138"0"0,-2 0 389 0 0,-1-1 0 0 0,0 1 0 0 0,0 0 0 0 0,0-1 0 0 0,0 1 0 0 0,0 1 0 0 0,-1-1 0 0 0,0 1-924 0 0,15 37 2501 0 0,33 109 311 0 0,-38-104-2060 0 0,-11-43-818 0 0,1 0 0 0 0,-1 1 1 0 0,-1-1-1 0 0,1 1 1 0 0,0-1-1 0 0,-1 3 66 0 0,0-6-141 0 0,0 0 0 0 0,0 0 0 0 0,0 0-1 0 0,0 0 1 0 0,0 0 0 0 0,0 0 0 0 0,-1 0 0 0 0,1 0 0 0 0,0 0-1 0 0,0 0 1 0 0,-1 0 0 0 0,1 0 0 0 0,-1-1 0 0 0,1 1-1 0 0,-1 0 1 0 0,1 0 0 0 0,-1 0 0 0 0,0 0 0 0 0,1-1 0 0 0,-1 1-1 0 0,0 0 1 0 0,0 0 0 0 0,1-1 0 0 0,-1 1 0 0 0,0-1-1 0 0,0 1 1 0 0,0-1 0 0 0,0 1 141 0 0,-6 2-1335 0 0</inkml:trace>
  <inkml:trace contextRef="#ctx0" brushRef="#br0" timeOffset="1259.522">1342 165 13824 0 0,'13'0'1470'0'0,"-2"-2"-1300"0"0,0 0 0 0 0,1 1 0 0 0,7 0-170 0 0,17-1 565 0 0,63-15 1406 0 0,-54 8-831 0 0,1 1 1 0 0,5 3-1141 0 0,-7-2 259 0 0,-32 4-215 0 0,0 1 1 0 0,0 0 0 0 0,0 1 0 0 0,4 0-45 0 0,-15 1 98 0 0,-8 19 186 0 0,-5 8-544 0 0,8-19 313 0 0,0 0 1 0 0,0 1 0 0 0,1 0 0 0 0,0 0 0 0 0,-1 6-54 0 0,1-7 20 0 0,3-7-20 0 0,-1 0 0 0 0,0 0 0 0 0,1 0 0 0 0,0-1 0 0 0,-1 1 0 0 0,1 0 0 0 0,-1 0 0 0 0,1 0 0 0 0,0 1 0 0 0,0-1 0 0 0,0 0 0 0 0,0 0 0 0 0,-1 0 1 0 0,1 0-1 0 0,1 0 0 0 0,-1 0 0 0 0,0 0 0 0 0,0 0 0 0 0,0 0 0 0 0,0 0 0 0 0,1 0 0 0 0,-1 0 0 0 0,1 0 0 0 0,-1 0 0 0 0,0 0 0 0 0,1 0 0 0 0,0 0 0 0 0,-1 0 0 0 0,1 0 0 0 0,0-1 0 0 0,-1 1 0 0 0,1 0 0 0 0,0 0 0 0 0,0 0 1 0 0,0 0-1 0 0,1 0 1 0 0,-1-1-1 0 0,0 1 0 0 0,0 0 1 0 0,1-1-1 0 0,-1 1 1 0 0,0-1-1 0 0,1 1 1 0 0,-1-1-1 0 0,0 1 1 0 0,1-1-1 0 0,-1 0 0 0 0,1 0 1 0 0,-1 0-1 0 0,0 0 1 0 0,1 0-1 0 0,-1 0 1 0 0,1 0-1 0 0,2 0 22 0 0,2-1 12 0 0,1 1 0 0 0,-1-1 1 0 0,0 0-1 0 0,0-1 0 0 0,0 1 0 0 0,0-1 1 0 0,0 0-1 0 0,0-1 0 0 0,-1 1 0 0 0,1-1 0 0 0,-1 0 1 0 0,4-3-35 0 0,9-7-232 0 0,-1-2 0 0 0,15-14 232 0 0,18-15 102 0 0,-48 42-104 0 0,0 1 0 0 0,0 0-1 0 0,0-1 1 0 0,0 1 0 0 0,0 0 0 0 0,0 0-1 0 0,0 0 1 0 0,0 1 0 0 0,0-1 0 0 0,0 0-1 0 0,0 1 1 0 0,1-1 0 0 0,-1 1-1 0 0,0 0 1 0 0,0 0 0 0 0,0 0 0 0 0,1 0-1 0 0,-1 0 1 0 0,0 0 0 0 0,0 1-1 0 0,1-1 1 0 0,-1 1 0 0 0,0 0 0 0 0,0-1-1 0 0,1 2 3 0 0,1 0 9 0 0,-1 0-1 0 0,1 0 0 0 0,-1 1 0 0 0,0 0 1 0 0,0 0-1 0 0,1 0 0 0 0,-2 0 1 0 0,1 0-1 0 0,0 0 0 0 0,-1 1 0 0 0,0-1 1 0 0,1 1-1 0 0,-1 1-8 0 0,15 30 43 0 0,-1 0 0 0 0,-1 2 1 0 0,-2 0-1 0 0,-2 0 0 0 0,3 21-43 0 0,-12-40 479 0 0,0 0-1 0 0,0 0 1 0 0,-2 16-479 0 0,0-32 34 0 0,0 0 0 0 0,0 0 1 0 0,0 0-1 0 0,-1 0 0 0 0,1 0 0 0 0,-1-1 1 0 0,1 1-1 0 0,-1 0 0 0 0,1 0 0 0 0,-1-1 1 0 0,0 1-1 0 0,0 0 0 0 0,0-1 0 0 0,0 1 1 0 0,0-1-1 0 0,0 1 0 0 0,-2 1-34 0 0,1-1 49 0 0,-1 0 0 0 0,1-1-1 0 0,-1 1 1 0 0,0 0 0 0 0,1-1-1 0 0,-1 1 1 0 0,0-1 0 0 0,0 0 0 0 0,0 0-1 0 0,-2 0-48 0 0,-7 2 122 0 0,-1-1-1 0 0,-1-1 0 0 0,1 0 1 0 0,-12-1-122 0 0,17 0-2 0 0,-21-1-32 0 0,1-1 0 0 0,-6-2 34 0 0,-4-3-6812 0 0,16 4-891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57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0 662 12440 0 0,'0'0'957'0'0,"13"-1"-14"0"0,-8-1-674 0 0,-1 0 1 0 0,0-1-1 0 0,0 1 1 0 0,0-1-1 0 0,-1 0 1 0 0,1 0 0 0 0,-1-1-1 0 0,1 1 1 0 0,-1-1-1 0 0,0 1 1 0 0,0-1 0 0 0,0 0-1 0 0,-1 0 1 0 0,0 0-1 0 0,1-2-269 0 0,5-11 953 0 0,0-1-1 0 0,-1 0 0 0 0,-1-3-952 0 0,-6 21 31 0 0,20-68 2312 0 0,7-51-2343 0 0,-21 98 228 0 0,0 0-1 0 0,4-8-227 0 0,8-30 282 0 0,-15 51-177 0 0,0-1-1 0 0,1 1 1 0 0,-1 0 0 0 0,2 0-1 0 0,-1 1 1 0 0,3-4-105 0 0,-1 2 172 0 0,-6 8-151 0 0,1 0-1 0 0,0 0 0 0 0,0 1 1 0 0,0-1-1 0 0,0 0 1 0 0,0 1-1 0 0,-1-1 0 0 0,1 0 1 0 0,0 1-1 0 0,1-1 1 0 0,-1 1-1 0 0,0-1 0 0 0,0 1 1 0 0,0 0-1 0 0,0-1 1 0 0,0 1-1 0 0,0 0 0 0 0,0 0 1 0 0,1 0-1 0 0,-1 0-20 0 0,5 3 0 0 0,-2 1-13 0 0,-1-1-1 0 0,0 1 0 0 0,-1 0 1 0 0,1 0-1 0 0,-1 1 1 0 0,1-1-1 0 0,-1 0 0 0 0,1 4 14 0 0,12 41-145 0 0,-11-38 135 0 0,57 198-47 0 0,-55-189 60 0 0,0 0 0 0 0,2 0-1 0 0,0-1 1 0 0,1 0 0 0 0,1-1 0 0 0,1 0 0 0 0,0-1-1 0 0,2 0 1 0 0,13 15-3 0 0,-25-31 2 0 0,0 0 1 0 0,0 0-1 0 0,0 0 0 0 0,0 0 0 0 0,0 0 0 0 0,0 0 1 0 0,0 0-1 0 0,0-1 0 0 0,0 1 0 0 0,1 0 0 0 0,-1-1 1 0 0,0 1-1 0 0,0-1 0 0 0,1 1 0 0 0,-1-1 0 0 0,0 0 1 0 0,1 1-1 0 0,-1-1 0 0 0,0 0 0 0 0,1 0 0 0 0,-1 0 1 0 0,0 0-1 0 0,1 0 0 0 0,0 0-2 0 0,-1-1 5 0 0,1 0 1 0 0,0 0 0 0 0,0 1-1 0 0,-1-1 1 0 0,1 0-1 0 0,-1 0 1 0 0,1 0-1 0 0,-1-1 1 0 0,1 1-1 0 0,-1 0 1 0 0,1-1-1 0 0,-1 1 1 0 0,0 0-1 0 0,0-1 1 0 0,0 0 0 0 0,0 1-6 0 0,8-14 21 0 0,0-1 1 0 0,-2 1 0 0 0,0-1 0 0 0,-1 0-1 0 0,0-1 1 0 0,-1 0 0 0 0,0-5-22 0 0,5-31 276 0 0,1-39-276 0 0,-5 34 334 0 0,5-12-334 0 0,15-87-493 0 0,-24 147 483 0 0,-2 4 55 0 0,1 1 1 0 0,0-1 0 0 0,1 1 0 0 0,-1-1-1 0 0,1 1 1 0 0,0 0 0 0 0,0 0 0 0 0,1 0 0 0 0,-1 0-1 0 0,1 0 1 0 0,1 0-46 0 0,-4 4-28 0 0,1 0-1 0 0,0 1 0 0 0,-1 0 1 0 0,1-1-1 0 0,0 1 1 0 0,0-1-1 0 0,-1 1 0 0 0,1 0 1 0 0,0 0-1 0 0,0-1 1 0 0,-1 1-1 0 0,1 0 1 0 0,0 0-1 0 0,0 0 0 0 0,0 0 1 0 0,-1 0-1 0 0,1 0 1 0 0,0 0-1 0 0,0 0 0 0 0,0 0 1 0 0,-1 0-1 0 0,1 0 1 0 0,0 1-1 0 0,0-1 0 0 0,-1 0 1 0 0,1 0-1 0 0,0 1 1 0 0,0-1-1 0 0,-1 1 0 0 0,1-1 29 0 0,19 15-2016 0 0,-10-4 266 0 0</inkml:trace>
  <inkml:trace contextRef="#ctx0" brushRef="#br0" timeOffset="430.4">867 243 15344 0 0,'0'0'704'0'0,"0"0"-15"0"0,3 7-419 0 0,0-2-174 0 0,0 1 0 0 0,-1 0 0 0 0,1 0-1 0 0,-1 0 1 0 0,-1 0 0 0 0,1 0-1 0 0,-1 0 1 0 0,0 0 0 0 0,-1 0 0 0 0,1 2-96 0 0,-1 16 775 0 0,-1 0 0 0 0,-1 1-775 0 0,0 0 603 0 0,-7 49 744 0 0,7-64-1250 0 0,0 0 0 0 0,0 0 0 0 0,-4 7-97 0 0,0 1 1155 0 0,4-12-706 0 0,1-7-295 0 0,4-12-149 0 0,0 7-3 0 0,0 1 0 0 0,0 0 0 0 0,0 0 0 0 0,0 0 0 0 0,1 0-1 0 0,0 1 1 0 0,0 0 0 0 0,0-1 0 0 0,0 1 0 0 0,1 1 0 0 0,-1-1 0 0 0,1 0 0 0 0,0 1-1 0 0,0 0 1 0 0,2 0-2 0 0,-2 0 2 0 0,1 0 0 0 0,-1 1 0 0 0,1 0 0 0 0,0 0 0 0 0,-1 0-1 0 0,1 1 1 0 0,0-1 0 0 0,0 1 0 0 0,0 1 0 0 0,0-1 0 0 0,0 1 0 0 0,0 0 0 0 0,0 1-1 0 0,0-1 1 0 0,2 2-2 0 0,-4-1 4 0 0,0 1 0 0 0,-1-1 0 0 0,1 1 0 0 0,0 0-1 0 0,-1 0 1 0 0,1 1 0 0 0,-1-1 0 0 0,0 1 0 0 0,0 0-4 0 0,-1-1 3 0 0,1 0 0 0 0,-1 0 0 0 0,0 0 0 0 0,0-1 0 0 0,1 1 0 0 0,-1 0 0 0 0,1-1 0 0 0,0 0 0 0 0,-1 0 0 0 0,1 0 0 0 0,0 0 0 0 0,0 0 0 0 0,-1 0 0 0 0,1-1 0 0 0,1 1-3 0 0,-2-1 15 0 0,-1 0-1 0 0,0 0 0 0 0,1 1 1 0 0,-1-1-1 0 0,1 0 0 0 0,-1 1 1 0 0,0-1-1 0 0,1 1 0 0 0,-1 0 1 0 0,0-1-1 0 0,0 1 1 0 0,0 0-1 0 0,1 0 0 0 0,-1 0 1 0 0,0 0-1 0 0,0 0 0 0 0,0 0 1 0 0,0 0-1 0 0,0 0 0 0 0,-1 0 1 0 0,1 0-1 0 0,0 1 0 0 0,-1-1 1 0 0,1 0-1 0 0,0 0 0 0 0,-1 1 1 0 0,1-1-1 0 0,-1 0 1 0 0,0 1-1 0 0,1-1 0 0 0,-1 1 1 0 0,0-1-1 0 0,0 1-14 0 0,1 2 50 0 0,-1-1 0 0 0,0 1 0 0 0,0 0 0 0 0,0-1 0 0 0,0 1 0 0 0,0 0 0 0 0,-1 0 0 0 0,0-1 0 0 0,0 1 0 0 0,0-1 0 0 0,0 1 0 0 0,-1 1-50 0 0,-1 0 61 0 0,-1 1 0 0 0,1-1 0 0 0,-1 0 0 0 0,-1 0 0 0 0,1-1 0 0 0,-1 1 0 0 0,0-1 0 0 0,0 0 0 0 0,0 0 0 0 0,0-1 0 0 0,-1 1 0 0 0,1-1 0 0 0,-1 0 0 0 0,0-1 0 0 0,-5 3-61 0 0,-10 1 77 0 0,-1 0-1 0 0,1-1 1 0 0,-20 2-77 0 0,4 1-143 0 0,30-6-159 0 0,-1 0-1 0 0,1 0 1 0 0,0-1-1 0 0,-1 0 1 0 0,1-1-1 0 0,-1 1 1 0 0,-6-2 302 0 0,-2-1-1664 0 0,0 1-79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13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4948 14 8288 0 0,'0'0'381'0'0,"0"0"-6"0"0,0 0-171 0 0,0 0 176 0 0,0 0 106 0 0,0 0 24 0 0,-1-6 1926 0 0,-4 4-1893 0 0,0 1 0 0 0,0 0 1 0 0,0 0-1 0 0,0 0 1 0 0,0 0-1 0 0,0 1 0 0 0,-2 0-543 0 0,-2 0 220 0 0,-15-1 1266 0 0,-22 4-1486 0 0,37-2 242 0 0,-1-1 0 0 0,0-1 1 0 0,-3 0-243 0 0,-14 0 121 0 0,-305 6 1925 0 0,46 4-246 0 0,67 5-1578 0 0,9-6-470 0 0,32-3 334 0 0,-189 12 94 0 0,243-13-180 0 0,4 0 0 0 0,-63 4 0 0 0,36-3 0 0 0,1-1 0 0 0,32-2 0 0 0,-353 8 0 0 0,115-11 0 0 0,199 4 0 0 0,30 1 0 0 0,-28 1 0 0 0,61-2 0 0 0,-38 2 228 0 0,-72 2 491 0 0,-23-2 398 0 0,52 2-1117 0 0,3 0 0 0 0,135-6 0 0 0,22 0 0 0 0,1 0 0 0 0,0-1 0 0 0,-1-1 0 0 0,1 0 0 0 0,-2 0 0 0 0,4-3-1263 0 0,17 2-6648 0 0,5 0 830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16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244 107 16583 0 0,'-7'-10'1822'0'0,"6"8"-1611"0"0,-1 1 0 0 0,1 0 0 0 0,-1-1 0 0 0,0 1 0 0 0,0 0 0 0 0,1 0 0 0 0,-1 0 0 0 0,0 0 0 0 0,0 0 0 0 0,0 1 0 0 0,0-1 0 0 0,0 0-1 0 0,0 1 1 0 0,0 0 0 0 0,0-1 0 0 0,-1 1 0 0 0,1 0 0 0 0,0 0 0 0 0,0 0 0 0 0,0 1 0 0 0,-1-1-211 0 0,-13 5 214 0 0,14-5-190 0 0,1 0-1 0 0,-1 0 1 0 0,1 1-1 0 0,-1-1 1 0 0,1 0-1 0 0,-1 1 1 0 0,1 0-1 0 0,-1-1 1 0 0,1 1-1 0 0,-1 0 0 0 0,1 0 1 0 0,0 0-1 0 0,-1 0 1 0 0,1 0-1 0 0,0 0 1 0 0,0 0-1 0 0,0 0 1 0 0,0 0-1 0 0,0 1-23 0 0,-3 5 70 0 0,0-1 0 0 0,1 2-1 0 0,0-1 1 0 0,0 0 0 0 0,1 0 0 0 0,0 1-1 0 0,1-1 1 0 0,-1 1 0 0 0,1 4-70 0 0,-7 29 74 0 0,-18 60 120 0 0,17-69-143 0 0,-15 41 178 0 0,18-54 321 0 0,0 1-1 0 0,2 0 1 0 0,-1 5-550 0 0,-9 38-231 0 0,8-36-337 0 0,0 0 0 0 0,1 3 568 0 0,0 2-170 0 0,4-30 75 0 0,1 0-1 0 0,0 1 1 0 0,-1-1 0 0 0,1 1-1 0 0,0-1 1 0 0,0 0 0 0 0,0 1-1 0 0,0-1 1 0 0,1 0-1 0 0,-1 1 1 0 0,1 1 95 0 0,0-3-361 0 0,-1-1-147 0 0,0 0-62 0 0,0 0-7 0 0,0 0-27 0 0,0 0-91 0 0,9-19-2350 0 0,-8 16 2755 0 0,0 0 1 0 0,0 0-1 0 0,-1 0 0 0 0,1 0 0 0 0,-1 0 1 0 0,1 0-1 0 0,-1 0 0 0 0,0-1 290 0 0,1-13-710 0 0,4-7-635 0 0,0-20 1345 0 0,-4 35 68 0 0,1 1-1 0 0,0-1 1 0 0,0 1 0 0 0,0 0 0 0 0,1 0 0 0 0,3-4-68 0 0,4-15 226 0 0,5-13 1021 0 0,18-31-1247 0 0,-2 2 961 0 0,0 0-491 0 0,0 3-870 0 0,-15 36-120 0 0,-14 26 507 0 0,0 0 0 0 0,0 1 0 0 0,1-1 0 0 0,-1 1 0 0 0,1 0 0 0 0,2-2 13 0 0,3-5 142 0 0,-6 7-97 0 0,6-10 461 0 0,1 0 0 0 0,0 1 1 0 0,1 1-1 0 0,6-6-506 0 0,-6 9 500 0 0,1 0-1 0 0,0 1 0 0 0,0 1 1 0 0,1-1-1 0 0,6-1-499 0 0,-14 7 32 0 0,-1 0-1 0 0,1 0 0 0 0,-1 0 0 0 0,1 1 1 0 0,-1-1-1 0 0,1 1 0 0 0,-1 0 1 0 0,1 0-1 0 0,1 0-31 0 0,35 6 554 0 0,-27-4-335 0 0,-9-1-153 0 0,0 1-1 0 0,-1-1 1 0 0,1 1 0 0 0,0-1 0 0 0,-1 1-1 0 0,1 1 1 0 0,-1-1 0 0 0,0 0 0 0 0,0 1-1 0 0,1-1 1 0 0,-1 1-66 0 0,11 9 256 0 0,-11-9-230 0 0,1 0 1 0 0,0 0 0 0 0,-1 1 0 0 0,0-1-1 0 0,0 1 1 0 0,0 0 0 0 0,0 0 0 0 0,-1 0 0 0 0,1 1-27 0 0,-1-2 18 0 0,-1-1 1 0 0,0 0 0 0 0,0 0 0 0 0,0 1 0 0 0,0-1 0 0 0,-1 1-1 0 0,1-1 1 0 0,-1 1 0 0 0,1-1 0 0 0,-1 1 0 0 0,0-1 0 0 0,0 1-1 0 0,0-1 1 0 0,0 1 0 0 0,-1-1 0 0 0,1 1 0 0 0,-1-1 0 0 0,0 3-19 0 0,-6 10 76 0 0,0-1 0 0 0,-1 0 0 0 0,-1 0 1 0 0,0 0-1 0 0,-1-1 0 0 0,0-1 0 0 0,-1 0 1 0 0,-1 0-1 0 0,0-1 0 0 0,-11 8-76 0 0,10-9-119 0 0,-9 7-707 0 0,-2 0 1 0 0,0-2-1 0 0,-6 3 826 0 0,1-2-4062 0 0,14-10-2231 0 0</inkml:trace>
  <inkml:trace contextRef="#ctx0" brushRef="#br0" timeOffset="1413.85">349 594 11976 0 0,'0'0'546'0'0,"0"0"-10"0"0,-1-1-376 0 0,0 0 0 0 0,0 0-1 0 0,0 0 1 0 0,-1 0 0 0 0,1 0-1 0 0,0 0 1 0 0,-1 0 0 0 0,1 0 0 0 0,-1 0-160 0 0,-2 2 206 0 0,0 1 0 0 0,1-1 0 0 0,-1 1 0 0 0,0 0 0 0 0,1 0 0 0 0,-1 0 0 0 0,1 0 0 0 0,0 1 0 0 0,0-1 0 0 0,0 1 0 0 0,-2 2-206 0 0,2-3 40 0 0,-4 5 200 0 0,-1 0-1 0 0,1 0 1 0 0,0 1 0 0 0,1 0-1 0 0,0 0 1 0 0,0 1-1 0 0,-2 3-239 0 0,4-2 266 0 0,-1-1-1 0 0,2 1 0 0 0,-1 0 1 0 0,1 0-266 0 0,2-7 33 0 0,1 0 0 0 0,-1 0 0 0 0,1-1 0 0 0,0 1 0 0 0,0 0 1 0 0,0 0-1 0 0,0 0 0 0 0,0-1 0 0 0,0 1 0 0 0,1 0 1 0 0,0 0-1 0 0,-1-1 0 0 0,1 1 0 0 0,0 0 0 0 0,0-1 0 0 0,2 3-33 0 0,-3-4 15 0 0,1-1 0 0 0,-1 1 0 0 0,1-1 0 0 0,0 1 0 0 0,-1-1 0 0 0,1 1 0 0 0,0-1 0 0 0,-1 0 0 0 0,1 1 0 0 0,0-1 0 0 0,-1 0-1 0 0,1 1 1 0 0,0-1 0 0 0,0 0 0 0 0,0 0 0 0 0,-1 0 0 0 0,1 0 0 0 0,0 0 0 0 0,0 0 0 0 0,0 0-15 0 0,15-2 431 0 0,-7-1-354 0 0,0-1 1 0 0,0 0 0 0 0,0-1-1 0 0,-1 0 1 0 0,1 0-1 0 0,-1-1 1 0 0,-1 0 0 0 0,1-1-1 0 0,-1 1 1 0 0,2-4-78 0 0,-1 2 40 0 0,0-1 1 0 0,-1 0-1 0 0,0-1 0 0 0,-1 0 0 0 0,0 0 1 0 0,0 0-1 0 0,-1-1 0 0 0,1-4-40 0 0,-5 12 10 0 0,-1 1 0 0 0,1 0 1 0 0,-1 0-1 0 0,0-1 0 0 0,0 1 0 0 0,0-1 0 0 0,0 1 0 0 0,0 0 0 0 0,0-1 0 0 0,0 1 0 0 0,-1 0 0 0 0,1-1 0 0 0,-1 1 0 0 0,0 0 0 0 0,0 0 0 0 0,0-1 0 0 0,0 1 1 0 0,0 0-1 0 0,0 0 0 0 0,0 0 0 0 0,-1 0 0 0 0,1 1 0 0 0,-1-1 0 0 0,1 0 0 0 0,-1 0 0 0 0,0 1 0 0 0,0-1 0 0 0,0 1 0 0 0,-1-1-10 0 0,-6-3-56 0 0,7 4 60 0 0,0 0-1 0 0,0 0 1 0 0,0 0-1 0 0,0 0 0 0 0,0 0 1 0 0,0 1-1 0 0,0-1 1 0 0,0 1-1 0 0,0-1 1 0 0,-1 1-1 0 0,1 0 0 0 0,0 0 1 0 0,0 0-1 0 0,-1 0 1 0 0,1 0-1 0 0,-1 1-3 0 0,-3-1-29 0 0,1 1 0 0 0,0 0 0 0 0,0 0-1 0 0,0 0 1 0 0,0 1 0 0 0,0 0 0 0 0,1 0 0 0 0,-1 0 0 0 0,0 1 0 0 0,1 0 0 0 0,0-1-1 0 0,-1 1 1 0 0,1 1 0 0 0,0-1 0 0 0,1 1 0 0 0,-1-1 0 0 0,1 1 0 0 0,-1 0-1 0 0,1 1 1 0 0,-2 2 29 0 0,5-6-13 0 0,-1-1-1 0 0,1 1 1 0 0,0-1 0 0 0,-1 1-1 0 0,1-1 1 0 0,0 1-1 0 0,-1-1 1 0 0,1 1-1 0 0,0-1 1 0 0,0 1 0 0 0,0 0-1 0 0,-1-1 1 0 0,1 1-1 0 0,0-1 1 0 0,0 1-1 0 0,0 0 1 0 0,0-1-1 0 0,0 1 1 0 0,0-1 0 0 0,0 1-1 0 0,0 0 1 0 0,0-1-1 0 0,0 1 1 0 0,1-1-1 0 0,-1 1 1 0 0,0 0-1 0 0,0-1 1 0 0,1 1 0 0 0,-1 0 13 0 0,1-1-29 0 0,0 1 0 0 0,0 0 0 0 0,0 0 0 0 0,0-1 0 0 0,0 1 0 0 0,0-1 0 0 0,0 1 0 0 0,0-1 0 0 0,0 1 0 0 0,0-1 0 0 0,0 0 0 0 0,1 1 0 0 0,-1-1 0 0 0,1 0 29 0 0,4 1-153 0 0,0-1-1 0 0,0 0 1 0 0,0 0-1 0 0,0 0 1 0 0,5-2 153 0 0,6-2-131 0 0,-1-1 1 0 0,0-1-1 0 0,9-4 131 0 0,30-11-102 0 0,-28 12 226 0 0,-2-1 0 0 0,1-2 0 0 0,5-4-124 0 0,18-8-298 0 0,-33 19 158 0 0,-29 26 126 0 0,9-14 63 0 0,0-1-1 0 0,0 1 0 0 0,1 0 0 0 0,-1 2-48 0 0,-7 14 777 0 0,8-19-602 0 0,2-2-150 0 0,0 0 0 0 0,0 0-1 0 0,0 0 1 0 0,1 0 0 0 0,-1 0-1 0 0,1 1 1 0 0,-1-1 0 0 0,1 0 0 0 0,0 1-1 0 0,-1 1-24 0 0,1 5 15 0 0,0-7 54 0 0,18 3 25 0 0,-15-5-54 0 0,-1 0 0 0 0,1 0 0 0 0,-1 0 0 0 0,1-1-1 0 0,-1 1 1 0 0,1-1 0 0 0,-1 1 0 0 0,1-1 0 0 0,-1 0 0 0 0,0 0 0 0 0,0 0 0 0 0,1 0 0 0 0,0-1-40 0 0,29-19 23 0 0,-31 20-36 0 0,48-47 473 0 0,-36 37-569 0 0,-11 9 83 0 0,0 0 1 0 0,1 0-1 0 0,-1 0 0 0 0,1 0 0 0 0,-1 0 1 0 0,1 1-1 0 0,0-1 0 0 0,-1 1 1 0 0,1-1-1 0 0,0 1 0 0 0,0 0 0 0 0,0 0 1 0 0,0 1-1 0 0,0-1 0 0 0,1 0 26 0 0,2 2 0 0 0,-5-1 0 0 0,0 0 0 0 0,0 0 0 0 0,0 1 0 0 0,0-1 0 0 0,0 0 0 0 0,0 1 0 0 0,0-1 0 0 0,0 1 0 0 0,0-1 0 0 0,0 1 0 0 0,-1-1 0 0 0,1 1 0 0 0,0 0 0 0 0,0 0 0 0 0,0-1 0 0 0,-1 1 0 0 0,1 0 0 0 0,0 0 0 0 0,-1 0 0 0 0,1 0 0 0 0,-1-1 0 0 0,1 1 0 0 0,-1 0 0 0 0,1 0 0 0 0,-1 0 0 0 0,0 0 0 0 0,2 3 0 0 0,13 26 436 0 0,-10-18 260 0 0,1-1 0 0 0,7 11-696 0 0,-10-19 14 0 0,-1 1 0 0 0,1-1 1 0 0,-1 0-1 0 0,1 0 0 0 0,0-1 0 0 0,0 1 0 0 0,1-1 1 0 0,-1 1-1 0 0,0-1 0 0 0,1 0 0 0 0,1 1-14 0 0,2 0 0 0 0,-5-2 0 0 0,0 0 0 0 0,1 0 0 0 0,-1 0 0 0 0,0 0 0 0 0,1 0 0 0 0,-1 0 0 0 0,0-1 0 0 0,1 1 0 0 0,-1-1 0 0 0,1 1 0 0 0,-1-1 0 0 0,1 0 0 0 0,-1 0 0 0 0,1-1 0 0 0,1 1 0 0 0,11-3-2 0 0,-12 3 1 0 0,0 0-1 0 0,1-1 1 0 0,-1 0-1 0 0,0 1 1 0 0,0-1-1 0 0,0-1 0 0 0,1 1 1 0 0,-1 0-1 0 0,0-1 1 0 0,0 1-1 0 0,-1-1 0 0 0,1 0 1 0 0,0 0-1 0 0,1-2 2 0 0,1 0-43 0 0,-1 1 0 0 0,1-1-1 0 0,0 1 1 0 0,0 0 0 0 0,1 0-1 0 0,0 0 44 0 0,-2 2 9 0 0,0-1-1 0 0,0-1 0 0 0,0 1 1 0 0,0 0-1 0 0,-1-1 1 0 0,1 0-1 0 0,0 0 0 0 0,-1 0 1 0 0,0 0-1 0 0,2-4-8 0 0,27-34 176 0 0,-31 39-191 0 0,0 0 0 0 0,0 0-1 0 0,0 1 1 0 0,0-1 0 0 0,0 0 0 0 0,-1 0-1 0 0,1 0 1 0 0,-1 0 0 0 0,1 0-1 0 0,-1 0 1 0 0,1 0 0 0 0,-1-2 15 0 0,0 1-28 0 0,1 0 0 0 0,-1 1 1 0 0,1-1-1 0 0,0 0 0 0 0,-1 0 1 0 0,1 1-1 0 0,1-1 28 0 0,2-6-141 0 0,-2 7 72 0 0,-1-1-1 0 0,1 0 1 0 0,-1 1 0 0 0,0-1 0 0 0,0 0-1 0 0,0 0 1 0 0,0 0 0 0 0,0 0 0 0 0,-1 0-1 0 0,1 0 1 0 0,-1 0 0 0 0,0-1 0 0 0,0 1-1 0 0,0 0 70 0 0,-1-18-385 0 0,2 17 375 0 0,-1-1 1 0 0,0 0 0 0 0,0 0-1 0 0,0 0 1 0 0,-1 1 0 0 0,0-1-1 0 0,0 0 1 0 0,0 1 0 0 0,0-1 0 0 0,-1 1-1 0 0,0-2 10 0 0,0 4-11 0 0,0 0-1 0 0,1 0 0 0 0,-1-1 1 0 0,1 1-1 0 0,0 0 0 0 0,0 0 1 0 0,0-1-1 0 0,-1-2 12 0 0,2 5-3 0 0,0 0 1 0 0,-1-1-1 0 0,1 1 0 0 0,0 0 1 0 0,-1 0-1 0 0,1-1 1 0 0,0 1-1 0 0,-1 0 0 0 0,1 0 1 0 0,0 0-1 0 0,-1-1 0 0 0,1 1 1 0 0,0 0-1 0 0,-1 0 0 0 0,1 0 1 0 0,-1 0-1 0 0,1 0 0 0 0,-1 0 1 0 0,1 0-1 0 0,0 0 0 0 0,-1 0 1 0 0,1 0-1 0 0,-1 0 1 0 0,1 0-1 0 0,0 0 0 0 0,-1 0 1 0 0,1 0 2 0 0,-12 2 17 0 0,12-2-16 0 0,-3 7 65 0 0,2-3-66 0 0,-1-1 0 0 0,1 1 0 0 0,-1-1 0 0 0,1 0 0 0 0,0 1 0 0 0,0-1 0 0 0,0 1 0 0 0,0 0 0 0 0,1-1 0 0 0,0 1 0 0 0,-1-1 0 0 0,1 1 0 0 0,1 0 0 0 0,-1-1 0 0 0,0 1 0 0 0,1 0 0 0 0,0 0 0 0 0,-1-2 0 0 0,1 0 0 0 0,-1 1 0 0 0,0-1 0 0 0,0 0 0 0 0,0 0 0 0 0,0 0 0 0 0,0 0 0 0 0,0 1 0 0 0,0-1 0 0 0,-1 1 0 0 0,0-1 0 0 0,1 0 0 0 0,0 0 0 0 0,0 0 0 0 0,-1 0 0 0 0,1 0 0 0 0,0 0 0 0 0,1 0 0 0 0,-1 1 0 0 0,1 0 0 0 0,4 14 0 0 0,-3-14 0 0 0,-1 1 0 0 0,0-1 0 0 0,0 1 0 0 0,0-1 0 0 0,0 1 0 0 0,-1 0 0 0 0,1 0 0 0 0,-1 0 0 0 0,0 0 0 0 0,0 0 0 0 0,1 0 0 0 0,-1 1 0 0 0,1-1 0 0 0,0 0 0 0 0,0 0 0 0 0,0 0 0 0 0,1 0 0 0 0,-1 0 0 0 0,1 0 0 0 0,0-1 0 0 0,0 1 0 0 0,3 2 0 0 0,22 45 456 0 0,-26-50-556 0 0,-1 0 0 0 0,1 0-1 0 0,-1 0 1 0 0,1 0 0 0 0,-1 0-1 0 0,0 0 1 0 0,1 0 0 0 0,-1 0-1 0 0,0 0 1 0 0,0 0 0 0 0,0 0-1 0 0,0 0 1 0 0,0 0 0 0 0,0 0-1 0 0,0 0 1 0 0,0 0 0 0 0,0 0-1 0 0,0 0 1 0 0,-1-1 0 0 0,1 1-1 0 0,0 0 1 0 0,-1 0 0 0 0,1 0-1 0 0,-1 1 101 0 0,1-1-1442 0 0,0-1-20 0 0</inkml:trace>
  <inkml:trace contextRef="#ctx0" brushRef="#br0" timeOffset="1723.265">989 443 17503 0 0,'5'-5'1588'0'0,"8"-1"-1197"0"0,-12 6-299 0 0,0-1-1 0 0,1 1 1 0 0,-1 0 0 0 0,1-1 0 0 0,-1 1-1 0 0,0 0 1 0 0,1 0 0 0 0,-1 0-1 0 0,1 0 1 0 0,-1 0 0 0 0,1 1-1 0 0,-1-1-91 0 0,7 0 281 0 0,0 0 22 0 0,67-5 367 0 0,-1-3 1 0 0,42-11-671 0 0,-36 2-2033 0 0,-40 6-5345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55.46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1613 90 13360 0 0,'3'2'1209'0'0,"-1"-1"-1111"0"0,-1-1 0 0 0,1 0 0 0 0,-1 1 0 0 0,0-1 0 0 0,1 0 0 0 0,-1 1 0 0 0,0 0 0 0 0,0-1 0 0 0,0 1 0 0 0,1 0 0 0 0,-1 0 1 0 0,0 0-1 0 0,0-1 0 0 0,0 1 0 0 0,0 0 0 0 0,0 0 0 0 0,0 1 0 0 0,0-1 0 0 0,-1 0 0 0 0,1 0 0 0 0,0 0 0 0 0,-1 0 0 0 0,1 1 0 0 0,-1-1 0 0 0,1 0 0 0 0,-1 1 0 0 0,1-1 0 0 0,-1 0 0 0 0,0 1 1 0 0,0-1-1 0 0,0 1 0 0 0,0-1 0 0 0,0 1-98 0 0,3 13 530 0 0,-2-8-308 0 0,-1 1 0 0 0,0 0 0 0 0,0-1 0 0 0,-1 1 0 0 0,0-1 0 0 0,0 1 0 0 0,-1-1-1 0 0,0 1 1 0 0,-2 5-222 0 0,-2 12 399 0 0,-1 0 19 0 0,-1 0 0 0 0,-1-1-1 0 0,-2-1 1 0 0,-10 20-418 0 0,-29 48 829 0 0,24-40-1178 0 0,-3 0 349 0 0,14-26-27 0 0,10-19 66 0 0,4-5-27 0 0,0 0 1 0 0,0 0-1 0 0,0 0 0 0 0,0 1 0 0 0,0-1 0 0 0,0 0 0 0 0,0 1 0 0 0,1-1 0 0 0,-1 1 0 0 0,0 0-12 0 0,1-1 42 0 0,6-14-226 0 0,62-137-4070 0 0,-28 54 683 0 0,0 7 1911 0 0,-20 41 1514 0 0,4-2 146 0 0,-20 41 286 0 0,12-19 1627 0 0,-15 27-1145 0 0,-1 1-24 0 0,1 0-595 0 0,-1-1 0 0 0,0 1 0 0 0,0 0 0 0 0,0-1 0 0 0,1 1 0 0 0,-1 0 0 0 0,0 0 0 0 0,1-1 0 0 0,-1 1 0 0 0,0 0 0 0 0,0 0 0 0 0,1-1 0 0 0,-1 1 0 0 0,0 0 0 0 0,1 0 0 0 0,-1 0 0 0 0,0 0 0 0 0,1 0 0 0 0,-1-1 0 0 0,1 1 0 0 0,-1 0 0 0 0,0 0-149 0 0,4 4 111 0 0,-1-1-1 0 0,0 0 0 0 0,-1 1 0 0 0,1 0 0 0 0,0 0 0 0 0,-1 0 1 0 0,0 0-1 0 0,0 1-110 0 0,16 39 517 0 0,-11-28-276 0 0,2 7-136 0 0,1 0-1 0 0,4 5-104 0 0,-9-19-3 0 0,1 0 1 0 0,0 0-1 0 0,1-1 0 0 0,0 1 0 0 0,0-1 0 0 0,5 3 3 0 0,0 0 43 0 0,-1 0 1 0 0,-1 0-1 0 0,6 9-43 0 0,-12-14 40 0 0,1 1 0 0 0,-1-1 1 0 0,0 1-1 0 0,0 1 1 0 0,-1-1-1 0 0,0 0 0 0 0,1 8-40 0 0,-3-14 17 0 0,-1 1 1 0 0,0-1-1 0 0,0 1 0 0 0,0-1 0 0 0,0 0 0 0 0,-1 1 0 0 0,1-1 0 0 0,0 1 0 0 0,0-1 0 0 0,-1 1 0 0 0,1-1 1 0 0,-1 0-1 0 0,0 1 0 0 0,1-1 0 0 0,-1 0 0 0 0,0 1 0 0 0,0-1 0 0 0,0 1-17 0 0,-1 1 26 0 0,0-1 1 0 0,-1 1-1 0 0,1-1 0 0 0,-1 1 1 0 0,1-1-1 0 0,-1 0 0 0 0,-1 0-26 0 0,-12 8 117 0 0,0-2-1 0 0,-1 0 0 0 0,0-1 1 0 0,0-1-1 0 0,-17 4-116 0 0,-15 1 546 0 0,-26 2-546 0 0,71-13-2 0 0,-6 2-85 0 0,0 0 0 0 0,-1-1 0 0 0,1 0 0 0 0,-1-1 0 0 0,1 0 1 0 0,0-1-1 0 0,-9-1 87 0 0,19 2-51 0 0,0 0 0 0 0,-1 0 1 0 0,1 0-1 0 0,0-1 0 0 0,-1 1 1 0 0,1 0-1 0 0,0 0 0 0 0,0 0 1 0 0,-1 0-1 0 0,1 0 0 0 0,0 0 1 0 0,-1-1-1 0 0,1 1 1 0 0,0 0-1 0 0,0 0 0 0 0,0 0 1 0 0,-1-1-1 0 0,1 1 0 0 0,0 0 1 0 0,0 0-1 0 0,0-1 0 0 0,-1 1 1 0 0,1 0-1 0 0,0 0 0 0 0,0-1 1 0 0,0 1 50 0 0,3-10-2438 0 0,3 2-4724 0 0</inkml:trace>
  <inkml:trace contextRef="#ctx0" brushRef="#br0" timeOffset="500.592">2082 173 3224 0 0,'1'-1'143'0'0,"1"0"1034"0"0,1-1 1 0 0,0 0 0 0 0,-1 1-1 0 0,1-1 1 0 0,0 1 0 0 0,0 0 0 0 0,0 0-1 0 0,2-1-1177 0 0,9 4 5223 0 0,-3 4-4831 0 0,-5-2-110 0 0,0 1-1 0 0,0 0 0 0 0,-1 0 0 0 0,1 1 1 0 0,-1-1-1 0 0,-1 1 0 0 0,1 0 0 0 0,-1 1 0 0 0,0-1 1 0 0,0 2-282 0 0,8 15 459 0 0,-2 0 1 0 0,3 9-460 0 0,-7-13 251 0 0,0 0 1 0 0,2 12-252 0 0,-4-9 98 0 0,-1 1 0 0 0,0-1 1 0 0,-2 18-99 0 0,-4 17 226 0 0,3-55-197 0 0,0-1-13 0 0,0-1 0 0 0,0 1-1 0 0,1-1 1 0 0,-1 1-1 0 0,0 0 1 0 0,0-1 0 0 0,-1 1-1 0 0,1-1 1 0 0,0 1-1 0 0,0-1 1 0 0,0 1 0 0 0,0-1-1 0 0,0 1 1 0 0,-1-1 0 0 0,1 1-1 0 0,0-1 1 0 0,0 1-1 0 0,-1-1 1 0 0,1 1 0 0 0,-1 0-16 0 0,11-2 241 0 0,-5-1-206 0 0,-1-1 0 0 0,1 1-1 0 0,0-1 1 0 0,-1 0 0 0 0,1 0 0 0 0,-1 0 0 0 0,0-1-1 0 0,0 0 1 0 0,0 1 0 0 0,2-5-35 0 0,20-16 67 0 0,-11 12-180 0 0,0-2-1 0 0,-1 0 1 0 0,0 0 0 0 0,-1-1 0 0 0,9-14 113 0 0,-5 6 345 0 0,-1-1 1 0 0,-1 0-1 0 0,-1-1 0 0 0,9-24-345 0 0,-18 35 24 0 0,0 0 0 0 0,0-1-1 0 0,-1 1 1 0 0,-1-1 0 0 0,-1 0 0 0 0,0 0 0 0 0,-1 0-1 0 0,-1 0 1 0 0,0 0 0 0 0,-1-2-24 0 0,0 12 20 0 0,0-1 0 0 0,0 1 1 0 0,-1 0-1 0 0,0 0 0 0 0,0-1 1 0 0,0 1-1 0 0,-1 0 0 0 0,0 1 0 0 0,1-1 1 0 0,-2 0-1 0 0,1 1 0 0 0,-1 0 1 0 0,0-2-21 0 0,-7-8 36 0 0,10 13-379 0 0,1 1-133 0 0,0 0-32 0 0,0 0-88 0 0,0 0-353 0 0,1 5-1291 0 0,5 4 1097 0 0</inkml:trace>
  <inkml:trace contextRef="#ctx0" brushRef="#br0" timeOffset="1041.781">2593 456 14112 0 0,'0'0'322'0'0,"0"0"45"0"0,0 0 17 0 0,0 0-45 0 0,4 15 1576 0 0,0-3-1550 0 0,-2-1-1 0 0,1 1 1 0 0,-1 0-1 0 0,-1-1 0 0 0,0 1 1 0 0,-1 0-1 0 0,0 0 0 0 0,-1 0 1 0 0,0-1-1 0 0,-1 1 0 0 0,-1 7-364 0 0,-6 15 1013 0 0,-1-1 0 0 0,-9 18-1013 0 0,10-35 36 0 0,7-12-37 0 0,0 0 0 0 0,0 0 0 0 0,0 0 0 0 0,1 0 0 0 0,-1 0 0 0 0,1 2 1 0 0,0-3 25 0 0,0 0 123 0 0,1 0 0 0 0,-1 0 1 0 0,1 0-1 0 0,-1 0 0 0 0,1-1 0 0 0,0 1 0 0 0,1 2-148 0 0,-1-4 25 0 0,0 0-1 0 0,0-1 1 0 0,0 1-1 0 0,1 0 1 0 0,-1-1-1 0 0,0 1 1 0 0,1 0-1 0 0,-1-1 1 0 0,0 1-1 0 0,1-1 1 0 0,-1 1 0 0 0,1-1-1 0 0,-1 1 1 0 0,1-1-1 0 0,-1 1 1 0 0,1-1-1 0 0,-1 1 1 0 0,1-1-1 0 0,0 1 1 0 0,-1-1-1 0 0,1 0 1 0 0,0 0-1 0 0,-1 1 1 0 0,1-1-1 0 0,0 0 1 0 0,-1 0 0 0 0,1 0-1 0 0,0 1 1 0 0,-1-1-1 0 0,1 0 1 0 0,0 0-1 0 0,0 0 1 0 0,-1 0-1 0 0,2-1-24 0 0,52 0 1052 0 0,0-2 0 0 0,26-6-1052 0 0,-35 4-72 0 0,0 2 0 0 0,17 3 72 0 0,-24-2 216 0 0,-17 1-4470 0 0,21 2 4254 0 0,-29 1-8529 0 0</inkml:trace>
  <inkml:trace contextRef="#ctx0" brushRef="#br0" timeOffset="-1277.045">251 435 11024 0 0,'-12'-4'1180'0'0,"3"4"-874"0"0,0-1 0 0 0,1 0 0 0 0,-6-2-306 0 0,10 2 543 0 0,0-1 0 0 0,0 1-1 0 0,0-1 1 0 0,0 0-1 0 0,0 0 1 0 0,0 0 0 0 0,0 0-1 0 0,-2-3-542 0 0,-2 0 976 0 0,8 4-861 0 0,-1 0 0 0 0,0 1 0 0 0,0-1 0 0 0,0 0 0 0 0,1 0-1 0 0,-1 0 1 0 0,0 0 0 0 0,1 0 0 0 0,-1 0 0 0 0,1 1-1 0 0,-1-1 1 0 0,1-1 0 0 0,0 1 0 0 0,-1 0 0 0 0,1 0-1 0 0,0 0 1 0 0,0 0 0 0 0,-1 0 0 0 0,1 0 0 0 0,0 0 0 0 0,0 0-1 0 0,0 0 1 0 0,0 0 0 0 0,1-1 0 0 0,-1 1 0 0 0,0 0-1 0 0,0 0 1 0 0,1 0 0 0 0,-1 0 0 0 0,1 0-115 0 0,0-2 114 0 0,0 0 0 0 0,0 0 0 0 0,1 0 0 0 0,-1 0 0 0 0,1 0 0 0 0,0 1 0 0 0,0-1 0 0 0,0 1 0 0 0,0-1-114 0 0,5-2 67 0 0,1-1 1 0 0,0 2-1 0 0,0-1 0 0 0,0 1 1 0 0,1 0-1 0 0,-1 1 1 0 0,1 0-1 0 0,0 0 0 0 0,3 0-67 0 0,-9 3 67 0 0,5-2-44 0 0,0 0 0 0 0,1 1 0 0 0,-1 0-1 0 0,0 0 1 0 0,1 1 0 0 0,-1 0 0 0 0,1 1 0 0 0,-1 0-1 0 0,1 0 1 0 0,-1 1 0 0 0,0 0 0 0 0,0 0 0 0 0,0 1-1 0 0,0 0 1 0 0,0 0 0 0 0,-1 1 0 0 0,1 0 0 0 0,-1 0-1 0 0,0 1 1 0 0,2 2-23 0 0,-3-2 0 0 0,-1 1 0 0 0,1-1 0 0 0,-1 1 0 0 0,0 0 0 0 0,-1 0 0 0 0,2 3 0 0 0,0 0 0 0 0,-4-5 4 0 0,1 0-1 0 0,-1 0 0 0 0,0 1 1 0 0,0-1-1 0 0,-1 0 0 0 0,1 1 1 0 0,-1-1-1 0 0,0 1 1 0 0,0 0-1 0 0,-1-1 0 0 0,1 1 1 0 0,-1 0-1 0 0,0 0 0 0 0,0-1 1 0 0,-1 1-1 0 0,0 0 1 0 0,1-1-1 0 0,-1 1 0 0 0,-1 1-3 0 0,-4 7 11 0 0,-1 0 0 0 0,0 0-1 0 0,-1-1 1 0 0,0 0 0 0 0,-1 0-1 0 0,0-1 1 0 0,-1 0 0 0 0,0-1-1 0 0,-6 5-10 0 0,1-3 17 0 0,0-1 1 0 0,0 0-1 0 0,-1-1 0 0 0,0-1 0 0 0,-1-1 0 0 0,0 0 0 0 0,-4 0-17 0 0,15-5 21 0 0,-1-1 0 0 0,1 0 0 0 0,0 0-1 0 0,-1-1 1 0 0,1 0 0 0 0,-1 0 0 0 0,1 0 0 0 0,-1-1-1 0 0,0 0 1 0 0,-2-1-21 0 0,6 0 0 0 0,4 1 0 0 0,-1-1 0 0 0,0 1 0 0 0,0-1 0 0 0,1 1 0 0 0,-1-1 0 0 0,1 1 0 0 0,-1-1 0 0 0,0 1 0 0 0,1 0 0 0 0,-1-1 0 0 0,1 1 0 0 0,-1 0 0 0 0,1-1 0 0 0,-1 1 0 0 0,1 0 0 0 0,-1-1 0 0 0,1 1 0 0 0,-1 0 0 0 0,1 0 0 0 0,10-5 0 0 0,0 0 0 0 0,1 1 0 0 0,-1 0 0 0 0,1 1 0 0 0,-1 1 0 0 0,1 0 0 0 0,11-1 0 0 0,16-2 0 0 0,-8 0 0 0 0,23 1 0 0 0,-19 2 0 0 0,-5 0-249 0 0,-11 1 396 0 0,0-1-1 0 0,1 0-146 0 0,-15 1-570 0 0,1-1 0 0 0,-1 1 1 0 0,1-1-1 0 0,-1 0 0 0 0,0 0 1 0 0,0 0-1 0 0,0-1 0 0 0,0 0 0 0 0,0 0 570 0 0,4-3-4978 0 0,1 0-1279 0 0</inkml:trace>
  <inkml:trace contextRef="#ctx0" brushRef="#br0" timeOffset="-815.369">694 376 10136 0 0,'2'-3'130'0'0,"-2"2"-43"0"0,1 0 1 0 0,0 1-1 0 0,-1-1 0 0 0,1 0 0 0 0,0 0 0 0 0,0 1 1 0 0,0-1-1 0 0,-1 0 0 0 0,1 1 0 0 0,0-1 0 0 0,0 1 0 0 0,0-1 1 0 0,0 1-1 0 0,0-1 0 0 0,0 1 0 0 0,0 0 0 0 0,0 0 0 0 0,1-1 1 0 0,-1 1-1 0 0,0 0 0 0 0,0 0-87 0 0,0 0 228 0 0,0 0-1 0 0,0-1 1 0 0,0 1 0 0 0,0 0-1 0 0,1 0 1 0 0,-1 0 0 0 0,0 0-1 0 0,0 0 1 0 0,0 1 0 0 0,0-1 0 0 0,0 0-1 0 0,0 0 1 0 0,0 1 0 0 0,0-1-1 0 0,0 1 1 0 0,0-1 0 0 0,0 1-1 0 0,0-1 1 0 0,0 1 0 0 0,0-1-1 0 0,0 1 1 0 0,0 0-228 0 0,1 1 254 0 0,-1 0 0 0 0,1 0 0 0 0,0 0 0 0 0,-1 0 0 0 0,1 1 0 0 0,-1-1 0 0 0,0 0 0 0 0,1 1 0 0 0,-1 1-254 0 0,2 4 387 0 0,0 0 1 0 0,-1 1-1 0 0,0-1 0 0 0,-1 1 1 0 0,0 5-388 0 0,3 12 608 0 0,-3-18-444 0 0,0-1 0 0 0,0 1 1 0 0,-1-1-1 0 0,0 6-164 0 0,-2 67 736 0 0,-1-35 29 0 0,2 2-765 0 0,0-44 4 0 0,1-2-6 0 0,0 0 1 0 0,0 0-1 0 0,0 0 0 0 0,0 0 0 0 0,0 0 0 0 0,0-1 1 0 0,0 1-1 0 0,0 0 0 0 0,1 0 0 0 0,-1 0 0 0 0,0-1 1 0 0,0 1-1 0 0,1 0 0 0 0,-1 0 0 0 0,0 0 0 0 0,1-1 1 0 0,0 2 1 0 0,-1-1-146 0 0,0-1-78 0 0,0 0-28 0 0,0 0-46 0 0,10-14-1308 0 0,-7 7 954 0 0,1 1-1 0 0,-1-2 1 0 0,0 1-1 0 0,0 0 1 0 0,-1 0-1 0 0,0-1 1 0 0,0-1 652 0 0,0 1-600 0 0,0-1-255 0 0,4-15-1241 0 0,1 0 0 0 0,1 0 0 0 0,1 1 0 0 0,1 0 0 0 0,4-6 2096 0 0,-9 20 220 0 0,-4 6 116 0 0,1 0 0 0 0,-1 0 0 0 0,1 0-1 0 0,0 0 1 0 0,0 0 0 0 0,0 1 0 0 0,0-1 0 0 0,0 1-1 0 0,0-1 1 0 0,1 1 0 0 0,-1 0 0 0 0,1 0 0 0 0,0 0-1 0 0,2-2-335 0 0,-3 4 1246 0 0,-2 0-30 0 0,1 0-978 0 0,0 1 0 0 0,1-1 0 0 0,-1 0 0 0 0,0 1 0 0 0,1-1 0 0 0,-1 1 0 0 0,0-1 0 0 0,0 1 0 0 0,0 0 0 0 0,1-1 0 0 0,-1 1 0 0 0,0 0 0 0 0,0 0 0 0 0,0 0 0 0 0,0 0 0 0 0,0 0 0 0 0,0 0 0 0 0,-1 0 0 0 0,1 0 0 0 0,0 0 0 0 0,0 0 0 0 0,0 1-238 0 0,13 31 2030 0 0,-11-25-1566 0 0,2 7-111 0 0,-1 0-1 0 0,-1 0 1 0 0,0 0 0 0 0,-2 1-1 0 0,1 5-352 0 0,3 21 452 0 0,-4-29-375 0 0,-1 0 1 0 0,0 0-1 0 0,0 3-77 0 0,-1 11 126 0 0,1-23-111 0 0,-1-1-1 0 0,1 1 0 0 0,-1 0 0 0 0,0-1 0 0 0,0 1 1 0 0,0-1-1 0 0,0 1 0 0 0,-1-1 0 0 0,0 3-14 0 0,1-5-90 0 0,1-1 0 0 0,-1 1 0 0 0,1-1 0 0 0,-1 1-1 0 0,1-1 1 0 0,-1 1 0 0 0,1-1 0 0 0,-1 1 0 0 0,0-1 0 0 0,1 1 0 0 0,-1-1-1 0 0,1 0 1 0 0,-1 1 0 0 0,0-1 0 0 0,0 0 0 0 0,1 0 0 0 0,-1 0-1 0 0,0 1 1 0 0,1-1 0 0 0,-1 0 0 0 0,0 0 0 0 0,0 0 0 0 0,1 0-1 0 0,-1 0 1 0 0,0 0 0 0 0,0-1 90 0 0,-15-3-5430 0 0,7-4-1075 0 0</inkml:trace>
  <inkml:trace contextRef="#ctx0" brushRef="#br0" timeOffset="-502.466">617 437 15896 0 0,'0'0'362'0'0,"-12"-5"871"0"0,9 2-991 0 0,2 3 332 0 0,1 0 177 0 0,0 0 32 0 0,0 0-7 0 0,0 0-62 0 0,0 0-30 0 0,1-1-520 0 0,1 0 0 0 0,-1 1-1 0 0,1-1 1 0 0,-1 0 0 0 0,1 1 0 0 0,-1-1-1 0 0,1 1 1 0 0,-1 0 0 0 0,2-1-164 0 0,20 0-59 0 0,1 1 1 0 0,-1 0 0 0 0,17 4 58 0 0,4-1 525 0 0,9 1-511 0 0,-28-1-1101 0 0,0-1 0 0 0,-1-2 1 0 0,13-1 1086 0 0,-16-1-1426 0 0</inkml:trace>
  <inkml:trace contextRef="#ctx0" brushRef="#br1" timeOffset="25060.556">1217 65 15664 0 0,'6'-11'1667'0'0,"-4"12"-1640"0"0,-2 5-23 0 0,-2 4-7 0 0,-2-2 100 0 0,0 0 0 0 0,0 0 0 0 0,-1 0 0 0 0,0 0-1 0 0,-1-1 1 0 0,1 0 0 0 0,-1 0 0 0 0,-4 2-97 0 0,-14 14 698 0 0,-19 13-698 0 0,28-24 71 0 0,-103 75 1031 0 0,60-46-522 0 0,-195 136 1772 0 0,-38 28-570 0 0,237-165-1531 0 0,3-4-104 0 0,-35 35-147 0 0,60-48-226 0 0,2 1 0 0 0,1 1 0 0 0,0 1 0 0 0,2 1 0 0 0,1 1 0 0 0,-12 25 226 0 0,21-26-1554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3:59.56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511 237 14712 0 0,'-30'-27'1616'0'0,"27"27"-1556"0"0,2 0 249 0 0,9-12 961 0 0,-5 11-1134 0 0,-1-1-1 0 0,1 1 1 0 0,0 0-1 0 0,-1 0 1 0 0,1 1-1 0 0,0-1 1 0 0,0 1-1 0 0,0-1 1 0 0,0 1-1 0 0,0 0 1 0 0,0 0-1 0 0,-1 0 1 0 0,3 1-136 0 0,43 7 1158 0 0,-26-3-743 0 0,2 0 155 0 0,0 1 0 0 0,19 8-570 0 0,-33-10 147 0 0,0 0 0 0 0,0 1 0 0 0,-1 0 0 0 0,1 0 0 0 0,-1 1 0 0 0,0 1 0 0 0,5 4-147 0 0,-12-9 2 0 0,0 0 0 0 0,0 0 0 0 0,0 0 0 0 0,0 0-1 0 0,0 0 1 0 0,0 1 0 0 0,-1-1 0 0 0,1 0 0 0 0,-1 1 0 0 0,0 0-1 0 0,1-1 1 0 0,-1 1 0 0 0,0 0 0 0 0,-1-1 0 0 0,1 1 0 0 0,0 0-1 0 0,-1 0 1 0 0,0 0 0 0 0,1 0-2 0 0,-2 0 16 0 0,1 0-1 0 0,-1 0 0 0 0,0 0 1 0 0,0 0-1 0 0,0-1 1 0 0,0 1-1 0 0,0 0 1 0 0,0-1-1 0 0,-1 1 1 0 0,0-1-1 0 0,1 1 1 0 0,-1-1-1 0 0,0 0 1 0 0,0 0-1 0 0,0 0 1 0 0,0 0-1 0 0,-1 0 1 0 0,0 1-16 0 0,-18 12-23 0 0,-1-1 0 0 0,-1-1 0 0 0,0-1 0 0 0,0-1 0 0 0,-1-1 0 0 0,-9 2 23 0 0,-51 22-64 0 0,51-20 54 0 0,23-10 23 0 0,-1 0-1 0 0,1 1 0 0 0,0 0 1 0 0,0 1-1 0 0,0 0 0 0 0,-5 4-12 0 0,14-9 62 0 0,1-1 0 0 0,-1 1 0 0 0,1-1-1 0 0,-1 1 1 0 0,1-1 0 0 0,-1 1 0 0 0,1-1-1 0 0,-1 1 1 0 0,1 0 0 0 0,-1-1 0 0 0,1 1 0 0 0,0 0-1 0 0,-1-1 1 0 0,1 1 0 0 0,0 0 0 0 0,-1-1-1 0 0,1 1 1 0 0,0 0 0 0 0,0 0 0 0 0,0-1-1 0 0,0 1 1 0 0,0 0 0 0 0,0 0 0 0 0,0-1-1 0 0,0 2-61 0 0,0-1 25 0 0,1 0 0 0 0,0-1 0 0 0,-1 1 0 0 0,1 0 0 0 0,-1 0 0 0 0,1 0 0 0 0,0-1 0 0 0,-1 1 0 0 0,1 0 0 0 0,0-1-1 0 0,0 1 1 0 0,0-1 0 0 0,0 1 0 0 0,-1-1 0 0 0,1 1 0 0 0,0-1 0 0 0,0 1-25 0 0,5 1-10 0 0,1 0 1 0 0,-1 0-1 0 0,1 0 1 0 0,0-1-1 0 0,2 0 10 0 0,53 3 0 0 0,-25-3 0 0 0,2 0 0 0 0,0-2 0 0 0,4-2 0 0 0,-1-2-76 0 0,1-1 0 0 0,-1-1 0 0 0,29-11 76 0 0,-37 7-4172 0 0,15-7 4172 0 0,-21 7-1600 0 0</inkml:trace>
  <inkml:trace contextRef="#ctx0" brushRef="#br0" timeOffset="275.431">1210 0 16871 0 0,'0'0'771'0'0,"-15"7"290"0"0,-3 8-607 0 0,1 1 0 0 0,1 1-1 0 0,0 1 1 0 0,1 0 0 0 0,2 1 0 0 0,0 1-1 0 0,0 0 1 0 0,2 1 0 0 0,1 0-1 0 0,0 0 1 0 0,1 3-454 0 0,0 2-6 0 0,2-1 0 0 0,0 1 0 0 0,2 1 0 0 0,1-1 0 0 0,1 6 6 0 0,2-21-7 0 0,1 1 1 0 0,0-1 0 0 0,0 0 0 0 0,1 0 0 0 0,1 1 0 0 0,0-1-1 0 0,0 0 1 0 0,1 0 0 0 0,1 0 0 0 0,0-1 0 0 0,0 1-1 0 0,1-1 1 0 0,4 6 6 0 0,-4-10-426 0 0,-1-1-1 0 0,1 0 1 0 0,0 0-1 0 0,0-1 1 0 0,0 0-1 0 0,1 0 1 0 0,0 0-1 0 0,0 0 1 0 0,0-1-1 0 0,0 0 427 0 0,9 6-1535 0 0</inkml:trace>
  <inkml:trace contextRef="#ctx0" brushRef="#br0" timeOffset="740.388">1349 724 15664 0 0,'0'0'356'0'0,"1"10"993"0"0,1-5-1264 0 0,-1-4 280 0 0,-1-1 122 0 0,0 0 22 0 0,0 0 71 0 0,0 0 286 0 0,0 0 124 0 0,12-25 1254 0 0,19-129-172 0 0,-3 43-2648 0 0,14-26 576 0 0,-32 104-17 0 0,-9 27 11 0 0,0 0 0 0 0,1 0 0 0 0,0 0 1 0 0,0 0-1 0 0,1 0 0 0 0,0 0 0 0 0,0 0 0 0 0,2-3 6 0 0,-4 8-3 0 0,0 0-1 0 0,-1 0 1 0 0,1 0-1 0 0,0 0 1 0 0,0 0-1 0 0,0 0 1 0 0,0 1-1 0 0,0-1 1 0 0,0 0-1 0 0,0 0 1 0 0,0 1-1 0 0,0-1 1 0 0,0 1-1 0 0,1-1 1 0 0,-1 1-1 0 0,0-1 1 0 0,0 1-1 0 0,0 0 1 0 0,1 0 3 0 0,0 0-2 0 0,-1 0 0 0 0,0 0 0 0 0,0 0-1 0 0,0 1 1 0 0,0-1 0 0 0,0 0 0 0 0,0 1 0 0 0,0-1 0 0 0,0 1-1 0 0,0-1 1 0 0,0 1 0 0 0,0 0 0 0 0,0-1 0 0 0,0 1 0 0 0,0 0 0 0 0,0 0-1 0 0,0 0 3 0 0,4 5-10 0 0,0 1 0 0 0,-1 0-1 0 0,0 0 1 0 0,0 0-1 0 0,2 7 11 0 0,0-2-26 0 0,19 33 23 0 0,1-1 1 0 0,2 0-1 0 0,3-3 0 0 0,4 5 3 0 0,-32-43 58 0 0,0 0 0 0 0,0-1-1 0 0,0 1 1 0 0,0 0 0 0 0,1-1 0 0 0,-1 0-1 0 0,1 0 1 0 0,-1 0 0 0 0,1 0-1 0 0,0 0 1 0 0,0-1 0 0 0,0 1 0 0 0,0-1-1 0 0,3 0-57 0 0,-6-1 0 0 0,0 0 0 0 0,0 0 0 0 0,-1 0-1 0 0,1 0 1 0 0,0 0 0 0 0,0 0 0 0 0,-1-1-1 0 0,1 1 1 0 0,0 0 0 0 0,0-1 0 0 0,-1 1-1 0 0,1 0 1 0 0,-1-1 0 0 0,1 1 0 0 0,0-1 0 0 0,-1 1-1 0 0,1-1 1 0 0,-1 1 0 0 0,1-1 0 0 0,-1 1-1 0 0,1-1 1 0 0,-1 0 0 0 0,1 1 0 0 0,-1-1-1 0 0,0 0 1 0 0,1 1 0 0 0,-1-1 0 0 0,0 0 0 0 0,1 0 0 0 0,6-24 148 0 0,-3 0 164 0 0,1-24-312 0 0,1-11-246 0 0,10-104 621 0 0,-14 144-408 0 0,15-76-429 0 0,-12 84 480 0 0,-4 10-27 0 0,0 0-1 0 0,0 0 1 0 0,0 1 0 0 0,0-1-1 0 0,-1 0 1 0 0,1 0-1 0 0,-1 0 1 0 0,1-1 0 0 0,-1 1-1 0 0,0 0 1 0 0,0-2 9 0 0,0 3-437 0 0,0 1-133 0 0,6 6-836 0 0,1 2-248 0 0</inkml:trace>
  <inkml:trace contextRef="#ctx0" brushRef="#br0" timeOffset="1126.035">1975 476 6448 0 0,'0'0'498'0'0,"4"10"-7"0"0,9 21 7480 0 0,-5-9-6390 0 0,-8-21-1537 0 0,0 0-1 0 0,0 0 1 0 0,0 0 0 0 0,0 1 0 0 0,0-1 0 0 0,0 0-1 0 0,0 0 1 0 0,0 0 0 0 0,0 0 0 0 0,0 0 0 0 0,0 0-1 0 0,-1 0 1 0 0,1 0 0 0 0,0 0-44 0 0,-1 0 45 0 0,1 0 1 0 0,0 0-1 0 0,-1 0 0 0 0,1 0 0 0 0,0 0 0 0 0,0 0 1 0 0,0 0-1 0 0,0 0 0 0 0,0 0 0 0 0,0 0 1 0 0,0 1-1 0 0,0 0-45 0 0,8 58 1722 0 0,-5-52-881 0 0,-2-4-701 0 0,0 1 0 0 0,1-1 0 0 0,-1 0 0 0 0,-1 1 0 0 0,1-1-1 0 0,0 3-139 0 0,1-9 129 0 0,-2 2-126 0 0,1 0 0 0 0,-1 0 1 0 0,1 0-1 0 0,-1-1 0 0 0,1 1 0 0 0,-1 0 0 0 0,1 0 0 0 0,-1 0 0 0 0,1-1 1 0 0,-1 1-1 0 0,1 0 0 0 0,-1 0 0 0 0,0-1 0 0 0,1 1 0 0 0,-1 0 0 0 0,0-1 1 0 0,1 1-1 0 0,-1-1 0 0 0,0 1 0 0 0,1 0 0 0 0,-1-1 0 0 0,0 1 0 0 0,0-1 1 0 0,1 1-1 0 0,-1-1 0 0 0,0 1 0 0 0,0-1 0 0 0,0 1 0 0 0,0-1-3 0 0,1 0-8 0 0,-1-1 0 0 0,0 1 0 0 0,1-1-1 0 0,0 1 1 0 0,-1-1 0 0 0,1 1-1 0 0,0-1 1 0 0,0 1 0 0 0,-1 0 0 0 0,1 0-1 0 0,0-1 1 0 0,0 1 0 0 0,1 0 0 0 0,-1 0-1 0 0,0 0 1 0 0,0 0 0 0 0,0 0 0 0 0,1 0-1 0 0,-1 0 1 0 0,1 1 0 0 0,-1-1-1 0 0,0 0 1 0 0,1 1 0 0 0,-1-1 0 0 0,1 1-1 0 0,-1 0 1 0 0,1-1 0 0 0,0 1 0 0 0,-1 0-1 0 0,1 0 9 0 0,3-1 0 0 0,1-1 0 0 0,-1 1 0 0 0,0-1 0 0 0,1 0 0 0 0,-1 0 0 0 0,2-2 0 0 0,-2 2 0 0 0,0-1 0 0 0,0 1 0 0 0,0 0 0 0 0,1 1 0 0 0,-1-1 0 0 0,4 0 0 0 0,3 1-43 0 0,-8 0 133 0 0,-1 1-1 0 0,0-1 1 0 0,0 1 0 0 0,0 0-1 0 0,1 0 1 0 0,-1 0 0 0 0,0 0 0 0 0,0 1-1 0 0,0-1 1 0 0,1 1 0 0 0,-1 0-1 0 0,0 0 1 0 0,0 0 0 0 0,0 0 0 0 0,0 1-1 0 0,0-1-89 0 0,0 1 44 0 0,0 0 0 0 0,0 0 0 0 0,0 0 0 0 0,0 0 0 0 0,0 1 0 0 0,-1-1 0 0 0,1 1 0 0 0,-1 0 0 0 0,1-1 0 0 0,-1 1 0 0 0,0 0 0 0 0,0 0 0 0 0,-1 1 0 0 0,1-1 0 0 0,0 1-44 0 0,-2-2-2 0 0,1 0 0 0 0,0 0 0 0 0,-1 0 0 0 0,0 0 0 0 0,1 0 0 0 0,-1 0 0 0 0,0 0 0 0 0,0 0 0 0 0,0 0 0 0 0,0 1 0 0 0,0-1 0 0 0,-1 0 0 0 0,1 0 0 0 0,-1 0 0 0 0,1 0 0 0 0,-1 0 0 0 0,0 0 0 0 0,0 0 0 0 0,1 0 0 0 0,-2 0 0 0 0,1-1 0 0 0,0 1 0 0 0,0 0 0 0 0,0-1 0 0 0,-1 1 0 0 0,0 0 2 0 0,-6 5 190 0 0,0 0 0 0 0,0-1 0 0 0,-1 0-1 0 0,0 0 1 0 0,0-1 0 0 0,0-1 0 0 0,-3 2-190 0 0,-22 7 722 0 0,-14 4-722 0 0,31-12-231 0 0,3 0 35 0 0,-2 0-1 0 0,1-2 0 0 0,0 0 0 0 0,-1-1 1 0 0,1 0-1 0 0,-1-1 0 0 0,1-1 0 0 0,-1-1 1 0 0,-12-1 196 0 0,28 2-106 0 0,-2 0-103 0 0,1-1 0 0 0,0 1 0 0 0,0 0 0 0 0,0 0 0 0 0,-1-1 0 0 0,1 1 0 0 0,0 0 0 0 0,0-1 0 0 0,0 1 0 0 0,0-1 0 0 0,0 0 0 0 0,-1 1 0 0 0,1-1 0 0 0,0 0 0 0 0,0 1 0 0 0,1-1 0 0 0,-1 0 0 0 0,0 0 0 0 0,0 0 0 0 0,0 0 0 0 0,1 0 0 0 0,-1-1 209 0 0,-3-6-6993 0 0</inkml:trace>
  <inkml:trace contextRef="#ctx0" brushRef="#br0" timeOffset="1351.663">2370 468 17503 0 0,'9'1'1872'0'0,"-5"1"-1719"0"0,1 1 0 0 0,1-1-1 0 0,-1 0 1 0 0,0-1 0 0 0,0 1 0 0 0,1-1-1 0 0,-1 0 1 0 0,1 0-153 0 0,48 2 2314 0 0,78-8 270 0 0,4-1-5553 0 0,-125 6 1257 0 0,-1 3-15 0 0</inkml:trace>
  <inkml:trace contextRef="#ctx0" brushRef="#br0" timeOffset="1883.543">2878 658 6912 0 0,'0'0'528'0'0,"1"1"-120"0"0,2 0 255 0 0,0 0-1 0 0,1 0 1 0 0,-1 0 0 0 0,0 0-1 0 0,0 0 1 0 0,1 0 0 0 0,-1-1 0 0 0,0 0-1 0 0,2 0-662 0 0,12 2 2145 0 0,-13-1-1881 0 0,-1-1 0 0 0,1 0 0 0 0,-1 0 0 0 0,1 0 0 0 0,-1-1 0 0 0,0 1 0 0 0,1-1 0 0 0,-1 0 1 0 0,0 0-1 0 0,1 0 0 0 0,-1 0 0 0 0,0-1 0 0 0,0 1 0 0 0,0-1 0 0 0,0 0 0 0 0,0 0 0 0 0,0 0 0 0 0,-1 0 0 0 0,1 0 0 0 0,0-2-264 0 0,1 0 264 0 0,0 0 0 0 0,0 0 1 0 0,0-1-1 0 0,-1 1 0 0 0,0-1 0 0 0,0 0 0 0 0,0 0 0 0 0,0 0 0 0 0,-1-1 0 0 0,0 1 0 0 0,0 0 0 0 0,-1-2-264 0 0,7-45 994 0 0,-7 36-1149 0 0,2 0-1 0 0,-1 1 1 0 0,3-5 155 0 0,1-5 60 0 0,2-26-60 0 0,3-11 4 0 0,0 11 159 0 0,-4 18 234 0 0,9-26-397 0 0,-7 42 54 0 0,-9 17-54 0 0,0 0 0 0 0,0-1 0 0 0,0 1 1 0 0,0 0-1 0 0,1 0 0 0 0,-1 0 0 0 0,0-1 1 0 0,0 1-1 0 0,1 0 0 0 0,-1 0 1 0 0,0 0-1 0 0,0 0 0 0 0,1 0 0 0 0,-1-1 1 0 0,0 1-1 0 0,0 0 0 0 0,1 0 1 0 0,-1 0-1 0 0,0 0 0 0 0,1 0 0 0 0,-1 0 1 0 0,0 0-1 0 0,0 0 0 0 0,1 0 0 0 0,-1 0 1 0 0,0 0-1 0 0,1 0 0 0 0,-1 0 1 0 0,0 0-1 0 0,0 0 0 0 0,1 1 0 0 0,-1-1 1 0 0,0 0-1 0 0,0 0 0 0 0,1 0 1 0 0,-1 0-1 0 0,0 0 0 0 0,0 1 0 0 0,1-1 1 0 0,-1 0-1 0 0,0 0 0 0 0,0 0 0 0 0,0 1 0 0 0,8 7-12 0 0,-8-7 11 0 0,4 6-10 0 0,1 0 0 0 0,-2 1 0 0 0,1-1 1 0 0,-1 1-1 0 0,0 0 0 0 0,1 5 11 0 0,9 53 10 0 0,-8-34-15 0 0,7 32-16 0 0,7 39-22 0 0,-16-93 47 0 0,0 0-1 0 0,1-1 1 0 0,4 10-4 0 0,-8-19 1 0 0,0 0 0 0 0,1 1 0 0 0,-1-1 0 0 0,0 0 0 0 0,0 1-1 0 0,1-1 1 0 0,-1 0 0 0 0,0 1 0 0 0,0-1 0 0 0,1 0 0 0 0,-1 1 0 0 0,0-1 0 0 0,1 0 0 0 0,-1 0 0 0 0,0 1 0 0 0,1-1 0 0 0,-1 0 0 0 0,0 0 0 0 0,1 0-1 0 0,-1 1 1 0 0,1-1 0 0 0,-1 0 0 0 0,0 0 0 0 0,1 0 0 0 0,-1 0 0 0 0,1 0 0 0 0,-1 0 0 0 0,0 0 0 0 0,1 0 0 0 0,-1 0 0 0 0,1 0 0 0 0,-1 0 0 0 0,0 0-1 0 0,1 0 1 0 0,-1 0 0 0 0,1-1 0 0 0,-1 1 0 0 0,0 0 0 0 0,1 0 0 0 0,-1 0 0 0 0,0-1 0 0 0,1 1 0 0 0,-1 0 0 0 0,0 0 0 0 0,1-1 0 0 0,-1 1-1 0 0,0 0 1 0 0,1 0 0 0 0,-1-1 0 0 0,0 1 0 0 0,0 0 0 0 0,1-1 0 0 0,-1 1-1 0 0,1-1 4 0 0,2-2 45 0 0,1 0 0 0 0,0 0 1 0 0,-1 0-1 0 0,0 0 0 0 0,0-1 0 0 0,0 1 0 0 0,0-1 0 0 0,-1 0 0 0 0,1 1 0 0 0,-1-1 1 0 0,1-2-50 0 0,4-9 735 0 0,-1-1 1 0 0,2-8-736 0 0,3-9-226 0 0,12-39-122 0 0,-2 5 342 0 0,-10 32-15 0 0,-5 18 36 0 0,0 0 0 0 0,0 1 1 0 0,2 0-16 0 0,-6 11-29 0 0,1 0 1 0 0,0 0-1 0 0,0 0 1 0 0,1 1-1 0 0,0 0 1 0 0,-1-1-1 0 0,1 1 0 0 0,1 1 1 0 0,-1-1-1 0 0,0 0 1 0 0,3 0 28 0 0,-6 3-37 0 0,0 1 0 0 0,0-1 1 0 0,0 1-1 0 0,0-1 0 0 0,0 1 0 0 0,0 0 1 0 0,1-1-1 0 0,-1 1 0 0 0,0 0 0 0 0,0 0 1 0 0,0 0-1 0 0,0 0 0 0 0,0 0 0 0 0,1 0 1 0 0,-1 0-1 0 0,0 0 0 0 0,0 0 0 0 0,0 1 0 0 0,0-1 1 0 0,1 0-1 0 0,-1 1 0 0 0,0-1 0 0 0,0 1 1 0 0,0-1-1 0 0,0 1 0 0 0,0-1 0 0 0,0 1 1 0 0,0 0-1 0 0,-1 0 0 0 0,2 0 37 0 0,10 13-2281 0 0,-3 1-3491 0 0,-2 0-1774 0 0</inkml:trace>
  <inkml:trace contextRef="#ctx0" brushRef="#br0" timeOffset="2231.211">3650 460 16727 0 0,'-15'-5'1682'0'0,"9"5"-1628"0"0,-1 0 0 0 0,1 1-1 0 0,0 0 1 0 0,0 0 0 0 0,1 1 0 0 0,-1-1 0 0 0,0 1 0 0 0,0 1 0 0 0,1-1 0 0 0,-4 3-54 0 0,-5 1 235 0 0,-1 1 173 0 0,1 0-1 0 0,0 2 0 0 0,1-1 0 0 0,0 2 0 0 0,0 0 0 0 0,-4 4-407 0 0,3-2-104 0 0,11-9 196 0 0,0-1 1 0 0,0 1-1 0 0,1 0 0 0 0,-1 1 1 0 0,1-1-1 0 0,-1 0 0 0 0,1 1 1 0 0,0 0-1 0 0,0-1 0 0 0,1 1 1 0 0,-1 0-1 0 0,1 0 0 0 0,0 0 1 0 0,0 0-1 0 0,0 0 0 0 0,0 1-92 0 0,1-5-3 0 0,0 0 0 0 0,0 1 0 0 0,0-1 0 0 0,0 0 0 0 0,0 0 0 0 0,0 1 0 0 0,0-1 0 0 0,0 0 0 0 0,0 0 0 0 0,0 1 0 0 0,0-1-1 0 0,0 0 1 0 0,0 0 0 0 0,0 1 0 0 0,0-1 0 0 0,0 0 0 0 0,0 0 0 0 0,1 1 0 0 0,-1-1 0 0 0,0 0 0 0 0,0 0 0 0 0,0 0 0 0 0,0 1 0 0 0,1-1 0 0 0,-1 0-1 0 0,0 0 1 0 0,0 0 0 0 0,0 0 0 0 0,1 1 0 0 0,-1-1 0 0 0,0 0 0 0 0,0 0 0 0 0,0 0 0 0 0,1 0 0 0 0,-1 0 0 0 0,0 0 0 0 0,0 0 0 0 0,1 0 0 0 0,-1 0-1 0 0,0 0 1 0 0,0 0 0 0 0,1 0 0 0 0,-1 0 0 0 0,0 0 0 0 0,1 0 0 0 0,-1 0 0 0 0,0 0 0 0 0,0 0 3 0 0,11-4 87 0 0,-10 3-75 0 0,18-6 77 0 0,-8 3-13 0 0,0 0-1 0 0,0-1 1 0 0,0 0-1 0 0,-1-1 1 0 0,3-2-76 0 0,52-29 77 0 0,-62 35-77 0 0,0 0 0 0 0,0 0 0 0 0,1 1 0 0 0,-1 0 0 0 0,0 0 0 0 0,1 0 0 0 0,-1 0 0 0 0,2 0 0 0 0,13-4 0 0 0,-17 5 0 0 0,-1-1 0 0 0,1 1 0 0 0,0 0 0 0 0,0 0 0 0 0,0 0 0 0 0,0-1 0 0 0,-1 1 0 0 0,1 0 0 0 0,0 0 0 0 0,0 0 0 0 0,0 0 0 0 0,0 1 0 0 0,-1-1 0 0 0,1 0 0 0 0,0 0 0 0 0,0 0 0 0 0,0 1 0 0 0,0-1 0 0 0,-1 0 0 0 0,1 1 0 0 0,0-1 0 0 0,0 1 0 0 0,0 0 0 0 0,0 0 0 0 0,1 0 0 0 0,-1 1 0 0 0,0-1 0 0 0,1 1 0 0 0,-1-1 0 0 0,0 1 0 0 0,0-1 0 0 0,0 1 0 0 0,0 0 0 0 0,3 7 0 0 0,-1 0 0 0 0,0 0 0 0 0,0 0 0 0 0,-1 2 0 0 0,1-1 0 0 0,4 19 0 0 0,-3-10 0 0 0,2 0 0 0 0,4 11 0 0 0,-10-29-3 0 0,0-1-1 0 0,0 0 0 0 0,1 1 0 0 0,-1-1 1 0 0,0 0-1 0 0,0 1 0 0 0,0-1 0 0 0,0 0 1 0 0,1 1-1 0 0,-1-1 0 0 0,0 0 0 0 0,0 1 1 0 0,0-1-1 0 0,1 0 0 0 0,-1 0 0 0 0,0 1 1 0 0,0-1-1 0 0,1 0 0 0 0,-1 0 0 0 0,0 0 1 0 0,1 0-1 0 0,-1 1 0 0 0,0-1 0 0 0,1 0 0 0 0,-1 0 1 0 0,0 0-1 0 0,1 0 0 0 0,-1 0 0 0 0,0 0 1 0 0,1 0-1 0 0,-1 0 0 0 0,1 0 0 0 0,-1 0 1 0 0,0 0-1 0 0,1 0 0 0 0,-1 0 0 0 0,0 0 1 0 0,1 0-1 0 0,-1 0 0 0 0,0 0 0 0 0,1 0 1 0 0,-1-1-1 0 0,1 1 4 0 0,-1 0-28 0 0,2 0-368 0 0,0-1 1 0 0,0 1-1 0 0,0-1 0 0 0,0 0 1 0 0,0 1-1 0 0,0-1 0 0 0,-1 0 1 0 0,1 0-1 0 0,0 0 0 0 0,0-1 1 0 0,0 1-1 0 0,-1 0 396 0 0,5-7-6894 0 0</inkml:trace>
  <inkml:trace contextRef="#ctx0" brushRef="#br0" timeOffset="2527.252">3951 130 14888 0 0,'0'0'332'0'0,"0"0"50"0"0,0 0 26 0 0,2 0-43 0 0,2 2-303 0 0,1 1 0 0 0,-1 0 0 0 0,0 0-1 0 0,1 0 1 0 0,-1 0 0 0 0,-1 1-1 0 0,1-1 1 0 0,0 1 0 0 0,-1 0-1 0 0,0 0 1 0 0,0 0 0 0 0,0 1 0 0 0,1 2-62 0 0,6 10 714 0 0,-1 1 1 0 0,6 18-715 0 0,18 39 1175 0 0,-19-47-437 0 0,-2 0 0 0 0,-2 1 0 0 0,0 0 0 0 0,5 30-738 0 0,-7-23 1550 0 0,5 11-1550 0 0,-5-18 1184 0 0,-1 0-1 0 0,3 22-1183 0 0,-9-42 132 0 0,-1 0-1 0 0,1 1 0 0 0,-1-1 0 0 0,-1 0 0 0 0,0 0 0 0 0,0 0 1 0 0,-1 0-1 0 0,0 0 0 0 0,0 0 0 0 0,-4 8-131 0 0,4-14 1 0 0,1-1 1 0 0,-1 1-1 0 0,1 0 0 0 0,-1-1 0 0 0,0 1 0 0 0,0-1 1 0 0,0 1-1 0 0,0-1 0 0 0,-1 0 0 0 0,1 0 1 0 0,-1 0-1 0 0,1 0 0 0 0,-1-1 0 0 0,0 1 0 0 0,1-1 1 0 0,-1 1-1 0 0,0-1 0 0 0,-2 1-1 0 0,-6 1 172 0 0,-1 0-1 0 0,0-1 1 0 0,0 0-1 0 0,-4 0-171 0 0,-6 1-135 0 0,-9 2-501 0 0,-1-1 1 0 0,0-2-1 0 0,0-1 0 0 0,0-2 0 0 0,-18-2 636 0 0,45 2-522 0 0,-1 0 0 0 0,1-1 0 0 0,0 1 0 0 0,0-1 0 0 0,0 0 0 0 0,0 0 0 0 0,0 0 0 0 0,0-1 0 0 0,0 0 522 0 0,-19-14-7739 0 0</inkml:trace>
  <inkml:trace contextRef="#ctx0" brushRef="#br1" timeOffset="23410.249">802 64 6448 0 0,'12'-6'640'0'0,"22"-21"848"0"0,-33 26-1386 0 0,0 1 1 0 0,-1-1-1 0 0,1 1 1 0 0,0-1-1 0 0,-1 0 1 0 0,1 1-1 0 0,-1-1 1 0 0,1 0-1 0 0,-1 0 1 0 0,1 0 0 0 0,-1 1-1 0 0,0-1 1 0 0,1 0-1 0 0,-1 0 1 0 0,0 0-103 0 0,1 0 85 0 0,-1 0 0 0 0,0 1 0 0 0,0-1 1 0 0,1 0-1 0 0,-1 0 0 0 0,1 1 0 0 0,-1-1 0 0 0,0 0 1 0 0,1 1-1 0 0,-1-1 0 0 0,1 0 0 0 0,-1 1 1 0 0,1-1-1 0 0,0 1 0 0 0,-1-1 0 0 0,1 1 0 0 0,0-1 1 0 0,0 0-86 0 0,0 1 512 0 0,-1 0 0 0 0,0 0 0 0 0,0 0 0 0 0,0-5 271 0 0,0 6 3553 0 0,-2 4-4256 0 0,1-1 1 0 0,-1 1-1 0 0,-1 0 0 0 0,1-1 0 0 0,0 1 0 0 0,-1-1 0 0 0,0 0 0 0 0,0 1 0 0 0,-2 0-80 0 0,-1 3 330 0 0,-14 21 27 0 0,-235 324 1020 0 0,151-221-1506 0 0,-72 68 129 0 0,36-48 0 0 0,117-130-357 0 0,2 1 0 0 0,0 0-1 0 0,2 2 1 0 0,-11 19 357 0 0,4-3-7146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04.64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363 562 13824 0 0,'17'-36'2514'0'0,"-16"35"-2433"0"0,0 0 0 0 0,0 1 0 0 0,0-1 0 0 0,0 0 0 0 0,0 1 0 0 0,0 0 0 0 0,0-1 0 0 0,0 1 0 0 0,0-1 0 0 0,0 1 0 0 0,1 0 0 0 0,-1 0-1 0 0,0 0 1 0 0,0-1 0 0 0,0 1-81 0 0,5-1 133 0 0,1-1-24 0 0,2-1 241 0 0,1 0 0 0 0,-1 1 0 0 0,1 0 0 0 0,7-1-350 0 0,-10 2 336 0 0,0 1 1 0 0,0 0-1 0 0,0 0 0 0 0,0 0 1 0 0,0 0-1 0 0,0 1 0 0 0,0 1 0 0 0,-1-1 1 0 0,1 1-1 0 0,0 0 0 0 0,0 0 1 0 0,-1 1-1 0 0,6 3-336 0 0,-8-4 73 0 0,0 0 0 0 0,0 1 0 0 0,-1-1 1 0 0,1 1-1 0 0,-1 0 0 0 0,0 0 0 0 0,0 0 0 0 0,0 0 1 0 0,0 1-1 0 0,0-1 0 0 0,-1 1 0 0 0,1-1 0 0 0,-1 1 0 0 0,0 0 1 0 0,0 0-1 0 0,-1 0 0 0 0,1 0 0 0 0,-1 1 0 0 0,0-1 0 0 0,0 0 1 0 0,0 1-1 0 0,-1-1 0 0 0,1 0 0 0 0,-1 1 0 0 0,0-1 1 0 0,-1 3-74 0 0,0 1 6 0 0,-1-1 1 0 0,0 1 0 0 0,-1-1-1 0 0,0 1 1 0 0,0-1 0 0 0,0 0-1 0 0,-1 0 1 0 0,0-1 0 0 0,-1 1-1 0 0,1-1 1 0 0,-1 0 0 0 0,-1 0-1 0 0,1 0 1 0 0,-3 1-7 0 0,-18 13 97 0 0,-1-1 1 0 0,0-2-1 0 0,-1-1 0 0 0,-26 10-97 0 0,34-16 128 0 0,15-7 2 0 0,4-2-197 0 0,5-18-389 0 0,-3 15 479 0 0,0 1 1 0 0,0-1 0 0 0,1 1-1 0 0,-1-1 1 0 0,1 1-1 0 0,-1-1 1 0 0,1 1-1 0 0,0 0 1 0 0,-1 0 0 0 0,1 0-1 0 0,0 0 1 0 0,0 0-1 0 0,0 0 1 0 0,0 0-1 0 0,0 1 1 0 0,0-1 0 0 0,0 1-1 0 0,0-1-23 0 0,41-5-138 0 0,-30 5-19 0 0,24-2 148 0 0,0 2-1 0 0,1 1 0 0 0,-1 2 1 0 0,16 3 9 0 0,-36-3 182 0 0,0-2 0 0 0,0 0 1 0 0,6-1-183 0 0,-15 1-212 0 0,0-1 0 0 0,0-1 0 0 0,0 1-1 0 0,0-1 1 0 0,0-1 0 0 0,0 1 0 0 0,7-5 212 0 0,-13 6-455 0 0,1-1 0 0 0,-1 0 0 0 0,1 0 0 0 0,-1 0 0 0 0,0 0-1 0 0,0 0 1 0 0,1-1 455 0 0,6-6-3655 0 0,0 1-3151 0 0</inkml:trace>
  <inkml:trace contextRef="#ctx0" brushRef="#br0" timeOffset="299.207">947 541 4144 0 0,'3'-14'944'0'0,"2"2"7103"0"0,-4 10-6717 0 0,-1 2 201 0 0,0 0-408 0 0,0 0-77 0 0,5 25 1352 0 0,0-5-1594 0 0,8 51 1286 0 0,-8-46-2028 0 0,-3-17 141 0 0,-1-1 1 0 0,-1 1-1 0 0,0 0 0 0 0,0-1 0 0 0,0 1 0 0 0,-1 0 1 0 0,0 0-1 0 0,0-1 0 0 0,-1 1 0 0 0,-2 5-203 0 0,-1 13 18 0 0,4-21-19 0 0,0-1 1 0 0,0 1 0 0 0,0 0 0 0 0,0 0-1 0 0,-1 0 1 0 0,-1 10 11 0 0,3-14-36 0 0,0 0-1 0 0,0 0 0 0 0,0 0 0 0 0,0 0 1 0 0,-1 0-1 0 0,1 0 0 0 0,0 0 0 0 0,0 0 0 0 0,-1 0 1 0 0,1 0-1 0 0,-1 0 0 0 0,1 0 0 0 0,-1 0 0 0 0,1 0 1 0 0,-1 0-1 0 0,0 0 26 0 0,0 0-475 0 0,1-1-33 0 0,0 0-72 0 0,0 0-285 0 0,0 0-126 0 0,0 0-29 0 0,0 1 677 0 0,1-1-1 0 0,-1 1 1 0 0,1 0-1 0 0,0-1 0 0 0,-1 1 1 0 0,1-1-1 0 0,0 0 0 0 0,-1 1 1 0 0,1-1-1 0 0,0 0 1 0 0,-1 1-1 0 0,1-1 0 0 0,0 0 1 0 0,0 0-1 0 0,-1 1 0 0 0,1-1 1 0 0,0 0-1 0 0,0 0 344 0 0,2-7-1782 0 0</inkml:trace>
  <inkml:trace contextRef="#ctx0" brushRef="#br0" timeOffset="577.045">1077 585 13824 0 0,'0'0'314'0'0,"0"0"46"0"0,0 0 22 0 0,1 0-50 0 0,0 0-309 0 0,0 0 1 0 0,-1 1-1 0 0,1-1 1 0 0,0 0-1 0 0,0 0 1 0 0,0 0-1 0 0,0 1 1 0 0,-1-1 0 0 0,1 0-1 0 0,0 1 1 0 0,0-1-1 0 0,-1 0 1 0 0,1 1-1 0 0,0-1 1 0 0,-1 1-1 0 0,1 0 1 0 0,0-1 0 0 0,-1 1-1 0 0,1-1 1 0 0,-1 1-1 0 0,1 0 1 0 0,-1-1-1 0 0,1 1 1 0 0,-1 0-24 0 0,6 16 1205 0 0,-6-15-1024 0 0,9 34 2211 0 0,-2-11-1230 0 0,-2 0 0 0 0,0 3-1162 0 0,-4-22 283 0 0,0-1 0 0 0,0 0 0 0 0,1 0 0 0 0,-1 0 0 0 0,1 0-283 0 0,0 0 45 0 0,0 0 0 0 0,0-1 0 0 0,-1 1 0 0 0,0 0 0 0 0,0 2-45 0 0,5 38 576 0 0,-3-25 101 0 0,-1 0 0 0 0,0 10-677 0 0,-2-30-48 0 0,0 0 1 0 0,0 1-1 0 0,0-1 1 0 0,0 0-1 0 0,0 1 1 0 0,0-1-1 0 0,-1 0 1 0 0,1 1-1 0 0,0-1 1 0 0,0 0-1 0 0,0 0 1 0 0,0 1 0 0 0,-1-1-1 0 0,1 0 1 0 0,0 0-1 0 0,0 1 1 0 0,0-1-1 0 0,-1 0 1 0 0,1 0-1 0 0,0 0 1 0 0,0 0-1 0 0,-1 1 1 0 0,1-1-1 0 0,0 0 1 0 0,-1 0-1 0 0,1 0 1 0 0,0 0-1 0 0,0 0 1 0 0,-1 0 0 0 0,1 0-1 0 0,0 0 1 0 0,-1 0-1 0 0,1 0 1 0 0,0 0-1 0 0,-1 0 1 0 0,1 0-1 0 0,0 0 1 0 0,-1 0-1 0 0,1 0 1 0 0,0 0-1 0 0,0 0 1 0 0,-1 0-1 0 0,1 0 1 0 0,0 0 0 0 0,-1 0-1 0 0,1-1 1 0 0,0 1-1 0 0,0 0 1 0 0,-1 0 47 0 0,-18-9-1893 0 0,14 6 1390 0 0,-5 0-521 0 0</inkml:trace>
  <inkml:trace contextRef="#ctx0" brushRef="#br0" timeOffset="771.339">619 517 12896 0 0,'14'-6'1376'0'0,"-2"4"-641"0"0,0 0 0 0 0,0 1 0 0 0,1 1 0 0 0,11 0-735 0 0,25-1 1825 0 0,26-3 436 0 0,0 3 0 0 0,69 9-2261 0 0,-21-3 302 0 0,-67-3-1036 0 0,1 1 0 0 0,19 6 734 0 0,-61-6-1794 0 0</inkml:trace>
  <inkml:trace contextRef="#ctx0" brushRef="#br0" timeOffset="1085.118">325 368 13824 0 0,'-5'-1'130'0'0,"1"1"0"0"0,-1 0-1 0 0,1-1 1 0 0,-1 2 0 0 0,1-1 0 0 0,-1 0 0 0 0,1 1 0 0 0,0 0 0 0 0,-1 0 0 0 0,1 0 0 0 0,0 1 0 0 0,-1-1 0 0 0,1 1 0 0 0,0 0 0 0 0,0 0 0 0 0,1 0 0 0 0,-1 1 0 0 0,0-1 0 0 0,1 1 0 0 0,-1 0 0 0 0,1 0 0 0 0,-1 1-130 0 0,-5 6 743 0 0,-1 1 1 0 0,2-1-1 0 0,-1 2 0 0 0,1-1 1 0 0,1 1-1 0 0,-4 8-743 0 0,2 3 537 0 0,1-1-1 0 0,0 1 0 0 0,2 0 0 0 0,-2 15-536 0 0,7-33 31 0 0,-2 7 15 0 0,2 1-1 0 0,0-1 0 0 0,0 0 0 0 0,1 1 1 0 0,1-1-1 0 0,0 0 0 0 0,0 0 0 0 0,3 10-45 0 0,6 15 758 0 0,1-1-1 0 0,4 6-757 0 0,-12-34 177 0 0,3 9-234 0 0,1-1 0 0 0,0 0-1 0 0,1 0 1 0 0,1-1 0 0 0,1 0 0 0 0,5 5 57 0 0,-8-11 52 0 0,0 0-1 0 0,1-1 0 0 0,0 0 1 0 0,1-1-1 0 0,0 0 0 0 0,0 0 0 0 0,0-1 1 0 0,1 0-1 0 0,0-1 0 0 0,6 3-51 0 0,6 1-520 0 0,1-2-1 0 0,0 0 1 0 0,0-2 0 0 0,1 0-1 0 0,-1-2 1 0 0,3 0 520 0 0,1 0-1846 0 0</inkml:trace>
  <inkml:trace contextRef="#ctx0" brushRef="#br0" timeOffset="1564.226">1445 258 16671 0 0,'7'1'1274'0'0,"6"4"-829"0"0,0 1 1 0 0,11 8-446 0 0,-10-7 703 0 0,-8-3-447 0 0,0 0 0 0 0,0 0-1 0 0,0 1 1 0 0,-1 0 0 0 0,0 0-1 0 0,0 0 1 0 0,0 1 0 0 0,0-1-1 0 0,-1 1 1 0 0,0 0-1 0 0,0 1 1 0 0,0 0-256 0 0,7 16 514 0 0,-1 0 0 0 0,6 21-514 0 0,-4-10-124 0 0,1-3 491 0 0,-2 0 0 0 0,-2 1-1 0 0,-1 1 1 0 0,3 21-367 0 0,-9-31 53 0 0,-2 0 1 0 0,0 1-1 0 0,-2-1 0 0 0,0 0 1 0 0,-1 0-1 0 0,-2 0 0 0 0,0-1 1 0 0,-2 1-1 0 0,0-1 0 0 0,-1 0 1 0 0,-1-1-1 0 0,-2 0 0 0 0,-3 4-53 0 0,11-19 53 0 0,-1 0-1 0 0,-1 0 1 0 0,1-1 0 0 0,-1 1-1 0 0,0-1 1 0 0,0-1 0 0 0,-2 2-53 0 0,-19 10-1512 0 0,23-15 642 0 0,0 0 0 0 0,1 0-1 0 0,-1 0 1 0 0,0 0-1 0 0,0 0 1 0 0,0-1-1 0 0,0 0 1 0 0,-2 0 870 0 0,-7 0-7557 0 0</inkml:trace>
  <inkml:trace contextRef="#ctx0" brushRef="#br0" timeOffset="1846.675">1754 173 12896 0 0,'10'-5'372'0'0,"-6"4"-270"0"0,-1-1 1 0 0,0 1 0 0 0,0 0 0 0 0,0 0 0 0 0,1 0-1 0 0,-1 1 1 0 0,1-1 0 0 0,-1 1 0 0 0,0-1 0 0 0,2 1-103 0 0,4 1 547 0 0,0 1 0 0 0,0-1 0 0 0,0 1 1 0 0,-1 1-1 0 0,1 0 0 0 0,8 4-547 0 0,-14-6 188 0 0,1 1 1 0 0,-1 0-1 0 0,0 0 0 0 0,1 0 1 0 0,-1 0-1 0 0,0 0 0 0 0,-1 1 1 0 0,1-1-1 0 0,0 1 0 0 0,-1 0 1 0 0,1 0-1 0 0,-1 0 0 0 0,0 0 0 0 0,0 0 1 0 0,0 1-1 0 0,-1-1 0 0 0,1 1 1 0 0,0 0-189 0 0,-2-2 74 0 0,0 0 0 0 0,0 0 1 0 0,0 0-1 0 0,0 0 0 0 0,0-1 0 0 0,0 1 1 0 0,0 0-1 0 0,-1 0 0 0 0,1 0 1 0 0,-1 0-1 0 0,1 0 0 0 0,-1-1 0 0 0,0 1 1 0 0,0 0-1 0 0,0-1 0 0 0,0 1 1 0 0,0 0-1 0 0,0-1 0 0 0,0 1 1 0 0,0-1-1 0 0,-1 0 0 0 0,1 1 0 0 0,-1-1 1 0 0,1 0-1 0 0,-1 0 0 0 0,0 1-74 0 0,-8 5 273 0 0,0 0 0 0 0,0-1-1 0 0,-10 4-272 0 0,11-5-199 0 0,-28 13 199 0 0,74-21 931 0 0,64-10-247 0 0,33 3-684 0 0,-49 2-611 0 0,-62 6-879 0 0,2-1-6759 0 0</inkml:trace>
  <inkml:trace contextRef="#ctx0" brushRef="#br0" timeOffset="4831.318">2816 623 8288 0 0,'-3'-2'117'0'0,"-7"-6"522"0"0,11 7-628 0 0,0 1 1 0 0,-1-1-1 0 0,1 0 1 0 0,0 1-1 0 0,-1-1 1 0 0,1 0-1 0 0,-1 0 1 0 0,1 1-1 0 0,-1-1 1 0 0,1 0-1 0 0,-1 0 1 0 0,0 0-1 0 0,1 0 1 0 0,-1 0-1 0 0,0 1 1 0 0,0-1-1 0 0,0 0 1 0 0,1 0-1 0 0,-1-1-11 0 0,0 2 46 0 0,-1-1-1 0 0,1 1 1 0 0,0 0-1 0 0,0-1 1 0 0,0 1-1 0 0,0-1 1 0 0,0 1-1 0 0,0-1 1 0 0,0 1-1 0 0,0 0 1 0 0,0-1-1 0 0,0 1 1 0 0,0-1-1 0 0,0 1 1 0 0,0-1-1 0 0,0 1 1 0 0,1 0-1 0 0,-1-1 1 0 0,0 1-1 0 0,0-1 1 0 0,0 1-1 0 0,1 0 1 0 0,-1-1-1 0 0,0 1 0 0 0,0 0 1 0 0,1-1-1 0 0,-1 1 1 0 0,0 0-1 0 0,1-1 1 0 0,-1 1-46 0 0,1-1 131 0 0,0 0 0 0 0,-1 1 0 0 0,1-1 0 0 0,0 0 0 0 0,-1 0 0 0 0,1 0 1 0 0,-1 0-1 0 0,1 0 0 0 0,-1 0 0 0 0,0 0 0 0 0,1-2-131 0 0,-1 3 122 0 0,1-1 0 0 0,-1 0 0 0 0,0 0 0 0 0,1 0 0 0 0,-1 0 0 0 0,1 0 0 0 0,0 1 0 0 0,-1-1 0 0 0,1 0 0 0 0,-1 0 0 0 0,1 1 0 0 0,0-1 0 0 0,0 0 0 0 0,-1 1 0 0 0,1-1 0 0 0,0 1 0 0 0,0-1 0 0 0,0 1 0 0 0,1-1-122 0 0,-2 1 104 0 0,1-1-1 0 0,0 1 1 0 0,0 0 0 0 0,0-1-1 0 0,0 1 1 0 0,-1-1 0 0 0,1 0-1 0 0,0 1 1 0 0,-1-1 0 0 0,1 0-1 0 0,0 1 1 0 0,-1-1 0 0 0,1 0-1 0 0,-1 0 1 0 0,1 1 0 0 0,-1-1-1 0 0,1 0 1 0 0,-1 0 0 0 0,0 0-104 0 0,1 0 64 0 0,-1 1 0 0 0,0-1 0 0 0,0 0-1 0 0,1 1 1 0 0,-1-1 0 0 0,0 1 0 0 0,1-1 0 0 0,-1 0 0 0 0,0 1 0 0 0,1-1 0 0 0,-1 1 0 0 0,1-1 0 0 0,-1 1 0 0 0,1 0-1 0 0,-1-1 1 0 0,1 1 0 0 0,0-1 0 0 0,-1 1 0 0 0,1 0 0 0 0,-1-1 0 0 0,1 1 0 0 0,0 0 0 0 0,-1 0 0 0 0,1 0 0 0 0,0-1-1 0 0,-1 1 1 0 0,1 0 0 0 0,0 0-64 0 0,3-1 293 0 0,-3 0 155 0 0,-1 1 32 0 0,0 0 134 0 0,0 0 52 0 0,-8 3 616 0 0,7-3-1240 0 0,-1 1 1 0 0,1 0 0 0 0,-1 0 0 0 0,1 0 0 0 0,-1 0-1 0 0,1 0 1 0 0,0 0 0 0 0,-1 0 0 0 0,1 0 0 0 0,0 0-1 0 0,0 0 1 0 0,0 1 0 0 0,0-1 0 0 0,0 1-1 0 0,0-1 1 0 0,0 1 0 0 0,0 1-43 0 0,-12 14 158 0 0,7-11-105 0 0,1 0 1 0 0,0 1-1 0 0,0-1 1 0 0,1 1-1 0 0,-1 0 1 0 0,2 1-1 0 0,-2 0-53 0 0,-4 15 274 0 0,-5 17-274 0 0,0 1 61 0 0,10-26-57 0 0,0 0 0 0 0,1 1 0 0 0,-1 12-4 0 0,5-6 0 0 0,0 2 0 0 0,-1-23 0 0 0,0-1 0 0 0,-1 1 0 0 0,1-1 0 0 0,0 1 0 0 0,0-1 0 0 0,0 0 0 0 0,-1 1 0 0 0,1-1 0 0 0,0 0 0 0 0,0 1 0 0 0,0-1 0 0 0,0 1 0 0 0,0-1 0 0 0,0 0 0 0 0,0 1 0 0 0,0-1 0 0 0,0 1 0 0 0,0-1 0 0 0,0 0 0 0 0,0 1 0 0 0,0-1 0 0 0,0 1 0 0 0,0-1 0 0 0,0 0 0 0 0,1 1 0 0 0,-1-1 0 0 0,0 0 0 0 0,0 1 0 0 0,0-1 0 0 0,1 1 0 0 0,-1-1 0 0 0,0 0 0 0 0,0 0 0 0 0,1 1 0 0 0,-1-1 0 0 0,0 0 0 0 0,1 1 0 0 0,-1-1 0 0 0,0 0 0 0 0,1 0 0 0 0,-1 0 0 0 0,0 1 0 0 0,1-1 0 0 0,-1 0 0 0 0,1 0 0 0 0,-1 0 0 0 0,0 0 0 0 0,1 0 0 0 0,-1 0 0 0 0,1 0 0 0 0,-1 0 0 0 0,2 0 0 0 0,-1 0 0 0 0,1 0 0 0 0,0 0 0 0 0,-1-1 0 0 0,1 1 0 0 0,-1 0 0 0 0,1-1 0 0 0,-1 0 0 0 0,0 1 0 0 0,1-1 0 0 0,-1 0 0 0 0,1 0 0 0 0,-1 1 0 0 0,0-1 0 0 0,0 0 0 0 0,1 0 0 0 0,-1 0 0 0 0,0-1 0 0 0,24-25 0 0 0,-15 15 0 0 0,3-2-19 0 0,-1-1-1 0 0,10-14 20 0 0,-18 22-11 0 0,0 0-1 0 0,0 0 1 0 0,0 0-1 0 0,-1 0 1 0 0,0-1-1 0 0,-1 1 1 0 0,0-1 0 0 0,1-3 11 0 0,-1-3-7 0 0,4-21 3 0 0,1 0 1 0 0,6-12 3 0 0,-6 13 0 0 0,-6 28 0 0 0,0 0 0 0 0,1 0 0 0 0,-1-1 0 0 0,1 1 0 0 0,0 0 0 0 0,1 0 0 0 0,0 0 0 0 0,7-20-14 0 0,-9 21 8 0 0,1 1-1 0 0,0-1 1 0 0,0 1 0 0 0,0-1 0 0 0,0 1-1 0 0,2-2 7 0 0,-4 5 59 0 0,0 1 6 0 0,1 0-70 0 0,-1-1-1 0 0,1 1 1 0 0,-1 0-1 0 0,1 0 1 0 0,0-1-1 0 0,-1 1 1 0 0,1 0-1 0 0,-1 0 1 0 0,1 0-1 0 0,-1 0 1 0 0,1 0-1 0 0,0 0 1 0 0,-1 0-1 0 0,1 0 1 0 0,-1 0-1 0 0,1 0 6 0 0,7 15-49 0 0,-6-12 71 0 0,0 1 0 0 0,0-1 1 0 0,0 0-1 0 0,-1 1 1 0 0,0-1-1 0 0,1 1 0 0 0,-1 0 1 0 0,0 2-23 0 0,8 19-164 0 0,0-1-31 0 0,-5-10 190 0 0,1 0-1 0 0,0 0 1 0 0,1 0 0 0 0,7 11 5 0 0,1 4 2 0 0,-4-10-2 0 0,2 0 0 0 0,0 0 0 0 0,6 5 0 0 0,-7-8 0 0 0,0-1 0 0 0,-1 2 0 0 0,0-1 0 0 0,3 11 0 0 0,-11-21 15 0 0,-1-1 1 0 0,1 1-1 0 0,-2 0 0 0 0,1-1 0 0 0,0 1 0 0 0,-1 5-15 0 0,0-10 7 0 0,-1 1 1 0 0,1-1-1 0 0,0 1 1 0 0,-1-1-1 0 0,1 1 1 0 0,-1-1-1 0 0,1 1 1 0 0,-1-1-1 0 0,0 1 0 0 0,1-1 1 0 0,-1 1-1 0 0,0-1 1 0 0,0 0-1 0 0,0 0 1 0 0,0 1-1 0 0,0-1 1 0 0,0 0-1 0 0,-1 0 0 0 0,1 0 1 0 0,0 0-1 0 0,-1 0 1 0 0,1-1-1 0 0,0 1 1 0 0,-1 0-1 0 0,0 0-7 0 0,-5 2 66 0 0,-1-1 0 0 0,1 1 0 0 0,0-1 1 0 0,-6 0-67 0 0,12-1 18 0 0,-53 10-66 0 0,0-2 0 0 0,-3-3 48 0 0,53-5 0 0 0,-1-1 0 0 0,1-1 0 0 0,-1 1 0 0 0,1-1 0 0 0,-1 0 0 0 0,1 0 0 0 0,-1 0 0 0 0,1 0 0 0 0,-4-2 0 0 0,-35-20 0 0 0,7 2 0 0 0,25 15 0 0 0,-8-4 0 0 0,28 3-1293 0 0,7-1-5020 0 0,-2 1-568 0 0</inkml:trace>
  <inkml:trace contextRef="#ctx0" brushRef="#br0" timeOffset="5277.767">3409 404 13824 0 0,'10'-4'459'0'0,"0"1"-42"0"0,1-1-1 0 0,0 1 1 0 0,0 1-1 0 0,1 0 1 0 0,-1 1-1 0 0,6 0-416 0 0,-14 1 48 0 0,-1 0 0 0 0,1 0 0 0 0,0 0 0 0 0,-1 1 0 0 0,1-1 0 0 0,-1 1-1 0 0,1 0 1 0 0,-1 0 0 0 0,1 0 0 0 0,-1 0 0 0 0,1 0 0 0 0,-1 0 0 0 0,0 1-1 0 0,0-1 1 0 0,0 1 0 0 0,1 0 0 0 0,-1 0 0 0 0,-1-1 0 0 0,1 1 0 0 0,0 0-1 0 0,0 1 1 0 0,-1-1 0 0 0,1 0 0 0 0,-1 0 0 0 0,0 1 0 0 0,0-1 0 0 0,0 1-1 0 0,0-1 1 0 0,0 1 0 0 0,0 0-48 0 0,2 10 295 0 0,0 1 0 0 0,0-1 0 0 0,-2 0 0 0 0,1 1 0 0 0,-2-1 0 0 0,0 1 0 0 0,-1 6-295 0 0,-4 21 1130 0 0,-7 31-1130 0 0,0-6 485 0 0,7-41-382 0 0,4-21-28 0 0,0 0-1 0 0,0 0 1 0 0,0 0-1 0 0,0 1 1 0 0,1-1-1 0 0,0 0 1 0 0,0 0-1 0 0,0 1 1 0 0,0-1 0 0 0,1 0-1 0 0,-1 0 1 0 0,1 0-1 0 0,0 0 1 0 0,0 0-1 0 0,2 3-74 0 0,-2-6-12 0 0,-1 1 1 0 0,1-1-1 0 0,0 0 0 0 0,-1 0 0 0 0,1 0 0 0 0,0 0 0 0 0,0 0 0 0 0,0 0 1 0 0,0 0-1 0 0,0-1 0 0 0,0 1 0 0 0,0 0 0 0 0,1 0 0 0 0,-1-1 0 0 0,0 1 1 0 0,0-1-1 0 0,0 1 0 0 0,1-1 0 0 0,-1 0 0 0 0,0 1 0 0 0,0-1 0 0 0,1 0 0 0 0,-1 0 1 0 0,0 0-1 0 0,1 0 0 0 0,0 0 12 0 0,4 0-16 0 0,0-1 1 0 0,0 0-1 0 0,0 0 1 0 0,0-1-1 0 0,2-1 16 0 0,5 0 196 0 0,-8 1-154 0 0,0-1 1 0 0,0 1-1 0 0,-1-1 1 0 0,1 1-1 0 0,0-2 1 0 0,-1 1-1 0 0,0 0 1 0 0,1-1 0 0 0,-1 0-1 0 0,-1 0 1 0 0,1 0-1 0 0,0-1-42 0 0,13-13 120 0 0,-7 8-4 0 0,-1-1 0 0 0,6-8-116 0 0,0-1 79 0 0,2-2 14 0 0,-1-1-1 0 0,-1-1 1 0 0,-1-1-1 0 0,-1 0 1 0 0,-1 0-1 0 0,-1-1 1 0 0,2-13-93 0 0,-10 29 42 0 0,0 0-1 0 0,-1-1 1 0 0,-1 0 0 0 0,0 1-1 0 0,0-1 1 0 0,-1-7-42 0 0,-2-5 364 0 0,0 0-1 0 0,-4-12-363 0 0,-1 15-115 0 0,6 19 96 0 0,1-1 0 0 0,-1 0-1 0 0,0 1 1 0 0,0-1-1 0 0,1 0 1 0 0,-1 0-1 0 0,1 1 1 0 0,-1-1-1 0 0,1 0 1 0 0,0 0-1 0 0,0 0 1 0 0,0 0-1 0 0,0 0 1 0 0,0 0 0 0 0,0 1-1 0 0,1-1 1 0 0,-1 0-1 0 0,0 0 1 0 0,1 0-1 0 0,0 0 20 0 0,-1 1-30 0 0,1 0 0 0 0,-1 0 0 0 0,1 0 0 0 0,-1 0 0 0 0,1 0 0 0 0,-1 0 0 0 0,0 0 0 0 0,1 0 0 0 0,-1-1 0 0 0,0 1 0 0 0,0 0 0 0 0,0 0 0 0 0,0 0 0 0 0,0 0 1 0 0,0-1-1 0 0,0 1 0 0 0,-1 0 0 0 0,1 0 0 0 0,0-1 30 0 0,-1 2-28 0 0,1-1 1 0 0,0 1-1 0 0,-1-1 1 0 0,1 0-1 0 0,-1 1 1 0 0,1-1-1 0 0,-1 1 1 0 0,0-1-1 0 0,1 1 1 0 0,-1-1-1 0 0,1 1 1 0 0,-1 0-1 0 0,0-1 1 0 0,1 1-1 0 0,-1 0 1 0 0,0 0-1 0 0,1-1 1 0 0,-1 1-1 0 0,0 0 1 0 0,0 0-1 0 0,1 0 1 0 0,-1 0-1 0 0,0 0 1 0 0,1 0-1 0 0,-1 0 1 0 0,0 0-1 0 0,0 0 1 0 0,1 0-1 0 0,-1 0 1 0 0,0 0-1 0 0,0 1 1 0 0,0-1 27 0 0,-13 7-2121 0 0,7 0-4391 0 0,5-2 75 0 0</inkml:trace>
  <inkml:trace contextRef="#ctx0" brushRef="#br0" timeOffset="6777.918">4109 621 7656 0 0,'0'0'349'0'0,"0"0"-2"0"0,0 0-110 0 0,0 0 370 0 0,0 0 185 0 0,0 0 37 0 0,0 0-13 0 0,0 0-95 0 0,0 0-45 0 0,0 0-10 0 0,0 0-64 0 0,0 0-256 0 0,0 0-112 0 0,0 0-18 0 0,0 0 23 0 0,0 0 121 0 0,0 0 51 0 0,0 0 6 0 0,0 0-39 0 0,0 0-184 0 0,0 0-88 0 0,0 0-11 0 0,0 0 33 0 0,0 0 160 0 0,0 0 68 0 0,0 0 17 0 0,0 0-29 0 0,0 0-134 0 0,0 0-61 0 0,0 0-12 0 0,0 0 50 0 0,0 0 212 0 0,0 0 90 0 0,0 0 20 0 0,0 0-66 0 0,-2 0-294 0 0,-4 0-61 0 0,4 0 283 0 0,-9 2 1230 0 0,4-1-1589 0 0,0 3-12 0 0,-2-2 0 0 0,0 3 0 0 0,2 0 0 0 0,-1-2 0 0 0,6-2 0 0 0,1-1 0 0 0,0 1 0 0 0,0-1 0 0 0,0 1 0 0 0,0-1 0 0 0,0 1 0 0 0,0 0 0 0 0,0 0 0 0 0,0 0 0 0 0,0-1 0 0 0,1 1 0 0 0,-1 0 0 0 0,0 0 0 0 0,0 1 0 0 0,-3 3 0 0 0,-35 32 391 0 0,36-34-268 0 0,0 1 0 0 0,1-1 0 0 0,-1 1 0 0 0,1 0 0 0 0,0 0 1 0 0,0 1-124 0 0,-13 34 866 0 0,15-38-918 0 0,-2-3-171 0 0,5 8 526 0 0,-2-5-379 0 0,-1-1 0 0 0,0 3 48 0 0,0-4 16 0 0,2 2 23 0 0,-1-1 1 0 0,0 1-1 0 0,0-1 1 0 0,0 1-1 0 0,0 0 1 0 0,0 0-1 0 0,0-1 1 0 0,0 1-1 0 0,0 0 1 0 0,0 0-1 0 0,-1 0 1 0 0,1 0 0 0 0,0 0-1 0 0,0 0 1 0 0,-1 0-1 0 0,1 1-11 0 0,4 5-14 0 0,0-1-67 0 0,-4-6 82 0 0,-1 0 0 0 0,0 0 0 0 0,1 0 0 0 0,-1 1 0 0 0,0-1 0 0 0,1 0 0 0 0,-1 0 0 0 0,0 1 0 0 0,0-1 0 0 0,1 0 0 0 0,-1 1 0 0 0,0-1 0 0 0,0 0 0 0 0,0 1 0 0 0,1-1 0 0 0,-1 1 0 0 0,0-1 0 0 0,0 0 0 0 0,0 1 0 0 0,0-1 0 0 0,0 1-1 0 0,3 13 54 0 0,-3-10-54 0 0,1 0 0 0 0,-1-1 0 0 0,1 1-1 0 0,1 0 1 0 0,-1 0 0 0 0,0 0 0 0 0,1-1 0 0 0,0 1 0 0 0,0 1 0 0 0,0-2-44 0 0,-3-3 20 0 0,1 0 24 0 0,-1 0 0 0 0,1 0 0 0 0,0 0 1 0 0,0 0-1 0 0,0 0 0 0 0,0 0 0 0 0,0 0 0 0 0,0 0 0 0 0,0 0 0 0 0,0 0 0 0 0,0 0 0 0 0,0 0 0 0 0,0 0 0 0 0,0 0 0 0 0,0 0 0 0 0,0 0 1 0 0,0 0-1 0 0,0 0 0 0 0,0 0 0 0 0,0 0 0 0 0,-1 0 0 0 0,1 0 0 0 0,0 0 0 0 0,0 0 0 0 0,0 0 0 0 0,0 0 0 0 0,0 0 0 0 0,0 0 0 0 0,0 0 0 0 0,0 0 1 0 0,0 0-1 0 0,0 0 0 0 0,0 0 0 0 0,0 0 0 0 0,0 0 0 0 0,0 0 0 0 0,0 0 0 0 0,0 1 0 0 0,0-1 0 0 0,0 0 0 0 0,0 0 0 0 0,0 0 0 0 0,0 0 1 0 0,0 0-1 0 0,0 0 0 0 0,0 0 0 0 0,0 0 0 0 0,0 0 0 0 0,0 0 0 0 0,0 0 0 0 0,0 0 0 0 0,0 0 0 0 0,0 0 0 0 0,0 0 0 0 0,0 0 0 0 0,0 0 1 0 0,0 0-1 0 0,0 1 0 0 0,0-1 0 0 0,0 0 0 0 0,0 0 0 0 0,0 0 0 0 0,0 0 0 0 0,0 0 0 0 0,8 16 63 0 0,-5-12-50 0 0,2 1-23 0 0,-2 3-31 0 0,-2-4 39 0 0,2 10 55 0 0,-2-6-53 0 0,-1-3 0 0 0,2 5 0 0 0,2-1 0 0 0,-3-8 0 0 0,0 0 0 0 0,0 0 0 0 0,0 0 0 0 0,0 0 0 0 0,0 0 0 0 0,0-1 0 0 0,0 1 0 0 0,0 0 0 0 0,1-1 0 0 0,-1 1 0 0 0,0-1 0 0 0,1 0 0 0 0,-1 1 0 0 0,0-1 0 0 0,1 0 0 0 0,-1 0 0 0 0,0 1 0 0 0,1-1 0 0 0,-1 0 0 0 0,0-1 0 0 0,1 1 0 0 0,-1 0 0 0 0,0 0 0 0 0,2-1 0 0 0,2 1 0 0 0,123 3 0 0 0,-106-2-459 0 0,-9-1-469 0 0,0 0 0 0 0,0 0 0 0 0,0-2 1 0 0,7 0 927 0 0,-4-3-1534 0 0</inkml:trace>
  <inkml:trace contextRef="#ctx0" brushRef="#br0" timeOffset="7405.822">2871 233 13824 0 0,'-39'-11'1246'0'0,"35"11"-1225"0"0,0-1 0 0 0,0 1 0 0 0,-1 0-1 0 0,1 0 1 0 0,0 1 0 0 0,0-1 0 0 0,0 1-1 0 0,-1 0 1 0 0,1 0 0 0 0,0 0 0 0 0,0 0 0 0 0,-3 2-21 0 0,-2 2 276 0 0,0 0 1 0 0,1 0 0 0 0,-1 0 0 0 0,1 1 0 0 0,1 0 0 0 0,-1 1 0 0 0,1 0 0 0 0,0 0 0 0 0,1 1 0 0 0,0-1 0 0 0,0 1-1 0 0,0 1 1 0 0,1-1 0 0 0,0 1 0 0 0,1 0 0 0 0,-1 2-277 0 0,3-6 104 0 0,-8 17 607 0 0,2 0 1 0 0,-6 22-712 0 0,-1 6 524 0 0,-3 13-56 0 0,2-1-167 0 0,9-37-214 0 0,1 0 1 0 0,2-1-1 0 0,0 2 0 0 0,1 2-87 0 0,-1 14 65 0 0,2-32-50 0 0,1 0 1 0 0,0 0-1 0 0,0 0 1 0 0,1 0-1 0 0,1 0 1 0 0,0 5-16 0 0,3 5 24 0 0,0-1 0 0 0,1 0 0 0 0,2 2-24 0 0,-3-12-1 0 0,-1 0 0 0 0,2-1 0 0 0,-1 0 1 0 0,1 0-1 0 0,0 0 0 0 0,1-1 0 0 0,4 6 1 0 0,-2-6-18 0 0,-1 0 0 0 0,1-1 0 0 0,0 1 0 0 0,1-2-1 0 0,-1 1 1 0 0,1-1 0 0 0,0-1 0 0 0,1 0 0 0 0,-1 0 0 0 0,1 0-1 0 0,0-1 1 0 0,-1-1 0 0 0,3 1 18 0 0,23 3-611 0 0,0-2 0 0 0,0-1 0 0 0,5-1 611 0 0,18-2-2955 0 0,-22-2 1252 0 0</inkml:trace>
  <inkml:trace contextRef="#ctx0" brushRef="#br0" timeOffset="7816.535">4489 145 13824 0 0,'0'0'314'0'0,"2"0"46"0"0,0-1-311 0 0,-1 1 0 0 0,1 0 0 0 0,0 0 0 0 0,0-1 0 0 0,0 1 0 0 0,0 1 0 0 0,0-1 0 0 0,0 0 0 0 0,0 0 0 0 0,-1 1 0 0 0,1-1 0 0 0,0 1 0 0 0,0-1 0 0 0,0 1 0 0 0,-1 0 0 0 0,1 0 0 0 0,0 0 0 0 0,0 0-49 0 0,33 25 393 0 0,-26-19 92 0 0,61 56 2072 0 0,-65-58-2279 0 0,0 1-1 0 0,0-1 0 0 0,-1 1 0 0 0,0 0 1 0 0,0 0-1 0 0,2 5-277 0 0,18 41 1240 0 0,-21-44-1072 0 0,8 22 159 0 0,-1 0-1 0 0,-2 1 1 0 0,-1 0-1 0 0,-1 0 0 0 0,0 16-326 0 0,-5-36 22 0 0,0 1-1 0 0,0-1 0 0 0,-1 1 1 0 0,-1-1-1 0 0,0 1 0 0 0,-1-1 1 0 0,0 1-1 0 0,0-1 0 0 0,-1 0 1 0 0,-1 0-1 0 0,0 0 0 0 0,0 0 1 0 0,-1-1-22 0 0,3-5 53 0 0,-18 32 724 0 0,0-1-1 0 0,-23 28-776 0 0,36-55-164 0 0,0 0 1 0 0,-1 0-1 0 0,1-1 0 0 0,-2 0 0 0 0,1-1 0 0 0,-1 0 1 0 0,0 0-1 0 0,0 0 0 0 0,-1-2 0 0 0,0 1 1 0 0,0-1-1 0 0,-1 0 0 0 0,0-1 164 0 0,8-3-240 0 0,0 0 0 0 0,0-1 0 0 0,0 1 0 0 0,0-1 0 0 0,-1 0 0 0 0,1 0 0 0 0,0 0 0 0 0,0 0 0 0 0,0 0 0 0 0,-1-1 0 0 0,1 1 0 0 0,0-1 0 0 0,-2-1 240 0 0,-2-1-700 0 0,1 1 0 0 0,-1-2 0 0 0,1 1 0 0 0,0-1 0 0 0,-1-1 700 0 0,-9-5-1702 0 0</inkml:trace>
  <inkml:trace contextRef="#ctx0" brushRef="#br0" timeOffset="8137.952">4952 132 14768 0 0,'2'-1'103'0'0,"0"0"0"0"0,0 0 0 0 0,0 1 1 0 0,0-1-1 0 0,0 1 0 0 0,0 0 1 0 0,0-1-1 0 0,0 1 0 0 0,0 0 0 0 0,0 0 1 0 0,0 0-1 0 0,0 1 0 0 0,0-1 1 0 0,-1 0-1 0 0,1 1 0 0 0,0-1 0 0 0,2 2-103 0 0,-3-2 17 0 0,-1 0-1 0 0,1 1 0 0 0,0 0 0 0 0,0-1 0 0 0,0 1 0 0 0,-1-1 0 0 0,1 1 1 0 0,0 0-1 0 0,-1-1 0 0 0,1 1 0 0 0,0 0 0 0 0,-1 0 0 0 0,1 0 1 0 0,-1 0-1 0 0,1-1 0 0 0,-1 1 0 0 0,0 0 0 0 0,1 0 0 0 0,-1 0 0 0 0,0 0 1 0 0,0 0-1 0 0,1 0 0 0 0,-1 0 0 0 0,0 0 0 0 0,0 0 0 0 0,0 0 0 0 0,0 0 1 0 0,0 0-1 0 0,-1 0 0 0 0,1 0 0 0 0,0 0 0 0 0,0 0 0 0 0,-1 0 1 0 0,1 0-1 0 0,0 0 0 0 0,-1 0-16 0 0,-3 7 252 0 0,0 0 0 0 0,0-1 0 0 0,-1 1 0 0 0,0-1 0 0 0,-1 0 0 0 0,0 0 0 0 0,0 0 0 0 0,-2 1-252 0 0,-22 26 610 0 0,16-18-349 0 0,11-13-114 0 0,0 0 0 0 0,0 0 0 0 0,0 0 0 0 0,0 1 0 0 0,1-1 0 0 0,-1 1-1 0 0,1 0 1 0 0,-1 3-147 0 0,3-6 67 0 0,-1 0-60 0 0,1-1 0 0 0,0 1-1 0 0,0-1 1 0 0,0 1-1 0 0,0-1 1 0 0,0 1 0 0 0,0-1-1 0 0,0 1 1 0 0,0 0 0 0 0,0-1-1 0 0,0 1 1 0 0,1-1-1 0 0,-1 1 1 0 0,0-1 0 0 0,0 1-1 0 0,0-1 1 0 0,1 1-1 0 0,-1-1 1 0 0,0 1 0 0 0,1-1-1 0 0,-1 1 1 0 0,0-1 0 0 0,1 1-1 0 0,-1-1 1 0 0,0 0-1 0 0,1 1 1 0 0,-1-1 0 0 0,1 0-1 0 0,0 1-6 0 0,2 3 5 0 0,0-1 99 0 0,1 1 0 0 0,-1-1 0 0 0,1 0 0 0 0,0 0 0 0 0,0-1 0 0 0,0 1 0 0 0,0-1 0 0 0,1 0 0 0 0,-1 0-1 0 0,1 0 1 0 0,-1 0 0 0 0,1-1 0 0 0,-1 0 0 0 0,1 0 0 0 0,0 0-104 0 0,14 2 171 0 0,-1-1-1 0 0,1-1 1 0 0,6-1-171 0 0,11 0-85 0 0,-10-1-121 0 0,1 1 0 0 0,0 1 0 0 0,-1 1 0 0 0,1 2 0 0 0,14 4 206 0 0,-28-4-1631 0 0,-1 2-3443 0 0,-2 0-1680 0 0</inkml:trace>
  <inkml:trace contextRef="#ctx0" brushRef="#br1" timeOffset="17023.563">1639 26 9152 0 0,'0'0'208'0'0,"-3"-5"121"0"0,-6-6 94 0 0,4 8 82 0 0,1-4 4136 0 0,6 10-4421 0 0,-1 0-1 0 0,1 0 1 0 0,0 0-1 0 0,0 0 1 0 0,0-1-1 0 0,0 1 1 0 0,0-1-1 0 0,1 0 1 0 0,-1 0-1 0 0,1 1 0 0 0,-1-1 1 0 0,3 0-220 0 0,38 23 1381 0 0,-33-20-1247 0 0,11 4 97 0 0,-1-1 0 0 0,1-1 0 0 0,14 3-231 0 0,-1-1 763 0 0,52 20-133 0 0,49 25-630 0 0,8 12-22 0 0,-103-47-1374 0 0,-1 3-1 0 0,15 11 1397 0 0,-31-17-1023 0 0</inkml:trace>
  <inkml:trace contextRef="#ctx0" brushRef="#br1" timeOffset="19115.178">687 274 9584 0 0,'27'-22'1085'0'0,"-16"12"-834"0"0,-11 9-169 0 0,0 1 0 0 0,1-1 1 0 0,0 1-1 0 0,-1-1 0 0 0,1 1 0 0 0,-1-1 1 0 0,1 1-1 0 0,0-1 0 0 0,-1 1 1 0 0,1 0-1 0 0,0-1 0 0 0,-1 1 0 0 0,1 0 1 0 0,0 0-1 0 0,-1 0 0 0 0,1-1 1 0 0,0 1-1 0 0,0 0 0 0 0,-1 0 0 0 0,1 0 1 0 0,0 0-83 0 0,-1 0 91 0 0,1 1 0 0 0,-1-1 0 0 0,1 0 1 0 0,-1 1-1 0 0,0-1 0 0 0,0 0 0 0 0,1 1 0 0 0,-1-1 1 0 0,0 0-1 0 0,1 1 0 0 0,-1-1 0 0 0,0 0 0 0 0,0 1 1 0 0,0-1-1 0 0,0 1 0 0 0,1-1 0 0 0,-1 1 0 0 0,0-1 1 0 0,0 0-1 0 0,0 1 0 0 0,0-1 0 0 0,0 1 0 0 0,0-1 1 0 0,0 1-92 0 0,0 4 321 0 0,0-1 1 0 0,-1 1 0 0 0,1-1 0 0 0,-1 1 0 0 0,0-1-1 0 0,-1 2-321 0 0,-5 14 411 0 0,-2-1 0 0 0,0 1 0 0 0,-1-2 0 0 0,0 1 0 0 0,-2-1-1 0 0,0-1 1 0 0,-1 0 0 0 0,-4 2-411 0 0,-239 278 1105 0 0,26-39-4097 0 0,149-174 1351 0 0,8-11-13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30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4608 0 0,'0'0'353'0'0,"13"-6"1830"0"0,8-1 4014 0 0,14 5-3518 0 0,-1 0-1834 0 0,15-6 774 0 0,0 3 0 0 0,35 2-1619 0 0,37-3 592 0 0,-105 6-738 0 0,0 0-1 0 0,-1 2 0 0 0,1 0 1 0 0,5 1 146 0 0,-20-3-50 0 0,-1 0 0 0 0,1 0 0 0 0,-1 1 0 0 0,0-1 0 0 0,1 0 0 0 0,-1 0 0 0 0,0 0 0 0 0,1 0 0 0 0,-1 0 1 0 0,0 0-1 0 0,1 1 0 0 0,-1-1 0 0 0,0 0 0 0 0,1 0 0 0 0,-1 0 0 0 0,0 1 0 0 0,0-1 0 0 0,1 0 0 0 0,-1 0 0 0 0,0 1 0 0 0,0-1 0 0 0,0 0 1 0 0,1 1-1 0 0,-1-1 0 0 0,0 0 0 0 0,0 1 0 0 0,0-1 0 0 0,0 0 0 0 0,1 1 0 0 0,-1-1 0 0 0,0 0 0 0 0,0 1 0 0 0,0-1 0 0 0,0 0 1 0 0,0 1-1 0 0,0-1 0 0 0,0 0 0 0 0,0 1 0 0 0,0-1 0 0 0,0 1 0 0 0,0-1 0 0 0,-1 0 0 0 0,1 1 0 0 0,0-1 0 0 0,0 0 0 0 0,0 1 0 0 0,0-1 1 0 0,-1 0 49 0 0,1 2-563 0 0,-1-1 1 0 0,0 0 0 0 0,0 1 0 0 0,0-1 0 0 0,0 0 0 0 0,0 0 0 0 0,0 0 0 0 0,0 0 0 0 0,-1 0 0 0 0,1 0 562 0 0,-11 7-5228 0 0</inkml:trace>
  <inkml:trace contextRef="#ctx0" brushRef="#br0" timeOffset="310.745">165 163 5064 0 0,'-14'6'270'0'0,"11"-4"-214"0"0,-1-1 0 0 0,1 1 0 0 0,-1-1-1 0 0,0 0 1 0 0,1 0 0 0 0,-1 0-1 0 0,0-1 1 0 0,0 1 0 0 0,0-1-56 0 0,-4 1 3960 0 0,10 0 394 0 0,7 0-1497 0 0,2 0-3389 0 0,152-8 3200 0 0,1 0-2548 0 0,-68 7-1412 0 0,-65 0-64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28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31 532 8288 0 0,'0'0'381'0'0,"-1"1"-6"0"0,-3 5-116 0 0,1 0 1 0 0,-1 0 0 0 0,1 1-1 0 0,0-1 1 0 0,1 1 0 0 0,-1-1-1 0 0,1 1 1 0 0,1 0 0 0 0,-1 0-1 0 0,1 0 1 0 0,0 0 0 0 0,1 2-260 0 0,0-7 204 0 0,0 1 1 0 0,0-1 0 0 0,0 0 0 0 0,0 1 0 0 0,1-1-1 0 0,-1 0 1 0 0,1 0 0 0 0,0 1 0 0 0,-1-1 0 0 0,2 1-205 0 0,-2-2 512 0 0,1 0-70 0 0,-1 0-359 0 0,1 1-1 0 0,0-1 1 0 0,-1 1-1 0 0,1-1 1 0 0,0 1-1 0 0,0-1 1 0 0,0 0-1 0 0,0 1 1 0 0,0-1-1 0 0,0 0 1 0 0,0 0-1 0 0,0 0 1 0 0,1 0-1 0 0,-1 0 1 0 0,0 0 0 0 0,1 0-1 0 0,-1 0 1 0 0,1 0-83 0 0,0-1 41 0 0,-1 0 1 0 0,0 1 0 0 0,1-1 0 0 0,-1 0 0 0 0,0 0 0 0 0,1 0 0 0 0,-1 0 0 0 0,1 0 0 0 0,-1 0 0 0 0,0-1 0 0 0,1 1 0 0 0,-1 0-1 0 0,0-1 1 0 0,1 1 0 0 0,-1-1 0 0 0,1 0-42 0 0,4-2 224 0 0,0-1 0 0 0,-1 0 0 0 0,0 0 0 0 0,0-1-1 0 0,0 1 1 0 0,4-5-224 0 0,-8 7 154 0 0,36-49 454 0 0,-28 39-608 0 0,-1 0 0 0 0,0 0 0 0 0,0-1 0 0 0,-1 0 0 0 0,1-4 0 0 0,4-14 0 0 0,8-26 0 0 0,27-111 0 0 0,-31 103 266 0 0,-12 43 323 0 0,2 0 0 0 0,0 1-1 0 0,9-19-588 0 0,-7 19 22 0 0,-5 13 163 0 0,0 1 0 0 0,0-1 0 0 0,1 1 0 0 0,-1 0 0 0 0,3-1-185 0 0,-6 7-15 0 0,1 0-1 0 0,0 0 1 0 0,-1 0-1 0 0,1 1 1 0 0,0-1-1 0 0,0 0 1 0 0,0 0-1 0 0,-1 1 1 0 0,1-1 0 0 0,0 1-1 0 0,0-1 1 0 0,0 1-1 0 0,0-1 1 0 0,0 1-1 0 0,0 0 1 0 0,0-1-1 0 0,0 1 1 0 0,0 0 0 0 0,0 0-1 0 0,0 0 1 0 0,0 0-1 0 0,0 0 1 0 0,0 0-1 0 0,0 0 1 0 0,0 0 0 0 0,0 0-1 0 0,0 0 1 0 0,1 0-1 0 0,-1 1 1 0 0,0-1-1 0 0,-1 1 1 0 0,1-1-1 0 0,0 0 1 0 0,0 1 0 0 0,0 0-1 0 0,0-1 1 0 0,0 1-1 0 0,0-1 1 0 0,0 1-1 0 0,-1 0 1 0 0,1 0-1 0 0,0-1 1 0 0,-1 1 15 0 0,6 5-42 0 0,-1 0 0 0 0,0 0 0 0 0,0 0-1 0 0,0 1 1 0 0,1 3 42 0 0,16 30 0 0 0,-3 0 0 0 0,-1 2 0 0 0,5 21 0 0 0,9 20 0 0 0,-22-59 0 0 0,1-1 0 0 0,1 0 0 0 0,1-1 0 0 0,1 0 0 0 0,9 11 0 0 0,-16-23 0 0 0,0 0 0 0 0,-1 1 0 0 0,0 0 0 0 0,-1 0 0 0 0,-1 1 0 0 0,0 0 0 0 0,11 23 0 0 0,1-9 0 0 0,-14-22 0 0 0,1-1 0 0 0,-1 1 0 0 0,0-1 0 0 0,0 1 0 0 0,0 0 0 0 0,0 0 0 0 0,-1 0 0 0 0,1 0 0 0 0,-1 0 0 0 0,0 0 0 0 0,0 0 0 0 0,-1 1 0 0 0,0-4 28 0 0,0 0-1 0 0,0 0 1 0 0,-1 0-1 0 0,1 0 1 0 0,0 0-1 0 0,-1 0 0 0 0,1 0 1 0 0,-1 0-1 0 0,1-1 1 0 0,-1 1-1 0 0,0 0 1 0 0,1 0-1 0 0,-1 0 1 0 0,0-1-1 0 0,1 1 0 0 0,-1 0 1 0 0,0-1-1 0 0,0 1 1 0 0,0-1-1 0 0,0 1 1 0 0,1-1-1 0 0,-1 1 1 0 0,0-1-1 0 0,0 0 0 0 0,0 1 1 0 0,0-1-1 0 0,0 0 1 0 0,0 0-1 0 0,0 1 1 0 0,-1-1-28 0 0,1 0 52 0 0,-52 9 320 0 0,-1-2 0 0 0,1-3 0 0 0,-52-2-372 0 0,-108-10 0 0 0,200 7 0 0 0,1 0 0 0 0,0-1 0 0 0,-8-2 0 0 0,0 0 0 0 0,14 2-107 0 0,5-1-1264 0 0,10-3-3788 0 0,-5 4 3186 0 0,5-4-4464 0 0</inkml:trace>
  <inkml:trace contextRef="#ctx0" brushRef="#br0" timeOffset="721.137">826 215 10136 0 0,'0'0'464'0'0,"0"0"-10"0"0,0 0-222 0 0,0 0 156 0 0,0 0 100 0 0,0 0 22 0 0,0 0 2 0 0,0 0 0 0 0,0 0 0 0 0,13 15 2490 0 0,-8-7-2961 0 0,1 0 0 0 0,-2 0 0 0 0,1 1 0 0 0,-1-1 0 0 0,-1 1 0 0 0,1 0 0 0 0,-1 0 0 0 0,1 6-41 0 0,3 9 768 0 0,0 3-421 0 0,-1 0 0 0 0,-1 0 0 0 0,0 22-347 0 0,-3-31 76 0 0,0 4-76 0 0,-1-1 0 0 0,-1 1 0 0 0,-1 0 0 0 0,-1 0 0 0 0,-4 20 0 0 0,-3-9 0 0 0,8-28 0 0 0,8-2 0 0 0,-2-4 0 0 0,0-1 0 0 0,1 1 0 0 0,-1-1 0 0 0,-1 1 0 0 0,1-2 0 0 0,0 1 0 0 0,0 0 0 0 0,1-2 0 0 0,0 1 0 0 0,8-5 772 0 0,-1-1 0 0 0,7-6-772 0 0,5-3 488 0 0,-4 4-485 0 0,0-1-1 0 0,-1-1 0 0 0,-1-1 0 0 0,-1-1 1 0 0,0-1-1 0 0,-1 0 0 0 0,13-20-2 0 0,-24 28 23 0 0,0 0 0 0 0,-1 0 0 0 0,3-10-23 0 0,0 1 374 0 0,1-4-173 0 0,-1 0-1 0 0,-1-1 1 0 0,-1 0 0 0 0,-1 0-1 0 0,-1 0 1 0 0,-1-1 0 0 0,-2 1-1 0 0,0-6-200 0 0,2-42-201 0 0,-2 72 10 0 0,-1 1 1 0 0,1-1-1 0 0,0 1 1 0 0,-1-1-1 0 0,1 1 1 0 0,0 0-1 0 0,-1-1 1 0 0,1 1-1 0 0,0 0 1 0 0,-1 0-1 0 0,1-1 1 0 0,0 1-1 0 0,0 0 0 0 0,-1 0 1 0 0,1 0-1 0 0,0 0 1 0 0,0 0-1 0 0,-1 0 1 0 0,1 0-1 0 0,0 0 1 0 0,0 0 190 0 0,5 3-1534 0 0</inkml:trace>
  <inkml:trace contextRef="#ctx0" brushRef="#br0" timeOffset="1315.77">1352 548 10136 0 0,'0'0'230'0'0,"0"0"30"0"0,0 0 19 0 0,0 0 37 0 0,0 0 125 0 0,0 0 58 0 0,0 0 12 0 0,16 10 2561 0 0,-13-1-2335 0 0,-2-5-588 0 0,1-1 0 0 0,-2 1 0 0 0,1 0 0 0 0,0-1 0 0 0,-1 1 0 0 0,1 3-149 0 0,-4 34 382 0 0,-1 1 0 0 0,-3-1 0 0 0,-1 0 0 0 0,-10 29-382 0 0,2-26 176 0 0,16-39-161 0 0,0-4 54 0 0,0-1-62 0 0,0 0-1 0 0,0 0 1 0 0,-1 0-1 0 0,1 0 1 0 0,0 0-1 0 0,0 0 1 0 0,0 1-1 0 0,0-1 1 0 0,0 0-1 0 0,0 0 1 0 0,0 0-1 0 0,0 0 1 0 0,0 0-1 0 0,0 0 1 0 0,0 1 0 0 0,0-1-1 0 0,0 0 1 0 0,0 0-1 0 0,0 0 1 0 0,0 0-1 0 0,0 0 1 0 0,0 1-1 0 0,0-1 1 0 0,0 0-1 0 0,0 0 1 0 0,0 0-1 0 0,0 0 1 0 0,0 0-1 0 0,0 0 1 0 0,0 1-1 0 0,0-1 1 0 0,0 0-1 0 0,0 0 1 0 0,0 0-1 0 0,0 0 1 0 0,1 0-1 0 0,-1 0 1 0 0,0 0-1 0 0,0 1 1 0 0,0-1-1 0 0,0 0 1 0 0,0 0-1 0 0,0 0 1 0 0,0 0-7 0 0,5 7 310 0 0,-4-6-332 0 0,0 0 80 0 0,1 0 0 0 0,-1-1 0 0 0,1 1 1 0 0,-1 0-1 0 0,1-1 0 0 0,-1 1 0 0 0,1-1 0 0 0,-1 0 0 0 0,1 0 0 0 0,-1 1 0 0 0,1-1 1 0 0,0 0-1 0 0,-1 0 0 0 0,1 0 0 0 0,-1-1 0 0 0,1 1 0 0 0,0 0 0 0 0,-1-1-58 0 0,32-10 687 0 0,-18 5-380 0 0,63-24 341 0 0,-66 26-617 0 0,5-1-22 0 0,1 0 0 0 0,-1 0 1 0 0,1 2-1 0 0,-1 0 0 0 0,17 1-9 0 0,17 5-2474 0 0,-41-2-1946 0 0,3-1-2301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34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5064 0 0,'0'0'389'0'0,"0"0"-152"0"0,1 1 604 0 0,4 1-474 0 0,35 4 1709 0 0,-32-4-1712 0 0,1 0-1 0 0,-1-1 1 0 0,8 0-364 0 0,8 1 783 0 0,65 7 924 0 0,1-5 0 0 0,11-3-1707 0 0,281-9 1178 0 0,-152 1-229 0 0,-147 3-669 0 0,579-18 538 0 0,-533 20-840 0 0,348-4 452 0 0,382 11 306 0 0,-741-3-726 0 0,-28 0-612 0 0,51-6 602 0 0,-90 1-952 0 0,-23 2-1881 0 0,18-3 2833 0 0,-18-2-1294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41.8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2757 12 7656 0 0,'0'0'166'0'0,"1"0"29"0"0,5 0-111 0 0,0-1-1 0 0,0 0 1 0 0,-1 0 0 0 0,1 0-1 0 0,-1-1 1 0 0,1 0-1 0 0,2-1-83 0 0,-7 3 795 0 0,-1 0 245 0 0,-1 0-550 0 0,-18 0 7893 0 0,7 0-8588 0 0,-1 1 0 0 0,0 1 0 0 0,-4 1 205 0 0,-103 22 534 0 0,-116 9-534 0 0,-232-21 643 0 0,213-12-532 0 0,53 4-47 0 0,40-1-64 0 0,-3-1 0 0 0,157-3-2 0 0,-497 14 79 0 0,99-20-57 0 0,320 4-1811 0 0,-3-4 1791 0 0,73 3-1650 0 0,3 0-4427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4:36.25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108 179 15696 0 0,'-10'6'1667'0'0,"-4"3"-1671"0"0,3-2 164 0 0,-1 0 0 0 0,1 1 0 0 0,1 0 0 0 0,-2 3-160 0 0,9-9 87 0 0,1 1 0 0 0,-1 0 0 0 0,1-1 0 0 0,0 1 0 0 0,0 0 1 0 0,0 0-1 0 0,0 0 0 0 0,0 1 0 0 0,1-1 0 0 0,0 0 0 0 0,-1 1 0 0 0,1-1 0 0 0,0 1 0 0 0,1-1 0 0 0,-1 1 0 0 0,1-1 0 0 0,-1 4-87 0 0,1-5 33 0 0,0-1 0 0 0,0 1 0 0 0,1 0-1 0 0,-1-1 1 0 0,0 1 0 0 0,1 0 0 0 0,-1-1 0 0 0,1 1-1 0 0,-1 0 1 0 0,1-1 0 0 0,0 1 0 0 0,0-1-1 0 0,0 1 1 0 0,0-1 0 0 0,0 1 0 0 0,0-1 0 0 0,0 0-1 0 0,0 0 1 0 0,1 1-33 0 0,1 0 39 0 0,-1 0-1 0 0,1 0 1 0 0,0-1 0 0 0,-1 1-1 0 0,1-1 1 0 0,0 0 0 0 0,0 0-1 0 0,0 0 1 0 0,0 0-1 0 0,2 0-38 0 0,3 0 60 0 0,0 0 0 0 0,-1-1 0 0 0,1 0 0 0 0,0 0 0 0 0,0 0 0 0 0,0-1 0 0 0,-1 0-1 0 0,4-2-59 0 0,-8 2 11 0 0,1 0-1 0 0,-1 0 1 0 0,1 0-1 0 0,-1-1 1 0 0,0 0-1 0 0,0 1 1 0 0,0-1-1 0 0,0-1 0 0 0,0 1 1 0 0,0 0-1 0 0,0-1 1 0 0,-1 1-1 0 0,1-1 1 0 0,-1 0-1 0 0,0 0 1 0 0,0 0-1 0 0,0 0 0 0 0,0 0 1 0 0,0 0-1 0 0,-1 0 1 0 0,1-1-1 0 0,-1 1 1 0 0,0-1-1 0 0,0 1 1 0 0,0-1-1 0 0,-1 1 0 0 0,1-1 1 0 0,-1 0-1 0 0,0 1 1 0 0,0-1-1 0 0,0 0 1 0 0,0 1-1 0 0,-1-1 1 0 0,1 1-1 0 0,-1-1 1 0 0,0 0-1 0 0,0 1 0 0 0,0 0 1 0 0,-1-1-1 0 0,1 1 1 0 0,-1 0-1 0 0,0-1 1 0 0,0 1-1 0 0,0 0 1 0 0,0 0-1 0 0,-1 1 0 0 0,1-1 1 0 0,-1 0-1 0 0,0 1-10 0 0,0 0-7 0 0,1 0-1 0 0,-2 0 0 0 0,1 1 0 0 0,0-1 0 0 0,0 1 1 0 0,0 0-1 0 0,-1 0 0 0 0,1 0 0 0 0,-1 1 0 0 0,1-1 1 0 0,0 1-1 0 0,-1-1 0 0 0,0 1 8 0 0,3 0-2 0 0,1 0-1 0 0,-1 0 1 0 0,1 0-1 0 0,0 0 1 0 0,-1 0 0 0 0,1 0-1 0 0,-1 0 1 0 0,1 0-1 0 0,0 0 1 0 0,-1 0 0 0 0,1 0-1 0 0,-1 0 1 0 0,1 0-1 0 0,-1 0 1 0 0,1 0 0 0 0,0 0-1 0 0,-1 1 1 0 0,1-1-1 0 0,-1 0 1 0 0,1 0 0 0 0,0 0-1 0 0,-1 1 1 0 0,1-1-1 0 0,0 0 1 0 0,-1 1 0 0 0,1-1-1 0 0,0 0 1 0 0,0 0-1 0 0,-1 1 1 0 0,1-1 0 0 0,0 1-1 0 0,0-1 3 0 0,-4 5-74 0 0,4-4 40 0 0,-1 2 8 0 0,8 7 16 0 0,-4-7-9 0 0,1-1 1 0 0,-1 1-1 0 0,0-1 1 0 0,1 0-1 0 0,-1 0 1 0 0,1 0 0 0 0,0 0-1 0 0,0-1 1 0 0,0 1-1 0 0,-1-1 1 0 0,1 0-1 0 0,0 0 1 0 0,1-1-1 0 0,-1 1 1 0 0,3-1 18 0 0,11 1-403 0 0,0-1-1 0 0,0-1 1 0 0,0 0 403 0 0,-7 0-360 0 0,15-2-1657 0 0,0 0-1 0 0,0-2 1 0 0,20-6 2017 0 0,-33 7-442 0 0,-1 0 0 0 0,0-1 0 0 0,0 0 0 0 0,0-1 0 0 0,-1-1 0 0 0,0 1 0 0 0,0-2 0 0 0,6-5 442 0 0,-12 8 257 0 0,-1 0 0 0 0,1 0-1 0 0,-1-1 1 0 0,-1 0 0 0 0,1 0 0 0 0,-1 0-1 0 0,0 0 1 0 0,0 0 0 0 0,-1-1-1 0 0,0 1 1 0 0,0-1 0 0 0,-1 0 0 0 0,1-2-257 0 0,-2 7 225 0 0,1 0 1 0 0,-1 0 0 0 0,0-1-1 0 0,0 1 1 0 0,0 0-1 0 0,-1 0 1 0 0,1 0 0 0 0,-1-1-1 0 0,1 1 1 0 0,-1 0 0 0 0,1 0-1 0 0,-1 0 1 0 0,0 0-1 0 0,0 0 1 0 0,0 0 0 0 0,0 0-1 0 0,-1 1 1 0 0,1-1 0 0 0,0 0-1 0 0,-1 0 1 0 0,1 1 0 0 0,-1-1-1 0 0,0 1 1 0 0,1 0-1 0 0,-1-1 1 0 0,0 1 0 0 0,0 0-1 0 0,0 0 1 0 0,0 0 0 0 0,0 0-1 0 0,0 0-225 0 0,0 1 66 0 0,0-1-1 0 0,0 0 0 0 0,0 1 0 0 0,0 0 1 0 0,-1-1-1 0 0,1 1 0 0 0,0 0 0 0 0,0 0 1 0 0,0 0-1 0 0,0 1 0 0 0,0-1 0 0 0,0 0 1 0 0,0 1-1 0 0,0-1 0 0 0,0 1 0 0 0,0 0 1 0 0,0 0-1 0 0,0 0 0 0 0,0 0 0 0 0,0 0 1 0 0,0 0-66 0 0,-1 1 10 0 0,0 1-1 0 0,0 0 1 0 0,0 0 0 0 0,0 0 0 0 0,0 0 0 0 0,1 0 0 0 0,-1 1-1 0 0,1-1 1 0 0,0 1 0 0 0,0 0 0 0 0,0-1 0 0 0,1 1 0 0 0,-1 0 0 0 0,1 0-1 0 0,0 0 1 0 0,0 0 0 0 0,0 0 0 0 0,1 0 0 0 0,0 1 0 0 0,-1-1 0 0 0,1 0-1 0 0,1 0-9 0 0,0 15 135 0 0,1-1-1 0 0,0 1 1 0 0,2-1-1 0 0,3 9-134 0 0,1 6 42 0 0,4 26 213 0 0,13 66 252 0 0,2 23 93 0 0,-18-118-502 0 0,-7-25-62 0 0,0 1 1 0 0,-1-1-1 0 0,0 1 0 0 0,1 0 0 0 0,-2 0 0 0 0,1 0 0 0 0,-1 3-36 0 0,0-8-68 0 0,0-1-21 0 0,-11-5-2751 0 0,4-1 1310 0 0</inkml:trace>
  <inkml:trace contextRef="#ctx0" brushRef="#br0" timeOffset="313.845">269 416 9216 0 0,'14'-4'1262'0'0,"0"1"0"0"0,0 0 1 0 0,0 2-1 0 0,1-1 0 0 0,-1 2 1 0 0,0 0-1 0 0,11 1-1262 0 0,8 0-99 0 0,86 5 1078 0 0,-58-2-6310 0 0,-33-3-502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42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15 14480 0 0,'0'0'662'0'0,"0"0"-11"0"0,-1 1-402 0 0,-1 3-159 0 0,-1-1-1 0 0,1 0 0 0 0,0 1 1 0 0,-1-1-1 0 0,2 1 0 0 0,-1 0 0 0 0,0 0 1 0 0,1 0-1 0 0,0 0 0 0 0,0 0 1 0 0,0 0-1 0 0,0 0 0 0 0,1 0 1 0 0,-1 0-1 0 0,1 0 0 0 0,0 0-89 0 0,-1 63 1369 0 0,0-3 141 0 0,3 4-1510 0 0,-1-14 376 0 0,-2 3-376 0 0,2 51 193 0 0,5-40-17 0 0,-1-10-253 0 0,1-17-1274 0 0,-6-40 787 0 0</inkml:trace>
  <inkml:trace contextRef="#ctx0" brushRef="#br0" timeOffset="294.421">84 29 9760 0 0,'4'-3'85'0'0,"0"-1"1"0"0,0 2 0 0 0,0-1 0 0 0,0 0 0 0 0,1 1-1 0 0,-1 0 1 0 0,1 0 0 0 0,-1 0 0 0 0,1 1-1 0 0,0-1 1 0 0,0 1 0 0 0,0 0 0 0 0,0 1-1 0 0,0-1 1 0 0,0 1 0 0 0,0 0 0 0 0,3 1-86 0 0,13 0 775 0 0,1 2 0 0 0,-1 0 0 0 0,11 4-775 0 0,-20-4 659 0 0,-7-2-429 0 0,0 0-1 0 0,0 0 1 0 0,0 1-1 0 0,0 0 0 0 0,0 0 1 0 0,-1 0-1 0 0,1 1 1 0 0,-1-1-1 0 0,1 1 0 0 0,-1 0 1 0 0,3 3-230 0 0,-5-4 59 0 0,-1 0 1 0 0,1 0-1 0 0,-1-1 1 0 0,0 1-1 0 0,1 0 1 0 0,-1 0-1 0 0,0 0 1 0 0,-1 1-1 0 0,1-1 1 0 0,0 0-1 0 0,-1 0 0 0 0,1 0 1 0 0,-1 1-1 0 0,1-1 1 0 0,-1 0-1 0 0,0 0 1 0 0,0 1-1 0 0,0-1 1 0 0,0 0-1 0 0,-1 1 1 0 0,1-1-1 0 0,-1 0 1 0 0,1 0-1 0 0,-1 0 1 0 0,0 1-1 0 0,0-1 0 0 0,0 2-59 0 0,-1 0 55 0 0,-1 0-1 0 0,1-1 1 0 0,-1 1-1 0 0,1 0 0 0 0,-1-1 1 0 0,0 0-1 0 0,0 1 0 0 0,0-1 1 0 0,-1 0-1 0 0,-1 0-54 0 0,-40 27 479 0 0,30-20-274 0 0,-8 2-97 0 0,0-1-1 0 0,0-1 0 0 0,-1-1 1 0 0,-2-1-108 0 0,15-4-7 0 0,-38 11-395 0 0,-15 6-3908 0 0,54-16 2920 0 0</inkml:trace>
  <inkml:trace contextRef="#ctx0" brushRef="#br0" timeOffset="1208.749">349 477 9760 0 0,'-18'12'581'0'0,"-12"9"-143"0"0,-5 7-438 0 0,26-21 562 0 0,0 2 0 0 0,1-1 1 0 0,0 1-1 0 0,0 0 0 0 0,-4 8-562 0 0,10-13 305 0 0,0-1 0 0 0,0 1 0 0 0,0-1-1 0 0,1 1 1 0 0,0-1 0 0 0,0 1 0 0 0,0 0-1 0 0,-1 3-304 0 0,2-7 50 0 0,0 1-1 0 0,0 0 1 0 0,0 0-1 0 0,0-1 0 0 0,0 1 1 0 0,0 0-1 0 0,0 0 1 0 0,0-1-1 0 0,0 1 0 0 0,0 0 1 0 0,0 0-1 0 0,0 0 1 0 0,1-1-1 0 0,-1 1 0 0 0,0 0 1 0 0,1-1-1 0 0,-1 1 1 0 0,0 0-1 0 0,1-1 0 0 0,-1 1 1 0 0,1 0-1 0 0,-1-1 1 0 0,1 1-1 0 0,-1-1 0 0 0,1 1 1 0 0,-1-1-1 0 0,1 1 1 0 0,0-1-1 0 0,-1 1 0 0 0,1-1 1 0 0,0 0-1 0 0,-1 1 1 0 0,1-1-1 0 0,0 0 1 0 0,-1 1-1 0 0,1-1 0 0 0,0 0 1 0 0,0 0-1 0 0,-1 0 1 0 0,1 0-1 0 0,0 0 0 0 0,0 0 1 0 0,0 0-1 0 0,-1 0-49 0 0,19 0 238 0 0,-1-1 0 0 0,0-1 0 0 0,0 0 0 0 0,0-1 0 0 0,12-5-238 0 0,-20 5-10 0 0,0-1 0 0 0,0 0 0 0 0,0 0 0 0 0,-1-1 0 0 0,1 0 0 0 0,-1-1 1 0 0,0 0-1 0 0,-1-1 0 0 0,0 0 0 0 0,3-3 10 0 0,-9 9-43 0 0,0-1 0 0 0,-1 0-1 0 0,1 0 1 0 0,-1 0 0 0 0,0 0 0 0 0,1 0 0 0 0,-1-1 0 0 0,0 1 0 0 0,0 0 0 0 0,0-1 0 0 0,-1 1 0 0 0,1 0-1 0 0,0-1 1 0 0,-1 1 0 0 0,0-1 0 0 0,1 1 0 0 0,-1-1 0 0 0,0 1 0 0 0,0-1 0 0 0,-1 1 0 0 0,1-1 0 0 0,0 1-1 0 0,-1 0 1 0 0,0-1 0 0 0,1 1 0 0 0,-1-1 0 0 0,0 1 0 0 0,0 0 0 0 0,0 0 0 0 0,-1-1 0 0 0,1 1 0 0 0,0 0-1 0 0,-1 0 1 0 0,0 0 0 0 0,1 1 0 0 0,-1-1 0 0 0,0 0 0 0 0,0 1 0 0 0,0-1 0 0 0,0 1 0 0 0,0-1 0 0 0,0 1-1 0 0,-1-1 44 0 0,-5-1-92 0 0,-1 1 0 0 0,1-1-1 0 0,-1 1 1 0 0,1 1-1 0 0,-1-1 1 0 0,0 1-1 0 0,1 1 1 0 0,-1 0-1 0 0,-4 0 93 0 0,7 1 0 0 0,6-1 1 0 0,0 0-1 0 0,0 0 0 0 0,0 0 0 0 0,0 0 0 0 0,-1 0 0 0 0,1 0 0 0 0,0 0 0 0 0,0 0 0 0 0,0 1 0 0 0,0-1 0 0 0,0 0 0 0 0,0 0 0 0 0,0 0 0 0 0,0 0 0 0 0,-1 0 0 0 0,1 0 0 0 0,0 0 0 0 0,0 0 0 0 0,0 0 0 0 0,0 1 0 0 0,0-1 0 0 0,0 0 0 0 0,0 0 1 0 0,0 0-1 0 0,0 0 0 0 0,0 0 0 0 0,0 0 0 0 0,0 1 0 0 0,0-1 0 0 0,0 0 0 0 0,0 0 0 0 0,0 0 0 0 0,0 0 0 0 0,0 0 0 0 0,0 0 0 0 0,0 1 0 0 0,0-1 0 0 0,0 0 0 0 0,0 0 0 0 0,0 0 0 0 0,0 0 0 0 0,0 0 0 0 0,0 0 0 0 0,0 1 0 0 0,0-1 0 0 0,0 0 1 0 0,0 0-1 0 0,0 0 0 0 0,0 0 0 0 0,1 0 0 0 0,-1 0 0 0 0,0 0 0 0 0,0 0 0 0 0,0 1 0 0 0,0-1 0 0 0,0 0 0 0 0,0 0 0 0 0,0 0 0 0 0,4 2 17 0 0,1 0 44 0 0,0-1-1 0 0,-1 1 0 0 0,1-1 0 0 0,0 0 1 0 0,0 0-1 0 0,0 0 0 0 0,0-1 0 0 0,4 0-60 0 0,44-2 542 0 0,-27 0-271 0 0,-4-1-282 0 0,0 0 0 0 0,0-2 0 0 0,13-4 11 0 0,12-2-279 0 0,-18 3 256 0 0,12-2 98 0 0,-26 7 134 0 0,-14 2-129 0 0,6 6-482 0 0,-6 9 363 0 0,-1-10 85 0 0,0-1 0 0 0,1 1 1 0 0,-2 0-1 0 0,1 0 1 0 0,0 0-1 0 0,-1 0 1 0 0,0-1-1 0 0,1 1 0 0 0,-2 2-46 0 0,-1 2 75 0 0,0 0 0 0 0,1 0-1 0 0,0 1 1 0 0,1-1 0 0 0,0 1-1 0 0,0 3-74 0 0,1-1 18 0 0,0-10 64 0 0,0-1 1 0 0,1 0-22 0 0,1 1-75 0 0,-1-1 0 0 0,0 0 0 0 0,1 0 0 0 0,-1 0-1 0 0,0 0 1 0 0,1 0 0 0 0,-1-1 0 0 0,0 1-1 0 0,1 0 1 0 0,-1 0 0 0 0,0-1 0 0 0,1 1 0 0 0,-1-1-1 0 0,0 1 1 0 0,0-1 0 0 0,0 0 0 0 0,1 0 0 0 0,-1 1-1 0 0,0-1 1 0 0,0 0 0 0 0,0 0 0 0 0,0 0-1 0 0,0 0 1 0 0,0-1 14 0 0,1 0-193 0 0,28-31-1492 0 0,-24 25 1247 0 0,0 1-1 0 0,0 0 1 0 0,1 0-1 0 0,3-2 439 0 0,-8 8 16 0 0,0 0-1 0 0,0 0 1 0 0,-1 0-1 0 0,1 0 0 0 0,0 0 1 0 0,0 0-1 0 0,0 1 1 0 0,1-1-1 0 0,-1 1 0 0 0,0 0 1 0 0,0 0-1 0 0,0 0 1 0 0,0 0-1 0 0,0 0 1 0 0,0 0-1 0 0,0 0 0 0 0,1 0 1 0 0,-1 1-1 0 0,0-1 1 0 0,0 1-1 0 0,0 0 1 0 0,1 0-16 0 0,7 4 425 0 0,-1-1 0 0 0,1 1 0 0 0,-1 1 1 0 0,0 0-426 0 0,-2-1 200 0 0,12 6 400 0 0,0 0-1 0 0,0-1 0 0 0,1-1 1 0 0,9 2-600 0 0,-17-7 173 0 0,0-1 0 0 0,0 0 0 0 0,1-1 0 0 0,-1-1 0 0 0,1 0 0 0 0,-1 0 1 0 0,1-1-1 0 0,-1-1 0 0 0,1 0 0 0 0,-1-1 0 0 0,0 0 0 0 0,1-1 0 0 0,1-1-173 0 0,-9 3 41 0 0,0-1-1 0 0,0-1 1 0 0,-1 1-1 0 0,1-1 1 0 0,0 0-1 0 0,-1 0 1 0 0,0 0-1 0 0,0-1 1 0 0,0 1-1 0 0,0-1 0 0 0,0 0 1 0 0,-1 0-1 0 0,1-1-40 0 0,-2 1-85 0 0,0 1 0 0 0,0-1-1 0 0,0 0 1 0 0,0 0-1 0 0,-1 0 1 0 0,1 0 0 0 0,-1 0-1 0 0,0 0 1 0 0,-1 0 0 0 0,1 0-1 0 0,-1 0 1 0 0,1-1-1 0 0,-1 1 1 0 0,-1 0 0 0 0,1 0-1 0 0,-1-3 86 0 0,-4-26-1185 0 0,-2 1 0 0 0,-1 1-1 0 0,-5-10 1186 0 0,8 27-412 0 0,-1-1 0 0 0,-1 1-1 0 0,0 1 1 0 0,0-1-1 0 0,-2 1 1 0 0,1 0-1 0 0,-2 1 1 0 0,0 0 412 0 0,7 8 241 0 0,-1 0 0 0 0,0 1 0 0 0,0-1 0 0 0,0 1 0 0 0,0 0 0 0 0,-1 0 0 0 0,1 1 0 0 0,-1-1 0 0 0,1 1 0 0 0,-2 0-241 0 0,5 1 99 0 0,0 1 1 0 0,0 0-1 0 0,-1-1 0 0 0,1 1 1 0 0,0 0-1 0 0,0 0 0 0 0,-1 0 1 0 0,1 0-1 0 0,0 0 0 0 0,0 0 1 0 0,-1 0-1 0 0,1 1 1 0 0,0-1-1 0 0,0 0 0 0 0,-1 1 1 0 0,1-1-1 0 0,-1 1-99 0 0,1 0 49 0 0,-1 0 0 0 0,1 0 0 0 0,0 0 0 0 0,0 0 1 0 0,0 1-1 0 0,0-1 0 0 0,0 0 0 0 0,0 0 0 0 0,0 1 0 0 0,0-1 0 0 0,1 1 0 0 0,-1-1 1 0 0,0 1-1 0 0,1-1 0 0 0,-1 1 0 0 0,1-1 0 0 0,-1 2-49 0 0,0 6 118 0 0,1 1 1 0 0,0-1-1 0 0,0 1 1 0 0,0-1-1 0 0,1 1 0 0 0,1-1 1 0 0,0 0-1 0 0,0 0 0 0 0,2 4-118 0 0,1 2 242 0 0,0 0 0 0 0,2-1 0 0 0,0 1-1 0 0,0-1 1 0 0,4 3-242 0 0,6 13 695 0 0,-11-20-457 0 0,0 0-1 0 0,1-1 0 0 0,0 0 0 0 0,1-1 1 0 0,5 5-239 0 0,44 38 925 0 0,-40-38-774 0 0,1-1 0 0 0,0-1 0 0 0,1-1 0 0 0,0-1 1 0 0,1 0-1 0 0,11 2-150 0 0,28 14-1027 0 0,-53-22-149 0 0</inkml:trace>
  <inkml:trace contextRef="#ctx0" brushRef="#br0" timeOffset="1510.385">1067 301 18687 0 0,'16'-8'416'0'0,"6"-4"80"0"0,2 7 16 0 0,6-1 8 0 0,8 0-416 0 0,6 2-104 0 0,1-5 0 0 0,8 1 0 0 0,6 5 0 0 0,6 3 88 0 0,6 0-88 0 0,6 3-8311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37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31 11976 0 0,'-3'-24'1200'0'0,"2"23"-1099"0"0,1 1-77 0 0,-1-1-1 0 0,1 1 1 0 0,-1 0-1 0 0,1-1 1 0 0,0 1-1 0 0,-1-1 1 0 0,1 1 0 0 0,-1 0-1 0 0,1 0 1 0 0,-1-1-1 0 0,1 1 1 0 0,0 0 0 0 0,-1 0-1 0 0,1-1 1 0 0,-1 1-1 0 0,0 0 1 0 0,1 0 0 0 0,-1 0-1 0 0,1 0 1 0 0,-1 0-1 0 0,1 0 1 0 0,-1 0-1 0 0,1 0 1 0 0,-1 0 0 0 0,1 0-1 0 0,-1 0 1 0 0,1 0-1 0 0,-1 0 1 0 0,1 1 0 0 0,-1-1-1 0 0,0 0-23 0 0,-8 10 894 0 0,6-7-634 0 0,-3 5-209 0 0,0 0 0 0 0,1 1 0 0 0,0-1 0 0 0,0 1-51 0 0,-6 11 404 0 0,7-12-201 0 0,1 0-1 0 0,0 1 0 0 0,1-1 1 0 0,0 1-1 0 0,0 0 0 0 0,0 0 1 0 0,1-1-1 0 0,1 2-202 0 0,-3 13-14 0 0,2-10 115 0 0,0 0 0 0 0,1 0-1 0 0,1 0 1 0 0,0 0 0 0 0,2 6-101 0 0,0 0 468 0 0,-1 0 0 0 0,-1 1-468 0 0,1 34 512 0 0,3 0 0 0 0,3 0 0 0 0,1-1 0 0 0,4 4-512 0 0,-10-37 592 0 0,1-9-576 0 0,1-3-16 0 0,2 0 0 0 0,-7-7 0 0 0,1-1 0 0 0,-1 1 0 0 0,1-1 0 0 0,0 1 0 0 0,-1 0 0 0 0,1-1 0 0 0,0 0 0 0 0,0 1 0 0 0,-1-1 0 0 0,1 1 0 0 0,0-1 0 0 0,0 0 0 0 0,0 1 0 0 0,-1-1 0 0 0,1 0 0 0 0,0 0 0 0 0,0 0 0 0 0,0 0 0 0 0,0 0 0 0 0,0 0 0 0 0,0 0 0 0 0,-1 0 0 0 0,1 0 0 0 0,0 0 0 0 0,0 0 0 0 0,0 0 0 0 0,0-1 0 0 0,-1 1 0 0 0,1 0 0 0 0,0-1 0 0 0,0 1 0 0 0,0 0 0 0 0,-1-1 0 0 0,1 1 0 0 0,0-1 0 0 0,-1 0 0 0 0,1 1 0 0 0,0-1 0 0 0,4-2 0 0 0,-1 0 0 0 0,-1-1 0 0 0,1 1 0 0 0,0-1 0 0 0,-1 0 0 0 0,0 0 0 0 0,0 0 0 0 0,2-4 0 0 0,20-39 0 0 0,-19 35 0 0 0,9-24 0 0 0,-12 28 0 0 0,0 1 0 0 0,0-1 0 0 0,0 1 0 0 0,1 0 0 0 0,0 0 0 0 0,0 0 0 0 0,1 1 0 0 0,0 0 0 0 0,5-6 0 0 0,-9 12 0 0 0,0-1 0 0 0,-1 0 0 0 0,1 1 0 0 0,0-1 0 0 0,0 1 0 0 0,0-1 0 0 0,0 1 0 0 0,0 0 0 0 0,0-1 0 0 0,0 1 0 0 0,0 0 0 0 0,0 0 0 0 0,0 0 0 0 0,0 0 0 0 0,0-1 0 0 0,0 1 0 0 0,0 0 0 0 0,0 1 0 0 0,0-1 0 0 0,0 0 0 0 0,0 0 0 0 0,0 0 0 0 0,0 1 0 0 0,0-1 0 0 0,0 0 0 0 0,-1 1 0 0 0,1-1 0 0 0,1 1 0 0 0,1 2 0 0 0,0 0 0 0 0,0 0 0 0 0,-1 0 0 0 0,1 1 0 0 0,-1-1 0 0 0,0 0 0 0 0,0 1 0 0 0,0 0 0 0 0,0 0 0 0 0,0 0 0 0 0,-1-1 0 0 0,1 2 0 0 0,2 11 0 0 0,-1 0 0 0 0,2 9 0 0 0,0 8 0 0 0,8 42 0 0 0,-6-36 0 0 0,-4-19 0 0 0,1-1 0 0 0,1 0 0 0 0,7 19 0 0 0,-11-36-7 0 0,-1 0 0 0 0,1 0 0 0 0,0-1 0 0 0,0 1 0 0 0,1 0 0 0 0,-1 0 0 0 0,0 0-1 0 0,1-1 1 0 0,-1 1 7 0 0,0-1-337 0 0,-1-1-138 0 0,1 1-1295 0 0,4 4-5055 0 0</inkml:trace>
  <inkml:trace contextRef="#ctx0" brushRef="#br0" timeOffset="413.059">577 438 11976 0 0,'0'0'266'0'0,"0"0"44"0"0,0 0 15 0 0,0 0-26 0 0,1 1-198 0 0,5 3 148 0 0,-1 1 1 0 0,0-1-1 0 0,0 1 0 0 0,0 0 1 0 0,-1 0-1 0 0,1 1 0 0 0,-1-1 1 0 0,-1 1-1 0 0,1 0 0 0 0,-1 0 1 0 0,0 0-1 0 0,0 0 0 0 0,-1 1 0 0 0,1 1-249 0 0,5 14 1047 0 0,-3-11-725 0 0,-1 0 0 0 0,0 1 0 0 0,-1-1-1 0 0,-1 1 1 0 0,1 5-322 0 0,-1-4 0 0 0,-1-10 0 0 0,-1 0 0 0 0,0-1 0 0 0,0 1 0 0 0,0 0 0 0 0,0 0 0 0 0,0 0 0 0 0,0 0 0 0 0,-1 26 0 0 0,1-24 0 0 0,0 1 0 0 0,0-1 0 0 0,0 0 0 0 0,-1 0 0 0 0,1 0 0 0 0,-2 2 0 0 0,2-7 0 0 0,0 0 0 0 0,0 0 0 0 0,0 0 0 0 0,0 0 0 0 0,0 0 0 0 0,0 0 0 0 0,0 0 0 0 0,0 0 0 0 0,0 0 0 0 0,0 0 0 0 0,0 1 0 0 0,0-1 0 0 0,1 0 0 0 0,-1 0 0 0 0,0 0 0 0 0,0 0 0 0 0,0 0 0 0 0,0 0 0 0 0,0 0 0 0 0,0 0 0 0 0,0 0 0 0 0,0 0 0 0 0,0 0 0 0 0,0 0 0 0 0,0 0 0 0 0,0 0 0 0 0,0 0 0 0 0,0 1 0 0 0,0-1 0 0 0,0 0 0 0 0,1 0 0 0 0,-1 0 0 0 0,0 0 0 0 0,0 0 0 0 0,0 0 0 0 0,0 0 0 0 0,0 0 0 0 0,0 0 0 0 0,0 0 0 0 0,0 0 0 0 0,0 0 0 0 0,0 0 0 0 0,1 0 0 0 0,-1 0 0 0 0,0 0 0 0 0,0 0 0 0 0,0 0 0 0 0,0 0 0 0 0,0 0 0 0 0,0 0 0 0 0,0-1 0 0 0,0 1 0 0 0,0 0 0 0 0,9-2 0 0 0,8-5 0 0 0,1-3 276 0 0,-1 0 0 0 0,-1-1 0 0 0,1-1 0 0 0,-2 0 0 0 0,6-7-276 0 0,-12 11 74 0 0,0-1 1 0 0,-1-1-1 0 0,0 0 0 0 0,-1 0 0 0 0,0 0 1 0 0,-1-1-1 0 0,0 0 0 0 0,0-1 0 0 0,0-2-74 0 0,2-8 0 0 0,-3 10 0 0 0,0 0 0 0 0,-1 0 0 0 0,0 0 0 0 0,0-11 0 0 0,-1 8 0 0 0,-1 1 0 0 0,-1 1 0 0 0,1-14 0 0 0,-3 22 0 0 0,1 0 0 0 0,-1 0 0 0 0,0-1 0 0 0,0 1 0 0 0,0 0 0 0 0,-1 0 0 0 0,1 0 0 0 0,-1 0 0 0 0,-1-2 0 0 0,1 3-109 0 0,-1 0-1 0 0,1 0 1 0 0,-1 0-1 0 0,1 1 1 0 0,-1-1-1 0 0,0 0 1 0 0,0 1-1 0 0,-3-3 110 0 0,5 5-278 0 0,-1-2-220 0 0,1 2-4821 0 0,1 1-925 0 0</inkml:trace>
  <inkml:trace contextRef="#ctx0" brushRef="#br0" timeOffset="1360.809">1635 189 10136 0 0,'0'0'230'0'0,"0"0"30"0"0,1-1 19 0 0,1-2-40 0 0,3-1-114 0 0,-4 3 268 0 0,-1 1 106 0 0,0 0 12 0 0,0 0 1 0 0,0 0 0 0 0,0 0 0 0 0,-6 5 512 0 0,-2 4-811 0 0,1 0 0 0 0,0 0 0 0 0,1 0 0 0 0,0 0 0 0 0,0 1 0 0 0,1 0 0 0 0,0 1 0 0 0,1-1 0 0 0,0 1 0 0 0,0 1-213 0 0,-17 41 456 0 0,-32 61 1133 0 0,8-18-1573 0 0,40-88-16 0 0,1 1 0 0 0,0-1 0 0 0,0 1 0 0 0,1 0 0 0 0,1 0 0 0 0,-1 0 0 0 0,1 1 0 0 0,1-1 0 0 0,-1 7 0 0 0,2-16 0 0 0,0 1 0 0 0,1-1 0 0 0,-1 1 0 0 0,0-1 0 0 0,0 0 0 0 0,1 1 0 0 0,-1-1 0 0 0,0 1 0 0 0,0-1 0 0 0,1 0 0 0 0,-1 0 0 0 0,0 1 0 0 0,1-1 0 0 0,-1 0 0 0 0,1 1 0 0 0,-1-1 0 0 0,0 0 0 0 0,1 0 0 0 0,-1 0 0 0 0,1 1 0 0 0,-1-1 0 0 0,1 0 0 0 0,-1 0 0 0 0,0 0 0 0 0,1 0 0 0 0,-1 0 0 0 0,1 0 0 0 0,-1 0 0 0 0,1 0 0 0 0,-1 0 0 0 0,1 0 0 0 0,-1 0 0 0 0,0 0 0 0 0,1 0 0 0 0,-1 0 0 0 0,1-1 0 0 0,-1 1 0 0 0,1 0 0 0 0,-1 0 0 0 0,1 0 0 0 0,5-2-101 0 0,-1 0 1 0 0,1-1-1 0 0,0 0 0 0 0,-1 1 0 0 0,1-2 0 0 0,-1 1 0 0 0,0 0 0 0 0,0-1 0 0 0,0 0 0 0 0,0-1 0 0 0,-1 1 0 0 0,0-1 0 0 0,1 1 0 0 0,-2-1 0 0 0,1 0 0 0 0,-1-1 0 0 0,1 1 0 0 0,-1-1 101 0 0,7-16-738 0 0,0 0-1 0 0,-2-1 1 0 0,0 0-1 0 0,-1-3 739 0 0,6-18-708 0 0,34-112 100 0 0,-47 155 682 0 0,0 0 0 0 0,0 0 0 0 0,1 0 1 0 0,-1 0-1 0 0,0 0 0 0 0,1 0 0 0 0,-1 0 1 0 0,1 0-1 0 0,-1 0 0 0 0,1 0 1 0 0,-1 1-1 0 0,1-1 0 0 0,0 0 0 0 0,-1 0 1 0 0,1 0-1 0 0,0 1 0 0 0,0-2-74 0 0,0 2 73 0 0,-1 0-1 0 0,0 0 1 0 0,1 0 0 0 0,-1 0-1 0 0,1 0 1 0 0,-1 0-1 0 0,1 0 1 0 0,-1 0 0 0 0,0 0-1 0 0,1 0 1 0 0,-1 0 0 0 0,1 0-1 0 0,-1 0 1 0 0,1 0-1 0 0,-1 1 1 0 0,1-1 0 0 0,-1 0-1 0 0,0 0 1 0 0,1 0 0 0 0,-1 1-1 0 0,0-1 1 0 0,1 0-1 0 0,-1 0 1 0 0,0 1 0 0 0,1-1-1 0 0,-1 0 1 0 0,0 1-73 0 0,3 2 136 0 0,0 1 0 0 0,0 0 0 0 0,0 0 0 0 0,-1 0 0 0 0,0 0 0 0 0,2 4-136 0 0,63 156 0 0 0,-39-112 0 0 0,33 48 0 0 0,-60-98 0 0 0,1 0 72 0 0,-1 0 0 0 0,0 0 0 0 0,1 0 0 0 0,-1 1 0 0 0,0-1 0 0 0,0 0 0 0 0,-1 1-1 0 0,1-1 1 0 0,0 1 0 0 0,-1-1 0 0 0,1 1 0 0 0,-1-1 0 0 0,0 2-72 0 0,0-3 40 0 0,-1 0-1 0 0,1 0 1 0 0,0 0 0 0 0,-1 0 0 0 0,1 1-1 0 0,-1-1 1 0 0,1 0 0 0 0,-1 0 0 0 0,1 0 0 0 0,-1 0-1 0 0,0 0 1 0 0,0 0 0 0 0,0 0 0 0 0,1 0-1 0 0,-1-1 1 0 0,0 1 0 0 0,0 0 0 0 0,0 0-1 0 0,0-1 1 0 0,0 1 0 0 0,0 0 0 0 0,-1-1 0 0 0,1 1-1 0 0,0-1 1 0 0,0 0 0 0 0,0 1 0 0 0,0-1-1 0 0,-1 0-39 0 0,-15 4 0 0 0,0 0 0 0 0,0-1 0 0 0,-1-1 0 0 0,1-1 0 0 0,-1-1 0 0 0,1 0 0 0 0,-13-2 0 0 0,9 1 0 0 0,12 1 0 0 0,0-1 0 0 0,0 0 0 0 0,0 0 0 0 0,0 0 0 0 0,1-1 0 0 0,-7-3 0 0 0,3 2-204 0 0,-1-2-976 0 0,12 5 532 0 0,1 0-571 0 0,0 0-255 0 0,2-3-50 0 0,5-13-10 0 0</inkml:trace>
  <inkml:trace contextRef="#ctx0" brushRef="#br0" timeOffset="1893.141">1994 281 10136 0 0,'0'0'230'0'0,"0"0"30"0"0,0 0 19 0 0,0 0-40 0 0,2-3-114 0 0,-2 2-69 0 0,1 1 1 0 0,-1-1-1 0 0,0 0 0 0 0,1 1 1 0 0,-1-1-1 0 0,1 1 0 0 0,-1 0 1 0 0,1-1-1 0 0,-1 1 0 0 0,1-1 1 0 0,-1 1-1 0 0,1 0 0 0 0,-1-1 1 0 0,1 1-1 0 0,-1 0 0 0 0,1 0 1 0 0,0-1-1 0 0,-1 1 0 0 0,1 0 0 0 0,-1 0 1 0 0,1 0-1 0 0,0 0 0 0 0,-1 0 1 0 0,1 0-1 0 0,0 0 0 0 0,-1 0 1 0 0,1 0-1 0 0,0 0 0 0 0,-1 0 1 0 0,1 0-1 0 0,0 0 0 0 0,-1 0 1 0 0,1 1-1 0 0,-1-1 0 0 0,1 0 1 0 0,0 1-57 0 0,1 0 178 0 0,1 0-1 0 0,-1 0 1 0 0,0 1 0 0 0,0-1 0 0 0,0 0 0 0 0,0 1 0 0 0,0 0 0 0 0,1 0-178 0 0,-1 1 174 0 0,2 1 61 0 0,0 0-1 0 0,-1 0 0 0 0,1 1 0 0 0,-1-1 0 0 0,0 1 0 0 0,-1-1 0 0 0,1 1 0 0 0,-1 1-234 0 0,11 22 572 0 0,-7-15-476 0 0,-1-1 0 0 0,0 1-1 0 0,-1 0 1 0 0,0 0 0 0 0,0 8-96 0 0,2 6 714 0 0,-4-18-495 0 0,0 0 0 0 0,-1 0 0 0 0,0 0-1 0 0,0 2-218 0 0,-1 5 14 0 0,0 3-13 0 0,0-1 0 0 0,-3 14-1 0 0,-1-14 0 0 0,2-12 0 0 0,1 0 0 0 0,0 0 0 0 0,0 0 0 0 0,1 0 0 0 0,-1 0 0 0 0,20-22 0 0 0,-10 7 251 0 0,-1 0 0 0 0,0 0 0 0 0,0-1 0 0 0,-1 0 0 0 0,0 0 0 0 0,-1-1-1 0 0,1-1-250 0 0,11-27 368 0 0,5-17-368 0 0,-7 17-76 0 0,6-18 76 0 0,8-37 0 0 0,-28 90 0 0 0,-2 2 0 0 0,1 0 0 0 0,-1 1 0 0 0,0-1 0 0 0,1 0 0 0 0,-1 0 0 0 0,0 1 0 0 0,0-1 0 0 0,0 0 0 0 0,-1 0 0 0 0,1-17 0 0 0,1 15 0 0 0,-1 3 0 0 0,0 0 0 0 0,1 0 0 0 0,-1 0 0 0 0,0-1 0 0 0,-1 1 0 0 0,1 0 0 0 0,0 0 0 0 0,0 0 0 0 0,0 0 0 0 0,-1 0 0 0 0,1 0 0 0 0,0 0 0 0 0,-1 0 0 0 0,1 0 0 0 0,-1-1 0 0 0,-2-7 0 0 0,2 8 6 0 0,1 0 0 0 0,-1-1 0 0 0,0 1 0 0 0,1 0 0 0 0,-1 0 0 0 0,0-1 0 0 0,0 1 0 0 0,0 0 0 0 0,0 0 0 0 0,-1-1-6 0 0,2 2-10 0 0,0 0 0 0 0,-1 0 0 0 0,1-1 0 0 0,0 1 0 0 0,-1 0-1 0 0,1 0 1 0 0,0 0 0 0 0,-1-1 0 0 0,1 1 0 0 0,-1 0 0 0 0,1 0 0 0 0,0 0 0 0 0,-1 0 0 0 0,1 0 0 0 0,-1 0 0 0 0,1 0 0 0 0,-1 0-1 0 0,1 0 1 0 0,0 0 0 0 0,-1 0 0 0 0,1 0 10 0 0,-1 0-75 0 0,0 1 0 0 0,1-1 1 0 0,-1 0-1 0 0,1 1 0 0 0,-1-1 0 0 0,1 0 0 0 0,-1 1 0 0 0,1-1 0 0 0,-1 1 0 0 0,1-1 0 0 0,-1 1 0 0 0,1-1 0 0 0,0 1 0 0 0,-1-1 0 0 0,1 1 1 0 0,0-1-1 0 0,-1 1 0 0 0,1-1 0 0 0,0 1 0 0 0,0 0 0 0 0,0-1 0 0 0,-1 1 0 0 0,1-1 0 0 0,0 1 0 0 0,0 0 0 0 0,0 0 75 0 0,1 26-5557 0 0,0-10 3511 0 0</inkml:trace>
  <inkml:trace contextRef="#ctx0" brushRef="#br0" timeOffset="2198.243">2531 477 10136 0 0,'0'0'464'0'0,"0"0"-10"0"0,-6-2-276 0 0,-2 3 78 0 0,0 0 0 0 0,0 0 0 0 0,0 1 0 0 0,0 0 0 0 0,1 0 0 0 0,-1 1 0 0 0,1 0 0 0 0,-1 0 0 0 0,1 1 0 0 0,0 0 0 0 0,0 0 0 0 0,-1 2-256 0 0,-6 4 614 0 0,0 1 0 0 0,1 0 1 0 0,1 1-1 0 0,0 0 0 0 0,-3 5-614 0 0,14-16 9 0 0,0 0-1 0 0,0 1 1 0 0,0-1-1 0 0,0 0 0 0 0,0 1 1 0 0,0-1-1 0 0,0 0 0 0 0,0 1 1 0 0,1-1-1 0 0,-1 1 0 0 0,1 0 1 0 0,-1-1-1 0 0,1 1 0 0 0,-1-1 1 0 0,1 1-1 0 0,0 0 0 0 0,0-1 1 0 0,0 1-1 0 0,0 0 0 0 0,0-1 1 0 0,0 1-1 0 0,0 0 0 0 0,1-1 1 0 0,-1 1-9 0 0,1 0 84 0 0,0-1 0 0 0,0 1 0 0 0,0-1 0 0 0,0 1 0 0 0,1-1 0 0 0,-1 0 1 0 0,0 1-1 0 0,1-1 0 0 0,-1 0 0 0 0,1 0 0 0 0,-1 0 0 0 0,1 0 0 0 0,0 0 0 0 0,-1 0 1 0 0,1-1-1 0 0,0 1 0 0 0,0 0 0 0 0,0-1 0 0 0,-1 0 0 0 0,3 1-84 0 0,29 5 85 0 0,0-1-1 0 0,0-2 0 0 0,19-1-84 0 0,14-1-5431 0 0,-48-1-617 0 0</inkml:trace>
  <inkml:trace contextRef="#ctx0" brushRef="#br0" timeOffset="2639.245">1527 92 13824 0 0,'0'0'314'0'0,"-7"4"428"0"0,-59 39-294 0 0,43-30 40 0 0,1 1 0 0 0,0 1 0 0 0,2 1-1 0 0,-15 14-487 0 0,17-9 429 0 0,0 1 0 0 0,2 1 0 0 0,1 1 0 0 0,0 0-1 0 0,-5 16-428 0 0,-5 12 0 0 0,-11 43 0 0 0,29-77 0 0 0,2-4 0 0 0,1 1 0 0 0,0 0 0 0 0,1 1 0 0 0,0 3 0 0 0,3-10 9 0 0,1-1 0 0 0,0 1 0 0 0,0 0 0 0 0,1-1 0 0 0,0 1 0 0 0,1-1 0 0 0,0 0 0 0 0,0 1-9 0 0,1 2 168 0 0,1 0-1 0 0,1 0 0 0 0,-1 0 1 0 0,2-1-1 0 0,-1 1 0 0 0,2-2 1 0 0,-1 1-1 0 0,1-1 1 0 0,0 0-1 0 0,1-1 0 0 0,0 1 1 0 0,1-1-168 0 0,4 2-4 0 0,0-1 0 0 0,1-1-1 0 0,-1 0 1 0 0,2 0 0 0 0,-1-2 0 0 0,1 0 0 0 0,0 0 0 0 0,6 0 4 0 0,-11-4 5 0 0,25 8-639 0 0,1-1 1 0 0,0-3-1 0 0,25 2 634 0 0,-12-6-2661 0 0,19-1 2661 0 0,-36-2-6138 0 0</inkml:trace>
  <inkml:trace contextRef="#ctx0" brushRef="#br0" timeOffset="2923.104">2656 252 11976 0 0,'1'-2'49'0'0,"1"0"1"0"0,-1 0 0 0 0,0 0 0 0 0,1 0 0 0 0,0 0 0 0 0,-1 1 0 0 0,1-1-1 0 0,0 0 1 0 0,0 1 0 0 0,0 0 0 0 0,0-1 0 0 0,0 1 0 0 0,0 0-1 0 0,0 0 1 0 0,1 0 0 0 0,-1 0 0 0 0,0 1 0 0 0,0-1 0 0 0,1 1 0 0 0,-1-1-1 0 0,1 1 1 0 0,-1 0 0 0 0,0 0 0 0 0,1 0 0 0 0,-1 0 0 0 0,1 0-50 0 0,1 0 61 0 0,0 0 1 0 0,0 1-1 0 0,0-1 1 0 0,0 1 0 0 0,-1 0-1 0 0,1 0 1 0 0,0 0 0 0 0,0 0-1 0 0,-1 0 1 0 0,1 1-1 0 0,-1 0 1 0 0,1 0 0 0 0,-1 0-1 0 0,0 0 1 0 0,0 0 0 0 0,0 1-1 0 0,0-1 1 0 0,0 1-1 0 0,-1 0 1 0 0,1 0 0 0 0,-1 0-1 0 0,1 0-61 0 0,4 9 325 0 0,0 1 0 0 0,-1-1 0 0 0,0 1 0 0 0,-1 0-1 0 0,2 9-324 0 0,-7-22 5 0 0,11 36 1114 0 0,5 30-1119 0 0,-13-51 65 0 0,-1 1 0 0 0,-1 7-65 0 0,3 22 801 0 0,-3-37-655 0 0,-1 1 0 0 0,0 0-1 0 0,0-1 1 0 0,-1 1 0 0 0,0 0-1 0 0,0-1 1 0 0,-1 1 0 0 0,-2 6-146 0 0,-3 5-16 0 0,0 0 0 0 0,-2-1-1 0 0,-1 2 17 0 0,6-13 67 0 0,0 0 0 0 0,-1-1 0 0 0,-1 0 0 0 0,1 0 0 0 0,-1 0 0 0 0,0-1 0 0 0,-1 1-67 0 0,3-3-228 0 0,-1 0 0 0 0,0-1 0 0 0,0 1 0 0 0,0-1 1 0 0,0 0-1 0 0,-1 0 228 0 0,3-2-741 0 0,-1 1 0 0 0,1-1 0 0 0,-1 0 0 0 0,1 0 0 0 0,-1-1 1 0 0,-1 1 740 0 0,-4 0-6048 0 0</inkml:trace>
  <inkml:trace contextRef="#ctx0" brushRef="#br0" timeOffset="3271.743">3030 136 13824 0 0,'0'0'314'0'0,"0"0"46"0"0,9 10 466 0 0,-6-8-825 0 0,-1 0 1 0 0,0 1-1 0 0,0-1 1 0 0,0 0-1 0 0,-1 1 1 0 0,1-1-1 0 0,-1 1 1 0 0,2 1-2 0 0,-3-1 72 0 0,0-1 1 0 0,1 0 0 0 0,-1 0-1 0 0,0 1 1 0 0,-1-1 0 0 0,1 0 0 0 0,0 0-1 0 0,-1 1 1 0 0,1-1 0 0 0,-1 0-1 0 0,1 0 1 0 0,-1 0 0 0 0,0 0 0 0 0,0 1-1 0 0,0-2 1 0 0,0 1 0 0 0,-1 0 0 0 0,1 0-73 0 0,-3 3 159 0 0,-1 0 1 0 0,1-1 0 0 0,-1 0 0 0 0,0 0 0 0 0,-3 2-160 0 0,2-2-13 0 0,0 0-1 0 0,1 0 0 0 0,0 1 0 0 0,0 0 0 0 0,0 0 14 0 0,0 1 352 0 0,2-1 1274 0 0,17-4-1556 0 0,11-3 459 0 0,0 0 0 0 0,-1-2 0 0 0,17-4-529 0 0,-13 2 230 0 0,2 1 1 0 0,11 1-231 0 0,-29 3 77 0 0,3 0-651 0 0,0 0 0 0 0,0 1 0 0 0,0 0 0 0 0,1 2 0 0 0,11 2 574 0 0,-13 1-1023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34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0 667 7600 0 0,'0'0'348'0'0,"0"0"-7"0"0,5 3 149 0 0,-2-2 2588 0 0,0-1-2862 0 0,1-1 1 0 0,-1 0-1 0 0,0 0 1 0 0,1 0-1 0 0,-1 0 0 0 0,0-1 1 0 0,0 1-1 0 0,1-1 1 0 0,-1 0-1 0 0,0 0 1 0 0,-1 0-1 0 0,1 0 0 0 0,0-1 1 0 0,-1 1-1 0 0,1-1 1 0 0,-1 0-1 0 0,0 1 0 0 0,0-1 1 0 0,0 0-1 0 0,0 0 1 0 0,0 0-1 0 0,1-3-216 0 0,13-23 661 0 0,-14 25-580 0 0,1-1 0 0 0,0 1 0 0 0,-1 0 0 0 0,0-1 0 0 0,0 1 0 0 0,0-1 0 0 0,1-4-81 0 0,-2 2 61 0 0,1 1 1 0 0,1-1-1 0 0,-1 1 0 0 0,1-1 1 0 0,0 1-1 0 0,1-1-61 0 0,-3 5 7 0 0,0 0 4 0 0,0 0-1 0 0,-1-1 1 0 0,1 1 0 0 0,0 0 0 0 0,-1 0 0 0 0,0 0-1 0 0,1 0 1 0 0,-1-1 0 0 0,0 1 0 0 0,0 0-1 0 0,0 0 1 0 0,-1-2-11 0 0,2-17 95 0 0,3 0 12 0 0,-2 11-34 0 0,0-1 1 0 0,0 0-1 0 0,-1 0 0 0 0,0 0 0 0 0,-1 0 0 0 0,0-1-73 0 0,0-17 176 0 0,1 23-125 0 0,-1 1 0 0 0,0-1 1 0 0,0 0-1 0 0,0 1 0 0 0,-2-6-51 0 0,2 9 15 0 0,-1 0 0 0 0,1 1-1 0 0,0-1 1 0 0,0 0 0 0 0,0 1-1 0 0,0-1 1 0 0,1 0 0 0 0,-1 1-1 0 0,0-1 1 0 0,1 1-1 0 0,-1-1 1 0 0,1 0 0 0 0,-1 1-1 0 0,1-1 1 0 0,0 0-15 0 0,5-12 68 0 0,-6 12-65 0 0,1 1 0 0 0,0 0-1 0 0,-1 0 1 0 0,1 1 0 0 0,0-1-1 0 0,0 0 1 0 0,0 0 0 0 0,0 0-1 0 0,0 0 1 0 0,0 1-1 0 0,0-1 1 0 0,0 0 0 0 0,0 1-1 0 0,0-1 1 0 0,0 1 0 0 0,0-1-1 0 0,0 1 1 0 0,1 0 0 0 0,-1-1-1 0 0,0 1 1 0 0,0 0 0 0 0,0 0-1 0 0,1 0 1 0 0,-1 0 0 0 0,0 0-1 0 0,1 0-2 0 0,2 0-5 0 0,9 0 5 0 0,-9 3 0 0 0,-2-1 0 0 0,1 0-5 0 0,1 1-1 0 0,-1-1 1 0 0,1 1-1 0 0,-1 0 1 0 0,0 0 0 0 0,0 0-1 0 0,0 0 1 0 0,-1 1-1 0 0,1 0 6 0 0,23 37-89 0 0,-18-26 83 0 0,26 46-9 0 0,-9-16 297 0 0,7 7-282 0 0,-22-38-1 0 0,-1-1 0 0 0,2 0 0 0 0,0-1 0 0 0,0-1 0 0 0,11 9 1 0 0,-18-16 9 0 0,1-1 0 0 0,-1 0 1 0 0,0 0-1 0 0,1 0 0 0 0,0-1 1 0 0,-1 1-1 0 0,1-1 1 0 0,0-1-1 0 0,0 1 0 0 0,0-1 1 0 0,1 1-1 0 0,-1-1 0 0 0,0-1 1 0 0,0 1-1 0 0,2-1-9 0 0,-3 0 89 0 0,-1-1-1 0 0,0 1 1 0 0,1-1-1 0 0,-1 0 1 0 0,0 0 0 0 0,0 0-1 0 0,0 0 1 0 0,0-1-1 0 0,0 1 1 0 0,0-1 0 0 0,0 0-1 0 0,0 0 1 0 0,-1 0-1 0 0,1 0 1 0 0,-1 0 0 0 0,1 0-1 0 0,-1-1 1 0 0,0 1-1 0 0,0-1 1 0 0,0 0 0 0 0,0 0-1 0 0,0 1 1 0 0,-1-1-1 0 0,2-2-88 0 0,0-5 44 0 0,-1 0 0 0 0,1 1-1 0 0,-1-1 1 0 0,-1 0 0 0 0,0 0 0 0 0,0 0-1 0 0,-1 0 1 0 0,-1-6-44 0 0,1 12 8 0 0,2-63 61 0 0,3 0 0 0 0,9-46-69 0 0,-13 108 3 0 0,0 1 0 0 0,0-1 1 0 0,1 1-1 0 0,-1-1 0 0 0,1 1 0 0 0,0-1 0 0 0,1 1 0 0 0,-1 0 0 0 0,3-2-3 0 0,-4 3-34 0 0,1 1 0 0 0,0 0-1 0 0,0-1 1 0 0,0 1 0 0 0,1 0-1 0 0,-1 0 1 0 0,0 0 0 0 0,1 1-1 0 0,-1-1 1 0 0,1 1 0 0 0,0-1 0 0 0,0 1-1 0 0,-1 0 1 0 0,1 0 0 0 0,1 0 34 0 0,-3 1-134 0 0,1 0 1 0 0,0 0 0 0 0,0 0 0 0 0,-1 0 0 0 0,1 0-1 0 0,0 0 1 0 0,0 1 0 0 0,-1-1 0 0 0,1 1-1 0 0,0-1 1 0 0,-1 1 0 0 0,1 0 133 0 0,10 6-5674 0 0,-6 1-742 0 0</inkml:trace>
  <inkml:trace contextRef="#ctx0" brushRef="#br0" timeOffset="438.034">934 317 12728 0 0,'0'0'289'0'0,"-4"8"390"0"0,-10 11-236 0 0,9-13-382 0 0,0 0-1 0 0,1 0 0 0 0,0 1 1 0 0,0 0-61 0 0,-4 10 567 0 0,0 0 0 0 0,2 0 0 0 0,-1 6-567 0 0,4-15 283 0 0,1 1 1 0 0,0 0-1 0 0,1 0 0 0 0,0 0 0 0 0,0 0 1 0 0,1 0-1 0 0,1 8-283 0 0,-1-16 25 0 0,1 4 87 0 0,-1-1 1 0 0,1 0-1 0 0,0 1 0 0 0,0-1 1 0 0,0 0-1 0 0,1 0 1 0 0,1 3-113 0 0,13-13 458 0 0,-11 2-371 0 0,0-1-1 0 0,1 1 0 0 0,-2-1 1 0 0,1 0-1 0 0,0-1 1 0 0,-1 1-1 0 0,0-1 0 0 0,0 0-86 0 0,12-15-11 0 0,-2 1 11 0 0,-10 15 0 0 0,-1 0 0 0 0,1 0 0 0 0,0 0 0 0 0,0 1 0 0 0,1 0 0 0 0,-1-1 0 0 0,1 1 0 0 0,0 1 0 0 0,4-4 0 0 0,-7 6-20 0 0,0 1 0 0 0,0-1 0 0 0,-1 0 0 0 0,1 0 0 0 0,0 1 0 0 0,0-1 0 0 0,0 1 0 0 0,0 0-1 0 0,0 0 1 0 0,0 0 0 0 0,0 0 0 0 0,0 0 0 0 0,0 0 0 0 0,0 0 0 0 0,0 0 0 0 0,-1 1 0 0 0,1-1-1 0 0,0 1 1 0 0,0-1 0 0 0,0 1 0 0 0,0 0 0 0 0,-1 0 0 0 0,1 0 0 0 0,0 0 0 0 0,-1 0 0 0 0,1 0 0 0 0,-1 0-1 0 0,1 1 1 0 0,-1-1 0 0 0,1 0 0 0 0,-1 1 0 0 0,0 0 20 0 0,2 1 12 0 0,0 1-1 0 0,0 0 1 0 0,-1 1-1 0 0,0-1 1 0 0,0 0 0 0 0,0 1-1 0 0,0-1 1 0 0,-1 1 0 0 0,0-1-1 0 0,0 1 1 0 0,0 0-1 0 0,0 2-11 0 0,1 6 149 0 0,-2-9-103 0 0,1-1 0 0 0,-1 1 0 0 0,0-1 0 0 0,0 1 1 0 0,0 0-1 0 0,0-1 0 0 0,-1 1 0 0 0,1 0 0 0 0,-2 2-46 0 0,-3 14 47 0 0,4-15-7 0 0,0-1 1 0 0,0 0 0 0 0,-1 0-1 0 0,1 0 1 0 0,-1 0-1 0 0,0 0 1 0 0,0 0-1 0 0,0-1 1 0 0,0 1-1 0 0,-2 2-40 0 0,-1 0 55 0 0,-1 1-1 0 0,1-1 0 0 0,-1 0 0 0 0,0-1 0 0 0,-1 1 1 0 0,1-1-1 0 0,-1 0 0 0 0,0-1 0 0 0,-6 3-54 0 0,8-4-1 0 0,-3 1-1 0 0,0-1 0 0 0,0 0 0 0 0,-1 0 0 0 0,1-1-1 0 0,-5 1 3 0 0,0-1-200 0 0,8-1 142 0 0,0 0 0 0 0,0 0 1 0 0,-1-1-1 0 0,1 1 0 0 0,-4-2 58 0 0,6 1-370 0 0,1 0-1 0 0,-1-1 1 0 0,1 0-1 0 0,-1 1 1 0 0,1-1-1 0 0,-1 0 1 0 0,1 0-1 0 0,-3-2 371 0 0,-9-7-1622 0 0,5 3-10 0 0</inkml:trace>
  <inkml:trace contextRef="#ctx0" brushRef="#br0" timeOffset="723.836">1306 372 14224 0 0,'0'0'653'0'0,"0"0"-16"0"0,12-2-383 0 0,67 1 2593 0 0,92 2-671 0 0,-134 2-2320 0 0,16 5 144 0 0,-4-1-2017 0 0,-36-6 1186 0 0</inkml:trace>
  <inkml:trace contextRef="#ctx0" brushRef="#br0" timeOffset="1303.897">1846 565 3680 0 0,'0'0'167'0'0,"2"1"-7"0"0,12 5 350 0 0,-12-6-7 0 0,0 0 1 0 0,1 1-1 0 0,-1-1 1 0 0,0 0-1 0 0,0 0 0 0 0,0 0 1 0 0,1 0-1 0 0,-1-1 1 0 0,0 1-1 0 0,0-1 1 0 0,0 1-1 0 0,0-1 1 0 0,0 0-1 0 0,1 0-503 0 0,4-1 437 0 0,0-1 1 0 0,-1 0-1 0 0,0 0 0 0 0,0 0 1 0 0,0-1-1 0 0,0 0 0 0 0,0 0 1 0 0,-1-1-1 0 0,0 1 0 0 0,0-1 1 0 0,0 0-1 0 0,0 0 0 0 0,-1-1 0 0 0,0 0 1 0 0,1-1-438 0 0,5-10 246 0 0,-5 8-169 0 0,-1 1 1 0 0,1-1 0 0 0,-1 0-1 0 0,-1 0 1 0 0,0 0 0 0 0,1-2-78 0 0,7-37 99 0 0,13-68 44 0 0,-18 81-143 0 0,3-17 0 0 0,7-18 0 0 0,-12 44 0 0 0,-3 20 0 0 0,0-1 0 0 0,0 1 0 0 0,0 0 0 0 0,1-3 0 0 0,-2 9 0 0 0,0 0-1 0 0,0 0 1 0 0,1-1-1 0 0,-1 1 1 0 0,0 0-1 0 0,0 0 1 0 0,0-1-1 0 0,0 1 1 0 0,0 0-1 0 0,0 0 1 0 0,0 0-1 0 0,1-1 1 0 0,-1 1-1 0 0,0 0 1 0 0,0 0-1 0 0,0 0 1 0 0,0 0-1 0 0,1-1 1 0 0,-1 1-1 0 0,0 0 1 0 0,0 0-1 0 0,0 0 1 0 0,1 0-1 0 0,-1 0 1 0 0,0 0-1 0 0,0 0 1 0 0,0 0-1 0 0,1 0 1 0 0,-1 0-1 0 0,0-1 1 0 0,0 1-1 0 0,1 0 1 0 0,-1 0-1 0 0,0 0 1 0 0,0 0-1 0 0,1 1 1 0 0,-1-1 0 0 0,9 6-87 0 0,3 14 40 0 0,-8-7 47 0 0,1 0 0 0 0,-2 1 0 0 0,0 0 0 0 0,0 0 0 0 0,-1 3 0 0 0,2 71 0 0 0,-3-58 0 0 0,0 0 0 0 0,6 27 0 0 0,-3-29-4 0 0,-2-17 7 0 0,-1 0-1 0 0,1-1 0 0 0,1 1 0 0 0,1 2-2 0 0,-3-10-3 0 0,0-1-1 0 0,0 1 0 0 0,1 0 1 0 0,-1 0-1 0 0,1-1 0 0 0,0 1 1 0 0,0-1-1 0 0,0 1 1 0 0,0-1-1 0 0,0 0 0 0 0,0 0 1 0 0,0 0-1 0 0,1 0 0 0 0,-1 0 1 0 0,1 0-1 0 0,2 0 4 0 0,-4-1 12 0 0,1 0-1 0 0,0 0 0 0 0,0 0 1 0 0,0-1-1 0 0,-1 1 1 0 0,1-1-1 0 0,0 1 0 0 0,0-1 1 0 0,0 0-1 0 0,0 1 1 0 0,0-1-1 0 0,0 0 1 0 0,0 0-1 0 0,0-1 0 0 0,0 1 1 0 0,-1 0-1 0 0,1-1 1 0 0,0 1-1 0 0,0-1 1 0 0,0 1-1 0 0,0-1 0 0 0,-1 0 1 0 0,1 0-1 0 0,0 0 1 0 0,-1 0-1 0 0,1 0 0 0 0,-1 0 1 0 0,1 0-1 0 0,-1-1 1 0 0,1 1-1 0 0,-1-1 1 0 0,0 1-1 0 0,0-1 0 0 0,1 1 1 0 0,-1-1-1 0 0,0 1 1 0 0,0-2-12 0 0,3-5 108 0 0,0 0 0 0 0,-1-1 0 0 0,0 1 0 0 0,0 0 1 0 0,-1-1-1 0 0,0 0 0 0 0,0-7-108 0 0,5-33 262 0 0,0-7-184 0 0,2-1 1 0 0,3 2-1 0 0,9-23-78 0 0,-18 68 0 0 0,0 1 0 0 0,1 0-1 0 0,0 0 1 0 0,1 1 0 0 0,0-1-1 0 0,0 1 1 0 0,1 0 0 0 0,5-5 0 0 0,-11 12-108 0 0,13 2-2123 0 0,-4 4 94 0 0,-3-2-3840 0 0</inkml:trace>
  <inkml:trace contextRef="#ctx0" brushRef="#br0" timeOffset="1718.493">2682 256 7832 0 0,'0'0'602'0'0,"-9"1"-372"0"0,2 1-12 0 0,-1 0 0 0 0,1 0 0 0 0,0 1 0 0 0,1 0-1 0 0,-1 1 1 0 0,0-1 0 0 0,1 1 0 0 0,0 0 0 0 0,0 1 0 0 0,-5 4-218 0 0,-9 10 1658 0 0,0 1 0 0 0,-4 7-1658 0 0,1-2 561 0 0,15-15 5 0 0,0 0 1 0 0,-4 8-567 0 0,-15 18 1241 0 0,25-33-1166 0 0,0-1 1 0 0,1 1-1 0 0,-1-1 0 0 0,0 1 0 0 0,1 0 1 0 0,0 0-1 0 0,0 0 0 0 0,0 0 1 0 0,0 0-1 0 0,0 0 0 0 0,0 0 0 0 0,1 0 1 0 0,-1 0-1 0 0,1 1 0 0 0,0-1 0 0 0,0 0 1 0 0,0 0-1 0 0,1 0 0 0 0,-1 0 0 0 0,1 1-75 0 0,-1-3 26 0 0,1 0 0 0 0,-1-1-1 0 0,0 1 1 0 0,1 0 0 0 0,-1 0-1 0 0,1-1 1 0 0,-1 1 0 0 0,1-1-1 0 0,-1 1 1 0 0,1 0-1 0 0,-1-1 1 0 0,1 1 0 0 0,0-1-1 0 0,-1 1 1 0 0,1-1 0 0 0,0 0-1 0 0,-1 1 1 0 0,1-1-1 0 0,0 0 1 0 0,-1 1 0 0 0,2-1-26 0 0,0 1 67 0 0,1-1 1 0 0,0 1 0 0 0,-1-1 0 0 0,1 0-1 0 0,0 1 1 0 0,-1-1 0 0 0,2-1-68 0 0,2 1 116 0 0,0-1-1 0 0,0 0 1 0 0,0 0-1 0 0,0-1 1 0 0,5-2-116 0 0,2-3-3 0 0,0-1-1 0 0,0 0 1 0 0,-1-1 0 0 0,-1-1-1 0 0,1 0 1 0 0,8-9 3 0 0,11-15-747 0 0,11-16 747 0 0,-42 50 0 0 0,0 0 0 0 0,1 0 0 0 0,-1 0 0 0 0,0 0 0 0 0,0-1 0 0 0,0 1 0 0 0,0 0 0 0 0,0 0 0 0 0,0 0 0 0 0,0 0 0 0 0,1 0 0 0 0,-1 0 0 0 0,0 0 0 0 0,0 0 0 0 0,0 0 0 0 0,0 0 0 0 0,0 0 0 0 0,1 0 0 0 0,-1 0 0 0 0,0 0 0 0 0,0 0 0 0 0,0 0 0 0 0,0 0 0 0 0,0 0 0 0 0,1 0 0 0 0,-1 0 0 0 0,0 0 0 0 0,0 0 0 0 0,0 0 0 0 0,0 0 0 0 0,0 0 0 0 0,0 0 0 0 0,1 0 0 0 0,-1 0 0 0 0,0 1 0 0 0,0-1 0 0 0,0 0 0 0 0,0 0 0 0 0,0 0 0 0 0,0 0 0 0 0,0 0 0 0 0,0 0 0 0 0,1 0 0 0 0,-1 0 0 0 0,0 1 0 0 0,0-1 0 0 0,0 0 0 0 0,0 0 0 0 0,0 0 0 0 0,0 0 0 0 0,0 0 0 0 0,0 1 0 0 0,0-1 0 0 0,0 0 0 0 0,0 0 0 0 0,0 0 0 0 0,0 0 0 0 0,0 0 0 0 0,0 1 0 0 0,0-1 0 0 0,0 0 0 0 0,0 0 0 0 0,0 0 0 0 0,0 0 0 0 0,0 0 0 0 0,0 1 0 0 0,1 8 0 0 0,-3 22 236 0 0,-4 24-236 0 0,5-45 126 0 0,1 1-134 0 0,0-1-1 0 0,1 1 1 0 0,0 0 0 0 0,1-1 0 0 0,0 0 0 0 0,0 1-1 0 0,3 2 9 0 0,-3-6-100 0 0,0 0 0 0 0,1-1 0 0 0,0 0 0 0 0,0 1 0 0 0,1-1 0 0 0,0 0 0 0 0,0-1 0 0 0,0 1 0 0 0,1-1 0 0 0,0 0-1 0 0,0 0 1 0 0,0 0 0 0 0,0-1 0 0 0,1 0 0 0 0,1 1 100 0 0,3 1-915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32.8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1 691 10104 0 0,'0'0'464'0'0,"0"0"-10"0"0,3 8-276 0 0,-2-7-178 0 0,0 1 0 0 0,0-1 0 0 0,0 1 0 0 0,0-1 0 0 0,0 1 0 0 0,1-1 0 0 0,-1 0 0 0 0,1 1 0 0 0,-1-1 0 0 0,1 0 0 0 0,-1 0 0 0 0,1 0 0 0 0,0 0 0 0 0,0 0 0 0 0,2-1 373 0 0,1 1 1 0 0,0-1-1 0 0,0 0 1 0 0,0 0-1 0 0,-1-1 0 0 0,1 0 1 0 0,0 0-1 0 0,-1 0 1 0 0,1 0-1 0 0,-1-1 1 0 0,1 1-1 0 0,-1-1 1 0 0,1 0-1 0 0,-1-1 1 0 0,0 1-1 0 0,0-1 1 0 0,0 0-1 0 0,-1 0 0 0 0,3-1-373 0 0,-3 0 80 0 0,1 1 0 0 0,-1-1 0 0 0,0 0 0 0 0,0 0 0 0 0,0 0 0 0 0,0 0 0 0 0,-1 0 0 0 0,1 0 0 0 0,-1-1 0 0 0,0 0 0 0 0,-1 1 0 0 0,1-1 0 0 0,-1 0 0 0 0,0 1 0 0 0,0-3-80 0 0,25-145 2096 0 0,-18 103-2216 0 0,6-73 120 0 0,-9 93 0 0 0,19-91 0 0 0,-21 97 0 0 0,-2 18 0 0 0,-1 0 0 0 0,1 0 0 0 0,0 0 0 0 0,1 0 0 0 0,-1 0 0 0 0,1 0 0 0 0,0 0 0 0 0,0 1 0 0 0,0-1 0 0 0,3-4 0 0 0,-5 9 0 0 0,0 0 0 0 0,1 0 0 0 0,-1-1 0 0 0,0 1 0 0 0,0 0 0 0 0,0 0 0 0 0,0-1 0 0 0,0 1 0 0 0,0 0 0 0 0,1 0 0 0 0,-1 0 0 0 0,0-1 0 0 0,0 1 0 0 0,0 0 0 0 0,1 0 0 0 0,-1 0 0 0 0,0-1 0 0 0,0 1 0 0 0,0 0 0 0 0,1 0 0 0 0,-1 0 0 0 0,0 0 0 0 0,0 0 0 0 0,1 0 0 0 0,-1 0 0 0 0,0 0 0 0 0,0 0 0 0 0,1 0 0 0 0,-1-1 0 0 0,0 1 0 0 0,0 0 0 0 0,1 0 0 0 0,-1 1 0 0 0,0-1 0 0 0,1 0 0 0 0,-1 0 0 0 0,0 0 0 0 0,0 0 0 0 0,1 0 0 0 0,-1 0 0 0 0,0 0 0 0 0,0 0 0 0 0,0 0 0 0 0,1 0 0 0 0,-1 1 0 0 0,0-1 0 0 0,0 0 0 0 0,1 0 0 0 0,-1 0 0 0 0,0 1 0 0 0,0-1 0 0 0,0 0 0 0 0,0 0 0 0 0,1 0 0 0 0,-1 1 0 0 0,0-1 0 0 0,0 0 0 0 0,0 0 0 0 0,0 1 0 0 0,0-1 0 0 0,0 0 0 0 0,0 0 0 0 0,0 1 0 0 0,6 7 0 0 0,-1 1 0 0 0,-1-1 0 0 0,0 1 0 0 0,0 1 0 0 0,-1-1 0 0 0,0 0 0 0 0,0 1 0 0 0,-1 2 0 0 0,4 9 0 0 0,19 87 0 0 0,-10-44 0 0 0,-7-29 0 0 0,2-1 0 0 0,9 21 0 0 0,-13-41 0 0 0,1 0 0 0 0,0 0 0 0 0,1-1 0 0 0,1 1 0 0 0,0-2 0 0 0,1 1 0 0 0,2 1 0 0 0,-7-8 0 0 0,1 0 0 0 0,0 0 0 0 0,0 0 0 0 0,0-1 0 0 0,0 0 0 0 0,1 0 0 0 0,0 0 0 0 0,0-1 0 0 0,0 0 0 0 0,0-1 0 0 0,1 1 0 0 0,0-2 0 0 0,2 2 0 0 0,-7-4 0 0 0,-1 0 0 0 0,1 0 0 0 0,-1 1 0 0 0,0-2 0 0 0,1 1 0 0 0,-1 0 0 0 0,1 0 0 0 0,1-1 0 0 0,-3 0 0 0 0,1 1 0 0 0,-1-1 0 0 0,0 1 0 0 0,1 0 0 0 0,-1 0 0 0 0,0 0 0 0 0,1 0 0 0 0,-1 0 0 0 0,1 0 0 0 0,-1 0 0 0 0,0 0 0 0 0,1 0 0 0 0,-1 1 0 0 0,0-1 0 0 0,1 1 0 0 0,-1-1 0 0 0,0 1 0 0 0,0-1 0 0 0,1 1 0 0 0,-1 0 0 0 0,0 0 0 0 0,0-1 0 0 0,-1 0 0 0 0,0 0 0 0 0,1 1 0 0 0,-1-1 0 0 0,0 0 0 0 0,1 0 0 0 0,-1 0 0 0 0,1 1 0 0 0,-1-1 0 0 0,0 0 0 0 0,1 0 0 0 0,-1 0 0 0 0,1 0 0 0 0,-1 0 0 0 0,0 0 0 0 0,1 0 0 0 0,-1 0 0 0 0,1 0 0 0 0,-1 0 0 0 0,0 0 0 0 0,1 0 0 0 0,-1 0 0 0 0,1 0 0 0 0,-1 0 0 0 0,0-1 0 0 0,1 1 0 0 0,-1 0 0 0 0,0 0 0 0 0,1 0 0 0 0,-1-1 0 0 0,0 1 0 0 0,1 0 0 0 0,-1 0 0 0 0,1-1 0 0 0,0 0 0 0 0,0-1 0 0 0,0 1 0 0 0,0-1 0 0 0,1 0 0 0 0,-1 0 0 0 0,-1 1 0 0 0,1-1 0 0 0,1-2 0 0 0,0-5 0 0 0,1 1 0 0 0,-1-1 0 0 0,1-4 0 0 0,0-20 508 0 0,-1 1 0 0 0,-1-1 0 0 0,-1 1 0 0 0,-2-1-508 0 0,4-55 16 0 0,-4-48-16 0 0,-1-16 0 0 0,3 105-876 0 0,2 55-433 0 0,1 2-4040 0 0,-3 2-1532 0 0</inkml:trace>
  <inkml:trace contextRef="#ctx0" brushRef="#br0" timeOffset="433.712">839 345 13824 0 0,'0'0'314'0'0,"0"0"46"0"0,-1 8 354 0 0,-17 77-590 0 0,18-82-81 0 0,0 0 1 0 0,0 0-1 0 0,0 0 1 0 0,0 0 0 0 0,1-1-1 0 0,-1 1 1 0 0,1 0-1 0 0,0 0 1 0 0,0 0 0 0 0,0 0-44 0 0,0-2 73 0 0,-1 0 0 0 0,1 0 0 0 0,0-1 0 0 0,-1 1 0 0 0,1-1 0 0 0,-1 1 0 0 0,1 0 0 0 0,0-1 0 0 0,-1 1 1 0 0,1-1-1 0 0,0 0 0 0 0,0 1 0 0 0,0-1 0 0 0,-1 0 0 0 0,1 1 0 0 0,0-1 0 0 0,0 0 0 0 0,0 0 0 0 0,-1 0 1 0 0,1 1-1 0 0,0-1 0 0 0,0 0 0 0 0,0 0 0 0 0,0 0-73 0 0,21-4-288 0 0,-15 2 425 0 0,21-5-137 0 0,-1-2 0 0 0,8-3 0 0 0,-9 2 0 0 0,1 1 0 0 0,16-2 0 0 0,-30 8 0 0 0,3 0 0 0 0,-1 0 0 0 0,1 1 0 0 0,6 0 0 0 0,-18 2 0 0 0,1 0 0 0 0,0 1 0 0 0,0-1 0 0 0,-1 1 0 0 0,1 0 0 0 0,0 0 0 0 0,-1 0 0 0 0,1 1 0 0 0,-1-1 0 0 0,1 1 0 0 0,-1 0 0 0 0,0 1 0 0 0,2 0 0 0 0,-5-2 51 0 0,0 0 0 0 0,0 0-1 0 0,0 0 1 0 0,0 0 0 0 0,0 0 0 0 0,0 0-1 0 0,-1 0 1 0 0,1 0 0 0 0,0 0-1 0 0,-1 0 1 0 0,1 0 0 0 0,0 0-1 0 0,-1 0 1 0 0,1 1 0 0 0,-1-1-1 0 0,0 0 1 0 0,0 0 0 0 0,1 1-1 0 0,-1-1 1 0 0,0 0 0 0 0,0 1-1 0 0,0-1 1 0 0,0 0 0 0 0,0 1-1 0 0,0-1 1 0 0,-1 0 0 0 0,1 0-1 0 0,0 1 1 0 0,-1-1 0 0 0,1 0-1 0 0,-1 0 1 0 0,1 0 0 0 0,-1 1-1 0 0,0-1 1 0 0,1 0 0 0 0,-1 0-1 0 0,-1 1-50 0 0,-3 5 52 0 0,-1 1-1 0 0,1-1 0 0 0,-2-1 0 0 0,-6 7-51 0 0,10-10-32 0 0,-5 4 155 0 0,-2 1-1 0 0,1-1 1 0 0,-1-1-1 0 0,0 0 0 0 0,0 0 1 0 0,-11 4-123 0 0,-13 3 1354 0 0,-20 6-1354 0 0,44-17-41 0 0,-3 2-134 0 0,0-1 0 0 0,-1 0 0 0 0,1-1 0 0 0,-9 0 175 0 0,-12-1-6271 0 0,20-1 27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4:31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297 44 10592 0 0,'0'0'29'0'0,"-1"-1"0"0"0,1 1 0 0 0,-1-1 0 0 0,1 0 0 0 0,-1 1 0 0 0,1-1 1 0 0,-1 1-1 0 0,1-1 0 0 0,0 1 0 0 0,-1-1 0 0 0,1 0 0 0 0,0 1 0 0 0,0-1 0 0 0,0 0 1 0 0,-1 1-1 0 0,1-1 0 0 0,0 0 0 0 0,0 0 0 0 0,0 1 0 0 0,0-1 0 0 0,0 0 0 0 0,0 1 1 0 0,0-1-1 0 0,0 0 0 0 0,1 1 0 0 0,-1-1 0 0 0,0 0 0 0 0,0 0 0 0 0,0 1 0 0 0,1-1 1 0 0,-1 1-1 0 0,0-1 0 0 0,1 0 0 0 0,-1 1 0 0 0,1-1 0 0 0,-1 1 0 0 0,1-1 1 0 0,-1 1-1 0 0,1-1-29 0 0,-1 1 22 0 0,0-1 0 0 0,0 1 0 0 0,0-1 1 0 0,0 1-1 0 0,1 0 0 0 0,-1-1 1 0 0,0 1-1 0 0,0 0 0 0 0,0-1 0 0 0,0 1 1 0 0,0-1-1 0 0,0 1 0 0 0,0-1 0 0 0,0 1 1 0 0,0 0-1 0 0,-1-1 0 0 0,1 1 0 0 0,0 0 1 0 0,0-1-1 0 0,0 1 0 0 0,0-1 1 0 0,-1 1-1 0 0,1 0 0 0 0,0-1-22 0 0,0 1 71 0 0,0 0 1 0 0,0 0-1 0 0,-1 0 1 0 0,1 0-1 0 0,0-1 0 0 0,0 1 1 0 0,0 0-1 0 0,0 0 1 0 0,0 0-1 0 0,-1-1 0 0 0,1 1 1 0 0,0 0-1 0 0,0 0 1 0 0,0 0-1 0 0,0-1 0 0 0,0 1 1 0 0,0 0-1 0 0,0 0 0 0 0,0 0 1 0 0,0-1-1 0 0,0 1 1 0 0,0 0-1 0 0,0 0 0 0 0,0-1 1 0 0,0 1-1 0 0,0 0 1 0 0,0 0-1 0 0,0 0 0 0 0,0-1 1 0 0,0 1-1 0 0,1 0 0 0 0,-1 0 1 0 0,0 0-1 0 0,0-1 1 0 0,0 1-1 0 0,0 0 0 0 0,0 0 1 0 0,0 0-1 0 0,1 0 1 0 0,-1-1-1 0 0,0 1 0 0 0,0 0 1 0 0,0 0-1 0 0,0 0 1 0 0,1 0-1 0 0,-1 0 0 0 0,0 0 1 0 0,0 0-1 0 0,0 0 0 0 0,1-1 1 0 0,-1 1-1 0 0,0 0 1 0 0,0 0-1 0 0,0 0 0 0 0,1 0 1 0 0,-1 0-1 0 0,0 0 1 0 0,0 0-1 0 0,1 0 0 0 0,-1 0 1 0 0,0 0-1 0 0,0 0 0 0 0,1 1-71 0 0,7 13 616 0 0,-8-13-586 0 0,1 1 0 0 0,-1-1 0 0 0,0 1 0 0 0,0 0 0 0 0,0-1 0 0 0,0 1-1 0 0,0-1 1 0 0,0 1 0 0 0,0 0 0 0 0,-1-1 0 0 0,1 1 0 0 0,0-1 0 0 0,-1 1-1 0 0,1-1 1 0 0,-1 1 0 0 0,0 0-30 0 0,-14 25 1166 0 0,10-19-927 0 0,-6 10-206 0 0,1 1 0 0 0,0-1 0 0 0,2 2 0 0 0,0-1 0 0 0,-1 8-33 0 0,2-5 0 0 0,5-18 0 0 0,1 0 0 0 0,-1 0 0 0 0,1 1 0 0 0,0-1 0 0 0,0 0 0 0 0,1 1 0 0 0,-1-1 0 0 0,1 1 0 0 0,0 3 0 0 0,1 13 58 0 0,-1-16 16 0 0,0-1 0 0 0,0 1 0 0 0,1 0 0 0 0,-1-1 0 0 0,1 1 0 0 0,0-1 0 0 0,0 1 0 0 0,1-1 0 0 0,-1 1 0 0 0,1-1 0 0 0,1 1-74 0 0,4 9 5 0 0,-6-12-62 0 0,1 1 0 0 0,-1 0-1 0 0,1 0 1 0 0,-1-1 0 0 0,1 1 0 0 0,0-1-1 0 0,0 1 1 0 0,0-1 0 0 0,1 0-1 0 0,-1 0 58 0 0,-1-1-466 0 0,11-3-3325 0 0,-1-3 2925 0 0,-6 3 75 0 0,0 0-1254 0 0</inkml:trace>
  <inkml:trace contextRef="#ctx0" brushRef="#br0" timeOffset="279.324">397 118 15664 0 0,'-16'-5'1141'0'0,"10"4"-711"0"0,6 2-421 0 0,-1 0 0 0 0,0-1-1 0 0,1 1 1 0 0,-1 0 0 0 0,1 0-1 0 0,-1 0 1 0 0,1 0 0 0 0,0 0-1 0 0,-1 0 1 0 0,1-1-1 0 0,0 1 1 0 0,0 0 0 0 0,-1 0-1 0 0,1 0 1 0 0,0 0 0 0 0,0 1-9 0 0,-1 1 9 0 0,1-1 6 0 0,-1-1-1 0 0,1 0 1 0 0,-1 1-1 0 0,1-1 0 0 0,-1 0 1 0 0,1 1-1 0 0,0-1 0 0 0,-1 0 1 0 0,1 1-1 0 0,0-1 1 0 0,0 1-1 0 0,0-1 0 0 0,0 0 1 0 0,0 1-1 0 0,1-1 0 0 0,-1 1 1 0 0,0-1-1 0 0,1 0 1 0 0,0 2-15 0 0,0 2 162 0 0,-1-3-75 0 0,1 0 0 0 0,-1 1-1 0 0,0-1 1 0 0,0 0-1 0 0,0 0 1 0 0,-1 0 0 0 0,1 0-1 0 0,0 1 1 0 0,-1-1-1 0 0,0 0-86 0 0,-1 18 573 0 0,5 3-411 0 0,1 28-159 0 0,-3-44-3 0 0,0 1 0 0 0,0-1 0 0 0,0 1 0 0 0,1-1 0 0 0,1 6 0 0 0,-3 4 120 0 0,0-16-77 0 0,-1 0-1 0 0,1 0 1 0 0,0 0 0 0 0,0 0-1 0 0,0 0 1 0 0,0 0 0 0 0,0 0-1 0 0,0 0 1 0 0,0 0 0 0 0,0 1 0 0 0,0-1-1 0 0,1 0 1 0 0,-1 0 0 0 0,0 0-1 0 0,1 0 1 0 0,-1 0 0 0 0,1 0-1 0 0,-1 0 1 0 0,1 0-43 0 0,2 2 54 0 0,0 0 0 0 0,0 0 0 0 0,0-1 0 0 0,1 0 0 0 0,-1 1-1 0 0,1-1 1 0 0,-1 0 0 0 0,1 0 0 0 0,0-1 0 0 0,0 1 0 0 0,0-1 0 0 0,0 0 0 0 0,0 0 0 0 0,0 0 0 0 0,0-1 0 0 0,2 1-54 0 0,5-1 20 0 0,0 1 1 0 0,0-1-1 0 0,0-1 1 0 0,0 0-1 0 0,6-2-20 0 0,11 0-271 0 0,-25 4-54 0 0,1-2 0 0 0,0 1 0 0 0,0 0 0 0 0,0-1 0 0 0,-1 0 0 0 0,1 1 0 0 0,0-2 0 0 0,-1 1 0 0 0,1 0 0 0 0,2-2 325 0 0,-5 2-161 0 0,0 0 0 0 0,0 1 1 0 0,0-1-1 0 0,0 0 0 0 0,0 0 0 0 0,0 0 0 0 0,0 0 0 0 0,0 0 0 0 0,-1 0 0 0 0,1 0 1 0 0,0 0-1 0 0,-1 0 0 0 0,1 0 0 0 0,-1 0 0 0 0,1 0 0 0 0,-1-1 0 0 0,1 1 1 0 0,-1 0-1 0 0,0 0 0 0 0,0-1 0 0 0,0 1 0 0 0,1 0 0 0 0,-1 0 161 0 0,0-1-284 0 0,-1-18-1762 0 0</inkml:trace>
  <inkml:trace contextRef="#ctx0" brushRef="#br0" timeOffset="492.356">106 97 13824 0 0,'-8'-6'243'0'0,"0"0"0"0"0,-1 1 0 0 0,1 1 0 0 0,-1-1 0 0 0,0 1 1 0 0,0 1-1 0 0,-1 0 0 0 0,-9-2-243 0 0,4 3 878 0 0,14 1-216 0 0,6 0-180 0 0,24-10 1566 0 0,77-4 735 0 0,-42 6-1902 0 0,0 1-894 0 0,0 3-1 0 0,2 3 14 0 0,130 5-3630 0 0,-159-3 593 0 0,9-2 3037 0 0,-10 0-947 0 0,33 2-1099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5:02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3090 1194 10080 0 0,'0'0'462'0'0,"0"0"-12"0"0,0 0-253 0 0,12 2 828 0 0,11-3 91 0 0,0-2 1 0 0,0 0-1 0 0,0-2 0 0 0,10-3-1116 0 0,0 0 1048 0 0,23-2-1048 0 0,126-6 787 0 0,-137 13-838 0 0,1 3-1 0 0,17 3 52 0 0,-61-3-127 0 0,1 0-167 0 0,0 0-1 0 0,0 0 0 0 0,-1 1 1 0 0,1-1-1 0 0,0 1 1 0 0,0-1-1 0 0,-1 1 0 0 0,1 0 1 0 0,0 0-1 0 0,-1 0 0 0 0,1 0 1 0 0,-1 1-1 0 0,1-1 1 0 0,1 2 294 0 0,5 6-1600 0 0</inkml:trace>
  <inkml:trace contextRef="#ctx0" brushRef="#br0" timeOffset="218.407">3079 1460 5064 0 0,'-8'-10'450'0'0,"8"10"-439"0"0,0 0-1 0 0,0 0 1 0 0,0-1-1 0 0,0 1 0 0 0,0 0 1 0 0,0-1-1 0 0,0 1 1 0 0,0 0-1 0 0,0 0 0 0 0,0-1 1 0 0,0 1-1 0 0,0 0 1 0 0,0 0-1 0 0,0-1 0 0 0,0 1 1 0 0,0 0-1 0 0,0 0 1 0 0,1 0-1 0 0,-1-1 0 0 0,0 1 1 0 0,0 0-1 0 0,0 0 1 0 0,0 0-1 0 0,1-1 0 0 0,-1 1 1 0 0,0 0-1 0 0,0 0 1 0 0,0 0-1 0 0,1 0 0 0 0,-1-1 1 0 0,0 1-1 0 0,0 0 1 0 0,1 0-1 0 0,-1 0 0 0 0,0 0 1 0 0,0 0-1 0 0,1 0 0 0 0,-1 0 1 0 0,0 0-1 0 0,1 0-10 0 0,8-2 1548 0 0,-9 2-1269 0 0,18-3 3712 0 0,25-5 298 0 0,-28 4-4012 0 0,1 0 0 0 0,-1-1-1 0 0,2-2-276 0 0,6-1 434 0 0,0 1 0 0 0,1 0 0 0 0,0 2-1 0 0,0 1 1 0 0,17-1-434 0 0,39 0 925 0 0,6 3-925 0 0,18 0-127 0 0,-1 1-70 0 0,-36 4-5086 0 0,-23 0-879 0 0</inkml:trace>
  <inkml:trace contextRef="#ctx0" brushRef="#br0" timeOffset="9348.999">1500 1026 6448 0 0,'-9'-30'3792'0'0,"6"39"748"0"0,-2 16-4124 0 0,-1 2 65 0 0,-4 25 752 0 0,2 1 0 0 0,0 23-1233 0 0,1-4 400 0 0,-2 26 230 0 0,5 67-630 0 0,6-114 28 0 0,-1-31 162 0 0,-1-15 147 0 0,1-7 237 0 0,-5-113-175 0 0,2 15-389 0 0,0 38-10 0 0,2-1 0 0 0,4 1 0 0 0,3-11 0 0 0,-5 60 0 0 0,5-23 0 0 0,-2 17 64 0 0,-4 19 0 0 0,-1 0 0 0 0,2 0-10 0 0,0 1-53 0 0,0 1 0 0 0,0-1 0 0 0,0 0-1 0 0,0 1 1 0 0,0 0 0 0 0,0-1 0 0 0,0 1 0 0 0,0 0 0 0 0,-1 0 0 0 0,1 0 0 0 0,-1 0 0 0 0,1 1-1 0 0,19 34-1 0 0,-6-10 1 0 0,5 1 9 0 0,1-2 0 0 0,16 15-9 0 0,-15-16 23 0 0,0 0 0 0 0,13 23-23 0 0,1 1 0 0 0,-23-33 0 0 0,-1 2 0 0 0,0-1 0 0 0,8 20 0 0 0,-14-25 25 0 0,-3-7-14 0 0,-1 0-1 0 0,0-1 0 0 0,0 1 1 0 0,0 1-1 0 0,0 4-10 0 0,-1-8 11 0 0,-1 0 0 0 0,0 0-1 0 0,0-1 1 0 0,0 1 0 0 0,0 0-1 0 0,-1 0 1 0 0,1 0 0 0 0,0 0-1 0 0,-1 0 1 0 0,1-1 0 0 0,-1 1-1 0 0,0 0 1 0 0,0 0 0 0 0,1-1 0 0 0,-1 1-1 0 0,0 0 1 0 0,0-1 0 0 0,-1 1-1 0 0,1 0-10 0 0,-3 2 40 0 0,-1 0 0 0 0,1 0 0 0 0,-1 0-1 0 0,1-1 1 0 0,-1 0 0 0 0,0 0-1 0 0,0 0 1 0 0,-1 0 0 0 0,1-1 0 0 0,-4 2-40 0 0,-13 3 92 0 0,0-1-1 0 0,-2 0-91 0 0,11-3 3 0 0,-95 22-716 0 0,-4-5 713 0 0,97-19-743 0 0,-1 1-4692 0 0,4 1-1017 0 0</inkml:trace>
  <inkml:trace contextRef="#ctx0" brushRef="#br0" timeOffset="9812.884">2000 1252 2760 0 0,'0'0'203'0'0,"0"0"-1"0"0,0 0 1 0 0,0 0-1 0 0,0 0 1 0 0,0 0-1 0 0,0 1 1 0 0,0-1 0 0 0,0 0-1 0 0,0 0 1 0 0,0 0-1 0 0,0 0 1 0 0,0 0 0 0 0,0 0-1 0 0,0 0 1 0 0,0 0-1 0 0,0 0 1 0 0,0 0-1 0 0,-1 0 1 0 0,1 0 0 0 0,0 0-1 0 0,0 0 1 0 0,0 0-1 0 0,0 0 1 0 0,0 0 0 0 0,0 0-1 0 0,0 0 1 0 0,0 0-1 0 0,0 0 1 0 0,0 0-1 0 0,0 0 1 0 0,0 0 0 0 0,0 0-1 0 0,-1 0 1 0 0,1 0-1 0 0,0 0 1 0 0,0 0 0 0 0,0 0-1 0 0,0 0 1 0 0,0 0-1 0 0,0 0 1 0 0,0 0-1 0 0,0 0 1 0 0,0 0 0 0 0,0 0-1 0 0,0 0 1 0 0,0 0-1 0 0,0 0 1 0 0,0-1 0 0 0,0 1-1 0 0,0 0 1 0 0,-1 0-203 0 0,3 13 2834 0 0,4 15-3048 0 0,-5-24 224 0 0,1 0 1 0 0,-1 0 0 0 0,-1 0 0 0 0,1 0 0 0 0,0 0 0 0 0,-1 2-11 0 0,2 12 185 0 0,1 9 178 0 0,0 0 0 0 0,-2 0 1 0 0,-3 21-364 0 0,2-9 578 0 0,1 14-578 0 0,1-15 198 0 0,-2-23-103 0 0,1 1 0 0 0,1-1 0 0 0,0 1 0 0 0,1-1 0 0 0,2 8-95 0 0,-4-22 40 0 0,-1 1-1 0 0,1-1 1 0 0,-1 0-1 0 0,0 0 0 0 0,1 0 1 0 0,0 0-1 0 0,-1 0 0 0 0,1 1 1 0 0,0-1-1 0 0,-1 0 0 0 0,1 0 1 0 0,0-1-1 0 0,0 1 1 0 0,0 0-1 0 0,0 0 0 0 0,0 0 1 0 0,0-1-1 0 0,0 1 0 0 0,0 0 1 0 0,0-1-1 0 0,1 1 0 0 0,0 0-39 0 0,0-1 58 0 0,-1 0 0 0 0,1 0 0 0 0,0 0 0 0 0,-1 0 0 0 0,1 0 0 0 0,0 0 0 0 0,0 0 0 0 0,-1-1 0 0 0,1 1 0 0 0,0-1 0 0 0,-1 1-1 0 0,1-1 1 0 0,-1 0 0 0 0,1 1 0 0 0,0-1-58 0 0,4-3 163 0 0,0 0-1 0 0,-1 0 1 0 0,1 0-1 0 0,-1-1 0 0 0,0 0 1 0 0,0 0-1 0 0,3-4-162 0 0,2-5 228 0 0,0-1-1 0 0,-1 0 0 0 0,-1 0 0 0 0,0-1 0 0 0,-1 0 1 0 0,2-8-228 0 0,8-29 418 0 0,2-21-418 0 0,-1 6 80 0 0,48-233 58 0 0,-64 292-138 0 0,4-15 75 0 0,-2 15-478 0 0,-4 9 375 0 0,0 0 0 0 0,0 0 0 0 0,0 0 1 0 0,0 0-1 0 0,0 1 0 0 0,0-1 0 0 0,0 0 0 0 0,0 0 0 0 0,0 0 0 0 0,0 0 0 0 0,0 0 0 0 0,0 0 1 0 0,0 0-1 0 0,0 0 0 0 0,0 0 0 0 0,0 0 0 0 0,0 0 0 0 0,0 0 0 0 0,0 0 0 0 0,1 0 0 0 0,-1 0 1 0 0,0 0-1 0 0,0 0 0 0 0,0 0 0 0 0,0 0 0 0 0,0 0 0 0 0,0 0 0 0 0,0 0 0 0 0,0 0 0 0 0,0 0 1 0 0,0 0-1 0 0,0 0 0 0 0,0 0 0 0 0,0 0 0 0 0,0 0 0 0 0,0 0 0 0 0,0 0 0 0 0,0 0 0 0 0,1 0 1 0 0,-1 0-1 0 0,0 0 0 0 0,0 0 0 0 0,0 0 0 0 0,0 0 0 0 0,0 0 0 0 0,0 0 0 0 0,0 0 1 0 0,0 0-1 0 0,0 0 0 0 0,0 0 0 0 0,0-1 0 0 0,0 1 0 0 0,0 0 0 0 0,0 0 0 0 0,0 0 0 0 0,0 0 1 0 0,0 0-1 0 0,0 0 0 0 0,0 0 0 0 0,0 0 0 0 0,0 0 0 0 0,0 0 28 0 0,3 8-1615 0 0,0 0-73 0 0</inkml:trace>
  <inkml:trace contextRef="#ctx0" brushRef="#br0" timeOffset="6677.829">6900 1738 9216 0 0,'6'-24'5242'0'0,"9"-22"-5242"0"0,-14 45 475 0 0,-1 1-26 0 0,0 0 3 0 0,0 0 43 0 0,0 0 17 0 0,0 0 6 0 0,0 0-46 0 0,0 0-201 0 0,0 1-88 0 0,2 5-85 0 0,0 0 0 0 0,-1 0 0 0 0,1 0 0 0 0,-1 1 0 0 0,-1-1 0 0 0,1 0-1 0 0,-1 0 1 0 0,0 1-98 0 0,-4 54 646 0 0,1-36-265 0 0,-12 71 403 0 0,5-30-283 0 0,-6 13-501 0 0,5-27 14 0 0,-19 64 181 0 0,25-95-120 0 0,3-11-176 0 0,0 0-1 0 0,0 0 0 0 0,-3 4 102 0 0,5-12-321 0 0,0-2-744 0 0,0 0-325 0 0,0 0-67 0 0,0 0-13 0 0</inkml:trace>
  <inkml:trace contextRef="#ctx0" brushRef="#br0" timeOffset="7051.651">6898 1719 8752 0 0,'0'-2'267'0'0,"0"0"0"0"0,0 1 0 0 0,0-1 0 0 0,0 0 0 0 0,0 1 1 0 0,1-1-1 0 0,-1 1 0 0 0,1-1 0 0 0,-1 0 0 0 0,1 1 0 0 0,0-1 0 0 0,0 1 1 0 0,0 0-1 0 0,-1-1 0 0 0,1 1 0 0 0,0 0 0 0 0,1-1 0 0 0,-1 1 0 0 0,0 0-267 0 0,2-1 358 0 0,-1 0 0 0 0,1 1 0 0 0,-1-1 0 0 0,1 1 0 0 0,-1 0 0 0 0,1 0 0 0 0,0 0-1 0 0,0 0 1 0 0,0 0 0 0 0,2 0-358 0 0,4 0 207 0 0,1 0 0 0 0,-1 0 0 0 0,1 1 0 0 0,-1 1 0 0 0,1-1-1 0 0,3 2-206 0 0,-8-1 42 0 0,1 0 0 0 0,-1 1 0 0 0,0 0-1 0 0,1 0 1 0 0,-1 0 0 0 0,0 0 0 0 0,0 1-1 0 0,0 0 1 0 0,-1 0 0 0 0,1 0 0 0 0,-1 1-1 0 0,1 0 1 0 0,-1-1 0 0 0,0 1 0 0 0,1 3-42 0 0,-2-4 20 0 0,0 1 1 0 0,-1 0 0 0 0,1-1 0 0 0,-1 1 0 0 0,0 0-1 0 0,0 0 1 0 0,0 0 0 0 0,-1 0 0 0 0,0 1 0 0 0,1-1-1 0 0,-1 0 1 0 0,-1 1 0 0 0,1-1 0 0 0,-1 0 0 0 0,0 1-1 0 0,0-1 1 0 0,0 1 0 0 0,0-1 0 0 0,-1 4-21 0 0,-1-1 31 0 0,-1-1 1 0 0,1 1 0 0 0,-1-1-1 0 0,0 0 1 0 0,-1 0 0 0 0,1 0-1 0 0,-1 0 1 0 0,0 0 0 0 0,-1-1-1 0 0,1 0 1 0 0,-1 0 0 0 0,0 0-1 0 0,-1 0 1 0 0,-3 2-32 0 0,-6 4 44 0 0,-1-1 0 0 0,-1 0 0 0 0,1-1-1 0 0,-16 6-43 0 0,7-5-213 0 0,-65 27-1739 0 0,69-29 389 0 0</inkml:trace>
  <inkml:trace contextRef="#ctx0" brushRef="#br0" timeOffset="8012.418">7108 2192 2760 0 0,'-3'0'83'0'0,"0"1"0"0"0,0-1 0 0 0,0 1 0 0 0,0 0 0 0 0,0 0 0 0 0,0 0 0 0 0,0 0-1 0 0,0 0 1 0 0,0 1 0 0 0,1-1 0 0 0,-1 1 0 0 0,1 0 0 0 0,-1 0 0 0 0,0 0-83 0 0,-7 7 3684 0 0,-1 2 1 0 0,-5 5-3685 0 0,2-1 3616 0 0,10-11-3428 0 0,1-1 0 0 0,-1 1 0 0 0,0 0 1 0 0,1 1-1 0 0,0-1 0 0 0,0 1 0 0 0,0-1 0 0 0,1 1 0 0 0,-1 0 0 0 0,1 0 0 0 0,1 0 0 0 0,-1 0 0 0 0,0 0 0 0 0,1 1 0 0 0,0-1 0 0 0,1 0 0 0 0,-1 6-188 0 0,1-10 23 0 0,0-1 0 0 0,1 1-1 0 0,-1 0 1 0 0,0-1 0 0 0,1 1-1 0 0,-1 0 1 0 0,0-1-1 0 0,1 1 1 0 0,-1 0 0 0 0,1-1-1 0 0,-1 1 1 0 0,1-1 0 0 0,-1 1-1 0 0,1-1 1 0 0,0 1 0 0 0,-1-1-1 0 0,1 1 1 0 0,-1-1-1 0 0,1 0 1 0 0,0 1 0 0 0,0-1-1 0 0,-1 0 1 0 0,1 0 0 0 0,0 1-1 0 0,-1-1 1 0 0,1 0-1 0 0,0 0-22 0 0,20 3 189 0 0,-15-3-146 0 0,1-1 0 0 0,-1 0-1 0 0,0 0 1 0 0,0 0 0 0 0,0-1-1 0 0,0 0 1 0 0,0 0 0 0 0,0 0-1 0 0,0-1 1 0 0,0 0 0 0 0,-1 0-1 0 0,1-1 1 0 0,-1 1 0 0 0,0-1-1 0 0,0 0 1 0 0,-1 0 0 0 0,1-1-1 0 0,-1 0 1 0 0,4-4-43 0 0,-7 6 10 0 0,1 0 1 0 0,-1 0-1 0 0,0 0 1 0 0,0-1-1 0 0,-1 1 0 0 0,1 0 1 0 0,-1 0-1 0 0,1-1 1 0 0,-1 1-1 0 0,0 0 0 0 0,0-1 1 0 0,0 1-1 0 0,-1 0 0 0 0,1 0 1 0 0,-1-1-1 0 0,0 1 1 0 0,0 0-1 0 0,0 0 0 0 0,-1-2-10 0 0,-1 0 25 0 0,-1-3-144 0 0,0 1 0 0 0,-1 0 1 0 0,0 0-1 0 0,0 0 0 0 0,-5-4 119 0 0,7 9-39 0 0,1 0 0 0 0,-1 0 1 0 0,0 0-1 0 0,1 0 0 0 0,-1 0 1 0 0,0 1-1 0 0,0 0 1 0 0,0 0-1 0 0,0-1 0 0 0,-1 2 1 0 0,1-1-1 0 0,0 0 0 0 0,0 1 1 0 0,0-1-1 0 0,-1 1 0 0 0,1 0 1 0 0,-1 0 38 0 0,19 3-156 0 0,0-1 0 0 0,12 1 156 0 0,-11-3-21 0 0,21 0-11 0 0,-1-1 0 0 0,0-2-1 0 0,0-1 33 0 0,-12 1 32 0 0,-15 2-23 0 0,-1 0-1 0 0,1 0 1 0 0,0-1 0 0 0,-1 0 0 0 0,0-1-1 0 0,2-1-8 0 0,-8 4 59 0 0,-15 16 156 0 0,6-10-158 0 0,0 1 1 0 0,1-1-1 0 0,0 1 1 0 0,0 0-1 0 0,0 1 1 0 0,1-1-1 0 0,-4 9-57 0 0,7-13 32 0 0,0 1 0 0 0,1-1 0 0 0,-1 1 0 0 0,1-1 0 0 0,0 1 0 0 0,0 0 0 0 0,0-1 0 0 0,0 1 0 0 0,1 0 0 0 0,-1 2-32 0 0,1-5 3 0 0,0 0-1 0 0,1 0 0 0 0,-1 0 1 0 0,0 0-1 0 0,0 0 1 0 0,0-1-1 0 0,1 1 0 0 0,-1 0 1 0 0,1 0-1 0 0,-1 0 0 0 0,1 0 1 0 0,-1 0-1 0 0,1 0 0 0 0,-1-1 1 0 0,1 1-1 0 0,0 0 0 0 0,-1 0 1 0 0,1-1-1 0 0,0 1 0 0 0,-1 0 1 0 0,1-1-1 0 0,0 1 1 0 0,0-1-1 0 0,0 1 0 0 0,0-1 1 0 0,0 0-3 0 0,2 2 16 0 0,0-1 24 0 0,-1 0 0 0 0,1 0 0 0 0,-1 0 0 0 0,1 0 0 0 0,0-1 1 0 0,-1 1-1 0 0,1-1 0 0 0,0 0 0 0 0,-1 0 0 0 0,1 0 0 0 0,0 0 0 0 0,0 0 1 0 0,-1-1-1 0 0,1 1 0 0 0,0-1 0 0 0,0 0-40 0 0,10-2 258 0 0,0-1 0 0 0,9-5-258 0 0,-20 8 18 0 0,6-2 10 0 0,-1-1-1 0 0,0 0 1 0 0,0-1 0 0 0,0 1 0 0 0,-1-1-1 0 0,1 0 1 0 0,-1-1 0 0 0,3-4-28 0 0,9-10 17 0 0,-2 0-1 0 0,0-3-16 0 0,-12 19-5 0 0,9-16 6 0 0,10-12-68 0 0,-15 23 53 0 0,-8 7-2 0 0,1 1 0 0 0,0 0 1 0 0,-1 0-1 0 0,1 0 0 0 0,0 0 1 0 0,0 0-1 0 0,0 0 0 0 0,0 0 0 0 0,0 0 1 0 0,0 0-1 0 0,0 0 0 0 0,1 0 1 0 0,-1 1-1 0 0,0-1 0 0 0,0 0 16 0 0,0 3-15 0 0,-1-1-1 0 0,0 0 0 0 0,1 0 1 0 0,-1 1-1 0 0,0-1 0 0 0,0 0 1 0 0,0 1-1 0 0,0-1 0 0 0,0 0 1 0 0,0 2 15 0 0,0-3-8 0 0,-5 83 83 0 0,5-76-18 0 0,0-1 0 0 0,0 0 0 0 0,0 1 0 0 0,1-1 1 0 0,0 0-1 0 0,0 1 0 0 0,0-1 0 0 0,1 0 0 0 0,0 0 0 0 0,0 0 0 0 0,1 0 0 0 0,2 4-57 0 0,-4-8 42 0 0,1 0-1 0 0,-1 0 0 0 0,0 0 0 0 0,1 0 0 0 0,0 0 0 0 0,-1-1 0 0 0,1 1 1 0 0,0 0-1 0 0,0-1 0 0 0,0 0 0 0 0,0 1 0 0 0,0-1 0 0 0,0 0 1 0 0,0 0-1 0 0,2 0-41 0 0,-1 0 62 0 0,0-1 1 0 0,0 1-1 0 0,0-1 1 0 0,0 0 0 0 0,0 0-1 0 0,0-1 1 0 0,0 1-1 0 0,0-1 1 0 0,0 1-1 0 0,0-1 1 0 0,0 0-1 0 0,0 0-62 0 0,6-3 38 0 0,0 0 0 0 0,0 0 0 0 0,-1-1-1 0 0,0 0 1 0 0,0 0 0 0 0,0-1 0 0 0,0 0 0 0 0,-1-1-1 0 0,0 1 1 0 0,-1-1 0 0 0,1-1 0 0 0,-2 1-1 0 0,1-1 1 0 0,-1 0 0 0 0,0 0 0 0 0,0-1 0 0 0,-1 0-1 0 0,1-4-37 0 0,11-25-861 0 0,-3-2 0 0 0,-1 0-1 0 0,2-21 862 0 0,-13 57-145 0 0,0-3-6 0 0,1-1 0 0 0,-1 1 0 0 0,0 0 0 0 0,-1-1 0 0 0,0 1 0 0 0,0 0 0 0 0,0-1 0 0 0,-2-6 151 0 0,2 14 6 0 0,0-1-1 0 0,0 1 1 0 0,0 0 0 0 0,0 0 0 0 0,0-1-1 0 0,-1 1 1 0 0,1 0 0 0 0,0 0-1 0 0,0-1 1 0 0,0 1 0 0 0,0 0-1 0 0,0 0 1 0 0,0-1 0 0 0,-1 1-1 0 0,1 0 1 0 0,0 0 0 0 0,0-1-1 0 0,0 1 1 0 0,-1 0 0 0 0,1 0-1 0 0,0 0 1 0 0,0 0 0 0 0,-1-1-1 0 0,1 1 1 0 0,0 0 0 0 0,0 0 0 0 0,-1 0-1 0 0,1 0 1 0 0,0 0 0 0 0,0 0-1 0 0,-1 0 1 0 0,1 0 0 0 0,0 0-1 0 0,0 0 1 0 0,-1 0 0 0 0,1 0-6 0 0,-10 7 171 0 0,-6 18 52 0 0,15-23-206 0 0,-4 9 58 0 0,0 1 0 0 0,1 1 0 0 0,1-1 0 0 0,0 0-1 0 0,1 1 1 0 0,0 0 0 0 0,0 4-75 0 0,0-5 85 0 0,-4 38 687 0 0,3-1 0 0 0,1 4-772 0 0,3-41 207 0 0,1 1-1 0 0,0 0 0 0 0,1-1 0 0 0,0 1 0 0 0,1-1 1 0 0,2 3-207 0 0,-4-11 54 0 0,0 1 0 0 0,0-1 0 0 0,1 0 0 0 0,-1 1 0 0 0,1-1 0 0 0,0-1 0 0 0,0 1 0 0 0,0 0 0 0 0,1-1 0 0 0,-1 1 0 0 0,1-1 1 0 0,0 0-1 0 0,0 0 0 0 0,0-1 0 0 0,2 2-54 0 0,-3-3-55 0 0,-1 1 0 0 0,1-1 1 0 0,-1 0-1 0 0,1 0 0 0 0,0 0 1 0 0,0-1-1 0 0,-1 1 0 0 0,1-1 1 0 0,0 1-1 0 0,0-1 0 0 0,0 0 1 0 0,0 0-1 0 0,-1 0 0 0 0,1-1 0 0 0,0 1 1 0 0,0-1-1 0 0,0 1 0 0 0,-1-1 1 0 0,1 0-1 0 0,0 0 0 0 0,-1 0 1 0 0,1-1-1 0 0,-1 1 0 0 0,1 0 1 0 0,-1-1-1 0 0,2-1 55 0 0,2-4-5517 0 0,-2-3-1832 0 0</inkml:trace>
  <inkml:trace contextRef="#ctx0" brushRef="#br0" timeOffset="8361.055">7719 2080 16815 0 0,'0'0'770'0'0,"2"0"-18"0"0,39-1-348 0 0,-9 0 573 0 0,15 2-977 0 0,90 8 711 0 0,103 5-1237 0 0,-213-12-378 0 0</inkml:trace>
  <inkml:trace contextRef="#ctx0" brushRef="#br0" timeOffset="793.111">5462 617 11576 0 0,'0'-7'3044'0'0,"-2"30"-2039"0"0,0 1 0 0 0,-2-1 0 0 0,-4 16-1005 0 0,-1 4 763 0 0,4-17-426 0 0,-3 19 291 0 0,-2-1 0 0 0,-11 30-628 0 0,15-52 0 0 0,0 0 0 0 0,0 4 0 0 0,6-19-86 0 0,0-6-374 0 0,9-1-907 0 0,-2-3 648 0 0</inkml:trace>
  <inkml:trace contextRef="#ctx0" brushRef="#br0" timeOffset="1087.64">5573 674 12440 0 0,'0'0'957'0'0,"0"0"-525"0"0,0 9 772 0 0,5 45 379 0 0,-3-34-1496 0 0,1 3 169 0 0,-1 1 280 0 0,1 0 0 0 0,4 9-536 0 0,-4-24 141 0 0,1 0-1 0 0,0 0 0 0 0,1 0 0 0 0,0-1 1 0 0,1 0-1 0 0,5 8-140 0 0,-6-10 28 0 0,-1 0 22 0 0,1 0-1 0 0,0-1 1 0 0,1 1 0 0 0,3 2-50 0 0,-7-7-26 0 0,0 1 0 0 0,0 0-1 0 0,0-1 1 0 0,1 1 0 0 0,-1-1 0 0 0,0 0 0 0 0,1 1-1 0 0,-1-1 1 0 0,1 0 0 0 0,0-1 0 0 0,-1 1 0 0 0,1 0-1 0 0,2-1 27 0 0,0-6-2208 0 0,-1-1 889 0 0</inkml:trace>
  <inkml:trace contextRef="#ctx0" brushRef="#br0" timeOffset="1407.198">5295 699 8288 0 0,'-2'-2'137'0'0,"-1"0"1"0"0,1 1-1 0 0,-1-1 1 0 0,0 1-1 0 0,1-1 1 0 0,-1 1-1 0 0,0 0 1 0 0,0 0-1 0 0,1 0 1 0 0,-1 0-1 0 0,0 1 1 0 0,0-1-1 0 0,0 1 1 0 0,-2 0-138 0 0,4 0 1145 0 0,1 0 58 0 0,0 0-91 0 0,0 0-429 0 0,0 0-189 0 0,0 0-40 0 0,0 0 4 0 0,0 0 46 0 0,7 3-39 0 0,-1-1 0 0 0,1 0 0 0 0,-1 0-1 0 0,1 0 1 0 0,-1-1 0 0 0,1 0 0 0 0,6 0-465 0 0,50-1 871 0 0,-29 0-495 0 0,18-3-28 0 0,0-2 0 0 0,10-3-348 0 0,65-7 104 0 0,-71 17-669 0 0,-29 0-98 0 0,2-1-37 0 0</inkml:trace>
  <inkml:trace contextRef="#ctx0" brushRef="#br0" timeOffset="2150.403">6331 405 11144 0 0,'0'0'248'0'0,"0"0"34"0"0,0-6 297 0 0,0 2-454 0 0,0 3 35 0 0,0 1 31 0 0,0 0 8 0 0,0 0 31 0 0,0 0 130 0 0,0 0 59 0 0,0 0 12 0 0,0 0-25 0 0,0 0-106 0 0,0 0-48 0 0,0 0-10 0 0,0 0-18 0 0,0 0-67 0 0,0 0-28 0 0,-3 11 291 0 0,6 313 1696 0 0,-5-270-1868 0 0,-2 2-248 0 0,1 21 167 0 0,-1-48 49 0 0,2 0 1 0 0,2 14-217 0 0,1-32 612 0 0,3-20-258 0 0,4-24-38 0 0,-8 32-287 0 0,7-26 55 0 0,1 2 1 0 0,2-1 0 0 0,6-12-85 0 0,14-36 4 0 0,-26 64-4 0 0,0 1 0 0 0,1 0 0 0 0,0-1 0 0 0,4-3 0 0 0,-3 7-12 0 0,-6 6 7 0 0,1-1 1 0 0,-1 1-1 0 0,1 0 0 0 0,-1-1 0 0 0,1 1 0 0 0,-1 0 0 0 0,1 0 0 0 0,-1-1 0 0 0,1 1 1 0 0,-1 0-1 0 0,1 0 0 0 0,-1 0 0 0 0,1 0 0 0 0,0 0 0 0 0,-1 0 0 0 0,1 0 0 0 0,-1 0 1 0 0,1 0-1 0 0,-1 0 0 0 0,1 0 0 0 0,0 0 0 0 0,-1 0 0 0 0,1 0 0 0 0,-1 0 0 0 0,1 1 1 0 0,-1-1-1 0 0,1 0 0 0 0,-1 0 0 0 0,1 1 0 0 0,-1-1 0 0 0,1 0 0 0 0,-1 1 0 0 0,1-1 1 0 0,-1 1-1 0 0,1-1 0 0 0,-1 0 0 0 0,0 1 0 0 0,1 0 5 0 0,10 15-55 0 0,11 44-5 0 0,2 28 60 0 0,-21-76 24 0 0,-1 0-1 0 0,0 0 1 0 0,-1-1-1 0 0,-1 1 1 0 0,0 0-1 0 0,0 0 0 0 0,-2 6-23 0 0,-1-7-43 0 0,0-1 0 0 0,-1 1 0 0 0,0-1 0 0 0,0 0 0 0 0,-1 0 0 0 0,-1-1 0 0 0,-1 3 43 0 0,4-7-1885 0 0,-1-1 51 0 0</inkml:trace>
  <inkml:trace contextRef="#ctx0" brushRef="#br0" timeOffset="2565.733">6696 773 6912 0 0,'16'3'1906'0'0,"4"10"2428"0"0,-17-11-4229 0 0,-1 0 1 0 0,0 0 0 0 0,1 0-1 0 0,-1 1 1 0 0,0-1 0 0 0,-1 1 0 0 0,1-1-1 0 0,0 1 1 0 0,-1 0 0 0 0,2 2-106 0 0,22 46 1763 0 0,-10-12-1343 0 0,-13-34-345 0 0,1 2 82 0 0,0 0 0 0 0,0 0 0 0 0,0-1 0 0 0,1 1 0 0 0,0-1 0 0 0,1 1-157 0 0,-4-5 61 0 0,0-1 0 0 0,0 0 1 0 0,0 0-1 0 0,0 0 0 0 0,0-1 0 0 0,0 1 0 0 0,0 0 1 0 0,0 0-1 0 0,0 0 0 0 0,1-1 0 0 0,-1 1 1 0 0,0-1-1 0 0,0 1 0 0 0,1-1 0 0 0,-1 1 1 0 0,0-1-1 0 0,1 0 0 0 0,-1 1 0 0 0,0-1 1 0 0,1 0-1 0 0,-1 0 0 0 0,0 0 0 0 0,2 0-61 0 0,0-1 101 0 0,0 0-1 0 0,0-1 0 0 0,0 1 0 0 0,0 0 0 0 0,0-1 1 0 0,0 0-1 0 0,0 0 0 0 0,-1 1 0 0 0,2-3-100 0 0,2-1 155 0 0,0-1-1 0 0,-1 0 1 0 0,0 0-1 0 0,0 0 1 0 0,-1-1 0 0 0,1 0-1 0 0,-1 1 1 0 0,-1-2-1 0 0,1 1 1 0 0,0-5-155 0 0,10-16 413 0 0,-8 15-319 0 0,-1 1 1 0 0,-1 0-1 0 0,0-1 0 0 0,0 0 1 0 0,-1-5-95 0 0,10-66 168 0 0,-13 79-161 0 0,3-34-13 0 0,-2-25 6 0 0,-1 57-6 0 0,0 6-117 0 0,0 1-60 0 0,0 0-951 0 0,0 0-3959 0 0,0 0-1695 0 0</inkml:trace>
  <inkml:trace contextRef="#ctx0" brushRef="#br0" timeOffset="3415.94">7587 327 7832 0 0,'31'-27'104'0'0,"-17"15"1420"0"0,-1 0 4936 0 0,-13 14-6309 0 0,1 0 1 0 0,-1 0 0 0 0,0-1-1 0 0,0 1 1 0 0,0 0 0 0 0,-1 0-1 0 0,1 0 1 0 0,0 0 0 0 0,-1 0-152 0 0,-1 4 123 0 0,0 0 1 0 0,-1-1-1 0 0,0 1 1 0 0,0-1-1 0 0,-1 0 0 0 0,1 0 1 0 0,-1 0-124 0 0,-10 16 150 0 0,-11 26 181 0 0,3 1 0 0 0,2 1 0 0 0,2 1 0 0 0,-3 22-331 0 0,-13 34 227 0 0,13-40-67 0 0,20-57-138 0 0,1-8-13 0 0,0 0 1 0 0,0 0-1 0 0,0 0 1 0 0,0 0-1 0 0,-1 0 0 0 0,1 0 1 0 0,0 0-1 0 0,0 0 0 0 0,-1 0 1 0 0,1 0-1 0 0,-1 0 1 0 0,1 0-1 0 0,-1-1 0 0 0,1 1 1 0 0,-1 1-10 0 0,0-2 85 0 0,1 0-13 0 0,0 0 5 0 0,0 0 3 0 0,0 0 0 0 0,0 0 6 0 0,0 0 22 0 0,9-14 230 0 0,-1-4-289 0 0,-2-1 0 0 0,0 0 0 0 0,1-7-49 0 0,-1 2-187 0 0,9-21 187 0 0,2 2-200 0 0,28-67-380 0 0,-35 88 428 0 0,1 1 0 0 0,2 0 0 0 0,13-17 152 0 0,-26 38-1 0 0,3-5-17 0 0,1 1 0 0 0,0-1 0 0 0,0 1 0 0 0,0 0 0 0 0,2-2 18 0 0,-5 5-10 0 0,1 1 0 0 0,-1-1 0 0 0,0 0 1 0 0,1 0-1 0 0,-1 1 0 0 0,0-1 0 0 0,1 0 1 0 0,-1 1-1 0 0,1 0 0 0 0,-1-1 0 0 0,1 1 0 0 0,-1 0 1 0 0,1 0-1 0 0,-1-1 0 0 0,1 1 0 0 0,-1 1 1 0 0,1-1-1 0 0,0 0 0 0 0,-1 0 0 0 0,1 0 1 0 0,-1 1-1 0 0,2 0 10 0 0,-1 0-10 0 0,1 1 1 0 0,0-1-1 0 0,-1 1 1 0 0,0 0-1 0 0,1 0 1 0 0,-1 0-1 0 0,0 0 0 0 0,0 0 1 0 0,0 0-1 0 0,0 1 1 0 0,-1-1-1 0 0,1 1 1 0 0,-1-1-1 0 0,1 1 1 0 0,0 2 9 0 0,1 3 0 0 0,1-1 0 0 0,-2 1 1 0 0,1 1-1 0 0,-1-1 0 0 0,0 1 0 0 0,1 5 0 0 0,1 0 0 0 0,4 9 0 0 0,2 6 0 0 0,1 7 0 0 0,2-1 0 0 0,2 0 0 0 0,1-1 0 0 0,13 18 0 0 0,10 8 320 0 0,-39-58-288 0 0,-1-1 0 0 0,1 1 0 0 0,-1-1 0 0 0,0 1 0 0 0,1-1 0 0 0,-1 1 0 0 0,0-1 0 0 0,0 1 0 0 0,0-1 0 0 0,-1 1-32 0 0,-1 1 15 0 0,0 0 0 0 0,-1-1-1 0 0,1 1 1 0 0,-1-1-1 0 0,0 0 1 0 0,0 0-1 0 0,1 0 1 0 0,-1-1-1 0 0,0 1 1 0 0,-1-1 0 0 0,1 0-1 0 0,0 0 1 0 0,-1-1-15 0 0,-14 3 52 0 0,0 0 0 0 0,-6-2-52 0 0,18 0-14 0 0,-59-1 31 0 0,36 0-181 0 0,1 1-1 0 0,-1 1 165 0 0,-36 5-1119 0 0,22-6-2387 0 0,31-1 2252 0 0</inkml:trace>
  <inkml:trace contextRef="#ctx0" brushRef="#br0" timeOffset="4028.723">8060 419 3224 0 0,'5'-6'535'0'0,"-4"6"739"0"0,16 0 4599 0 0,-14 2-5715 0 0,1 0 0 0 0,-1-1 0 0 0,0 1 0 0 0,1 0 0 0 0,-1 0 0 0 0,0 1 1 0 0,0-1-1 0 0,-1 1 0 0 0,1-1 0 0 0,0 1 0 0 0,-1 0 0 0 0,0 0 0 0 0,0 0 0 0 0,0 1 0 0 0,0-1 0 0 0,0 0 0 0 0,0 1 0 0 0,-1-1 0 0 0,0 1 0 0 0,0-1 0 0 0,0 1 0 0 0,0 0 0 0 0,0 2-158 0 0,3 19 277 0 0,-1-2 126 0 0,-1 0 0 0 0,-1 3-403 0 0,-1 150 1431 0 0,2-158-773 0 0,-2-18-428 0 0,0 0-6 0 0,0 1-185 0 0,0-1 0 0 0,0 0-1 0 0,0 0 1 0 0,0 0-1 0 0,0 0 1 0 0,0 0-1 0 0,0 0 1 0 0,0 0-1 0 0,0 1 1 0 0,0-1-1 0 0,0 0 1 0 0,0 0-1 0 0,0 0 1 0 0,0 0-1 0 0,1 0 1 0 0,-1 0 0 0 0,0 0-1 0 0,0 1 1 0 0,0-1-1 0 0,0 0 1 0 0,0 0-1 0 0,0 0 1 0 0,0 0-1 0 0,0 0 1 0 0,0 0-1 0 0,0 0 1 0 0,0 0-1 0 0,1 0 1 0 0,-1 0-1 0 0,0 0 1 0 0,0 0 0 0 0,0 1-1 0 0,0-1 1 0 0,0 0-1 0 0,0 0 1 0 0,0 0-1 0 0,1 0 1 0 0,-1 0-1 0 0,0 0 1 0 0,0 0-1 0 0,0 0 1 0 0,0 0-1 0 0,0 0 1 0 0,0 0-1 0 0,1 0 1 0 0,-1 0 0 0 0,0 0-1 0 0,0 0 1 0 0,0-1-1 0 0,0 1 1 0 0,0 0-39 0 0,5-4 84 0 0,0-1-1 0 0,0 0 1 0 0,0 0 0 0 0,-1 0 0 0 0,0-1 0 0 0,0 1 0 0 0,1-4-84 0 0,22-44 147 0 0,-8 14 65 0 0,-4 9-113 0 0,6-21-99 0 0,-9 21-75 0 0,12-21 75 0 0,-15 35 0 0 0,6-13 0 0 0,4-17 0 0 0,-3 5 0 0 0,2-9 0 0 0,-17 43 0 0 0,6-12 0 0 0,-4 15-40 0 0,-2 3-161 0 0,-1 1-46 0 0,0 0-1 0 0,0 0-244 0 0,0 0-1025 0 0,0 3-451 0 0,0 10-89 0 0,0 2-20 0 0</inkml:trace>
  <inkml:trace contextRef="#ctx0" brushRef="#br0" timeOffset="4354.99">8595 517 10592 0 0,'0'0'818'0'0,"0"0"-414"0"0,0 0 240 0 0,0 0 164 0 0,0 2 31 0 0,-5 5-677 0 0,1 0 1 0 0,-1 1-1 0 0,0-2 0 0 0,0 1 0 0 0,0-1 1 0 0,-1 1-1 0 0,0-1 0 0 0,-5 3-162 0 0,-14 15 189 0 0,-8 12 85 0 0,-20 28-274 0 0,50-60 15 0 0,-2 3 6 0 0,1 0 0 0 0,-1 0 0 0 0,1 0 0 0 0,-1 2-21 0 0,4-7 8 0 0,1 0 1 0 0,-1-1-1 0 0,0 1 0 0 0,1 0 0 0 0,0 0 0 0 0,-1-1 0 0 0,1 1 0 0 0,0 0 0 0 0,0 0 0 0 0,-1 0 0 0 0,1 0 1 0 0,1-1-1 0 0,-1 1 0 0 0,0 0 0 0 0,0 0 0 0 0,1 0 0 0 0,-1-1 0 0 0,1 1 0 0 0,0 0 0 0 0,-1 0 1 0 0,1 0-9 0 0,1-1 28 0 0,-1 0 0 0 0,0 0 0 0 0,0 0 0 0 0,1 0 1 0 0,-1 0-1 0 0,1 0 0 0 0,-1 0 0 0 0,0 0 0 0 0,1-1 1 0 0,0 1-1 0 0,-1 0 0 0 0,1-1 0 0 0,-1 0 1 0 0,1 1-1 0 0,0-1 0 0 0,-1 0 0 0 0,3 0-28 0 0,32 2 340 0 0,-30-2-272 0 0,148-8 2241 0 0,-88 2-5096 0 0,-44 4-3278 0 0</inkml:trace>
  <inkml:trace contextRef="#ctx0" brushRef="#br0" timeOffset="4729.014">7516 226 10592 0 0,'-2'0'102'0'0,"1"0"1"0"0,-1 1-1 0 0,1-1 1 0 0,-1 1 0 0 0,1-1-1 0 0,-1 1 1 0 0,1 0-1 0 0,0 0 1 0 0,-1 0-1 0 0,1 0 1 0 0,0 0 0 0 0,0 0-1 0 0,-1 0-102 0 0,-16 17 508 0 0,13-13-57 0 0,-42 50 1728 0 0,16-18-1394 0 0,-31 37 634 0 0,46-56-1088 0 0,0 0 0 0 0,2 2 0 0 0,-11 17-331 0 0,-33 66 423 0 0,33-56-289 0 0,17-33-64 0 0,0 0 0 0 0,1 0-1 0 0,1 1 1 0 0,1 0 0 0 0,0 0 0 0 0,0 0 0 0 0,-1 13-70 0 0,5-16 35 0 0,-1-3-3 0 0,1-1 0 0 0,0 1 0 0 0,1 0 0 0 0,0 0 0 0 0,1 0 0 0 0,0 5-32 0 0,1-3 111 0 0,1 0 0 0 0,0 0 0 0 0,0 0 0 0 0,4 8-111 0 0,-4-13 4 0 0,0 0 0 0 0,1-1 1 0 0,-1 1-1 0 0,1-1 0 0 0,0 0 1 0 0,0 0-1 0 0,0-1 0 0 0,1 1 0 0 0,2 1-4 0 0,4 2-15 0 0,0 0-1 0 0,0-1 0 0 0,1-1 0 0 0,0 1 0 0 0,0-2 1 0 0,0 0-1 0 0,1 0 0 0 0,13 2 16 0 0,-4-2-619 0 0,1-1 1 0 0,1 0-1 0 0,-1-2 0 0 0,19-1 619 0 0,1-1-958 0 0</inkml:trace>
  <inkml:trace contextRef="#ctx0" brushRef="#br0" timeOffset="5077.253">8855 309 11576 0 0,'1'0'264'0'0,"30"9"840"0"0,0 1 0 0 0,-1 1 0 0 0,9 6-1104 0 0,-29-12 344 0 0,-1 1 0 0 0,-1 0 0 0 0,1 1-1 0 0,-1 0 1 0 0,0 0 0 0 0,0 1 0 0 0,-1 0 0 0 0,2 3-344 0 0,2 4 333 0 0,0 1 0 0 0,-1 1 0 0 0,-1-1-1 0 0,0 1 1 0 0,-1 1 0 0 0,-1 0 0 0 0,1 6-333 0 0,0 2 310 0 0,-1-1 0 0 0,-1 1 0 0 0,-1 1 0 0 0,-1-1 0 0 0,-1 27-310 0 0,-3-40 56 0 0,-1 0-1 0 0,0 0 1 0 0,-1 0-1 0 0,-1 0 1 0 0,0-1 0 0 0,0 1-1 0 0,-1-1 1 0 0,-1 0-1 0 0,0 0 1 0 0,-1-1-1 0 0,0 1 1 0 0,-1-1-1 0 0,0 0 1 0 0,-1-1-1 0 0,0 0 1 0 0,0 0-1 0 0,-3 1-55 0 0,7-7-70 0 0,-7 6 141 0 0,1 0 0 0 0,-1-1-1 0 0,-1 0 1 0 0,-2 1-71 0 0,11-8-133 0 0,0 0 1 0 0,-1 0 0 0 0,1-1-1 0 0,0 1 1 0 0,-1-1 0 0 0,1 0-1 0 0,-1 0 1 0 0,1 0-1 0 0,-1 0 1 0 0,1-1 0 0 0,-1 1-1 0 0,1-1 1 0 0,-1 0 0 0 0,0 0-1 0 0,1 0 1 0 0,-1-1-1 0 0,0 1 1 0 0,1-1 0 0 0,-2 0 132 0 0,-7-5-1194 0 0</inkml:trace>
  <inkml:trace contextRef="#ctx0" brushRef="#br0" timeOffset="5418.169">9226 278 11976 0 0,'2'-1'172'0'0,"0"1"0"0"0,0-1 1 0 0,1 1-1 0 0,-1-1 0 0 0,0 1 1 0 0,0 0-1 0 0,1-1 1 0 0,-1 1-1 0 0,0 1 0 0 0,0-1 1 0 0,1 0-1 0 0,-1 0 0 0 0,0 1 1 0 0,0-1-1 0 0,0 1 0 0 0,0 0 1 0 0,0 0-1 0 0,1-1 1 0 0,-1 1-1 0 0,-1 1 0 0 0,1-1 1 0 0,0 0-1 0 0,0 0 0 0 0,0 1 1 0 0,-1-1-1 0 0,1 1 0 0 0,0-1 1 0 0,-1 1-1 0 0,0 0 1 0 0,1 0-1 0 0,-1 0 0 0 0,0 0 1 0 0,0 0-1 0 0,0 0 0 0 0,0 0 1 0 0,0 0-173 0 0,0 1 33 0 0,1 1 0 0 0,-1-1 0 0 0,0 1 0 0 0,0 0 0 0 0,-1-1 0 0 0,1 1 0 0 0,-1 0 0 0 0,0-1 0 0 0,0 1 0 0 0,0 0 0 0 0,0 0 1 0 0,-1-1-1 0 0,0 5-33 0 0,-1-2 227 0 0,0 1 1 0 0,-1 0-1 0 0,0-1 0 0 0,0 0 1 0 0,-1 1-1 0 0,-3 4-227 0 0,-13 23 160 0 0,20-33-64 0 0,0-1-2 0 0,0 0-12 0 0,0 0-2 0 0,0 0 0 0 0,0 0 16 0 0,12-1 456 0 0,90-23 856 0 0,-80 21-1244 0 0,-1 1-1 0 0,1 1 0 0 0,5 0-163 0 0,-16 2-366 0 0,0 0-1 0 0,0 0 0 0 0,2 2 367 0 0,-5-1-1479 0 0,0 0-1 0 0,0 1 0 0 0,-1 0 0 0 0,5 2 1480 0 0,5 3-6918 0 0</inkml:trace>
  <inkml:trace contextRef="#ctx0" brushRef="#br0" timeOffset="6002.051">9476 1158 8288 0 0,'0'0'638'0'0,"-1"1"-414"0"0,-60 19 1947 0 0,41-12-1641 0 0,-1-1 0 0 0,1-2 1 0 0,-6 1-531 0 0,-42 7 1341 0 0,-67 10 228 0 0,19-5-960 0 0,-18 3 511 0 0,115-19-952 0 0,-44 4 1146 0 0,-35-1-1314 0 0,-282 0 1694 0 0,108 3-919 0 0,0 1-246 0 0,-199 1-406 0 0,229-4 133 0 0,-1 0-195 0 0,67-3-60 0 0,-54 0-90 0 0,10-2 155 0 0,-27 0-68 0 0,74 1-7 0 0,-57 11 9 0 0,83-3-316 0 0,102-7-725 0 0,0 2 1 0 0,-10 4 1040 0 0,20-1-1338 0 0</inkml:trace>
  <inkml:trace contextRef="#ctx0" brushRef="#br0" timeOffset="10898.824">2505 1807 3224 0 0,'1'-1'240'0'0,"3"-2"-15"0"0,-3 2 689 0 0,0-1-235 0 0,0 0 1 0 0,0 1 0 0 0,0-1 0 0 0,0 0 0 0 0,0 1 0 0 0,0-1 0 0 0,0 1-1 0 0,1-1 1 0 0,-1 1 0 0 0,0 0 0 0 0,1-1 0 0 0,0 1-680 0 0,0-1 1195 0 0,-1 1-1025 0 0,-1 1-8 0 0,0 0 24 0 0,0 0 113 0 0,0 0 49 0 0,0 0 11 0 0,0 0-7 0 0,0 0-35 0 0,1-4 136 0 0,1 4 2188 0 0,-1 3-2573 0 0,1-1 0 0 0,-1 1-1 0 0,0 0 1 0 0,0-1 0 0 0,0 1-1 0 0,0 0 1 0 0,0 0-1 0 0,0 0 1 0 0,-1 0 0 0 0,0-1-1 0 0,1 1 1 0 0,-1 2-68 0 0,-3 40-88 0 0,1-14 120 0 0,0 2 47 0 0,-1-1 0 0 0,-2 0 0 0 0,-4 13-79 0 0,0 3 123 0 0,4-23-27 0 0,3-15 27 0 0,0-1 0 0 0,0 1 1 0 0,1 9-124 0 0,0-12 324 0 0,1-7-312 0 0,0 1 0 0 0,0-1 0 0 0,0 0 0 0 0,0 0 0 0 0,0 1 0 0 0,0-1 0 0 0,0 0 0 0 0,0 0 0 0 0,0 0 0 0 0,0 1 0 0 0,0-1 0 0 0,0 0 0 0 0,0 0 0 0 0,0 0 0 0 0,0 1 0 0 0,0-1 0 0 0,0 0 0 0 0,0 0 0 0 0,0 1 0 0 0,0-1 0 0 0,1 0-1 0 0,-1 0 1 0 0,0 0 0 0 0,0 0 0 0 0,0 1 0 0 0,0-1 0 0 0,0 0 0 0 0,1 0 0 0 0,-1 0 0 0 0,0 0 0 0 0,0 0 0 0 0,0 1 0 0 0,1-1 0 0 0,-1 0 0 0 0,0 0 0 0 0,0 0 0 0 0,0 0 0 0 0,1 0 0 0 0,-1 0 0 0 0,0 0 0 0 0,0 0 0 0 0,0 0 0 0 0,1 0 0 0 0,-1 0 0 0 0,0 0 0 0 0,0 0-1 0 0,1 0 1 0 0,-1 0 0 0 0,0 0 0 0 0,0 0 0 0 0,1 0-12 0 0,3 1 129 0 0,0-1 0 0 0,0 1 0 0 0,0-1 0 0 0,0 0 0 0 0,0 0 0 0 0,0-1 0 0 0,1 1 0 0 0,-1-1 0 0 0,0 0 0 0 0,2 0-129 0 0,41-17 935 0 0,-24 9-616 0 0,65-24 288 0 0,-71 27-552 0 0,11-2-38 0 0,0 0 0 0 0,8 0-17 0 0,21 2-639 0 0,-1 3-1 0 0,49 2 640 0 0,-50 2-2459 0 0,-15-1-5306 0 0</inkml:trace>
  <inkml:trace contextRef="#ctx0" brushRef="#br0" timeOffset="13535.393">10098 94 4144 0 0,'-15'2'120'0'0,"-1"-2"0"0"0,0 0 0 0 0,0 0 0 0 0,-2-2-120 0 0,-28 0 569 0 0,-15 2 644 0 0,-11 1-147 0 0,-1-3 0 0 0,-42-8-1066 0 0,-54-9 2248 0 0,-10 8-2248 0 0,88 5 518 0 0,-103-2 697 0 0,-32-2 202 0 0,-17 2 334 0 0,67 3-1457 0 0,-90 0 85 0 0,34 2 68 0 0,-89-1 146 0 0,120 2-298 0 0,-115 4 55 0 0,95 0-233 0 0,-88 2 36 0 0,121 0-125 0 0,-712 20 580 0 0,109 12-509 0 0,317-13 81 0 0,-513 29-43 0 0,871-45-137 0 0,-124 7 0 0 0,20-3 0 0 0,-163 4 0 0 0,148-6-3 0 0,-42 0 60 0 0,-281 0-47 0 0,332 0-10 0 0,1 0 0 0 0,-68 8 8 0 0,98-2 228 0 0,150-12 56 0 0,-31 7-292 0 0,69-9 6 0 0,1 0-1 0 0,-1 1 0 0 0,1 0 1 0 0,0 0-1 0 0,-1 0 0 0 0,1 1 1 0 0,0 0-1 0 0,1 0 0 0 0,-1 1 1 0 0,-1 0-6 0 0,7-3 0 0 0,-1-1 0 0 0,1 0 1 0 0,-1 1-1 0 0,1-1 0 0 0,-1 1 1 0 0,1-1-1 0 0,-1 1 0 0 0,1-1 1 0 0,-1 1-1 0 0,1-1 0 0 0,0 1 1 0 0,0-1-1 0 0,-1 1 0 0 0,1-1 1 0 0,0 1-1 0 0,0 0 0 0 0,-1-1 1 0 0,1 1-1 0 0,0 0 0 0 0,0-1 1 0 0,0 1-1 0 0,0-1 0 0 0,0 1 1 0 0,0 0-1 0 0,0-1 0 0 0,0 1 1 0 0,0 0-1 0 0,0-1 0 0 0,0 1 1 0 0,1 0-1 0 0,-1 1 0 0 0,1 18 0 0 0,1-1 0 0 0,1 0 0 0 0,4 14 0 0 0,-2-7 0 0 0,2 20 0 0 0,4 43 0 0 0,-4-34 0 0 0,-1 19 0 0 0,-4-38 6 0 0,4 9-6 0 0,-2-14-59 0 0,-1-1 0 0 0,-2 3 59 0 0,2 97-358 0 0,15 86 358 0 0,-9-81 422 0 0,-4-31-382 0 0,11 42-40 0 0,5-1 0 0 0,8-1 0 0 0,20 52 0 0 0,5-20 0 0 0,-14-49 0 0 0,-21-53 0 0 0,3 8 0 0 0,6-2 0 0 0,12 37 0 0 0,-32-89 0 0 0,2 0 0 0 0,10 17 0 0 0,-5-23 0 0 0,-3-6 0 0 0,-12-14 0 0 0,0-2 0 0 0,0 1 0 0 0,0-1 0 0 0,0 1 0 0 0,1-1 0 0 0,-1 1 0 0 0,0-1 0 0 0,0 1 0 0 0,1-1 0 0 0,-1 0 0 0 0,0 1 0 0 0,0-1 0 0 0,1 1 0 0 0,-1-1 0 0 0,0 0 0 0 0,1 1 0 0 0,-1-1 0 0 0,1 0 0 0 0,-1 1 0 0 0,0-1 0 0 0,1 0 0 0 0,-1 0 0 0 0,1 0 0 0 0,-1 1 0 0 0,1-1 0 0 0,-1 0 0 0 0,1 0 0 0 0,1 1 0 0 0,1 1 0 0 0,-1-1 0 0 0,1 0 0 0 0,0 0 0 0 0,-1-1 0 0 0,1 1 0 0 0,0 0 0 0 0,0-1 0 0 0,-1 0 0 0 0,1 1 0 0 0,0-1 0 0 0,0 0 0 0 0,-1-1 0 0 0,1 1 0 0 0,0 0 0 0 0,2-2 0 0 0,-1 2 0 0 0,55-8 0 0 0,0 2 0 0 0,37 3 0 0 0,28 2 3 0 0,79 0-142 0 0,-96 9 150 0 0,-47-3 130 0 0,9-2-141 0 0,118 1-161 0 0,77-2-654 0 0,-9-1 879 0 0,-95 1 183 0 0,-152-2-242 0 0,288 5-65 0 0,-56-2 60 0 0,125 1-289 0 0,-78-2 424 0 0,185 0-173 0 0,-192-5-23 0 0,-79 0 50 0 0,266-2 78 0 0,-73-15-86 0 0,-152 4-39 0 0,951-30 732 0 0,-1179 46-692 0 0,745-24 263 0 0,-680 21-360 0 0,44 7 115 0 0,30 0-32 0 0,-35-2 11 0 0,100-3 262 0 0,-117-1-221 0 0,207-9-20 0 0,-15 1 0 0 0,106-5 0 0 0,-46 2-68 0 0,-29 1 38 0 0,-151 3-27 0 0,-28 0 60 0 0,43-3-3 0 0,-172 11-1 0 0,-1 0-1 0 0,1-2 0 0 0,9-2 2 0 0,-21 4 6 0 0,0 0 1 0 0,0 0 0 0 0,0 0-1 0 0,0-1 1 0 0,0 0-1 0 0,0 0 1 0 0,-1 0 0 0 0,1 0-1 0 0,0-1 1 0 0,-1 1-1 0 0,0-1 1 0 0,0 0 0 0 0,0 0-1 0 0,0 0 1 0 0,2-2-7 0 0,-4 1 41 0 0,1 0 0 0 0,-1 0 1 0 0,0 0-1 0 0,0 0 0 0 0,0 0 0 0 0,-1 0 1 0 0,1 0-1 0 0,-1-2-41 0 0,1-3 56 0 0,-1-5-45 0 0,0 1-1 0 0,-1-1 1 0 0,0 1-1 0 0,-3-13-10 0 0,1 7 65 0 0,-6-84 100 0 0,4 46-47 0 0,-2-3-118 0 0,2 21 40 0 0,2-18-40 0 0,-2-9 120 0 0,-1-41 131 0 0,3 48-12 0 0,0-63 361 0 0,-3-48-296 0 0,1 81-5 0 0,6-71-299 0 0,0-7 327 0 0,4-57 154 0 0,-1 146-332 0 0,0 9 7 0 0,1-56 131 0 0,-8-93 284 0 0,-3 71-289 0 0,5 126-276 0 0,-6-78 244 0 0,-7-25-250 0 0,8 67 0 0 0,4 34 0 0 0,-1 1 0 0 0,-1 0 0 0 0,-2-6 0 0 0,6 27-30 0 0,-1-1 0 0 0,1 1 0 0 0,-1-1 0 0 0,1 1 0 0 0,-1-1 0 0 0,1 1 0 0 0,-1 0 0 0 0,0-1 0 0 0,0 1 0 0 0,0 0 0 0 0,0-1 0 0 0,0 1 0 0 0,0 0 30 0 0,0 0-57 0 0,0 1 1 0 0,0-1 0 0 0,0 1-1 0 0,0 0 1 0 0,0-1-1 0 0,0 1 1 0 0,0 0 0 0 0,0 0-1 0 0,-1 0 1 0 0,1-1 0 0 0,0 1-1 0 0,0 0 1 0 0,0 0 0 0 0,0 1-1 0 0,0-1 1 0 0,0 0 0 0 0,0 0-1 0 0,0 1 1 0 0,-1-1 56 0 0,-10 5-1435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5:17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2212 1519 8952 0 0,'0'0'200'0'0,"0"0"33"0"0,0 0 15 0 0,0 0 32 0 0,0 0 108 0 0,0 0 48 0 0,0 0 11 0 0,0 0 18 0 0,0 0 74 0 0,15 0 1151 0 0,10 0-981 0 0,25 0 2271 0 0,45-6-2980 0 0,-73 4 319 0 0,0 2 0 0 0,17 1-319 0 0,2 0 168 0 0,239 5 908 0 0,-64 0-589 0 0,-198-5-496 0 0,171-1 667 0 0,-159 0-411 0 0,0-2 0 0 0,0-1 1 0 0,0-1-1 0 0,4-2-247 0 0,16-3 409 0 0,-15 6-90 0 0,0 1 0 0 0,7 1-319 0 0,28-1 96 0 0,101-1-11 0 0,-122 3-96 0 0,81 6 11 0 0,-62-6 11 0 0,-42 2 21 0 0,4-1-11 0 0,12-2-21 0 0,-28 1 11 0 0,-6 0 227 0 0,-18 0 16 0 0,5 0-317 0 0,-137 6 127 0 0,-263 8-64 0 0,344-15 0 0 0,-23 1 0 0 0,-34 5 0 0 0,21 0 0 0 0,51-3 0 0 0,1 1 0 0 0,-4 3 0 0 0,-31 3 0 0 0,34-5 0 0 0,-3 3 0 0 0,-16 3 0 0 0,-1-4 0 0 0,-26-1 0 0 0,68-4 0 0 0,-265 5 0 0 0,118 0 60 0 0,70 0-136 0 0,105-9 76 0 0,5 0 0 0 0,22 0 0 0 0,-3 0 0 0 0,15 1 0 0 0,203-12-16 0 0,-33 1 215 0 0,11 0 58 0 0,-2 0-49 0 0,-149 11-133 0 0,35-1 90 0 0,9 6-165 0 0,57-2 95 0 0,-82-1-62 0 0,10 4-33 0 0,-19-1 118 0 0,39-4-118 0 0,-20-1 240 0 0,-87 1-209 0 0,0-1 1 0 0,-1 0 0 0 0,1-1 0 0 0,-1 0 0 0 0,5-3-32 0 0,-13 4 39 0 0,2 0-15 0 0,-3 0-66 0 0,-2 1-3054 0 0,-3 1-4817 0 0</inkml:trace>
  <inkml:trace contextRef="#ctx0" brushRef="#br0" timeOffset="2728.209">4678 1447 2304 0 0,'0'0'101'0'0,"0"0"178"0"0,0 0 661 0 0,-5 7 10647 0 0,3-5-9280 0 0,1-2-2231 0 0,1 0 0 0 0,0 0 0 0 0,0 0 0 0 0,-1-1 0 0 0,1 1 0 0 0,0 0 0 0 0,0 0 0 0 0,-1 0 1 0 0,1 0-1 0 0,0 0 0 0 0,0-1 0 0 0,0 1 0 0 0,-1 0 0 0 0,1 0 0 0 0,0 0 0 0 0,0 0 0 0 0,0-1 0 0 0,0 1 0 0 0,0 0 0 0 0,-1 0 0 0 0,1-1 0 0 0,0 1 0 0 0,0 0 0 0 0,0 0 0 0 0,0-1 0 0 0,0 1 0 0 0,0 0 0 0 0,0 0 0 0 0,0-1 0 0 0,0 1 0 0 0,0 0 0 0 0,0 0 1 0 0,0-1-1 0 0,0 1 0 0 0,0 0 0 0 0,0 0 0 0 0,0-1 0 0 0,0 1 0 0 0,0 0-76 0 0,4-11 1543 0 0,-3 10-1445 0 0,-1 1 8 0 0,0 0-39 0 0,0 0-146 0 0,0 0-19 0 0,0 0 39 0 0,0 0 120 0 0,0 0 15 0 0,0 0-4 0 0,1-1-12 0 0,4-4-64 0 0,-4 3-73 0 0,-1 2-4 0 0,0 0 19 0 0,0 0 67 0 0,0-1 0 0 0,0 1 0 0 0,-1 0-1 0 0,1-1 1 0 0,0 1 0 0 0,0 0 0 0 0,0 0 0 0 0,0-1-1 0 0,0 1 1 0 0,0 0 0 0 0,0-1 0 0 0,0 1 0 0 0,0 0-1 0 0,0 0 1 0 0,0-1 0 0 0,0 1 0 0 0,0 0-1 0 0,1-1 1 0 0,-1 1 0 0 0,0 0 0 0 0,0 0 0 0 0,0-1-1 0 0,0 1 1 0 0,0 0 0 0 0,0 0 0 0 0,1-1-1 0 0,-1 1 1 0 0,0 0 0 0 0,0 0 0 0 0,0 0 0 0 0,1-1-1 0 0,-1 1 1 0 0,0 0 0 0 0,0 0 0 0 0,1 0 0 0 0,-1 0-1 0 0,0 0 1 0 0,0-1 0 0 0,1 1 0 0 0,-1 0-1 0 0,0 0 1 0 0,1 0 0 0 0,-1 0 0 0 0,0 0 0 0 0,0 0-5 0 0,1 0-18 0 0,0 0 0 0 0,0 0 0 0 0,0-1 1 0 0,0 1-1 0 0,-1 0 0 0 0,1 0 0 0 0,0-1 1 0 0,0 1-1 0 0,-1-1 0 0 0,1 1 1 0 0,0 0-1 0 0,-1-1 0 0 0,1 1 0 0 0,0-1 1 0 0,0 0 17 0 0,-1 0-108 0 0,0 1-591 0 0,0 0-269 0 0,0 0-1181 0 0,0 0-4528 0 0</inkml:trace>
  <inkml:trace contextRef="#ctx0" brushRef="#br0" timeOffset="3931.421">1476 1475 8496 0 0,'0'0'388'0'0,"0"-1"-11"0"0,0-22 1010 0 0,0 22-979 0 0,-3-8 1510 0 0,-7-43 3059 0 0,10 47-4976 0 0,0-2 1 0 0,0 1-1 0 0,0 0 1 0 0,1 0-1 0 0,-1 0 1 0 0,1 0-1 0 0,0 0 1 0 0,1 0-1 0 0,0 0 1 0 0,0 0-1 0 0,2-5-1 0 0,-1 0 117 0 0,-3 10-89 0 0,1-1 0 0 0,-1 0-1 0 0,1 0 1 0 0,-1 1 0 0 0,1-1 0 0 0,0 0 0 0 0,-1 1-1 0 0,1-1 1 0 0,0 0 0 0 0,0 1 0 0 0,0-1 0 0 0,0 1-1 0 0,1 0 1 0 0,-1-1 0 0 0,0 1 0 0 0,0 0-1 0 0,1 0 1 0 0,-1 0 0 0 0,1 0 0 0 0,-1 0 0 0 0,1 0-1 0 0,0 0-27 0 0,-2 0 64 0 0,2 3-55 0 0,-1-1 0 0 0,-1 0-1 0 0,1 1 1 0 0,0-1-1 0 0,0 0 1 0 0,0 1-1 0 0,-1-1 1 0 0,1 1 0 0 0,-1-1-1 0 0,1 1 1 0 0,-1 0-1 0 0,0-1 1 0 0,1 1-1 0 0,-1 1-8 0 0,0-2 8 0 0,6 32 14 0 0,-1-1-1 0 0,-2 1 0 0 0,-1 31-21 0 0,-2-27 7 0 0,2-21 21 0 0,-2 0 1 0 0,0 0-1 0 0,-2 0 1 0 0,1-1-1 0 0,-2 1 1 0 0,0 1-29 0 0,0-1-74 0 0,1-9 106 0 0,1-6 136 0 0,1-1 67 0 0,0 0 18 0 0,10-15 95 0 0,-2 3-292 0 0,1 1-1 0 0,1 0 1 0 0,0 1-1 0 0,4-3-55 0 0,-9 9-1 0 0,0 0-1 0 0,0 1 0 0 0,0 0 1 0 0,0 0-1 0 0,0 0 1 0 0,1 0-1 0 0,-1 1 0 0 0,1 0 1 0 0,0 0-1 0 0,-1 1 0 0 0,6-1 2 0 0,2 0 5 0 0,-9 1-21 0 0,1 0-1 0 0,-1 0 1 0 0,0 1-1 0 0,0-1 1 0 0,0 1 0 0 0,0 0-1 0 0,0 1 1 0 0,0-1-1 0 0,2 1 17 0 0,-5 0 3 0 0,1-1 0 0 0,0 1-1 0 0,-1 0 1 0 0,1 0 0 0 0,-1 0-1 0 0,1 0 1 0 0,-1 0 0 0 0,1 0-1 0 0,-1 1 1 0 0,0-1 0 0 0,1 0 0 0 0,-1 1-1 0 0,0-1 1 0 0,0 1 0 0 0,0 0-1 0 0,0-1 1 0 0,-1 1 0 0 0,1-1-1 0 0,0 1 1 0 0,-1 0 0 0 0,1 0-1 0 0,-1 0 1 0 0,1-1 0 0 0,-1 1-1 0 0,0 1-2 0 0,0-1 4 0 0,0-1 0 0 0,0 0-1 0 0,0 0 1 0 0,0 1 0 0 0,0-1-1 0 0,-1 0 1 0 0,1 0 0 0 0,0 0 0 0 0,-1 1-1 0 0,1-1 1 0 0,-1 0 0 0 0,1 0-1 0 0,-1 0 1 0 0,0 0 0 0 0,1 0-1 0 0,-1 0 1 0 0,0 0 0 0 0,0 0-1 0 0,0 0 1 0 0,0 0 0 0 0,1 0-1 0 0,-2 0-3 0 0,-27 19 21 0 0,20-15 33 0 0,-22 13-263 0 0,-2-1 0 0 0,0-2 0 0 0,-1-1 0 0 0,0-2 0 0 0,-17 4 209 0 0,30-11-1075 0 0,0-1 1 0 0,-8 0 1074 0 0,8-1-527 0 0,-23 5-847 0 0</inkml:trace>
  <inkml:trace contextRef="#ctx0" brushRef="#br0" timeOffset="4913.755">1473 4329 1840 0 0,'0'-2'133'0'0,"-1"-2"554"0"0,0 0 0 0 0,0 1 0 0 0,0-1 0 0 0,-1 0 0 0 0,1 1 0 0 0,-1-1 0 0 0,1 1 0 0 0,-1 0 0 0 0,-1-1 0 0 0,1 1-1 0 0,0 0 1 0 0,-2-1-687 0 0,-20-22 4601 0 0,8 14-5168 0 0,11 9 795 0 0,0 0 0 0 0,0 1 0 0 0,-1-1 0 0 0,1 1 0 0 0,-1 1 0 0 0,1-1 0 0 0,-1 1 0 0 0,0-1 0 0 0,0 2-1 0 0,0-1 1 0 0,1 1 0 0 0,-1 0 0 0 0,0 0 0 0 0,-2 0-228 0 0,-1 2 63 0 0,0-1 0 0 0,1 1 0 0 0,0 0 0 0 0,-1 1 0 0 0,1 0 0 0 0,0 0 0 0 0,0 1 0 0 0,1 0-1 0 0,-5 3-62 0 0,6-2 42 0 0,0-1-1 0 0,0 1 1 0 0,1 0-1 0 0,0 0 1 0 0,0 0-1 0 0,0 1 1 0 0,1 0-1 0 0,0 0 1 0 0,0 0-1 0 0,-2 4-41 0 0,-1 4 115 0 0,1 0-1 0 0,0 0 0 0 0,1 1 0 0 0,-1 6-114 0 0,1 14 223 0 0,3-12-158 0 0,2-22-61 0 0,0 1 0 0 0,0 0 0 0 0,0-1 0 0 0,0 1 0 0 0,0 0 0 0 0,0 0 0 0 0,1-1 1 0 0,-1 1-1 0 0,0 0 0 0 0,1-1 0 0 0,0 1 0 0 0,-1 0 0 0 0,1-1 0 0 0,0 1 0 0 0,0-1 0 0 0,0 1 0 0 0,0-1 0 0 0,0 0 0 0 0,0 1 0 0 0,0-1 0 0 0,0 0 0 0 0,0 0 0 0 0,2 1-4 0 0,0 0 62 0 0,0 0 0 0 0,0 0 1 0 0,0 0-1 0 0,1 0 1 0 0,-1-1-1 0 0,1 1 0 0 0,-1-1 1 0 0,1 0-1 0 0,0 0 0 0 0,3 0-62 0 0,1 0 24 0 0,1-1-1 0 0,-1 1 1 0 0,1-2-1 0 0,0 1 1 0 0,-1-1-1 0 0,1-1 1 0 0,-1 1-1 0 0,0-2 1 0 0,1 1-1 0 0,-1-1 1 0 0,0 0-1 0 0,0-1 1 0 0,-1 1-1 0 0,1-2 1 0 0,-1 1-1 0 0,1-1 1 0 0,-2 0-1 0 0,1-1 0 0 0,0 1 1 0 0,-1-1-1 0 0,0-1 1 0 0,-1 1-1 0 0,2-3-23 0 0,-4 6 3 0 0,7-10-23 0 0,-1 0-1 0 0,5-11 21 0 0,-12 20-50 0 0,1-1 0 0 0,-1 0-1 0 0,0 0 1 0 0,-1 0 0 0 0,1 0 0 0 0,-1-1 0 0 0,0 1 0 0 0,-1 0 0 0 0,1 0-1 0 0,-1-2 51 0 0,0 5-13 0 0,0 0-1 0 0,-1 0 0 0 0,1 0 0 0 0,-1 0 1 0 0,0 0-1 0 0,1 0 0 0 0,-1 0 0 0 0,0 0 0 0 0,-1-2 14 0 0,2 4 0 0 0,-1 0 0 0 0,1-1 0 0 0,0 1 0 0 0,0 0 0 0 0,0 0 0 0 0,-1-1 0 0 0,1 1 0 0 0,0 0 0 0 0,0 0 0 0 0,-1 0 0 0 0,1-1 0 0 0,0 1 0 0 0,-1 0 0 0 0,1 0 0 0 0,0 0 0 0 0,-1 0 0 0 0,1 0 0 0 0,0 0 0 0 0,-1 0 0 0 0,1 0 0 0 0,0-1 0 0 0,-1 1 0 0 0,1 0 0 0 0,0 0 0 0 0,-2 2 0 0 0,0-1-3 0 0,0 1 0 0 0,1-1-1 0 0,-1 1 1 0 0,1-1-1 0 0,0 1 1 0 0,-1-1 0 0 0,1 1-1 0 0,0 0 1 0 0,0 0-1 0 0,0-1 1 0 0,0 1 0 0 0,0 0-1 0 0,1 0 1 0 0,-1 0-1 0 0,0 0 1 0 0,1 0 0 0 0,0 0-1 0 0,-1 1 4 0 0,0 7-5 0 0,0 1 1 0 0,1-1-1 0 0,0 4 5 0 0,0-3 3 0 0,6 37 116 0 0,-2-17 26 0 0,-3-25-127 0 0,0 1 0 0 0,1-1 0 0 0,0 0 0 0 0,0 1 0 0 0,2 3-18 0 0,6 17-2 0 0,-7-20-29 0 0,0 0 0 0 0,0 0-1 0 0,0-1 1 0 0,1 1-1 0 0,3 3 32 0 0,3 6-5396 0 0,-4-7-834 0 0</inkml:trace>
  <inkml:trace contextRef="#ctx0" brushRef="#br0" timeOffset="9309.766">7077 4342 3224 0 0,'2'-1'143'0'0,"7"-5"-84"0"0,-2 3 235 0 0,-1-1-1 0 0,0 0 0 0 0,0-1 1 0 0,5-4-294 0 0,-9 7 597 0 0,-1 0 1 0 0,1 0-1 0 0,0-1 1 0 0,0 1-1 0 0,-1 0 1 0 0,0-1-1 0 0,1 0 1 0 0,-1 1-1 0 0,0-2-597 0 0,0 1 373 0 0,0 1 0 0 0,0-1 0 0 0,0 0 0 0 0,-1 0 0 0 0,1 1 0 0 0,-1-1 0 0 0,1 0 0 0 0,-1 0 0 0 0,0 0 0 0 0,-1 0 0 0 0,1 0 0 0 0,0 0-373 0 0,-1 1 117 0 0,0 1 0 0 0,1-1-1 0 0,-1 1 1 0 0,0-1 0 0 0,0 1 0 0 0,0 0 0 0 0,0 0 0 0 0,0-1 0 0 0,0 1 0 0 0,0 0-1 0 0,-1 0 1 0 0,1 0 0 0 0,0 0 0 0 0,-1 0 0 0 0,1 1 0 0 0,-1-1 0 0 0,1 0-1 0 0,-1 1 1 0 0,1-1 0 0 0,-1 0 0 0 0,1 1 0 0 0,-1 0 0 0 0,-1-1-117 0 0,-2 0 77 0 0,-1 0 0 0 0,0 0 0 0 0,0 0 0 0 0,1 1 0 0 0,-1 0 0 0 0,0 0 0 0 0,0 1 0 0 0,0-1 0 0 0,1 1 0 0 0,-1 0 0 0 0,0 1 0 0 0,1 0 0 0 0,-1 0 0 0 0,1 0 0 0 0,0 0 0 0 0,-1 1 0 0 0,1 0 0 0 0,0 0 0 0 0,1 0 0 0 0,-1 0 0 0 0,0 1 0 0 0,1 0-1 0 0,0 0 1 0 0,0 0 0 0 0,0 1 0 0 0,0-1 0 0 0,1 1 0 0 0,0 0 0 0 0,0 0 0 0 0,0 0 0 0 0,-1 3-77 0 0,-8 22 365 0 0,1 1 0 0 0,1 0 0 0 0,2 0-1 0 0,1 1 1 0 0,2 0 0 0 0,1 0 0 0 0,0 24-365 0 0,4-33 163 0 0,1-1 0 0 0,1 1 0 0 0,2 8-163 0 0,3 38 147 0 0,-4 4 130 0 0,-6 43-277 0 0,3-113-199 0 0,0-1 0 0 0,-1 1 0 0 0,1 0 0 0 0,-1-1 0 0 0,0 1 1 0 0,0 0-1 0 0,0-1 0 0 0,0 1 199 0 0,0-1-380 0 0,0-1 1 0 0,0 1 0 0 0,0-1-1 0 0,0 1 1 0 0,0-1 0 0 0,0 0-1 0 0,-1 0 1 0 0,1 1 0 0 0,0-1-1 0 0,-1 0 1 0 0,1 0 0 0 0,-1 0-1 0 0,0 0 380 0 0,-8 4-7079 0 0</inkml:trace>
  <inkml:trace contextRef="#ctx0" brushRef="#br0" timeOffset="9766.128">6698 4637 10592 0 0,'11'-8'1133'0'0,"-6"5"-1006"0"0,0 1 1 0 0,0 0-1 0 0,-1 1 1 0 0,1-1-1 0 0,0 1 1 0 0,0 0-1 0 0,0 0 1 0 0,5 1-128 0 0,16-5 1048 0 0,23-3 381 0 0,1 1 0 0 0,0 3 1 0 0,21 2-1430 0 0,2-2 166 0 0,-65 4-166 0 0,-1-1 0 0 0,1 0 0 0 0,0 0 0 0 0,-1-1 0 0 0,1 0 0 0 0,-1-1 0 0 0,0 0 0 0 0,0 0 0 0 0,0 0 0 0 0,0-1 0 0 0,0 0 0 0 0,-1 0 0 0 0,0-1 0 0 0,3-2 0 0 0,-8 7 2 0 0,-1-1-1 0 0,0 1 0 0 0,1 0 0 0 0,-1 0 0 0 0,0 0 0 0 0,0-1-1 0 0,0 1 1 0 0,0 0 0 0 0,1 0 0 0 0,-1 0 0 0 0,0-1-1 0 0,0 1 1 0 0,0 0 0 0 0,0 0 0 0 0,0-1 0 0 0,0 1-1 0 0,0 0 1 0 0,1 0 0 0 0,-1-1 0 0 0,0 1 0 0 0,0 0 0 0 0,0 0-1 0 0,0-1 1 0 0,0 1 0 0 0,0 0 0 0 0,0-1 0 0 0,0 1-1 0 0,-1 0 0 0 0,-14-1 440 0 0,11 2-380 0 0,0 0-1 0 0,0 0 0 0 0,0 0 1 0 0,1 1-1 0 0,-1-1 0 0 0,0 1 1 0 0,1 0-1 0 0,-1 0 0 0 0,1 0 0 0 0,0 1 1 0 0,0-1-1 0 0,-2 2-59 0 0,-6 5 280 0 0,4-5-140 0 0,5-3-110 0 0,0 0 0 0 0,0 0 0 0 0,0 1 0 0 0,0-1 0 0 0,0 1-1 0 0,0-1 1 0 0,1 1 0 0 0,-1-1 0 0 0,1 1 0 0 0,-1 0 0 0 0,1 0 0 0 0,-1 0-1 0 0,1 1-29 0 0,-3 4-50 0 0,4-6 72 0 0,0-1 0 0 0,-1 0 0 0 0,1 1 1 0 0,0-1-1 0 0,0 1 0 0 0,-1-1 0 0 0,1 1 0 0 0,0-1 1 0 0,0 0-1 0 0,0 1 0 0 0,0-1 0 0 0,0 1 1 0 0,-1-1-1 0 0,1 1 0 0 0,0-1 0 0 0,0 1 1 0 0,0-1-1 0 0,0 1 0 0 0,0-1 0 0 0,1 1 1 0 0,-1-1-1 0 0,0 0 0 0 0,0 1 0 0 0,0-1 1 0 0,0 1-1 0 0,0-1 0 0 0,1 1 0 0 0,-1-1 1 0 0,0 1-1 0 0,0-1 0 0 0,1 0 0 0 0,-1 1 1 0 0,0-1-1 0 0,1 0 0 0 0,-1 1 0 0 0,0-1 1 0 0,1 0-1 0 0,-1 1 0 0 0,0-1 0 0 0,1 0 1 0 0,-1 0-1 0 0,1 1 0 0 0,-1-1 0 0 0,1 0-22 0 0,1 1 39 0 0,0 1 0 0 0,1-1-1 0 0,0 0 1 0 0,-1 0-1 0 0,1 0 1 0 0,-1 0-1 0 0,1 0 1 0 0,0-1 0 0 0,0 0-1 0 0,-1 1 1 0 0,1-1-1 0 0,0 0 1 0 0,0 0-1 0 0,0 0 1 0 0,-1-1 0 0 0,1 1-1 0 0,0-1 1 0 0,0 1-1 0 0,-1-1 1 0 0,1 0-1 0 0,0 0 1 0 0,1-1-39 0 0,0 0 34 0 0,1 0-1 0 0,-1 0 1 0 0,0-1-1 0 0,0 1 1 0 0,0-1 0 0 0,-1 0-1 0 0,1 0 1 0 0,0-1-1 0 0,-1 1 1 0 0,0-1 0 0 0,0 0-1 0 0,2-3-33 0 0,-2 2-25 0 0,-1 2 4 0 0,0 0 0 0 0,0 0 0 0 0,0 0 0 0 0,1 0 0 0 0,-1 0 0 0 0,1 1 0 0 0,-1-1 0 0 0,3-1 21 0 0,-1 1-69 0 0,-3 3-11 0 0,-1 0-10 0 0,3 8-50 0 0,-2 23 70 0 0,-1-27 71 0 0,0 0 0 0 0,-1 0-1 0 0,2 0 1 0 0,-1 0-1 0 0,0 0 1 0 0,1 0 0 0 0,0 0-1 0 0,0 0 1 0 0,0 0-1 0 0,1 2 0 0 0,0-3 6 0 0,0-1 0 0 0,0 0-1 0 0,0 1 1 0 0,0-1 0 0 0,0 0-1 0 0,0 0 1 0 0,1-1 0 0 0,-1 1-1 0 0,1 0 1 0 0,-1-1 0 0 0,1 0-1 0 0,0 1 1 0 0,0-1 0 0 0,0 0-1 0 0,-1 0 1 0 0,1-1 0 0 0,0 1-6 0 0,7 1-287 0 0,-1 0 0 0 0,0-1-1 0 0,0 0 1 0 0,8 0 287 0 0,-3-1-1898 0 0,4 0-4959 0 0</inkml:trace>
  <inkml:trace contextRef="#ctx0" brushRef="#br0" timeOffset="10091.454">7663 4425 11976 0 0,'-4'-3'81'0'0,"1"1"1"0"0,0 0 0 0 0,-1 0-1 0 0,1 0 1 0 0,-1 1 0 0 0,0-1 0 0 0,0 1-1 0 0,0 0 1 0 0,1 0 0 0 0,-1 0-1 0 0,0 1 1 0 0,0-1 0 0 0,0 1-1 0 0,0 0 1 0 0,0 0 0 0 0,0 1 0 0 0,0-1-1 0 0,-3 1-81 0 0,-1 1 459 0 0,0 1-1 0 0,0-1 0 0 0,0 1 1 0 0,1 1-1 0 0,0-1 1 0 0,-1 1-1 0 0,1 0 1 0 0,0 1-1 0 0,1 0 0 0 0,-1 0 1 0 0,-1 3-459 0 0,5-6 28 0 0,0 0 0 0 0,1 1 0 0 0,0-1 0 0 0,-1 1 1 0 0,1 0-1 0 0,0-1 0 0 0,1 1 0 0 0,-1 0 0 0 0,0 0 0 0 0,1 0 1 0 0,-1 1-1 0 0,1-1 0 0 0,0 0 0 0 0,0 0 0 0 0,1 1 0 0 0,-1-1 1 0 0,0 1-1 0 0,1-1 0 0 0,0 0 0 0 0,0 1 0 0 0,0-1 0 0 0,1 4-28 0 0,0-3 30 0 0,0 0 0 0 0,0 0 0 0 0,0 0 0 0 0,0 0 0 0 0,1 0 0 0 0,0 0 0 0 0,0-1 0 0 0,0 1 0 0 0,0-1 0 0 0,1 1 0 0 0,-1-1 0 0 0,1 0 0 0 0,0 0 0 0 0,0 0 0 0 0,0 0 0 0 0,0-1-1 0 0,0 1 1 0 0,3 1-30 0 0,13 6 99 0 0,0 0-1 0 0,0-1 0 0 0,1-1 0 0 0,1-1 1 0 0,-1-1-1 0 0,22 4-98 0 0,-41-10 66 0 0,-1 1-42 0 0,0 0 0 0 0,0-1 0 0 0,-1 1 0 0 0,1-1 0 0 0,0 1 0 0 0,0-1 0 0 0,-1 1 0 0 0,1-1 0 0 0,0 1 0 0 0,-1-1 0 0 0,1 1-1 0 0,-1-1 1 0 0,1 0 0 0 0,-1 1 0 0 0,1-1 0 0 0,-1 1 0 0 0,1-1-24 0 0,-12 2 136 0 0,0 0 1 0 0,0-1-1 0 0,0 0 0 0 0,0-1 0 0 0,-3-1-136 0 0,-4 1 120 0 0,-44 0-272 0 0,-1 3 0 0 0,-31 6 152 0 0,65-7-2336 0 0,20 1 952 0 0</inkml:trace>
  <inkml:trace contextRef="#ctx0" brushRef="#br0" timeOffset="10800.237">7770 4637 9216 0 0,'3'-4'78'0'0,"-1"2"1"0"0,-1 0-1 0 0,0 0 0 0 0,1 0 1 0 0,0 0-1 0 0,-1 0 1 0 0,1 1-1 0 0,0-1 1 0 0,0 1-1 0 0,1-1-78 0 0,0 0 75 0 0,-1 1-1 0 0,1 0 1 0 0,0-1-1 0 0,1 1 1 0 0,-1 0 0 0 0,2 0-75 0 0,6 0 2998 0 0,0 0 0 0 0,0 0 0 0 0,10 2-2998 0 0,-3-1 629 0 0,30-6-165 0 0,-22 0-320 0 0,-21 5-154 0 0,-4 0-22 0 0,-1 1 74 0 0,0 0 22 0 0,0-1 0 0 0,25-39 0 0 0,-4-15 32 0 0,3-36-13 0 0,-23 87-77 0 0,0 1 0 0 0,-1 0 0 0 0,1-1 0 0 0,-1 1 1 0 0,0-1-1 0 0,0 1 0 0 0,0 0 0 0 0,-1-1 0 0 0,0-2-6 0 0,0-21-2 0 0,1 16 61 0 0,0-1 0 0 0,-1 1-1 0 0,-1 0 1 0 0,1-1 0 0 0,-2 1 0 0 0,-2-9-59 0 0,2 10 167 0 0,3 10-160 0 0,0-1 0 0 0,0 1-1 0 0,0 0 1 0 0,0-1 0 0 0,0 1-1 0 0,0 0 1 0 0,0 0-1 0 0,0-1 1 0 0,0 1 0 0 0,0 0-1 0 0,0 0 1 0 0,0-1 0 0 0,0 1-1 0 0,0 0 1 0 0,-1-1-1 0 0,1 1 1 0 0,0 0 0 0 0,0 0-1 0 0,0 0 1 0 0,0-1 0 0 0,-1 1-1 0 0,1 0 1 0 0,0 0 0 0 0,0 0-1 0 0,0-1 1 0 0,-1 1-1 0 0,1 0 1 0 0,0 0 0 0 0,0 0-1 0 0,-1 0 1 0 0,1 0 0 0 0,0-1-1 0 0,0 1 1 0 0,-1 0-1 0 0,1 0 1 0 0,0 0 0 0 0,0 0-1 0 0,-1 0-6 0 0,-6 10 42 0 0,-1 18-64 0 0,-8 82 198 0 0,8-53-241 0 0,1 10 65 0 0,6-59 52 0 0,0 1 0 0 0,0 0 0 0 0,-2-1 1 0 0,1 0-1 0 0,-1 1 0 0 0,0-1 0 0 0,0 0 0 0 0,-5 6-52 0 0,7-11 22 0 0,0-1 0 0 0,1 0 0 0 0,-1 0 0 0 0,0 0-1 0 0,1 0 1 0 0,-1 1 0 0 0,1-1 0 0 0,0 0 0 0 0,-1 0 0 0 0,1 1 0 0 0,0-1-1 0 0,1 0 1 0 0,-1 1 0 0 0,0-1 0 0 0,1 0 0 0 0,-1 0 0 0 0,1 1-22 0 0,0 1 60 0 0,1-1 1 0 0,-1 0 0 0 0,1 1-1 0 0,0-1 1 0 0,0 0 0 0 0,0 0 0 0 0,1 0-1 0 0,-1 0 1 0 0,1-1 0 0 0,1 2-61 0 0,0 0 68 0 0,0 0-1 0 0,1-1 1 0 0,-1 0 0 0 0,1 0 0 0 0,0 0 0 0 0,0-1-1 0 0,0 1 1 0 0,0-1 0 0 0,0-1 0 0 0,0 1 0 0 0,1-1 0 0 0,-1 1-1 0 0,0-1 1 0 0,5 0-68 0 0,14-3 149 0 0,-23 2-192 0 0,-1 0 0 0 0,1-1-1 0 0,0 1 1 0 0,-1 0 0 0 0,1 0 0 0 0,0 0 0 0 0,-1 0 0 0 0,1-1 0 0 0,-1 1 0 0 0,1 0 0 0 0,-1 0 0 0 0,1-1 0 0 0,-1 1 0 0 0,1 0 0 0 0,-1-1-1 0 0,1 1 1 0 0,-1-1 0 0 0,1 1 0 0 0,-1-1 0 0 0,0 1 0 0 0,1-1 0 0 0,-1 1 0 0 0,0-1 0 0 0,1 1 0 0 0,-1-1 0 0 0,0 1 0 0 0,0-1-1 0 0,1 0 1 0 0,-1 1 0 0 0,0-1 43 0 0,8-13-2457 0 0,-5 6 1186 0 0</inkml:trace>
  <inkml:trace contextRef="#ctx0" brushRef="#br0" timeOffset="11081.763">7855 4499 15344 0 0,'0'0'680'0'0,"5"-6"143"0"0,-1 6-663 0 0,5-2-160 0 0,-3 0 0 0 0,10-2 0 0 0,-1 4 352 0 0,3-2 40 0 0,4 2 8 0 0,6 2 0 0 0,0 2-136 0 0,-1-2-24 0 0,-5 4-8 0 0,-1-4 0 0 0,8 6-112 0 0,2-2-24 0 0,3 2-8 0 0,6 1-8015 0 0</inkml:trace>
  <inkml:trace contextRef="#ctx0" brushRef="#br0" timeOffset="1503.543">2763 4428 3680 0 0,'-1'-1'167'0'0,"-12"-1"396"0"0,1 0 1 0 0,0 0-1 0 0,-1 1 1 0 0,1 1 0 0 0,-1 0-1 0 0,1 1 1 0 0,-12 2-564 0 0,18-3 194 0 0,-133 12 569 0 0,53-7 2057 0 0,49-12-509 0 0,28 6-278 0 0,20 1-1370 0 0,19 2-370 0 0,0-1 0 0 0,5-2-293 0 0,9 0 181 0 0,1-1 189 0 0,7-2-370 0 0,28-2 296 0 0,21 5 230 0 0,-33 1 102 0 0,0-3 0 0 0,29-6-628 0 0,-25 0 558 0 0,46 3-558 0 0,14-1 234 0 0,-50-2-115 0 0,-19 1 80 0 0,49 2-199 0 0,21 8 95 0 0,67 0 12 0 0,-146-5-107 0 0,-20 1 0 0 0,0 1 0 0 0,0 1 0 0 0,32 5 0 0 0,-54-3 19 0 0,-10-1 70 0 0,-2-1 2 0 0,-18-8 626 0 0,-116 15-465 0 0,71-2-396 0 0,-51-4 144 0 0,6-1 195 0 0,-59 8-195 0 0,13 1-153 0 0,-67 6 75 0 0,-27 1 8 0 0,-90 0 13 0 0,159-5 114 0 0,112-6-46 0 0,24-1 0 0 0,-8-2-11 0 0,44-2 17 0 0,1 0 0 0 0,0 0 0 0 0,-1 1 0 0 0,1-1 0 0 0,0 1 0 0 0,0 1 0 0 0,-1-1 0 0 0,1 1 0 0 0,0 0 0 0 0,0 1 0 0 0,1-1 0 0 0,-2 2-17 0 0,14 2-140 0 0,5-2 176 0 0,1 0 0 0 0,0-1 0 0 0,0 0-1 0 0,0-1 1 0 0,0-1 0 0 0,0 0 0 0 0,4-1-36 0 0,3 2-15 0 0,55-1 67 0 0,0-3-1 0 0,20-4-51 0 0,55-3 25 0 0,20-1-20 0 0,1-8-5 0 0,9-1-78 0 0,-111 12 117 0 0,15-5-39 0 0,2 0 18 0 0,1 4 0 0 0,23 3-18 0 0,14-1 105 0 0,90-8 166 0 0,-159 14-165 0 0,-53 0-47 0 0,-2 0-53 0 0,-1 1-1 0 0,1-1 1 0 0,0 1 0 0 0,0-1 0 0 0,0 1-1 0 0,-1-1 1 0 0,1 0 0 0 0,0 1-1 0 0,-1-1 1 0 0,1 1 0 0 0,0-1-1 0 0,-1 0 1 0 0,1 1 0 0 0,-1-1 0 0 0,1 0-1 0 0,-1 1 1 0 0,1-1 0 0 0,0 0-1 0 0,-1 0 1 0 0,1 1 0 0 0,-1-1 0 0 0,1 0-1 0 0,-1 0 1 0 0,0 0-6 0 0,-15 5 70 0 0,12-4-52 0 0,-44 9 9 0 0,-2-1-1 0 0,-45 1-26 0 0,-14 2-517 0 0,-67 11-1959 0 0,105-16 384 0 0</inkml:trace>
  <inkml:trace contextRef="#ctx0" brushRef="#br0" timeOffset="7386.81">5014 4689 4608 0 0,'0'-2'188'0'0,"-1"0"0"0"0,1 0 1 0 0,-1 0-1 0 0,1 0 0 0 0,0 0 1 0 0,0 0-1 0 0,0 0 0 0 0,0 0 1 0 0,1 0-1 0 0,-1 0 0 0 0,0 0 1 0 0,1 0-1 0 0,0 0 0 0 0,-1 0 1 0 0,1 0-1 0 0,0-1-188 0 0,17-28 7300 0 0,-17 30-6647 0 0,-1 1-11 0 0,0 0-76 0 0,0 0-307 0 0,6 15 61 0 0,-2-8-227 0 0,-1-1 0 0 0,0 1 1 0 0,0 0-1 0 0,-1 0 0 0 0,0 0 0 0 0,0 0 1 0 0,0 5-94 0 0,-1-4 38 0 0,1 0 0 0 0,0-1 1 0 0,0 1-1 0 0,1-1 0 0 0,0 0 1 0 0,0 1-1 0 0,1-1-38 0 0,6 9 79 0 0,-6-8 34 0 0,0 0 0 0 0,1 0 0 0 0,1 0 0 0 0,0-1-1 0 0,0 0 1 0 0,0 0 0 0 0,0 0 0 0 0,1-1 0 0 0,4 3-113 0 0,-11-8 24 0 0,1-1 1 0 0,0 0-1 0 0,0 1 1 0 0,0-1 0 0 0,0 0-1 0 0,-1 1 1 0 0,1-1-1 0 0,0 0 1 0 0,0 0 0 0 0,0 0-1 0 0,0 0 1 0 0,0 0-1 0 0,0 0 1 0 0,-1 0-1 0 0,1 0 1 0 0,0 0 0 0 0,0 0-1 0 0,0-1 1 0 0,0 1-1 0 0,0 0 1 0 0,-1 0-1 0 0,1-1 1 0 0,0 1 0 0 0,0-1-1 0 0,0 1 1 0 0,-1-1-1 0 0,1 1 1 0 0,0-1 0 0 0,-1 1-1 0 0,1-1 1 0 0,0 1-1 0 0,-1-1 1 0 0,1-1-25 0 0,3-2 108 0 0,-1 0 0 0 0,0 0 0 0 0,-1-1 0 0 0,1 1 0 0 0,0-2-108 0 0,-2 4 31 0 0,20-32 235 0 0,-20 31-238 0 0,-1 1 1 0 0,1-1-1 0 0,-1 0 1 0 0,1 0 0 0 0,-1 0-1 0 0,0 0 1 0 0,0 0-1 0 0,0 0 1 0 0,-1-1-29 0 0,0-9 61 0 0,2-92 256 0 0,-2 51-762 0 0,3 54 359 0 0,14 2 22 0 0,-11 4-148 0 0,-4-4 28 0 0,10 18-1862 0 0,-6-9-2379 0 0,1-1-1693 0 0</inkml:trace>
  <inkml:trace contextRef="#ctx0" brushRef="#br0" timeOffset="7898.906">5395 4722 10512 0 0,'13'5'480'0'0,"-10"-5"-11"0"0,6-17 1170 0 0,5 1 1661 0 0,12-6-126 0 0,5-5-1725 0 0,-19 16-1136 0 0,-10 10-272 0 0,0-1 0 0 0,0 0 1 0 0,0 0-1 0 0,0 0 1 0 0,0 0-1 0 0,0 0 0 0 0,0-1 1 0 0,0 1-1 0 0,-1 0 1 0 0,1-1-1 0 0,-1 1 0 0 0,0-1 1 0 0,0 0-1 0 0,0 1 1 0 0,0-1-1 0 0,0 0 0 0 0,0-2-41 0 0,0-3-4 0 0,-1 7-9 0 0,0 0 1 0 0,1 1 0 0 0,-1-1-1 0 0,0 0 1 0 0,0 0-1 0 0,0 1 1 0 0,0-1 0 0 0,0 0-1 0 0,0 1 1 0 0,0-1-1 0 0,0 0 1 0 0,0 0 0 0 0,0 1-1 0 0,-1-1 1 0 0,1 0 0 0 0,0 1-1 0 0,0-1 1 0 0,-1 0-1 0 0,1 1 13 0 0,-2-6-99 0 0,2 5 98 0 0,0 1 1 0 0,0-1-1 0 0,0 1 0 0 0,0-1 1 0 0,-1 1-1 0 0,1 0 0 0 0,0-1 1 0 0,0 1-1 0 0,0-1 0 0 0,-1 1 1 0 0,1 0-1 0 0,0-1 0 0 0,0 1 1 0 0,-1 0-1 0 0,1-1 0 0 0,0 1 1 0 0,-1 0-1 0 0,1-1 0 0 0,0 1 1 0 0,-1 0-3 0 0,0-1 0 0 0,1 1 0 0 0,-1 0 0 0 0,1-1 0 0 0,-1 1 0 0 0,0 0 0 0 0,1 0 0 0 0,-1 0 0 0 0,0-1 0 0 0,1 1 0 0 0,-1 0 0 0 0,0 0 0 0 0,1 0 0 0 0,-1 0 0 0 0,0 0 0 0 0,0 0 0 0 0,1 1 0 0 0,-1-1 0 0 0,0 0 0 0 0,1 0-1 0 0,-1 0 1 0 0,1 1 0 0 0,-1-1 0 0 0,0 0 0 0 0,1 1 0 0 0,-1-1 0 0 0,1 0 0 0 0,-1 1 0 0 0,0 0 3 0 0,-2 1-13 0 0,-5 1-38 0 0,1 2-1 0 0,-1-1 1 0 0,-5 5 51 0 0,11-7-5 0 0,0 0 0 0 0,0-1-1 0 0,0 1 1 0 0,0 0 0 0 0,0 1 0 0 0,1-1 0 0 0,-1 0 0 0 0,1 0-1 0 0,-1 1 1 0 0,1-1 0 0 0,0 1 0 0 0,-1-1 0 0 0,2 1-1 0 0,-2 1 6 0 0,2-1 0 0 0,0-1 0 0 0,0 1 0 0 0,0 0 0 0 0,0-1 0 0 0,0 1 0 0 0,0-1 0 0 0,1 3 0 0 0,1 12 0 0 0,-2-14 8 0 0,1 0 0 0 0,-1 0 0 0 0,1 0 0 0 0,0 0 0 0 0,0 0 0 0 0,0 0 0 0 0,1 0 0 0 0,-1 0 0 0 0,0-1 0 0 0,1 1 0 0 0,0 0 0 0 0,0-1 0 0 0,0 1 0 0 0,0-1 0 0 0,0 0 0 0 0,0 1 0 0 0,1-1 0 0 0,-1 0 0 0 0,1-1 0 0 0,-1 1 0 0 0,1 0 0 0 0,0-1-1 0 0,-1 1 1 0 0,1-1 0 0 0,0 0 0 0 0,0 0 0 0 0,0 0 0 0 0,0 0 0 0 0,0-1 0 0 0,0 1 0 0 0,1-1 0 0 0,-1 0 0 0 0,0 0 0 0 0,0 0 0 0 0,2 0-8 0 0,6-1 46 0 0,1-1-1 0 0,-1 0 1 0 0,0 0-1 0 0,0-1 1 0 0,0-1-1 0 0,0 0 1 0 0,0 0 0 0 0,-1-1-1 0 0,1 0 1 0 0,-1-1-1 0 0,6-5-45 0 0,21-13 151 0 0,-33 22-160 0 0,0 0-1 0 0,-1 1 1 0 0,1-1 0 0 0,0 1 0 0 0,0 0 0 0 0,0 0 0 0 0,0 0-1 0 0,0 0 1 0 0,1 1 9 0 0,-4 0-88 0 0,0 2-4 0 0,0-2 92 0 0,0 0 0 0 0,-1 1 1 0 0,1-1-1 0 0,-1 0 0 0 0,1 0 0 0 0,-1 1 1 0 0,1-1-1 0 0,-1 0 0 0 0,1 0 0 0 0,-1 1 1 0 0,1-1-1 0 0,-1 1 0 0 0,1-1 0 0 0,-1 0 0 0 0,0 1 1 0 0,1-1-1 0 0,-1 1 0 0 0,0-1 0 0 0,1 1 0 0 0,1 2-16 0 0,-1-1-1 0 0,1 1 0 0 0,-1 0 1 0 0,0 0-1 0 0,0 0 1 0 0,0 0-1 0 0,0 0 0 0 0,-1 0 1 0 0,1 2 16 0 0,-1-2-6 0 0,1-1 0 0 0,-1 0 0 0 0,0 0 0 0 0,1 0 0 0 0,0 1 0 0 0,-1-1 0 0 0,1 0 0 0 0,0 0 0 0 0,0 0 0 0 0,0 0 0 0 0,0 0 0 0 0,1-1 0 0 0,-1 1 0 0 0,0 0 0 0 0,1 0 0 0 0,1 1 6 0 0,-2-2 53 0 0,0 0-33 0 0,-1-1 0 0 0,0 1 1 0 0,0-1-1 0 0,0 1 0 0 0,1-1 0 0 0,-1 1 0 0 0,0-1 0 0 0,1 1 0 0 0,-1-1 0 0 0,0 1 0 0 0,1-1 0 0 0,-1 0 0 0 0,0 1 0 0 0,1-1 0 0 0,-1 0 0 0 0,1 1 0 0 0,-1-1 0 0 0,1 0 1 0 0,-1 1-1 0 0,1-1 0 0 0,-1 0 0 0 0,1 0 0 0 0,-1 0 0 0 0,1 1 0 0 0,-1-1 0 0 0,1 0 0 0 0,-1 0 0 0 0,1 0 0 0 0,0 0 0 0 0,-1 0 0 0 0,1 0 0 0 0,-1 0 0 0 0,1 0 1 0 0,-1 0-1 0 0,1 0 0 0 0,-1-1 0 0 0,1 1 0 0 0,0 0 0 0 0,-1 0 0 0 0,1 0 0 0 0,-1-1 0 0 0,0 1 0 0 0,1 0 0 0 0,-1-1 0 0 0,1 1 0 0 0,-1 0 0 0 0,1-1 0 0 0,-1 1 0 0 0,0-1 1 0 0,1 1-1 0 0,-1 0 0 0 0,1-1-20 0 0,1-2 112 0 0,0 0 1 0 0,0 1 0 0 0,-1-1 0 0 0,1 0 0 0 0,-1 0-1 0 0,2-3-112 0 0,0-1 142 0 0,0 1-1 0 0,1 0 1 0 0,-1-1-1 0 0,5-4-141 0 0,1-2-14 0 0,-3 4 14 0 0,-1 1 0 0 0,1-1 0 0 0,1 1 0 0 0,0 0 0 0 0,0 1 0 0 0,0 0 0 0 0,4-3 0 0 0,-6 6-231 0 0,-1 0 0 0 0,1 1 0 0 0,0-1 0 0 0,0 1 0 0 0,1 0 0 0 0,-1 1 0 0 0,0-1-1 0 0,1 1 1 0 0,0 0 0 0 0,-1 1 0 0 0,1-1 0 0 0,0 1 0 0 0,0 0 0 0 0,0 0 0 0 0,3 1 231 0 0,18 1-3456 0 0,-17 1 1683 0 0</inkml:trace>
  <inkml:trace contextRef="#ctx0" brushRef="#br0" timeOffset="8457.427">6098 4507 5984 0 0,'0'0'273'0'0,"0"0"-5"0"0,-10 1 96 0 0,6 3 907 0 0,1 0 1 0 0,0 0-1 0 0,0 0 1 0 0,0 0-1 0 0,0 1 0 0 0,0 3-1271 0 0,0-2 455 0 0,0-1 0 0 0,1 2 0 0 0,0-1 0 0 0,1 0 0 0 0,-1 0 0 0 0,1 0 0 0 0,1 1 0 0 0,-1 3-455 0 0,1-9 106 0 0,1 0-47 0 0,-1 0-1 0 0,1 0 1 0 0,0 0-1 0 0,0 0 0 0 0,0 0 1 0 0,0 0-1 0 0,0 0 0 0 0,0 0 1 0 0,0 0-1 0 0,0 0 0 0 0,1-1 1 0 0,-1 1-1 0 0,0 0 1 0 0,0-1-1 0 0,1 1 0 0 0,-1-1 1 0 0,0 1-1 0 0,1-1 0 0 0,-1 0 1 0 0,0 0-1 0 0,1 1 0 0 0,-1-1 1 0 0,1 0-1 0 0,-1 0 1 0 0,0 0-1 0 0,1-1 0 0 0,-1 1 1 0 0,1 0-1 0 0,-1 0 0 0 0,0-1 1 0 0,1 1-59 0 0,6-2 76 0 0,0-1 1 0 0,0 0-1 0 0,-1 0 1 0 0,6-3-77 0 0,-7 3 36 0 0,12-6-37 0 0,-6 3 2 0 0,0 1-1 0 0,0-1 1 0 0,1 2 0 0 0,1-1-1 0 0,-10 4-1 0 0,-1 1 0 0 0,1-1 0 0 0,0 1 0 0 0,-1-1 0 0 0,1 1 0 0 0,0 0 0 0 0,0 0 0 0 0,-1 1 0 0 0,1-1 1 0 0,0 1-1 0 0,-1 0 0 0 0,1 0 0 0 0,-1 0 0 0 0,1 0 0 0 0,-1 1 0 0 0,3 1 1 0 0,-3-1-6 0 0,-1 0 1 0 0,0 0-1 0 0,0 0 1 0 0,0 0-1 0 0,0 1 0 0 0,0-1 1 0 0,0 1-1 0 0,-1 0 0 0 0,1-1 1 0 0,-1 1-1 0 0,0 0 0 0 0,1 2 6 0 0,9 15 1 0 0,-7-13 0 0 0,0 1 0 0 0,0-1 0 0 0,0 0-1 0 0,-1 1 1 0 0,0 0 0 0 0,-1 0-1 0 0,0 0 1 0 0,0 0 0 0 0,-1 0 0 0 0,0 0-1 0 0,0 0 1 0 0,-1 1-1 0 0,1 8 74 0 0,-1 0-1 0 0,-2 0 0 0 0,1 1 1 0 0,-2-2-1 0 0,-2 6-73 0 0,3-10 114 0 0,-2-1 0 0 0,1 0 0 0 0,-2 0 0 0 0,0 0 0 0 0,0 0 0 0 0,0-1 0 0 0,-1 0 0 0 0,-1 0 0 0 0,-2 1-114 0 0,5-5 73 0 0,-1 0 1 0 0,0-1-1 0 0,0 0 1 0 0,-1 0-1 0 0,0-1 1 0 0,0 1-1 0 0,0-1 1 0 0,0 0-1 0 0,0-1 1 0 0,-1 0-1 0 0,0 0 1 0 0,0 0-1 0 0,0 0 1 0 0,0-1-1 0 0,-3 0-73 0 0,4-1 97 0 0,-1 0 0 0 0,1-1-1 0 0,-1 1 1 0 0,1-1-1 0 0,-1-1 1 0 0,1 1 0 0 0,-1-1-1 0 0,1 0 1 0 0,0-1-1 0 0,0 0 1 0 0,-1 0 0 0 0,1 0-1 0 0,0 0-96 0 0,-22-9-259 0 0,21 8 57 0 0,0 1-1 0 0,0-1 1 0 0,0-1 0 0 0,0 1 0 0 0,0-1 0 0 0,1 0 0 0 0,-1-1 202 0 0,2-1-1454 0 0,3 0-362 0 0</inkml:trace>
  <inkml:trace contextRef="#ctx0" brushRef="#br0" timeOffset="23979.244">2624 7031 3224 0 0,'21'-8'700'0'0,"0"1"1"0"0,1 0-1 0 0,0 2 0 0 0,5 0-700 0 0,26-7 2951 0 0,-47 11-2302 0 0,0 0 1 0 0,-1-1 0 0 0,1 1 0 0 0,4-3-650 0 0,0 0 875 0 0,-9 4-421 0 0,-1 0-6 0 0,8 0 1065 0 0,-79 12 171 0 0,11-2-1210 0 0,-292 41 206 0 0,192-31-472 0 0,-54 1 135 0 0,102-12-126 0 0,-392 27 706 0 0,212-17-214 0 0,32-2-140 0 0,-321 26-106 0 0,447-36-2112 0 0,87-6 401 0 0,20 0 193 0 0</inkml:trace>
  <inkml:trace contextRef="#ctx0" brushRef="#br0" timeOffset="25039.629">1897 1 5840 0 0,'7'1'83'0'0,"0"1"-1"0"0,0-1 1 0 0,0 0 0 0 0,0 0-1 0 0,0-1 1 0 0,0 0 0 0 0,7-1-83 0 0,28 2 322 0 0,-1 3 787 0 0,-24-3 2393 0 0,-17-1-3446 0 0,1 1 1 0 0,-1-1 0 0 0,0 1-1 0 0,0-1 1 0 0,1 0 0 0 0,-1 1-1 0 0,0-1 1 0 0,0 1 0 0 0,0-1-1 0 0,0 1 1 0 0,0-1 0 0 0,0 0-1 0 0,0 1 1 0 0,0-1 0 0 0,0 1-1 0 0,0-1 1 0 0,0 1 0 0 0,0-1-1 0 0,0 1 1 0 0,0-1 0 0 0,0 1-1 0 0,0-1 1 0 0,0 0 0 0 0,0 1-1 0 0,-1-1 1 0 0,1 1 0 0 0,0-1-1 0 0,0 0 1 0 0,-1 1 0 0 0,1-1-1 0 0,0 1 1 0 0,-1-1-57 0 0,-2 3 132 0 0,1-1 0 0 0,-1 0 0 0 0,-1 0-1 0 0,1 0 1 0 0,0 0 0 0 0,0 0 0 0 0,-1-1 0 0 0,1 1 0 0 0,-1-1 0 0 0,0 0-132 0 0,-40 9 658 0 0,-309 23 337 0 0,-115-25 733 0 0,386-8-1280 0 0,43 0-276 0 0,-397 6 1158 0 0,202 11-1115 0 0,185-10-295 0 0,0 3 1 0 0,1 1-1 0 0,-32 12 80 0 0,35-6-160 0 0</inkml:trace>
  <inkml:trace contextRef="#ctx0" brushRef="#br0" timeOffset="27169.79">399 7029 11720 0 0,'0'0'350'0'0,"0"1"-81"0"0,-3 5-6 0 0,2-5-198 0 0,0-1-47 0 0,1 1 1 0 0,-1-1-1 0 0,0 1 1 0 0,1-1-1 0 0,-1 0 1 0 0,1 1-1 0 0,-1-1 1 0 0,1 1-1 0 0,-1 0 1 0 0,1-1-1 0 0,-1 1 1 0 0,1-1-1 0 0,0 1 1 0 0,-1 0-1 0 0,1-1 1 0 0,0 1-1 0 0,0-1 1 0 0,-1 1-19 0 0,1 0 35 0 0,0-1 1 0 0,0 1-1 0 0,0-1 1 0 0,-1 1-1 0 0,1-1 0 0 0,0 1 1 0 0,-1-1-1 0 0,1 0 1 0 0,0 1-1 0 0,-1-1 1 0 0,1 1-1 0 0,0-1 1 0 0,-1 0-1 0 0,1 1 1 0 0,-1-1-1 0 0,1 0 1 0 0,0 0-1 0 0,-1 1 1 0 0,1-1-1 0 0,-1 0 1 0 0,1 0-1 0 0,-1 0 1 0 0,1 0-1 0 0,-1 1 1 0 0,0-1-36 0 0,-5 0 1021 0 0,5 0-896 0 0,1 0-13 0 0,-1 0-1 0 0,1 0 1 0 0,-1 0 0 0 0,1 0-1 0 0,-1 0 1 0 0,1 0 0 0 0,-1 0 0 0 0,1 0-1 0 0,0 0 1 0 0,-1 0 0 0 0,1 0-1 0 0,-1 0 1 0 0,1-1 0 0 0,0 1-1 0 0,-1 0 1 0 0,1 0 0 0 0,-1-1 0 0 0,1 1-1 0 0,0 0 1 0 0,-1 0 0 0 0,1-1-1 0 0,0 1 1 0 0,-1 0 0 0 0,1-1-1 0 0,0 1 1 0 0,0 0 0 0 0,-1-1 0 0 0,1 1-1 0 0,0 0 1 0 0,0-1 0 0 0,0 1-1 0 0,-1-1 1 0 0,1 1 0 0 0,0 0-1 0 0,0-1 1 0 0,0 0-112 0 0,3-18 894 0 0,-1-1-491 0 0,-6-3-114 0 0,1 7-90 0 0,1 1 1 0 0,0-1 0 0 0,1-4-200 0 0,-2-93 736 0 0,1 85-213 0 0,-3-23-523 0 0,-1-21 517 0 0,5 49-377 0 0,-1-229 575 0 0,2 218-557 0 0,-4-24-158 0 0,0-9 93 0 0,-13-346-211 0 0,-1-128 141 0 0,27 287 40 0 0,-3 129-49 0 0,7-208-87 0 0,-6 255 26 0 0,-3 46 15 0 0,0-25 32 0 0,-5 9 0 0 0,3-70 0 0 0,-2-51 36 0 0,-1 22-8 0 0,1 110-33 0 0,-3-13 5 0 0,0-22-48 0 0,-1-16 107 0 0,-4 0-1 0 0,-16-70-58 0 0,-32-244-110 0 0,43 300 92 0 0,2-7-2 0 0,4 37-24 0 0,-9-39 44 0 0,4 45 0 0 0,1 8 0 0 0,-3-2 0 0 0,5 20 0 0 0,-1-22 0 0 0,1 6 0 0 0,-12-100 0 0 0,16 121 15 0 0,1 0 0 0 0,2 0-1 0 0,2 0 1 0 0,1-1 0 0 0,6-30-15 0 0,8-10-75 0 0,-2 15 66 0 0,-9 42-8 0 0,1 1 0 0 0,2-6 17 0 0,-2 7-10 0 0,0-1 0 0 0,2-13 10 0 0,3-38 32 0 0,3 1 0 0 0,17-45-32 0 0,-18 69 0 0 0,-7 22 0 0 0,2-1 0 0 0,2-3 0 0 0,21-46 55 0 0,-3 0 0 0 0,-4-2 1 0 0,-1-8-56 0 0,-19 59-46 0 0,-1 0 0 0 0,0 0 0 0 0,-2-20 46 0 0,-1 21 4 0 0,-8-72-4 0 0,13-5 0 0 0,-4 90 4 0 0,0-19 70 0 0,-1-1 0 0 0,-2-2-74 0 0,2 21 0 0 0,1 8 0 0 0,0 0 0 0 0,0 0 0 0 0,-1 0 0 0 0,1 0 0 0 0,0 0 0 0 0,-1 0 0 0 0,1 0 0 0 0,-2-1 0 0 0,1 0 8 0 0,0-1 0 0 0,1 0 0 0 0,-1 1 0 0 0,0-1 0 0 0,1 1 0 0 0,0-1 0 0 0,0 0 0 0 0,0 1-8 0 0,0 2 0 0 0,1-22-224 0 0,-2 22 205 0 0,1-1 0 0 0,0 1 0 0 0,0 0 0 0 0,1-1 0 0 0,-1 1 0 0 0,0-1 0 0 0,0 1 0 0 0,1-1 0 0 0,-1 1 0 0 0,0-1 0 0 0,1 1 0 0 0,0 0-1 0 0,-1-1 1 0 0,1 1 0 0 0,0-1 19 0 0,5-14-234 0 0,1-52-86 0 0,-6 59 304 0 0,0 1 0 0 0,-1-1-1 0 0,0-5 17 0 0,0-12-119 0 0,1 7 47 0 0,0-1 0 0 0,-3-9 72 0 0,2 25-6 0 0,0 2 1 0 0,0 1 0 0 0,0 0 0 0 0,-1 0 0 0 0,1-1 0 0 0,-1 1 0 0 0,1 0 0 0 0,-1 0 0 0 0,1-1 0 0 0,-1 1 0 0 0,0 0 0 0 0,1 0 0 0 0,-1 0 0 0 0,0 0 0 0 0,0 0 0 0 0,0 0 0 0 0,-1-1 5 0 0,2 2-6 0 0,-1-1 0 0 0,1 1 0 0 0,-1-1 1 0 0,0 1-1 0 0,1 0 0 0 0,-1-1 1 0 0,0 1-1 0 0,1 0 0 0 0,-1-1 0 0 0,0 1 1 0 0,0 0-1 0 0,1 0 0 0 0,-1 0 0 0 0,0-1 1 0 0,0 1-1 0 0,0 0 0 0 0,1 0 1 0 0,-1 0-1 0 0,0 0 0 0 0,0 0 0 0 0,1 1 1 0 0,-1-1-1 0 0,0 0 0 0 0,0 0 0 0 0,1 0 1 0 0,-1 1 5 0 0,-17 7-71 0 0,4 4 43 0 0,1 1 0 0 0,0 0 0 0 0,1 1 0 0 0,1 0 1 0 0,-7 11 27 0 0,-7 8-19 0 0,1 4 19 0 0,18-26 0 0 0,-1 0 0 0 0,-1-1 0 0 0,-1 3 0 0 0,-17 17 0 0 0,17-18 0 0 0,-1-1 0 0 0,-1 0 0 0 0,1 0 0 0 0,-2-1 0 0 0,1-1 0 0 0,-3 2 0 0 0,-29 22 0 0 0,42-31 14 0 0,1-2 55 0 0,19-8 24 0 0,-6 1-117 0 0,0 0 0 0 0,0-1 0 0 0,-1 0 0 0 0,0-1 0 0 0,0-1 0 0 0,-1 0 0 0 0,0 0 0 0 0,1-3 24 0 0,7-10-51 0 0,30-35-101 0 0,3 2-1 0 0,13-8 153 0 0,-20 30-62 0 0,-31 24 64 0 0,-13 9-1 0 0,0 0 0 0 0,0 1-1 0 0,0-1 1 0 0,1 0 0 0 0,-1 0-1 0 0,0 1 1 0 0,0-1 0 0 0,0 1 0 0 0,1-1-1 0 0,-1 1 1 0 0,0 0 0 0 0,1-1-1 0 0,-1 1 1 0 0,0 0 0 0 0,0 0-1 0 0,1 0 1 0 0,-1 0 0 0 0,0 0-1 0 0,1 0 1 0 0,-1 0 0 0 0,0 1-1 0 0,1-1 1 0 0,-1 0 0 0 0,0 1 0 0 0,1-1-1 0 0,0 1 0 0 0,0 1 10 0 0,-1-1-1 0 0,1 0 1 0 0,0 1-1 0 0,-1 0 1 0 0,1-1-1 0 0,-1 1 1 0 0,0 0-1 0 0,0 0 0 0 0,1-1 1 0 0,-1 1-1 0 0,0 0 1 0 0,0 0-1 0 0,-1 0 1 0 0,1 1-1 0 0,0 0-9 0 0,4 21 90 0 0,-1 0 0 0 0,-1 1 0 0 0,-1-1 0 0 0,-1 1-1 0 0,-1 10-89 0 0,0-25 29 0 0,0 26 187 0 0,4 30-216 0 0,-1-41 7 0 0,-3-11-8 0 0,2 0 0 0 0,0 0 0 0 0,1 0 0 0 0,0-1 0 0 0,1 1 0 0 0,1-1 0 0 0,1 2 1 0 0,-5-11-62 0 0,1 0 1 0 0,-1-1 0 0 0,1 1-1 0 0,0-1 1 0 0,0 0 0 0 0,1 0 0 0 0,-1 0-1 0 0,1 0 1 0 0,-1 0 0 0 0,1 0 0 0 0,0 0-1 0 0,0-1 1 0 0,0 0 0 0 0,1 1-1 0 0,-1-1 1 0 0,0-1 0 0 0,1 1 0 0 0,-1 0-1 0 0,1-1 1 0 0,0 1 0 0 0,0-1-1 0 0,-1 0 1 0 0,1-1 0 0 0,0 1 0 0 0,0-1-1 0 0,0 1 1 0 0,0-1 0 0 0,0 0-1 0 0,1-1 62 0 0,2 1-324 0 0,5 0-789 0 0,-1 0 1 0 0,0-1 0 0 0,9-2 1112 0 0,38-8-2137 0 0,2-1-20 0 0</inkml:trace>
  <inkml:trace contextRef="#ctx0" brushRef="#br0" timeOffset="28537.09">1574 278 10592 0 0,'0'0'818'0'0,"0"0"-519"0"0,0 0-203 0 0,8-2-13 0 0,-5 1-12 0 0,0 0-1 0 0,0 1 1 0 0,0-1 0 0 0,0 1 0 0 0,0 0 0 0 0,0 0 0 0 0,0 0 0 0 0,0 0 0 0 0,0 1 0 0 0,0-1-1 0 0,0 1 1 0 0,0 0 0 0 0,0-1 0 0 0,0 1 0 0 0,1 1-71 0 0,7 3 599 0 0,1 1 1 0 0,-1 0-1 0 0,2 2-599 0 0,5 3 531 0 0,9 5 381 0 0,-1 1 0 0 0,15 12-912 0 0,-28-18 169 0 0,0 1 1 0 0,0 0-1 0 0,-1 0 1 0 0,-1 1-1 0 0,5 7-169 0 0,22 39 0 0 0,-9-23 123 0 0,9 11 50 0 0,8 5-173 0 0,-27-30 130 0 0,-2 0 1 0 0,0 1-1 0 0,8 17-130 0 0,0-2-15 0 0,-13-20 27 0 0,-5-5 22 0 0,2-1 0 0 0,0 0-1 0 0,0 0 1 0 0,8 6-34 0 0,-2-5 36 0 0,2 0 0 0 0,0-1 0 0 0,0-1-1 0 0,12 5-35 0 0,8 7 38 0 0,-10-7 32 0 0,-9-6-9 0 0,0 2 0 0 0,2 2-61 0 0,12 7-19 0 0,-28-19 10 0 0,1 0 1 0 0,-1 0-1 0 0,0 1 0 0 0,0-1 0 0 0,-1 1 0 0 0,1 0 0 0 0,-1 0 0 0 0,1 0 1 0 0,-1 1-1 0 0,0-1 0 0 0,0 1 0 0 0,0 0 0 0 0,-1 0 0 0 0,1 0 0 0 0,1 4 9 0 0,-3-3 0 0 0,1 0 0 0 0,0 0 0 0 0,1 0 0 0 0,-1 0 0 0 0,1 0 0 0 0,0-1 0 0 0,0 1 0 0 0,1-1 0 0 0,-1 0 0 0 0,1 0 0 0 0,0 0 0 0 0,0 0 0 0 0,4 2 0 0 0,0 0-10 0 0,-3-2 27 0 0,0 0 1 0 0,0 0 0 0 0,1 0-1 0 0,0-1 1 0 0,0 0 0 0 0,0 0-1 0 0,0-1 1 0 0,1 1-18 0 0,-5-2-53 0 0,3 2 27 0 0,-2-1-22 0 0,3 0 78 0 0,-5-2 178 0 0,-1 0 46 0 0,0 0 2 0 0,6-1-269 0 0,0 0-1 0 0,0-1 1 0 0,0 0-1 0 0,0 0 0 0 0,0 0 14 0 0,-5 1-212 0 0,-1 1 19 0 0,0 0 93 0 0,0 0 33 0 0,0 0 3 0 0,19-2 0 0 0,-16 2 55 0 0,0-1-1 0 0,1 1 0 0 0,-1 0 0 0 0,0 0 0 0 0,1 0 0 0 0,-1 0 1 0 0,0 0-1 0 0,0 1 0 0 0,1 0 0 0 0,2 0 10 0 0,-5 0 18 0 0,5 1-18 0 0,6 4 0 0 0,1 2 0 0 0,14 2 15 0 0,-26-10 60 0 0,-1 0-13 0 0,-1-5-203 0 0,0 0-1 0 0,0 0 1 0 0,0 0-1 0 0,-1 0 1 0 0,1 0-1 0 0,-1 0 1 0 0,0 0-1 0 0,0 0 1 0 0,-4-4 141 0 0,3 4-83 0 0,1 0 0 0 0,-1 0 0 0 0,1-1 1 0 0,0 1-1 0 0,0-1 0 0 0,1 0 0 0 0,-1 0 0 0 0,1 0 83 0 0,0-12-11 0 0,-2 0 0 0 0,0 1 0 0 0,-1-1 0 0 0,-3-4 11 0 0,5 13 83 0 0,-2 1-1 0 0,1 0 0 0 0,-1 0 1 0 0,0 0-1 0 0,0 0 1 0 0,-1 0-1 0 0,0 1 0 0 0,-1 0 1 0 0,-3-4-83 0 0,1 4 859 0 0,12 11 36 0 0,11 11-717 0 0,-13-13-189 0 0,-1 0 1 0 0,1-1-1 0 0,0 1 1 0 0,0-1-1 0 0,0 1 1 0 0,1-1-1 0 0,-1 0 1 0 0,0 0-1 0 0,0 0 1 0 0,1 0 0 0 0,0 0 10 0 0,0 0 37 0 0,-1 0 0 0 0,1 0 0 0 0,-1 0 0 0 0,1 0 0 0 0,-1 0 0 0 0,1 1 0 0 0,-1-1 0 0 0,0 1 1 0 0,0 0-1 0 0,1 0-37 0 0,13 14 22 0 0,-11-11-22 0 0,0 0 1 0 0,0-1-1 0 0,-1 2 1 0 0,1-1-1 0 0,-1 0 0 0 0,0 1 1 0 0,-1 0-1 0 0,1 0 1 0 0,-1 0-1 0 0,-1 0 0 0 0,3 6 0 0 0,1 9 0 0 0,9 19 0 0 0,7 21 0 0 0,-9-22 12 0 0,-9-27 56 0 0,0 0 0 0 0,0 1 0 0 0,-1-1 0 0 0,1 9-68 0 0,-4-18 30 0 0,1-1 12 0 0,-1 0 0 0 0,0 1-1 0 0,1-1 1 0 0,-1 0 0 0 0,0 0-1 0 0,0 1 1 0 0,0-1 0 0 0,-1 0-1 0 0,1 0 1 0 0,0 0 0 0 0,-1 1-1 0 0,0-1 1 0 0,1 0 0 0 0,-1 0 0 0 0,0 0-1 0 0,0 0 1 0 0,0 0 0 0 0,0 0-1 0 0,-1 0 1 0 0,1 0 0 0 0,-1 0-42 0 0,-2 2 96 0 0,0 0 0 0 0,0 0 0 0 0,0 0 0 0 0,0-1 0 0 0,-1 0 0 0 0,0 0 0 0 0,0 0 0 0 0,0 0 0 0 0,0-1 0 0 0,0 1 0 0 0,0-1 0 0 0,-1-1 0 0 0,1 1 0 0 0,-1-1 0 0 0,-1 0-96 0 0,-12 3 68 0 0,-1-2 0 0 0,1 0 0 0 0,-17-1-68 0 0,-93-4-291 0 0,128 3-914 0 0,1 0-398 0 0,0 0-1028 0 0,0 0-3816 0 0</inkml:trace>
  <inkml:trace contextRef="#ctx0" brushRef="#br0" timeOffset="29870.094">2948 1851 3680 0 0,'0'0'284'0'0,"0"0"-49"0"0,0 0 486 0 0,0 0 228 0 0,0 0 47 0 0,0 0-87 0 0,0 0-406 0 0,0 0-176 0 0,0 0-37 0 0,-12 2 1570 0 0,8 0 4793 0 0,4 33-4688 0 0,0 24-743 0 0,3 11-1222 0 0,1 62 177 0 0,-1 40-75 0 0,-3-119-56 0 0,-6 85 38 0 0,-4 182 310 0 0,2-202 113 0 0,-2 81-470 0 0,1 98 493 0 0,6-137-412 0 0,2-114-115 0 0,0-23 24 0 0,1 0 0 0 0,0 0 1 0 0,5 18-28 0 0,-5-33 36 0 0,-1-8-35 0 0,1 1-1 0 0,0 0 0 0 0,0 0 0 0 0,0 0 0 0 0,0-1 0 0 0,0 1 0 0 0,0 0 0 0 0,0 0 0 0 0,1 0 0 0 0,-1-1 0 0 0,0 1 1 0 0,0 0-1 0 0,1 0 0 0 0,-1 0 0 0 0,0-1 0 0 0,1 1 0 0 0,-1 0 0 0 0,1-1 0 0 0,-1 1 0 0 0,1 0 0 0 0,-1-1 1 0 0,1 1-1 0 0,-1 0 0 0 0,1-1-96 0 0,-1 0-110 0 0,0 0-39 0 0,1-1-10 0 0,11-18-465 0 0,1-2-1130 0 0,-4 7-3022 0 0,-1 1-1365 0 0</inkml:trace>
  <inkml:trace contextRef="#ctx0" brushRef="#br0" timeOffset="30165.31">3115 3452 10968 0 0,'-2'6'373'0'0,"-1"0"1"0"0,1 1 0 0 0,0-1-1 0 0,1 1 1 0 0,-1 0 0 0 0,2 0 0 0 0,-1 0-374 0 0,-2 8 1137 0 0,3-11-950 0 0,-4 17 580 0 0,0 1 0 0 0,-1-1 0 0 0,-2 0 1 0 0,0 0-768 0 0,-1 0 409 0 0,2-1 0 0 0,-1 8-409 0 0,-12 32 412 0 0,10-32-201 0 0,4-13 57 0 0,0-1 0 0 0,-1 0 1 0 0,0 0-1 0 0,-5 6-268 0 0,9-17 92 0 0,0 0 1 0 0,0 0-1 0 0,-1 0 0 0 0,1 0 1 0 0,-1 0-1 0 0,1 0 0 0 0,-1-1 1 0 0,0 1-1 0 0,0-1 0 0 0,0 0 1 0 0,0 0-1 0 0,-1 0 1 0 0,1 0-1 0 0,0-1 0 0 0,-1 1 1 0 0,1-1-1 0 0,-1 0 0 0 0,0 0 1 0 0,1 0-1 0 0,-1-1-92 0 0,0 1 77 0 0,1-1 1 0 0,0-1-1 0 0,0 1 1 0 0,0 0-1 0 0,0-1 1 0 0,0 0-1 0 0,-1 0 1 0 0,1 0-1 0 0,0 0 0 0 0,0 0 1 0 0,1 0-1 0 0,-1-1 1 0 0,0 1-1 0 0,0-1 1 0 0,1 0-1 0 0,-1 0 1 0 0,1 0-78 0 0,-9-8 250 0 0,0 1 0 0 0,1-2 0 0 0,-2-3-250 0 0,0 1 118 0 0,-4-2-19 0 0,-1 1 0 0 0,0 0 0 0 0,-1 2-1 0 0,0 0 1 0 0,-1 1 0 0 0,-2 0-99 0 0,-9-6 379 0 0,-25-19-379 0 0,-54-48-202 0 0,103 76-62 0 0,5 8 209 0 0,1 0 1 0 0,0 0-1 0 0,0-1 0 0 0,0 1 1 0 0,0 0-1 0 0,0 0 1 0 0,0 0-1 0 0,0 0 0 0 0,0 0 1 0 0,0 0-1 0 0,0 0 0 0 0,-1 0 1 0 0,1-1-1 0 0,0 1 1 0 0,0 0-1 0 0,0 0 0 0 0,0 0 1 0 0,0 0-1 0 0,0 0 1 0 0,0 0-1 0 0,0-1 0 0 0,0 1 1 0 0,0 0-1 0 0,0 0 0 0 0,0 0 1 0 0,0 0-1 0 0,0 0 1 0 0,0-1-1 0 0,0 1 0 0 0,0 0 1 0 0,1 0-1 0 0,-1 0 0 0 0,0 0 1 0 0,0 0-1 0 0,0 0 1 0 0,0 0-1 0 0,0-1 0 0 0,0 1 1 0 0,0 0-1 0 0,0 0 0 0 0,0 0 1 0 0,0 0-1 0 0,0 0 1 0 0,1 0-1 0 0,-1 0 0 0 0,0 0 1 0 0,0 0-1 0 0,0 0 0 0 0,0 0 1 0 0,0-1-1 0 0,0 1 1 0 0,1 0-1 0 0,-1 0 0 0 0,0 0 55 0 0,0 0-1544 0 0</inkml:trace>
  <inkml:trace contextRef="#ctx0" brushRef="#br0" timeOffset="36708.666">3360 4953 3224 0 0,'1'-25'-176'0'0,"-1"22"614"0"0,-1 0 1 0 0,1 1 0 0 0,-1-1-1 0 0,1 0 1 0 0,-1 1-1 0 0,0-1 1 0 0,0 0-1 0 0,0 1 1 0 0,-1-1 0 0 0,0 0-439 0 0,1 1 415 0 0,0 0 1 0 0,-1 0 0 0 0,0 0-1 0 0,1 1 1 0 0,-1-1 0 0 0,0 0-1 0 0,0 1 1 0 0,0-1 0 0 0,0 1-1 0 0,0 0 1 0 0,-2-1-416 0 0,-20-6 156 0 0,3 5 577 0 0,1 1 0 0 0,-14 0-733 0 0,26 2 199 0 0,0 0-1 0 0,0 1 0 0 0,0 0 0 0 0,0 0 1 0 0,1 1-1 0 0,-1 0 0 0 0,1 0 0 0 0,-5 2-198 0 0,-6 4 271 0 0,-10 4 423 0 0,-18 11-694 0 0,38-18 39 0 0,0 0 1 0 0,1 0-1 0 0,-1 0 1 0 0,1 1-1 0 0,1 1 1 0 0,-1-1-1 0 0,-3 6-39 0 0,7-8 7 0 0,0 1-1 0 0,0-1 0 0 0,1 1 0 0 0,-1 0 0 0 0,0 5-6 0 0,2-8 3 0 0,0 1-1 0 0,0-1 1 0 0,0 1 0 0 0,1 0 0 0 0,-1-1 0 0 0,1 1-1 0 0,0 0 1 0 0,0 0 0 0 0,0-1 0 0 0,0 1 0 0 0,0 0 0 0 0,1 0-4 0 0,6 15 6 0 0,2 0 0 0 0,0-1 0 0 0,1 0 0 0 0,0-1 0 0 0,4 4-5 0 0,6 8 50 0 0,0 0-4 0 0,-13-20-44 0 0,0 1-1 0 0,-1 0 1 0 0,0 0 0 0 0,-1 1 0 0 0,1 2-2 0 0,-5-9 0 0 0,0 0 0 0 0,0-1 0 0 0,0 1 0 0 0,0 0 0 0 0,-1 0 0 0 0,1 0 0 0 0,-1 0 0 0 0,0 0 0 0 0,0 0-1 0 0,0 0 1 0 0,0 0 0 0 0,0 0 0 0 0,-1 0 0 0 0,0 0 0 0 0,1 0 0 0 0,-1 0 0 0 0,0 0 0 0 0,0 0 0 0 0,-1 0 0 0 0,1-1-1 0 0,0 1 1 0 0,-7 9 49 0 0,1 0-1 0 0,-2 0 0 0 0,1-1 0 0 0,-2 0 0 0 0,1 0 0 0 0,-1-1 1 0 0,-1 0-1 0 0,-2 0-48 0 0,-19 16 424 0 0,-12 14-424 0 0,14-13 486 0 0,-15 9-486 0 0,41-33-22 0 0,0 0-1 0 0,0 1 0 0 0,0-1 0 0 0,0 1 0 0 0,1-1 0 0 0,-1 1 0 0 0,1 0 0 0 0,0 0 0 0 0,0 1 1 0 0,0-1-1 0 0,1 1 0 0 0,0-1 0 0 0,-1 1 0 0 0,2 0 0 0 0,-1 0 0 0 0,0 0 0 0 0,1 0 0 0 0,0 0 1 0 0,0 0-1 0 0,1 0 0 0 0,0 0 0 0 0,-1 1 0 0 0,2-1 0 0 0,-1 5 23 0 0,10 64-276 0 0,-10-63 258 0 0,0 0 0 0 0,-1 0 0 0 0,0 0 0 0 0,0-1 0 0 0,-1 1-1 0 0,0 0 1 0 0,-1-1 0 0 0,0 0 0 0 0,-2 4 18 0 0,-5 9 132 0 0,-1-1-1 0 0,-1 1 1 0 0,-6 8-132 0 0,-1-4 367 0 0,-1-2-1 0 0,-1 0 1 0 0,-24 20-367 0 0,30-30 84 0 0,-16 14 265 0 0,-1-1 1 0 0,-15 8-350 0 0,-25 22 405 0 0,62-50-357 0 0,0 0 0 0 0,1 1 1 0 0,0 0-1 0 0,1 1 0 0 0,0 0 0 0 0,1 0 0 0 0,0 1 0 0 0,-4 7-48 0 0,7-11 0 0 0,0-1-1 0 0,0 0 0 0 0,0 0 0 0 0,-6 5 1 0 0,5-7 10 0 0,1 1-1 0 0,0 0 1 0 0,1 0-1 0 0,-1 0 0 0 0,1 0 1 0 0,-2 5-10 0 0,1-1 29 0 0,2-5-46 0 0,0-1 0 0 0,1 1 0 0 0,-1 0 1 0 0,1 0-1 0 0,0 0 0 0 0,0 0 0 0 0,1 1 17 0 0,0-4-23 0 0,0 0-1 0 0,0 1 1 0 0,0-1-1 0 0,0 0 1 0 0,0 0 0 0 0,1 1-1 0 0,-1-1 1 0 0,0 0 0 0 0,1 0-1 0 0,-1 0 1 0 0,1 0 0 0 0,0 1-1 0 0,-1-1 1 0 0,1 0 0 0 0,0 0-1 0 0,-1 0 1 0 0,1 0 0 0 0,0 0-1 0 0,0-1 1 0 0,0 1 0 0 0,0 0-1 0 0,0 0 1 0 0,0-1-1 0 0,0 1 1 0 0,0 0 0 0 0,0-1 23 0 0,2 2-190 0 0,0-1 0 0 0,0 0 0 0 0,0 0 0 0 0,-1-1 0 0 0,1 1 0 0 0,0-1-1 0 0,0 1 1 0 0,0-1 0 0 0,0 0 0 0 0,0 0 0 0 0,0 0 0 0 0,0 0 190 0 0,4 0-912 0 0,17 0-5028 0 0</inkml:trace>
  <inkml:trace contextRef="#ctx0" brushRef="#br0" timeOffset="36990.179">2896 6187 9672 0 0,'-9'9'1032'0'0,"7"-8"-653"0"0,0-1 1 0 0,0 1-1 0 0,0 0 1 0 0,0 0 0 0 0,0 1-1 0 0,0-1 1 0 0,0 0-1 0 0,0 1 1 0 0,1-1-1 0 0,-1 1 1 0 0,0 0 0 0 0,1-1-1 0 0,0 1 1 0 0,-1 0-1 0 0,1 0 1 0 0,-1 1-380 0 0,-19 22 590 0 0,-1-1 0 0 0,-1-1 0 0 0,-1-1 1 0 0,-18 12-591 0 0,18-14 281 0 0,1-2-36 0 0,-1-1-1 0 0,0-2 0 0 0,-14 7-244 0 0,-80 36 478 0 0,58-29 141 0 0,54-26-458 0 0,-1 0 1 0 0,1-1 0 0 0,-1 1 0 0 0,1-1-1 0 0,-1-1 1 0 0,0 1 0 0 0,-4 0-162 0 0,9-2 73 0 0,-1 0 0 0 0,1 0 0 0 0,0 0 1 0 0,0 0-1 0 0,-1-1 0 0 0,1 1 0 0 0,0-1 0 0 0,0 1 0 0 0,0-1 0 0 0,-1 0 1 0 0,1 1-1 0 0,0-1 0 0 0,0 0 0 0 0,0-1 0 0 0,0 1 0 0 0,1 0 1 0 0,-1-1-1 0 0,0 1 0 0 0,0 0 0 0 0,1-1 0 0 0,-1 0 0 0 0,1 1 0 0 0,-1-1 1 0 0,1-1-74 0 0,-2 0 140 0 0,1 0 1 0 0,0 0 0 0 0,1 0 0 0 0,-1 0-1 0 0,0-1 1 0 0,1 1 0 0 0,0 0-1 0 0,0-1 1 0 0,-1-2-141 0 0,-19-52 1054 0 0,12 30-1133 0 0,-2 0 0 0 0,-1 0 0 0 0,-1 1 0 0 0,-1 0 0 0 0,-2 1 0 0 0,-4-4 79 0 0,-7-3-1702 0 0,14 18 76 0 0</inkml:trace>
  <inkml:trace contextRef="#ctx0" brushRef="#br0" timeOffset="45533.404">4959 6440 5528 0 0,'0'0'249'0'0,"0"-1"-1"0"0,-3-2 57 0 0,3 2 815 0 0,0 1 380 0 0,0 0 72 0 0,4-3 4052 0 0,5 0-3723 0 0,-1 0-1518 0 0,-5 2-219 0 0,10-5 670 0 0,0-1-1 0 0,0-1 1 0 0,8-6-834 0 0,-12 6 90 0 0,0 0 0 0 0,-1 0 0 0 0,0-1 0 0 0,0 0 0 0 0,0-1 0 0 0,-2 1 0 0 0,1-1 0 0 0,-1-1 0 0 0,0 1 0 0 0,-1-1 0 0 0,-1 0 0 0 0,3-9-90 0 0,44-129 0 0 0,-26 79 168 0 0,-23 66-182 0 0,-1 4-56 0 0,5 10-68 0 0,1 3-28 0 0,0 0 0 0 0,2 7 166 0 0,8 15-102 0 0,76 143 22 0 0,-89-170 65 0 0,1 0-1 0 0,0 0 1 0 0,0 0-1 0 0,0 0 0 0 0,5 3 16 0 0,-8-8 11 0 0,1 0 0 0 0,0 0 0 0 0,0 0 0 0 0,0-1 0 0 0,1 1 0 0 0,-1-1 0 0 0,0 0 0 0 0,1 0 0 0 0,0 0 0 0 0,-1 0-1 0 0,1-1 1 0 0,0 1 0 0 0,2 0-11 0 0,-4-2 31 0 0,0 0-1 0 0,0 0 1 0 0,0 0-1 0 0,0-1 0 0 0,0 1 1 0 0,0 0-1 0 0,0-1 1 0 0,0 1-1 0 0,-1-1 0 0 0,1 0 1 0 0,0 1-1 0 0,0-1 1 0 0,0 0-1 0 0,-1 0 0 0 0,1 0 1 0 0,-1 0-1 0 0,1-1 1 0 0,-1 1-1 0 0,1 0 0 0 0,-1-1 1 0 0,0 1-1 0 0,1-1 1 0 0,-1 1-1 0 0,0-1 0 0 0,0 0 1 0 0,0-1-31 0 0,5-6 160 0 0,-1 0 1 0 0,-1 0-1 0 0,0-1 0 0 0,1-4-160 0 0,4-13 282 0 0,2-20-282 0 0,-4 19 138 0 0,6-18-138 0 0,15-45 218 0 0,7-16-281 0 0,-30 89 13 0 0,4-10 41 0 0,-8 26-11 0 0,-1 1 0 0 0,1-1 0 0 0,0 1 0 0 0,0-1 0 0 0,0 1 0 0 0,-1 0-1 0 0,1-1 1 0 0,1 1 0 0 0,-1 0 0 0 0,0 0 0 0 0,0 0 0 0 0,0 0 0 0 0,1 0 0 0 0,-1-1 20 0 0,1 2-219 0 0,6 1-1586 0 0,1 12-1295 0 0,-5-2 1501 0 0</inkml:trace>
  <inkml:trace contextRef="#ctx0" brushRef="#br0" timeOffset="45758.528">5772 6195 10824 0 0,'0'-1'40'0'0,"-1"0"1"0"0,1 0-1 0 0,0 0 1 0 0,-1 0 0 0 0,1 0-1 0 0,-1 1 1 0 0,1-1-1 0 0,-1 0 1 0 0,1 0-1 0 0,-1 0 1 0 0,0 1 0 0 0,0-1-1 0 0,1 0 1 0 0,-1 0-1 0 0,0 1 1 0 0,0-1-1 0 0,0 1 1 0 0,1-1 0 0 0,-1 1-1 0 0,0-1 1 0 0,0 1-1 0 0,0-1 1 0 0,0 1-1 0 0,0 0 1 0 0,0 0 0 0 0,0-1-1 0 0,0 1 1 0 0,0 0-1 0 0,0 0 1 0 0,0 0-41 0 0,-16-5 447 0 0,17 4-254 0 0,-7-2 440 0 0,4 4 3108 0 0,-2 14-2775 0 0,1-1-1 0 0,-2 8-965 0 0,4-13 317 0 0,-1 7-48 0 0,3-12-212 0 0,-1 0-1 0 0,0 0 1 0 0,0 0 0 0 0,0 0-1 0 0,-2 4-56 0 0,1-3 63 0 0,1 0-1 0 0,-1 0 0 0 0,1 0 0 0 0,0 0 1 0 0,1 0-1 0 0,-1 2-62 0 0,-3 21 252 0 0,-2-5 6 0 0,-4 13 146 0 0,10-33-332 0 0,3 2 4 0 0,-3-3 16 0 0,1-2-76 0 0,-1 1-1 0 0,0-1 0 0 0,1 1 1 0 0,-1-1-1 0 0,1 1 1 0 0,-1-1-1 0 0,1 1 0 0 0,-1-1 1 0 0,1 1-1 0 0,-1-1 0 0 0,1 0 1 0 0,-1 1-1 0 0,1-1 0 0 0,0 0 1 0 0,-1 0-1 0 0,1 1 0 0 0,-1-1 1 0 0,1 0-1 0 0,0 0 1 0 0,-1 0-1 0 0,1 0 0 0 0,0 0 1 0 0,-1 0-1 0 0,1 0 0 0 0,0 0 1 0 0,-1 0-1 0 0,1 0 0 0 0,0 0-15 0 0,20-1 212 0 0,-16-1-190 0 0,0 1 1 0 0,-1-1-1 0 0,1 0 0 0 0,0 0 1 0 0,-1-1-1 0 0,1 1 1 0 0,-1-1-1 0 0,0 0 1 0 0,0 0-1 0 0,0 0 1 0 0,0-1-1 0 0,0 1 1 0 0,-1-1-1 0 0,3-4-22 0 0,2-1 49 0 0,-1-1 0 0 0,-1-1 0 0 0,0 1-1 0 0,0-1 1 0 0,3-8-49 0 0,4-5 26 0 0,-11 20-21 0 0,0 1 1 0 0,0-1-1 0 0,0 1 1 0 0,0-1-1 0 0,0 0 1 0 0,-1 0-1 0 0,1-1-5 0 0,-1 1-2 0 0,0 1 1 0 0,0-1-1 0 0,0 1 0 0 0,0-1 0 0 0,1 1 0 0 0,0 0 0 0 0,0-1 1 0 0,1-1 1 0 0,-6 23-140 0 0,1-14 134 0 0,1-1-1 0 0,0 1 1 0 0,0 0 0 0 0,0 0 0 0 0,0-1 0 0 0,0 1 0 0 0,1 0 0 0 0,0 0 0 0 0,0 0 0 0 0,0 0 0 0 0,0 0 0 0 0,1 0-1 0 0,-1 0 1 0 0,1 0 6 0 0,-2 15 0 0 0,0-17 0 0 0,1-1 0 0 0,0 1 0 0 0,0 0 0 0 0,0 0 0 0 0,-1 0 0 0 0,2 0 0 0 0,-1 0 0 0 0,0-1 0 0 0,0 2 0 0 0,1 1 0 0 0,1 0 0 0 0,-1 0 0 0 0,-1 0 0 0 0,1 0 0 0 0,-1 0 0 0 0,1 0 0 0 0,-1 0 0 0 0,0 0 0 0 0,0 1 0 0 0,-1-2-68 0 0,1 0-1 0 0,1 0 0 0 0,-1-1 1 0 0,0 1-1 0 0,1 0 0 0 0,0-1 1 0 0,-1 1-1 0 0,1 0 0 0 0,0-1 1 0 0,0 1-1 0 0,0-1 0 0 0,1 1 1 0 0,-1-1-1 0 0,1 1 0 0 0,-1-1 1 0 0,1 0-1 0 0,0 0 0 0 0,0 0 1 0 0,0 0-1 0 0,0 0 0 0 0,0 0 1 0 0,0-1-1 0 0,1 1 0 0 0,-1-1 1 0 0,0 1-1 0 0,1-1 0 0 0,-1 0 1 0 0,1 0-1 0 0,0 0 0 0 0,-1 0 1 0 0,1-1-1 0 0,0 1 0 0 0,0-1 1 0 0,0 1 68 0 0,8-1-2216 0 0,4 0-4385 0 0</inkml:trace>
  <inkml:trace contextRef="#ctx0" brushRef="#br0" timeOffset="45759.528">6276 6193 11720 0 0,'0'0'532'0'0,"0"0"-4"0"0,3-14 936 0 0,2 6-978 0 0,0 0 0 0 0,0 0 0 0 0,1 1 0 0 0,0 0 0 0 0,0 0 0 0 0,1 1 1 0 0,0-1-1 0 0,0 1 0 0 0,0 1 0 0 0,1 0 0 0 0,7-5-486 0 0,-1 2 207 0 0,0 1 0 0 0,0 1-1 0 0,1 0 1 0 0,-1 1 0 0 0,1 1-1 0 0,13-2-206 0 0,-22 5 59 0 0,-1 0 0 0 0,0 1 0 0 0,0 0 0 0 0,1 0 0 0 0,-1 0 0 0 0,0 1 0 0 0,2 0-59 0 0,-5-1 28 0 0,1 1 0 0 0,-1-1 0 0 0,0 1 0 0 0,0-1 1 0 0,0 1-1 0 0,0 0 0 0 0,0 0 0 0 0,0 0 0 0 0,0 0 1 0 0,0 1-1 0 0,0-1 0 0 0,0 0 0 0 0,0 1 1 0 0,-1 0-1 0 0,1-1 0 0 0,-1 1 0 0 0,1 0 0 0 0,-1 0-28 0 0,52 94 456 0 0,-50-91-322 0 0,-1-1-1 0 0,1 0 1 0 0,0 0 0 0 0,0 0-1 0 0,1 0 1 0 0,2 2-134 0 0,-5-5 49 0 0,0 0 0 0 0,0-1 0 0 0,1 1 1 0 0,-1 0-1 0 0,0-1 0 0 0,0 0 0 0 0,1 1 1 0 0,-1-1-1 0 0,0 0 0 0 0,0 0 0 0 0,1 1 0 0 0,-1-1 1 0 0,0 0-1 0 0,1 0 0 0 0,-1 0 0 0 0,0-1 1 0 0,1 1-1 0 0,-1 0 0 0 0,0 0 0 0 0,0-1 1 0 0,1 1-1 0 0,-1-1 0 0 0,0 1 0 0 0,1-1-49 0 0,4-3 71 0 0,0 1 0 0 0,0 0 0 0 0,-1-1 0 0 0,2-2-71 0 0,-3 3 3 0 0,61-54 71 0 0,-51 45-288 0 0,0 1 1 0 0,1 0-1 0 0,1 1 214 0 0,11-3-7277 0 0,-26 12 108 0 0</inkml:trace>
  <inkml:trace contextRef="#ctx0" brushRef="#br0" timeOffset="45760.528">7329 5917 15408 0 0,'0'0'704'0'0,"-13"4"255"0"0,10-2-888 0 0,-1 0 0 0 0,1 1-1 0 0,0-1 1 0 0,0 1 0 0 0,1 0-1 0 0,-1 0 1 0 0,-1 2-71 0 0,-7 7 257 0 0,6-6-60 0 0,0 0 0 0 0,0 0 0 0 0,1 0 0 0 0,0 0 0 0 0,0 0-1 0 0,1 1 1 0 0,0 0 0 0 0,-2 5-197 0 0,-11 22 873 0 0,12-26-680 0 0,0-1-1 0 0,1 1 0 0 0,0-1 0 0 0,0 1 0 0 0,1 0 1 0 0,-1 1-193 0 0,2-4 84 0 0,1-1-1 0 0,-1 0 1 0 0,1 0 0 0 0,-1 0 0 0 0,1 1 0 0 0,1-1 0 0 0,-1 0 0 0 0,0 0 0 0 0,1 0 0 0 0,0 1-1 0 0,0-1 1 0 0,1 2-84 0 0,-1-5 67 0 0,0 0 0 0 0,1 0-1 0 0,-1 0 1 0 0,0 0 0 0 0,0-1 0 0 0,1 1-1 0 0,-1 0 1 0 0,1-1 0 0 0,-1 1 0 0 0,0-1-1 0 0,1 1-66 0 0,-1-1 2 0 0,2 0 51 0 0,0 0 0 0 0,0 0-1 0 0,0 0 1 0 0,0 0 0 0 0,0 0-1 0 0,0 0 1 0 0,1-1 0 0 0,-1 0-1 0 0,0 1 1 0 0,0-1 0 0 0,0 0-1 0 0,-1 0 1 0 0,1-1 0 0 0,0 1-1 0 0,1-1-52 0 0,7-5 112 0 0,0 1 1 0 0,-1-1-1 0 0,1-1-112 0 0,-3 0 62 0 0,1-1 0 0 0,-1 0 0 0 0,-1 0 0 0 0,0 0 0 0 0,0-1 0 0 0,-1 0 0 0 0,3-7-62 0 0,-5 10 34 0 0,-2 4-32 0 0,0 0 0 0 0,-1 0 0 0 0,0-1 1 0 0,1 1-1 0 0,-1 0 0 0 0,0-1 0 0 0,-1 1 0 0 0,1-1 1 0 0,-1 1-1 0 0,1-3-2 0 0,-1 4-8 0 0,0 0 0 0 0,0 0 0 0 0,-1 0 0 0 0,1 1 0 0 0,0-1 0 0 0,-1 0 0 0 0,1 0 0 0 0,-1 0-1 0 0,0 0 1 0 0,1 1 0 0 0,-1-1 0 0 0,0 0 0 0 0,0 1 0 0 0,0-1 0 0 0,0 0 0 0 0,0 1 0 0 0,-1-1 0 0 0,1 1 0 0 0,-1-1 8 0 0,-21-16-1957 0 0,8 11-6181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7:54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47 18975 0 0,'0'-1'-41'0'0,"1"1"84"0"0,-1 0-1 0 0,1 0 1 0 0,-1 0 0 0 0,0 0 0 0 0,1-1 0 0 0,-1 1-1 0 0,1 0 1 0 0,-1 0 0 0 0,0-1 0 0 0,1 1 0 0 0,-1 0 0 0 0,0 0-1 0 0,1-1 1 0 0,-1 1 0 0 0,0 0 0 0 0,0-1 0 0 0,1 1-1 0 0,-1-1 1 0 0,0 1 0 0 0,0 0 0 0 0,1-1 0 0 0,-1 1-1 0 0,0-1 1 0 0,0 1 0 0 0,0-1 0 0 0,0 1 0 0 0,0 0-1 0 0,0-1 1 0 0,0 1 0 0 0,0-1 0 0 0,0 1 0 0 0,0-1-1 0 0,0 1 1 0 0,0-1 0 0 0,0 1 0 0 0,0 0 0 0 0,0-1-1 0 0,0 1 1 0 0,0-1 0 0 0,-1 1 0 0 0,1-1 0 0 0,0 1-1 0 0,0 0 1 0 0,-1-1 0 0 0,1 1 0 0 0,0 0 0 0 0,0-1 0 0 0,-1 1-1 0 0,1 0-42 0 0,-1-1 45 0 0,0 0 0 0 0,-1 0 0 0 0,1 1-1 0 0,0-1 1 0 0,-1 1 0 0 0,1-1 0 0 0,0 1 0 0 0,-1-1-1 0 0,1 1 1 0 0,0 0 0 0 0,-1 0 0 0 0,1 0-1 0 0,-1 0 1 0 0,1 0 0 0 0,0 0 0 0 0,-1 0-1 0 0,1 0 1 0 0,-1 0 0 0 0,0 1-45 0 0,-29 8 790 0 0,17-4-567 0 0,5-2-116 0 0,0 0-1 0 0,1 1 1 0 0,0 0-1 0 0,-1 0 1 0 0,2 1-1 0 0,-1 0-106 0 0,-20 11 1 0 0,23-15 113 0 0,1 1 0 0 0,0-1-1 0 0,-1 0 1 0 0,1 0 0 0 0,-2 0-114 0 0,-5 1 543 0 0,10-1-506 0 0,1-1-1 0 0,0 1 0 0 0,0 0 0 0 0,-1 0 1 0 0,1 0-1 0 0,0-1 0 0 0,0 1 0 0 0,0 0 1 0 0,0 0-1 0 0,0 0 0 0 0,0 0 0 0 0,0-1 1 0 0,0 1-1 0 0,0 0 0 0 0,0 0 0 0 0,1 0-36 0 0,-1-1 26 0 0,0 4-12 0 0,1-1 0 0 0,1 1 0 0 0,-1 0 0 0 0,0-1 0 0 0,1 1 0 0 0,0-1 0 0 0,0 1 0 0 0,0-1 0 0 0,0 0 0 0 0,0 0 0 0 0,1 0 0 0 0,0 0 0 0 0,1 2-14 0 0,8 5 11 0 0,0 0-1 0 0,11 7-10 0 0,-12-9-1 0 0,69 55 76 0 0,-50-35 60 0 0,-29-27-133 0 0,1 1-1 0 0,-1-1 0 0 0,0 1 0 0 0,0-1 0 0 0,0 1 0 0 0,0-1 0 0 0,0 1 1 0 0,0 0-1 0 0,0-1 0 0 0,-1 1 0 0 0,1 0 0 0 0,0 0 0 0 0,-1 0 0 0 0,0-1 1 0 0,1 1-1 0 0,-1 0 0 0 0,0 0 0 0 0,0 0 0 0 0,0 0-1 0 0,-1 0-2 0 0,0 0 1 0 0,0 0-1 0 0,0 0 0 0 0,0 0 0 0 0,0 0 1 0 0,0 0-1 0 0,-1-1 0 0 0,1 1 0 0 0,0 0 1 0 0,-1-1-1 0 0,0 1 0 0 0,1-1 0 0 0,-1 0 1 0 0,0 1-1 0 0,-1 0 2 0 0,-33 16 153 0 0,24-13 78 0 0,-20 10-344 0 0,-1-1 1 0 0,-1-2 0 0 0,0-2-1 0 0,-1-1 1 0 0,-3 0 112 0 0,38-9-51 0 0,0 0 0 0 0,0 0 0 0 0,0 0 0 0 0,0 0 0 0 0,0-1 0 0 0,0 1 0 0 0,0 0 0 0 0,0 0 0 0 0,0 0 0 0 0,0 0-1 0 0,0 0 1 0 0,0 0 0 0 0,0 0 0 0 0,0 0 0 0 0,0 0 0 0 0,0 0 0 0 0,0 0 0 0 0,0 0 0 0 0,0 0 0 0 0,-1 0 0 0 0,1 0 0 0 0,0 0 0 0 0,0 0 0 0 0,0 0 0 0 0,0 0-1 0 0,0 0 1 0 0,0 0 0 0 0,0 0 0 0 0,0 0 0 0 0,0 0 0 0 0,0 0 0 0 0,0 0 0 0 0,0 0 0 0 0,0 0 0 0 0,0 0 0 0 0,0 0 0 0 0,0 0 0 0 0,0 0 0 0 0,0 0-1 0 0,0 0 1 0 0,0 0 0 0 0,0 0 0 0 0,0 0 0 0 0,0 0 0 0 0,0 0 0 0 0,0 0 0 0 0,0 0 0 0 0,-1 0 0 0 0,1 0 0 0 0,0 0 51 0 0,6-5-1079 0 0,11-4-323 0 0,40-18-6309 0 0,-35 16 2197 0 0</inkml:trace>
  <inkml:trace contextRef="#ctx0" brushRef="#br0" timeOffset="252.609">378 220 3224 0 0,'10'-6'302'0'0,"-6"4"173"0"0,0-1-1 0 0,0 0 1 0 0,0 1 0 0 0,-1-1 0 0 0,2-2-475 0 0,-4 4 609 0 0,0 0 0 0 0,1 0 1 0 0,-1 0-1 0 0,0 0 0 0 0,1 0 0 0 0,-1 0 1 0 0,0 1-1 0 0,1-1 0 0 0,-1 1 1 0 0,1-1-1 0 0,1 0-609 0 0,0 0 1383 0 0,-2 1 324 0 0,8 0 1936 0 0,-8 1-3513 0 0,0 0 0 0 0,0 0 0 0 0,0 0 1 0 0,0 0-1 0 0,0 0 0 0 0,-1 0 0 0 0,1 0 0 0 0,-1 0 0 0 0,1 1 0 0 0,-1-1 0 0 0,1 0 0 0 0,-1 0 0 0 0,1 1 0 0 0,-1-1 0 0 0,0 0 0 0 0,0 2-130 0 0,3 27 1036 0 0,-3-20-577 0 0,3 85 2213 0 0,-6 45-2672 0 0,-1-1 306 0 0,5-114-255 0 0,2 0 0 0 0,2 8-51 0 0,-1 0-324 0 0,4-5 296 0 0,-8-28 21 0 0,0 0 0 0 0,0 0 1 0 0,0 0-1 0 0,0 0 0 0 0,0 0 0 0 0,0-1 0 0 0,0 1 0 0 0,0 0 0 0 0,1 0 0 0 0,-1 0 0 0 0,0 0 1 0 0,0 0-1 0 0,0 0 0 0 0,0 0 0 0 0,0 0 0 0 0,0 0 0 0 0,0-1 0 0 0,0 1 0 0 0,0 0 0 0 0,0 0 1 0 0,0 0-1 0 0,0 0 0 0 0,0 0 0 0 0,1 0 0 0 0,-1 0 0 0 0,0 0 0 0 0,0 0 0 0 0,0 0 0 0 0,0 0 1 0 0,0 0-1 0 0,0 0 0 0 0,0 0 0 0 0,0 0 0 0 0,1 0 0 0 0,-1 0 0 0 0,0 0 0 0 0,0 0 0 0 0,0 0 1 0 0,0 0-1 0 0,0 0 0 0 0,0 0 0 0 0,0 0 0 0 0,0 0 0 0 0,1 0 0 0 0,-1 0 0 0 0,0 0 0 0 0,0 0 1 0 0,0 0-1 0 0,0 0 0 0 0,0 0 0 0 0,0 0 0 0 0,0 0 0 0 0,0 0 0 0 0,0 0 0 0 0,1 0 0 0 0,-1 0 1 0 0,0 0-1 0 0,0 1 0 0 0,0-1 0 0 0,0 0 0 0 0,0 0 0 0 0,0 0 0 0 0,0 0 0 0 0,0 0 0 0 0,0 0 1 0 0,0 0-1 0 0,0 0 0 0 0,0 0 0 0 0,0 1 7 0 0,4-9-823 0 0,-1-7-786 0 0,-1 0 0 0 0,-1 1 0 0 0,0-1 1 0 0,-1-2 1608 0 0,1-11-5305 0 0,1 6-168 0 0</inkml:trace>
  <inkml:trace contextRef="#ctx0" brushRef="#br0" timeOffset="528.794">536 388 1840 0 0,'3'-31'513'0'0,"-2"25"816"0"0,1 0 0 0 0,0-1-1 0 0,0 1 1 0 0,0 0 0 0 0,1 0 0 0 0,2-4-1329 0 0,-3 7 677 0 0,0 1-1 0 0,0-1 1 0 0,0 0 0 0 0,0 1 0 0 0,0-1 0 0 0,1 1-1 0 0,-1-1 1 0 0,1 1 0 0 0,-1 0 0 0 0,1 0 0 0 0,0 0-1 0 0,3-1-676 0 0,-4 2 71 0 0,1 0 0 0 0,-1 1-1 0 0,1-1 1 0 0,0 0 0 0 0,-1 1-1 0 0,1-1 1 0 0,-1 1 0 0 0,1 0-1 0 0,0 0 1 0 0,-1 0 0 0 0,2 0-71 0 0,5 3 474 0 0,-1-1 0 0 0,0 1 0 0 0,1 0 0 0 0,-1 1 0 0 0,0 0 0 0 0,-1 0 0 0 0,4 3-474 0 0,-10-7 57 0 0,6 4 266 0 0,0 0 0 0 0,-1 0 0 0 0,0 1 0 0 0,0 0 0 0 0,0 0 0 0 0,1 1-323 0 0,-6-5 41 0 0,0 0-1 0 0,-1 0 0 0 0,1 0 1 0 0,0 1-1 0 0,0-1 0 0 0,-1 0 1 0 0,1 0-1 0 0,0 0 0 0 0,-1 0 1 0 0,1 1-1 0 0,-1-1 0 0 0,0 0 1 0 0,1 1-1 0 0,-1-1 0 0 0,0 0 1 0 0,0 1-1 0 0,0-1 0 0 0,0 0 1 0 0,0 1-1 0 0,0-1 0 0 0,0 0 1 0 0,-1 1-1 0 0,1-1 0 0 0,0 0 1 0 0,-1 0-1 0 0,1 1 0 0 0,-1-1 1 0 0,1 0-1 0 0,-1 0 1 0 0,1 0-1 0 0,-1 1 0 0 0,0-1 1 0 0,0 0-1 0 0,0 0 0 0 0,0 0 1 0 0,0 0-1 0 0,0 0 0 0 0,0 0-40 0 0,-7 6 99 0 0,0-1 0 0 0,-1 0 0 0 0,1 0 0 0 0,-1-1 0 0 0,0 0 0 0 0,-1 0 0 0 0,1-1-1 0 0,-1-1 1 0 0,-8 3-99 0 0,-12 2 122 0 0,0-1 0 0 0,-21 2-122 0 0,41-8-318 0 0,1 1 33 0 0,-1-1-1 0 0,1 0 1 0 0,-1 0 0 0 0,1-1-1 0 0,-1 0 1 0 0,1-1 0 0 0,-1 0 0 0 0,-2-1 285 0 0,3-4-1406 0 0,8 3-3179 0 0,3-1 3050 0 0</inkml:trace>
  <inkml:trace contextRef="#ctx0" brushRef="#br0" timeOffset="887.494">724 404 6912 0 0,'3'1'377'0'0,"0"0"1"0"0,0 0-1 0 0,0 0 1 0 0,0-1 0 0 0,0 1-1 0 0,0-1 1 0 0,0 0-1 0 0,0 0 1 0 0,0 0-1 0 0,1-1 1 0 0,1 0-378 0 0,46-9 9606 0 0,2-4-9606 0 0,-21 5 722 0 0,-1-2 1 0 0,0-1-1 0 0,26-15-722 0 0,-43 20 134 0 0,-1 0 1 0 0,0-2-1 0 0,0 0 0 0 0,8-7-134 0 0,-17 12 18 0 0,0 0 0 0 0,0 0-1 0 0,-1-1 1 0 0,1 1 0 0 0,-1-1 0 0 0,0 0-1 0 0,0 0 1 0 0,0 0 0 0 0,0-2-18 0 0,-2 6 15 0 0,-1 0-1 0 0,0 1 0 0 0,0-1 0 0 0,0 1 1 0 0,1 0-1 0 0,-1-1 0 0 0,0 1 0 0 0,0 0 0 0 0,0-1 0 0 0,0 1 1 0 0,0-1-1 0 0,0 1 0 0 0,0 0 0 0 0,0-1 0 0 0,0 1 0 0 0,0-1 1 0 0,0 1-1 0 0,0-1 0 0 0,0 1 0 0 0,0 0 0 0 0,0-1 0 0 0,0 1 1 0 0,0-1-1 0 0,-1 1 0 0 0,1 0 0 0 0,0-1 0 0 0,0 1 0 0 0,0 0 1 0 0,-1-1-1 0 0,1 1 0 0 0,0 0 0 0 0,0-1 0 0 0,-1 1-14 0 0,0-1 51 0 0,-1 0 0 0 0,1 1-1 0 0,0-1 1 0 0,0 0 0 0 0,-1 1-1 0 0,1-1 1 0 0,-1 1 0 0 0,1 0 0 0 0,0-1-1 0 0,-2 1-50 0 0,-4-1 230 0 0,0 1 0 0 0,0 0 0 0 0,0 0 0 0 0,0 0-230 0 0,-4 2 10 0 0,1 0 0 0 0,0 0 1 0 0,-1 1-1 0 0,1 1 0 0 0,1 0 0 0 0,-1 0 1 0 0,1 1-1 0 0,-1 0 0 0 0,1 0 0 0 0,1 1 1 0 0,-1 0-1 0 0,1 1 0 0 0,0 0 0 0 0,1 0 1 0 0,-1 1-1 0 0,1 0 0 0 0,1 0 0 0 0,0 1 1 0 0,-1 2-11 0 0,4-7 1 0 0,1 0 1 0 0,-1 1 0 0 0,1-1-1 0 0,1 1 1 0 0,-1-1 0 0 0,1 1-1 0 0,0 0 1 0 0,0 0 0 0 0,0-1-1 0 0,0 1 1 0 0,1 5-2 0 0,0-8 0 0 0,0 0 0 0 0,1 0-1 0 0,-1 0 1 0 0,1 0 0 0 0,-1 0 0 0 0,1 0 0 0 0,0 0 0 0 0,0 0 0 0 0,0 0 0 0 0,0 0-1 0 0,0 0 1 0 0,0-1 0 0 0,0 1 0 0 0,1 0 0 0 0,-1-1 0 0 0,1 1 0 0 0,-1-1 0 0 0,1 1-1 0 0,0-1 1 0 0,-1 0 0 0 0,1 0 0 0 0,0 1 0 0 0,0-1 0 0 0,0-1 0 0 0,0 1-1 0 0,0 0 1 0 0,0 0 0 0 0,1-1 0 0 0,8 4 17 0 0,1-2 0 0 0,0 1-1 0 0,0-2 1 0 0,0 0 0 0 0,0 0-1 0 0,0-1 1 0 0,0 0 0 0 0,8-2-17 0 0,5-2-121 0 0,0 0 0 0 0,-1-2 0 0 0,18-6 121 0 0,8-8-3524 0 0,-26 9 1445 0 0</inkml:trace>
  <inkml:trace contextRef="#ctx0" brushRef="#br0" timeOffset="1113.175">1467 174 4608 0 0,'0'0'208'0'0,"-7"0"32"0"0,-1 1 549 0 0,1 1 1 0 0,-1 1 0 0 0,0-1-1 0 0,1 1 1 0 0,0 0-1 0 0,-1 1 1 0 0,2-1-1 0 0,-1 2 1 0 0,-1 0-790 0 0,-15 11 4700 0 0,2 2 0 0 0,-1 0-4700 0 0,8-5 609 0 0,8-8-268 0 0,0 1 1 0 0,0 0-1 0 0,0 0 0 0 0,1 0 0 0 0,-1 2-341 0 0,4-5 105 0 0,1-1 1 0 0,-1 1 0 0 0,1-1-1 0 0,0 1 1 0 0,-1 0 0 0 0,2 0-1 0 0,-1 0 1 0 0,0-1 0 0 0,0 1-1 0 0,1 0 1 0 0,0 0 0 0 0,-1 0-1 0 0,1 0 1 0 0,0 0 0 0 0,1 0-1 0 0,-1 0-105 0 0,0-2 0 0 0,0 1 0 0 0,1-1 0 0 0,-1 0 0 0 0,0 0 0 0 0,1 0 0 0 0,-1 0 0 0 0,1 0 0 0 0,-1 0 0 0 0,1 0 0 0 0,0 0 0 0 0,-1 0 0 0 0,1 0 0 0 0,0 0 0 0 0,0 0 0 0 0,0 0 0 0 0,-1-1 0 0 0,1 1 0 0 0,0 0 0 0 0,0-1 0 0 0,0 1 0 0 0,0-1 0 0 0,0 1 0 0 0,1-1 0 0 0,-1 1 0 0 0,0-1 0 0 0,0 1 0 0 0,0-1 0 0 0,1 0 0 0 0,1 1 0 0 0,4 1 33 0 0,0 0 1 0 0,0 0-1 0 0,1-1 0 0 0,-1 0 0 0 0,0-1 1 0 0,1 1-1 0 0,-1-1 0 0 0,0-1 0 0 0,1 0 1 0 0,4-1-34 0 0,14-3-315 0 0,0-1 1 0 0,8-5 314 0 0,-28 9-72 0 0,16-7-1717 0 0,0 0-1 0 0,-1-2 0 0 0,0-1 1 0 0,8-6 1789 0 0,6-5-6849 0 0</inkml:trace>
  <inkml:trace contextRef="#ctx0" brushRef="#br0" timeOffset="2075.725">1699 1 13824 0 0,'0'0'314'0'0,"0"0"46"0"0,0 0 22 0 0,0 0-50 0 0,6 8-138 0 0,0 0 335 0 0,-2-2-158 0 0,-1 0 0 0 0,1-1 1 0 0,-1 1-1 0 0,0 1 0 0 0,0-1-371 0 0,24 57 2048 0 0,-9-21-771 0 0,-5-16-506 0 0,-1 2 91 0 0,-6-17-708 0 0,-1 1 0 0 0,0 0 0 0 0,-1 0 0 0 0,-1 0 0 0 0,2 7-154 0 0,2 5 136 0 0,-5-20-29 0 0,-1 0 1 0 0,1 0-1 0 0,-1 1 1 0 0,0-1-1 0 0,-1 0 1 0 0,1 1-1 0 0,0 0-107 0 0,0 15 373 0 0,0-15-322 0 0,0 0 0 0 0,-1 0-1 0 0,0 1 1 0 0,0 3-51 0 0,0-7 8 0 0,0-1 0 0 0,-1 0 0 0 0,1 0 1 0 0,0 0-1 0 0,-1 0 0 0 0,1 0 0 0 0,0 0 0 0 0,-1 0 0 0 0,1 0 0 0 0,-1 0 0 0 0,0 0 1 0 0,1 0-1 0 0,-1 0 0 0 0,0-1 0 0 0,1 1 0 0 0,-1 0 0 0 0,0 0 0 0 0,0-1 0 0 0,0 1 1 0 0,0 0-1 0 0,1-1 0 0 0,-1 1 0 0 0,-1 0-8 0 0,0-1-16 0 0,0 1 1 0 0,0-1 0 0 0,1 0-1 0 0,-1 0 1 0 0,0 0-1 0 0,0 0 1 0 0,0 0-1 0 0,0 0 1 0 0,0 0-1 0 0,0 0 1 0 0,1-1 0 0 0,-1 1-1 0 0,0-1 1 0 0,0 0-1 0 0,0 1 1 0 0,1-1-1 0 0,-1 0 1 0 0,0 0-1 0 0,1 0 1 0 0,-1 0 0 0 0,1 0-1 0 0,-1 0 1 0 0,1-1-1 0 0,-1 0 16 0 0,-1-1-40 0 0,0 0 0 0 0,0-1 1 0 0,1 1-1 0 0,0 0 0 0 0,0-1 0 0 0,0 0 0 0 0,0 1 0 0 0,0-1 0 0 0,1 0 1 0 0,0 0-1 0 0,-1 0 0 0 0,2 0 0 0 0,-1 0 0 0 0,0 0 0 0 0,1 0 0 0 0,-1-4 40 0 0,1 2-45 0 0,0 1 1 0 0,1 0-1 0 0,-1-1 0 0 0,1 1 0 0 0,0 0 0 0 0,0-1 0 0 0,1 1 1 0 0,-1 0-1 0 0,1 0 0 0 0,0 0 0 0 0,1 0 0 0 0,1-3 45 0 0,1 0 0 0 0,0 0 0 0 0,0 1 0 0 0,1 0 0 0 0,0 0 0 0 0,0 0 0 0 0,0 1 0 0 0,1 0 0 0 0,0 0 0 0 0,0 1 0 0 0,1 0 0 0 0,-1 0 0 0 0,8-3 0 0 0,-5 3 0 0 0,0 2 0 0 0,0-1 0 0 0,1 1 0 0 0,-1 0 0 0 0,1 1 0 0 0,-1 1 0 0 0,1 0 0 0 0,0 0 0 0 0,-1 1 0 0 0,1 0 0 0 0,3 1 0 0 0,-9-1 0 0 0,0 1 0 0 0,0 0 0 0 0,0 1-1 0 0,0-1 1 0 0,0 1 0 0 0,-1 0 0 0 0,1 0-1 0 0,0 1 1 0 0,-1-1 0 0 0,0 1 0 0 0,1 0 0 0 0,-1 0-1 0 0,0 1 1 0 0,7 7 4 0 0,-1 0 0 0 0,0 0-1 0 0,6 10-3 0 0,-11-14 4 0 0,5 7-13 0 0,-1 1 1 0 0,0 0-1 0 0,-2 1 0 0 0,0-1 0 0 0,5 17 9 0 0,-7-12 784 0 0,-5-19-739 0 0,0-1 1 0 0,0 0 0 0 0,0 1 0 0 0,0-1 0 0 0,0 0 0 0 0,0 1 0 0 0,-1-1-1 0 0,1 0 1 0 0,0 1 0 0 0,0-1 0 0 0,0 0 0 0 0,0 1 0 0 0,0-1 0 0 0,-1 0 0 0 0,1 1-1 0 0,0-1 1 0 0,0 0 0 0 0,0 0 0 0 0,-1 1 0 0 0,1-1 0 0 0,0 0 0 0 0,-1 0 0 0 0,1 0-1 0 0,0 1 1 0 0,0-1 0 0 0,-1 0-46 0 0,0-1-1 0 0,0 0-1 0 0,0 0 0 0 0,1 0 1 0 0,-1 0-1 0 0,0 0 1 0 0,0 0-1 0 0,1-1 0 0 0,-1 1 1 0 0,1 0-1 0 0,-1-1 2 0 0,1-1-20 0 0,1 0 1 0 0,-1 0-1 0 0,1 0 0 0 0,-1 0 0 0 0,1 0 1 0 0,0 0-1 0 0,0 0 0 0 0,0 0 0 0 0,1 0 0 0 0,-1 0 1 0 0,2-2 19 0 0,-1 2 9 0 0,8-14 38 0 0,0 1-1 0 0,1 0 0 0 0,1 0 1 0 0,0 1-1 0 0,14-12-46 0 0,-15 17-208 0 0,1 1-1 0 0,0 0 1 0 0,0 1-1 0 0,1 1 1 0 0,0 0 0 0 0,10-3 208 0 0,-19 8-12 0 0,0 1 0 0 0,1-1 1 0 0,-1 1-1 0 0,0 0 1 0 0,1 1-1 0 0,-1-1 1 0 0,1 1-1 0 0,3 0 12 0 0,38 4-65 0 0,-34-2 53 0 0,-6-1-12 0 0,-1 0 0 0 0,1 0-1 0 0,0 0 1 0 0,4 3 24 0 0,-9-4-11 0 0,0 0 1 0 0,-1 0-1 0 0,1 1 0 0 0,0-1 1 0 0,0 0-1 0 0,0 1 0 0 0,-1-1 1 0 0,1 0-1 0 0,0 1 0 0 0,0-1 1 0 0,-1 1-1 0 0,1 0 0 0 0,0-1 1 0 0,-1 1-1 0 0,1 0 0 0 0,-1-1 1 0 0,1 1-1 0 0,-1 0 0 0 0,1-1 1 0 0,-1 1-1 0 0,0 0 0 0 0,1 0 1 0 0,-1 0-1 0 0,0-1 0 0 0,1 1 1 0 0,-1 0-1 0 0,0 0 0 0 0,0 0 1 0 0,0 0-1 0 0,0 0 0 0 0,0 0 1 0 0,0-1-1 0 0,0 1 0 0 0,0 0 11 0 0,-4 10 27 0 0,0 0-1 0 0,-1 0 0 0 0,0-1 0 0 0,-1 1 1 0 0,0-2-1 0 0,0 1 0 0 0,-4 3-26 0 0,6-9 0 0 0,0 0 0 0 0,0 0 0 0 0,0-1 0 0 0,0 0 0 0 0,-2 1 0 0 0,1 0 0 0 0,0-1 0 0 0,1 0 0 0 0,0 1 0 0 0,-1 0 0 0 0,-1 3 0 0 0,0 1 0 0 0,0 2-97 0 0,5-8-14 0 0,-3 11 38 0 0,3-12 84 0 0,1 1 1 0 0,0-1-1 0 0,0 1 1 0 0,-1-1-1 0 0,1 0 1 0 0,0 1-1 0 0,0-1 1 0 0,0 1-1 0 0,0-1 1 0 0,1 1-1 0 0,-1-1 1 0 0,0 1-1 0 0,1-1 1 0 0,-1 0-1 0 0,0 1 1 0 0,1-1-1 0 0,0 0 1 0 0,-1 1-1 0 0,1-1 1 0 0,0 0-1 0 0,0 1-11 0 0,2 2-26 0 0,1 0 0 0 0,-1 0 0 0 0,1 0 0 0 0,0-1 0 0 0,1 1 26 0 0,3 2-74 0 0,-4-2 73 0 0,0-1-1 0 0,1 0 0 0 0,0-1 0 0 0,0 1 0 0 0,-1-1 1 0 0,2 0-1 0 0,-1 0 0 0 0,0 0 0 0 0,0-1 0 0 0,0 0 1 0 0,1 0-1 0 0,-1 0 0 0 0,2-1 2 0 0,4 1 140 0 0,0-1 0 0 0,0 0 0 0 0,0-1 0 0 0,0 0-1 0 0,0-1 1 0 0,0 0-140 0 0,-6 1 162 0 0,0-1 0 0 0,-1 1 0 0 0,1-1 0 0 0,0 0 0 0 0,-1-1 0 0 0,0 1 0 0 0,3-2-162 0 0,-5 2-2 0 0,1 0 1 0 0,-1 1 0 0 0,0-1 0 0 0,0 0-1 0 0,0 0 1 0 0,0 0 0 0 0,0-1 0 0 0,-1 1-1 0 0,1 0 1 0 0,-1-1 0 0 0,1 1 0 0 0,-1-1-1 0 0,0 1 1 0 0,0-1 1 0 0,4-12 0 0 0,-3 11 0 0 0,0-1 0 0 0,-1 1 0 0 0,0-1 0 0 0,0 1 0 0 0,0-1 0 0 0,-1 1 0 0 0,2-14 0 0 0,-1 16 0 0 0,0-1 0 0 0,-1 0 0 0 0,1 0 0 0 0,-1 0 0 0 0,0 0 0 0 0,0 0 0 0 0,0 0 0 0 0,0 0 0 0 0,-1 0 0 0 0,1 0 0 0 0,-1 0 0 0 0,0 1 0 0 0,0-1 0 0 0,0 0 0 0 0,0 0 0 0 0,0 1 0 0 0,-1-1 0 0 0,1 1 0 0 0,-1-2 0 0 0,-5-5 0 0 0,5 6 0 0 0,0-1 0 0 0,-1 1 0 0 0,0 0 0 0 0,0-1 0 0 0,0 1 0 0 0,0 0 0 0 0,0 1 0 0 0,0-1 0 0 0,-1 1 0 0 0,0-1 0 0 0,-2 0 0 0 0,-4-2-126 0 0,1 2 1 0 0,-1 0-1 0 0,0 0 0 0 0,0 0 0 0 0,0 1 0 0 0,0 1 1 0 0,0 0-1 0 0,-1 0 0 0 0,1 1 0 0 0,0 0 0 0 0,-9 2 126 0 0,15-1-123 0 0,1-1 0 0 0,0 1-1 0 0,1 0 1 0 0,-1 0-1 0 0,0 0 1 0 0,0 1 0 0 0,0-1-1 0 0,0 1 1 0 0,1-1-1 0 0,-1 1 1 0 0,1 0 0 0 0,0 0-1 0 0,-2 1 124 0 0,3-1-1344 0 0,3 1-396 0 0</inkml:trace>
  <inkml:trace contextRef="#ctx0" brushRef="#br0" timeOffset="2394.428">2942 144 12896 0 0,'5'-5'904'0'0,"-6"1"-579"0"0,-15 2 922 0 0,12 3-632 0 0,-1 0 0 0 0,1 0 0 0 0,-1 1 0 0 0,1 0 0 0 0,0-1 0 0 0,-2 2-615 0 0,-5 2 287 0 0,4-2-153 0 0,-1 1 0 0 0,1 1 1 0 0,-1-1-1 0 0,1 1 0 0 0,0 0 1 0 0,1 1-1 0 0,-1 0 0 0 0,-4 6-134 0 0,10-11 21 0 0,0 0 0 0 0,0 0-1 0 0,0 1 1 0 0,0-1 0 0 0,0 0-1 0 0,0 1 1 0 0,0-1 0 0 0,0 1 0 0 0,1-1-1 0 0,-1 1 1 0 0,1 0 0 0 0,-1-1-1 0 0,1 1 1 0 0,0 0 0 0 0,-1-1-1 0 0,1 1 1 0 0,0 0 0 0 0,0-1-1 0 0,0 1 1 0 0,0 0-21 0 0,1 1 11 0 0,0-1-1 0 0,-1 1 1 0 0,1-1-1 0 0,0 1 1 0 0,1-1-1 0 0,-1 1 1 0 0,0-1-1 0 0,1 0 1 0 0,-1 0-1 0 0,1 0 1 0 0,-1 1 0 0 0,1-1-11 0 0,7 6 14 0 0,-1-1 0 0 0,1 1 0 0 0,1-1 0 0 0,-1-1 0 0 0,4 2-14 0 0,-11-6 19 0 0,17 9 12 0 0,-12-7 2 0 0,0-1 0 0 0,-1 1 0 0 0,1 1 1 0 0,-1-1-1 0 0,0 1 0 0 0,0 0 0 0 0,-1 1 0 0 0,0-1 0 0 0,0 1 0 0 0,4 5-33 0 0,-2-3 0 0 0,-7-8 0 0 0,1 1 0 0 0,0-1 0 0 0,0 1 0 0 0,-1-1 0 0 0,1 1 0 0 0,0 0 0 0 0,-1-1 0 0 0,1 1 0 0 0,-1 0 0 0 0,1 0 0 0 0,-1-1 0 0 0,1 1 0 0 0,-1 0 0 0 0,0 0 0 0 0,1 0 0 0 0,-1 0 0 0 0,0 0 0 0 0,0-1 0 0 0,1 1 0 0 0,-1 0 0 0 0,0 0 0 0 0,0 0 0 0 0,0 0 0 0 0,0 0 0 0 0,-2 2 81 0 0,1-1-1 0 0,-1 1 1 0 0,0-1-1 0 0,0 0 0 0 0,0 0 1 0 0,0 1-1 0 0,-1-2 0 0 0,1 1 1 0 0,0 0-1 0 0,-1 0 1 0 0,1-1-1 0 0,-1 1 0 0 0,0-1 1 0 0,0 0-1 0 0,1 0 1 0 0,-4 1-81 0 0,-7 1 296 0 0,-1 1 1 0 0,0-2-1 0 0,-2 0-296 0 0,10-1-72 0 0,-46 4 276 0 0,27-4-1821 0 0,0 1-4504 0 0,10-1-760 0 0</inkml:trace>
  <inkml:trace contextRef="#ctx0" brushRef="#br0" timeOffset="3527.477">3286 146 17503 0 0,'-9'9'1338'0'0,"-47"44"-756"0"0,43-40 9 0 0,0 1 0 0 0,1 0-1 0 0,1 1 1 0 0,-9 15-591 0 0,18-27 101 0 0,-1 1 4 0 0,1 1 0 0 0,0-1 0 0 0,-1 1 0 0 0,2 0 0 0 0,-1 0 0 0 0,0 0 0 0 0,1-1-1 0 0,0 1 1 0 0,0 1 0 0 0,1-1 0 0 0,-1 0 0 0 0,1 0-105 0 0,2 0 5 0 0,-1-1-1 0 0,1 0 1 0 0,0 0 0 0 0,0 1 0 0 0,0-1 0 0 0,1 0-1 0 0,-1-1 1 0 0,1 1 0 0 0,0 0 0 0 0,0-1-1 0 0,1 1 1 0 0,-1-1 0 0 0,1 0 0 0 0,1 1-5 0 0,3 0 22 0 0,1 1 1 0 0,-1-1 0 0 0,1-1-1 0 0,0 0 1 0 0,0 0 0 0 0,0-1-1 0 0,1 0 1 0 0,0 0-23 0 0,22 2 133 0 0,23-1-133 0 0,-51-3 0 0 0,23 0-294 0 0,-1-1 0 0 0,0-2-1 0 0,0-1 1 0 0,5-2 294 0 0,-5 2-271 0 0,-3-2-394 0 0,-1 0 0 0 0,0-1-1 0 0,0-2 1 0 0,7-3 665 0 0,6-3 77 0 0,-28 13-77 0 0,-1-1 0 0 0,-1 0 0 0 0,1 0 0 0 0,0-1 0 0 0,-1 1 0 0 0,3-4 0 0 0,-7 7 0 0 0,-1 0 0 0 0,0-1 0 0 0,0 1 0 0 0,0 0 0 0 0,0-1 0 0 0,1 1 0 0 0,-1 0 0 0 0,0-1 0 0 0,0 1 0 0 0,0-1 0 0 0,0 1 0 0 0,0 0 0 0 0,0-1 0 0 0,0 1 0 0 0,0 0 0 0 0,0-1 0 0 0,0 1 0 0 0,0-1 0 0 0,0 1 0 0 0,0 0 0 0 0,0-1 0 0 0,-1 1 0 0 0,1 0 0 0 0,0-1 0 0 0,0 1 0 0 0,0 0 0 0 0,-1-1 0 0 0,1 1 0 0 0,0 0 0 0 0,0-1 0 0 0,0 1 0 0 0,-1 0 0 0 0,1 0 0 0 0,0-1 0 0 0,-1 1 0 0 0,1 0 0 0 0,0 0 0 0 0,-1-1 0 0 0,1 1 0 0 0,0 0 0 0 0,-1 0 0 0 0,1 0 0 0 0,0 0 0 0 0,-1 0 0 0 0,-1-2 76 0 0,0 1-1 0 0,0 0 0 0 0,0 0 0 0 0,0 0 0 0 0,0 0 1 0 0,-1 1-1 0 0,1-1 0 0 0,0 0 0 0 0,0 1 0 0 0,-1 0 1 0 0,1-1-1 0 0,0 1 0 0 0,-1 0 0 0 0,1 0 0 0 0,0 0 1 0 0,-1 1-1 0 0,1-1 0 0 0,0 1 0 0 0,-2 0-75 0 0,-7 2 228 0 0,1 0 0 0 0,-1 1 0 0 0,-7 5-228 0 0,-10 2-137 0 0,21-8 363 0 0,0 0 0 0 0,0 0 0 0 0,0 0 0 0 0,0 1 0 0 0,-4 3-226 0 0,9-6 26 0 0,0 1 0 0 0,0-1 1 0 0,1 0-1 0 0,-1 1 0 0 0,0-1 1 0 0,1 1-1 0 0,-1 0 0 0 0,1 0 1 0 0,0-1-1 0 0,0 1 0 0 0,-1 0 1 0 0,1 0-1 0 0,0 0 0 0 0,1 0 1 0 0,-1 0-1 0 0,0 1 0 0 0,0-1 1 0 0,1 0-1 0 0,0 0 0 0 0,-1 2-26 0 0,1-3 19 0 0,0 0-1 0 0,1 0 0 0 0,-1 0 1 0 0,0 0-1 0 0,1-1 0 0 0,-1 1 0 0 0,1 0 1 0 0,-1 0-1 0 0,1 0 0 0 0,-1-1 1 0 0,1 1-1 0 0,-1 0 0 0 0,1-1 1 0 0,0 1-1 0 0,-1-1 0 0 0,1 1 1 0 0,0 0-1 0 0,0-1-18 0 0,13 9 54 0 0,-13-9-54 0 0,15 8 143 0 0,0-1-1 0 0,1 0 0 0 0,17 4-142 0 0,-25-11-45 0 0,0 1-1 0 0,0-1 1 0 0,-1 0 0 0 0,1-1-1 0 0,0 0 1 0 0,0 0 0 0 0,-1-1 0 0 0,8-2 45 0 0,-15 4-1 0 0,4-2 7 0 0,0 1 0 0 0,-1-1 0 0 0,1 0 0 0 0,0 0 0 0 0,-1-1 0 0 0,1 0 0 0 0,-1 1 0 0 0,0-1 0 0 0,0-1 0 0 0,0 1 0 0 0,0-1 0 0 0,-1 1 0 0 0,1-2-6 0 0,-2 3 1 0 0,0-1 0 0 0,0 1 0 0 0,0-1 0 0 0,0 0 0 0 0,0 0 0 0 0,-1 0 0 0 0,0 0 0 0 0,1 0 0 0 0,-1 0 0 0 0,0 0 0 0 0,0 0 0 0 0,-1 0 0 0 0,1-1 1 0 0,-1 1-1 0 0,1 0 0 0 0,-1-1 0 0 0,0 1 0 0 0,0 0 0 0 0,-1-1 0 0 0,1 0-1 0 0,-2 0 23 0 0,1 1 0 0 0,-1-1-1 0 0,1 0 1 0 0,-1 1 0 0 0,0 0 0 0 0,0-1 0 0 0,-1 1-1 0 0,1 0 1 0 0,-1 0 0 0 0,1 0 0 0 0,-1 1 0 0 0,0-1 0 0 0,0 1-1 0 0,0-1 1 0 0,-3 0-23 0 0,0-2-55 0 0,-1 1 0 0 0,-1 1 0 0 0,1-1 0 0 0,0 1 0 0 0,-1 0 0 0 0,0 1 0 0 0,0 0 55 0 0,-20-6-141 0 0,18 6-225 0 0,25 2 97 0 0,42-8-122 0 0,-10 2-161 0 0,0-3-1 0 0,8-4 553 0 0,-39 10 10 0 0,1 0-1 0 0,0 1 1 0 0,-1 0 0 0 0,1 1-1 0 0,10 2-9 0 0,-20-1-5 0 0,-4 0 27 0 0,0 0-1 0 0,0 0 1 0 0,0 1-1 0 0,0-1 1 0 0,0 1-1 0 0,0 0 1 0 0,0 0-1 0 0,0 0 1 0 0,-1 0 0 0 0,1 0-1 0 0,0 0 1 0 0,-1 1-1 0 0,1-1 1 0 0,-1 1-1 0 0,1 0 1 0 0,-1 0-1 0 0,0 0 1 0 0,0 0 0 0 0,0 0-1 0 0,0 1 1 0 0,0-1-1 0 0,0 0 1 0 0,-1 1-1 0 0,1-1 1 0 0,-1 1-1 0 0,0 0 1 0 0,1 0 0 0 0,-1-1-1 0 0,-1 1 1 0 0,1 1-22 0 0,4 20 489 0 0,-2 1 1 0 0,-1-1 0 0 0,-1 1-1 0 0,-1 6-489 0 0,-1 8 419 0 0,0 0 0 0 0,-4 11-419 0 0,3-39 12 0 0,1-1 0 0 0,0 0 0 0 0,0 1 0 0 0,1-1 1 0 0,1 1-1 0 0,0-1 0 0 0,0 1 0 0 0,1-1 1 0 0,1 0-1 0 0,0 0 0 0 0,0 0 0 0 0,3 6-12 0 0,-1-5 18 0 0,-3-5 29 0 0,0-1-1 0 0,1 0 0 0 0,0 1 0 0 0,3 3-46 0 0,-5-8 9 0 0,0 1-1 0 0,0-1 1 0 0,1 1 0 0 0,-1-1-1 0 0,0 0 1 0 0,1 0-1 0 0,-1 0 1 0 0,1 0 0 0 0,0 0-1 0 0,-1 0 1 0 0,1 0-1 0 0,0-1 1 0 0,-1 1 0 0 0,1 0-1 0 0,0-1 1 0 0,0 1 0 0 0,0-1-9 0 0,0 0 11 0 0,-1 1 1 0 0,0-1 0 0 0,1 0 0 0 0,-1 0-1 0 0,1 0 1 0 0,-1 0 0 0 0,0 0-1 0 0,1 0 1 0 0,-1 0 0 0 0,1-1 0 0 0,-1 1-1 0 0,0 0 1 0 0,1-1 0 0 0,-1 1 0 0 0,0-1-1 0 0,0 1 1 0 0,1-1 0 0 0,-1 0 0 0 0,0 0-1 0 0,0 1 1 0 0,0-1 0 0 0,0 0 0 0 0,0 0-1 0 0,0 0 1 0 0,0 0 0 0 0,0 0-1 0 0,0 0 1 0 0,0-1 0 0 0,0 1 0 0 0,-1 0-1 0 0,1 0 1 0 0,0-1 0 0 0,-1 1 0 0 0,1 0-1 0 0,-1-1 1 0 0,0 1-12 0 0,2-7-47 0 0,-1 0 0 0 0,0 1 0 0 0,0-1 0 0 0,-1 0 0 0 0,0 0 0 0 0,0-2 47 0 0,-1-4-300 0 0,0-16-542 0 0,-2-1 0 0 0,-2 1 0 0 0,-1-5 842 0 0,-1 0-851 0 0,2 0 0 0 0,2-5 851 0 0,2 20-279 0 0,-1-11 83 0 0,2 1 0 0 0,3-30 196 0 0,-3 59 28 0 0,0-1 1 0 0,1 1-1 0 0,-1 0 0 0 0,0-1 1 0 0,1 1-1 0 0,-1-1 0 0 0,1 1 0 0 0,0 0 1 0 0,0-1-1 0 0,-1 1 0 0 0,1 0 1 0 0,0 0-1 0 0,0-1 0 0 0,0 1 0 0 0,0 0 1 0 0,0 0-1 0 0,0 0 0 0 0,1 0 1 0 0,-1 1-1 0 0,0-1 0 0 0,0 0 1 0 0,1 0-1 0 0,-1 1 0 0 0,1-1 0 0 0,-1 1 1 0 0,0-1-1 0 0,1 1 0 0 0,-1-1 1 0 0,1 1-1 0 0,-1 0 0 0 0,1 0 0 0 0,-1 0 1 0 0,1 0-1 0 0,-1 0 0 0 0,2 0-28 0 0,1 0 52 0 0,-1 1 0 0 0,1-1 0 0 0,-1 1-1 0 0,1-1 1 0 0,-1 1 0 0 0,1 0 0 0 0,-1 1-1 0 0,1-1 1 0 0,-1 1 0 0 0,0-1 0 0 0,0 1-1 0 0,0 0 1 0 0,0 0 0 0 0,0 0 0 0 0,0 1-52 0 0,7 8 314 0 0,0 1 0 0 0,-1 0 0 0 0,0 1-314 0 0,0 0 128 0 0,-7-9-70 0 0,1 0-1 0 0,-1 0 1 0 0,0 0-1 0 0,0 1 0 0 0,0-1 1 0 0,-1 0-1 0 0,1 1 1 0 0,-1 0-1 0 0,0-1 1 0 0,-1 1-1 0 0,1 0 0 0 0,-1 0 1 0 0,0-1-1 0 0,0 4-57 0 0,0-5 72 0 0,-1 1-1 0 0,1-1 1 0 0,-1 0-1 0 0,1 0 1 0 0,-1 0-1 0 0,0-1 1 0 0,-1 1-1 0 0,1 0 1 0 0,0 0-1 0 0,-1 0 0 0 0,1-1 1 0 0,-1 1-1 0 0,0-1 1 0 0,0 1-1 0 0,0-1 1 0 0,0 0-1 0 0,0 0 1 0 0,-1 0-1 0 0,1 0 1 0 0,-1 0-1 0 0,1 0 1 0 0,-1-1-1 0 0,0 1-71 0 0,-17 6 0 0 0,0-1 0 0 0,-1-1 0 0 0,0 0 0 0 0,0-2 0 0 0,0-1 0 0 0,-1 0 0 0 0,-1-1 0 0 0,18-2 6 0 0,0 0-1 0 0,0-1 1 0 0,0 1 0 0 0,0-1-1 0 0,0 0 1 0 0,0 0 0 0 0,-1-1-6 0 0,-24-3-441 0 0,30 5 418 0 0,0 0 0 0 0,0 0-1 0 0,0 0 1 0 0,0 0 0 0 0,-1 0 0 0 0,1-1 0 0 0,0 1-1 0 0,0 0 1 0 0,0 0 0 0 0,0 0 0 0 0,-1 0 0 0 0,1 0-1 0 0,0 0 1 0 0,0 0 0 0 0,0 0 0 0 0,0 0 0 0 0,0-1 0 0 0,0 1-1 0 0,-1 0 1 0 0,1 0 0 0 0,0 0 0 0 0,0 0 0 0 0,0-1-1 0 0,0 1 1 0 0,0 0 0 0 0,0 0 0 0 0,0 0 0 0 0,0 0-1 0 0,0 0 1 0 0,0-1 0 0 0,0 1 0 0 0,0 0 0 0 0,0 0 0 0 0,0 0-1 0 0,0-1 1 0 0,0 1 0 0 0,0 0 0 0 0,0 0 0 0 0,0 0-1 0 0,0 0 1 0 0,0-1 0 0 0,0 1 0 0 0,0 0 0 0 0,0 0-1 0 0,0 0 1 0 0,0 0 0 0 0,0 0 0 0 0,1-1 0 0 0,-1 1 0 0 0,0 0-1 0 0,0 0 1 0 0,0 0 0 0 0,0 0 0 0 0,0 0 0 0 0,0 0-1 0 0,1-1 1 0 0,-1 1 0 0 0,0 0 0 0 0,0 0 0 0 0,0 0 23 0 0,7-8-616 0 0,10-2-351 0 0,-1 1-1 0 0,1 1 1 0 0,0 0 0 0 0,1 2-1 0 0,17-5 968 0 0,12-1-3842 0 0,-23 4-1638 0 0</inkml:trace>
  <inkml:trace contextRef="#ctx0" brushRef="#br0" timeOffset="3932.042">4470 292 11976 0 0,'2'-2'186'0'0,"-1"1"-125"0"0,-1 0 0 0 0,0 1-1 0 0,1-1 1 0 0,-1 1-1 0 0,1-1 1 0 0,-1 1-1 0 0,1-1 1 0 0,0 1-1 0 0,-1-1 1 0 0,1 1 0 0 0,-1 0-1 0 0,1-1 1 0 0,0 1-1 0 0,-1 0 1 0 0,1-1-1 0 0,0 1 1 0 0,-1 0 0 0 0,1 0-1 0 0,0 0 1 0 0,-1-1-1 0 0,1 1-60 0 0,0 0 974 0 0,-1 0 296 0 0,0 0 61 0 0,0 0-83 0 0,0 0-395 0 0,-3 14 1082 0 0,-5-1-1204 0 0,3-7-584 0 0,2 0 1 0 0,-1 1 0 0 0,1-1 0 0 0,-1 1-1 0 0,2 0 1 0 0,-1 0 0 0 0,1 0 0 0 0,0 0-1 0 0,1 0 1 0 0,-1 1 0 0 0,1-1 0 0 0,1 1-148 0 0,0-7 272 0 0,0-1 74 0 0,18-1 588 0 0,-10 1-896 0 0,-1-1 0 0 0,1 0 0 0 0,-1-1 0 0 0,1 0 0 0 0,-1 0 0 0 0,0 0 0 0 0,0-1 0 0 0,0 0 0 0 0,5-4-38 0 0,-3 1-31 0 0,-3 3-159 0 0,0-1 1 0 0,0-1 0 0 0,0 1 0 0 0,-1-1 0 0 0,0 0-1 0 0,0 0 1 0 0,2-4 189 0 0,34-47-309 0 0,-30 40 204 0 0,1 1-1 0 0,11-12 106 0 0,-14 20-1 0 0,2 1 18 0 0,-9 7 20 0 0,0 1 0 0 0,0 0-1 0 0,0 1 1 0 0,0-1 0 0 0,-1 0-1 0 0,1 2-36 0 0,2 3-15 0 0,-1 1 0 0 0,0 0 0 0 0,-1 0 0 0 0,0 0 0 0 0,0 0 0 0 0,0 5 15 0 0,2 3 232 0 0,3 26 1208 0 0,1 17-1440 0 0,-1 0 142 0 0,-5-45-142 0 0,15 80 0 0 0,-16-86 147 0 0,1 0-1 0 0,-1 0 1 0 0,0 0-1 0 0,-1 1 1 0 0,0-1-1 0 0,0 0 1 0 0,-1 0-1 0 0,-1 5-146 0 0,1-8 57 0 0,0 0-1 0 0,-1 0 0 0 0,0 0 1 0 0,0 0-1 0 0,0 0 0 0 0,0 0 0 0 0,-1 0 1 0 0,0 0-1 0 0,0-1 0 0 0,0 0 1 0 0,-1 1-1 0 0,1-1 0 0 0,-3 1-56 0 0,-5 5 55 0 0,-2 0 0 0 0,1 0 0 0 0,-2-2-1 0 0,1 1 1 0 0,-3-1-55 0 0,-21 11 130 0 0,-13 2-130 0 0,36-15-703 0 0,0-2 0 0 0,-11 2 703 0 0,-3 1-6339 0 0,0 1-2295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7:50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252 248 11256 0 0,'1'-3'341'0'0,"-1"1"0"0"0,-1 0 1 0 0,1-1-1 0 0,0 1 0 0 0,0 0 1 0 0,-1 0-1 0 0,1-1 0 0 0,-1 1 1 0 0,0 0-1 0 0,0 0 1 0 0,1 0-1 0 0,-2 0 0 0 0,0-2-341 0 0,2 3 132 0 0,-1 0 0 0 0,0 1 0 0 0,0-1 0 0 0,0 0 0 0 0,0 0 0 0 0,0 1 0 0 0,0-1 1 0 0,-1 1-1 0 0,1-1 0 0 0,0 1 0 0 0,0-1 0 0 0,0 1 0 0 0,0-1 0 0 0,-1 1 0 0 0,1 0 0 0 0,0 0 0 0 0,0 0 0 0 0,-1 0 0 0 0,1 0 0 0 0,0 0 0 0 0,0 0 0 0 0,-1 0 0 0 0,1 0 0 0 0,-1 1-132 0 0,-10 1 319 0 0,-1 1 0 0 0,1 1 0 0 0,0 0 1 0 0,0 1-1 0 0,0 0 0 0 0,0 1 0 0 0,1 0 0 0 0,0 1 0 0 0,0 0 0 0 0,1 0 1 0 0,0 1-1 0 0,0 1 0 0 0,1 0 0 0 0,-1 2-319 0 0,6-6 134 0 0,0 0-1 0 0,0 0 1 0 0,0 1 0 0 0,1-1-1 0 0,-2 6-133 0 0,-5 7 189 0 0,8-13-166 0 0,0 0-1 0 0,0-1 1 0 0,0 1-1 0 0,1 0 1 0 0,-1 0 0 0 0,1 0-1 0 0,1 0 1 0 0,-1 0-1 0 0,1 0 1 0 0,-1 0-1 0 0,1 0 1 0 0,1 0-1 0 0,-1 0 1 0 0,1 0-1 0 0,0 0 1 0 0,0 0-1 0 0,0-1 1 0 0,1 1 0 0 0,0 0-1 0 0,0 0 1 0 0,0-1-1 0 0,0 1 1 0 0,1-1-1 0 0,0 0 1 0 0,0 0-1 0 0,0 0 1 0 0,0 0-1 0 0,0 0 1 0 0,1-1-1 0 0,0 1 1 0 0,0-1 0 0 0,2 1-23 0 0,13 9 124 0 0,0-2 0 0 0,1-1 0 0 0,0 0 0 0 0,0-1 1 0 0,1-2-1 0 0,0 0 0 0 0,1-1 0 0 0,-1-1 1 0 0,1-1-1 0 0,0 0 0 0 0,0-2 0 0 0,7-1-124 0 0,6-1-10 0 0,-1-2 1 0 0,0-1-1 0 0,1-2 0 0 0,-1-1 0 0 0,-1-2 1 0 0,10-4 9 0 0,-7-3-2474 0 0,-15 3-4594 0 0,-11 3-187 0 0</inkml:trace>
  <inkml:trace contextRef="#ctx0" brushRef="#br0" timeOffset="316.073">686 187 13184 0 0,'-2'-6'309'0'0,"0"1"1"0"0,-1-1 0 0 0,1 0 0 0 0,-1 1 0 0 0,-1-2-310 0 0,4 7 523 0 0,1-8 2197 0 0,-1 6 810 0 0,2 9-2238 0 0,6 25-449 0 0,-2 1 0 0 0,0 3-843 0 0,-2-6 267 0 0,6 47 386 0 0,-4-28 110 0 0,3 7-763 0 0,-4-32 0 0 0,-4-12 0 0 0,1-1 0 0 0,1 0 0 0 0,1 4 0 0 0,0-5-448 0 0,-2-3 577 0 0,0-1 0 0 0,0 0 0 0 0,1 0 0 0 0,-1-1 0 0 0,2 1-129 0 0,-4-5-237 0 0,1 1 1 0 0,0-1-1 0 0,0 0 1 0 0,0 0-1 0 0,0 0 1 0 0,0 0-1 0 0,0 0 1 0 0,0-1-1 0 0,0 1 1 0 0,0 0-1 0 0,1 0 237 0 0,-1-1-415 0 0,-1 1 1 0 0,1-1-1 0 0,0 0 0 0 0,0 0 1 0 0,0 0-1 0 0,0 1 0 0 0,0-1 1 0 0,0 0-1 0 0,-1 0 0 0 0,1 0 1 0 0,0 0-1 0 0,0 0 0 0 0,0-1 1 0 0,0 1-1 0 0,0 0 1 0 0,0 0-1 0 0,-1-1 0 0 0,2 1 415 0 0,6-5-7042 0 0</inkml:trace>
  <inkml:trace contextRef="#ctx0" brushRef="#br0" timeOffset="780.944">1103 206 15664 0 0,'-3'2'130'0'0,"0"0"0"0"0,0 0 1 0 0,0 0-1 0 0,1 0 1 0 0,-1 1-1 0 0,1-1 1 0 0,-1 1-1 0 0,1 0 1 0 0,0-1-1 0 0,0 1 1 0 0,0 0-1 0 0,1 0 0 0 0,-1 0 1 0 0,-1 3-131 0 0,-10 17 816 0 0,3-9-279 0 0,0 0-1 0 0,2 1 0 0 0,0 0 1 0 0,1 1-1 0 0,0 0 1 0 0,1 0-1 0 0,1 1 1 0 0,0-1-1 0 0,-1 14-536 0 0,6-29 7 0 0,0 0 0 0 0,0 0-1 0 0,-1 1 1 0 0,1-1 0 0 0,0 0 0 0 0,0 0 0 0 0,0 0-1 0 0,0 0 1 0 0,0 0 0 0 0,1 0 0 0 0,-1 0 0 0 0,0 0 0 0 0,0 0-1 0 0,1 0 1 0 0,-1 0 0 0 0,1 0 0 0 0,-1 0 0 0 0,1 0-1 0 0,-1 0 1 0 0,1 0 0 0 0,0 0 0 0 0,-1 0 0 0 0,1 0-1 0 0,0 0 1 0 0,0-1 0 0 0,-1 1 0 0 0,1 0 0 0 0,0-1 0 0 0,0 1-1 0 0,0 0 1 0 0,0-1 0 0 0,0 1 0 0 0,0-1 0 0 0,1 1-7 0 0,-1-1 5 0 0,1 0 1 0 0,-1 1 0 0 0,1-1 0 0 0,-1 0-1 0 0,1 0 1 0 0,-1 0 0 0 0,1 0 0 0 0,-1 0-1 0 0,1 0 1 0 0,-1 0 0 0 0,1-1-1 0 0,-1 1 1 0 0,1-1 0 0 0,-1 1 0 0 0,0-1-1 0 0,1 1 1 0 0,-1-1 0 0 0,1 0 0 0 0,-1 1-1 0 0,0-1 1 0 0,0 0 0 0 0,0 0 0 0 0,1 0-1 0 0,-1 0-5 0 0,8-9 2 0 0,-1 0-1 0 0,1 0 1 0 0,-2 0-1 0 0,0-1 1 0 0,0 0-1 0 0,-1 0 1 0 0,0-1-1 0 0,-1 0 1 0 0,3-9-2 0 0,-3 13 66 0 0,-4 7-54 0 0,0 0 1 0 0,-1 0 0 0 0,1 0-1 0 0,-1 0 1 0 0,1 0 0 0 0,-1 1 0 0 0,1-1-1 0 0,-1 0 1 0 0,1 0 0 0 0,-1 0-1 0 0,0 0 1 0 0,0-1 0 0 0,1 1-1 0 0,-1 0 1 0 0,0 0 0 0 0,0 0 0 0 0,0 0-1 0 0,0-1-12 0 0,12 16-26 0 0,-8-5 320 0 0,0 0 0 0 0,0 1 0 0 0,-1 0 0 0 0,0 0 0 0 0,0 4-294 0 0,0-3 104 0 0,0 1 0 0 0,1-1 0 0 0,2 6-104 0 0,-3-7 0 0 0,-2-8 0 0 0,-1 0 0 0 0,1 0 0 0 0,-1-1 0 0 0,1 1 0 0 0,0 0 0 0 0,0 0 0 0 0,0-1 0 0 0,0 1 0 0 0,0 0 0 0 0,0-1 0 0 0,0 1 0 0 0,0-1 0 0 0,1 1 0 0 0,-1-1 0 0 0,1 0 0 0 0,-1 0 0 0 0,1 0 0 0 0,-1 0 0 0 0,1 1 0 0 0,0-1-39 0 0,-1-1-1 0 0,1 1 0 0 0,-1 0 0 0 0,1-1 1 0 0,0 1-1 0 0,-1-1 0 0 0,1 1 1 0 0,0-1-1 0 0,-1 0 0 0 0,1 1 0 0 0,0-1 1 0 0,0 0-1 0 0,-1 0 0 0 0,1 0 1 0 0,0-1-1 0 0,0 1 0 0 0,-1 0 1 0 0,1-1-1 0 0,0 1 0 0 0,-1-1 0 0 0,1 1 1 0 0,-1-1 39 0 0,17-9-2916 0 0,-2-2-3545 0 0,-5 1-176 0 0</inkml:trace>
  <inkml:trace contextRef="#ctx0" brushRef="#br0" timeOffset="1054.763">1477 203 13824 0 0,'-4'0'215'0'0,"0"0"0"0"0,-1 0 0 0 0,1 0 0 0 0,0 0-1 0 0,0 1 1 0 0,0-1 0 0 0,0 1 0 0 0,0 0 0 0 0,0 1 0 0 0,1-1 0 0 0,-5 2-215 0 0,-1 2 921 0 0,0 0 1 0 0,0 0-1 0 0,0 1 0 0 0,-2 1-921 0 0,8-4 197 0 0,-1 0 1 0 0,1 0-1 0 0,0 0 0 0 0,0 0 1 0 0,0 1-1 0 0,0-1 1 0 0,1 1-1 0 0,-1 0 0 0 0,1 0 1 0 0,0 0-1 0 0,-1 2-197 0 0,3-5 25 0 0,-1 1 0 0 0,0-1 0 0 0,1 1 0 0 0,0 0 0 0 0,-1 0 0 0 0,1-1 0 0 0,0 1 0 0 0,0 0 0 0 0,0 0 0 0 0,0-1 0 0 0,0 1 0 0 0,0 0 0 0 0,0-1 0 0 0,1 1 0 0 0,-1 0 0 0 0,1 0 0 0 0,-1-1 0 0 0,1 1 0 0 0,0-1 0 0 0,0 1 0 0 0,-1 0 0 0 0,1-1 0 0 0,0 0 0 0 0,0 1 0 0 0,1-1 0 0 0,-1 1 0 0 0,0-1 0 0 0,0 0 0 0 0,1 0 0 0 0,-1 0-25 0 0,17 11 42 0 0,0-1-1 0 0,0-2 1 0 0,1 1-1 0 0,0-2 1 0 0,0-1-1 0 0,21 5-41 0 0,-31-6 11 0 0,-8-5-8 0 0,1 1-1 0 0,-1-1 0 0 0,1 0 0 0 0,-1 0 0 0 0,1 0 0 0 0,-1 0 0 0 0,1-1 0 0 0,0 1 0 0 0,-1 0 0 0 0,2 0-2 0 0,-2-1 98 0 0,-1 2-80 0 0,-1-1 1 0 0,1 1 0 0 0,-1-1 0 0 0,0 1-1 0 0,1 0 1 0 0,-1-1 0 0 0,0 0 0 0 0,0 1-1 0 0,0-1 1 0 0,0 1 0 0 0,0-1 0 0 0,0 0-1 0 0,0 0 1 0 0,-1 0 0 0 0,1 1-1 0 0,0-1 1 0 0,-1 0 0 0 0,0 0-19 0 0,-4 3-6 0 0,1-1 1 0 0,0 0-1 0 0,-1 0 0 0 0,-3 1 6 0 0,-166 54-90 0 0,174-57-1017 0 0,1-1-344 0 0,0 0-1127 0 0,0 0-4243 0 0</inkml:trace>
  <inkml:trace contextRef="#ctx0" brushRef="#br0" timeOffset="1382.561">1674 234 6912 0 0,'3'-3'162'0'0,"-2"2"-103"0"0,0 0 1 0 0,0 0 0 0 0,1 0-1 0 0,-1-1 1 0 0,0 1-1 0 0,0-1 1 0 0,0 1-1 0 0,0-1 1 0 0,-1 1 0 0 0,1-1-1 0 0,0 0 1 0 0,-1 1-1 0 0,1-1 1 0 0,-1-1-60 0 0,0 1 1348 0 0,3-2 6616 0 0,-9 4-5330 0 0,-8 5-1955 0 0,8-2-488 0 0,1 0-1 0 0,0 0 1 0 0,0 1 0 0 0,1 0 0 0 0,-1 0 0 0 0,1 0 0 0 0,0 0 0 0 0,0 1-1 0 0,0-1 1 0 0,-1 4-191 0 0,4-6 31 0 0,0-1 0 0 0,0 1 0 0 0,0 0 0 0 0,0 0 0 0 0,1 0-1 0 0,-1 0 1 0 0,1 0 0 0 0,-1 0 0 0 0,1 0 0 0 0,0 0 0 0 0,0 0 0 0 0,0 0-1 0 0,0 0 1 0 0,0 0 0 0 0,0 0 0 0 0,0 0 0 0 0,1 0 0 0 0,-1-1 0 0 0,1 1-1 0 0,-1 0 1 0 0,1 0 0 0 0,0 0 0 0 0,0 0 0 0 0,0-1 0 0 0,0 1 0 0 0,0 0-1 0 0,0-1 1 0 0,1 1 0 0 0,-1 0 0 0 0,0-1 0 0 0,1 0 0 0 0,-1 1-31 0 0,17 14-259 0 0,0-1 0 0 0,1-1 0 0 0,8 5 259 0 0,24 17 227 0 0,-48-34-180 0 0,-1 0-1 0 0,1 1 0 0 0,-1-1 1 0 0,0 1-1 0 0,0-1 1 0 0,0 1-1 0 0,0 0 0 0 0,0 0 1 0 0,-1 0-1 0 0,1 0 0 0 0,-1 0-46 0 0,0-2 61 0 0,-1 0 0 0 0,0 0 0 0 0,1 0 0 0 0,-1 1 0 0 0,0-1 0 0 0,0 0 0 0 0,0 0 0 0 0,1 0 0 0 0,-1 0 0 0 0,0 0 0 0 0,-1 0 0 0 0,1 1 0 0 0,0-1 0 0 0,0 0 0 0 0,0 0 0 0 0,-1 0 0 0 0,1 0 0 0 0,-1 0 0 0 0,1 0 0 0 0,0 0 0 0 0,-1 0 0 0 0,0 0 0 0 0,1 0 0 0 0,-1 0 0 0 0,0 0 0 0 0,1 0 0 0 0,-1-1 0 0 0,0 1 0 0 0,0 0 0 0 0,0 0 0 0 0,0-1 0 0 0,0 1 0 0 0,0 0-61 0 0,-11 6 76 0 0,-10 8-54 0 0,-1-2 1 0 0,-1 0-1 0 0,0-1 0 0 0,-10 2-22 0 0,15-7-24 0 0,14-4-199 0 0,1-2 0 0 0,-1 1 0 0 0,1 0 0 0 0,-1-1 0 0 0,0 0 0 0 0,0 0-1 0 0,1 0 1 0 0,-1-1 0 0 0,0 0 223 0 0,5 0-50 0 0,-1 0 0 0 0,1 0 0 0 0,0 0 0 0 0,0 0-1 0 0,0 0 1 0 0,0 0 0 0 0,-1 0 0 0 0,1 0 0 0 0,0 0-1 0 0,0 0 1 0 0,0 0 0 0 0,0 0 0 0 0,0 0 0 0 0,-1 0 0 0 0,1 0-1 0 0,0 0 1 0 0,0 0 0 0 0,0 0 0 0 0,0 0 0 0 0,0-1 0 0 0,-1 1-1 0 0,1 0 1 0 0,0 0 0 0 0,0 0 0 0 0,0 0 0 0 0,0 0-1 0 0,0 0 1 0 0,0-1 0 0 0,0 1 0 0 0,0 0 0 0 0,0 0 0 0 0,0 0-1 0 0,-1 0 1 0 0,1 0 0 0 0,0-1 0 0 0,0 1 0 0 0,0 0-1 0 0,0 0 51 0 0,2-9-3367 0 0,2 2-3454 0 0</inkml:trace>
  <inkml:trace contextRef="#ctx0" brushRef="#br0" timeOffset="1664.861">1917 328 17503 0 0,'0'0'399'0'0,"0"0"60"0"0,0 0 21 0 0,0 0-59 0 0,2 8-260 0 0,5 7-27 0 0,-5-12 53 0 0,-1 0-1 0 0,1 0 1 0 0,-1 0 0 0 0,0 0-1 0 0,0 0 1 0 0,0 0-1 0 0,-1 1-186 0 0,13 60 3072 0 0,-12-57-2912 0 0,0 0 1 0 0,1 0-1 0 0,-1 0 0 0 0,1 0 0 0 0,1 0 0 0 0,0-1 0 0 0,0 1 1 0 0,0-1-1 0 0,0 1 0 0 0,1-1 0 0 0,0 0 0 0 0,1-1 0 0 0,-1 1 1 0 0,1-1-1 0 0,0 0 0 0 0,3 3-160 0 0,-7-8 509 0 0,18 4-1286 0 0,-18-4 665 0 0,0 0 0 0 0,0-1 0 0 0,0 1 0 0 0,0 0 0 0 0,0-1-1 0 0,0 1 1 0 0,-1 0 0 0 0,1-1 0 0 0,0 1 0 0 0,0-1 0 0 0,0 1 0 0 0,-1-1 0 0 0,1 0 0 0 0,0 1 0 0 0,0-1 0 0 0,-1 0 0 0 0,1 1 0 0 0,-1-1-1 0 0,1 0 1 0 0,0 0 0 0 0,-1 0 112 0 0,8-13-7483 0 0,-3 1 402 0 0</inkml:trace>
  <inkml:trace contextRef="#ctx0" brushRef="#br0" timeOffset="1981.235">2053 209 10136 0 0,'-17'-11'3832'0'0,"17"10"-3638"0"0,0 1 0 0 0,0 0 0 0 0,-1 0 1 0 0,1 0-1 0 0,0-1 0 0 0,0 1 1 0 0,0 0-1 0 0,0 0 0 0 0,-1-1 0 0 0,1 1 1 0 0,0 0-1 0 0,0 0 0 0 0,0-1 0 0 0,0 1 1 0 0,0 0-1 0 0,0 0 0 0 0,0-1 1 0 0,0 1-1 0 0,0 0 0 0 0,0-1 0 0 0,0 1 1 0 0,0 0-1 0 0,0 0 0 0 0,0-1 1 0 0,0 1-1 0 0,0 0 0 0 0,0 0 0 0 0,0-1 1 0 0,0 1-1 0 0,0 0 0 0 0,0-1 1 0 0,0 1-1 0 0,1 0 0 0 0,-1 0 0 0 0,0 0 1 0 0,0-1-195 0 0,12 0 2261 0 0,-9 1-2813 0 0,4 1 420 0 0,1 0 0 0 0,-1 0-1 0 0,0 0 1 0 0,1 1 0 0 0,-1 0-1 0 0,4 3 133 0 0,35 7-3990 0 0,-19-8 1964 0 0,-5-3-19 0 0</inkml:trace>
  <inkml:trace contextRef="#ctx0" brushRef="#br0" timeOffset="2811.12">2532 160 17503 0 0,'0'0'399'0'0,"0"0"60"0"0,-7 2 442 0 0,-9 4-482 0 0,1 2-1 0 0,0-1 1 0 0,0 2 0 0 0,-12 8-419 0 0,-54 46 2339 0 0,59-46-2137 0 0,13-9-64 0 0,0 0 1 0 0,0 0-1 0 0,1 1 1 0 0,0 1 0 0 0,1-1-1 0 0,0 1 1 0 0,0 2-139 0 0,4-8 62 0 0,0 0 0 0 0,1 1 0 0 0,0-1 0 0 0,0 1 1 0 0,0-1-1 0 0,1 1 0 0 0,-1 0 0 0 0,1 0 0 0 0,0-1 1 0 0,1 1-1 0 0,-1 0 0 0 0,1 0 0 0 0,0 0 0 0 0,0 0 1 0 0,1 0-1 0 0,-1 0 0 0 0,1 0 0 0 0,1 3-62 0 0,-1-5 0 0 0,0-1 0 0 0,1 1 0 0 0,-1-1 0 0 0,1 0 0 0 0,-1 0 0 0 0,1 0 0 0 0,0 0 0 0 0,0 0 0 0 0,0 0 0 0 0,0 0 0 0 0,0 0 0 0 0,0-1 0 0 0,1 1 0 0 0,-1-1 0 0 0,0 0 0 0 0,1 1 0 0 0,-1-1 0 0 0,2 0 0 0 0,3 1 0 0 0,-1 1 0 0 0,1-1 0 0 0,1-1 0 0 0,-1 0 0 0 0,0 0 0 0 0,2 0 0 0 0,10 0-158 0 0,0-1 0 0 0,1-1 0 0 0,-1-1 0 0 0,0 0 0 0 0,-1-2 0 0 0,1 0 0 0 0,-1-1 0 0 0,1-1 0 0 0,-1 0 0 0 0,-1-2 0 0 0,1 0 0 0 0,0-2 158 0 0,39-19-920 0 0,0 3 0 0 0,2 1 0 0 0,44-10 920 0 0,-94 33-41 0 0,0-1-1 0 0,1 1 0 0 0,5 0 42 0 0,4 1 3165 0 0,-19 1-3130 0 0,0 0 0 0 0,1 0 0 0 0,-1 1 0 0 0,0-1 0 0 0,1 0 0 0 0,-1 0-1 0 0,0 1 1 0 0,1-1 0 0 0,-1 0 0 0 0,0 0 0 0 0,1 1 0 0 0,-1-1 0 0 0,0 0 0 0 0,0 1-1 0 0,1-1 1 0 0,-1 1 0 0 0,0-1 0 0 0,0 0 0 0 0,0 1 0 0 0,0-1 0 0 0,1 0 0 0 0,-1 1-1 0 0,0-1 1 0 0,0 1 0 0 0,0-1 0 0 0,0 1 0 0 0,0-1 0 0 0,0 0 0 0 0,0 1 0 0 0,0-1-1 0 0,0 1 1 0 0,0-1 0 0 0,0 0 0 0 0,-1 1-35 0 0,-1 14 462 0 0,0-12-463 0 0,1 1 1 0 0,-1-1-1 0 0,0 0 0 0 0,0 0 0 0 0,-1 0 0 0 0,1 0 1 0 0,-1-1-1 0 0,1 1 0 0 0,-1-1 0 0 0,-1 2 1 0 0,-34 20 502 0 0,30-19-136 0 0,0 0 1 0 0,0 0 0 0 0,1 0-1 0 0,-7 6-366 0 0,-1 2 45 0 0,13-12-53 0 0,0 0 0 0 0,0 0 0 0 0,0 0 0 0 0,1 1 0 0 0,-1-1 0 0 0,0 1 0 0 0,0-1-1 0 0,1 1 1 0 0,-1 0 0 0 0,1 0 0 0 0,0 0 0 0 0,-1 0 0 0 0,1 0 0 0 0,0 0 0 0 0,0 0 0 0 0,0 0 0 0 0,0 0 0 0 0,1 0 0 0 0,-1 1 8 0 0,0-1 91 0 0,-1 2-39 0 0,2-3-54 0 0,0-1 0 0 0,0 0 0 0 0,-1 1 0 0 0,1-1 0 0 0,0 1 0 0 0,0-1 0 0 0,0 1 0 0 0,0-1 0 0 0,0 0 0 0 0,0 1 0 0 0,0-1 0 0 0,0 1 0 0 0,0-1 0 0 0,0 1 0 0 0,0-1 0 0 0,0 0 0 0 0,0 1 0 0 0,0-1 0 0 0,0 1 0 0 0,0-1 0 0 0,0 0 0 0 0,1 1 0 0 0,-1-1 0 0 0,0 1 0 0 0,0-1 0 0 0,0 0 0 0 0,1 1 0 0 0,-1-1 0 0 0,0 0 0 0 0,1 1 0 0 0,-1-1 2 0 0,11 8 13 0 0,-9-6-87 0 0,-1-2 73 0 0,0 1 1 0 0,0-1-1 0 0,0 1 0 0 0,0-1 0 0 0,-1 1 0 0 0,1-1 0 0 0,0 1 1 0 0,0-1-1 0 0,0 0 0 0 0,0 0 0 0 0,0 1 0 0 0,0-1 1 0 0,0 0-1 0 0,0 0 0 0 0,0 0 0 0 0,0 0 0 0 0,0 0 0 0 0,0 0 1 0 0,0 0-1 0 0,0-1 0 0 0,0 1 0 0 0,0 0 0 0 0,0-1 1 0 0,2 1 9 0 0,3-1 2 0 0,1 0 0 0 0,-1-1 0 0 0,1 0 0 0 0,-1 0 1 0 0,0 0-1 0 0,0-1 0 0 0,0 0 0 0 0,0 0 1 0 0,0-1-1 0 0,-1 1 0 0 0,1-1 0 0 0,-1 0 0 0 0,0-1 1 0 0,0 1-1 0 0,-1-1 0 0 0,1 0 0 0 0,-1 0 1 0 0,0-1-1 0 0,1-2-11 0 0,8-10 112 0 0,-13 17-172 0 0,9 27-152 0 0,-3-13 240 0 0,-1-1 1 0 0,2 0 0 0 0,0 0-1 0 0,0 0 1 0 0,8 7-29 0 0,-13-15 23 0 0,0-1 0 0 0,1-1 0 0 0,0 1 0 0 0,0 0 1 0 0,0-1-1 0 0,0 1 0 0 0,0-1 0 0 0,0 0 1 0 0,1 0-1 0 0,-1 0 0 0 0,1-1 0 0 0,-1 1 0 0 0,1-1 1 0 0,0 0-1 0 0,-1 0 0 0 0,1 0 0 0 0,0 0 0 0 0,0-1 1 0 0,0 1-1 0 0,0-1 0 0 0,0 0 0 0 0,2-1-23 0 0,0 0 35 0 0,-1 0 0 0 0,1-1 1 0 0,-1 1-1 0 0,1-1 0 0 0,-1-1 0 0 0,0 1 0 0 0,0-1 0 0 0,5-3-35 0 0,1-2 77 0 0,0 0 0 0 0,-1 0 0 0 0,3-4-77 0 0,-11 10 9 0 0,0-1 0 0 0,0 1 1 0 0,-1-1-1 0 0,1 0 0 0 0,0 1 0 0 0,-1-1 0 0 0,0 0 1 0 0,0 0-1 0 0,0 0 0 0 0,1-2-9 0 0,8-20 36 0 0,-3 15-40 0 0,-5 8-5 0 0,-1 0 0 0 0,1 0 0 0 0,0 0-1 0 0,-1 0 1 0 0,0-1 0 0 0,0 1 0 0 0,0-1-1 0 0,0 1 1 0 0,0-1 0 0 0,0 1 0 0 0,0-2 9 0 0,1-18-170 0 0,-2 15 98 0 0,1 0 1 0 0,0 0-1 0 0,0 0 1 0 0,1 0 0 0 0,-1 0-1 0 0,3-3 72 0 0,2-8-192 0 0,-1-2 0 0 0,0 1-1 0 0,-1-4 193 0 0,0 3-243 0 0,1 0-1 0 0,6-16 244 0 0,-5 20-85 0 0,-3 10 54 0 0,-1 0 1 0 0,0 0 0 0 0,0 0-1 0 0,0 0 1 0 0,-1 0 0 0 0,0 0-1 0 0,0 0 1 0 0,0-3 30 0 0,-1-2-23 0 0,1 1 0 0 0,0 0 0 0 0,1 0 0 0 0,3-9 23 0 0,0-3 7 0 0,-3 1 94 0 0,-2 12 75 0 0,-3 13 280 0 0,3-2-451 0 0,0 1 0 0 0,0-1 0 0 0,0 1 0 0 0,1-1 0 0 0,-1 1 0 0 0,0-1 0 0 0,1 1 0 0 0,0-1 0 0 0,0 1 0 0 0,0-1 0 0 0,0 0 0 0 0,0 1 0 0 0,0-1 0 0 0,1 1-5 0 0,6 17 73 0 0,-7-15-52 0 0,3 11 74 0 0,1 0-1 0 0,0 0 1 0 0,7 12-95 0 0,-10-23 28 0 0,-1-1 0 0 0,1 1 0 0 0,-1 0 0 0 0,0 0 0 0 0,1 4-28 0 0,5 19 125 0 0,2-5 127 0 0,0 1-1 0 0,1 15-251 0 0,15 66 864 0 0,-18-71-742 0 0,-4-16-458 0 0,1-1-1 0 0,6 17 337 0 0,-5-19-178 0 0,-5-13 30 0 0,1 1 0 0 0,0-1 0 0 0,0 1 0 0 0,0-1-1 0 0,0 1 1 0 0,0-1 0 0 0,1 1 0 0 0,-1-1 0 0 0,1 0-1 0 0,0 1 150 0 0,4 4-1399 0 0,-5-6-66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9:19:34.88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5790 1139 10136 0 0,'0'-4'83'0'0,"0"-6"254"0"0,0 0 1 0 0,-1 0 0 0 0,-1-5-338 0 0,2 1 766 0 0,1 13-672 0 0,-1 0 1 0 0,0 0-1 0 0,0 0 0 0 0,0 0 1 0 0,0 0-1 0 0,0 0 0 0 0,0 0 0 0 0,0-1 1 0 0,0 1-1 0 0,-1 0 0 0 0,1 0 1 0 0,0 0-1 0 0,-1 0 0 0 0,1 0 1 0 0,0 0-1 0 0,-1 0 0 0 0,1 0 1 0 0,-1 0-95 0 0,0-1 119 0 0,0 1 0 0 0,1 0 0 0 0,-1 0 0 0 0,0 0 0 0 0,0 0 0 0 0,1 0 0 0 0,-1 0 0 0 0,0 0 0 0 0,0 0 0 0 0,0 0 0 0 0,0 0 0 0 0,0 1 0 0 0,-1-1 1 0 0,1 0-1 0 0,0 1 0 0 0,0-1 0 0 0,0 1 0 0 0,-1-1 0 0 0,1 1 0 0 0,0-1 0 0 0,0 1 0 0 0,-1 0 0 0 0,1 0 0 0 0,0 0 0 0 0,-1 0 0 0 0,1 0 0 0 0,0 0 0 0 0,-1 0 1 0 0,1 0-1 0 0,0 0 0 0 0,-1 0 0 0 0,1 1 0 0 0,0-1 0 0 0,-1 1 0 0 0,1-1 0 0 0,0 1 0 0 0,0-1 0 0 0,0 1 0 0 0,0 0 0 0 0,-1 0 0 0 0,1-1 0 0 0,0 1 0 0 0,0 0-119 0 0,-6 6 95 0 0,0 0 0 0 0,1 1 0 0 0,0 0 0 0 0,0 0 0 0 0,0 0 0 0 0,1 0 0 0 0,-3 9-95 0 0,-4 10-84 0 0,-8 29 84 0 0,18-48 27 0 0,1-4-27 0 0,0 0 0 0 0,0 1 0 0 0,0-1 0 0 0,1 1 0 0 0,0-1 0 0 0,0 1 0 0 0,0-1 0 0 0,1 1 0 0 0,0-1 0 0 0,-1 1 0 0 0,2-1 0 0 0,0 3 0 0 0,0 2 0 0 0,2-4 0 0 0,5 3 0 0 0,-7-7 45 0 0,0 0-1 0 0,0-1 0 0 0,0 1 0 0 0,0-1 1 0 0,0 1-1 0 0,0-1 0 0 0,0 1 1 0 0,0-1-1 0 0,0 0 0 0 0,1 0-44 0 0,-1-1 117 0 0,0 0-1 0 0,0 0 1 0 0,0 0-1 0 0,0 0 1 0 0,0-1-1 0 0,0 1 1 0 0,0 0-1 0 0,0-1 1 0 0,0 0 0 0 0,0 1-1 0 0,-1-1 1 0 0,1 0-1 0 0,0-1-116 0 0,18-30 75 0 0,-13 19-60 0 0,-3 5-15 0 0,0 0 0 0 0,-1 0 0 0 0,0-1 0 0 0,-1 1 0 0 0,0-1 0 0 0,0 1 0 0 0,-1-1 0 0 0,0 0 0 0 0,-1-4 0 0 0,-1 34 0 0 0,1-7 0 0 0,0 0 0 0 0,0 0 0 0 0,1 0 0 0 0,1 4 0 0 0,0 6 0 0 0,-2-19 0 0 0,0 1 0 0 0,0-1 0 0 0,0 0 0 0 0,1 0 0 0 0,1 4 0 0 0,-1 6 0 0 0,-1-12 0 0 0,0 1 0 0 0,0 0 0 0 0,1-1 0 0 0,-1 1 0 0 0,1-1 0 0 0,-1 1 0 0 0,1-1 0 0 0,0 1 0 0 0,0-1 0 0 0,0 0 0 0 0,0 1 0 0 0,0-1 0 0 0,0 0 0 0 0,2 1 0 0 0,3 2 0 0 0,-5-5-26 0 0,0 0-1 0 0,1-1 1 0 0,-1 1 0 0 0,1 0-1 0 0,-1 0 1 0 0,0-1-1 0 0,1 1 1 0 0,-1-1-1 0 0,0 0 1 0 0,1 1-1 0 0,-1-1 1 0 0,0 0-1 0 0,0 0 1 0 0,0 0-1 0 0,0 1 1 0 0,0-1 0 0 0,0 0-1 0 0,0-1 1 0 0,0 1-1 0 0,0 0 1 0 0,0 0-1 0 0,0 0 1 0 0,0-1 26 0 0,3-5-1505 0 0,0 1 0 0 0,0-1 0 0 0,2-7 1505 0 0,0-1-6140 0 0</inkml:trace>
  <inkml:trace contextRef="#ctx0" brushRef="#br0" timeOffset="390.32">5935 853 15664 0 0,'0'0'356'0'0,"0"0"49"0"0,0 0 21 0 0,-6 12 106 0 0,6-10-532 0 0,-1 1 0 0 0,0-1 0 0 0,1 0 0 0 0,-1 1 0 0 0,1-1 0 0 0,0 1 0 0 0,0-1 0 0 0,0 1 0 0 0,0-1 0 0 0,0 1 0 0 0,1 0 0 0 0,5 31 0 0 0,-4-24 0 0 0,3 17 675 0 0,-1 0 0 0 0,-2 1-1 0 0,0 19-674 0 0,-1-24 18 0 0,-2 17-20 0 0,1-33 2 0 0,0 1 0 0 0,0 0 0 0 0,1-1 0 0 0,-1 1 0 0 0,3 3 0 0 0,-2-6 72 0 0,-1-4 299 0 0,0-1 117 0 0,0 0 21 0 0,7-6 83 0 0,14-35-576 0 0,-10 19-1 0 0,-9 18-84 0 0,-1 1-1 0 0,1 0 1 0 0,-1-1 0 0 0,1 1-1 0 0,0 0 1 0 0,2-2 69 0 0,-4 4-76 0 0,6-6-295 0 0,-1 1 1 0 0,1-1-1 0 0,0 1 0 0 0,6-4 371 0 0,-10 9-2 0 0,0-1 0 0 0,1 1 0 0 0,-1 0 0 0 0,1-1 0 0 0,-1 1 0 0 0,1 0 0 0 0,-1 1 0 0 0,1-1 0 0 0,0 0 0 0 0,-1 1 0 0 0,1-1 0 0 0,0 1 0 0 0,0 0 0 0 0,0 0 0 0 0,-1 0 0 0 0,3 0 2 0 0,-2 1 13 0 0,1-1-1 0 0,0 1 1 0 0,-1-1 0 0 0,1 1-1 0 0,-1 0 1 0 0,1 0-1 0 0,-1 1 1 0 0,1-1-1 0 0,-1 1 1 0 0,0 0-1 0 0,0 0 1 0 0,0 0-1 0 0,0 0 1 0 0,0 0 0 0 0,0 1-1 0 0,0-1 1 0 0,-1 1-1 0 0,1 0 1 0 0,-1 0-1 0 0,0 0 1 0 0,0 0-1 0 0,0 0 1 0 0,0 0-1 0 0,0 1 1 0 0,-1-1-1 0 0,0 0 1 0 0,1 1 0 0 0,-1-1-1 0 0,-1 1 1 0 0,1 0-1 0 0,0-1 1 0 0,-1 3-13 0 0,0 1 264 0 0,1-4-186 0 0,-1 0 0 0 0,0 0 0 0 0,0 0 0 0 0,0 0 0 0 0,-1 0 0 0 0,1 1 0 0 0,-1-1 0 0 0,0 0 0 0 0,1 0 0 0 0,-2 0 0 0 0,1 0 0 0 0,0 0 0 0 0,0-1 0 0 0,-1 1 0 0 0,1 0 0 0 0,-1 0 0 0 0,0-1-78 0 0,-5 6 50 0 0,0-1-1 0 0,0 0 0 0 0,0 0 0 0 0,-1-1 0 0 0,0 0 0 0 0,0 0 1 0 0,0-1-1 0 0,-1 0 0 0 0,-6 3-49 0 0,10-6-57 0 0,-1 1-1 0 0,1-1 1 0 0,-1 0 0 0 0,1-1-1 0 0,-1 1 1 0 0,1-1 0 0 0,-1 0-1 0 0,0-1 1 0 0,0 1 0 0 0,1-1-1 0 0,-1 0 1 0 0,0-1 0 0 0,0 1-1 0 0,-2-2 58 0 0,7 2-159 0 0,0-1-1 0 0,0 0 0 0 0,0 1 0 0 0,0-1 0 0 0,0 0 0 0 0,0 1 0 0 0,1-1 1 0 0,-1 0-1 0 0,0 0 0 0 0,0 0 0 0 0,1 1 0 0 0,-1-1 0 0 0,1 0 1 0 0,-1 0-1 0 0,1 0 0 0 0,-1 0 0 0 0,1 0 0 0 0,-1-1 0 0 0,1 1 1 0 0,0 0-1 0 0,0 0 0 0 0,-1 0 0 0 0,1 0 0 0 0,0 0 0 0 0,0 0 1 0 0,0 0-1 0 0,0 0 0 0 0,0-1 0 0 0,1 1 0 0 0,-1 0 0 0 0,0 0 1 0 0,0 0-1 0 0,1 0 0 0 0,-1 0 160 0 0,4-9-5797 0 0</inkml:trace>
  <inkml:trace contextRef="#ctx0" brushRef="#br0" timeOffset="740.656">6312 953 11976 0 0,'25'-17'1369'0'0,"-24"16"-993"0"0,-1 1 113 0 0,0 0 21 0 0,0 0 2 0 0,0 0 0 0 0,0 0 0 0 0,-6 7 511 0 0,-20 19 645 0 0,16-17-1600 0 0,1 0 0 0 0,0 1 0 0 0,1 0 0 0 0,0 0 0 0 0,1 1 0 0 0,0 0 0 0 0,0 0-68 0 0,6-8 0 0 0,0-1 0 0 0,0 0 0 0 0,0 1 0 0 0,0-1 0 0 0,0 1 0 0 0,1-1 0 0 0,-1 1 0 0 0,1-1 0 0 0,0 1 0 0 0,0 0 0 0 0,0-1 0 0 0,0 1 0 0 0,0 0 0 0 0,1-1 0 0 0,-1 1 0 0 0,1-1 0 0 0,-1 1 0 0 0,1-1 0 0 0,0 1 0 0 0,0-1 0 0 0,0 0 0 0 0,0 1 0 0 0,1-1 0 0 0,-1 0 0 0 0,1 0 0 0 0,-1 0 0 0 0,1 0 0 0 0,0 0 0 0 0,-1 0 0 0 0,1 0 0 0 0,0 0 0 0 0,0-1 0 0 0,1 1 0 0 0,-1-1 0 0 0,0 0 0 0 0,0 1 0 0 0,1-1 0 0 0,-1 0 0 0 0,1-1 0 0 0,-1 1 0 0 0,3 0 0 0 0,-2 1 0 0 0,1-1 0 0 0,-1 0 0 0 0,0 1 0 0 0,0 0 0 0 0,0 0 0 0 0,0 0 0 0 0,1 1 0 0 0,16 10 0 0 0,-14-11 7 0 0,4 4-21 0 0,8 15 93 0 0,-17-20-10 0 0,-1 0 0 0 0,0 0 0 0 0,1-1-1 0 0,-1 1 1 0 0,0 0 0 0 0,0 0-1 0 0,0 0 1 0 0,1 0 0 0 0,-1 0 0 0 0,0 0-1 0 0,0 0 1 0 0,0 0 0 0 0,0 0-1 0 0,0 0 1 0 0,-1-1 0 0 0,1 1 0 0 0,0 0-1 0 0,0 0 1 0 0,-1 0-69 0 0,-7 18 616 0 0,7-16-578 0 0,-2 3-36 0 0,-1-1 0 0 0,0 1 0 0 0,0-1 0 0 0,0 0 0 0 0,-1 0 0 0 0,1 0 0 0 0,-1-1 0 0 0,0 0 0 0 0,-1 0 0 0 0,1 0-1 0 0,-1-1 1 0 0,-1 1-2 0 0,-7 4-17 0 0,0-1-1 0 0,-1 0 0 0 0,0-1 0 0 0,-8 1 18 0 0,21-6-67 0 0,-35 7-1060 0 0,36-8 971 0 0,0 1 0 0 0,-1-1 1 0 0,1 0-1 0 0,0 0 0 0 0,-1 0 0 0 0,1 0 1 0 0,-1 0-1 0 0,1 0 0 0 0,0 0 1 0 0,-1 0-1 0 0,1-1 0 0 0,-1 1 1 0 0,1-1-1 0 0,0 1 0 0 0,0-1 0 0 0,-1 1 1 0 0,1-1-1 0 0,0 0 0 0 0,0 1 1 0 0,0-1-1 0 0,-1 0 0 0 0,1 0 0 0 0,0-1 156 0 0,0-3-1023 0 0</inkml:trace>
  <inkml:trace contextRef="#ctx0" brushRef="#br0" timeOffset="1841.032">6535 972 13824 0 0,'0'0'314'0'0,"0"0"46"0"0,0 0 22 0 0,-1 1-50 0 0,-37 31-323 0 0,12-11 483 0 0,-14 16-492 0 0,31-28 275 0 0,1 0-1 0 0,1 0 0 0 0,0 1 1 0 0,0 0-1 0 0,1 1 0 0 0,-3 4-274 0 0,4-3 187 0 0,0-1 0 0 0,0 0-1 0 0,-1 8-186 0 0,5-16 101 0 0,1 1-1 0 0,-1-1 0 0 0,0 0 1 0 0,1 1-1 0 0,0-1 0 0 0,0 1 0 0 0,0-1 1 0 0,0 0-1 0 0,0 1 0 0 0,1-1 0 0 0,0 0 1 0 0,-1 1-1 0 0,1-1 0 0 0,0 0 0 0 0,1 1-100 0 0,-1-3 0 0 0,-1 0 0 0 0,1-1 0 0 0,-1 1 0 0 0,1 0 0 0 0,-1-1 0 0 0,1 1 0 0 0,-1 0 0 0 0,1-1 0 0 0,0 1 0 0 0,-1-1 0 0 0,1 0 0 0 0,0 1 0 0 0,-1-1 0 0 0,1 1 0 0 0,0-1 0 0 0,0 0 0 0 0,-1 0 0 0 0,1 1 0 0 0,0-1 0 0 0,0 0 0 0 0,0 0 0 0 0,0 0 0 0 0,-1 0 0 0 0,1 0 0 0 0,0 0 0 0 0,0 0 0 0 0,0 0 0 0 0,-1 0 0 0 0,2 0 0 0 0,20-8 0 0 0,-19 7 0 0 0,4-2 0 0 0,-1-1 0 0 0,0 0 0 0 0,1 0 0 0 0,-2 0 0 0 0,1-1 0 0 0,0 0 0 0 0,-1 0 0 0 0,0-1 0 0 0,0 1 0 0 0,0-1 0 0 0,-1 0 0 0 0,0-1 0 0 0,0 1 0 0 0,1-4 0 0 0,2-2 0 0 0,1-1 0 0 0,1 2 0 0 0,-1-1 0 0 0,2 2 0 0 0,0-1 0 0 0,3-2 0 0 0,-8 9 0 0 0,-1 1 0 0 0,0 0 0 0 0,1-1 0 0 0,0 2 0 0 0,0-1 0 0 0,0 1 0 0 0,0-1 0 0 0,0 2 0 0 0,0-1 0 0 0,1 0 0 0 0,-1 1 0 0 0,1 0 0 0 0,-1 0 0 0 0,1 1 0 0 0,-1-1 0 0 0,3 1 0 0 0,-4 1 0 0 0,0-1 0 0 0,0 1 0 0 0,0-1 0 0 0,0 1 0 0 0,0 0 0 0 0,0 1 0 0 0,0-1 0 0 0,-1 1 0 0 0,1-1 0 0 0,-1 1 0 0 0,1 0 0 0 0,-1 1 0 0 0,0-1 0 0 0,0 0 0 0 0,0 1 0 0 0,0 0 0 0 0,0 0 0 0 0,0 0 0 0 0,-1 0 0 0 0,1 0 0 0 0,-1 0 0 0 0,2 3 0 0 0,-2 0 146 0 0,0-1-1 0 0,0 1 0 0 0,0-1 0 0 0,-1 1 0 0 0,0-1 0 0 0,0 1 0 0 0,0 0 1 0 0,0 0-1 0 0,-1 0 0 0 0,0-1 0 0 0,-1 1 0 0 0,1 0 0 0 0,-1 0 0 0 0,0 0-145 0 0,0-2 3 0 0,0-1-1 0 0,0 1 0 0 0,0-1 0 0 0,0 1 0 0 0,0-1 0 0 0,-1 1 1 0 0,0-1-1 0 0,-1 3-2 0 0,2-5 0 0 0,0 0 0 0 0,1 0 0 0 0,-1 0 0 0 0,0 0-1 0 0,0 0 1 0 0,0-1 0 0 0,0 1 0 0 0,0 0 0 0 0,0 0 0 0 0,0-1 0 0 0,0 1 0 0 0,0 0 0 0 0,0-1 0 0 0,0 1 0 0 0,0-1 0 0 0,0 0 0 0 0,-1 1 0 0 0,1-1 0 0 0,0 0 0 0 0,0 0 0 0 0,0 0 0 0 0,-1 1 0 0 0,1-1-1 0 0,0-1 1 0 0,0 1 0 0 0,0 0 0 0 0,-2 0 0 0 0,2-1 0 0 0,-1 1 0 0 0,0-1 0 0 0,0 0 0 0 0,0 0 0 0 0,1 0 0 0 0,-1 0 0 0 0,0 0 0 0 0,1 0 0 0 0,-1 0 0 0 0,1 0 0 0 0,-1-1 0 0 0,1 1 0 0 0,0-1 0 0 0,0 1 0 0 0,-1-1 0 0 0,1 1 0 0 0,0-1 0 0 0,0 0 0 0 0,1 1 0 0 0,-1-1 0 0 0,0 0 0 0 0,0 0 0 0 0,1 0 0 0 0,-1 0 0 0 0,1-1 0 0 0,-1-3 0 0 0,0 0 0 0 0,0-1 0 0 0,1 1 0 0 0,0-1 0 0 0,0 1 0 0 0,1-7 0 0 0,0 7 0 0 0,1 1 0 0 0,-1-1 0 0 0,1 0 0 0 0,0 0 0 0 0,1 1 0 0 0,-1-1 0 0 0,1 1 0 0 0,0 0 0 0 0,0 0 0 0 0,1 0 0 0 0,3-4 0 0 0,1 0 0 0 0,0 1 0 0 0,0 1 0 0 0,0-1 0 0 0,1 1 0 0 0,0 1 0 0 0,1-1 0 0 0,0 3 0 0 0,0-1 0 0 0,0 2 0 0 0,1-1 0 0 0,-1 1 0 0 0,1 1 0 0 0,-1 0 0 0 0,10 0 0 0 0,30-4 0 0 0,9 6 0 0 0,-59 0 0 0 0,1 0 0 0 0,-1 0 0 0 0,1 0 0 0 0,-1 0 0 0 0,1 0 0 0 0,-1-1 0 0 0,1 1 0 0 0,-1 0 0 0 0,1 0 0 0 0,-1-1 0 0 0,0 1 0 0 0,1 0 0 0 0,-1-1 0 0 0,1 1 0 0 0,-1 0 0 0 0,0-1 0 0 0,1 1 0 0 0,-1-1 0 0 0,0 1 0 0 0,1-1 0 0 0,-1 1 0 0 0,0-1 0 0 0,0 1 0 0 0,1-1 0 0 0,-1 1 0 0 0,0-1 0 0 0,0 1 0 0 0,5-10 0 0 0,-2 5 0 0 0,-1 1 0 0 0,2 4 0 0 0,-2 1 31 0 0,0 1-1 0 0,-1 0 1 0 0,1 0-1 0 0,0 0 0 0 0,-1 0 1 0 0,0 0-1 0 0,1 0 1 0 0,-1 0-1 0 0,0 0 1 0 0,0 1-1 0 0,0-1 0 0 0,-1 0 1 0 0,1 1-1 0 0,-1-1 1 0 0,1 1-1 0 0,-1-1 1 0 0,1 2-31 0 0,1 46 1465 0 0,-2-47-1416 0 0,9 139-33 0 0,-5-34-16 0 0,-5-101 0 0 0,1-6 0 0 0,0-1 0 0 0,0 1 0 0 0,0-1 0 0 0,0 1 0 0 0,0-1 0 0 0,0 0 0 0 0,0 1 0 0 0,0-1 0 0 0,-1 1 0 0 0,1-1 0 0 0,0 1 0 0 0,0-1 0 0 0,0 0 0 0 0,-1 1 0 0 0,1-1 0 0 0,0 0 0 0 0,0 1 0 0 0,-1-1 0 0 0,1 0 0 0 0,0 1 0 0 0,-1-1 0 0 0,1 0 0 0 0,-1 1 0 0 0,1-1 0 0 0,0 0 0 0 0,-1 0 0 0 0,1 0 0 0 0,-1 1 0 0 0,1-1 0 0 0,-2 0 0 0 0,2 1-32 0 0,0-1-1 0 0,0 0 0 0 0,-1 0 0 0 0,1 1 0 0 0,-1-1 1 0 0,1 0-1 0 0,0 1 0 0 0,-1-1 0 0 0,1 0 1 0 0,-1 0-1 0 0,1 0 0 0 0,0 0 0 0 0,-1 1 1 0 0,1-1-1 0 0,-1 0 0 0 0,1 0 0 0 0,-1 0 0 0 0,1 0 1 0 0,-1 0-1 0 0,1 0 0 0 0,-1 0 0 0 0,1 0 1 0 0,-1 0-1 0 0,1 0 0 0 0,0 0 0 0 0,-1-1 1 0 0,1 1-1 0 0,-1 0 0 0 0,1 0 0 0 0,-1 0 1 0 0,1 0-1 0 0,0-1 0 0 0,-1 1 0 0 0,1 0 0 0 0,0-1 1 0 0,-1 1-1 0 0,1 0 0 0 0,0 0 0 0 0,-1-1 1 0 0,1 1-1 0 0,0-1 0 0 0,-1 1 0 0 0,1 0 1 0 0,0-1-1 0 0,0 1 0 0 0,0-1 0 0 0,-1 1 0 0 0,1 0 1 0 0,0-1-1 0 0,0 1 0 0 0,0-1 0 0 0,0 1 1 0 0,0-1-1 0 0,0 1 0 0 0,0-1 0 0 0,0 0 33 0 0,-1 0-61 0 0,-3-9-540 0 0,1-1 0 0 0,0 0 0 0 0,0-1 0 0 0,1 1 0 0 0,1 0 0 0 0,0-1 0 0 0,0 1 0 0 0,1 0 0 0 0,1-1 0 0 0,0 1 0 0 0,0-3 601 0 0,4-13-699 0 0,-4 14 223 0 0,1 0 1 0 0,0 1-1 0 0,1-1 1 0 0,1 1-1 0 0,0 0 1 0 0,5-11 475 0 0,-2 8-113 0 0,-6 13 110 0 0,-1 0 0 0 0,1 0 0 0 0,0 0 0 0 0,0 0 0 0 0,0 0 0 0 0,0 0-1 0 0,0 0 1 0 0,1 1 0 0 0,-1-1 0 0 0,0 0 0 0 0,1 1 0 0 0,-1-1 0 0 0,1 1-1 0 0,0-1 1 0 0,-1 1 0 0 0,1 0 0 0 0,0 0 0 0 0,0 0 0 0 0,2-1 3 0 0,4-1 433 0 0,0 0 0 0 0,0 0 0 0 0,1 1 0 0 0,-1-1 0 0 0,1 2 0 0 0,0 0 1 0 0,1 0-434 0 0,-7 0 144 0 0,0 1 0 0 0,0 1 1 0 0,0-1-1 0 0,0 0 0 0 0,1 1 1 0 0,-1 0-1 0 0,0 0 1 0 0,0 0-1 0 0,0 0 0 0 0,0 0 1 0 0,0 0-1 0 0,-1 1 0 0 0,1-1 1 0 0,0 1-1 0 0,-1 0 1 0 0,1 0-1 0 0,-1 0 0 0 0,1 0 1 0 0,-1 0-1 0 0,0 1 0 0 0,1 0-144 0 0,-1 0 109 0 0,0-1 0 0 0,-1 1 0 0 0,1 0 0 0 0,-1 0-1 0 0,0-1 1 0 0,0 1 0 0 0,0 0 0 0 0,0 0 0 0 0,-1 0-1 0 0,1 0 1 0 0,-1 0 0 0 0,1 0 0 0 0,-1 0 0 0 0,0 0-1 0 0,0 0 1 0 0,-1 0 0 0 0,1 0 0 0 0,0 0 0 0 0,-1 1-109 0 0,0 0 135 0 0,0-1 1 0 0,-1 1 0 0 0,1 0 0 0 0,0-1 0 0 0,-1 1-1 0 0,0-1 1 0 0,0 0 0 0 0,0 0 0 0 0,0 0-1 0 0,-1 0 1 0 0,1 0 0 0 0,-1 0 0 0 0,1 0 0 0 0,-1-1-1 0 0,-1 1-135 0 0,-6 4-3 0 0,-1 0-1 0 0,0-1 1 0 0,-1-1 0 0 0,1 1-1 0 0,-1-2 1 0 0,0 0-1 0 0,-1 0 1 0 0,1-1-1 0 0,-1 0 1 0 0,1-1 0 0 0,-1-1-1 0 0,0 0 1 0 0,1-1-1 0 0,-9-1 4 0 0,18 1-191 0 0,0-1 0 0 0,0 1 0 0 0,0-1 0 0 0,0 0 0 0 0,1 0 0 0 0,-1-1 0 0 0,0 1 0 0 0,0 0 0 0 0,1-1 0 0 0,-1 0 0 0 0,1 0 0 0 0,-1 1 0 0 0,1-1 0 0 0,0-1 0 0 0,-1 1 0 0 0,1 0 0 0 0,0-1 0 0 0,1 1 0 0 0,-1-1 0 0 0,0 1 0 0 0,1-1 0 0 0,-1 0 0 0 0,1 1 0 0 0,0-1-1 0 0,0-1 192 0 0,-3-9-1023 0 0</inkml:trace>
  <inkml:trace contextRef="#ctx0" brushRef="#br0" timeOffset="2122.073">7226 839 13824 0 0,'-5'0'192'0'0,"-11"2"862"0"0,12 14-804 0 0,3-10-20 0 0,1 0 0 0 0,0-1 0 0 0,0 1 1 0 0,0 0-1 0 0,1 2-230 0 0,-1 23 1320 0 0,-3 21 728 0 0,3-2-432 0 0,-1-45-1613 0 0,1 0 0 0 0,1 1 0 0 0,-1-1 0 0 0,1 0 0 0 0,0 0 0 0 0,0 2-3 0 0,0-2-1 0 0,0 0 1 0 0,0 0 0 0 0,-1 0 0 0 0,1 0 0 0 0,-1 0-1 0 0,-1 1 1 0 0,-2 29 1815 0 0,2-35-1939 0 0,1 1 1 0 0,0-1-1 0 0,-1 1 0 0 0,1-1 1 0 0,-1 0-1 0 0,1 1 0 0 0,-1-1 1 0 0,1 1-1 0 0,-1-1 0 0 0,1 0 1 0 0,-1 1-1 0 0,1-1 0 0 0,-1 0 1 0 0,1 0-1 0 0,-1 0 0 0 0,1 1 1 0 0,-1-1-1 0 0,0 0 0 0 0,1 0 0 0 0,-1 0 1 0 0,1 0-1 0 0,-1 0 0 0 0,0 0 1 0 0,1 0-1 0 0,-1 0 0 0 0,1 0 1 0 0,-1 0-1 0 0,0 0 0 0 0,1-1 124 0 0,-6-4-2112 0 0,2-2-4371 0 0</inkml:trace>
  <inkml:trace contextRef="#ctx0" brushRef="#br0" timeOffset="2408.23">7145 972 10136 0 0,'19'-3'1056'0'0,"-7"6"-653"0"0,-10-2-194 0 0,1 0 1 0 0,0-1-1 0 0,-1 1 1 0 0,1 0-1 0 0,0 0 1 0 0,-1 0-1 0 0,2 1-209 0 0,52 31 4722 0 0,22 11-1051 0 0,-75-42-3542 0 0,0 0 0 0 0,0 1 0 0 0,0-1 0 0 0,-1 1 0 0 0,1 0 0 0 0,-1-1 1 0 0,0 1-1 0 0,0 0 0 0 0,0 1 0 0 0,0-1 0 0 0,0 0 0 0 0,-1 1 0 0 0,0-1 0 0 0,1 1 0 0 0,-1-1 0 0 0,0 2-129 0 0,-1-4 0 0 0,0 0 0 0 0,0 0 0 0 0,0 0 0 0 0,0 0 0 0 0,0 0 0 0 0,0 0 0 0 0,0 0 0 0 0,-1 0 0 0 0,1 0 0 0 0,0 0 0 0 0,0 0 0 0 0,-1 1 0 0 0,0-1 0 0 0,1 1 0 0 0,-1-1 0 0 0,1 0 0 0 0,0 1 0 0 0,-1-1 0 0 0,1 0 0 0 0,0 1 0 0 0,0-1 0 0 0,0 0 0 0 0,0 1 0 0 0,0-1 0 0 0,1 4 0 0 0,-1 0 0 0 0,1-1 0 0 0,-1 1 0 0 0,0 0 0 0 0,-1 0 0 0 0,1-1 0 0 0,-1 1 0 0 0,0 2 0 0 0,-5 0 0 0 0,1-2-64 0 0,4-4-273 0 0,1-1-138 0 0,0 0-33 0 0,-3-2-904 0 0,3 2 1341 0 0,-1 0 0 0 0,1 0 1 0 0,0 0-1 0 0,0 0 0 0 0,0 0 1 0 0,-1-1-1 0 0,1 1 0 0 0,0 0 0 0 0,0 0 1 0 0,0 0-1 0 0,-1 0 0 0 0,1-1 0 0 0,0 1 1 0 0,0 0-1 0 0,0 0 0 0 0,0 0 1 0 0,0-1-1 0 0,-1 1 0 0 0,1 0 0 0 0,0 0 1 0 0,0-1-1 0 0,0 1 0 0 0,0 0 1 0 0,0 0-1 0 0,0-1 0 0 0,0 1 0 0 0,0 0 1 0 0,0 0-1 0 0,0-1 0 0 0,0 1 1 0 0,0 0-1 0 0,0 0 0 0 0,0-1 0 0 0,0 1 1 0 0,0 0-1 0 0,0 0 0 0 0,0 0 1 0 0,1-1-1 0 0,-1 1 0 0 0,0 0 71 0 0,4-17-2032 0 0,4-3-14 0 0</inkml:trace>
  <inkml:trace contextRef="#ctx0" brushRef="#br0" timeOffset="2687.095">7460 826 11976 0 0,'0'0'266'0'0,"0"0"44"0"0,0 0 15 0 0,0 0-26 0 0,7 5-187 0 0,-3-1-121 0 0,-3-3-57 0 0,0-1 1 0 0,0 1-1 0 0,0 0 0 0 0,0 0 0 0 0,0 0 0 0 0,0 0 0 0 0,0 0 0 0 0,-1 0 0 0 0,1 0 0 0 0,0 0 1 0 0,0 0-1 0 0,-1 1 0 0 0,1-1 0 0 0,-1 0 0 0 0,1 0 0 0 0,-1 1 0 0 0,0-1 0 0 0,1 0 0 0 0,-1 1 1 0 0,0-1-1 0 0,0 1 66 0 0,0-1-512 0 0</inkml:trace>
  <inkml:trace contextRef="#ctx0" brushRef="#br0" timeOffset="3018.613">7520 916 10136 0 0,'0'0'230'0'0,"-1"9"309"0"0,-1-5-508 0 0,1 1 0 0 0,-1-1 0 0 0,-1 0 1 0 0,1 0-1 0 0,0-1 0 0 0,-1 1 0 0 0,0 0 0 0 0,0-1 0 0 0,0 1 0 0 0,-2 0-31 0 0,-11 16 868 0 0,1 4 3112 0 0,-7 17-3980 0 0,12-21 695 0 0,-3 16 841 0 0,11-32-1382 0 0,1-2-89 0 0,0-1 0 0 0,0 1 0 0 0,0 0 0 0 0,0 0 0 0 0,1 0 0 0 0,-1 0 0 0 0,1-1 0 0 0,-1 1 0 0 0,1 0 0 0 0,0 0 0 0 0,0 0 0 0 0,0 0-1 0 0,0 0 1 0 0,0 0 0 0 0,0 2-65 0 0,1 1 0 0 0,-1-5 0 0 0,0 0 0 0 0,0 1 0 0 0,0-1 0 0 0,0 0 0 0 0,1 0 0 0 0,-1 0 0 0 0,0 1 0 0 0,0-1 0 0 0,1 0 0 0 0,-1 0 0 0 0,0 0 0 0 0,0 0 0 0 0,1 0 0 0 0,-1 1 0 0 0,0-1 0 0 0,0 0 0 0 0,1 0 0 0 0,-1 0 0 0 0,0 0 0 0 0,0 0 0 0 0,1 0 0 0 0,-1 0 0 0 0,0 0 0 0 0,1 0 0 0 0,-1 0 0 0 0,0 0 0 0 0,0 0 0 0 0,1 0 0 0 0,-1 0 0 0 0,0 0 0 0 0,1 0 0 0 0,-1-1 0 0 0,0 1 0 0 0,0 0 0 0 0,1 0 0 0 0,-1 0 0 0 0,0 0 0 0 0,0 0 0 0 0,4-2 94 0 0,0 0 0 0 0,1 0-1 0 0,-2-1 1 0 0,1 1-1 0 0,0-1 1 0 0,0 1 0 0 0,-1-1-1 0 0,3-3-93 0 0,26-29 1304 0 0,-28 31-1325 0 0,7-8 209 0 0,-1-1-497 0 0,1 0 0 0 0,1 1 0 0 0,0 1 0 0 0,0 0 0 0 0,1 0 0 0 0,1 1-1 0 0,6-3 310 0 0,-13 9 0 0 0,-3 1 0 0 0,0 1 0 0 0,0 0 0 0 0,0 0 0 0 0,0 0 0 0 0,0 0 0 0 0,1 1 0 0 0,-1-1 0 0 0,1 1 0 0 0,-1 0 0 0 0,1 1 0 0 0,-1-1 0 0 0,1 1 0 0 0,-1 0 0 0 0,3 0 0 0 0,5 3 0 0 0,-9 0 0 0 0,-3-2 0 0 0,5 3 111 0 0,-1 1 0 0 0,0-1-1 0 0,-1 1 1 0 0,1 0 0 0 0,-1 0-1 0 0,0 0 1 0 0,0 0 0 0 0,0 0-1 0 0,-1 1 1 0 0,0-1 0 0 0,0 1-1 0 0,0 0 1 0 0,-1-1 0 0 0,1 1-1 0 0,-1 0 1 0 0,-1 0 0 0 0,1 0-1 0 0,-1 3-110 0 0,1 1 2 0 0,-1-7 5 0 0,0-1 0 0 0,0 1 0 0 0,0 0 0 0 0,0-1 0 0 0,0 1 0 0 0,0-1 0 0 0,-1 1 0 0 0,1-1 0 0 0,-1 1 0 0 0,0 0-7 0 0,1-3 59 0 0,0 1-1 0 0,0-1 0 0 0,0 1 0 0 0,0-1 1 0 0,0 1-1 0 0,-1-1 0 0 0,1 0 1 0 0,0 1-1 0 0,0-1 0 0 0,0 1 0 0 0,-1-1 1 0 0,1 0-1 0 0,0 1 0 0 0,0-1 0 0 0,-1 0 1 0 0,1 1-1 0 0,0-1 0 0 0,-1 0 0 0 0,1 1 1 0 0,0-1-1 0 0,-1 0 0 0 0,1 1 1 0 0,0-1-59 0 0,-1 0 23 0 0,1 0 1 0 0,0 0 0 0 0,-1 0 0 0 0,1-1-1 0 0,0 1 1 0 0,-1 0 0 0 0,1 0 0 0 0,0 0-1 0 0,0 0 1 0 0,-1 0 0 0 0,1-1 0 0 0,0 1-1 0 0,-1 0 1 0 0,1 0 0 0 0,0 0-1 0 0,0-1 1 0 0,0 1 0 0 0,-1 0 0 0 0,1 0-1 0 0,0-1 1 0 0,0 1 0 0 0,0 0 0 0 0,0 0-1 0 0,-1-1-23 0 0,1 0 6 0 0,-1-1-1 0 0,0 1 1 0 0,0-1-1 0 0,1 1 1 0 0,-1-1-1 0 0,1 0 1 0 0,0 1-1 0 0,-1-1 1 0 0,1 0-1 0 0,0 1 1 0 0,0-1-1 0 0,0 0-5 0 0,1-3 0 0 0,0-2 0 0 0,0 0 0 0 0,1-1 0 0 0,0 1 0 0 0,0 0 0 0 0,3-4 0 0 0,-2 3 0 0 0,-2 6 0 0 0,0 0 0 0 0,0-1 0 0 0,0 1 0 0 0,0 0 0 0 0,0 0 0 0 0,1 0 0 0 0,-1 0 0 0 0,1 0 0 0 0,-1 0 0 0 0,1 1 0 0 0,0-1 0 0 0,-1 0 0 0 0,1 1 0 0 0,0-1 0 0 0,0 1 0 0 0,0 0 0 0 0,1-1 0 0 0,1 1 0 0 0,-1-1 0 0 0,0 0 0 0 0,1 1 0 0 0,0 0 0 0 0,-1 0 0 0 0,1 0 0 0 0,0 0 0 0 0,0 1 0 0 0,-1 0 0 0 0,1-1 0 0 0,0 1 0 0 0,0 1 0 0 0,-1-1 0 0 0,1 0 0 0 0,0 1 0 0 0,0 0 0 0 0,-1 0 0 0 0,2 0 0 0 0,2 2 0 0 0,0 0 0 0 0,-1 0 0 0 0,1 1 0 0 0,-1 0 0 0 0,0 0 0 0 0,0 1 0 0 0,-1-1 0 0 0,1 1 0 0 0,1 2 0 0 0,-4-3 16 0 0,0-1-1 0 0,0 1 0 0 0,0 0 1 0 0,0 0-1 0 0,-1 0 0 0 0,0 0 1 0 0,0 1-1 0 0,0-1 0 0 0,0 0 0 0 0,-1 1 1 0 0,1 1-16 0 0,-1-2-256 0 0,0-1 0 0 0,-1 1 0 0 0,0 0 0 0 0,1-1 0 0 0,-1 1 0 0 0,-1 3 256 0 0,1-4-685 0 0,-1 0 0 0 0,1 0 0 0 0,-1-1-1 0 0,0 1 1 0 0,0 0 0 0 0,0 0-1 0 0,0-1 1 0 0,-1 1 0 0 0,1 0 685 0 0,-11 15-6881 0 0</inkml:trace>
  <inkml:trace contextRef="#ctx0" brushRef="#br0" timeOffset="4253.495">6789 1456 15664 0 0,'0'-1'30'0'0,"0"1"0"0"0,1 0 0 0 0,-1-1 0 0 0,0 1 0 0 0,0 0 0 0 0,0-1 0 0 0,1 1 0 0 0,-1 0 0 0 0,0-1 0 0 0,0 1 0 0 0,0 0 0 0 0,0-1 1 0 0,0 1-1 0 0,0 0 0 0 0,0-1 0 0 0,0 1 0 0 0,0 0 0 0 0,0-1 0 0 0,0 1 0 0 0,0 0 0 0 0,0-1 0 0 0,0 1 0 0 0,0-1 0 0 0,-1 1 0 0 0,1 0 1 0 0,0-1-1 0 0,0 1 0 0 0,0 0 0 0 0,0 0 0 0 0,-1-1 0 0 0,1 1 0 0 0,0 0 0 0 0,0-1 0 0 0,-1 1 0 0 0,1 0 0 0 0,0 0 0 0 0,0-1 0 0 0,-1 1 1 0 0,1 0-1 0 0,0 0 0 0 0,-1 0 0 0 0,1 0 0 0 0,0-1 0 0 0,-1 1 0 0 0,1 0 0 0 0,0 0 0 0 0,-1 0 0 0 0,1 0 0 0 0,0 0 0 0 0,-1 0-30 0 0,0-1 88 0 0,-1 1 0 0 0,1-1-1 0 0,0 1 1 0 0,-1-1-1 0 0,1 1 1 0 0,-1 0 0 0 0,1 0-1 0 0,-1 0 1 0 0,1-1-1 0 0,-1 1 1 0 0,1 1 0 0 0,-1-1-1 0 0,0 0-87 0 0,-1 1 175 0 0,0 0 0 0 0,0 1 0 0 0,0-1 0 0 0,0 1 0 0 0,0 0 0 0 0,0 0 0 0 0,0 0 0 0 0,1 0 0 0 0,-1 0 0 0 0,1 0 0 0 0,-1 1 0 0 0,1 0 0 0 0,0-1 0 0 0,0 1-1 0 0,0 0 1 0 0,0 0 0 0 0,1 0 0 0 0,-2 2-175 0 0,2-1 13 0 0,-1-1 0 0 0,-1 0 0 0 0,1 1 1 0 0,0-1-1 0 0,-1 0 0 0 0,1 0 0 0 0,-3 1-13 0 0,2-1 142 0 0,0 1 1 0 0,0-1-1 0 0,0 0 1 0 0,1 1-1 0 0,-1 0 1 0 0,1 0-143 0 0,-3 7 221 0 0,1 0-1 0 0,1 1 1 0 0,0-1-1 0 0,0 1 1 0 0,0 9-221 0 0,3-16 14 0 0,-1-4-14 0 0,1 1 0 0 0,0-1 0 0 0,0 1 0 0 0,1-1 0 0 0,-1 1 0 0 0,0-1 0 0 0,0 1 0 0 0,1-1 0 0 0,-1 1 0 0 0,1-1 0 0 0,-1 1 0 0 0,1-1 0 0 0,0 0 0 0 0,-1 1 0 0 0,1-1 0 0 0,0 0 0 0 0,0 0 0 0 0,0 1 0 0 0,0-1 0 0 0,0 0 0 0 0,1 1 0 0 0,0 0 0 0 0,1-1 0 0 0,-1 1 0 0 0,0 0 0 0 0,1-1 0 0 0,0 1 0 0 0,-1-1 0 0 0,1 0 0 0 0,0 0 0 0 0,-1 0 0 0 0,4 1 0 0 0,2-1 0 0 0,-1-1 0 0 0,1 1 0 0 0,0-1 0 0 0,-1-1 0 0 0,1 1 0 0 0,0-1 0 0 0,-1-1 0 0 0,1 1 0 0 0,-1-1 0 0 0,7-3 0 0 0,13-5 0 0 0,-1-1 0 0 0,6-5 0 0 0,-26 13 0 0 0,13-7-486 0 0,0 0-1 0 0,-1 0 0 0 0,-1-2 1 0 0,0-1-1 0 0,0 0 0 0 0,3-4 487 0 0,-1-8-1104 0 0,-19 25 1104 0 0,0 0 0 0 0,0 0 0 0 0,0 0-1 0 0,0-1 1 0 0,0 1 0 0 0,0 0-1 0 0,0 0 1 0 0,0 0 0 0 0,0 0 0 0 0,1-1-1 0 0,-1 1 1 0 0,0 0 0 0 0,0 0-1 0 0,0 0 1 0 0,0-1 0 0 0,0 1 0 0 0,0 0-1 0 0,0 0 1 0 0,-1 0 0 0 0,1 0-1 0 0,0-1 1 0 0,0 1 0 0 0,0 0 0 0 0,0 0-1 0 0,0 0 1 0 0,0 0 0 0 0,0-1-1 0 0,0 1 1 0 0,0 0 0 0 0,0 0 0 0 0,-1 0-1 0 0,1 0 1 0 0,0 0 0 0 0,0 0-1 0 0,0-1 1 0 0,0 1 0 0 0,0 0 0 0 0,-1 0-1 0 0,1 0 1 0 0,0 0 0 0 0,0 0-1 0 0,0 0 1 0 0,0 0 0 0 0,-1 0 0 0 0,1 0-1 0 0,0 0 1 0 0,0 0 0 0 0,0 0-1 0 0,0 0 1 0 0,-1 0 0 0 0,1 0 0 0 0,0 0-1 0 0,0 0 1 0 0,0 0 0 0 0,0 0-1 0 0,-1 0 1 0 0,1 0 0 0 0,0 0 0 0 0,0 0-1 0 0,0 0 1 0 0,0 0 0 0 0,-11 1 1 0 0,7 0 23 0 0,0 1 0 0 0,0-1-1 0 0,0 1 1 0 0,0 0-1 0 0,0 0 1 0 0,0 0 0 0 0,1 1-1 0 0,-1-1 1 0 0,1 1-1 0 0,0 0 1 0 0,0 0 0 0 0,0 0-1 0 0,0 0 1 0 0,0 1 0 0 0,0-1-1 0 0,1 1 1 0 0,-2 2-24 0 0,-5 7 721 0 0,8-12-671 0 0,-1 1 0 0 0,1-1 0 0 0,0 0 1 0 0,1 0-1 0 0,-1 0 0 0 0,0 1 0 0 0,0-1 0 0 0,0 1 1 0 0,1-1-1 0 0,-1 0 0 0 0,1 1 0 0 0,-1-1 0 0 0,1 1 1 0 0,0-1-1 0 0,-1 1 0 0 0,1-1 0 0 0,0 1-50 0 0,0 5 12 0 0,0-1-12 0 0,0-1 0 0 0,0 0-1 0 0,0 0 1 0 0,1 0 0 0 0,0 0 0 0 0,0 0 0 0 0,0 1 0 0 0,0-5 2 0 0,-1 0 1 0 0,1 1 0 0 0,0-1-1 0 0,-1 0 1 0 0,1 0 0 0 0,0 0-1 0 0,0 0 1 0 0,0 0 0 0 0,0 0-1 0 0,0 0 1 0 0,0 0 0 0 0,0 0-1 0 0,0 0 1 0 0,0-1 0 0 0,0 1-1 0 0,1 0 1 0 0,-1-1 0 0 0,0 1 0 0 0,0-1-1 0 0,1 1 1 0 0,-1-1 0 0 0,0 0-1 0 0,1 1 1 0 0,-1-1 0 0 0,0 0-1 0 0,1 0 1 0 0,-1 0 0 0 0,0 0-1 0 0,1 0-2 0 0,4 0 217 0 0,0-1-1 0 0,0 1 0 0 0,0-1 1 0 0,0 0-1 0 0,-1-1 1 0 0,1 1-1 0 0,0-1 0 0 0,-1 0 1 0 0,5-2-217 0 0,3-4 8 0 0,0 0 1 0 0,0-1 0 0 0,1-1-9 0 0,-13 9 2 0 0,79-59-2 0 0,-74 56 0 0 0,-4 3 0 0 0,1-1 0 0 0,0 0 0 0 0,-1 1 0 0 0,1-1 0 0 0,-1 0 0 0 0,0-1 0 0 0,1 1 0 0 0,-1 0 0 0 0,0-1 0 0 0,-1 1 0 0 0,1-1 0 0 0,1-1 0 0 0,-1-1 0 0 0,2 0 0 0 0,-1 1 0 0 0,-1-1 0 0 0,2-3-1 0 0,-2 6 7 0 0,8-6-75 0 0,-9 7-268 0 0,-1 1-138 0 0,0 0-33 0 0,1-1 66 0 0,2-2 292 0 0,8-4 133 0 0,-9 5 18 0 0,2-9 0 0 0,-2 4-2 0 0,0 2 1 0 0,1 2 0 0 0,0-1 0 0 0,-1 0 0 0 0,1 1 0 0 0,-1-1 0 0 0,0 0 0 0 0,1-2 0 0 0,-3 4 0 0 0,0 1 0 0 0,1 0 0 0 0,-1-1 0 0 0,0 1 0 0 0,0 0 0 0 0,0-1 0 0 0,0 1 0 0 0,0 0 0 0 0,0-1 0 0 0,-1 1 0 0 0,1 0 0 0 0,0-1 0 0 0,-1 1 0 0 0,1 0 0 0 0,-1-1 0 0 0,0 0 0 0 0,1 0 0 0 0,0 0 0 0 0,-1 0 0 0 0,1 0 0 0 0,0 0 0 0 0,0 1 0 0 0,0-1 0 0 0,0-2 0 0 0,1 2 0 0 0,-1 1 0 0 0,0-1 0 0 0,0 0 0 0 0,0 0 0 0 0,-1 0 0 0 0,1 1 0 0 0,0-1 0 0 0,-1 0 0 0 0,0-1 0 0 0,1-3 0 0 0,0 6 0 0 0,0 0 0 0 0,0 0 0 0 0,1-1 0 0 0,-1 1 0 0 0,0 0 0 0 0,0 0 0 0 0,0-1 0 0 0,1 1 0 0 0,-1 0 0 0 0,0-1 0 0 0,0 1 0 0 0,0 0 0 0 0,0-1 0 0 0,0 1 0 0 0,0 0 0 0 0,0-1 0 0 0,0 1 0 0 0,0 0 0 0 0,0-1 0 0 0,0 1 0 0 0,0 0 0 0 0,0-1 0 0 0,0 1 0 0 0,0 0 0 0 0,0-1 0 0 0,-2-2 0 0 0,2 3 0 0 0,0 0 0 0 0,0 0 0 0 0,-1 0 0 0 0,1 0 0 0 0,0 0 0 0 0,0 0 0 0 0,0 0 0 0 0,0 0 0 0 0,-1 0 0 0 0,1 0 0 0 0,0 0 0 0 0,0 0 0 0 0,0 0 0 0 0,0 0 0 0 0,-1 0 0 0 0,1 1 0 0 0,0-1 0 0 0,0 0 0 0 0,0 0 0 0 0,0 0 0 0 0,0 0 0 0 0,-1 0 0 0 0,1 0 0 0 0,0 0 0 0 0,0 0 0 0 0,0 0 0 0 0,0 1 0 0 0,0-1 0 0 0,0 0 0 0 0,0 0 0 0 0,-1 0 0 0 0,1 0 0 0 0,0 0 0 0 0,0 1 0 0 0,0-1 0 0 0,0 0 0 0 0,0 0 0 0 0,0 0 0 0 0,0 0 0 0 0,0 1 0 0 0,0-1 0 0 0,0 0 0 0 0,0 0 0 0 0,0 0 0 0 0,0 0 0 0 0,0 1 0 0 0,0-1 0 0 0,0 0 0 0 0,0 0 0 0 0,0 0 0 0 0,-1 9 0 0 0,0 5 44 0 0,0-1-1 0 0,-1 0 0 0 0,-1 0 1 0 0,0 0-1 0 0,-1 0 0 0 0,-1 1-43 0 0,-10 42 1567 0 0,8-29-1400 0 0,4-20-167 0 0,1 0 0 0 0,0 0-1 0 0,1 1 1 0 0,0-1-1 0 0,0 4 1 0 0,1-3 0 0 0,0-5 0 0 0,0 0 0 0 0,0 0 0 0 0,0 0 0 0 0,0 0 0 0 0,0-1 0 0 0,-1 1 0 0 0,1 0 0 0 0,-1 0 0 0 0,0 0 0 0 0,0 0 0 0 0,0-1 0 0 0,0 1 0 0 0,-1 0 0 0 0,1-1 0 0 0,-1 1 0 0 0,0 0 1 0 0,0 1 0 0 0,0 0 0 0 0,0 0 0 0 0,0 0 0 0 0,1 1 0 0 0,-1 1-1 0 0,-9 25-70 0 0,10-29-267 0 0,2-3-138 0 0,4-3 194 0 0,-1-1-1 0 0,0 1 0 0 0,-1 0 0 0 0,1-1 0 0 0,-1 0 1 0 0,0 0-1 0 0,0 0 0 0 0,0 0 282 0 0,19-46-3026 0 0,-12 25 101 0 0,-4 8-2529 0 0</inkml:trace>
  <inkml:trace contextRef="#ctx0" brushRef="#br0" timeOffset="4536.829">7331 1387 11976 0 0,'0'0'546'0'0,"0"0"-10"0"0,-3 14 550 0 0,-10 35 3061 0 0,12-44-3895 0 0,0 0 0 0 0,1 0-1 0 0,0-1 1 0 0,0 1 0 0 0,0 0-1 0 0,0 0 1 0 0,1 2-252 0 0,1 15 802 0 0,-2-18-596 0 0,1 1 0 0 0,0 0 0 0 0,0-1-1 0 0,0 1 1 0 0,1-1 0 0 0,1 4-206 0 0,4 15 813 0 0,-4-14-710 0 0,0 0 0 0 0,1 0-1 0 0,0 0 1 0 0,0-1 0 0 0,1 0-1 0 0,2 3-102 0 0,-6-9 6 0 0,1 0-1 0 0,-1-1 0 0 0,1 1 0 0 0,-1-1 1 0 0,1 1-1 0 0,-1-1 0 0 0,1 1 1 0 0,0-1-1 0 0,0 0 0 0 0,0 0 1 0 0,-1 0-1 0 0,1 0 0 0 0,0 0 0 0 0,0-1 1 0 0,1 1-1 0 0,-1 0 0 0 0,0-1 1 0 0,1 0-6 0 0,4 1-280 0 0,1 0 0 0 0,-1-1 0 0 0,1 0 1 0 0,4-2 279 0 0,-10 2-229 0 0,-1 0 130 0 0,0 0 1 0 0,0 0-1 0 0,-1 0 0 0 0,1 0 0 0 0,0 0 0 0 0,0-1 0 0 0,0 1 0 0 0,-1 0 0 0 0,1-1 1 0 0,0 1-1 0 0,0 0 0 0 0,-1-1 0 0 0,1 1 0 0 0,0-1 0 0 0,-1 1 0 0 0,1-1 0 0 0,0 1 1 0 0,-1-1-1 0 0,1 0 0 0 0,-1 1 0 0 0,1-1 0 0 0,-1 0 0 0 0,1 1 0 0 0,-1-1 1 0 0,0 0 98 0 0,3-3-479 0 0,9-8-1055 0 0</inkml:trace>
  <inkml:trace contextRef="#ctx0" brushRef="#br1" timeOffset="-73444.189">1184 3105 2304 0 0,'0'0'300'0'0,"0"0"419"0"0,0 0 178 0 0,0 0 36 0 0,0 0-49 0 0,0 0-245 0 0,4-19 2942 0 0,-4 17-3409 0 0,0 1 0 0 0,0-1 0 0 0,0 1 0 0 0,-1 0 0 0 0,1-1 0 0 0,0 1 0 0 0,-1-1 0 0 0,1 1 0 0 0,-1 0 0 0 0,1-1 0 0 0,-1 1 0 0 0,1 0 0 0 0,-1 0 0 0 0,0-1 0 0 0,0 1 0 0 0,0 0 0 0 0,0 0 0 0 0,0 0 0 0 0,0 0 0 0 0,0 0 0 0 0,0 0 0 0 0,0 0 0 0 0,0 1 0 0 0,0-1 0 0 0,-1 0 0 0 0,1 0 0 0 0,0 1 0 0 0,0-1 0 0 0,-1 1 0 0 0,0-1-172 0 0,-12-4 1077 0 0,12 5-931 0 0,0-1 0 0 0,-1 0 1 0 0,1 0-1 0 0,0 1 0 0 0,0-1 0 0 0,0 1 0 0 0,0 0 0 0 0,-2-1-146 0 0,-27 1 592 0 0,-47 8 1016 0 0,61-6-1490 0 0,-15 3 621 0 0,-13 5-739 0 0,34-7 56 0 0,1 0-1 0 0,-1 1 0 0 0,1 0 1 0 0,0 1-1 0 0,0 0 1 0 0,0 1-56 0 0,-6 4 252 0 0,0 0 1 0 0,0 1 0 0 0,2 1 0 0 0,-1 0 0 0 0,-11 13-253 0 0,18-15 10 0 0,2-4 6 0 0,0 1-1 0 0,0-1 1 0 0,1 1 0 0 0,0 1-1 0 0,0-1 1 0 0,1 1 0 0 0,0-1 0 0 0,-2 7-16 0 0,-2 7 34 0 0,6-14 6 0 0,-1 0 0 0 0,1 0 0 0 0,0 0 0 0 0,0 1-40 0 0,-4 20 90 0 0,4-21-77 0 0,0-1 1 0 0,0 1-1 0 0,1-1 0 0 0,1 1 0 0 0,-1 3-13 0 0,2 37 208 0 0,1-1 0 0 0,3 4-208 0 0,7 16 96 0 0,-8-40-37 0 0,-3-18-50 0 0,0-1 1 0 0,0 1-1 0 0,1 0 0 0 0,0-1 1 0 0,1 1-1 0 0,0-1 0 0 0,2 5-9 0 0,9 15-3 0 0,-12-21 11 0 0,1-1 0 0 0,0 1-1 0 0,0-1 1 0 0,0 0 0 0 0,0 0 0 0 0,1 0 0 0 0,0 0-1 0 0,0 0 1 0 0,0-1 0 0 0,5 4-8 0 0,-5-5 4 0 0,9 7 83 0 0,0 0 0 0 0,0-1 0 0 0,1-1 0 0 0,0 0 0 0 0,0-1 0 0 0,1 0 0 0 0,3 0-87 0 0,1-2-33 0 0,0-1 0 0 0,1 0 1 0 0,-1-1-1 0 0,1-1 0 0 0,0-1 0 0 0,12-2 33 0 0,-16 1 16 0 0,0-1-1 0 0,0-1 1 0 0,0 0 0 0 0,0-1 0 0 0,0-1 0 0 0,-1-1-1 0 0,1 0 1 0 0,-1-1 0 0 0,-1 0 0 0 0,1-1-1 0 0,-1-1 1 0 0,7-6-16 0 0,3-3 79 0 0,10-11-79 0 0,4-4 65 0 0,-27 23-35 0 0,-2-1-1 0 0,1 0 0 0 0,-1 0 1 0 0,-1 0-1 0 0,0-1 0 0 0,6-11-29 0 0,-1-3 28 0 0,-1 0 0 0 0,7-25-28 0 0,8-15 80 0 0,-22 52-63 0 0,0-1-1 0 0,-1 0 1 0 0,-1 1-1 0 0,0-1 1 0 0,1-12-17 0 0,-3 13 19 0 0,-1 1 0 0 0,0 0 0 0 0,-1-1 0 0 0,0 1 0 0 0,-1-1 0 0 0,0 1-1 0 0,-1 0 1 0 0,0 0 0 0 0,-1 0 0 0 0,-1-2-19 0 0,-5-9 87 0 0,-1 0 0 0 0,-10-16-87 0 0,15 31 23 0 0,0-1 1 0 0,0 1 0 0 0,-1 0-1 0 0,0 0 1 0 0,-1 1 0 0 0,1-1-1 0 0,-1 2 1 0 0,-1-1-24 0 0,-4-3 39 0 0,-1 1 1 0 0,-1 0 0 0 0,1 1-1 0 0,-1 1 1 0 0,0 1-1 0 0,-2-1-39 0 0,-60-14 256 0 0,64 18-279 0 0,1 1 1 0 0,0 0-1 0 0,-1 1 0 0 0,1 1 0 0 0,0 0 0 0 0,-1 0 0 0 0,-7 2 23 0 0,-2 0-413 0 0,-7 3-1081 0 0,27-5 575 0 0,0 1-1 0 0,0 0 1 0 0,0 0-1 0 0,0 0 0 0 0,1 0 1 0 0,-1 0-1 0 0,0 0 1 0 0,0 2 919 0 0,-2 2-7024 0 0</inkml:trace>
  <inkml:trace contextRef="#ctx0" brushRef="#br1" timeOffset="-72560.823">1431 3283 3224 0 0,'0'0'415'0'0,"0"0"531"0"0,0 0 234 0 0,0 0 48 0 0,0 0-44 0 0,0 0-228 0 0,0 0-100 0 0,0 0-21 0 0,0 0-37 0 0,0 0-140 0 0,0 0-68 0 0,0 0-12 0 0,10-3 501 0 0,-8 3 2860 0 0,-12 9-3435 0 0,0 0-1 0 0,1 1 1 0 0,0 0-504 0 0,-27 27 734 0 0,10-12-348 0 0,1 0 0 0 0,1 2 0 0 0,1 1 0 0 0,-11 18-386 0 0,-44 56 88 0 0,-20 23-60 0 0,87-112-2 0 0,8-7-16 0 0,2-4-24 0 0,-1 0 0 0 0,1 0 0 0 0,0 0 0 0 0,-1 0 0 0 0,1 0 1 0 0,-1 0-1 0 0,1 0 0 0 0,-1-1 0 0 0,-2 2 14 0 0,4-2-343 0 0,0-1-70 0 0,0 0-10 0 0,0 0-53 0 0,0 0-218 0 0,2-1 340 0 0,1-1 0 0 0,-1 1 0 0 0,1 0 0 0 0,-1-1 0 0 0,0 0 0 0 0,0 1 0 0 0,0-1 0 0 0,0 0 0 0 0,0 0 0 0 0,0 0 0 0 0,-1 0 0 0 0,1 0 0 0 0,0-2 354 0 0,2-1-1129 0 0,5-8-625 0 0</inkml:trace>
  <inkml:trace contextRef="#ctx0" brushRef="#br1" timeOffset="-72242.941">1367 3309 9992 0 0,'0'-1'135'0'0,"0"0"-110"0"0,0 1 1 0 0,0 0-1 0 0,-1 0 1 0 0,1-1-1 0 0,0 1 1 0 0,0 0-1 0 0,0-1 1 0 0,0 1-1 0 0,0 0 1 0 0,0-1-1 0 0,0 1 1 0 0,0 0-1 0 0,0-1 1 0 0,0 1 0 0 0,1 0-1 0 0,-1 0 1 0 0,0-1-1 0 0,0 1 1 0 0,0 0-1 0 0,0-1 1 0 0,0 1-1 0 0,0 0 1 0 0,1 0-1 0 0,-1-1 1 0 0,0 1-1 0 0,0 0 1 0 0,0 0-1 0 0,1-1 1 0 0,-1 1 0 0 0,0 0-1 0 0,0 0 1 0 0,1 0-1 0 0,-1 0 1 0 0,0-1-1 0 0,0 1 1 0 0,1 0-1 0 0,-1 0 1 0 0,0 0-1 0 0,1 0-25 0 0,0-1 367 0 0,-1 1 90 0 0,0 0 21 0 0,0 0 34 0 0,0 0 136 0 0,0 0 65 0 0,-1 2-542 0 0,0-1 0 0 0,0 0-1 0 0,-1 1 1 0 0,1-1 0 0 0,0 0 0 0 0,-1 0 0 0 0,1 0-1 0 0,0 0 1 0 0,-1 0 0 0 0,1 0 0 0 0,-2 1-171 0 0,-2 1 222 0 0,-40 33 798 0 0,2 3 0 0 0,-10 14-1020 0 0,8-9 81 0 0,31-30-57 0 0,-54 52 526 0 0,-68 51-550 0 0,98-84 120 0 0,16-13-94 0 0,6-2-393 0 0,16-18 346 0 0,0 0 0 0 0,0 0 1 0 0,0 0-1 0 0,0 0 0 0 0,0 0 0 0 0,0 0 1 0 0,0 0-1 0 0,0 0 0 0 0,0 0 0 0 0,0 0 1 0 0,0 0-1 0 0,0 0 0 0 0,0 0 0 0 0,1 0 1 0 0,-1 0-1 0 0,0 0 0 0 0,0 0 0 0 0,0 0 1 0 0,0 0-1 0 0,0 0 0 0 0,0 0 0 0 0,0 0 1 0 0,0 0-1 0 0,0 0 0 0 0,0 0 1 0 0,0 0-1 0 0,0 0 0 0 0,0 0 0 0 0,0 0 1 0 0,0 0-1 0 0,0 1 0 0 0,0-1 0 0 0,0 0 1 0 0,0 0-1 0 0,0 0 0 0 0,0 0 0 0 0,0 0 1 0 0,0 0-1 0 0,0 0 0 0 0,0 0 0 0 0,0 0 1 0 0,0 0-1 0 0,0 0 0 0 0,0 0 0 0 0,0 0 1 0 0,0 0-1 0 0,0 0 0 0 0,0 0 0 0 0,0 0 1 0 0,0 0-1 0 0,0 1 0 0 0,0-1 1 0 0,0 0-1 0 0,0 0 0 0 0,0 0 21 0 0,13-9-1558 0 0,11-10-1694 0 0,-8 8 1427 0 0</inkml:trace>
  <inkml:trace contextRef="#ctx0" brushRef="#br1" timeOffset="-71940.13">1243 3283 6448 0 0,'28'-29'2765'0'0,"-28"29"-1618"0"0,0 0-78 0 0,0 0-348 0 0,0 0-154 0 0,0 0-30 0 0,-7 2 546 0 0,-2 3-635 0 0,-1 0 0 0 0,1 1 0 0 0,1 0-1 0 0,-1 1 1 0 0,-4 5-448 0 0,1-3 127 0 0,-54 48 924 0 0,-10 16-1051 0 0,-13 11 112 0 0,66-63 11 0 0,1 1-1 0 0,0 1 1 0 0,-5 10-123 0 0,19-25 0 0 0,-2 5-225 0 0,10-12 74 0 0,0-1-221 0 0,0 0-92 0 0,2-1 204 0 0,0 1 0 0 0,0-1 0 0 0,0-1 0 0 0,1 1-1 0 0,-1 0 1 0 0,0 0 0 0 0,0-1 0 0 0,1-1 260 0 0,0 1-539 0 0,10-9-1263 0 0</inkml:trace>
  <inkml:trace contextRef="#ctx0" brushRef="#br1" timeOffset="-71664.185">1209 3201 3224 0 0,'4'-5'47'0'0,"-2"1"52"0"0,0 0 0 0 0,1 0 0 0 0,-1 0-1 0 0,1 1 1 0 0,0-1 0 0 0,2 0-99 0 0,-5 3 1700 0 0,-10 6 4725 0 0,-7 13-5022 0 0,10-10-966 0 0,-130 121 1199 0 0,85-82-1531 0 0,-129 139-585 0 0,132-131-786 0 0,45-49 170 0 0,4-6 536 0 0</inkml:trace>
  <inkml:trace contextRef="#ctx0" brushRef="#br1" timeOffset="-71663.185">1209 3072 5064 0 0,'0'0'232'0'0,"-6"6"32"0"0,-35 32 11154 0 0,-12 17-11418 0 0,16-16 586 0 0,-3-3 1 0 0,-9 7-587 0 0,-15 12 199 0 0,-106 108-692 0 0,155-148 191 0 0,14-13-3976 0 0,1-2-1431 0 0</inkml:trace>
  <inkml:trace contextRef="#ctx0" brushRef="#br1" timeOffset="-66738.332">2310 4095 13360 0 0,'0'-1'49'0'0,"-1"1"1"0"0,1-1-1 0 0,-1 1 1 0 0,1-1-1 0 0,-1 1 1 0 0,1-1-1 0 0,-1 1 1 0 0,0-1-1 0 0,1 1 1 0 0,-1 0-1 0 0,0-1 1 0 0,1 1-1 0 0,-1 0 1 0 0,0 0-1 0 0,0-1 1 0 0,1 1-1 0 0,-1 0 1 0 0,0 0-1 0 0,0 0 1 0 0,1 0-1 0 0,-1 0 1 0 0,0 0-1 0 0,0 0 1 0 0,0 0-50 0 0,-21 4 449 0 0,6-1 909 0 0,14-3-1231 0 0,1 0 0 0 0,0 0 0 0 0,-1 0 0 0 0,1 0 0 0 0,0 1-1 0 0,-1-1 1 0 0,1 0 0 0 0,0 1 0 0 0,-1-1 0 0 0,1 1-1 0 0,0-1 1 0 0,0 1 0 0 0,0 0 0 0 0,-1-1 0 0 0,1 1-1 0 0,0 0 1 0 0,0 0 0 0 0,0 0 0 0 0,0 0 0 0 0,0 0-1 0 0,0 0 1 0 0,1 0 0 0 0,-1 0 0 0 0,0 0 0 0 0,0 0-1 0 0,1 0 1 0 0,-1 1 0 0 0,1-1 0 0 0,-1 0 0 0 0,1 0-1 0 0,-1 1 1 0 0,1-1 0 0 0,0 0 0 0 0,0 2-127 0 0,-1-1 49 0 0,1 1-1 0 0,0-1 1 0 0,0 0 0 0 0,0 1 0 0 0,1-1-1 0 0,-1 1 1 0 0,0-1 0 0 0,1 1-1 0 0,0-1 1 0 0,0 0 0 0 0,-1 1 0 0 0,1-1-1 0 0,1 0 1 0 0,-1 0 0 0 0,0 0-1 0 0,0 0 1 0 0,1 0 0 0 0,-1 0 0 0 0,1 0-49 0 0,18 16 363 0 0,-14-14-334 0 0,-1 1 0 0 0,0 0 0 0 0,0 0-1 0 0,4 5-28 0 0,-7-7 16 0 0,1-1 1 0 0,0 0-1 0 0,-1 0 0 0 0,1 0 0 0 0,0 0 0 0 0,0 0 0 0 0,0 0 0 0 0,0-1 0 0 0,3 2-16 0 0,19 11 343 0 0,-25-13-288 0 0,1-1 0 0 0,-1 1-1 0 0,1-1 1 0 0,-1 1-1 0 0,1-1 1 0 0,-1 1 0 0 0,1 0-1 0 0,-1-1 1 0 0,1 1 0 0 0,-1 0-1 0 0,0-1 1 0 0,1 1 0 0 0,-1 0-1 0 0,0 0 1 0 0,1-1-1 0 0,-1 1 1 0 0,0 0 0 0 0,0 0-1 0 0,0-1 1 0 0,0 1 0 0 0,0 0-1 0 0,0 0 1 0 0,0 0 0 0 0,0-1-1 0 0,0 2-54 0 0,-1 0 55 0 0,0-1-1 0 0,1 1 1 0 0,-1-1-1 0 0,0 1 1 0 0,0-1-1 0 0,0 1 1 0 0,0-1-1 0 0,0 1 1 0 0,0-1-1 0 0,-1 0 1 0 0,0 1-55 0 0,-6 5 98 0 0,0-2 1 0 0,0 1 0 0 0,0-1 0 0 0,-3 1-99 0 0,9-6 30 0 0,-21 12-3 0 0,0-1 1 0 0,-1-1-1 0 0,-1-1 0 0 0,-13 2-27 0 0,13-1-302 0 0,21-8 57 0 0,0 0-1 0 0,-1 0 0 0 0,0-1 1 0 0,1 1-1 0 0,-1-1 1 0 0,0 0-1 0 0,-2 0 246 0 0,6-1-592 0 0,1 0-15 0 0,0 0-159 0 0,0 0-668 0 0,4-8-2077 0 0,-1 3 1719 0 0</inkml:trace>
  <inkml:trace contextRef="#ctx0" brushRef="#br1" timeOffset="-65913.096">2421 4216 11256 0 0,'0'0'514'0'0,"0"0"-6"0"0,-2 8-306 0 0,-17 47 2338 0 0,18-51-2391 0 0,0-1 1 0 0,1 0 0 0 0,-1 1 0 0 0,1-1 0 0 0,0 1 0 0 0,0-1 0 0 0,0 1-1 0 0,1-1 1 0 0,-1 1 0 0 0,1-1 0 0 0,0 1 0 0 0,0-1 0 0 0,0 0 0 0 0,0 0-1 0 0,1 1 1 0 0,-1-1 0 0 0,1 0 0 0 0,0 0 0 0 0,0 0 0 0 0,0-1 0 0 0,0 1-1 0 0,0 0 1 0 0,1-1-150 0 0,0 2 67 0 0,0-1 0 0 0,0 0-1 0 0,0 0 1 0 0,1 0 0 0 0,-1 0 0 0 0,1 0-1 0 0,0-1 1 0 0,-1 0 0 0 0,1 0 0 0 0,0 0-1 0 0,1 0 1 0 0,-1 0 0 0 0,0-1 0 0 0,0 0-1 0 0,1 0 1 0 0,-1 0 0 0 0,2 0-67 0 0,-1-1 58 0 0,0-1-1 0 0,-1 1 1 0 0,1-1 0 0 0,0 0 0 0 0,-1 0 0 0 0,1 0-1 0 0,-1 0 1 0 0,1-1 0 0 0,-1 0 0 0 0,0 0 0 0 0,1 0 0 0 0,-1 0-1 0 0,0-1 1 0 0,-1 0 0 0 0,1 0 0 0 0,0 0 0 0 0,-1 0 0 0 0,0 0-1 0 0,2-2-57 0 0,-4 3 16 0 0,1 0 0 0 0,-1 0 0 0 0,1 0-1 0 0,-1 0 1 0 0,0 0 0 0 0,0 0 0 0 0,0 0 0 0 0,0-1-1 0 0,0 1 1 0 0,-1 0 0 0 0,1-1 0 0 0,-1 1-1 0 0,1 0 1 0 0,-1-1 0 0 0,0 1 0 0 0,0-1 0 0 0,0 1-1 0 0,0-1 1 0 0,0 1 0 0 0,-1 0 0 0 0,1-1-1 0 0,-1 1 1 0 0,0 0 0 0 0,1-1 0 0 0,-1 1 0 0 0,0 0-1 0 0,0 0 1 0 0,-1 0 0 0 0,1 0 0 0 0,-1-2-16 0 0,-1 1-37 0 0,1 0 1 0 0,0 1-1 0 0,-1-1 1 0 0,1 1 0 0 0,-1 0-1 0 0,0 0 1 0 0,0 0-1 0 0,0 0 1 0 0,0 0 0 0 0,0 1-1 0 0,0-1 1 0 0,-1 1-1 0 0,1 0 1 0 0,-3-1 36 0 0,-5 0-58 0 0,1 1 0 0 0,0 0 0 0 0,0 1-1 0 0,-7 0 59 0 0,-2 1 29 0 0,18-1-87 0 0,1 0-8 0 0,0 0 2 0 0,0 0 22 0 0,2 0 74 0 0,11-1-12 0 0,1-1-1 0 0,-1 0 1 0 0,0 0 0 0 0,0-2 0 0 0,0 1 0 0 0,0-2-1 0 0,8-3-19 0 0,1 1 38 0 0,-18 6-21 0 0,0 1 1 0 0,-1-1-1 0 0,1-1 0 0 0,-1 1 0 0 0,1 0 1 0 0,-1-1-1 0 0,3-1-17 0 0,-1 0 41 0 0,1 0-1 0 0,-1 1 1 0 0,1-1-1 0 0,0 1 1 0 0,0 1 0 0 0,0-1-41 0 0,0 1 74 0 0,0-1 0 0 0,0 0 1 0 0,-1 0-1 0 0,1-1 0 0 0,-1 1 0 0 0,2-2-74 0 0,-5 3 29 0 0,0 1 0 0 0,-1-1 0 0 0,1 0 0 0 0,0 1 0 0 0,1-1 0 0 0,-1 1 0 0 0,0 0 0 0 0,0 0 0 0 0,0-1 0 0 0,2 2-29 0 0,6-2 852 0 0,-10 1-845 0 0,-1 0 0 0 0,1 0 0 0 0,-1 0 0 0 0,1 0 0 0 0,0 0-1 0 0,-1 0 1 0 0,1 0 0 0 0,-1 0 0 0 0,1 0 0 0 0,0 0 0 0 0,-1 0 0 0 0,1 1 0 0 0,0-1 0 0 0,-1 0 0 0 0,1 0 0 0 0,0 0 0 0 0,-1 1 0 0 0,1-1 0 0 0,0 0 0 0 0,-1 0 0 0 0,1 1 0 0 0,0-1 0 0 0,-1 0 0 0 0,1 1 0 0 0,0-1 0 0 0,0 0 0 0 0,0 1 0 0 0,-1-1 0 0 0,1 0 0 0 0,0 1 0 0 0,0-1 0 0 0,0 1 0 0 0,0-1-7 0 0,5 12 221 0 0,-3-10-206 0 0,-2-2-1 0 0,0 1 0 0 0,0 0-1 0 0,0-1 1 0 0,0 1 0 0 0,0 0 0 0 0,0 0-1 0 0,0-1 1 0 0,0 1 0 0 0,0 0-1 0 0,0 0 1 0 0,0-1 0 0 0,0 1 0 0 0,-1 0-1 0 0,1 0 1 0 0,0-1 0 0 0,0 1 0 0 0,-1 0-1 0 0,1-1 1 0 0,0 1 0 0 0,-1-1-1 0 0,1 1 1 0 0,-1 0 0 0 0,1-1 0 0 0,-1 1-1 0 0,1-1 1 0 0,-1 1-14 0 0,-5 9 163 0 0,6 8 128 0 0,0-16-262 0 0,0 0 0 0 0,0 0 0 0 0,0 0-1 0 0,0 0 1 0 0,0 0 0 0 0,0 0 0 0 0,0 0 0 0 0,-1 0 0 0 0,1 0-29 0 0,-1-1 12 0 0,1 0-1 0 0,0 0 1 0 0,0 0-1 0 0,0 0 1 0 0,0 0-1 0 0,0 0 1 0 0,0 0-1 0 0,0 0 1 0 0,0 0 0 0 0,0 0-1 0 0,0 0 1 0 0,0 0-1 0 0,1 0 1 0 0,-1 0-1 0 0,0 0 1 0 0,1 0 0 0 0,-1 0-1 0 0,1 0 1 0 0,-1 0-12 0 0,1 0 12 0 0,0 0 1 0 0,-1 0-1 0 0,0 0 0 0 0,1 0 1 0 0,-1 0-1 0 0,1 1 1 0 0,-1-1-1 0 0,0 0 0 0 0,0 0 1 0 0,0 0-1 0 0,0 1 0 0 0,0-1 1 0 0,0 0-1 0 0,0 1-12 0 0,0-1 2 0 0,0-1 0 0 0,0 1 0 0 0,0-1 1 0 0,0 1-1 0 0,0-1 0 0 0,0 1 0 0 0,0-1 0 0 0,0 1 0 0 0,0-1 0 0 0,0 1 0 0 0,0-1 0 0 0,0 0 0 0 0,0 1 0 0 0,0-1 0 0 0,0 1 0 0 0,1-1 0 0 0,-1 1 0 0 0,0-1 0 0 0,0 1 0 0 0,1-1 1 0 0,-1 0-1 0 0,0 1 0 0 0,1-1 0 0 0,-1 0 0 0 0,0 1-2 0 0,1 0 1 0 0,0-1 0 0 0,-1 1 0 0 0,1 0 0 0 0,0 0 0 0 0,-1 0 1 0 0,1 0-1 0 0,-1 0 0 0 0,0 0 0 0 0,1 0 0 0 0,-1 0 0 0 0,0 0 0 0 0,1 0 1 0 0,-1 0-1 0 0,0 0 0 0 0,0 0 0 0 0,0 0 0 0 0,0 0 0 0 0,0 1-1 0 0,0-2 0 0 0,0 1 0 0 0,0-1 0 0 0,0 1 0 0 0,0-1 0 0 0,1 0 0 0 0,-1 1 0 0 0,0-1 0 0 0,0 1 0 0 0,0-1 0 0 0,1 0 0 0 0,-1 1 0 0 0,0-1 0 0 0,1 0 0 0 0,-1 1 0 0 0,0-1 0 0 0,1 0 0 0 0,-1 0 0 0 0,0 1 0 0 0,1-1 0 0 0,-1 0 0 0 0,0 0 0 0 0,1 0 0 0 0,-1 1 0 0 0,1-1 0 0 0,-1 0 0 0 0,0 0 0 0 0,1 0 0 0 0,-1 0 0 0 0,1 0 0 0 0,16 4 0 0 0,-11-6 0 0 0,-2 1 0 0 0,3-1 9 0 0,1 0 1 0 0,-1-1-1 0 0,0 0 0 0 0,0 0 0 0 0,0 0 0 0 0,3-2-9 0 0,4-2 9 0 0,-13 6-9 0 0,0 1 0 0 0,0-1 1 0 0,-1 0-1 0 0,1 1 0 0 0,0-1 0 0 0,0 1 0 0 0,0-1 0 0 0,-1 0 0 0 0,1 0 0 0 0,0 1 0 0 0,-1-1 0 0 0,1 0 0 0 0,0-1 0 0 0,8-7-15 0 0,-6 7 0 0 0,-2 1 9 0 0,-1 1 0 0 0,1 0 0 0 0,0 0 0 0 0,0-1 0 0 0,-1 1 0 0 0,1 0 0 0 0,-1-1 0 0 0,1 1 0 0 0,0-1 0 0 0,-1 1 0 0 0,1-1 0 0 0,-1 1 0 0 0,1-1 0 0 0,-1 1 0 0 0,1-1 0 0 0,-1 0 0 0 0,1 1 0 0 0,-1-1 0 0 0,0 0 0 0 0,1 1 0 0 0,-1-1 0 0 0,0 0 0 0 0,0 0 0 0 0,0 1-1 0 0,1-1 1 0 0,-1 0 0 0 0,0 1 0 0 0,0-1 0 0 0,0 0 0 0 0,0 0 0 0 0,0 0 6 0 0,4-16-1005 0 0,-5 18 966 0 0,3 4 30 0 0,5 6 41 0 0,-6-10 12 0 0,1 0 1 0 0,-1 0-1 0 0,0 0 0 0 0,0 0 1 0 0,0 0-1 0 0,1 1 1 0 0,-1-1-1 0 0,-1 0 0 0 0,1 1 1 0 0,0-1-1 0 0,0 1 1 0 0,0-1-1 0 0,-1 1 0 0 0,1 1-44 0 0,1-1 17 0 0,-1 0 1 0 0,1 0-1 0 0,0 0 0 0 0,0 0 0 0 0,0 0 0 0 0,0 0 0 0 0,0 0 1 0 0,0-1-1 0 0,1 1 0 0 0,-1-1 0 0 0,0 1 0 0 0,1-1 0 0 0,-1 0 1 0 0,2 0-18 0 0,7 5 15 0 0,-6-4 1 0 0,-4-2 3 0 0,1 1 0 0 0,0-1 0 0 0,0 0 0 0 0,-1 0-1 0 0,1 0 1 0 0,0 0 0 0 0,-1 0 0 0 0,1-1 0 0 0,0 1-1 0 0,-1 0 1 0 0,1-1 0 0 0,0 1 0 0 0,-1-1 0 0 0,2 0-19 0 0,23-12 76 0 0,-10 4-18 0 0,-12 7-113 0 0,0 0 0 0 0,-1 0 0 0 0,0-1 1 0 0,1 1-1 0 0,-1-1 0 0 0,0 0 1 0 0,0 0-1 0 0,-1 0 0 0 0,1-1 55 0 0,11-10-1441 0 0,-13 13 1308 0 0,0 0-1 0 0,0 0 1 0 0,-1 0-1 0 0,1 0 0 0 0,0 0 1 0 0,0 0-1 0 0,-1 0 1 0 0,1 0-1 0 0,-1 0 1 0 0,1-1-1 0 0,-1 1 0 0 0,1 0 1 0 0,-1 0-1 0 0,0 0 1 0 0,0-1-1 0 0,0 1 1 0 0,0 0-1 0 0,0-1 0 0 0,0 1 1 0 0,0 0-1 0 0,0 0 1 0 0,0-1-1 0 0,0 0 134 0 0,-1-6-634 0 0,3-18-1284 0 0</inkml:trace>
  <inkml:trace contextRef="#ctx0" brushRef="#br1" timeOffset="-65001.963">3157 4115 12872 0 0,'-6'0'178'0'0,"4"0"-107"0"0,1 0-1 0 0,-1 0 1 0 0,0 0-1 0 0,1 0 0 0 0,-1 1 1 0 0,1-1-1 0 0,-1 0 0 0 0,1 1 1 0 0,-1-1-1 0 0,1 1 0 0 0,-1 0 1 0 0,1-1-1 0 0,0 1 1 0 0,-1 1-71 0 0,3 6 212 0 0,-1-7-196 0 0,1 1-3 0 0,-1 0 0 0 0,0-1 0 0 0,0 1 1 0 0,-1 0-1 0 0,1 0 0 0 0,0-1 0 0 0,0 1 0 0 0,-1 0 1 0 0,1 0-1 0 0,-1-1 0 0 0,0 1-13 0 0,1 0 65 0 0,-1-1 0 0 0,1 0 0 0 0,-1 1-1 0 0,1-1 1 0 0,0 1 0 0 0,-1-1 0 0 0,1 0 0 0 0,0 1-1 0 0,0-1 1 0 0,0 1 0 0 0,0-1 0 0 0,0 1 0 0 0,1-1-1 0 0,-1 0 1 0 0,0 1 0 0 0,1-1 0 0 0,-1 1 0 0 0,1 0-65 0 0,-1-1 39 0 0,1 0 0 0 0,-1-1 1 0 0,0 1-1 0 0,0 0 0 0 0,0 0 1 0 0,0-1-1 0 0,1 1 1 0 0,-1 0-1 0 0,0 0 0 0 0,0-1 1 0 0,-1 1-1 0 0,1 0 1 0 0,0 0-1 0 0,0-1 0 0 0,0 1 1 0 0,0 0-1 0 0,-1 0 0 0 0,1-1 1 0 0,0 1-1 0 0,-1 0 1 0 0,1 0-40 0 0,-1-1 44 0 0,1 1 1 0 0,0 0-1 0 0,-1 0 1 0 0,1-1 0 0 0,0 1-1 0 0,0 0 1 0 0,-1 0-1 0 0,1-1 1 0 0,0 1-1 0 0,0 0 1 0 0,0 0 0 0 0,0 0-1 0 0,0-1 1 0 0,0 1-1 0 0,0 0 1 0 0,0 0 0 0 0,0 0-1 0 0,1-1 1 0 0,-1 1-1 0 0,0 0 1 0 0,0 0-1 0 0,1-1 1 0 0,-1 1 0 0 0,1 0-1 0 0,-1-1 1 0 0,0 1-1 0 0,1 0 1 0 0,-1-1-1 0 0,1 1-44 0 0,1 2 191 0 0,0-1 0 0 0,0 1-1 0 0,0 0 1 0 0,-1 0 0 0 0,0 0-1 0 0,1 0 1 0 0,-1 0 0 0 0,0 1-1 0 0,0-1 1 0 0,0 0 0 0 0,-1 0-1 0 0,1 2-190 0 0,-1-4 53 0 0,0 0 0 0 0,1 0 0 0 0,-1 0-1 0 0,1 0 1 0 0,-1 0 0 0 0,1 0-1 0 0,-1 0 1 0 0,1 0 0 0 0,0 0 0 0 0,0 0-1 0 0,-1 0 1 0 0,1-1 0 0 0,0 1 0 0 0,0 0-1 0 0,0 0-52 0 0,0-1 33 0 0,0 1-1 0 0,-1-1 0 0 0,1 0 0 0 0,-1 1 1 0 0,1-1-1 0 0,-1 0 0 0 0,1 1 1 0 0,-1-1-1 0 0,0 1 0 0 0,1-1 0 0 0,-1 1 1 0 0,0-1-1 0 0,1 1 0 0 0,-1-1 0 0 0,0 1 1 0 0,1-1-1 0 0,-1 1 0 0 0,0 0 1 0 0,0-1-1 0 0,0 1 0 0 0,1-1 0 0 0,-1 1 1 0 0,0 0-1 0 0,0-1 0 0 0,0 1 0 0 0,0-1 1 0 0,0 1-1 0 0,0 0 0 0 0,0-1 1 0 0,-1 1-1 0 0,1 0 0 0 0,0-1 0 0 0,0 1-32 0 0,-2 13 601 0 0,3-13-555 0 0,-1 0-1 0 0,0 1 1 0 0,0-1 0 0 0,0 1-1 0 0,-1-1 1 0 0,1 0 0 0 0,0 1-1 0 0,0-1 1 0 0,-1 0 0 0 0,1 1-1 0 0,-1-1 1 0 0,1 0 0 0 0,-1 1-1 0 0,0-1-45 0 0,1-1 5 0 0,0 1 0 0 0,0-1 0 0 0,-1 1 0 0 0,1-1 0 0 0,0 1 0 0 0,0-1 1 0 0,-1 0-1 0 0,1 1 0 0 0,0-1 0 0 0,-1 1 0 0 0,1-1 0 0 0,-1 0 0 0 0,1 0 0 0 0,0 1 0 0 0,-1-1 0 0 0,1 0 0 0 0,-1 0 0 0 0,1 1 0 0 0,-1-1 0 0 0,1 0 0 0 0,-1 0 0 0 0,1 0 0 0 0,-1 0 0 0 0,1 0 0 0 0,-1 0 0 0 0,1 0 0 0 0,-1 0 0 0 0,0 0-5 0 0,0 1 9 0 0,1-1 5 0 0,0 0 0 0 0,0 0 0 0 0,0 0 0 0 0,-1 0 0 0 0,1 0 0 0 0,0 0 0 0 0,0 0 0 0 0,-1 0 0 0 0,1 1 0 0 0,0-1 0 0 0,0 0 0 0 0,-1 0 0 0 0,1 0 0 0 0,0 0 0 0 0,0 0 0 0 0,-1 0 0 0 0,1 0 0 0 0,0 0 0 0 0,0-1 0 0 0,-1 1 0 0 0,1 0 0 0 0,0 0 0 0 0,0 0 0 0 0,-1 0 0 0 0,1 0 0 0 0,0 0 1 0 0,0 0-1 0 0,-1-1 0 0 0,1 1 0 0 0,0 0 0 0 0,0 0 0 0 0,0 0 0 0 0,0 0 0 0 0,-1-1 0 0 0,1 1 0 0 0,0 0 0 0 0,0 0 0 0 0,0 0 0 0 0,0-1 0 0 0,0 1 0 0 0,0 0 0 0 0,-1 0 0 0 0,1-1 0 0 0,0 1 0 0 0,0 0 0 0 0,0 0 0 0 0,0-1 0 0 0,0 1 0 0 0,0 0 0 0 0,0 0 0 0 0,0-1 0 0 0,0 1 0 0 0,0 0 0 0 0,0 0 0 0 0,0-1 0 0 0,0 1 1 0 0,1 0-1 0 0,-1 0 0 0 0,0-1 0 0 0,0 1 0 0 0,0 0 0 0 0,0 0 0 0 0,0-1-14 0 0,0 0-14 0 0,1 0-1 0 0,-1 0 1 0 0,0 0 0 0 0,0 0 0 0 0,0 0-1 0 0,0 0 1 0 0,0 0 0 0 0,-1 0 0 0 0,1 0-1 0 0,0 0 1 0 0,0-1 0 0 0,-1 1 14 0 0,0 0-14 0 0,1 0 0 0 0,-1 0 0 0 0,1 0-1 0 0,-1 0 1 0 0,1 0 0 0 0,0 0 0 0 0,-1 0 0 0 0,1 0 0 0 0,0 0 0 0 0,-1 0-1 0 0,1 0 1 0 0,0 0 0 0 0,0 0 0 0 0,0 0 0 0 0,0 0 0 0 0,0 0 0 0 0,0 0 0 0 0,0 0-1 0 0,1 0 1 0 0,-1 0 0 0 0,0 0 0 0 0,0 0 0 0 0,1 0 0 0 0,-1 0 0 0 0,1 0 0 0 0,-1 0-1 0 0,1 0 1 0 0,-1 1 0 0 0,1-1 0 0 0,0 0 14 0 0,-1 0-23 0 0,1-1 0 0 0,-1 1 0 0 0,0 0 0 0 0,1 0 0 0 0,-1 0 0 0 0,0 0 0 0 0,0 0 0 0 0,0-1 0 0 0,0 1 0 0 0,0 0 0 0 0,0 0 0 0 0,0 0 0 0 0,0-1 0 0 0,0 1 0 0 0,0 0 0 0 0,-1 0 0 0 0,1 0 0 0 0,-1 0 23 0 0,1-1-20 0 0,0 1 1 0 0,-1 0-1 0 0,1 0 1 0 0,0-1-1 0 0,0 1 1 0 0,-1 0-1 0 0,1 0 1 0 0,0-1-1 0 0,0 1 1 0 0,1 0-1 0 0,-1 0 1 0 0,0-1-1 0 0,0 1 1 0 0,0 0-1 0 0,1-1 20 0 0,0 0-14 0 0,-1 0-1 0 0,1 0 0 0 0,-1 0 1 0 0,0 0-1 0 0,1 0 0 0 0,-1 0 1 0 0,0 1-1 0 0,0-1 0 0 0,0 0 1 0 0,-1 0-1 0 0,1 0 15 0 0,0 1-8 0 0,0-1 1 0 0,-1 1-1 0 0,1 0 0 0 0,0 0 0 0 0,0 0 1 0 0,0-1-1 0 0,0 1 0 0 0,0 0 1 0 0,1 0-1 0 0,-1 0 0 0 0,0-1 1 0 0,0 1-1 0 0,1 0 0 0 0,-1 0 1 0 0,1 0-1 0 0,-1 0 0 0 0,2-1 8 0 0,3-3 2 0 0,-4 4-3 0 0,0 1 1 0 0,-1-1-1 0 0,1 1 1 0 0,0-1-1 0 0,-1 0 0 0 0,1 1 1 0 0,-1-1-1 0 0,1 0 0 0 0,-1 1 1 0 0,1-1-1 0 0,-1 0 1 0 0,1 0-1 0 0,-1 1 0 0 0,0-1 1 0 0,1 0-1 0 0,-1 0 0 0 0,0 0 1 0 0,0 1-1 0 0,1-1 1 0 0,-1 0-1 0 0,0 0 0 0 0,0 0 1 0 0,2-1-2 0 0,-1 0-1 0 0,1 1 1 0 0,0 0 0 0 0,0-1-1 0 0,0 1 1 0 0,0 0-1 0 0,0 0 1 0 0,0 0-1 0 0,1 0 1 0 0,-1 0-1 0 0,0 0 1 0 0,3 0 2 0 0,4-2 411 0 0,-8 2-374 0 0,0 1 1 0 0,0-1-1 0 0,0 1 1 0 0,0-1-1 0 0,0 1 1 0 0,1-1 0 0 0,-1 1-1 0 0,0 0 1 0 0,0 0-1 0 0,0 0 1 0 0,1-1-1 0 0,-1 1 1 0 0,0 0 0 0 0,0 1-1 0 0,0-1 1 0 0,1 0-38 0 0,24 1 45 0 0,-16-1-52 0 0,-2 0-163 0 0,0 0 1 0 0,1 0-1 0 0,-1 1 0 0 0,1 0 0 0 0,6 2 170 0 0,-5 0 54 0 0,0-2-1 0 0,0 0 0 0 0,1 0 1 0 0,2-1-54 0 0,-9 1 1 0 0,0-1 0 0 0,0-1 0 0 0,0 1 0 0 0,0-1 0 0 0,0 1 0 0 0,-1-1 0 0 0,1 0 0 0 0,0 0 0 0 0,0-1 0 0 0,-1 1-1 0 0,9-4 14 0 0,-3 2-41 0 0,0-2 0 0 0,1 1 1 0 0,-1-1-1 0 0,-1-1 0 0 0,1 1 1 0 0,-1-1-1 0 0,0-1 0 0 0,4-4 27 0 0,-2-4-218 0 0,-9 14 198 0 0,-1-1-1 0 0,1 1 1 0 0,0 0 0 0 0,-1 0 0 0 0,1 0 0 0 0,0 0 0 0 0,0 0 0 0 0,-1 0 0 0 0,1 0 0 0 0,0 0 0 0 0,0 0 0 0 0,0 0 0 0 0,0 0 0 0 0,0 0-1 0 0,1 1 1 0 0,-1-1 0 0 0,0 0 20 0 0,1 1-12 0 0,-1 0 13 0 0,0-1-1 0 0,-1 1 1 0 0,1 0 0 0 0,-1 0-1 0 0,1 0 1 0 0,-1-1-1 0 0,0 1 1 0 0,1 0-1 0 0,-1-1 1 0 0,1 1-1 0 0,-1 0 1 0 0,1-1-1 0 0,-1 1 1 0 0,0 0-1 0 0,1-1 1 0 0,-1 1-1 0 0,0-1 1 0 0,1 1-1 0 0,-1-1 1 0 0,0 1-1 0 0,1-1 69 0 0,-1 1-1 0 0,0 0 2 0 0,0 0 20 0 0,-2 1-61 0 0,0 0 0 0 0,0 0 0 0 0,0 0-1 0 0,0 0 1 0 0,0 0 0 0 0,0 0 0 0 0,0 0 0 0 0,1 1-1 0 0,-1-1 1 0 0,1 1 0 0 0,-1-1 0 0 0,1 1 0 0 0,-1 0-29 0 0,-5 5 105 0 0,-6 6-22 0 0,0 0-1 0 0,0 1 1 0 0,0 1-83 0 0,4-4 172 0 0,7-7-109 0 0,-1 0 0 0 0,1 0 0 0 0,0 0 0 0 0,0 0 1 0 0,1 0-1 0 0,-1 0 0 0 0,1 0 0 0 0,0 0 0 0 0,0 1-63 0 0,-6 19 188 0 0,6-22-188 0 0,0 0 0 0 0,0 1 0 0 0,0-1 0 0 0,0 0 0 0 0,1 0 0 0 0,-1 0 0 0 0,1 0 0 0 0,-1 1 0 0 0,1-1 0 0 0,0 0 0 0 0,0 0 0 0 0,0 1 0 0 0,0-1 0 0 0,0 0 0 0 0,1 0 0 0 0,-1 1 0 0 0,1 1 0 0 0,0-3 0 0 0,-1 1 0 0 0,0-1 0 0 0,0 0 0 0 0,0 1 0 0 0,0-1 0 0 0,0 1 0 0 0,0-1 0 0 0,-1 1 0 0 0,1-1 0 0 0,-1 1 0 0 0,1-1 0 0 0,0 0 0 0 0,0 0 0 0 0,-1 0 0 0 0,1 0 0 0 0,0 0 0 0 0,0 0 0 0 0,0 0 0 0 0,0 0 0 0 0,0 0 0 0 0,0 0 0 0 0,0 0 0 0 0,1 0 0 0 0,-1 0 0 0 0,0 0 0 0 0,1 0 0 0 0,16 30 16 0 0,-17-30-7 0 0,0-1 0 0 0,1 1 0 0 0,-1-1 0 0 0,0 1-1 0 0,1 0 1 0 0,-1-1 0 0 0,1 1 0 0 0,-1-1 0 0 0,1 1 0 0 0,-1-1-1 0 0,1 1 1 0 0,-1-1 0 0 0,1 0 0 0 0,0 1 0 0 0,-1-1 0 0 0,1 1-9 0 0,21 4 138 0 0,-16-4-114 0 0,0-1 0 0 0,0 0 0 0 0,0 0 0 0 0,0-1 0 0 0,-1 1 0 0 0,1-1 0 0 0,0 0 0 0 0,-1-1 0 0 0,4-1-24 0 0,50-20 176 0 0,-53 20-184 0 0,52-30 38 0 0,-44 27 87 0 0,-1-1 1 0 0,1-1-1 0 0,-1-1 1 0 0,-1 0-1 0 0,0 0 1 0 0,1-3-118 0 0,-2 3 21 0 0,2-2-17 0 0,-1-1 0 0 0,0-1 0 0 0,9-10-4 0 0,-21 22 0 0 0,0 1 0 0 0,0 0 0 0 0,0 0 0 0 0,1 0 0 0 0,-1-1 0 0 0,0 1 0 0 0,0 0 0 0 0,0 0 0 0 0,0-1 0 0 0,0 1 0 0 0,0 0 0 0 0,0 0 0 0 0,0-1 0 0 0,0 1 0 0 0,0 0 0 0 0,0 0 0 0 0,0-1 0 0 0,0 1 0 0 0,0 0 0 0 0,0 0 0 0 0,0-1 0 0 0,0 1 0 0 0,0 0 0 0 0,0 0 0 0 0,0 0 0 0 0,0-1 0 0 0,0 1 0 0 0,0 0 0 0 0,-1 0 0 0 0,1-1 0 0 0,0 1 0 0 0,0 0 0 0 0,0 0 0 0 0,0 0 0 0 0,0-1 0 0 0,-1 1 0 0 0,1 0 0 0 0,0 0 0 0 0,0 0 0 0 0,0 0 0 0 0,-1 0 0 0 0,1-1 0 0 0,0 1 0 0 0,0 0 0 0 0,-1 0 0 0 0,1 0 0 0 0,0 0 0 0 0,0 0 0 0 0,-1 0 0 0 0,1 0 0 0 0,0 0 0 0 0,0 0 0 0 0,-1 0 0 0 0,-11-2 0 0 0,8 3 7 0 0,0 0 1 0 0,-1 1-1 0 0,1-1 0 0 0,0 1 0 0 0,0 0 0 0 0,0 0 0 0 0,0 0 0 0 0,0 1 1 0 0,0-1-1 0 0,1 1 0 0 0,-1 0 0 0 0,1 0 0 0 0,0 0 0 0 0,0 0 1 0 0,0 1-1 0 0,0-1 0 0 0,0 1 0 0 0,1 0 0 0 0,0 0 0 0 0,-1 0 0 0 0,2 0 1 0 0,-1 0-8 0 0,0 0 32 0 0,0-1 1 0 0,0 0 0 0 0,0 1-1 0 0,0-1 1 0 0,-1 0 0 0 0,1 0-1 0 0,-1 0 1 0 0,0-1 0 0 0,-2 3-33 0 0,1-2 28 0 0,1 0 0 0 0,0 0 0 0 0,0 0 1 0 0,0 0-1 0 0,1 1 0 0 0,-1-1 0 0 0,1 1 1 0 0,-1 1-29 0 0,-1 3 43 0 0,0-1 1 0 0,-1 0 0 0 0,1 0-1 0 0,-1 0 1 0 0,-6 5-44 0 0,10-11 0 0 0,0 0 0 0 0,1 0 0 0 0,-1 0 0 0 0,0 0 0 0 0,1 1 0 0 0,-1-1 0 0 0,1 0 0 0 0,-1 0 0 0 0,1 0-1 0 0,0 1 1 0 0,-1-1 0 0 0,1 0 0 0 0,0 0 0 0 0,0 1 0 0 0,0-1 0 0 0,0 1 1 0 0,0-1 0 0 0,0 0 1 0 0,-1 1-1 0 0,1-1 0 0 0,0 1 0 0 0,-1-1 0 0 0,1 0 1 0 0,-1 1-1 0 0,1-1 0 0 0,-1 0 0 0 0,0 1-1 0 0,-3 4 25 0 0,3-5-15 0 0,0 0 0 0 0,0 0-1 0 0,0 0 1 0 0,0 0 0 0 0,1 0 0 0 0,-1 0 0 0 0,0 0 0 0 0,1 0 0 0 0,-1 0 0 0 0,1 1 0 0 0,-1-1 0 0 0,1 0 0 0 0,0 0-1 0 0,-1 0 1 0 0,1 1 0 0 0,0-1 0 0 0,0 0 0 0 0,0 0 0 0 0,0 1 0 0 0,0-1 0 0 0,0 0 0 0 0,0 0 0 0 0,0 1-1 0 0,0-1 1 0 0,1 0 0 0 0,-1 0 0 0 0,1 1 0 0 0,-1-1 0 0 0,1 0 0 0 0,-1 0 0 0 0,1 0 0 0 0,-1 0 0 0 0,1 0 0 0 0,0 1-10 0 0,5 11 110 0 0,-6-12-99 0 0,0 0 1 0 0,0 0 0 0 0,0 0-1 0 0,0-1 1 0 0,1 1 0 0 0,-1 0-1 0 0,1 0 1 0 0,-1 0 0 0 0,0 0-1 0 0,1 0 1 0 0,0-1-1 0 0,-1 1 1 0 0,1 0 0 0 0,-1 0-1 0 0,1-1 1 0 0,0 1 0 0 0,-1 0-1 0 0,1-1 1 0 0,0 1 0 0 0,0-1-1 0 0,0 1-11 0 0,5 1 108 0 0,0 0 0 0 0,-1-1 1 0 0,1 1-1 0 0,0-1 0 0 0,0-1 0 0 0,1 1 0 0 0,-1-1 0 0 0,0 0 0 0 0,0 0 0 0 0,0-1 1 0 0,1 0-109 0 0,15-3 46 0 0,0-1 1 0 0,10-4-47 0 0,10-2 130 0 0,58-17 9 0 0,-79 22-584 0 0,-1-1-1 0 0,0 0 1 0 0,12-8 445 0 0,-19 12-1440 0 0,-12 3 1189 0 0,-1-1 0 0 0,1 1 0 0 0,0 0 0 0 0,0 0 0 0 0,0 0 0 0 0,0-1 0 0 0,0 1 0 0 0,0 0 0 0 0,-1-1 0 0 0,1 1 0 0 0,0-1 0 0 0,0 1 0 0 0,0-1 0 0 0,-1 1 251 0 0,1-1-1614 0 0</inkml:trace>
  <inkml:trace contextRef="#ctx0" brushRef="#br1" timeOffset="-69224.128">117 4089 2304 0 0,'0'0'101'0'0,"0"0"349"0"0,-2-11 8383 0 0,1 10 230 0 0,0 19-8598 0 0,0-1 0 0 0,-3 9-465 0 0,-2 19 382 0 0,1 6 16 0 0,1-12 234 0 0,0 23-632 0 0,3-48 45 0 0,0-11-30 0 0,1 0 0 0 0,-1-1-1 0 0,1 1 1 0 0,0-1 0 0 0,0 1 0 0 0,0-1-1 0 0,1 1 1 0 0,-1 0 0 0 0,0-1 0 0 0,1 1 0 0 0,0 1-15 0 0,3 6 43 0 0,-3-7-31 0 0,0 0 0 0 0,0 1 0 0 0,0-1 0 0 0,1 0 0 0 0,-1 0 0 0 0,1 0-1 0 0,0-1 1 0 0,0 1 0 0 0,0 0-12 0 0,1-1 17 0 0,0 1 1 0 0,-1-1-1 0 0,1 0 0 0 0,0 0 0 0 0,1 0 0 0 0,-1 0 1 0 0,0-1-1 0 0,0 1 0 0 0,1-1 0 0 0,-1 0 0 0 0,1 0 0 0 0,1 0-17 0 0,4 1 47 0 0,1-1-1 0 0,-1 1 1 0 0,1-2-1 0 0,2 0-46 0 0,0 0 4 0 0,-1 0-1 0 0,1-1 1 0 0,9-3-4 0 0,0 1 55 0 0,-14 2-37 0 0,0-1 1 0 0,-1 0 0 0 0,1 0-1 0 0,2-1-18 0 0,17-6 199 0 0,29-16-122 0 0,-50 23-386 0 0,-1-1-1 0 0,1 1 1 0 0,-1-1 0 0 0,0 0-1 0 0,1 0 1 0 0,-2 0 0 0 0,1-1 309 0 0,15-10-2679 0 0,-19 13 1789 0 0,6-7-2843 0 0,-3 2 1693 0 0</inkml:trace>
  <inkml:trace contextRef="#ctx0" brushRef="#br1" timeOffset="-68991.515">476 4304 4144 0 0,'0'0'319'0'0,"0"0"51"0"0,0 0 999 0 0,0 0 462 0 0,17 3 4154 0 0,-16-3-5671 0 0,1 1-1 0 0,0 0 1 0 0,0 0 0 0 0,0 0-1 0 0,0 0 1 0 0,-1 0-1 0 0,1 1 1 0 0,0-1 0 0 0,-1 0-1 0 0,1 1 1 0 0,-1-1-1 0 0,0 1 1 0 0,1 0 0 0 0,-1-1-1 0 0,0 1 1 0 0,0 0-1 0 0,0 0 1 0 0,0 0-1 0 0,0 0 1 0 0,-1 0 0 0 0,1 0-1 0 0,0 0 1 0 0,-1 0-1 0 0,0 0 1 0 0,1 1-314 0 0,4 19 1152 0 0,-4-19-1065 0 0,0 0 1 0 0,0 1-1 0 0,-1-1 1 0 0,1 0 0 0 0,0 0-1 0 0,-1 3-87 0 0,0-5 29 0 0,0 4 25 0 0,0 0 0 0 0,0 1 0 0 0,0-1 1 0 0,1 0-1 0 0,0 1 0 0 0,0-1 0 0 0,1 2-54 0 0,-1-6-88 0 0,-1-1-696 0 0,0 0-334 0 0,0 0-1274 0 0,0 0-4833 0 0</inkml:trace>
  <inkml:trace contextRef="#ctx0" brushRef="#br1" timeOffset="-68767.557">537 4150 6448 0 0,'-1'0'368'0'0,"-6"-2"285"0"0,6 2-395 0 0,1 0 0 0 0,0 0 0 0 0,-1 0 0 0 0,1 0 0 0 0,0 0 0 0 0,0 0 0 0 0,-1 0 0 0 0,1 0 1 0 0,0 0-1 0 0,-1 0 0 0 0,1 0 0 0 0,0 1 0 0 0,0-1 0 0 0,-1 0 0 0 0,1 0 0 0 0,0 0 0 0 0,-1 0 0 0 0,1 0 0 0 0,0 1 0 0 0,0-1 0 0 0,0 0 0 0 0,-1 0 0 0 0,1 1 0 0 0,0-1 0 0 0,0 0 0 0 0,0 0 0 0 0,-1 1 0 0 0,1-1 0 0 0,0 0 1 0 0,0 0-1 0 0,0 1 0 0 0,0-1 0 0 0,0 1-258 0 0,-5 9 1565 0 0,5-8-1556 0 0,-1 1 0 0 0,1-1-1 0 0,0 1 1 0 0,0-1 0 0 0,0 1 0 0 0,0-1-1 0 0,0 1 1 0 0,1 0 0 0 0,-1-1 0 0 0,1 1-1 0 0,-1-1 1 0 0,1 0 0 0 0,0 1 0 0 0,1 1-9 0 0,2 6-1172 0 0,-1-1-4753 0 0</inkml:trace>
  <inkml:trace contextRef="#ctx0" brushRef="#br1" timeOffset="-68355.75">791 4216 13360 0 0,'0'0'612'0'0,"0"0"-15"0"0,-9 9 190 0 0,-17 19 1475 0 0,14-16-1417 0 0,11-11-755 0 0,-13 14 992 0 0,0 2 0 0 0,-2 3-1082 0 0,12-15 105 0 0,1 0 0 0 0,-1 1-1 0 0,1-1 1 0 0,1 1 0 0 0,-1-1 0 0 0,1 1-1 0 0,0 0 1 0 0,0 0 0 0 0,1 0 0 0 0,-1 1-105 0 0,2-1 13 0 0,-1-4-2 0 0,1 1 0 0 0,-1-1 0 0 0,1 1-1 0 0,0-1 1 0 0,0 1 0 0 0,0-1 0 0 0,1 1 0 0 0,-1-1 0 0 0,0 1 0 0 0,1-1 0 0 0,0 1-1 0 0,-1-1 1 0 0,2 1-11 0 0,-2-2 3 0 0,0-1-1 0 0,1 0 0 0 0,-1 1 0 0 0,0-1 1 0 0,1 1-1 0 0,-1-1 0 0 0,1 1 1 0 0,-1-1-1 0 0,1 0 0 0 0,-1 1 0 0 0,1-1 1 0 0,-1 0-1 0 0,1 1 0 0 0,-1-1 1 0 0,1 0-1 0 0,-1 0 0 0 0,1 0 0 0 0,-1 0 1 0 0,1 1-1 0 0,0-1 0 0 0,-1 0 1 0 0,1 0-1 0 0,-1 0 0 0 0,1 0 0 0 0,0 0 1 0 0,-1 0-1 0 0,1 0 0 0 0,-1-1 1 0 0,1 1-1 0 0,0 0 0 0 0,-1 0 0 0 0,1 0 1 0 0,-1-1-1 0 0,1 1 0 0 0,-1 0-2 0 0,1 0-4 0 0,3-2 31 0 0,0 1-1 0 0,0-1 1 0 0,0 0-1 0 0,0 0 0 0 0,0 0 1 0 0,0-1-1 0 0,-1 1 1 0 0,1-1-1 0 0,-1 0 1 0 0,1 0-1 0 0,1-2-26 0 0,3-5-102 0 0,0 0 1 0 0,-1-1-1 0 0,2-3 102 0 0,-3 5-109 0 0,0 0-1 0 0,0 0 1 0 0,1 0-1 0 0,0 1 1 0 0,2-1 109 0 0,-7 6-12 0 0,-2 2 9 0 0,0 1 0 0 0,1-1 0 0 0,-1 0 0 0 0,1 0 0 0 0,-1 1 1 0 0,1-1-1 0 0,-1 1 0 0 0,1-1 0 0 0,-1 0 0 0 0,1 1 0 0 0,0-1 0 0 0,-1 1 0 0 0,1 0 0 0 0,0-1 0 0 0,-1 1 0 0 0,1-1 0 0 0,0 1 0 0 0,0 0 0 0 0,-1 0 0 0 0,2-1 3 0 0,7 1-1 0 0,-8 0 12 0 0,0 1 1 0 0,0 0-1 0 0,0-1 0 0 0,0 1 1 0 0,-1 0-1 0 0,1 0 1 0 0,0 0-1 0 0,0 0 0 0 0,0-1 1 0 0,-1 1-1 0 0,1 0 0 0 0,-1 0 1 0 0,1 0-1 0 0,0 0 0 0 0,-1 1 1 0 0,0-1-12 0 0,1-1 15 0 0,3 11 94 0 0,-1-1 0 0 0,0 1 0 0 0,-1-1 0 0 0,0 1 0 0 0,0 0 0 0 0,-1 0-1 0 0,0 0 1 0 0,-1 0 0 0 0,-1 5-109 0 0,2 26 148 0 0,3 38 116 0 0,-5-69-175 0 0,1 0 0 0 0,-1 0-1 0 0,-1 0 1 0 0,0 0 0 0 0,-1 0-1 0 0,0 0 1 0 0,0 0 0 0 0,-2 1-89 0 0,3-7 98 0 0,-2 8-35 0 0,-1-1 0 0 0,-1 0 1 0 0,0 0-1 0 0,0 0 0 0 0,-1-1 0 0 0,-1 0 0 0 0,0 0 0 0 0,0-1 0 0 0,-2 1-63 0 0,4-3-24 0 0,-11 10-121 0 0,16-18 138 0 0,0 1 0 0 0,1-1 0 0 0,-1 1 0 0 0,0-1 0 0 0,1 1 0 0 0,-1-1 1 0 0,0 1-1 0 0,0-1 0 0 0,0 0 0 0 0,1 1 0 0 0,-1-1 0 0 0,0 0 0 0 0,0 0 0 0 0,0 0 0 0 0,0 0 0 0 0,0 0 0 0 0,0 1 1 0 0,1-2-1 0 0,-1 1 0 0 0,0 0 0 0 0,0 0 0 0 0,0 0 7 0 0,0-1-145 0 0,0-1-1 0 0,1 1 1 0 0,-1 0 0 0 0,1-1 0 0 0,-1 1 0 0 0,1-1-1 0 0,0 1 1 0 0,0-1 0 0 0,-1 1 0 0 0,1-1-1 0 0,0 1 1 0 0,0-1 0 0 0,1 1 145 0 0,5-25-2717 0 0,-3 8 435 0 0</inkml:trace>
  <inkml:trace contextRef="#ctx0" brushRef="#br1" timeOffset="-67872.201">989 4134 14480 0 0,'0'0'330'0'0,"0"0"45"0"0,0 0 20 0 0,0 0-39 0 0,0 0-164 0 0,0 0 179 0 0,0 0 108 0 0,3 5 530 0 0,9 30 909 0 0,-10-27-1634 0 0,0 0-1 0 0,1 0 1 0 0,0-1-1 0 0,0 1-283 0 0,5 12 319 0 0,-1-1 0 0 0,-1 1 1 0 0,0 0-1 0 0,-2 1 0 0 0,1 10-319 0 0,-5-30 3 0 0,3 21 104 0 0,0-1-17 0 0,-2-16-108 0 0,0-6-73 0 0,1-10-165 0 0,0 1-1 0 0,1 0 1 0 0,0 0-1 0 0,1 0 1 0 0,0 0-1 0 0,0 1 1 0 0,1 0-1 0 0,1 0 1 0 0,-1 0-1 0 0,1 0 1 0 0,2 0 256 0 0,-8 8 6 0 0,1 0 0 0 0,0 0 0 0 0,0 0 0 0 0,0 0 0 0 0,0 0 0 0 0,0 0 0 0 0,0 1 0 0 0,0-1 0 0 0,0 0 0 0 0,0 1 0 0 0,0-1 1 0 0,1 1-1 0 0,-1-1 0 0 0,0 1 0 0 0,0-1 0 0 0,0 1 0 0 0,1 0 0 0 0,-1 0 0 0 0,0 0 0 0 0,1 0 0 0 0,-1 0 0 0 0,0 0 0 0 0,0 0 0 0 0,2 0-6 0 0,-2 1 67 0 0,1-1 1 0 0,-1 1-1 0 0,1 0 0 0 0,-1 0 0 0 0,1-1 0 0 0,-1 1 0 0 0,0 0 0 0 0,1 0 0 0 0,-1 0 0 0 0,0 1 0 0 0,0-1 0 0 0,0 0 1 0 0,0 0-1 0 0,0 1 0 0 0,0-1 0 0 0,0 1 0 0 0,0-1 0 0 0,0 2-67 0 0,27 47 1653 0 0,-22-32-1075 0 0,-1 0 0 0 0,1 9-578 0 0,-3-14 114 0 0,0 1 0 0 0,1-1-1 0 0,0 1 1 0 0,5 9-114 0 0,-8-23 2 0 0,-1 1 0 0 0,0-1 0 0 0,0 1 1 0 0,0-1-1 0 0,1 1 0 0 0,-1 0 0 0 0,0-1 0 0 0,1 1 1 0 0,-1-1-1 0 0,0 1 0 0 0,1-1 0 0 0,-1 0 0 0 0,1 1 0 0 0,-1-1 1 0 0,0 1-1 0 0,1-1 0 0 0,-1 0 0 0 0,1 1 0 0 0,0-1 1 0 0,-1 0-1 0 0,1 1 0 0 0,-1-1 0 0 0,1 0 0 0 0,-1 0 0 0 0,1 0 1 0 0,0 1-1 0 0,-1-1 0 0 0,1 0 0 0 0,-1 0 0 0 0,1 0 1 0 0,0 0-1 0 0,-1 0 0 0 0,1 0 0 0 0,-1 0 0 0 0,1 0 0 0 0,0-1 1 0 0,-1 1-1 0 0,1 0 0 0 0,-1 0 0 0 0,1 0 0 0 0,0-1 1 0 0,-1 1-1 0 0,1 0 0 0 0,-1-1 0 0 0,1 1-2 0 0,1-2-33 0 0,0 1 0 0 0,0-1 0 0 0,0 0 1 0 0,-1 0-1 0 0,1 0 0 0 0,-1 0 0 0 0,2-1 33 0 0,51-88-3528 0 0,-44 69 1860 0 0,-3 0-55 0 0</inkml:trace>
  <inkml:trace contextRef="#ctx0" brushRef="#br1" timeOffset="-67601.652">1456 4046 2760 0 0,'0'10'1903'0'0,"0"-3"3548"0"0,4 23-863 0 0,1-10-2347 0 0,0 1-1 0 0,6 8-2240 0 0,14 29 3184 0 0,-11-29-1640 0 0,-10-22-1173 0 0,-1-1-1 0 0,0 1 1 0 0,0-1 0 0 0,1 5-371 0 0,26 75 1312 0 0,-28-80-1317 0 0,0 2-38 0 0,0-1-1 0 0,0 1 1 0 0,-1 0 0 0 0,0-1 0 0 0,0 6 43 0 0,-1-13-238 0 0,-12-2-2743 0 0,4-2 1482 0 0</inkml:trace>
  <inkml:trace contextRef="#ctx0" brushRef="#br1" timeOffset="-67362.499">1351 4240 6912 0 0,'0'0'528'0'0,"19"0"7129"0"0,9 0-895 0 0,20-5-6762 0 0,29-7 2594 0 0,-3-6-2370 0 0,2-4-224 0 0,-7-2-4336 0 0,-43 15 2674 0 0</inkml:trace>
  <inkml:trace contextRef="#ctx0" brushRef="#br1" timeOffset="-58274.436">383 5234 16208 0 0,'1'-1'114'0'0,"1"1"1"0"0,-1 0 0 0 0,1-1 0 0 0,-1 1 0 0 0,0-1 0 0 0,1 1 0 0 0,-1-1 0 0 0,0 0 0 0 0,0 0-1 0 0,0 1 1 0 0,1-1 0 0 0,-1 0 0 0 0,0 0 0 0 0,0 0 0 0 0,0 0 0 0 0,0-1-115 0 0,17-21-180 0 0,-11 14 281 0 0,-6 7-100 0 0,4-4 9 0 0,-4 6 81 0 0,-8 1 465 0 0,3 1-452 0 0,0 0-1 0 0,1 0 1 0 0,-1 0 0 0 0,0 0 0 0 0,1 0-1 0 0,0 1 1 0 0,0 0 0 0 0,0 0 0 0 0,0 0 0 0 0,0 0-1 0 0,1 0 1 0 0,-1 0 0 0 0,0 2-104 0 0,-8 12 403 0 0,0 1 0 0 0,0 3-403 0 0,3-6 202 0 0,4-7-163 0 0,0 0 1 0 0,0 0-1 0 0,1 1 1 0 0,0-1-1 0 0,0 1 1 0 0,1 0-1 0 0,0 0 1 0 0,1 0-1 0 0,0 0 0 0 0,0 0 1 0 0,1 0-1 0 0,0 1-39 0 0,0-8 6 0 0,0-1-1 0 0,0 0 1 0 0,1 1-1 0 0,-1-1 1 0 0,0 0-1 0 0,1 1 1 0 0,-1-1-1 0 0,1 0 1 0 0,-1 0 0 0 0,1 0-1 0 0,-1 1 1 0 0,1-1-1 0 0,0 0 1 0 0,0 0-1 0 0,0 0 1 0 0,0 0-1 0 0,0 0 1 0 0,0 0-1 0 0,0 0 1 0 0,0-1-1 0 0,0 1 1 0 0,0 0-1 0 0,0 0 1 0 0,0-1-1 0 0,0 1 1 0 0,1-1-1 0 0,-1 1 1 0 0,0-1-1 0 0,1 0 1 0 0,-1 1-6 0 0,2-1 26 0 0,-1 0 1 0 0,0 0 0 0 0,0 0-1 0 0,0-1 1 0 0,0 1 0 0 0,0 0-1 0 0,0-1 1 0 0,-1 0 0 0 0,1 1-1 0 0,0-1 1 0 0,0 0 0 0 0,0 0-1 0 0,0 0 1 0 0,-1 0 0 0 0,1 0-1 0 0,0 0 1 0 0,-1-1 0 0 0,1 1-1 0 0,0-1-26 0 0,12-14 48 0 0,0-1 0 0 0,-1-1 0 0 0,-1 0 0 0 0,-1 0 0 0 0,0-1 0 0 0,-1 0 0 0 0,0-4-48 0 0,-6 17 2 0 0,0 0 22 0 0,-3-17-16 0 0,-5 16-212 0 0,1 4-3176 0 0,-2 0-3493 0 0</inkml:trace>
  <inkml:trace contextRef="#ctx0" brushRef="#br1" timeOffset="-56817.317">281 5077 6304 0 0,'0'0'289'0'0,"0"0"-8"0"0,0 0-86 0 0,0 0 312 0 0,0-20 4606 0 0,-1 18-4918 0 0,0 1 1 0 0,0-1-1 0 0,0 1 0 0 0,1 0 1 0 0,-1-1-1 0 0,-1 1 1 0 0,1 0-1 0 0,0 0 0 0 0,0 0 1 0 0,0 0-1 0 0,-1 0 1 0 0,1 0-1 0 0,0 0 0 0 0,-1 0 1 0 0,1 0-1 0 0,-1 1 0 0 0,1-1 1 0 0,-1 0-1 0 0,1 1 1 0 0,-1 0-1 0 0,1-1 0 0 0,-1 1 1 0 0,0 0-1 0 0,1 0 1 0 0,-1 0-1 0 0,0 0 0 0 0,1 0 1 0 0,-1 0-1 0 0,1 0 0 0 0,-1 0 1 0 0,0 1-1 0 0,1-1 1 0 0,-1 1-1 0 0,1-1 0 0 0,-1 1-195 0 0,-13 7 566 0 0,-1 1 0 0 0,2 1 0 0 0,-1 0 0 0 0,1 1 0 0 0,-7 8-566 0 0,-22 16 1100 0 0,30-25-923 0 0,0 1 0 0 0,2 0 0 0 0,-1 1 0 0 0,1 0 0 0 0,1 0 0 0 0,-1 3-177 0 0,10-13 9 0 0,-1 1 0 0 0,1 0-1 0 0,-1-1 1 0 0,1 1 0 0 0,0 0-1 0 0,0 0 1 0 0,0 0 0 0 0,1 0-1 0 0,-1 0 1 0 0,1 0 0 0 0,0 0-1 0 0,-1 1 1 0 0,1-1 0 0 0,1 0-1 0 0,-1 0 1 0 0,0 0 0 0 0,1 0-1 0 0,-1 0 1 0 0,1 0 0 0 0,0 0-1 0 0,0 0 1 0 0,1 0 0 0 0,-1 0-1 0 0,0-1 1 0 0,1 1 0 0 0,0 0-1 0 0,-1-1 1 0 0,1 1 0 0 0,1 0-9 0 0,7 9 0 0 0,1-1 1 0 0,0-1-1 0 0,0 0 0 0 0,1 0 1 0 0,5 2-1 0 0,-13-9 2 0 0,5 2-100 0 0,0 0-1 0 0,0-2 0 0 0,0 1 1 0 0,1-1-1 0 0,-1 0 1 0 0,1-1-1 0 0,6 1 99 0 0,-14-3-55 0 0,6 2-1550 0 0,1 0-1 0 0,0-1 1 0 0,6 0 1605 0 0,0-1-7134 0 0</inkml:trace>
  <inkml:trace contextRef="#ctx0" brushRef="#br1" timeOffset="-56255.568">590 5179 11376 0 0,'0'0'521'0'0,"0"0"-12"0"0,0 0-214 0 0,0 0 312 0 0,0 0 175 0 0,0 0 33 0 0,0 0-56 0 0,0 0-269 0 0,0 0-118 0 0,0 0-20 0 0,9 18 1265 0 0,-6-3-552 0 0,-1 1-1 0 0,0-1 0 0 0,-1 9-1064 0 0,-1-17 89 0 0,0 1-1 0 0,-1 0 1 0 0,1-1-1 0 0,-1 1 1 0 0,-1-1 0 0 0,0 1-1 0 0,0-1 1 0 0,0 1-89 0 0,1-7 10 0 0,1 0 1 0 0,-1 0 0 0 0,1 0 0 0 0,-1 0 0 0 0,1 0 0 0 0,-1 0-1 0 0,1 0 1 0 0,-1 0 0 0 0,0 0 0 0 0,1-1 0 0 0,-1 1-1 0 0,-1 1-10 0 0,2-2 4 0 0,0 0 0 0 0,0 0-1 0 0,-1 0 1 0 0,1 0 0 0 0,0 0-1 0 0,0 0 1 0 0,0 0 0 0 0,0 0-1 0 0,-1 0 1 0 0,1 0 0 0 0,0 0-1 0 0,0 0 1 0 0,0 0 0 0 0,-1-1-1 0 0,1 1 1 0 0,0 0 0 0 0,0 0-1 0 0,0 0 1 0 0,0 0 0 0 0,0 0-1 0 0,-1 0 1 0 0,1 0-1 0 0,0 0 1 0 0,0-1 0 0 0,0 1-1 0 0,0 0 1 0 0,0 0 0 0 0,0 0-1 0 0,-1 0 1 0 0,1 0 0 0 0,0-1-1 0 0,0 1 1 0 0,0 0 0 0 0,0 0-1 0 0,0 0 1 0 0,0 0 0 0 0,0-1-1 0 0,0 1 1 0 0,0 0 0 0 0,0 0-4 0 0,-1-3 6 0 0,1 0 1 0 0,-1 0 0 0 0,1 0 0 0 0,0 1 0 0 0,-1-1 0 0 0,2 0-1 0 0,-1 0 1 0 0,0-2-7 0 0,2-3-38 0 0,0 1-1 0 0,0-1 1 0 0,1 1 0 0 0,-1 0-1 0 0,2 0 1 0 0,-1 0-1 0 0,1 0 1 0 0,2-3 38 0 0,6-7-58 0 0,0 1-1 0 0,11-9 59 0 0,-16 17-18 0 0,1 1 0 0 0,0 0 0 0 0,0 0 0 0 0,1 1 0 0 0,0 1 0 0 0,0-1 0 0 0,0 1 0 0 0,1 1 0 0 0,4-2 18 0 0,-12 5 34 0 0,1 1-1 0 0,-1-1 1 0 0,1 1 0 0 0,-1-1 0 0 0,1 1 0 0 0,-1 0 0 0 0,1 0 0 0 0,-1 0 0 0 0,1 0 0 0 0,-1 0-1 0 0,1 1 1 0 0,-1-1 0 0 0,1 1 0 0 0,-1 0 0 0 0,0-1 0 0 0,1 1 0 0 0,-1 0 0 0 0,0 1 0 0 0,0-1 0 0 0,2 1-34 0 0,-1 0 75 0 0,0 0 0 0 0,0 1 0 0 0,-1-1 0 0 0,1 0 0 0 0,-1 1 0 0 0,0 0 0 0 0,0-1 0 0 0,0 1 0 0 0,0 0 1 0 0,0 0-1 0 0,0 0 0 0 0,-1 0 0 0 0,0 1 0 0 0,1 1-75 0 0,0 0 63 0 0,-1 1 0 0 0,0-1 0 0 0,0 1 0 0 0,-1 0 0 0 0,0-1-1 0 0,1 1 1 0 0,-2 0 0 0 0,1-1 0 0 0,-2 6-63 0 0,-1 4 105 0 0,-1 0 0 0 0,-6 13-105 0 0,2-4 90 0 0,7-17-255 0 0,-2 0 0 0 0,1 0-1 0 0,-1-1 1 0 0,-3 7 165 0 0,6-13-6848 0 0,0-3 5229 0 0,4-7 897 0 0,2-9-1388 0 0</inkml:trace>
  <inkml:trace contextRef="#ctx0" brushRef="#br1" timeOffset="-55950.32">1017 4915 11720 0 0,'-2'-8'532'0'0,"1"7"-4"0"0,1 1-219 0 0,0 0 326 0 0,0 0 182 0 0,0 0 42 0 0,1 14 1387 0 0,0-6-1692 0 0,0 1 1 0 0,-1-1-1 0 0,1 0 0 0 0,-2 1 0 0 0,1-1 1 0 0,-1 3-555 0 0,-1 22 946 0 0,0 16 743 0 0,-8 40-1689 0 0,4-35 842 0 0,3-2-684 0 0,2-43-195 0 0,1-7-166 0 0,0-1-50 0 0,0 1 0 0 0,0-1 0 0 0,0 1 0 0 0,-1-1 0 0 0,1 0 0 0 0,-1 0 0 0 0,1 1 0 0 0,-1-1 0 0 0,1 0 0 0 0,-1 0 0 0 0,0 1 0 0 0,1-1 0 0 0,-1 0 0 0 0,0 0 0 0 0,0 0 0 0 0,0 0 253 0 0,-5 0-1672 0 0</inkml:trace>
  <inkml:trace contextRef="#ctx0" brushRef="#br1" timeOffset="-55532.739">862 5136 11976 0 0,'0'0'546'0'0,"0"0"-10"0"0,12 3-242 0 0,-5-5 365 0 0,0 1 1 0 0,0-1 0 0 0,1 1 0 0 0,-1 1 0 0 0,1-1-660 0 0,22-2 1504 0 0,30-8-119 0 0,-26 5-899 0 0,-1-1 1 0 0,1-2-1 0 0,3-3-486 0 0,37-12-109 0 0,-64 23 43 0 0,-5 2 5 0 0,-5-1 58 0 0,1 0 0 0 0,0 1 1 0 0,0-1-1 0 0,0 0 0 0 0,0 1 0 0 0,0-1 0 0 0,-1 1 0 0 0,1-1 0 0 0,0 1 0 0 0,0-1 0 0 0,-1 1 0 0 0,1-1 0 0 0,0 1 0 0 0,-1 0 0 0 0,1 0 0 0 0,-1-1 0 0 0,1 1 0 0 0,-1 0 0 0 0,1 0 1 0 0,-1-1-1 0 0,0 1 0 0 0,1 0 0 0 0,-1 0 0 0 0,0 0 0 0 0,1 0 3 0 0,0 2-3 0 0,3 4 232 0 0,-1 1 0 0 0,0 0 0 0 0,0 0 0 0 0,-1 1 0 0 0,0-1-1 0 0,0 0 1 0 0,-1 1 0 0 0,0 1-229 0 0,3 31 1057 0 0,-10 13-50 0 0,4-42-774 0 0,1-10-528 0 0,0 0 0 0 0,0 0 0 0 0,1 1 0 0 0,-1-1 0 0 0,1 0 0 0 0,-1 1 0 0 0,1-1 0 0 0,0 0 0 0 0,0 1 0 0 0,0 2 295 0 0,0-6-1471 0 0,-2-4-52 0 0</inkml:trace>
  <inkml:trace contextRef="#ctx0" brushRef="#br1" timeOffset="-55203.838">1289 4919 8752 0 0,'-2'-13'757'0'0,"-1"-2"684"0"0,4 7 3335 0 0,0 6-4339 0 0,-1 0-1 0 0,1 1 0 0 0,-1-1 1 0 0,0 1-1 0 0,0-1 1 0 0,1 1-1 0 0,-1-1 1 0 0,0 1-1 0 0,-1-1 0 0 0,1 0 1 0 0,0 1-1 0 0,0-1-436 0 0,-1-4 2858 0 0,11 20-5270 0 0,2 3-1544 0 0,-5-6 1919 0 0</inkml:trace>
  <inkml:trace contextRef="#ctx0" brushRef="#br1" timeOffset="-54839.036">1472 5011 15200 0 0,'0'0'348'0'0,"0"0"49"0"0,-2 13 515 0 0,1-10-911 0 0,1-1 1 0 0,0 1-1 0 0,0-1 0 0 0,0 0 1 0 0,0 1-1 0 0,1-1 1 0 0,-1 2-2 0 0,2 17 622 0 0,-4-3 853 0 0,1 1 1 0 0,1 2-1476 0 0,0-3 929 0 0,0 0 0 0 0,-3 11-929 0 0,2-11 255 0 0,0 5 83 0 0,-1-21-143 0 0,0-12 22 0 0,2 4-320 0 0,1 0-1 0 0,0 0 1 0 0,0 0-1 0 0,0 0 0 0 0,1 0 1 0 0,0 0-1 0 0,0 1 1 0 0,0-1-1 0 0,3-4 104 0 0,2-7-122 0 0,0 3 43 0 0,0-1 0 0 0,1 1 0 0 0,0 0 0 0 0,6-6 79 0 0,-11 16-8 0 0,0 0 4 0 0,0 1 1 0 0,0-1-1 0 0,0 1 1 0 0,0 0-1 0 0,1 0 1 0 0,-1 0 0 0 0,1 0-1 0 0,0 1 1 0 0,0 0-1 0 0,0-1 1 0 0,0 1-1 0 0,0 1 1 0 0,0-1-1 0 0,1 1 1 0 0,2-1 3 0 0,-5 1 37 0 0,0 1 0 0 0,0-1 1 0 0,0 1-1 0 0,0 0 0 0 0,0 0 0 0 0,0 0 0 0 0,0 0 1 0 0,0 0-1 0 0,0 1 0 0 0,0-1 0 0 0,0 0 0 0 0,0 1 1 0 0,0 0-1 0 0,0-1 0 0 0,0 1 0 0 0,-1 0 0 0 0,1 0 1 0 0,0 0-1 0 0,0 0 0 0 0,-1 0 0 0 0,1 1 0 0 0,0-1 1 0 0,-1 0-1 0 0,0 1 0 0 0,1-1 0 0 0,-1 1 1 0 0,0 0-1 0 0,0-1 0 0 0,1 1 0 0 0,-1 0 0 0 0,-1 0 1 0 0,1 0-1 0 0,0-1 0 0 0,0 3-37 0 0,4 11 399 0 0,-1-1 0 0 0,-1 1-1 0 0,-1 0 1 0 0,1 2-399 0 0,-3-11-22 0 0,3 20 124 0 0,-1 0 0 0 0,-2 25-102 0 0,0-50-305 0 0,0-1-83 0 0,7 3-407 0 0,-7-3 694 0 0,0 0 0 0 0,1 0 0 0 0,-1 0 0 0 0,0 1-1 0 0,0-1 1 0 0,1 0 0 0 0,-1 0 0 0 0,0 0-1 0 0,1 0 1 0 0,-1 0 0 0 0,0 1 0 0 0,1-1-1 0 0,-1 0 1 0 0,0 0 0 0 0,1 0 0 0 0,-1 0-1 0 0,1 0 1 0 0,-1 0 0 0 0,0 0 0 0 0,1 0-1 0 0,-1 0 1 0 0,0-1 0 0 0,1 1 0 0 0,-1 0-1 0 0,0 0 1 0 0,1 0 0 0 0,-1 0 0 0 0,0-1 101 0 0,7-2-2576 0 0,1-1-4161 0 0</inkml:trace>
  <inkml:trace contextRef="#ctx0" brushRef="#br1" timeOffset="-54480.046">1824 4972 6448 0 0,'0'0'498'0'0,"0"0"-66"0"0,0 0 943 0 0,0 0 449 0 0,0 0 89 0 0,5 6 1079 0 0,-4-3-2661 0 0,0 1 0 0 0,-1-1 0 0 0,0 1-1 0 0,0-1 1 0 0,0 1 0 0 0,0-1 0 0 0,0 0 0 0 0,0 1-1 0 0,-1 1-330 0 0,-1 14 995 0 0,-3 47 1465 0 0,2-47-2108 0 0,2-1 1 0 0,0 1-1 0 0,1 0 0 0 0,1-1-352 0 0,-1-14 91 0 0,1-1-1 0 0,-1 0 1 0 0,1 1-1 0 0,0-1 1 0 0,0 0 0 0 0,0 0-1 0 0,0 0 1 0 0,0 0-1 0 0,1 0 1 0 0,-1 0-1 0 0,3 3-90 0 0,-3-6 9 0 0,-1 1-1 0 0,1-1 0 0 0,0 1 0 0 0,0-1 0 0 0,0 1 1 0 0,0-1-1 0 0,0 1 0 0 0,0-1 0 0 0,0 0 1 0 0,0 0-1 0 0,0 0 0 0 0,0 1 0 0 0,1-1 1 0 0,-1 0-1 0 0,0 0 0 0 0,0 0 0 0 0,0-1 1 0 0,0 1-1 0 0,0 0 0 0 0,0 0-8 0 0,19-6 131 0 0,-16 4-110 0 0,0-1-1 0 0,0 1 0 0 0,0-1 1 0 0,0 1-1 0 0,0-1 0 0 0,0-1 1 0 0,-1 1-1 0 0,1 0 0 0 0,-1-1 1 0 0,0 0-1 0 0,0 0 0 0 0,0 0 1 0 0,1-3-21 0 0,3-7-133 0 0,0 0-1 0 0,-1-1 1 0 0,2-8 133 0 0,5-14-241 0 0,-13 37 240 0 0,0 0 0 0 0,0 0 1 0 0,0-1-1 0 0,0 1 0 0 0,0 0 0 0 0,0 0 0 0 0,0 0 0 0 0,0 0 0 0 0,0 0 0 0 0,0 0 0 0 0,0 0 0 0 0,0 0 0 0 0,0 0 1 0 0,0 0-1 0 0,0 0 0 0 0,1 0 0 0 0,-1 0 0 0 0,0 0 0 0 0,0 0 0 0 0,0 0 0 0 0,0 0 0 0 0,0-1 0 0 0,0 1 0 0 0,0 0 1 0 0,0 0-1 0 0,0 0 0 0 0,0 0 0 0 0,0 0 0 0 0,0 0 0 0 0,0 0 0 0 0,0 0 0 0 0,0 0 0 0 0,0 0 0 0 0,0 0 0 0 0,0 0 1 0 0,0 0-1 0 0,0 0 0 0 0,1 0 0 0 0,-1 0 0 0 0,0 0 0 0 0,0 0 0 0 0,0 0 0 0 0,0 0 0 0 0,0 0 0 0 0,0 0 0 0 0,0 0 1 0 0,0 0-1 0 0,0 0 0 0 0,0 0 0 0 0,0 0 0 0 0,0 0 0 0 0,0 0 0 0 0,0 0 0 0 0,0 0 0 0 0,0 0 0 0 0,0 0 0 0 0,0 0 1 0 0,1 0-1 0 0,-1 1 0 0 0,0-1 0 0 0,0 0 0 0 0,0 0 0 0 0,0 0 0 0 0,0 0 0 0 0,0 0 0 0 0,0 0 0 0 0,0 0 1 0 0,2 6-7 0 0,0 8 95 0 0,-2-8-47 0 0,1 0-1 0 0,0 1 0 0 0,0-1 0 0 0,0 0 1 0 0,1 0-1 0 0,0 0 0 0 0,0 0 0 0 0,1 0 0 0 0,-1 0 1 0 0,2 1-41 0 0,2 3 72 0 0,0-1-1 0 0,0 0 1 0 0,0-1 0 0 0,1 1 0 0 0,5 3-72 0 0,-11-11 0 0 0,1 0 0 0 0,-1 1 0 0 0,1-1 0 0 0,0 0 0 0 0,0 0 0 0 0,-1 0 0 0 0,1-1 0 0 0,0 1 0 0 0,0 0 0 0 0,0-1 0 0 0,0 1 0 0 0,0-1 0 0 0,0 1 0 0 0,0-1 0 0 0,0 0 0 0 0,0 0 0 0 0,0 0 0 0 0,0 0 0 0 0,0 0 0 0 0,0-1 0 0 0,0 1 0 0 0,0 0 0 0 0,0-1 0 0 0,0 0 1 0 0,-1 1-1 0 0,1-1 0 0 0,0 0 0 0 0,0 0 0 0 0,0 0 0 0 0,-1 0 0 0 0,1 0 0 0 0,0 0 0 0 0,0-1 0 0 0,2-1-417 0 0,-1 0 0 0 0,1 0 0 0 0,-1-1 0 0 0,1 1 0 0 0,-1-1 0 0 0,0 0 0 0 0,0 0 0 0 0,-1 0 0 0 0,1 0 0 0 0,-1 0-1 0 0,0-1 1 0 0,0 1 0 0 0,0-1 0 0 0,0-1 417 0 0,3-25-2218 0 0,-4 2-19 0 0</inkml:trace>
  <inkml:trace contextRef="#ctx0" brushRef="#br1" timeOffset="-53787.721">2162 4944 15664 0 0,'0'0'356'0'0,"-4"15"859"0"0,4 53 40 0 0,-1-36 137 0 0,0-23-941 0 0,1 1 0 0 0,0 0 0 0 0,0 0 0 0 0,1 0 1 0 0,0-1-1 0 0,1 1 0 0 0,0 0 0 0 0,1 1-451 0 0,-2-8 130 0 0,-1-2-85 0 0,0 0 0 0 0,0 0 1 0 0,0 0-1 0 0,0 0 0 0 0,0-1 1 0 0,0 1-1 0 0,0 0 0 0 0,1 0 1 0 0,-1 0-1 0 0,0 0 0 0 0,1-1 1 0 0,-1 1-1 0 0,0 0 0 0 0,1 0 1 0 0,-1-1-1 0 0,1 1 0 0 0,0 0 1 0 0,-1-1-1 0 0,1 1-45 0 0,0-1-7 0 0,1 0-1 0 0,-1 0 1 0 0,0 0 0 0 0,0 0 0 0 0,0 0-1 0 0,0 0 1 0 0,0 0 0 0 0,0-1 0 0 0,0 1 0 0 0,0 0-1 0 0,0-1 1 0 0,0 1 0 0 0,0-1 0 0 0,0 1-1 0 0,0-1 1 0 0,0 1 0 0 0,0-1 0 0 0,-1 0-1 0 0,1 0 1 0 0,0 1 0 0 0,0-1 0 0 0,-1 0-1 0 0,1 0 8 0 0,2-2-36 0 0,0 0-65 0 0,-1 0-1 0 0,1 0 1 0 0,-1 0 0 0 0,0 0-1 0 0,0-1 1 0 0,0 1-1 0 0,-1-1 1 0 0,1 1 0 0 0,1-5 101 0 0,4-8-389 0 0,3-15-1 0 0,-8 26 312 0 0,-1 0 0 0 0,1 0 0 0 0,0 0 0 0 0,0 0-1 0 0,1 0 1 0 0,2-4 78 0 0,-5 8-53 0 0,0 1 136 0 0,0 0 23 0 0,0 0-2 0 0,8 11 296 0 0,5 57 1208 0 0,-11-57-1400 0 0,-2-9-155 0 0,0-1 1 0 0,0 1 0 0 0,1 0-1 0 0,-1-1 1 0 0,0 1-1 0 0,1-1 1 0 0,-1 1-1 0 0,1-1 1 0 0,0 1 0 0 0,-1-1-1 0 0,1 0 1 0 0,0 1-1 0 0,1 0-53 0 0,0 1 52 0 0,1-1 0 0 0,0 0 0 0 0,0 1 0 0 0,0-1 0 0 0,0 0 0 0 0,0-1 0 0 0,1 1-1 0 0,-1 0 1 0 0,0-1 0 0 0,1 0 0 0 0,-1 0 0 0 0,1 0 0 0 0,-1 0 0 0 0,1-1 0 0 0,0 1 0 0 0,-1-1 0 0 0,1 0-1 0 0,0 0 1 0 0,1 0-52 0 0,8-1 58 0 0,-1 0 0 0 0,0-1-1 0 0,0 0 1 0 0,0-1 0 0 0,4-2-58 0 0,-11 4 22 0 0,-3 1-14 0 0,-1-1 0 0 0,1 0-1 0 0,0 1 1 0 0,0-1 0 0 0,-1 0-1 0 0,1 0 1 0 0,-1 0 0 0 0,1 0-1 0 0,-1-1 1 0 0,1 1 0 0 0,0-1-8 0 0,1-1-24 0 0,1 0 0 0 0,-1-1 0 0 0,0 1 0 0 0,0-1 0 0 0,0 1 0 0 0,-1-1 0 0 0,1 0 1 0 0,-1 0-1 0 0,0 0 0 0 0,0-1 0 0 0,0 1 0 0 0,-1 0 0 0 0,1-1 0 0 0,-1 1 1 0 0,0-1-1 0 0,0 0 24 0 0,1-10-185 0 0,-1-1 1 0 0,0 0 0 0 0,-2-13 184 0 0,0 8-55 0 0,5 85 577 0 0,-4 45-225 0 0,6-66-286 0 0,-6-42-237 0 0,0-1-92 0 0,0 0-24 0 0,0 0-216 0 0,10-5-2756 0 0,5-6 1384 0 0,3 0-20 0 0</inkml:trace>
  <inkml:trace contextRef="#ctx0" brushRef="#br1" timeOffset="-53208.994">2744 4878 11056 0 0,'-1'1'852'0'0,"1"0"-818"0"0,-1-1 0 0 0,1 1 0 0 0,0 0 0 0 0,0 0 0 0 0,0-1 0 0 0,0 1 0 0 0,0 0 0 0 0,0-1 0 0 0,0 1 0 0 0,0 0 1 0 0,0 0-1 0 0,0-1 0 0 0,0 1 0 0 0,0 0 0 0 0,1-1 0 0 0,-1 1 0 0 0,0 0 0 0 0,0-1 0 0 0,1 1 0 0 0,-1 0 0 0 0,0-1 0 0 0,1 1 1 0 0,-1-1-1 0 0,1 1 0 0 0,-1 0 0 0 0,1-1 0 0 0,-1 1 0 0 0,1-1 0 0 0,-1 0 0 0 0,1 1 0 0 0,0 0-34 0 0,1 0 361 0 0,-2 0-269 0 0,0 0 0 0 0,0-1 0 0 0,1 1 1 0 0,-1 0-1 0 0,0 0 0 0 0,0-1 0 0 0,0 1 0 0 0,0 0 0 0 0,0 0 0 0 0,0-1 1 0 0,0 1-1 0 0,0 0 0 0 0,0 0 0 0 0,0-1 0 0 0,0 1 0 0 0,0 0 1 0 0,0 0-1 0 0,-1-1 0 0 0,1 1 0 0 0,0 0 0 0 0,-1-1 0 0 0,1 1 1 0 0,-1 0-93 0 0,1 0 103 0 0,-1 0 1 0 0,1 0 0 0 0,-1 0 0 0 0,1 0-1 0 0,0 0 1 0 0,-1 1 0 0 0,1-1 0 0 0,0 0-1 0 0,0 0 1 0 0,0 0 0 0 0,0 0 0 0 0,0 0-1 0 0,0 1 1 0 0,0-1 0 0 0,0 0-104 0 0,3 10 591 0 0,-2-6-318 0 0,1 0-1 0 0,-1 0 1 0 0,-1 0-1 0 0,1 0 0 0 0,0 0 1 0 0,-1 0-1 0 0,0 0 0 0 0,-1 4-272 0 0,-2 6 728 0 0,0-1 0 0 0,-2 1 0 0 0,0-1 0 0 0,-2 5-728 0 0,4 2 589 0 0,3-19-509 0 0,0 0 0 0 0,0 0 0 0 0,0 1 0 0 0,0-1 0 0 0,-1 0 0 0 0,1 0-1 0 0,-1 0 1 0 0,1 0 0 0 0,-2 1-80 0 0,-5 6 182 0 0,6-8-166 0 0,1-1-1 0 0,-1 1 1 0 0,0 0 0 0 0,0 0-1 0 0,1 0 1 0 0,-1-1-1 0 0,1 1 1 0 0,-1 0-1 0 0,1 0 1 0 0,-1 0-1 0 0,1 0 1 0 0,0 0 0 0 0,-1 0-1 0 0,1 0 1 0 0,0 0-1 0 0,0 0 1 0 0,-1 0-1 0 0,1 0 1 0 0,0 0 0 0 0,0 0-16 0 0,0-1 13 0 0,0 1 1 0 0,0-1 0 0 0,0 0-1 0 0,0 1 1 0 0,-1-1-1 0 0,1 0 1 0 0,0 1 0 0 0,0-1-1 0 0,0 0 1 0 0,-1 1 0 0 0,1-1-1 0 0,0 0 1 0 0,0 1 0 0 0,-1-1-1 0 0,1 0 1 0 0,0 0-1 0 0,-1 0 1 0 0,1 1 0 0 0,0-1-1 0 0,-1 0 1 0 0,1 0 0 0 0,0 0-1 0 0,-1 0 1 0 0,1 1 0 0 0,0-1-1 0 0,-1 0-13 0 0,0-6 34 0 0,0 4-57 0 0,1 1 0 0 0,-1-1 0 0 0,1 0 0 0 0,0 1 0 0 0,-1-1 0 0 0,1 0 0 0 0,0 0 0 0 0,0 1 0 0 0,0-1 0 0 0,0 0 1 0 0,1 1-1 0 0,-1-1 0 0 0,0 0 0 0 0,1 1 0 0 0,-1-1 0 0 0,1 0 0 0 0,0 1 0 0 0,-1-1 0 0 0,1 1 0 0 0,0-1 0 0 0,1 0 23 0 0,3-8-223 0 0,1 0 0 0 0,-1 0 1 0 0,-1-1-1 0 0,1-2 223 0 0,-3 7-93 0 0,-1 4 55 0 0,-1 0-1 0 0,0 0 0 0 0,1 1 1 0 0,-1-1-1 0 0,0 0 0 0 0,0 0 1 0 0,0 1-1 0 0,0-1 1 0 0,0 0-1 0 0,-1 0 0 0 0,1 0 39 0 0,-1 1-37 0 0,1-1-1 0 0,0 1 1 0 0,0-1-1 0 0,0 1 1 0 0,0 0-1 0 0,0-1 1 0 0,0 1-1 0 0,0-1 1 0 0,0 1-1 0 0,0 0 1 0 0,1-1-1 0 0,-1 1 1 0 0,0 0-1 0 0,1-1 0 0 0,-1 1 1 0 0,1-1 37 0 0,12-14-437 0 0,-10 14 378 0 0,-1 0 0 0 0,0-1 0 0 0,0 0 0 0 0,0 1 1 0 0,0-1-1 0 0,0 0 0 0 0,0-1 59 0 0,-1 2-1 0 0,0 0 0 0 0,0 1 1 0 0,1-1-1 0 0,-1 1 1 0 0,1-1-1 0 0,-1 1 0 0 0,1-1 1 0 0,0 1-1 0 0,-1 0 0 0 0,1 0 1 0 0,0 0-1 0 0,0 0 0 0 0,0 0 1 0 0,0 0-1 0 0,0 1 1 0 0,0-1-1 0 0,0 1 0 0 0,0-1 1 0 0,0 1-1 0 0,0 0 0 0 0,0 0 1 0 0,-1-1 0 0 0,0 1 0 0 0,0 0 0 0 0,1 0 0 0 0,-1 0 0 0 0,0 0 0 0 0,0 0 0 0 0,0 0 0 0 0,0 1 0 0 0,0-1 0 0 0,0 0 0 0 0,1 0 0 0 0,-1 1 0 0 0,0-1 0 0 0,0 1 0 0 0,0-1 0 0 0,0 1 0 0 0,0 0 0 0 0,0-1 0 0 0,0 1 0 0 0,3 2 0 0 0,-1-1 54 0 0,1-1 1 0 0,-1 1-1 0 0,0 0 0 0 0,0 1 0 0 0,0-1 0 0 0,0 1 0 0 0,-1-1 0 0 0,1 1 0 0 0,0 0 1 0 0,-1 0-1 0 0,0 0 0 0 0,0 0 0 0 0,0 0 0 0 0,0 1 0 0 0,0-1 0 0 0,-1 0 0 0 0,1 1 0 0 0,-1 0 1 0 0,0-1-1 0 0,0 1 0 0 0,-1 0 0 0 0,1-1-54 0 0,0 2 91 0 0,0 0 0 0 0,1 0 1 0 0,-1-1-1 0 0,1 1 0 0 0,0-1 1 0 0,0 2-92 0 0,1-2 87 0 0,-2 0 1 0 0,1 0 0 0 0,0 0 0 0 0,-1 0 0 0 0,0 1 0 0 0,1 3-88 0 0,5 13 508 0 0,-6-19-441 0 0,0 0-1 0 0,0 0 0 0 0,0 1 0 0 0,0-1 1 0 0,-1 0-1 0 0,1 0 0 0 0,0 1 0 0 0,-1 1-66 0 0,3-2 147 0 0,0 0-128 0 0,-3-4 317 0 0,-2-1-360 0 0,1-1 0 0 0,0 1 0 0 0,0-1 0 0 0,0 1 1 0 0,0-1-1 0 0,0 1 0 0 0,1-1 0 0 0,-1 0 0 0 0,1 1 0 0 0,0-1 1 0 0,1 0-1 0 0,-1 0 0 0 0,0 1 0 0 0,2-3 24 0 0,-2-17-372 0 0,-1 20 302 0 0,1 0 1 0 0,0 0 0 0 0,0 0 0 0 0,0 0 0 0 0,0 0 0 0 0,1 0 0 0 0,-1 0 0 0 0,1 0-1 0 0,0 0 1 0 0,0-1 69 0 0,5-14-186 0 0,-5 15 171 0 0,0 0 1 0 0,0 0-1 0 0,0 0 0 0 0,0 0 0 0 0,0 0 1 0 0,1 1-1 0 0,-1-1 0 0 0,2-1 15 0 0,-3 3 0 0 0,1 1 0 0 0,-1-1 0 0 0,0 0 0 0 0,1 1 0 0 0,-1-1 0 0 0,1 1 0 0 0,-1-1 0 0 0,0 1 0 0 0,1-1 0 0 0,0 1 0 0 0,-1 0 0 0 0,1-1 0 0 0,-1 1 0 0 0,1-1 0 0 0,-1 1 0 0 0,1 0 0 0 0,0 0 0 0 0,-1-1 0 0 0,1 1 0 0 0,0 0 0 0 0,-1 0 0 0 0,1 0 0 0 0,0 0 0 0 0,-1 0 0 0 0,1 0 0 0 0,0 0 0 0 0,0 0 0 0 0,-1 0 0 0 0,1 0 0 0 0,0 0 0 0 0,-1 0 0 0 0,1 0 0 0 0,3 1 0 0 0,8 1 0 0 0,-9 3 0 0 0,-3-4 0 0 0,4 5 103 0 0,-1-1 0 0 0,1 1-1 0 0,-1 0 1 0 0,-1 1 0 0 0,1-1 0 0 0,-1 0-1 0 0,-1 1 1 0 0,2 3-103 0 0,-1 0 116 0 0,-3 5 288 0 0,1-14-389 0 0,0 0-1 0 0,-1 0 1 0 0,1 1 0 0 0,0-1-1 0 0,0 0 1 0 0,0 1-1 0 0,0-1 1 0 0,0 0 0 0 0,0 1-1 0 0,1 0-14 0 0,6 14 67 0 0,-6-14-58 0 0,0 0 0 0 0,0 0 1 0 0,0 0-1 0 0,0 0 1 0 0,0 0-1 0 0,-1 1 0 0 0,1-1 1 0 0,-1 0-1 0 0,1 0 0 0 0,-1 0 1 0 0,0 0-1 0 0,0 1 0 0 0,0-1 1 0 0,0 1-10 0 0,-1 6-149 0 0,1-8-43 0 0,0 1 0 0 0,0 0 0 0 0,0-1 0 0 0,0 1 0 0 0,-1-1 0 0 0,1 1 0 0 0,-1-1 1 0 0,1 1-1 0 0,-1 0 192 0 0,-5 7-1082 0 0</inkml:trace>
  <inkml:trace contextRef="#ctx0" brushRef="#br1" timeOffset="-43709.427">1540 3358 1840 0 0,'-1'0'133'0'0,"-4"2"625"0"0,5-2-195 0 0,0-2 230 0 0,0 2-373 0 0,-5-2 47 0 0,5 1 8212 0 0,25-10-6238 0 0,18-11-2441 0 0,-5 3 568 0 0,22-10 133 0 0,157-72 855 0 0,-107 52-1117 0 0,64-25 162 0 0,68-20-26 0 0,27-10-326 0 0,129-36-185 0 0,-226 88 28 0 0,-66 22 19 0 0,-16-1-97 0 0,41-11 1 0 0,-125 40 99 0 0,40-9-444 0 0,0-2-1 0 0,-2-2 1 0 0,0-2-1 0 0,10-7 331 0 0,-23 9-3165 0 0,-31 14-2965 0 0</inkml:trace>
  <inkml:trace contextRef="#ctx0" brushRef="#br1" timeOffset="-42612.649">1518 3350 2304 0 0,'0'0'101'0'0,"0"0"255"0"0,0 0 986 0 0,0 0 428 0 0,0 0 87 0 0,0 0-163 0 0,0 0-770 0 0,25-6 2856 0 0,-18 4-3396 0 0,5 0 423 0 0,0 0 1 0 0,0 1-1 0 0,7 0-807 0 0,235 3 2393 0 0,-161 2-1519 0 0,4 4-874 0 0,10 0 169 0 0,-48-3-10 0 0,64 1 217 0 0,56-1 534 0 0,13 9-910 0 0,-19 12 240 0 0,-116-18-244 0 0,-27-3-164 0 0,18 0 168 0 0,77 1 140 0 0,-9 4-140 0 0,-80-7 0 0 0,5 4 0 0 0,11 1 0 0 0,-35-6 0 0 0,0 0 0 0 0,0 2 0 0 0,4 1 0 0 0,13 3 0 0 0,10 4 0 0 0,-29-7 0 0 0,0-1 0 0 0,1-1 0 0 0,7 1 0 0 0,19 1 258 0 0,23 8-258 0 0,-3-1 62 0 0,-16-3-62 0 0,25 10 0 0 0,8 3 0 0 0,-56-17-4 0 0,-4 0-3 0 0,-1-1 0 0 0,1-1 0 0 0,0-1 0 0 0,6 0 7 0 0,-5-1 31 0 0,0 1 0 0 0,1 1-31 0 0,-16-3 13 0 0,26 4 31 0 0,-17-3 15 0 0,0 1 1 0 0,1 0-1 0 0,-1 1 1 0 0,-1 0-1 0 0,9 4-59 0 0,-19-5-53 0 0,-2-1-226 0 0,-1-1-105 0 0,0 0-928 0 0,-1 0-3783 0 0,-2 0-1621 0 0</inkml:trace>
  <inkml:trace contextRef="#ctx0" brushRef="#br1" timeOffset="-41653.377">3643 2596 2760 0 0,'2'1'207'0'0,"4"0"65"0"0,-5-1-22 0 0,0 1 0 0 0,-1-1 0 0 0,1 0 0 0 0,0 0 0 0 0,0 0 0 0 0,0-1 0 0 0,0 1 0 0 0,0 0 0 0 0,0 0 0 0 0,-1 0 0 0 0,1-1 0 0 0,0 1 0 0 0,0 0 0 0 0,0-1 0 0 0,-1 1 0 0 0,1-1 0 0 0,0 1 0 0 0,0-1 0 0 0,-1 1 1 0 0,1-1-1 0 0,0 1 0 0 0,-1-1 0 0 0,1 0 0 0 0,0 0-250 0 0,12-19 1631 0 0,-10 14-1432 0 0,5-5 335 0 0,0 0 0 0 0,0 0 0 0 0,1 1 0 0 0,1 0 0 0 0,-1 1 0 0 0,2 0-1 0 0,-1 1 1 0 0,1 0 0 0 0,6-4-534 0 0,-1 3 479 0 0,0 1 0 0 0,0 0 1 0 0,1 1-1 0 0,0 1 0 0 0,0 0 0 0 0,18-3-479 0 0,-23 6 146 0 0,0-1 0 0 0,-1-1 0 0 0,0 0 0 0 0,0 0 0 0 0,10-8-146 0 0,15-6 226 0 0,51-23 155 0 0,-69 32-292 0 0,13-5-34 0 0,25-9 253 0 0,-51 23-310 0 0,-4 1-89 0 0,-1 0-86 0 0,0 0-30 0 0,-10 12-681 0 0,3-6 378 0 0,6-4 86 0 0,-1-1 0 0 0,0 1-1 0 0,0 0 1 0 0,0-1 0 0 0,0 0 0 0 0,0 1 0 0 0,0-1-1 0 0,0 0 1 0 0,-2 1 424 0 0,-1-2-974 0 0</inkml:trace>
  <inkml:trace contextRef="#ctx0" brushRef="#br1" timeOffset="-40312.664">4283 1975 3224 0 0,'0'0'397'0'0,"0"0"461"0"0,0 0 203 0 0,0 0 40 0 0,0 0-53 0 0,0 0-263 0 0,0 0-118 0 0,0 0-24 0 0,0 0 23 0 0,0 0 112 0 0,0 0 43 0 0,0 0 10 0 0,0 0-43 0 0,0 0-186 0 0,0 0-80 0 0,0 0-12 0 0,0 0-24 0 0,0 0-85 0 0,0 0-32 0 0,0 0-8 0 0,0 0-47 0 0,0 0-133 0 0,-5 17 1799 0 0,2-2-1239 0 0,1-1 0 0 0,0 10-741 0 0,-1 7 521 0 0,-1 20-283 0 0,2-1 1 0 0,2 1-1 0 0,3 12-238 0 0,0 47 407 0 0,-9 72 913 0 0,5-168-1162 0 0,-1 1-1 0 0,0-1 0 0 0,-3 9-157 0 0,-3 28 91 0 0,-10 90 37 0 0,17-136-104 0 0,-8 164 272 0 0,1 7 13 0 0,0-67 419 0 0,2 45-472 0 0,8 8-256 0 0,-1-137 0 0 0,0-16 0 0 0,-1-1 0 0 0,0 1 0 0 0,0 0 0 0 0,-1 3 0 0 0,-1 2 0 0 0,1 0 0 0 0,1 0 0 0 0,1 0 0 0 0,1 12 0 0 0,1 24 0 0 0,-3-13 0 0 0,1-2 0 0 0,-2-1 0 0 0,-2 8 0 0 0,1-23 0 0 0,0 0 0 0 0,2 0 0 0 0,0 0 0 0 0,2 10 0 0 0,-1-23 0 0 0,0 0 0 0 0,1 0 0 0 0,-1 0 0 0 0,2 0 0 0 0,-1-1 0 0 0,1 1 0 0 0,1 3 0 0 0,0-2 0 0 0,-3-7 2 0 0,6 5-20 0 0,-7-4-13 0 0,1-1 0 0 0,0 0-1 0 0,-1 1 1 0 0,1-1 0 0 0,-1 0 0 0 0,1 0-1 0 0,0 1 1 0 0,-1-1 0 0 0,1 0 0 0 0,0 0-1 0 0,-1 0 1 0 0,1 0 0 0 0,0 0 0 0 0,0 0-1 0 0,-1 0 1 0 0,1 0 0 0 0,0 0 0 0 0,-1 0-1 0 0,1 0 1 0 0,0-1 0 0 0,-1 1 0 0 0,1 0-1 0 0,-1 0 1 0 0,1-1 0 0 0,0 1 0 0 0,-1 0-1 0 0,1-1 1 0 0,-1 1 0 0 0,1 0 0 0 0,0-1 31 0 0,15-14-1002 0 0,-14 12 821 0 0,66-80-4163 0 0,-61 75 4142 0 0,1 2-1 0 0,0-1 0 0 0,0 1 1 0 0,1 1-1 0 0,-1-1 0 0 0,1 1 1 0 0,7-3 202 0 0,-10 7 191 0 0,-4 2 245 0 0,-5 9 515 0 0,0-3-823 0 0,1 9 454 0 0,2-11-396 0 0,0 0-1 0 0,-1-1 1 0 0,0 1 0 0 0,0 0 0 0 0,0 0-1 0 0,-1 0-185 0 0,-4 9 207 0 0,0 0 0 0 0,-1 0 0 0 0,-1-1 0 0 0,0 0-1 0 0,-2 1-206 0 0,-16 20 1158 0 0,-7 5-1158 0 0,20-20 299 0 0,12-16-270 0 0,-1-1 0 0 0,1 1 0 0 0,-1-1 0 0 0,0 0 0 0 0,0 1 0 0 0,0-1 1 0 0,0 0-1 0 0,0 0 0 0 0,0 0 0 0 0,-1 0 0 0 0,1-1 0 0 0,-3 2-29 0 0,-28 12 528 0 0,32-15-500 0 0,0 0 0 0 0,1 0 0 0 0,-1 0 0 0 0,0 0 0 0 0,1-1 0 0 0,-1 1-1 0 0,0 0 1 0 0,1 0 0 0 0,-1-1 0 0 0,1 1 0 0 0,-1 0 0 0 0,0-1 0 0 0,1 1 0 0 0,-1-1 0 0 0,1 1 0 0 0,-1-1-1 0 0,1 1 1 0 0,-1-1 0 0 0,1 1 0 0 0,0-1 0 0 0,-1 1 0 0 0,1-1 0 0 0,0 0 0 0 0,-1 1 0 0 0,1-1-28 0 0,-2-2 150 0 0,-2-1-83 0 0,1-1 0 0 0,-1 0 0 0 0,1 0-1 0 0,1 0 1 0 0,-1-1 0 0 0,1 1 0 0 0,0-1 0 0 0,0 0-67 0 0,-13-26 113 0 0,-51-70 243 0 0,46 71-474 0 0,7 6-859 0 0,7 7-2816 0 0,6 12-4266 0 0</inkml:trace>
  <inkml:trace contextRef="#ctx0" brushRef="#br1" timeOffset="-39526.212">4212 1917 5064 0 0,'0'0'389'0'0,"0"0"-82"0"0,0 0 579 0 0,8-9 2556 0 0,-6 8 4213 0 0,-1 3-7592 0 0,0-1 0 0 0,0 1 0 0 0,-1 0 0 0 0,1-1 0 0 0,-1 1 0 0 0,1 0 0 0 0,-1 0 0 0 0,0-1 0 0 0,0 1 0 0 0,1 0 0 0 0,-1 0 0 0 0,0 0 0 0 0,-1 0 0 0 0,1-1 0 0 0,0 1 0 0 0,-1 0 0 0 0,1 0 0 0 0,-1 0 0 0 0,1-1 0 0 0,-1 1 0 0 0,0 0 0 0 0,1-1 0 0 0,-2 2-63 0 0,0 0 84 0 0,0 1-1 0 0,-1 0 1 0 0,0-1-1 0 0,0 0 1 0 0,0 1-1 0 0,0-1 1 0 0,0 0-1 0 0,0 0 0 0 0,-3 1-83 0 0,-49 39 263 0 0,53-40-191 0 0,1-2 12 0 0,1-1 9 0 0,1-2-64 0 0,-1 0 0 0 0,0 0-1 0 0,1 0 1 0 0,-1 0 0 0 0,1 1-1 0 0,0-1 1 0 0,-1 0 0 0 0,1 1-1 0 0,0-1 1 0 0,0 0 0 0 0,0 1-1 0 0,0-1-28 0 0,20-27 554 0 0,2 1-1 0 0,0 0 0 0 0,10-6-553 0 0,-18 18 76 0 0,4 1 110 0 0,-16 14-157 0 0,-1-1 1 0 0,0 1-1 0 0,1-1 1 0 0,-1 0-1 0 0,0 0 0 0 0,0 0 1 0 0,0 0-1 0 0,0 0 1 0 0,-1 0-1 0 0,2-2-29 0 0,1-1 98 0 0,8 2-67 0 0,-11 2-26 0 0,1 1 185 0 0,-2 0-46 0 0,0 0-132 0 0,0 0 1 0 0,0-1 0 0 0,1 1 0 0 0,-1 0-1 0 0,0 0 1 0 0,0-1 0 0 0,0 1 0 0 0,1 0 0 0 0,-1 0-1 0 0,0 0 1 0 0,0 0 0 0 0,1-1 0 0 0,-1 1-1 0 0,0 0 1 0 0,0 0 0 0 0,1 0 0 0 0,-1 0-1 0 0,0 0 1 0 0,0 0 0 0 0,1 0 0 0 0,-1 0-1 0 0,0 0 1 0 0,1 0 0 0 0,-1 0 0 0 0,0 0 0 0 0,1 0-1 0 0,-1 0 1 0 0,0 0 0 0 0,0 0 0 0 0,1 0-1 0 0,-1 0 1 0 0,0 0 0 0 0,0 0 0 0 0,1 0-1 0 0,-1 1 1 0 0,0-1 0 0 0,0 0 0 0 0,1 0-1 0 0,-1 0 1 0 0,0 0 0 0 0,0 1 0 0 0,1-1-1 0 0,-1 0 1 0 0,0 0 0 0 0,0 1 0 0 0,0-1 0 0 0,0 0-1 0 0,1 0-12 0 0,0 2 0 0 0,1 0 0 0 0,-1 0 0 0 0,1-1 0 0 0,-1 1 0 0 0,0 0 0 0 0,1 0 0 0 0,-1 0 0 0 0,0 1 0 0 0,-1-1 0 0 0,1 0 0 0 0,0 0 0 0 0,0 1 0 0 0,-1-1 0 0 0,0 0 0 0 0,1 1 0 0 0,-1-1 0 0 0,0 0 0 0 0,0 1 0 0 0,0-1 0 0 0,0 0 0 0 0,-1 1 0 0 0,1 4 0 0 0,-1 0 0 0 0,-1 0 0 0 0,1 0 0 0 0,-1 0 0 0 0,-1 0 0 0 0,0 1 0 0 0,3-7 0 0 0,0 0 0 0 0,-1-1 0 0 0,1 0 0 0 0,0 1 0 0 0,0-1 0 0 0,-1 0 0 0 0,1 1 0 0 0,0-1 0 0 0,0 0 0 0 0,0 1 0 0 0,0-1 0 0 0,0 1 0 0 0,-1-1 0 0 0,1 0 0 0 0,0 1 0 0 0,0-1 0 0 0,0 1 0 0 0,0-1 0 0 0,0 0 0 0 0,0 1 0 0 0,0-1 0 0 0,0 1 0 0 0,1-1 0 0 0,-1 0 0 0 0,0 1 0 0 0,3 10 0 0 0,-3-10-5 0 0,0 1 1 0 0,1-1-1 0 0,-1 1 0 0 0,1-1 0 0 0,-1 1 0 0 0,1-1 0 0 0,-1 0 1 0 0,1 1-1 0 0,0-1 0 0 0,0 0 0 0 0,0 1 0 0 0,-1-1 0 0 0,1 0 0 0 0,0 0 1 0 0,1 0-1 0 0,-1 0 0 0 0,0 0 0 0 0,0 0 0 0 0,0 0 0 0 0,1 0 1 0 0,-1-1-1 0 0,0 1 0 0 0,1 0 0 0 0,-1 0 5 0 0,3 0-56 0 0,-3 0-168 0 0,-1-1-28 0 0,3 15-4637 0 0,0-4 1673 0 0,-3-10-2614 0 0</inkml:trace>
  <inkml:trace contextRef="#ctx0" brushRef="#br1" timeOffset="-38706.612">4330 2336 2760 0 0,'0'0'344'0'0,"0"0"403"0"0,0 0 174 0 0,0 0 36 0 0,0 0-56 0 0,0 0-271 0 0,0 0-118 0 0,0 0-28 0 0,0 0-15 0 0,0 0-44 0 0,0 0-17 0 0,14 2 840 0 0,20-13 1072 0 0,-28 10-1932 0 0,1-1-1 0 0,0 1 1 0 0,0 1-1 0 0,-1-1 1 0 0,1 1 0 0 0,4 1-388 0 0,-1-1 82 0 0,128-4 1177 0 0,-98 3-984 0 0,36 4-275 0 0,4 0 267 0 0,126 3 244 0 0,-144-3-398 0 0,164 10 122 0 0,9 1 6 0 0,-61-5 9 0 0,64 1-32 0 0,386-26 342 0 0,-369 7-484 0 0,-130 4 224 0 0,10 5-300 0 0,43 2 300 0 0,76 4 419 0 0,-104 5-133 0 0,83 3-84 0 0,-123-9-808 0 0,111 3 1119 0 0,-132-6-746 0 0,33 0 652 0 0,10-3-677 0 0,-22 1-1423 0 0,-36-3-4722 0 0,-58 1-694 0 0</inkml:trace>
  <inkml:trace contextRef="#ctx0" brushRef="#br1" timeOffset="-37231.47">4178 3559 2760 0 0,'-2'2'177'0'0,"1"-1"-123"0"0,1-1 0 0 0,0 1 0 0 0,-1-1-1 0 0,1 0 1 0 0,0 1 0 0 0,-1-1 0 0 0,1 1-1 0 0,-1-1 1 0 0,1 0 0 0 0,-1 0-1 0 0,1 1 1 0 0,-1-1 0 0 0,1 0 0 0 0,-1 0-1 0 0,1 0 1 0 0,-1 1 0 0 0,1-1 0 0 0,-1 0-1 0 0,1 0 1 0 0,-1 0 0 0 0,1 0-1 0 0,-1 0 1 0 0,0 0-54 0 0,1 0 239 0 0,0 0 0 0 0,0 0-1 0 0,-1 0 1 0 0,1 0 0 0 0,0 0-1 0 0,0 0 1 0 0,-1 0-1 0 0,1 0 1 0 0,0 0 0 0 0,0 0-1 0 0,0 1 1 0 0,-1-1 0 0 0,1 0-1 0 0,0 0 1 0 0,0 0 0 0 0,0 0-1 0 0,-1 0 1 0 0,1 0 0 0 0,0 1-1 0 0,0-1 1 0 0,0 0 0 0 0,0 0-1 0 0,-1 0 1 0 0,1 1 0 0 0,0-1-1 0 0,0 0 1 0 0,0 0 0 0 0,0 0-1 0 0,0 1 1 0 0,0-1 0 0 0,0 0-1 0 0,0 0 1 0 0,0 1 0 0 0,0-1-1 0 0,0 0-238 0 0,21-4 767 0 0,0 1-1 0 0,1 1 1 0 0,-1 1-1 0 0,1 1 1 0 0,15 1-767 0 0,14 1 440 0 0,-3-4 182 0 0,0-2 0 0 0,5-2-622 0 0,16-1 405 0 0,57 2-405 0 0,-61 3 263 0 0,77-5 470 0 0,78-1 62 0 0,-114 10-827 0 0,-30 0-16 0 0,40-4 48 0 0,-28-1 77 0 0,14 4-77 0 0,-20 0 17 0 0,47-6-17 0 0,-89 2 64 0 0,75-8 1058 0 0,25 6-1122 0 0,13 1-480 0 0,1-6 480 0 0,-67 6 372 0 0,57 6-372 0 0,-31 0-188 0 0,-20-7 70 0 0,-56 3 191 0 0,4 1 301 0 0,37 4-374 0 0,2 0 7 0 0,110-1-112 0 0,-155-1 197 0 0,27-1-87 0 0,-39-1-160 0 0,21 3 155 0 0,3-1-218 0 0,38 3 279 0 0,-40-2 247 0 0,23-2-308 0 0,33 1-284 0 0,-37 0 268 0 0,25 3 311 0 0,18 5-295 0 0,-18-1 17 0 0,18-3-17 0 0,-23-2 1769 0 0,70 13-1769 0 0,20 2 367 0 0,-77-11-255 0 0,29 9-112 0 0,-105-11-148 0 0,-18-4 131 0 0,1 0 1 0 0,0 0-1 0 0,0 0 1 0 0,0 0-1 0 0,0-1 1 0 0,0 1-1 0 0,0-1 1 0 0,0 0-1 0 0,0 0 1 0 0,3-1 16 0 0,-6 1-93 0 0,-1 0 0 0 0,0-1 1 0 0,1 1-1 0 0,-1 0 0 0 0,0 0 0 0 0,1 0 0 0 0,-1-1 1 0 0,0 1-1 0 0,1 0 0 0 0,-1-1 0 0 0,0 1 1 0 0,1 0-1 0 0,-1-1 0 0 0,0 1 0 0 0,0 0 0 0 0,0-1 1 0 0,1 1-1 0 0,-1-1 0 0 0,0 1 0 0 0,0 0 1 0 0,0-1-1 0 0,0 1 0 0 0,0-1 0 0 0,0 1 0 0 0,1-1 1 0 0,-1 1-1 0 0,0 0 0 0 0,0-1 0 0 0,-1 1 0 0 0,1-1 1 0 0,0 1-1 0 0,0-1 0 0 0,0 1 0 0 0,0-1 93 0 0,-2-2-7355 0 0</inkml:trace>
  <inkml:trace contextRef="#ctx0" brushRef="#br0" timeOffset="-1065.736">7649 1984 3680 0 0,'5'-4'386'0'0,"0"0"-1"0"0,0 1 1 0 0,1 0 0 0 0,0 0-1 0 0,0 0 1 0 0,-1 1 0 0 0,7-1-386 0 0,15-9 2949 0 0,-24 11-2658 0 0,-1 0 1 0 0,1 1-1 0 0,-1-1 0 0 0,1 0 0 0 0,-1 1 1 0 0,1 0-1 0 0,0-1 0 0 0,-1 1 1 0 0,1 0-1 0 0,1 1-291 0 0,-3-1 242 0 0,2-5 530 0 0,-2 4 3643 0 0,-176-3-2663 0 0,75 4-1752 0 0,-204 3 0 0 0,245 0 0 0 0,-240 16 0 0 0,33 4 0 0 0,176-16 0 0 0,-74 3 0 0 0,-84-6 0 0 0,194-4 0 0 0,-19 1 0 0 0,1-3 0 0 0,-32-7 0 0 0,-60-11 0 0 0,144 19 0 0 0,0 0 0 0 0,0 1 0 0 0,-1 1 0 0 0,-16 4 0 0 0,-3-1 0 0 0,13-1 0 0 0,1 2 0 0 0,-4 2 0 0 0,-2 1 0 0 0,30-8 0 0 0,0 0 0 0 0,0 1 0 0 0,1 0 0 0 0,-1-1 0 0 0,0 1 0 0 0,0 0 0 0 0,1 0 0 0 0,-1 0 0 0 0,0 0 0 0 0,1 0 0 0 0,-1 0 0 0 0,1 1 0 0 0,-1-1 0 0 0,1 1 0 0 0,0-1 0 0 0,-1 1 0 0 0,1-1 0 0 0,0 1 0 0 0,0-1 0 0 0,0 1 0 0 0,0 0 0 0 0,1 0 0 0 0,-1 0 0 0 0,-1 2 0 0 0,1 1 0 0 0,0 0 0 0 0,1 0 0 0 0,-1 0 0 0 0,1 0 0 0 0,0 1 0 0 0,0-1 0 0 0,-4 35 0 0 0,1-25 0 0 0,3 29 0 0 0,-1-20 0 0 0,0 19 0 0 0,1 4 0 0 0,0 56 0 0 0,-3 64 0 0 0,3 6 0 0 0,-16 174 2048 0 0,15-218-2048 0 0,-2-38 0 0 0,-9 146 0 0 0,-4-46 0 0 0,6-94 0 0 0,6-32 0 0 0,3-15 0 0 0,-3 2 0 0 0,-4 47 0 0 0,7-76 0 0 0,-4 26 0 0 0,5-41 0 0 0,1-6-3 0 0,1 5 11 0 0,0-6-14 0 0,4 13-57 0 0,-5-12-37 0 0,0-1-1 0 0,1 0 1 0 0,-1 0-1 0 0,0 1 1 0 0,1-1-1 0 0,-1 0 1 0 0,1 0-1 0 0,-1 0 1 0 0,1 0-1 0 0,-1-1 1 0 0,1 1-1 0 0,0 0 1 0 0,-1-1-1 0 0,1 1 1 0 0,0-1-1 0 0,0 1 1 0 0,-1-1-1 0 0,1 0 1 0 0,1 0 100 0 0,0 1-19 0 0,29 2 19 0 0,-1-1 0 0 0,1-1 0 0 0,0-1 0 0 0,23-5 0 0 0,2 1 0 0 0,-56 4 0 0 0,69-3 0 0 0,31 4 0 0 0,17-1 0 0 0,106 1 0 0 0,-46-1 0 0 0,71 2 1129 0 0,15 0-266 0 0,-36-3-863 0 0,9 0 0 0 0,-129 7 0 0 0,3 5 0 0 0,-37-6 0 0 0,-34-3 0 0 0,-5-1 0 0 0,1-1 0 0 0,5-3 0 0 0,32 0 0 0 0,-46 2 0 0 0,-1-1 0 0 0,10-3 0 0 0,2 0 0 0 0,-19 1 0 0 0,-12 1 0 0 0,-7 3 0 0 0,1 0 0 0 0,-1 0 0 0 0,0 0 0 0 0,1-1 0 0 0,-1 1 0 0 0,0 0 0 0 0,0 0 0 0 0,1-1 0 0 0,-1 1 0 0 0,0 0 0 0 0,0-1 0 0 0,1 1 0 0 0,-1 0 0 0 0,0-1 0 0 0,0 1 0 0 0,0 0 0 0 0,0-1 0 0 0,1 1 0 0 0,-1 0 0 0 0,0-1 0 0 0,0 1 0 0 0,0-1 0 0 0,0 1 0 0 0,0 0 0 0 0,0-1 0 0 0,0 1 0 0 0,0 0 0 0 0,0-1 0 0 0,0 1 0 0 0,0-1 0 0 0,0 1 0 0 0,-1 0 0 0 0,1-1 0 0 0,0 1 0 0 0,0 0 0 0 0,0-1 0 0 0,0 0 0 0 0,1-7 0 0 0,0 0 0 0 0,0-1 0 0 0,-1 1 0 0 0,1 0 0 0 0,-2-1 0 0 0,1 1 0 0 0,-2 0 0 0 0,0-5 0 0 0,-7-81 0 0 0,7 72 0 0 0,2 1 0 0 0,0-1 0 0 0,1 0 0 0 0,0-21 0 0 0,0-66-149 0 0,-5-213 1912 0 0,0 226-2979 0 0,-5-209 1981 0 0,16 173-1836 0 0,-1 38 1035 0 0,7-85 36 0 0,-9 90-3 0 0,0-31 70 0 0,-3 98 98 0 0,-2-40 640 0 0,0 55-692 0 0,0 0 0 0 0,0 0 1 0 0,-1 0-1 0 0,1 0 0 0 0,-1 0 1 0 0,-1 0-1 0 0,0-1-113 0 0,-7-10 118 0 0,7 15-114 0 0,1 0 1 0 0,1 0 0 0 0,-1 0 0 0 0,0 0-1 0 0,1 0 1 0 0,0-1 0 0 0,-1 1 0 0 0,1-1 0 0 0,1 1-1 0 0,-2-4-4 0 0,8-47 0 0 0,-6 39 0 0 0,0 5 0 0 0,0 1 0 0 0,0-1 0 0 0,1 1 0 0 0,2-10 0 0 0,-1 7 0 0 0,-1-1 0 0 0,0 1 0 0 0,-1-1 0 0 0,-1 1 0 0 0,0-1 0 0 0,-2-12 0 0 0,-2-34 0 0 0,5 56 0 0 0,0 2 0 0 0,0-1 0 0 0,0 1 0 0 0,0 0 0 0 0,0-1 0 0 0,0 1 0 0 0,0 0 0 0 0,0-1 0 0 0,0 1 0 0 0,-1 0 0 0 0,1-1 0 0 0,-1 1 0 0 0,1 0 0 0 0,-1 0 0 0 0,1-1 0 0 0,-1 1 0 0 0,0 0 0 0 0,1 0 0 0 0,-1 0 0 0 0,0 0 0 0 0,-1-1 0 0 0,0-1 0 0 0,1 0 0 0 0,1-2 0 0 0,0 5 0 0 0,-1-1 0 0 0,1 1 0 0 0,0 0 0 0 0,0-1 0 0 0,0 1 0 0 0,-1 0 0 0 0,1-1 0 0 0,0 1 0 0 0,0 0 0 0 0,-1-1 0 0 0,1 1 0 0 0,0 0 0 0 0,-1 0 0 0 0,1-1 0 0 0,0 1 0 0 0,-1 0 0 0 0,1 0 0 0 0,0 0 0 0 0,-1-1 0 0 0,1 1 0 0 0,0 0 0 0 0,-1 0 0 0 0,1 0 0 0 0,-1 0 0 0 0,1 0 0 0 0,0 0 0 0 0,-1 0 0 0 0,1 0 0 0 0,-2-1-61 0 0,1 1 0 0 0,-1-1 0 0 0,1 1 0 0 0,-1-1 0 0 0,0 1 0 0 0,1 0 0 0 0,-1-1 0 0 0,0 1 0 0 0,1 0 0 0 0,-1 0 0 0 0,0 0 0 0 0,1 0 0 0 0,-1 1 0 0 0,0-1 0 0 0,1 0 0 0 0,-1 1 0 0 0,1-1 0 0 0,-1 1 0 0 0,1 0 0 0 0,-2 0 61 0 0,-4 1-1562 0 0,-5 0-5943 0 0</inkml:trace>
  <inkml:trace contextRef="#ctx0" brushRef="#br1" timeOffset="9155.05">8874 1909 5984 0 0,'0'0'273'0'0,"0"0"-5"0"0,0 0 4 0 0,0 0 652 0 0,0 0 305 0 0,0 0 62 0 0,0 0-74 0 0,0 0-357 0 0,0 0-157 0 0,0 0-30 0 0,0 0-46 0 0,0 0-164 0 0,0 0-71 0 0,0 0-10 0 0,0 0 10 0 0,0 14 1025 0 0,6 24-169 0 0,-3 73 302 0 0,-2-77-1326 0 0,-1 28 180 0 0,2 37 257 0 0,-4-17 312 0 0,5 35-973 0 0,0-50 368 0 0,-3 0 0 0 0,-7 47-368 0 0,4-72 29 0 0,1 23-29 0 0,2-24 341 0 0,-5 26-341 0 0,-21 101 402 0 0,17-104-284 0 0,-1 9-36 0 0,0-18 110 0 0,-2 50-192 0 0,6 172-88 0 0,6-219 80 0 0,-2-21 5 0 0,-1-1-1 0 0,-2 1 4 0 0,-3 41 87 0 0,1 8-87 0 0,4-8-1521 0 0,4-79 1412 0 0,-1-1 1 0 0,0 1-1 0 0,0-1 1 0 0,1 0-1 0 0,-1 1 1 0 0,1-1-1 0 0,-1 1 0 0 0,1 0 1 0 0,0-1-1 0 0,0 0 109 0 0,5-12-1581 0 0,-3 1-279 0 0</inkml:trace>
  <inkml:trace contextRef="#ctx0" brushRef="#br1" timeOffset="9855.592">8698 2031 3680 0 0,'0'0'284'0'0,"2"-14"-27"0"0,0 8 1069 0 0,0 0 0 0 0,0 0 0 0 0,1 0 0 0 0,-1 0-1 0 0,3-2-1325 0 0,-5 7 638 0 0,0 1 2 0 0,0 0 0 0 0,0 0 0 0 0,0 0 1 0 0,0 0 6 0 0,0 0 1 0 0,-1 5-348 0 0,0 0-1 0 0,0 0 1 0 0,-1-1 0 0 0,0 1 0 0 0,0 0 0 0 0,0-1 0 0 0,0 1 0 0 0,-4 3-300 0 0,-2 6 283 0 0,-12 30 271 0 0,9-18-330 0 0,-1-1-1 0 0,-10 15-223 0 0,10-22 124 0 0,11-17-57 0 0,7-22 154 0 0,-3 13-218 0 0,1 0 0 0 0,0 1 0 0 0,0 0 0 0 0,1-1 0 0 0,3-3-3 0 0,2-4 1 0 0,-2 4 1 0 0,1 0-1 0 0,0 1 1 0 0,0 0-1 0 0,1 0 1 0 0,0 1-1 0 0,0 1 1 0 0,1-1-1 0 0,1 2-1 0 0,9-7 204 0 0,1 2 0 0 0,1 0 0 0 0,20-7-204 0 0,-41 18 30 0 0,1 0 0 0 0,-1 0 0 0 0,1 0 0 0 0,0 1 0 0 0,-1-1 0 0 0,1 1 0 0 0,0-1 0 0 0,-1 1 0 0 0,1 0 0 0 0,0 0 0 0 0,0 0 0 0 0,-1 1 0 0 0,1-1 0 0 0,0 0 0 0 0,-1 1 0 0 0,1 0 0 0 0,-1 0 0 0 0,1 0 0 0 0,0 0-30 0 0,0 1 18 0 0,0 0 0 0 0,0 0-1 0 0,0 0 1 0 0,0 1-1 0 0,-1-1 1 0 0,1 1-1 0 0,-1-1 1 0 0,1 1-1 0 0,-1 0 1 0 0,0 0-1 0 0,0 0 1 0 0,0 0-1 0 0,-1 1-17 0 0,4 6 6 0 0,-1-1-1 0 0,-1 1 1 0 0,0 1-1 0 0,0-1 1 0 0,-1 0 0 0 0,0 1-1 0 0,-1 0 1 0 0,0-1-1 0 0,-1 3-5 0 0,0 34-2037 0 0,0-31 914 0 0</inkml:trace>
  <inkml:trace contextRef="#ctx0" brushRef="#br1" timeOffset="10723.772">8930 3796 8696 0 0,'0'0'197'0'0,"0"0"24"0"0,0 0 18 0 0,2 1-34 0 0,-1-1-85 0 0,0 1 0 0 0,0 0 0 0 0,0 0 0 0 0,0 0 0 0 0,0 0 0 0 0,0 0 0 0 0,0 0 0 0 0,0 0 0 0 0,-1 0 0 0 0,1 0 0 0 0,0 0 0 0 0,-1 0 0 0 0,1 1 0 0 0,-1-1-1 0 0,1 0 1 0 0,-1 0 0 0 0,1 1 0 0 0,-1-1 0 0 0,0 0 0 0 0,0 1 0 0 0,0-1-120 0 0,0 3 283 0 0,0 0-1 0 0,0-1 1 0 0,0 1-1 0 0,-1-1 1 0 0,0 1-1 0 0,1-1 1 0 0,-1 1-1 0 0,-1 1-282 0 0,-4 8 664 0 0,1-1-1 0 0,-2 0 0 0 0,0 0 0 0 0,-1 2-663 0 0,3-6 212 0 0,1 1 0 0 0,0-1 0 0 0,0 1 0 0 0,-1 7-212 0 0,1-7 58 0 0,0 0-1 0 0,-1 0 1 0 0,0 0 0 0 0,-1-1-1 0 0,0 1 1 0 0,0-2-1 0 0,-5 6-57 0 0,0-1 157 0 0,2 1 0 0 0,-8 11-157 0 0,3-7 24 0 0,13-15 35 0 0,2-11 6 0 0,13-77 21 0 0,-2-20-86 0 0,-11 60 824 0 0,-1 45-563 0 0,-1 1-202 0 0,1-1 0 0 0,0 1 1 0 0,0 0-1 0 0,-1 0 0 0 0,1 0 0 0 0,0 0 1 0 0,0 0-1 0 0,-1 0 0 0 0,1-1 0 0 0,0 1 0 0 0,0 0 1 0 0,-1 0-1 0 0,1 0 0 0 0,0 0 0 0 0,-1 0 0 0 0,1 0 1 0 0,0 0-1 0 0,0 0 0 0 0,-1 0 0 0 0,1 0 1 0 0,0 1-1 0 0,0-1 0 0 0,-1 0 0 0 0,1 0 0 0 0,0 0 1 0 0,-1 0-1 0 0,1 0 0 0 0,0 0 0 0 0,0 1 0 0 0,0-1 1 0 0,-1 0-1 0 0,1 0 0 0 0,0 0 0 0 0,0 1-59 0 0,-7 8-36 0 0,0 1-1 0 0,0 0 0 0 0,2 1 1 0 0,-1 0-1 0 0,1-1 0 0 0,1 2 1 0 0,0-1-1 0 0,0 0 1 0 0,1 2 36 0 0,-9 24-831 0 0,8-2-2143 0 0,1-29 1517 0 0</inkml:trace>
  <inkml:trace contextRef="#ctx0" brushRef="#br1" timeOffset="11865.109">8742 2278 1840 0 0,'-30'-2'552'0'0,"4"1"5994"0"0,25 1-5955 0 0,1 0-58 0 0,0 0-18 0 0,0 0-31 0 0,0 0-17 0 0,0 0-3 0 0,0 0-38 0 0,0 0-156 0 0,0 0-70 0 0,0 0-10 0 0,0 0 12 0 0,0 0 64 0 0,0 0 29 0 0,2-1-196 0 0,0 1 0 0 0,0-1 1 0 0,0 1-1 0 0,0-1 0 0 0,0 1 0 0 0,0 0 0 0 0,0 0 0 0 0,0 0 1 0 0,0 0-1 0 0,0 0-99 0 0,7 1 345 0 0,0 0 1 0 0,0 1-1 0 0,0 0 1 0 0,0 0-1 0 0,6 4-345 0 0,-4-3 106 0 0,69 26 866 0 0,-37-12 13 0 0,17 2-985 0 0,-10-5 258 0 0,18 5 258 0 0,33 4-516 0 0,2-3 160 0 0,26 6 201 0 0,-82-18-519 0 0,11 6 158 0 0,32 6 247 0 0,-68-16-247 0 0,-1 2 0 0 0,4 2 0 0 0,-3-1 0 0 0,21 4 0 0 0,177 27-280 0 0,-188-31 380 0 0,-1 2 0 0 0,0 0-1 0 0,17 10-99 0 0,57 14 120 0 0,-76-24-16 0 0,-20-6-73 0 0,1 0 1 0 0,0 1-1 0 0,-1 0 1 0 0,0 0-1 0 0,2 2-31 0 0,4 2 64 0 0,-1-2 0 0 0,1 1 0 0 0,0-2 1 0 0,1 0-1 0 0,4 1-64 0 0,43 14 173 0 0,7 5 40 0 0,-64-23-189 0 0,17 7 116 0 0,-1-2-1 0 0,1 0 1 0 0,2-1-140 0 0,13 4 134 0 0,-29-7-99 0 0,-1-1 0 0 0,0 0 0 0 0,1 0 0 0 0,-1 0-35 0 0,99 11 235 0 0,-105-13-221 0 0,16 6 36 0 0,-18-5-84 0 0,1-1 1 0 0,-1 1-1 0 0,1-1 1 0 0,-1 1-1 0 0,0 0 1 0 0,0-1-1 0 0,1 1 0 0 0,-1 0 1 0 0,0-1-1 0 0,0 1 1 0 0,0 0-1 0 0,0 0 0 0 0,1-1 1 0 0,-1 1-1 0 0,0 0 1 0 0,0-1-1 0 0,-1 1 1 0 0,1 0-1 0 0,0 0 0 0 0,0-1 1 0 0,0 1-1 0 0,0 0 1 0 0,-1-1-1 0 0,1 1 1 0 0,0 0-1 0 0,-1-1 0 0 0,1 1 34 0 0,-10 7-2099 0 0,7-7 1704 0 0,-9 5-1071 0 0</inkml:trace>
  <inkml:trace contextRef="#ctx0" brushRef="#br1" timeOffset="13138.289">9032 3713 6448 0 0,'0'0'189'0'0,"0"0"-1"0"0,0 0 1 0 0,0-1 0 0 0,0 1 0 0 0,-1 0-1 0 0,1 0 1 0 0,0-1 0 0 0,0 1 0 0 0,0 0-1 0 0,0 0 1 0 0,0 0 0 0 0,1-1 0 0 0,-1 1 0 0 0,0 0-1 0 0,0 0 1 0 0,0-1 0 0 0,0 1 0 0 0,0 0-1 0 0,0 0 1 0 0,0 0 0 0 0,0-1 0 0 0,0 1-1 0 0,1 0 1 0 0,-1 0 0 0 0,0 0 0 0 0,0-1-1 0 0,0 1 1 0 0,0 0 0 0 0,0 0 0 0 0,1 0 0 0 0,-1 0-1 0 0,0 0 1 0 0,0-1-189 0 0,13-8 1089 0 0,16-8-1189 0 0,-8 5 761 0 0,-1 0-1 0 0,0-2 0 0 0,14-12-660 0 0,27-18 970 0 0,-23 19-309 0 0,-19 11-181 0 0,1 2-1 0 0,6-3-479 0 0,239-116 2372 0 0,-137 74-948 0 0,17 1-1424 0 0,99-35-331 0 0,-157 50 548 0 0,175-70-297 0 0,-183 68 80 0 0,34-3 198 0 0,-60 25-268 0 0,37-19-330 0 0,-62 27 34 0 0,-2 1-1284 0 0,15-4 1650 0 0,-40 15-248 0 0,-1 1 0 0 0,0 0-1 0 0,0 0-6 0 0,0 0-1 0 0,0 0 0 0 0,0 0 24 0 0,0 0 100 0 0,0 0 42 0 0,0 0 8 0 0,-19 9-8 0 0,-30 7-109 0 0,24-8 56 0 0,-24 3 143 0 0,49-10 1 0 0,-1-1 0 0 0,1 0 0 0 0,0 0 0 0 0,-1 0 0 0 0,1 0 0 0 0,-1 0 0 0 0,1 1 0 0 0,0-1 0 0 0,-1 0 0 0 0,1 0 0 0 0,-1 0 0 0 0,1 0 0 0 0,-1 0 0 0 0,1 0 0 0 0,0 0-1 0 0,-1 0 1 0 0,1-1 0 0 0,-1 1 0 0 0,1 0 0 0 0,0 0 0 0 0,-1 0 0 0 0,1 0 0 0 0,-1-1 0 0 0,1 1-1 0 0,0 0 3 0 0,0 0 0 0 0,0-1 0 0 0,-1 1-1 0 0,1 0 1 0 0,0-1 0 0 0,0 1 0 0 0,0 0 0 0 0,0-1 0 0 0,0 1 0 0 0,0 0 0 0 0,0-1-1 0 0,0 1 1 0 0,0 0 0 0 0,0-1 0 0 0,0 1 0 0 0,0 0 0 0 0,0-1 0 0 0,1 1-1 0 0,-1 0 1 0 0,0 0 0 0 0,0-1 0 0 0,0 1 0 0 0,0 0 0 0 0,1-1 0 0 0,-1 1-3 0 0,1-2-2 0 0,1 0-1 0 0,-1 0 1 0 0,1 1 0 0 0,-1-1 0 0 0,1 0 0 0 0,0 1 0 0 0,0-1-1 0 0,0 1 1 0 0,0 0 0 0 0,0 0 0 0 0,0 0 0 0 0,0-1 0 0 0,0 2-1 0 0,0-1 3 0 0,4-1 9 0 0,-1 0 86 0 0,0 0 0 0 0,1 0 1 0 0,-1 1-1 0 0,1 0 0 0 0,0 0 0 0 0,-1 0 0 0 0,1 1 1 0 0,0-1-1 0 0,1 2-95 0 0,-5-1 42 0 0,-1 0 0 0 0,0 0 0 0 0,1 0 1 0 0,-1 0-1 0 0,0 1 0 0 0,0-1 0 0 0,1 0 0 0 0,-1 1 1 0 0,0-1-1 0 0,0 1 0 0 0,0 0 0 0 0,0-1 0 0 0,1 1 1 0 0,-1 0-1 0 0,0 0 0 0 0,0 0 0 0 0,-1-1 0 0 0,1 1 1 0 0,0 0-1 0 0,0 0 0 0 0,0 0 0 0 0,0 0 0 0 0,-1 1 0 0 0,1-1 1 0 0,-1 0-1 0 0,1 0 0 0 0,-1 0 0 0 0,1 1 0 0 0,-1-1 1 0 0,0 0-1 0 0,1 0 0 0 0,-1 1 0 0 0,0-1 0 0 0,0 0 1 0 0,0 0-1 0 0,0 1 0 0 0,0-1 0 0 0,0 0 0 0 0,0 1 1 0 0,-1-1-1 0 0,1 0 0 0 0,0 0 0 0 0,-1 1 0 0 0,1-1 1 0 0,-1 0-1 0 0,1 0 0 0 0,-1 0 0 0 0,0 0 0 0 0,1 1 1 0 0,-1-1-1 0 0,0 0 0 0 0,0 0 0 0 0,0-1 0 0 0,0 2-42 0 0,-11 7 106 0 0,0-1 0 0 0,-1-1-1 0 0,0 0 1 0 0,0 0-1 0 0,-13 4-105 0 0,20-9 5 0 0,1-1 0 0 0,0 1-1 0 0,-1-1 1 0 0,1 0-1 0 0,-1 0 1 0 0,1-1-1 0 0,-1 1 1 0 0,1-1 0 0 0,-1-1-1 0 0,0 1 1 0 0,1-1-1 0 0,-1 0 1 0 0,1 0-1 0 0,-1 0-4 0 0,5 0 1 0 0,0 1 0 0 0,0-1 0 0 0,0 1 0 0 0,0-1-1 0 0,1 1 1 0 0,-1-1 0 0 0,0 0 0 0 0,0 1-1 0 0,0-1 1 0 0,1 0 0 0 0,-1 0 0 0 0,0 1 0 0 0,1-1-1 0 0,-1 0 1 0 0,1 0 0 0 0,-1 0 0 0 0,1 0 0 0 0,-1 0-1 0 0,1 0 1 0 0,0 0 0 0 0,-1 0 0 0 0,1 0 0 0 0,0 0-1 0 0,0 0 1 0 0,0 0 0 0 0,0 0 0 0 0,0 0 0 0 0,0 0-1 0 0,0 0 1 0 0,0-1-1 0 0,0-1-23 0 0,1 1-1 0 0,-1-1 1 0 0,1 0 0 0 0,0 0-1 0 0,0 1 1 0 0,0-1 0 0 0,0 1-1 0 0,0-1 1 0 0,0 1-1 0 0,1-1 1 0 0,-1 1 23 0 0,4-4-20 0 0,-1 1 0 0 0,1 1 0 0 0,0-1 0 0 0,0 0 0 0 0,0 1-1 0 0,0 0 1 0 0,1 1 0 0 0,3-3 20 0 0,8-3-12 0 0,1 1 0 0 0,3-1 12 0 0,-17 8-5 0 0,0 0 0 0 0,-1 0 0 0 0,1 0 0 0 0,0 0 0 0 0,-1 1 0 0 0,1 0 0 0 0,0-1 1 0 0,0 1-1 0 0,-1 1 0 0 0,1-1 0 0 0,0 1 0 0 0,-1-1 0 0 0,1 1 0 0 0,0 0 0 0 0,-1 0 0 0 0,1 1 1 0 0,-1-1-1 0 0,1 1 0 0 0,-1 0 0 0 0,0 0 0 0 0,0 0 0 0 0,0 0 0 0 0,0 0 0 0 0,2 2 5 0 0,-4-2 53 0 0,1 0-1 0 0,-1-1 0 0 0,0 1 0 0 0,0 0 1 0 0,0 0-1 0 0,0-1 0 0 0,0 1 0 0 0,-1 0 0 0 0,1 0 1 0 0,0 0-1 0 0,-1 0 0 0 0,0 0 0 0 0,1 0 1 0 0,-1 0-1 0 0,0 0 0 0 0,0 0 0 0 0,0 1 1 0 0,0-1-1 0 0,0 0 0 0 0,-1 2-52 0 0,0-1 53 0 0,0-1-1 0 0,0 1 1 0 0,-1 0 0 0 0,1 0 0 0 0,-1 0-1 0 0,1-1 1 0 0,-1 1 0 0 0,0-1-1 0 0,0 1 1 0 0,0-1 0 0 0,-1 0 0 0 0,1 0-1 0 0,-1 1-52 0 0,-2 0 38 0 0,1 1 0 0 0,-1-1 0 0 0,0 0-1 0 0,0 0 1 0 0,0-1 0 0 0,-1 1-1 0 0,1-1 1 0 0,-1 0 0 0 0,1-1 0 0 0,-1 1-1 0 0,0-1 1 0 0,1 0 0 0 0,-1-1 0 0 0,0 1-1 0 0,-2-1-37 0 0,0-1 4 0 0,0 0-1 0 0,0 0 0 0 0,-7-3-3 0 0,13 3-5 0 0,-1 0 0 0 0,0 0 0 0 0,0 0-1 0 0,0-1 1 0 0,1 1 0 0 0,-1-1 0 0 0,1 0 0 0 0,-1 0 0 0 0,1 0 0 0 0,0 0 0 0 0,-1-1 5 0 0,2 2-133 0 0,1 0 1 0 0,0 1 0 0 0,-1-1 0 0 0,1 0 0 0 0,0 0-1 0 0,-1 0 1 0 0,1 0 0 0 0,0 0 0 0 0,0 0-1 0 0,0 1 1 0 0,0-1 0 0 0,0 0 0 0 0,0 0-1 0 0,0 0 1 0 0,0 0 0 0 0,0 0 0 0 0,1 0 0 0 0,-1 0-1 0 0,0 0 1 0 0,0 1 0 0 0,1-1 0 0 0,-1 0-1 0 0,0 0 1 0 0,1 0 0 0 0,-1 0 132 0 0,2-4-3146 0 0,2-5-3795 0 0</inkml:trace>
  <inkml:trace contextRef="#ctx0" brushRef="#br1" timeOffset="14113.045">10925 1808 6992 0 0,'0'0'322'0'0,"0"0"-7"0"0,0 0-102 0 0,0 0 331 0 0,0 0 168 0 0,0 0 31 0 0,0 0 10 0 0,0 0 14 0 0,0 0 8 0 0,0 0 1 0 0,0 0-75 0 0,3 13 164 0 0,-2 8 139 0 0,1 0-1 0 0,1 2-1003 0 0,2 22 637 0 0,-1-1-21 0 0,3 94 392 0 0,-17 186 406 0 0,7-258-1271 0 0,-25 241 116 0 0,22-258-184 0 0,-31 266 490 0 0,4 58-304 0 0,20-241-257 0 0,-4 69 56 0 0,13-146-265 0 0,0 16-744 0 0,3-27-1310 0 0,-1-24 952 0 0</inkml:trace>
  <inkml:trace contextRef="#ctx0" brushRef="#br1" timeOffset="15389.655">10811 1706 5328 0 0,'0'0'241'0'0,"1"-1"-10"0"0,46-11 1828 0 0,-19 5-1006 0 0,-20 6-545 0 0,1 0 0 0 0,-1 0 1 0 0,0 0-1 0 0,3 1-508 0 0,-2 0 455 0 0,1-1-1 0 0,-1 1 1 0 0,6-3-455 0 0,67-14 1296 0 0,1 4 0 0 0,10 2-1296 0 0,176-16 1004 0 0,-230 24-1109 0 0,98-6-135 0 0,-55 4 142 0 0,18-1 20 0 0,192-5 78 0 0,-133 3 0 0 0,174-13 341 0 0,55-2 1309 0 0,-239 14-1650 0 0,-78 4 0 0 0,395-17 931 0 0,-39 15 186 0 0,-424 7-1117 0 0,227 2 0 0 0,46 10 0 0 0,-234-10 0 0 0,-16 0 0 0 0,1-1 0 0 0,10-1 0 0 0,28-2 5 0 0,-17 3-74 0 0,-46-1-268 0 0,-2 0-138 0 0,0 0-1158 0 0,0 0-4505 0 0</inkml:trace>
  <inkml:trace contextRef="#ctx0" brushRef="#br1" timeOffset="21640.7">10771 4089 6504 0 0,'0'0'298'0'0,"0"0"-4"0"0,0 0-84 0 0,0 0 366 0 0,0 0 179 0 0,0 0 40 0 0,0 0-21 0 0,0 0-104 0 0,0 0-44 0 0,0 0-8 0 0,0 0-28 0 0,0 0-106 0 0,0 0-48 0 0,0 0-10 0 0,0 0-6 0 0,-2 16 768 0 0,1-14-1122 0 0,0-1 0 0 0,1 1 1 0 0,-1 0-1 0 0,0 0 1 0 0,0 0-1 0 0,1 0 0 0 0,-1 0 1 0 0,1-1-1 0 0,0 1 1 0 0,-1 0-1 0 0,1 0 1 0 0,0 0-1 0 0,0 0 0 0 0,0 0 1 0 0,1 0-1 0 0,-1 0 1 0 0,0 0-1 0 0,1 0 1 0 0,-1 0-1 0 0,1 0 0 0 0,0 0 1 0 0,0 1-67 0 0,0-1 45 0 0,-1 0 0 0 0,1 1 0 0 0,-1-1 0 0 0,0 0 1 0 0,1 0-1 0 0,-1 1 0 0 0,-1-1 0 0 0,1 0-45 0 0,1 13 184 0 0,-1-14-169 0 0,0 1-1 0 0,0-1 1 0 0,0 0-1 0 0,0 0 1 0 0,0 1-1 0 0,0-1 1 0 0,0 0-1 0 0,-1 0 1 0 0,1 1 0 0 0,0-1-1 0 0,-1 0 1 0 0,1 0-1 0 0,-1 0-14 0 0,-2 13 118 0 0,3 4 56 0 0,2 0 0 0 0,2 15-174 0 0,2-1 150 0 0,-3-16-48 0 0,0 0 0 0 0,-1 1 0 0 0,-1 5-102 0 0,4 27 141 0 0,-1-15-58 0 0,6 36 53 0 0,-6-52-115 0 0,-4-15-8 0 0,1-1-7 0 0,-1 0 0 0 0,1 0-1 0 0,-1 0 1 0 0,1 0 0 0 0,0 0 0 0 0,0 0 0 0 0,0 0 0 0 0,0 0-1 0 0,0 0-5 0 0,1 0 17 0 0,0 1-1 0 0,0-1 0 0 0,-1 0 0 0 0,1 1 0 0 0,1-1 0 0 0,-1 0 0 0 0,0 0 0 0 0,0 0 1 0 0,1-1-1 0 0,-1 1 0 0 0,1 0-16 0 0,-2-2 4 0 0,0 1 1 0 0,0 0-1 0 0,0-1 1 0 0,0 1-1 0 0,0-1 1 0 0,0 1-1 0 0,0-1 1 0 0,0 1-1 0 0,0-1 1 0 0,0 0-1 0 0,0 0 1 0 0,0 1-1 0 0,0-1 0 0 0,0 0 1 0 0,0 0-1 0 0,1 0-4 0 0,14 1 3 0 0,1 0 31 0 0,0 0-1 0 0,0-1 0 0 0,0 0 1 0 0,1-1-1 0 0,1-2-33 0 0,31-1 147 0 0,0 3 1 0 0,20 2-148 0 0,1 0 84 0 0,288-10 72 0 0,-249 5 1015 0 0,17-6-1171 0 0,-17 0 831 0 0,20 5-831 0 0,-55 5 90 0 0,43 1 452 0 0,97-14-542 0 0,-75 0 248 0 0,43-10-64 0 0,-135 19-104 0 0,0 3 0 0 0,37 4-80 0 0,59 3 55 0 0,1-6-55 0 0,-52-1 21 0 0,373-7 591 0 0,-433 10-567 0 0,1 1 0 0 0,0 2 0 0 0,21 7-45 0 0,41 5 65 0 0,16-6-65 0 0,-29 1 55 0 0,70 8 82 0 0,-131-18-141 0 0,5 1 82 0 0,0-2 1 0 0,0 0 0 0 0,0-2 0 0 0,6-2-79 0 0,-12 1 80 0 0,1 1 0 0 0,2 1-80 0 0,33-2 1 0 0,-45 0 61 0 0,1-1 0 0 0,8-3-62 0 0,19-3 151 0 0,-38 9-132 0 0,0-1 1 0 0,0 1 0 0 0,0-1-1 0 0,0 0 1 0 0,0 1-1 0 0,0-1 1 0 0,-1 0-1 0 0,1 0 1 0 0,0 0-1 0 0,0-1 1 0 0,-1 1 0 0 0,1 0-1 0 0,0-1 1 0 0,-1 1-1 0 0,1-1-19 0 0,1-10 104 0 0,0-1-1 0 0,-1 1 1 0 0,0 0-1 0 0,-1-1 1 0 0,-1 1-1 0 0,0-1 1 0 0,-1-11-104 0 0,0-11 38 0 0,1-182 143 0 0,-1 66-127 0 0,10-212-44 0 0,-4 242-10 0 0,3-195 0 0 0,-5 191 0 0 0,-2-55 0 0 0,0-147 0 0 0,16-25 0 0 0,-14 264 0 0 0,3-33 0 0 0,5-29 128 0 0,-7-6-128 0 0,-4-33 0 0 0,0 184 3 0 0,1 0 0 0 0,0 0 0 0 0,0 0 0 0 0,0 0 0 0 0,2-3-3 0 0,-2 3-190 0 0,0 0 0 0 0,0 0 0 0 0,0 1-1 0 0,0-1 1 0 0,0-3 190 0 0,2 3-1784 0 0,-3 4 128 0 0</inkml:trace>
  <inkml:trace contextRef="#ctx0" brushRef="#br1" timeOffset="22524.82">11445 342 10136 0 0,'20'-90'1056'0'0,"-20"89"-1016"0"0,1 0 0 0 0,-1 0 0 0 0,0 1 1 0 0,0-1-1 0 0,0 0 0 0 0,0 0 0 0 0,0 1 1 0 0,0-1-1 0 0,0 0 0 0 0,0 0 1 0 0,0 1-1 0 0,0-1 0 0 0,0 0 0 0 0,0 1 1 0 0,-1-1-1 0 0,1 0 0 0 0,0 0 0 0 0,0 1 1 0 0,-1-1-1 0 0,1 1 0 0 0,-1-1 0 0 0,1 0 1 0 0,0 1-1 0 0,-1-1-40 0 0,0 0 112 0 0,0 1 0 0 0,1 0 0 0 0,-1 0-1 0 0,0-1 1 0 0,0 1 0 0 0,1 0 0 0 0,-1 0 0 0 0,0 0 0 0 0,0 0 0 0 0,1 0 0 0 0,-1 0-1 0 0,0 0 1 0 0,0 0 0 0 0,1 1 0 0 0,-1-1 0 0 0,0 0 0 0 0,0 0 0 0 0,1 0 0 0 0,-1 1-112 0 0,-4 1 618 0 0,-1 1 0 0 0,1 0 1 0 0,0 0-1 0 0,1 0 0 0 0,-2 1-618 0 0,-2 3 378 0 0,0 0-1 0 0,0 1 0 0 0,1 0 0 0 0,0 1 0 0 0,-1 1-377 0 0,2-2 146 0 0,5-6-145 0 0,-1-1-1 0 0,1 1 1 0 0,0 0-1 0 0,0-1 1 0 0,0 1 0 0 0,0 0-1 0 0,0 0 1 0 0,1 0-1 0 0,-1 0 1 0 0,0 0-1 0 0,1 0 1 0 0,0 0-1 0 0,-1 0 1 0 0,1 0-1 0 0,0 0 1 0 0,0 0-1 0 0,0 0 1 0 0,0 0-1 0 0,0 0 1 0 0,1 0-1 0 0,-1 0 1 0 0,1 0-1 0 0,-1 0 1 0 0,1 0-1 0 0,0 0 1 0 0,0 0-1 0 0,-1 0 1 0 0,2-1-1 0 0,-1 1 1 0 0,0 0-1 0 0,0-1 1 0 0,0 1-1 0 0,1-1 1 0 0,-1 1-1 0 0,8 7-1 0 0,-1-2 1 0 0,1 1-1 0 0,0-1 1 0 0,1-1-1 0 0,8 5 1 0 0,-2-1 1 0 0,20 15-1 0 0,26 22 0 0 0,-61-46 0 0 0,0 0 0 0 0,0 0 0 0 0,0 0 0 0 0,0 0 0 0 0,0 0 0 0 0,0 0 0 0 0,0 1 0 0 0,-1-1 0 0 0,1 0 0 0 0,0 1 0 0 0,-1-1 0 0 0,1 0 0 0 0,-1 1 0 0 0,0-1 0 0 0,1 1 0 0 0,-1-1 0 0 0,0 0 0 0 0,0 1 0 0 0,0-1 0 0 0,0 1 0 0 0,0-1 0 0 0,0 1 0 0 0,0 1 0 0 0,-1 0 0 0 0,0 1 0 0 0,-1 0 0 0 0,1 0 0 0 0,-1 0 0 0 0,1-1 0 0 0,-1 1 0 0 0,0-1 0 0 0,-1 1 0 0 0,0 1 9 0 0,0-1 0 0 0,0 1 0 0 0,0-1 0 0 0,-1 0 0 0 0,1 0 0 0 0,-1 0 0 0 0,0-1 0 0 0,-3 3-9 0 0,-5 3 349 0 0,6-4-371 0 0,1 0 0 0 0,-1 0 0 0 0,0-1 0 0 0,-1 0-1 0 0,1 0 1 0 0,-1-1 0 0 0,0 0 0 0 0,0 0 0 0 0,-1 0 22 0 0,3-3-150 0 0,4 0 80 0 0,1 0 0 0 0,-1 0 0 0 0,1-1 0 0 0,-1 1 0 0 0,1 0 0 0 0,0 0 0 0 0,-1-1 0 0 0,1 1 0 0 0,-1 0 0 0 0,1-1 0 0 0,0 1 0 0 0,-1 0 0 0 0,1-1 0 0 0,0 1-1 0 0,-1-1 1 0 0,1 1 0 0 0,0-1 0 0 0,0 1 0 0 0,0-1 0 0 0,-1 1 0 0 0,1-1 0 0 0,0 1 0 0 0,0-1 0 0 0,0 1 0 0 0,0-1 0 0 0,0 1 0 0 0,0-1 0 0 0,0 1 0 0 0,0-1-1 0 0,0 1 1 0 0,0-1 0 0 0,0 1 0 0 0,0-1 0 0 0,0 0 70 0 0,0 0-370 0 0,2-10-1935 0 0,3 1-3149 0 0</inkml:trace>
  <inkml:trace contextRef="#ctx0" brushRef="#br1" timeOffset="22736.987">11559 344 11976 0 0,'0'0'266'0'0,"0"0"44"0"0,0 0 15 0 0,1 0-26 0 0,9-2 249 0 0,-9 2-62 0 0,0 1 24 0 0,1 0-395 0 0,0 1 0 0 0,0-1 0 0 0,0 0 0 0 0,-1 1 0 0 0,1-1 1 0 0,-1 1-1 0 0,1 0 0 0 0,-1-1 0 0 0,1 1 0 0 0,-1 0 1 0 0,0 0-1 0 0,0 0 0 0 0,0 0 0 0 0,0 0 0 0 0,0 0 0 0 0,0 1-115 0 0,1 5 469 0 0,0 1-1 0 0,-1-1 0 0 0,1 7-468 0 0,3 18 848 0 0,1-8-645 0 0,-1 0-1 0 0,-2 1 0 0 0,-1 5-202 0 0,4 25 1 0 0,-1-13 941 0 0,-2 0-1 0 0,-2 5-941 0 0,3-22 170 0 0,-3-22-177 0 0,0 1 1 0 0,-1-1-1 0 0,1 1 0 0 0,-1-1 0 0 0,0 1 0 0 0,0 0 0 0 0,-1-1 0 0 0,1 1 0 0 0,-1-1 0 0 0,-1 5 7 0 0,0-5-933 0 0,1-9-5041 0 0,1-5-270 0 0</inkml:trace>
  <inkml:trace contextRef="#ctx0" brushRef="#br1" timeOffset="23109.078">11648 370 13824 0 0,'1'-13'1388'0'0,"0"12"-1326"0"0,0-1 0 0 0,0 0 1 0 0,1 1-1 0 0,-1-1 1 0 0,0 1-1 0 0,1-1 1 0 0,-1 1-1 0 0,1 0 1 0 0,0-1-1 0 0,-1 1 1 0 0,1 0-1 0 0,0 0 1 0 0,0 0-1 0 0,-1 0 1 0 0,1 1-1 0 0,0-1 1 0 0,0 0-1 0 0,0 1 1 0 0,0 0-1 0 0,0-1 1 0 0,0 1-1 0 0,0 0 1 0 0,0 0-1 0 0,0 0 0 0 0,0 0 1 0 0,0 0-1 0 0,0 1 1 0 0,1-1-63 0 0,0 1 103 0 0,0-1 0 0 0,-1 1 0 0 0,1 0 0 0 0,0 0 0 0 0,-1 0 0 0 0,1 1 0 0 0,-1-1 0 0 0,1 1 0 0 0,-1-1 0 0 0,1 1 0 0 0,-1 0 0 0 0,0 0 0 0 0,0 0 0 0 0,0 0 0 0 0,0 0 0 0 0,0 0 0 0 0,-1 1 0 0 0,2 0-103 0 0,24 33 608 0 0,-25-31-379 0 0,0-1 0 0 0,0 1-1 0 0,0 0 1 0 0,-1 0 0 0 0,1 5-229 0 0,-2-8 60 0 0,1 0 0 0 0,-1 0 1 0 0,0 0-1 0 0,-1 0 0 0 0,1 0 1 0 0,0 0-1 0 0,0 0 0 0 0,-1 0 1 0 0,0 0-1 0 0,1 0 0 0 0,-1 0 0 0 0,0 0 1 0 0,0 0-1 0 0,0 0 0 0 0,0 0-60 0 0,-1 2 0 0 0,0-1 0 0 0,0 1 0 0 0,0-1 0 0 0,-1 0 0 0 0,1 1 0 0 0,-1-1 0 0 0,0 0 0 0 0,0-1 0 0 0,0 1 0 0 0,0 0 0 0 0,0-1 0 0 0,-1 0 0 0 0,1 0 0 0 0,-1 0 0 0 0,1 0 0 0 0,-1 0 0 0 0,0-1 0 0 0,0 1 0 0 0,0-1 0 0 0,0 0 0 0 0,0 0 0 0 0,-5 0-4 0 0,0 0-1 0 0,0 0 0 0 0,1-1 0 0 0,-1 0 1 0 0,0 0-1 0 0,-1-1 5 0 0,8 1-98 0 0,-1-1 0 0 0,0 1 0 0 0,0-1-1 0 0,0 0 1 0 0,0 0 0 0 0,1 0 0 0 0,-1 0 0 0 0,0 0-1 0 0,1-1 1 0 0,-1 1 0 0 0,1-1 0 0 0,-1 0 0 0 0,1 0-1 0 0,0 1 1 0 0,0-1 0 0 0,0-1 0 0 0,0 1 0 0 0,0 0 0 0 0,0 0-1 0 0,0-2 99 0 0,1 3-23 0 0,1 1-1 0 0,0-1 1 0 0,0 1-1 0 0,-1-1 1 0 0,1 1-1 0 0,0-1 0 0 0,0 1 1 0 0,0-1-1 0 0,0 1 1 0 0,0-1-1 0 0,0 1 1 0 0,0-1-1 0 0,0 1 0 0 0,0-1 1 0 0,0 1-1 0 0,0-1 1 0 0,0 1-1 0 0,0-1 1 0 0,0 1-1 0 0,0-1 0 0 0,0 1 1 0 0,0-1-1 0 0,1 1 1 0 0,-1-1-1 0 0,0 1 1 0 0,0-1-1 0 0,1 1 1 0 0,-1 0-1 0 0,0-1 0 0 0,1 1 1 0 0,-1-1 23 0 0,1 0-200 0 0,0-2 40 0 0,0 1 1 0 0,0 0-1 0 0,1 0 0 0 0,-1 0 1 0 0,0 0-1 0 0,1 1 1 0 0,-1-1-1 0 0,1 0 0 0 0,-1 0 1 0 0,1 1-1 0 0,0-1 1 0 0,0 1-1 0 0,0 0 1 0 0,0-1-1 0 0,0 1 0 0 0,0 0 1 0 0,0 0-1 0 0,2 0 160 0 0,5-2-433 0 0,-1 0 0 0 0,1 0 0 0 0,0 1 0 0 0,1 0 433 0 0,5-1-512 0 0</inkml:trace>
  <inkml:trace contextRef="#ctx0" brushRef="#br1" timeOffset="23658.562">11884 438 11976 0 0,'0'0'266'0'0,"0"0"44"0"0,0 0 15 0 0,0 0-26 0 0,0 0-127 0 0,0 0 204 0 0,9 0 620 0 0,-2-2-638 0 0,-1 0 0 0 0,0-1 1 0 0,0 1-1 0 0,0-1 0 0 0,0 0 1 0 0,0-1-1 0 0,-1 0 1 0 0,1 0-1 0 0,-1 0 0 0 0,1-1-358 0 0,-2 1 368 0 0,1 0-293 0 0,0 0 0 0 0,-1 0 0 0 0,0-1 1 0 0,0 1-1 0 0,0-1 0 0 0,-1 0 1 0 0,1 0-1 0 0,-1 0 0 0 0,0 0 0 0 0,0-3-75 0 0,0 1 0 0 0,-2 6 0 0 0,0-1 0 0 0,0 1 0 0 0,-1 0 0 0 0,1-1 0 0 0,-1 1 0 0 0,1-1 0 0 0,-1 1 0 0 0,0 0 0 0 0,1-1 0 0 0,-1 1 0 0 0,0-1 0 0 0,0 1 0 0 0,0-1 0 0 0,0 1 16 0 0,-1 1-1 0 0,1-1 0 0 0,0 1 0 0 0,-1-1 1 0 0,1 0-1 0 0,-1 1 0 0 0,1-1 1 0 0,-1 1-1 0 0,1-1 0 0 0,-1 1 0 0 0,1-1 1 0 0,-1 1-1 0 0,1-1 0 0 0,-1 1 0 0 0,1 0 1 0 0,-1-1-1 0 0,0 1 0 0 0,1 0 0 0 0,-1 0 1 0 0,0-1-1 0 0,1 1 0 0 0,-1 0 0 0 0,0 0 1 0 0,1 0-1 0 0,-1 0 0 0 0,0 0 1 0 0,0 0-1 0 0,1 0 0 0 0,-2 0-15 0 0,-1 1 196 0 0,-1 0-1 0 0,1 1 1 0 0,-1-1-1 0 0,1 1 1 0 0,0 0-1 0 0,0 0 1 0 0,0 0 0 0 0,-3 2-196 0 0,4-2 24 0 0,-6 5-20 0 0,0 0-1 0 0,0 1 0 0 0,1 0 0 0 0,0 0 0 0 0,-1 3-3 0 0,4-4 0 0 0,1-1 0 0 0,0 1 0 0 0,0 0 0 0 0,0-1 0 0 0,1 1 0 0 0,0 1 0 0 0,0-1 0 0 0,1 0 0 0 0,0 0 0 0 0,0 1 0 0 0,1-1 0 0 0,0 2 0 0 0,-1-6 11 0 0,1-1 0 0 0,0 1 0 0 0,1-1 0 0 0,-1 1 0 0 0,0-1 0 0 0,1 0 0 0 0,-1 1 0 0 0,1-1 0 0 0,0 1 0 0 0,-1-1 0 0 0,1 0 0 0 0,1 0 0 0 0,-1 1 0 0 0,0-1 0 0 0,0 0 0 0 0,1 0 0 0 0,-1 0 0 0 0,1 0 0 0 0,0 0 0 0 0,-1-1 0 0 0,1 1 0 0 0,0 0 0 0 0,0-1 0 0 0,0 0 0 0 0,0 1 0 0 0,0-1-1 0 0,1 0 1 0 0,-1 0 0 0 0,0 0 0 0 0,1 0 0 0 0,-1 0 0 0 0,0-1 0 0 0,1 1 0 0 0,-1-1 0 0 0,1 0 0 0 0,1 1-11 0 0,4-1-34 0 0,0 0 0 0 0,0 0 1 0 0,0-1-1 0 0,0 0 0 0 0,0 0 0 0 0,0-1 0 0 0,0 0 0 0 0,0-1 0 0 0,-1 1 0 0 0,8-5 34 0 0,7-3 405 0 0,-4 1-2352 0 0,0 0-1 0 0,13-9 1948 0 0,-25 14-610 0 0,0 0 0 0 0,-1-1-1 0 0,1 0 1 0 0,-1 0-1 0 0,0-1 1 0 0,0 1-1 0 0,-1-1 1 0 0,1 0 0 0 0,0-3 610 0 0,2-1-765 0 0,-3 2-542 0 0,1 0-1 0 0,-1 1 1 0 0,-1-1 0 0 0,1 0 0 0 0,0-6 1307 0 0,-3 13 37 0 0,-1 1 1 0 0,-1-1-1 0 0,1 0 1 0 0,0 0 0 0 0,0 0-1 0 0,0 1 1 0 0,0-1 0 0 0,0 0-1 0 0,-1 0 1 0 0,1 1-1 0 0,0-1 1 0 0,-1 0 0 0 0,1 0-1 0 0,-1 1 1 0 0,1-1 0 0 0,-1 0-1 0 0,1 1 1 0 0,-1-1 0 0 0,1 1-1 0 0,-1-1 1 0 0,1 1-1 0 0,-1-1 1 0 0,0 1 0 0 0,1-1-1 0 0,-1 1 1 0 0,0-1 0 0 0,0 1-1 0 0,1 0 1 0 0,-1-1 0 0 0,0 1-1 0 0,0 0-37 0 0,0-1 1424 0 0,-14 4 2731 0 0,12-2-3814 0 0,-1 1-1 0 0,1 0 1 0 0,0-1 0 0 0,0 1 0 0 0,0 1 0 0 0,0-1 0 0 0,0 0 0 0 0,1 1 0 0 0,-1-1 0 0 0,1 1 0 0 0,-1 0 0 0 0,1 0 0 0 0,0 0 0 0 0,0 0 0 0 0,0 0 0 0 0,1 0-1 0 0,-2 3-340 0 0,-4 7 820 0 0,6-11-762 0 0,0-1 0 0 0,0 0 0 0 0,0 1 1 0 0,0-1-1 0 0,1 0 0 0 0,-1 1 1 0 0,0-1-1 0 0,1 1 0 0 0,-1-1 0 0 0,1 1 1 0 0,0-1-1 0 0,0 1 0 0 0,-1 0 1 0 0,1-1-1 0 0,0 1 0 0 0,0-1 0 0 0,0 1 1 0 0,1 0-1 0 0,-1-1-58 0 0,1 10 90 0 0,2-1-1 0 0,-1 1 1 0 0,1-1-1 0 0,0 0 1 0 0,1 0-1 0 0,2 3-89 0 0,-5-11-16 0 0,1 0-1 0 0,0 0 0 0 0,0 1 1 0 0,0-1-1 0 0,0 0 0 0 0,0-1 1 0 0,1 1-1 0 0,-1 0 0 0 0,1-1 0 0 0,-1 1 1 0 0,1-1-1 0 0,-1 0 0 0 0,1 0 1 0 0,0 0-1 0 0,-1 0 0 0 0,2 0 17 0 0,-1 0 107 0 0,0 0-1 0 0,1 0 1 0 0,-1-1-1 0 0,0 1 1 0 0,0-1-1 0 0,1 0 1 0 0,-1 0-1 0 0,0 0 1 0 0,0 0-1 0 0,1-1 1 0 0,-1 1-1 0 0,0-1 1 0 0,0 0-1 0 0,1 0-106 0 0,0-1-217 0 0,0 0-1 0 0,-1-1 1 0 0,1 1-1 0 0,-1-1 1 0 0,1 0-1 0 0,-1 0 1 0 0,0 0-1 0 0,0 0 1 0 0,-1-1-1 0 0,2 0 218 0 0,20-37-4074 0 0,-14 21 2540 0 0</inkml:trace>
  <inkml:trace contextRef="#ctx0" brushRef="#br1" timeOffset="24083.091">12314 51 10136 0 0,'0'0'230'0'0,"0"0"30"0"0,0 0 19 0 0,0 0 37 0 0,0 0 125 0 0,0 0 58 0 0,0 0 12 0 0,3 11 1025 0 0,-2 8-67 0 0,1 1 1 0 0,1 2-1470 0 0,2 24 939 0 0,9 113 894 0 0,1-16-1249 0 0,-17-102-294 0 0,1-13 156 0 0,-3-1-238 0 0,4-27-256 0 0,0 1 0 0 0,0-1 0 0 0,0 0-1 0 0,0 1 1 0 0,0-1 0 0 0,0 0-1 0 0,0 1 1 0 0,0-1 0 0 0,0 0 0 0 0,0 1-1 0 0,-1-1 1 0 0,1 0 0 0 0,0 1 0 0 0,0-1-1 0 0,0 0 1 0 0,0 1 0 0 0,-1-1 0 0 0,1 0-1 0 0,0 0 1 0 0,0 1 0 0 0,-1-1-1 0 0,1 0 1 0 0,0 0 0 0 0,0 1 0 0 0,-1-1-1 0 0,1 0 1 0 0,0 0 0 0 0,-1 0 0 0 0,1 0-1 0 0,0 1 1 0 0,-1-1 0 0 0,1 0 0 0 0,0 0-1 0 0,-1 0 1 0 0,1 0 0 0 0,0 0 0 0 0,-1 0-1 0 0,1 0 1 0 0,0 0 0 0 0,-1 0-1 0 0,1 0 1 0 0,0 0 0 0 0,-1 0 0 0 0,1 0-1 0 0,0 0 1 0 0,-1 0 0 0 0,1-1 0 0 0,0 1-1 0 0,-1 0 1 0 0,1 0 0 0 0,0 0 0 0 0,0 0-1 0 0,-1-1 1 0 0,1 1 0 0 0,0 0-1 0 0,-1 0 1 0 0,1-1 0 0 0,0 1 0 0 0,0 0-1 0 0,0 0 49 0 0,-7-14-5538 0 0,7 6-75 0 0</inkml:trace>
  <inkml:trace contextRef="#ctx0" brushRef="#br1" timeOffset="24588.575">12422 320 10136 0 0,'0'0'230'0'0,"10"0"309"0"0,-5 1-413 0 0,1 0 1 0 0,-1 0-1 0 0,1 0 1 0 0,-1 1-1 0 0,1 0 1 0 0,-1 0-1 0 0,0 0 1 0 0,0 1-1 0 0,0-1 0 0 0,0 1 1 0 0,0 0-1 0 0,-1 1 1 0 0,1-1-1 0 0,1 3-126 0 0,7 6 1023 0 0,0 1 0 0 0,-1 0 0 0 0,10 14-1023 0 0,11 25 2047 0 0,-32-49-1946 0 0,0-1 0 0 0,0 0-1 0 0,0 1 1 0 0,0-1-1 0 0,0 1 1 0 0,-1-1-1 0 0,1 1 1 0 0,-1 0-1 0 0,0-1 1 0 0,0 1-1 0 0,0-1 1 0 0,0 1 0 0 0,0 0-1 0 0,0-1 1 0 0,-1 1-1 0 0,1 0-100 0 0,-1 15 23 0 0,1-16-23 0 0,-2 5 0 0 0,-9 3 0 0 0,11-9 0 0 0,-1-1 0 0 0,0 0 0 0 0,0 1 0 0 0,1-1 0 0 0,-1 0 0 0 0,0 1 0 0 0,0-1 0 0 0,1 0 0 0 0,-1 0 0 0 0,0 0 0 0 0,0 0 0 0 0,0 1 0 0 0,1-1 0 0 0,-1 0 0 0 0,0-1 0 0 0,0 1 0 0 0,0 0 0 0 0,1 0 0 0 0,-1 0 0 0 0,0 0 0 0 0,0-1 0 0 0,1 1 0 0 0,-1 0 0 0 0,0-1 0 0 0,0 0 0 0 0,0 0 0 0 0,0 0 0 0 0,0 0 0 0 0,0 0 0 0 0,0 0 0 0 0,0 0 0 0 0,0 0 0 0 0,1-1 0 0 0,-1 1 0 0 0,1 0 0 0 0,-1 0 0 0 0,1-1 0 0 0,-1 1 0 0 0,1 0 0 0 0,0-1 0 0 0,-1 0 0 0 0,1-2 0 0 0,0 0 0 0 0,-1 0 0 0 0,2 0 0 0 0,-1 0 0 0 0,1-4 0 0 0,2-8-133 0 0,0 1-1 0 0,2-1 0 0 0,3-7 134 0 0,-7 21-66 0 0,0 0 1 0 0,0 0-1 0 0,0 0 0 0 0,0 0 0 0 0,1 0 0 0 0,-1 0 1 0 0,1 1-1 0 0,-1-1 0 0 0,1 1 0 0 0,0-1 0 0 0,0 1 1 0 0,1-1 65 0 0,-1 0-71 0 0,0 1 0 0 0,0-1 1 0 0,0 0-1 0 0,-1 1 0 0 0,1-1 1 0 0,0 0-1 0 0,-1 0 0 0 0,1 0 1 0 0,0-2 70 0 0,-1 2-9 0 0,0-1-1 0 0,0 1 1 0 0,1-1 0 0 0,-1 1 0 0 0,1 0 0 0 0,-1-1-1 0 0,1 1 1 0 0,0 0 0 0 0,0 0 0 0 0,0 0 0 0 0,0 0 0 0 0,0 1-1 0 0,0-1 1 0 0,0 0 0 0 0,1 1 0 0 0,-1 0 0 0 0,1-1-1 0 0,2 0 10 0 0,2-2 0 0 0,-1 0 0 0 0,1 0 0 0 0,4-5 0 0 0,-6 4 0 0 0,1 1 0 0 0,0 0 0 0 0,0 0 0 0 0,0 1 0 0 0,3-2 0 0 0,1 1 0 0 0,0 1 0 0 0,0 0 0 0 0,1 0 0 0 0,-1 1 0 0 0,2 0 0 0 0,-12 1 0 0 0,1 1 0 0 0,0 0 0 0 0,-1 0 0 0 0,1 0 0 0 0,0 0 0 0 0,-1 0 0 0 0,1 0 0 0 0,0 0 0 0 0,-1 0 0 0 0,1 1 0 0 0,-1-1 0 0 0,1 0 0 0 0,0 0 0 0 0,-1 0 0 0 0,1 1 0 0 0,-1-1 0 0 0,1 0 0 0 0,0 1 0 0 0,1 4 0 0 0,-2-3 0 0 0,0-1 0 0 0,1 0 0 0 0,-1 0 0 0 0,1-1 0 0 0,-1 1 0 0 0,0 0 0 0 0,0 0 0 0 0,1 0 0 0 0,-1 0 0 0 0,0 0 0 0 0,0 0 0 0 0,0 0 0 0 0,0 0 0 0 0,0 0 0 0 0,0 0 0 0 0,0 0 0 0 0,-1 0 0 0 0,1 0 0 0 0,0 0 0 0 0,0 0 0 0 0,-1 0 0 0 0,1 0 0 0 0,-1 0 0 0 0,1 0 0 0 0,-1 0 0 0 0,1 0 0 0 0,-1-1 0 0 0,1 1 0 0 0,-2 1 0 0 0,1-1 0 0 0,0 1 0 0 0,0 0 0 0 0,0 0 0 0 0,0 0 0 0 0,0 0 0 0 0,0 1 0 0 0,0-1 0 0 0,0 2 0 0 0,-1 2 0 0 0,0 1 0 0 0,0-1 0 0 0,-1 0 0 0 0,0 0 0 0 0,-2 5 0 0 0,-5 9 0 0 0,-3 16 0 0 0,-1 4 0 0 0,13-39 0 0 0,1-1 0 0 0,0 1 0 0 0,0 0 0 0 0,-1 0 0 0 0,1 0 0 0 0,0-1 0 0 0,0 1 0 0 0,0 0 0 0 0,0 0 0 0 0,0 0 0 0 0,0 0 0 0 0,0-1 0 0 0,0 1 0 0 0,0 0 0 0 0,0 0 0 0 0,1 0 0 0 0,-1-1 0 0 0,0 1 0 0 0,0 0 0 0 0,1 0 0 0 0,-1-1 0 0 0,1 1 0 0 0,-1 0 0 0 0,1-1 0 0 0,-1 1 0 0 0,1 0 0 0 0,-1 0 0 0 0,1 0 0 0 0,-1-1 0 0 0,1 1 0 0 0,-1 0 0 0 0,0 0 0 0 0,1 0 0 0 0,-1 0 0 0 0,0 0 0 0 0,0 0 0 0 0,0 0 0 0 0,0 0 0 0 0,0 0 0 0 0,0 0 0 0 0,0 0 0 0 0,-1 2 6 0 0,0-3-5 0 0,1 0 0 0 0,0 1 0 0 0,-1-1 1 0 0,1 0-1 0 0,0 1 0 0 0,0-1 1 0 0,-1 1-1 0 0,1-1 0 0 0,0 1 1 0 0,0-1-1 0 0,0 1 0 0 0,-1-1 1 0 0,1 1-1 0 0,0-1 0 0 0,0 1 0 0 0,0-1 1 0 0,0 1-1 0 0,0-1 0 0 0,0 1 1 0 0,0-1-1 0 0,0 1 0 0 0,0 0 1 0 0,0-1-1 0 0,0 1 0 0 0,1-1 1 0 0,-1 1-1 0 0,0-1 0 0 0,0 1 1 0 0,0-1-1 0 0,1 0 0 0 0,-1 1 0 0 0,0-1 1 0 0,0 1-1 0 0,1-1 0 0 0,-1 1 1 0 0,1-1-1 0 0,-1 0 0 0 0,0 1 1 0 0,1-1-1 0 0,-1 0 0 0 0,1 1 1 0 0,-1-1-1 0 0,0 0 0 0 0,1 0 0 0 0,0 1-1 0 0,1-1 108 0 0,0 0 0 0 0,-1 1 0 0 0,1-1-1 0 0,0 0 1 0 0,0 0 0 0 0,0 0-1 0 0,0 0 1 0 0,0-1 0 0 0,0 1-1 0 0,0 0 1 0 0,0-1 0 0 0,-1 1-1 0 0,1-1 1 0 0,1 0-108 0 0,2-1 255 0 0,-5 2-245 0 0,1 0 1 0 0,-1 0-1 0 0,1 0 1 0 0,-1 0-1 0 0,1-1 0 0 0,0 1 1 0 0,-1 0-1 0 0,1 0 0 0 0,-1-1 1 0 0,1 1-1 0 0,-1 0 1 0 0,1-1-1 0 0,-1 1 0 0 0,1-1 1 0 0,-1 1-1 0 0,1-1-10 0 0,2-2-1 0 0,8-3 1 0 0,-7 4 0 0 0,0 0 0 0 0,0 0 0 0 0,0-1 0 0 0,0 1 0 0 0,-1-1 0 0 0,3-2 0 0 0,10-11 0 0 0,-12 13 0 0 0,0 0 0 0 0,-1 0 0 0 0,0 0 0 0 0,1-1 0 0 0,-1 1 0 0 0,0-1 0 0 0,-1 0 0 0 0,1 0 0 0 0,-1 0 0 0 0,0-1 0 0 0,0 1 0 0 0,0 0 0 0 0,0-1 0 0 0,5-13 0 0 0,-6 16 0 0 0,0 0 0 0 0,-1 0 0 0 0,1-1 0 0 0,0 1 0 0 0,0 0 0 0 0,-1 0 0 0 0,0 0 0 0 0,1 0 0 0 0,-1-1 0 0 0,0 1 0 0 0,0 0 0 0 0,0-3 0 0 0,0 3 0 0 0,0-1 0 0 0,-1 0 0 0 0,1 1 0 0 0,0-1 0 0 0,-1 0 0 0 0,0 1 0 0 0,0-1 0 0 0,0 0 0 0 0,0 1 0 0 0,0-1 0 0 0,0 1 0 0 0,-1 0 0 0 0,1-1 0 0 0,-1 1 0 0 0,1 0 0 0 0,-1 0 0 0 0,0 0 0 0 0,0 0 0 0 0,0 0 0 0 0,0 0 0 0 0,-2 0 0 0 0,2 0-80 0 0,-1 0-1 0 0,-1 0 0 0 0,1 1 0 0 0,0 0 1 0 0,0-1-1 0 0,-1 1 0 0 0,1 0 0 0 0,0 0 1 0 0,-1 1-1 0 0,1-1 0 0 0,-1 1 0 0 0,1 0 0 0 0,-1 0 1 0 0,1 0-1 0 0,-1 0 0 0 0,1 0 0 0 0,-1 1 1 0 0,1 0-1 0 0,-1 0 0 0 0,1 0 0 0 0,0 0 1 0 0,-1 0-1 0 0,1 0 0 0 0,0 1 0 0 0,0 0 0 0 0,-1 0 81 0 0,4-2-1573 0 0,-11 2-2411 0 0,9-1 1938 0 0</inkml:trace>
  <inkml:trace contextRef="#ctx0" brushRef="#br1" timeOffset="25249.473">13121 232 10136 0 0,'0'0'464'0'0,"-2"2"-10"0"0,-11 5-562 0 0,6-3 540 0 0,1 0 0 0 0,-1 0 0 0 0,1 1 1 0 0,-1 0-1 0 0,1 0 0 0 0,1 0 0 0 0,-1 0 0 0 0,1 1 0 0 0,0 0 0 0 0,0 1 1 0 0,-2 2-433 0 0,-6 11 793 0 0,11-16-685 0 0,0-1 0 0 0,-1 0 1 0 0,1 1-1 0 0,0-1 0 0 0,1 1 0 0 0,-1 0 0 0 0,0 0 0 0 0,0 3-108 0 0,-4 17 3 0 0,4-17 288 0 0,0 1 0 0 0,0-1 0 0 0,1 1-1 0 0,0-1 1 0 0,0 6-291 0 0,1-3 443 0 0,-1-10-438 0 0,1 1 0 0 0,0 0 0 0 0,0-1 0 0 0,0 1 0 0 0,0-1-1 0 0,0 1 1 0 0,0 0 0 0 0,0-1 0 0 0,0 1 0 0 0,0 0 0 0 0,0-1 0 0 0,0 1 0 0 0,0 0 0 0 0,0-1 0 0 0,0 1 0 0 0,0-1-1 0 0,1 1 1 0 0,-1 0 0 0 0,0-1 0 0 0,1 1 0 0 0,-1-1 0 0 0,0 1 0 0 0,1-1 0 0 0,-1 1 0 0 0,0-1 0 0 0,1 1-1 0 0,-1-1 1 0 0,1 1 0 0 0,-1-1 0 0 0,1 0 0 0 0,-1 1 0 0 0,1-1 0 0 0,-1 0 0 0 0,1 1 0 0 0,0-1 0 0 0,-1 0-1 0 0,1 0-4 0 0,1 1-3 0 0,0-1-1 0 0,1 0 1 0 0,-1 0-1 0 0,0 0 1 0 0,0 0-1 0 0,0 0 1 0 0,1 0-1 0 0,-1 0 4 0 0,1-1 12 0 0,1 0-12 0 0,0 0 0 0 0,0 0 0 0 0,0 0 0 0 0,0-1 0 0 0,0 1 0 0 0,0-1 0 0 0,0 0 0 0 0,-1 0 0 0 0,1-1 0 0 0,-1 1 0 0 0,1-1 0 0 0,-1 0 0 0 0,0 0 0 0 0,0 0 0 0 0,0 0 0 0 0,1-2 0 0 0,14-12 0 0 0,-16 15 0 0 0,0 1 0 0 0,0-1 0 0 0,0 0 0 0 0,0 0 0 0 0,0 0 0 0 0,0 0 0 0 0,0 0 0 0 0,-1 0 0 0 0,1 0 0 0 0,0-3 0 0 0,10-9 2 0 0,0 1-1 0 0,-12 13-4 0 0,1-1 0 0 0,-1 1 0 0 0,0 0 0 0 0,1-1 0 0 0,-1 1 0 0 0,0 0 0 0 0,0-1 1 0 0,0 1-1 0 0,1-1 0 0 0,-1 1 0 0 0,0 0 0 0 0,0-1 0 0 0,0 1 0 0 0,0-1 0 0 0,0 1 1 0 0,1-1-1 0 0,-1 1 0 0 0,0-1 0 0 0,0 1 0 0 0,0-1 0 0 0,0 1 0 0 0,-1 0 0 0 0,1-1 3 0 0,0 0-21 0 0,0 1 0 0 0,0 0 0 0 0,0 0 0 0 0,-1 0 0 0 0,1-1 0 0 0,0 1 0 0 0,0 0 0 0 0,0 0 0 0 0,0-1 0 0 0,0 1 0 0 0,0 0 0 0 0,0-1 0 0 0,0 1 0 0 0,0 0 0 0 0,-1 0 0 0 0,1-1 0 0 0,0 1 0 0 0,0 0 0 0 0,1-1-1 0 0,-1 1 1 0 0,0 0 0 0 0,0 0 0 0 0,0-1 0 0 0,0 1 0 0 0,0 0 0 0 0,0 0 0 0 0,0-1 0 0 0,0 1 0 0 0,0 0 21 0 0,11-4-710 0 0,-10 4 685 0 0,-1 0 1 0 0,1 0-1 0 0,0 0 0 0 0,0 0 0 0 0,-1 0 0 0 0,1 0 0 0 0,0 0 0 0 0,0 0 0 0 0,-1 0 0 0 0,1 0 0 0 0,0 1 0 0 0,-1-1 0 0 0,1 0 0 0 0,0 1 0 0 0,-1-1 0 0 0,1 0 0 0 0,-1 1 0 0 0,1-1 0 0 0,0 1 0 0 0,-1-1 0 0 0,1 1 0 0 0,-1-1 0 0 0,1 1 0 0 0,-1-1 0 0 0,1 1 0 0 0,-1 0 25 0 0,10 21 60 0 0,-3-3-15 0 0,-6-19-42 0 0,0 2 59 0 0,0-1 1 0 0,0 1 0 0 0,1 0 0 0 0,-1 0-1 0 0,0 0 1 0 0,0 0 0 0 0,-1 0 0 0 0,1 0-1 0 0,0 0 1 0 0,-1 0 0 0 0,1 1 0 0 0,-1-1-1 0 0,0 0 1 0 0,0 0 0 0 0,0 0 0 0 0,0 1-1 0 0,0-1 1 0 0,0 0 0 0 0,0 0 0 0 0,-1 0-1 0 0,0 2-62 0 0,1-1 72 0 0,-1 0-1 0 0,1 0 1 0 0,0 0-1 0 0,0 1 1 0 0,0-1 0 0 0,0 0-1 0 0,0 0 1 0 0,1 2-72 0 0,0-2 6 0 0,-1 1 0 0 0,1-1-1 0 0,-1 1 1 0 0,0-1 0 0 0,0 1 0 0 0,-1 3-6 0 0,-2 2 0 0 0,0 1 0 0 0,0-1 0 0 0,-2 4 0 0 0,1-5 0 0 0,1 0 0 0 0,0 0 0 0 0,1 0 0 0 0,-2 6 0 0 0,3-6 0 0 0,0 0 0 0 0,-1 0 0 0 0,0-1 0 0 0,-1 1 0 0 0,0-1 0 0 0,0 1 0 0 0,0-1 0 0 0,-2 1 0 0 0,3-4-3 0 0,0 1-1 0 0,1-1 1 0 0,-1 1 0 0 0,1-1-1 0 0,0 1 1 0 0,-1 2 3 0 0,2-3 46 0 0,-1 0 0 0 0,0-1 1 0 0,0 1-1 0 0,0 0 0 0 0,0-1 1 0 0,-1 1-1 0 0,1-1 0 0 0,-1 1 1 0 0,0-1-1 0 0,-1 2-46 0 0,-5 4 295 0 0,4-5 28 0 0,0 1 1 0 0,1 0 0 0 0,-1 1-1 0 0,-1 3-323 0 0,4-8 1 0 0,1 0 0 0 0,-1-1-1 0 0,1 1 1 0 0,-1-1 0 0 0,0 1 0 0 0,1 0-1 0 0,-1-1 1 0 0,0 1 0 0 0,1-1-1 0 0,-1 0 1 0 0,0 1 0 0 0,1-1-1 0 0,-1 1 1 0 0,0-1 0 0 0,0 0-1 0 0,0 0 1 0 0,1 1 0 0 0,-1-1 0 0 0,0 0-1 0 0,0 0 1 0 0,0 0 0 0 0,0 0-1 0 0,1 0 0 0 0,-1 0-9 0 0,0 0-1 0 0,0 0 1 0 0,0 0-1 0 0,0 0 1 0 0,1-1-1 0 0,-1 1 0 0 0,0 0 1 0 0,0 0-1 0 0,0-1 1 0 0,1 1-1 0 0,-1 0 1 0 0,0-1-1 0 0,1 1 1 0 0,-1-1-1 0 0,0 1 0 0 0,1-1 1 0 0,-1 1-1 0 0,0-1 1 0 0,1 1-1 0 0,-1-1 1 0 0,1 0-1 0 0,-1 1 1 0 0,1-1-1 0 0,-1 0 0 0 0,1 1 1 0 0,0-1-1 0 0,-1 0 1 0 0,1 0-1 0 0,0 1 1 0 0,0-1-1 0 0,-1 0 1 0 0,1 0-1 0 0,0 0 0 0 0,0 1 1 0 0,0-1-1 0 0,0 0 1 0 0,0 0-1 0 0,0 0 1 0 0,0 0-1 0 0,0 1 1 0 0,0-1-1 0 0,1 0 10 0 0,0-8-195 0 0,0 2-1930 0 0,0-1 0 0 0,0 1 0 0 0,-1-8 2125 0 0,-1-3-6244 0 0</inkml:trace>
  <inkml:trace contextRef="#ctx0" brushRef="#br1" timeOffset="25905.86">13338 284 11976 0 0,'-3'14'901'0'0,"4"16"150"0"0,3 15-1051 0 0,2 28 3089 0 0,-6-62-2612 0 0,0-1 1 0 0,-1 0 0 0 0,0 1 0 0 0,-1-1 0 0 0,-2 10-478 0 0,-5 8 460 0 0,5-24 820 0 0,4-4-1274 0 0,-1 0 0 0 0,1 0 1 0 0,0 0-1 0 0,0 0 1 0 0,0 0-1 0 0,0 0 0 0 0,0 0 1 0 0,-1 0-1 0 0,1 0 0 0 0,0 0 1 0 0,0 0-1 0 0,0 0 1 0 0,0 0-1 0 0,0 0 0 0 0,-1 0 1 0 0,1 0-1 0 0,0-1 1 0 0,0 1-1 0 0,0 0 0 0 0,0 0 1 0 0,0 0-1 0 0,0 0 0 0 0,0 0 1 0 0,0 0-1 0 0,0-1 1 0 0,0 1-1 0 0,-1 0 0 0 0,1 0 1 0 0,0 0-1 0 0,0 0 1 0 0,0 0-1 0 0,0-1 0 0 0,0 1 1 0 0,0 0-1 0 0,0 0 1 0 0,0 0-1 0 0,0 0 0 0 0,0 0 1 0 0,0-1-1 0 0,0 1 0 0 0,0 0 1 0 0,0 0-1 0 0,0 0 1 0 0,0 0-1 0 0,1 0 0 0 0,-1-1 1 0 0,0 1-1 0 0,0 0 1 0 0,0 0-1 0 0,0 0 0 0 0,0 0-6 0 0,0-7 0 0 0,0 0 0 0 0,0-1 0 0 0,0 1 0 0 0,1 0 0 0 0,0 0 0 0 0,0 0 0 0 0,1-3 0 0 0,5-23 0 0 0,-7 27 0 0 0,1 0 0 0 0,0 0 0 0 0,1 0 0 0 0,1-6 0 0 0,9-21 61 0 0,-8 20-376 0 0,0 1 1 0 0,1-1-1 0 0,1 1 1 0 0,0 0-1 0 0,0 1 1 0 0,5-7 314 0 0,-6 12-1 0 0,0 0 1 0 0,1 0 0 0 0,-1 1-1 0 0,1-1 1 0 0,0 1-1 0 0,1 1 1 0 0,-1-1 0 0 0,1 1-1 0 0,0 0 1 0 0,0 0 0 0 0,0 1-1 0 0,1 0 1 0 0,6-2 0 0 0,-5 3-277 0 0,1 0 0 0 0,-1 1 0 0 0,0 0 0 0 0,1 0 0 0 0,-1 1 1 0 0,1 0-1 0 0,-1 0 0 0 0,1 1 0 0 0,-1 1 0 0 0,0 0 0 0 0,3 1 277 0 0,15 4-6106 0 0,-26-6 5082 0 0,-1-1 0 0 0,0 0 0 0 0,0 0 0 0 0,0 0 205 0 0,0 0 862 0 0,0 0 374 0 0,0 0 79 0 0,-12 0 1551 0 0,7 1-1309 0 0,-1 1 1 0 0,0-1 0 0 0,1 1-1 0 0,-1 1 1 0 0,1-1 0 0 0,-1 1-1 0 0,-1 1-738 0 0,3-1 232 0 0,-1 0 0 0 0,1 0 0 0 0,0 0-1 0 0,0 1 1 0 0,0 0 0 0 0,0 0 0 0 0,1 0 0 0 0,0 0-1 0 0,-1 0 1 0 0,2 1 0 0 0,-1-1 0 0 0,0 1-1 0 0,0 1-231 0 0,-8 14 666 0 0,9-19-585 0 0,1 1 0 0 0,-1-1 1 0 0,1 1-1 0 0,0 0 0 0 0,0 0 1 0 0,0 0-1 0 0,0 0 0 0 0,0-1 1 0 0,1 1-1 0 0,-1 0 0 0 0,0 1 1 0 0,1-1-1 0 0,0 0 0 0 0,-1 0 1 0 0,1 0-1 0 0,0 0 0 0 0,0 1-81 0 0,1 18 560 0 0,-1-18-556 0 0,0 0 1 0 0,0 1-1 0 0,1-1 0 0 0,-1 0 1 0 0,0 0-1 0 0,1 0 0 0 0,0 0 1 0 0,0 0-1 0 0,0 0 0 0 0,0 0 1 0 0,0 0-1 0 0,1 0 0 0 0,1 2-4 0 0,7 8 0 0 0,-6-11 0 0 0,0-1 0 0 0,-4 0 0 0 0,1-1 0 0 0,0 0 0 0 0,-1 0 0 0 0,1 0 0 0 0,0 0 0 0 0,0 0 0 0 0,-1 0 0 0 0,1 0 0 0 0,0 0 0 0 0,-1 0 0 0 0,1 0 0 0 0,0 0 0 0 0,-1-1 0 0 0,1 1 0 0 0,0 0 0 0 0,-1 0 0 0 0,1-1 0 0 0,0 1 0 0 0,-1 0 0 0 0,1-1 0 0 0,-1 1 0 0 0,1-1 0 0 0,-1 1 0 0 0,1-1 0 0 0,0 1 0 0 0,0-2 0 0 0,0 2 0 0 0,-1 0 0 0 0,1 0 0 0 0,-1 0 0 0 0,0-1 0 0 0,1 1 0 0 0,-1 0 0 0 0,1 0 0 0 0,-1-1 0 0 0,0 1 0 0 0,1 0 0 0 0,-1-1 0 0 0,0 1 0 0 0,1 0 0 0 0,-1-1 0 0 0,0 1 0 0 0,0 0 0 0 0,1-1 0 0 0,-1 1 0 0 0,0-1 0 0 0,0 1 0 0 0,0 0 0 0 0,1-1 0 0 0,-1 1 0 0 0,0-1 0 0 0,0 1 0 0 0,0-1 0 0 0,0 1 0 0 0,0-1 0 0 0,0 1 0 0 0,0-1 0 0 0,0 1 0 0 0,0-1 0 0 0,0 1 0 0 0,0 0 0 0 0,0-1 0 0 0,-1 1 0 0 0,1-1 0 0 0,0 1 0 0 0,0-1 0 0 0,0 1 0 0 0,-1-1 0 0 0,1 1 0 0 0,0 0 0 0 0,0-1 0 0 0,0 1 0 0 0,0-1 0 0 0,0 1 0 0 0,0-1 0 0 0,-1 1 0 0 0,1-1 0 0 0,0 1 0 0 0,0-1 0 0 0,0 1 0 0 0,1-1 0 0 0,-1 1 0 0 0,0-1 0 0 0,0 1 0 0 0,0-1 0 0 0,0 1 0 0 0,0-1 0 0 0,1 1 0 0 0,-1-1 0 0 0,0 1 0 0 0,0-1 0 0 0,1 1 0 0 0,-1-1 0 0 0,0 1 0 0 0,1 0 0 0 0,-1-1 0 0 0,0 1 0 0 0,7-5 0 0 0,-5 4 0 0 0,-1 0 0 0 0,0 0 0 0 0,1 0 0 0 0,-1 0 0 0 0,0 0 0 0 0,0 0 0 0 0,0 0 0 0 0,0-1 0 0 0,0 1 0 0 0,0 0 0 0 0,0-1 0 0 0,0 1 0 0 0,0-1 0 0 0,0 1 0 0 0,-1-1 0 0 0,1-1 0 0 0,0 2 0 0 0,-1-1 0 0 0,1 1 0 0 0,-1-1 0 0 0,1 1 0 0 0,-1 0 0 0 0,1-1 0 0 0,0 1 0 0 0,0 0 0 0 0,0-1 0 0 0,0 1 0 0 0,0 0 0 0 0,0 0 0 0 0,0 0 0 0 0,0 0 0 0 0,0 0 0 0 0,0 0 0 0 0,1 0 0 0 0,-1 0 0 0 0,8-7 0 0 0,-8 7 0 0 0,1-1 0 0 0,11 1 0 0 0,4 20 443 0 0,-2-3 699 0 0,-7-6-966 0 0,1 0 0 0 0,0-1 1 0 0,4 3-177 0 0,-10-10-5 0 0,0 1 0 0 0,0-1 1 0 0,0-1-1 0 0,0 1 0 0 0,0 0 1 0 0,0-1-1 0 0,0 1 0 0 0,1-1 1 0 0,-1 0-1 0 0,0 0 0 0 0,1-1 1 0 0,-1 1-1 0 0,1 0 0 0 0,2-1 5 0 0,-3-1-2 0 0,1 1-1 0 0,0-1 1 0 0,0 0-1 0 0,-1 0 0 0 0,1 0 1 0 0,0-1-1 0 0,-1 1 1 0 0,1-1-1 0 0,-1 0 1 0 0,0 0-1 0 0,0 0 0 0 0,1 0 1 0 0,-1-1-1 0 0,0 1 3 0 0,3-4-770 0 0,1-1 1 0 0,-1 1-1 0 0,0-1 0 0 0,0 0 0 0 0,2-3 770 0 0,1-4-6482 0 0</inkml:trace>
  <inkml:trace contextRef="#ctx0" brushRef="#br1" timeOffset="26555.896">13962 174 11976 0 0,'0'0'546'0'0,"0"0"-10"0"0,-2 8-322 0 0,-1 0 335 0 0,2 0 1 0 0,-1-1 0 0 0,1 1 0 0 0,0 5-550 0 0,-4 19 1684 0 0,-1 2 1874 0 0,0 16-3558 0 0,-2 81 896 0 0,4-51 406 0 0,3-44-679 0 0,3 21-623 0 0,0 1-15 0 0,-2-56-19 0 0,2-10-208 0 0,1-13-358 0 0,5-110-4524 0 0,1 15-1925 0 0,9 1 3943 0 0,-15 102 2957 0 0,0 1 1 0 0,4-10 148 0 0,-6 19 174 0 0,1-1-1 0 0,0 0 0 0 0,-1 1 1 0 0,1-1-1 0 0,0 1 0 0 0,1 0 1 0 0,-1 0-1 0 0,1 0 1 0 0,-1 0-1 0 0,1 0 0 0 0,1 0-173 0 0,0-1 431 0 0,0 1-1 0 0,1 0 1 0 0,-1 0-1 0 0,1 1 1 0 0,0-1-1 0 0,0 1 0 0 0,0 0 1 0 0,3 0-431 0 0,-6 1 104 0 0,1 1 0 0 0,-1 0 1 0 0,0-1-1 0 0,0 1 0 0 0,0 0 0 0 0,1 1 1 0 0,-1-1-1 0 0,0 0 0 0 0,0 1 0 0 0,0-1 1 0 0,1 1-1 0 0,-1 0 0 0 0,0-1 0 0 0,0 1 1 0 0,0 0-1 0 0,0 0 0 0 0,0 0 1 0 0,-1 1-1 0 0,1-1 0 0 0,0 0 0 0 0,0 1 1 0 0,0 0-105 0 0,1 1 194 0 0,1 1 78 0 0,0-1-1 0 0,-1 1 0 0 0,1-1 1 0 0,-1 1-1 0 0,1 2-271 0 0,-3-4 101 0 0,0 0 1 0 0,0 0-1 0 0,0-1 1 0 0,-1 1-1 0 0,1 0 0 0 0,-1 0 1 0 0,1 0-1 0 0,-1 0 0 0 0,0 0 1 0 0,0 0-1 0 0,1 0 0 0 0,-1 0 1 0 0,-1 0-1 0 0,1 0 0 0 0,0 1-101 0 0,-2 14 760 0 0,2-14-653 0 0,0-1 1 0 0,0 1-1 0 0,0-1 0 0 0,0 1 1 0 0,-1-1-1 0 0,1 1 1 0 0,-1-1-1 0 0,0 0 0 0 0,0 1 1 0 0,0-1-1 0 0,0 0 0 0 0,-1 2-107 0 0,-6 6 283 0 0,1 0-1 0 0,-2-1 0 0 0,1-1 1 0 0,-1 0-1 0 0,-1 0 0 0 0,-8 5-282 0 0,-9 9-54 0 0,24-20-8 0 0,0 0 0 0 0,1 0 0 0 0,-1 0 0 0 0,0-1 0 0 0,0 1 1 0 0,0-1-1 0 0,0 0 0 0 0,0 0 0 0 0,0 0 0 0 0,0 0 0 0 0,0 0 0 0 0,0-1 0 0 0,-1 1 0 0 0,1-1 0 0 0,0 0 0 0 0,0 0 0 0 0,-1 0 0 0 0,1 0 0 0 0,0-1 0 0 0,0 1 0 0 0,0-1 0 0 0,-1 0 0 0 0,1 0 0 0 0,0 0 0 0 0,0-1 0 0 0,0 1 0 0 0,1-1 62 0 0,1 2-195 0 0,0-1-1 0 0,0 0 1 0 0,0 0-1 0 0,0 0 1 0 0,1 1-1 0 0,-1-1 1 0 0,0 0 0 0 0,1 0-1 0 0,-1 0 1 0 0,1 0-1 0 0,-1 0 1 0 0,1 0-1 0 0,0-1 1 0 0,-1 1 0 0 0,1 0-1 0 0,0 0 1 0 0,0 0-1 0 0,-1 0 1 0 0,1-1 195 0 0,0 1-224 0 0,-2-16-1821 0 0</inkml:trace>
  <inkml:trace contextRef="#ctx0" brushRef="#br1" timeOffset="27031.081">14158 0 13824 0 0,'-4'7'674'0'0,"3"1"-575"0"0,-1-1 1 0 0,1 1-1 0 0,0-1 0 0 0,1 1 0 0 0,0 0 1 0 0,0-1-1 0 0,1 1 0 0 0,0 0 0 0 0,1 1-99 0 0,0 9 381 0 0,2 26 531 0 0,-2 1 1 0 0,-2 0 0 0 0,-1-1 0 0 0,-4 11-913 0 0,4-33 0 0 0,1-27 0 0 0,1-2 0 0 0,0 1 0 0 0,1 0 0 0 0,-1-1 0 0 0,1 1 0 0 0,0 0 0 0 0,0 0 0 0 0,4-5 0 0 0,5-7 0 0 0,-6 10 0 0 0,0-1 0 0 0,1 1 0 0 0,0 0 0 0 0,0 1 0 0 0,3-3 0 0 0,-7 9 0 0 0,0-1 0 0 0,0 0 0 0 0,0 0 0 0 0,1 1 0 0 0,-1-1 0 0 0,0 1 0 0 0,1 0 0 0 0,-1 0 0 0 0,1 0 0 0 0,0 0 0 0 0,-1 0 0 0 0,1 1 0 0 0,0-1 0 0 0,-1 1 0 0 0,1-1 0 0 0,0 1 0 0 0,-1 0 0 0 0,1 0 0 0 0,0 0 0 0 0,0 1 0 0 0,0-1 0 0 0,-1 1 0 0 0,-1 0 0 0 0,0-1 0 0 0,1 1 0 0 0,-1 0 0 0 0,0-1 0 0 0,0 1 0 0 0,0 0 0 0 0,1 0 0 0 0,-1 0 0 0 0,0 0 0 0 0,0 0 0 0 0,0 1 0 0 0,-1-1 0 0 0,1 0 0 0 0,0 0 0 0 0,0 1 0 0 0,-1-1 0 0 0,1 0 0 0 0,0 2 0 0 0,9 27 0 0 0,-5-2 512 0 0,-2 0 0 0 0,0 0 0 0 0,-2 1 0 0 0,-1 6-512 0 0,0-32-6 0 0,0 4-8 0 0,0 0 0 0 0,0 0 0 0 0,1 0-1 0 0,0-1 1 0 0,1 1 0 0 0,0 0 0 0 0,0-1 0 0 0,0 1 0 0 0,3 5 14 0 0,-4-10-696 0 0,5-3-1268 0 0,0-2 941 0 0</inkml:trace>
  <inkml:trace contextRef="#ctx0" brushRef="#br1" timeOffset="32506.986">14887 2874 2760 0 0,'1'-1'207'0'0,"1"-3"44"0"0,1-1 0 0 0,-1 1 0 0 0,1 0 0 0 0,0 0 0 0 0,1 0 0 0 0,-1 0 0 0 0,1 0 0 0 0,3-2-251 0 0,-5 4 9 0 0,23-22 6207 0 0,-25 24-5608 0 0,0 0 2 0 0,0 0 12 0 0,0 0 2 0 0,0 0 0 0 0,0 0-35 0 0,0 0-144 0 0,0 0-58 0 0,0 0-16 0 0,23-1 1716 0 0,-17 0-1983 0 0,1 0 0 0 0,-1 1 0 0 0,0 0 0 0 0,0 1 0 0 0,0-1 0 0 0,6 2-104 0 0,11 2 501 0 0,1 0 0 0 0,0-2-1 0 0,18 0-500 0 0,-4-1 144 0 0,44 1 197 0 0,0-5 0 0 0,5-3-341 0 0,42-2-26 0 0,167 2 840 0 0,-249 8-602 0 0,-41-2-85 0 0,7 0-1294 0 0,-9 0-3307 0 0,-4 0-1699 0 0</inkml:trace>
  <inkml:trace contextRef="#ctx0" brushRef="#br1" timeOffset="32929.589">15964 2252 10592 0 0,'0'0'818'0'0,"0"0"-500"0"0,0 0-125 0 0,0 0 6 0 0,0 0 1 0 0,0 0-16 0 0,1 2-67 0 0,3 7 316 0 0,1 1-1 0 0,-1 0 1 0 0,-1 0-1 0 0,0 0 1 0 0,-1 0 0 0 0,1 1-1 0 0,-2-1 1 0 0,0 1 0 0 0,0 4-433 0 0,8 43 1072 0 0,-1-9-366 0 0,-1 1 0 0 0,-3 0 0 0 0,-2 2-706 0 0,1 0 442 0 0,10 250 1060 0 0,-9-235-1106 0 0,-3 0 1 0 0,-3 0-1 0 0,-4 13-396 0 0,6-42 145 0 0,-1-33 40 0 0,0 0-1776 0 0,0-10-4333 0 0,1 1-817 0 0</inkml:trace>
  <inkml:trace contextRef="#ctx0" brushRef="#br1" timeOffset="33934.532">16004 2313 3224 0 0,'0'0'143'0'0,"2"-6"26"0"0,-4 2 114 0 0,2 4 1179 0 0,0 0 491 0 0,0 0 95 0 0,0 0-189 0 0,0 0-882 0 0,5-4 2385 0 0,12 5-2179 0 0,0 1 0 0 0,9 2-1183 0 0,-8-1 449 0 0,0-1-1 0 0,12 0-448 0 0,30-3 1060 0 0,24-4-1060 0 0,225-17 1060 0 0,-166 11-401 0 0,-3 0-710 0 0,1 4 51 0 0,-51 5 0 0 0,-1-4 0 0 0,57-12 0 0 0,-110 14 0 0 0,18 0 0 0 0,-21 2 5 0 0,0-1 1 0 0,7-3-6 0 0,17-4 54 0 0,-20 4-54 0 0,-1-1-1 0 0,13-6 1 0 0,9-4 160 0 0,28-4-160 0 0,-68 19 0 0 0,1 0 0 0 0,-1 1 0 0 0,13 1 0 0 0,-12 0 0 0 0,-16 0-6 0 0,0 1 0 0 0,-1-1-1 0 0,1 1 1 0 0,-1-1-1 0 0,1 1 1 0 0,-1 0 0 0 0,1 0-1 0 0,-1 0 1 0 0,1 0-1 0 0,0 1 7 0 0,1 1-7 0 0,0 1-1 0 0,1-1 1 0 0,-1 1-1 0 0,0 0 1 0 0,-1 1-1 0 0,1-1 1 0 0,-1 1-1 0 0,0-1 1 0 0,0 1-1 0 0,0 0 1 0 0,-1 0-1 0 0,0 0 0 0 0,0 1 1 0 0,0-1-1 0 0,0 0 1 0 0,-1 1-1 0 0,0 0 8 0 0,12 59 0 0 0,-3 0 0 0 0,-2 22 0 0 0,0 9 74 0 0,-4 0-1 0 0,-5 18-73 0 0,0 34 28 0 0,1-80-168 0 0,0-40 219 0 0,1 0-1 0 0,2 0 1 0 0,0 0 0 0 0,5 13-79 0 0,-6-34 1 0 0,2 8 36 0 0,-1 1 0 0 0,0-1 0 0 0,-1 0 0 0 0,0 4-37 0 0,-2-17 1 0 0,0 0-1 0 0,0-1 1 0 0,-1 1-1 0 0,1-1 1 0 0,0 1 0 0 0,-1-1-1 0 0,1 1 1 0 0,-1-1-1 0 0,1 1 1 0 0,-1-1-1 0 0,0 1 1 0 0,0-1 0 0 0,0 0-1 0 0,0 1 1 0 0,0-1-1 0 0,0 0 1 0 0,0 1-1 0 0,-2 0 65 0 0,0 0 1 0 0,1 1-1 0 0,-1-2 0 0 0,0 1 1 0 0,0 0-1 0 0,0 0 0 0 0,0-1 1 0 0,-2 1-66 0 0,-6 1 206 0 0,0 1 1 0 0,-1-2-1 0 0,0 0 1 0 0,-6 1-207 0 0,-44 4-488 0 0,-52-1 488 0 0,-137 2 422 0 0,68 3-268 0 0,41-2-76 0 0,-124 10-78 0 0,60-7 0 0 0,-143 4 0 0 0,240-12-1524 0 0,1 0-3426 0 0,79-4-2367 0 0</inkml:trace>
  <inkml:trace contextRef="#ctx0" brushRef="#br1" timeOffset="34765.738">16573 1430 11976 0 0,'-1'-2'87'0'0,"0"0"1"0"0,0-1-1 0 0,1 1 0 0 0,-1-1 1 0 0,1 1-1 0 0,-1-1 1 0 0,1 1-1 0 0,0-1 1 0 0,0 1-1 0 0,0-1 1 0 0,0 0-1 0 0,0 1 1 0 0,1-1-1 0 0,-1 1 1 0 0,1-1-88 0 0,3-3 1260 0 0,-2 8 1952 0 0,-2 3-539 0 0,1-3-3740 0 0,-2 63 1941 0 0,-1-20-566 0 0,3 1 0 0 0,1-1 0 0 0,2 0-1 0 0,6 18-307 0 0,-5-35 0 0 0,-4-19 0 0 0,1-1 0 0 0,-1 1 0 0 0,2 0 0 0 0,2 6 0 0 0,-3-12 3 0 0,-2-3 0 0 0,1 1 1 0 0,-1 0-1 0 0,0-1 1 0 0,1 1-1 0 0,-1 0 1 0 0,0-1-1 0 0,1 1 1 0 0,-1 0-1 0 0,0 0 1 0 0,0-1-1 0 0,0 1 1 0 0,1 0-1 0 0,-1 0 1 0 0,0-1-1 0 0,0 1 0 0 0,0 0 1 0 0,0 0-1 0 0,-1-1 1 0 0,1 1-1 0 0,0 0-3 0 0,2 5 1245 0 0,-2-6-722 0 0,-3-3-315 0 0,2 2-208 0 0,-1 0 0 0 0,0 0 0 0 0,1-1 0 0 0,0 1 0 0 0,-1-1 0 0 0,1 0 0 0 0,0 1 0 0 0,0-1 0 0 0,0 0 0 0 0,0 1 0 0 0,0-1 0 0 0,0 0 0 0 0,0 0 0 0 0,1 0 0 0 0,-1 0 0 0 0,0-1 0 0 0,-2-6 0 0 0,2 7 0 0 0,-1-1 0 0 0,1 1 0 0 0,-1 0 0 0 0,0 0 0 0 0,0 0 0 0 0,1 0 0 0 0,-2 0 0 0 0,1 0 0 0 0,-2-1 0 0 0,-9-8 0 0 0,12 9 0 0 0,-1 1 0 0 0,0-1 0 0 0,0 1 0 0 0,0-1 0 0 0,0 1 0 0 0,0 0 0 0 0,0 0 0 0 0,0 0 0 0 0,0 0 0 0 0,0 0 0 0 0,-1 0 0 0 0,1 1 0 0 0,0-1 0 0 0,-1 1 0 0 0,1-1 0 0 0,0 1 0 0 0,-1 0 0 0 0,-1 0 0 0 0,-3 1 0 0 0,0-1 0 0 0,0 2 0 0 0,0-1 0 0 0,0 1 0 0 0,-5 2 0 0 0,9-3 0 0 0,0 1 0 0 0,0-1 0 0 0,0 1 0 0 0,0 0 0 0 0,0 0 0 0 0,0 0 0 0 0,1 1 0 0 0,-1-1 0 0 0,-1 3 0 0 0,-14 11 0 0 0,15-13 0 0 0,-1 0 0 0 0,1 0 0 0 0,-1 0 0 0 0,1 1 0 0 0,0-1 0 0 0,1 1 0 0 0,-1 0 0 0 0,0 0 0 0 0,1 0 0 0 0,0 0 0 0 0,0 0 0 0 0,0 0 0 0 0,1 1 0 0 0,-1 0 0 0 0,1-3 0 0 0,1 0 0 0 0,0 0 0 0 0,-1 0 0 0 0,1 0 0 0 0,0 0 0 0 0,0-1 0 0 0,0 1 0 0 0,0 0 0 0 0,1 0 0 0 0,-1 0 0 0 0,0 0 0 0 0,1 0 0 0 0,0-1 0 0 0,-1 1 0 0 0,1 0 0 0 0,0 0 0 0 0,0-1 0 0 0,0 1 0 0 0,0 0 0 0 0,0-1 0 0 0,0 1 0 0 0,0-1 0 0 0,0 1 0 0 0,1-1 0 0 0,-1 0 0 0 0,1 0 0 0 0,-1 1 0 0 0,1-1 0 0 0,-1 0 0 0 0,1 0 0 0 0,0-1 0 0 0,-1 1 0 0 0,1 0 0 0 0,0 0 0 0 0,1 0 0 0 0,5 1 0 0 0,-1 0 0 0 0,0-1 0 0 0,0 0 0 0 0,1 0 0 0 0,-1 0 0 0 0,0-1 0 0 0,1 0 0 0 0,5-1 0 0 0,15-3 0 0 0,19-4 0 0 0,-17 2 0 0 0,-3 1-1391 0 0,0-2 0 0 0,8-3 1391 0 0,-16 2-7505 0 0</inkml:trace>
  <inkml:trace contextRef="#ctx0" brushRef="#br1" timeOffset="35199.946">16802 1675 13824 0 0,'0'0'629'0'0,"0"0"-12"0"0,0 0-319 0 0,12 0 1101 0 0,0-5-1058 0 0,-7 4-126 0 0,-1-1 0 0 0,1 0 0 0 0,-1 0 0 0 0,0-1 0 0 0,0 1 0 0 0,0-1 0 0 0,0 0 0 0 0,-1 0 0 0 0,1 0 0 0 0,3-3-215 0 0,41-53 165 0 0,-39 39-93 0 0,-8 19 299 0 0,-5 1 73 0 0,3-1-387 0 0,0 1 0 0 0,0 0 0 0 0,-1 0 1 0 0,1 0-1 0 0,0 0 0 0 0,0 1 1 0 0,0-1-1 0 0,0 0 0 0 0,-1 0 0 0 0,1 1 1 0 0,0-1-1 0 0,0 1 0 0 0,0-1 1 0 0,0 1-1 0 0,0-1 0 0 0,0 1 0 0 0,0 0 1 0 0,0-1-1 0 0,0 1 0 0 0,-1 1-57 0 0,-8 8 3 0 0,-1 1 0 0 0,1 0-1 0 0,1 1 1 0 0,0 0 0 0 0,1 0-1 0 0,-4 7-2 0 0,-4 4-5 0 0,12-18 192 0 0,0 0 0 0 0,1 1 1 0 0,-1-1-1 0 0,1 0 0 0 0,-2 5-187 0 0,5-9 48 0 0,-2 2 19 0 0,0 1 0 0 0,1 0-1 0 0,-1 0 1 0 0,1-1 0 0 0,0 1 0 0 0,0 0 0 0 0,0 0 0 0 0,1 0-1 0 0,-1 0 1 0 0,1 1 0 0 0,0-1 0 0 0,0 0 0 0 0,0 0 0 0 0,1 0-1 0 0,0 0 1 0 0,0 1-67 0 0,-1-4 0 0 0,1 0 0 0 0,-1 0 0 0 0,1 1 0 0 0,0-1 0 0 0,0 0 0 0 0,0 0 0 0 0,0 0 0 0 0,0 1 0 0 0,0-1 0 0 0,0 0 0 0 0,0-1 0 0 0,0 1 0 0 0,0 0 0 0 0,0 0 0 0 0,1 0 0 0 0,-1-1 0 0 0,0 1 0 0 0,1 0 0 0 0,-1-1 0 0 0,0 1 0 0 0,1-1 0 0 0,-1 0 0 0 0,0 1 0 0 0,1-1 0 0 0,-1 0 0 0 0,1 0 0 0 0,-1 0 0 0 0,1 0 0 0 0,-1 0 0 0 0,1 0 0 0 0,-1-1 0 0 0,0 1 0 0 0,1 0 0 0 0,0-1 0 0 0,2 1 0 0 0,10-3 0 0 0,0 0 0 0 0,-1 0 0 0 0,1-1 0 0 0,8-4 0 0 0,-3 1 0 0 0,-1 1-514 0 0,0-1 0 0 0,2-3 514 0 0,-14 7-1058 0 0,1-1 0 0 0,-1 1 0 0 0,-1-1 0 0 0,4-3 1058 0 0,4-7-6819 0 0</inkml:trace>
  <inkml:trace contextRef="#ctx0" brushRef="#br1" timeOffset="35426.653">17126 1356 17503 0 0,'0'0'399'0'0,"0"0"60"0"0,0 0 21 0 0,0 0-59 0 0,-8 8-260 0 0,5-3-63 0 0,0-1-1 0 0,0 0 0 0 0,1 1 1 0 0,-1 0-1 0 0,1-1 0 0 0,0 1 0 0 0,1 0 1 0 0,-1 0-1 0 0,1 0 0 0 0,0 1 1 0 0,-1 4-98 0 0,0 10 489 0 0,1 0-1 0 0,1 7-488 0 0,0 4 683 0 0,1-1 0 0 0,2 0-1 0 0,5 27-682 0 0,10 21 0 0 0,-17-71 108 0 0,-1-6-7750 0 0,0-1 761 0 0</inkml:trace>
  <inkml:trace contextRef="#ctx0" brushRef="#br1" timeOffset="35817.45">16972 1610 13824 0 0,'0'0'314'0'0,"0"0"46"0"0,9 0 354 0 0,38-3 154 0 0,-1-1 1 0 0,0-3 0 0 0,42-11-869 0 0,-66 13 321 0 0,0-2 0 0 0,0-1 0 0 0,-1 0 0 0 0,0-2 0 0 0,7-4-321 0 0,-20 9 0 0 0,0 0 0 0 0,0 0 0 0 0,3-4 0 0 0,-8 7 0 0 0,0-1 0 0 0,-1 1 0 0 0,1-1 0 0 0,-1 0 0 0 0,1 0 0 0 0,-1 0 0 0 0,0 0 0 0 0,0 0 0 0 0,0 0 0 0 0,0-1 0 0 0,-2 4 0 0 0,0-1 0 0 0,0 1 0 0 0,0 0 0 0 0,0 0 0 0 0,1 0 0 0 0,-1-1 0 0 0,0 1 0 0 0,0 0 0 0 0,0 0 0 0 0,0-1 0 0 0,0 1 0 0 0,0 0 0 0 0,0 0 0 0 0,0-1 0 0 0,0 1 0 0 0,0 0 0 0 0,0 0 0 0 0,0-1 0 0 0,0 1 0 0 0,0 0 0 0 0,0 0 0 0 0,0-1 0 0 0,0 1 0 0 0,0 0 0 0 0,0 0 0 0 0,0-1 0 0 0,0 1 0 0 0,0 0 0 0 0,0 0 0 0 0,0-1 0 0 0,-1 1 0 0 0,1 0 0 0 0,0 0 0 0 0,0 0 0 0 0,0-1 0 0 0,0 1 0 0 0,-1 0 0 0 0,1 0 0 0 0,0-1 0 0 0,0 1 0 0 0,0 0 0 0 0,0-1 0 0 0,0 1 0 0 0,-1 0 0 0 0,1-1 0 0 0,0 1 0 0 0,0 0 0 0 0,0 0 0 0 0,-1-1 0 0 0,1 1 0 0 0,0 0 0 0 0,0 0 0 0 0,-1-1 0 0 0,1 1 0 0 0,0 0 0 0 0,-1 0 0 0 0,1 0 0 0 0,0-1 0 0 0,0 1 0 0 0,-1 0 0 0 0,1 0 0 0 0,-1 0 0 0 0,1 0 0 0 0,0 0 0 0 0,-1 0 0 0 0,1 0 0 0 0,0 0 0 0 0,-1 0 0 0 0,1 0 0 0 0,0 0 0 0 0,-1 0 0 0 0,1 0 0 0 0,0 0 0 0 0,-1 0 0 0 0,1 0 0 0 0,0 0 0 0 0,-1 0 0 0 0,1 0 0 0 0,-1 1 0 0 0,-5-1 114 0 0,1 0 0 0 0,-1 1 0 0 0,0 0 0 0 0,0 0 0 0 0,1 0 0 0 0,-1 1 0 0 0,1 0 0 0 0,-1 0 0 0 0,1 0-1 0 0,0 1 1 0 0,0 0 0 0 0,0 0 0 0 0,0 0 0 0 0,0 0 0 0 0,0 2-114 0 0,-1 0 34 0 0,0 0 0 0 0,1 1 0 0 0,0 0 0 0 0,0 0 0 0 0,0 1 0 0 0,1-1 0 0 0,0 1-1 0 0,0 0 1 0 0,1 0 0 0 0,-3 8-34 0 0,3-7 121 0 0,1 0 0 0 0,0 0 0 0 0,0 0 0 0 0,1 1 1 0 0,0-1-1 0 0,0 1 0 0 0,1 0-121 0 0,0-7 44 0 0,0 1 1 0 0,0-1-1 0 0,0 0 0 0 0,0 1 1 0 0,0-1-1 0 0,1 0 1 0 0,-1 1-1 0 0,1-1 1 0 0,0 0-1 0 0,0 0 1 0 0,0 0-1 0 0,0 0 1 0 0,0 1-1 0 0,0-1 1 0 0,0 0-1 0 0,0-1 1 0 0,1 1-1 0 0,-1 0 1 0 0,1 0-1 0 0,0-1 0 0 0,-1 1 1 0 0,1-1-1 0 0,0 1 1 0 0,0-1-1 0 0,0 0 1 0 0,0 0-1 0 0,2 1-44 0 0,2 0 2 0 0,0 0 0 0 0,0-1 0 0 0,1 1 1 0 0,-1-2-1 0 0,0 1 0 0 0,1-1 0 0 0,-1 0 0 0 0,0 0 0 0 0,1 0 0 0 0,1-2-2 0 0,11-1-82 0 0,0-2 0 0 0,13-5 82 0 0,-13 5-194 0 0,-10 1-920 0 0,0 0 0 0 0,0-1 1 0 0,0 0-1 0 0,0-1 0 0 0,-1 1 1 0 0,5-6 1112 0 0,11-8-2554 0 0</inkml:trace>
  <inkml:trace contextRef="#ctx0" brushRef="#br1" timeOffset="36150.312">17576 1475 15664 0 0,'-5'3'761'0'0,"-1"1"-590"0"0,0 1 0 0 0,0 0 0 0 0,0 0 0 0 0,1 0 0 0 0,-1 0 0 0 0,1 1 0 0 0,1 0 0 0 0,-1 0 0 0 0,1 1 0 0 0,0-1 0 0 0,-3 8-171 0 0,-9 16 1139 0 0,-7 17 499 0 0,22-43-1432 0 0,-1 0 1 0 0,1 0-1 0 0,0 0 1 0 0,0 0-1 0 0,1 0 1 0 0,-1 0-1 0 0,1 0 1 0 0,0 0-1 0 0,0 0 0 0 0,0 1 1 0 0,1-1-207 0 0,-1-2 8 0 0,1-1 0 0 0,0 1-1 0 0,-1 0 1 0 0,1-1 0 0 0,0 1 0 0 0,0-1 0 0 0,0 1 0 0 0,0-1-1 0 0,0 1 1 0 0,0-1 0 0 0,1 0 0 0 0,-1 1 0 0 0,1-1-1 0 0,-1 0 1 0 0,0 0 0 0 0,1 0 0 0 0,0 0 0 0 0,-1 0 0 0 0,1 0-1 0 0,0-1 1 0 0,-1 1 0 0 0,1 0 0 0 0,0-1-8 0 0,5 2-3 0 0,0 0 0 0 0,0 0 0 0 0,0-1 0 0 0,0 0 0 0 0,1 0 3 0 0,5-1 0 0 0,0-1 0 0 0,-1 0 0 0 0,1-1 0 0 0,0 0 0 0 0,-1-1 0 0 0,0 0 0 0 0,0-1 0 0 0,0 0 0 0 0,0-1 0 0 0,-1-1 0 0 0,1 1 0 0 0,5-6 0 0 0,-10 7-467 0 0,0-1-1 0 0,0-1 1 0 0,-1 1-1 0 0,0-1 1 0 0,0 0-1 0 0,0 0 1 0 0,-1-1-1 0 0,0 0 0 0 0,0 0 1 0 0,-1 0-1 0 0,0 0 1 0 0,1-4 467 0 0,9-22-2045 0 0</inkml:trace>
  <inkml:trace contextRef="#ctx0" brushRef="#br1" timeOffset="37070.59">17801 1288 13824 0 0,'0'0'629'0'0,"0"0"-12"0"0,-12 8-367 0 0,11-5-139 0 0,0 0 0 0 0,0-1 1 0 0,0 1-1 0 0,0 0 1 0 0,1 0-1 0 0,-1-1 1 0 0,1 1-1 0 0,0 0 1 0 0,-1 0-1 0 0,2 0 1 0 0,-1 1-112 0 0,-1 14 664 0 0,-2 20 303 0 0,2 0-1 0 0,2 0 1 0 0,1 0-1 0 0,3 7-966 0 0,-2-12 379 0 0,9 61-363 0 0,-9-85-16 0 0,0-3 72 0 0,-2-5 299 0 0,-1-1-367 0 0,0 1 0 0 0,0-1 1 0 0,0 1-1 0 0,0 0 0 0 0,0-1 0 0 0,0 1 1 0 0,0-1-1 0 0,1 1 0 0 0,-1-1 0 0 0,0 1 1 0 0,0-1-1 0 0,1 1 0 0 0,-1-1 0 0 0,0 1 0 0 0,1-1 1 0 0,-1 0-1 0 0,1 1 0 0 0,-1-1 0 0 0,0 1 1 0 0,1-1-1 0 0,-1 0 0 0 0,1 1 0 0 0,-1-1 1 0 0,1 0-1 0 0,-1 0 0 0 0,1 1 0 0 0,-1-1 0 0 0,1 0 1 0 0,-1 0-1 0 0,1 0 0 0 0,0 0 0 0 0,-1 0 1 0 0,1 1-1 0 0,-1-1 0 0 0,1 0 0 0 0,-1 0 1 0 0,1-1-1 0 0,-1 1 0 0 0,1 0 0 0 0,0 0 0 0 0,-1 0 1 0 0,1 0-1 0 0,-1 0 0 0 0,1 0 0 0 0,-1-1 1 0 0,1 1-1 0 0,-1 0 0 0 0,1-1 0 0 0,-1 1 1 0 0,1 0-1 0 0,-1-1 0 0 0,1 1-4 0 0,2-5-119 0 0,0 1 0 0 0,0-1 0 0 0,0 0 0 0 0,-1 1 0 0 0,0-1 0 0 0,0 0 0 0 0,0-2 119 0 0,10-19-1214 0 0,-11 24 1139 0 0,0 0-1 0 0,0 0 1 0 0,-1 0-1 0 0,1 0 1 0 0,-1 0-1 0 0,1 0 1 0 0,-1 0-1 0 0,1-1 76 0 0,-1 1 0 0 0,0 0-1 0 0,0 0 1 0 0,1 0 0 0 0,-1 0-1 0 0,1 1 1 0 0,-1-1 0 0 0,1 0-1 0 0,0 0 1 0 0,0 1 0 0 0,0-1-1 0 0,0-1 1 0 0,6-9 0 0 0,-5 9 0 0 0,-1 0 0 0 0,1 0 0 0 0,0 0 0 0 0,0 1 0 0 0,0-1 0 0 0,0 1 0 0 0,1-1 0 0 0,-1 1 0 0 0,1 0 0 0 0,-1 0 0 0 0,1 0 0 0 0,1 0 0 0 0,-3 1 0 0 0,0 0 0 0 0,0 0 0 0 0,0 0 0 0 0,0 0 0 0 0,0 1 0 0 0,0-1 0 0 0,0 0 0 0 0,0 1 0 0 0,0-1 0 0 0,1 1 0 0 0,-1-1 0 0 0,0 1 0 0 0,0 0 0 0 0,1 0 0 0 0,-1-1 0 0 0,0 1 0 0 0,0 0 0 0 0,1 0 0 0 0,-1 0 0 0 0,0 0 0 0 0,1 1 0 0 0,-1-1 0 0 0,0 0 0 0 0,2 1 0 0 0,-2-1 20 0 0,1 1-1 0 0,-1 0 0 0 0,0-1 0 0 0,0 1 0 0 0,0 0 0 0 0,1 0 0 0 0,-1 0 0 0 0,0 0 0 0 0,0 0 1 0 0,-1 0-1 0 0,1 1 0 0 0,0-1 0 0 0,0 0 0 0 0,0 0 0 0 0,-1 1 0 0 0,1-1 0 0 0,-1 0 0 0 0,1 1 1 0 0,-1-1-1 0 0,1 0 0 0 0,-1 2-19 0 0,3 7 255 0 0,0 1-1 0 0,-1 0 1 0 0,0 0 0 0 0,0-1 0 0 0,-1 1 0 0 0,-1 0 0 0 0,0 11-255 0 0,0-15 214 0 0,0-5-52 0 0,1 0 0 0 0,-1 1 0 0 0,1-1 0 0 0,0 0 0 0 0,0 0 0 0 0,0 1 0 0 0,0-1 0 0 0,1 1-162 0 0,-1-2 258 0 0,14 7-156 0 0,-5-5-102 0 0,-1-2 0 0 0,0 0 0 0 0,0-1 0 0 0,-2-1 0 0 0,-7 1 0 0 0,1 0 0 0 0,-1 1 0 0 0,1-1 0 0 0,-1 0 0 0 0,1 0 0 0 0,-1-1 0 0 0,0 1 0 0 0,1 0 0 0 0,-1 0 0 0 0,1 0 0 0 0,-1 0 0 0 0,0 0 0 0 0,1 0 0 0 0,-1 0 0 0 0,0-1 0 0 0,1 1 0 0 0,-1 0 0 0 0,1 0 0 0 0,-1-1 0 0 0,0 1 0 0 0,0 0 0 0 0,1 0 0 0 0,-1-1 0 0 0,1 1 0 0 0,9-11 0 0 0,-6 8 0 0 0,-1 0 0 0 0,1-1 0 0 0,-1 1 0 0 0,0-1 0 0 0,0 0 0 0 0,-1 0 0 0 0,1 0 0 0 0,-1 0 0 0 0,0 0 0 0 0,0-1 0 0 0,1 1 0 0 0,-1-1 0 0 0,0 1 0 0 0,-1-1 0 0 0,1 0 0 0 0,-1 0 0 0 0,0 1 0 0 0,0-1 0 0 0,0 0 0 0 0,-1 0 0 0 0,0 0 0 0 0,0 0 0 0 0,0 0 0 0 0,0 0 0 0 0,-1 0 0 0 0,0 0 0 0 0,0 0 0 0 0,1 1 0 0 0,0 1 0 0 0,-1 0 0 0 0,1 0 0 0 0,-1 0 0 0 0,1 0 0 0 0,-1 1 0 0 0,0-1 0 0 0,0 0 0 0 0,0 0 0 0 0,-1 1 0 0 0,0-3 0 0 0,-1-1 0 0 0,2 5 0 0 0,1 0 0 0 0,-1 0 0 0 0,1-1 0 0 0,-1 1 0 0 0,1 0 0 0 0,-1 0 0 0 0,0 0 0 0 0,0 0 0 0 0,0 0 0 0 0,0 0 0 0 0,1 1 0 0 0,-1-1 0 0 0,0 0 0 0 0,0 0 0 0 0,-1 0 0 0 0,0-1 0 0 0,0 1 0 0 0,0-1 0 0 0,0 0 0 0 0,0 1 0 0 0,0-1 0 0 0,-1 1 0 0 0,1-1 0 0 0,-1 1 0 0 0,1 0 0 0 0,-1 0 0 0 0,1 0 0 0 0,-1 1 0 0 0,1-1 0 0 0,-3 0 0 0 0,5 1 0 0 0,0 1 0 0 0,-1-1 0 0 0,1 0 0 0 0,-1 0 0 0 0,1 0 0 0 0,0 0 0 0 0,-1 0 0 0 0,1 0 0 0 0,0 0 0 0 0,-1 0 0 0 0,1 0 0 0 0,0 0 0 0 0,-1 0 0 0 0,1 0 0 0 0,0 0 0 0 0,-1 0 0 0 0,1-1 0 0 0,0 1 0 0 0,-1 0 0 0 0,1 0 0 0 0,0 0 0 0 0,-1 0 0 0 0,1-1 0 0 0,0 1 0 0 0,-1 0 0 0 0,1 0 0 0 0,0-1 0 0 0,0 1 0 0 0,-1 0 0 0 0,10-7 0 0 0,24-6 0 0 0,-28 11 0 0 0,0 0 0 0 0,0 1 0 0 0,0-1 0 0 0,0 1 0 0 0,0 0 0 0 0,0 1 0 0 0,0-1 0 0 0,0 1 0 0 0,0 0 0 0 0,1 0 0 0 0,-1 1 0 0 0,0-1 0 0 0,0 1 0 0 0,0 0 0 0 0,0 1 0 0 0,0-1 0 0 0,0 1 0 0 0,-1 0 0 0 0,1 0 0 0 0,0 1 0 0 0,0 0 0 0 0,2 1 0 0 0,0 1 0 0 0,0 1 0 0 0,-1-1 0 0 0,1 1 0 0 0,-1 0 0 0 0,-1 0 0 0 0,1 1 0 0 0,-1 0 0 0 0,0 0 0 0 0,-1 0 0 0 0,3 5 0 0 0,-2-1 12 0 0,1 1-1 0 0,-2 0 1 0 0,0 0 0 0 0,-1 0-1 0 0,0 1 1 0 0,0 0-12 0 0,-3-11 194 0 0,1 0 1 0 0,-1 0 0 0 0,1 0-1 0 0,0 0 1 0 0,0 0 0 0 0,0 0-1 0 0,0 0 1 0 0,0-1 0 0 0,0 1-1 0 0,1 1-194 0 0,-1-3 1 0 0,-1 0-1 0 0,0 0 1 0 0,0 1-1 0 0,1-1 0 0 0,-1 0 1 0 0,0 0-1 0 0,0 0 1 0 0,1 0-1 0 0,-1 0 1 0 0,0 0-1 0 0,0 0 0 0 0,0 0 1 0 0,1 0-1 0 0,-1-1 1 0 0,0 1-1 0 0,0 0 1 0 0,1 0-1 0 0,-1 0 1 0 0,0 0-1 0 0,0 0 0 0 0,0 0 1 0 0,1 0-1 0 0,-1 0 1 0 0,0-1-1 0 0,0 1 1 0 0,0 0-1 0 0,1 0 1 0 0,-1 0-1 0 0,0 0 0 0 0,0-1 1 0 0,0 1-1 0 0,0 0 1 0 0,0 0-1 0 0,0 0 1 0 0,1-1-1 0 0,-1 1 0 0 0,0 0 1 0 0,0 0-1 0 0,0-1 1 0 0,0 1-1 0 0,3-9-3 0 0,-3 8 4 0 0,7-19-1 0 0,1 1 0 0 0,1 0 0 0 0,1 0 0 0 0,2-2 0 0 0,-5 9 0 0 0,1 0 0 0 0,0 1 0 0 0,1 0 0 0 0,0 1 0 0 0,1 0 0 0 0,9-7 0 0 0,-1 2 43 0 0,2 1 1 0 0,0 1-1 0 0,12-6-43 0 0,-24 15-152 0 0,1 0 0 0 0,0 0-1 0 0,0 1 1 0 0,0 0 0 0 0,1 0 0 0 0,-1 1 0 0 0,1 1 0 0 0,-1-1-1 0 0,1 2 1 0 0,1-1 152 0 0,11 2-3386 0 0,-12 4-4251 0 0</inkml:trace>
  <inkml:trace contextRef="#ctx0" brushRef="#br1" timeOffset="38483.123">18024 2591 10136 0 0,'0'0'230'0'0,"0"0"30"0"0,0 0 19 0 0,0 0 105 0 0,0 0 411 0 0,0 0 182 0 0,0 0 42 0 0,0 0-65 0 0,0 0-288 0 0,0 0-122 0 0,0 0-29 0 0,12 8 1021 0 0,0-4-1111 0 0,-1 0 0 0 0,1 0 0 0 0,0-1 0 0 0,0-1 0 0 0,0 0 0 0 0,0-1 0 0 0,13 0-425 0 0,16 3 201 0 0,23-1-201 0 0,-23-1 0 0 0,-4-1 0 0 0,35-4 0 0 0,4 0 0 0 0,-15-2 771 0 0,-46 3-516 0 0,-1 0 1 0 0,1 1-1 0 0,-1 1 1 0 0,1 0-1 0 0,0 1-255 0 0,-6 1 0 0 0,0-2 0 0 0,1 1 0 0 0,-1-1 0 0 0,1-1 0 0 0,2 0 0 0 0,8 3-673 0 0,-16-2-6311 0 0,-4 0 4938 0 0</inkml:trace>
  <inkml:trace contextRef="#ctx0" brushRef="#br1" timeOffset="39252.736">18890 2076 10136 0 0,'0'0'230'0'0,"1"-3"309"0"0,1-1-300 0 0,-1 1-114 0 0,-1 3-73 0 0,0 0 0 0 0,0 0 1 0 0,0-1-1 0 0,0 1 0 0 0,0 0 0 0 0,0 0 0 0 0,0 0 1 0 0,0-1-1 0 0,0 1 0 0 0,0 0 0 0 0,0 0 0 0 0,0-1 1 0 0,0 1-1 0 0,0 0 0 0 0,0 0 0 0 0,0-1 1 0 0,0 1-1 0 0,-1 0 0 0 0,1 0 0 0 0,0 0 0 0 0,0-1 1 0 0,0 1-1 0 0,0 0 0 0 0,0 0 0 0 0,-1 0 0 0 0,1-1 1 0 0,0 1-1 0 0,0 0 0 0 0,0 0 0 0 0,0 0 0 0 0,-1 0 1 0 0,1 0-1 0 0,0-1 0 0 0,0 1 0 0 0,-1 0 0 0 0,1 0 1 0 0,0 0-1 0 0,0 0 0 0 0,0 0 0 0 0,-1 0 1 0 0,1 0-1 0 0,0 0 0 0 0,0 0 0 0 0,-1 0 0 0 0,1 0 1 0 0,0 0-1 0 0,0 0 0 0 0,-1 0 0 0 0,1 0 0 0 0,0 0 1 0 0,0 0-1 0 0,-1 0 0 0 0,1 0 0 0 0,0 0 0 0 0,0 0 1 0 0,0 1-1 0 0,-1-1 0 0 0,1 0 0 0 0,0 0 0 0 0,0 0 1 0 0,0 0-1 0 0,-1 1 0 0 0,1-1 0 0 0,0 0 1 0 0,0 0-53 0 0,-12 11 1081 0 0,9-7-840 0 0,0 0 0 0 0,0 0 0 0 0,0 1 1 0 0,1-1-1 0 0,-1 0 0 0 0,1 1 0 0 0,0 0 1 0 0,1-1-1 0 0,-1 1 0 0 0,1 0 0 0 0,0 2-241 0 0,-2 11 532 0 0,1 0 1 0 0,0 9-533 0 0,1-9-39 0 0,1 21 667 0 0,1 0-1 0 0,2 0 1 0 0,6 20-628 0 0,11 75 178 0 0,12 95-191 0 0,-4-10 2061 0 0,-26-194-2048 0 0,2 21 0 0 0,-2 10 0 0 0,-2-52 0 0 0,-1-3 0 0 0,1-1-1 0 0,0 0 1 0 0,0 0-1 0 0,-1 0 0 0 0,1 0 1 0 0,0 0-1 0 0,-1 0 1 0 0,1-1-1 0 0,0 1 0 0 0,0 0 1 0 0,-1 0-1 0 0,1 0 1 0 0,0 0-1 0 0,-1 0 1 0 0,1 0-1 0 0,0 0 0 0 0,0-1 1 0 0,-1 1-1 0 0,1 0 1 0 0,0 0-1 0 0,0 0 0 0 0,-1-1 1 0 0,1 1-1 0 0,0 0 1 0 0,0 0-1 0 0,0 0 1 0 0,0-1-1 0 0,-1 1 0 0 0,1 0 1 0 0,0 0-1 0 0,0-1 1 0 0,0 1-46 0 0,-15-25-2477 0 0,4 8-2060 0 0,5 10-1558 0 0</inkml:trace>
  <inkml:trace contextRef="#ctx0" brushRef="#br1" timeOffset="40521.778">19026 1931 11976 0 0,'0'-1'265'0'0,"0"0"1"0"0,0 0-1 0 0,1 1 1 0 0,-1-1-1 0 0,0 0 1 0 0,0 0-1 0 0,1 0 1 0 0,-1 0 0 0 0,0 1-1 0 0,1-1 1 0 0,-1 0-1 0 0,1 0-265 0 0,1 0 42 0 0,0 0-1 0 0,0 1 0 0 0,-1-1 1 0 0,1 1-1 0 0,0-1 0 0 0,0 1 1 0 0,0 0-1 0 0,0-1 0 0 0,0 1 1 0 0,0 0-1 0 0,0 1 0 0 0,0-1 0 0 0,0 0 1 0 0,0 0-1 0 0,0 1 0 0 0,0-1 1 0 0,1 2-42 0 0,38 14 1474 0 0,-20-6-1438 0 0,21 4-36 0 0,1-2 0 0 0,0-2 0 0 0,1-2 0 0 0,19 1 0 0 0,120 8 1762 0 0,-132-15-1619 0 0,1-3 0 0 0,28-3-143 0 0,49-2 0 0 0,-30 2 0 0 0,-11 0 0 0 0,56-6 0 0 0,231-12 0 0 0,-306 19 0 0 0,109-1 0 0 0,99 1 2032 0 0,-135 0-2014 0 0,-5 1-20 0 0,-66 1 2 0 0,-7 0 0 0 0,49 5 0 0 0,26 17 2048 0 0,-83-20-2051 0 0,-18-1 49 0 0,-37 0 64 0 0,1 0 0 0 0,0 1 0 0 0,-1-1 0 0 0,1 1 0 0 0,-1-1 0 0 0,1 1 0 0 0,-1 0 1 0 0,1 0-1 0 0,-1-1 0 0 0,0 1 0 0 0,1 0 0 0 0,-1 1 0 0 0,0-1 0 0 0,0 0 0 0 0,1 0 0 0 0,-1 0 0 0 0,0 1 0 0 0,0 0-110 0 0,0-1-7 0 0,-1 0 1 0 0,0 0-1 0 0,1 0 0 0 0,-1 0 1 0 0,0 0-1 0 0,0 0 0 0 0,0-1 0 0 0,1 1 1 0 0,-1 0-1 0 0,0 0 0 0 0,0 0 0 0 0,0 0 1 0 0,-1 0-1 0 0,1 0 0 0 0,0 1 7 0 0,-1 4-91 0 0,5 14 133 0 0,-2-1-1 0 0,-1 1 1 0 0,0 0 0 0 0,-1 0-1 0 0,-2 5-41 0 0,-9 63 0 0 0,-22 81 0 0 0,9-81 0 0 0,8-19-91 0 0,8-41 29 0 0,2 0-1 0 0,-1 12 63 0 0,-2 23 186 0 0,4-35-163 0 0,1 1 0 0 0,1 22-23 0 0,3-18 0 0 0,2 0 0 0 0,1 0 0 0 0,7 27 0 0 0,27 103-73 0 0,-32-146 131 0 0,-3-10-56 0 0,0 0-1 0 0,0 0 1 0 0,-1-1-1 0 0,0 1 1 0 0,0 0-1 0 0,-1 0 1 0 0,0 0-1 0 0,0 0 1 0 0,0 0-1 0 0,-2 2-1 0 0,2-7 0 0 0,0 0 0 0 0,-1-1 0 0 0,0 1 0 0 0,1 0 0 0 0,-1-1 0 0 0,0 1 0 0 0,0-1 0 0 0,0 1 0 0 0,0-1 0 0 0,0 0 0 0 0,0 1 0 0 0,-1-1 0 0 0,1 0 0 0 0,0 0 0 0 0,-1 1 0 0 0,1-1 0 0 0,-1 0 0 0 0,1-1 0 0 0,-1 1 0 0 0,1 0 0 0 0,-1 0 0 0 0,-1 0 0 0 0,-2 0 0 0 0,-1 1 0 0 0,0-1 0 0 0,0 0 0 0 0,1-1 0 0 0,-6 1 0 0 0,0 0 0 0 0,-146 6 0 0 0,14 0 0 0 0,-90 1 0 0 0,138-6 0 0 0,-762 4 0 0 0,580-12 0 0 0,122 1 0 0 0,-54 0 0 0 0,160 5 0 0 0,-127 3 0 0 0,62 3 0 0 0,-57 5 0 0 0,116-7 0 0 0,9-1 0 0 0,-1 3 0 0 0,-58 7 0 0 0,40-2 0 0 0,99-21-2105 0 0,-1 0 0 0 0,31-16 2105 0 0,-16 7-1534 0 0</inkml:trace>
  <inkml:trace contextRef="#ctx0" brushRef="#br1" timeOffset="41403.922">19483 1502 13824 0 0,'-2'-24'1223'0'0,"2"20"-1175"0"0,-1-1 0 0 0,1 1 0 0 0,0-1 0 0 0,0 0 0 0 0,0 1 1 0 0,1-3-49 0 0,0-9-7 0 0,-1 13 56 0 0,0 1 0 0 0,0-1 0 0 0,0 0 1 0 0,1 0-1 0 0,-1 1 0 0 0,1-1 0 0 0,0 1 0 0 0,0-1 1 0 0,0 0-50 0 0,2-5 632 0 0,-3 7-569 0 0,0 1 0 0 0,0-1 0 0 0,0 1 0 0 0,1-1 0 0 0,-1 0 0 0 0,0 1 0 0 0,0-1 0 0 0,1 1 0 0 0,-1-1 0 0 0,0 1 1 0 0,1-1-1 0 0,-1 1 0 0 0,0-1 0 0 0,1 1 0 0 0,-1-1 0 0 0,1 1 0 0 0,-1 0 0 0 0,1-1 0 0 0,-1 1 0 0 0,1-1 0 0 0,-1 1 0 0 0,1 0-63 0 0,0-1 512 0 0,-1 1 0 0 0,9 3 1024 0 0,-7 0-1412 0 0,0-1 0 0 0,0 1 1 0 0,-1 0-1 0 0,1 0 0 0 0,-1 0 0 0 0,1 0 0 0 0,-1 0 0 0 0,0 0 0 0 0,0 0-124 0 0,1 5 3 0 0,7 20-3 0 0,-2 2 0 0 0,-1-1 0 0 0,1 17 0 0 0,-2-15 0 0 0,1 0 0 0 0,1-1 0 0 0,4 10 0 0 0,-8-33 72 0 0,0-1 1206 0 0,-3-9-421 0 0,0-4-1016 0 0,0-12 159 0 0,2-1 0 0 0,0 0 0 0 0,4-12 0 0 0,-5 25-145 0 0,1-1-1 0 0,0 1 0 0 0,1-1 0 0 0,-1 1 1 0 0,1 0-1 0 0,1 0 0 0 0,3-7 146 0 0,-5 12-44 0 0,0-1 0 0 0,0 1 0 0 0,0 0-1 0 0,0 0 1 0 0,0 0 0 0 0,0 0 0 0 0,0 0 0 0 0,1 0 0 0 0,-1 1-1 0 0,1-1 1 0 0,-1 1 0 0 0,1-1 0 0 0,0 1 0 0 0,0 0 0 0 0,-1 0-1 0 0,1 1 1 0 0,0-1 0 0 0,0 0 0 0 0,0 1 0 0 0,0 0 0 0 0,0-1-1 0 0,1 1 45 0 0,74 6 0 0 0,-30-5 0 0 0,-18 0 0 0 0,-1-1 0 0 0,1-2 0 0 0,24-4 0 0 0,-48 5 0 0 0,1 0 0 0 0,-1 0 0 0 0,1 0 0 0 0,-1-1 0 0 0,0 1 0 0 0,1-2 0 0 0,-1 1 0 0 0,0-1 0 0 0,0 0 0 0 0,0 0 0 0 0,-1 0 0 0 0,4-4 0 0 0,-8 6 0 0 0,0 1 0 0 0,-1-1 0 0 0,1 0 0 0 0,0 0 0 0 0,-1 0 0 0 0,1 0 0 0 0,-1 0 0 0 0,0 0 0 0 0,1 0 0 0 0,-1 0 0 0 0,0 0 0 0 0,0 0 0 0 0,1 0 0 0 0,-1 0 0 0 0,0 0 0 0 0,0 0 0 0 0,0 0 0 0 0,0 0 0 0 0,0 0 0 0 0,-1 0 0 0 0,1 0 0 0 0,0 0 0 0 0,0 0 0 0 0,-1 0 0 0 0,1 0 0 0 0,0 0 0 0 0,-1 0 0 0 0,0-1 0 0 0,-1 0 0 0 0,0 1 0 0 0,0-1 0 0 0,0 1 0 0 0,0-1 0 0 0,0 1 0 0 0,0 0 0 0 0,0-1 0 0 0,-1 1 0 0 0,1 0 0 0 0,0 1 0 0 0,-1-1 0 0 0,1 0 0 0 0,-1 1 0 0 0,1-1 0 0 0,-1 1 0 0 0,0 0 0 0 0,-1 0 0 0 0,0 0 0 0 0,-1 0 0 0 0,1 1 0 0 0,0-1 0 0 0,0 1 0 0 0,0 0 0 0 0,0 1 0 0 0,-1-1 0 0 0,0 1 0 0 0,-5 3 0 0 0,1 0 0 0 0,-1 1 0 0 0,1 0 0 0 0,0 0 0 0 0,1 1 0 0 0,0 0 0 0 0,-3 3 0 0 0,8-6 0 0 0,0-1 0 0 0,1 1 0 0 0,-1 0 0 0 0,1 0 0 0 0,0 0 0 0 0,0 0 0 0 0,0 0 0 0 0,1 1 0 0 0,-1-1 0 0 0,1 0 0 0 0,0 1 0 0 0,0-1 0 0 0,1 1 0 0 0,-1-1 0 0 0,1 1 0 0 0,0 0 0 0 0,0-1 0 0 0,0-1 0 0 0,0 1 0 0 0,1-1 0 0 0,-1 0 0 0 0,1 0 0 0 0,-1 0 0 0 0,1 1 0 0 0,0-1 0 0 0,0 0 0 0 0,0 0 0 0 0,1 0 0 0 0,-1 0 0 0 0,1-1 0 0 0,-1 1 0 0 0,1 0 0 0 0,0-1 0 0 0,0 1 0 0 0,0-1 0 0 0,0 1 0 0 0,1-1 0 0 0,-1 0 0 0 0,1 0 0 0 0,-1 0 0 0 0,4 1 0 0 0,5 2-219 0 0,0 0 0 0 0,1-1 0 0 0,-1-1 0 0 0,1 0-1 0 0,0-1 1 0 0,0 0 0 0 0,0 0 0 0 0,0-1 0 0 0,0-1 0 0 0,0 0-1 0 0,1-1 1 0 0,-1 0 0 0 0,1-1 219 0 0,8-4-1023 0 0</inkml:trace>
  <inkml:trace contextRef="#ctx0" brushRef="#br1" timeOffset="42110.992">20294 1438 17503 0 0,'-2'1'399'0'0,"-45"25"1065"0"0,26-15-1435 0 0,2 0-1 0 0,-6 4-28 0 0,16-8-13 0 0,0 0 0 0 0,0 0 0 0 0,1 1 0 0 0,0 0 0 0 0,1 0 0 0 0,0 1 0 0 0,-1 1 13 0 0,5-4 165 0 0,-1-1-1 0 0,1 1 1 0 0,0 0-1 0 0,0 0 1 0 0,1 0-1 0 0,0 0 1 0 0,0 0-1 0 0,0 1 1 0 0,1-1-1 0 0,0 0 1 0 0,0 1-1 0 0,0 5-164 0 0,1-10 8 0 0,0 0 0 0 0,0 0 1 0 0,0 0-1 0 0,0 0 0 0 0,1 0 0 0 0,-1 0 0 0 0,1 0 0 0 0,-1 0 1 0 0,1 0-1 0 0,0 0 0 0 0,0-1 0 0 0,0 1 0 0 0,0 0 1 0 0,0 0-1 0 0,0-1 0 0 0,0 1 0 0 0,0 0 0 0 0,1-1 0 0 0,0 1-8 0 0,0 0 2 0 0,1 0 1 0 0,-1-1-1 0 0,1 0 0 0 0,-1 1 0 0 0,1-1 0 0 0,0 0 0 0 0,-1 0 0 0 0,1 0 0 0 0,0-1 0 0 0,0 1 0 0 0,-1-1 0 0 0,4 1-2 0 0,7-1-3 0 0,0-1 0 0 0,0 0 0 0 0,0 0 0 0 0,-1-1 0 0 0,8-2 3 0 0,-20 4 0 0 0,18-4-139 0 0,-1-1-1 0 0,1-1 0 0 0,-1 0 0 0 0,0-1 0 0 0,5-4 140 0 0,-11 5-161 0 0,0-1-1 0 0,-1 1 0 0 0,0-2 1 0 0,0 1-1 0 0,-1-1 1 0 0,0-1-1 0 0,-1 0 0 0 0,3-3 162 0 0,3 1 0 0 0,-13 10 0 0 0,0 1 0 0 0,1-1 0 0 0,-1 0 0 0 0,0 0 0 0 0,0 0 0 0 0,1 0 0 0 0,-1-1 0 0 0,0 1 0 0 0,0 0 0 0 0,0 0 0 0 0,0-2 0 0 0,1-4 0 0 0,-5 5 0 0 0,-5 3 0 0 0,8-1 0 0 0,-8 4 100 0 0,0 1 0 0 0,1-1-1 0 0,0 1 1 0 0,-1 1-1 0 0,2 0 1 0 0,-1-1 0 0 0,1 2-1 0 0,0-1 1 0 0,0 1-1 0 0,0 0 1 0 0,1 0 0 0 0,0 1-1 0 0,1 0 1 0 0,0-1-1 0 0,0 2 1 0 0,0-1 0 0 0,1 0-1 0 0,1 1 1 0 0,-1-1-1 0 0,1 3-99 0 0,2 14 0 0 0,3-19 0 0 0,-3-6 0 0 0,1 0 0 0 0,-1 1 0 0 0,0-1 0 0 0,0 0 0 0 0,1 1 0 0 0,-1-1 0 0 0,0 0 0 0 0,1 0 0 0 0,-1 0 0 0 0,0 1 0 0 0,1-1 0 0 0,-1 0 0 0 0,0 0 0 0 0,1 0 0 0 0,-1 0 0 0 0,1 1 0 0 0,-1-1 0 0 0,0 0 0 0 0,1 0 0 0 0,-1 0 0 0 0,1 0 0 0 0,-1 0 0 0 0,0 0 0 0 0,1 0 0 0 0,-1 0 0 0 0,1 0 0 0 0,-1-1 0 0 0,0 1 0 0 0,1 0 0 0 0,-1 0 0 0 0,0 0 0 0 0,1 0 0 0 0,0-1 0 0 0,6 0 0 0 0,1-1 0 0 0,0 0 0 0 0,-1 0 0 0 0,1-1 0 0 0,-1 0 0 0 0,0 0 0 0 0,0 0 0 0 0,0-1 0 0 0,0 0 0 0 0,-1-1 0 0 0,6-4 0 0 0,4-6 0 0 0,1-1 0 0 0,-2-1 0 0 0,5-7 0 0 0,3-3 0 0 0,-20 23 0 0 0,2-1 0 0 0,-1 1 0 0 0,0 0 0 0 0,1 0 0 0 0,0 0 0 0 0,0 0 0 0 0,0 1 0 0 0,1 0 0 0 0,-5 2 0 0 0,0 1 0 0 0,0-1 0 0 0,-1 1 0 0 0,1 0 0 0 0,0-1 0 0 0,0 1 0 0 0,0 0 0 0 0,0 0 0 0 0,0 0 0 0 0,0 0 0 0 0,0 0 0 0 0,-1 0 0 0 0,1 0 0 0 0,0 0 0 0 0,0 0 0 0 0,0 0 0 0 0,0 0 0 0 0,0 1 0 0 0,0-1 0 0 0,0 0 0 0 0,-1 1 0 0 0,1-1 0 0 0,0 0 0 0 0,0 1 0 0 0,0-1 0 0 0,-1 1 0 0 0,1-1 0 0 0,0 1 0 0 0,-1 0 0 0 0,5 6 0 0 0,0 0 0 0 0,0 0 0 0 0,-1 0 0 0 0,-1 1 0 0 0,1 0 0 0 0,-1 0 0 0 0,0 0 0 0 0,-1 0 0 0 0,0 0 0 0 0,0 3 0 0 0,10 30 0 0 0,-10-30 0 0 0,4 6 0 0 0,-6-17 0 0 0,0 0 0 0 0,-1 0 0 0 0,1 0 0 0 0,0 0 0 0 0,0 0 0 0 0,0-1 0 0 0,0 1 0 0 0,0 0 0 0 0,0 0 0 0 0,0 0 0 0 0,0 0 0 0 0,0 0 0 0 0,0 0 0 0 0,1 0 0 0 0,-1 0 0 0 0,0-1 0 0 0,0 1 0 0 0,0 0 0 0 0,0 0 0 0 0,0 0 0 0 0,0 0 0 0 0,0 0 0 0 0,0 0 0 0 0,0 0 0 0 0,0 0 0 0 0,0 0 0 0 0,0 0 0 0 0,0 0 0 0 0,0-1 0 0 0,0 1 0 0 0,1 0 0 0 0,-1 0 0 0 0,0 0 0 0 0,0 0 0 0 0,0 0 0 0 0,0 0 0 0 0,0 0 0 0 0,0 0 0 0 0,0 0 0 0 0,0 0 0 0 0,0 0 0 0 0,1 0 0 0 0,-1 0 0 0 0,0 0 0 0 0,0 0 0 0 0,0 0 0 0 0,0 0 0 0 0,0 0 0 0 0,0 0 0 0 0,0 0 0 0 0,0 0 0 0 0,1 0 0 0 0,-1 0 0 0 0,0 0 0 0 0,0 0 0 0 0,0 0 0 0 0,0 0 0 0 0,0 0 0 0 0,0 1 0 0 0,0-1 0 0 0,0 0 0 0 0,0 0 0 0 0,0 0 0 0 0,0 0 0 0 0,1 0 0 0 0,-1 0 0 0 0,0 0 0 0 0,0-7 0 0 0,0 7 0 0 0,0 0 0 0 0,-1-21 0 0 0,0 17 0 0 0,1-1 0 0 0,0 0 0 0 0,0 0 0 0 0,0 0 0 0 0,0 0 0 0 0,1 0 0 0 0,0-3 0 0 0,2-4-5 0 0,1 0-1 0 0,0 1 0 0 0,1-1 0 0 0,0 1 0 0 0,1 0 0 0 0,0 0 1 0 0,0 0-1 0 0,1 1 0 0 0,1 0 0 0 0,0 1 0 0 0,5-6 6 0 0,-10 12-265 0 0,0-1-1 0 0,1 1 0 0 0,-1 0 1 0 0,1 0-1 0 0,0 0 0 0 0,0 0 1 0 0,0 1-1 0 0,0 0 0 0 0,1-1 1 0 0,-1 1-1 0 0,1 1 0 0 0,3-2 266 0 0,4 0-1468 0 0</inkml:trace>
  <inkml:trace contextRef="#ctx0" brushRef="#br1" timeOffset="42969.459">21068 1481 6912 0 0,'-9'0'622'0'0,"-23"4"-867"0"0,23-2 1381 0 0,-1 1 0 0 0,1 1 1 0 0,1 0-1 0 0,-3 1-1136 0 0,-10 7 2873 0 0,0 1 1 0 0,-7 5-2874 0 0,20-11 352 0 0,-1 1 0 0 0,1-1 0 0 0,0 1 0 0 0,0 0 0 0 0,1 1 1 0 0,1 0-1 0 0,-1 0 0 0 0,1 0 0 0 0,1 1 0 0 0,-3 6-352 0 0,7-15 18 0 0,1 0 0 0 0,0 0 0 0 0,-1 0 0 0 0,1 0 0 0 0,0 0 0 0 0,0 0 0 0 0,0 0-1 0 0,0 0 1 0 0,0-1 0 0 0,0 1 0 0 0,0 0 0 0 0,0 0 0 0 0,0 0 0 0 0,0 0 0 0 0,0 0 0 0 0,1 0 0 0 0,-1 0 0 0 0,0 0 0 0 0,1 0 0 0 0,-1-1 0 0 0,1 1-1 0 0,-1 0 1 0 0,1 0 0 0 0,-1 0 0 0 0,1-1 0 0 0,0 1 0 0 0,-1 0 0 0 0,1-1 0 0 0,0 1 0 0 0,-1-1-18 0 0,2 2 15 0 0,-1-1 0 0 0,1 0 0 0 0,-1 0 0 0 0,1 0 0 0 0,-1-1 0 0 0,1 1 0 0 0,0 0 0 0 0,-1-1 0 0 0,1 1 0 0 0,0-1 0 0 0,0 1 0 0 0,-1-1 0 0 0,3 0-15 0 0,2 0 37 0 0,1-1-1 0 0,-1 0 0 0 0,0 0 0 0 0,0-1 1 0 0,0 0-1 0 0,1 0 0 0 0,-2-1 0 0 0,1 1 0 0 0,0-1 1 0 0,0 0-1 0 0,-1-1 0 0 0,0 0 0 0 0,0 1 1 0 0,0-2-1 0 0,0 1 0 0 0,0 0 0 0 0,-1-1-36 0 0,13-14 116 0 0,0-1 0 0 0,-2 0 0 0 0,8-14-116 0 0,-3 0-374 0 0,-1-2 1 0 0,-2 0-1 0 0,11-30 374 0 0,-8 16-135 0 0,-14 35 148 0 0,-1-1-1 0 0,0 0 1 0 0,-1 0 0 0 0,-1 0-1 0 0,-1 0 1 0 0,0 0-1 0 0,-1-10-12 0 0,-1 25 17 0 0,0 0 0 0 0,0 0 0 0 0,0 0 0 0 0,0 0 1 0 0,0 0-1 0 0,0 0 0 0 0,0 0 0 0 0,-1 0 0 0 0,1-1 0 0 0,0 1 0 0 0,-1 0 0 0 0,1 1 0 0 0,-1-1 0 0 0,1 0 0 0 0,-1 0 0 0 0,1 0 0 0 0,-1 0 0 0 0,0-1-17 0 0,0 2 11 0 0,0 0 1 0 0,1 0-1 0 0,-1 0 1 0 0,1-1-1 0 0,-1 1 1 0 0,1 0-1 0 0,-1 0 1 0 0,0 0-1 0 0,1 0 1 0 0,-1 0-1 0 0,0 0 1 0 0,1 0-1 0 0,-1 0 1 0 0,1 0-1 0 0,-1 1 1 0 0,1-1-1 0 0,-1 0 1 0 0,0 0-1 0 0,1 0 0 0 0,-1 1 1 0 0,1-1-1 0 0,-1 0 1 0 0,1 1-1 0 0,-1-1 1 0 0,1 0-1 0 0,-1 1 1 0 0,1-1-1 0 0,-1 0 1 0 0,1 1-1 0 0,0-1 1 0 0,-1 1-1 0 0,1-1 1 0 0,0 1-12 0 0,-9 9 2 0 0,1-1 1 0 0,1 2-1 0 0,-1-1 1 0 0,2 1-1 0 0,0 0 1 0 0,0 1-1 0 0,1-1 1 0 0,-3 9-3 0 0,-3 14-1 0 0,1 0 0 0 0,-1 19 1 0 0,7-36-75 0 0,1 0 0 0 0,1 1-1 0 0,1-1 1 0 0,0 7 75 0 0,1-17 1 0 0,1-1 0 0 0,-1 0 1 0 0,1 0-1 0 0,0 0 0 0 0,1 0 0 0 0,0 0 0 0 0,0 0 0 0 0,0 0 0 0 0,0 0 0 0 0,1-1 0 0 0,0 1 1 0 0,0-1-1 0 0,4 5-1 0 0,-5-8 24 0 0,1 0 0 0 0,-1 0 1 0 0,0 0-1 0 0,1 0 1 0 0,0 0-1 0 0,-1 0 0 0 0,1-1 1 0 0,0 0-1 0 0,0 1 1 0 0,0-1-1 0 0,0 0 0 0 0,0 0 1 0 0,0-1-1 0 0,0 1 1 0 0,0-1-1 0 0,0 1 0 0 0,0-1 1 0 0,1 0-1 0 0,0 0-24 0 0,4-1 54 0 0,1 1 0 0 0,0-1 0 0 0,0-1 0 0 0,-1 0 1 0 0,1 0-1 0 0,2-1-54 0 0,1-2 44 0 0,0 0 1 0 0,0 0-1 0 0,0-2 0 0 0,-1 1 1 0 0,0-1-1 0 0,0-1 1 0 0,-1 0-1 0 0,0 0 1 0 0,0-1-1 0 0,-1-1 1 0 0,0 1-1 0 0,-1-1 0 0 0,0-1 1 0 0,-1 0-1 0 0,5-7-44 0 0,14-23-166 0 0,-25 40 224 0 0,-1 1 10 0 0,-3 1-64 0 0,0 0 1 0 0,0-1-1 0 0,1 1 0 0 0,-1 0 0 0 0,0 0 0 0 0,1 1 1 0 0,-1-1-1 0 0,1 0 0 0 0,-1 1 0 0 0,1-1 0 0 0,0 1 1 0 0,0 0-1 0 0,0 0 0 0 0,-2 2-4 0 0,-10 7 5 0 0,10-7 2 0 0,1-1-1 0 0,-1 1 0 0 0,1-1 0 0 0,0 1 0 0 0,0 0 1 0 0,0 1-1 0 0,0-1 0 0 0,1 0 0 0 0,0 1 1 0 0,0 0-1 0 0,0-1 0 0 0,0 1 0 0 0,1 0 0 0 0,0 0 1 0 0,-1 4-7 0 0,2-2-14 0 0,3 0 14 0 0,-2-6 0 0 0,-1 0 0 0 0,1 0 0 0 0,-1 0 0 0 0,1 0 0 0 0,0 0 0 0 0,-1 0 0 0 0,1 0 0 0 0,0 0 0 0 0,0-1 0 0 0,-1 1 0 0 0,1 0 0 0 0,0 0 0 0 0,0-1 0 0 0,0 1 0 0 0,0-1 0 0 0,0 1 0 0 0,0-1 0 0 0,0 1 0 0 0,0-1 0 0 0,0 1 0 0 0,0-1 0 0 0,1 0 0 0 0,-1 0 0 0 0,0 1 0 0 0,0-1 0 0 0,0 0 0 0 0,0 0 0 0 0,0 0 0 0 0,0 0 0 0 0,1-1 0 0 0,-1 1 0 0 0,0 0 0 0 0,3-1 0 0 0,1-1 0 0 0,-1 0 0 0 0,0 1 0 0 0,0-1 0 0 0,0-1 0 0 0,3-1 0 0 0,-2 1 0 0 0,37-25 12 0 0,-33 21-3 0 0,-1 0 1 0 0,1 1 0 0 0,1 0-1 0 0,-1 1 1 0 0,1 0 0 0 0,0 1 0 0 0,0 0-1 0 0,0 0 1 0 0,2 1-10 0 0,-10 3-2 0 0,-1-1 1 0 0,1 1-1 0 0,0 0 1 0 0,-1 0-1 0 0,1 1 1 0 0,0-1-1 0 0,-1 0 1 0 0,1 0-1 0 0,-1 1 1 0 0,1-1-1 0 0,-1 1 1 0 0,1 0-1 0 0,-1-1 0 0 0,1 1 1 0 0,-1 0-1 0 0,1 0 1 0 0,-1 0-1 0 0,0 0 1 0 0,1 0-1 0 0,-1 0 1 0 0,0 0-1 0 0,0 0 1 0 0,0 1-1 0 0,0-1 1 0 0,0 0-1 0 0,0 1 1 0 0,0-1-1 0 0,-1 0 0 0 0,2 2 2 0 0,0 2-5 0 0,0-1 0 0 0,-1 1 0 0 0,1 0 0 0 0,-1 0 0 0 0,0-1 0 0 0,0 1 0 0 0,0 0-1 0 0,0 0 1 0 0,-1 2 5 0 0,0 15 4 0 0,0 11-293 0 0,-2 11 289 0 0,2-17 264 0 0,0-26-171 0 0,0-1 3 0 0,0 0 0 0 0,0 0 0 0 0,0 0 0 0 0,0 0 0 0 0,0 0 0 0 0,0 0 16 0 0,9-17 488 0 0,9-10-300 0 0,0 0 0 0 0,10-9-300 0 0,-5 10-20 0 0,1 1 0 0 0,2 1 0 0 0,0 1 0 0 0,17-11 20 0 0,-17 15-501 0 0,-7 5 937 0 0,21-12-436 0 0,-33 22-1897 0 0,0 0 1 0 0,0 1-1 0 0,0 0 0 0 0,7-1 1897 0 0,-4 1-7667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4:33.36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56 116 9904 0 0,'0'-14'1054'0'0,"-3"-24"1936"0"0,3 37-2185 0 0,0 1 10 0 0,0 0 1 0 0,0 0-17 0 0,0 0-65 0 0,0 0-29 0 0,0 0-8 0 0,0 0-51 0 0,0 0-213 0 0,0 0-90 0 0,6 12 359 0 0,-4-4-566 0 0,0 0 0 0 0,0 0 0 0 0,-1 1 0 0 0,0-1 0 0 0,-1 0 0 0 0,1 1 0 0 0,-2 5-136 0 0,2 24 588 0 0,0-15-425 0 0,-1 0-1 0 0,-2 13-162 0 0,1-19 21 0 0,0 1-1 0 0,1-1 0 0 0,1 1 1 0 0,0-1-1 0 0,3 8-20 0 0,-2-8 45 0 0,-2-14-42 0 0,1 0-1 0 0,-1 0 0 0 0,1 0 1 0 0,-1-1-1 0 0,1 1 0 0 0,0 0 1 0 0,0 0-1 0 0,1 1-2 0 0,-2-1 24 0 0,0-2-22 0 0,0-1-1 0 0,0 1 0 0 0,0 0 1 0 0,0-1-1 0 0,0 1 1 0 0,1-1-1 0 0,-1 1 0 0 0,0-1 1 0 0,0 1-1 0 0,0-1 0 0 0,1 1 1 0 0,-1-1-1 0 0,0 1 1 0 0,0-1-1 0 0,1 1 0 0 0,-1-1 1 0 0,0 0-1 0 0,1 1 1 0 0,-1-1-1 0 0,1 1 0 0 0,-1-1-1 0 0,0 0-283 0 0,1 1 92 0 0,-1-1-1 0 0,0 0 1 0 0,1 1-1 0 0,-1-1 0 0 0,0 0 1 0 0,1 1-1 0 0,-1-1 1 0 0,0 0-1 0 0,1 0 1 0 0,-1 1-1 0 0,0-1 1 0 0,1 0-1 0 0,-1 0 1 0 0,1 0-1 0 0,-1 0 0 0 0,1 0 1 0 0,-1 1-1 0 0,0-1 1 0 0,1 0 191 0 0,2-5-1430 0 0</inkml:trace>
  <inkml:trace contextRef="#ctx0" brushRef="#br0" timeOffset="229.124">4 129 14480 0 0,'-3'-6'1313'0'0,"4"0"-1090"0"0,-2-9-183 0 0,0 14 53 0 0,1 0 0 0 0,0 0 0 0 0,0 0 0 0 0,0-1 0 0 0,0 1 0 0 0,0 0 0 0 0,1 0 0 0 0,-1 0 0 0 0,0 0 0 0 0,0 0 0 0 0,1 0 0 0 0,-1 0 0 0 0,1 0 0 0 0,-1 0 0 0 0,1 0 1 0 0,-1 0-1 0 0,1 0 0 0 0,0 0 0 0 0,-1 0 0 0 0,1 0 0 0 0,0 0 0 0 0,0 1 0 0 0,-1-1 0 0 0,1 0 0 0 0,0 0 0 0 0,0 1 0 0 0,0-1 0 0 0,0 1 0 0 0,0-1 0 0 0,0 1 1 0 0,0-1-1 0 0,1 1-93 0 0,6-4 467 0 0,1 1 0 0 0,-1 0 0 0 0,9-2-467 0 0,-7 2 131 0 0,21-5 187 0 0,0 0 1 0 0,0 3-1 0 0,0 0 1 0 0,1 2-1 0 0,0 1 1 0 0,6 2-319 0 0,-9 0-30 0 0,0 1 0 0 0,-1 2 0 0 0,2 0 30 0 0,-18 0-949 0 0,0 0-1 0 0,0 0 0 0 0,0 1 950 0 0,0 1-1435 0 0</inkml:trace>
  <inkml:trace contextRef="#ctx0" brushRef="#br0" timeOffset="431.59">18 264 14168 0 0,'0'0'646'0'0,"0"0"-10"0"0,2 0-408 0 0,40 2-260 0 0,-20 0 1361 0 0,-1-2-1 0 0,10-1-1328 0 0,-1-1 987 0 0,-18 2-567 0 0,0-1 1 0 0,0 0-1 0 0,10-3-420 0 0,0 0 372 0 0,1 0-1 0 0,2 2-371 0 0,41-7-144 0 0,4-1-2589 0 0,-58 5 1379 0 0</inkml:trace>
  <inkml:trace contextRef="#ctx0" brushRef="#br0" timeOffset="929.221">597 163 15664 0 0,'0'0'356'0'0,"0"0"49"0"0,0 0 21 0 0,0 0-42 0 0,0 8-236 0 0,-2 18 559 0 0,1-19-270 0 0,0 1 1 0 0,1-1-1 0 0,0 0 0 0 0,0 1-437 0 0,0-1 313 0 0,0 0 0 0 0,-1 1 0 0 0,1-1 0 0 0,-2 0-1 0 0,0 5-312 0 0,-4 20 68 0 0,-1 15-68 0 0,4-37 65 0 0,0 7 1753 0 0,5-17-1805 0 0,-1 1-1 0 0,0-1 1 0 0,0 1 0 0 0,1-1 0 0 0,-1 0-1 0 0,0 0 1 0 0,1 0 0 0 0,-1 0-1 0 0,0 0 1 0 0,1 0 0 0 0,-1 0 0 0 0,0 0-1 0 0,1 0-12 0 0,2-2-125 0 0,0 0 0 0 0,0 0 0 0 0,0 0-1 0 0,-1-1 1 0 0,1 1 0 0 0,-1-1 0 0 0,1 0-1 0 0,-1 0 1 0 0,0 0 0 0 0,0 0 0 0 0,2-3 125 0 0,3-3-449 0 0,-5 6 440 0 0,7-7-93 0 0,0 0 0 0 0,1 1 0 0 0,0 0 0 0 0,13-8 102 0 0,-21 16-8 0 0,0-1 0 0 0,1 0 0 0 0,-1 1 1 0 0,0 0-1 0 0,1 0 0 0 0,0 0 0 0 0,-1 0 0 0 0,1 0 1 0 0,-1 1-1 0 0,1-1 8 0 0,-1 1 16 0 0,-1 0 0 0 0,0 1-1 0 0,0-1 1 0 0,1 0 0 0 0,-1 1 0 0 0,0-1 0 0 0,0 1 0 0 0,0 0 0 0 0,0 0-1 0 0,0 0 1 0 0,0 0 0 0 0,0 0 0 0 0,0 0 0 0 0,0 0 0 0 0,0 1 0 0 0,0-1-1 0 0,-1 1-15 0 0,115 94 4 0 0,-114-95 33 0 0,0 0-1 0 0,-1 0 1 0 0,1 0 0 0 0,0 0-1 0 0,-1 0 1 0 0,1 0-1 0 0,0-1 1 0 0,0 1 0 0 0,0-1-1 0 0,0 1 1 0 0,0-1-1 0 0,0 0 1 0 0,0 1-1 0 0,0-1 1 0 0,0 0 0 0 0,0 0-1 0 0,0-1 1 0 0,0 1-1 0 0,0 0 1 0 0,0-1-1 0 0,-1 1 1 0 0,1-1 0 0 0,0 1-1 0 0,0-1 1 0 0,0 0-1 0 0,0 0 1 0 0,-1 0 0 0 0,1 0-1 0 0,0 0 1 0 0,-1 0-1 0 0,1-1 1 0 0,-1 1-1 0 0,1 0 1 0 0,-1-1 0 0 0,0 1-1 0 0,0-1 1 0 0,0 0-1 0 0,1 1 1 0 0,-1-1-1 0 0,-1 0 1 0 0,1 0 0 0 0,0 1-1 0 0,0-1 1 0 0,-1 0-1 0 0,1 0 1 0 0,-1 0-1 0 0,1 0 1 0 0,-1 0 0 0 0,0 0-1 0 0,0 0 1 0 0,0 0-1 0 0,0 0 1 0 0,0-1-37 0 0,-5-71 333 0 0,4 65-313 0 0,1 0 1 0 0,0 0-1 0 0,2-9-20 0 0,0-14 14 0 0,-2-58-953 0 0,0 89 414 0 0,0 1-796 0 0,0 0-353 0 0,0 0-70 0 0</inkml:trace>
  <inkml:trace contextRef="#ctx0" brushRef="#br0" timeOffset="1199.7">1197 83 12440 0 0,'0'0'957'0'0,"-2"-1"-500"0"0,0 1 1 0 0,1 0-1 0 0,-1 0 1 0 0,0 0-1 0 0,0 0 1 0 0,0 0-1 0 0,1 0 1 0 0,-3 1-458 0 0,2 1 180 0 0,1 0 0 0 0,-1-1 0 0 0,1 1 0 0 0,0 0-1 0 0,-1 0 1 0 0,1 0 0 0 0,0 0 0 0 0,0 0 0 0 0,0 0 0 0 0,1 1 0 0 0,-1-1 0 0 0,0 0 0 0 0,1 0 0 0 0,0 1-180 0 0,-3 36 834 0 0,2-16-149 0 0,0-19-628 0 0,-3 44 237 0 0,1 3-294 0 0,3-35 412 0 0,1-1-1 0 0,0 1 1 0 0,1 0-1 0 0,1-1 0 0 0,1 5-411 0 0,-1-11-48 0 0,-3-7-289 0 0,0-2-138 0 0,0 0-942 0 0,2-1-3824 0 0,5-2-1640 0 0</inkml:trace>
  <inkml:trace contextRef="#ctx0" brushRef="#br0" timeOffset="1425.793">1362 0 16008 0 0,'0'0'362'0'0,"0"0"47"0"0,0 0 30 0 0,-1 1-46 0 0,1-1-386 0 0,-1 0-1 0 0,1 1 0 0 0,0-1 0 0 0,-1 0 0 0 0,1 1 0 0 0,0-1 0 0 0,-1 1 1 0 0,1-1-1 0 0,0 1 0 0 0,0-1 0 0 0,0 1 0 0 0,0-1 0 0 0,-1 0 0 0 0,1 1 1 0 0,0-1-1 0 0,0 1 0 0 0,0-1 0 0 0,0 1 0 0 0,0-1 0 0 0,0 1 0 0 0,0-1 1 0 0,0 1-1 0 0,0-1 0 0 0,0 1 0 0 0,1-1-6 0 0,-1 5 61 0 0,-1 0 204 0 0,0 0-1 0 0,1 1 1 0 0,0-1-1 0 0,1 1 1 0 0,-1-1-1 0 0,1 1 1 0 0,0-1-1 0 0,1 3-264 0 0,1 15 681 0 0,4 18 139 0 0,-4-27-596 0 0,0 0 0 0 0,-2-1 0 0 0,1 10-224 0 0,-1 42 242 0 0,1-46-183 0 0,-2-17-103 0 0,1 1-1 0 0,-1 0 0 0 0,1 0 0 0 0,-1 0 0 0 0,0 0 0 0 0,0-1 0 0 0,-1 1 0 0 0,1 0 0 0 0,0 0 0 0 0,-1-1 0 0 0,0 2 45 0 0,-2 11-2641 0 0,0-11-4384 0 0</inkml:trace>
  <inkml:trace contextRef="#ctx0" brushRef="#br0" timeOffset="1629.926">1144 198 4144 0 0,'8'-8'440'0'0,"-6"6"587"0"0,0 0-1 0 0,1-1 1 0 0,-1 1 0 0 0,1 1 0 0 0,0-1-1 0 0,-1 0 1 0 0,1 1 0 0 0,0-1 0 0 0,0 1-1 0 0,0 0 1 0 0,1 0-1027 0 0,38-10 3672 0 0,-31 8-4241 0 0,18-3 774 0 0,1 0 0 0 0,0 2 0 0 0,0 1 0 0 0,14 1-205 0 0,-8 3 148 0 0,21 4-148 0 0,-18 0-5696 0 0,-22-2-437 0 0</inkml:trace>
  <inkml:trace contextRef="#ctx0" brushRef="#br0" timeOffset="2153.49">1643 302 6912 0 0,'0'0'528'0'0,"0"0"-14"0"0,0 0 1209 0 0,0 0 565 0 0,0 0 117 0 0,0 0-261 0 0,0 0-1195 0 0,0 0-521 0 0,0 0-106 0 0,0 0-34 0 0,13-3 394 0 0,-10 1-519 0 0,0 1 0 0 0,0-1 0 0 0,-1-1 0 0 0,1 1 0 0 0,0 0 0 0 0,-1-1 0 0 0,0 1 0 0 0,1-1 0 0 0,-1 0 0 0 0,0 1-1 0 0,0-1 1 0 0,0 0 0 0 0,-1-1 0 0 0,1 1 0 0 0,-1 0 0 0 0,0 0 0 0 0,1-1-163 0 0,1-11 264 0 0,1 1 1 0 0,-2 0-1 0 0,2-11-264 0 0,2-15-51 0 0,-3 27-70 0 0,0 1 69 0 0,-1 0-1 0 0,0 0 1 0 0,0-11 52 0 0,13 37-302 0 0,-12-10 268 0 0,0 0 0 0 0,-1 0 0 0 0,1 1 0 0 0,-1-1-1 0 0,0 0 1 0 0,0 1 0 0 0,0 0 0 0 0,-1-1 0 0 0,0 1-1 0 0,1 3 35 0 0,-1-3 7 0 0,1 1 0 0 0,-1 0 0 0 0,1-1-1 0 0,0 0 1 0 0,1 1 0 0 0,-1-1 0 0 0,4 3-7 0 0,-1 0 181 0 0,1-1 0 0 0,0 0 0 0 0,1-1 0 0 0,-1 1 0 0 0,8 4-181 0 0,-11-9 49 0 0,-1 0 1 0 0,1 0 0 0 0,1 0-1 0 0,-1-1 1 0 0,0 1-1 0 0,0-1 1 0 0,1 0 0 0 0,-1 1-1 0 0,0-2 1 0 0,1 1-1 0 0,-1 0 1 0 0,1-1-1 0 0,-1 1 1 0 0,1-1 0 0 0,0 0-1 0 0,0 0-49 0 0,0-1 15 0 0,0 0 0 0 0,-1 0 0 0 0,1 0 0 0 0,0-1 0 0 0,-1 0 1 0 0,1 1-1 0 0,-1-1 0 0 0,1 0 0 0 0,-1-1 0 0 0,0 1 0 0 0,0-1 0 0 0,0 1 0 0 0,0-1 0 0 0,-1 0 0 0 0,1 0 0 0 0,-1 0 0 0 0,1 0 0 0 0,0-2-15 0 0,6-10-35 0 0,0-1 1 0 0,-1 0-1 0 0,4-9 35 0 0,-3 3-116 0 0,15-41-860 0 0,-17 44 808 0 0,-5 15 138 0 0,-2 2 28 0 0,0 1 1 0 0,1-1-1 0 0,0 1 0 0 0,-1-1 1 0 0,1 1-1 0 0,0 0 1 0 0,0-1-1 0 0,-1 1 0 0 0,1 0 1 0 0,0 0-1 0 0,1-2 2 0 0,-1 3 92 0 0,18 11 232 0 0,-14-5-246 0 0,-1 0 0 0 0,0 1-1 0 0,0-1 1 0 0,-1 1 0 0 0,0 0 0 0 0,0 0 0 0 0,-1 0-1 0 0,0 0 1 0 0,0 1 0 0 0,0 2-78 0 0,4 10-5 0 0,-3-6 172 0 0,-1 1-1 0 0,0-1 0 0 0,-1 1 0 0 0,0-1 1 0 0,-1 1-1 0 0,-1-1 0 0 0,0 4-166 0 0,-1 31 224 0 0,1-46-214 0 0,1 0 0 0 0,1 0 0 0 0,-1 0 0 0 0,0 0 0 0 0,1 0 0 0 0,0 0 0 0 0,0 0 0 0 0,0 0 0 0 0,0 0 0 0 0,0 0 0 0 0,1 2-10 0 0,-1-4-101 0 0,0 0 0 0 0,0 0 0 0 0,0 0 0 0 0,0 0 0 0 0,0 0 0 0 0,0 0 0 0 0,0 0 0 0 0,0 0 0 0 0,0-1 0 0 0,0 1 0 0 0,1 0 0 0 0,-1-1 0 0 0,0 1 0 0 0,0-1 0 0 0,1 1 0 0 0,-1-1 0 0 0,0 1 0 0 0,1-1 0 0 0,-1 0 0 0 0,0 0 0 0 0,1 0 0 0 0,-1 0 0 0 0,1 0 0 0 0,-1 0 0 0 0,0 0 0 0 0,1 0 101 0 0,8-2-1320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4:31.96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567 324 8264 0 0,'0'0'374'0'0,"0"0"0"0"0,0 0-169 0 0,0 0 182 0 0,0 0 106 0 0,0 0 19 0 0,0 0 5 0 0,6-3 1578 0 0,-5 1-1563 0 0,2-3 697 0 0,0-1-1 0 0,0 1 0 0 0,0-1 1 0 0,0-3-1229 0 0,-2 6 101 0 0,0 1 0 0 0,-1 0 0 0 0,0-1 0 0 0,1 1 0 0 0,-1-1 0 0 0,0 1 0 0 0,0-1 0 0 0,0 1 0 0 0,-1-1 0 0 0,1 1 0 0 0,0-1 0 0 0,-1 1 0 0 0,0 0 0 0 0,0-1-101 0 0,-2-4 176 0 0,0 0 0 0 0,-1 0-1 0 0,1 1 1 0 0,-2-1 0 0 0,1 1 0 0 0,-1 0 0 0 0,-3-3-176 0 0,-41-39 218 0 0,40 40-141 0 0,-11-9 7 0 0,-1 1 0 0 0,-1 1 0 0 0,-14-6-84 0 0,12 9 35 0 0,-1 0 0 0 0,-1 2 0 0 0,0 1 0 0 0,0 2 0 0 0,-1 0-1 0 0,-1 1-34 0 0,16 3 19 0 0,2 2-6 0 0,0-1 1 0 0,1 1-1 0 0,-1 1 0 0 0,0 0 0 0 0,0 0 0 0 0,-6 2-13 0 0,-59 11-11 0 0,64-10 15 0 0,7-3-6 0 0,2 1 1 0 0,0-1-1 0 0,-1 0 1 0 0,1 1-1 0 0,0-1 1 0 0,0 1-1 0 0,0 0 1 0 0,0 0 0 0 0,0 0-1 0 0,0 0 1 0 0,0 0-1 0 0,0 0 1 0 0,0 0-1 0 0,0 0 1 0 0,1 1 0 0 0,-1-1-1 0 0,0 1 1 0 0,0 0 1 0 0,2-1-134 0 0,0-1 77 0 0,0 1-1 0 0,0-1 0 0 0,0 0 1 0 0,0 0-1 0 0,0 1 0 0 0,0-1 1 0 0,0 0-1 0 0,0 1 0 0 0,0-1 1 0 0,0 0-1 0 0,0 1 0 0 0,0-1 1 0 0,0 0-1 0 0,0 0 0 0 0,0 1 1 0 0,0-1-1 0 0,0 0 0 0 0,0 1 1 0 0,0-1-1 0 0,1 0 0 0 0,-1 0 1 0 0,0 1-1 0 0,0-1 0 0 0,0 0 58 0 0,8 7-1021 0 0,1 1-46 0 0</inkml:trace>
  <inkml:trace contextRef="#ctx0" brushRef="#br0" timeOffset="636.625">560 65 15520 0 0,'0'0'356'0'0,"0"0"49"0"0,0 0 19 0 0,0 0-51 0 0,0 0-226 0 0,0 0-42 0 0,0 0 44 0 0,0 0 13 0 0,0 0 35 0 0,0 0 131 0 0,0 0 59 0 0,0 0 11 0 0,0 0-51 0 0,10 6-214 0 0,10 11 76 0 0,-15-13 55 0 0,0 0 0 0 0,-1 0 0 0 0,1 0 0 0 0,-1 0-1 0 0,4 5-263 0 0,-7-8 88 0 0,0 0-43 0 0,1 0-1 0 0,0 0 1 0 0,-1 0-1 0 0,1 1 1 0 0,-1-1-1 0 0,1 1 0 0 0,-1-1 1 0 0,0 1-1 0 0,1 0-44 0 0,2 5 0 0 0,-1-1 0 0 0,0 0 0 0 0,0-1 0 0 0,0-1 38 0 0,6 14 816 0 0,9 3-719 0 0,-17-20 80 0 0,-1-1 47 0 0,0 0 2 0 0,4 7-822 0 0,-3-1 530 0 0,0-5 112 0 0,-1 0-49 0 0,0 0 0 0 0,0 0 0 0 0,0-1 0 0 0,0 1 0 0 0,0 0 0 0 0,0 0 0 0 0,0 0 0 0 0,-1 0 0 0 0,1-1 0 0 0,0 1 0 0 0,0 0 0 0 0,-1 0 0 0 0,1 0 0 0 0,0-1 0 0 0,-1 1 0 0 0,1 0 0 0 0,-1-1 0 0 0,1 1 0 0 0,-1 0 0 0 0,1-1 0 0 0,-1 1 0 0 0,0-1 0 0 0,1 1 0 0 0,-1 0 0 0 0,0-1-35 0 0,-18 14 291 0 0,-5-5 12 0 0,-2 0-1 0 0,1-1 0 0 0,-1-2 1 0 0,0-1-1 0 0,-7 1-302 0 0,-48 2-1468 0 0,-3-3 1468 0 0,66-4-365 0 0,4-1-617 0 0,0 0 0 0 0,0-1 1 0 0,-1-1 981 0 0,-14-3-1518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26.0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40 8752 0 0,'0'0'398'0'0,"0"0"-3"0"0,0 0-62 0 0,-5 2 1510 0 0,3 0 1324 0 0,0 2-2727 0 0,1 1 0 0 0,0 0 0 0 0,0-1-1 0 0,1 1 1 0 0,0 0 0 0 0,0-1 0 0 0,0 1 0 0 0,0 0 0 0 0,0 0 0 0 0,1 0-440 0 0,3 5 581 0 0,0 4-274 0 0,-4-9-112 0 0,2 1 0 0 0,-1-1-1 0 0,1 1 1 0 0,-1-1 0 0 0,1 0-1 0 0,1 0 1 0 0,-1 0 0 0 0,1 0-1 0 0,2 3-194 0 0,1-2 178 0 0,-5-5-151 0 0,-1 0 1 0 0,1 0-1 0 0,0 0 0 0 0,0-1 1 0 0,-1 1-1 0 0,1 0 1 0 0,0 0-1 0 0,-1 0 0 0 0,1 0 1 0 0,-1 0-1 0 0,1 0 1 0 0,-1 0-1 0 0,0 0 0 0 0,1 0 1 0 0,-1 1-1 0 0,0-1-27 0 0,1 0 41 0 0,0 0 0 0 0,0 0 0 0 0,0 0 0 0 0,0 0 0 0 0,0 0 0 0 0,0-1 0 0 0,0 1-1 0 0,0 0 1 0 0,0 0 0 0 0,1-1 0 0 0,-1 1 0 0 0,1 0-41 0 0,2 1 111 0 0,-2 0-62 0 0,1 0 78 0 0,-1 1 0 0 0,1 0 1 0 0,0-1-1 0 0,0 0 0 0 0,0 0 1 0 0,0 0-1 0 0,0 0 0 0 0,0-1 0 0 0,1 1 1 0 0,-1-1-1 0 0,1 1 0 0 0,-1-1 1 0 0,1 0-1 0 0,-1-1 0 0 0,3 1-127 0 0,13 1 127 0 0,-15-2-136 0 0,-1 1-1 0 0,0-1 0 0 0,1 0 1 0 0,-1 0-1 0 0,0 0 0 0 0,1-1 1 0 0,-1 1-1 0 0,0-1 0 0 0,1 0 10 0 0,12-2-34 0 0,-14 3 17 0 0,0 0 1 0 0,0-1-1 0 0,1 1 1 0 0,-1-1-1 0 0,0 1 0 0 0,0-1 1 0 0,0 0-1 0 0,0 0 1 0 0,1 0-1 0 0,-1-1 17 0 0,18-8-547 0 0,-18 9 166 0 0,1-1-1 0 0,0 1 1 0 0,-1 0-1 0 0,1-1 1 0 0,-1 1-1 0 0,0-1 1 0 0,1 0-1 0 0,-1 0 1 0 0,0 0 0 0 0,0 0-1 0 0,0 0 1 0 0,0 0-1 0 0,0 0 1 0 0,-1-1-1 0 0,2-1 382 0 0,0-7-1627 0 0</inkml:trace>
  <inkml:trace contextRef="#ctx0" brushRef="#br0" timeOffset="328.687">312 13 10136 0 0,'-9'-6'1096'0'0,"6"4"-958"0"0,3 1 178 0 0,-1 1 0 0 0,0-1 0 0 0,1 1 0 0 0,-1 0 0 0 0,0-1 0 0 0,0 1 1 0 0,0-1-1 0 0,0 1 0 0 0,1 0 0 0 0,-1 0 0 0 0,0-1 0 0 0,0 1 0 0 0,0 0 0 0 0,0 0 0 0 0,0 0 0 0 0,0 0 0 0 0,0 0-316 0 0,0 0 141 0 0,1 1 1 0 0,-1-1-1 0 0,1 0 0 0 0,-1 0 1 0 0,1 1-1 0 0,-1-1 0 0 0,1 0 1 0 0,-1 1-1 0 0,1-1 0 0 0,-1 1 1 0 0,1-1-1 0 0,0 0 0 0 0,-1 1 1 0 0,1-1-1 0 0,0 1 0 0 0,-1-1 1 0 0,1 1-1 0 0,0-1 0 0 0,-1 1 1 0 0,1 0-142 0 0,-1 3 252 0 0,0 1 0 0 0,0-1 0 0 0,0 1 0 0 0,0 0 0 0 0,1 0 0 0 0,0 1-252 0 0,-1 7 383 0 0,-3 54 1389 0 0,0-34-1098 0 0,2 0 0 0 0,1 1 0 0 0,2 1-674 0 0,-1 0 308 0 0,0-29-308 0 0,0 32 0 0 0,4 25 0 0 0,3-36 0 0 0,0-7 0 0 0,-7-15 35 0 0,2 0 815 0 0,-1-4-1857 0 0,0 2-4177 0 0,-1-3-2341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4:40.42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332 149 8752 0 0,'0'0'673'0'0,"0"0"-437"0"0,0-2-68 0 0,0 2-13 0 0,0-1-1 0 0,0 0 1 0 0,0 1-1 0 0,-1-1 1 0 0,1 1-1 0 0,0-1 1 0 0,-1 0-1 0 0,1 1 1 0 0,-1-1-1 0 0,1 1 1 0 0,0-1 0 0 0,-1 1-1 0 0,1-1 1 0 0,-1 1-1 0 0,1-1 1 0 0,-1 1-1 0 0,0-1 1 0 0,1 1-1 0 0,-1 0 1 0 0,1-1-1 0 0,-1 1 1 0 0,0 0-1 0 0,1 0 1 0 0,-1-1 0 0 0,0 1-1 0 0,1 0 1 0 0,-1 0-1 0 0,0 0 1 0 0,1 0-1 0 0,-1 0 1 0 0,0 0-1 0 0,0 0 1 0 0,1 0-1 0 0,-1 0-154 0 0,-31 2 435 0 0,26-1 160 0 0,-3 0-230 0 0,0 0 0 0 0,-1 1 0 0 0,1 1 0 0 0,0 0 1 0 0,1 0-1 0 0,-1 0 0 0 0,0 1 0 0 0,-4 4-365 0 0,-12 7 927 0 0,0 2 0 0 0,0 2-927 0 0,15-12 199 0 0,-1 1-51 0 0,1 0 0 0 0,0 1 0 0 0,0 1 0 0 0,1-1 0 0 0,0 2 0 0 0,1-1 0 0 0,0 1 0 0 0,0 0 0 0 0,1 1 0 0 0,-5 12-148 0 0,11-22 12 0 0,1 1 0 0 0,-1 0 0 0 0,1 0 0 0 0,-1 0 1 0 0,1-1-1 0 0,0 1 0 0 0,0 0 0 0 0,0 0 0 0 0,0 0 0 0 0,1-1 0 0 0,-1 1 0 0 0,1 0 0 0 0,0 0 0 0 0,0-1 0 0 0,0 1 0 0 0,0 0 0 0 0,0-1 0 0 0,1 2-12 0 0,0 0 13 0 0,0-1 1 0 0,1 1-1 0 0,-1-1 0 0 0,1 0 0 0 0,0 1 1 0 0,0-1-1 0 0,0 0 0 0 0,0-1 0 0 0,0 1 1 0 0,1 0-1 0 0,3 1-13 0 0,-1-1 10 0 0,1 0 0 0 0,0-1-1 0 0,0 1 1 0 0,0-1 0 0 0,1-1 0 0 0,-1 0 0 0 0,0 0 0 0 0,1 0 0 0 0,-1-1-1 0 0,0 0 1 0 0,1 0 0 0 0,-1-1 0 0 0,0 0 0 0 0,1 0 0 0 0,-1 0-1 0 0,5-3-9 0 0,16-5-203 0 0,0-1 0 0 0,-1-2-1 0 0,17-10 204 0 0,-8 5-439 0 0,-27 12 323 0 0,0 1-1 0 0,0-2 1 0 0,0 1-1 0 0,1-2 117 0 0,-7 5 0 0 0,0-1 0 0 0,0 0 0 0 0,0 1 0 0 0,-1-1-1 0 0,1 0 1 0 0,-1-1 0 0 0,1 1 0 0 0,-1 0 0 0 0,0-1-1 0 0,-1 1 1 0 0,1-1 0 0 0,0-1 0 0 0,-2 5 2 0 0,1-1 0 0 0,-1 1 0 0 0,0-1 0 0 0,0 1 0 0 0,0-1 0 0 0,0 0 0 0 0,0 1 0 0 0,0-1 0 0 0,0 1 0 0 0,0-1 0 0 0,0 1 0 0 0,0-1 0 0 0,0 1 0 0 0,0-1 0 0 0,-1 1 0 0 0,1-1 0 0 0,0 1 0 0 0,0-1 0 0 0,-1 1 0 0 0,1-1 0 0 0,0 1 0 0 0,0-1 0 0 0,-1 1 0 0 0,1-1 0 0 0,0 1 0 0 0,-1 0 0 0 0,1-1 0 0 0,-1 1 0 0 0,1 0 0 0 0,-1-1 0 0 0,1 1 0 0 0,-1 0 0 0 0,1-1 0 0 0,0 1 0 0 0,-1 0 0 0 0,0 0 0 0 0,1 0 0 0 0,-1 0 0 0 0,1-1 0 0 0,-1 1 0 0 0,1 0 0 0 0,-1 0 0 0 0,1 0 0 0 0,-1 0 0 0 0,1 0 0 0 0,-1 0 0 0 0,1 0 0 0 0,-1 0 0 0 0,0 1 0 0 0,1-1-2 0 0,-2 0 11 0 0,1 0 0 0 0,-1 0 0 0 0,1 0 0 0 0,-1 0 0 0 0,0 1 0 0 0,1-1 0 0 0,-1 0 0 0 0,1 1 0 0 0,-1 0 0 0 0,1-1 0 0 0,-1 1 0 0 0,1 0 0 0 0,0 0 1 0 0,-1-1-1 0 0,1 1 0 0 0,0 0 0 0 0,0 0 0 0 0,-1 1-11 0 0,0 1 32 0 0,-1-1 0 0 0,1 1 0 0 0,-1-1 1 0 0,0 0-1 0 0,0 0 0 0 0,0 0 1 0 0,0 0-1 0 0,0 0 0 0 0,-1 0-32 0 0,-20 14 104 0 0,15-8-64 0 0,1 0 0 0 0,0 1 0 0 0,0 0 0 0 0,1 0-40 0 0,5-6 1 0 0,0-1 0 0 0,0 1 0 0 0,0 0 0 0 0,1 0 0 0 0,-1 0 0 0 0,1 0 0 0 0,0 0 0 0 0,0 0 0 0 0,0 0 0 0 0,0 1 0 0 0,0-1 0 0 0,1 0 0 0 0,0 0 0 0 0,0 1 0 0 0,-1-1 0 0 0,2 3-1 0 0,-1-4 1 0 0,0-1 1 0 0,1 0-1 0 0,-1 0 0 0 0,0 1 0 0 0,1-1 0 0 0,-1 0 0 0 0,1 0 0 0 0,0 0 0 0 0,-1 0 1 0 0,1 0-1 0 0,0 0 0 0 0,0 0 0 0 0,0 0 0 0 0,-1 0 0 0 0,1 0 0 0 0,0 0 0 0 0,0 0 1 0 0,0-1-1 0 0,0 1 0 0 0,1 0-1 0 0,1 0 10 0 0,-1 0 1 0 0,1 0-1 0 0,0 0 1 0 0,-1 0-1 0 0,1-1 1 0 0,0 1-1 0 0,-1-1 1 0 0,1 0-1 0 0,3 0-10 0 0,-1 0 19 0 0,0 0-1 0 0,0 0 0 0 0,0-1 0 0 0,0 0 0 0 0,0 0 0 0 0,0-1 1 0 0,0 1-1 0 0,0-1 0 0 0,0 0 0 0 0,0-1-18 0 0,-2 1 17 0 0,1 0 0 0 0,0 0-1 0 0,-1-1 1 0 0,0 0 0 0 0,1 0 0 0 0,-1 0 0 0 0,0 0 0 0 0,-1 0-1 0 0,1-1 1 0 0,-1 1 0 0 0,1-1 0 0 0,-1 0 0 0 0,0 1 0 0 0,0-1-1 0 0,-1 0 1 0 0,2-4-17 0 0,17-36 72 0 0,-12 33-69 0 0,-7 10-4 0 0,0 0 0 0 0,0 0 1 0 0,-1 0-1 0 0,1 0 0 0 0,0 0 0 0 0,0 0 0 0 0,-1 0 0 0 0,1 0 0 0 0,-1 0 0 0 0,1 0 0 0 0,-1-1 0 0 0,1 1 0 0 0,-1 0 1 0 0,0 0-1 0 0,0 0 0 0 0,0-1 0 0 0,1 1 0 0 0,-1-1 1 0 0,0 2-65 0 0,-1 1 3 0 0,1-1 61 0 0,-1 1-1 0 0,1 0 0 0 0,0-1 0 0 0,0 1 0 0 0,-1 0 1 0 0,1 0-1 0 0,0-1 0 0 0,0 1 0 0 0,0 0 1 0 0,0 0-1 0 0,0-1 0 0 0,0 1 0 0 0,0 0 0 0 0,0 0 1 0 0,0 0-1 0 0,0-1 0 0 0,0 1 0 0 0,1 0 0 0 0,-1 0 1 0 0,0-1-1 0 0,0 1 2 0 0,2 4-28 0 0,-2-2 37 0 0,0 0 1 0 0,0 0-1 0 0,1 0 1 0 0,-1-1-1 0 0,1 1 1 0 0,0 0-1 0 0,0 0 0 0 0,0-1 1 0 0,0 1-1 0 0,1 0 1 0 0,-1-1-1 0 0,1 1 0 0 0,-1-1 1 0 0,1 0-1 0 0,1 2-9 0 0,3 8 16 0 0,-6-11-13 0 0,1 0 0 0 0,-1 0 0 0 0,0 0 0 0 0,1 0 1 0 0,0 1-1 0 0,-1-1 0 0 0,1 0 0 0 0,0 0 0 0 0,-1 0 0 0 0,1 0 0 0 0,0-1 1 0 0,0 1-4 0 0,14 14-455 0 0,-11-10 621 0 0,0-1 0 0 0,1 0-1 0 0,0 0 1 0 0,0 0 0 0 0,0 0-1 0 0,2 0-165 0 0,-5-3-240 0 0,0 0-1 0 0,0 0 1 0 0,0 0 0 0 0,0-1-1 0 0,0 1 1 0 0,1-1-1 0 0,-1 1 1 0 0,2-1 240 0 0,-2 0-746 0 0,1 0 0 0 0,0 0 0 0 0,0-1 0 0 0,-1 1 0 0 0,1-1 0 0 0,0 1 0 0 0,-1-1 0 0 0,2 0 746 0 0,8-4-6765 0 0</inkml:trace>
  <inkml:trace contextRef="#ctx0" brushRef="#br0" timeOffset="307.393">672 257 13824 0 0,'0'0'629'0'0,"0"0"-12"0"0,0 0-319 0 0,0 13 1101 0 0,1-7-1070 0 0,0 0-1 0 0,0 0 0 0 0,-1-1 0 0 0,0 1 0 0 0,0 1-328 0 0,0-2 202 0 0,0 0 1 0 0,0 1 0 0 0,0-1-1 0 0,1 1 1 0 0,0-1-1 0 0,1 5-202 0 0,4 16 497 0 0,-4-19-362 0 0,-1-1-1 0 0,1 0 0 0 0,0 1 0 0 0,0-1 1 0 0,0 0-1 0 0,3 3-134 0 0,-1-1 179 0 0,1-1 0 0 0,0 1 0 0 0,1-1 0 0 0,0-1 0 0 0,0 1-179 0 0,-4-5 66 0 0,0 0 1 0 0,0 0 0 0 0,1 0-1 0 0,-1 0 1 0 0,1 0 0 0 0,-1-1-1 0 0,1 1 1 0 0,-1-1 0 0 0,1 0-1 0 0,0 0 1 0 0,0 0 0 0 0,0 0-1 0 0,0 0 1 0 0,0 0 0 0 0,0-1-1 0 0,1 1-66 0 0,-2-2 23 0 0,-1 1-1 0 0,0 0 0 0 0,0 0 1 0 0,0 0-1 0 0,1-1 1 0 0,-1 1-1 0 0,0 0 0 0 0,0-1 1 0 0,0 1-1 0 0,0-1 1 0 0,0 0-1 0 0,0 1 0 0 0,0-1 1 0 0,0 0-1 0 0,0 0 1 0 0,0 1-1 0 0,0-1 0 0 0,0 0 1 0 0,-1 0-1 0 0,1 0 1 0 0,0 0-1 0 0,0 0 0 0 0,-1 0 1 0 0,1 0-1 0 0,-1 0 1 0 0,1 0-1 0 0,-1-2-22 0 0,2-3 83 0 0,0 0 0 0 0,0 0 0 0 0,-1 0 0 0 0,0-6-83 0 0,0 6 71 0 0,0-11 49 0 0,-1 14-107 0 0,0 0 1 0 0,0 0-1 0 0,0 1 1 0 0,1-1-1 0 0,-1 0 1 0 0,1 0 0 0 0,-1 0-1 0 0,1 1 1 0 0,1-3-14 0 0,0-1-4 0 0,-1 0 0 0 0,0 0 0 0 0,0 0 0 0 0,0 0 0 0 0,-1-1 1 0 0,0 1-1 0 0,0 0 0 0 0,-1 0 0 0 0,1 0 0 0 0,-1 0 1 0 0,-1-1-1 0 0,0-1 4 0 0,-3-20-324 0 0,5 26 315 0 0,0 0 0 0 0,0 0-1 0 0,1-1 1 0 0,-1 1 0 0 0,0 0-1 0 0,1 0 1 0 0,-1 0 0 0 0,1 0-1 0 0,0-2 10 0 0,4-16 326 0 0,-5 18-351 0 0,0 1 1 0 0,1 0 0 0 0,-1-1 0 0 0,0 1 0 0 0,1 0-1 0 0,-1 0 1 0 0,1 0 0 0 0,-1-1 0 0 0,1 1 0 0 0,0 0 0 0 0,-1 0-1 0 0,1 0 1 0 0,0 0 0 0 0,0 0 0 0 0,0 0 0 0 0,1-1 24 0 0,0 0-568 0 0,-1 1 1 0 0,2-1-1 0 0,-1 1 1 0 0,0-1 0 0 0,0 1-1 0 0,0 0 1 0 0,2-1 567 0 0,-2 1-5012 0 0,-2 1-1314 0 0</inkml:trace>
  <inkml:trace contextRef="#ctx0" brushRef="#br0" timeOffset="634.229">1047 216 15320 0 0,'0'0'697'0'0,"-4"14"261"0"0,-26 114 5956 0 0,29-124-6823 0 0,0 0 1 0 0,0 0 0 0 0,1 0 0 0 0,-1 1 0 0 0,1-1 0 0 0,0 0 0 0 0,0 0 0 0 0,0 0-1 0 0,1 1 1 0 0,0-1 0 0 0,0 2-92 0 0,0-5 60 0 0,-1-1-25 0 0,0 0-156 0 0,0 0-67 0 0,0 0-18 0 0,12-3-2464 0 0,-6 0 1316 0 0</inkml:trace>
  <inkml:trace contextRef="#ctx0" brushRef="#br0" timeOffset="945.761">1217 67 7832 0 0,'12'-20'2093'0'0,"0"-4"6925"0"0,-11 22-8761 0 0,1 1-1 0 0,-1-1 0 0 0,0 0 1 0 0,0 1-1 0 0,1-1 0 0 0,-1 1 0 0 0,1 0 1 0 0,0-1-1 0 0,-1 1 0 0 0,1 0 0 0 0,0 0 1 0 0,0 0-1 0 0,-1 0 0 0 0,3-1-256 0 0,-1 1 316 0 0,-2 1 220 0 0,-1 0-201 0 0,0 0-88 0 0,0 0-21 0 0,0 0-28 0 0,0 0-191 0 0,1-1 0 0 0,0 1 0 0 0,-1 0 0 0 0,1 0 0 0 0,0 0 0 0 0,0 0 0 0 0,-1 0 0 0 0,1 0 0 0 0,0 0 0 0 0,-1 1 0 0 0,1-1 0 0 0,0 0 0 0 0,-1 0 0 0 0,1 0 0 0 0,0 1 0 0 0,0-1-7 0 0,3 2 38 0 0,-3-3-34 0 0,-1 1-4 0 0,1 0 0 0 0,-1 0-1 0 0,1 0 1 0 0,-1 0 0 0 0,1 0 0 0 0,-1 0-1 0 0,1 0 1 0 0,-1 0 0 0 0,1 0 0 0 0,-1 0-1 0 0,1 0 1 0 0,-1 0 0 0 0,1 1 0 0 0,-1-1 0 0 0,1 0-1 0 0,-1 0 1 0 0,1 0 0 0 0,-1 1 0 0 0,1-1-1 0 0,-1 0 1 0 0,1 1 0 0 0,-1-1 0 0 0,0 0-1 0 0,1 1 1 0 0,-1-1 0 0 0,1 0 0 0 0,-1 1 0 0 0,0 0-244 0 0,1 0 0 0 0,-1-1 1 0 0,0 1-1 0 0,1 0 0 0 0,-1 0 1 0 0,0 0-1 0 0,0 0 0 0 0,1-1 1 0 0,-1 1-1 0 0,0 0 1 0 0,0 0-1 0 0,0 0 0 0 0,0 0 1 0 0,0 0-1 0 0,-1 0 0 0 0,1 0 244 0 0,0 9-3592 0 0,-1 16-53 0 0,2-22 3445 0 0,0 1-1 0 0,0 0 1 0 0,1-1-1 0 0,-1 1 1 0 0,1-1 0 0 0,0 0-1 0 0,2 3 201 0 0,-3-6 13 0 0,-1 1 0 0 0,1-1 0 0 0,-1 0-1 0 0,0 1 1 0 0,0-1 0 0 0,1 0 0 0 0,-1 1 0 0 0,0-1-1 0 0,0 1 1 0 0,0-1 0 0 0,0 1-13 0 0,1 12 203 0 0,1 0 590 0 0,0-1-1 0 0,0 1 0 0 0,-1 0 1 0 0,-1-1-1 0 0,-1 11-792 0 0,1 37 2151 0 0,4-29 523 0 0,6 27-2674 0 0,6 10 1037 0 0,-16-54-861 0 0,0-14-95 0 0,0-1-104 0 0,0 0 0 0 0,0 0 0 0 0,0 0 0 0 0,0 1 0 0 0,0-1 0 0 0,0 0 0 0 0,0 0 0 0 0,0 0 0 0 0,0 0 0 0 0,0 0 0 0 0,0 1 0 0 0,0-1 0 0 0,0 0 0 0 0,0 0 0 0 0,0 0 0 0 0,0 0 0 0 0,0 0 0 0 0,-1 0 0 0 0,1 0 0 0 0,0 1 0 0 0,0-1 0 0 0,0 0 0 0 0,0 0 0 0 0,0 0 0 0 0,0 0 0 0 0,-1 0 0 0 0,1 0 0 0 0,0 0 0 0 0,0 0 0 0 0,0 0 0 0 0,0 0 0 0 0,0 0 0 0 0,-1 0 0 0 0,1 0 0 0 0,0 0 0 0 0,0 0 0 0 0,0 0 0 0 0,0 0 0 0 0,0 0 0 0 0,-1 0 0 0 0,1 0 0 0 0,0 0 0 0 0,0 0 0 0 0,0 0 0 0 0,0 0 0 0 0,0 0 0 0 0,-1 0 0 0 0,1 0 0 0 0,0 0 0 0 0,0 0 0 0 0,0 0 0 0 0,0 0 0 0 0,0-1 0 0 0,0 1 23 0 0,-10-2-2004 0 0,1-3-2836 0 0,-3 2-1353 0 0</inkml:trace>
  <inkml:trace contextRef="#ctx0" brushRef="#br0" timeOffset="1466.809">1257 267 11976 0 0,'15'-4'901'0'0,"89"-11"4538"0"0,66 1-5439 0 0,-122 11 453 0 0,-23-1 12 0 0,-20 3-511 0 0,0 0 0 0 0,0 0 1 0 0,0 1-1 0 0,0 0 1 0 0,1-1-1 0 0,-1 2 1 0 0,0-1-1 0 0,0 1 0 0 0,1 0 46 0 0,-6-1 2 0 0,1 0-1 0 0,-1 0 1 0 0,0 0 0 0 0,0 0-1 0 0,0 0 1 0 0,1 0-1 0 0,-1 0 1 0 0,0 0-1 0 0,0 0 1 0 0,0 0-1 0 0,0 0 1 0 0,1 1-1 0 0,-1-1 1 0 0,0 0-1 0 0,0 0 1 0 0,0 0-1 0 0,0 0 1 0 0,0 1 0 0 0,0-1-1 0 0,1 0 1 0 0,-1 0-1 0 0,0 0 1 0 0,0 0-1 0 0,0 1 1 0 0,0-1-1 0 0,0 0 1 0 0,0 0-1 0 0,0 0 1 0 0,0 1-1 0 0,0-1 1 0 0,0 0-1 0 0,0 0 1 0 0,0 0-1 0 0,0 1-1 0 0,-2 9 29 0 0,-12 16 31 0 0,8-16 18 0 0,-1 3 10 0 0,3-6 52 0 0,0 0-1 0 0,0 0 1 0 0,1 1-1 0 0,0 0 0 0 0,1-1 1 0 0,0 1-1 0 0,0 0 0 0 0,0 0 1 0 0,0 6-140 0 0,2-13 28 0 0,0 0 0 0 0,0 0 1 0 0,0 0-1 0 0,0 0 1 0 0,0-1-1 0 0,0 1 0 0 0,0 0 1 0 0,0 0-1 0 0,0 0 1 0 0,0 0-1 0 0,1 0 0 0 0,-1-1 1 0 0,0 1-1 0 0,0 0 0 0 0,1 0 1 0 0,-1 0-1 0 0,1-1 1 0 0,-1 1-1 0 0,1 0 0 0 0,-1 0 1 0 0,1-1-1 0 0,-1 1 0 0 0,1-1 1 0 0,0 1-1 0 0,-1 0 1 0 0,1-1-1 0 0,0 1 0 0 0,-1-1 1 0 0,1 1-1 0 0,0-1 0 0 0,0 0 1 0 0,-1 1-1 0 0,1-1 1 0 0,0 0-1 0 0,0 0 0 0 0,0 1 1 0 0,0-1-29 0 0,3 0 98 0 0,0 0 1 0 0,0-1 0 0 0,0 0-1 0 0,-1 1 1 0 0,1-1-1 0 0,0 0 1 0 0,3-2-99 0 0,-2 1 134 0 0,37-16 100 0 0,-10 3-189 0 0,-23 11 45 0 0,-1 0-1 0 0,-1-1 1 0 0,1 1 0 0 0,-1-2-1 0 0,1 1 1 0 0,-1-1 0 0 0,5-6-90 0 0,-5 5-295 0 0,1 0 0 0 0,-1 1 1 0 0,2 0-1 0 0,-1 0 1 0 0,8-4 294 0 0,-6 5-121 0 0,-9 4 120 0 0,0 0-1 0 0,1 0 1 0 0,-1 0 0 0 0,1 0-1 0 0,-1 1 1 0 0,1-1 0 0 0,-1 0 0 0 0,1 1-1 0 0,-1-1 1 0 0,1 1 0 0 0,-1 0-1 0 0,1-1 1 0 0,0 1 0 0 0,-1 0-1 0 0,1 0 1 0 0,0 0 0 0 0,-1 0-1 0 0,1 0 1 0 0,0 0 0 0 0,-1 1-1 0 0,1-1 1 0 0,-1 0 0 0 0,1 1 0 0 0,0-1-1 0 0,-1 1 1 0 0,1 0 0 0 0,-1 0-1 0 0,0-1 1 0 0,1 1 0 0 0,-1 0-1 0 0,1 0 1 0 0,-1 0 0 0 0,0 0-1 0 0,0 1 2 0 0,2 1 0 0 0,0 0 0 0 0,-1 0 0 0 0,0 0 0 0 0,0 1 0 0 0,0-1 0 0 0,0 1 0 0 0,0-1 0 0 0,-1 1 0 0 0,1 0 0 0 0,-1 0 0 0 0,0 0 0 0 0,9 48 0 0 0,-8-42 0 0 0,2 26 350 0 0,-1-1 0 0 0,-2 0-1 0 0,-1 1 1 0 0,-3 6-350 0 0,2-23 186 0 0,-2-1 1 0 0,-2 14-187 0 0,3-26 21 0 0,0 0 1 0 0,0 1 0 0 0,0-1 0 0 0,-1 0 0 0 0,0 0 0 0 0,0 0 0 0 0,0-1-1 0 0,-1 1 1 0 0,-1 1-22 0 0,3-5 0 0 0,-1 0-1 0 0,1 1 1 0 0,-1-1-1 0 0,0 0 1 0 0,0 0-1 0 0,0-1 0 0 0,-1 1 1 0 0,1 0-1 0 0,0-1 1 0 0,0 0-1 0 0,-1 0 1 0 0,-1 0 0 0 0,-5 2 27 0 0,0-1 0 0 0,0-1 0 0 0,-8 1-27 0 0,-3-2 396 0 0,0-1 0 0 0,0-1 1 0 0,0-1-1 0 0,0-1 0 0 0,-6-2-396 0 0,-23-4 16 0 0,21 4-1476 0 0,0-1 0 0 0,-18-6 1460 0 0,25 4-8191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2:43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86 6912 0 0,'-13'-9'-197'0'0,"-18"-12"2911"0"0,26 18-1646 0 0,0 1 1 0 0,0-1 0 0 0,0 1-1 0 0,-1 1 1 0 0,1-1 0 0 0,-1 1-1069 0 0,3 1 216 0 0,0 0 0 0 0,0 0-1 0 0,0 1 1 0 0,-1-1 0 0 0,1 1 0 0 0,0-1 0 0 0,0 1 0 0 0,0 0 0 0 0,0 1 0 0 0,0-1 0 0 0,0 0-1 0 0,-1 2-215 0 0,-2 0 158 0 0,0 1 0 0 0,0 0 0 0 0,0 0 0 0 0,0 1 0 0 0,1 0 0 0 0,0 0 0 0 0,0 0 0 0 0,0 0 0 0 0,0 1 0 0 0,0 1-158 0 0,3-3 41 0 0,0-1-1 0 0,0 1 1 0 0,0 0 0 0 0,0-1-1 0 0,0 1 1 0 0,1 0-1 0 0,0 0 1 0 0,0 0 0 0 0,0 0-1 0 0,0 0 1 0 0,1 1-1 0 0,-1-1 1 0 0,1 0 0 0 0,0 0-1 0 0,1 0 1 0 0,-1 1-1 0 0,1-1 1 0 0,0 2-41 0 0,0-2 22 0 0,1 0 0 0 0,-1 0 0 0 0,1 0 0 0 0,0 0 0 0 0,0-1 0 0 0,0 1 0 0 0,0-1 0 0 0,1 1 0 0 0,-1-1 0 0 0,1 0 0 0 0,0 0 0 0 0,0 0 0 0 0,0 0 0 0 0,1-1 0 0 0,-1 1 0 0 0,0-1 0 0 0,1 0 0 0 0,0 0 0 0 0,-1 0 0 0 0,1 0 0 0 0,0-1 0 0 0,0 0 0 0 0,0 1 0 0 0,0-1 0 0 0,0-1 0 0 0,0 1-1 0 0,1-1 1 0 0,-1 1 0 0 0,0-1 0 0 0,0 0 0 0 0,0-1 0 0 0,0 1 0 0 0,1-1-22 0 0,6-1 121 0 0,-6 1-42 0 0,-1 1 1 0 0,1-1-1 0 0,-1 0 1 0 0,1-1-1 0 0,-1 1 1 0 0,0-1-1 0 0,1 0 1 0 0,-1 0-1 0 0,3-3-79 0 0,3-2 139 0 0,-4 4-44 0 0,-1-1-1 0 0,1 0 1 0 0,-1-1-1 0 0,0 1 0 0 0,-1-1 1 0 0,2-1-95 0 0,-2 0 85 0 0,0 0 0 0 0,0 0 1 0 0,0 0-1 0 0,-1 0 1 0 0,0 0-1 0 0,-1-1 0 0 0,1 1 1 0 0,-1-1-1 0 0,0 0 1 0 0,-1 1-1 0 0,1-1 1 0 0,-2 0-1 0 0,1-4-85 0 0,-1 7 40 0 0,0 0 0 0 0,0 0 0 0 0,0 0 0 0 0,-1 0 0 0 0,0 0 0 0 0,1 1 0 0 0,-1-1 0 0 0,-1 0 0 0 0,1 0 0 0 0,-1 1 0 0 0,1-1 0 0 0,-1 1 0 0 0,0 0 0 0 0,0-1 0 0 0,-1 1 0 0 0,1 0 0 0 0,0 0 0 0 0,-1 0 0 0 0,0 1 0 0 0,0-1 0 0 0,0 0 0 0 0,0 1 0 0 0,0 0 0 0 0,-1 0 0 0 0,1 0-40 0 0,-3-1-492 0 0,0 0 0 0 0,0 0 1 0 0,0 1-1 0 0,-7-1 492 0 0,9 2-793 0 0,0 0 1 0 0,-1 0 0 0 0,1 1 0 0 0,-1-1 0 0 0,1 1-1 0 0,-1 0 1 0 0,-2 1 792 0 0,-15 4-7574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2:36.49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7966 14743 2304 0 0,'-37'4'773'0'0,"33"-4"-74"0"0,-11 0 647 0 0,15 0-1289 0 0,-1 0 0 0 0,1 0 0 0 0,-1 0 1 0 0,1 0-1 0 0,0 0 0 0 0,-1 0 0 0 0,1 0 0 0 0,-1 0 0 0 0,1 0 0 0 0,0 0 1 0 0,-1 0-1 0 0,1 0 0 0 0,0-1 0 0 0,-1 1 0 0 0,1 0 0 0 0,0 0 0 0 0,-1 0 1 0 0,1 0-1 0 0,0-1 0 0 0,-1 1 0 0 0,1 0 0 0 0,0 0 0 0 0,-1-1 1 0 0,1 1-1 0 0,0 0 0 0 0,0-1-57 0 0,0 1 357 0 0,-9 1 3982 0 0,14 1-4285 0 0,1 0 1 0 0,-1 0 0 0 0,0 0 0 0 0,0 0-1 0 0,1-1 1 0 0,-1 0 0 0 0,1 0-1 0 0,-1-1 1 0 0,1 0 0 0 0,-1 1 0 0 0,1-2-1 0 0,-1 1 1 0 0,1-1 0 0 0,3 0-55 0 0,20-2 143 0 0,22 4 82 0 0,3-1 219 0 0,32-3-444 0 0,-20 1 72 0 0,-17 1-26 0 0,16-1 152 0 0,41 4-198 0 0,-14 3-162 0 0,4 0 680 0 0,50-6-518 0 0,-45 0 302 0 0,230 1-706 0 0,-239 1 402 0 0,138-4-56 0 0,-168 3 58 0 0,-14-2 309 0 0,40 5-309 0 0,-2 0 155 0 0,-78-3-155 0 0,21 0 0 0 0,18 3 0 0 0,-36-3 0 0 0,1 0 1 0 0,-1 0-1 0 0,11-2 0 0 0,18-1-21 0 0,319 3-407 0 0,-245 5 428 0 0,19 3 0 0 0,-107-8 2 0 0,11 0 81 0 0,12 2-83 0 0,-1-2 373 0 0,-34-1-366 0 0,-1 0 0 0 0,10 2-7 0 0,-7-1-109 0 0,0 0 1 0 0,0-1 0 0 0,14-2 108 0 0,28-2-91 0 0,16 2 91 0 0,242-2 120 0 0,-174 5 298 0 0,-115 0-337 0 0,18 0 68 0 0,19 4-158 0 0,32-3 9 0 0,-68-1 17 0 0,87 3-17 0 0,-107-3 0 0 0,13 0 0 0 0,0 0 0 0 0,3-2 0 0 0,-18 1 0 0 0,1 1 0 0 0,-1 0 0 0 0,1 0 0 0 0,3 2 0 0 0,25-1 0 0 0,8-4 63 0 0,40 2-63 0 0,-39 2 1 0 0,84 5-1 0 0,-80-4 0 0 0,-28 0 0 0 0,0-2 0 0 0,13-1 0 0 0,26-1 32 0 0,47 4-32 0 0,-12 0 328 0 0,-61-2-255 0 0,34 0 362 0 0,31 6-435 0 0,-38-2 260 0 0,1-1 0 0 0,-1-4 1 0 0,8-2-261 0 0,15-1 441 0 0,16 5-441 0 0,-33-1 277 0 0,77 8 619 0 0,-17-2-653 0 0,1 0-162 0 0,-111-6-298 0 0,5 0-168 0 0,0 0 1 0 0,-1-2 0 0 0,1 0 0 0 0,7-3 384 0 0,-15 2-5809 0 0</inkml:trace>
  <inkml:trace contextRef="#ctx0" brushRef="#br0" timeOffset="-121341.365">5252 964 16991 0 0,'2'0'778'0'0,"3"-2"-309"0"0,-2 1-409 0 0,-1 0-1 0 0,1 0 0 0 0,0 1 1 0 0,-1-1-1 0 0,1 1 0 0 0,0 0 1 0 0,0 0-1 0 0,-1 0 0 0 0,1 0 0 0 0,1 0-59 0 0,32-1 3006 0 0,0-2-1 0 0,4-3-3005 0 0,41-3 1825 0 0,11 2-1025 0 0,-28 1-2159 0 0,0 3 0 0 0,15 3 1359 0 0,-58 2-1782 0 0</inkml:trace>
  <inkml:trace contextRef="#ctx0" brushRef="#br0" timeOffset="-120835.029">6184 466 9672 0 0,'2'-2'450'0'0,"3"0"-181"0"0,4 1 7918 0 0,-10 2-8051 0 0,1 0-1 0 0,-1 0 1 0 0,1 0-1 0 0,0 0 1 0 0,-1 0 0 0 0,1 0-1 0 0,0 0 1 0 0,-1 0-1 0 0,1 0 1 0 0,0 0 0 0 0,0 0-1 0 0,0 0 1 0 0,0 0-1 0 0,0 1 1 0 0,0-1 0 0 0,0 0-1 0 0,0 0 1 0 0,1 0-136 0 0,-1 1 338 0 0,1 16 775 0 0,0 0 0 0 0,4 10-1113 0 0,0 6 599 0 0,17 200 1346 0 0,-14-133-1945 0 0,-8-80 39 0 0,0-18-25 0 0,0 0 1 0 0,0 0-1 0 0,0 0 0 0 0,0 0 1 0 0,0 0-1 0 0,1 0 0 0 0,-1 0 1 0 0,1-1-1 0 0,1 4-14 0 0,-1-5 1 0 0,0 1 0 0 0,0 0 0 0 0,0 0 0 0 0,-1 0 0 0 0,1 0-1 0 0,0 1 1 0 0,-1-1 0 0 0,1 0 0 0 0,-1 0 0 0 0,0 0 0 0 0,0 0 0 0 0,0 1-1 0 0,0-1 1 0 0,0 0 0 0 0,0 0 0 0 0,0 0 0 0 0,-1 0 0 0 0,1 1 0 0 0,-1-1 0 0 0,0 0-1 0 0,1-1-19 0 0,0 1 1 0 0,-1-1 0 0 0,1 0-1 0 0,0 0 1 0 0,0 1 0 0 0,0-1-1 0 0,0 0 1 0 0,0 1 0 0 0,1-1 0 0 0,-1 0-1 0 0,0 1 1 0 0,0-1 0 0 0,1 0-1 0 0,-1 0 1 0 0,1 1 0 0 0,-1-1-1 0 0,1 0 1 0 0,0 0 0 0 0,0 1 18 0 0,0 0-159 0 0,0-1 0 0 0,0 0 0 0 0,-1 1 0 0 0,1-1 0 0 0,0 1 0 0 0,-1 0 0 0 0,0-1 0 0 0,1 1 0 0 0,-1-1 0 0 0,0 2 159 0 0,3-3-653 0 0,2 2 382 0 0,-1-1-1781 0 0,-9-4 52 0 0,-2-2 432 0 0</inkml:trace>
  <inkml:trace contextRef="#ctx0" brushRef="#br0" timeOffset="-120565.003">5927 585 15720 0 0,'-7'-2'94'0'0,"5"1"-14"0"0,0 1 1 0 0,0 0-1 0 0,0-1 1 0 0,0 1-1 0 0,0-1 1 0 0,0 0-1 0 0,0 0 1 0 0,0 0-1 0 0,1 0 1 0 0,-1 0-1 0 0,0 0 1 0 0,1 0-1 0 0,-1-1 1 0 0,1 1-1 0 0,-1 0 1 0 0,1-1-1 0 0,-1 1 1 0 0,1-1-1 0 0,0 0 0 0 0,-1-1-80 0 0,-6-6 93 0 0,8 9-62 0 0,-1 0 0 0 0,1 0 0 0 0,0 0 0 0 0,0 0 1 0 0,0 0-1 0 0,-1 0 0 0 0,1 0 0 0 0,0 0 0 0 0,0-1 0 0 0,0 1 0 0 0,-1 0 1 0 0,1 0-1 0 0,0 0 0 0 0,0 0 0 0 0,0-1 0 0 0,0 1 0 0 0,-1 0 0 0 0,1 0 1 0 0,0 0-1 0 0,0 0 0 0 0,0-1 0 0 0,0 1 0 0 0,0 0 0 0 0,0 0 0 0 0,0-1 0 0 0,0 1 1 0 0,0 0-1 0 0,0 0 0 0 0,-1-1 0 0 0,1 1 0 0 0,0 0 0 0 0,0 0 0 0 0,0 0 1 0 0,1-1-1 0 0,-1 1 0 0 0,0 0 0 0 0,0 0 0 0 0,0-1 0 0 0,0 1 0 0 0,0 0 0 0 0,0 0 1 0 0,0 0-1 0 0,0-1 0 0 0,0 1 0 0 0,0 0 0 0 0,1 0 0 0 0,-1 0 0 0 0,0-1 1 0 0,0 1-1 0 0,0 0-31 0 0,1-4 1136 0 0,-1 3-1123 0 0,0 1 1 0 0,0 0 0 0 0,0 0-1 0 0,0 0 1 0 0,0 0-1 0 0,0-1 1 0 0,0 1 0 0 0,0 0-1 0 0,0 0 1 0 0,0 0-1 0 0,0 0 1 0 0,0-1 0 0 0,1 1-1 0 0,-1 0 1 0 0,0 0-1 0 0,0 0 1 0 0,0 0 0 0 0,0-1-1 0 0,0 1 1 0 0,0 0-1 0 0,0 0 1 0 0,0 0 0 0 0,0 0-1 0 0,1 0 1 0 0,-1-1-1 0 0,0 1 1 0 0,0 0 0 0 0,0 0-1 0 0,0 0 1 0 0,0 0 0 0 0,1 0-1 0 0,-1 0 1 0 0,0 0-1 0 0,0 0 1 0 0,0 0 0 0 0,0 0-1 0 0,1 0 1 0 0,-1 0-1 0 0,0-1 1 0 0,0 1 0 0 0,0 0-1 0 0,0 0 1 0 0,1 0-1 0 0,-1 0-13 0 0,45-14 1682 0 0,-13 5-1052 0 0,-10 2-75 0 0,1 2 0 0 0,18-2-555 0 0,-3 1 336 0 0,89-17 884 0 0,83-1-1220 0 0,-122 19-3291 0 0,52 5 3291 0 0,-111 2-5595 0 0,-6 1-1688 0 0</inkml:trace>
  <inkml:trace contextRef="#ctx0" brushRef="#br0" timeOffset="-120245.203">6692 780 14280 0 0,'-3'3'200'0'0,"-9"10"469"0"0,1 1-1 0 0,0 0 1 0 0,1 1-1 0 0,0 0 1 0 0,1 0-1 0 0,0 3-668 0 0,3-5 445 0 0,-1 5 277 0 0,-1-1 0 0 0,2 1 0 0 0,-2 11-722 0 0,7-25 93 0 0,0 1-1 0 0,0-1 1 0 0,0 0 0 0 0,1 1-1 0 0,0-1 1 0 0,0 1 0 0 0,0-1 0 0 0,0 1-1 0 0,1-1 1 0 0,0 0 0 0 0,0 1-1 0 0,0-1 1 0 0,0 0 0 0 0,1 1 0 0 0,-1-1-1 0 0,1 0 1 0 0,2 2-93 0 0,-3-5 41 0 0,0 1 0 0 0,1-1 0 0 0,-1 0 0 0 0,1 0 0 0 0,-1 0 1 0 0,1 0-1 0 0,0 0 0 0 0,-1 0 0 0 0,1-1 0 0 0,0 1 0 0 0,0-1 0 0 0,-1 1 0 0 0,1-1 0 0 0,0 1 0 0 0,0-1 0 0 0,0 0 1 0 0,0 0-42 0 0,4 1 95 0 0,-1-1 1 0 0,0 0 0 0 0,0 0 0 0 0,0-1-1 0 0,4 0-95 0 0,7-3 115 0 0,0 0 0 0 0,-1 0 0 0 0,0-1 0 0 0,0-1 0 0 0,0-1 0 0 0,-1 0 0 0 0,0-1 0 0 0,6-5-115 0 0,-16 10 18 0 0,1 0 0 0 0,-1 0-1 0 0,-1-1 1 0 0,1 1 0 0 0,0-1-1 0 0,-1 0 1 0 0,0 0 0 0 0,0 0-1 0 0,0-1 1 0 0,0 1 0 0 0,-1-1-1 0 0,1 1 1 0 0,-1-1 0 0 0,0 0-1 0 0,-1 0 1 0 0,2-4-18 0 0,-2 4 10 0 0,0 1-1 0 0,0-1 1 0 0,-1 1 0 0 0,0-1 0 0 0,1 1-1 0 0,-1-1 1 0 0,-1 0 0 0 0,1 1 0 0 0,-1-1 0 0 0,1 1-1 0 0,-1-1 1 0 0,-1 1 0 0 0,0-4-10 0 0,-3-3-71 0 0,0 1 1 0 0,-1 0 0 0 0,0 0-1 0 0,-6-6 71 0 0,6 8-113 0 0,6 7 95 0 0,-4-5-167 0 0,0 0 0 0 0,0 0-1 0 0,-1 0 1 0 0,0 0-1 0 0,0 1 1 0 0,0-1-1 0 0,-1 1 1 0 0,1 1 0 0 0,-1-1-1 0 0,-1 1 1 0 0,1 0-1 0 0,-3-1 186 0 0,9 5-327 0 0,-5-2 80 0 0,3 1-2713 0 0,2 1-4069 0 0</inkml:trace>
  <inkml:trace contextRef="#ctx0" brushRef="#br0" timeOffset="-119715.313">7078 752 9672 0 0,'-4'15'1032'0'0,"-4"21"1172"0"0,5-27-1297 0 0,1-1 1 0 0,0 1 0 0 0,1 0-1 0 0,0 0 1 0 0,0 3-908 0 0,0 18 1434 0 0,0-24-1188 0 0,1 1 0 0 0,-1-1 0 0 0,1 0 0 0 0,1 1 0 0 0,-1-1 1 0 0,1 0-1 0 0,0 1 0 0 0,0-1 0 0 0,1 0 0 0 0,0 0 0 0 0,0 0 0 0 0,0 0 0 0 0,2 1-246 0 0,-3-4 85 0 0,1 0 0 0 0,0 0 0 0 0,0 0 0 0 0,0 0-1 0 0,0 0 1 0 0,1-1 0 0 0,-1 1 0 0 0,1-1-1 0 0,-1 1 1 0 0,1-1 0 0 0,0 0 0 0 0,0 0 0 0 0,0-1-1 0 0,0 1 1 0 0,1 0 0 0 0,-1-1 0 0 0,0 0 0 0 0,1 0-1 0 0,-1 0 1 0 0,3 1-85 0 0,-2-1 15 0 0,1-1-1 0 0,-1 1 1 0 0,1 0 0 0 0,0-1-1 0 0,-1 0 1 0 0,1 0-1 0 0,-1-1 1 0 0,1 1-1 0 0,0-1 1 0 0,-1 0 0 0 0,1 0-1 0 0,-1 0 1 0 0,1-1-1 0 0,-1 0 1 0 0,0 1-1 0 0,0-2 1 0 0,0 1-1 0 0,0 0 1 0 0,0-1 0 0 0,0 0-1 0 0,0 0-14 0 0,9-9-35 0 0,-1 0 0 0 0,0-1 0 0 0,0 0 1 0 0,9-15 34 0 0,-6 8-27 0 0,-15 20 22 0 0,0-1 0 0 0,1 1 0 0 0,-1 0 0 0 0,0-1 0 0 0,0 1 0 0 0,1-1 0 0 0,-1 1 0 0 0,0 0 0 0 0,1-1 0 0 0,-1 1 0 0 0,0 0 0 0 0,1-1 0 0 0,-1 1 0 0 0,1 0 0 0 0,-1 0 0 0 0,0-1 0 0 0,1 1 0 0 0,-1 0 0 0 0,1 0 0 0 0,-1 0 0 0 0,1 0 0 0 0,-1 0 0 0 0,1-1 0 0 0,-1 1 0 0 0,0 0 0 0 0,1 0 0 0 0,-1 0 0 0 0,1 0 0 0 0,-1 0 0 0 0,1 0-1 0 0,-1 1 1 0 0,1-1 0 0 0,-1 0 0 0 0,1 0 0 0 0,-1 0 0 0 0,1 0 0 0 0,-1 0 0 0 0,1 1 5 0 0,0 0-14 0 0,0 0-1 0 0,0 0 1 0 0,0 1 0 0 0,0-1-1 0 0,0 0 1 0 0,0 1-1 0 0,-1-1 1 0 0,1 1 0 0 0,-1-1-1 0 0,1 1 1 0 0,-1-1-1 0 0,1 1 15 0 0,2 8 1 0 0,1 6 8 0 0,1 0 0 0 0,1 0 1 0 0,7 13-10 0 0,-11-25 5 0 0,0 0 0 0 0,1-1 0 0 0,-1 1 0 0 0,1 0 0 0 0,-1-1 1 0 0,1 1-1 0 0,1-1 0 0 0,-1 0 0 0 0,0 0 0 0 0,1-1 0 0 0,-1 1 1 0 0,1 0-1 0 0,0-1 0 0 0,0 0 0 0 0,0 0 0 0 0,0 0 0 0 0,0 0-5 0 0,0-2 98 0 0,-1 1-1 0 0,1 0 0 0 0,0-1 0 0 0,-1 1 0 0 0,1-1 1 0 0,-1 0-1 0 0,1 0 0 0 0,0 0 0 0 0,-1-1 1 0 0,1 1-1 0 0,0-1 0 0 0,-1 0 0 0 0,1 0 1 0 0,-1 0-1 0 0,0-1 0 0 0,1 1 0 0 0,-1-1 1 0 0,0 0-1 0 0,0 0 0 0 0,0 0 0 0 0,3-2-97 0 0,-1 0 16 0 0,-1 0-1 0 0,0-1 1 0 0,0 1-1 0 0,0-1 1 0 0,0 0-1 0 0,-1 0 1 0 0,1 0-1 0 0,-1 0 1 0 0,0-1-1 0 0,-1 1 1 0 0,0-1-1 0 0,2-3-15 0 0,7-34 268 0 0,2-13-268 0 0,-10 37-607 0 0,0-1 0 0 0,-1 1 0 0 0,-1-2 607 0 0,8-21-4643 0 0,-9 34 2719 0 0</inkml:trace>
  <inkml:trace contextRef="#ctx0" brushRef="#br0" timeOffset="-118544.423">7827 802 6912 0 0,'0'0'528'0'0,"-2"3"6419"0"0,-5 14-4576 0 0,6-1-1380 0 0,1 13 579 0 0,2-4-506 0 0,-2-19-796 0 0,0 0 0 0 0,1 0-1 0 0,0 0 1 0 0,1 6-268 0 0,-1-6 5 0 0,0-1-1 0 0,0 1 1 0 0,0 0 0 0 0,-1 3-5 0 0,3 22-2 0 0,-2-25 379 0 0,0-1-1 0 0,-1 0 1 0 0,1 0-1 0 0,-1 0 1 0 0,-1 5-377 0 0,-1-17 181 0 0,-1-3-197 0 0,3-10 16 0 0,1 0 0 0 0,3-19 0 0 0,-3 33 0 0 0,0 0 0 0 0,1 0 0 0 0,-1 0 0 0 0,1 0 0 0 0,1 0 0 0 0,-1 0 0 0 0,1 1 0 0 0,0-1 0 0 0,0 1 0 0 0,1 0 0 0 0,2-4 0 0 0,-3 5 0 0 0,14-10 0 0 0,-17 14 0 0 0,0 0 0 0 0,0-1 0 0 0,0 1 0 0 0,1 0 0 0 0,-1 0 0 0 0,0-1 0 0 0,1 1 0 0 0,-1 0 0 0 0,0 0 0 0 0,1 0 0 0 0,-1 0 0 0 0,0-1 0 0 0,1 1 0 0 0,-1 0 0 0 0,0 0 0 0 0,1 0 0 0 0,-1 0 0 0 0,0 0 0 0 0,1 0 0 0 0,-1 0 0 0 0,0 0 0 0 0,1 0 0 0 0,-1 0 0 0 0,0 0 0 0 0,1 0 0 0 0,-1 0 0 0 0,0 0 0 0 0,1 1 0 0 0,-1-1 0 0 0,0 0 0 0 0,1 0 0 0 0,-1 0 0 0 0,0 0 0 0 0,1 1 0 0 0,-1-1 0 0 0,0 0 0 0 0,3 1 0 0 0,0 1 0 0 0,0-1 0 0 0,0 0 0 0 0,0 1 0 0 0,-1 0 0 0 0,1 0 0 0 0,-1 0 0 0 0,1 0 0 0 0,-1 0 0 0 0,0 0 0 0 0,0 0 0 0 0,0 1 0 0 0,0-1 0 0 0,0 1 0 0 0,6 9 0 0 0,0 1 0 0 0,3 7 0 0 0,-1-1 0 0 0,34 53 0 0 0,-42-69-2 0 0,1-1-1 0 0,-1 1 1 0 0,1 0-1 0 0,0-1 1 0 0,-1 0-1 0 0,1 0 1 0 0,0 0-1 0 0,0 0 1 0 0,0 0-1 0 0,1 0 1 0 0,-1-1-1 0 0,0 1 1 0 0,1-1-1 0 0,-1 0 1 0 0,1 0-1 0 0,-1-1 1 0 0,1 1-1 0 0,0-1 1 0 0,0 1 2 0 0,0-1 45 0 0,1 1 1 0 0,0-1-1 0 0,1-1 1 0 0,-2 1 0 0 0,1 0-1 0 0,0-1 1 0 0,0 0 0 0 0,0 0-1 0 0,0-1 1 0 0,0 1-1 0 0,-1-1 1 0 0,1 0 0 0 0,2-2-46 0 0,7-5 182 0 0,0-1 1 0 0,-1 0 0 0 0,0-1-1 0 0,-1 0 1 0 0,0-1 0 0 0,-1-1-1 0 0,7-8-182 0 0,-7 6 123 0 0,-1 1 1 0 0,7-12-124 0 0,-14 21-71 0 0,-1-1 0 0 0,1 1 0 0 0,-1-1 0 0 0,0 1 0 0 0,0-1 0 0 0,-1 0 0 0 0,1 0 0 0 0,-1 1 0 0 0,-1-1 1 0 0,1-3 70 0 0,-1 7-18 0 0,0 1 19 0 0,0 0-1 0 0,0 0 0 0 0,0 0 0 0 0,0 1 0 0 0,0-1 1 0 0,-1 0-1 0 0,1 0 0 0 0,0 0 0 0 0,0 1 1 0 0,-1-1-1 0 0,1 0 0 0 0,0 1 0 0 0,-1-1 1 0 0,1 0-1 0 0,-1 1 0 0 0,1-1 0 0 0,-1 0 0 0 0,0 0 111 0 0,0 2-68 0 0,-1-1 1 0 0,0 0-1 0 0,0 1 0 0 0,0-1 0 0 0,1 1 1 0 0,-1-1-1 0 0,0 1 0 0 0,1 0 1 0 0,-1 0-1 0 0,1 0 0 0 0,-1 0 1 0 0,1 0-1 0 0,-1 0 0 0 0,0 1-43 0 0,-20 22-82 0 0,14-15 123 0 0,4-5-42 0 0,1 0-1 0 0,-1 1 0 0 0,1 0 1 0 0,0-1-1 0 0,1 1 1 0 0,-1 0-1 0 0,1 0 1 0 0,0 0-1 0 0,0 1 0 0 0,1-1 1 0 0,-1 1-1 0 0,1-1 1 0 0,0 1-1 0 0,1-1 1 0 0,-1 1-1 0 0,1-1 0 0 0,0 1 1 0 0,1-1-1 0 0,-1 1 1 0 0,1-1-1 0 0,0 1 1 0 0,2 3 1 0 0,-2-6-8 0 0,0 0 0 0 0,1 0 0 0 0,-1 0 0 0 0,1 0 0 0 0,0 0 0 0 0,0 0 0 0 0,0 0 0 0 0,0-1 0 0 0,0 1 1 0 0,0-1-1 0 0,1 1 0 0 0,0-1 0 0 0,-1 0 0 0 0,1 0 0 0 0,0 0 0 0 0,0 0 0 0 0,0-1 0 0 0,0 1 0 0 0,0-1 1 0 0,0 0-1 0 0,1 0 0 0 0,-1 0 0 0 0,0 0 0 0 0,2 0 8 0 0,6 1-360 0 0,1-1 0 0 0,-1 0 0 0 0,1 0 0 0 0,0-1 0 0 0,0-1 0 0 0,6-1 360 0 0,1-1-938 0 0,-1-2 0 0 0,0 0-1 0 0,-1-1 1 0 0,1-1-1 0 0,-1-1 1 0 0,0-1 938 0 0,-14 8-259 0 0,22-10-1275 0 0</inkml:trace>
  <inkml:trace contextRef="#ctx0" brushRef="#br0" timeOffset="-118280.365">8782 716 5984 0 0,'-8'-2'622'0'0,"4"1"-77"0"0,0 0 0 0 0,0 0 0 0 0,0 1-1 0 0,0 0 1 0 0,0 0 0 0 0,0 0-1 0 0,1 0 1 0 0,-1 1 0 0 0,0-1 0 0 0,0 1-1 0 0,0 0 1 0 0,0 0 0 0 0,1 1-1 0 0,-1-1 1 0 0,1 1 0 0 0,-1-1 0 0 0,-1 2-545 0 0,1 0 596 0 0,-1-1 0 0 0,1 1 1 0 0,0 0-1 0 0,0 1 0 0 0,0-1 1 0 0,0 1-1 0 0,-2 2-596 0 0,4-4-76 0 0,1 1 0 0 0,-1-1 1 0 0,0 1-1 0 0,1-1 0 0 0,0 1 0 0 0,-1 0 0 0 0,0 2 76 0 0,2-3 19 0 0,-1 0 0 0 0,1 1 1 0 0,0-1-1 0 0,-1 1 0 0 0,1-1 0 0 0,0 0 0 0 0,0 1 1 0 0,1-1-1 0 0,-1 1 0 0 0,0-1 0 0 0,1 0 0 0 0,0 1 0 0 0,-1-1 1 0 0,1 0-1 0 0,0 0 0 0 0,0 1 0 0 0,0-1 0 0 0,1 0 1 0 0,-1 0-1 0 0,0 0 0 0 0,1 0 0 0 0,-1-1 0 0 0,2 2-19 0 0,5 5 58 0 0,0-1-1 0 0,0 1 0 0 0,1-2 0 0 0,6 5-57 0 0,0-1 46 0 0,111 80 226 0 0,-121-85-90 0 0,1 0 0 0 0,-1 0 0 0 0,0 1 0 0 0,4 5-182 0 0,-9-10 18 0 0,1-1 0 0 0,-1 1 0 0 0,0-1 1 0 0,0 0-1 0 0,0 1 0 0 0,0-1 0 0 0,0 1 0 0 0,0-1 0 0 0,0 1 0 0 0,-1-1 0 0 0,1 1 1 0 0,0-1-1 0 0,0 1 0 0 0,0-1 0 0 0,0 0 0 0 0,-1 1 0 0 0,1-1 0 0 0,0 1 1 0 0,0-1-1 0 0,-1 0 0 0 0,1 1 0 0 0,0-1 0 0 0,0 0 0 0 0,-1 1 0 0 0,1-1-18 0 0,-10 9 314 0 0,4-7-187 0 0,-1 0 1 0 0,0 0 0 0 0,1 0-1 0 0,-1-1 1 0 0,-4 0-128 0 0,-9 3 16 0 0,-6 0-839 0 0,-1-2-1 0 0,0 0 1 0 0,-15-2 823 0 0,19 0-1226 0 0</inkml:trace>
  <inkml:trace contextRef="#ctx0" brushRef="#br0" timeOffset="-125686.865">1328 826 10912 0 0,'1'-8'154'0'0,"1"1"0"0"0,0 0 0 0 0,0 0 0 0 0,0 0-1 0 0,1 0 1 0 0,0 0 0 0 0,0 0 0 0 0,5-5-154 0 0,-3 1-31 0 0,26-44 1027 0 0,15-32 2717 0 0,-45 84-3433 0 0,1 0 1 0 0,-1 0 0 0 0,0-1-1 0 0,0 1 1 0 0,0 0-1 0 0,-1-1 1 0 0,1 1 0 0 0,-1-1-1 0 0,0 1 1 0 0,0-1-1 0 0,0 1 1 0 0,0 0 0 0 0,0-1-1 0 0,-1 1 1 0 0,0-2-281 0 0,0 3 89 0 0,1 0 1 0 0,-1 0 0 0 0,0 1-1 0 0,0-1 1 0 0,0 0 0 0 0,0 1 0 0 0,-1-1-1 0 0,1 1 1 0 0,0-1 0 0 0,-1 1-1 0 0,1 0 1 0 0,0-1 0 0 0,-1 1-1 0 0,0 0 1 0 0,1 0 0 0 0,-1 0-1 0 0,0 0 1 0 0,1 0 0 0 0,-1 1-1 0 0,0-1 1 0 0,0 0 0 0 0,0 1-1 0 0,0 0 1 0 0,0-1 0 0 0,1 1-1 0 0,-1 0 1 0 0,0 0 0 0 0,-1 0-90 0 0,-18-1 99 0 0,0 2 0 0 0,0 0 0 0 0,1 1 0 0 0,-1 1 0 0 0,0 1 0 0 0,-13 5-99 0 0,-17 7-24 0 0,1 2 0 0 0,-1 3 24 0 0,35-14 0 0 0,1 0 0 0 0,-1 2 0 0 0,-9 6 0 0 0,21-12 0 0 0,0 0 0 0 0,0 0 0 0 0,0 0 0 0 0,0 1 0 0 0,0-1 0 0 0,1 1 0 0 0,-1 0 0 0 0,1 0 0 0 0,0 0 0 0 0,1 1 0 0 0,-1-1 0 0 0,1 1 0 0 0,-1 0 0 0 0,1 2 0 0 0,1-5-6 0 0,1 0-1 0 0,0 0 0 0 0,0 0 0 0 0,0 1 1 0 0,1-1-1 0 0,-1 0 0 0 0,1 0 0 0 0,-1 0 1 0 0,1 0-1 0 0,-1 1 0 0 0,1-1 1 0 0,0 0-1 0 0,0 0 0 0 0,0 0 0 0 0,0 0 1 0 0,1-1-1 0 0,-1 1 0 0 0,0 0 1 0 0,1 0-1 0 0,1 0 7 0 0,1 3-57 0 0,1 0 0 0 0,-1-1 0 0 0,1 0 1 0 0,1 0-1 0 0,-1 0 0 0 0,0-1 0 0 0,2 1 57 0 0,26 11-136 0 0,1-1 0 0 0,16 3 136 0 0,-7-2-156 0 0,12 7 156 0 0,-19-7 48 0 0,-22-10 5 0 0,0 1-1 0 0,0 0 0 0 0,-1 1 1 0 0,0 1-53 0 0,4 2 140 0 0,-10-6-64 0 0,-1 0-1 0 0,0 0 1 0 0,0 1-1 0 0,0-1 1 0 0,0 1-1 0 0,-1 1 0 0 0,0-1-75 0 0,-3-3 24 0 0,-1 0 0 0 0,0 0 0 0 0,0 0 0 0 0,0-1 0 0 0,0 2 0 0 0,0-1-1 0 0,0 0 1 0 0,-1 0 0 0 0,1 0 0 0 0,0 0 0 0 0,-1 0 0 0 0,0 0 0 0 0,0 1 0 0 0,0-1-1 0 0,0 0 1 0 0,0 0 0 0 0,0 1 0 0 0,0-1 0 0 0,-1 0 0 0 0,1 0 0 0 0,-1 0-1 0 0,1 0 1 0 0,-1 0 0 0 0,0 0 0 0 0,0 0 0 0 0,-1 1-24 0 0,-1 2 46 0 0,0 0 1 0 0,0 0-1 0 0,0-1 0 0 0,-1 0 1 0 0,0 0-1 0 0,0 0 0 0 0,0 0 1 0 0,-1 0-1 0 0,1-1 0 0 0,-2 1-46 0 0,-7 4 101 0 0,0 0 0 0 0,-1-1-1 0 0,-1 1-100 0 0,-30 10 103 0 0,-1-2 0 0 0,0-2-1 0 0,-1-1 1 0 0,0-3 0 0 0,-1-2-1 0 0,-46 1-102 0 0,84-8 41 0 0,0-1-1 0 0,0 0 1 0 0,0 0 0 0 0,0-1-1 0 0,0-1 1 0 0,0 1-1 0 0,0-2 1 0 0,0 1 0 0 0,-6-4-41 0 0,16 6-12 0 0,-1 0 0 0 0,1 0 0 0 0,-1 0 0 0 0,1-1 0 0 0,-1 1 0 0 0,1 0 1 0 0,-1-1-1 0 0,1 1 0 0 0,-1 0 0 0 0,1-1 0 0 0,-1 1 0 0 0,1-1 0 0 0,-1 1 0 0 0,1-1 1 0 0,0 1-1 0 0,-1-1 0 0 0,1 1 0 0 0,0-1 0 0 0,-1 1 0 0 0,1-1 0 0 0,0 1 1 0 0,0-1-1 0 0,0 0 0 0 0,0 1 0 0 0,-1-1 0 0 0,1 1 0 0 0,0-1 0 0 0,0 0 12 0 0,0 0-71 0 0,1 1-1 0 0,-1-1 1 0 0,0 0 0 0 0,1 0-1 0 0,-1 0 1 0 0,1 0-1 0 0,-1 0 1 0 0,1 0-1 0 0,0 1 1 0 0,-1-1-1 0 0,1 0 1 0 0,0 0-1 0 0,-1 1 1 0 0,1-1-1 0 0,0 0 72 0 0,4-2-706 0 0,-1 0 0 0 0,1 0 0 0 0,-1 0 0 0 0,1 1 0 0 0,4-2 706 0 0,6-1-1807 0 0</inkml:trace>
  <inkml:trace contextRef="#ctx0" brushRef="#br0" timeOffset="-124996.67">1863 857 4608 0 0,'0'0'353'0'0,"15"-9"1151"0"0,-13 6-593 0 0,-1 2-591 0 0,-1 0-1 0 0,1 0 0 0 0,-1 1 1 0 0,1-1-1 0 0,0 0 1 0 0,-1 0-1 0 0,1 1 0 0 0,0-1 1 0 0,0 0-1 0 0,-1 1 1 0 0,1-1-1 0 0,0 0-319 0 0,0 1 278 0 0,-1-1-1 0 0,1 1 1 0 0,-1-1 0 0 0,0 1 0 0 0,0-1-1 0 0,1 1 1 0 0,-1-1 0 0 0,0 0 0 0 0,0 1-1 0 0,0-1 1 0 0,0 1 0 0 0,1-1 0 0 0,-1 0-1 0 0,0 1 1 0 0,0-1 0 0 0,0 0 0 0 0,0 1-1 0 0,-1-1 1 0 0,1 1 0 0 0,0-1 0 0 0,0 0-1 0 0,0 1 1 0 0,0-1 0 0 0,-1 1-1 0 0,1-1 1 0 0,0 0 0 0 0,-1 1 0 0 0,1-1-1 0 0,-1 0-277 0 0,-1 1 173 0 0,0-1 0 0 0,0 0 0 0 0,-1 1-1 0 0,1-1 1 0 0,0 1 0 0 0,-1 0 0 0 0,1-1-1 0 0,0 1 1 0 0,-1 0 0 0 0,1 1-1 0 0,0-1 1 0 0,-1 0 0 0 0,1 1 0 0 0,0-1-1 0 0,0 1 1 0 0,-1 0 0 0 0,1 0 0 0 0,0 0-1 0 0,0 0 1 0 0,-1 0-173 0 0,-10 5 108 0 0,1 0-1 0 0,-1 1 1 0 0,1 1 0 0 0,0 0-1 0 0,1 0 1 0 0,0 1 0 0 0,-4 4-108 0 0,8-6 43 0 0,-1 1 1 0 0,1 0 0 0 0,1 0 0 0 0,0 0 0 0 0,0 1 0 0 0,0 0 0 0 0,1 0 0 0 0,0 0 0 0 0,1 1 0 0 0,-1 2-44 0 0,4-9 8 0 0,0 0-1 0 0,0 0 0 0 0,1 0 1 0 0,-1 0-1 0 0,1 1 1 0 0,-1-1-1 0 0,1 0 0 0 0,0 0 1 0 0,0 0-1 0 0,0 0 1 0 0,1 0-1 0 0,-1 1 0 0 0,1-1 1 0 0,0 0-1 0 0,-1 0 1 0 0,2 0-1 0 0,-1 0 0 0 0,0-1 1 0 0,0 1-1 0 0,1 0 1 0 0,0 0-1 0 0,-1-1 0 0 0,1 1 1 0 0,0-1-1 0 0,0 1 0 0 0,0-1 1 0 0,1 0-1 0 0,-1 0 1 0 0,0 0-1 0 0,1 0 0 0 0,0 0-7 0 0,5 2 67 0 0,0 0 0 0 0,0 0-1 0 0,0-1 1 0 0,0 0 0 0 0,0 0 0 0 0,1-1-1 0 0,-1 0 1 0 0,1 0 0 0 0,-1-1-1 0 0,8 0-66 0 0,17 0-108 0 0,0-1 0 0 0,0-1 0 0 0,0-2 0 0 0,0-1-1 0 0,0-2 1 0 0,-1-1 0 0 0,0-2 0 0 0,6-3 108 0 0,-32 10-593 0 0,0-1 1 0 0,0 0-1 0 0,-1 0 1 0 0,1 0-1 0 0,-1-1 1 0 0,0 1-1 0 0,0-1 1 0 0,0-1-1 0 0,0 1 1 0 0,-1-1-1 0 0,1 1 0 0 0,1-4 593 0 0,5-13-2303 0 0</inkml:trace>
  <inkml:trace contextRef="#ctx0" brushRef="#br0" timeOffset="-124632.882">2148 645 13824 0 0,'0'0'629'0'0,"0"0"-12"0"0,0 0-319 0 0,5 7 592 0 0,36 96 1835 0 0,-11-26-1365 0 0,-21-50-1084 0 0,-1 1-1 0 0,-1 1 0 0 0,-1 0 0 0 0,-2 0 1 0 0,0 16-276 0 0,-1-18 399 0 0,-4 2 77 0 0,1-22-100 0 0,-1-19-254 0 0,2-2-285 0 0,1 0 1 0 0,1-1 0 0 0,0 1-1 0 0,0 1 1 0 0,2-1-1 0 0,0 0 1 0 0,0 1 0 0 0,1 0-1 0 0,3-5 163 0 0,-5 12-37 0 0,-1 0-1 0 0,1 0 1 0 0,0 1 0 0 0,0-1-1 0 0,1 1 1 0 0,-1 0-1 0 0,1 0 1 0 0,0 0-1 0 0,1 1 1 0 0,1-2 37 0 0,-4 5 0 0 0,0-1 1 0 0,0 0-1 0 0,0 0 1 0 0,0 1-1 0 0,0 0 1 0 0,0-1-1 0 0,1 1 1 0 0,-1 0-1 0 0,0 1 1 0 0,1-1-1 0 0,-1 1 1 0 0,1-1-1 0 0,-1 1 1 0 0,1 0-1 0 0,-1 0 1 0 0,1 1-1 0 0,-1-1 1 0 0,0 1-1 0 0,1 0 1 0 0,-1-1-1 0 0,1 2 0 0 0,1 0 40 0 0,-1 0 0 0 0,1 1 0 0 0,-1 0 0 0 0,1 0 0 0 0,-1 0 0 0 0,0 0 0 0 0,0 1 0 0 0,0 0 0 0 0,-1 0 0 0 0,1 0 0 0 0,1 3-40 0 0,8 12 101 0 0,-1 0 0 0 0,2 4-101 0 0,-5-7 66 0 0,6 14-244 0 0,-10-19 350 0 0,1 1 0 0 0,0-1 1 0 0,4 4-173 0 0,-9-12-305 0 0,1-1 0 0 0,0 1-1 0 0,1-1 1 0 0,-1 1 0 0 0,0-1 0 0 0,1 0 0 0 0,-1 0 0 0 0,1 0 0 0 0,-1-1-1 0 0,1 1 1 0 0,0-1 0 0 0,0 1 0 0 0,0-1 0 0 0,0 0 0 0 0,2 1 305 0 0,4 0-6561 0 0</inkml:trace>
  <inkml:trace contextRef="#ctx0" brushRef="#br0" timeOffset="-124175.405">2924 763 10592 0 0,'-13'-2'1136'0'0,"4"2"-530"0"0,1 1 0 0 0,-1 0 0 0 0,1 0 0 0 0,-1 1 0 0 0,1 0 1 0 0,0 1-1 0 0,-1 0 0 0 0,2 0 0 0 0,-3 1-606 0 0,-5 4 516 0 0,0 1 0 0 0,0 0-1 0 0,1 1 1 0 0,-2 3-516 0 0,5-4 190 0 0,0 1 0 0 0,1 1 0 0 0,0-1 0 0 0,1 1 0 0 0,1 1 0 0 0,-1 0 0 0 0,2 0 0 0 0,0 1-1 0 0,0 0 1 0 0,1 0 0 0 0,-1 5-190 0 0,5-13 28 0 0,1 0 0 0 0,0 0-1 0 0,1 0 1 0 0,-1 0 0 0 0,1 0-1 0 0,0 0 1 0 0,0 0-1 0 0,0 0 1 0 0,1 0 0 0 0,0 0-1 0 0,1 3-27 0 0,-2-7 11 0 0,1 0 0 0 0,-1 0 0 0 0,1-1 0 0 0,0 1 0 0 0,-1 0 0 0 0,1 0-1 0 0,0-1 1 0 0,-1 1 0 0 0,1 0 0 0 0,0-1 0 0 0,0 1 0 0 0,0-1 0 0 0,0 1 0 0 0,0-1-1 0 0,0 1 1 0 0,0-1 0 0 0,0 1 0 0 0,0-1 0 0 0,0 0-11 0 0,18 3 161 0 0,-13-3-127 0 0,1-1 0 0 0,-1 0 0 0 0,0 0 0 0 0,0 0 0 0 0,0-1 0 0 0,0 0 0 0 0,0 0 0 0 0,0-1 0 0 0,-1 0 0 0 0,1 0 0 0 0,-1 0 0 0 0,2-1-34 0 0,2-3-7 0 0,0 0 0 0 0,0 0 0 0 0,-1-1 0 0 0,0 0 0 0 0,0 0 0 0 0,2-5 7 0 0,-1 1-100 0 0,-1-2-1 0 0,5-8 101 0 0,12-20-582 0 0,-20 36 705 0 0,0-1 0 0 0,0 1 0 0 0,1-1 0 0 0,1 1-123 0 0,-7 6 4 0 0,1 0-1 0 0,-1 0 1 0 0,1 0-1 0 0,-1 0 1 0 0,0 0-1 0 0,1 0 1 0 0,-1 0-1 0 0,0 1 1 0 0,1-1 0 0 0,-1 0-1 0 0,1 0 1 0 0,-1 0-1 0 0,0 1 1 0 0,1-1-1 0 0,-1 0 1 0 0,0 0-1 0 0,0 1 1 0 0,1-1 0 0 0,-1 0-1 0 0,0 0 1 0 0,0 1-1 0 0,1-1 1 0 0,-1 0-1 0 0,0 1 1 0 0,0-1-1 0 0,0 1 1 0 0,1-1 0 0 0,-1 0-4 0 0,6 11 17 0 0,48 109 397 0 0,-50-113-409 0 0,-1 0 1 0 0,2 0-1 0 0,-1-1 1 0 0,1 0-1 0 0,0 0 1 0 0,0 0-1 0 0,1-1 1 0 0,0 1-1 0 0,0-1 1 0 0,0-1-1 0 0,0 1 1 0 0,1-1-1 0 0,0 0 1 0 0,0 0-1 0 0,5 1-5 0 0,-8-4-52 0 0,-1 0 0 0 0,0 0 1 0 0,0 0-1 0 0,0-1 0 0 0,1 0 0 0 0,-1 1 0 0 0,0-1 0 0 0,0 0 0 0 0,1-1 0 0 0,-1 1 0 0 0,0 0 0 0 0,3-2 52 0 0,12-4-6391 0 0,-6 0-362 0 0</inkml:trace>
  <inkml:trace contextRef="#ctx0" brushRef="#br0" timeOffset="-122894.521">3180 785 13824 0 0,'3'-9'390'0'0,"-3"8"-98"0"0,1 1 0 0 0,-1-1 0 0 0,1 0 0 0 0,-1 0 0 0 0,0 0 0 0 0,1 0 1 0 0,-1 0-1 0 0,0 0 0 0 0,1 0 0 0 0,-1-1 0 0 0,0 1 0 0 0,0 0 0 0 0,0 0 0 0 0,0 0-292 0 0,-10 11 1470 0 0,5 0-1199 0 0,0-1 0 0 0,0 1 0 0 0,1 0 0 0 0,0 0 0 0 0,1 1 0 0 0,-1 3-271 0 0,0 1 38 0 0,0-1 0 0 0,1 1-1 0 0,1 0 1 0 0,0 9-38 0 0,3-14 207 0 0,0-1 0 0 0,0 0 0 0 0,1 0 0 0 0,1 0 0 0 0,0 0 0 0 0,0 0 0 0 0,3 5-207 0 0,-6-13 2 0 0,0-1-1 0 0,1 1 1 0 0,-1-1-1 0 0,1 1 1 0 0,-1-1-1 0 0,0 0 1 0 0,1 1-1 0 0,-1-1 1 0 0,1 1-1 0 0,-1-1 1 0 0,1 0-1 0 0,-1 0 1 0 0,1 1-1 0 0,-1-1 1 0 0,1 0-1 0 0,-1 0 1 0 0,1 1-1 0 0,0-1 1 0 0,-1 0-1 0 0,1 0 1 0 0,-1 0-1 0 0,1 0 1 0 0,0 0-1 0 0,-1 0-1 0 0,16-1 371 0 0,-12 0-315 0 0,-1 1-53 0 0,0-1-1 0 0,0 0 1 0 0,0 0-1 0 0,1 0 1 0 0,-1 0-1 0 0,-1 0 1 0 0,1-1-1 0 0,0 0 1 0 0,0 1 0 0 0,0-1-1 0 0,-1 0 1 0 0,1 0-1 0 0,-1-1 1 0 0,2-1-3 0 0,6-7-2 0 0,-1 0 0 0 0,7-12 2 0 0,6-7 1 0 0,-8 9-1 0 0,-12 18 0 0 0,-1 0 0 0 0,1 1 0 0 0,0-1 0 0 0,0 0 0 0 0,0 0 0 0 0,0 1 0 0 0,1-1 0 0 0,-1 1 0 0 0,1 0 0 0 0,-1-1 0 0 0,1 1 0 0 0,0 0 0 0 0,0 1 0 0 0,0-1 0 0 0,0 1 0 0 0,2-2 0 0 0,-4 3 3 0 0,0 0 0 0 0,0 1-1 0 0,0-1 1 0 0,1 0 0 0 0,-1 0 0 0 0,0 0-1 0 0,0 1 1 0 0,0-1 0 0 0,0 1-1 0 0,0-1 1 0 0,0 1 0 0 0,0-1 0 0 0,0 1-1 0 0,0 0 1 0 0,0-1 0 0 0,0 1-1 0 0,0 0 1 0 0,0 0 0 0 0,0 0 0 0 0,-1 0-1 0 0,1 0 1 0 0,0-1 0 0 0,-1 1-1 0 0,1 1 1 0 0,0-1 0 0 0,-1 0 0 0 0,1 0-1 0 0,-1 1-2 0 0,3 4 19 0 0,0 1 0 0 0,0 0 0 0 0,-1 0 0 0 0,0 1-19 0 0,20 50-64 0 0,-21-56 86 0 0,0 1 0 0 0,0-1 0 0 0,0 0 0 0 0,0 0 0 0 0,0 0 0 0 0,1 1 0 0 0,-1-1 0 0 0,1 0-22 0 0,6 11 40 0 0,-8-13-17 0 0,1 1-1 0 0,-1 0 1 0 0,1 0-1 0 0,-1 0 1 0 0,1-1-1 0 0,0 1 1 0 0,-1 0-1 0 0,1 0 1 0 0,0-1-1 0 0,-1 1 1 0 0,1 0-1 0 0,0-1 0 0 0,0 1 1 0 0,0-1-1 0 0,-1 1 1 0 0,1-1-1 0 0,0 0 1 0 0,0 1-1 0 0,0-1 1 0 0,0 0-1 0 0,0 0 1 0 0,0 1-1 0 0,0-1 1 0 0,0 0-1 0 0,0 0 1 0 0,0 0-1 0 0,0 0 1 0 0,0 0-1 0 0,0 0 1 0 0,-1-1-1 0 0,1 1 1 0 0,0 0-1 0 0,0 0 0 0 0,0-1 1 0 0,0 1-1 0 0,0-1-22 0 0,2 1 126 0 0,-1-1 0 0 0,0 0 0 0 0,1 0 0 0 0,-1-1 0 0 0,0 1 0 0 0,0 0 0 0 0,0-1 0 0 0,1 0-1 0 0,-2 1 1 0 0,1-1 0 0 0,0 0 0 0 0,1-1-126 0 0,4-8 114 0 0,0-1 0 0 0,-1 0 0 0 0,0-1 0 0 0,-1 1-1 0 0,0-1 1 0 0,-1 0 0 0 0,-1 0 0 0 0,0-1 0 0 0,0 1 0 0 0,-2-1-1 0 0,1 1 1 0 0,-2-1 0 0 0,0 0-114 0 0,-3-82-2016 0 0,6 66-3396 0 0,-3 22-2095 0 0</inkml:trace>
  <inkml:trace contextRef="#ctx0" brushRef="#br0" timeOffset="-122512.06">3647 359 12440 0 0,'0'0'565'0'0,"0"0"-5"0"0,0 0-299 0 0,5 7 969 0 0,0 3-768 0 0,-1 2 1 0 0,0-1 0 0 0,-1 0-1 0 0,0 1 1 0 0,-1 0 0 0 0,0 0 0 0 0,0 9-463 0 0,3 11 628 0 0,1 7-163 0 0,21 104 912 0 0,-17-90-1044 0 0,-6-29-42 0 0,5 17-291 0 0,-2-11 47 0 0,-2-13 36 0 0,0 1 1 0 0,1-1-1 0 0,1 2-83 0 0,-1-4 63 0 0,-4-9-25 0 0,1 0-1 0 0,0 0 1 0 0,0 0 0 0 0,0-1 0 0 0,0 1-1 0 0,1-1 1 0 0,0 0 0 0 0,0 0 0 0 0,4 4-38 0 0,-5-7 4 0 0,0 1 1 0 0,-1-1 0 0 0,1 0 0 0 0,0 0 0 0 0,0 0 0 0 0,1-1-1 0 0,-1 1 1 0 0,0-1 0 0 0,0 0 0 0 0,1 0 0 0 0,-1 0-1 0 0,1 0 1 0 0,-1 0 0 0 0,1-1 0 0 0,-1 1 0 0 0,1-1-1 0 0,-1 0 1 0 0,1 0 0 0 0,-1-1 0 0 0,1 1 0 0 0,-1-1-1 0 0,1 0 1 0 0,-1 1 0 0 0,1-1 0 0 0,-1-1 0 0 0,0 1-1 0 0,1-1 1 0 0,-1 1 0 0 0,0-1 0 0 0,0 0 0 0 0,0 0 0 0 0,-1 0-1 0 0,3-2-4 0 0,20-13-1805 0 0,-14 6 730 0 0</inkml:trace>
  <inkml:trace contextRef="#ctx0" brushRef="#br0" timeOffset="-122099.811">4251 714 10136 0 0,'-7'2'1049'0'0,"-1"0"-728"0"0,0 1 1 0 0,0 0-1 0 0,1 0 0 0 0,0 0 1 0 0,-1 1-1 0 0,1 0 1 0 0,0 1-1 0 0,-3 3-321 0 0,-9 5 1352 0 0,7-5-687 0 0,0 0 1 0 0,1 1-1 0 0,0 1 1 0 0,1 0 0 0 0,0 1-1 0 0,-5 7-665 0 0,9-11 188 0 0,1 0 0 0 0,0 1-1 0 0,0-1 1 0 0,1 1 0 0 0,0 0 0 0 0,1 0-1 0 0,-1 1 1 0 0,1-1 0 0 0,1 1-1 0 0,0-1 1 0 0,0 3-188 0 0,1-7 44 0 0,1 0 0 0 0,0-1 0 0 0,0 1 0 0 0,0 0 0 0 0,0-1-1 0 0,1 1 1 0 0,-1 0 0 0 0,1-1 0 0 0,0 1 0 0 0,0-1 0 0 0,0 1 0 0 0,1-1 0 0 0,-1 1 0 0 0,1-1 0 0 0,0 0-1 0 0,0 0 1 0 0,1 1-44 0 0,0 0 52 0 0,0-1 0 0 0,0 0 0 0 0,0 0 0 0 0,1 0 0 0 0,-1-1 0 0 0,1 1 0 0 0,0-1 0 0 0,0 0 0 0 0,0 0 0 0 0,0 0 0 0 0,0-1 0 0 0,0 1 0 0 0,1-1-52 0 0,3 1 64 0 0,0 0-1 0 0,-1-1 1 0 0,1 0-1 0 0,0-1 1 0 0,0 1-1 0 0,0-1 1 0 0,0-1-1 0 0,0 0 1 0 0,0 0-1 0 0,0 0 1 0 0,0-1-1 0 0,-1 0 1 0 0,1-1-1 0 0,-1 0 1 0 0,5-2-64 0 0,-8 3 47 0 0,1-1-1 0 0,-1 1 1 0 0,0-1 0 0 0,0 0 0 0 0,0 0 0 0 0,-1-1 0 0 0,1 1 0 0 0,-1-1 0 0 0,1 0 0 0 0,-1 1 0 0 0,-1-2 0 0 0,1 1 0 0 0,0 0-1 0 0,-1 0 1 0 0,0-1 0 0 0,0 1 0 0 0,0-1 0 0 0,-1 0 0 0 0,1 0 0 0 0,-1 1 0 0 0,0-1 0 0 0,-1 0 0 0 0,1 0 0 0 0,-1 0 0 0 0,0 0 0 0 0,0 0-1 0 0,0 0 1 0 0,-1 0 0 0 0,0 0 0 0 0,0 0 0 0 0,0 1 0 0 0,-1-1 0 0 0,1 0 0 0 0,-1 0 0 0 0,0 1 0 0 0,0 0 0 0 0,-1-1 0 0 0,1 1-1 0 0,-1 0 1 0 0,0 0 0 0 0,0 0 0 0 0,-4-3-47 0 0,1 1-95 0 0,-1 0 1 0 0,1 0-1 0 0,-1 1 0 0 0,0 0 0 0 0,-1 0 0 0 0,1 0 0 0 0,-1 1 0 0 0,0 0 1 0 0,0 1-1 0 0,-1 0 0 0 0,1 0 0 0 0,0 1 0 0 0,-1 0 0 0 0,-7-1 95 0 0,2 4-687 0 0,11 0-5562 0 0,3-1 4714 0 0</inkml:trace>
  <inkml:trace contextRef="#ctx0" brushRef="#br0" timeOffset="-121625.538">4554 720 10136 0 0,'0'0'464'0'0,"-5"14"168"0"0,-1 9 1812 0 0,0 0 0 0 0,-1 0 0 0 0,-7 12-2444 0 0,-3 13 2507 0 0,9-8-1226 0 0,6-27-874 0 0,2-10-328 0 0,-1 1-1 0 0,1-1 0 0 0,0 0 0 0 0,0 1 1 0 0,0-1-1 0 0,1 0 0 0 0,-1 0 0 0 0,1 1 1 0 0,-1-1-1 0 0,2 1-78 0 0,-2-2 157 0 0,0-2-138 0 0,0 1-1 0 0,0-1 1 0 0,0 0-1 0 0,0 0 1 0 0,1 1-1 0 0,-1-1 1 0 0,0 0-1 0 0,0 1 0 0 0,0-1 1 0 0,0 0-1 0 0,0 0 1 0 0,0 1-1 0 0,1-1 1 0 0,-1 0-1 0 0,0 0 1 0 0,0 1-1 0 0,1-1 1 0 0,-1 0-1 0 0,0 0 1 0 0,0 0-1 0 0,1 1 0 0 0,-1-1 1 0 0,0 0-1 0 0,0 0 1 0 0,1 0-1 0 0,-1 0 1 0 0,0 0-1 0 0,1 1 1 0 0,-1-1-1 0 0,0 0 1 0 0,0 0-1 0 0,1 0 1 0 0,-1 0-1 0 0,0 0 0 0 0,1 0 1 0 0,-1 0-1 0 0,0 0 1 0 0,1 0-19 0 0,12-2 198 0 0,-5-1-256 0 0,0-1 0 0 0,-1 0 0 0 0,1-1 1 0 0,-1 1-1 0 0,0-2 0 0 0,0 1 0 0 0,0-1 0 0 0,-1 0 0 0 0,0 0 0 0 0,0-1 0 0 0,0 0 58 0 0,26-26-71 0 0,-29 30 90 0 0,0 1 0 0 0,0 0-1 0 0,1-1 1 0 0,-1 1 0 0 0,1 1-1 0 0,-1-1 1 0 0,1 0 0 0 0,0 1-1 0 0,0 0 1 0 0,0 0-1 0 0,0 0 1 0 0,0 0 0 0 0,0 1-1 0 0,0-1 1 0 0,3 1-19 0 0,-4 0-10 0 0,-1 0-1 0 0,1 1 1 0 0,-1-1-1 0 0,1 0 1 0 0,-1 1-1 0 0,1 0 1 0 0,-1-1-1 0 0,1 1 1 0 0,-1 0-1 0 0,0 1 1 0 0,1-1-1 0 0,-1 0 1 0 0,0 0-1 0 0,0 1 1 0 0,0 0-1 0 0,0-1 1 0 0,0 1-1 0 0,0 0 1 0 0,-1 0-1 0 0,1 0 1 0 0,0 0-1 0 0,-1 0 1 0 0,0 0-1 0 0,1 0 1 0 0,-1 1 10 0 0,11 23-215 0 0,13 19 215 0 0,-20-37-5 0 0,1 0-1 0 0,0 0 1 0 0,0-1 0 0 0,0 0-1 0 0,1 0 1 0 0,0 0 0 0 0,3 1 5 0 0,-8-7 54 0 0,0 1 1 0 0,0-1 0 0 0,0 1-1 0 0,0-1 1 0 0,1 0 0 0 0,-1 0-1 0 0,0 0 1 0 0,0-1 0 0 0,1 1 0 0 0,-1 0-1 0 0,1-1 1 0 0,-1 1 0 0 0,1-1-1 0 0,-1 0 1 0 0,0 0 0 0 0,1 0-1 0 0,-1 0 1 0 0,1 0 0 0 0,-1-1-1 0 0,1 1 1 0 0,-1-1 0 0 0,0 0 0 0 0,1 1-1 0 0,-1-1 1 0 0,0 0 0 0 0,1 0-1 0 0,-1-1 1 0 0,0 1 0 0 0,0 0-1 0 0,0-1 1 0 0,0 1 0 0 0,0-1-1 0 0,-1 0 1 0 0,1 1 0 0 0,0-1 0 0 0,-1 0-1 0 0,1 0 1 0 0,-1 0 0 0 0,0 0-1 0 0,0-1 1 0 0,1 1 0 0 0,-1 0-1 0 0,-1 0 1 0 0,1-1 0 0 0,0 1-1 0 0,-1 0 1 0 0,1-1 0 0 0,-1 1 0 0 0,1-1-1 0 0,-1 1 1 0 0,0-2-55 0 0,-1-34 449 0 0,-3-18-449 0 0,-9-43-120 0 0,12 86 273 0 0,3 5-1044 0 0,1 4-3395 0 0,2 4 2366 0 0</inkml:trace>
  <inkml:trace contextRef="#ctx0" brushRef="#br0" timeOffset="-117421.913">10113 373 6448 0 0,'1'-1'77'0'0,"7"-4"397"0"0,-1-1 1 0 0,0-1-1 0 0,0 1 0 0 0,5-8-474 0 0,-3 4 1843 0 0,-6 7-1139 0 0,0 0 0 0 0,0-1-1 0 0,0 1 1 0 0,-1-1 0 0 0,0 1 0 0 0,0-1 0 0 0,1-2-704 0 0,-2 5 124 0 0,-1 0 1 0 0,0 0 0 0 0,0 0-1 0 0,0 0 1 0 0,0 0 0 0 0,1 0-1 0 0,-1 0 1 0 0,-1 0 0 0 0,1 0-1 0 0,0 0 1 0 0,0 0 0 0 0,0 0-1 0 0,0 0 1 0 0,-1 1 0 0 0,1-1-1 0 0,0 0 1 0 0,-1 0 0 0 0,1 0-1 0 0,-1 0 1 0 0,1 0 0 0 0,-1 0 0 0 0,1 1-1 0 0,-1-1 1 0 0,0 0 0 0 0,1 0-1 0 0,-1 1 1 0 0,0-1 0 0 0,0 1-1 0 0,1-1 1 0 0,-1 0 0 0 0,0 1-1 0 0,0-1 1 0 0,0 1 0 0 0,0 0-1 0 0,0-1-124 0 0,-9-3 321 0 0,1 0 0 0 0,-1 0 0 0 0,1 1-1 0 0,-1 1 1 0 0,0-1 0 0 0,-1 1-321 0 0,-63-7 452 0 0,55 7-354 0 0,-86-6 1135 0 0,-35 4-1233 0 0,131 4-48 0 0,1 0-1 0 0,-1 1 0 0 0,1 0 1 0 0,-3 1 48 0 0,8-1 37 0 0,0 0 0 0 0,-1 0-1 0 0,1 0 1 0 0,0 0 0 0 0,0 1 0 0 0,0-1 0 0 0,0 1 0 0 0,1 0 0 0 0,-1-1 0 0 0,0 1-1 0 0,1 1 1 0 0,-1-1-37 0 0,2-1 0 0 0,0 0 0 0 0,1 0 1 0 0,-1 0-1 0 0,0 0 0 0 0,1 0 0 0 0,-1 0 0 0 0,1 0 0 0 0,-1 1 0 0 0,1-1 0 0 0,0 0 0 0 0,-1 0 0 0 0,1 0 0 0 0,0 0 0 0 0,0 0 0 0 0,0 1 1 0 0,0-1-1 0 0,0 0 0 0 0,0 0 0 0 0,0 0 0 0 0,0 1 0 0 0,1-1 0 0 0,-1 0 0 0 0,11 27-65 0 0,-3-11-29 0 0,0 3 191 0 0,1 0 0 0 0,0 0 0 0 0,2-1 0 0 0,6 9-97 0 0,4 8 209 0 0,-14-25-152 0 0,24 44 543 0 0,-1 1-1 0 0,19 55-599 0 0,-39-83 43 0 0,-2 1 0 0 0,-1-1 1 0 0,-1 1-1 0 0,-2 0 0 0 0,-1 1 0 0 0,0 15-43 0 0,-3-35-3 0 0,0 1 0 0 0,-1 0-1 0 0,0 0 1 0 0,-1 0 0 0 0,0 0 0 0 0,-3 9 3 0 0,3-17-184 0 0,1 1-1 0 0,-1-1 1 0 0,0 0 0 0 0,0 1 0 0 0,0-1 0 0 0,0 0 0 0 0,0 0-1 0 0,-1 0 1 0 0,-1 1 184 0 0,1-2-453 0 0,1 1 0 0 0,-1-1 0 0 0,0-1 0 0 0,0 1 0 0 0,0 0-1 0 0,0-1 1 0 0,0 1 0 0 0,0-1 0 0 0,0 0 0 0 0,-1 0 0 0 0,-2 0 453 0 0,-9 1-4864 0 0,0-1-1173 0 0</inkml:trace>
  <inkml:trace contextRef="#ctx0" brushRef="#br0" timeOffset="-116690.497">9589 939 10392 0 0,'-2'-8'1109'0'0,"2"7"-957"0"0,0-1 0 0 0,1 1-1 0 0,-1-1 1 0 0,0 1 0 0 0,1 0 0 0 0,-1-1 0 0 0,1 1-1 0 0,-1-1 1 0 0,1 1 0 0 0,0 0 0 0 0,-1 0 0 0 0,1-1-1 0 0,0 1 1 0 0,0 0 0 0 0,0 0 0 0 0,0 0 0 0 0,0 0-1 0 0,0 0 1 0 0,0 0 0 0 0,1 0 0 0 0,0-1-152 0 0,4-1 596 0 0,-1 0 1 0 0,1 0 0 0 0,-1 1-1 0 0,4-2-596 0 0,1 1 276 0 0,4-3 434 0 0,0 2 0 0 0,0 0 0 0 0,14-2-710 0 0,20-6 890 0 0,4-4 676 0 0,0 2 0 0 0,30-2-1566 0 0,-27 7 17 0 0,71-9-18 0 0,-1 10 1 0 0,-119 7-29 0 0,1 1 0 0 0,-1 0 0 0 0,1 1 0 0 0,-1 0 0 0 0,5 1 29 0 0,-11-2-23 0 0,1 0 1 0 0,-1 1-1 0 0,1-1 0 0 0,-1 0 0 0 0,1 1 1 0 0,-1-1-1 0 0,0 1 0 0 0,1-1 1 0 0,-1 1-1 0 0,1-1 0 0 0,-1 0 0 0 0,0 1 1 0 0,1-1-1 0 0,-1 1 0 0 0,0 0 1 0 0,0-1-1 0 0,0 1 0 0 0,1-1 0 0 0,-1 1 1 0 0,0-1-1 0 0,0 1 0 0 0,0 0 1 0 0,0-1-1 0 0,0 1 0 0 0,0-1 0 0 0,0 1 1 0 0,0-1-1 0 0,0 1 0 0 0,0 0 1 0 0,0-1-1 0 0,-1 1 0 0 0,1 0 23 0 0,-7 20-24 0 0,-21 22 40 0 0,14-24 202 0 0,2 0-1 0 0,-1 4-217 0 0,10-17 23 0 0,0-1-1 0 0,0 1 1 0 0,1 0-1 0 0,0 0 1 0 0,1 0-1 0 0,-1 1 1 0 0,1-1-1 0 0,0 0 1 0 0,0 6-23 0 0,1-9-8 0 0,0 0 0 0 0,0 0 1 0 0,1-1-1 0 0,-1 1 0 0 0,1 0 1 0 0,-1-1-1 0 0,1 1 0 0 0,0-1 0 0 0,0 1 1 0 0,0-1-1 0 0,0 1 0 0 0,1-1 1 0 0,-1 1-1 0 0,1-1 0 0 0,-1 0 1 0 0,1 0-1 0 0,0 0 0 0 0,0 0 1 0 0,0 0-1 0 0,0 0 0 0 0,0 0 1 0 0,0-1-1 0 0,0 1 0 0 0,0-1 1 0 0,1 0-1 0 0,-1 1 0 0 0,1-1 8 0 0,3 1 56 0 0,-1 0-1 0 0,1-1 1 0 0,0 1-1 0 0,0-1 0 0 0,0 0 1 0 0,-1-1-1 0 0,1 1 1 0 0,0-1-1 0 0,0 0 1 0 0,0-1-1 0 0,5 0-55 0 0,-9 0 22 0 0,1 0 0 0 0,-1 1-1 0 0,1-1 1 0 0,-1 0 0 0 0,1 0-1 0 0,-1 0 1 0 0,0 0 0 0 0,0-1-1 0 0,0 1 1 0 0,0-1 0 0 0,0 1-1 0 0,0-1 1 0 0,0 0-1 0 0,0 0 1 0 0,-1 0 0 0 0,1 0-1 0 0,0 0 1 0 0,-1 0 0 0 0,0 0-1 0 0,0 0 1 0 0,1 0 0 0 0,-1-1-1 0 0,-1 1 1 0 0,1-1 0 0 0,0 1-1 0 0,0-1 1 0 0,-1 0-22 0 0,3-9 49 0 0,-2 0 0 0 0,1-1 0 0 0,-2 1 0 0 0,1-1 0 0 0,-2 0-49 0 0,1 3 21 0 0,0 0 16 0 0,0 0-14 0 0,0 0 0 0 0,1 0 1 0 0,1-6-24 0 0,-2 13-34 0 0,1-1-1 0 0,0 1 1 0 0,0 0 0 0 0,0 0 0 0 0,0-1 0 0 0,0 1 0 0 0,0 0 0 0 0,1 0 0 0 0,0 1 0 0 0,-1-1 0 0 0,1 0 0 0 0,0 0 0 0 0,0 1 0 0 0,1-1 0 0 0,-1 1 0 0 0,1 0 0 0 0,-1 0 0 0 0,1 0 0 0 0,-1 0 0 0 0,1 0 0 0 0,0 0 0 0 0,0 1 0 0 0,0-1 0 0 0,0 1-1 0 0,0 0 1 0 0,1 0 0 0 0,-1 0 0 0 0,0 0 0 0 0,0 1 0 0 0,4-1 34 0 0,11 2 63 0 0,0 1-1 0 0,0 1 0 0 0,-1 0 0 0 0,1 1 0 0 0,-1 1 1 0 0,0 1-1 0 0,0 1 0 0 0,0 0 0 0 0,1 2-62 0 0,-7-3 20 0 0,0 2-1 0 0,0-1 0 0 0,-1 1 0 0 0,0 1 1 0 0,0 0-1 0 0,-1 0 0 0 0,0 1-19 0 0,17 16 81 0 0,-22-21-43 0 0,1 0-1 0 0,-1 0 0 0 0,0 1 1 0 0,-1-1-1 0 0,1 1 0 0 0,-1 0 1 0 0,0 0-1 0 0,1 5-37 0 0,-1-6 55 0 0,-3-4 17 0 0,0-1 13 0 0,0 0 24 0 0,0 0-10 0 0,0 0-10 0 0,0 0-1 0 0,4-22 250 0 0,-4 5-418 0 0,1 0 0 0 0,1 0 1 0 0,0 0-1 0 0,1 0 1 0 0,1 0-1 0 0,1 1 0 0 0,4-10 80 0 0,-5 16-256 0 0,0 1 0 0 0,1 0 0 0 0,0 0 0 0 0,0 0 0 0 0,1 1 0 0 0,0 0 0 0 0,0 0 0 0 0,1 0 0 0 0,0 1 0 0 0,0 0 0 0 0,1 0 0 0 0,0 1 0 0 0,4-3 256 0 0,34-13-5983 0 0,-33 17 4329 0 0,0-1-288 0 0</inkml:trace>
  <inkml:trace contextRef="#ctx0" brushRef="#br0" timeOffset="-114993.438">10987 769 11976 0 0,'0'0'546'0'0,"0"0"-10"0"0,10 11-257 0 0,-8-8-79 0 0,0 0 0 0 0,0 0-1 0 0,0 0 1 0 0,0 0 0 0 0,-1 0 0 0 0,0 1-1 0 0,1 0-199 0 0,5 14 829 0 0,-4-12-467 0 0,0 1 0 0 0,0 0 1 0 0,-1 0-1 0 0,-1 0 1 0 0,1 1-1 0 0,-1-1 0 0 0,0 1-362 0 0,5 25 1331 0 0,22 82 1573 0 0,-27-110-2725 0 0,0 0-1 0 0,0 1 0 0 0,-1-1 1 0 0,0 6-179 0 0,0-5 112 0 0,0-5-27 0 0,0-1-12 0 0,0 0-1 0 0,0 0 11 0 0,0 0 45 0 0,0-12 300 0 0,0 7-432 0 0,1-1 0 0 0,0 0 0 0 0,1 0 0 0 0,-1 1 0 0 0,1-1 0 0 0,0 0 0 0 0,2-3 4 0 0,5-15-267 0 0,-5 14 165 0 0,1-1-1 0 0,0 1 0 0 0,0 0 1 0 0,1 0-1 0 0,3-4 103 0 0,-6 8-42 0 0,2 1 0 0 0,-1 0 1 0 0,0 0-1 0 0,1 0 0 0 0,0 0 0 0 0,0 0 1 0 0,0 1-1 0 0,1 0 0 0 0,4-2 42 0 0,-8 4-13 0 0,0 1 1 0 0,1 1-1 0 0,-1-1 1 0 0,0 0-1 0 0,1 0 1 0 0,-1 1-1 0 0,0 0 1 0 0,1-1-1 0 0,-1 1 0 0 0,1 0 1 0 0,-1 0-1 0 0,0 0 1 0 0,1 0-1 0 0,-1 1 1 0 0,1-1-1 0 0,1 1 13 0 0,0 1 40 0 0,-1-1-1 0 0,1 1 1 0 0,-1 0 0 0 0,0-1-1 0 0,1 2 1 0 0,-1-1-1 0 0,0 0 1 0 0,0 1 0 0 0,0-1-1 0 0,0 1-39 0 0,6 8-22 0 0,-1 0 0 0 0,1 0 0 0 0,-2 1-1 0 0,0-1 1 0 0,2 5 22 0 0,6 16 235 0 0,-10-20 166 0 0,1-1 0 0 0,0 0-1 0 0,5 7-400 0 0,-10-17 200 0 0,-1-1 0 0 0,0 0-6 0 0,0 0-30 0 0,0 0-18 0 0,0 0-2 0 0,9-14 54 0 0,-2 0-195 0 0,0-1 1 0 0,-1 0-1 0 0,-1-1-3 0 0,-4 12-9 0 0,1-1 1 0 0,0 1-1 0 0,0 0 0 0 0,1 0 0 0 0,-1-1 0 0 0,1 1 1 0 0,0 1-1 0 0,0-1 0 0 0,0 0 0 0 0,0 1 0 0 0,1 0 0 0 0,-1 0 1 0 0,4-2 8 0 0,-6 3-5 0 0,1 1 0 0 0,0 0 0 0 0,0 0 0 0 0,0 0 0 0 0,0 0 0 0 0,0 0 0 0 0,0 0 0 0 0,0 0 0 0 0,0 1 0 0 0,0-1 0 0 0,0 1 0 0 0,0-1 0 0 0,0 1 0 0 0,1 0 0 0 0,-1 0 0 0 0,0 0 0 0 0,0 0 0 0 0,0 0 0 0 0,0 1 0 0 0,1-1 0 0 0,-1 1 0 0 0,0-1 0 0 0,0 1 0 0 0,0 0 0 0 0,0-1 0 0 0,0 1 0 0 0,0 0 1 0 0,0 1-1 0 0,0 0 5 0 0,9 6 37 0 0,-2 2 1 0 0,1-1 0 0 0,-1 1 0 0 0,4 7-38 0 0,3 3-5 0 0,-11-13 84 0 0,0 0 1 0 0,-1 0-1 0 0,4 7-79 0 0,1 1 106 0 0,12 31 177 0 0,-18-38-337 0 0,0 1 0 0 0,1-1 1 0 0,0 0-1 0 0,0 0 0 0 0,1 0 0 0 0,0-1 0 0 0,1 0 0 0 0,0 0 54 0 0,-5-6 47 0 0,0-1-1 0 0,0 1 0 0 0,0-1 1 0 0,1 1-1 0 0,-1-1 1 0 0,0 0-1 0 0,0 0 0 0 0,1 0 1 0 0,-1 0-1 0 0,0 0 1 0 0,1 0-1 0 0,-1 0 0 0 0,0 0 1 0 0,0 0-1 0 0,1-1-46 0 0,4 1 124 0 0,-4 0-134 0 0,0-1 0 0 0,0 1 0 0 0,0-1 0 0 0,-1 0 0 0 0,1 1 0 0 0,0-1 0 0 0,0 0 0 0 0,0 0 1 0 0,-1 0-1 0 0,1 0 0 0 0,0-1 0 0 0,-1 1 0 0 0,1 0 0 0 0,-1-1 0 0 0,1 1 0 0 0,-1-1 0 0 0,0 1 0 0 0,0-1 0 0 0,1 0 0 0 0,-1 0 10 0 0,4-6-103 0 0,0 0 1 0 0,-1 0 0 0 0,3-8 102 0 0,19-44-918 0 0,-23 52 796 0 0,0 0-1 0 0,1 0 0 0 0,0 0 1 0 0,0 1-1 0 0,1-1 0 0 0,0 1 1 0 0,0 0-1 0 0,2-1 123 0 0,-7 8-12 0 0,1 0-1 0 0,-1 0 1 0 0,1 0-1 0 0,0 0 1 0 0,-1 0 0 0 0,1-1-1 0 0,0 1 1 0 0,-1 1 0 0 0,1-1-1 0 0,0 0 1 0 0,-1 0 0 0 0,1 0-1 0 0,0 0 1 0 0,-1 0-1 0 0,1 0 1 0 0,-1 1 0 0 0,1-1-1 0 0,0 0 1 0 0,-1 1 0 0 0,1-1-1 0 0,-1 0 1 0 0,1 1-1 0 0,-1-1 1 0 0,1 1 0 0 0,-1-1-1 0 0,1 1 1 0 0,-1-1 0 0 0,1 1-1 0 0,-1-1 1 0 0,0 1 0 0 0,1-1-1 0 0,-1 1 1 0 0,0-1-1 0 0,0 1 13 0 0,15 21-56 0 0,9 38 522 0 0,-19-42-371 0 0,-4-15-82 0 0,0 0-1 0 0,-1 0 0 0 0,1-1 1 0 0,0 1-1 0 0,0 0 0 0 0,0-1 1 0 0,1 2-13 0 0,-1-2 39 0 0,1 0 1 0 0,-1 0-1 0 0,0 0 1 0 0,1 0 0 0 0,-1 0-1 0 0,1 0 1 0 0,0-1-1 0 0,0 1 1 0 0,-1 0 0 0 0,1-1-1 0 0,0 0 1 0 0,0 1 0 0 0,0-1-1 0 0,1 0 1 0 0,-1 0-1 0 0,0 0 1 0 0,0 0 0 0 0,1 0-1 0 0,-1-1 1 0 0,0 1-1 0 0,1-1 1 0 0,-1 0 0 0 0,1 1-1 0 0,-1-1 1 0 0,0 0 0 0 0,1 0-1 0 0,-1-1 1 0 0,1 1-1 0 0,-1 0 1 0 0,0-1 0 0 0,2 0-40 0 0,-3 0 1 0 0,0 0 0 0 0,0 0 0 0 0,-1 0 0 0 0,1-1 0 0 0,0 1 0 0 0,-1 0 0 0 0,1 0 0 0 0,-1-1 0 0 0,0 1 0 0 0,1 0 0 0 0,-1-1 1 0 0,0 1-1 0 0,0 0 0 0 0,0-1 0 0 0,0 1 0 0 0,0-1-1 0 0,0-2 12 0 0,0 1 0 0 0,1-1 1 0 0,-1 1-1 0 0,1-1 0 0 0,-1 1 0 0 0,1 0 1 0 0,0-1-1 0 0,0 1 0 0 0,1 0 1 0 0,0-1-13 0 0,0-3 6 0 0,-2 6-6 0 0,1-1 0 0 0,-1 1-1 0 0,1-1 1 0 0,-1 1 0 0 0,1-1-1 0 0,0 1 1 0 0,-1 0 0 0 0,1-1-1 0 0,0 1 1 0 0,0 0 0 0 0,0 0 0 0 0,0-1-1 0 0,0 1 1 0 0,0 0 0 0 0,1 0-1 0 0,-1 0 1 0 0,0 0 0 0 0,0 0-1 0 0,1 1 1 0 0,-1-1 0 0 0,1 0 0 0 0,-1 0 0 0 0,2 2-10 0 0,0-1 1 0 0,0 0-1 0 0,0 1 1 0 0,0-1-1 0 0,0 1 1 0 0,0 0-1 0 0,-1 0 1 0 0,1 0-1 0 0,0 0 1 0 0,0 0-1 0 0,-1 1 1 0 0,1-1-1 0 0,-1 1 1 0 0,0 0-1 0 0,1 0 1 0 0,1 1 9 0 0,19 20-41 0 0,-12-11 51 0 0,1-1-1 0 0,0-1 0 0 0,0 0 0 0 0,1 0 1 0 0,4 0-10 0 0,-14-8 34 0 0,1 0 1 0 0,-1 0 0 0 0,1 0-1 0 0,0-1 1 0 0,-1 0-1 0 0,1 1 1 0 0,0-2 0 0 0,0 1-1 0 0,0 0 1 0 0,0-1 0 0 0,0 0-1 0 0,0 1 1 0 0,0-2 0 0 0,0 1-1 0 0,0 0 1 0 0,0-1-1 0 0,0 0 1 0 0,0 0 0 0 0,0 0-1 0 0,0 0 1 0 0,0-1 0 0 0,-1 1-1 0 0,1-1-34 0 0,16-7 124 0 0,-15 8-104 0 0,0-1-1 0 0,0-1 1 0 0,-1 1-1 0 0,1-1 1 0 0,4-2-20 0 0,-2 0 18 0 0,-1-1 1 0 0,1 1 0 0 0,-1-1 0 0 0,0-1 0 0 0,0 1 0 0 0,-1-1-1 0 0,0 0 1 0 0,0 0 0 0 0,0-1 0 0 0,-1 1 0 0 0,0-1 0 0 0,-1 0-1 0 0,0 0 1 0 0,0 0 0 0 0,-1-1 0 0 0,2-5-19 0 0,37-143 236 0 0,-39 139-18 0 0,0 1 1 0 0,-1-19-219 0 0,1 0-301 0 0,-2 28 249 0 0,0 0 0 0 0,-1 0 0 0 0,0-1-1 0 0,0 1 1 0 0,-1 0 0 0 0,0 0 0 0 0,-1 0 0 0 0,1 1 0 0 0,-1-1 0 0 0,-1 0 0 0 0,1 1 0 0 0,-3-2 52 0 0,6 8 2 0 0,-1 0 1 0 0,1 0 0 0 0,-1 0-1 0 0,0 0 1 0 0,1 0 0 0 0,-1 0 0 0 0,0 0-1 0 0,1 0 1 0 0,-1 0 0 0 0,0 1-1 0 0,0-1 1 0 0,0 0 0 0 0,0 1 0 0 0,0-1-1 0 0,0 1 1 0 0,0-1 0 0 0,0 1 0 0 0,0-1-1 0 0,0 1 1 0 0,0 0 0 0 0,0-1-1 0 0,0 1 1 0 0,-1 0-3 0 0,0 0 2 0 0,0 0 1 0 0,0 0-1 0 0,1 1 0 0 0,-1-1 0 0 0,0 0 0 0 0,0 1 1 0 0,1-1-1 0 0,-1 1 0 0 0,0 0 0 0 0,0 0 0 0 0,1 0 1 0 0,-1 0-1 0 0,0 0-2 0 0,-2 2 1 0 0,0 1-1 0 0,0-1 1 0 0,0 0 0 0 0,1 1 0 0 0,-1 0-1 0 0,1 0 1 0 0,0 0 0 0 0,1 0-1 0 0,-1 0 1 0 0,0 3-1 0 0,-6 16-21 0 0,2 1-1 0 0,1 0 0 0 0,1 0 1 0 0,1 0-1 0 0,1 1 1 0 0,1-1-1 0 0,2 1 0 0 0,0 0 1 0 0,1-1-1 0 0,3 8 22 0 0,-3-22-70 0 0,1 0 0 0 0,0 0 0 0 0,1 0-1 0 0,0 0 1 0 0,0-1 0 0 0,1 1 0 0 0,0-1 0 0 0,6 8 70 0 0,-7-11 17 0 0,1-1 0 0 0,0 0 0 0 0,0 0 0 0 0,0 0 1 0 0,0 0-1 0 0,1-1 0 0 0,0 0 0 0 0,0 0 0 0 0,0 0 0 0 0,0-1 0 0 0,1 1 1 0 0,-1-1-1 0 0,1 0 0 0 0,6 1-17 0 0,4 1-36 0 0,0-1 0 0 0,1-1 0 0 0,-1 0 0 0 0,1-2 0 0 0,0 0 0 0 0,0 0 1 0 0,0-2-1 0 0,-1 0 0 0 0,1-1 0 0 0,0 0 0 0 0,-1-2 0 0 0,1 0 0 0 0,-1 0 0 0 0,13-7 36 0 0,-20 6-37 0 0,0 0-1 0 0,-1 0 0 0 0,1-1 0 0 0,-1 0 1 0 0,0 0-1 0 0,-1-1 0 0 0,1 0 1 0 0,-1 0-1 0 0,-1-1 0 0 0,1 0 0 0 0,-1 0 1 0 0,-1-1-1 0 0,0 1 0 0 0,0-1 1 0 0,0 0-1 0 0,-1-1 0 0 0,-1 1 0 0 0,0-1 1 0 0,0 0-1 0 0,0 0 0 0 0,0-8 38 0 0,-3 17 2 0 0,0-1 0 0 0,0 0 0 0 0,1 1-1 0 0,-1-1 1 0 0,0 0 0 0 0,-1 1 0 0 0,1-1-1 0 0,0 0 1 0 0,0 1 0 0 0,-1-1 0 0 0,1 0-1 0 0,-1 1 1 0 0,1-1 0 0 0,-1 1 0 0 0,0-1-1 0 0,0 1 1 0 0,0-1 0 0 0,1 1 0 0 0,-1 0-1 0 0,-1-1 1 0 0,1 1 0 0 0,0 0 0 0 0,0 0-1 0 0,0 0 1 0 0,-1-1-2 0 0,0 1 3 0 0,1 1-1 0 0,0-1 1 0 0,-1 1 0 0 0,1 0-1 0 0,-1-1 1 0 0,1 1 0 0 0,-1 0-1 0 0,1 0 1 0 0,0 0-1 0 0,-1 0 1 0 0,1 0 0 0 0,-1 0-1 0 0,1 0 1 0 0,-1 0 0 0 0,1 1-1 0 0,0-1 1 0 0,-1 0-1 0 0,1 1 1 0 0,-1-1 0 0 0,1 1-1 0 0,0 0 1 0 0,0-1-1 0 0,-1 1 1 0 0,1 0 0 0 0,0 0-1 0 0,0 0 1 0 0,0 0 0 0 0,0 0-1 0 0,-1 1-2 0 0,-3 3 19 0 0,0 1 0 0 0,0 1 1 0 0,1-1-1 0 0,-1 1 0 0 0,1 0 0 0 0,1 0 0 0 0,-1 0 0 0 0,1 0 0 0 0,1 0 0 0 0,-1 1 0 0 0,1 0 0 0 0,1-1 0 0 0,-1 1 1 0 0,1 2-20 0 0,0-5 10 0 0,1 0 1 0 0,-1 1-1 0 0,1-1 1 0 0,0 0 0 0 0,0 1-1 0 0,1-1 1 0 0,0 0 0 0 0,0 1-1 0 0,0-1 1 0 0,0 0 0 0 0,1 0-1 0 0,0 0 1 0 0,0 0-1 0 0,0 0 1 0 0,1-1 0 0 0,-1 1-1 0 0,1-1 1 0 0,0 1 0 0 0,1-1-1 0 0,-1 0 1 0 0,2 1-11 0 0,-3-3 4 0 0,1 0 0 0 0,0 0-1 0 0,0 0 1 0 0,0 0 0 0 0,0 0 0 0 0,0-1 0 0 0,0 1 0 0 0,1-1 0 0 0,-1 0-1 0 0,0 0 1 0 0,1 0 0 0 0,-1 0 0 0 0,1-1 0 0 0,-1 1 0 0 0,1-1 0 0 0,0 0-1 0 0,-1 0 1 0 0,1 0 0 0 0,-1-1 0 0 0,1 1 0 0 0,-1-1 0 0 0,2 0-4 0 0,7-3 142 0 0,0-1 1 0 0,-1 0 0 0 0,1 0-1 0 0,-1-1 1 0 0,7-6-143 0 0,-5 4 224 0 0,0 1 0 0 0,0 0 1 0 0,6-1-225 0 0,-16 6-36 0 0,15 0 38 0 0,-17 2 1 0 0,1 1-1 0 0,-1-1 1 0 0,0 0 0 0 0,1 0-1 0 0,-1 1 1 0 0,0-1-1 0 0,0 1 1 0 0,0-1 0 0 0,1 1-1 0 0,-1-1 1 0 0,0 1-1 0 0,0 0 1 0 0,0-1 0 0 0,0 1-1 0 0,0 0 1 0 0,0 0 0 0 0,0 0-1 0 0,0 0 1 0 0,-1 0-1 0 0,1 0 1 0 0,0 0 0 0 0,0 1-3 0 0,2 4 32 0 0,0 0 1 0 0,0 0-1 0 0,0 0 1 0 0,0 2-33 0 0,6 14 118 0 0,-6-16-104 0 0,1-1 1 0 0,-1 0 0 0 0,1 0 0 0 0,0-1 0 0 0,0 1 0 0 0,0-1-1 0 0,1 0 1 0 0,-1 0 0 0 0,1 0 0 0 0,0 0 0 0 0,0-1 0 0 0,1 0-1 0 0,-1 0 1 0 0,1 0 0 0 0,4 1-15 0 0,7 2 132 0 0,-10-3-211 0 0,0-1-1 0 0,0 0 1 0 0,0 0-1 0 0,0-1 1 0 0,7 1 79 0 0,-3-1-359 0 0,1-1 0 0 0,-1 0 0 0 0,0 0 0 0 0,1-1 1 0 0,-1-1-1 0 0,0 0 0 0 0,4-2 359 0 0,-4-1-879 0 0</inkml:trace>
  <inkml:trace contextRef="#ctx0" brushRef="#br0" timeOffset="-114026.854">12878 1008 9008 0 0,'0'0'200'0'0,"0"0"33"0"0,0 0 15 0 0,6-3 7 0 0,-6 3-153 0 0,0-1 0 0 0,1 0 0 0 0,-1 1 0 0 0,1-1 0 0 0,-1 1 0 0 0,1-1 0 0 0,-1 0 0 0 0,0 1 0 0 0,0-1 0 0 0,1 0 0 0 0,-1 1 0 0 0,0-1 0 0 0,0 0 0 0 0,0 1 0 0 0,0-1 0 0 0,0 0 0 0 0,0 0 0 0 0,0 1 0 0 0,0-1 0 0 0,0 0 0 0 0,0 0 0 0 0,0 1 0 0 0,0-1 0 0 0,0 0 0 0 0,-1 1 0 0 0,1-1 0 0 0,0 0-102 0 0,0 1 111 0 0,-3-6 807 0 0,3 6-854 0 0,0-1-1 0 0,0 1 0 0 0,-1 0 1 0 0,1-1-1 0 0,0 1 0 0 0,0-1 1 0 0,0 1-1 0 0,0-1 0 0 0,-1 1 1 0 0,1 0-1 0 0,0-1 0 0 0,0 1 1 0 0,0-1-1 0 0,0 1 1 0 0,0-1-1 0 0,0 1 0 0 0,0-1 1 0 0,0 1-1 0 0,1 0 0 0 0,-1-1 1 0 0,0 1-1 0 0,0-1 0 0 0,0 1 1 0 0,0-1-1 0 0,1 1 0 0 0,-1-1-63 0 0,1-1 263 0 0,-1-1-1 0 0,1 1 1 0 0,-1-1 0 0 0,1 0-1 0 0,-1 1 1 0 0,0-1 0 0 0,0 0-1 0 0,0 0 1 0 0,-1 1 0 0 0,1-1-1 0 0,-1-2-262 0 0,0 0 436 0 0,-1-1 0 0 0,1 0 0 0 0,-1 0 0 0 0,-2-4-436 0 0,3 8-39 0 0,0 1-1 0 0,0 0 0 0 0,1-1 0 0 0,-1 1 0 0 0,0 0 1 0 0,0 0-1 0 0,-1-1 0 0 0,1 1 0 0 0,0 0 1 0 0,0 0-1 0 0,0 0 0 0 0,-1 0 0 0 0,1 1 0 0 0,-1-1 1 0 0,1 0-1 0 0,0 0 0 0 0,-1 1 0 0 0,1-1 0 0 0,-1 1 1 0 0,0 0-1 0 0,1-1 0 0 0,-1 1 0 0 0,1 0 1 0 0,-1 0-1 0 0,1 0 0 0 0,-1 0 0 0 0,0 0 0 0 0,1 0 1 0 0,-1 0-1 0 0,1 1 0 0 0,-2-1 40 0 0,-9 1-799 0 0</inkml:trace>
  <inkml:trace contextRef="#ctx0" brushRef="#br0" timeOffset="-72677.032">24211 1019 8288 0 0,'13'3'889'0'0,"-1"2"5738"0"0,-12-5-6572 0 0,0 0-1 0 0,0 0 1 0 0,0 0 0 0 0,0 0 0 0 0,0 0-1 0 0,0 0 1 0 0,0 0 0 0 0,0 1 0 0 0,0-1-1 0 0,0 0 1 0 0,0 0 0 0 0,0 0-1 0 0,0 0 1 0 0,0 0 0 0 0,0 0 0 0 0,0 0-1 0 0,0 0 1 0 0,-1 1 0 0 0,1-1 0 0 0,0 0-1 0 0,0 0 1 0 0,0 0 0 0 0,0 0 0 0 0,0 0-1 0 0,0 0 1 0 0,0 0 0 0 0,0 0 0 0 0,0 0-1 0 0,0 0 1 0 0,0 0 0 0 0,-1 0-1 0 0,1 0 1 0 0,0 0 0 0 0,0 0 0 0 0,0 1-1 0 0,0-1 1 0 0,0 0 0 0 0,0 0 0 0 0,0 0-1 0 0,0 0 1 0 0,-1 0 0 0 0,1 0 0 0 0,0 0-1 0 0,0 0 1 0 0,0 0 0 0 0,0 0 0 0 0,0-1-1 0 0,0 1 1 0 0,0 0 0 0 0,-1 0-55 0 0,-25 2 2 0 0,13-1 652 0 0,-58 7 667 0 0,0-4 0 0 0,-68-4-1321 0 0,56-1 330 0 0,-67 7 34 0 0,-54-3-108 0 0,-49 4 203 0 0,2 0 108 0 0,-18-3-19 0 0,111 2-314 0 0,-51 0-6 0 0,153-4 212 0 0,-171 4-498 0 0,63-3 138 0 0,-58 3 38 0 0,-133 2 188 0 0,161-3-324 0 0,170-4 295 0 0,-23-3-277 0 0,24 1 45 0 0,-20 1-45 0 0,-115 5 11 0 0,60-6-158 0 0,35 0-14 0 0,-333 3 270 0 0,371-2 31 0 0,0-1 0 0 0,1-1 0 0 0,-1-1 0 0 0,0-2-140 0 0,13 4-258 0 0,3 1 451 0 0,8-1-2859 0 0,4 0-3265 0 0,3-1-1706 0 0</inkml:trace>
  <inkml:trace contextRef="#ctx0" brushRef="#br0" timeOffset="-78756.964">20327 317 3680 0 0,'0'0'284'0'0,"0"0"240"0"0,0 0 1704 0 0,0 0 768 0 0,0 0 150 0 0,0 0-376 0 0,0 0-1696 0 0,1 2-745 0 0,1 1-94 0 0,-1 1-1 0 0,1 0 0 0 0,-1 0 0 0 0,0 0 0 0 0,0 0 1 0 0,0 0-1 0 0,-1 0 0 0 0,1 0 0 0 0,-1 1 0 0 0,0-1 1 0 0,0 0-1 0 0,0 2-234 0 0,-2 14 1121 0 0,-1 0 0 0 0,-1 0-1121 0 0,2-6 78 0 0,-14 62 687 0 0,-3 21 139 0 0,13-52-2373 0 0,13-42-1564 0 0,2-4 1279 0 0</inkml:trace>
  <inkml:trace contextRef="#ctx0" brushRef="#br0" timeOffset="-78495.049">20485 350 13824 0 0,'0'0'314'0'0,"0"0"46"0"0,0 0 22 0 0,0 0-50 0 0,5 12-72 0 0,-3-8 252 0 0,0 0 0 0 0,0 0 0 0 0,-1 0 0 0 0,1 0 0 0 0,-1 0 0 0 0,0 1 0 0 0,-1-1 0 0 0,1 0 1 0 0,-1 1-513 0 0,1 42 2421 0 0,-1-28-1812 0 0,0-7-302 0 0,-1-5-150 0 0,1-1 0 0 0,1 1 0 0 0,-1-1 0 0 0,1 1-1 0 0,0-1 1 0 0,1 2-157 0 0,9 58 711 0 0,-9-47-681 0 0,-2-15-30 0 0,1 0 1 0 0,-1-1 0 0 0,1 1-1 0 0,-1-1 1 0 0,1 1 0 0 0,0-1-1 0 0,0 0 1 0 0,1 1 0 0 0,-1-1 0 0 0,1 0-1 0 0,1 3 0 0 0,-2-5-233 0 0,-1-1-99 0 0,0 0-20 0 0,0 0-171 0 0,0 0-689 0 0,0 0-297 0 0,0 0-54 0 0</inkml:trace>
  <inkml:trace contextRef="#ctx0" brushRef="#br0" timeOffset="-78201.538">20153 301 10136 0 0,'-9'-2'1192'0'0,"9"2"-426"0"0,0 0 208 0 0,0 0 39 0 0,0 0-30 0 0,0 0-167 0 0,0 0-73 0 0,0 0-8 0 0,6 2 714 0 0,17 3 627 0 0,0 0-1 0 0,10-1-2075 0 0,2 1 465 0 0,-5-2 67 0 0,-1-2 0 0 0,0-1 1 0 0,1-1-1 0 0,12-3-532 0 0,18-1 23 0 0,-29 4-319 0 0,0 0 0 0 0,0 2 0 0 0,0 1 0 0 0,0 2 0 0 0,25 6 296 0 0,-15 0-6186 0 0,-39-9 4141 0 0</inkml:trace>
  <inkml:trace contextRef="#ctx0" brushRef="#br0" timeOffset="-77535.225">21041 111 5984 0 0,'-6'-13'949'0'0,"9"28"10148"0"0,-3 8-7367 0 0,-3 34-5160 0 0,2-33 2613 0 0,-4 126 823 0 0,6-101-2006 0 0,-1-11 0 0 0,-1 9 0 0 0,-3 85 1831 0 0,8-94-1886 0 0,-4-35 185 0 0,0-3-129 0 0,1 0 1 0 0,-1 0 0 0 0,0 0 0 0 0,0 0 0 0 0,0 1 0 0 0,0-1 0 0 0,0 0-1 0 0,1 0 1 0 0,-1 0 0 0 0,0 0 0 0 0,0 0 0 0 0,0 0 0 0 0,1 0-1 0 0,-1 0 1 0 0,0 0 0 0 0,0 0 0 0 0,0 1 0 0 0,1-1 0 0 0,-1 0 0 0 0,0 0-1 0 0,0 0 1 0 0,0 0 0 0 0,1 0 0 0 0,-1-1 0 0 0,0 1 0 0 0,0 0-1 0 0,0 0 1 0 0,1 0 0 0 0,-1 0 0 0 0,0 0 0 0 0,0 0 0 0 0,0 0 0 0 0,1 0-1 0 0,-1 0 1 0 0,0 0 0 0 0,0-1 0 0 0,0 1 0 0 0,0 0 0 0 0,1 0 0 0 0,-1 0-1 0 0,0 0 1 0 0,0 0 0 0 0,0-1 0 0 0,0 1 0 0 0,0 0 0 0 0,0 0-1 0 0,1 0 1 0 0,-1-1 0 0 0,0 1 0 0 0,0 0 0 0 0,0 0 0 0 0,0 0-2 0 0,6-10 38 0 0,-6 9-38 0 0,86-149 0 0 0,-81 141 0 0 0,1 0 0 0 0,0 1 0 0 0,1 0 0 0 0,0 0 0 0 0,6-6 0 0 0,-13 14 0 0 0,0 0 0 0 0,1-1 0 0 0,-1 1 0 0 0,0 0 0 0 0,1-1 0 0 0,-1 1 0 0 0,0 0 0 0 0,1-1 0 0 0,-1 1 0 0 0,0 0 0 0 0,1-1 0 0 0,-1 1 0 0 0,0 0 0 0 0,1 0 0 0 0,-1 0 0 0 0,1-1 0 0 0,-1 1 0 0 0,0 0 0 0 0,1 0 0 0 0,-1 0 0 0 0,1 0 0 0 0,-1 0 0 0 0,1 0 0 0 0,-1 0 0 0 0,1 0 0 0 0,-1 0 0 0 0,1 0 0 0 0,-1 0 0 0 0,0 0 0 0 0,1 0 0 0 0,-1 0 0 0 0,1 0 0 0 0,-1 0 0 0 0,1 0 0 0 0,-1 1 0 0 0,1-1 0 0 0,0 1 0 0 0,2-1 0 0 0,-1 1 0 0 0,1 0 0 0 0,0 0 0 0 0,-1 0 0 0 0,1 0 0 0 0,-1 1 0 0 0,1-1 0 0 0,-1 1 0 0 0,0-1 0 0 0,0 1 0 0 0,1 0 0 0 0,-1 0 0 0 0,0 0 0 0 0,-1 0 0 0 0,1 0 0 0 0,0 0 0 0 0,6 9 0 0 0,-1-1 0 0 0,5 11 0 0 0,-8-15 0 0 0,-2 0 0 0 0,1-1 0 0 0,-1 1 0 0 0,-1 0 0 0 0,1-1 0 0 0,-1 1 0 0 0,0 0 0 0 0,0 0 0 0 0,0 0 0 0 0,-1 1 0 0 0,5 28 0 0 0,-4-31 6 0 0,0 0 0 0 0,-1 1 0 0 0,0-1-1 0 0,0 1 1 0 0,0-1 0 0 0,0 1 0 0 0,-1-1 0 0 0,0 4-6 0 0,-2 34-248 0 0,3-40-803 0 0,0-2-387 0 0,0 0-1281 0 0,0 0-4783 0 0</inkml:trace>
  <inkml:trace contextRef="#ctx0" brushRef="#br0" timeOffset="-77144.662">21542 370 13824 0 0,'3'-1'98'0'0,"0"1"1"0"0,1 0-1 0 0,-1 0 1 0 0,0 0-1 0 0,0 0 1 0 0,1 0-1 0 0,-1 1 1 0 0,0-1-1 0 0,0 1 1 0 0,0 0-1 0 0,1 0 1 0 0,-1 0-1 0 0,0 1 1 0 0,0-1-1 0 0,-1 1 1 0 0,1-1-1 0 0,0 1 1 0 0,0 0-1 0 0,-1 0 1 0 0,1 0-1 0 0,-1 1 1 0 0,0-1-1 0 0,0 0 1 0 0,0 1-1 0 0,0 0 1 0 0,1 1-100 0 0,5 9 652 0 0,0 1 0 0 0,0 0 0 0 0,-2 1 0 0 0,0 0 0 0 0,0 1-651 0 0,5 12 1080 0 0,-5-15-631 0 0,-2 0-1 0 0,1 0 1 0 0,-1 0-1 0 0,1 10-448 0 0,-5-19 40 0 0,1 0-1 0 0,-1-1 1 0 0,1 1-1 0 0,-1 0 1 0 0,0-1-1 0 0,-1 1 1 0 0,1 0-1 0 0,-1-1 1 0 0,1 1-1 0 0,-1 0 1 0 0,0-1-1 0 0,-1 1 0 0 0,1-1 1 0 0,0 0-1 0 0,-1 1 1 0 0,0-1-1 0 0,0 0 1 0 0,0 0-1 0 0,-1 2-39 0 0,1-3-37 0 0,0 0 63 0 0,1 0 1 0 0,-1 0 0 0 0,0 0-1 0 0,0 0 1 0 0,0 0 0 0 0,-1-1 0 0 0,1 1-1 0 0,0-1 1 0 0,-1 1 0 0 0,1-1-1 0 0,-1 0-26 0 0,-1 1 0 0 0,2-7 0 0 0,5 0 0 0 0,0 1 0 0 0,-1 0 0 0 0,2 0 0 0 0,-1 0 0 0 0,0 0 0 0 0,1 0 0 0 0,0 0 0 0 0,6-7 0 0 0,8-9 0 0 0,1 2 0 0 0,10-8 0 0 0,26-26 0 0 0,29-32 0 0 0,-63 63 0 0 0,10-10 0 0 0,-23 20-2 0 0,-5 8 3 0 0,0-1-1 0 0,0 1 1 0 0,0-1 0 0 0,0 0-1 0 0,-1 0 1 0 0,0 0 0 0 0,2-4-1 0 0,-4 7-1 0 0,0 0 0 0 0,0 0 0 0 0,0 0 1 0 0,0 0-1 0 0,0 0 0 0 0,0 0 1 0 0,0 0-1 0 0,0 0 0 0 0,0 0 1 0 0,0 0-1 0 0,0 0 0 0 0,-1 0 0 0 0,1 0 1 0 0,0 0-1 0 0,-1 0 0 0 0,1 0 1 0 0,-1 0-1 0 0,1 0 0 0 0,-1 1 0 0 0,1-1 1 0 0,-1 0-1 0 0,0 0 0 0 0,1 0 1 0 0,-1 1-1 0 0,0-1 0 0 0,0 0 0 0 0,1 1 1 0 0,-1-1-1 0 0,0 0 0 0 0,0 1 1 0 0,0-1-1 0 0,0 1 0 0 0,0 0 0 0 0,0-1 1 0 0,0 1-1 0 0,0 0 0 0 0,0-1 1 0 0,-6-1-235 0 0,0 0 0 0 0,0 0 0 0 0,0 0-1 0 0,0 1 1 0 0,0 0 0 0 0,-1 1 235 0 0,-25-2-4094 0 0,18 2-2592 0 0</inkml:trace>
  <inkml:trace contextRef="#ctx0" brushRef="#br0" timeOffset="-76706.725">22423 68 12896 0 0,'0'0'997'0'0,"-12"8"1539"0"0,8-4-1942 0 0,1-1 0 0 0,0 1 0 0 0,0 0 1 0 0,0 1-1 0 0,1-1 0 0 0,-3 5-594 0 0,-13 19 1183 0 0,-1-6-650 0 0,1 2 0 0 0,0-1 0 0 0,2 2 0 0 0,1 1 0 0 0,1 0 0 0 0,1 0 0 0 0,2 1 0 0 0,-9 28-533 0 0,15-36 20 0 0,1-1 0 0 0,1 1 0 0 0,0 0 0 0 0,2 0 0 0 0,0 0 0 0 0,1 0 0 0 0,1 0 0 0 0,1 0 0 0 0,0 0 0 0 0,2 0 0 0 0,1 4-20 0 0,-4-20 9 0 0,1 1 1 0 0,-1 0-1 0 0,1-1 0 0 0,0 1 1 0 0,1-1-1 0 0,-1 1 1 0 0,0-1-1 0 0,1 0 1 0 0,0 0-1 0 0,-1 0 1 0 0,1 0-1 0 0,0-1 1 0 0,1 1-10 0 0,6 4 34 0 0,1 1 1 0 0,0-2-1 0 0,4 2-34 0 0,-2-2-312 0 0,0 0-1 0 0,0-1 1 0 0,0-1 0 0 0,0-1-1 0 0,1 0 1 0 0,-1 0-1 0 0,1-1 1 0 0,0-1 0 0 0,0 0-1 0 0,10-2 313 0 0,0 0-8251 0 0</inkml:trace>
  <inkml:trace contextRef="#ctx0" brushRef="#br0" timeOffset="-75862.511">22903 117 16416 0 0,'22'-3'2466'0'0,"-29"20"-1298"0"0,-1 8-166 0 0,4-16-553 0 0,1 0 0 0 0,0 1 0 0 0,0 3-449 0 0,1-7 114 0 0,0 1 0 0 0,-1-1 0 0 0,1 0 0 0 0,-1 0 0 0 0,0-1 0 0 0,-1 1 0 0 0,1 0 0 0 0,-1-1 0 0 0,0 0 0 0 0,-5 4-114 0 0,2 0-7 0 0,-1 1 1 0 0,2-1-1 0 0,-2 3 7 0 0,-4 13 126 0 0,2 0-1 0 0,0 0 1 0 0,1 1-1 0 0,2 1-125 0 0,3-13 109 0 0,0-5-69 0 0,3-8-53 0 0,0 1-1 0 0,0-1 0 0 0,1 1 1 0 0,-1-1-1 0 0,1 1 0 0 0,-1 0 1 0 0,1-1-1 0 0,0 1 0 0 0,-1-1 1 0 0,1 1-1 0 0,0 0 0 0 0,0-1 1 0 0,0 1 13 0 0,13-4-538 0 0,-12 2 487 0 0,1-1-1 0 0,-1 1 0 0 0,1 0 1 0 0,-1-1-1 0 0,0 1 1 0 0,1-1-1 0 0,-1 0 0 0 0,1 1 1 0 0,-1-1-1 0 0,0 0 0 0 0,0 0 1 0 0,1 0-1 0 0,-1 0 1 0 0,0 0-1 0 0,0 0 52 0 0,0-1-122 0 0,0 0-1 0 0,0 0 1 0 0,0 0 0 0 0,0-1 0 0 0,-1 1-1 0 0,1 0 1 0 0,-1 0 0 0 0,1-1 0 0 0,-1 0 122 0 0,6-32-1038 0 0,2 1 1 0 0,1 1 0 0 0,2-1-1 0 0,10-19 1038 0 0,-14 34-1 0 0,7-12 246 0 0,-5 13 156 0 0,-8 14-283 0 0,1 1-1 0 0,-1 0 0 0 0,1 0 1 0 0,0-1-1 0 0,0 1 1 0 0,0 0-1 0 0,0 1 0 0 0,2-4-117 0 0,-2 6 78 0 0,-1-1-1 0 0,0 0 1 0 0,0 0 0 0 0,1 0-1 0 0,-1 0 1 0 0,0 1-1 0 0,1-1 1 0 0,-1 1-1 0 0,1-1 1 0 0,-1 1-1 0 0,1 0 1 0 0,-1-1-1 0 0,1 1 1 0 0,-1 0-1 0 0,1 0 1 0 0,-1 0 0 0 0,1 0-1 0 0,-1 0 1 0 0,1 0-1 0 0,-1 1 1 0 0,1-1-1 0 0,-1 0 1 0 0,1 1-1 0 0,-1-1 1 0 0,1 1-1 0 0,-1 0 1 0 0,0-1-1 0 0,1 1 1 0 0,-1 0 0 0 0,0 0-1 0 0,0 0 1 0 0,1 0-1 0 0,-1 0 1 0 0,0 0-1 0 0,0 0-77 0 0,6 6 94 0 0,-1 0 1 0 0,0 0-1 0 0,0 1 0 0 0,-1 0 1 0 0,2 3-95 0 0,-3-4 322 0 0,13 16-270 0 0,10 18 26 0 0,-17-24 100 0 0,1-1 1 0 0,0-1-1 0 0,6 5-178 0 0,20 28 315 0 0,-37-47-315 0 0,1-1 0 0 0,-1 0 0 0 0,0 1 0 0 0,1-1 0 0 0,-1 0 0 0 0,0 1 0 0 0,1-1 0 0 0,-1 1 0 0 0,0-1 0 0 0,1 1 0 0 0,-1-1 0 0 0,0 1 0 0 0,0-1 0 0 0,0 1 0 0 0,1-1 0 0 0,-1 1 0 0 0,0-1 0 0 0,0 1 0 0 0,0 0 0 0 0,0-1 0 0 0,0 1 0 0 0,0-1 0 0 0,0 1 0 0 0,0-1 0 0 0,0 1 0 0 0,0-1 0 0 0,0 1 0 0 0,-1 0 0 0 0,1 1 0 0 0,0-1 15 0 0,0 0 0 0 0,0 0 0 0 0,0 0 0 0 0,0 0 0 0 0,0 1 0 0 0,0-1 0 0 0,0 0 0 0 0,-1 0-1 0 0,1 0 1 0 0,0 0 0 0 0,-1 0 0 0 0,1 1 0 0 0,-1-1 0 0 0,1 0 0 0 0,-1 0 0 0 0,0 0 0 0 0,1 0 0 0 0,-1 0-1 0 0,0-1 1 0 0,0 1-15 0 0,-1 2 84 0 0,0-1-1 0 0,-1 0 1 0 0,1-1-1 0 0,-1 1 1 0 0,0 0-1 0 0,1-1 1 0 0,-1 1-1 0 0,-1-1-83 0 0,-8 4 363 0 0,0-2-1 0 0,0 1 0 0 0,-10 0-362 0 0,18-3 11 0 0,-34 7-27 0 0,-146 33-489 0 0,110-20-944 0 0,64-20 5 0 0,15-6-1706 0 0,14-8-830 0 0,-18 13 4226 0 0,18-10-2507 0 0</inkml:trace>
  <inkml:trace contextRef="#ctx0" brushRef="#br0" timeOffset="-75404.956">23352 127 17135 0 0,'0'0'388'0'0,"3"7"522"0"0,0 2-713 0 0,0 0 1 0 0,0 0 0 0 0,0 8-198 0 0,0-3 383 0 0,1 6 524 0 0,-2 1 1 0 0,1 16-908 0 0,0 5 689 0 0,-3-34-589 0 0,1 0 1 0 0,-2 0-1 0 0,1 0 1 0 0,-1 0-1 0 0,0 0 1 0 0,-1 0-1 0 0,0 2-100 0 0,-5 13 762 0 0,-8 16-762 0 0,4-9 125 0 0,-3 15-125 0 0,12-40 0 0 0,9-21 0 0 0,21-20 444 0 0,-8 10 366 0 0,1 1 0 0 0,8-5-810 0 0,-8 8 48 0 0,-1 0 0 0 0,-1-2 0 0 0,2-4-48 0 0,4-3 72 0 0,-18 23-108 0 0,0 0 1 0 0,-1 0-1 0 0,0 0 1 0 0,4-9 35 0 0,-9 14-14 0 0,6-10 64 0 0,-1 0 1 0 0,3-10-51 0 0,-8 18 137 0 0,1 0 1 0 0,-1 0 0 0 0,-1 0-1 0 0,1 0 1 0 0,-1 0 0 0 0,1-1 0 0 0,-1 1-1 0 0,-1 0 1 0 0,0-2-138 0 0,0 4-19 0 0,0 0 0 0 0,0 0 0 0 0,-1 0 1 0 0,1 0-1 0 0,-1 0 0 0 0,0 1 0 0 0,0-1 0 0 0,0 1 0 0 0,0-1 0 0 0,-1 1 0 0 0,1 0 0 0 0,0 0 0 0 0,-1 0 0 0 0,0 0 1 0 0,1 0-1 0 0,-1 0 0 0 0,0 1 0 0 0,0 0 0 0 0,0-1 0 0 0,0 1 0 0 0,0 0 0 0 0,-2 0 19 0 0,3 1-100 0 0,1 0-1 0 0,-1 0 0 0 0,0 0 1 0 0,1 0-1 0 0,-1 1 0 0 0,0-1 1 0 0,1 0-1 0 0,-1 1 1 0 0,1-1-1 0 0,-1 1 0 0 0,1 0 1 0 0,-1 0-1 0 0,1-1 0 0 0,0 1 1 0 0,-1 0-1 0 0,1 0 1 0 0,-1 1 100 0 0,-11 12-5475 0 0,13-13-1731 0 0</inkml:trace>
  <inkml:trace contextRef="#ctx0" brushRef="#br0" timeOffset="-74559.068">23627 405 5296 0 0,'0'0'241'0'0,"18"-2"1386"0"0,-7-1-291 0 0,0 0-1 0 0,-1 1 1 0 0,5 0-1336 0 0,15-4 2002 0 0,-14 1 1523 0 0,-26 5-73 0 0,-26 5-1692 0 0,25-3-1603 0 0,0 1 0 0 0,1 0-1 0 0,0 1 1 0 0,0 0 0 0 0,0 1 0 0 0,0 0-1 0 0,-8 6-156 0 0,11-7 94 0 0,1 1 0 0 0,0 0 0 0 0,1 0 0 0 0,-1 0 0 0 0,1 1 0 0 0,0-1 0 0 0,0 1 0 0 0,1 0 0 0 0,0 1 0 0 0,0-1 0 0 0,0 1 0 0 0,0 1-94 0 0,3-5 34 0 0,0 0 0 0 0,0 0 0 0 0,1 0 0 0 0,-1 0 0 0 0,0 0 0 0 0,1 0 0 0 0,0 0 0 0 0,0 1 0 0 0,0-1 0 0 0,0 0 0 0 0,0 0 0 0 0,1 0 0 0 0,-1 0 0 0 0,1 0 0 0 0,0 0 0 0 0,0 0 0 0 0,0 0 0 0 0,0 0 0 0 0,1 0 0 0 0,-1 0 0 0 0,1-1 0 0 0,-1 1 0 0 0,1 0 0 0 0,0-1 0 0 0,0 0 0 0 0,0 1 0 0 0,1-1 0 0 0,-1 0 0 0 0,1 0 0 0 0,-1 0 0 0 0,1 0 0 0 0,1 0-34 0 0,5 2 58 0 0,1 0 0 0 0,0-1 0 0 0,0-1 0 0 0,-1 0 0 0 0,2 0 0 0 0,-1-1 0 0 0,9 1-58 0 0,0-2-287 0 0,0 0 0 0 0,-1-2-1 0 0,17-2 288 0 0,-5-4-2288 0 0,-11 2-3634 0 0,-4-3-1227 0 0</inkml:trace>
  <inkml:trace contextRef="#ctx0" brushRef="#br0" timeOffset="-74244.203">23933 156 13992 0 0,'0'0'638'0'0,"0"0"-8"0"0,13 5 38 0 0,-7-3-388 0 0,-1 1 0 0 0,0 0 0 0 0,0 0 1 0 0,0 0-1 0 0,0 0 0 0 0,-1 1 0 0 0,1 0 1 0 0,-1 0-1 0 0,0 0 0 0 0,0 1 0 0 0,0 0-280 0 0,9 12 1035 0 0,0 2-1 0 0,2 4-1034 0 0,-14-20 80 0 0,11 18 578 0 0,-2 1-1 0 0,-1 0 1 0 0,3 9-658 0 0,1 4 374 0 0,-7-21-190 0 0,-1 0-1 0 0,0 0 1 0 0,-1 1 0 0 0,-1 0 0 0 0,0-1-1 0 0,-1 1 1 0 0,0 0 0 0 0,-2 0 0 0 0,1 1-1 0 0,-2-1 1 0 0,-1 7-184 0 0,0-10 7 0 0,0-1 1 0 0,-1 0-1 0 0,0 0 0 0 0,-1 0 0 0 0,0 0 0 0 0,-1-1 0 0 0,0 1 1 0 0,0-1-1 0 0,-1-1 0 0 0,-1 1 0 0 0,0-1 0 0 0,0 0 0 0 0,0 0 1 0 0,-1-1-1 0 0,-1 0 0 0 0,0 0-7 0 0,3-4-85 0 0,1 0 0 0 0,-1 0 0 0 0,1-1 1 0 0,-1 0-1 0 0,0 0 0 0 0,-1 0 0 0 0,1-1 0 0 0,0 0 0 0 0,-1 0 1 0 0,-4 1 84 0 0,-23 0-8454 0 0,25-3 1394 0 0</inkml:trace>
  <inkml:trace contextRef="#ctx0" brushRef="#br0" timeOffset="-73865.109">24255 49 15088 0 0,'27'-11'1365'0'0,"-24"10"-1197"0"0,0 0 1 0 0,0 1 0 0 0,0-1-1 0 0,0 1 1 0 0,0 0 0 0 0,-1 0-1 0 0,1 0 1 0 0,0 0 0 0 0,0 0-1 0 0,0 1 1 0 0,0-1 0 0 0,0 1-1 0 0,0 0 1 0 0,0 0 0 0 0,-1 0-1 0 0,1 0 1 0 0,0 1 0 0 0,-1-1-1 0 0,1 1 1 0 0,1 1-169 0 0,-3-3 70 0 0,-1 1-1 0 0,0 0 0 0 0,1-1 1 0 0,-1 1-1 0 0,0 0 1 0 0,0-1-1 0 0,1 1 1 0 0,-1 0-1 0 0,0-1 1 0 0,0 1-1 0 0,0 0 0 0 0,0-1 1 0 0,0 1-1 0 0,0 0 1 0 0,0-1-1 0 0,0 1 1 0 0,0 0-1 0 0,0 0 1 0 0,0-1-1 0 0,-1 1 0 0 0,1 0-69 0 0,-6 17 529 0 0,3-10-336 0 0,0-1-35 0 0,0-1 1 0 0,0 1-1 0 0,0-1 1 0 0,-1 0-1 0 0,0 0 1 0 0,0 0-1 0 0,0-1 0 0 0,-2 2-158 0 0,-5 4 7 0 0,1 0-1 0 0,-1-1 1 0 0,-7 4-7 0 0,-19 9 106 0 0,29-19-74 0 0,0 1 0 0 0,0 0 0 0 0,0 0 0 0 0,1 1 0 0 0,-3 2-32 0 0,9-7 64 0 0,1-1 0 0 0,0 0-22 0 0,2 0-52 0 0,0 1 0 0 0,-1 0 0 0 0,1 0 0 0 0,0-1 0 0 0,-1 1 0 0 0,1-1 0 0 0,0 0 0 0 0,-1 1 0 0 0,1-1 0 0 0,2 0 10 0 0,-3 0 0 0 0,17 1 358 0 0,0-1 0 0 0,0-1 0 0 0,0-1 0 0 0,4-1-358 0 0,4 0 266 0 0,44-2-50 0 0,27 2-216 0 0,-96 3-256 0 0,0 0 0 0 0,0 0 0 0 0,0 0-1 0 0,1 0 1 0 0,-1 0 0 0 0,0 1 0 0 0,0-1 0 0 0,0 0-1 0 0,0 0 1 0 0,1 1 0 0 0,-1-1 0 0 0,0 1 0 0 0,0-1 0 0 0,0 1-1 0 0,0-1 1 0 0,0 1 0 0 0,0 0 0 0 0,0 0 0 0 0,0 0 256 0 0,1 1-3213 0 0,-1-1-4306 0 0</inkml:trace>
  <inkml:trace contextRef="#ctx0" brushRef="#br0" timeOffset="-70409.617">21453 1434 11976 0 0,'1'-2'279'0'0,"1"-1"1"0"0,-1 1 0 0 0,1-1 0 0 0,-1 0-1 0 0,0 0 1 0 0,0 1 0 0 0,0-1-1 0 0,-1 0 1 0 0,1 0 0 0 0,-1 0-280 0 0,0 3 82 0 0,0 0 1 0 0,0 0-1 0 0,0 0 1 0 0,0 0-1 0 0,0-1 1 0 0,0 1-1 0 0,0 0 1 0 0,1 0-1 0 0,-1 0 1 0 0,0 0-1 0 0,0 0 0 0 0,0-1 1 0 0,0 1-1 0 0,0 0 1 0 0,0 0-1 0 0,0 0 1 0 0,0 0-1 0 0,0 0 1 0 0,1 0-1 0 0,-1 0 1 0 0,0-1-1 0 0,0 1 1 0 0,0 0-1 0 0,0 0 1 0 0,0 0-1 0 0,0 0 0 0 0,1 0 1 0 0,-1 0-1 0 0,0 0 1 0 0,0 0-1 0 0,0 0 1 0 0,0 0-1 0 0,0 0 1 0 0,1 0-1 0 0,-1 0 1 0 0,0 0-1 0 0,0 0 1 0 0,0 0-1 0 0,0 0 1 0 0,1 0-1 0 0,-1 0 0 0 0,0 0 1 0 0,0 0-1 0 0,0 0 1 0 0,0 0-1 0 0,0 0 1 0 0,1 0-1 0 0,-1 0 1 0 0,0 1-1 0 0,0-1-82 0 0,7 5 1959 0 0,-6-1-1762 0 0,0 0 0 0 0,0 0 0 0 0,0 0 0 0 0,-1 0 0 0 0,0 0 0 0 0,0 2-197 0 0,2 16 418 0 0,0-10-184 0 0,-1-1-1 0 0,0 1 1 0 0,-1-1 0 0 0,0 1-1 0 0,-1 1-233 0 0,0 1 280 0 0,0 0 0 0 0,1 0 0 0 0,2 8-280 0 0,26 199 960 0 0,-26-187-1237 0 0,-1 14 277 0 0,-1-42 29 0 0,1 3-28 0 0,-1-8-9 0 0,0-1 0 0 0,0 1 0 0 0,1-1 0 0 0,-1 1 0 0 0,0-1 0 0 0,0 1 0 0 0,0-1 0 0 0,0 1 0 0 0,0-1 0 0 0,0 1 0 0 0,0-1 0 0 0,0 1 0 0 0,-1-1 0 0 0,1 1 0 0 0,0-1 0 0 0,0 1 1 0 0,0-1-1 0 0,-1 1 8 0 0,1 0-203 0 0,0-1-21 0 0,0 0-69 0 0,0 0-266 0 0,0 0-118 0 0,0 0-25 0 0,-1-8-1814 0 0,-1-4 552 0 0,-1-1-67 0 0</inkml:trace>
  <inkml:trace contextRef="#ctx0" brushRef="#br0" timeOffset="-70047.051">21468 1434 9672 0 0,'-5'-4'62'0'0,"-2"-5"543"0"0,6 6-518 0 0,0 1-1 0 0,1-1 1 0 0,-1 1-1 0 0,1-1 1 0 0,0 0-1 0 0,0 1 1 0 0,0-3-87 0 0,0 3 274 0 0,0 0 1 0 0,1 0-1 0 0,-1 0 1 0 0,1 0-1 0 0,-1 0 1 0 0,1 1-1 0 0,0-1 1 0 0,0 0-1 0 0,0 0 1 0 0,0 1-1 0 0,0-1 1 0 0,0 0-1 0 0,0 1 1 0 0,1-1-1 0 0,-1 1 1 0 0,0 0-1 0 0,1-1 1 0 0,-1 1-1 0 0,1 0 1 0 0,0 0-1 0 0,-1 0 1 0 0,1 0-1 0 0,0 0 1 0 0,0 0-1 0 0,0 0 1 0 0,0 1-1 0 0,0-1-274 0 0,9-3 510 0 0,-1 1 0 0 0,1 1 1 0 0,0 0-1 0 0,3 0-510 0 0,-13 1 58 0 0,17 0 326 0 0,1 0 0 0 0,-1 1 0 0 0,1 0 0 0 0,-1 2 0 0 0,0 0 0 0 0,0 1 0 0 0,0 1 0 0 0,0 0 0 0 0,0 2-384 0 0,-6-2 133 0 0,-1 0-1 0 0,0 1 1 0 0,0 1-1 0 0,3 1-132 0 0,-11-5 23 0 0,0 0 0 0 0,0 0-1 0 0,0-1 1 0 0,-1 2 0 0 0,1-1-1 0 0,0 0 1 0 0,-1 1 0 0 0,0-1 0 0 0,1 1-1 0 0,-1-1 1 0 0,0 1 0 0 0,-1 0-1 0 0,1 0 1 0 0,0 0 0 0 0,-1 0 0 0 0,0 0-1 0 0,1 2-22 0 0,-2-3 12 0 0,0 0 0 0 0,0 0 0 0 0,0 0 0 0 0,0 0 0 0 0,0 0-1 0 0,0 0 1 0 0,-1 0 0 0 0,1 0 0 0 0,-1 0 0 0 0,1 0 0 0 0,-1-1 0 0 0,0 1 0 0 0,0 0-1 0 0,0 0 1 0 0,0 0 0 0 0,0-1 0 0 0,0 1 0 0 0,0-1 0 0 0,0 1 0 0 0,-1-1 0 0 0,1 1-1 0 0,-1-1 1 0 0,0 1-12 0 0,-6 4 63 0 0,1-1 1 0 0,-1 0-1 0 0,-1 0 0 0 0,-4 2-63 0 0,5-3 46 0 0,-21 9-276 0 0,0-1-1 0 0,0-1 0 0 0,-1-1 1 0 0,0-2-1 0 0,-1-1 0 0 0,-19 1 231 0 0,-71 13-1753 0 0,117-20 1483 0 0,2-1-5331 0 0,2 0 3906 0 0</inkml:trace>
  <inkml:trace contextRef="#ctx0" brushRef="#br0" timeOffset="-69713.057">21966 1723 10592 0 0,'-12'4'666'0'0,"0"0"0"0"0,1 1 1 0 0,-1 0-1 0 0,1 1 1 0 0,1 0-1 0 0,-1 0 0 0 0,1 1 1 0 0,0 1-1 0 0,0 0 1 0 0,1 0-1 0 0,0 1 0 0 0,0 0 1 0 0,1 1-1 0 0,1-1 1 0 0,0 2-1 0 0,-1 0-666 0 0,7-9 62 0 0,0-1-1 0 0,0 1 1 0 0,1 0 0 0 0,-1-1-1 0 0,1 1 1 0 0,-1 0 0 0 0,1 0 0 0 0,-1-1-1 0 0,1 1 1 0 0,0 0 0 0 0,0 0-1 0 0,0 0 1 0 0,0-1 0 0 0,0 1-1 0 0,0 0 1 0 0,0 0 0 0 0,1 0-1 0 0,-1-1 1 0 0,1 1 0 0 0,-1 0-1 0 0,1 0 1 0 0,0-1 0 0 0,-1 1-1 0 0,1-1 1 0 0,0 1 0 0 0,0-1 0 0 0,0 1-1 0 0,1-1 1 0 0,-1 1 0 0 0,0-1-1 0 0,0 0 1 0 0,1 0 0 0 0,0 1-62 0 0,1 0 22 0 0,0 0 0 0 0,-1 0 0 0 0,2 0 0 0 0,-1 0 0 0 0,0-1 0 0 0,0 1-1 0 0,0-1 1 0 0,1 0 0 0 0,-1 0 0 0 0,1 0 0 0 0,-1 0 0 0 0,1-1 0 0 0,-1 1 0 0 0,1-1 0 0 0,-1 0 0 0 0,1 0 0 0 0,1-1-22 0 0,7 0 90 0 0,1-1 1 0 0,0 0-1 0 0,0-1 0 0 0,-1-1 0 0 0,0 0 0 0 0,1-1 1 0 0,-2 0-1 0 0,1-1 0 0 0,0 0 0 0 0,-1-1 0 0 0,0-1-90 0 0,-7 6 74 0 0,-2-1 1 0 0,1 0-1 0 0,0-1 0 0 0,-1 1 0 0 0,1 0 0 0 0,-1-1 0 0 0,0 0 0 0 0,0 1 0 0 0,0-1 1 0 0,-1 0-1 0 0,1 0 0 0 0,-1 0 0 0 0,0 0 0 0 0,0 0 0 0 0,-1 0 0 0 0,1 0 0 0 0,-1-1 1 0 0,0 1-1 0 0,0 0 0 0 0,0-3-74 0 0,-1 3-4 0 0,0 1 0 0 0,0 0-1 0 0,-1-1 1 0 0,1 1 0 0 0,-1 0 0 0 0,0 0 0 0 0,0 0 0 0 0,0 0 0 0 0,0 0 0 0 0,0 1-1 0 0,-1-1 1 0 0,1 1 0 0 0,-1-1 0 0 0,0 1 0 0 0,0 0 0 0 0,0 0 0 0 0,0 0-1 0 0,0 0 1 0 0,-1 0 4 0 0,-6-3-38 0 0,0 0-1 0 0,0 1 0 0 0,0 0 1 0 0,-1 1-1 0 0,-7-2 39 0 0,7 3-476 0 0,0 1 1 0 0,-1 1-1 0 0,1 0 1 0 0,-1 0-1 0 0,-4 1 476 0 0,9 0-1005 0 0,-5-1-7182 0 0</inkml:trace>
  <inkml:trace contextRef="#ctx0" brushRef="#br1" timeOffset="-58392.639">15683 2858 6448 0 0,'7'0'-190'0'0,"-1"-2"1634"0"0,3 1 3656 0 0,-10 1-4749 0 0,-1 0 0 0 0,1 0 0 0 0,-1 0 0 0 0,1 0 0 0 0,-1 1 0 0 0,1-1 0 0 0,-1 1 0 0 0,1-1 0 0 0,-1 1-1 0 0,1-1 1 0 0,0 1-351 0 0,-25 15 1400 0 0,24-14-1295 0 0,0 0 0 0 0,0 0 0 0 0,0 0 1 0 0,0 0-1 0 0,1 0 0 0 0,-1 0 0 0 0,1 1 0 0 0,-1 1-105 0 0,-11 15 776 0 0,11-17-673 0 0,0 0 0 0 0,0 0-1 0 0,1 1 1 0 0,-1-1 0 0 0,1 0-1 0 0,-1 1 1 0 0,1-1 0 0 0,0 1-1 0 0,0-1 1 0 0,0 1 0 0 0,-1 2-103 0 0,-6 12 348 0 0,7-16-332 0 0,0 0 0 0 0,0 1 0 0 0,1-1 0 0 0,-1 0 0 0 0,0 1 1 0 0,1-1-1 0 0,-1 1 0 0 0,1-1 0 0 0,-1 1 0 0 0,1-1 0 0 0,-1 1 0 0 0,1-1 1 0 0,0 1-1 0 0,0-1 0 0 0,0 1 0 0 0,0-1 0 0 0,0 1 0 0 0,0 0-16 0 0,0-1 0 0 0,1 0 0 0 0,-1 0 0 0 0,0 0 0 0 0,0 0 0 0 0,1 0 0 0 0,-1 0 0 0 0,0 0 0 0 0,1 0 0 0 0,-1 0 0 0 0,1 0 0 0 0,-1 0 0 0 0,1 0 0 0 0,-1 0 0 0 0,1 0 0 0 0,0-1 0 0 0,0 1 0 0 0,-1 0 0 0 0,1 0 0 0 0,0-1 0 0 0,0 1 0 0 0,0 0 0 0 0,0-1 0 0 0,0 1 0 0 0,0-1 0 0 0,4 1 159 0 0,0-1 0 0 0,-1 0 0 0 0,1 0 0 0 0,-1 0 0 0 0,1-1 0 0 0,-1 1 0 0 0,1-1-1 0 0,-1 0 1 0 0,1-1 0 0 0,-1 1 0 0 0,0-1 0 0 0,1 0-159 0 0,56-26 143 0 0,-38 16-266 0 0,-13 7 47 0 0,0 0-1 0 0,-1-1 1 0 0,0 0 0 0 0,0-1 0 0 0,2-2 76 0 0,-6 5 50 0 0,-1 0 0 0 0,0 0 0 0 0,0 0 1 0 0,-1-1-1 0 0,1 0 0 0 0,-1 0 1 0 0,0 0-1 0 0,0 0 0 0 0,-1 0 0 0 0,2-4-50 0 0,-4 7-8 0 0,1 1 0 0 0,-1-1 0 0 0,0 1 0 0 0,0-1-1 0 0,0 1 1 0 0,0-1 0 0 0,0 1 0 0 0,0-1 0 0 0,0 1-1 0 0,0-1 1 0 0,-1 0 0 0 0,1 1 0 0 0,-1-1 0 0 0,1 1-1 0 0,-1 0 1 0 0,1-1 0 0 0,-1 1 0 0 0,0-1 0 0 0,0 1-1 0 0,1 0 1 0 0,-1 0 0 0 0,0-1 0 0 0,0 1 0 0 0,0 0-1 0 0,-1 0 1 0 0,1 0 0 0 0,0 0 0 0 0,0 0 0 0 0,-1 0-1 0 0,1 0 1 0 0,-1 1 8 0 0,0-2 16 0 0,0 1-1 0 0,-1 0 1 0 0,1-1-1 0 0,-1 1 0 0 0,1 1 1 0 0,-1-1-1 0 0,1 0 1 0 0,-1 0-1 0 0,0 1 1 0 0,1 0-1 0 0,-1-1 1 0 0,0 1-1 0 0,1 0 0 0 0,-1 1 1 0 0,0-1-1 0 0,1 0 1 0 0,-1 1-1 0 0,-1 0-15 0 0,-2 0 0 0 0,4-1 0 0 0,1 0 0 0 0,0 0 0 0 0,0 0 0 0 0,-1 1 0 0 0,1-1 0 0 0,0 0 0 0 0,0 1 0 0 0,-1-1 0 0 0,1 1 0 0 0,0-1 0 0 0,0 1 0 0 0,0 0 0 0 0,0 0 0 0 0,0-1 0 0 0,0 1 0 0 0,0 0 0 0 0,0 0 0 0 0,0 0 0 0 0,-1 1 0 0 0,1-2 0 0 0,1 0 0 0 0,-1 1 0 0 0,1-1 0 0 0,-1 0 0 0 0,1 1 0 0 0,0-1 0 0 0,-1 0 0 0 0,1 1 0 0 0,-1-1 0 0 0,1 1 0 0 0,0-1 0 0 0,-1 1 0 0 0,1-1 0 0 0,0 0 0 0 0,0 1 0 0 0,-1-1 0 0 0,1 1 0 0 0,0-1 0 0 0,0 1 0 0 0,0 0 0 0 0,0-1 0 0 0,-1 1 0 0 0,1-1 0 0 0,0 1 0 0 0,0-1 0 0 0,0 1 0 0 0,0-1 0 0 0,0 1 0 0 0,1-1 0 0 0,-1 1 0 0 0,0-1 0 0 0,0 1 0 0 0,0 0 0 0 0,0-1 0 0 0,0 1 0 0 0,1-1 0 0 0,-1 0 0 0 0,0 1 0 0 0,1-1 0 0 0,-1 1 0 0 0,0-1 0 0 0,1 1 0 0 0,1 5 0 0 0,-1-5 0 0 0,-1-1 0 0 0,0 1 0 0 0,1 0 0 0 0,-1 0 0 0 0,0 0 0 0 0,1-1 0 0 0,-1 1 0 0 0,1 0 0 0 0,-1-1 0 0 0,1 1 0 0 0,-1 0 0 0 0,1-1 0 0 0,0 1 0 0 0,-1 0 0 0 0,1-1 0 0 0,0 1 0 0 0,-1-1 0 0 0,1 0 0 0 0,0 1 0 0 0,0-1 0 0 0,-1 1 0 0 0,1-1 0 0 0,0 0 0 0 0,0 0 0 0 0,0 1 0 0 0,0-1 0 0 0,-1 0 0 0 0,1 0 0 0 0,1 0 0 0 0,6 0-83 0 0,1 0 0 0 0,-1 0 0 0 0,1-1 0 0 0,0 0-1 0 0,-1 0 1 0 0,0-1 0 0 0,1 0 0 0 0,-1 0 0 0 0,0-1 0 0 0,0-1 0 0 0,5-2 83 0 0,12-7-539 0 0,0-1 0 0 0,19-16 539 0 0,-29 19-14 0 0,-1-1 0 0 0,0 0-1 0 0,-1-1 1 0 0,-1 0-1 0 0,3-4 15 0 0,-9 10-217 0 0,0-1-1 0 0,0 0 0 0 0,-1 0 0 0 0,0-1 0 0 0,0 1 1 0 0,-1-1-1 0 0,0 0 0 0 0,-1 0 0 0 0,2-9 218 0 0,3-5-16 0 0,-6 20 16 0 0,-1 0 0 0 0,0 0 0 0 0,0 0 0 0 0,0 0 0 0 0,0 0 0 0 0,0 0 0 0 0,-1 0 0 0 0,1 0 0 0 0,-1 0 0 0 0,0 0 0 0 0,0-1 0 0 0,0 1 0 0 0,-1-3 0 0 0,1 5 0 0 0,-1-1 0 0 0,1 1 0 0 0,0 0-1 0 0,0-1 1 0 0,0 1 0 0 0,1-1 0 0 0,-1 1 0 0 0,0-1-1 0 0,0 1 1 0 0,1-1 0 0 0,-1 1 0 0 0,1-1 0 0 0,2-11 32 0 0,-3 13-17 0 0,0-1 1 0 0,0 1-1 0 0,0 0 1 0 0,0-1 0 0 0,0 1-1 0 0,0 0 1 0 0,0-1-1 0 0,0 1 1 0 0,0-1-1 0 0,0 1 1 0 0,0 0 0 0 0,-1-1-1 0 0,1 1 1 0 0,0 0-1 0 0,0-1 1 0 0,0 1-1 0 0,0 0 1 0 0,-1 0 0 0 0,1-1-1 0 0,0 1 1 0 0,0 0-1 0 0,0-1 1 0 0,-1 1 0 0 0,1 0-1 0 0,0 0 1 0 0,-1 0-1 0 0,1-1 1 0 0,0 1-1 0 0,0 0 1 0 0,-1 0 0 0 0,1 0-16 0 0,-12 2 751 0 0,10 0-659 0 0,-1-1 0 0 0,1 1 0 0 0,0 0 0 0 0,-1 0 0 0 0,1 0 0 0 0,0 0 0 0 0,-1 1-92 0 0,-2 5 8 0 0,1 1 0 0 0,-1 0 0 0 0,1 1 1 0 0,1-1-1 0 0,0 1 0 0 0,-1 3-8 0 0,-10 61-8 0 0,10-46 11 0 0,-9 88-3 0 0,9-83 0 0 0,2 0 0 0 0,1 10 0 0 0,-1 20 0 0 0,2-46 148 0 0,0 0-1 0 0,3 8-147 0 0,-1 20 457 0 0,-2-7 73 0 0,-5 32-530 0 0,4-59-137 0 0,2-9 54 0 0,-1-1-1 0 0,0 0 0 0 0,0 0 1 0 0,0 0-1 0 0,0 0 1 0 0,-1 1-1 0 0,1-1 0 0 0,0 0 1 0 0,0 0-1 0 0,-1 0 1 0 0,1 0-1 0 0,-1 0 1 0 0,1 0-1 0 0,-1 0 0 0 0,1 1 1 0 0,-1-2-1 0 0,0 1 1 0 0,1 0-1 0 0,-1 0 0 0 0,0 0 1 0 0,0 0-1 0 0,0 0 1 0 0,0 0-1 0 0,0 0 84 0 0,0-1-2212 0 0,1 0-4554 0 0</inkml:trace>
  <inkml:trace contextRef="#ctx0" brushRef="#br1" timeOffset="-58125.862">15943 3058 12608 0 0,'64'-12'2268'0'0,"0"3"-1"0"0,7 2-2267 0 0,22-3 216 0 0,-2 2-1375 0 0,-68 5-4641 0 0</inkml:trace>
  <inkml:trace contextRef="#ctx0" brushRef="#br1" timeOffset="-61396.973">13406 2707 15664 0 0,'-3'12'1719'0'0,"-3"10"-257"0"0,1 2-1 0 0,-2 14-1461 0 0,3-11 1043 0 0,-7 23-1043 0 0,0-6 838 0 0,3 1 0 0 0,-4 42-838 0 0,6-19 128 0 0,6-58-57 0 0,0-1-3701 0 0,2-14 2099 0 0</inkml:trace>
  <inkml:trace contextRef="#ctx0" brushRef="#br1" timeOffset="-61089.549">13361 2751 13824 0 0,'-9'-10'1062'0'0,"9"10"-1042"0"0,0 0-1 0 0,0 0 1 0 0,0-1-1 0 0,0 1 1 0 0,0 0-1 0 0,0 0 1 0 0,0 0-1 0 0,0-1 1 0 0,0 1-1 0 0,0 0 1 0 0,0 0-1 0 0,0 0 0 0 0,0-1 1 0 0,0 1-1 0 0,0 0 1 0 0,0 0-1 0 0,0 0 1 0 0,0-1-1 0 0,0 1 1 0 0,0 0-1 0 0,0 0 1 0 0,0 0-1 0 0,0-1 1 0 0,1 1-1 0 0,-1 0 1 0 0,0 0-1 0 0,0 0 1 0 0,0 0-1 0 0,0 0 1 0 0,0-1-1 0 0,1 1-19 0 0,0-1 166 0 0,1 1-1 0 0,0-1 1 0 0,0 1-1 0 0,-1-1 1 0 0,1 1 0 0 0,0 0-1 0 0,0-1 1 0 0,0 1-1 0 0,-1 0 1 0 0,1 0-1 0 0,0 0-165 0 0,25 0 1531 0 0,-1-1-1 0 0,0-2 0 0 0,26-6-1530 0 0,-40 7 475 0 0,0 1 0 0 0,0 0-1 0 0,7 1-474 0 0,15-1 193 0 0,1-1-187 0 0,17 2-6 0 0,-16 1-407 0 0,-20 1-18 0 0,-10-1-1099 0 0,1-1-3660 0 0,-1 0-1697 0 0</inkml:trace>
  <inkml:trace contextRef="#ctx0" brushRef="#br1" timeOffset="-60770.759">13246 2935 12440 0 0,'0'0'957'0'0,"0"0"-497"0"0,7-5 1080 0 0,15-6-812 0 0,0 2 1 0 0,1 0-1 0 0,1 2 0 0 0,0 1 1 0 0,-1 0-1 0 0,2 2 0 0 0,0 1-728 0 0,73-8 720 0 0,-33 5-3946 0 0,-52 3-3323 0 0</inkml:trace>
  <inkml:trace contextRef="#ctx0" brushRef="#br1" timeOffset="-60493.944">13725 2841 10592 0 0,'0'0'818'0'0,"-4"14"-335"0"0,3-12-111 0 0,-1 1 1 0 0,1-1-1 0 0,0 1 0 0 0,0-1 1 0 0,0 1-1 0 0,0 0 0 0 0,0-1 0 0 0,1 1 1 0 0,-1 0-1 0 0,1-1 0 0 0,0 1 1 0 0,-1 2-373 0 0,-2 15 1234 0 0,-5 16 660 0 0,2 0-1 0 0,-1 24-1893 0 0,3-27 519 0 0,4 29 463 0 0,0-61-978 0 0,0-1-1 0 0,0 0 1 0 0,0 0 0 0 0,0 0-1 0 0,1 1 1 0 0,-1-1-1 0 0,0 0 1 0 0,0 0 0 0 0,0 0-1 0 0,0 0 1 0 0,1 0-1 0 0,-1 0 1 0 0,0 1-1 0 0,0-1 1 0 0,0 0 0 0 0,1 0-1 0 0,-1 0 1 0 0,0 0-1 0 0,0 0 1 0 0,1 0-1 0 0,-1 0 1 0 0,0 0 0 0 0,0 0-1 0 0,0 0 1 0 0,1 0-1 0 0,-1 0 1 0 0,0 0-1 0 0,0 0 1 0 0,1 0 0 0 0,-1 0-1 0 0,0 0 1 0 0,0 0-1 0 0,0 0 1 0 0,1 0 0 0 0,-1 0-1 0 0,0-1-3 0 0,8-1 19 0 0,2-5 16 0 0,-1-1-1 0 0,0 0 1 0 0,-1-1-1 0 0,0 1 0 0 0,0-1 1 0 0,-1-1-1 0 0,0 0-34 0 0,-1 3 18 0 0,13-20-35 0 0,-12 17-9 0 0,0-1-1 0 0,1 1 1 0 0,0 0 0 0 0,1 1 0 0 0,0 0 0 0 0,1 1-1 0 0,0-1 1 0 0,4-1 26 0 0,-8 5 0 0 0,11-4 0 0 0,-9 10 0 0 0,-5 0 1 0 0,0 0 0 0 0,0 0-1 0 0,0 1 1 0 0,-1-1 0 0 0,1 1-1 0 0,-1 0 1 0 0,1 0 0 0 0,-1 0-1 0 0,0 0 1 0 0,1 0-1 0 0,-1 0 1 0 0,0 1 0 0 0,-1-1-1 0 0,1 1 1 0 0,0-1 0 0 0,-1 1-1 0 0,2 2 0 0 0,2 7 9 0 0,0-1-1 0 0,-1 1 0 0 0,2 12-8 0 0,-3-13 8 0 0,0 1-1 0 0,0-2 1 0 0,4 7-8 0 0,-2 2 149 0 0,-4-18-41 0 0,-1-1 52 0 0,0 0 28 0 0,0 0 4 0 0,0 0-8 0 0,0 0-33 0 0,6-6 122 0 0,-2 2-197 0 0,-1 0 0 0 0,0-1 0 0 0,-1 1-1 0 0,1-1 1 0 0,-1 1 0 0 0,0-1 0 0 0,0 0-1 0 0,1-1-75 0 0,10-44 833 0 0,-4 13-656 0 0,16-61-609 0 0,-6 32 348 0 0,-17 62-105 0 0,4 0-5234 0 0,-5 3-2008 0 0</inkml:trace>
  <inkml:trace contextRef="#ctx0" brushRef="#br1" timeOffset="-60230.127">14291 2757 13824 0 0,'0'0'1061'0'0,"0"0"-616"0"0,0 0-15 0 0,0 0 67 0 0,0 0 13 0 0,0 0 70 0 0,0 0 286 0 0,0 1 124 0 0,5 39 2025 0 0,-3-31-2733 0 0,-1-1 1 0 0,0 0-1 0 0,0 1 1 0 0,-1-1-1 0 0,0 5-282 0 0,0 56 617 0 0,-1-30-337 0 0,2-28-231 0 0,-1-1-1 0 0,-1 1 1 0 0,1 0 0 0 0,-2 2-49 0 0,-1 31 53 0 0,3-44-104 0 0,0 0 0 0 0,0 1-1 0 0,0-1 1 0 0,0 0 0 0 0,-1 0 0 0 0,1 0-1 0 0,0 0 1 0 0,0 0 0 0 0,0 0 0 0 0,0 1-1 0 0,0-1 1 0 0,0 0 0 0 0,0 0-1 0 0,0 0 1 0 0,0 0 0 0 0,0 1 0 0 0,0-1-1 0 0,0 0 1 0 0,0 0 0 0 0,0 0 0 0 0,0 0-1 0 0,0 0 1 0 0,0 1 0 0 0,0-1-1 0 0,0 0 1 0 0,0 0 0 0 0,0 0 0 0 0,0 0-1 0 0,0 1 1 0 0,0-1 0 0 0,0 0 0 0 0,0 0-1 0 0,0 0 1 0 0,1 0 0 0 0,-1 0-1 0 0,0 0 1 0 0,0 1 0 0 0,0-1 0 0 0,0 0-1 0 0,0 0 1 0 0,0 0 0 0 0,0 0 0 0 0,1 0-1 0 0,-1 0 1 0 0,0 0 0 0 0,0 0-1 0 0,0 0 1 0 0,0 0 0 0 0,1 1 51 0 0,5-6-2598 0 0,-6 4 2842 0 0,8-7-1762 0 0</inkml:trace>
  <inkml:trace contextRef="#ctx0" brushRef="#br1" timeOffset="-60042.488">14461 2661 10592 0 0,'0'0'488'0'0,"0"0"-12"0"0,7 8 1073 0 0,-4 0-296 0 0,0 0 0 0 0,0 0 0 0 0,-1 1 0 0 0,-1-1 0 0 0,2 7-1253 0 0,0 21 1330 0 0,-1-1 0 0 0,-1 1-1 0 0,-3 18-1329 0 0,0-6 710 0 0,1-22-272 0 0,-3 23-438 0 0,1-29 81 0 0,2-11-46 0 0,0 0-1 0 0,-1 0 1 0 0,0 0-1 0 0,-1 0 1 0 0,0 1-35 0 0,1-4-105 0 0,2-5-2 0 0,-1 0 0 0 0,1 1 0 0 0,0-1 0 0 0,-1 0 1 0 0,1 1-1 0 0,-1-1 0 0 0,0 0 0 0 0,1 1 0 0 0,-1-1 0 0 0,0 0 0 0 0,0 0 0 0 0,1 0 0 0 0,-1 0 0 0 0,0 0 0 0 0,0 0 1 0 0,0 0-1 0 0,-1 0 0 0 0,1 0 0 0 0,0-1 0 0 0,0 1 0 0 0,0 0 0 0 0,-1-1 0 0 0,1 1 0 0 0,0 0 0 0 0,-2-1 107 0 0,-5 1-1432 0 0</inkml:trace>
  <inkml:trace contextRef="#ctx0" brushRef="#br1" timeOffset="-59727.873">14300 2905 16096 0 0,'0'0'365'0'0,"0"0"56"0"0,0 0 24 0 0,2 0-57 0 0,14-6 309 0 0,1 2-1 0 0,0 0 1 0 0,16-1-697 0 0,-10 4 772 0 0,-1 1 0 0 0,1 1 0 0 0,20 3-772 0 0,-28-2-26 0 0,29 0-3063 0 0,-32 1-3829 0 0</inkml:trace>
  <inkml:trace contextRef="#ctx0" brushRef="#br1" timeOffset="-59263.035">14703 3040 13536 0 0,'0'0'306'0'0,"0"0"46"0"0,0 0 22 0 0,0 0-49 0 0,0 0-96 0 0,0 0 398 0 0,16-10 2815 0 0,-11 4-3075 0 0,-1 0 0 0 0,0 0 0 0 0,0-1 0 0 0,0 0 0 0 0,-1 0 0 0 0,0 0 0 0 0,0 0 0 0 0,-1 0 0 0 0,0 0 0 0 0,0-2-367 0 0,20-75 586 0 0,-18 69-572 0 0,0-1-1 0 0,1 1 0 0 0,0 0 1 0 0,2 0-1 0 0,0 1 0 0 0,2-3-13 0 0,-9 16-5 0 0,1 0 0 0 0,0 1 1 0 0,0-1-1 0 0,-1 0 0 0 0,1 1 0 0 0,0-1 0 0 0,0 0 0 0 0,0 1 0 0 0,0-1 0 0 0,0 1 0 0 0,0 0 0 0 0,0-1 1 0 0,0 1-1 0 0,0 0 0 0 0,0-1 0 0 0,0 1 0 0 0,0 0 0 0 0,0 0 0 0 0,0 0 0 0 0,0 0 0 0 0,0 0 0 0 0,0 0 1 0 0,0 0-1 0 0,0 0 0 0 0,0 1 0 0 0,0-1 0 0 0,0 0 0 0 0,0 1 0 0 0,0-1 0 0 0,0 0 0 0 0,1 1 5 0 0,1 1-36 0 0,0 0 1 0 0,0 1-1 0 0,0 0 0 0 0,0-1 0 0 0,0 1 1 0 0,-1 0-1 0 0,1 0 0 0 0,-1 0 0 0 0,1 1 0 0 0,-1-1 1 0 0,0 0-1 0 0,-1 1 36 0 0,6 10 286 0 0,-1 1 1 0 0,2 7-287 0 0,2 7-24 0 0,28 72 24 0 0,-35-90 1 0 0,-2-9 2 0 0,-1 1 0 0 0,1-1 1 0 0,0 0-1 0 0,-1 1 0 0 0,1-1 0 0 0,0 0 1 0 0,1 0-1 0 0,-1 1-3 0 0,0-2 133 0 0,-1-1 26 0 0,0 0-6 0 0,0 0-13 0 0,0 0-50 0 0,2-1-88 0 0,0 0 1 0 0,0-1 0 0 0,-1 1 0 0 0,1-1 0 0 0,0 0-1 0 0,-1 0 1 0 0,0 1 0 0 0,1-1 0 0 0,-1 0 0 0 0,1-1-3 0 0,9-23-345 0 0,4-16 345 0 0,-7 17-281 0 0,12-22 281 0 0,-11 27-22 0 0,-5 10-14 0 0,0 1 0 0 0,1-1 0 0 0,0 1-1 0 0,1 0 1 0 0,0 1 0 0 0,0-1 0 0 0,1 1-1 0 0,1-1 37 0 0,0-2-98 0 0,-7 10 108 0 0,-1-1 0 0 0,1 1 0 0 0,-1 0 0 0 0,1 0 0 0 0,0 0 0 0 0,0 0 0 0 0,0-1 0 0 0,-1 1 0 0 0,1 0 0 0 0,0 0 0 0 0,0 1 0 0 0,0-1 0 0 0,1 0 0 0 0,-1 0 0 0 0,0 0 0 0 0,0 1 0 0 0,0-1 0 0 0,1 1 0 0 0,-1-1 0 0 0,0 1 0 0 0,0-1 0 0 0,1 1 0 0 0,-1 0 0 0 0,0-1 0 0 0,1 1 0 0 0,-1 0 0 0 0,1 0 0 0 0,-1 0 0 0 0,0 0 0 0 0,1 0 0 0 0,-1 1 0 0 0,0-1 0 0 0,1 0-10 0 0,0 1 0 0 0,0 0 0 0 0,0 0 0 0 0,0 0 0 0 0,-1 1 0 0 0,1-1 0 0 0,0 0 0 0 0,-1 1 0 0 0,1-1 0 0 0,-1 1 0 0 0,1-1 0 0 0,-1 1 0 0 0,0 0 0 0 0,0-1 0 0 0,0 1 0 0 0,0 0 0 0 0,0 0 0 0 0,0 0 0 0 0,0 0 0 0 0,-1 0 0 0 0,1 0 0 0 0,-1 0 0 0 0,1 0 0 0 0,-1 1 0 0 0,-1 10 131 0 0,0-1 0 0 0,-1 0 0 0 0,-2 10-131 0 0,-4 24 455 0 0,7-34-316 0 0,-1-1 0 0 0,0 0-1 0 0,-1 0-138 0 0,-4 22 176 0 0,0 0 49 0 0,5-26-105 0 0,0 0 0 0 0,0 0 0 0 0,1 1 0 0 0,0-1-1 0 0,0 0 1 0 0,1 1 0 0 0,0-1 0 0 0,1 3-120 0 0,-1-9 0 0 0,0 1 0 0 0,1-1 0 0 0,-1 1 0 0 0,1-1 0 0 0,-1 0 0 0 0,1 1 0 0 0,0-1 0 0 0,0 0 0 0 0,-1 1 0 0 0,1-1 0 0 0,0 0 0 0 0,0 0 0 0 0,0 0 0 0 0,0 0 0 0 0,0 0 0 0 0,1 0 0 0 0,-1 0 0 0 0,0 0 0 0 0,0 0 0 0 0,1 0 0 0 0,-1-1 0 0 0,0 1 0 0 0,1 0 0 0 0,-1-1 0 0 0,1 1 0 0 0,-1-1 0 0 0,1 0 0 0 0,-1 0 0 0 0,1 1 0 0 0,-1-1 0 0 0,1 0 0 0 0,6 2 0 0 0,-5-1 146 0 0,3 1-570 0 0,-1 0 0 0 0,0 0-1 0 0,1 0 1 0 0,-1-1-1 0 0,1 0 1 0 0,0 0 0 0 0,0 0-1 0 0,-1-1 1 0 0,3 0 424 0 0,0-2-1343 0 0</inkml:trace>
  <inkml:trace contextRef="#ctx0" brushRef="#br0" timeOffset="-103288.972">14978 636 10136 0 0,'0'0'230'0'0,"0"0"30"0"0,0 0 19 0 0,0 0 37 0 0,0 0 125 0 0,0 0 58 0 0,1-1-422 0 0,-1 1 37 0 0,1 0 0 0 0,-1 0 0 0 0,0 0 0 0 0,0 0 0 0 0,0 0 0 0 0,0 0 1 0 0,0 0-1 0 0,0 0 0 0 0,0 0 0 0 0,0 0 0 0 0,0 0 0 0 0,0 0 0 0 0,0 0 0 0 0,0-1 1 0 0,1 1-1 0 0,-1 0 0 0 0,0 0 0 0 0,0 0 0 0 0,0 0 0 0 0,0 0 0 0 0,0 0 0 0 0,0 0 1 0 0,0 0-1 0 0,0 0 0 0 0,1 0 0 0 0,-1 0 0 0 0,0 0 0 0 0,0 0 0 0 0,0 0 0 0 0,0 0 1 0 0,0 1-1 0 0,0-1 0 0 0,0 0 0 0 0,0 0 0 0 0,0 0 0 0 0,1 0 0 0 0,-1 0 0 0 0,0 0 1 0 0,0 0-1 0 0,0 0 0 0 0,0 0 0 0 0,0 0 0 0 0,0 0 0 0 0,0 0 0 0 0,0 0 0 0 0,0 0 1 0 0,0 1-1 0 0,0-1 0 0 0,0 0 0 0 0,0 0 0 0 0,0 0 0 0 0,0 0 0 0 0,0 0 0 0 0,0 0 1 0 0,0 0-1 0 0,0 0 0 0 0,0 0 0 0 0,0 1 0 0 0,0-1 0 0 0,0 0 0 0 0,0 0-114 0 0,-2 13 479 0 0,-2 0-1 0 0,0 0 0 0 0,0 0 1 0 0,-1 0-1 0 0,-3 2-478 0 0,-33 62 822 0 0,26-51 103 0 0,-23 37-734 0 0,-43 56-191 0 0,70-105 96 0 0,6-7-56 0 0,-1 0 0 0 0,1 0 0 0 0,1 1 1 0 0,-1-1-1 0 0,1 3-40 0 0,3-10 21 0 0,1 0-111 0 0,0 0-10 0 0,0 0-8 0 0,0 0-78 0 0,0 0-35 0 0,0 0-10 0 0,3 0 7 0 0,-1 0 0 0 0,0-1 0 0 0,0 1 0 0 0,0-1 0 0 0,0 0 0 0 0,0 1 0 0 0,0-1 0 0 0,0 0 0 0 0,0 0-1 0 0,0-1 1 0 0,0 1 0 0 0,-1 0 0 0 0,1 0 0 0 0,0-1 0 0 0,0-1 224 0 0,24-26-3437 0 0,-21 23 2548 0 0,7-8-647 0 0</inkml:trace>
  <inkml:trace contextRef="#ctx0" brushRef="#br0" timeOffset="-102740.207">14972 645 12264 0 0,'0'0'273'0'0,"0"0"40"0"0,-12-11 445 0 0,4 6-626 0 0,7 4 110 0 0,0 0 1 0 0,-1 1 0 0 0,1-1 0 0 0,0 0-1 0 0,0 1 1 0 0,0-1 0 0 0,0 1 0 0 0,0-1 0 0 0,-1 1-1 0 0,1 0 1 0 0,0 0 0 0 0,-1-1-243 0 0,1 1 634 0 0,-5 5 1526 0 0,6-2-2060 0 0,0 2-10 0 0,-1 0-1 0 0,1 0 1 0 0,1 1-1 0 0,-1-1 1 0 0,1 0-1 0 0,0 0 0 0 0,0 0 1 0 0,0 0-1 0 0,1 0 1 0 0,0-1-1 0 0,0 1 1 0 0,0 0-1 0 0,1 0-89 0 0,18 27 182 0 0,18 24 57 0 0,-9-21-188 0 0,1-1 1 0 0,2-2-1 0 0,14 10-51 0 0,-38-35 14 0 0,3 4 56 0 0,0-1 0 0 0,10 13-70 0 0,-14-12 0 0 0,2 1 0 0 0,-3-4 0 0 0,-6-6 23 0 0,0-1 2 0 0,-1-1-1 0 0,1 1 1 0 0,-1 0-1 0 0,0 0 1 0 0,0 0-1 0 0,1-1 1 0 0,-1 1-1 0 0,0 0 1 0 0,0 0-1 0 0,0 0 1 0 0,0 0-1 0 0,0-1 1 0 0,0 1-1 0 0,0 0 1 0 0,0 0-1 0 0,0 0 1 0 0,0 0-1 0 0,-1 0-24 0 0,1 1 82 0 0,0 0-1 0 0,-1 1 0 0 0,1-1 1 0 0,-1 0-1 0 0,0 0 0 0 0,0 0 0 0 0,0 0 1 0 0,0 0-1 0 0,0 0 0 0 0,0 0 1 0 0,-1 0-1 0 0,1 0 0 0 0,-1-1 1 0 0,1 1-1 0 0,-1 0 0 0 0,1-1 0 0 0,-1 1 1 0 0,0-1-1 0 0,0 0 0 0 0,0 1 1 0 0,0-1-1 0 0,0 0 0 0 0,0 0 1 0 0,-2 0-82 0 0,-9 5 183 0 0,0-1 1 0 0,-1-1 0 0 0,-9 3-184 0 0,11-4 419 0 0,-7 1-41 0 0,0 0 0 0 0,-15 0-378 0 0,-16 2-6 0 0,13 0-20 0 0,-1-2-1 0 0,-1-1 0 0 0,-4-2 27 0 0,10 0-205 0 0,-28 6 205 0 0,52-6-75 0 0,-38-4-386 0 0,46 3 61 0 0,1 0-117 0 0,0 0-25 0 0,0 0-259 0 0,0 0-1082 0 0,7-9-2192 0 0,-5 8 3336 0 0,7-9-1738 0 0</inkml:trace>
  <inkml:trace contextRef="#ctx0" brushRef="#br0" timeOffset="-101413.626">15355 755 7800 0 0,'0'0'356'0'0,"0"0"-7"0"0,2-2-387 0 0,3-5 6595 0 0,-11 0-4507 0 0,9 6-121 0 0,17 9 490 0 0,-13-4-2386 0 0,4 2-15 0 0,-9-3-21 0 0,-2-1 4 0 0,2 0 0 0 0,0 1 0 0 0,0-1-1 0 0,1 0 1 0 0,-1 0-1 0 0,0 0 1 0 0,1-1 0 0 0,2 2-1 0 0,11 9 438 0 0,-1 1 337 0 0,-13-11-694 0 0,1-1 1 0 0,-1 1-1 0 0,0 0 1 0 0,0 0-1 0 0,0 0 1 0 0,0 0-1 0 0,0 1 0 0 0,0-1 1 0 0,-1 0-1 0 0,1 1-81 0 0,15 23 25 0 0,3 6 206 0 0,-11-12-63 0 0,-4-10-126 0 0,0 0 0 0 0,0 1 0 0 0,-1 0 1 0 0,-1 0-1 0 0,0 1-42 0 0,0 2-67 0 0,-1-7-39 0 0,-1 1 0 0 0,1 0 0 0 0,-1 0 0 0 0,-1 3 106 0 0,0-6 25 0 0,0 3 157 0 0,0 1 1 0 0,0 0-1 0 0,-1 0 1 0 0,0 0 0 0 0,-2 2-183 0 0,-2 19 332 0 0,2-18 131 0 0,3-8-298 0 0,4-9-201 0 0,13-31 107 0 0,-7 16-73 0 0,0 0-1 0 0,3-1 3 0 0,29-55 88 0 0,2 0 54 0 0,-40 68-170 0 0,0 0 1 0 0,-1 0 0 0 0,0 0-1 0 0,0 0 1 0 0,-1 0 0 0 0,0-3 26 0 0,5-13-24 0 0,-2-3 25 0 0,-5 23 0 0 0,0-1 0 0 0,1 1 0 0 0,0 0 0 0 0,0 0 0 0 0,0 0 0 0 0,0 0 0 0 0,1-1 0 0 0,6-9 39 0 0,-7 12-23 0 0,0 0 0 0 0,0 0 0 0 0,0 0 0 0 0,0 0 0 0 0,0 0 0 0 0,0 0 0 0 0,0-1 0 0 0,-1 1 0 0 0,1 0 1 0 0,-1 0-1 0 0,0 0 0 0 0,1-1 0 0 0,-1 1 0 0 0,0 0 0 0 0,0-1 0 0 0,0 1 0 0 0,-1-2-16 0 0,0-17 116 0 0,2 19-111 0 0,-1 0 0 0 0,0 0-1 0 0,0 0 1 0 0,0 0 0 0 0,0 0 0 0 0,0 0 0 0 0,0 1-1 0 0,-1-1 1 0 0,1 0 0 0 0,-1 0 0 0 0,0 0 0 0 0,0-1-5 0 0,1 1-9 0 0,-1 1 1 0 0,1-1 0 0 0,-1 1 0 0 0,1-1 0 0 0,0 1 0 0 0,0-1-1 0 0,0 1 1 0 0,0-1 0 0 0,0 0 0 0 0,0 1 0 0 0,0-1 0 0 0,0 0 8 0 0,1 0-20 0 0,-1 1 0 0 0,0-1 0 0 0,0 1 1 0 0,0 0-1 0 0,0-1 0 0 0,0 1 0 0 0,0-1 1 0 0,0 1-1 0 0,-1 0 0 0 0,1-1 1 0 0,0 1-1 0 0,-1-1 0 0 0,1 1 0 0 0,-1 0 1 0 0,1 0-1 0 0,-1-1 0 0 0,0 1 20 0 0,1 1 12 0 0,-1-1-1 0 0,1 1 1 0 0,-1-1 0 0 0,1 1-1 0 0,0-1 1 0 0,-1 1-1 0 0,1-1 1 0 0,0 0 0 0 0,-1 1-1 0 0,1-1 1 0 0,0 1-1 0 0,0-1 1 0 0,-1 0-1 0 0,1 1 1 0 0,0-1 0 0 0,0 0-1 0 0,0 1 1 0 0,0-1-1 0 0,0 1 1 0 0,0-1 0 0 0,0 0-1 0 0,0 1 1 0 0,0-1-1 0 0,0 0 1 0 0,0 1 0 0 0,1-2-12 0 0,-2 2 260 0 0,-3-6-1147 0 0,4 4 184 0 0,4 4 269 0 0,-3-1-858 0 0,-1-1-350 0 0,2 2-71 0 0,6 6-14 0 0</inkml:trace>
  <inkml:trace contextRef="#ctx0" brushRef="#br0" timeOffset="-100860.459">15783 1066 6912 0 0,'0'0'528'0'0,"0"0"-150"0"0,0 0 637 0 0,0 0 312 0 0,0 0 66 0 0,1-6 1330 0 0,0 5-2312 0 0,0 0-1 0 0,0 1 1 0 0,0 0 0 0 0,0-1 0 0 0,0 1 0 0 0,1-1 0 0 0,-1 1 0 0 0,0 0 0 0 0,0 0 0 0 0,0 0 0 0 0,1 0 0 0 0,-1 0 0 0 0,0 0 0 0 0,0 0 0 0 0,0 0 0 0 0,1 0-411 0 0,-1 1 19 0 0,-1-1 0 0 0,1 0 0 0 0,0 0 1 0 0,0 1-1 0 0,0-1 0 0 0,-1 0 0 0 0,1 1 1 0 0,0-1-1 0 0,-1 1 0 0 0,1-1 0 0 0,0 1 1 0 0,-1-1-1 0 0,1 1 0 0 0,0-1 0 0 0,-1 1 1 0 0,1 0-1 0 0,-1-1 0 0 0,1 1 0 0 0,-1 0 1 0 0,0-1-1 0 0,1 1 0 0 0,-1 0 0 0 0,0 0 0 0 0,1 0 1 0 0,-1-1-1 0 0,0 1 0 0 0,0 0 0 0 0,0 0 1 0 0,0 0-1 0 0,0-1 0 0 0,0 1 0 0 0,0 0 1 0 0,0 0-1 0 0,0 0 0 0 0,0 0 0 0 0,0 0-19 0 0,-1 7 263 0 0,-1 0 303 0 0,0 1-1 0 0,0 0 1 0 0,-2 6-566 0 0,-3 20 16 0 0,4-29-16 0 0,1 1 0 0 0,0 0 0 0 0,0-1 0 0 0,0 1 0 0 0,1 0 0 0 0,0 0 0 0 0,1 0 0 0 0,-1 3 0 0 0,-1 11 0 0 0,1-17 0 0 0,0-1 0 0 0,1 0 0 0 0,-1 0 0 0 0,1 1 0 0 0,0-1 0 0 0,0 0 0 0 0,0 2 0 0 0,0-1 0 0 0,0-1 0 0 0,0 1 0 0 0,-1-1 0 0 0,0 0 0 0 0,0 1 0 0 0,0-1 0 0 0,0 0 0 0 0,0 1 0 0 0,0-1 0 0 0,-1 0 0 0 0,0 0 0 0 0,1 0 0 0 0,-3 2 0 0 0,-3 8 0 0 0,7-12 0 0 0,0 0 0 0 0,0 0 0 0 0,0 0 0 0 0,0-1 0 0 0,0 1 0 0 0,0 0 0 0 0,1 0 0 0 0,-1 0 0 0 0,0 0 0 0 0,1 0 0 0 0,-1-1 0 0 0,1 1 0 0 0,-1 0 0 0 0,1 0 0 0 0,-1 0 0 0 0,1-1 0 0 0,-1 1 0 0 0,1 0 0 0 0,0-1 0 0 0,-1 1 0 0 0,1-1 0 0 0,0 1 0 0 0,-1-1 0 0 0,1 1 0 0 0,1 0 0 0 0,4 1 148 0 0,1 0-1 0 0,0-1 0 0 0,0 1 1 0 0,0-1-1 0 0,0 0 0 0 0,0-1 1 0 0,0 0-1 0 0,0 0 0 0 0,0-1 1 0 0,0 1-1 0 0,2-2-147 0 0,25 0 419 0 0,28 0-507 0 0,22-6 88 0 0,-43 9-979 0 0,-2 0-3724 0 0,-23-3 2793 0 0</inkml:trace>
  <inkml:trace contextRef="#ctx0" brushRef="#br0" timeOffset="-100278.827">16425 933 5064 0 0,'0'0'389'0'0,"10"-1"2628"0"0,-6-1 1058 0 0,5 0-2745 0 0,0 0-1 0 0,0 0 1 0 0,0 1 0 0 0,6-1-1330 0 0,-3 1 486 0 0,-1 0 0 0 0,1-1 0 0 0,1-1-486 0 0,-6 1 268 0 0,1 1-1 0 0,0-1 1 0 0,0 2 0 0 0,8-1-268 0 0,-7 1 169 0 0,0 0-1 0 0,0-1 1 0 0,-1 0-1 0 0,2-1-168 0 0,1 0 150 0 0,-1 1-1 0 0,1 0 1 0 0,0 0-1 0 0,7 1-149 0 0,22-1 20 0 0,-19-1 58 0 0,0 1 0 0 0,0 1 1 0 0,0 1-1 0 0,8 1-78 0 0,-14 4-215 0 0,-13-3-5870 0 0,-4 2-669 0 0</inkml:trace>
  <inkml:trace contextRef="#ctx0" brushRef="#br0" timeOffset="-99959.786">16478 1080 9216 0 0,'0'0'706'0'0,"0"0"-218"0"0,0 0 808 0 0,8 0 2168 0 0,19 0-959 0 0,18 0 1291 0 0,18-3-3796 0 0,-19 0 1177 0 0,14 3-1177 0 0,37-3 847 0 0,-15 2-2605 0 0,-73 1 748 0 0</inkml:trace>
  <inkml:trace contextRef="#ctx0" brushRef="#br0" timeOffset="-83975.871">17607 720 10592 0 0,'0'0'818'0'0,"-19"0"3602"0"0,19 0-4339 0 0,0 0 0 0 0,-1 0-1 0 0,1 0 1 0 0,0 0 0 0 0,0 0 0 0 0,0 0-1 0 0,-1 0 1 0 0,1 0 0 0 0,0 0 0 0 0,0 0-1 0 0,0 0 1 0 0,-1 0 0 0 0,1 0-1 0 0,0 0 1 0 0,0 0 0 0 0,0 0 0 0 0,-1 0-1 0 0,1 0 1 0 0,0 0 0 0 0,0 0 0 0 0,0 0-1 0 0,-1 0 1 0 0,1 0 0 0 0,0 0 0 0 0,0-1-1 0 0,0 1 1 0 0,0 0 0 0 0,0 0 0 0 0,-1 0-1 0 0,1 0 1 0 0,0 0 0 0 0,0-1-1 0 0,0 1 1 0 0,0 0 0 0 0,0 0 0 0 0,0 0-1 0 0,-1 0 1 0 0,1-1 0 0 0,0 1 0 0 0,0 0-1 0 0,0 0 1 0 0,0 0 0 0 0,0 0 0 0 0,0-1-1 0 0,0 1 1 0 0,0 0 0 0 0,0 0 0 0 0,0 0-1 0 0,0-1 1 0 0,0 1 0 0 0,0 0-1 0 0,0 0 1 0 0,0 0 0 0 0,0-1 0 0 0,0 1-1 0 0,0 0 1 0 0,0 0 0 0 0,0 0 0 0 0,1-1-1 0 0,-1 1 1 0 0,0 0 0 0 0,0 0 0 0 0,0 0-81 0 0,13-16-45 0 0,3-2 220 0 0,3-24 632 0 0,-11 28-552 0 0,1-3-5 0 0,6-14 10 0 0,-1 1-136 0 0,-1 0-37 0 0,5-19-30 0 0,15-44 415 0 0,-8 6-569 0 0,-20 62-42 0 0,-4 20 146 0 0,0 0-1 0 0,0 0 1 0 0,0 0-1 0 0,1 0 1 0 0,0 0-1 0 0,0 1 1 0 0,0-1-1 0 0,0 0 1 0 0,4-4-7 0 0,-6 8 95 0 0,0 1-6 0 0,0 0-8 0 0,0 0-35 0 0,0 0-134 0 0,1 1-12 0 0,2 1 85 0 0,-1 0 0 0 0,0 0 1 0 0,0 0-1 0 0,1 1 0 0 0,-1-1 1 0 0,-1 1-1 0 0,1-1 0 0 0,0 1 1 0 0,-1 0-1 0 0,1-1 0 0 0,-1 1 0 0 0,0 0 1 0 0,0 0-1 0 0,0 0 0 0 0,0 0 1 0 0,0 2 14 0 0,1 3-15 0 0,14 44 131 0 0,-11-29-37 0 0,2 0 0 0 0,1-1 1 0 0,6 11-80 0 0,-5-15-87 0 0,1 0 0 0 0,2 0 1 0 0,-1-1-1 0 0,2-1 0 0 0,0 0 87 0 0,-9-12 0 0 0,-1-1 0 0 0,1 0 0 0 0,0 0 0 0 0,-1-1 0 0 0,2 1 0 0 0,-1-1 0 0 0,0 0 0 0 0,0 0 0 0 0,4 1 0 0 0,41 11 0 0 0,-45-13 0 0 0,-1-1 4 0 0,0 1 0 0 0,1-1 0 0 0,-1 0 0 0 0,0 0 0 0 0,1 0 0 0 0,-1 0 0 0 0,0 0-1 0 0,1-1 1 0 0,-1 0 0 0 0,0 1 0 0 0,0-1 0 0 0,1-1 0 0 0,-1 1 0 0 0,0 0 0 0 0,0-1 0 0 0,0 1 0 0 0,0-1-1 0 0,-1 0 1 0 0,4-2-4 0 0,0-1 66 0 0,0-1 0 0 0,0 0 0 0 0,-1 0 0 0 0,1 0 0 0 0,-1-1 0 0 0,-1 0 0 0 0,3-4-66 0 0,0 1 73 0 0,-1 1 0 0 0,2 0-1 0 0,2-3-72 0 0,-5 8 66 0 0,-1-1 0 0 0,0 0-1 0 0,0 0 1 0 0,0 0 0 0 0,-1-1-1 0 0,1 1 1 0 0,-1-1-1 0 0,-1 0 1 0 0,1 0 0 0 0,-1 0-1 0 0,2-6-65 0 0,0-18 173 0 0,0-25-173 0 0,-2 29 169 0 0,0 0-1 0 0,5-17-168 0 0,8-46 264 0 0,-5 20-202 0 0,-4 36-62 0 0,-6 29-17 0 0,0 3-72 0 0,0 1-29 0 0,0 0-2 0 0,0 0-61 0 0,0 0-259 0 0,7-1-999 0 0,-7 1 1331 0 0,0-1 0 0 0,1 1 0 0 0,-1 0-1 0 0,1 0 1 0 0,-1 0 0 0 0,0 0 0 0 0,1 0 0 0 0,-1 0 0 0 0,1 0-1 0 0,-1 0 1 0 0,0 0 0 0 0,1 0 0 0 0,-1 0 0 0 0,1 1-1 0 0,-1-1 1 0 0,0 0 0 0 0,1 0 0 0 0,-1 0 0 0 0,1 0 0 0 0,-1 1-1 0 0,1-1 109 0 0,17 14-4446 0 0,-8-3 2161 0 0</inkml:trace>
  <inkml:trace contextRef="#ctx0" brushRef="#br0" timeOffset="-83241.351">18520 235 12696 0 0,'0'0'289'0'0,"0"0"40"0"0,0 0 21 0 0,0 0-45 0 0,0 0-101 0 0,0 0 312 0 0,0 0 157 0 0,0 0 30 0 0,3 17 1415 0 0,-8 39 20 0 0,4-41-1893 0 0,-5 23 656 0 0,-6 17-901 0 0,2-6 316 0 0,8-41-239 0 0,-1 0-1 0 0,1-1 0 0 0,-1 1 1 0 0,-3 5-77 0 0,-9 23 302 0 0,15-31 400 0 0,3-7-355 0 0,9-17-279 0 0,2-3-70 0 0,-8 15 1 0 0,1-1 0 0 0,0 1 0 0 0,1 0 0 0 0,0 0 0 0 0,0 1 0 0 0,0 0 0 0 0,0 1 0 0 0,1 0 0 0 0,0 0 0 0 0,0 1 0 0 0,1 0 0 0 0,-1 0-1 0 0,1 1 1 0 0,0 0 0 0 0,0 1 0 0 0,0 0 0 0 0,0 1 0 0 0,2 0 1 0 0,-7 1 9 0 0,-1 1-1 0 0,0-1 0 0 0,1 1 1 0 0,-1 0-1 0 0,0 0 1 0 0,0 1-1 0 0,0-1 0 0 0,0 1 1 0 0,0 0-1 0 0,0 0 0 0 0,0 0 1 0 0,0 1-1 0 0,-1-1 1 0 0,1 1-1 0 0,-1 0 0 0 0,0 0 1 0 0,0 0-1 0 0,0 0 0 0 0,0 1 1 0 0,-1-1-1 0 0,1 1 1 0 0,-1 0-1 0 0,1 1-8 0 0,-1-2 42 0 0,0 0 1 0 0,-1 1-1 0 0,1-1 1 0 0,-1 1-1 0 0,0-1 1 0 0,0 1-1 0 0,0 0 0 0 0,0 0 1 0 0,-1-1-1 0 0,1 1 1 0 0,-1 0-1 0 0,0 0 1 0 0,0-1-1 0 0,-1 1 0 0 0,1 0 1 0 0,-1 0-1 0 0,0-1 1 0 0,0 1-1 0 0,0 0 1 0 0,0-1-1 0 0,0 1 1 0 0,-1-1-1 0 0,0 1 0 0 0,0-1 1 0 0,0 0-1 0 0,-1 2-42 0 0,-1-1 44 0 0,-1 0 0 0 0,1 0 0 0 0,-1 0 0 0 0,0-1 0 0 0,0 1 0 0 0,0-1 0 0 0,0-1-1 0 0,-1 1 1 0 0,1-1 0 0 0,-1 0 0 0 0,0 0 0 0 0,-3 1-44 0 0,-15 2 44 0 0,-1 0-1 0 0,-8 0-43 0 0,31-5-3 0 0,-37 4-728 0 0,-9-1 731 0 0,-10-2-3714 0 0,39-1-3963 0 0</inkml:trace>
  <inkml:trace contextRef="#ctx0" brushRef="#br0" timeOffset="-82157.811">17299 1074 5064 0 0,'0'0'389'0'0,"-17"3"3323"0"0,12-2-1982 0 0,0 0 1235 0 0,7 2 364 0 0,4-1-3218 0 0,-1 0 0 0 0,1 0 1 0 0,-1-1-1 0 0,1 0 0 0 0,0 0 0 0 0,-1-1 1 0 0,4 1-112 0 0,44-2 1100 0 0,-22 0-882 0 0,420-20 2149 0 0,-442 20-2333 0 0,74-5 260 0 0,408-18 756 0 0,-377 21-883 0 0,-48-1 162 0 0,37 5-329 0 0,256 3 746 0 0,-210-5-756 0 0,-83-2-125 0 0,0-3-1 0 0,6-3 136 0 0,-47 5-329 0 0,6 2 621 0 0,-19 1-117 0 0,-1 0 0 0 0,0-1-1 0 0,2 0-174 0 0,16-1 358 0 0,-18 2-1065 0 0,-8 2-3452 0 0,-9 0 1861 0 0,0 4-4255 0 0</inkml:trace>
  <inkml:trace contextRef="#ctx0" brushRef="#br0" timeOffset="-81277.655">17214 1855 11976 0 0,'0'0'266'0'0,"0"0"44"0"0,-9 11 426 0 0,4-8-736 0 0,-5 10 0 0 0,9-11 457 0 0,0 0 1 0 0,-1 0 0 0 0,1 1 0 0 0,1-1-1 0 0,-1 0 1 0 0,0 1 0 0 0,0-1-1 0 0,1 0 1 0 0,-1 1 0 0 0,1-1 0 0 0,0 1-1 0 0,0-1 1 0 0,0 1-458 0 0,14-3 832 0 0,-12-1-738 0 0,0 0 0 0 0,0 1 0 0 0,-1-1 0 0 0,1 0 0 0 0,-1 0 0 0 0,1 0 0 0 0,-1 0 0 0 0,1 0 0 0 0,-1-1 0 0 0,0 1 1 0 0,1 0-1 0 0,-1-1 0 0 0,0 1 0 0 0,0-1 0 0 0,0 1 0 0 0,0-1 0 0 0,0 1 0 0 0,0-2-94 0 0,14-34 746 0 0,-11 26-512 0 0,8-19 297 0 0,-5 13-425 0 0,0-1 1 0 0,1-8-107 0 0,18-57 0 0 0,-6 22 0 0 0,-11 36-155 0 0,1 0 0 0 0,11-21 155 0 0,-7 31-88 0 0,-13 15 22 0 0,-1 0 2 0 0,5 6 0 0 0,2 0 57 0 0,-4-4 1 0 0,-1 0-1 0 0,0 0 0 0 0,1 0 0 0 0,-1 1 1 0 0,0-1-1 0 0,0 1 0 0 0,0-1 0 0 0,0 1 0 0 0,-1 0 1 0 0,1 0 6 0 0,22 53-27 0 0,-2 2 0 0 0,-3 1 27 0 0,-17-54 6 0 0,0 0 0 0 0,0 0 0 0 0,1 0 0 0 0,-1 0 0 0 0,1 0 0 0 0,0 0 0 0 0,0-1 0 0 0,1 1 0 0 0,0-1 0 0 0,-1 0 0 0 0,3 1-6 0 0,-4-3 7 0 0,0-1 1 0 0,0 1-1 0 0,0 0 1 0 0,0-1-1 0 0,1 0 1 0 0,-1 0 0 0 0,1 1-1 0 0,-1-1 1 0 0,1-1-1 0 0,-1 1 1 0 0,1 0-1 0 0,0-1 1 0 0,-1 1-1 0 0,1-1 1 0 0,0 0 0 0 0,-1 0-1 0 0,1 0 1 0 0,0 0-1 0 0,-1 0 1 0 0,1 0-1 0 0,0-1 1 0 0,-1 0-1 0 0,1 1 1 0 0,2-2-8 0 0,-2 0 41 0 0,0 1 0 0 0,0-1-1 0 0,-1 0 1 0 0,1 0 0 0 0,0 0 0 0 0,-1 0 0 0 0,0 0 0 0 0,1 0-1 0 0,-1-1 1 0 0,0 1 0 0 0,0-1 0 0 0,1-1-41 0 0,21-40 106 0 0,-13 23 363 0 0,18-37 47 0 0,-2-1-1 0 0,10-35-515 0 0,21-49 341 0 0,-49 124-306 0 0,-9 19-26 0 0,0 0-337 0 0,0 0-148 0 0,0 0-32 0 0,12 11-2833 0 0,-9 0 760 0 0,-2 2-4240 0 0</inkml:trace>
  <inkml:trace contextRef="#ctx0" brushRef="#br0" timeOffset="-80786.197">17901 1671 9216 0 0,'0'0'706'0'0,"-3"17"1724"0"0,0 28 2297 0 0,-9 24-2092 0 0,12-65-2545 0 0,-1 1 1 0 0,0-1-1 0 0,1 0 1 0 0,0 1-1 0 0,0-1 0 0 0,0 1 1 0 0,1-1-1 0 0,0 0 1 0 0,-1 1-1 0 0,3 3-90 0 0,-3-7 131 0 0,1 0-49 0 0,0 2-2 0 0,0-2 8 0 0,-1-1 27 0 0,0 0-14 0 0,12-13 91 0 0,41-51 438 0 0,-47 59-690 0 0,0 0-1 0 0,1 1 1 0 0,-1-1 0 0 0,1 1 0 0 0,0 1 0 0 0,1-1 0 0 0,-1 1 0 0 0,0 1 0 0 0,1-1 0 0 0,0 1-1 0 0,0 0 1 0 0,6 0 60 0 0,-9 1 112 0 0,0 1 1 0 0,-1-1-1 0 0,1 1 0 0 0,0 0 0 0 0,1 0-112 0 0,-4 0-17 0 0,-1 0 1 0 0,1 1-1 0 0,-1-1 0 0 0,0 0 1 0 0,1 1-1 0 0,-1-1 1 0 0,0 0-1 0 0,0 1 1 0 0,1 0-1 0 0,-1-1 0 0 0,0 1 1 0 0,0 0-1 0 0,0 0 1 0 0,0-1-1 0 0,0 1 0 0 0,0 0 1 0 0,0 0-1 0 0,0 0 1 0 0,1 1 16 0 0,6 10-66 0 0,-7-11 149 0 0,1 1 0 0 0,-1 0 1 0 0,1 0-1 0 0,-1 0 0 0 0,0 0 1 0 0,0 0-1 0 0,0 0 0 0 0,0 0 1 0 0,-1 0-1 0 0,1 0 0 0 0,0 1 1 0 0,-1-1-1 0 0,0 0 0 0 0,1 1 1 0 0,-1-1-1 0 0,0 0 0 0 0,0 1-83 0 0,1 13 532 0 0,0-14-527 0 0,-1 0-1 0 0,0 0 1 0 0,0 0 0 0 0,1 0 0 0 0,-1 0-1 0 0,0 0 1 0 0,-1 0 0 0 0,1 0 0 0 0,0 0 0 0 0,-1 0-1 0 0,1 0 1 0 0,-1 0 0 0 0,1 0 0 0 0,-1-1 0 0 0,0 1-1 0 0,0 0-4 0 0,-11 21-2 0 0,10-18 26 0 0,0 0-1 0 0,0-1 1 0 0,-1 1-1 0 0,0-1 1 0 0,0 1 0 0 0,0-1-1 0 0,0 0 1 0 0,-1 0 0 0 0,1 0-1 0 0,-1-1 1 0 0,0 1 0 0 0,-4 1-24 0 0,-9 6 164 0 0,-1-1 0 0 0,-1-1 0 0 0,0-1 0 0 0,-7 2-164 0 0,19-8 25 0 0,-1 1-1 0 0,0-1 1 0 0,1-1 0 0 0,-1 0-1 0 0,0 0 1 0 0,0 0-1 0 0,0-1 1 0 0,0 0 0 0 0,0-1-1 0 0,0 0 1 0 0,0 0 0 0 0,-5-2-25 0 0,12 3-97 0 0,0 0 0 0 0,0 0 0 0 0,0-1 0 0 0,-1 1 0 0 0,1-1 0 0 0,0 1 0 0 0,0-1 0 0 0,0 1 0 0 0,0-1 0 0 0,0 0 0 0 0,0 0 0 0 0,0 1 0 0 0,0-1 0 0 0,0 0 1 0 0,0 0-1 0 0,0 0 0 0 0,1 0 0 0 0,-1 0 0 0 0,0 0 0 0 0,1 0 0 0 0,-1 0 0 0 0,1 0 0 0 0,-1-1 0 0 0,1 1 0 0 0,-1 0 0 0 0,1 0 0 0 0,0 0 0 0 0,-1-1 0 0 0,1 1 1 0 0,0 0-1 0 0,0 0 0 0 0,0-1 0 0 0,0 1 0 0 0,0 0 0 0 0,0 0 0 0 0,1-1 0 0 0,-1 0 97 0 0,3-12-3792 0 0,0 6 1842 0 0</inkml:trace>
  <inkml:trace contextRef="#ctx0" brushRef="#br0" timeOffset="-80520.233">18300 1621 17479 0 0,'0'0'396'0'0,"13"-8"958"0"0,-2 4-995 0 0,1 0 1 0 0,-1 1-1 0 0,1 0 1 0 0,-1 1-1 0 0,1 0 1 0 0,0 1-1 0 0,9 0-359 0 0,-9 1 253 0 0,140-3 899 0 0,-94 4-2272 0 0,1 1-5049 0 0,-43-2 4124 0 0</inkml:trace>
  <inkml:trace contextRef="#ctx0" brushRef="#br0" timeOffset="-79912.081">18802 1780 10136 0 0,'0'0'464'0'0,"0"0"-10"0"0,8 16 1416 0 0,-7-15-1547 0 0,0-1 0 0 0,0 0 1 0 0,-1 1-1 0 0,1-1 0 0 0,0 1 1 0 0,0-1-1 0 0,0 0 0 0 0,0 0 0 0 0,0 1 1 0 0,-1-1-1 0 0,1 0 0 0 0,0 0 1 0 0,0 0-1 0 0,0 0 0 0 0,0 0 1 0 0,0 0-1 0 0,0 0 0 0 0,0 0 1 0 0,0 0-1 0 0,-1-1 0 0 0,2 1-323 0 0,0-1 224 0 0,-1 0 0 0 0,0 1-1 0 0,1-1 1 0 0,-1 0-1 0 0,1 0 1 0 0,-1 0-1 0 0,0-1 1 0 0,0 1 0 0 0,0 0-1 0 0,0 0 1 0 0,1-2-224 0 0,1-1 189 0 0,0-1 1 0 0,-1 1-1 0 0,1-1 1 0 0,-1 0-1 0 0,0 0 1 0 0,-1 0-1 0 0,2-3-189 0 0,20-85-170 0 0,-8 26-172 0 0,15-41 342 0 0,-20 75-60 0 0,-9 28 35 0 0,9-25 109 0 0,-9 29-50 0 0,-1-1-1 0 0,1 0 0 0 0,-1 1 0 0 0,1-1 1 0 0,0 1-1 0 0,0 0 0 0 0,0-1 1 0 0,-1 1-1 0 0,1 0 0 0 0,0-1 1 0 0,1 1-1 0 0,-1 0 0 0 0,0 0 1 0 0,1 0-34 0 0,4-4-324 0 0,-5 5 314 0 0,-1 0 0 0 0,0-1 0 0 0,0 1-1 0 0,1 0 1 0 0,-1 0 0 0 0,0-1-1 0 0,1 1 1 0 0,-1 0 0 0 0,1 0-1 0 0,-1 0 1 0 0,0 0 0 0 0,1-1-1 0 0,-1 1 1 0 0,1 0 0 0 0,-1 0-1 0 0,0 0 1 0 0,1 0 0 0 0,-1 0-1 0 0,1 0 1 0 0,-1 0 0 0 0,0 0-1 0 0,1 0 1 0 0,-1 0 0 0 0,1 0 0 0 0,-1 0-1 0 0,1 0 1 0 0,-1 1 0 0 0,0-1-1 0 0,1 0 1 0 0,-1 0 0 0 0,0 0-1 0 0,1 1 11 0 0,3 1-2 0 0,-1 0 0 0 0,0 1 0 0 0,1 0 0 0 0,-1 0 0 0 0,0 0 0 0 0,0 0 0 0 0,-1 0 0 0 0,1 0 0 0 0,-1 1 0 0 0,1-1 0 0 0,-1 1 0 0 0,0 1 2 0 0,6 12 123 0 0,0 0-1 0 0,0 3-122 0 0,-7-16 62 0 0,10 30-30 0 0,6 30-32 0 0,-8-29 381 0 0,10 27-381 0 0,-17-56 0 0 0,1 0 0 0 0,0 0 0 0 0,0-1 0 0 0,0 1 0 0 0,1-1 0 0 0,-1 1 0 0 0,1-1 0 0 0,0 0 0 0 0,1 0 0 0 0,-1-1 0 0 0,1 1 0 0 0,1-1 0 0 0,-5-3 1 0 0,0-1-1 0 0,0 1 1 0 0,0-1 0 0 0,0 0-1 0 0,0 1 1 0 0,0-1 0 0 0,0 0-1 0 0,0 0 1 0 0,0 1-1 0 0,0-1 1 0 0,0 0 0 0 0,0 0-1 0 0,0 0 1 0 0,0-1-1 0 0,0 1 1 0 0,0 0 0 0 0,0 0-1 0 0,0 0 1 0 0,0-1-1 0 0,0 1 1 0 0,0-1 0 0 0,0 1-1 0 0,0-1 1 0 0,0 1-1 0 0,0-1 1 0 0,0 1 0 0 0,-1-1-1 0 0,1 0 1 0 0,0 1-1 0 0,0-1 1 0 0,0 0-1 0 0,4-4 205 0 0,-1-1 0 0 0,0 1 0 0 0,1-1 0 0 0,1-3-205 0 0,0-1 625 0 0,0 1-525 0 0,-1-1 0 0 0,0 0 0 0 0,-1 0 0 0 0,0 0-1 0 0,0 0 1 0 0,-1 0 0 0 0,-1-2-100 0 0,12-31 269 0 0,24-67-95 0 0,-30 83-164 0 0,2 7-10 0 0,0-4 0 0 0,5-29-126 0 0,-14 50 147 0 0,0 0 1 0 0,0 0-1 0 0,0 0 1 0 0,1 0-1 0 0,-1 0 1 0 0,1 0-1 0 0,0 0-21 0 0,-2 2-85 0 0,1 0-1 0 0,-1 1 1 0 0,1-1-1 0 0,-1 1 1 0 0,1-1-1 0 0,-1 0 1 0 0,1 1-1 0 0,0-1 0 0 0,-1 1 1 0 0,1 0-1 0 0,0-1 1 0 0,-1 1-1 0 0,1-1 1 0 0,0 1-1 0 0,0 0 0 0 0,-1 0 1 0 0,2-1 85 0 0,-2 1-227 0 0,0 0 1 0 0,1 0-1 0 0,-1 0 1 0 0,1 0-1 0 0,-1 0 1 0 0,1 0-1 0 0,-1 1 1 0 0,1-1-1 0 0,-1 0 0 0 0,0 0 1 0 0,1 0-1 0 0,-1 1 1 0 0,1-1-1 0 0,-1 0 1 0 0,0 0-1 0 0,1 1 1 0 0,-1-1-1 0 0,1 0 1 0 0,-1 1-1 0 0,0-1 227 0 0,6 5-7502 0 0</inkml:trace>
  <inkml:trace contextRef="#ctx0" brushRef="#br0" timeOffset="-79442.665">19667 1579 10136 0 0,'0'0'777'0'0,"-19"-4"5072"0"0,13 4-5229 0 0,0 0-1 0 0,-1 1 0 0 0,1 0 1 0 0,0 0-1 0 0,0 0 1 0 0,-6 3-620 0 0,9-3 88 0 0,0 0 0 0 0,0 1 0 0 0,0-1 0 0 0,0 1 0 0 0,0 0 0 0 0,0 0 0 0 0,0 0 0 0 0,1 0 0 0 0,-1 0 0 0 0,1 1 0 0 0,-1-1 0 0 0,1 1 0 0 0,-1 2-88 0 0,-38 44 904 0 0,23-24-423 0 0,10-14-313 0 0,0-1 0 0 0,1 1 0 0 0,-5 9-168 0 0,11-17-16 0 0,0 0 0 0 0,0 0 0 0 0,-1 0 0 0 0,2 0 0 0 0,-1 0 0 0 0,0 0 0 0 0,1 0 0 0 0,-1 0 0 0 0,1 0 0 0 0,0 1 0 0 0,0-1 0 0 0,0 0 0 0 0,0 0 1 0 0,1 0-1 0 0,-1 0 0 0 0,1 0 0 0 0,0 2 16 0 0,0-4-6 0 0,-1 0 0 0 0,1 0 0 0 0,-1 0 0 0 0,1 1 0 0 0,-1-1 0 0 0,1 0 1 0 0,0 0-1 0 0,0 0 0 0 0,0 0 0 0 0,-1 0 0 0 0,1 0 0 0 0,0 0 1 0 0,0-1-1 0 0,0 1 0 0 0,0 0 0 0 0,0 0 0 0 0,1-1 0 0 0,-1 1 0 0 0,0-1 1 0 0,0 1-1 0 0,1 0 6 0 0,0-1 15 0 0,0 0 0 0 0,1 1 1 0 0,-1-1-1 0 0,1 0 1 0 0,-1 0-1 0 0,0 0 0 0 0,1 0 1 0 0,-1 0-1 0 0,0-1 0 0 0,1 1 1 0 0,0-1-16 0 0,6-2 23 0 0,-1 0 0 0 0,1-1 1 0 0,-1 0-1 0 0,0 0 0 0 0,6-4-23 0 0,8-3-157 0 0,-19 10 172 0 0,0 0 0 0 0,0 0-1 0 0,0-1 1 0 0,-1 1 0 0 0,1-1 0 0 0,0 1-1 0 0,-1-1 1 0 0,1 0 0 0 0,-1 0 0 0 0,0 0-1 0 0,0 0 1 0 0,1-1 0 0 0,-1 0-15 0 0,17-16-29 0 0,-4 3-206 0 0,-15 16 241 0 0,0 0 0 0 0,1 0 0 0 0,-1 0 0 0 0,0-1 0 0 0,0 1 0 0 0,0 0-1 0 0,0 0 1 0 0,1 0 0 0 0,-1 0 0 0 0,0-1 0 0 0,0 1 0 0 0,0 0 0 0 0,1 0 0 0 0,-1 0 0 0 0,0 0 0 0 0,0 0 0 0 0,0 0 0 0 0,1 0 0 0 0,-1 0 0 0 0,0 0 0 0 0,0 0-1 0 0,0 0 1 0 0,1 0 0 0 0,-1 0 0 0 0,0 0 0 0 0,0 0 0 0 0,1 0 0 0 0,-1 0 0 0 0,0 0 0 0 0,0 0 0 0 0,0 0 0 0 0,1 0 0 0 0,-1 0 0 0 0,0 0 0 0 0,0 0 0 0 0,0 0-1 0 0,1 0 1 0 0,-1 1 0 0 0,0-1 0 0 0,0 0 0 0 0,0 0 0 0 0,1 0 0 0 0,-1 0 0 0 0,0 1 0 0 0,0-1-6 0 0,8 14 16 0 0,-6-9 50 0 0,0 1 1 0 0,-1-1 0 0 0,0 0-1 0 0,0 1 1 0 0,0 2-67 0 0,1 33 1239 0 0,6 31-1239 0 0,-8-71 2 0 0,1 9-19 0 0,1 0 0 0 0,1 0 1 0 0,-1 0-1 0 0,2 0 0 0 0,-1-1 0 0 0,6 10 17 0 0,-8-16-80 0 0,7 7-3547 0 0,-7-10-4124 0 0</inkml:trace>
  <inkml:trace contextRef="#ctx0" brushRef="#br1" timeOffset="-62242.543">14953 1704 12440 0 0,'7'-6'1125'0'0,"-2"-1"-1663"0"0,2-2 4582 0 0,-5 9-2094 0 0,-2 5-1210 0 0,-1-2-579 0 0,0 0 0 0 0,0 0 1 0 0,-1 0-1 0 0,1 0 0 0 0,-1 0 1 0 0,0 0-1 0 0,0-1 0 0 0,0 1 0 0 0,-1 1-161 0 0,-8 11 242 0 0,-18 30-173 0 0,-3-2 0 0 0,-12 12-69 0 0,-75 79 878 0 0,110-124-794 0 0,-62 71 81 0 0,-17 31-165 0 0,74-94-13 0 0,0 1-259 0 0,0 0 0 0 0,1 1 0 0 0,-2 5 272 0 0,15-21-226 0 0,-1-3-1095 0 0,1 0-3380 0 0,0-1-1293 0 0</inkml:trace>
  <inkml:trace contextRef="#ctx0" brushRef="#br1" timeOffset="-61826.036">14588 1866 13016 0 0,'0'0'596'0'0,"0"0"-14"0"0,0 0-340 0 0,0 0-44 0 0,0 0 24 0 0,0 0 2 0 0,0 0 80 0 0,10-12 1937 0 0,-7 9-2034 0 0,-1 0-1 0 0,1-1 1 0 0,0 1 0 0 0,0 0 0 0 0,1 1 0 0 0,-1-1-1 0 0,0 1 1 0 0,1-1 0 0 0,0 1 0 0 0,3-1-207 0 0,43-17 508 0 0,-18 9-230 0 0,100-53 657 0 0,-73 31-897 0 0,-34 18-7 0 0,1 1 0 0 0,1 1 0 0 0,0 1-1 0 0,25-7-30 0 0,3 5 1402 0 0,-54 16-1383 0 0,1-1 0 0 0,-1 1 0 0 0,0 0 1 0 0,0 0-1 0 0,0 0 0 0 0,0 0 0 0 0,1 1-19 0 0,-1 3 42 0 0,0 0-1 0 0,-1 0 1 0 0,1 1-1 0 0,-1-1 1 0 0,-1 0-1 0 0,1 0 1 0 0,-1 0-1 0 0,0 0 1 0 0,-2 5-42 0 0,-5 24 82 0 0,2 1 0 0 0,1-1 1 0 0,2 1-1 0 0,1 20-82 0 0,2-43-40 0 0,2 1 0 0 0,-1-1 1 0 0,1 1-1 0 0,1-1 0 0 0,1 0 0 0 0,0 0 40 0 0,5 5-1931 0 0,-3-8-2708 0 0,-6-10-2670 0 0</inkml:trace>
  <inkml:trace contextRef="#ctx0" brushRef="#br1" timeOffset="-57153.722">14102 3438 16783 0 0,'1'0'26'0'0,"-1"0"-1"0"0,0 0 0 0 0,0 0 0 0 0,0-1 0 0 0,1 1 1 0 0,-1 0-1 0 0,0 0 0 0 0,0 0 0 0 0,0 0 0 0 0,0 0 0 0 0,1-1 1 0 0,-1 1-1 0 0,0 0 0 0 0,0 0 0 0 0,0 0 0 0 0,0-1 1 0 0,0 1-1 0 0,0 0 0 0 0,0 0 0 0 0,1 0 0 0 0,-1-1 0 0 0,0 1 1 0 0,0 0-1 0 0,0 0 0 0 0,0-1 0 0 0,0 1 0 0 0,0 0 1 0 0,0 0-1 0 0,0 0 0 0 0,0-1 0 0 0,0 1 0 0 0,0 0 0 0 0,0 0 1 0 0,-1-1-26 0 0,1 1 59 0 0,0-1 1 0 0,0 0 0 0 0,0 0 0 0 0,0 0-1 0 0,0 1 1 0 0,0-1 0 0 0,0 0 0 0 0,0 0 0 0 0,1 1-1 0 0,-1-1 1 0 0,0 0 0 0 0,0 0 0 0 0,1 1-1 0 0,-1-1 1 0 0,0 0 0 0 0,1 1 0 0 0,-1-1-1 0 0,1 0-59 0 0,-1 0 434 0 0,0 1 140 0 0,0 0 30 0 0,0 0-30 0 0,0 0-146 0 0,0 0-63 0 0,0 0-12 0 0,-5 18 257 0 0,1-8-516 0 0,-12 51 926 0 0,6-24-914 0 0,1 1 0 0 0,1 7-106 0 0,6-30 491 0 0,-2 13 283 0 0,1 14-774 0 0,2-33-61 0 0,2 0-1 0 0,-1 0 1 0 0,1-1-1 0 0,0 1 1 0 0,1 0-1 0 0,3 7 62 0 0,-5-14 0 0 0,0-1 0 0 0,1 0 0 0 0,-1 0 0 0 0,1 0 0 0 0,-1 0 0 0 0,1 0 0 0 0,-1 0 0 0 0,1 0 0 0 0,0-1 0 0 0,-1 1 0 0 0,1 0 0 0 0,0 0 0 0 0,0 0 0 0 0,0-1 0 0 0,0 1 0 0 0,-1 0 0 0 0,1-1 0 0 0,0 1 0 0 0,0-1 0 0 0,0 1 0 0 0,0-1 0 0 0,1 1 0 0 0,-1-1 0 0 0,0 0 0 0 0,1 1 0 0 0,1-1 0 0 0,0 0 0 0 0,-1 0 0 0 0,1 0 0 0 0,0-1 0 0 0,0 1 0 0 0,0 0 0 0 0,1-1 0 0 0,0 0 0 0 0,11-4-89 0 0,0 1 0 0 0,-1-2 1 0 0,0 0-1 0 0,0-1 0 0 0,0 0 0 0 0,1-2 89 0 0,7-5-497 0 0,0-2 0 0 0,0 0 0 0 0,0-4 497 0 0,2 0-280 0 0,-8 7 106 0 0,-1 2-21 0 0,-1 0 0 0 0,-1-2 1 0 0,0 0-1 0 0,6-8 195 0 0,-4 4-439 0 0,-15 17 456 0 0,1 0 0 0 0,-1-1-1 0 0,0 1 1 0 0,1 0-1 0 0,-1 0 1 0 0,0-1 0 0 0,1 1-1 0 0,-1 0 1 0 0,0-1 0 0 0,0 1-1 0 0,1-1 1 0 0,-1 1-1 0 0,0 0 1 0 0,0-1 0 0 0,0 1-1 0 0,0-1 1 0 0,1 1-1 0 0,-1 0 1 0 0,0-1 0 0 0,0 1-1 0 0,0-1 1 0 0,0 1-1 0 0,0-1 1 0 0,0 1 0 0 0,0 0-1 0 0,0-1 1 0 0,0 1 0 0 0,-1-1-1 0 0,1 1 1 0 0,0-1-1 0 0,0 1 1 0 0,0 0 0 0 0,0-1-1 0 0,-1 1 1 0 0,1 0-1 0 0,0-1 1 0 0,0 1 0 0 0,-1-1-1 0 0,1 1 1 0 0,0 0 0 0 0,0-1-1 0 0,-1 1 1 0 0,1 0-1 0 0,0 0 1 0 0,-1-1 0 0 0,1 1-1 0 0,-1 0 1 0 0,1 0-1 0 0,0 0 1 0 0,-1-1 0 0 0,1 1-1 0 0,-1 0-16 0 0,-1 0 14 0 0,0 0-1 0 0,-1 0 1 0 0,1 1-1 0 0,0-1 1 0 0,-1 1-1 0 0,1-1 1 0 0,0 1-1 0 0,-1 0 1 0 0,1 0-1 0 0,0 0 1 0 0,0 0-1 0 0,0 0 1 0 0,0 0-1 0 0,0 0 1 0 0,0 1-1 0 0,0 0-13 0 0,-29 25 271 0 0,20-17-219 0 0,8-7-34 0 0,-1 1 0 0 0,0-1-1 0 0,1 1 1 0 0,0 0-1 0 0,0 1 1 0 0,0-1 0 0 0,0 0-1 0 0,0 2-17 0 0,-1 1 25 0 0,1 1 0 0 0,-1-1 0 0 0,1 1 0 0 0,1-1 0 0 0,0 1 0 0 0,0 0 0 0 0,0 0-1 0 0,1 0 1 0 0,0 7-25 0 0,0 0 59 0 0,0-11-50 0 0,1 0-1 0 0,0 1 0 0 0,0-1 1 0 0,0 0-1 0 0,1 0 0 0 0,-1 1 1 0 0,1-1-9 0 0,-1-3 7 0 0,0 2-1 0 0,9 4-9 0 0,-6-6 3 0 0,-1 0 0 0 0,0-1 0 0 0,0 1 0 0 0,1-1 0 0 0,-1 1 0 0 0,1-1 0 0 0,-1 0 0 0 0,0 0 0 0 0,1 0 0 0 0,-1-1 0 0 0,0 1 0 0 0,1 0 0 0 0,-1-1 0 0 0,0 1 0 0 0,1-1 0 0 0,-1 0 0 0 0,0 0 0 0 0,0 0 0 0 0,0 0 0 0 0,0 0 0 0 0,0-1 0 0 0,0 1 0 0 0,1-1 0 0 0,2-2 0 0 0,0 0 0 0 0,0-1 0 0 0,0 1 0 0 0,0-1 0 0 0,-1 0 0 0 0,0 0 0 0 0,3-5 0 0 0,-2 1 0 0 0,0-1 0 0 0,-1 1 0 0 0,0-1 0 0 0,0-2 0 0 0,5-13 0 0 0,-7 19 0 0 0,-1 1 0 0 0,0-1 0 0 0,0 0 0 0 0,-1 0 0 0 0,0 0 0 0 0,0 0 0 0 0,0 0 0 0 0,-1-5 0 0 0,0-9 0 0 0,-1 8 0 0 0,-2 22 0 0 0,1 7 0 0 0,1 1 3 0 0,1-1-1 0 0,1 8-2 0 0,1-18-3 0 0,-1-1-1 0 0,1 1 1 0 0,0 0 0 0 0,1-1-1 0 0,0 1 1 0 0,0-1 0 0 0,2 6 3 0 0,-2-9-295 0 0,-1 0 0 0 0,1 0 0 0 0,0 0 0 0 0,1-1 0 0 0,-1 1 1 0 0,0 0-1 0 0,1-1 0 0 0,0 0 0 0 0,-1 1 0 0 0,1-1 0 0 0,0 0 1 0 0,0 0-1 0 0,0-1 0 0 0,0 1 0 0 0,2 0 295 0 0,5-1-6878 0 0</inkml:trace>
  <inkml:trace contextRef="#ctx0" brushRef="#br1" timeOffset="-56252.144">14740 3490 11056 0 0,'0'0'852'0'0,"-2"1"-560"0"0,-27 8 1472 0 0,21-8-1103 0 0,1 1 1 0 0,-1 0-1 0 0,1 1 1 0 0,0 0-1 0 0,-3 1-661 0 0,8-3 44 0 0,1 0-1 0 0,-1 0 1 0 0,1 0 0 0 0,-1 0-1 0 0,1 0 1 0 0,0 0 0 0 0,-1 1-1 0 0,1-1 1 0 0,0 0 0 0 0,0 1-1 0 0,0-1 1 0 0,0 1-1 0 0,0-1 1 0 0,0 1 0 0 0,0-1-1 0 0,1 1 1 0 0,-1 0 0 0 0,0-1-1 0 0,1 1 1 0 0,-1 0 0 0 0,1 0-1 0 0,0-1 1 0 0,0 1-1 0 0,0 0 1 0 0,0 0-44 0 0,0 0 14 0 0,0 0 1 0 0,0 0-1 0 0,1 1 0 0 0,-1-1 0 0 0,1 0 0 0 0,-1 0 1 0 0,1 0-1 0 0,0 0 0 0 0,0 0 0 0 0,0 0 0 0 0,0-1 1 0 0,0 1-1 0 0,1 0 0 0 0,-1 0 0 0 0,0-1 0 0 0,1 1 1 0 0,-1-1-1 0 0,2 2-14 0 0,4 2 4 0 0,0 1 0 0 0,1-1 1 0 0,7 4-5 0 0,9 6 54 0 0,5 6 39 0 0,-22-17 113 0 0,1 1 0 0 0,-1 1 1 0 0,0-1-1 0 0,-1 1 0 0 0,1 0 1 0 0,-1 1-1 0 0,4 5-206 0 0,-10-12 29 0 0,1 1 0 0 0,-1 0 0 0 0,1-1-1 0 0,-1 1 1 0 0,1 0 0 0 0,-1 0 0 0 0,0 0 0 0 0,0-1 0 0 0,1 1-1 0 0,-1 0 1 0 0,0 0 0 0 0,0 0 0 0 0,0 0 0 0 0,0 0 0 0 0,0-1-1 0 0,0 1 1 0 0,0 0 0 0 0,0 0 0 0 0,0 0 0 0 0,0 0 0 0 0,0 0-1 0 0,-1 0 1 0 0,1-1 0 0 0,0 1 0 0 0,-1 0 0 0 0,1 0 0 0 0,0-1-1 0 0,-1 1 1 0 0,1 0 0 0 0,-1 0 0 0 0,1-1 0 0 0,-1 1 0 0 0,0 0-1 0 0,1-1 1 0 0,-1 1 0 0 0,0-1 0 0 0,0 1-29 0 0,-3 2 188 0 0,-1 0-1 0 0,0 0 1 0 0,0 0 0 0 0,-1-1 0 0 0,-3 2-188 0 0,-5 2 182 0 0,-2 0-177 0 0,-1 0 0 0 0,1-2 0 0 0,-1 1 0 0 0,0-2 1 0 0,0-1-1 0 0,-9 1-5 0 0,-17-5-1334 0 0,43 2 990 0 0,0 0-28 0 0,0 0-4 0 0,0 0 4 0 0,0 0 18 0 0,14-6-666 0 0,0 1 474 0 0,-1 0 1 0 0,1 1-1 0 0,0 1 0 0 0,0 0 1 0 0,1 1-1 0 0,7 0 546 0 0,17-4-1814 0 0,105-21-6216 0 0,-129 23 7781 0 0,1 1 1 0 0,-1-2-1 0 0,0 0 1 0 0,0-1 0 0 0,0 0-1 0 0,4-4 249 0 0,-2 1 1187 0 0,0-1 0 0 0,-1-1 0 0 0,0 0-1187 0 0,-9 4 1246 0 0,0 0 0 0 0,0 0-1 0 0,1-2-1245 0 0,15-16 2939 0 0,-22 25-2860 0 0,0-1 0 0 0,-1 1 0 0 0,1 0-1 0 0,-1-1 1 0 0,1 1 0 0 0,-1-1 0 0 0,1 0 0 0 0,-1 1 0 0 0,1-1 0 0 0,-1 1 0 0 0,1-1-1 0 0,-1 0 1 0 0,0 1 0 0 0,1-1 0 0 0,-1 0 0 0 0,0 1 0 0 0,0-1 0 0 0,0 0 0 0 0,1 0-1 0 0,-1 1 1 0 0,0-1 0 0 0,0 0 0 0 0,0 0 0 0 0,0 1 0 0 0,0-2-79 0 0,-1 2 83 0 0,1-1 1 0 0,-1 0-1 0 0,1 1 1 0 0,-1-1 0 0 0,1 1-1 0 0,-1-1 1 0 0,1 1-1 0 0,-1-1 1 0 0,0 1-1 0 0,1-1 1 0 0,-1 1-1 0 0,0-1 1 0 0,0 1-1 0 0,1 0 1 0 0,-1-1-1 0 0,0 1 1 0 0,0 0 0 0 0,1 0-1 0 0,-2-1-83 0 0,-2 0 243 0 0,-1 1-1 0 0,0-1 1 0 0,0 1-1 0 0,0 0 1 0 0,0 0 0 0 0,0 0-1 0 0,-2 1-242 0 0,-1 1 110 0 0,1 0 1 0 0,-1 0-1 0 0,1 1 0 0 0,-1 1 0 0 0,1-1 1 0 0,0 1-1 0 0,0 0 0 0 0,1 1 1 0 0,-1-1-1 0 0,1 1 0 0 0,0 1 0 0 0,0-1 1 0 0,1 1-1 0 0,-1 0 0 0 0,1 1 0 0 0,1-1 1 0 0,-3 4-111 0 0,5-6 17 0 0,0 0-1 0 0,0 0 1 0 0,0 0 0 0 0,1 0 0 0 0,-1 0 0 0 0,1 0 0 0 0,0 0 0 0 0,1 1 0 0 0,-1-1 0 0 0,1 0-1 0 0,-1 1 1 0 0,1-1 0 0 0,0 0 0 0 0,1 1 0 0 0,-1-1 0 0 0,1 0 0 0 0,0 0 0 0 0,1 3-17 0 0,-1-5-116 0 0,-1-1 110 0 0,0-1 0 0 0,0 1 1 0 0,0 0-1 0 0,1-1 0 0 0,-1 1 0 0 0,0 0 1 0 0,1-1-1 0 0,-1 1 0 0 0,0-1 0 0 0,1 1 1 0 0,-1-1-1 0 0,1 1 0 0 0,-1 0 1 0 0,1-1-1 0 0,-1 0 0 0 0,1 1 0 0 0,0-1 1 0 0,-1 1-1 0 0,1-1 0 0 0,0 1 6 0 0,14 6 9 0 0,-11-6 42 0 0,-1 0-1 0 0,1 0 0 0 0,0 0 1 0 0,0-1-1 0 0,0 1 0 0 0,0-1 0 0 0,-1 0 1 0 0,1 0-1 0 0,0 0 0 0 0,0-1 1 0 0,0 1-1 0 0,0-1 0 0 0,0 0-50 0 0,7-3 111 0 0,0 0-1 0 0,0 0 1 0 0,7-5-111 0 0,22-8-78 0 0,-19 9-257 0 0,-2-1 0 0 0,9-5 335 0 0,-6 2-550 0 0,18-6 550 0 0,-16 9-165 0 0,-15 4-71 0 0,0 2-1 0 0,1-1 0 0 0,2 0 237 0 0,-8 4-37 0 0,0-1 0 0 0,-1 0 0 0 0,1 1 1 0 0,0 0-1 0 0,0 0 0 0 0,-1 0 0 0 0,1 0 1 0 0,0 1-1 0 0,-1-1 0 0 0,1 1 0 0 0,0 0 37 0 0,2 1 0 0 0,-1 0 0 0 0,1 0 0 0 0,-1 1 0 0 0,1 0 0 0 0,-1 0 0 0 0,0 0 0 0 0,0 0 0 0 0,0 1 0 0 0,-1 0 0 0 0,1 0 0 0 0,-1 0 0 0 0,0 0 0 0 0,0 1 0 0 0,0 0 0 0 0,-1 0 0 0 0,0 0 0 0 0,0 0 0 0 0,0 0 0 0 0,1 4 0 0 0,5 10 123 0 0,-5-11 183 0 0,-1 0-1 0 0,1 0 0 0 0,-2 0 0 0 0,1 0-305 0 0,2 10 338 0 0,0 0-1 0 0,6 12-337 0 0,-10-29 253 0 0,-1-1-2 0 0,0 0-22 0 0,0 0-5 0 0,0 0 0 0 0,0 0 35 0 0,0 0 145 0 0,2-3-130 0 0,0 1 1 0 0,-1-1-1 0 0,1 0 0 0 0,-1 0 1 0 0,1 0-1 0 0,0-2-274 0 0,0 1 177 0 0,8-26 647 0 0,-9 24-728 0 0,1 0 0 0 0,0 0 1 0 0,0 1-1 0 0,1-1 0 0 0,0 0-96 0 0,14-26 174 0 0,-13 22-150 0 0,0 1-1 0 0,1 0 1 0 0,1 0 0 0 0,0 0-1 0 0,0 1 1 0 0,5-5-24 0 0,7-7 26 0 0,-8 9-47 0 0,0 1-1 0 0,0 0 1 0 0,1 0-1 0 0,0 1 1 0 0,0 1-1 0 0,1 0 1 0 0,4-2 21 0 0,-4 4-423 0 0,3-2-1196 0 0,1 1 0 0 0,13-5 1619 0 0,2 4-8393 0 0</inkml:trace>
  <inkml:trace contextRef="#ctx0" brushRef="#br1" timeOffset="-42684.803">21990 2154 10336 0 0,'0'0'472'0'0,"0"0"-10"0"0,-15-15 2476 0 0,14 11-1062 0 0,1-2 1586 0 0,10 7-3141 0 0,-6 0-160 0 0,1 1-1 0 0,-1 0 1 0 0,1 0-1 0 0,-1 1 0 0 0,0 0 1 0 0,0-1-1 0 0,0 1 1 0 0,-1 0-1 0 0,1 1 0 0 0,1 1-160 0 0,2 4 580 0 0,-1-2-1 0 0,1 1 0 0 0,8 6-579 0 0,-7-6-11 0 0,-1 0 0 0 0,1 0-1 0 0,3 7 12 0 0,8 9 233 0 0,0-1-1 0 0,13 10-232 0 0,-31-32 5 0 0,14 14 32 0 0,1 0 1 0 0,1-2 0 0 0,0 0-1 0 0,8 4-37 0 0,27 14 135 0 0,46 20-135 0 0,-5-1 96 0 0,-92-50-168 0 0,0 1 0 0 0,1-1 1 0 0,-1 1-1 0 0,0-1 0 0 0,0 1 0 0 0,0-1 0 0 0,-1 1 1 0 0,1 0-1 0 0,0 0 0 0 0,0-1 0 0 0,0 1 1 0 0,0 1 71 0 0,-2 1-2689 0 0,-8-2-2343 0 0,-2-1-1620 0 0</inkml:trace>
  <inkml:trace contextRef="#ctx0" brushRef="#br1" timeOffset="-42188.456">21953 2350 3680 0 0,'0'0'284'0'0,"0"0"39"0"0,0 0 857 0 0,6 7 2049 0 0,24 18 1793 0 0,-29-24-4507 0 0,-1-1 12 0 0,0 0-456 0 0,0 0 0 0 0,0 0 0 0 0,0 1 0 0 0,0-1 1 0 0,0 0-1 0 0,0 0 0 0 0,0 1 0 0 0,0-1 1 0 0,0 0-1 0 0,0 0 0 0 0,0 1 0 0 0,0-1 0 0 0,0 0 1 0 0,0 0-1 0 0,-1 0 0 0 0,1 1 0 0 0,0-1 1 0 0,0 0-1 0 0,0 0 0 0 0,0 0 0 0 0,0 1 0 0 0,-1-1 1 0 0,1 0-1 0 0,0 0 0 0 0,0 0 0 0 0,0 0 1 0 0,-1 1-1 0 0,1-1 0 0 0,0 0 0 0 0,0 0 0 0 0,0 0 1 0 0,-1 0-1 0 0,1 0 0 0 0,0 0-71 0 0,-10-2 397 0 0,-7-8-454 0 0,10 2 147 0 0,1 0 0 0 0,-1-1 0 0 0,1 1 0 0 0,1-1 1 0 0,-1-1-1 0 0,2 1 0 0 0,-1-2-90 0 0,-7-11 67 0 0,7 10 41 0 0,0 0-1 0 0,1-1 0 0 0,0 0 0 0 0,1 0 0 0 0,-1-5-107 0 0,-1-8 244 0 0,5 23-222 0 0,0 0-1 0 0,0 0 0 0 0,0 0 1 0 0,0 0-1 0 0,1-1 0 0 0,-1 1 1 0 0,1 0-1 0 0,0 0 0 0 0,0 0 1 0 0,0 0-1 0 0,0 0 0 0 0,1 0 1 0 0,-1 1-1 0 0,1-1 0 0 0,-1 0 1 0 0,1 1-1 0 0,0-1 0 0 0,2-1-21 0 0,-1 1-5 0 0,0 0 0 0 0,0 1-1 0 0,1-1 1 0 0,-1 1 0 0 0,0 0-1 0 0,1 0 1 0 0,0 1 0 0 0,-1-1-1 0 0,1 1 1 0 0,0-1 0 0 0,0 1-1 0 0,2 0 6 0 0,10-2 525 0 0,1 0-1 0 0,7 1-524 0 0,-16 1 495 0 0,15 0 37 0 0,-1 0-1 0 0,1 2 0 0 0,0 0 0 0 0,0 2 0 0 0,14 3-531 0 0,-13-1 0 0 0,13 2 0 0 0,32 12 0 0 0,-51-14 105 0 0,1-1 0 0 0,2 0-105 0 0,25 6-799 0 0,-17 0-2690 0 0,-20-6-3664 0 0</inkml:trace>
  <inkml:trace contextRef="#ctx0" brushRef="#br1" timeOffset="-39938.413">21217 2925 5064 0 0,'0'0'389'0'0,"0"0"-101"0"0,0 0 501 0 0,3-17 5770 0 0,-11 4-4384 0 0,6 11-1848 0 0,0 1 0 0 0,0 0 1 0 0,0-1-1 0 0,0 1 1 0 0,0 0-1 0 0,0 0 1 0 0,0 0-1 0 0,-2 0-327 0 0,2 0 410 0 0,-3 0-222 0 0,0-1 1 0 0,0 1 0 0 0,0 0-1 0 0,0 0 1 0 0,-1 1 0 0 0,1 0-1 0 0,0 0 1 0 0,0 0 0 0 0,0 0-1 0 0,0 1 1 0 0,0-1 0 0 0,0 2-1 0 0,0-1 1 0 0,0 0 0 0 0,0 1-1 0 0,-1 0-188 0 0,-1 1 105 0 0,0 0 0 0 0,0 1-1 0 0,0-1 1 0 0,0 1 0 0 0,0 1-1 0 0,1-1 1 0 0,0 1 0 0 0,0 0-1 0 0,0 1 1 0 0,1-1 0 0 0,0 1-1 0 0,-3 4-104 0 0,7-9 5 0 0,0 0-1 0 0,1 1 1 0 0,-1-1-1 0 0,0 1 1 0 0,0 0-1 0 0,1-1 1 0 0,-1 1-1 0 0,1-1 1 0 0,-1 1-1 0 0,1 0 0 0 0,0 0 1 0 0,0-1-1 0 0,0 1 1 0 0,0 0-1 0 0,0-1 1 0 0,0 1-1 0 0,0 0 1 0 0,0-1-1 0 0,1 1 1 0 0,-1 0-1 0 0,1-1 1 0 0,-1 1-1 0 0,1 0 1 0 0,0-1-1 0 0,-1 1 1 0 0,1-1-1 0 0,0 1 0 0 0,0-1 1 0 0,0 0-1 0 0,0 1 1 0 0,1-1-5 0 0,0 2 20 0 0,1 0 1 0 0,0 0-1 0 0,0 0 0 0 0,0 0 1 0 0,0-1-1 0 0,1 1 0 0 0,-1-1 1 0 0,1 0-1 0 0,-1 0 0 0 0,1 0 1 0 0,0-1-1 0 0,3 2-20 0 0,6 0 22 0 0,0-1 0 0 0,0-1 0 0 0,0 0 0 0 0,0-1 0 0 0,0 0 0 0 0,0-1 1 0 0,0-1-1 0 0,0 0 0 0 0,0 0 0 0 0,0-2 0 0 0,-1 1 0 0 0,1-2 0 0 0,-1 1 0 0 0,0-2 0 0 0,-1 0 0 0 0,12-7-22 0 0,-23 13-10 0 0,1 0 0 0 0,0-1-1 0 0,-1 1 1 0 0,1 0-1 0 0,-1-1 1 0 0,1 1 0 0 0,-1 0-1 0 0,1-1 1 0 0,-1 1-1 0 0,0-1 1 0 0,1 1 0 0 0,-1-1-1 0 0,1 1 1 0 0,-1-1-1 0 0,0 0 1 0 0,0 1 0 0 0,1-1-1 0 0,-1 1 1 0 0,0-1-1 0 0,0 0 1 0 0,0 1 0 0 0,0-1-1 0 0,1 1 1 0 0,-1-1-1 0 0,0 0 1 0 0,0 1 0 0 0,0-1-1 0 0,0 0 1 0 0,-1 0 10 0 0,1 0-46 0 0,-1-1 0 0 0,1 1 1 0 0,-1 0-1 0 0,0-1 0 0 0,0 1 0 0 0,1 0 1 0 0,-1 0-1 0 0,0 0 0 0 0,0-1 0 0 0,-1 1 0 0 0,1 0 1 0 0,-1 0 45 0 0,-3-3-147 0 0,0 0 1 0 0,0 1 0 0 0,0 0 0 0 0,0 0 0 0 0,-1 1-1 0 0,-2-2 147 0 0,-45-9-64 0 0,47 12 50 0 0,27-1-139 0 0,0-1 0 0 0,20-6 153 0 0,40-7 78 0 0,-12 5-67 0 0,-29 4-12 0 0,17 0 1 0 0,-14 5 16 0 0,-43 3-6 0 0,1 0-1 0 0,-1-1 1 0 0,1 1-1 0 0,-1 0 0 0 0,0 0 1 0 0,1 0-1 0 0,-1 0 1 0 0,0 0-1 0 0,0 0 0 0 0,0 0 1 0 0,0-1-1 0 0,1 1 1 0 0,-1 0-1 0 0,-1 0 1 0 0,1 0-1 0 0,0 0 0 0 0,0 1-9 0 0,-1 0 29 0 0,1 1-1 0 0,-1-1 1 0 0,0 1-1 0 0,0-1 0 0 0,0 1 1 0 0,0-1-1 0 0,-1 0 1 0 0,1 0-1 0 0,-1 1 0 0 0,1-1 1 0 0,-1 0-1 0 0,0 0-28 0 0,-27 26 347 0 0,10-11-107 0 0,15-13-129 0 0,0 1-1 0 0,0-1 1 0 0,1 0-1 0 0,-1 1 0 0 0,1 0 1 0 0,0 0-1 0 0,1 0 0 0 0,-1 0 1 0 0,1 0-1 0 0,-1 1-110 0 0,0 2-3 0 0,3-8-1 0 0,0 1 0 0 0,0-1 0 0 0,0 0 0 0 0,-1 0 1 0 0,1 1-1 0 0,0-1 0 0 0,0 0 0 0 0,0 0 0 0 0,0 1 0 0 0,0-1 1 0 0,0 0-1 0 0,0 1 0 0 0,0-1 0 0 0,0 0 0 0 0,0 0 0 0 0,0 1 1 0 0,0-1-1 0 0,0 0 0 0 0,0 1 0 0 0,0-1 0 0 0,0 0 0 0 0,1 0 1 0 0,-1 1-1 0 0,0-1 0 0 0,0 0 0 0 0,0 0 0 0 0,0 1 0 0 0,0-1 1 0 0,1 0-1 0 0,-1 0 0 0 0,0 1 0 0 0,0-1 0 0 0,0 0 0 0 0,1 0 1 0 0,-1 0-1 0 0,0 0 0 0 0,0 1 0 0 0,1-1 4 0 0,5 0 32 0 0,0 1 0 0 0,1-1 0 0 0,-1-1 0 0 0,0 1 0 0 0,1-1 0 0 0,-1 0 0 0 0,0 0 0 0 0,0-1 0 0 0,0 0 0 0 0,0 0 0 0 0,0 0 0 0 0,0-1 0 0 0,-1 0 0 0 0,1 0 0 0 0,-1 0 0 0 0,0-1 0 0 0,0 0 0 0 0,0 0 0 0 0,0 0 0 0 0,1-2-32 0 0,52-51-11 0 0,-57 56 20 0 0,0 0 0 0 0,0 0 0 0 0,0 0-1 0 0,0 0 1 0 0,1 0 0 0 0,-1 0 0 0 0,0 0 0 0 0,0 0-1 0 0,1 1 1 0 0,-1-1 0 0 0,0 0 0 0 0,1 1 0 0 0,-1-1-1 0 0,1 1-8 0 0,-2 0-16 0 0,1 0-1 0 0,0 0 1 0 0,0 0-1 0 0,-1 0 1 0 0,1 0 0 0 0,0 0-1 0 0,0 0 1 0 0,-1 1-1 0 0,1-1 1 0 0,0 0-1 0 0,0 1 1 0 0,-1-1-1 0 0,1 0 1 0 0,0 1-1 0 0,-1-1 1 0 0,1 1 0 0 0,0-1-1 0 0,-1 0 1 0 0,1 1-1 0 0,-1 0 1 0 0,1-1-1 0 0,-1 1 1 0 0,1-1-1 0 0,-1 1 17 0 0,5 5 64 0 0,-1 0-1 0 0,1 0 1 0 0,1-1-1 0 0,-1 0 0 0 0,1 0 1 0 0,0 0-1 0 0,0-1 1 0 0,0 0-1 0 0,0 0 1 0 0,1 0-1 0 0,0-1 0 0 0,0 0 1 0 0,0 0-1 0 0,2 0-63 0 0,1 0 21 0 0,0 0-1 0 0,1-1 0 0 0,-1-1 0 0 0,0 1 1 0 0,1-1-1 0 0,-1-1 0 0 0,1 0 0 0 0,0-1 1 0 0,-1 0-1 0 0,1 0 0 0 0,-1-1 1 0 0,0-1-1 0 0,0 0 0 0 0,0 0 0 0 0,0-1 1 0 0,0 0-1 0 0,-1 0 0 0 0,1-1 1 0 0,0-1-21 0 0,-7 4-134 0 0,-1 0 1 0 0,1-1-1 0 0,0 1 1 0 0,-1-1-1 0 0,1 1 1 0 0,-1-1-1 0 0,1 0 1 0 0,-1 0 0 0 0,0 0-1 0 0,-1 0 1 0 0,1 0-1 0 0,0-1 1 0 0,-1 1 133 0 0,2-4-536 0 0,-1 0 1 0 0,-1 0 0 0 0,1 0-1 0 0,-1-1 1 0 0,0-4 535 0 0,0 3-697 0 0,0 5 284 0 0,-1 0 1 0 0,1-1-1 0 0,-1 1 1 0 0,-1 0-1 0 0,1 0 1 0 0,0-1-1 0 0,-1 1 0 0 0,0-1 414 0 0,-1-3-884 0 0,-7-27-1257 0 0,9 34 2210 0 0,-1 0 1 0 0,1 0 0 0 0,-1 0 0 0 0,1 0-1 0 0,-1 0 1 0 0,1 0 0 0 0,-1 0 0 0 0,0 0 0 0 0,1 0-1 0 0,-1 0 1 0 0,0 0 0 0 0,0 0 0 0 0,0 1-1 0 0,0-1 1 0 0,1 0 0 0 0,-1 1 0 0 0,0-1 0 0 0,0 0-1 0 0,0 1 1 0 0,-1-1 0 0 0,1 1 0 0 0,0 0 0 0 0,0-1-1 0 0,0 1 1 0 0,0 0 0 0 0,-1 0-71 0 0,2 0 564 0 0,0 0 190 0 0,-15 6 1712 0 0,13-5-2377 0 0,1 1 0 0 0,0-1 1 0 0,-1 0-1 0 0,1 1 1 0 0,0 0-1 0 0,0-1 0 0 0,0 1 1 0 0,0 0-1 0 0,1-1 0 0 0,-1 1 1 0 0,0 0-1 0 0,1 0 1 0 0,-1 0-1 0 0,1 0 0 0 0,0 1-89 0 0,-1 29 788 0 0,2-16-174 0 0,0-12-525 0 0,-1-1-1 0 0,1 1 1 0 0,0 0-1 0 0,0-1 0 0 0,0 1 1 0 0,0-1-1 0 0,1 0 1 0 0,-1 1-1 0 0,1-1 0 0 0,0 0 1 0 0,0 0-1 0 0,0 0 1 0 0,1 0-1 0 0,-1 0-88 0 0,9 10-141 0 0,1-2-1 0 0,6 7 142 0 0,-15-16 69 0 0,-2-1-291 0 0,2 2 471 0 0,-1-2-3402 0 0,-2-1 1751 0 0</inkml:trace>
  <inkml:trace contextRef="#ctx0" brushRef="#br1" timeOffset="-39636.963">21845 2831 13648 0 0,'27'-12'2968'0'0,"-22"9"-2766"0"0,1 0-1 0 0,-1 1 0 0 0,1-1 1 0 0,-1 2-1 0 0,1-1 1 0 0,-1 0-1 0 0,1 1 0 0 0,0 0 1 0 0,0 1-1 0 0,2-1-201 0 0,23 1 429 0 0,13-1-143 0 0,0 3 0 0 0,44 6-286 0 0,-3 0-1457 0 0,-79-8 571 0 0,-1 0 0 0 0,1 0 0 0 0,-1-1 0 0 0,5 0 886 0 0,-1-1-2104 0 0,0 0-2670 0 0</inkml:trace>
  <inkml:trace contextRef="#ctx0" brushRef="#br1" timeOffset="-39200.861">22325 2795 3680 0 0,'0'0'284'0'0,"0"0"123"0"0,0 0 1210 0 0,0 0 551 0 0,-2 2 1360 0 0,-9 5-1295 0 0,10-6-1955 0 0,-1 1 0 0 0,0-1 0 0 0,1 1 0 0 0,-1-1 0 0 0,1 1 0 0 0,0 0 0 0 0,0 0 0 0 0,0 0 0 0 0,-1 0 0 0 0,2 0 0 0 0,-1 0 0 0 0,0 0 1 0 0,0 0-1 0 0,1 0 0 0 0,-1 0-278 0 0,-3 35 987 0 0,2-16-720 0 0,2-19-226 0 0,0 0 0 0 0,0-1 0 0 0,0 1 0 0 0,0 0 0 0 0,0 0 0 0 0,0 0-1 0 0,1-1 1 0 0,-1 1 0 0 0,1 0 0 0 0,0 0 0 0 0,0 0-41 0 0,3 14 562 0 0,-3-7-244 0 0,-1-3-14 0 0,1 1 0 0 0,0-1 0 0 0,0 0-1 0 0,2 5-303 0 0,-2-6 201 0 0,0 0-1 0 0,-1 0 0 0 0,1 0 1 0 0,-1 0-1 0 0,0 0 0 0 0,0 2-200 0 0,-1-2 67 0 0,1 0-1 0 0,0 0 0 0 0,1 0 1 0 0,-1 0-1 0 0,1 0 0 0 0,2 5-66 0 0,-1-4-13 0 0,-1-1 0 0 0,1 1-1 0 0,-1 0 1 0 0,0 0 0 0 0,0 0-1 0 0,-1 3 14 0 0,9 38 295 0 0,-8-45-272 0 0,0-1 0 0 0,1 1-1 0 0,-1 0 1 0 0,0-1 0 0 0,1 1 0 0 0,-1-1 0 0 0,1 1 0 0 0,-1-1-1 0 0,1 0 1 0 0,1 1-23 0 0,1 2 29 0 0,-3-3 46 0 0,-1-1-78 0 0,0 0-1 0 0,0 0 1 0 0,0 0 0 0 0,1 0-1 0 0,-1 0 1 0 0,0 0 0 0 0,0 1-1 0 0,0-1 1 0 0,0 0 0 0 0,0 0-1 0 0,1 0 1 0 0,-1 0 0 0 0,0 0-1 0 0,0 0 1 0 0,0 0 0 0 0,0 0-1 0 0,1 0 1 0 0,-1 0 0 0 0,0 0-1 0 0,0 0 1 0 0,0 0 0 0 0,0 0-1 0 0,1 0 1 0 0,-1 0 0 0 0,0 0-1 0 0,0 0 1 0 0,0 0 0 0 0,0 0-1 0 0,1 0 1 0 0,-1 0 0 0 0,0 0-1 0 0,0 0 1 0 0,0 0 0 0 0,0 0-1 0 0,1-1 1 0 0,-1 1 0 0 0,0 0-1 0 0,0 0 1 0 0,0 0 0 0 0,0 0-1 0 0,0 0 1 0 0,0 0 0 0 0,1 0-1 0 0,-1-1 1 0 0,0 1 0 0 0,0 0 3 0 0,-1-5-321 0 0,1 1 1 0 0,-1-1-1 0 0,0 1 1 0 0,0 0-1 0 0,-1-4 321 0 0,0 4-315 0 0,1-1-1 0 0,0 0 1 0 0,0 0-1 0 0,0 0 1 0 0,0-4 315 0 0,-1-37-2411 0 0,1 29 1086 0 0,1 0 1 0 0,0 1-1 0 0,1-1 1 0 0,1-5 1324 0 0,2 2-80 0 0,0 0 0 0 0,1 0 1 0 0,2 1-1 0 0,2-6 80 0 0,-8 22 203 0 0,1-1 1 0 0,0 2-1 0 0,0-1 1 0 0,0 0-1 0 0,0 0 1 0 0,0 1-1 0 0,1-1 1 0 0,-1 1-1 0 0,1-1 1 0 0,-1 1-1 0 0,1 0 1 0 0,0 0-1 0 0,0 0 1 0 0,0 1-204 0 0,3-3 383 0 0,0 2 0 0 0,1-1 1 0 0,-1 1-1 0 0,0 0 0 0 0,1 0 1 0 0,-1 1-1 0 0,1-1-383 0 0,-2 2 149 0 0,-1 0-1 0 0,1 0 1 0 0,-1 0 0 0 0,1 0 0 0 0,0 1 0 0 0,-1 0-1 0 0,1 0 1 0 0,-1 0 0 0 0,0 0 0 0 0,1 1 0 0 0,-1 0-1 0 0,0 0 1 0 0,0 0 0 0 0,0 0 0 0 0,0 1 0 0 0,0-1-149 0 0,2 3 147 0 0,0-1 1 0 0,-1 1 0 0 0,0 0 0 0 0,0 0-1 0 0,0 0 1 0 0,0 1 0 0 0,-1 0 0 0 0,1-1-1 0 0,1 6-147 0 0,-5-9 76 0 0,0-1 0 0 0,-1 0-1 0 0,1 1 1 0 0,-1-1 0 0 0,1 0-1 0 0,-1 1 1 0 0,0-1 0 0 0,1 1-1 0 0,-1-1 1 0 0,0 1-1 0 0,0-1 1 0 0,0 1 0 0 0,0-1-1 0 0,0 1 1 0 0,0-1 0 0 0,0 1-1 0 0,-1-1 1 0 0,1 1 0 0 0,-1-1-1 0 0,1 1-75 0 0,-2 1 19 0 0,1-1 0 0 0,0 0 0 0 0,-1 0 0 0 0,1 0 0 0 0,-1 0 0 0 0,1 0 0 0 0,-1-1 0 0 0,0 1 0 0 0,0-1 0 0 0,0 1 0 0 0,-2 1-19 0 0,-4 1 18 0 0,0 1 1 0 0,-1-2 0 0 0,0 1-1 0 0,1-1 1 0 0,-1 0 0 0 0,-1-1-19 0 0,-35 8 45 0 0,0-3 0 0 0,-34 2-45 0 0,69-8-193 0 0,4-2 102 0 0,5 1-170 0 0,1 0-59 0 0,0 0-7 0 0,0 0-13 0 0,13-3-464 0 0,74-8-4422 0 0,-66 7-827 0 0</inkml:trace>
  <inkml:trace contextRef="#ctx0" brushRef="#br1" timeOffset="-38572.141">22847 2762 15840 0 0,'1'0'63'0'0,"-1"0"1"0"0,0 0 0 0 0,1 0 0 0 0,-1-1 0 0 0,0 1 0 0 0,1 0 0 0 0,-1 0 0 0 0,0 0 0 0 0,1 0 0 0 0,-1 0 0 0 0,0 0 0 0 0,1 0 0 0 0,-1 0 0 0 0,1 0 0 0 0,-1 0 0 0 0,0 0 0 0 0,1 0 0 0 0,-1 0 0 0 0,0 0 0 0 0,1 0 0 0 0,-1 0 0 0 0,0 0 0 0 0,1 0 0 0 0,-1 1 0 0 0,0-1 0 0 0,1 0 0 0 0,-1 0 0 0 0,0 0-1 0 0,1 1 1 0 0,-1-1 0 0 0,0 0 0 0 0,0 0 0 0 0,1 1 0 0 0,-1-1 0 0 0,0 0 0 0 0,0 0-64 0 0,0 1 73 0 0,0 0-1 0 0,0 0 0 0 0,0 0 0 0 0,0 0 1 0 0,-1-1-1 0 0,1 1 0 0 0,0 0 1 0 0,0 0-1 0 0,-1-1 0 0 0,1 1 1 0 0,-1 0-1 0 0,1-1 0 0 0,-1 1 0 0 0,1 0 1 0 0,-1-1-1 0 0,1 1 0 0 0,-1 0-72 0 0,-14 17 1422 0 0,2 1-1 0 0,-4 7-1421 0 0,15-23 104 0 0,-1 1 0 0 0,2 0 0 0 0,-1-1 0 0 0,0 1 0 0 0,1 0 0 0 0,0 0 0 0 0,0 0 0 0 0,0 0 0 0 0,0 0 0 0 0,0 0 0 0 0,1 0 0 0 0,0 0 0 0 0,0 1 0 0 0,0 1-104 0 0,1-4 0 0 0,-1 0 1 0 0,0 0-1 0 0,1 1 0 0 0,0-1 0 0 0,-1 0 0 0 0,1 0 0 0 0,0 0 0 0 0,0 0 0 0 0,0 0 0 0 0,0 0 0 0 0,1 0 0 0 0,-1-1 1 0 0,0 1-1 0 0,1 0 0 0 0,-1-1 0 0 0,1 1 0 0 0,0-1 0 0 0,-1 1 0 0 0,1-1 0 0 0,0 0 0 0 0,0 0 0 0 0,0 0 0 0 0,0 0 0 0 0,0 0 1 0 0,0 0-1 0 0,1 0 0 0 0,-1-1 129 0 0,0 0 0 0 0,0-1 0 0 0,1 1 0 0 0,-1-1 1 0 0,0 1-1 0 0,0-1 0 0 0,1 0 0 0 0,-1 1 0 0 0,0-1 0 0 0,0 0 1 0 0,0-1-1 0 0,0 1 0 0 0,0 0 0 0 0,0-1-129 0 0,7-3-178 0 0,4-2 142 0 0,0-1 0 0 0,-1 0-1 0 0,1-1 1 0 0,9-10 36 0 0,-12 10-225 0 0,-6 5 89 0 0,0 0 0 0 0,0 0 1 0 0,1 1-1 0 0,-1-1 0 0 0,1 1 0 0 0,0 0 1 0 0,0 0-1 0 0,0 1 0 0 0,0-1 0 0 0,4 0 136 0 0,-7 3 0 0 0,0 0 0 0 0,-1 0 0 0 0,1 0 0 0 0,-1 0 0 0 0,1 0 0 0 0,-1 1 0 0 0,1-1 0 0 0,-1 0 0 0 0,1 1 0 0 0,-1-1 0 0 0,1 1 0 0 0,-1 0 0 0 0,0-1 0 0 0,1 1 0 0 0,-1 0 0 0 0,0 0 0 0 0,1 0 0 0 0,-1 0 0 0 0,0 0 0 0 0,0 0 0 0 0,0 0 0 0 0,0 1 0 0 0,0-1 0 0 0,3 4 0 0 0,9 7 126 0 0,-11-9-73 0 0,0-1-1 0 0,1 1 1 0 0,-1-1-1 0 0,1 1 1 0 0,0-1-1 0 0,0 0 1 0 0,0 0-1 0 0,0-1 1 0 0,0 1-1 0 0,0-1 1 0 0,0 1-1 0 0,1-1-52 0 0,7 3 194 0 0,1-1-1 0 0,-1-1 1 0 0,0 0-1 0 0,1 0 1 0 0,-1-1 0 0 0,2-1-194 0 0,-7 0-5 0 0,1 0 1 0 0,-1-1-1 0 0,1 0 1 0 0,-1 0 0 0 0,1 0-1 0 0,-1-1 1 0 0,0 0 0 0 0,0 0-1 0 0,0-1 1 0 0,0 0-1 0 0,0 0 1 0 0,-1 0 0 0 0,1-1-1 0 0,-1 1 1 0 0,0-1-1 0 0,0-1 1 0 0,0 1 0 0 0,-1-1-1 0 0,1 0 1 0 0,-1 0 0 0 0,3-4 4 0 0,-6 6-47 0 0,1 0 1 0 0,-1-1 0 0 0,0 1 0 0 0,0 0 0 0 0,-1-1 0 0 0,1 1 0 0 0,-1-1 0 0 0,1 1 0 0 0,-1 0 0 0 0,0-4 46 0 0,2-13-269 0 0,0-2-52 0 0,0 1 1 0 0,-1-1-1 0 0,-1 0 0 0 0,-1-4 321 0 0,0-18-194 0 0,3 12 79 0 0,-2 31 178 0 0,-1 2-36 0 0,0 0 0 0 0,0 0 0 0 0,0 1 0 0 0,0-1 0 0 0,1 0 0 0 0,-1 1 0 0 0,0-1 0 0 0,1 1 0 0 0,-1-1 0 0 0,1 1 0 0 0,-1 0-27 0 0,-1 8 9 0 0,0 1-1 0 0,0-1 0 0 0,1 1 0 0 0,1-1 1 0 0,-1 1-1 0 0,2-1 0 0 0,0 1 0 0 0,1 5-8 0 0,3 12 11 0 0,0-1 0 0 0,8 17-11 0 0,-6-24 104 0 0,0 0-1 0 0,1-1 0 0 0,1 0 1 0 0,6 8-104 0 0,-15-26-174 0 0,0-1-74 0 0,0 0-304 0 0,0 0-137 0 0,0 0-1354 0 0,0 0-5328 0 0</inkml:trace>
  <inkml:trace contextRef="#ctx0" brushRef="#br1" timeOffset="-38313.983">23188 2743 13824 0 0,'0'0'0'0'0,"2"-2"115"0"0,0 1 0 0 0,0 0 0 0 0,0 0 0 0 0,1-1 0 0 0,-1 1 0 0 0,0 1 0 0 0,0-1 0 0 0,1 0 0 0 0,-1 0 0 0 0,1 1 0 0 0,-1 0 1 0 0,0-1-1 0 0,1 1-115 0 0,8-2 264 0 0,0 0 0 0 0,1-1 0 0 0,-1-1-264 0 0,-1 1 488 0 0,0 0 1 0 0,1 1 0 0 0,-1 0-1 0 0,5 0-488 0 0,49 0 1127 0 0,1 3-1 0 0,22 5-1126 0 0,-77-5 34 0 0,0 0 0 0 0,0 1 0 0 0,0 1 0 0 0,1 0-34 0 0,10 5-5717 0 0,-9-4-629 0 0</inkml:trace>
  <inkml:trace contextRef="#ctx0" brushRef="#br1" timeOffset="-37894.137">21400 3444 16783 0 0,'0'0'770'0'0,"0"0"-18"0"0,0 0-448 0 0,0 0-112 0 0,1 1 6 0 0,1 2-148 0 0,1 0 209 0 0,0 1 0 0 0,-1 0 1 0 0,1 1-1 0 0,-1-1 0 0 0,0 0 0 0 0,0 1 0 0 0,1 3-259 0 0,7 11 843 0 0,-8-17-742 0 0,-1 0-1 0 0,0 0 1 0 0,1 0-1 0 0,-1 0 0 0 0,0 0 1 0 0,0 0-1 0 0,0 1 1 0 0,-1-1-1 0 0,1 0 0 0 0,0 0 1 0 0,-1 1-1 0 0,1 0-100 0 0,5 35 620 0 0,-4-25-564 0 0,0 0-1 0 0,0 0 1 0 0,-2 2-56 0 0,3 23 440 0 0,-2-29-397 0 0,0 0 0 0 0,-1 0 0 0 0,1 0 0 0 0,-2 0 0 0 0,0 0 0 0 0,0-1 0 0 0,-2 8-43 0 0,-2 7 35 0 0,5-13-2482 0 0,-2-11 682 0 0,-5-4-82 0 0</inkml:trace>
  <inkml:trace contextRef="#ctx0" brushRef="#br1" timeOffset="-37595.829">21444 3485 3224 0 0,'1'-2'22'0'0,"1"-2"27"0"0,0 1-1 0 0,0-1 0 0 0,0 1 0 0 0,1 0 1 0 0,-1 0-1 0 0,4-3-48 0 0,4-4 210 0 0,-8 8 61 0 0,1-1 1 0 0,-1 1-1 0 0,1 0 0 0 0,-1 0 1 0 0,1 0-1 0 0,0 0 0 0 0,1 0-271 0 0,-1 1 560 0 0,30-14 6469 0 0,-11 9-5162 0 0,-12 5-1152 0 0,1-2 71 0 0,1 2 0 0 0,-1 0-1 0 0,1 0 1 0 0,-1 1-1 0 0,2 0-785 0 0,-10 0 174 0 0,0 1-1 0 0,0-1 1 0 0,0 1 0 0 0,0-1-1 0 0,-1 1 1 0 0,1 0-1 0 0,0 0 1 0 0,0 1-1 0 0,0-1 1 0 0,-1 0-1 0 0,1 1 1 0 0,-1 0-1 0 0,1 0 1 0 0,-1-1-1 0 0,0 1 1 0 0,0 0-1 0 0,0 1 1 0 0,0-1 0 0 0,0 0-1 0 0,0 1 1 0 0,1 2-174 0 0,-2-4 59 0 0,-1 1 1 0 0,1-1-1 0 0,-1 1 1 0 0,1-1 0 0 0,-1 1-1 0 0,0-1 1 0 0,0 1-1 0 0,0-1 1 0 0,0 1-1 0 0,0 0 1 0 0,0-1 0 0 0,0 1-1 0 0,0-1 1 0 0,-1 1-1 0 0,1 0 1 0 0,-1-1-1 0 0,1 1 1 0 0,-1-1 0 0 0,1 0-1 0 0,-1 1 1 0 0,0-1-1 0 0,0 1 1 0 0,0-1-60 0 0,-1 3 56 0 0,-1-1 0 0 0,1 1 1 0 0,-1-1-1 0 0,0 0 0 0 0,0 0 0 0 0,0 0 0 0 0,0 0 1 0 0,-2 0-57 0 0,-13 9 88 0 0,0-1 1 0 0,-1-1-1 0 0,-1-1 1 0 0,-7 3-89 0 0,10-6-1419 0 0,-1 0 1 0 0,0-2-1 0 0,-2 1 1419 0 0,10-4-1157 0 0,7-2-5483 0 0,3 1 4842 0 0</inkml:trace>
  <inkml:trace contextRef="#ctx0" brushRef="#br1" timeOffset="-37282.425">21848 3479 6448 0 0,'-7'5'1185'0'0,"1"-1"-1"0"0,-1 2 1 0 0,1-1 0 0 0,0 1 0 0 0,1 0-1 0 0,-1 0 1 0 0,1 0 0 0 0,0 1 0 0 0,0 0-1 0 0,-2 5-1184 0 0,6-10 108 0 0,0-1 0 0 0,1 0 0 0 0,-1 1 0 0 0,0-1-1 0 0,1 1 1 0 0,-1-1 0 0 0,1 1 0 0 0,0-1-1 0 0,-1 1 1 0 0,1-1 0 0 0,0 1 0 0 0,0 0-1 0 0,0-1 1 0 0,0 1 0 0 0,0-1 0 0 0,0 1-1 0 0,1 0 1 0 0,-1-1 0 0 0,1 1 0 0 0,-1-1 0 0 0,1 2-108 0 0,0-2 47 0 0,0 0 1 0 0,0 1 0 0 0,0-1 0 0 0,0 0 0 0 0,0 0-1 0 0,1 0 1 0 0,-1 0 0 0 0,0 0 0 0 0,1 0-1 0 0,-1 0 1 0 0,1 0 0 0 0,-1 0 0 0 0,1-1 0 0 0,-1 1-1 0 0,1-1 1 0 0,0 1 0 0 0,0-1-48 0 0,4 2 8 0 0,1-1-1 0 0,0-1 1 0 0,-1 1-1 0 0,1-1 1 0 0,0 0 0 0 0,0 0-1 0 0,-1-1 1 0 0,1 0-1 0 0,1-1-7 0 0,5-1-37 0 0,-7 3 130 0 0,0-2 1 0 0,-1 1-1 0 0,1-1 0 0 0,0 0 1 0 0,-1 0-1 0 0,0 0 0 0 0,1-1 1 0 0,-1 0-1 0 0,0 0 0 0 0,2-1-93 0 0,-4 1 88 0 0,1 0 0 0 0,0 0 0 0 0,-1-1-1 0 0,0 1 1 0 0,0-1 0 0 0,0 0 0 0 0,2-4-88 0 0,-4 7 21 0 0,0 0 1 0 0,-1-1 0 0 0,1 1-1 0 0,-1-1 1 0 0,1 1-1 0 0,-1-1 1 0 0,0 1 0 0 0,0-1-1 0 0,1 1 1 0 0,-1-1-1 0 0,0 1 1 0 0,-1-1 0 0 0,1 1-1 0 0,0-1 1 0 0,0 1-1 0 0,-1-1 1 0 0,1 1 0 0 0,0-1-1 0 0,-1 1 1 0 0,0-1-1 0 0,1 1 1 0 0,-1-1-1 0 0,0 1 1 0 0,0 0 0 0 0,1 0-1 0 0,-2-1-21 0 0,-5-6-43 0 0,0 1 0 0 0,0 1-1 0 0,-1-1 1 0 0,0 1 0 0 0,0 1-1 0 0,-1-1 1 0 0,1 1 0 0 0,-1 1-1 0 0,-7-3 44 0 0,-5-4-118 0 0,16 9 53 0 0,-1 0 0 0 0,1 0 0 0 0,0 1 0 0 0,-1 0 0 0 0,1 0 0 0 0,-1 0 0 0 0,0 1 0 0 0,1-1 0 0 0,-4 2 65 0 0,4-2 45 0 0,-3 2-2523 0 0,14 3-727 0 0,3 0-2903 0 0</inkml:trace>
  <inkml:trace contextRef="#ctx0" brushRef="#br1" timeOffset="-36622.911">22130 3391 9672 0 0,'0'0'748'0'0,"0"0"-254"0"0,0 0 769 0 0,0 0 384 0 0,0 0 75 0 0,-3 15 1641 0 0,2 5-2195 0 0,0-15-781 0 0,1 0 0 0 0,0 0 0 0 0,0 1 0 0 0,0-1 0 0 0,1 0 0 0 0,0 1-387 0 0,1 7 904 0 0,-2-11-892 0 0,0 0 0 0 0,0 1 0 0 0,0-1 0 0 0,1 0 0 0 0,-1 0 0 0 0,1 1 0 0 0,0-1 0 0 0,-1 0 0 0 0,1 0 0 0 0,0 0 0 0 0,0 0 0 0 0,0 0 0 0 0,1 0 0 0 0,-1 0 0 0 0,0 0 0 0 0,1-1 0 0 0,-1 1 0 0 0,1 0-12 0 0,11 7 0 0 0,-12-7 0 0 0,1-1 0 0 0,0 0 0 0 0,0 1 0 0 0,0-1 0 0 0,0 0 0 0 0,0 0 0 0 0,0 0 0 0 0,0 0 0 0 0,0 0 0 0 0,0-1 0 0 0,1 1 0 0 0,-1-1 0 0 0,0 1 0 0 0,3-1-1 0 0,0 1-1 0 0,0-1 1 0 0,-1-1-1 0 0,1 1 1 0 0,0 0-1 0 0,0-1 1 0 0,0 0-1 0 0,-1 0 1 0 0,1-1 0 0 0,0 1-1 0 0,-1-1 1 0 0,0 0-1 0 0,1 0 2 0 0,2-2 34 0 0,-1 0 0 0 0,1 0 0 0 0,-1 0 0 0 0,0-1 0 0 0,0 0 0 0 0,-1 0 0 0 0,5-6-34 0 0,-8 9 36 0 0,-1 0 0 0 0,1-1 0 0 0,-1 0 0 0 0,0 1 0 0 0,0-1 0 0 0,0 0 0 0 0,0 1 0 0 0,0-1 0 0 0,-1 0 0 0 0,1 0 0 0 0,-1 0 0 0 0,0 1 0 0 0,0-1 0 0 0,0-2-36 0 0,0-5-208 0 0,-1-1 0 0 0,0 1 0 0 0,-1-4 208 0 0,1 4 68 0 0,1 9-60 0 0,0-1-1 0 0,0 1 1 0 0,0 0-1 0 0,-1 0 1 0 0,1 0-1 0 0,0 0 1 0 0,0 0-1 0 0,-1-1 1 0 0,1 1 0 0 0,-1 0-1 0 0,1 0 1 0 0,-1 0-1 0 0,1 0 1 0 0,-1 0-1 0 0,0 0-7 0 0,0-6-174 0 0,2 7 38 0 0,0 5 97 0 0,0 5 27 0 0,-1-9 8 0 0,0 0 0 0 0,0 0-1 0 0,0 0 1 0 0,0 0 0 0 0,1 0 0 0 0,-2 0 0 0 0,1 0-1 0 0,0 0 1 0 0,0 0 0 0 0,0 0 0 0 0,0 0 0 0 0,-1 0-1 0 0,1 0 1 0 0,0 0 4 0 0,-1 1-1 0 0,1 0 0 0 0,0 0 0 0 0,-1 0 0 0 0,1 0 0 0 0,0 0 0 0 0,1 0 0 0 0,-1 0 0 0 0,0 0 0 0 0,0 0 0 0 0,1 0 0 0 0,-1 0 0 0 0,1 0 0 0 0,0 2 1 0 0,0-2 1 0 0,0 0-1 0 0,0 0 0 0 0,-1 0 0 0 0,1 1 0 0 0,-1-1 0 0 0,0 0 0 0 0,0 0 0 0 0,0 1 0 0 0,0-1 0 0 0,0 1 0 0 0,0-2 6 0 0,0 0 0 0 0,0 0 0 0 0,0 0 0 0 0,0 0 0 0 0,0 0 0 0 0,0 0-1 0 0,1 1 1 0 0,-1-1 0 0 0,0 0 0 0 0,1 0 0 0 0,-1 0 0 0 0,1 0 0 0 0,-1 0-1 0 0,1 0 1 0 0,-1-1 0 0 0,1 1 0 0 0,0 1-6 0 0,5 11 60 0 0,-5-12-60 0 0,-1 0-1 0 0,1 1 0 0 0,0-1 1 0 0,0 0-1 0 0,-1 1 1 0 0,1-1-1 0 0,0 0 0 0 0,0 0 1 0 0,0 0-1 0 0,0 0 1 0 0,0 1-1 0 0,0-2 0 0 0,1 1 1 0 0,-1 0-1 0 0,0 0 1 0 0,0 0-1 0 0,1 0 0 0 0,-1-1 1 0 0,0 1-1 0 0,1-1 1 0 0,3 3-3 0 0,0-2 0 0 0,0 1 0 0 0,1 0 0 0 0,4 0 3 0 0,-5-1 2 0 0,0-1-1 0 0,0 1 1 0 0,0-1-1 0 0,1 0 0 0 0,-1 0 1 0 0,0-1-1 0 0,0 0 1 0 0,0 0-1 0 0,0 0 0 0 0,0 0 1 0 0,0-1-1 0 0,0 0 1 0 0,-1 0-1 0 0,1 0 0 0 0,-1 0 1 0 0,1-1-1 0 0,0 0-1 0 0,12-7 230 0 0,-15 9-209 0 0,1-1 0 0 0,-1 1 0 0 0,1-1 0 0 0,-1 1 0 0 0,1-1 0 0 0,-1 0 0 0 0,0 0 0 0 0,0 0 0 0 0,0 0 0 0 0,1-1-21 0 0,-1 0-32 0 0,1 0-1 0 0,-1 0 0 0 0,1 0 0 0 0,-1 1 1 0 0,1 0-1 0 0,0-1 33 0 0,0 1-24 0 0,-1 0 1 0 0,0 0-1 0 0,1 0 1 0 0,-1-1 0 0 0,0 1-1 0 0,0 0 1 0 0,-1-1-1 0 0,2-2 24 0 0,-1 2 3 0 0,3-4 66 0 0,-1-1-1 0 0,0 0 1 0 0,-1 0-1 0 0,0 0 1 0 0,0 0-1 0 0,0 0 1 0 0,-1-1-1 0 0,0 1 1 0 0,-1-1-1 0 0,0-1-68 0 0,2-13-20 0 0,4 12 154 0 0,-5 8-2677 0 0,-1 2-5185 0 0,-1 1 1638 0 0</inkml:trace>
  <inkml:trace contextRef="#ctx0" brushRef="#br1" timeOffset="-35739.525">22891 3332 14712 0 0,'0'0'332'0'0,"0"0"50"0"0,0 0 25 0 0,0 0-48 0 0,1-1-237 0 0,7-2 412 0 0,-1 0 0 0 0,1 0 0 0 0,-1-1 0 0 0,0 0 0 0 0,0 0 0 0 0,-1-1-534 0 0,-5 4 59 0 0,0 1 0 0 0,0-1-1 0 0,-1 1 1 0 0,1-1 0 0 0,-1 0 0 0 0,1 1 0 0 0,0-1-1 0 0,-1 0 1 0 0,1 0 0 0 0,-1 1 0 0 0,0-1 0 0 0,1 0-1 0 0,-1 0 1 0 0,0 0 0 0 0,1 1 0 0 0,-1-1 0 0 0,0 0-1 0 0,0 0 1 0 0,0 0 0 0 0,1 0 0 0 0,-1 0 0 0 0,0 0-1 0 0,0 1 1 0 0,-1-1 0 0 0,1 0 0 0 0,0 0-1 0 0,0 0 1 0 0,0 0 0 0 0,-1 0 0 0 0,1 0 0 0 0,0 1-1 0 0,-1-1 1 0 0,1 0 0 0 0,0 0 0 0 0,-1 0 0 0 0,0 0-59 0 0,0 0 47 0 0,0 0 0 0 0,0 0 0 0 0,0-1 0 0 0,0 1-1 0 0,0 0 1 0 0,0 0 0 0 0,-1 0 0 0 0,1 0 0 0 0,0 1 0 0 0,-1-1 0 0 0,1 0 0 0 0,-1 0 0 0 0,1 1 0 0 0,-1-1 0 0 0,1 1 0 0 0,-1-1 0 0 0,1 1 0 0 0,-1 0 0 0 0,0 0 0 0 0,0 0-47 0 0,-2-1 43 0 0,0 1-1 0 0,-1 0 1 0 0,1 0-1 0 0,0 0 1 0 0,-1 1-1 0 0,1 0 1 0 0,0-1 0 0 0,0 2-1 0 0,0-1 1 0 0,0 0-1 0 0,0 1 1 0 0,0 0 0 0 0,0 0-1 0 0,0 0 1 0 0,0 0-1 0 0,-1 2-42 0 0,-32 17 231 0 0,31-17-182 0 0,-1-1 0 0 0,1 1-1 0 0,-1 0 1 0 0,1 0 0 0 0,0 0 0 0 0,1 1 0 0 0,-1 0 0 0 0,0 1-49 0 0,-5 7 116 0 0,4-6-63 0 0,1 1-1 0 0,0-1 1 0 0,0 1-1 0 0,-3 8-52 0 0,7-14 18 0 0,1 1 0 0 0,0-1 0 0 0,0 1-1 0 0,0-1 1 0 0,1 1 0 0 0,-1 0 0 0 0,0 0-1 0 0,1-1 1 0 0,0 1 0 0 0,0 0 0 0 0,0 0-1 0 0,0-1 1 0 0,0 1 0 0 0,0 0 0 0 0,1 0-1 0 0,-1 0 1 0 0,1-1 0 0 0,0 1 0 0 0,0 1-18 0 0,0-3 47 0 0,0 1 0 0 0,0-1 1 0 0,0 1-1 0 0,1-1 1 0 0,-1 1-1 0 0,0-1 1 0 0,1 0-1 0 0,-1 0 1 0 0,1 0-1 0 0,-1 1 0 0 0,1-1 1 0 0,-1-1-1 0 0,1 1 1 0 0,0 0-1 0 0,-1 0 1 0 0,1-1-1 0 0,0 1 1 0 0,0-1-1 0 0,0 1-47 0 0,5 1 21 0 0,0-1 1 0 0,0 0-1 0 0,-1 0 0 0 0,8-1-21 0 0,0 0-48 0 0,1-1 0 0 0,-1 0-1 0 0,1-1 1 0 0,1-1 48 0 0,-9 2-91 0 0,1-2-1 0 0,-1 1 1 0 0,1-1 0 0 0,-1 0 0 0 0,0-1 0 0 0,0 1 0 0 0,-1-1 0 0 0,5-4 91 0 0,8-6-556 0 0,-1-1 1 0 0,0-2 0 0 0,7-8 555 0 0,-21 20-75 0 0,-3 4 56 0 0,0-1 0 0 0,0 1 0 0 0,0 0 0 0 0,0 0-1 0 0,0-1 1 0 0,1 1 0 0 0,-1 0 0 0 0,0 0 0 0 0,1 0-1 0 0,-1 0 1 0 0,0 1 0 0 0,2-2 19 0 0,-2 2-68 0 0,-1 0-15 0 0,0 0 15 0 0,0 0 4 0 0,6 12-360 0 0,6 20 5 0 0,-10-26 426 0 0,-1 0 1 0 0,2-1 0 0 0,-1 1-1 0 0,1-1 1 0 0,-1 1-1 0 0,1-1 1 0 0,3 3-8 0 0,-3-4 122 0 0,-1 0 0 0 0,1-1 0 0 0,1 1 1 0 0,-1-1-1 0 0,0 0 0 0 0,1 0 0 0 0,0 0 1 0 0,-1-1-1 0 0,1 1 0 0 0,0-1 0 0 0,0 0 1 0 0,1 0-1 0 0,-1 0 0 0 0,0-1 0 0 0,1 1 1 0 0,1-1-123 0 0,-3 0-23 0 0,1 0 0 0 0,0-1 0 0 0,0 1 1 0 0,0-1-1 0 0,0 0 0 0 0,0 0 1 0 0,0-1-1 0 0,0 1 0 0 0,0-1 1 0 0,1 0 22 0 0,-3 0-27 0 0,0 1 37 0 0,-1-1-1 0 0,1 1 1 0 0,-1-1-1 0 0,1 1 0 0 0,-1-1 1 0 0,1 0-1 0 0,-1 0 1 0 0,1 0-1 0 0,-1 0 1 0 0,0 0-1 0 0,0 0 0 0 0,1 0 1 0 0,-1-1-1 0 0,0 1 1 0 0,1-1-10 0 0,14-25 174 0 0,-6 9-159 0 0,6-20 38 0 0,-10 25-53 0 0,-5 11-2 0 0,-1 1-1 0 0,1 0 1 0 0,0-1-1 0 0,0 1 1 0 0,0 0 0 0 0,0 0-1 0 0,0 0 1 0 0,0-1-1 0 0,0 1 1 0 0,0 1-1 0 0,1-1 1 0 0,-1 0-1 0 0,1-1 3 0 0,-1 2-3 0 0,0 0-1 0 0,-1 0 0 0 0,1-1 0 0 0,0 1 1 0 0,-1 0-1 0 0,1 0 0 0 0,0 0 1 0 0,-1 0-1 0 0,1 0 0 0 0,0 0 0 0 0,-1 0 1 0 0,1 0-1 0 0,0 0 0 0 0,-1 1 0 0 0,1-1 1 0 0,0 0-1 0 0,-1 0 0 0 0,1 1 0 0 0,0-1 1 0 0,0 0 3 0 0,1 2-20 0 0,1 1 1 0 0,-1-1 0 0 0,1 0 0 0 0,-1 1-1 0 0,0-1 1 0 0,0 1 0 0 0,0 0 0 0 0,2 2 19 0 0,0 2-20 0 0,2 0 20 0 0,-6-5 0 0 0,0 0 0 0 0,4 6 0 0 0,-4-8 2 0 0,0 1 0 0 0,0-1 0 0 0,0 1 0 0 0,1-1-1 0 0,-1 0 1 0 0,0 1 0 0 0,0-1 0 0 0,0 1 0 0 0,1-1-1 0 0,-1 0 1 0 0,0 1 0 0 0,1-1 0 0 0,-1 0 0 0 0,0 1-1 0 0,1-1 1 0 0,-1 0 0 0 0,0 1 0 0 0,1-1 0 0 0,-1 0 0 0 0,1 0-1 0 0,-1 1 1 0 0,0-1 0 0 0,1 0 0 0 0,-1 0 0 0 0,1 0-1 0 0,-1 0 1 0 0,1 0 0 0 0,-1 0 0 0 0,1 1-2 0 0,1-1 14 0 0,-2 0-11 0 0,1 1 0 0 0,0-1 0 0 0,-1 1 1 0 0,1-1-1 0 0,0 1 0 0 0,0-1 0 0 0,0 1 0 0 0,-1-1 0 0 0,1 0 0 0 0,0 1 1 0 0,0-1-1 0 0,0 0 0 0 0,0 0 0 0 0,0 0 0 0 0,-1 0 0 0 0,1 0 0 0 0,0 0 1 0 0,0 0-4 0 0,2-1 5 0 0,0 0 0 0 0,0 0 0 0 0,0 0 1 0 0,-1-1-1 0 0,1 1 0 0 0,0-1 0 0 0,0 0-5 0 0,2-2 0 0 0,1-1 0 0 0,-1 1 0 0 0,0-1 0 0 0,2-2 0 0 0,10-10 0 0 0,92-90-4029 0 0,-94 93-3133 0 0</inkml:trace>
  <inkml:trace contextRef="#ctx0" brushRef="#br1" timeOffset="-31152.911">18180 3993 6448 0 0,'0'0'297'0'0,"0"0"-9"0"0,0 0-117 0 0,0 0 205 0 0,0 0 110 0 0,0 0 24 0 0,0 0-68 0 0,1 0-292 0 0,8-3 211 0 0,0 0 1 0 0,1 0 0 0 0,-1 1 0 0 0,1 1-1 0 0,9-2-361 0 0,10 0 221 0 0,-23 2 78 0 0,1 1-1 0 0,-1-1 1 0 0,0 2 0 0 0,1-1 0 0 0,4 1-299 0 0,-4 0 196 0 0,0 0 1 0 0,0-1-1 0 0,0 0 1 0 0,2 0-197 0 0,14-2 281 0 0,0 2 0 0 0,16 1-281 0 0,-12 1 273 0 0,23-3-273 0 0,196-9 794 0 0,319 0-362 0 0,-375 11-509 0 0,153 7 1967 0 0,-113-10-1507 0 0,-198 4 146 0 0,-30-2-301 0 0,-2 0-352 0 0,0 0-150 0 0,0 0-29 0 0,0 0-170 0 0,0 0-686 0 0,-4 0-302 0 0,-14 0-62 0 0,0-2-11 0 0</inkml:trace>
  <inkml:trace contextRef="#ctx0" brushRef="#br1" timeOffset="-25485.002">17808 3856 2760 0 0,'6'-16'2226'0'0,"-5"15"-1709"0"0,0-1 0 0 0,0 0 0 0 0,0 0 0 0 0,0 1 0 0 0,-1-1 0 0 0,1 0 0 0 0,-1 0-1 0 0,1 0 1 0 0,-1 0-517 0 0,1-10 3122 0 0,-8-7 929 0 0,6 17-3914 0 0,-1 1 0 0 0,1 0 0 0 0,-1-1 0 0 0,1 1 0 0 0,-1 0 0 0 0,1 0 0 0 0,-1 0 0 0 0,0 0 0 0 0,1 0 0 0 0,-1 0 0 0 0,0 0 0 0 0,0 0-1 0 0,0 1 1 0 0,0-1 0 0 0,0 1 0 0 0,1-1 0 0 0,-1 1 0 0 0,0 0 0 0 0,0 0 0 0 0,0 0 0 0 0,0 0 0 0 0,0 0 0 0 0,0 0 0 0 0,0 1-1 0 0,0-1 1 0 0,0 1 0 0 0,-1-1-137 0 0,-4 2 87 0 0,0 0 0 0 0,0 0 0 0 0,0 1 0 0 0,1 0 0 0 0,-1 0 0 0 0,1 0 0 0 0,-1 1-87 0 0,-14 10 442 0 0,-14 14-442 0 0,13-12 256 0 0,14-9-335 0 0,8-7 94 0 0,-1 0 0 0 0,1 0 0 0 0,0 0 0 0 0,-1 0 0 0 0,1 1 1 0 0,0-1-1 0 0,-1 0 0 0 0,1 0 0 0 0,0 0 0 0 0,-1 1 0 0 0,1-1 0 0 0,0 0 1 0 0,0 1-1 0 0,-1-1 0 0 0,1 0 0 0 0,0 1 0 0 0,0-1 0 0 0,-1 0 0 0 0,1 1 1 0 0,0-1-1 0 0,0 0 0 0 0,0 1 0 0 0,0-1 0 0 0,0 0 0 0 0,0 1 0 0 0,-1-1 1 0 0,1 1-1 0 0,0-1 0 0 0,0 0 0 0 0,0 1 0 0 0,0-1 0 0 0,0 1 0 0 0,0-1 1 0 0,1 0-1 0 0,-1 1 0 0 0,0-1 0 0 0,0 1 0 0 0,0-1 0 0 0,0 0 0 0 0,0 1 1 0 0,1-1-1 0 0,-1 0 0 0 0,0 1 0 0 0,0-1-15 0 0,1 7 148 0 0,-1-7-131 0 0,0 1 0 0 0,0-1 0 0 0,0 1 0 0 0,-1 0 0 0 0,1-1 0 0 0,0 1 0 0 0,0-1 0 0 0,0 1 0 0 0,1-1 0 0 0,-1 1 0 0 0,0-1 0 0 0,0 1 0 0 0,0 0 0 0 0,0-1 1 0 0,0 1-1 0 0,1-1 0 0 0,-1 1 0 0 0,0-1 0 0 0,0 1 0 0 0,1-1 0 0 0,-1 1 0 0 0,0-1 0 0 0,1 0-17 0 0,-1 1 72 0 0,0-1-3 0 0,0 0 11 0 0,0 0-6 0 0,0 1 11 0 0,-3 0-16 0 0,3 0-5 0 0,0-1 2 0 0,0 0 3 0 0,0 0-29 0 0,0 0-77 0 0,0 0 79 0 0,0 0-30 0 0,1-1 0 0 0,0 1 0 0 0,-1 0 1 0 0,1-1-1 0 0,-1 1 0 0 0,1 0 0 0 0,-1-1 0 0 0,1 1 0 0 0,-1-1 0 0 0,1 1 0 0 0,-1 0 0 0 0,1-1 0 0 0,-1 1 0 0 0,0-1 0 0 0,1 1 0 0 0,-1-1 0 0 0,0 0 0 0 0,1 1 0 0 0,-1-1 0 0 0,0 1-12 0 0,7-16 40 0 0,-5 11-59 0 0,13-28-55 0 0,-14 32 71 0 0,0-1 0 0 0,0 0 0 0 0,0 0-1 0 0,-1 1 1 0 0,1-1 0 0 0,-1 0 0 0 0,1 0-1 0 0,-1 0 1 0 0,0-1 3 0 0,1 1-3 0 0,-1 0 0 0 0,0 0 0 0 0,0 1 1 0 0,1-1-1 0 0,-1 0 0 0 0,1 0 0 0 0,0 1 0 0 0,-1-1 0 0 0,1 1 0 0 0,0-1 0 0 0,0 0 0 0 0,0 1 3 0 0,1-2-5 0 0,0 1-1 0 0,0 0 0 0 0,1 0 0 0 0,-1 1 1 0 0,1-1-1 0 0,-1 0 0 0 0,1 1 1 0 0,-1-1-1 0 0,1 1 0 0 0,0 0 0 0 0,-1 0 1 0 0,1 0-1 0 0,0 0 0 0 0,0 0 1 0 0,0 1-1 0 0,0 0 0 0 0,0-1 0 0 0,2 1 6 0 0,4 0-26 0 0,1 0 0 0 0,0 1 0 0 0,-1 0-1 0 0,5 2 27 0 0,-13-3 0 0 0,3 1 2 0 0,0 0-1 0 0,0 0 1 0 0,0 1 0 0 0,0 0-1 0 0,-1-1 1 0 0,1 1-1 0 0,0 1 1 0 0,-1-1 0 0 0,0 0-1 0 0,1 1 1 0 0,-1 0-1 0 0,0 0 1 0 0,0 0 0 0 0,-1 0-1 0 0,1 0 1 0 0,0 1-1 0 0,-1-1 1 0 0,0 1 0 0 0,0-1-1 0 0,0 2-1 0 0,1-1 2 0 0,-1 1 1 0 0,0 0-1 0 0,-1 0 0 0 0,1 0 0 0 0,-1 0 0 0 0,0 0 0 0 0,0 0 0 0 0,0 1 0 0 0,-1-1 1 0 0,0 0-1 0 0,0 0 0 0 0,0 0 0 0 0,-1 1 0 0 0,1-1 0 0 0,-3 5-2 0 0,3-8 0 0 0,0 0-1 0 0,-1 0 0 0 0,1 1 1 0 0,0-1-1 0 0,0 0 0 0 0,0 0 1 0 0,1 0-1 0 0,-1 1 0 0 0,1 0 1 0 0,-1-1 10 0 0,1 0 0 0 0,-1 0 0 0 0,0 0-1 0 0,0 0 1 0 0,0 0 0 0 0,0 0-1 0 0,0 0 1 0 0,0 0 0 0 0,0 0 0 0 0,-1 0-1 0 0,1 0 1 0 0,-1 0-10 0 0,-6 21 181 0 0,7-18-174 0 0,-1-1 1 0 0,-1 0-1 0 0,1 0 0 0 0,0 0 1 0 0,-1 0-1 0 0,-1 3-7 0 0,-4 6 155 0 0,6-11-144 0 0,1-1-1 0 0,-1 1 0 0 0,1-1 0 0 0,-1 1 1 0 0,0-1-1 0 0,0 1 0 0 0,1-1 0 0 0,-1 0 1 0 0,0 1-1 0 0,0-1 0 0 0,0 0 0 0 0,-1 0 1 0 0,1 0-1 0 0,0 0 0 0 0,0 0 0 0 0,-1 0 1 0 0,1 0-1 0 0,0 0 0 0 0,-1 0 0 0 0,0 0-10 0 0,-21 8-201 0 0,19-7 137 0 0,0 0 1 0 0,0 0-1 0 0,0-1 0 0 0,0 1 0 0 0,-1-1 0 0 0,1 0 0 0 0,0-1 0 0 0,-5 1 64 0 0,-12 0 19 0 0,-17-1 133 0 0,19 1 144 0 0,17 0-251 0 0,1-1-1 0 0,-1 0 1 0 0,0 1 0 0 0,0-1 0 0 0,0 0-1 0 0,0 0 1 0 0,0 0 0 0 0,1 0-1 0 0,-1-1 1 0 0,0 1 0 0 0,0 0-1 0 0,0-1 1 0 0,0 1 0 0 0,1-1 0 0 0,-1 0-45 0 0,-19-10 600 0 0,15 8-557 0 0,1 0 1 0 0,-1 0-1 0 0,1 0 0 0 0,0-1 0 0 0,-1-1-43 0 0,4 3-34 0 0,0 0 0 0 0,1 0 0 0 0,-1 0 1 0 0,0 0-1 0 0,1 0 0 0 0,0 0 0 0 0,0 0 0 0 0,-1 0 1 0 0,1-1-1 0 0,1 1 0 0 0,-1 0 0 0 0,0-1 1 0 0,1 1-1 0 0,-1-1 0 0 0,1 0 34 0 0,-2-10 9 0 0,1 1 0 0 0,1 0 0 0 0,0-1 0 0 0,1 1 1 0 0,0-1-1 0 0,1 1 0 0 0,2-8-9 0 0,1-1 48 0 0,-2 0 0 0 0,-1 0 0 0 0,0-2-48 0 0,0-4 1 0 0,1-30 17 0 0,-3-16-18 0 0,0 33 121 0 0,-1 24-47 0 0,0 13-68 0 0,1 0 0 0 0,-1 0 0 0 0,1 1 0 0 0,0-1 0 0 0,0 0 0 0 0,1 0 0 0 0,-1 0 0 0 0,1 1 0 0 0,-1-2-6 0 0,1-4 55 0 0,-1 1-57 0 0,1 6 2 0 0,-1 1 0 0 0,0 0 0 0 0,0-1 0 0 0,1 1 0 0 0,-1 0 0 0 0,0-1 0 0 0,1 1 0 0 0,-1 0 0 0 0,1 0 0 0 0,-1-1 0 0 0,0 1 0 0 0,1 0 0 0 0,-1 0 0 0 0,1 0 0 0 0,-1 0 0 0 0,1-1 0 0 0,-1 1 0 0 0,1 0 0 0 0,-1 0 0 0 0,0 0 0 0 0,1 0 0 0 0,-1 0 0 0 0,1 0 0 0 0,-1 0 0 0 0,1 0 0 0 0,6 1 0 0 0,-5-1 0 0 0,-1 0 0 0 0,1 0 0 0 0,-1 1 0 0 0,1-1 0 0 0,-1 0 0 0 0,0 1 0 0 0,1-1 0 0 0,-1 1 0 0 0,1 0 0 0 0,-1-1 0 0 0,0 1 0 0 0,1 0 0 0 0,-1 0 0 0 0,0 0 0 0 0,0 0 0 0 0,0-1 0 0 0,0 1 0 0 0,-1 0 0 0 0,1 0 0 0 0,0 0 0 0 0,-1 0 0 0 0,1 0 0 0 0,-1 0 0 0 0,1 0 0 0 0,-1 0 0 0 0,0 0 0 0 0,0 0 0 0 0,1 0 0 0 0,-1 0 0 0 0,0 1 0 0 0,0-1 0 0 0,0 0 0 0 0,0 0 0 0 0,0 0 0 0 0,0 0 0 0 0,0 0 0 0 0,0 0 0 0 0,-1 1 0 0 0,2 2-85 0 0,-1 0 0 0 0,1-1 0 0 0,-1 1 1 0 0,0 0-1 0 0,0-1 0 0 0,0 1 0 0 0,-1 0 0 0 0,0 2 85 0 0,0 3-243 0 0,-1 2 51 0 0,2-8 157 0 0,-1 0 0 0 0,1 0 0 0 0,-1 0 1 0 0,1 0-1 0 0,0-1 0 0 0,0 1 0 0 0,0 0 0 0 0,1 0 0 0 0,-1 0 1 0 0,1 1 34 0 0,1 6-71 0 0,-1 0 1 0 0,0 0 0 0 0,-1 0-1 0 0,0 0 1 0 0,0 0 0 0 0,-1 0-1 0 0,-1 3 71 0 0,0-1-50 0 0,1 0-1 0 0,1-1 1 0 0,0 1-1 0 0,0 0 0 0 0,2 5 51 0 0,-2-14 0 0 0,0 0 0 0 0,0 0 0 0 0,-1 0 0 0 0,1 0 0 0 0,0-1 0 0 0,-1 1 0 0 0,0 0 0 0 0,0 0 0 0 0,0-1 0 0 0,0 1 0 0 0,0-1 0 0 0,0 1 0 0 0,-1-1 0 0 0,1 1 0 0 0,-1-1 0 0 0,0 0 0 0 0,1 1 0 0 0,-14 23 0 0 0,-1 7 160 0 0,16-32-230 0 0,0 0-1 0 0,-1-1 0 0 0,1 1 1 0 0,-1 0-1 0 0,1-1 0 0 0,0 1 1 0 0,0 0-1 0 0,-1-1 0 0 0,1 1 1 0 0,0 0-1 0 0,0 0 0 0 0,0 0 1 0 0,0-1-1 0 0,0 1 0 0 0,0 0 1 0 0,0 0-1 0 0,0-1 0 0 0,0 1 1 0 0,0 0-1 0 0,0 0 0 0 0,1 0 71 0 0,-2 1-1308 0 0,1-2-260 0 0</inkml:trace>
  <inkml:trace contextRef="#ctx0" brushRef="#br1" timeOffset="-23886.918">18226 5574 2760 0 0,'0'0'453'0'0,"0"0"863"0"0,0 0 380 0 0,0 0 80 0 0,0 0-129 0 0,0 0-602 0 0,0 0-257 0 0,0 0-55 0 0,0 0-29 0 0,0 0-73 0 0,0 0-30 0 0,0 0-7 0 0,13 9 3729 0 0,-6-5-4091 0 0,0-1-1 0 0,0 0 1 0 0,0-1-1 0 0,0 1 1 0 0,0-1-1 0 0,1 0 1 0 0,-1-1-1 0 0,0 0 1 0 0,1 0-1 0 0,6-1-231 0 0,241-5 883 0 0,-100 4-305 0 0,175 2 72 0 0,-250 2-579 0 0,133-1 4 0 0,-90-5 161 0 0,51-3 182 0 0,-109 3-324 0 0,5 3-94 0 0,30-1 122 0 0,-44 1 254 0 0,47 7-376 0 0,-89-6 37 0 0,35 8 33 0 0,-20-3 9 0 0,-21-3-42 0 0,-8-3-35 0 0,1 1-69 0 0,-1-1-42 0 0,0 0-10 0 0,0 0-34 0 0,0 0-139 0 0,0 0-57 0 0,-2 0-17 0 0,-37 7-2872 0 0,25-4 1676 0 0</inkml:trace>
  <inkml:trace contextRef="#ctx0" brushRef="#br1" timeOffset="-23215.297">17511 5525 13760 0 0,'-5'-11'1470'0'0,"3"10"-1247"0"0,0 0 0 0 0,1-1 0 0 0,-1 1 0 0 0,0 0 0 0 0,0 0 0 0 0,0 0 0 0 0,0 0 0 0 0,0 1 0 0 0,0-1 0 0 0,-1 0 0 0 0,1 1 0 0 0,0 0 0 0 0,0-1 0 0 0,0 1 0 0 0,-1 0-223 0 0,-2 0 158 0 0,1 1 0 0 0,-1-1 0 0 0,1 1 0 0 0,-1 0 0 0 0,1 0 0 0 0,-1 0 0 0 0,-1 2-158 0 0,-8 3 327 0 0,1 0 0 0 0,0 1 0 0 0,0 1 0 0 0,-2 3-327 0 0,-57 46 1074 0 0,65-52-1000 0 0,1 1 0 0 0,0 0 0 0 0,0 0 0 0 0,0 0 0 0 0,1 1 0 0 0,-1-1 0 0 0,2 1 0 0 0,-1 1 0 0 0,1-1 0 0 0,-3 6-74 0 0,5-6 60 0 0,16 4 32 0 0,-12-10-71 0 0,0 0 1 0 0,0 0-1 0 0,1-1 0 0 0,-1 1 0 0 0,0-1 0 0 0,0 0 0 0 0,1 1 1 0 0,-1-1-1 0 0,0 0 0 0 0,0-1 0 0 0,1 1 0 0 0,-1 0 0 0 0,0 0 1 0 0,0-1-1 0 0,3 0-21 0 0,-2 0 28 0 0,6-1-10 0 0,1 0 1 0 0,-1-1-1 0 0,0 0 1 0 0,0-1 0 0 0,0 0-1 0 0,-1-1 1 0 0,1 1 0 0 0,-1-1-1 0 0,0-1 1 0 0,-1 0-1 0 0,1 0 1 0 0,-1 0 0 0 0,0-1-1 0 0,0 0-18 0 0,1-4-8 0 0,0 1 0 0 0,0-1 0 0 0,-1 0-1 0 0,0 0 1 0 0,-1-1 0 0 0,0 0 0 0 0,-1 0-1 0 0,0-1 1 0 0,2-12 8 0 0,-5 18 3 0 0,-1 3 4 0 0,0 1-1 0 0,0-1 0 0 0,0 0 1 0 0,-1 1-1 0 0,1-1 1 0 0,-1-2-7 0 0,0 5 206 0 0,0 1 42 0 0,-1 1-203 0 0,1 0-1 0 0,-1-1 0 0 0,0 1 1 0 0,1 0-1 0 0,-1 0 1 0 0,0-1-1 0 0,0 1 0 0 0,0 0 1 0 0,1-1-1 0 0,-1 1 0 0 0,0-1 1 0 0,0 1-1 0 0,0-1 0 0 0,-1 1-44 0 0,2-1 5 0 0,-1 0-1 0 0,1 0 0 0 0,-1 0 0 0 0,1 0 0 0 0,-1 0 0 0 0,1 0 0 0 0,-1 1 1 0 0,1-1-1 0 0,-1 0 0 0 0,1 0 0 0 0,0 0 0 0 0,-1 1 0 0 0,1-1 0 0 0,-1 0 1 0 0,1 1-1 0 0,0-1 0 0 0,-1 0 0 0 0,1 1 0 0 0,0-1 0 0 0,-1 1 1 0 0,1-1-1 0 0,0 0 0 0 0,0 1 0 0 0,0-1 0 0 0,-1 1 0 0 0,1-1 0 0 0,0 1 1 0 0,0-1-1 0 0,0 1 0 0 0,0-1 0 0 0,0 1 0 0 0,0-1 0 0 0,0 1 0 0 0,0-1 1 0 0,0 1-1 0 0,0-1 0 0 0,0 1 0 0 0,0-1 0 0 0,0 1 0 0 0,0-1 0 0 0,0 1 1 0 0,0-1-1 0 0,1 0 0 0 0,-1 1 0 0 0,0-1 0 0 0,0 1 0 0 0,0-1-4 0 0,5 11 142 0 0,-2 0 1 0 0,0-1-1 0 0,0 1 0 0 0,-1 1 0 0 0,0 0-142 0 0,2 8 41 0 0,0 7-86 0 0,-3-17 155 0 0,1 1 0 0 0,0-1 0 0 0,1 0 0 0 0,0 0 0 0 0,4 9-110 0 0,-6-16 21 0 0,0-1 0 0 0,1 1 1 0 0,0 0-1 0 0,-1-1 0 0 0,1 0 0 0 0,0 1 0 0 0,0-1 0 0 0,0 0 0 0 0,1 0 0 0 0,-1 0 0 0 0,0 0 0 0 0,1-1 0 0 0,-1 1 0 0 0,1-1 0 0 0,0 1 0 0 0,0-1 0 0 0,-1 0 0 0 0,1 0 0 0 0,0 0 0 0 0,0-1 0 0 0,0 1 0 0 0,2 0-21 0 0,4 0 77 0 0,-1-1 1 0 0,0 0-1 0 0,1 0 0 0 0,-1-1 0 0 0,0 0 0 0 0,8-2-77 0 0,50-16 5 0 0,-59 17-121 0 0,-1-1-870 0 0,0 1 0 0 0,-1-1-1 0 0,1 0 1 0 0,2-2 986 0 0,-1 2-1375 0 0</inkml:trace>
  <inkml:trace contextRef="#ctx0" brushRef="#br0" timeOffset="-81.944">5129 3072 6912 0 0,'0'0'528'0'0,"-6"-10"3394"0"0,-7 6 953 0 0,13 4-4754 0 0,-1 0 0 0 0,1 0 0 0 0,0 0 0 0 0,0 0 0 0 0,-1 0 0 0 0,1 0 1 0 0,0-1-1 0 0,0 1 0 0 0,-1 1 0 0 0,1-1 0 0 0,0 0 0 0 0,-1 0 0 0 0,1 0 0 0 0,0 0 0 0 0,0 0 0 0 0,-1 0 0 0 0,1 0 0 0 0,0 0 0 0 0,0 0 0 0 0,-1 0 0 0 0,1 1 0 0 0,0-1 0 0 0,0 0 0 0 0,0 0 1 0 0,-1 0-1 0 0,1 0 0 0 0,0 1 0 0 0,0-1 0 0 0,0 0 0 0 0,-1 0 0 0 0,1 1 0 0 0,0-1 0 0 0,0 0 0 0 0,0 0 0 0 0,0 1 0 0 0,0-1 0 0 0,0 0 0 0 0,0 0 0 0 0,0 1 0 0 0,-1-1-121 0 0,14 9 400 0 0,-10-7-310 0 0,0 0 0 0 0,0 0 0 0 0,0-1-1 0 0,1 0 1 0 0,-1 1 0 0 0,0-1 0 0 0,1 0 0 0 0,-1-1-1 0 0,1 1 1 0 0,-1-1 0 0 0,1 1 0 0 0,-1-1-1 0 0,1 0 1 0 0,3-1-90 0 0,9 0 271 0 0,0-1 0 0 0,10-3-271 0 0,0-2 51 0 0,0-1 0 0 0,-1-1 0 0 0,0-1 0 0 0,0-2-1 0 0,21-13-50 0 0,-41 22-21 0 0,2-1 21 0 0,0-1 0 0 0,0 0 0 0 0,-1 0 0 0 0,1-1 0 0 0,-1 0 0 0 0,-1 0 0 0 0,1-1 0 0 0,1-3 0 0 0,-5 8 20 0 0,-1 0 1 0 0,0 1-1 0 0,0-1 0 0 0,0-1 0 0 0,0 1 0 0 0,-1 0 0 0 0,1 0 0 0 0,0 0 0 0 0,-1 0 1 0 0,1 0-1 0 0,-1-1 0 0 0,0 1 0 0 0,0 0 0 0 0,0 0 0 0 0,0-1 0 0 0,0 1 1 0 0,-1 0-1 0 0,1 0 0 0 0,0 0 0 0 0,-1-1-20 0 0,-1-2 93 0 0,0 1-1 0 0,0 0 1 0 0,0 0-1 0 0,0 0 1 0 0,-1 0-1 0 0,0 1 1 0 0,1-1 0 0 0,-1 0-1 0 0,-2 0-92 0 0,-1-4 12 0 0,4 6-12 0 0,1 1 0 0 0,0-1 0 0 0,-1 0 0 0 0,1 1 0 0 0,-1-1 0 0 0,1 1 0 0 0,-1 0 0 0 0,1 0 0 0 0,-1-1 0 0 0,0 1 0 0 0,0 0 0 0 0,-4-2 43 0 0,1 1-1 0 0,-1-1 0 0 0,0 1 0 0 0,0 0 1 0 0,0 1-1 0 0,0-1 0 0 0,0 1 1 0 0,-1 0-1 0 0,1 1 0 0 0,0 0 0 0 0,-1 0 1 0 0,1 0-1 0 0,0 0 0 0 0,-3 2-42 0 0,2 2 160 0 0,-7 8-126 0 0,13-11-34 0 0,-1 1 0 0 0,0-1 0 0 0,0 1-1 0 0,0 0 1 0 0,1-1 0 0 0,-1 1 0 0 0,1 0 0 0 0,-1 0 0 0 0,1 0 0 0 0,0 0 0 0 0,0 0-1 0 0,0 0 1 0 0,0 2 0 0 0,-13 20 0 0 0,12-21 0 0 0,0 0 0 0 0,0-1 0 0 0,1 1 0 0 0,-1 0 0 0 0,1 0 0 0 0,0 0 0 0 0,-1 1 0 0 0,1-1 0 0 0,1 0 0 0 0,-1 0 0 0 0,0 1 0 0 0,1-1 0 0 0,0 1 0 0 0,0 3 0 0 0,0-5-3 0 0,0 0 0 0 0,0 0 0 0 0,0 0 1 0 0,0 0-1 0 0,0 0 0 0 0,-1 0 0 0 0,1 0 1 0 0,-1 2 2 0 0,0-3-23 0 0,1 1 0 0 0,0-1 0 0 0,-1 1 0 0 0,1-1 1 0 0,0 1-1 0 0,0-1 0 0 0,0 1 0 0 0,0-1 1 0 0,0 0-1 0 0,0 1 0 0 0,0-1 0 0 0,0 1 0 0 0,1-1 1 0 0,-1 1-1 0 0,0-1 0 0 0,1 1 0 0 0,-1-1 1 0 0,1 0-1 0 0,0 1 0 0 0,-1-1 0 0 0,1 0 0 0 0,0 1 23 0 0,1 1-44 0 0,1 10-157 0 0,-3-12 200 0 0,0 0 0 0 0,0-1 0 0 0,0 1 0 0 0,0 0 0 0 0,0-1 0 0 0,0 1 0 0 0,0 0 0 0 0,0-1 0 0 0,0 1 0 0 0,0 0 0 0 0,1-1 0 0 0,-1 1 0 0 0,0 0 0 0 0,1-1 0 0 0,-1 1 0 0 0,0-1 0 0 0,1 1 0 0 0,-1 0 0 0 0,0-1 0 0 0,1 1 0 0 0,-1-1 0 0 0,1 1 0 0 0,0-1 1 0 0,6 6 72 0 0,1 0 0 0 0,1 0 0 0 0,-1-1 0 0 0,1 0 0 0 0,0 0 0 0 0,0-1 0 0 0,0-1 0 0 0,1 1 0 0 0,-1-1 0 0 0,1-1 0 0 0,8 1-72 0 0,-9-2-24 0 0,1-1-1 0 0,-1 0 0 0 0,1-1 0 0 0,-1 0 1 0 0,0 0-1 0 0,1-1 0 0 0,-1 0 0 0 0,0-1 1 0 0,0 0-1 0 0,0 0 0 0 0,-1-1 1 0 0,1 0-1 0 0,2-3 25 0 0,-8 6-10 0 0,-1-1 0 0 0,0 0-1 0 0,0 0 1 0 0,0 1 0 0 0,0-1 0 0 0,0 0 0 0 0,1-2 10 0 0,12-11 144 0 0,-6 8-78 0 0,1-1 0 0 0,-2 0 0 0 0,1-1 0 0 0,4-5-66 0 0,-9 10-23 0 0,0-1-1 0 0,1 1 0 0 0,0 0 1 0 0,0 1-1 0 0,1-1 24 0 0,17-14-156 0 0,-7 6-115 0 0,15 3 132 0 0,-14 8 67 0 0,-17 2 66 0 0,1-1 0 0 0,-1 0-1 0 0,1 0 1 0 0,-1 0 0 0 0,1 0 0 0 0,-1 0-1 0 0,1 0 1 0 0,-1 0 0 0 0,1 1-1 0 0,-1-1 1 0 0,0 0 0 0 0,1 0 0 0 0,-1 1-1 0 0,1-1 1 0 0,-1 0 0 0 0,0 1-1 0 0,1-1 1 0 0,-1 0 0 0 0,1 1 0 0 0,-1-1-1 0 0,0 1 1 0 0,0-1 0 0 0,1 1-1 0 0,-1-1 1 0 0,0 0 0 0 0,0 1 0 0 0,0-1-1 0 0,1 1 1 0 0,-1-1 0 0 0,0 1 0 0 0,0-1-1 0 0,0 1 1 0 0,0-1 0 0 0,0 1-1 0 0,0-1 1 0 0,0 1 0 0 0,0-1 0 0 0,0 1-1 0 0,0-1 1 0 0,0 1 0 0 0,0 0 6 0 0,-1 0-80 0 0,2 1 22 0 0,-1 0 1 0 0,1-1-1 0 0,0 1 1 0 0,-1 0-1 0 0,1-1 1 0 0,0 1-1 0 0,0-1 0 0 0,0 1 1 0 0,1 0 57 0 0,-1-1 1 0 0,-1 0 1 0 0,1-1-1 0 0,-1 1 1 0 0,1 0-1 0 0,-1 0 1 0 0,1-1-1 0 0,-1 1 0 0 0,0 0 1 0 0,1 0-1 0 0,-1 0 1 0 0,0-1-1 0 0,1 1 1 0 0,-1 0-1 0 0,0 0 1 0 0,0 0-1 0 0,0 0 1 0 0,0 0-1 0 0,0 0 1 0 0,0 0-1 0 0,0-1 0 0 0,0 1 1 0 0,0 0-1 0 0,0 0 1 0 0,-1 0-1 0 0,1 0 1 0 0,0 0-1 0 0,-1-1 1 0 0,1 2-2 0 0,0 0 76 0 0,0 0-1 0 0,-1 0 1 0 0,1 0 0 0 0,1 0 0 0 0,-1 0 0 0 0,0 0 0 0 0,1 0 0 0 0,-1 0 0 0 0,1 0 0 0 0,-1 0 0 0 0,1-1 0 0 0,0 1-1 0 0,0 0 1 0 0,0 0 0 0 0,0 0 0 0 0,0-1 0 0 0,0 1 0 0 0,1 0-76 0 0,8 20-104 0 0,-9-19 77 0 0,1 0 0 0 0,-1 1-1 0 0,1-1 1 0 0,0 0 0 0 0,-1 0-1 0 0,1 0 1 0 0,1 0 0 0 0,-1 0-1 0 0,0-1 1 0 0,2 2 27 0 0,-4-3 13 0 0,1-1 0 0 0,0 0 0 0 0,-1 1 0 0 0,1-1 0 0 0,-1 1 0 0 0,0-1 1 0 0,1 1-1 0 0,-1-1 0 0 0,1 1 0 0 0,-1 0 0 0 0,0-1 0 0 0,1 1 0 0 0,-1-1 0 0 0,0 1 0 0 0,0 0 0 0 0,0-1 1 0 0,1 1-1 0 0,-1 0 0 0 0,0-1 0 0 0,0 1 0 0 0,0 0 0 0 0,0-1 0 0 0,0 1 0 0 0,0 0 0 0 0,0-1 0 0 0,0 1 0 0 0,-1 0 1 0 0,1 0-14 0 0,0-1 4 0 0,0 1 1 0 0,0-1-1 0 0,0 1 1 0 0,0 0-1 0 0,1-1 0 0 0,-1 1 1 0 0,0 0-1 0 0,0-1 1 0 0,0 1-1 0 0,1-1 1 0 0,-1 1-1 0 0,0-1 1 0 0,0 1-1 0 0,1 0 1 0 0,-1-1-1 0 0,1 1 1 0 0,-1-1-1 0 0,0 0 1 0 0,1 1-1 0 0,-1-1 1 0 0,1 1-1 0 0,-1-1 1 0 0,1 0-1 0 0,-1 1 1 0 0,1-1-1 0 0,0 1-4 0 0,-1-1-8 0 0,1 0 0 0 0,-1 0 0 0 0,0 0 0 0 0,0 0 0 0 0,1 0 0 0 0,-1 0 0 0 0,0 0 0 0 0,0 0 0 0 0,1 1 0 0 0,-1-1 0 0 0,0 0 0 0 0,0 0 0 0 0,1 0 0 0 0,-1 0 0 0 0,0 1 0 0 0,0-1 0 0 0,0 0 0 0 0,1 0 0 0 0,-1 0 0 0 0,0 1 0 0 0,0-1 0 0 0,0 0 0 0 0,0 0 0 0 0,0 1 1 0 0,0-1-1 0 0,1 0 0 0 0,-1 0 0 0 0,0 1 0 0 0,0-1 0 0 0,0 0 0 0 0,0 1 0 0 0,0-1 0 0 0,0 0 0 0 0,0 0 0 0 0,0 1 0 0 0,0-1 0 0 0,0 0 0 0 0,0 1 0 0 0,0-1 0 0 0,-1 0 0 0 0,1 0 0 0 0,0 1 0 0 0,0-1 0 0 0,0 0 0 0 0,0 0 0 0 0,0 1 0 0 0,0-1 0 0 0,-1 0 0 0 0,1 0 0 0 0,0 0 0 0 0,0 1 0 0 0,0-1 8 0 0,-1 0 5 0 0,1 1 1 0 0,0-1 0 0 0,-1 0-1 0 0,1 1 1 0 0,-1-1-1 0 0,1 0 1 0 0,-1 0-1 0 0,1 1 1 0 0,0-1 0 0 0,-1 0-1 0 0,1 0 1 0 0,-1 1-1 0 0,1-1 1 0 0,-1 0-1 0 0,1 0 1 0 0,-1 0-1 0 0,1 0 1 0 0,-1 0 0 0 0,1 0-1 0 0,-1 0 1 0 0,1 0-1 0 0,-1 0 1 0 0,1 0-1 0 0,-1 0 1 0 0,1 0-1 0 0,-1 0 1 0 0,1-1 0 0 0,-1 1-1 0 0,1 0 1 0 0,-1 0-1 0 0,1-1 1 0 0,-1 1-1 0 0,1 0 1 0 0,-1 0 0 0 0,1-1-1 0 0,0 1 1 0 0,-1 0-1 0 0,1-1 1 0 0,0 1-1 0 0,-1-1 1 0 0,1 1-1 0 0,0 0 1 0 0,-1-1 0 0 0,1 1-1 0 0,0-1 1 0 0,0 1-1 0 0,0-1 1 0 0,-1 1-1 0 0,1-1 1 0 0,0 1-1 0 0,0-1-5 0 0,-1-1-23 0 0,1 0-1 0 0,-1 0 0 0 0,1 0 0 0 0,-1 0 1 0 0,1 0-1 0 0,0 0 0 0 0,0 0 0 0 0,-1 0 0 0 0,2 0 1 0 0,-1 0-1 0 0,0 0 0 0 0,0 0 0 0 0,1 0 1 0 0,-1-1 23 0 0,4-13-186 0 0,-4 14 158 0 0,1 0-1 0 0,-1 0 0 0 0,1-1 1 0 0,-1 1-1 0 0,1 0 0 0 0,0 0 1 0 0,0 0-1 0 0,0 0 0 0 0,0 0 1 0 0,0 0-1 0 0,0 0 0 0 0,1-1 29 0 0,3-2-84 0 0,-4 4 63 0 0,0 1-1 0 0,0-1 1 0 0,0 0-1 0 0,0 1 1 0 0,-1-1-1 0 0,1 0 1 0 0,0 0-1 0 0,0 0 1 0 0,-1 0-1 0 0,1 1 0 0 0,-1-1 1 0 0,1 0-1 0 0,-1 0 1 0 0,1 0-1 0 0,-1 0 1 0 0,0 0-1 0 0,1 0 1 0 0,-1-1-1 0 0,0 1 1 0 0,0 0-1 0 0,0 0 0 0 0,0 0 1 0 0,0 0-1 0 0,0 0 1 0 0,0 0-1 0 0,0 0 22 0 0,0 0-7 0 0,0 0-1 0 0,0 0 0 0 0,0 0 0 0 0,0 1 1 0 0,0-1-1 0 0,0 0 0 0 0,0 0 0 0 0,0 0 1 0 0,0 1-1 0 0,1-1 0 0 0,-1 0 1 0 0,0 0-1 0 0,1 1 0 0 0,-1-1 0 0 0,0 0 1 0 0,1 1-1 0 0,-1-1 0 0 0,1 0 0 0 0,-1 1 1 0 0,1-1-1 0 0,-1 1 0 0 0,1-1 1 0 0,0 1-1 0 0,-1-1 0 0 0,1 1 0 0 0,0-1 1 0 0,-1 1-1 0 0,1-1 0 0 0,0 1 0 0 0,0 0 8 0 0,0-1 2 0 0,0 1 0 0 0,0-1-1 0 0,0 0 1 0 0,-1 1 0 0 0,1-1-1 0 0,0 0 1 0 0,0 0-1 0 0,0 0 1 0 0,0 0 0 0 0,-1 1-1 0 0,1-1 1 0 0,-1 0-1 0 0,1 0 1 0 0,0-1-2 0 0,0-2 47 0 0,11 3-110 0 0,-10 1 56 0 0,0 0 1 0 0,0 1-1 0 0,-1-1 0 0 0,1 1 1 0 0,0-1-1 0 0,0 1 0 0 0,0-1 1 0 0,-1 1-1 0 0,1 0 0 0 0,0 0 1 0 0,-1 0-1 0 0,1 0 0 0 0,0 0 1 0 0,0 1 6 0 0,20 20 115 0 0,-7-6-64 0 0,-9-12-52 0 0,-3-2 0 0 0,-1-1-1 0 0,0 1 1 0 0,-1 0-1 0 0,1 0 1 0 0,0-1-1 0 0,0 1 1 0 0,-1 0-1 0 0,1 0 1 0 0,-1 1-1 0 0,1 0 2 0 0,11 12-45 0 0,-12-14 42 0 0,1 1 0 0 0,-1-1 1 0 0,0 0-1 0 0,0 1 0 0 0,1-1 0 0 0,-1 1 0 0 0,0-1 0 0 0,0 1 0 0 0,0 0 0 0 0,-1 0 0 0 0,1-1 0 0 0,0 3 3 0 0,0-3 107 0 0,-1 1-1 0 0,1-1 1 0 0,-1 1-1 0 0,1-1 1 0 0,0 1-1 0 0,0-1 0 0 0,-1 1 1 0 0,1-1-1 0 0,0 0 1 0 0,0 1-1 0 0,0-1 1 0 0,1 0-1 0 0,-1 1-106 0 0,-2 1 526 0 0,2-7-460 0 0,5-7-63 0 0,-5 8-82 0 0,1-1 1 0 0,-1 1-1 0 0,1 0 0 0 0,-1 0 1 0 0,0-1-1 0 0,0 1 0 0 0,-1 0 1 0 0,1-1-1 0 0,-1-1 79 0 0,1 2-60 0 0,-1 0 1 0 0,0 0-1 0 0,1 1 1 0 0,0-1-1 0 0,0 0 0 0 0,0 1 1 0 0,0-1-1 0 0,1-2 60 0 0,6-17-258 0 0,-7 18 212 0 0,0 0 0 0 0,0 0 0 0 0,0 0 0 0 0,1 0 0 0 0,0 0 0 0 0,0 0 0 0 0,1-1 46 0 0,9-23-190 0 0,-12 28 192 0 0,0-1 1 0 0,1 0-1 0 0,-1 1 0 0 0,1-1 0 0 0,-1 0 0 0 0,0 1 0 0 0,1-1 0 0 0,-1 1 1 0 0,1-1-1 0 0,-1 1 0 0 0,1-1 0 0 0,0 1 0 0 0,-1-1 0 0 0,1 1 0 0 0,-1-1 1 0 0,1 1-1 0 0,0 0 0 0 0,-1-1 0 0 0,1 1 0 0 0,0 0 0 0 0,0 0 0 0 0,-1 0 1 0 0,1-1-1 0 0,0 1 0 0 0,0 0 0 0 0,-1 0 0 0 0,1 0 0 0 0,0 0 0 0 0,0 0 1 0 0,-1 0-1 0 0,1 0 0 0 0,0 1 0 0 0,0-1 0 0 0,-1 0 0 0 0,1 0 0 0 0,0 0 0 0 0,-1 1 1 0 0,1-1-1 0 0,0 1 0 0 0,0-1-2 0 0,1 1 17 0 0,1 0 0 0 0,-1 0 0 0 0,1 0 1 0 0,-1 1-1 0 0,0-1 0 0 0,0 0 0 0 0,1 1 0 0 0,-1 0 0 0 0,0-1 1 0 0,0 2-18 0 0,15 17 384 0 0,-14-17-329 0 0,0 0-1 0 0,0 1 1 0 0,-1-1-1 0 0,1 1 1 0 0,-1 0 0 0 0,0-1-1 0 0,1 3-54 0 0,9 13 264 0 0,-10-15-206 0 0,0-1 1 0 0,0 0 0 0 0,0 0 0 0 0,-1 1-1 0 0,1-1 1 0 0,0 2-59 0 0,8 13 145 0 0,-8-17-136 0 0,-1 1 0 0 0,0-1 0 0 0,0 0 0 0 0,0 1-1 0 0,0 0 1 0 0,0-1 0 0 0,0 1 0 0 0,0 0 0 0 0,-1-1 0 0 0,1 1 0 0 0,0 0 0 0 0,-1 0 0 0 0,0 0 0 0 0,1-1-1 0 0,-1 1 1 0 0,0 0 0 0 0,0 1-9 0 0,0-2 0 0 0,-1 0 0 0 0,1 0 0 0 0,0 0 0 0 0,0 0 0 0 0,0 0 0 0 0,0 0 0 0 0,-1 0 0 0 0,1 0 0 0 0,0 0 0 0 0,0 0 0 0 0,1 0 0 0 0,-1 0 0 0 0,0 0 0 0 0,0 0 0 0 0,0 0 0 0 0,1 0 0 0 0,-1-1 0 0 0,0 1 0 0 0,1 0 0 0 0,-1 0 0 0 0,1 0 0 0 0,-1 0 0 0 0,1 0 0 0 0,0 0 0 0 0,0 0-12 0 0,0 1 0 0 0,0-1-1 0 0,0 0 1 0 0,0 0 0 0 0,0 0 0 0 0,0 0-1 0 0,0 0 1 0 0,0 0 0 0 0,0 0 0 0 0,0 0-1 0 0,1 0 1 0 0,-1-1 0 0 0,0 1 0 0 0,1 0-1 0 0,-1-1 1 0 0,0 1 0 0 0,1-1 0 0 0,-1 0-1 0 0,1 1 1 0 0,-1-1 0 0 0,1 0 0 0 0,-1 0-1 0 0,1 0 1 0 0,-1 0 0 0 0,0 0 0 0 0,1 0-1 0 0,-1 0 1 0 0,1-1 0 0 0,-1 1-1 0 0,1 0 1 0 0,0-1 12 0 0,2 0-245 0 0,-2 0 1 0 0,1 0-1 0 0,0 0 0 0 0,0 0 0 0 0,0 0 0 0 0,0-1 1 0 0,-1 1-1 0 0,1-1 0 0 0,-1 0 0 0 0,3-1 245 0 0,1-2-896 0 0,9-7-1140 0 0</inkml:trace>
  <inkml:trace contextRef="#ctx0" brushRef="#br0" timeOffset="264.943">6367 2888 12440 0 0,'0'0'565'0'0,"0"0"-5"0"0,-1 2-363 0 0,0 2 366 0 0,0 0 0 0 0,0 0 0 0 0,1 1 0 0 0,-1-1 0 0 0,1 1 0 0 0,0-1 0 0 0,0 0 0 0 0,0 1 0 0 0,1 1-563 0 0,9 40 3993 0 0,-4 2-1968 0 0,-4-38-1637 0 0,-1-4-179 0 0,0 0 0 0 0,1 0 0 0 0,0-1 1 0 0,0 1-1 0 0,0-1 0 0 0,1 1 0 0 0,0-1 1 0 0,0 0-1 0 0,0 1-209 0 0,13 15 473 0 0,-15-20-409 0 0,-1-1-11 0 0,4 0-65 0 0,-3 0-8 0 0,0-1 0 0 0,0 1-1 0 0,-1 0 1 0 0,1 0 0 0 0,0-1-1 0 0,0 1 1 0 0,-1 0 0 0 0,1-1-1 0 0,0 1 1 0 0,-1-1 0 0 0,1 1-1 0 0,-1-1 1 0 0,1 1-1 0 0,0-1 1 0 0,-1 0 0 0 0,1 1-1 0 0,-1-1 1 0 0,0 1 0 0 0,1-1-1 0 0,-1 0 1 0 0,1 0 0 0 0,-1 1-1 0 0,0-1 1 0 0,1 0 0 0 0,-1 0 20 0 0,5-18-547 0 0,-4 15 515 0 0,0-6-859 0 0,1 1 1 0 0,-1-1-1 0 0,-1 0 0 0 0,0 1 0 0 0,0-1 1 0 0,-1 0-1 0 0,0-1 891 0 0,-4-16-2503 0 0,1 1-1820 0 0,-6-16 4323 0 0,7 34-56 0 0,0 0 1 0 0,0 0-1 0 0,0 0 1 0 0,-1 1 0 0 0,0-1-1 0 0,-1 1 1 0 0,0-1 55 0 0,2 4 403 0 0,-1-1 1 0 0,1 1-1 0 0,-1 0 0 0 0,0 0 1 0 0,0 0-1 0 0,-1 0 1 0 0,1 1-1 0 0,-1 0 1 0 0,0 0-1 0 0,-4-2-403 0 0,-23-9 3201 0 0,30 13-2709 0 0,2 1-58 0 0,0 0-230 0 0,-3 1 22 0 0,1-1-174 0 0,6 2-70 0 0,-3-1-52 0 0,-1-1 2 0 0,18 7-2754 0 0,-11-3 1290 0 0,1 1-17 0 0</inkml:trace>
  <inkml:trace contextRef="#ctx0" brushRef="#br0" timeOffset="690.508">6797 2745 18255 0 0,'-17'4'1983'0'0,"-2"11"-1638"0"0,-2 0 0 0 0,0-1 0 0 0,-3 0-345 0 0,0 0 522 0 0,1 1 1 0 0,-7 7-523 0 0,24-17 81 0 0,0 0 0 0 0,0 0 0 0 0,1 1 0 0 0,-1 0-1 0 0,1 0 1 0 0,0 0 0 0 0,1 1 0 0 0,-1 0-81 0 0,4-5 15 0 0,0 0 1 0 0,1-1-1 0 0,-1 1 0 0 0,0 0 0 0 0,1 0 0 0 0,-1 0 0 0 0,1 0 0 0 0,0-1 1 0 0,-1 1-1 0 0,1 0 0 0 0,0 0 0 0 0,0 0 0 0 0,1 0 0 0 0,-1 0 0 0 0,0 0 1 0 0,0 0-1 0 0,1-1 0 0 0,-1 1 0 0 0,1 0 0 0 0,0 0 0 0 0,-1 0 0 0 0,1-1 1 0 0,0 1-1 0 0,0 0 0 0 0,0-1 0 0 0,0 1 0 0 0,1-1 0 0 0,-1 1 0 0 0,0-1 1 0 0,1 0-1 0 0,-1 1 0 0 0,1-1 0 0 0,-1 0 0 0 0,1 0 0 0 0,-1 0-15 0 0,10 6 0 0 0,-1-1 0 0 0,1 0 0 0 0,1 0 0 0 0,-1-1 0 0 0,1-1 0 0 0,2 1 0 0 0,7 2 0 0 0,79 29-368 0 0,-98-35 488 0 0,-2-1 10 0 0,0 0 55 0 0,0 0 214 0 0,0 0 90 0 0,-6 4 484 0 0,-23 9-921 0 0,1-1 0 0 0,-1-1 0 0 0,-1-2 0 0 0,-15 3-52 0 0,26-6-68 0 0,15-4 19 0 0,0-1 0 0 0,0 1 0 0 0,-1-1 0 0 0,1 0 0 0 0,-1 0 0 0 0,-1 0 49 0 0,5-1-61 0 0,1 0 0 0 0,0-1 1 0 0,0 1-1 0 0,0 0 0 0 0,0 0 1 0 0,-1 0-1 0 0,1 0 0 0 0,0 0 1 0 0,0 0-1 0 0,0 0 0 0 0,0 0 1 0 0,0 0-1 0 0,0-1 0 0 0,0 1 1 0 0,-1 0-1 0 0,1 0 0 0 0,0 0 1 0 0,0 0-1 0 0,0 0 0 0 0,0 0 1 0 0,0-1-1 0 0,0 1 0 0 0,0 0 1 0 0,0 0-1 0 0,0 0 0 0 0,0 0 1 0 0,0-1-1 0 0,0 1 0 0 0,0 0 1 0 0,0 0-1 0 0,0 0 0 0 0,0 0 1 0 0,0-1-1 0 0,0 1 0 0 0,0 0 1 0 0,0 0-1 0 0,0 0 0 0 0,0 0 1 0 0,0 0-1 0 0,0-1 0 0 0,0 1 1 0 0,0 0-1 0 0,0 0 0 0 0,0 0 1 0 0,0 0-1 0 0,1 0 0 0 0,-1-1 1 0 0,0 1-1 0 0,0 0 0 0 0,0 0 0 0 0,0 0 1 0 0,0 0-1 0 0,0 0 0 0 0,1 0 1 0 0,-1 0-1 0 0,0 0 0 0 0,0 0 61 0 0,7-9-1440 0 0,2 0-1192 0 0,3 1-4026 0 0</inkml:trace>
  <inkml:trace contextRef="#ctx0" brushRef="#br0" timeOffset="991.829">7125 2745 15664 0 0,'0'0'718'0'0,"0"0"-19"0"0,-1 0-555 0 0,0-1 1 0 0,0 0-1 0 0,0 1 1 0 0,0 0 0 0 0,0-1-1 0 0,0 1 1 0 0,0-1-1 0 0,0 1 1 0 0,0 0-1 0 0,0 0 1 0 0,0 0-1 0 0,-1-1-144 0 0,-16 13 1445 0 0,7-6-1311 0 0,0 0 1 0 0,0 1 0 0 0,1 1-1 0 0,0 0 1 0 0,0 0 0 0 0,1 1-1 0 0,0 0 1 0 0,1 1-1 0 0,-1 0-134 0 0,8-8 0 0 0,0 0 0 0 0,0-1 0 0 0,0 1 0 0 0,0 0 0 0 0,1 1 0 0 0,-1-1 0 0 0,0 0 0 0 0,1 0 0 0 0,-1 0 0 0 0,1 0 0 0 0,0 0 0 0 0,0 1 0 0 0,0-1 0 0 0,0 0 0 0 0,0 0 0 0 0,0 0 0 0 0,1 1 0 0 0,-1-1 0 0 0,1 0 0 0 0,-1 0 0 0 0,1 0 0 0 0,0 0 0 0 0,0 0 0 0 0,0 0 0 0 0,0 0 0 0 0,0 0 0 0 0,1 0 0 0 0,0 2 0 0 0,1-1 0 0 0,0 1 0 0 0,0-1 0 0 0,0 0 0 0 0,0 0 0 0 0,0 0 0 0 0,1-1 0 0 0,-1 1 0 0 0,1-1 0 0 0,0 0 0 0 0,-1 1 0 0 0,1-2 0 0 0,1 1 0 0 0,22 10 0 0 0,17 4 0 0 0,-4-4 435 0 0,5 4-435 0 0,-43-15-78 0 0,4 3 1016 0 0,-6-4-901 0 0,0 1-1 0 0,-1 0 1 0 0,1 0-1 0 0,0-1 1 0 0,0 1-1 0 0,0 0 0 0 0,-1-1 1 0 0,1 1-1 0 0,0 0 1 0 0,0-1-1 0 0,-1 1 1 0 0,1 0-1 0 0,-1-1 1 0 0,1 1-1 0 0,-1 0 0 0 0,1-1 1 0 0,-1 1-1 0 0,1-1 1 0 0,-1 1-1 0 0,0-1-36 0 0,-1 2 85 0 0,-1 0-1 0 0,0 0 0 0 0,0-1 0 0 0,0 1 1 0 0,0-1-1 0 0,0 0 0 0 0,0 0 0 0 0,0 0 0 0 0,0 0 1 0 0,-1 0-1 0 0,0-1-84 0 0,-13 5 537 0 0,-34 10 71 0 0,-41 5-608 0 0,63-14-697 0 0,-27 1 697 0 0,45-7-2130 0 0,-1 1-1 0 0,0-2 0 0 0,-9-1 2131 0 0,14 1-6886 0 0</inkml:trace>
  <inkml:trace contextRef="#ctx0" brushRef="#br0" timeOffset="1319.11">7406 2773 13824 0 0,'0'0'629'0'0,"0"0"-12"0"0,12 9 810 0 0,-9-7-942 0 0,-1 0 0 0 0,0 0-1 0 0,-1 0 1 0 0,1 0 0 0 0,0 1 0 0 0,-1-1 0 0 0,1 1 0 0 0,-1-1 0 0 0,0 1 0 0 0,1 1-485 0 0,10 29 2687 0 0,2 8-1288 0 0,-7-19-623 0 0,0 1 1 0 0,1 12-777 0 0,2 13 233 0 0,-9-43 743 0 0,-1-5-3314 0 0,0 0-5825 0 0,3-3 542 0 0</inkml:trace>
  <inkml:trace contextRef="#ctx0" brushRef="#br0" timeOffset="1581.586">7489 2690 6448 0 0,'0'-2'60'0'0,"0"0"1"0"0,-1 0-1 0 0,1-1 1 0 0,-1 1-1 0 0,0 0 1 0 0,1 0-1 0 0,-1 0 1 0 0,0 0-1 0 0,0 0 1 0 0,-1 0-1 0 0,0-1-60 0 0,-5-11 511 0 0,2 8 9364 0 0,4 12-4801 0 0,3 13-4138 0 0,1-14-1145 0 0,0 0 0 0 0,0 0 0 0 0,0-1 0 0 0,1 1 0 0 0,0-1 0 0 0,0 0 0 0 0,0 0 1 0 0,0 0-1 0 0,1-1 0 0 0,0 1 209 0 0,0-1-1341 0 0,0 0 0 0 0,0 0 1 0 0,0 0-1 0 0,0-1 0 0 0,1 0 1 0 0,0 1 1340 0 0,11 1-5800 0 0</inkml:trace>
  <inkml:trace contextRef="#ctx0" brushRef="#br0" timeOffset="2118.965">7820 2745 12352 0 0,'0'0'564'0'0,"0"0"-10"0"0,0 0-208 0 0,-3 6 1482 0 0,-3 2-999 0 0,0-1 1 0 0,0-1 0 0 0,0 1 0 0 0,-1-1-1 0 0,-5 4-829 0 0,-23 22 1093 0 0,16-14-642 0 0,15-15-300 0 0,0 1 0 0 0,0-1-1 0 0,1 1 1 0 0,-1 0 0 0 0,1-1 0 0 0,-1 3-151 0 0,-21 28 965 0 0,24-33-954 0 0,0 0 0 0 0,1 1 0 0 0,-1-1 1 0 0,0 1-1 0 0,1-1 0 0 0,-1 1 0 0 0,0 0 0 0 0,1-1 0 0 0,0 1 0 0 0,-1-1 0 0 0,1 1 1 0 0,0 0-1 0 0,0 0-11 0 0,-2 9 115 0 0,2-10-105 0 0,0 0 1 0 0,0 0 0 0 0,0-1-1 0 0,0 1 1 0 0,0 0-1 0 0,0 0 1 0 0,0-1-1 0 0,0 1 1 0 0,0 0-1 0 0,1 0 1 0 0,-1-1-1 0 0,0 1 1 0 0,1 0-1 0 0,-1 0 1 0 0,0-1-1 0 0,1 1 1 0 0,-1 0-1 0 0,1-1 1 0 0,-1 1-1 0 0,1-1 1 0 0,-1 1 0 0 0,1 0-11 0 0,11 9 109 0 0,-8-8-80 0 0,0 0 0 0 0,1 0 0 0 0,-1 0 0 0 0,1 0 0 0 0,-1-1 0 0 0,1 1 0 0 0,0-1 0 0 0,0-1 0 0 0,-1 1-1 0 0,1 0 1 0 0,0-1 0 0 0,0 0 0 0 0,0 0 0 0 0,0-1 0 0 0,0 0 0 0 0,0 1 0 0 0,-1-1 0 0 0,1-1 0 0 0,0 1 0 0 0,-1-1-1 0 0,1 0 1 0 0,-1 0 0 0 0,1 0 0 0 0,-1-1 0 0 0,0 1 0 0 0,0-1 0 0 0,0 0 0 0 0,-1 0 0 0 0,1 0 0 0 0,0-1 0 0 0,-1 0 0 0 0,1-1-29 0 0,10-12 78 0 0,-7 7-5 0 0,1 0 0 0 0,5-11-73 0 0,-7 10 9 0 0,1 1 0 0 0,0 0 1 0 0,0 0-1 0 0,1 1 0 0 0,0 0 1 0 0,1 0-1 0 0,0 1 0 0 0,8-6-9 0 0,-15 14-1 0 0,-1-1 0 0 0,0 0 0 0 0,1 1-1 0 0,-1 0 1 0 0,1-1 0 0 0,-1 1 0 0 0,1 0-1 0 0,-1 0 1 0 0,1 0 0 0 0,-1 0 0 0 0,1 0-1 0 0,-1 0 1 0 0,1 0 0 0 0,-1 1 0 0 0,1-1 0 0 0,-1 0-1 0 0,1 1 1 0 0,-1-1 0 0 0,0 1 0 0 0,1 0-1 0 0,-1-1 1 0 0,0 1 0 0 0,1 0 0 0 0,-1 0-1 0 0,0 0 1 0 0,0 0 1 0 0,3 2-4 0 0,0 0-1 0 0,0 0 1 0 0,0 0-1 0 0,0 1 0 0 0,-1 0 1 0 0,0-1-1 0 0,1 3 5 0 0,11 15 73 0 0,15 17-73 0 0,-13-19 95 0 0,11 19-95 0 0,-16-22 124 0 0,4 6 104 0 0,-4-5 221 0 0,-8-16 78 0 0,-8-10-247 0 0,3 7-269 0 0,0 0 0 0 0,0 0 0 0 0,0 0 1 0 0,1 0-1 0 0,-1 0 0 0 0,0 0 0 0 0,1 0 0 0 0,0 0 0 0 0,-1 0 0 0 0,1 0 0 0 0,0 0 0 0 0,0 0 0 0 0,0 0 0 0 0,0 0 1 0 0,0 0-1 0 0,1 0 0 0 0,-1 0 0 0 0,1 0 0 0 0,0-2-11 0 0,1-22-289 0 0,-2 22 249 0 0,0 1-1 0 0,0-1 1 0 0,1 1 0 0 0,-1-1 0 0 0,1 1 0 0 0,-1-1-1 0 0,1 1 1 0 0,1-3 40 0 0,1 0-42 0 0,2-5-109 0 0,0 1-1 0 0,1-1 1 0 0,4-5 151 0 0,-8 13-17 0 0,0 0-1 0 0,1 0 1 0 0,-1 1 0 0 0,1-1 0 0 0,-1 1 0 0 0,1-1-1 0 0,0 1 1 0 0,0 0 0 0 0,0 0 0 0 0,0 0 0 0 0,1 1-1 0 0,-1-1 1 0 0,3 0 17 0 0,-1 0-5 0 0,1 1 0 0 0,-1-1 0 0 0,0 1 0 0 0,0 0 0 0 0,0 1 0 0 0,1-1 0 0 0,-1 1 0 0 0,0 0-1 0 0,0 0 1 0 0,1 1 0 0 0,-1 0 0 0 0,0 0 0 0 0,0 0 0 0 0,0 0 0 0 0,0 1 0 0 0,0 0 0 0 0,0 0 0 0 0,0 0 0 0 0,0 1 0 0 0,-1-1 0 0 0,1 1 5 0 0,8 6 63 0 0,-1-1 0 0 0,0 2 0 0 0,0-1 0 0 0,-1 2 0 0 0,-1-1 0 0 0,6 8-63 0 0,54 76 1631 0 0,-44-53-1635 0 0,-24-37-109 0 0,8 5-244 0 0,-9-8 95 0 0,-1-1-91 0 0,0 0-21 0 0,0 0-88 0 0,0 0-364 0 0,0 0-155 0 0,-1-1-1403 0 0,-2-1-5466 0 0</inkml:trace>
  <inkml:trace contextRef="#ctx0" brushRef="#br0" timeOffset="-6960.078">422 2839 8288 0 0,'5'-14'904'0'0,"-5"13"-826"0"0,1-1 0 0 0,-1 0 1 0 0,1 1-1 0 0,-1-1 0 0 0,0 0 0 0 0,1 0 1 0 0,-1 1-1 0 0,0-1 0 0 0,0 0 0 0 0,0 0 1 0 0,0 1-1 0 0,-1-1 0 0 0,1 0 0 0 0,0 1 1 0 0,-1-1-1 0 0,1 0 0 0 0,-1 1 0 0 0,0-1 1 0 0,0 0-79 0 0,0 1 202 0 0,0 0 0 0 0,0 0 1 0 0,0 0-1 0 0,0 0 0 0 0,0 0 1 0 0,0 0-1 0 0,0 0 0 0 0,-1 0 1 0 0,1 0-1 0 0,0 1 0 0 0,-1-1 1 0 0,1 1-1 0 0,-1-1 1 0 0,1 1-1 0 0,-1-1 0 0 0,1 1 1 0 0,-2 0-203 0 0,-6-1 1102 0 0,-1 1 0 0 0,1 0 0 0 0,-1 0 0 0 0,1 1 0 0 0,-1 1 0 0 0,-1 0-1102 0 0,-3 0 483 0 0,1 1-317 0 0,-1 1 1 0 0,1 1-1 0 0,0 0 1 0 0,0 0-1 0 0,0 1 1 0 0,1 1-1 0 0,-11 8-166 0 0,17-12 8 0 0,1 0 0 0 0,1 1-1 0 0,-1-1 1 0 0,0 1 0 0 0,1 0-1 0 0,0 1 1 0 0,0-1-1 0 0,0 1 1 0 0,1 0 0 0 0,-1 0-1 0 0,-1 4-7 0 0,5-9 0 0 0,-1 1 0 0 0,1 0 0 0 0,0-1 0 0 0,0 1 0 0 0,0 0-1 0 0,-1-1 1 0 0,1 1 0 0 0,0 0 0 0 0,0-1 0 0 0,0 1 0 0 0,0 0 0 0 0,0-1-1 0 0,0 1 1 0 0,0 0 0 0 0,0-1 0 0 0,1 1 0 0 0,-1 0 0 0 0,0-1-1 0 0,0 1 1 0 0,1 0 0 0 0,-1-1 0 0 0,0 1 0 0 0,1-1 0 0 0,-1 1 0 0 0,0 0-1 0 0,1-1 1 0 0,-1 1 0 0 0,1-1 0 0 0,-1 1 0 0 0,1-1 0 0 0,-1 0 0 0 0,1 1-1 0 0,-1-1 1 0 0,1 1 0 0 0,0-1 0 0 0,-1 0 0 0 0,1 1-5 0 0,9 6-46 0 0,0 0 0 0 0,-1-1 0 0 0,2 0-1 0 0,-1 0 1 0 0,1-1 0 0 0,0-1 0 0 0,7 3 51 0 0,8 6-11 0 0,-21-10 1 0 0,0 0 1 0 0,1-1-1 0 0,-1 1 1 0 0,6 0 9 0 0,-5-1 35 0 0,0 0 0 0 0,0 1-1 0 0,0-1 1 0 0,0 1 0 0 0,0 0 0 0 0,0 0 0 0 0,-1 1 0 0 0,0 0-1 0 0,0 0 1 0 0,0 0 0 0 0,0 1 0 0 0,0-1 0 0 0,-1 1-1 0 0,0 0 1 0 0,0 1 0 0 0,0-1 0 0 0,-1 1 0 0 0,1-1-35 0 0,-4-3 25 0 0,0 0 1 0 0,-1 0-1 0 0,1-1 1 0 0,0 1-1 0 0,-1 0 1 0 0,1 0-1 0 0,-1-1 1 0 0,1 1-1 0 0,-1 0 1 0 0,0-1-1 0 0,0 1 1 0 0,0-1-1 0 0,0 1 1 0 0,0-1-1 0 0,0 1-25 0 0,-3 3 72 0 0,-1 0 1 0 0,0 0-1 0 0,0 0 0 0 0,0 0 0 0 0,0-1 0 0 0,-1 0 0 0 0,0 0 1 0 0,0 0-1 0 0,0-1 0 0 0,0 0 0 0 0,-4 1-72 0 0,-13 4 112 0 0,0 0-1 0 0,-18 2-111 0 0,-19 6-149 0 0,60-16 142 0 0,-6 2-128 0 0,1 0-1 0 0,-1 0 1 0 0,0 0 0 0 0,0-1 0 0 0,1 0 0 0 0,-1 0 0 0 0,0 0 0 0 0,0-1 0 0 0,0 0 0 0 0,0 0 0 0 0,0 0-1 0 0,0-1 1 0 0,0 0 135 0 0,-1-4-1993 0 0,7 5 186 0 0</inkml:trace>
  <inkml:trace contextRef="#ctx0" brushRef="#br0" timeOffset="-6670.242">654 2847 15664 0 0,'0'0'356'0'0,"0"0"49"0"0,0 0 21 0 0,0 0-42 0 0,-4 8-236 0 0,2-1-82 0 0,-1-2 127 0 0,1 1 0 0 0,0-1 1 0 0,0 1-1 0 0,0 0 0 0 0,1 0 0 0 0,0 0 0 0 0,0 0 0 0 0,0 5-193 0 0,1-1 420 0 0,-1 0-1 0 0,-1 0 1 0 0,0 4-420 0 0,-4 19 449 0 0,0 69 852 0 0,4-42-969 0 0,2-42-272 0 0,0 0-1 0 0,2 6-59 0 0,1 23 169 0 0,-1-10-94 0 0,0-24-76 0 0,-2-1 0 0 0,1 1 0 0 0,-2 0 1 0 0,0-1 6 0 0,1-8-36 0 0,0 0-1 0 0,0 0 1 0 0,-1 0-1 0 0,0 0 0 0 0,1 0 1 0 0,-2 0-1 0 0,1 0 1 0 0,-1 1 30 0 0,1-2-139 0 0,0-2 43 0 0,1 0 0 0 0,-1 0 0 0 0,1 0 1 0 0,0 0-1 0 0,-1 0 0 0 0,1 0 0 0 0,0 0 0 0 0,-1 0 0 0 0,1 0 0 0 0,0 0 0 0 0,0 1 0 0 0,0 0 96 0 0,0-2-70 0 0,0 0-1 0 0,0 0 0 0 0,0 0 1 0 0,0 0-1 0 0,0 1 0 0 0,0-1 1 0 0,0 0-1 0 0,0 0 0 0 0,0 0 1 0 0,0 0-1 0 0,-1 1 0 0 0,1-1 1 0 0,0 0-1 0 0,0 0 0 0 0,0 0 1 0 0,0 0-1 0 0,0 0 0 0 0,0 1 1 0 0,0-1-1 0 0,-1 0 0 0 0,1 0 1 0 0,0 0-1 0 0,0 0 0 0 0,0 0 1 0 0,0 0-1 0 0,-1 0 0 0 0,1 0 1 0 0,0 0-1 0 0,0 0 0 0 0,0 0 1 0 0,0 0-1 0 0,-1 0 0 0 0,1 0 1 0 0,0 0-1 0 0,0 0 0 0 0,0 0 0 0 0,0 0 1 0 0,-1 0-1 0 0,1 0 0 0 0,0 0 1 0 0,0 0-1 0 0,0 0 0 0 0,0 0 1 0 0,-1 0-1 0 0,1 0 0 0 0,0 0 1 0 0,0 0-1 0 0,0 0 0 0 0,0 0 1 0 0,-1-1-1 0 0,1 1 0 0 0,0 0 71 0 0,-9-4-2626 0 0,9 4 2565 0 0,-2-2-2032 0 0</inkml:trace>
  <inkml:trace contextRef="#ctx0" brushRef="#br0" timeOffset="-6384.15">634 2921 13072 0 0,'0'0'597'0'0,"2"-1"-9"0"0,23-13-351 0 0,-18 10-81 0 0,-1 0-1 0 0,1 1 1 0 0,0-1-1 0 0,1 1 1 0 0,5-1-156 0 0,-2 1 579 0 0,1 0 1 0 0,0 1-1 0 0,1 1 1 0 0,-1 0-1 0 0,3 0-579 0 0,-9 1 263 0 0,0 1-1 0 0,1-1 1 0 0,-1 1 0 0 0,0 1-1 0 0,0-1 1 0 0,-1 1-1 0 0,1 0 1 0 0,0 0 0 0 0,-1 0-1 0 0,1 1 1 0 0,2 2-263 0 0,-6-4 91 0 0,1 1-1 0 0,-1-1 1 0 0,0 1-1 0 0,1 0 1 0 0,-1 0-1 0 0,0 0 1 0 0,0 0-1 0 0,-1 0 1 0 0,1 1-1 0 0,0-1 1 0 0,-1 1-1 0 0,1-1 1 0 0,0 3-91 0 0,-2-3 12 0 0,1-1 0 0 0,-1 1 0 0 0,1 0 0 0 0,-1-1 0 0 0,0 1 0 0 0,0 0 0 0 0,0 0 0 0 0,0 0 0 0 0,0-1 0 0 0,0 1 0 0 0,-1 0 0 0 0,1-1 0 0 0,-1 1 0 0 0,1 0 0 0 0,-1 0 0 0 0,1-1 0 0 0,-1 1 0 0 0,0-1 0 0 0,0 1 0 0 0,0-1 0 0 0,0 1 0 0 0,0-1 0 0 0,0 1 0 0 0,0-1-12 0 0,-7 8 11 0 0,-1 0 1 0 0,1-1-1 0 0,-1 0 0 0 0,-1-1 0 0 0,1 0 0 0 0,-1 0 0 0 0,-4 1-11 0 0,-8 4-173 0 0,-2-1 0 0 0,-20 6 173 0 0,-1 2-458 0 0,26-11-559 0 0,0 0-1 0 0,-14 3 1018 0 0,22-7-651 0 0,0 0-1086 0 0,2-3-2639 0 0,-2-3-1238 0 0</inkml:trace>
  <inkml:trace contextRef="#ctx0" brushRef="#br0" timeOffset="-5700.485">1046 2921 11376 0 0,'-24'17'1384'0'0,"0"0"0"0"0,2 2 0 0 0,0 0-1 0 0,-13 17-1383 0 0,35-36 30 0 0,-13 14 1032 0 0,1 0 1 0 0,-2 4-1063 0 0,11-15 108 0 0,1 0 0 0 0,-1 1 0 0 0,1 0 0 0 0,0-1 0 0 0,0 1 0 0 0,1 0 0 0 0,-1 0 0 0 0,1 0 0 0 0,0 0 0 0 0,0 1 0 0 0,0-1 0 0 0,0 3-108 0 0,1-5 19 0 0,0 0 0 0 0,0 0 0 0 0,0 0 0 0 0,1 0-1 0 0,-1 0 1 0 0,1 0 0 0 0,-1 0 0 0 0,1 0 0 0 0,0 0 0 0 0,-1 0 0 0 0,1-1 0 0 0,0 1 0 0 0,0 0-1 0 0,0 0 1 0 0,1-1 0 0 0,-1 1 0 0 0,0 0 0 0 0,1-1 0 0 0,0 1-19 0 0,0 0 18 0 0,0-1 0 0 0,1 1 0 0 0,0-1 0 0 0,-1 1 0 0 0,1-1 0 0 0,0 0 0 0 0,0 0 0 0 0,-1 0 0 0 0,1 0 0 0 0,0 0 0 0 0,0-1 0 0 0,2 1-18 0 0,2-1 12 0 0,0 0-1 0 0,0 0 0 0 0,0 0 1 0 0,0-1-1 0 0,0 0 1 0 0,-1 0-1 0 0,1-1 1 0 0,0 0-1 0 0,0 0 1 0 0,-1 0-1 0 0,2-2-11 0 0,0 0 19 0 0,0-1 1 0 0,0 0-1 0 0,0 0 0 0 0,-1-1 0 0 0,0 0 0 0 0,1 0-19 0 0,-5 3 54 0 0,-1 0-1 0 0,1 1 1 0 0,-1-1 0 0 0,0 0-1 0 0,0 0 1 0 0,0 0 0 0 0,0 0-1 0 0,0-1 1 0 0,0 1 0 0 0,-1 0-1 0 0,0-1 1 0 0,0 1 0 0 0,0-1-1 0 0,0 0 1 0 0,0 1 0 0 0,0-5-54 0 0,2-9 11 0 0,-3 15-11 0 0,1 0 0 0 0,0-1 0 0 0,-1 1 0 0 0,0 0 0 0 0,1 0 0 0 0,-1 0 0 0 0,0 0 0 0 0,0-1-1 0 0,0 1 1 0 0,-1-2 0 0 0,-1-5 0 0 0,0-1 0 0 0,0 0 0 0 0,1 0 0 0 0,0-6 0 0 0,0-2 0 0 0,0 15 0 0 0,1 1 0 0 0,-1 0 0 0 0,1-1 0 0 0,0 1 0 0 0,0-1 0 0 0,0 1 0 0 0,0 0 0 0 0,1-1 0 0 0,-1 1 0 0 0,1-1 0 0 0,-1 1 0 0 0,1 0 0 0 0,3-18 0 0 0,-4 19 0 0 0,0 1 0 0 0,1-1 0 0 0,-1 1 0 0 0,0-1 0 0 0,1 1 0 0 0,-1-1 0 0 0,1 1 0 0 0,-1-1 0 0 0,1 1 0 0 0,-1-1 0 0 0,1 1 0 0 0,-1-1 0 0 0,1 1 0 0 0,-1 0 0 0 0,1-1 0 0 0,0 1 0 0 0,-1 0 0 0 0,1 0 0 0 0,0 0 0 0 0,-1-1 0 0 0,1 1 0 0 0,-1 0 0 0 0,1 0 0 0 0,0 0 0 0 0,-1 0 0 0 0,1 0 0 0 0,0 0 0 0 0,-1 0 0 0 0,1 0 0 0 0,0 0 0 0 0,-1 0 0 0 0,1 1 0 0 0,0-1 0 0 0,0 0 0 0 0,5 2 0 0 0,0-1 0 0 0,0 1 0 0 0,0 0 0 0 0,0 1-1 0 0,-1-1 1 0 0,1 1 0 0 0,-1 0 0 0 0,3 2 0 0 0,7 7 2 0 0,0 0 1 0 0,0 2-3 0 0,17 12 88 0 0,-20-15 49 0 0,1 0-1 0 0,-1 0 1 0 0,1 3-137 0 0,-8-8 71 0 0,0 0 0 0 0,0 0 0 0 0,-1 0 1 0 0,0 1-1 0 0,0 0 0 0 0,0-1 0 0 0,0 5-71 0 0,-3-8 95 0 0,0 0 0 0 0,0 0 0 0 0,-1 0 0 0 0,1-1 0 0 0,-1 1 0 0 0,0 0-1 0 0,0 0 1 0 0,0 0 0 0 0,0 0 0 0 0,0 0 0 0 0,-1 0 0 0 0,0 3-95 0 0,-12-1 149 0 0,11-4-141 0 0,1-1 0 0 0,0 1 0 0 0,-1-1 0 0 0,1 0 0 0 0,-1 1-1 0 0,1-1 1 0 0,-1 0 0 0 0,1 0 0 0 0,-1 0 0 0 0,1 0 0 0 0,-1-1 0 0 0,1 1 0 0 0,-1 0-1 0 0,1 0 1 0 0,-1-1 0 0 0,1 1 0 0 0,-1-1 0 0 0,1 0 0 0 0,0 1 0 0 0,-1-1 0 0 0,1 0-1 0 0,0 0 1 0 0,0 0 0 0 0,-1 0 0 0 0,1 0-8 0 0,-1-1-22 0 0,0 1-1 0 0,0-1 1 0 0,0 0 0 0 0,1 0 0 0 0,-1 0-1 0 0,1 0 1 0 0,-1 0 0 0 0,1 0 0 0 0,0 0-1 0 0,0 0 1 0 0,0 0 0 0 0,0-1-1 0 0,0 1 1 0 0,1 0 0 0 0,-1-1 22 0 0,0-5-133 0 0,1 0 0 0 0,0-1 0 0 0,0 1 0 0 0,1 0-1 0 0,0 0 1 0 0,0 0 0 0 0,1 0 0 0 0,0 1 0 0 0,0-1 0 0 0,1 0 0 0 0,3-5 133 0 0,-3 7-28 0 0,0 0 1 0 0,0 1-1 0 0,0 0 1 0 0,1-1-1 0 0,0 1 1 0 0,0 1-1 0 0,1-1 0 0 0,-1 1 1 0 0,1-1-1 0 0,0 1 1 0 0,0 1-1 0 0,0-1 1 0 0,1 1-1 0 0,-1 0 1 0 0,3-1 27 0 0,-3 2-12 0 0,0 1 1 0 0,0-1 0 0 0,0 1 0 0 0,0 0 0 0 0,1 1 0 0 0,-1-1-1 0 0,0 1 1 0 0,1 0 0 0 0,-1 1 0 0 0,0-1 0 0 0,1 1 0 0 0,-1 0 0 0 0,0 0-1 0 0,0 0 1 0 0,1 1 11 0 0,9 4 93 0 0,-1-1 0 0 0,1 2 0 0 0,-2 0 0 0 0,8 5-93 0 0,-17-9 28 0 0,0 0 1 0 0,0 1-1 0 0,-1-1 1 0 0,1 1-1 0 0,-1 0 1 0 0,0 0 0 0 0,0 1-1 0 0,0-1 1 0 0,0 0-1 0 0,1 4-28 0 0,5 9 101 0 0,-4-9-77 0 0,-1-1 0 0 0,-1 1 0 0 0,0 1 0 0 0,0-1 0 0 0,0 0 0 0 0,-1 1-24 0 0,10 30 56 0 0,-11-37-87 0 0,0 0 0 0 0,-1 1 0 0 0,1-1 0 0 0,-1 0-1 0 0,0 0 1 0 0,0 1 0 0 0,0-1 0 0 0,0 0 31 0 0,3 16-721 0 0,-3-17-395 0 0,0-1-62 0 0,0 0-6 0 0</inkml:trace>
  <inkml:trace contextRef="#ctx0" brushRef="#br0" timeOffset="-4005.271">1674 2671 11976 0 0,'0'0'266'0'0,"0"0"44"0"0,0-4 103 0 0,2 4 7093 0 0,0 1-7429 0 0,0 1 0 0 0,0-1 0 0 0,0 1-1 0 0,0 0 1 0 0,-1-1 0 0 0,1 1 0 0 0,0 0 0 0 0,-1 0-1 0 0,0 0 1 0 0,1 0 0 0 0,-1 1 0 0 0,0-1-1 0 0,0 0 1 0 0,0 0 0 0 0,0 1 0 0 0,0 1-77 0 0,2 9 521 0 0,1 0-1 0 0,-1 10-520 0 0,0-6 218 0 0,9 44-66 0 0,2 50-152 0 0,-12-97 206 0 0,0-1-1 0 0,1 1 1 0 0,1-1 0 0 0,4 10-206 0 0,0 2 161 0 0,19 43-954 0 0,-27-67 546 0 0,0-1-125 0 0,0 0-522 0 0,0 0-236 0 0,0 0-1164 0 0,0 0-4495 0 0</inkml:trace>
  <inkml:trace contextRef="#ctx0" brushRef="#br0" timeOffset="-3365.097">1547 2976 1840 0 0,'0'0'133'0'0,"0"-2"329"0"0,0 2 1792 0 0,0 0 777 0 0,0 0 147 0 0,1-1-2928 0 0,-1 0-1 0 0,1 1 0 0 0,-1-1 0 0 0,1 0 1 0 0,-1 1-1 0 0,1-1 0 0 0,-1 0 1 0 0,1 1-1 0 0,-1-1 0 0 0,1 1 0 0 0,0-1 1 0 0,-1 1-1 0 0,1-1 0 0 0,0 1 1 0 0,-1 0-1 0 0,1-1 0 0 0,0 1 0 0 0,0 0 1 0 0,-1-1-1 0 0,1 1 0 0 0,0 0 1 0 0,0 0-250 0 0,20-6 836 0 0,-20 6-590 0 0,55-11 2825 0 0,19 1-3071 0 0,-18 3 455 0 0,16-6-455 0 0,281-59 468 0 0,-351 72-527 0 0,3-1-287 0 0,-1 0 0 0 0,1 0 0 0 0,-1-1 0 0 0,1 0 0 0 0,3-1 346 0 0,-8 2-13 0 0,-1 1 167 0 0,0 0 36 0 0,-15 1-142 0 0,1 1 0 0 0,-1 1 0 0 0,1 0 0 0 0,-1 0 0 0 0,1 2 0 0 0,0-1 0 0 0,1 2 0 0 0,-1 0 0 0 0,1 1 0 0 0,0 0 0 0 0,1 1 0 0 0,-1 0 0 0 0,2 1 0 0 0,-2 2-48 0 0,7-5 48 0 0,0 1-1 0 0,1-1 1 0 0,-1 1 0 0 0,2 1 0 0 0,-1-1 0 0 0,1 1 0 0 0,0 0-1 0 0,0 1-47 0 0,3-7 11 0 0,0 0 0 0 0,0 0 0 0 0,1 0 0 0 0,-1-1 0 0 0,0 1 0 0 0,1 0 0 0 0,0 0 0 0 0,-1 0 0 0 0,1 0-1 0 0,0 0 1 0 0,0 0 0 0 0,0 0 0 0 0,0 0 0 0 0,0 0 0 0 0,0 0 0 0 0,1 0 0 0 0,-1 0 0 0 0,1 0 0 0 0,0-1 0 0 0,-1 1-1 0 0,1 0 1 0 0,0 0 0 0 0,0 0 0 0 0,0-1 0 0 0,0 1 0 0 0,0 0 0 0 0,0-1 0 0 0,1 1 0 0 0,-1-1 0 0 0,0 0 0 0 0,1 1-1 0 0,-1-1 1 0 0,1 0 0 0 0,0 0 0 0 0,-1 0 0 0 0,1 0 0 0 0,0 0 0 0 0,0 0 0 0 0,0 0 0 0 0,-1-1 0 0 0,1 1-1 0 0,0-1 1 0 0,0 1 0 0 0,0-1-11 0 0,6 1 61 0 0,-1-1 0 0 0,1 0 0 0 0,0 0 0 0 0,-1-1-1 0 0,1 0 1 0 0,-1 0 0 0 0,0-1 0 0 0,1 0 0 0 0,-1 0-1 0 0,0-1 1 0 0,0 1 0 0 0,0-2 0 0 0,-1 1 0 0 0,1-1 0 0 0,-1 0-1 0 0,0 0 1 0 0,1-1-61 0 0,-1 0 50 0 0,0-1-1 0 0,1 1 1 0 0,-2-2-1 0 0,1 1 1 0 0,-1 0 0 0 0,0-1-1 0 0,0 0 1 0 0,-1 0-1 0 0,0-1 1 0 0,0 1-1 0 0,-1-1 1 0 0,0 0 0 0 0,0 0-1 0 0,-1 0 1 0 0,0 0-50 0 0,8-49-754 0 0,-8 52 741 0 0,-1 4-51 0 0,-1 17-3 0 0,1-7 67 0 0,0-1 0 0 0,0 0 0 0 0,1 0 0 0 0,1 1 0 0 0,2 5 0 0 0,0 4 0 0 0,-2-11 0 0 0,0 0 0 0 0,1 0 0 0 0,0-1 0 0 0,0 1 0 0 0,0-1 0 0 0,1 0 0 0 0,0 0 0 0 0,0 0 0 0 0,4 3 0 0 0,1 2 0 0 0,-9-10-61 0 0,0 0-1 0 0,0 0 1 0 0,1 0-1 0 0,-1 0 0 0 0,0 0 1 0 0,0 0-1 0 0,1-1 1 0 0,-1 1-1 0 0,0 0 0 0 0,1 0 1 0 0,-1-1-1 0 0,0 1 1 0 0,1-1-1 0 0,-1 0 0 0 0,1 1 1 0 0,-1-1-1 0 0,1 0 1 0 0,-1 0-1 0 0,1 0 0 0 0,0 0 1 0 0,-1 0-1 0 0,1 0 1 0 0,-1 0-1 0 0,1 0 1 0 0,-1-1-1 0 0,1 1 0 0 0,-1-1 1 0 0,0 1-1 0 0,1-1 1 0 0,-1 1-1 0 0,1-1 0 0 0,-1 0 1 0 0,0 0-1 0 0,0 0 1 0 0,1 0-1 0 0,-1 0 0 0 0,0 0 1 0 0,0 0-1 0 0,0 0 1 0 0,0 0-1 0 0,0 0 0 0 0,0 0 1 0 0,0-1-1 0 0,-1 1 1 0 0,1 0-1 0 0,0-1 0 0 0,-1 1 1 0 0,1-1-1 0 0,-1 1 1 0 0,1-1-1 0 0,-1 0 62 0 0,9-38-5797 0 0,-6 23 3664 0 0</inkml:trace>
  <inkml:trace contextRef="#ctx0" brushRef="#br0" timeOffset="-2961.08">2413 2841 3224 0 0,'0'0'143'0'0,"0"2"-3"0"0,18 38 9290 0 0,2 2-4724 0 0,-2-4-3014 0 0,-8-22-930 0 0,-7-13-627 0 0,-1 1 1 0 0,0-1 0 0 0,-1 0 0 0 0,1 0 0 0 0,-1 1 0 0 0,1-1-1 0 0,0 4-135 0 0,3 14 656 0 0,-3-16-381 0 0,0 0 0 0 0,-1 0 0 0 0,0 0 1 0 0,0 1-1 0 0,-1-1 0 0 0,1 1-275 0 0,-3 22 180 0 0,2-26-181 0 0,-1-1 0 0 0,1 1 0 0 0,0-1 0 0 0,-1 1 0 0 0,1 0 0 0 0,-1-1 0 0 0,0 1 0 0 0,1-1 0 0 0,-1 0 0 0 0,0 1 0 0 0,0-1 0 0 0,0 0 0 0 0,0 1 0 0 0,0-1 0 0 0,0 0 1 0 0,0-1 0 0 0,1 0 0 0 0,0 1 0 0 0,-1-1 0 0 0,1 0 0 0 0,0 0 0 0 0,-1 0 0 0 0,1 0 0 0 0,-1 0 0 0 0,1 0 0 0 0,0 0 0 0 0,-1 0 0 0 0,1 0 0 0 0,-1 0 0 0 0,1 0 0 0 0,0 0 0 0 0,-1-1 0 0 0,1 1 0 0 0,-1 0 0 0 0,1 0 0 0 0,0 0 0 0 0,-1 0 0 0 0,1-1 0 0 0,0 1 0 0 0,-1 0 0 0 0,1 0 0 0 0,0-1 0 0 0,0 1 0 0 0,-1 0 0 0 0,1-1 0 0 0,0 1 0 0 0,0 0 0 0 0,-1-1 0 0 0,1 1 0 0 0,0 0 0 0 0,0-1 0 0 0,0 1 0 0 0,0 0 0 0 0,-1-1 0 0 0,1 1 0 0 0,0-1 0 0 0,0 1 0 0 0,-2-3 1 0 0,0 0 0 0 0,0 0 0 0 0,1 1-1 0 0,-1-2 1 0 0,1 1 0 0 0,0 0 0 0 0,0 0-1 0 0,0 0 1 0 0,0-1 0 0 0,0 1 0 0 0,1 0 0 0 0,-1-1-1 0 0,1 1 1 0 0,0 0 0 0 0,0-1-1 0 0,1-8-28 0 0,0 0 1 0 0,1 0 0 0 0,2-8 27 0 0,1-5-232 0 0,-4 19 203 0 0,1-1 1 0 0,-1 1 0 0 0,1 0-1 0 0,1 0 1 0 0,-1 0 0 0 0,1 0-1 0 0,0 0 1 0 0,0 0 0 0 0,1 1-1 0 0,-1-1 1 0 0,1 1 0 0 0,1 0-1 0 0,-1 0 1 0 0,1 0 0 0 0,-1 1-1 0 0,1 0 1 0 0,1 0 0 0 0,-1 0-1 0 0,1 0 1 0 0,0 1 28 0 0,-3 1 1 0 0,0 1-1 0 0,0 0 1 0 0,1 0-1 0 0,-1 0 1 0 0,0 0 0 0 0,1 1-1 0 0,-1-1 1 0 0,0 1-1 0 0,1 0 1 0 0,-1 0 0 0 0,0 0-1 0 0,1 0 1 0 0,-1 1-1 0 0,0-1 1 0 0,1 1 0 0 0,-1 0-1 0 0,0 0 1 0 0,0 0-1 0 0,0 0 1 0 0,0 1 0 0 0,0-1-1 0 0,2 2 0 0 0,-1 0 29 0 0,0-1 0 0 0,-1 1 0 0 0,1 0 0 0 0,-1 0 0 0 0,0 1 0 0 0,0-1 0 0 0,0 1 0 0 0,-1-1 0 0 0,1 1 0 0 0,-1 0 0 0 0,0 0 0 0 0,0 0 0 0 0,0 0 0 0 0,0 1 0 0 0,-1-1 0 0 0,1 3-29 0 0,7 23 192 0 0,-6-19-27 0 0,0 0 1 0 0,0 1-1 0 0,0 10-165 0 0,-2-2 136 0 0,2 20 32 0 0,0-27-4362 0 0,-3-13 2660 0 0</inkml:trace>
  <inkml:trace contextRef="#ctx0" brushRef="#br0" timeOffset="-2537.827">2868 2929 3224 0 0,'9'17'5181'0'0,"-7"-15"-4687"0"0,-1 0-1 0 0,1 0 1 0 0,0 0 0 0 0,0-1-1 0 0,-1 1 1 0 0,1 0-1 0 0,0-1 1 0 0,1 1 0 0 0,-1-1-1 0 0,0 0 1 0 0,0 0 0 0 0,1 0-1 0 0,-1 0 1 0 0,0 0-1 0 0,1 0 1 0 0,0 0-494 0 0,1-1 428 0 0,1 1 1 0 0,-1-1-1 0 0,0 0 1 0 0,1 0-1 0 0,-1 0 1 0 0,0 0-1 0 0,0-1 1 0 0,1 0-1 0 0,1 0-428 0 0,3-2 151 0 0,-1 0 0 0 0,0 0 0 0 0,1-1-1 0 0,-1 0 1 0 0,-1 0 0 0 0,1-1 0 0 0,-1 0 0 0 0,1-1 0 0 0,0 0-151 0 0,-2 0 14 0 0,0 0 0 0 0,-1 0 0 0 0,0 0 0 0 0,1-1 1 0 0,-2 0-1 0 0,3-4-14 0 0,-5 9-21 0 0,-1-1 1 0 0,0 0-1 0 0,1 1 1 0 0,-1-1-1 0 0,0 0 1 0 0,0 0 0 0 0,-1 0-1 0 0,1 0 1 0 0,-1 0-1 0 0,1 0 1 0 0,-1 0-1 0 0,0 0 1 0 0,0 0-1 0 0,0 0 1 0 0,0 0-1 0 0,-1 1 1 0 0,1-1-1 0 0,-1 0 1 0 0,0-1 20 0 0,0 3 11 0 0,1 0 0 0 0,-1 0 0 0 0,1 0 0 0 0,-1 0 0 0 0,1 1 0 0 0,-1-1 0 0 0,1 0 0 0 0,-1 0 0 0 0,0 1 0 0 0,0-1 0 0 0,1 0 0 0 0,-1 1 0 0 0,0-1 0 0 0,0 1 0 0 0,0-1 0 0 0,0 1 0 0 0,1 0 0 0 0,-1-1 0 0 0,0 1 0 0 0,-1-1-11 0 0,-1 1-29 0 0,1 0 0 0 0,-1-1 1 0 0,1 1-1 0 0,-1 0 0 0 0,1 0 1 0 0,-1 0-1 0 0,1 1 0 0 0,-3-1 29 0 0,1 1-24 0 0,0 0-1 0 0,0 0 0 0 0,-1 1 0 0 0,1-1 1 0 0,0 1-1 0 0,0 0 0 0 0,0 0 0 0 0,0 1 1 0 0,-2 1 24 0 0,-4 4 71 0 0,6-5-33 0 0,1 0-1 0 0,-1 1 1 0 0,1-1 0 0 0,-1 1 0 0 0,1 0-1 0 0,0 0 1 0 0,0 0 0 0 0,1 0-1 0 0,-2 2-37 0 0,3-4 11 0 0,-4 6 46 0 0,1 1-1 0 0,0 0 1 0 0,1 0 0 0 0,-1 0 0 0 0,2 0 0 0 0,-1 1-1 0 0,0 6-56 0 0,0 7 177 0 0,2-19-150 0 0,0 1 0 0 0,0-1 1 0 0,1 1-1 0 0,-1-1 1 0 0,1 1-1 0 0,1-1 0 0 0,-1 3-27 0 0,1-1 45 0 0,-1 0-1 0 0,2 0 1 0 0,-1 0-1 0 0,0 0 1 0 0,1 0-1 0 0,0-1 0 0 0,0 1 1 0 0,1-1-1 0 0,0 1 1 0 0,0-1-1 0 0,0 0 1 0 0,2 2-45 0 0,-2-4 39 0 0,0 1 0 0 0,0-1 0 0 0,0 0-1 0 0,1-1 1 0 0,-1 1 0 0 0,1-1 0 0 0,0 1 0 0 0,-1-1 0 0 0,1 0 0 0 0,0 0 0 0 0,1-1 0 0 0,-1 1 0 0 0,0-1 0 0 0,0 0 0 0 0,1 0 0 0 0,-1 0 0 0 0,0-1 0 0 0,1 0 0 0 0,0 1-39 0 0,2-2-365 0 0,1 1 1 0 0,-1-1-1 0 0,1 0 0 0 0,-1 0 1 0 0,1-1-1 0 0,-1 0 1 0 0,0-1-1 0 0,0 0 0 0 0,0 0 1 0 0,0 0-1 0 0,0-1 365 0 0,8-4-2063 0 0</inkml:trace>
  <inkml:trace contextRef="#ctx0" brushRef="#br0" timeOffset="-1815.078">3236 2919 15664 0 0,'0'0'356'0'0,"-4"8"475"0"0,2-5-791 0 0,-3 3 154 0 0,1-1 0 0 0,0 1-1 0 0,1 1 1 0 0,-1-1-1 0 0,1 0 1 0 0,0 1-1 0 0,1 0 1 0 0,-1-1-1 0 0,1 1 1 0 0,1 0-1 0 0,-1 0 1 0 0,1 0-1 0 0,0 3-193 0 0,1 1 31 0 0,1 0 0 0 0,0 0 0 0 0,0 0-1 0 0,1 0 1 0 0,2 7-31 0 0,-4-15 61 0 0,1 0 0 0 0,0-1 0 0 0,0 1-1 0 0,0-1 1 0 0,0 1 0 0 0,0-1 0 0 0,1 0 0 0 0,-1 1-1 0 0,1-1 1 0 0,-1 0 0 0 0,1 0 0 0 0,0 0 0 0 0,0 0-1 0 0,0 0 1 0 0,0-1 0 0 0,0 1 0 0 0,0 0 0 0 0,0-1-1 0 0,1 0 1 0 0,-1 0 0 0 0,1 1 0 0 0,-1-1 0 0 0,1 0-1 0 0,-1-1 1 0 0,1 1 0 0 0,2 0-61 0 0,1-1 15 0 0,-1 1 0 0 0,1-1 1 0 0,0-1-1 0 0,0 1 0 0 0,-1-1 0 0 0,1 0 0 0 0,0 0 1 0 0,-1-1-1 0 0,1 0 0 0 0,-1 0 0 0 0,1 0 0 0 0,-1 0 1 0 0,0-1-1 0 0,0 0 0 0 0,0 0 0 0 0,1-2-15 0 0,-3 3 35 0 0,0-1-1 0 0,0 1 1 0 0,0-1-1 0 0,-1 1 1 0 0,1-1-1 0 0,-1 0 1 0 0,0 0-1 0 0,1 0 1 0 0,-2-1-1 0 0,1 1 1 0 0,0 0-1 0 0,-1-1 0 0 0,1 1 1 0 0,-1-1-1 0 0,0 0 1 0 0,0 1-1 0 0,0-1 1 0 0,-1 0-1 0 0,1 0 1 0 0,-1 1-1 0 0,0-1 1 0 0,0 0-1 0 0,0 0 1 0 0,-1 1-1 0 0,0-3-34 0 0,-1-6 183 0 0,2 9-228 0 0,-1 0-1 0 0,1 0 0 0 0,-1 0 1 0 0,0 0-1 0 0,0 0 1 0 0,0 0-1 0 0,0 0 1 0 0,0 1-1 0 0,-1-1 1 0 0,1 0-1 0 0,-1 1 1 0 0,0-1-1 0 0,0 0 46 0 0,-2-2 19 0 0,-1 0 1 0 0,1 0-1 0 0,-1 0 0 0 0,0 1 1 0 0,-1 0-1 0 0,1 0 0 0 0,-1 0 1 0 0,1 0-1 0 0,-1 1 0 0 0,-2-1-19 0 0,7 4 10 0 0,0-1 0 0 0,-1 1 0 0 0,1-1 0 0 0,0 1 0 0 0,-1 0 0 0 0,1-1-1 0 0,-1 1 1 0 0,1 0 0 0 0,-1 0 0 0 0,1 0 0 0 0,-1 0 0 0 0,1 0-10 0 0,-6 0-415 0 0,23 10 14 0 0,-12-8 277 0 0,1-1-1 0 0,0 1 1 0 0,0-1 0 0 0,0 0 0 0 0,0 0-1 0 0,0 0 1 0 0,0-1 0 0 0,0 1 0 0 0,0-1-1 0 0,6-1 125 0 0,9-1-821 0 0,0-1 0 0 0,4-2 821 0 0,4-1-776 0 0,8-1 141 0 0,0-3 1 0 0,0-1-1 0 0,6-4 635 0 0,-41 14 224 0 0,-1 1 13 0 0,0 0 30 0 0,0 0 11 0 0,0 0 2 0 0,0 0 38 0 0,0 0 155 0 0,0 0 67 0 0,0 11 540 0 0,-11 34 219 0 0,7-33-1100 0 0,1-1 0 0 0,1 1 0 0 0,0 0 0 0 0,0 0-1 0 0,1 5-198 0 0,1-13 38 0 0,0-1 0 0 0,0 0 0 0 0,1 0 0 0 0,-1 1 0 0 0,1-1 0 0 0,0 0 0 0 0,0 0-1 0 0,0 0 1 0 0,0 0 0 0 0,0 0 0 0 0,1 0 0 0 0,0 0 0 0 0,-1 0 0 0 0,1-1 0 0 0,0 1-1 0 0,0 0 1 0 0,1 0-38 0 0,-2-3 45 0 0,0 1 0 0 0,0-1 0 0 0,0 1 0 0 0,0-1-1 0 0,0 1 1 0 0,0-1 0 0 0,0 1 0 0 0,1-1 0 0 0,-1 0-1 0 0,0 0 1 0 0,0 1 0 0 0,0-1 0 0 0,0 0 0 0 0,1 0-1 0 0,-1 0 1 0 0,0-1 0 0 0,0 1 0 0 0,0 0 0 0 0,1 0-45 0 0,20-7-325 0 0,-12 1 367 0 0,-1-1 0 0 0,0 0 0 0 0,0 0 0 0 0,-1-1 0 0 0,0 0 0 0 0,0-1 1 0 0,0 0-1 0 0,-1 0 0 0 0,2-4-42 0 0,-2 3-79 0 0,8-6 44 0 0,-9 11 10 0 0,-1 0 0 0 0,-1-1 0 0 0,1 1 0 0 0,-1-2 25 0 0,-3 7 56 0 0,5 6 184 0 0,4 10-268 0 0,-1 0-1 0 0,2 9 29 0 0,-2-7 337 0 0,0 0-1 0 0,3 2-336 0 0,-10-18 40 0 0,0 1-1 0 0,0-1 1 0 0,0 0 0 0 0,1 0-1 0 0,-1 0 1 0 0,1 0-1 0 0,-1-1 1 0 0,1 1-40 0 0,13 10 227 0 0,-14-11-198 0 0,1 1-1 0 0,0 0 1 0 0,0 0-1 0 0,0-1 1 0 0,0 0 0 0 0,0 0-1 0 0,1 1 1 0 0,-1-2-1 0 0,0 1 1 0 0,0 0-1 0 0,1-1 1 0 0,-1 1-1 0 0,0-1 1 0 0,1 0-1 0 0,-1 0 1 0 0,1-1-1 0 0,-1 1 1 0 0,3-1-29 0 0,7-2 52 0 0,0 0 0 0 0,-1 0 0 0 0,1-1 0 0 0,3-3-52 0 0,-7 4-215 0 0,1-1 0 0 0,-1-1 0 0 0,0 0 0 0 0,0 0 0 0 0,6-5 215 0 0,15-12-3332 0 0,-17 8-4326 0 0</inkml:trace>
  <inkml:trace contextRef="#ctx0" brushRef="#br0" timeOffset="-1425.499">4146 2833 13536 0 0,'0'0'620'0'0,"-13"8"224"0"0,-3 2-366 0 0,11-7 145 0 0,1 0 0 0 0,0-1 0 0 0,-1 1 0 0 0,1 1 0 0 0,1-1-1 0 0,-3 3-622 0 0,5-5 113 0 0,0 0 0 0 0,0 0 0 0 0,0 0 0 0 0,0 1 0 0 0,0-1 1 0 0,0 0-1 0 0,0 1 0 0 0,1-1 0 0 0,-1 1 0 0 0,0-1 0 0 0,1 1 0 0 0,-1-1 0 0 0,1 1 0 0 0,0-1 0 0 0,0 1 0 0 0,-1-1 0 0 0,1 1 0 0 0,0 0 0 0 0,0-1 0 0 0,0 1 0 0 0,1 0-113 0 0,-1 0 25 0 0,1 0 0 0 0,0 0 0 0 0,0 0 0 0 0,0 0 0 0 0,0 0 0 0 0,0-1 0 0 0,0 1 0 0 0,0 0 0 0 0,1-1 0 0 0,-1 1 0 0 0,0-1 0 0 0,1 1 0 0 0,0-1 0 0 0,0 1-25 0 0,5 3-58 0 0,0-1 0 0 0,1 0 1 0 0,-1 0-1 0 0,1-1 1 0 0,0 1-1 0 0,-1-2 0 0 0,6 2 58 0 0,138 42 48 0 0,-143-44 173 0 0,1 1 0 0 0,-1 0 0 0 0,0 0 0 0 0,0 1 0 0 0,-1 0 1 0 0,1 0-1 0 0,-1 1 0 0 0,0 0 0 0 0,3 2-221 0 0,-9-6 389 0 0,-1 2-188 0 0,0-1-1 0 0,-1 0 1 0 0,0 0 0 0 0,1 0-1 0 0,-1 0 1 0 0,0 0 0 0 0,0 0-1 0 0,0 0-200 0 0,-1 0 81 0 0,0 0-1 0 0,0 0 1 0 0,0 0-1 0 0,0-1 1 0 0,0 1 0 0 0,0 0-1 0 0,0-1 1 0 0,-1 0-1 0 0,1 1 1 0 0,0-1-1 0 0,-1 0 1 0 0,1 0-1 0 0,-1 0 1 0 0,-1 0-81 0 0,-40 7 810 0 0,30-7-1129 0 0,-25 4-934 0 0,-16-1 1253 0 0,18-2-1328 0 0,20-2 165 0 0,4 0-48 0 0</inkml:trace>
  <inkml:trace contextRef="#ctx0" brushRef="#br0" timeOffset="6217.011">11609 2539 15344 0 0,'0'0'704'0'0,"0"0"-15"0"0,-6 14 680 0 0,3-6-1021 0 0,-1-1-1 0 0,2 1 1 0 0,-1 0-1 0 0,1 0 1 0 0,1 0-1 0 0,-1 0 0 0 0,1 0 1 0 0,1 1-1 0 0,-1-1 1 0 0,1 0-348 0 0,-2 19 826 0 0,2-17-492 0 0,0-1-1 0 0,0 1 0 0 0,1-1 0 0 0,1 3-333 0 0,1 23 539 0 0,-3-23-334 0 0,2 1-1 0 0,-1-1 1 0 0,4 10-205 0 0,3 21 337 0 0,-2-9-93 0 0,-3-24-234 0 0,-1 0 0 0 0,-1 0-1 0 0,1 9-9 0 0,-2-19-117 0 0,0 1-1 0 0,0-1 0 0 0,-1 1 1 0 0,1 0-1 0 0,0-1 0 0 0,0 1 1 0 0,0-1-1 0 0,-1 1 0 0 0,1-1 1 0 0,0 1-1 0 0,0-1 0 0 0,-1 1 1 0 0,1-1-1 0 0,0 1 0 0 0,-1-1 1 0 0,1 1-1 0 0,-1-1 0 0 0,1 1 1 0 0,-1-1-1 0 0,1 0 0 0 0,-1 1 1 0 0,1-1-1 0 0,-1 0 0 0 0,1 1 1 0 0,-1-1-1 0 0,1 0 0 0 0,-1 0 1 0 0,1 0-1 0 0,-1 1 0 0 0,1-1 1 0 0,-1 0-1 0 0,0 0 0 0 0,1 0 1 0 0,-1 0-1 0 0,1 0 0 0 0,-2 0 118 0 0,-9-2-1284 0 0</inkml:trace>
  <inkml:trace contextRef="#ctx0" brushRef="#br0" timeOffset="6587.775">11424 2786 11976 0 0,'16'-9'825'0'0,"-11"6"-495"0"0,1-1 0 0 0,0 1 0 0 0,0 0 0 0 0,0 1 0 0 0,0-1 0 0 0,0 1 0 0 0,0 0 0 0 0,6 0-330 0 0,93-16 3602 0 0,12 6-1515 0 0,-55 7-1395 0 0,-44 5-276 0 0,1 0 1 0 0,-1 1-1 0 0,0 1 1 0 0,14 3-417 0 0,-30-5 29 0 0,-1 0-32 0 0,1 0 1 0 0,-1 1-1 0 0,0-1 1 0 0,0 0-1 0 0,0 0 1 0 0,0 1-1 0 0,0-1 1 0 0,0 0-1 0 0,0 1 0 0 0,0-1 1 0 0,0 1-1 0 0,0 0 1 0 0,0-1-1 0 0,-1 1 1 0 0,1 0-1 0 0,0-1 1 0 0,0 1-1 0 0,0 0 1 0 0,-1 0-1 0 0,1 0 1 0 0,0 0-1 0 0,-1-1 1 0 0,1 1-1 0 0,-1 0 1 0 0,1 0-1 0 0,-1 0 1 0 0,0 0-1 0 0,1 0 1 0 0,-1 1-1 0 0,0-1 1 0 0,0 0-1 0 0,1 0 1 0 0,-1 0-1 0 0,0 0 1 0 0,0 0-1 0 0,0 0 1 0 0,0 0-1 0 0,-1 0 1 0 0,1 0-1 0 0,0 0 1 0 0,0 1-1 0 0,-1-1 1 0 0,1 0-1 0 0,0 0 0 0 0,-1 0 3 0 0,-2 7 8 0 0,-1 1 0 0 0,1-1 0 0 0,-2 0 0 0 0,1 0-1 0 0,-3 2-7 0 0,2-2 97 0 0,-10 19 76 0 0,1 0 0 0 0,1 2-173 0 0,12-28-14 0 0,0 1 1 0 0,1 0 0 0 0,-1-1 0 0 0,1 1 0 0 0,-1-1 0 0 0,1 1-1 0 0,0 0 1 0 0,-1-1 0 0 0,1 1 0 0 0,0 0 0 0 0,0-1-1 0 0,0 1 1 0 0,1-1 0 0 0,-1 1 0 0 0,0 0 0 0 0,0-1 0 0 0,1 1-1 0 0,-1 0 1 0 0,1-1 0 0 0,0 1 0 0 0,0 0 13 0 0,0 0 32 0 0,1 0 0 0 0,-1 0 0 0 0,1-1-1 0 0,0 1 1 0 0,-1-1 0 0 0,1 1 0 0 0,0-1 0 0 0,0 0 0 0 0,0 1 0 0 0,0-1 0 0 0,0 0 0 0 0,0 0 0 0 0,0-1 0 0 0,1 1-32 0 0,4 1 142 0 0,-1 0 1 0 0,0-1-1 0 0,0 0 0 0 0,1 0 1 0 0,-1-1-1 0 0,1 0 1 0 0,-1 0-1 0 0,0 0 1 0 0,1-1-1 0 0,5-1-142 0 0,-9 2-5 0 0,15-5-6 0 0,0 0 0 0 0,-1 0-1 0 0,1-2 1 0 0,-1 0 0 0 0,7-5 11 0 0,-20 10 17 0 0,0-1 1 0 0,0 1 0 0 0,0-1-1 0 0,-1 0 1 0 0,1 0-1 0 0,-1-1 1 0 0,1 1-1 0 0,-1 0 1 0 0,0-1-1 0 0,-1 0 1 0 0,1 0 0 0 0,-1 0-1 0 0,1 0 1 0 0,-1 0-1 0 0,0-1 1 0 0,-1 1-1 0 0,1 0 1 0 0,-1-1-1 0 0,0 1 1 0 0,0-1 0 0 0,0 0-1 0 0,-1 1 1 0 0,1-1-1 0 0,-1-1-17 0 0,0 3 20 0 0,-1-1 0 0 0,1 0 0 0 0,-1 0-1 0 0,1 1 1 0 0,-1-1 0 0 0,0 0 0 0 0,0 1 0 0 0,-1-1-1 0 0,1 1 1 0 0,-1-1 0 0 0,0 1 0 0 0,0 0-1 0 0,0-1 1 0 0,0 1 0 0 0,0 0 0 0 0,-1 1 0 0 0,0-1-1 0 0,1 0 1 0 0,-1 1 0 0 0,0-1 0 0 0,0 1 0 0 0,0 0-1 0 0,-1 0 1 0 0,1 0 0 0 0,0 0 0 0 0,-1 1 0 0 0,1-1-1 0 0,-1 1 1 0 0,-3-1-20 0 0,1 1-285 0 0,-1-1 0 0 0,1 1 0 0 0,-1 0 0 0 0,0 0 0 0 0,1 1 1 0 0,-1 0-1 0 0,-6 0 285 0 0,7 1-1031 0 0,0 0 0 0 0,0 0 0 0 0,0 0 1 0 0,1 1-1 0 0,-1 0 0 0 0,1 0 1 0 0,-1 0-1 0 0,-3 3 1031 0 0,-2 1-6973 0 0</inkml:trace>
  <inkml:trace contextRef="#ctx0" brushRef="#br0" timeOffset="4288.755">9388 2855 5528 0 0,'0'0'249'0'0,"10"-8"102"0"0,-7 5 318 0 0,0 0 0 0 0,0-1 0 0 0,0 1 0 0 0,0-1 0 0 0,0 0-1 0 0,-1 1 1 0 0,0-1 0 0 0,0 0 0 0 0,2-3-669 0 0,-4 6 157 0 0,0-1-1 0 0,1 1 1 0 0,-1 0-1 0 0,0 0 0 0 0,1 0 1 0 0,-1 0-1 0 0,0 0 1 0 0,0 0-1 0 0,0 0 0 0 0,0 0 1 0 0,0-1-1 0 0,0 1 1 0 0,-1 0-1 0 0,1 0 0 0 0,0 0 1 0 0,0 0-1 0 0,-1 0 1 0 0,1 0-1 0 0,-1 0 1 0 0,1 0-1 0 0,-1 0 0 0 0,1 0 1 0 0,-1 0-1 0 0,0 0 1 0 0,1 0-1 0 0,-1 0 0 0 0,0 1 1 0 0,0-1-1 0 0,0 0 1 0 0,1 0-1 0 0,-1 1 0 0 0,0-1 1 0 0,0 1-1 0 0,0-1 1 0 0,0 1-1 0 0,0-1 1 0 0,0 1-1 0 0,0-1 0 0 0,0 1 1 0 0,-1 0-157 0 0,0-1 118 0 0,0 0 0 0 0,-1 1 0 0 0,1-1 0 0 0,-1 1 0 0 0,1-1 1 0 0,-1 1-1 0 0,1 0 0 0 0,-1 0 0 0 0,0 0-118 0 0,-3 0-37 0 0,-1 0 182 0 0,0 1 0 0 0,0 0-1 0 0,0 0 1 0 0,0 1-1 0 0,0 0 1 0 0,0 0 0 0 0,1 0-1 0 0,-1 1 1 0 0,-5 3-145 0 0,-9 6 499 0 0,0 1 1 0 0,-5 5-500 0 0,-2 2-25 0 0,18-13 180 0 0,0 0-1 0 0,1 1 0 0 0,-1 1 0 0 0,2-1 1 0 0,-1 1-1 0 0,1 1 0 0 0,1 0 0 0 0,-1 0 1 0 0,2 0-1 0 0,-4 8-154 0 0,9-16-36 0 0,1 0-1 0 0,-1 0 1 0 0,1 0-1 0 0,-1 0 1 0 0,1 0-1 0 0,0 1 1 0 0,0-1-1 0 0,0 0 1 0 0,0 0 0 0 0,1 0-1 0 0,-1 0 1 0 0,1 0-1 0 0,-1 1 1 0 0,1-1-1 0 0,0 0 1 0 0,-1 0-1 0 0,1 0 1 0 0,0-1 0 0 0,0 1-1 0 0,1 0 1 0 0,-1 0-1 0 0,0 0 1 0 0,0-1-1 0 0,1 1 1 0 0,-1-1-1 0 0,1 1 1 0 0,0-1 0 0 0,-1 1-1 0 0,1-1 1 0 0,0 0-1 0 0,0 0 1 0 0,0 0-1 0 0,0 0 1 0 0,0 0-1 0 0,0-1 1 0 0,1 1 36 0 0,6 1 101 0 0,-1-1-1 0 0,1 0 1 0 0,0-1 0 0 0,-1 0-1 0 0,1 0 1 0 0,0-1 0 0 0,0 0-1 0 0,-1 0 1 0 0,1-1-1 0 0,-1 0 1 0 0,2-2-101 0 0,5-1-89 0 0,0-2 0 0 0,0 0 0 0 0,-1-1 1 0 0,0 0-1 0 0,9-7 89 0 0,-12 7-34 0 0,0 0-1 0 0,-1 0 1 0 0,0-1 0 0 0,0 0 0 0 0,-1-1 0 0 0,0 0 0 0 0,0 0 0 0 0,-2-1 0 0 0,1 0 0 0 0,-1-1-1 0 0,-1 1 1 0 0,2-4 34 0 0,12-23 688 0 0,-19 37-392 0 0,0 3-258 0 0,0 0-1 0 0,-1 0 1 0 0,1 0 0 0 0,-1 0-1 0 0,1 0 1 0 0,-1 0-1 0 0,0 0 1 0 0,1 1-38 0 0,-1 0 49 0 0,3 25 30 0 0,-3-24-60 0 0,0 1 0 0 0,0-1 0 0 0,1 0 0 0 0,0 1 0 0 0,-1-1 1 0 0,1 0-1 0 0,1 0 0 0 0,-1 0 0 0 0,1 0 0 0 0,-1 0 0 0 0,1 0 0 0 0,0 0 0 0 0,1 0 0 0 0,0 1-19 0 0,18 24-53 0 0,-16-20-38 0 0,1-1 0 0 0,0 0 1 0 0,7 7 90 0 0,-11-13-40 0 0,0 0 0 0 0,0 0 0 0 0,1 0 0 0 0,-1 0 0 0 0,1-1 0 0 0,-1 1 0 0 0,1-1 1 0 0,0 0-1 0 0,0 1 0 0 0,0-1 0 0 0,0 0 0 0 0,0-1 0 0 0,0 1 0 0 0,3 0 40 0 0,18 2-3372 0 0,-9-2-3851 0 0</inkml:trace>
  <inkml:trace contextRef="#ctx0" brushRef="#br0" timeOffset="4872.551">9973 2749 7368 0 0,'-12'-10'2606'0'0,"-2"11"-475"0"0,1 0-1 0 0,0 0 0 0 0,-1 1 0 0 0,-2 2-2130 0 0,-1 0 901 0 0,1 1-1 0 0,0 1 0 0 0,0 0-900 0 0,-19 11 724 0 0,2 1-1 0 0,-21 14-723 0 0,48-27 28 0 0,0 0 0 0 0,0 0 0 0 0,0 0 0 0 0,0 1 0 0 0,1-1 0 0 0,0 1 0 0 0,0 1 0 0 0,0-1 0 0 0,1 1 0 0 0,0 0 0 0 0,1 0 0 0 0,-1 0 0 0 0,1 0 0 0 0,0 0 0 0 0,0 5-28 0 0,3-11 8 0 0,0 1 0 0 0,0-1-1 0 0,0 1 1 0 0,0-1-1 0 0,0 1 1 0 0,1-1 0 0 0,-1 1-1 0 0,0-1 1 0 0,1 1-1 0 0,-1-1 1 0 0,1 1 0 0 0,0-1-1 0 0,-1 0 1 0 0,1 1-1 0 0,0-1 1 0 0,0 0 0 0 0,0 1-1 0 0,0-1 1 0 0,0 0 0 0 0,0 0-1 0 0,0 0 1 0 0,0 0-1 0 0,1 0 1 0 0,-1 0 0 0 0,0-1-1 0 0,1 1 1 0 0,-1 0-1 0 0,0 0 1 0 0,1-1 0 0 0,-1 1-1 0 0,2-1-7 0 0,3 2 41 0 0,0 0-1 0 0,0 0 1 0 0,0-1 0 0 0,0 0-1 0 0,1 0 1 0 0,-1 0-1 0 0,2-1-40 0 0,4-1 3 0 0,0 0 0 0 0,0-1-1 0 0,0 0 1 0 0,0 0 0 0 0,0-2-1 0 0,0 1 1 0 0,-1-1 0 0 0,0-1-1 0 0,1 0 1 0 0,-2-1 0 0 0,1 0-1 0 0,-1-1 1 0 0,0 0 0 0 0,0 0-1 0 0,-1-1 1 0 0,0 0 0 0 0,0-1-1 0 0,-1 0 1 0 0,0 0 0 0 0,-1-1-1 0 0,0 0 1 0 0,0 0 0 0 0,-1-1-1 0 0,2-5-2 0 0,2-5-35 0 0,-1-1 0 0 0,-1 0 0 0 0,-1 0 0 0 0,-1-1 0 0 0,-1 0-1 0 0,-1 0 1 0 0,-1-1 0 0 0,-2 1 0 0 0,0 0 0 0 0,-1-1 0 0 0,-2-11 35 0 0,-4-3 136 0 0,6 35-124 0 0,-1-1-1 0 0,0 1 1 0 0,0 0-1 0 0,0 0 1 0 0,0 0-1 0 0,-1 0 1 0 0,1 0 0 0 0,-1 0-1 0 0,0 1 1 0 0,-1-2-12 0 0,0 1-48 0 0,3 3 48 0 0,0 0 0 0 0,-1 0 1 0 0,1 0-1 0 0,0 0 1 0 0,0 0-1 0 0,-1 0 0 0 0,1 0 1 0 0,0 0-1 0 0,0 0 0 0 0,-1 0 1 0 0,1 0-1 0 0,0 0 1 0 0,-1 0-1 0 0,1 0 0 0 0,0 0 1 0 0,0 1-1 0 0,-1-1 1 0 0,1 0-1 0 0,0 0 0 0 0,0 0 1 0 0,0 0-1 0 0,-1 0 0 0 0,1 1 1 0 0,0-1-1 0 0,0 0 1 0 0,0 0-1 0 0,-1 0 0 0 0,1 0 1 0 0,0 1-1 0 0,0-1 1 0 0,0 0-1 0 0,0 0 0 0 0,-1 1 1 0 0,1-1-1 0 0,0 0 0 0 0,0 0 1 0 0,0 1-1 0 0,0-1 0 0 0,-5 11 24 0 0,5-10-24 0 0,-2 6 0 0 0,0 0 0 0 0,1 1 0 0 0,0-1 0 0 0,0 1 0 0 0,1-1 0 0 0,0 1 0 0 0,0-1 0 0 0,1 1 0 0 0,1 6 0 0 0,3 14 0 0 0,9 27 0 0 0,-10-44 0 0 0,10 34 65 0 0,-8-25 9 0 0,0 0 0 0 0,-1-1 1 0 0,-1 2-1 0 0,2 16-74 0 0,-5-29-40 0 0,0 0 0 0 0,1 0 1 0 0,0 0-1 0 0,1 2 40 0 0,0-2 29 0 0,-1 1 0 0 0,0-1 0 0 0,0 8-29 0 0,4 5 471 0 0,-5-18-410 0 0,0 0 0 0 0,0 0 0 0 0,0-1 0 0 0,0 1 0 0 0,-1 0 0 0 0,1 0 0 0 0,-1 2-61 0 0,0-3 13 0 0,0 1 0 0 0,1-1 1 0 0,-1 0-1 0 0,0 0 0 0 0,1 0 0 0 0,-1 0 0 0 0,1 0 0 0 0,-1 0 0 0 0,1 0 0 0 0,0 0 0 0 0,0 0 0 0 0,0 0 1 0 0,0 0-1 0 0,1 0 0 0 0,-1-1 0 0 0,0 1 0 0 0,1 0-13 0 0,-1-1 53 0 0,-1-1-115 0 0,0 0-533 0 0,0 0-233 0 0,-1 0-1423 0 0,-3 0-5508 0 0</inkml:trace>
  <inkml:trace contextRef="#ctx0" brushRef="#br0" timeOffset="5525.708">10534 2809 11808 0 0,'-14'-12'1280'0'0,"12"10"-1249"0"0,-1 1 1 0 0,1-1-1 0 0,-1 1 1 0 0,1 0-1 0 0,-1 0 1 0 0,0 0-1 0 0,0 0 1 0 0,0 0-1 0 0,1 0 1 0 0,-1 1-32 0 0,-34-5 875 0 0,29 4-601 0 0,-2 0 158 0 0,0 0 0 0 0,-1 1 0 0 0,1 1 0 0 0,0-1-1 0 0,0 2 1 0 0,0-1 0 0 0,0 2 0 0 0,0-1 0 0 0,1 1 0 0 0,-1 0 0 0 0,-3 3-432 0 0,0-1 213 0 0,0 1-1 0 0,1 0 0 0 0,0 1 0 0 0,0 0 0 0 0,1 1 0 0 0,-1 0 0 0 0,2 1 0 0 0,-1 0 1 0 0,1 1-1 0 0,0 1-212 0 0,5-6 87 0 0,1 1 0 0 0,0-1 0 0 0,0 1 0 0 0,0 0 0 0 0,1 1 0 0 0,-2 5-87 0 0,4-10 19 0 0,0 0 0 0 0,0 1 0 0 0,1-1 1 0 0,-1 1-1 0 0,1-1 0 0 0,0 0 0 0 0,0 1 1 0 0,0-1-1 0 0,0 1 0 0 0,0-1 0 0 0,1 1 1 0 0,-1-1-1 0 0,1 0 0 0 0,-1 1 0 0 0,1-1 1 0 0,0 0-1 0 0,0 1 0 0 0,0-1 0 0 0,0 0 0 0 0,0 0 1 0 0,0 0-1 0 0,2 1-19 0 0,-1 0 53 0 0,0-1 0 0 0,0 0 1 0 0,0 1-1 0 0,1-1 0 0 0,-1 0 0 0 0,1 0 1 0 0,-1 0-1 0 0,1 0 0 0 0,0-1 0 0 0,0 1 1 0 0,0-1-1 0 0,0 0 0 0 0,0 0 0 0 0,2 1-53 0 0,1-1 61 0 0,-1 0 0 0 0,1 0 0 0 0,0-1-1 0 0,-1 1 1 0 0,1-1 0 0 0,0 0 0 0 0,-1-1-1 0 0,3 0-60 0 0,2-1 0 0 0,1 0-1 0 0,-1-1 0 0 0,0 0 0 0 0,0-1 0 0 0,0 0 0 0 0,-1 0 1 0 0,0-1-1 0 0,1-1 0 0 0,0 0 1 0 0,-2 0 51 0 0,-1 0 1 0 0,1 0-1 0 0,-1 0 1 0 0,0-1-1 0 0,0 0 1 0 0,-1-1-1 0 0,0 1 0 0 0,-1-1 1 0 0,1 0-1 0 0,-1-1 1 0 0,-1 1-1 0 0,2-5-51 0 0,1-4 2 0 0,8-18-80 0 0,8-28 78 0 0,-17 43-92 0 0,-2 0 0 0 0,-1 0 0 0 0,0 0 0 0 0,-1-1 0 0 0,-2 1 0 0 0,0-1 92 0 0,3-18-2 0 0,-2 29 5 0 0,0 0 0 0 0,-1 0-1 0 0,0 0 1 0 0,0 0 0 0 0,-1-1-3 0 0,-8-68 188 0 0,8 65-180 0 0,1 13 5 0 0,1 0 0 0 0,-1 0-1 0 0,0 0 1 0 0,0-1 0 0 0,0 1 0 0 0,-1 0-1 0 0,1 0 1 0 0,0 0 0 0 0,0 0-1 0 0,-1 0 1 0 0,1 0 0 0 0,0 0-1 0 0,-1 0 1 0 0,1 0 0 0 0,-1 0 0 0 0,1 0-1 0 0,-1 0-12 0 0,0 0 38 0 0,1 1-113 0 0,0 0-48 0 0,-5 19-61 0 0,0-5 104 0 0,4-7 86 0 0,-2 20 484 0 0,0 25-490 0 0,0-16 95 0 0,1 13-486 0 0,4-20 251 0 0,0 21 822 0 0,3 3-682 0 0,-3-35 24 0 0,5 24 26 0 0,-5-33-42 0 0,-1 0 1 0 0,0 1-1 0 0,0-1 0 0 0,-1 5-8 0 0,0-5 8 0 0,0 0 0 0 0,1 1-1 0 0,0-1 1 0 0,1 2-8 0 0,-1-8 30 0 0,0 0-1 0 0,-1-1 0 0 0,1 1 1 0 0,-1 0-1 0 0,0 0 0 0 0,0 0 1 0 0,0 0-1 0 0,-1 0 0 0 0,1 0 1 0 0,-1 1-30 0 0,1-2 33 0 0,0-1 0 0 0,0 0 0 0 0,0 0 0 0 0,0 0 0 0 0,0 0 0 0 0,1 0 0 0 0,-1 0 0 0 0,0 0 0 0 0,1 0 0 0 0,-1 0 0 0 0,1 0 0 0 0,-1 0 0 0 0,1 0-33 0 0,-1-1-2 0 0,0 1 1 0 0,1-1 0 0 0,-1 1-1 0 0,0 0 1 0 0,1-1-1 0 0,-1 1 1 0 0,0 0-1 0 0,0-1 1 0 0,0 1-1 0 0,1 0 1 0 0,-1-1-1 0 0,0 1 1 0 0,0 0 0 0 0,0-1-1 0 0,0 1 1 0 0,0 0-1 0 0,0-1 1 0 0,0 1-1 0 0,-1 0 1 0 0,1 0-1 0 0,0-1 1 0 0,0 1 1 0 0,6 2-3421 0 0,-6-3 2399 0 0</inkml:trace>
  <inkml:trace contextRef="#ctx0" brushRef="#br0" timeOffset="5870.791">10913 2690 11976 0 0,'-3'2'211'0'0,"0"-1"1"0"0,0 0-1 0 0,0 0 0 0 0,0 0 1 0 0,0 0-1 0 0,-1 0 1 0 0,-1-1-212 0 0,2 1 267 0 0,0-1 0 0 0,0 1 1 0 0,0 0-1 0 0,1-1 0 0 0,-1 1 1 0 0,0 0-1 0 0,0 1 0 0 0,1-1 1 0 0,-1 0-1 0 0,-1 2-267 0 0,-3 2 917 0 0,0-1 0 0 0,0 0 0 0 0,-6 2-917 0 0,7-3 262 0 0,1 0 1 0 0,-1 0 0 0 0,1 0 0 0 0,-1 1 0 0 0,1 0 0 0 0,0 0-1 0 0,-2 2-262 0 0,3-2 133 0 0,0 0 1 0 0,1 1-1 0 0,0-1 0 0 0,0 0 0 0 0,-3 5-133 0 0,5-7-9 0 0,1 0 0 0 0,-1 0 1 0 0,0 0-1 0 0,1 0 0 0 0,-1 0 0 0 0,1 0 1 0 0,0 0-1 0 0,-1 0 0 0 0,1 0 0 0 0,0 0 0 0 0,0 0 1 0 0,1 0-1 0 0,-1 0 0 0 0,0 0 0 0 0,1 0 1 0 0,0 2 8 0 0,1 3 9 0 0,1 0 0 0 0,0 0-1 0 0,0-1 1 0 0,1 0 0 0 0,0 1 0 0 0,0-1 0 0 0,1 0 0 0 0,-1-1 0 0 0,3 2-9 0 0,12 12 351 0 0,20 15-351 0 0,-19-16 214 0 0,-8-8-254 0 0,-7-7 118 0 0,0 2 1 0 0,0-1-1 0 0,-1 1 0 0 0,4 4-78 0 0,-7-9 30 0 0,-1 1 0 0 0,0-1 0 0 0,1 1 0 0 0,-1-1 0 0 0,0 1 0 0 0,0-1 0 0 0,0 0-1 0 0,1 1 1 0 0,-1-1 0 0 0,0 1 0 0 0,0-1 0 0 0,0 1 0 0 0,0-1 0 0 0,0 1 0 0 0,0-1 0 0 0,0 1-1 0 0,0-1 1 0 0,0 1 0 0 0,0-1 0 0 0,0 1 0 0 0,0-1 0 0 0,-1 1 0 0 0,1-1 0 0 0,0 0 0 0 0,0 1-1 0 0,0-1 1 0 0,-1 1 0 0 0,1-1 0 0 0,0 1 0 0 0,0-1 0 0 0,-1 0 0 0 0,1 1 0 0 0,0-1 0 0 0,-1 0-1 0 0,1 1 1 0 0,0-1 0 0 0,-1 0 0 0 0,1 0 0 0 0,-1 1 0 0 0,1-1 0 0 0,0 0 0 0 0,-1 0 0 0 0,1 1-1 0 0,-1-1 1 0 0,1 0 0 0 0,-1 0 0 0 0,1 0 0 0 0,-1 0 0 0 0,0 0-30 0 0,-26 6 167 0 0,23-6-217 0 0,-101 16-128 0 0,56-12-166 0 0,45-3-403 0 0,0-1 0 0 0,-1 0 0 0 0,1 0 0 0 0,-1 0 0 0 0,1 0 0 0 0,-1-1 0 0 0,1 1 0 0 0,0-1-1 0 0,-2-1 748 0 0,-8-1-2555 0 0</inkml:trace>
  <inkml:trace contextRef="#ctx0" brushRef="#br0" timeOffset="9472.187">295 3809 9272 0 0,'-6'-8'984'0'0,"1"2"-2716"0"0,3 3 4219 0 0,2 3 3551 0 0,-1 6-2470 0 0,-1 13-2967 0 0,0-1 1 0 0,1 1 0 0 0,1 0 0 0 0,1 0-602 0 0,-1 36 785 0 0,-4 99 501 0 0,3-116-1183 0 0,1 1 0 0 0,2 0 1 0 0,5 26-104 0 0,-4-51 271 0 0,0 0-1163 0 0,-2-6-7578 0 0,-1-8 1436 0 0</inkml:trace>
  <inkml:trace contextRef="#ctx0" brushRef="#br0" timeOffset="9821.443">1 4107 10592 0 0,'0'0'818'0'0,"0"0"-344"0"0,0 0 530 0 0,0 0 290 0 0,0 0 61 0 0,0 0-133 0 0,0 0-603 0 0,9 0 33 0 0,138-5 1413 0 0,-121 3-1829 0 0,-1-2 0 0 0,1 0 0 0 0,-1-2 0 0 0,16-6-236 0 0,-12 3-164 0 0,-21 7 163 0 0,0 0 0 0 0,0 0 1 0 0,0-1-1 0 0,-1 0 0 0 0,6-4 1 0 0,4-3-188 0 0,-3 2-1808 0 0,0-1 0 0 0,6-5 1996 0 0,-4 2-6187 0 0</inkml:trace>
  <inkml:trace contextRef="#ctx0" brushRef="#br0" timeOffset="10263.095">527 3812 10880 0 0,'0'0'497'0'0,"0"0"-8"0"0,-9 9 663 0 0,7-6-789 0 0,-1 1 0 0 0,1-1-1 0 0,0 0 1 0 0,1 1 0 0 0,-1 0-1 0 0,0-1 1 0 0,1 1 0 0 0,0 0-1 0 0,0 0 1 0 0,0-1-1 0 0,1 1 1 0 0,-1 0 0 0 0,1 0-1 0 0,0 2-362 0 0,2 68 2818 0 0,0-41-1859 0 0,-2-1 0 0 0,-3 32-959 0 0,1-30 247 0 0,0-17-59 0 0,-1 1-1 0 0,0-1 1 0 0,-1 0-1 0 0,-1 0 1 0 0,-1-1 0 0 0,0 1-1 0 0,-7 10-187 0 0,-3-1 83 0 0,16-26-82 0 0,0 0 1 0 0,0 1-1 0 0,0-1 0 0 0,-1 0 1 0 0,1 0-1 0 0,0 0 1 0 0,0 0-1 0 0,0-1 0 0 0,-1 1 1 0 0,1 0-1 0 0,0 0 1 0 0,0 0-1 0 0,0 0 0 0 0,0 0 1 0 0,-1 0-1 0 0,1 0 1 0 0,0 0-1 0 0,0 0 0 0 0,0 0 1 0 0,0 0-1 0 0,-1-1 1 0 0,1 1-1 0 0,0 0 0 0 0,0 0 1 0 0,0 0-1 0 0,0 0 0 0 0,0 0 1 0 0,0-1-1 0 0,0 1 1 0 0,-1 0-1 0 0,1 0 0 0 0,0 0 1 0 0,0 0-1 0 0,0-1 1 0 0,0 1-1 0 0,0 0 0 0 0,0 0 1 0 0,0 0-1 0 0,0-1 1 0 0,0 1-1 0 0,0 0-1 0 0,-4-9-73 0 0,4 6 31 0 0,-1 0 1 0 0,1 0-1 0 0,0 0 0 0 0,0 0 1 0 0,0 1-1 0 0,0-1 0 0 0,1 0 0 0 0,-1 0 1 0 0,1 0-1 0 0,0 0 0 0 0,0 1 1 0 0,0-1 41 0 0,16-34-671 0 0,-8 18 575 0 0,-6 12 76 0 0,1 0 0 0 0,0 0 0 0 0,0 0 0 0 0,0 1 0 0 0,1-1 0 0 0,5-4 20 0 0,-7 8-17 0 0,0 0 0 0 0,-1 1 0 0 0,2-1 1 0 0,-1 1-1 0 0,0 0 0 0 0,0 0 0 0 0,1 0 0 0 0,-1 0 0 0 0,1 0 1 0 0,0 1-1 0 0,-1 0 0 0 0,1 0 0 0 0,0 0 0 0 0,2 0 17 0 0,-3 0 37 0 0,0 1 1 0 0,0 0-1 0 0,0 0 0 0 0,0 1 0 0 0,0-1 0 0 0,0 0 0 0 0,-1 1 0 0 0,1 0 0 0 0,0 0 0 0 0,0 0 1 0 0,-1 0-1 0 0,1 0 0 0 0,0 0 0 0 0,-1 1 0 0 0,1-1 0 0 0,0 2-37 0 0,5 3-80 0 0,0 1 0 0 0,0 1 0 0 0,6 7 80 0 0,-6-7 0 0 0,-1 0 1 0 0,1-1-1 0 0,3 3 0 0 0,26 21 710 0 0,-27-21-661 0 0,1-1 0 0 0,-1 0-1 0 0,2-1 1 0 0,9 6-49 0 0,-18-13 9 0 0,0 1 1 0 0,0-1-1 0 0,0 1 0 0 0,1-1 0 0 0,-1 0 0 0 0,0 0 1 0 0,1 0-1 0 0,-1-1 0 0 0,1 1 0 0 0,-1-1 0 0 0,1 0 1 0 0,-1 0-1 0 0,1 0 0 0 0,-1-1 0 0 0,1 1 0 0 0,-1-1 1 0 0,1 1-1 0 0,-1-1 0 0 0,1 0 0 0 0,1-2-9 0 0,-1 1 6 0 0,-1 0-1 0 0,0 0 0 0 0,0 0 0 0 0,0-1 1 0 0,0 1-1 0 0,0-1 0 0 0,0 0 0 0 0,-1 0 1 0 0,0 0-1 0 0,1 0 0 0 0,-1 0 0 0 0,0 0 1 0 0,0-1-1 0 0,-1 1 0 0 0,1-1 0 0 0,-1 0 1 0 0,0 1-1 0 0,1-1 0 0 0,-1-1-5 0 0,2-7 34 0 0,-1-1 1 0 0,0 1-1 0 0,-1-1 0 0 0,0 0 0 0 0,-1-2-34 0 0,0 10 10 0 0,1-8 26 0 0,-2 0 0 0 0,1 0-1 0 0,-1-1 1 0 0,-1 1 0 0 0,-1 0 0 0 0,-1-7-36 0 0,3 17 0 0 0,-5-6 0 0 0,5 8 3 0 0,1 1-1 0 0,0-1 1 0 0,-1 1-1 0 0,1 0 1 0 0,0-1 0 0 0,-1 1-1 0 0,1-1 1 0 0,0 1-1 0 0,-1 0 1 0 0,1-1-1 0 0,-1 1 1 0 0,1 0-1 0 0,-1-1 1 0 0,1 1 0 0 0,-1 0-1 0 0,1 0 1 0 0,-1-1-1 0 0,1 1 1 0 0,-1 0-1 0 0,1 0 1 0 0,-1 0-1 0 0,1 0 1 0 0,-1 0 0 0 0,1 0-1 0 0,-1 0 1 0 0,0 0-1 0 0,1 0 1 0 0,-1 0-1 0 0,1 0 1 0 0,-1 0-1 0 0,1 0 1 0 0,-1 0-1 0 0,1 1 1 0 0,-1-1 0 0 0,1 0-1 0 0,-1 0 1 0 0,1 1-1 0 0,-1-1 1 0 0,1 0-1 0 0,-1 0 1 0 0,1 1-1 0 0,0-1 1 0 0,-1 1-3 0 0,-1 1 3 0 0,1 0-1 0 0,-1-1 1 0 0,1 1-1 0 0,0 0 1 0 0,-1 1 0 0 0,1-1-1 0 0,0 2-2 0 0,-2 4 8 0 0,0 0 1 0 0,1 0-1 0 0,0 0 0 0 0,0 1 0 0 0,1-1 0 0 0,0 1 1 0 0,1-1-1 0 0,0 1 0 0 0,0 0 0 0 0,1-1 0 0 0,0 1 1 0 0,1-1-1 0 0,-1 0 0 0 0,4 8-8 0 0,-3-10-1 0 0,-1 0-1 0 0,1-1 1 0 0,1 1 0 0 0,-1-1 0 0 0,1 0 0 0 0,0 0-1 0 0,0 0 1 0 0,0 0 0 0 0,1-1 0 0 0,0 1 0 0 0,0-1-1 0 0,0 0 1 0 0,0 0 0 0 0,0 0 0 0 0,1 0-1 0 0,0-1 1 0 0,0 0 0 0 0,0 0 0 0 0,0 0 0 0 0,0-1-1 0 0,1 0 1 0 0,3 2 1 0 0,0-2-96 0 0,-1 0-1 0 0,1-1 0 0 0,-1 0 1 0 0,1 0-1 0 0,0 0 1 0 0,0-1-1 0 0,4-1 97 0 0,9-1-601 0 0,0-1 0 0 0,8-3 601 0 0,-6-1-1066 0 0</inkml:trace>
  <inkml:trace contextRef="#ctx0" brushRef="#br0" timeOffset="13840.623">4269 3716 9648 0 0,'2'-1'43'0'0,"-1"0"1"0"0,0 0-1 0 0,0 0 0 0 0,1 0 1 0 0,-1 0-1 0 0,0 0 1 0 0,0-1-1 0 0,0 1 0 0 0,0 0 1 0 0,0-1-1 0 0,-1 1 0 0 0,1 0 1 0 0,0-1-1 0 0,-1 1 1 0 0,1-1-1 0 0,-1 1 0 0 0,1-1 1 0 0,-1 1-1 0 0,0-1 1 0 0,1 0-1 0 0,-1 0-43 0 0,1-4 135 0 0,-1 0 0 0 0,0 0-1 0 0,0 0 1 0 0,0 0 0 0 0,-1-3-135 0 0,-1 4 370 0 0,0 0-1 0 0,-1 1 1 0 0,1-1-1 0 0,-1 0 1 0 0,0 1-1 0 0,0 0 1 0 0,-1 0-1 0 0,1 0 1 0 0,-1 0-1 0 0,0 0 1 0 0,0 1 0 0 0,-4-3-370 0 0,2 2 389 0 0,0 1 1 0 0,0 1 0 0 0,-1-1-1 0 0,1 1 1 0 0,-1 0 0 0 0,0 0 0 0 0,1 1-1 0 0,-1 0 1 0 0,0 0 0 0 0,0 0 0 0 0,-4 1-390 0 0,7 0 169 0 0,0 1 1 0 0,0-1 0 0 0,0 1 0 0 0,1 0-1 0 0,-1 0 1 0 0,0 0 0 0 0,1 0 0 0 0,-1 1-1 0 0,1 0 1 0 0,-1-1 0 0 0,1 1 0 0 0,0 0-1 0 0,0 1 1 0 0,-1-1 0 0 0,2 1 0 0 0,-1-1-1 0 0,0 1 1 0 0,0 0 0 0 0,1 0 0 0 0,0 0-1 0 0,-1 2-169 0 0,-4 6 13 0 0,1 0 0 0 0,0 1-1 0 0,1 0 1 0 0,0 1 0 0 0,1-1 0 0 0,0 1-1 0 0,1 0 1 0 0,1-1 0 0 0,0 1 0 0 0,1 1-1 0 0,0 0-12 0 0,1 28 726 0 0,1 0 0 0 0,7 34-726 0 0,-2-21 375 0 0,4 24-278 0 0,-3-31-105 0 0,-2 3 8 0 0,3 46 320 0 0,-2-24 1345 0 0,-2 12-1665 0 0,-16-87-410 0 0,-25-22-1554 0 0,21 12-4833 0 0,1 1-1120 0 0</inkml:trace>
  <inkml:trace contextRef="#ctx0" brushRef="#br0" timeOffset="14247.98">3725 4115 11976 0 0,'0'0'266'0'0,"0"0"44"0"0,6-1 314 0 0,241-46 5507 0 0,-49 4-4085 0 0,-163 36-1972 0 0,29-3-134 0 0,1 0 140 0 0,-34 6-185 0 0,-31 4 28 0 0,2 1 22 0 0,-2 0 71 0 0,1 0-1 0 0,0 0 1 0 0,0 0-1 0 0,0 0 1 0 0,0 0-1 0 0,-1 0 1 0 0,1 0 0 0 0,0 0-1 0 0,-1 0 1 0 0,1 0-1 0 0,-1 0 1 0 0,1 0-1 0 0,-1 1 1 0 0,0-1 0 0 0,1 0-1 0 0,-1 0 1 0 0,0 2-16 0 0,2 26 290 0 0,-1-5 856 0 0,0-18-772 0 0,-1 1 0 0 0,0-1 0 0 0,0 0 0 0 0,-2 6-374 0 0,1 11 995 0 0,0-3-823 0 0,0-15-98 0 0,1 1 0 0 0,0-1 0 0 0,0 1 0 0 0,1 4-74 0 0,0 20 1091 0 0,-1-19-974 0 0,0-10-52 0 0,0-1 1 0 0,0 0 8 0 0,0 0 17 0 0,0 0-3 0 0,0 0-7 0 0,0 0-80 0 0,0 0-330 0 0,0 0-147 0 0,-1-22-3373 0 0,-4 11 2325 0 0,1-3-11 0 0</inkml:trace>
  <inkml:trace contextRef="#ctx0" brushRef="#br0" timeOffset="14551.404">4369 3784 11976 0 0,'2'-2'391'0'0,"-2"1"-289"0"0,1 1 1 0 0,-1-1 0 0 0,0 1 0 0 0,1 0 0 0 0,-1-1-1 0 0,1 1 1 0 0,-1 0 0 0 0,1-1 0 0 0,-1 1 0 0 0,0 0-1 0 0,1-1 1 0 0,-1 1 0 0 0,1 0 0 0 0,-1 0 0 0 0,1 0-1 0 0,-1 0 1 0 0,1-1 0 0 0,0 1-103 0 0,-1 0 1067 0 0,16 1 1747 0 0,-11 1-2786 0 0,0 0 0 0 0,0 0 0 0 0,-1 0 0 0 0,1 1-1 0 0,0 0 1 0 0,-1 0 0 0 0,0 0 0 0 0,0 0 0 0 0,0 1 0 0 0,0 0-28 0 0,12 14-5261 0 0,-10-9-375 0 0</inkml:trace>
  <inkml:trace contextRef="#ctx0" brushRef="#br0" timeOffset="14823.889">4541 4054 10136 0 0,'0'0'777'0'0,"13"8"711"0"0,-9-6-607 0 0,0 0 1 0 0,0-1-1 0 0,0 1 1 0 0,0-1-1 0 0,0 0 1 0 0,1 0-882 0 0,-1-1 285 0 0,0 1 1 0 0,-1-1-1 0 0,1 0 1 0 0,-1 0 0 0 0,1-1-1 0 0,-1 1 1 0 0,1-1 0 0 0,-1 0-1 0 0,1 1 1 0 0,-1-2-1 0 0,4 0-285 0 0,-2 0 183 0 0,5-2 151 0 0,0 0 1 0 0,0-1-1 0 0,0 0 0 0 0,-1-1 0 0 0,0 0 1 0 0,0 0-1 0 0,2-3-334 0 0,-7 5 100 0 0,-3 4-96 0 0,0-1 1 0 0,0 0-1 0 0,0 0 0 0 0,0 1 1 0 0,-1-1-1 0 0,1 0 0 0 0,0 0 1 0 0,0 0-1 0 0,-1 0 1 0 0,1 0-1 0 0,-1 0 0 0 0,1 0 1 0 0,-1 0-1 0 0,1 0 0 0 0,-1-1-4 0 0,2-5-5 0 0,3-11-351 0 0,-5 18 362 0 0,0-1 1 0 0,0 1 0 0 0,0 0-1 0 0,0-1 1 0 0,0 1 0 0 0,0-1-1 0 0,-1 1 1 0 0,1-1 0 0 0,0 1-1 0 0,0-1 1 0 0,0 1 0 0 0,0 0-1 0 0,-1-1 1 0 0,1 1 0 0 0,0-1-1 0 0,0 1 1 0 0,-1 0 0 0 0,1-1-1 0 0,0 1 1 0 0,-1 0 0 0 0,1-1 0 0 0,0 1-1 0 0,-1 0 1 0 0,1 0 0 0 0,0-1-1 0 0,-1 1 1 0 0,1 0 0 0 0,-1 0-1 0 0,1 0 1 0 0,0 0 0 0 0,-1-1-1 0 0,1 1 1 0 0,-1 0 0 0 0,1 0-1 0 0,-1 0-6 0 0,-2 0-10 0 0,0-1 0 0 0,0 1 0 0 0,0 0 0 0 0,-1 0 0 0 0,1 0 0 0 0,0 0 0 0 0,0 1 0 0 0,0-1 0 0 0,0 1 0 0 0,0 0 0 0 0,0 0 1 0 0,0 0-1 0 0,0 0 0 0 0,0 1 0 0 0,1-1 0 0 0,-1 1 0 0 0,-2 1 10 0 0,-2 3 58 0 0,0 0-1 0 0,1 0 1 0 0,-1 0 0 0 0,2 1 0 0 0,-6 6-58 0 0,7-5 0 0 0,0-1 0 0 0,1 1 0 0 0,-1-1 0 0 0,2 1 0 0 0,-1 0 0 0 0,1 0 0 0 0,0 0 0 0 0,0 1 0 0 0,1 2 0 0 0,0-7 39 0 0,1 0-1 0 0,-1 0 1 0 0,1 0-1 0 0,0 0 1 0 0,0 0 0 0 0,1 0-1 0 0,-1 0 1 0 0,1-1-1 0 0,0 1 1 0 0,0 0-1 0 0,0 0 1 0 0,0-1-1 0 0,1 1 1 0 0,0 0-1 0 0,-1-1 1 0 0,1 0 0 0 0,0 1-1 0 0,1-1 1 0 0,-1 0-1 0 0,1 0 1 0 0,-1 0-1 0 0,1 0 1 0 0,0-1-1 0 0,0 1 1 0 0,0-1-1 0 0,0 0 1 0 0,0 0 0 0 0,1 0-1 0 0,-1 0 1 0 0,1 0-1 0 0,-1-1 1 0 0,1 1-1 0 0,0-1 1 0 0,0 0-1 0 0,-1 0 1 0 0,1-1-1 0 0,0 1 1 0 0,0-1-1 0 0,0 0 1 0 0,0 0 0 0 0,0 0-1 0 0,0 0 1 0 0,0-1-1 0 0,2 0-38 0 0,11-2-99 0 0,0-1 0 0 0,0 0 0 0 0,0-1 1 0 0,3-3 98 0 0,-14 6-407 0 0,0-1 1 0 0,0-1-1 0 0,0 1 1 0 0,0-1-1 0 0,-1 0 1 0 0,1 0-1 0 0,-1-1 1 0 0,0 0-1 0 0,0 0 1 0 0,-1 0 0 0 0,0 0-1 0 0,3-4 407 0 0,9-19-2025 0 0,0-5-20 0 0</inkml:trace>
  <inkml:trace contextRef="#ctx0" brushRef="#br0" timeOffset="15133.851">4928 3620 15576 0 0,'0'0'712'0'0,"0"0"-15"0"0,3 11-419 0 0,2 14 1275 0 0,1 25-1553 0 0,4 18 1199 0 0,1-11 150 0 0,-3 2 0 0 0,-2-1 0 0 0,-3 59-1349 0 0,1-32 257 0 0,-4-79-176 0 0,0 1 0 0 0,1-1-1 0 0,-1 1 1 0 0,2 1-81 0 0,-1-5-325 0 0,-1-1 0 0 0,1 0 0 0 0,0 0 0 0 0,0 0 0 0 0,0 1 0 0 0,0-1 0 0 0,0 0 0 0 0,1 0 325 0 0,0-1-2368 0 0,5-3-4890 0 0</inkml:trace>
  <inkml:trace contextRef="#ctx0" brushRef="#br0" timeOffset="15702.913">5515 3868 12440 0 0,'0'0'957'0'0,"-7"0"1851"0"0,-6 3-1245 0 0,5-1-1268 0 0,0 0 0 0 0,1 0 0 0 0,-1 0 0 0 0,0 1 0 0 0,1 0 0 0 0,-1 1 0 0 0,1 0 0 0 0,0 0 0 0 0,0 0 0 0 0,0 1-295 0 0,-42 29 801 0 0,35-25-435 0 0,0 1 1 0 0,0 0 0 0 0,1 0 0 0 0,0 1 0 0 0,-2 4-367 0 0,3 0 4 0 0,0 0 0 0 0,0 1 0 0 0,2 0 0 0 0,0 1 0 0 0,1 0 0 0 0,-1 2-4 0 0,6-10 82 0 0,3-7-99 0 0,0-1 0 0 0,0 1 0 0 0,0 0 1 0 0,0 0-1 0 0,1-1 0 0 0,-1 1 1 0 0,1 0-1 0 0,-1 0 0 0 0,1 0 1 0 0,-1 0-1 0 0,1 0 0 0 0,0 0 0 0 0,0 0 1 0 0,0 0-1 0 0,0 0 0 0 0,1 0 17 0 0,2 6-94 0 0,-1-6 113 0 0,1-1 0 0 0,-1 1 0 0 0,0-1 0 0 0,0 0 1 0 0,0 0-1 0 0,1 1 0 0 0,-1-2 0 0 0,1 1 0 0 0,-1 0 1 0 0,1 0-1 0 0,-1-1 0 0 0,1 1 0 0 0,-1-1 1 0 0,1 0-1 0 0,0 0 0 0 0,-1 0 0 0 0,1 0 0 0 0,-1 0 1 0 0,1-1-1 0 0,2 0-19 0 0,0 0 24 0 0,0 0 1 0 0,-1 0 0 0 0,1 0-1 0 0,0-1 1 0 0,0 0 0 0 0,-1 0-1 0 0,1 0 1 0 0,-1-1 0 0 0,0 1-1 0 0,4-4-24 0 0,16-12 80 0 0,-19 15-82 0 0,-1 0 1 0 0,1 0 0 0 0,-1-1-1 0 0,1 0 1 0 0,-1 0-1 0 0,0 0 1 0 0,-1 0 0 0 0,1-1-1 0 0,-1 1 1 0 0,1-1-1 0 0,0-2 2 0 0,3-8-65 0 0,-5 12 51 0 0,0 0 1 0 0,0 0 0 0 0,-1 0-1 0 0,1 0 1 0 0,-1 0 0 0 0,0-1 0 0 0,0 1-1 0 0,0 0 1 0 0,-1-1 0 0 0,1 1-1 0 0,-1-3 14 0 0,0 0-1 0 0,0-1 0 0 0,1 0-1 0 0,-1 1 1 0 0,1-1 0 0 0,1 1-1 0 0,-1-1 1 0 0,1 1 0 0 0,0 0-1 0 0,2-4 2 0 0,-1 1-117 0 0,0 0 0 0 0,-1 0-1 0 0,0 0 1 0 0,0 0 0 0 0,-1-1 0 0 0,-1 1-1 0 0,1-1 118 0 0,2-26-628 0 0,1-2 137 0 0,-1 0 1 0 0,-1-6 490 0 0,1 6-117 0 0,-1 31 126 0 0,-1-1 0 0 0,-1 1 1 0 0,1 0-1 0 0,-1-1 0 0 0,-1 1 0 0 0,1-1-9 0 0,-2-18 102 0 0,3 23-60 0 0,-1-1 1 0 0,0 1 0 0 0,-1 0-1 0 0,1-1 1 0 0,-1 1 0 0 0,1 0-1 0 0,-1 0 1 0 0,-1-3-43 0 0,2 5 288 0 0,0 1 68 0 0,0 0 17 0 0,-1-1-320 0 0,1 1 0 0 0,0-1 0 0 0,-1 1 0 0 0,1 0 0 0 0,0-1 0 0 0,-1 1 0 0 0,1 0 0 0 0,0-1 0 0 0,-1 1 0 0 0,1 0 0 0 0,-1 0 0 0 0,1 0 0 0 0,-1-1 0 0 0,1 1 0 0 0,0 0 0 0 0,-1 0 0 0 0,1 0 0 0 0,-1 0-53 0 0,0 0 5 0 0,1 1 0 0 0,-1 0-1 0 0,1-1 1 0 0,-1 1 0 0 0,1 0 0 0 0,-1 0 0 0 0,1 0 0 0 0,0-1 0 0 0,-1 1 0 0 0,1 0 0 0 0,0 0 0 0 0,0 0 0 0 0,-1 0 0 0 0,1 0 0 0 0,0-1 0 0 0,0 1 0 0 0,0 0 0 0 0,0 0 0 0 0,0 0 0 0 0,0 0 0 0 0,0 0 0 0 0,1 0 0 0 0,-1 0 0 0 0,0-1 0 0 0,1 2-5 0 0,0 11 170 0 0,4 19 139 0 0,-3-27-290 0 0,-1 0 1 0 0,0 0-1 0 0,0 0 0 0 0,-1 0 0 0 0,0 0 0 0 0,0 5-19 0 0,-1 12 166 0 0,1 1 1 0 0,1 2-167 0 0,0 15 246 0 0,2-7 19 0 0,-2-25-188 0 0,0 0 0 0 0,0 0-1 0 0,-1-1 1 0 0,0 6-77 0 0,0-5 52 0 0,0-1 1 0 0,1 1-1 0 0,0 0 0 0 0,0 0 1 0 0,1-1-1 0 0,0 1-52 0 0,3 14 110 0 0,4 18 64 0 0,-5-30-219 0 0,-2 1 1 0 0,1 1 0 0 0,-1-1 0 0 0,-1 0 0 0 0,0 2 44 0 0,0 3 127 0 0,0-1 0 0 0,3 7-127 0 0,-1 1 298 0 0,1-9-243 0 0,-3-9-37 0 0,0-1-1 0 0,-1 0 1 0 0,1 1-1 0 0,-1-1 1 0 0,1 1-1 0 0,-2 1-17 0 0,3 1 64 0 0,-1-4-10 0 0,4 3-4 0 0,-4-5 153 0 0,-1-1 50 0 0,2 1-204 0 0,0 0-1 0 0,-1-1 1 0 0,1 0-1 0 0,0 1 1 0 0,0-1-1 0 0,0 0 1 0 0,0 0-1 0 0,0 0-48 0 0,9-1-669 0 0,-8-4 183 0 0,-3 5 427 0 0,0-1 0 0 0,0 1-1 0 0,0 0 1 0 0,0-1-1 0 0,1 1 1 0 0,-1-1-1 0 0,0 1 1 0 0,0-1 0 0 0,0 1-1 0 0,1-1 1 0 0,-1 1-1 0 0,0 0 1 0 0,1-1-1 0 0,-1 1 1 0 0,0 0 0 0 0,1-1-1 0 0,-1 1 1 0 0,0 0-1 0 0,1-1 60 0 0,-9-8-3496 0 0,11 4 1816 0 0</inkml:trace>
  <inkml:trace contextRef="#ctx0" brushRef="#br0" timeOffset="10925.361">1760 3661 6448 0 0,'1'-14'688'0'0,"5"-37"2463"0"0,-4 37 1314 0 0,-1-1 4261 0 0,-11 38-7737 0 0,1 16-660 0 0,0 1 0 0 0,3 0-1 0 0,2 0 1 0 0,1 1 0 0 0,2 0-1 0 0,2 6-328 0 0,6 72 323 0 0,-4-67-6 0 0,-1-21-144 0 0,1-1 1 0 0,1 1-1 0 0,3 5-173 0 0,-7-35-43 0 0,0 0 0 0 0,1 0 0 0 0,-1 0 0 0 0,0 0 0 0 0,1-1 0 0 0,-1 1 0 0 0,1 0 0 0 0,-1 0 0 0 0,1 0 0 0 0,-1-1 0 0 0,1 1 0 0 0,-1 0 0 0 0,1 0 0 0 0,0-1 0 0 0,-1 1 0 0 0,1-1 0 0 0,0 1 0 0 0,0-1 0 0 0,-1 1 0 0 0,1-1 0 0 0,0 1 0 0 0,0-1 0 0 0,0 0 0 0 0,0 1 0 0 0,0-1-1 0 0,0 0 1 0 0,-1 0 0 0 0,1 1 0 0 0,0-1 0 0 0,0 0 0 0 0,0 0 0 0 0,0 0 0 0 0,0 0 0 0 0,0 0 0 0 0,0-1 0 0 0,0 1 0 0 0,1 0 43 0 0,3-3-347 0 0,0 1 1 0 0,0-1-1 0 0,0 0 0 0 0,0 0 0 0 0,0 0 0 0 0,-1-1 0 0 0,1 0 0 0 0,-1 1 1 0 0,3-5 346 0 0,0 0-1119 0 0,0-1 1 0 0,0 0-1 0 0,0-1 0 0 0,2-6 1119 0 0,15-17-4365 0 0,-9 14 2135 0 0</inkml:trace>
  <inkml:trace contextRef="#ctx0" brushRef="#br0" timeOffset="11406.726">2036 3856 11056 0 0,'6'-13'1378'0'0,"-6"13"-452"0"0,0-3 1338 0 0,0 2-2204 0 0,0 1-1 0 0,0 0 0 0 0,0 0 0 0 0,0 0 0 0 0,-1-1 0 0 0,1 1 0 0 0,0 0 1 0 0,0 0-1 0 0,0 0 0 0 0,0 0 0 0 0,0-1 0 0 0,0 1 0 0 0,0 0 0 0 0,0 0 1 0 0,0 0-1 0 0,0 0 0 0 0,-1 0 0 0 0,1 0 0 0 0,0-1 0 0 0,0 1 0 0 0,0 0 1 0 0,0 0-1 0 0,0 0 0 0 0,-1 0 0 0 0,1 0 0 0 0,0 0 0 0 0,0 0 0 0 0,0 0 1 0 0,0 0-1 0 0,-1 0 0 0 0,1 0 0 0 0,0 0 0 0 0,0 0 0 0 0,0-1 0 0 0,-1 1 0 0 0,1 0 1 0 0,0 1-1 0 0,0-1 0 0 0,0 0 0 0 0,0 0 0 0 0,-1 0 0 0 0,1 0 0 0 0,0 0 1 0 0,0 0-1 0 0,0 0 0 0 0,0 0 0 0 0,-1 0 0 0 0,1 0 0 0 0,0 0 0 0 0,0 0 1 0 0,0 0-1 0 0,0 1 0 0 0,0-1 0 0 0,-1 0 0 0 0,1 0 0 0 0,0 0 0 0 0,0 0-59 0 0,-4 2 321 0 0,0 0-1 0 0,0 1 0 0 0,1-1 0 0 0,-1 1 1 0 0,0 0-1 0 0,1-1 0 0 0,0 1 0 0 0,0 1 1 0 0,0-1-1 0 0,-1 1-320 0 0,-27 40 1200 0 0,26-37-943 0 0,-3 6-130 0 0,0 1 0 0 0,1 0-1 0 0,1 0 1 0 0,0 0 0 0 0,1 1-1 0 0,1-1 1 0 0,0 1 0 0 0,1 1-1 0 0,0-1 1 0 0,0 12-127 0 0,3-22 48 0 0,-1 1-1 0 0,1-1 1 0 0,0 1 0 0 0,0-1 0 0 0,0 1 0 0 0,1-1-1 0 0,0 1 1 0 0,0-1 0 0 0,0 1 0 0 0,1-1 0 0 0,0 0-1 0 0,0 0 1 0 0,2 4-48 0 0,-3-7-11 0 0,-1 0 0 0 0,1-1-1 0 0,0 1 1 0 0,0-1 0 0 0,0 0 0 0 0,1 1 0 0 0,-1-1-1 0 0,0 0 1 0 0,0 1 0 0 0,1-1 0 0 0,-1 0-1 0 0,1 0 1 0 0,-1 0 0 0 0,1 0 0 0 0,0 0 11 0 0,0-1 12 0 0,0 1 1 0 0,0-1-1 0 0,0 0 1 0 0,0 0-1 0 0,0 0 1 0 0,-1 0 0 0 0,1 0-1 0 0,0 0 1 0 0,0-1-1 0 0,0 1 1 0 0,0-1-1 0 0,0 1 1 0 0,0-1 0 0 0,-1 0-1 0 0,1 0-12 0 0,3-1 0 0 0,0 0 0 0 0,0-1 1 0 0,0 0-1 0 0,0 0 0 0 0,-1 0 0 0 0,1-1 0 0 0,-1 1 0 0 0,0-1 0 0 0,0 0 0 0 0,-1-1 0 0 0,1 1 1 0 0,-1 0-1 0 0,0-1 0 0 0,0 0 0 0 0,0 0 0 0 0,1-4 0 0 0,4-10 31 0 0,-1 0 0 0 0,-1-1 0 0 0,4-19-31 0 0,-5 17 93 0 0,-5 21-91 0 0,1-1-1 0 0,-1 1 1 0 0,0-1-1 0 0,0 1 1 0 0,0-1 0 0 0,0 1-1 0 0,0-1 1 0 0,0 1-1 0 0,0-1 1 0 0,-1 1-1 0 0,1-1 1 0 0,0 0-2 0 0,-4-23-19 0 0,4 23-45 0 0,-1 2 64 0 0,1 1-1 0 0,-1-1 0 0 0,0 0 1 0 0,0 0-1 0 0,1 0 0 0 0,-1 1 1 0 0,0-1-1 0 0,1 0 0 0 0,-1 1 1 0 0,1-1-1 0 0,-1 0 0 0 0,0 1 1 0 0,1-1-1 0 0,-1 1 0 0 0,1-1 1 0 0,-1 1-1 0 0,1-1 1 0 0,-1 1-1 0 0,1 0 0 0 0,-1-1 1 0 0,1 1-1 0 0,0 0 0 0 0,-1-1 1 0 0,1 1-1 0 0,0 0 0 0 0,0-1 1 0 0,-1 1 0 0 0,-4 20 3 0 0,4-16-5 0 0,1 0 2 0 0,1 0 0 0 0,-1 1 0 0 0,1-1 0 0 0,0 0 0 0 0,0 0 0 0 0,1 0 0 0 0,0 0 0 0 0,-1-1 0 0 0,1 1 0 0 0,1 0 0 0 0,-1-1 0 0 0,1 1 0 0 0,2 2 0 0 0,0 0 0 0 0,0 0 0 0 0,1 0 0 0 0,0-1 0 0 0,0 0 0 0 0,0 0 0 0 0,1 0 0 0 0,0-1 0 0 0,0 0 0 0 0,1 0 0 0 0,-1-1 0 0 0,7 3 0 0 0,-11-6-63 0 0,1 0-1 0 0,-1 0 1 0 0,0-1 0 0 0,0 1-1 0 0,0-1 1 0 0,1 0 0 0 0,-1 0-1 0 0,0 0 1 0 0,0 0-1 0 0,0-1 1 0 0,1 1 0 0 0,-1-1-1 0 0,0 0 1 0 0,0 0-1 0 0,0 0 1 0 0,0 0 0 0 0,0-1-1 0 0,2 0 64 0 0,2-2-787 0 0,-1 0 0 0 0,1 0-1 0 0,-1-1 1 0 0,0 1 0 0 0,-1-1 0 0 0,1 0-1 0 0,2-3 788 0 0,3-4-7035 0 0</inkml:trace>
  <inkml:trace contextRef="#ctx0" brushRef="#br0" timeOffset="11730.335">2345 3793 8288 0 0,'0'0'381'0'0,"0"0"-6"0"0,9 11 1374 0 0,8 14 3522 0 0,10 16-2801 0 0,28 45-141 0 0,-49-77-1949 0 0,0 1-1 0 0,-1 0 1 0 0,-1 0-1 0 0,0 0 0 0 0,0 1 1 0 0,-1-1-1 0 0,2 10-379 0 0,-4-14 222 0 0,0 1-1 0 0,-1-1 0 0 0,0 0 0 0 0,0 1 0 0 0,0-1 1 0 0,-1 5-222 0 0,0-9 31 0 0,1 0 1 0 0,-1 0 0 0 0,1 0-1 0 0,-1 0 1 0 0,0 0 0 0 0,1-1-1 0 0,-1 1 1 0 0,0 0 0 0 0,0 0-1 0 0,-1 0 1 0 0,1-1 0 0 0,0 1-1 0 0,-1-1 1 0 0,1 1 0 0 0,0-1-1 0 0,-1 1 1 0 0,0-1 0 0 0,1 0-1 0 0,-1 0 1 0 0,0 0 0 0 0,0 0-1 0 0,0 0-31 0 0,-14 7-13 0 0,-1-2 0 0 0,0 0 0 0 0,0-1 0 0 0,0 0 0 0 0,-1-1 0 0 0,-13 0 13 0 0,20-3 52 0 0,3 0-189 0 0,1 0 0 0 0,-1-1 0 0 0,0 0 0 0 0,1-1 1 0 0,-3 0 136 0 0,6 1-49 0 0,-1-1-24 0 0,1 0 0 0 0,-1 0 1 0 0,0 0-1 0 0,0-1 0 0 0,1 1 0 0 0,-1-1 73 0 0,4 2-51 0 0,0-1 0 0 0,1 1 0 0 0,-1-1-1 0 0,0 1 1 0 0,0-1 0 0 0,0 1-1 0 0,1-1 1 0 0,-1 0 0 0 0,0 1 0 0 0,1-1-1 0 0,-1 0 1 0 0,0 0 0 0 0,1 1 0 0 0,-1-1-1 0 0,1 0 1 0 0,-1 0 0 0 0,1 0-1 0 0,0 0 1 0 0,-1 0 0 0 0,1 0 0 0 0,0 0-1 0 0,0 1 1 0 0,0-1 0 0 0,-1 0 0 0 0,1 0-1 0 0,0 0 1 0 0,0 0 0 0 0,0 0-1 0 0,0 0 1 0 0,1 0 0 0 0,-1 0 0 0 0,0 0-1 0 0,0 0 52 0 0,1-3-615 0 0,1 0-1 0 0,-1 0 1 0 0,1 0-1 0 0,0 0 1 0 0,-1 0-1 0 0,2 1 1 0 0,-1-1-1 0 0,0 1 1 0 0,1-1-1 0 0,-1 1 1 0 0,1 0 615 0 0,7-8-2061 0 0</inkml:trace>
  <inkml:trace contextRef="#ctx0" brushRef="#br0" timeOffset="12258.189">2556 4079 11976 0 0,'0'0'266'0'0,"0"0"44"0"0,0 0 15 0 0,2 0-26 0 0,31-11 1121 0 0,-1-2 0 0 0,0-1 1 0 0,-1-1-1 0 0,-1-2 1 0 0,0-1-1 0 0,14-12-1420 0 0,-30 20 250 0 0,-1-1 0 0 0,-1-1 1 0 0,0 0-1 0 0,-1 0 0 0 0,0-1 0 0 0,6-10-250 0 0,-14 16 49 0 0,1 1 0 0 0,-1-1 0 0 0,0 0 0 0 0,-1 0 0 0 0,1 0 0 0 0,-1-5-49 0 0,6-13-6 0 0,-8 24 6 0 0,1 0 0 0 0,-1 0 0 0 0,0 0 0 0 0,1-1 0 0 0,-1 1 0 0 0,0 0 0 0 0,0 0 0 0 0,0 0 0 0 0,0 0 0 0 0,0-1 0 0 0,0 1 0 0 0,-1 0 0 0 0,1 0 0 0 0,0 0 0 0 0,-1 0 0 0 0,1 0 0 0 0,0 0 0 0 0,-1 0 0 0 0,1 0 0 0 0,-1-1 0 0 0,0 2 0 0 0,1-1 0 0 0,-1 0 0 0 0,0 0 0 0 0,0 0 0 0 0,1 0 0 0 0,-1 0 0 0 0,0 1 0 0 0,0-1 0 0 0,0 0 0 0 0,0 1 0 0 0,0-1 0 0 0,0 0 0 0 0,0 1 0 0 0,0-1 0 0 0,-1 1 0 0 0,0-1 0 0 0,-1 0 0 0 0,1 0 0 0 0,0 1 0 0 0,-1-1 0 0 0,1 1 0 0 0,0 0 0 0 0,-1-1 0 0 0,1 1 0 0 0,0 0 0 0 0,-1 0 0 0 0,1 1 0 0 0,0-1 0 0 0,-1 0 0 0 0,1 1 0 0 0,0 0 0 0 0,0-1 0 0 0,-1 1 0 0 0,0 0 0 0 0,-7 5 0 0 0,-1 1 0 0 0,2 0 0 0 0,-1 0 0 0 0,1 1 0 0 0,0 0 0 0 0,0 0 0 0 0,1 1 0 0 0,0 1 0 0 0,1-1 0 0 0,0 1 0 0 0,1 0 0 0 0,0 0 0 0 0,0 1 0 0 0,1 0 0 0 0,-1 3 0 0 0,4-5 14 0 0,0 0 0 0 0,1 1-1 0 0,0-1 1 0 0,0 0-1 0 0,1 1 1 0 0,0-1 0 0 0,1 0-1 0 0,0 0 1 0 0,0 1-14 0 0,0 2 176 0 0,0-7-114 0 0,-1 0-1 0 0,1 0 1 0 0,0 0 0 0 0,1-1-1 0 0,-1 1 1 0 0,1 0 0 0 0,0-1 0 0 0,0 1-1 0 0,0-1 1 0 0,1 0 0 0 0,-1 0-1 0 0,1 0 1 0 0,0 0 0 0 0,0 0-1 0 0,1 0 1 0 0,-1-1 0 0 0,1 0 0 0 0,0 1-1 0 0,0-2 1 0 0,0 1 0 0 0,0 0-1 0 0,0-1 1 0 0,0 1 0 0 0,1-1-1 0 0,0-1 1 0 0,-1 1 0 0 0,1 0 0 0 0,0-1-1 0 0,3 1-61 0 0,2-1 53 0 0,0 0 1 0 0,0 0-1 0 0,0-1 0 0 0,0 0 0 0 0,0-1 0 0 0,-1 0 1 0 0,1-1-1 0 0,0 1 0 0 0,9-5-53 0 0,-14 5-120 0 0,2-2 62 0 0,0 1 0 0 0,0-1 1 0 0,0-1-1 0 0,-1 1 0 0 0,3-3 58 0 0,-7 5-16 0 0,0-1 0 0 0,0 0-1 0 0,0 1 1 0 0,0-1 0 0 0,-1 0-1 0 0,1 0 1 0 0,-1-1-1 0 0,1 1 1 0 0,-1 0 0 0 0,0 0-1 0 0,0-1 1 0 0,0 1 0 0 0,0-1-1 0 0,0 1 1 0 0,0-1 0 0 0,-1 1-1 0 0,1-1 17 0 0,-1 0-402 0 0,1 1 0 0 0,-1-1 0 0 0,0 1 0 0 0,0-1-1 0 0,0 1 1 0 0,0-1 0 0 0,-1 1 0 0 0,1-1 0 0 0,0 1 0 0 0,-1-1 0 0 0,0 1-1 0 0,0 0 1 0 0,0-1 0 0 0,0 1 0 0 0,0 0 0 0 0,-1-1 402 0 0,-12-18-7165 0 0</inkml:trace>
  <inkml:trace contextRef="#ctx0" brushRef="#br0" timeOffset="12557.639">2465 3716 12096 0 0,'0'0'553'0'0,"0"0"-16"0"0,0 0-243 0 0,0 11 1666 0 0,0-6-1591 0 0,-1-1 0 0 0,0 0 1 0 0,0 1-1 0 0,0-1 1 0 0,-1 0-1 0 0,0 0 1 0 0,1 0-1 0 0,-1 0 1 0 0,-2 2-370 0 0,-6 13 1050 0 0,6-11-675 0 0,-1 1 0 0 0,0-2 0 0 0,0 1 0 0 0,-7 7-375 0 0,-2 4 564 0 0,-60 73 1086 0 0,19-25-1660 0 0,26-33 525 0 0,-16 15-515 0 0,1-2-6983 0 0,31-33-332 0 0</inkml:trace>
  <inkml:trace contextRef="#ctx0" brushRef="#br0" timeOffset="13270.607">3174 3796 4608 0 0,'0'0'208'0'0,"0"0"359"0"0,0 0 1378 0 0,0 0 597 0 0,0 2 1499 0 0,0 10-1942 0 0,2 10-962 0 0,-1 11-117 0 0,-2-21-522 0 0,1 0 0 0 0,1 0 0 0 0,0 3-498 0 0,1 19 1090 0 0,-2-3-544 0 0,0 10 482 0 0,-1 0 1 0 0,-3 10-1029 0 0,3-43 103 0 0,0-3-96 0 0,1-1 0 0 0,-1 0 0 0 0,0 0 0 0 0,0 1 0 0 0,0-1 0 0 0,-1 0-1 0 0,1 0 1 0 0,-1 0 0 0 0,0 0-7 0 0,2-4 0 0 0,-1 1 0 0 0,1-1 0 0 0,0 0 0 0 0,0 1 0 0 0,-1-1-1 0 0,1 0 1 0 0,0 0 0 0 0,0 1 0 0 0,-1-1 0 0 0,1 0 0 0 0,0 0 0 0 0,-1 1 0 0 0,1-1-1 0 0,0 0 1 0 0,-1 0 0 0 0,1 0 0 0 0,0 0 0 0 0,-1 0 0 0 0,1 0 0 0 0,-1 1-1 0 0,1-1 1 0 0,0 0 0 0 0,-1 0 0 0 0,1 0 0 0 0,0 0 0 0 0,-1 0 0 0 0,1 0-1 0 0,-1 0 1 0 0,1-1 0 0 0,0 1 0 0 0,-1 0 0 0 0,1 0 0 0 0,0 0 0 0 0,-1 0 0 0 0,1 0-1 0 0,0-1 1 0 0,-1 1 0 0 0,-10-7 48 0 0,10 6-19 0 0,-1-2 98 0 0,-1 1-1 0 0,1-1 1 0 0,-1 0-1 0 0,1 0 0 0 0,0-1 1 0 0,0 1-1 0 0,0 0 1 0 0,1-1-1 0 0,-1 1 1 0 0,1-1-1 0 0,-1 1 1 0 0,1-1-1 0 0,1 0 0 0 0,-1 1 1 0 0,0-1-1 0 0,1-3-126 0 0,-1-1-7 0 0,1-1-1 0 0,0 1 0 0 0,1-1 0 0 0,-1 0 0 0 0,2 1 0 0 0,1-8 8 0 0,-2 14 1 0 0,2-12-35 0 0,0 1 0 0 0,2 0 1 0 0,0 0-1 0 0,0 0 0 0 0,5-7 34 0 0,-4 10-80 0 0,1 0-1 0 0,0 0 1 0 0,0 1-1 0 0,1-1 1 0 0,1 2-1 0 0,-1-1 1 0 0,1 1 0 0 0,1 1-1 0 0,0 0 1 0 0,0 0-1 0 0,0 0 1 0 0,1 2-1 0 0,-1-1 1 0 0,2 1-1 0 0,-1 1 1 0 0,0 0-1 0 0,1 1 1 0 0,0 0-1 0 0,0 0 1 0 0,3 1 80 0 0,53-9-4360 0 0,-47 11 2737 0 0</inkml:trace>
  <inkml:trace contextRef="#ctx0" brushRef="#br0" timeOffset="17712.235">6320 3747 6448 0 0,'23'-7'498'0'0,"-23"7"-470"0"0,0-1 0 0 0,1 1 0 0 0,-1 0 0 0 0,0 0 0 0 0,0-1-1 0 0,0 1 1 0 0,0 0 0 0 0,0 0 0 0 0,0-1 0 0 0,1 1-1 0 0,-1 0 1 0 0,0-1 0 0 0,0 1 0 0 0,0 0 0 0 0,0-1 0 0 0,0 1-1 0 0,0 0 1 0 0,0-1 0 0 0,0 1 0 0 0,0 0 0 0 0,0 0-1 0 0,0-1 1 0 0,0 1 0 0 0,-1 0 0 0 0,1-1 0 0 0,0 1 0 0 0,0 0-1 0 0,0-1 1 0 0,0 1 0 0 0,0 0 0 0 0,-1 0 0 0 0,1-1-1 0 0,0 1 1 0 0,0 0 0 0 0,0 0 0 0 0,-1 0 0 0 0,1-1 0 0 0,0 1-1 0 0,-1 0-27 0 0,-7-10 2370 0 0,7 8-2065 0 0,0 1 0 0 0,-1 0 0 0 0,1 0 0 0 0,0 0 1 0 0,0 0-1 0 0,-1 0 0 0 0,1 0 0 0 0,-1 0 0 0 0,1 1 0 0 0,-1-1 0 0 0,1 0 0 0 0,-1 1 0 0 0,0 0 1 0 0,1-1-1 0 0,-1 1 0 0 0,1 0 0 0 0,-1-1 0 0 0,0 1 0 0 0,0 0-305 0 0,1 0 873 0 0,1 0-1 0 0,0 0-102 0 0,0 0-432 0 0,0 4-71 0 0,2 3 123 0 0,0 1 1 0 0,-1-1-1 0 0,0 1 0 0 0,0 0 0 0 0,-1-1 0 0 0,0 4-390 0 0,5 59 1600 0 0,-4-33-1842 0 0,-1 33 736 0 0,-1-59-511 0 0,2 0-1 0 0,-1 0 0 0 0,2 4 18 0 0,1 21 104 0 0,-1-14 45 0 0,-2-19-154 0 0,1 1 0 0 0,-1-1 0 0 0,0 0 0 0 0,0 1 0 0 0,0-1 0 0 0,0 1 1 0 0,0-1-1 0 0,-1 0 0 0 0,0 0 0 0 0,0 3 5 0 0,1-6-4 0 0,0 1 0 0 0,-1 0 0 0 0,1 0 0 0 0,0-1 0 0 0,0 1 0 0 0,0 0 0 0 0,0 0 0 0 0,0 0 0 0 0,0-1 0 0 0,0 1 0 0 0,0 0-1 0 0,1 0 1 0 0,-1-1 0 0 0,0 1 0 0 0,0 0 0 0 0,1 0 0 0 0,-1-1 0 0 0,1 2 4 0 0,-1-2 7 0 0,0 0 1 0 0,0 1-1 0 0,1-1 0 0 0,-1 1 0 0 0,0-1 1 0 0,0 1-1 0 0,0 0 0 0 0,1-1 0 0 0,-1 1 0 0 0,0-1 1 0 0,0 1-1 0 0,0-1 0 0 0,0 1 0 0 0,0-1 1 0 0,0 1-1 0 0,0 0 0 0 0,0-1 0 0 0,-1 1 0 0 0,1-1 1 0 0,0 1-1 0 0,0-1 0 0 0,0 1 0 0 0,0-1 1 0 0,-1 1-1 0 0,1-1 0 0 0,0 1 0 0 0,-1-1 0 0 0,1 1 1 0 0,0-1-1 0 0,-1 1-7 0 0,-10 9 108 0 0,9-8-55 0 0,2-1 13 0 0,0-1 4 0 0,7-1-18 0 0,-1 1-1 0 0,0-1 1 0 0,0 0-1 0 0,0-1 1 0 0,-1 1 0 0 0,1-1-1 0 0,0 0 1 0 0,0-1-1 0 0,-1 1 1 0 0,3-3-52 0 0,12-5 60 0 0,30-4 404 0 0,-37 10-518 0 0,0 1 0 0 0,0 1-1 0 0,0 0 1 0 0,0 1 0 0 0,1 0-1 0 0,1 1 55 0 0,29-2 528 0 0,-41 1-480 0 0,7-2-284 0 0,-9 3-231 0 0,16-3-2420 0 0,-13-1 661 0 0,-4 3-4959 0 0</inkml:trace>
  <inkml:trace contextRef="#ctx0" brushRef="#br0" timeOffset="18016.539">6253 3864 10912 0 0,'0'0'497'0'0,"0"0"-8"0"0,-2 0-311 0 0,-8-4 543 0 0,9 1 958 0 0,7 0-567 0 0,20-7 661 0 0,-21 8-1411 0 0,1-1-1 0 0,0 1 0 0 0,-1 0 0 0 0,1 1 0 0 0,5-1-361 0 0,197-10 2674 0 0,-18 2-1964 0 0,-179 9-767 0 0,1-1 28 0 0,-3 2-2867 0 0,-9 0 1526 0 0</inkml:trace>
  <inkml:trace contextRef="#ctx0" brushRef="#br0" timeOffset="18309.116">6206 3694 7832 0 0,'-6'-3'602'0'0,"6"3"-583"0"0,0 0 0 0 0,0 0 1 0 0,0 0-1 0 0,-1 0 0 0 0,1-1 0 0 0,0 1 0 0 0,0 0 0 0 0,0 0 0 0 0,0-1 0 0 0,0 1 0 0 0,0 0 0 0 0,-1 0 0 0 0,1-1 0 0 0,0 1 0 0 0,0 0 0 0 0,0 0 0 0 0,0-1 0 0 0,0 1 0 0 0,0 0 0 0 0,0-1 0 0 0,0 1 0 0 0,0 0 0 0 0,0 0 0 0 0,0-1 0 0 0,0 1 1 0 0,0 0-1 0 0,1 0 0 0 0,-1-1 0 0 0,0 1 0 0 0,0 0 0 0 0,0 0 0 0 0,0-1 0 0 0,0 1 0 0 0,0 0 0 0 0,1 0 0 0 0,-1-1 0 0 0,0 1 0 0 0,0 0 0 0 0,0 0 0 0 0,1 0 0 0 0,-1 0 0 0 0,0-1 0 0 0,0 1 0 0 0,0 0 0 0 0,1 0 0 0 0,-1 0 0 0 0,0 0 0 0 0,0 0 1 0 0,1 0-1 0 0,-1 0 0 0 0,0 0 0 0 0,1-1-19 0 0,0 0 1757 0 0,-1 1-1685 0 0,0 0 0 0 0,0-1 0 0 0,0 1-1 0 0,0 0 1 0 0,0-1 0 0 0,0 1 0 0 0,0-1-1 0 0,0 1 1 0 0,0 0 0 0 0,0-1 0 0 0,0 1-1 0 0,0 0 1 0 0,0-1 0 0 0,0 1 0 0 0,0 0-1 0 0,0-1 1 0 0,1 1 0 0 0,-1 0 0 0 0,0-1-1 0 0,0 1 1 0 0,0 0 0 0 0,1-1 0 0 0,-1 1-1 0 0,0 0 1 0 0,0 0 0 0 0,1-1 0 0 0,-1 1-1 0 0,0 0 1 0 0,0 0 0 0 0,1-1 0 0 0,-1 1 0 0 0,0 0-1 0 0,1 0 1 0 0,-1 0 0 0 0,0 0 0 0 0,1 0-1 0 0,-1-1 1 0 0,0 1 0 0 0,1 0 0 0 0,-1 0-1 0 0,1 0-71 0 0,19-6 886 0 0,-15 5-428 0 0,-3 1 208 0 0,0-1-31 0 0,13-5-109 0 0,0 1 1 0 0,1 0-1 0 0,0 1 1 0 0,-1 1-1 0 0,1 0 1 0 0,9 0-527 0 0,31 0 700 0 0,14 3-700 0 0,-51 0 67 0 0,3 0-253 0 0,0 2 0 0 0,0 1 0 0 0,20 5 186 0 0,-11 1-2103 0 0,-18-6 860 0 0</inkml:trace>
  <inkml:trace contextRef="#ctx0" brushRef="#br0" timeOffset="18798.868">6824 3972 8288 0 0,'0'0'381'0'0,"0"0"-6"0"0,0 0-103 0 0,0 0 462 0 0,3 1 860 0 0,-2 2 1896 0 0,3 24-1679 0 0,-3-23-1557 0 0,0 0-1 0 0,0 0 1 0 0,0 0 0 0 0,-1 0 0 0 0,1 0-1 0 0,-1 0 1 0 0,0 0 0 0 0,0 0 0 0 0,-1 1-254 0 0,-1 14 165 0 0,-1 8 230 0 0,1-3 694 0 0,1-8-745 0 0,-2 3-97 0 0,1-4-121 0 0,0 0 0 0 0,1 1-1 0 0,0-1 1 0 0,1 0 0 0 0,1 10-126 0 0,0-17 53 0 0,-2 0 1 0 0,-1 0-33 0 0,0-4 32 0 0,1-3 43 0 0,1-1 134 0 0,0 0 52 0 0,1 2 8 0 0,1 4-72 0 0,-2-5-298 0 0,18 4 284 0 0,0-5 166 0 0,0 0 0 0 0,0-1-1 0 0,0 0 1 0 0,17-5-370 0 0,-12 3 237 0 0,1 0-1 0 0,11 1-236 0 0,-6 0 64 0 0,-24 2-78 0 0,-4 0-88 0 0,-1 0-126 0 0,0 0-26 0 0,0 0 4 0 0,0 0-31 0 0,0 0-139 0 0,0 0-57 0 0,0 0-17 0 0,0 0-119 0 0,0 0-494 0 0,0 0-217 0 0,0 0-1076 0 0,0 0-4147 0 0</inkml:trace>
  <inkml:trace contextRef="#ctx0" brushRef="#br0" timeOffset="20720.905">7854 4005 7832 0 0,'0'0'68'0'0,"1"-1"-1"0"0,-1 1 1 0 0,1 0 0 0 0,-1-1 0 0 0,0 1-1 0 0,0-1 1 0 0,1 1 0 0 0,-1 0 0 0 0,0-1-1 0 0,0 1 1 0 0,1-1 0 0 0,-1 1 0 0 0,0-1-1 0 0,0 1 1 0 0,0-1 0 0 0,0 1 0 0 0,0-1-1 0 0,0 1 1 0 0,0 0 0 0 0,0-1 0 0 0,0 1 0 0 0,0-1-1 0 0,0 1 1 0 0,0-1 0 0 0,0 1 0 0 0,0-1-1 0 0,0 1 1 0 0,0-1 0 0 0,-1 1 0 0 0,1-1-1 0 0,0 1 1 0 0,0-1-68 0 0,-6-17 3646 0 0,4 15-3344 0 0,0 0 0 0 0,0 0-1 0 0,0 1 1 0 0,0-1 0 0 0,0 1-1 0 0,-1-1 1 0 0,1 1-1 0 0,-1 0 1 0 0,0 0 0 0 0,1 0-1 0 0,-1 0 1 0 0,0 1 0 0 0,0-1-1 0 0,0 1 1 0 0,0 0 0 0 0,-1 0-1 0 0,1 0 1 0 0,0 0 0 0 0,0 0-1 0 0,-2 0-301 0 0,-2 0 303 0 0,0 1-1 0 0,-1-1 0 0 0,1 1 1 0 0,0 0-1 0 0,-1 1 0 0 0,1-1 1 0 0,0 1-1 0 0,-6 2-302 0 0,2 1 141 0 0,1 1 0 0 0,0 0 1 0 0,0 0-1 0 0,0 1 0 0 0,0 0 0 0 0,1 1 0 0 0,0 0 1 0 0,0 0-1 0 0,1 1 0 0 0,0 0 0 0 0,0 1-141 0 0,5-5 26 0 0,0-1-1 0 0,0 1 1 0 0,1-1-1 0 0,0 1 1 0 0,-1 0-1 0 0,1 0 0 0 0,1 0 1 0 0,-1 0-1 0 0,1 0 1 0 0,-1 0-1 0 0,1 1 1 0 0,0-1-1 0 0,1 0 1 0 0,-1 1-1 0 0,1-1 0 0 0,0 4-25 0 0,0-5 7 0 0,0-1 0 0 0,0 1 0 0 0,1-1 0 0 0,-1 0 0 0 0,1 1 0 0 0,-1-1 0 0 0,1 0 0 0 0,0 0 0 0 0,0 1 0 0 0,0-1 0 0 0,0 0 0 0 0,1 0 0 0 0,-1 0 0 0 0,0 0 0 0 0,1 0 0 0 0,-1 0 0 0 0,1-1 0 0 0,0 1 0 0 0,0 0-1 0 0,0-1 1 0 0,0 0 0 0 0,0 1 0 0 0,0-1 0 0 0,0 0 0 0 0,0 0 0 0 0,0 0 0 0 0,0 0 0 0 0,1 0 0 0 0,-1-1 0 0 0,0 1 0 0 0,1 0-7 0 0,4 0 35 0 0,1-1 1 0 0,-1 1-1 0 0,0-1 1 0 0,0 0-1 0 0,1-1 1 0 0,-1 0-1 0 0,0 0 1 0 0,0 0-1 0 0,5-2-35 0 0,4-2 191 0 0,0-1 1 0 0,0-1-1 0 0,8-4-191 0 0,-18 8 14 0 0,0-1-1 0 0,-1 1 0 0 0,1-1 0 0 0,-1-1 1 0 0,0 1-1 0 0,0-1 0 0 0,0 0 1 0 0,-1 0-14 0 0,10-12-333 0 0,9-16 333 0 0,-19 26 90 0 0,-2 5-90 0 0,2-9-12 0 0,0 46 16 0 0,-4-28-4 0 0,0 1 0 0 0,1-1 0 0 0,0 0 0 0 0,1 0 0 0 0,0 1 0 0 0,0-1 0 0 0,0 0 0 0 0,1-1 0 0 0,0 1 0 0 0,2 4 0 0 0,-4-9 5 0 0,1-1 1 0 0,-1 1-1 0 0,1 0 0 0 0,-1-1 0 0 0,1 1 1 0 0,0-1-1 0 0,-1 0 0 0 0,1 1 0 0 0,0-1 1 0 0,0 0-1 0 0,0 0 0 0 0,0 0 0 0 0,0 0 1 0 0,0-1-1 0 0,0 1 0 0 0,0-1 0 0 0,0 1 1 0 0,0-1-1 0 0,1 0-5 0 0,5 1-1308 0 0,0-1 0 0 0,0 0 1 0 0,0 0-1 0 0,5-1 1308 0 0,-2-1-4122 0 0,2 2-2688 0 0</inkml:trace>
  <inkml:trace contextRef="#ctx0" brushRef="#br0" timeOffset="37275.243">2355 4802 9760 0 0,'0'0'222'0'0,"9"-8"526"0"0,3 0-522 0 0,-12 8 700 0 0,0 0-837 0 0,0-1-1 0 0,0 1 0 0 0,0 0 1 0 0,0 0-1 0 0,0 0 0 0 0,0 0 1 0 0,0 0-1 0 0,0 0 0 0 0,0 0 1 0 0,1 0-1 0 0,-1 0 0 0 0,0-1 1 0 0,0 1-1 0 0,0 0 0 0 0,0 0 0 0 0,0 0 1 0 0,0 0-1 0 0,0 0 0 0 0,0 0 1 0 0,0 0-1 0 0,0 0 0 0 0,0 0 1 0 0,0 0-1 0 0,0 0 0 0 0,1 0 1 0 0,-1 0-1 0 0,0 0 0 0 0,0 0 1 0 0,0 0-1 0 0,0 0 0 0 0,0 0 1 0 0,0 0-1 0 0,0-1 0 0 0,0 1 1 0 0,1 0-1 0 0,-1 0 0 0 0,0 1 1 0 0,0-1-1 0 0,0 0 0 0 0,0 0 1 0 0,0 0-1 0 0,0 0 0 0 0,0 0 1 0 0,0 0-1 0 0,0 0 0 0 0,1 0 1 0 0,-1 0-1 0 0,0 0 0 0 0,0 0 1 0 0,0 0-1 0 0,0 0 0 0 0,0 0 0 0 0,0 0 1 0 0,0 0-1 0 0,0 0 0 0 0,0 0 1 0 0,0 0-1 0 0,0 1 0 0 0,0-1 1 0 0,0 0-1 0 0,0 0 0 0 0,1 0 1 0 0,-1 0-1 0 0,0 0 0 0 0,0 0 1 0 0,0 0-1 0 0,0 0 0 0 0,0 0 1 0 0,0 1-1 0 0,0-1-88 0 0,4 5 1818 0 0,-2 4-1466 0 0,0 1 0 0 0,-1-1-1 0 0,0 0 1 0 0,-1 0 0 0 0,0 1-1 0 0,0-1 1 0 0,-1 0 0 0 0,0 3-352 0 0,0-7 88 0 0,-6 46 121 0 0,3-29 136 0 0,-1 20-345 0 0,1 14 197 0 0,2-40-134 0 0,0-1 0 0 0,1 1 1 0 0,1 0-1 0 0,0 0 0 0 0,2 0 0 0 0,0 0 1 0 0,0 0-1 0 0,2 2-63 0 0,-3-16 33 0 0,-1 0 0 0 0,1 0 0 0 0,0 0-1 0 0,0-1 1 0 0,0 1 0 0 0,1 0 0 0 0,-1 0 0 0 0,0-1 0 0 0,1 1 0 0 0,-1-1 0 0 0,1 1-1 0 0,-1-1 1 0 0,1 1 0 0 0,0-1 0 0 0,-1 0 0 0 0,1 0 0 0 0,0 0 0 0 0,0 0-1 0 0,0 0 1 0 0,0 0 0 0 0,0-1 0 0 0,0 1 0 0 0,0-1 0 0 0,0 1 0 0 0,0-1 0 0 0,0 0-1 0 0,0 0 1 0 0,1 0 0 0 0,-1 0 0 0 0,0 0-33 0 0,9 0 215 0 0,0-1 0 0 0,0-1 1 0 0,0 0-1 0 0,-1 0 0 0 0,3-1-215 0 0,-13 3 1 0 0,44-11 315 0 0,-5 1 150 0 0,29-10-466 0 0,-43 12 0 0 0,-18 6 0 0 0,0 0 0 0 0,0 0 0 0 0,-1-1 0 0 0,4-1 0 0 0,-1-1 20 0 0,-5 3-29 0 0,0 0-1 0 0,-1 0 1 0 0,1 0 0 0 0,-1 0 0 0 0,3-3 9 0 0,-5 4-80 0 0,-1 1 1 0 0,0 0-1 0 0,1-1 1 0 0,-1 1 0 0 0,0 0-1 0 0,0-1 1 0 0,0 1 0 0 0,1-1-1 0 0,-1 1 1 0 0,0-1-1 0 0,0 1 1 0 0,0 0 0 0 0,0-1-1 0 0,0 1 1 0 0,0-1-1 0 0,0 1 1 0 0,0-1 0 0 0,0 1-1 0 0,0 0 1 0 0,0-1 0 0 0,0 1-1 0 0,0-1 1 0 0,0 1-1 0 0,-1-1 1 0 0,1 1 0 0 0,0 0-1 0 0,0-1 1 0 0,0 1 0 0 0,-1-1 79 0 0,-4-8-5897 0 0,4 8 5296 0 0,-3-5-7180 0 0</inkml:trace>
  <inkml:trace contextRef="#ctx0" brushRef="#br0" timeOffset="37544.929">2289 4923 16903 0 0,'0'0'382'0'0,"0"0"54"0"0,9 3 434 0 0,6 3-705 0 0,-12-4-114 0 0,0 0 0 0 0,1-1 0 0 0,-1 0 0 0 0,0 0 0 0 0,1 0 0 0 0,-1 0 0 0 0,4 0-51 0 0,31 1 1266 0 0,1-1 0 0 0,-1-2 0 0 0,21-3-1266 0 0,-34 1 225 0 0,66-8 2052 0 0,39-11-2277 0 0,-117 19-119 0 0,10-2-1925 0 0,-22 4-355 0 0,-1 1-5268 0 0</inkml:trace>
  <inkml:trace contextRef="#ctx0" brushRef="#br0" timeOffset="37740.848">2237 4739 16208 0 0,'0'0'365'0'0,"0"0"56"0"0,6-6 420 0 0,5-2-770 0 0,0 1-1 0 0,0 1 0 0 0,0-1 0 0 0,0 2 1 0 0,1 0-1 0 0,0 0 0 0 0,12-3-70 0 0,-12 4 90 0 0,22-6 129 0 0,-1 1 0 0 0,2 1 0 0 0,-1 3-1 0 0,1 0 1 0 0,16 1-219 0 0,-28 5-57 0 0,0 0 0 0 0,0 1-1 0 0,5 2 58 0 0,-1-1-724 0 0,-14-1 63 0 0,-1 0-1 0 0,1 1 0 0 0,9 4 662 0 0,7 3-1022 0 0</inkml:trace>
  <inkml:trace contextRef="#ctx0" brushRef="#br0" timeOffset="38078.213">3066 5033 15576 0 0,'-10'3'1659'0'0,"5"-1"-1683"0"0,-15 5 611 0 0,0 1 0 0 0,-9 5-587 0 0,-12 15 773 0 0,17-12-348 0 0,20-12-314 0 0,0-1 0 0 0,-1 1 0 0 0,2-1 0 0 0,-1 1 0 0 0,-1 3-111 0 0,3-6 27 0 0,0 1 0 0 0,1 0 0 0 0,0 0 0 0 0,-1 0-1 0 0,1 1 1 0 0,0-1 0 0 0,0 0 0 0 0,0 0 0 0 0,0 1 0 0 0,1-1 0 0 0,-1 0 0 0 0,0 1-1 0 0,1 0-26 0 0,0-1 8 0 0,0-1 0 0 0,0 1-1 0 0,0 0 1 0 0,0 0-1 0 0,1-1 1 0 0,-1 1 0 0 0,1 0-1 0 0,-1-1 1 0 0,1 1 0 0 0,-1 0-1 0 0,1-1 1 0 0,0 1-1 0 0,0-1 1 0 0,0 1 0 0 0,0-1-1 0 0,0 0 1 0 0,0 1-1 0 0,0-1 1 0 0,0 0 0 0 0,1 0-1 0 0,0 1-7 0 0,1 0 19 0 0,0 0 0 0 0,0-1 0 0 0,0 1 0 0 0,0-1 0 0 0,0 0 0 0 0,1 0 0 0 0,2 1-19 0 0,-6-2 3 0 0,28 6 125 0 0,1-2-1 0 0,10 0-127 0 0,-24-2-7 0 0,17 1 319 0 0,-30-3-156 0 0,-4 2 49 0 0,0 0-1 0 0,0 0 0 0 0,0 0 0 0 0,0-1 0 0 0,0 1 1 0 0,0-1-1 0 0,0 1 0 0 0,-1-1 0 0 0,0 0-204 0 0,3-1 1 0 0,-13 6-47 0 0,0-1 0 0 0,0 0 1 0 0,-13 2 45 0 0,-25 9-554 0 0,13-3-939 0 0,36-12 1039 0 0,-1-1-1 0 0,1 0 0 0 0,0 1 0 0 0,-1-1 0 0 0,1 0 0 0 0,-1 0 0 0 0,1 0 0 0 0,0 0 0 0 0,-1 0 1 0 0,1-1-1 0 0,-1 1 0 0 0,1-1 0 0 0,-2 0 455 0 0,2 0-5785 0 0</inkml:trace>
  <inkml:trace contextRef="#ctx0" brushRef="#br0" timeOffset="38561.835">3100 5140 7368 0 0,'7'12'786'0'0,"4"27"1832"0"0,1 1 3079 0 0,-8-30-4998 0 0,-1-1 1 0 0,-1 1 0 0 0,1 4-700 0 0,4 14 975 0 0,9 43 970 0 0,-4-18-995 0 0,-6-27-600 0 0,-1 0 1 0 0,-2 0-1 0 0,0 1 0 0 0,-1 14-350 0 0,-3-43 28 0 0,1 0 0 0 0,-1-1 0 0 0,1 1 0 0 0,-1 0-1 0 0,0 0 1 0 0,0 0 0 0 0,0 0 0 0 0,0 0 0 0 0,-1-1-28 0 0,-6-11-217 0 0,-1-11-473 0 0,2-1 0 0 0,0 0 1 0 0,1 0-1 0 0,2 0 0 0 0,0-1 1 0 0,2 0-1 0 0,1 1 0 0 0,2-26 690 0 0,1 39-56 0 0,-1 0-1 0 0,2 0 0 0 0,-1 0 1 0 0,2 1-1 0 0,0-1 0 0 0,4-8 57 0 0,-6 16 31 0 0,0 1-1 0 0,1 0 1 0 0,-1-1-1 0 0,1 1 1 0 0,0 0-1 0 0,0 1 1 0 0,1-1-1 0 0,-1 1 1 0 0,1-1-31 0 0,-1 2 44 0 0,-1 0 1 0 0,1 0 0 0 0,-1 1-1 0 0,1-1 1 0 0,0 1 0 0 0,0 0-1 0 0,0 0 1 0 0,0 0 0 0 0,0 0-1 0 0,0 0 1 0 0,0 1-1 0 0,0-1 1 0 0,0 1 0 0 0,0 0-1 0 0,0 0-44 0 0,2 0 167 0 0,0 0 0 0 0,0 1 0 0 0,0 0 0 0 0,0 0 0 0 0,0 0 0 0 0,0 0 0 0 0,0 1-1 0 0,0 0-166 0 0,-3-1 96 0 0,1 0-1 0 0,-1 0 0 0 0,0 1 0 0 0,1-1 0 0 0,-1 0 0 0 0,0 1 0 0 0,0 0 1 0 0,0-1-1 0 0,0 1 0 0 0,0 0 0 0 0,-1 0 0 0 0,1 0 0 0 0,-1 0 0 0 0,1 1 1 0 0,-1-1-1 0 0,1 1-95 0 0,-2-1 52 0 0,1-1 0 0 0,-1 1 0 0 0,0 0 0 0 0,0-1 0 0 0,0 1 1 0 0,0 0-1 0 0,0 0 0 0 0,0-1 0 0 0,0 1 0 0 0,0 0 0 0 0,-1-1 0 0 0,1 1 1 0 0,-1 0-1 0 0,1-1 0 0 0,-1 1 0 0 0,0-1 0 0 0,1 1 0 0 0,-1 0 1 0 0,0-1-1 0 0,0 0 0 0 0,0 1 0 0 0,-1-1-52 0 0,-1 4 113 0 0,-1-1 0 0 0,0 1 0 0 0,0-1 0 0 0,-1 0 0 0 0,-3 3-113 0 0,-2 0-93 0 0,-1 0 0 0 0,0-1 0 0 0,0 0 0 0 0,-1-1 0 0 0,1 0 0 0 0,-1-1 0 0 0,0 0 0 0 0,0-1 0 0 0,-1 0 0 0 0,1-1 0 0 0,-13 1 93 0 0,-3-6-2813 0 0,15 2-4376 0 0</inkml:trace>
  <inkml:trace contextRef="#ctx0" brushRef="#br0" timeOffset="34957.812">699 4813 5064 0 0,'13'-7'1651'0'0,"0"0"1"0"0,0 1-1 0 0,11-4-1651 0 0,-19 8 733 0 0,0-1-1 0 0,0 0 0 0 0,0 0 0 0 0,0-1 1 0 0,0 0-733 0 0,-5 4 744 0 0,0 0-31 0 0,0 0-129 0 0,0 0-59 0 0,0 0-12 0 0,-1-1-327 0 0,1 1-1 0 0,0-1 0 0 0,-1 0 0 0 0,1 1 0 0 0,-1-1 0 0 0,1 0 1 0 0,-1 1-1 0 0,0-1 0 0 0,1 1 0 0 0,-1-1 0 0 0,0 1 0 0 0,1-1 0 0 0,-1 1 1 0 0,0 0-1 0 0,0-1-185 0 0,-4 0 192 0 0,0 0 1 0 0,0 0-1 0 0,0 0 1 0 0,0 1-1 0 0,-1 0 1 0 0,1 0-1 0 0,0 0 1 0 0,0 1-1 0 0,0 0 1 0 0,0 0-1 0 0,-4 1-192 0 0,-3 0 237 0 0,-7 2-82 0 0,1 2 0 0 0,-1 0 0 0 0,1 0 0 0 0,0 2 0 0 0,0 0-1 0 0,1 1 1 0 0,-1 2-155 0 0,11-7 28 0 0,0 1 0 0 0,-1 0 0 0 0,2 1 0 0 0,-1-1-1 0 0,1 1 1 0 0,0 1 0 0 0,0-1 0 0 0,1 1 0 0 0,-1 0-1 0 0,2 0 1 0 0,-1 1 0 0 0,1-1 0 0 0,0 1 0 0 0,0 0-1 0 0,1 0 1 0 0,-2 8-28 0 0,2-3 56 0 0,0-1-1 0 0,1 1 1 0 0,1 0-1 0 0,0 0 1 0 0,0-1-1 0 0,2 1 1 0 0,-1 0 0 0 0,2 0-1 0 0,0 0 1 0 0,0-1-1 0 0,2 6-55 0 0,17 45 28 0 0,-10-29 8 0 0,1 9-36 0 0,-2-10-26 0 0,-6-23 16 0 0,-1 0 0 0 0,-1 0 0 0 0,0 0 1 0 0,0 0-1 0 0,-1 0 0 0 0,0 1 10 0 0,1 22 120 0 0,-1-23-101 0 0,-1 0 0 0 0,0-1 1 0 0,0 1-1 0 0,-1 4-19 0 0,1-11-5 0 0,-1 1 1 0 0,0-1-1 0 0,0 0 0 0 0,0 0 1 0 0,0 0-1 0 0,0 0 1 0 0,-1 0-1 0 0,0 0 1 0 0,1 0-1 0 0,-1 0 0 0 0,0 0 1 0 0,0-1-1 0 0,-1 1 1 0 0,1-1-1 0 0,0 1 5 0 0,0-2-124 0 0,0 1-1 0 0,0-1 1 0 0,0 0-1 0 0,1 0 1 0 0,-1 1-1 0 0,0-1 1 0 0,-1-1 0 0 0,1 1-1 0 0,0 0 1 0 0,0 0-1 0 0,0-1 1 0 0,0 1 124 0 0,-19 1-6107 0 0,6-2-1007 0 0</inkml:trace>
  <inkml:trace contextRef="#ctx0" brushRef="#br0" timeOffset="35378.356">99 5228 13184 0 0,'6'-3'206'0'0,"0"0"1"0"0,0 0 0 0 0,0 0 0 0 0,0 1 0 0 0,0 0 0 0 0,1 0-1 0 0,-1 1 1 0 0,3-1-207 0 0,8-2 660 0 0,-17 4-656 0 0,64-16 2285 0 0,1 2-1 0 0,15 0-2288 0 0,14-1 220 0 0,-54 8-213 0 0,27-7 47 0 0,-49 8-54 0 0,1 2 0 0 0,0 0 0 0 0,0 2 0 0 0,0 0 0 0 0,0 1 0 0 0,0 0-1 0 0,4 2 1 0 0,-22-1 4 0 0,0 0-1 0 0,1 0 0 0 0,-1 0 1 0 0,0 0-1 0 0,0 1 0 0 0,1-1 1 0 0,-1 0-1 0 0,0 1 0 0 0,1-1 1 0 0,-1 0-1 0 0,0 1 0 0 0,0 0 1 0 0,0-1-1 0 0,1 1 0 0 0,-1 0 1 0 0,0-1-1 0 0,0 1 0 0 0,0 0 1 0 0,0 1-4 0 0,3 1 11 0 0,-2 0 143 0 0,0 0 0 0 0,0 0 0 0 0,-1 0 1 0 0,1 0-1 0 0,-1 1 0 0 0,1-1 0 0 0,-1 0 0 0 0,0 1 0 0 0,-1-1 0 0 0,1 2-154 0 0,22 105 3055 0 0,-21-102-2880 0 0,-1 0 0 0 0,2 0 0 0 0,-1 0-1 0 0,1 0 1 0 0,0 0 0 0 0,1 1-175 0 0,-3-8-72 0 0,-1 4 204 0 0,0 1-2565 0 0,0-6 1302 0 0</inkml:trace>
  <inkml:trace contextRef="#ctx0" brushRef="#br0" timeOffset="35658.063">790 4997 11600 0 0,'0'0'512'0'0,"0"0"112"0"0,2 0-496 0 0,1 4-128 0 0,4-2 0 0 0,-5 4 0 0 0,2-4 0 0 0,-1 4 0 0 0,3-1 0 0 0,1 3-3416 0 0,-1-2-704 0 0</inkml:trace>
  <inkml:trace contextRef="#ctx0" brushRef="#br0" timeOffset="36146.857">938 5255 13992 0 0,'0'0'638'0'0,"0"0"-8"0"0,3-2 147 0 0,28-27 2247 0 0,-2-1 0 0 0,0-2-3024 0 0,-27 29 40 0 0,0 1 1 0 0,0-1 0 0 0,0 0 0 0 0,0 0 0 0 0,-1 0 0 0 0,1 0-1 0 0,-1-1 1 0 0,0 1 0 0 0,0 0 0 0 0,0-1 0 0 0,0 1 0 0 0,-1 0-1 0 0,1-1 1 0 0,-1 1 0 0 0,0-1 0 0 0,0-1-41 0 0,0 4 10 0 0,0 1-1 0 0,0-1 1 0 0,0 1-1 0 0,0 0 1 0 0,0-1 0 0 0,-1 1-1 0 0,1 0 1 0 0,0-1 0 0 0,0 1-1 0 0,0 0 1 0 0,-1-1-1 0 0,1 1 1 0 0,0 0 0 0 0,0-1-1 0 0,-1 1 1 0 0,1 0-1 0 0,0 0 1 0 0,0-1 0 0 0,-1 1-1 0 0,1 0 1 0 0,0 0 0 0 0,-1 0-1 0 0,1 0 1 0 0,0-1-1 0 0,-1 1 1 0 0,1 0 0 0 0,-1 0-1 0 0,1 0 1 0 0,0 0-1 0 0,-1 0 1 0 0,1 0 0 0 0,0 0-1 0 0,-1 0 1 0 0,1 0 0 0 0,-1 0-1 0 0,1 0 1 0 0,0 0-1 0 0,-1 0 1 0 0,1 0 0 0 0,0 0-1 0 0,-1 0 1 0 0,1 1 0 0 0,-1-1-10 0 0,-16 5 414 0 0,16-4-373 0 0,-1 0-17 0 0,0 0-1 0 0,-1 0 1 0 0,1 0 0 0 0,0 1-1 0 0,0-1 1 0 0,0 1-1 0 0,0-1 1 0 0,0 1-1 0 0,0 0 1 0 0,1 0-1 0 0,-1 0 1 0 0,0 0 0 0 0,1 0-1 0 0,0 0 1 0 0,-1 1-1 0 0,1 0-23 0 0,-3 6-49 0 0,1-1 0 0 0,1 1 0 0 0,-1-1-1 0 0,1 3 50 0 0,1-4 147 0 0,0-1-143 0 0,1 0 1 0 0,-1 0-1 0 0,1-1 1 0 0,1 1-1 0 0,-1 0 1 0 0,1-1-1 0 0,0 1 1 0 0,1 0-1 0 0,-1-1 1 0 0,1 1-1 0 0,0-1 1 0 0,1 0-1 0 0,-1 1 0 0 0,1-1 1 0 0,0 0-1 0 0,0-1 1 0 0,0 1-1 0 0,1 0 1 0 0,0-1-1 0 0,4 4-4 0 0,-5-6 23 0 0,1 1 0 0 0,-1-1-1 0 0,1 0 1 0 0,0 0 0 0 0,0-1-1 0 0,0 1 1 0 0,0-1 0 0 0,0 0-1 0 0,0 0 1 0 0,0 0 0 0 0,0-1 0 0 0,1 1-1 0 0,-1-1 1 0 0,0 0 0 0 0,0 0-1 0 0,2-1-22 0 0,3 1 40 0 0,1-2-1 0 0,-1 1 1 0 0,0-1 0 0 0,0-1-1 0 0,-1 0 1 0 0,1 0-1 0 0,0-1-39 0 0,-4 2 17 0 0,0-1 1 0 0,0 1-1 0 0,0-1 0 0 0,-1-1 0 0 0,1 1 0 0 0,-1-1 0 0 0,0 1 0 0 0,0-1 1 0 0,0 0-1 0 0,-1-1 0 0 0,1 1 0 0 0,-1-1 0 0 0,0 1 0 0 0,0-1 0 0 0,-1 0 1 0 0,3-4-18 0 0,-2-2-185 0 0,1 0 1 0 0,-2 0 0 0 0,1 0-1 0 0,-2 0 1 0 0,1 0 0 0 0,-1 0-1 0 0,-1-11 185 0 0,-1-43-1544 0 0,-3 1 0 0 0,-4-9 1544 0 0,7 64-26 0 0,0 1 1 0 0,-1 0-1 0 0,-1 0 0 0 0,1 0 0 0 0,-1 0 0 0 0,-1 1 0 0 0,-1-4 26 0 0,2 6 67 0 0,-6-8 573 0 0,9 12-332 0 0,-3 15 406 0 0,2-12-715 0 0,1 0 0 0 0,-1 0-1 0 0,1 0 1 0 0,-1 0 0 0 0,1-1-1 0 0,0 1 1 0 0,0 0 0 0 0,0 0-1 0 0,0 1 2 0 0,11 60 260 0 0,8 21-260 0 0,-4-20 71 0 0,-10-33 65 0 0,2 23-136 0 0,-6-38 35 0 0,1 21 27 0 0,-2-26-98 0 0,0 0 0 0 0,1 0 0 0 0,1 0 0 0 0,0 0 0 0 0,1 1 36 0 0,-3-9-294 0 0,1 5 341 0 0,3-3-4344 0 0,12 2 2698 0 0</inkml:trace>
  <inkml:trace contextRef="#ctx0" brushRef="#br0" timeOffset="36630.575">1569 5074 16008 0 0,'0'0'362'0'0,"-9"9"879"0"0,8-6-1210 0 0,-1 1-1 0 0,0-1 0 0 0,-1 1 0 0 0,1-1 0 0 0,-1 0 1 0 0,1 0-1 0 0,-1 0 0 0 0,0 0 0 0 0,0-1 0 0 0,0 1 1 0 0,-1-1-31 0 0,-11 13 367 0 0,-2 4 121 0 0,-3 4 990 0 0,-14 20-1478 0 0,29-35 91 0 0,0 0-1 0 0,0 0 0 0 0,1 0 0 0 0,0 0 1 0 0,1 1-1 0 0,0-1 0 0 0,0 1 0 0 0,1 0-90 0 0,-1 7 64 0 0,5-10-26 0 0,0-5-3 0 0,-1 0 1 0 0,0 0 0 0 0,0 0-1 0 0,1 0 1 0 0,-1-1 0 0 0,0 1 0 0 0,1 0-1 0 0,-1-1 1 0 0,1 1 0 0 0,-1-1-1 0 0,1 1 1 0 0,-1-1 0 0 0,1 0-1 0 0,-1 1 1 0 0,1-1 0 0 0,0 0 0 0 0,-1 0-1 0 0,1 0 1 0 0,-1-1 0 0 0,1 1-1 0 0,-1 0 1 0 0,1 0 0 0 0,-1-1-1 0 0,1 1 1 0 0,0-1-36 0 0,7-2 18 0 0,-1 0-1 0 0,0-1 1 0 0,-1 1-1 0 0,2-2-17 0 0,15-9 140 0 0,-1-1 0 0 0,17-14-140 0 0,-34 23 0 0 0,1-1-1 0 0,-1 0 0 0 0,0 0 1 0 0,0 0-1 0 0,-1 0 1 0 0,0-1-1 0 0,2-5 1 0 0,2-3 19 0 0,-2 0 0 0 0,0-1 1 0 0,2-6-20 0 0,0-8-3 0 0,-2 0 1 0 0,0-1 0 0 0,-2 1 0 0 0,-2-1 0 0 0,-1 0-1 0 0,-1-7 3 0 0,1 13 0 0 0,-2 18 0 0 0,1 0 0 0 0,-1 0 0 0 0,0 0 0 0 0,-1 0 0 0 0,-1-4 0 0 0,0 2 51 0 0,1 0 1 0 0,-1-1-1 0 0,2-4-51 0 0,0 14 94 0 0,0 1-3 0 0,0 0-22 0 0,0 0-5 0 0,0 0 0 0 0,-1 10 0 0 0,0-2-67 0 0,-1 0-9 0 0,1-1 0 0 0,0 1 0 0 0,1-1 0 0 0,0 1 0 0 0,0-1-1 0 0,1 1 1 0 0,0 3 12 0 0,2 8 56 0 0,-1 0 0 0 0,-1 10-56 0 0,2 26 94 0 0,16 93 644 0 0,-17-132-607 0 0,1-1 0 0 0,3 10-131 0 0,2 11 10 0 0,7 23 260 0 0,3-6-430 0 0,-8-32-1863 0 0,-10-20 1946 0 0,6 10-1197 0 0</inkml:trace>
  <inkml:trace contextRef="#ctx0" brushRef="#br0" timeOffset="21383.589">8931 3590 4144 0 0,'6'-14'440'0'0,"-5"11"477"0"0,0-1 0 0 0,0 0-1 0 0,0 1 1 0 0,-1-1 0 0 0,1 0 0 0 0,-1 1 0 0 0,0-1 0 0 0,0-2-917 0 0,-1 4 408 0 0,1 1 0 0 0,0-1 1 0 0,0 1-1 0 0,-1-1 0 0 0,1 1 0 0 0,-1-1 1 0 0,0 1-1 0 0,1-1 0 0 0,-1 1 0 0 0,0 0 1 0 0,0-1-1 0 0,0 1-408 0 0,-11-8 456 0 0,12 9-446 0 0,-7-4 449 0 0,0 1 0 0 0,0 0 1 0 0,0 0-1 0 0,0 1 0 0 0,-1 0 1 0 0,1 0-1 0 0,-1 1 0 0 0,1 0 0 0 0,-1 0 1 0 0,0 0-1 0 0,1 1 0 0 0,-5 1-459 0 0,9-1 53 0 0,1 1 0 0 0,-1-1 0 0 0,1 1 0 0 0,0 0 0 0 0,-1 0-1 0 0,1 0 1 0 0,-1 0 0 0 0,1 1 0 0 0,0-1 0 0 0,0 0 0 0 0,0 1-1 0 0,0 0 1 0 0,0-1 0 0 0,-2 3-53 0 0,1 0 26 0 0,0-1-1 0 0,1 1 0 0 0,-1 0 1 0 0,1 0-1 0 0,0 0 1 0 0,0 1-1 0 0,0-1 1 0 0,0 1-26 0 0,-2 7 94 0 0,2-1 0 0 0,-1 1 0 0 0,1-1 0 0 0,1 1 0 0 0,0 0 0 0 0,0 5-94 0 0,4 36 826 0 0,8 50-826 0 0,-4-51 830 0 0,0 52-830 0 0,-8-55 251 0 0,-2 12-251 0 0,1-42 45 0 0,-1 0 1 0 0,-1 0-1 0 0,0-1 0 0 0,-6 14-45 0 0,9-28 50 0 0,-1-1 0 0 0,1 0 0 0 0,-1 1 0 0 0,1-1 0 0 0,-1 0 0 0 0,0 0 0 0 0,0 0 0 0 0,-1-1 0 0 0,1 1 0 0 0,-1 0 0 0 0,1-1 0 0 0,-1 1 0 0 0,0-1 0 0 0,0 0 0 0 0,0 0 0 0 0,0 0 0 0 0,-2 1-50 0 0,1-2-274 0 0,0 1-1 0 0,1-1 0 0 0,-1 0 0 0 0,0 0 0 0 0,0 0 0 0 0,-4 0 275 0 0,2-1-1842 0 0,0 0-1 0 0,-1 0 0 0 0,1-1 0 0 0,-4 0 1843 0 0,-8-2-7845 0 0</inkml:trace>
  <inkml:trace contextRef="#ctx0" brushRef="#br0" timeOffset="22305.586">8325 3925 7832 0 0,'0'0'602'0'0,"6"3"-184"0"0,-1-2 476 0 0,0 1 0 0 0,0-1 0 0 0,0-1 0 0 0,0 1 0 0 0,3-1-894 0 0,17 3 2274 0 0,-10 0-1427 0 0,1-1 0 0 0,-1-1 0 0 0,0 0 0 0 0,0-1 0 0 0,15-2-847 0 0,38-3 1155 0 0,0-4 0 0 0,0-2-1 0 0,65-21-1154 0 0,-49 10 200 0 0,-55 13-276 0 0,-2 0-355 0 0,0-1 1 0 0,0-2-1 0 0,5-3 431 0 0,-14 5-262 0 0,-6 5 65 0 0,0-2 0 0 0,0 0-1 0 0,-1 0 1 0 0,0-1-1 0 0,0 0 1 0 0,-1-1-1 0 0,1-1 198 0 0,-8 7-110 0 0,27-34-715 0 0,-28 33 843 0 0,0 0-1 0 0,0 0 0 0 0,0 0 0 0 0,0 0 0 0 0,0-1 1 0 0,-1 1-1 0 0,0-1 0 0 0,0 1 0 0 0,0-1-17 0 0,0 0 93 0 0,-1 2 8 0 0,1 0 1 0 0,-1 0-1 0 0,0 0 0 0 0,1 1 1 0 0,-1-1-1 0 0,-1 0 1 0 0,1 0-1 0 0,0 0 1 0 0,-1 0-102 0 0,-2-18 652 0 0,2 16-528 0 0,1 4 188 0 0,0 1 66 0 0,0 0 6 0 0,0 0-34 0 0,0 0-146 0 0,0 0-63 0 0,0 0-12 0 0,3 18-1 0 0,-8 7 76 0 0,1 0-1 0 0,2 1 0 0 0,0 9-203 0 0,0-1 172 0 0,-4 19-172 0 0,4-40 5 0 0,1 1 1 0 0,1 0-1 0 0,0 0 1 0 0,1 0 0 0 0,1 0-1 0 0,0 0 1 0 0,1 0 0 0 0,0-1-1 0 0,1 2-5 0 0,-1-5 176 0 0,-3-7-112 0 0,0 0-1 0 0,1 0 1 0 0,0 0-1 0 0,0 0 1 0 0,-1 0-1 0 0,1-1 1 0 0,1 1-1 0 0,-1 0 1 0 0,0-1-1 0 0,1 1 1 0 0,-1-1-1 0 0,1 1 1 0 0,0-1-1 0 0,0 0 1 0 0,0 0-1 0 0,1 1-63 0 0,-2-2 0 0 0,1 0 0 0 0,-1 0 0 0 0,1-1 0 0 0,-1 1 0 0 0,1 0 0 0 0,0-1 0 0 0,-1 1 0 0 0,1-1 0 0 0,0 0 0 0 0,-1 1 0 0 0,1-1 0 0 0,0 0 0 0 0,0 0 0 0 0,-1 0 0 0 0,1 0 0 0 0,0 0 0 0 0,-1-1 0 0 0,1 1 0 0 0,0 0 0 0 0,0-1 0 0 0,-1 0 0 0 0,1 1 0 0 0,-1-1 0 0 0,1 0 0 0 0,2-1-7 0 0,1-1 0 0 0,-1 1 0 0 0,0-1 0 0 0,-1 0-1 0 0,1-1 1 0 0,0 1 0 0 0,-1-1 0 0 0,0 0 0 0 0,1 1 0 0 0,1-5 7 0 0,3-6-82 0 0,0 0 0 0 0,4-11 82 0 0,9-16-143 0 0,-21 40-103 0 0,0 1-3 0 0,0 0-7 0 0,0 0-7 0 0,0 0-1 0 0,0 0 66 0 0,0 0 272 0 0,5 23 566 0 0,0-7-590 0 0,4 14-204 0 0,-7-26 184 0 0,-1 1 1 0 0,1-1-1 0 0,0 0 0 0 0,1 0 0 0 0,-1 0 0 0 0,1 0 0 0 0,-1 0 0 0 0,1 0 0 0 0,0-1 0 0 0,1 1 1 0 0,-1-1-1 0 0,1 0 0 0 0,-1 0 0 0 0,1 0 0 0 0,0-1 0 0 0,0 1 0 0 0,0-1 0 0 0,0 0 1 0 0,1 0-1 0 0,-1 0 0 0 0,0-1 0 0 0,4 1-30 0 0,-6-2 8 0 0,1 0 0 0 0,0-1 1 0 0,0 1-1 0 0,-1-1 0 0 0,1 1 1 0 0,0-1-1 0 0,-1 0 0 0 0,1 0 1 0 0,-1 0-1 0 0,1-1 0 0 0,-1 1 0 0 0,1 0 1 0 0,-1-1-1 0 0,0 0 0 0 0,0 1 1 0 0,0-1-1 0 0,0 0 0 0 0,0 0 0 0 0,0 0 1 0 0,0-1-1 0 0,-1 1 0 0 0,2-2-8 0 0,1-1-119 0 0,0-1 0 0 0,-1 0 0 0 0,0 0-1 0 0,0 0 1 0 0,0 0 0 0 0,-1 0 0 0 0,0 0-1 0 0,0-1 1 0 0,0-1 119 0 0,10-64-1256 0 0,-12 72 1254 0 0,0 0-1 0 0,0-1 1 0 0,0 1 0 0 0,0 0-1 0 0,0 0 1 0 0,0-1-1 0 0,0 1 1 0 0,0 0-1 0 0,0 0 1 0 0,0-1 0 0 0,0 1-1 0 0,0 0 1 0 0,0 0-1 0 0,1 0 1 0 0,-1-1-1 0 0,0 1 1 0 0,0 0 0 0 0,0 0-1 0 0,0 0 1 0 0,0-1-1 0 0,1 1 1 0 0,-1 0-1 0 0,0 0 1 0 0,0 0-1 0 0,0 0 1 0 0,1 0 0 0 0,-1 0-1 0 0,0-1 1 0 0,0 1-1 0 0,1 0 3 0 0,-1 0 1 0 0,1 0 0 0 0,0 0 0 0 0,-1-1 0 0 0,1 1 0 0 0,-1 0 0 0 0,1-1 0 0 0,-1 1 0 0 0,1-1 0 0 0,-1 1 0 0 0,1-1 0 0 0,-1 1 0 0 0,1 0 0 0 0,-1-1 0 0 0,0 0 0 0 0,1 1 0 0 0,-1-1 0 0 0,0 1-1 0 0,2 1 36 0 0,0 0-1 0 0,-1 0 0 0 0,1 0 0 0 0,-1 0 1 0 0,1 0-1 0 0,-1 0 0 0 0,0 1 0 0 0,1-1 1 0 0,-1 1-36 0 0,0-1 42 0 0,0 0-11 0 0,0 0 0 0 0,0 1 0 0 0,-1-1 0 0 0,1 0 0 0 0,0 0 1 0 0,-1 1-1 0 0,1-1 0 0 0,-1 0 0 0 0,0 1 0 0 0,1 1-31 0 0,5 12 89 0 0,5 3-89 0 0,-9-15 0 0 0,-1 1 0 0 0,1-1 0 0 0,0 0 0 0 0,1 0 0 0 0,-1 0 0 0 0,0 0 0 0 0,2 0 0 0 0,8 9 0 0 0,2-1 0 0 0,10 7 0 0 0,-19-14 0 0 0,0-1 0 0 0,1 1 0 0 0,0-2 0 0 0,0 1 0 0 0,0-1 0 0 0,0 1 0 0 0,0-2 0 0 0,1 1 0 0 0,0-1 0 0 0,39 4-1764 0 0,-15-7-5074 0 0,-15-1 401 0 0</inkml:trace>
  <inkml:trace contextRef="#ctx0" brushRef="#br0" timeOffset="22581.477">10039 3760 8288 0 0,'-3'-1'116'0'0,"1"-1"1"0"0,0 1-1 0 0,-1 0 1 0 0,1 0-1 0 0,-1 0 1 0 0,0 0 0 0 0,1 0-1 0 0,-1 0 1 0 0,0 1-1 0 0,1-1 1 0 0,-1 1-1 0 0,0 0 1 0 0,0 0-117 0 0,0 0 831 0 0,-1 1 0 0 0,1-1 0 0 0,0 1 0 0 0,0 0 0 0 0,0-1 0 0 0,0 2 0 0 0,-1-1-831 0 0,-4 3 870 0 0,1-1 1 0 0,-1 1 0 0 0,1 1-1 0 0,0 0 1 0 0,-2 1-871 0 0,1 1 312 0 0,1 0 0 0 0,-1 0-1 0 0,2 0 1 0 0,-1 1 0 0 0,1 0-1 0 0,0 0 1 0 0,0 1 0 0 0,1 0 0 0 0,0 0-1 0 0,1 0 1 0 0,-2 5-312 0 0,5-10 63 0 0,-1 0 0 0 0,2 0 1 0 0,-1-1-1 0 0,0 1 0 0 0,1 0 1 0 0,0 0-1 0 0,0 0 0 0 0,0 0 0 0 0,0 0 1 0 0,0 0-1 0 0,1-1 0 0 0,0 1 0 0 0,0 0 1 0 0,0 0-1 0 0,0-1 0 0 0,1 1 0 0 0,-1 0 1 0 0,1-1-1 0 0,0 1 0 0 0,0-1 1 0 0,0 0-1 0 0,0 0 0 0 0,1 0 0 0 0,0 0 1 0 0,-1 0-1 0 0,1 0 0 0 0,0-1 0 0 0,0 1 1 0 0,0-1-1 0 0,1 0 0 0 0,2 2-63 0 0,4 1-2 0 0,0 0 0 0 0,0 0 0 0 0,0-1 0 0 0,1 0 0 0 0,-1-1 0 0 0,1 0 0 0 0,10 1 2 0 0,55 3 190 0 0,-65-6-192 0 0,-1-2 1 0 0,1 1-1 0 0,-1-1 1 0 0,0-1-1 0 0,1 0 1 0 0,2-1 1 0 0,-10 2-101 0 0,5-1-423 0 0,-1 0-1 0 0,1 0 0 0 0,0-1 1 0 0,-1-1-1 0 0,0 1 1 0 0,1-1-1 0 0,-1 0 1 0 0,4-4 524 0 0,-2-2-1690 0 0</inkml:trace>
  <inkml:trace contextRef="#ctx0" brushRef="#br0" timeOffset="22894.381">10249 3573 12440 0 0,'0'0'565'0'0,"0"0"-5"0"0,0 2-201 0 0,1 2 373 0 0,0 1 1 0 0,0 0-1 0 0,-1 0 1 0 0,1 0-1 0 0,-1 0 1 0 0,-1 0-1 0 0,1 1-732 0 0,-2 23 1289 0 0,1 1 0 0 0,2 0-1 0 0,1-1 1 0 0,1 4-1289 0 0,3 9 661 0 0,2 1 0 0 0,5 8-661 0 0,-3-7-1 0 0,-9-42-371 0 0,3 23 704 0 0,-3-15-8382 0 0,-1-10 541 0 0</inkml:trace>
  <inkml:trace contextRef="#ctx0" brushRef="#br0" timeOffset="23404.804">10070 3798 15664 0 0,'0'0'356'0'0,"0"0"49"0"0,0 0 21 0 0,1 1-42 0 0,8 1-173 0 0,0 0 0 0 0,0-1-1 0 0,0 0 1 0 0,0 0-1 0 0,0-1 1 0 0,7 0-211 0 0,23 1 908 0 0,-2 0-900 0 0,0-1-1 0 0,22-4-7 0 0,-43 3 1 0 0,8-2-1 0 0,1-1 0 0 0,-1-1 0 0 0,0-1 0 0 0,0-1 0 0 0,-1-1 0 0 0,0-2 0 0 0,14-7 0 0 0,-23 9-15 0 0,-4 1 10 0 0,-10 7 22 0 0,0 0-1 0 0,0 1 1 0 0,0-1-1 0 0,0 0 1 0 0,0 0 0 0 0,0 0-1 0 0,0 0 1 0 0,0 0-1 0 0,0 0 1 0 0,0 0-1 0 0,0 0 1 0 0,0 0-1 0 0,0 0 1 0 0,0 0-1 0 0,0 0 1 0 0,0 0-1 0 0,0 0 1 0 0,0 0 0 0 0,0 0-1 0 0,1 0 1 0 0,-1 0-1 0 0,0 0 1 0 0,0 1-1 0 0,0-1 1 0 0,0 0-1 0 0,0 0 1 0 0,0 0-1 0 0,0 0 1 0 0,0 0 0 0 0,0 0-1 0 0,0 0 1 0 0,0 0-1 0 0,0 0 1 0 0,0 0-1 0 0,0 0 1 0 0,0 0-1 0 0,0 0 1 0 0,1 0-1 0 0,-1 0 1 0 0,0 0 0 0 0,0 0-1 0 0,0 0-16 0 0,-8 22 919 0 0,4-13-666 0 0,1 1 0 0 0,-1 0 1 0 0,2-1-1 0 0,-1 1 0 0 0,1 0 1 0 0,1 0-1 0 0,0 1-253 0 0,0-7 38 0 0,1 0 0 0 0,0 0 0 0 0,1 0 0 0 0,-1 0 0 0 0,1 0 0 0 0,-1 0 0 0 0,1-1 0 0 0,0 1 0 0 0,0 0 0 0 0,1 0 1 0 0,-1-1-1 0 0,1 1 0 0 0,0-1 0 0 0,0 1 0 0 0,0-1 0 0 0,0 0 0 0 0,1 0 0 0 0,-1 0 0 0 0,2 1-38 0 0,-1-1 73 0 0,1 0 1 0 0,-1 0-1 0 0,0 0 0 0 0,1 0 0 0 0,0-1 1 0 0,0 0-1 0 0,-1 0 0 0 0,1 0 1 0 0,1 0-1 0 0,-1 0 0 0 0,0-1 1 0 0,0 0-1 0 0,0 0 0 0 0,1 0 1 0 0,-1 0-1 0 0,1-1 0 0 0,0 0-73 0 0,-3 0 33 0 0,6 1 55 0 0,1-2 0 0 0,-1 1-1 0 0,0-1 1 0 0,0 0 0 0 0,1-1-88 0 0,-7 1 2 0 0,1 1 0 0 0,0-1 0 0 0,-1 0 1 0 0,0-1-1 0 0,1 1 0 0 0,-1 0 1 0 0,0-1-1 0 0,0 1 0 0 0,0-1 1 0 0,0 0-1 0 0,0 0 0 0 0,0 1 1 0 0,0-1-1 0 0,0-1 0 0 0,-1 1 1 0 0,1 0-1 0 0,0-1-2 0 0,2-5-164 0 0,0 1 1 0 0,0 0-1 0 0,0-1 1 0 0,-1 0-1 0 0,-1 0 1 0 0,1 0-1 0 0,-1 0 1 0 0,0 0-1 0 0,-1-1 1 0 0,0 1-1 0 0,0-4 164 0 0,4 37 40 0 0,-3-15 183 0 0,0 0 0 0 0,1 1 0 0 0,0-1 0 0 0,1-1 0 0 0,0 1-1 0 0,0 0 1 0 0,6 7-223 0 0,-7-13 23 0 0,0-1 1 0 0,0 0-1 0 0,1 0 0 0 0,-1 0 0 0 0,1-1 0 0 0,-1 1 1 0 0,1-1-1 0 0,0 0 0 0 0,0 0 0 0 0,0 0 0 0 0,0-1 1 0 0,0 1-1 0 0,1-1 0 0 0,-1 0 0 0 0,0 0 0 0 0,1-1 1 0 0,-1 1-1 0 0,0-1 0 0 0,1 0 0 0 0,1 0-23 0 0,3-1-151 0 0,-1 0 1 0 0,1-1-1 0 0,0 0 0 0 0,0 0 0 0 0,-1-1 0 0 0,1 0 0 0 0,1-1 151 0 0,-7 3-103 0 0,0-1 0 0 0,0 0 0 0 0,1 0 0 0 0,-1 0 0 0 0,-1 0 0 0 0,1-1-1 0 0,0 1 1 0 0,0-1 0 0 0,-1 0 0 0 0,1 0 0 0 0,-1 0 0 0 0,0 0 0 0 0,0 0 0 0 0,0 0 0 0 0,-1-1 0 0 0,1 1-1 0 0,-1 0 1 0 0,1-3 103 0 0,4-11-1616 0 0</inkml:trace>
  <inkml:trace contextRef="#ctx0" brushRef="#br0" timeOffset="26956.099">11207 3729 6448 0 0,'0'0'297'0'0,"0"0"-9"0"0,0 0-33 0 0,0 0 558 0 0,-3-2 1399 0 0,0-1-1756 0 0,1 1-1 0 0,-1 0 1 0 0,0 0 0 0 0,0 1-1 0 0,0-1 1 0 0,0 0 0 0 0,0 1 0 0 0,0 0-1 0 0,0 0 1 0 0,-1 0 0 0 0,1 0-1 0 0,0 0 1 0 0,-1 1 0 0 0,1-1-1 0 0,-3 1-455 0 0,1 0 333 0 0,0 1 0 0 0,0 0-1 0 0,0-1 1 0 0,0 2 0 0 0,0-1-1 0 0,1 0 1 0 0,-1 1 0 0 0,0 0-1 0 0,1 0 1 0 0,-3 1-333 0 0,-1 2 84 0 0,0 0-1 0 0,1 1 1 0 0,-1 0 0 0 0,1 0-1 0 0,0 1 1 0 0,1-1 0 0 0,-1 2-1 0 0,1-1 1 0 0,1 1 0 0 0,-1-1-1 0 0,-1 5-83 0 0,4-6-47 0 0,-15 31-40 0 0,17-34 84 0 0,0-1 0 0 0,0 1 0 0 0,1-1 0 0 0,-1 1 0 0 0,1-1 0 0 0,-1 1-1 0 0,1-1 1 0 0,0 1 0 0 0,0-1 0 0 0,0 1 0 0 0,0-1 0 0 0,1 1 0 0 0,-1-1 0 0 0,1 2 3 0 0,-1-4 0 0 0,0 2 8 0 0,1 0-1 0 0,-1 0 0 0 0,1 0 0 0 0,0 0 1 0 0,-1 0-1 0 0,1 0 0 0 0,0 0 0 0 0,0-1 0 0 0,0 1 1 0 0,0 0-1 0 0,1 0 0 0 0,-1-1 0 0 0,0 1 1 0 0,1-1-1 0 0,-1 1 0 0 0,1-1 0 0 0,0 0 1 0 0,-1 1-1 0 0,1-1 0 0 0,0 0 0 0 0,0 0 1 0 0,0 0-1 0 0,0-1 0 0 0,0 1 0 0 0,1 0-7 0 0,0 0 4 0 0,0 0 0 0 0,0 0 0 0 0,0-1 0 0 0,0 1-1 0 0,0-1 1 0 0,0 0 0 0 0,1 0 0 0 0,-1 0 0 0 0,0 0 0 0 0,0 0-1 0 0,0-1 1 0 0,0 0 0 0 0,1 1 0 0 0,-1-1-4 0 0,6-3 13 0 0,0 0-1 0 0,0 0 1 0 0,8-5-13 0 0,-7 3-12 0 0,-5 3 23 0 0,0 0 0 0 0,0-1-1 0 0,0 0 1 0 0,0 0 0 0 0,-1 0-1 0 0,1 0 1 0 0,-1-1 0 0 0,0 0-1 0 0,-1 0 1 0 0,1 0 0 0 0,-1 0-1 0 0,0-1 1 0 0,0 1 0 0 0,-1-1-1 0 0,0 0 1 0 0,0 1 0 0 0,0-1-1 0 0,1-6-10 0 0,1-3 78 0 0,-2 6 310 0 0,-5 16-163 0 0,1-2-224 0 0,0 0 1 0 0,0 0-1 0 0,1 0 0 0 0,0 0 1 0 0,0 0-1 0 0,0 0 0 0 0,1 0 1 0 0,0 0-1 0 0,0 1 0 0 0,0-1 1 0 0,1 0-1 0 0,-1 0 0 0 0,1 0 1 0 0,0 0-1 0 0,1 0 1 0 0,-1 0-1 0 0,1 0 0 0 0,0 0 1 0 0,1 0-1 0 0,0 1-1 0 0,-1-3 7 0 0,-1 0 0 0 0,1 0 0 0 0,1 0 0 0 0,-1 0 1 0 0,0 0-1 0 0,1-1 0 0 0,-1 1 0 0 0,1-1 0 0 0,0 1 0 0 0,0-1 0 0 0,0 0 1 0 0,0 0-1 0 0,0 0 0 0 0,0-1 0 0 0,1 1 0 0 0,-1-1 0 0 0,1 1 0 0 0,-1-1 0 0 0,1 0 1 0 0,-1-1-1 0 0,1 1 0 0 0,-1-1 0 0 0,1 1 0 0 0,0-1 0 0 0,-1 0 0 0 0,1 0 1 0 0,0-1-1 0 0,3 0-7 0 0,-2 0-101 0 0,0 0 1 0 0,0-1 0 0 0,0 1 0 0 0,0-1 0 0 0,0 0 0 0 0,1-2 100 0 0,14-10-6135 0 0,-8 2-686 0 0</inkml:trace>
  <inkml:trace contextRef="#ctx0" brushRef="#br0" timeOffset="27348.451">11486 3551 12896 0 0,'-13'-2'594'0'0,"10"2"-16"0"0,2 0-526 0 0,1 0 0 0 0,-1 0 0 0 0,1 0 0 0 0,-1 1 0 0 0,1-1 0 0 0,0 0 0 0 0,-1 0 0 0 0,1 1 0 0 0,-1-1 1 0 0,1 0-1 0 0,0 0 0 0 0,-1 1 0 0 0,1-1 0 0 0,0 1 0 0 0,-1-1 0 0 0,1 0 0 0 0,0 1 0 0 0,-1-1 0 0 0,1 1 0 0 0,0-1 1 0 0,0 1-1 0 0,0-1 0 0 0,-1 0 0 0 0,1 1 0 0 0,0-1 0 0 0,0 1 0 0 0,0-1 0 0 0,0 1 0 0 0,0-1 0 0 0,0 1 1 0 0,0-1-1 0 0,0 1-52 0 0,0 20 1130 0 0,0-16-753 0 0,1 5 51 0 0,0-1-1 0 0,0 0 1 0 0,2 0 0 0 0,1 6-428 0 0,2 6 598 0 0,-2-1 29 0 0,0 1 0 0 0,-1-1-1 0 0,-1 3-626 0 0,5 11 510 0 0,1 0-180 0 0,-5-12-166 0 0,-2-14-145 0 0,1 0 1 0 0,-2-1-1 0 0,1 1 0 0 0,-1 0 0 0 0,-1 5-19 0 0,3 1-2018 0 0,-2-14 232 0 0</inkml:trace>
  <inkml:trace contextRef="#ctx0" brushRef="#br0" timeOffset="27536.449">11437 3733 2304 0 0,'1'-1'167'0'0,"3"-2"87"0"0,0 0 1 0 0,0 0 0 0 0,1 0-1 0 0,0 1 1 0 0,-1-1 0 0 0,1 1 0 0 0,0 0-1 0 0,0 1 1 0 0,2-1-255 0 0,49-11 4147 0 0,-54 13-4145 0 0,17-4 633 0 0,3-1 472 0 0,0 2-1 0 0,2 0-1106 0 0,53-2 4085 0 0,-77 5-4014 0 0,1 0-1 0 0,-1 0 1 0 0,1 0 0 0 0,-1 0 0 0 0,1 0 0 0 0,-1 0-1 0 0,1 0 1 0 0,-1 0 0 0 0,1 1 0 0 0,-1-1 0 0 0,0 0-1 0 0,1 0 1 0 0,-1 1 0 0 0,1-1 0 0 0,-1 0 0 0 0,1 1-1 0 0,-1-1 1 0 0,0 0 0 0 0,1 1 0 0 0,-1-1 0 0 0,0 1-1 0 0,0-1 1 0 0,1 0 0 0 0,-1 1 0 0 0,0 0-71 0 0,4 15 888 0 0,-5 15-22 0 0,-2-17-68 0 0,-1 0 1 0 0,-3 11-799 0 0,3-13 451 0 0,0 0 0 0 0,1 0 0 0 0,-1 10-451 0 0,2-4 378 0 0,1-13-310 0 0,0-1-1 0 0,0 0 1 0 0,1 1-1 0 0,-1-1 1 0 0,1 0-1 0 0,0 1 1 0 0,1-1-1 0 0,-1 0 0 0 0,1 1 1 0 0,-1-1-1 0 0,2 3-67 0 0,7 7-133 0 0,-9-14 106 0 0,0 1 0 0 0,0-1 0 0 0,0 0 0 0 0,1 0 0 0 0,-1 1 0 0 0,0-1 0 0 0,0 0 0 0 0,1 0 0 0 0,-1 0 0 0 0,0 0 0 0 0,1 0 0 0 0,-1 1 0 0 0,0-1 0 0 0,1 0 0 0 0,-1 0 0 0 0,0 0 0 0 0,1 0 0 0 0,-1 0 0 0 0,0 0 0 0 0,1 0 0 0 0,-1 0 1 0 0,0 0-1 0 0,0 0 0 0 0,1 0 27 0 0,0-1-483 0 0,0 1 0 0 0,0-1 0 0 0,0 0 0 0 0,0 0 0 0 0,-1 1 0 0 0,1-1 1 0 0,0 0-1 0 0,0 0 0 0 0,-1 0 0 0 0,1 0 0 0 0,-1 0 0 0 0,1 0 0 0 0,-1 0 1 0 0,1 0-1 0 0,-1 0 0 0 0,1-1 483 0 0,2-7-6453 0 0</inkml:trace>
  <inkml:trace contextRef="#ctx0" brushRef="#br0" timeOffset="27764.557">11702 3645 3224 0 0,'-6'-14'288'0'0,"2"7"1885"0"0,1-4 5242 0 0,5 6-2073 0 0,6 6-5273 0 0,23 10-1498 0 0,-21-8-4693 0 0</inkml:trace>
  <inkml:trace contextRef="#ctx0" brushRef="#br0" timeOffset="33513.084">11857 3653 12296 0 0,'0'0'273'0'0,"0"0"40"0"0,0 0 23 0 0,0 0-33 0 0,0 0-95 0 0,0 0 329 0 0,0 0 167 0 0,0 0 31 0 0,0 0-66 0 0,0 0-306 0 0,0 0-137 0 0,0 0-30 0 0,0 13 796 0 0,1 12-197 0 0,2-1 0 0 0,0 4-795 0 0,3 23 592 0 0,3-5-322 0 0,-3-14 14 0 0,-4-17-154 0 0,-2-13-96 0 0,0 1 1 0 0,0 0-1 0 0,0-1 0 0 0,0 1 0 0 0,1-1 0 0 0,-1 1 1 0 0,1 0-1 0 0,0-1 0 0 0,-1 1 0 0 0,1-1 1 0 0,1 0-1 0 0,-1 1 0 0 0,1 1-34 0 0,-1-3 81 0 0,-1-1-1 0 0,0 0-80 0 0,0 0 0 0 0,0 0 0 0 0,0 0 0 0 0,0 1 0 0 0,0-1 0 0 0,1 0 0 0 0,-1 0 0 0 0,0 0 0 0 0,0 0 0 0 0,0 0 0 0 0,0 0 0 0 0,0 1 0 0 0,0-1 0 0 0,0 0 0 0 0,0 0 0 0 0,0 0 0 0 0,0 0 0 0 0,0 0 0 0 0,1 0 0 0 0,-1 0 0 0 0,0 0 0 0 0,0 0 0 0 0,0 1 0 0 0,0-1 0 0 0,0 0 0 0 0,0 0 0 0 0,1 0 0 0 0,-1 0 0 0 0,0 0 0 0 0,0 0 0 0 0,0 0 0 0 0,0 0 0 0 0,0 0 0 0 0,0 0 0 0 0,1 0 0 0 0,-1 0 0 0 0,0 0 0 0 0,0 0 0 0 0,0 0 0 0 0,0 0 0 0 0,0 0 0 0 0,1 0 0 0 0,-1 0 0 0 0,0 0 0 0 0,0 0 0 0 0,0 0 0 0 0,0-1-1 0 0,0 1 1 0 0,0 0 0 0 0,0 0 0 0 0,1 0 0 0 0,-1 0 0 0 0,0 0 0 0 0,0 0 0 0 0,0 0 0 0 0,0 0 0 0 0,0 0 0 0 0,0-1 0 0 0,0 1 0 0 0,0 0 0 0 0,0 0 0 0 0,0 0 0 0 0,0 0 0 0 0,0 0 0 0 0,1 0 0 0 0,-1-1 0 0 0,8-7 38 0 0,-8 7 23 0 0,3-2 22 0 0,-1-1 0 0 0,1 0 0 0 0,-1 0 1 0 0,0 0-1 0 0,-1-1 0 0 0,1 1 0 0 0,-1 0 1 0 0,0-1-1 0 0,0 1 0 0 0,0-4-83 0 0,8-25 270 0 0,-5 22-116 0 0,0-1 0 0 0,-1 1 0 0 0,0-3-154 0 0,-1 4-124 0 0,1-1 0 0 0,0 1 0 0 0,0 0 0 0 0,4-6 124 0 0,-6 14 2 0 0,0 1 0 0 0,1-1 0 0 0,-1 1 1 0 0,1 0-1 0 0,-1-1 0 0 0,1 1 0 0 0,0 0 0 0 0,-1 0 1 0 0,1 0-1 0 0,0 0 0 0 0,0 0 0 0 0,1 0-2 0 0,-1 1 31 0 0,1 0 0 0 0,-1 0-1 0 0,1 0 1 0 0,-1 0 0 0 0,1 0-1 0 0,-1 0 1 0 0,0 1 0 0 0,1-1 0 0 0,-1 1-1 0 0,1 0 1 0 0,-1 0 0 0 0,0-1-1 0 0,0 2 1 0 0,1-1 0 0 0,-1 0-1 0 0,0 0 1 0 0,0 1 0 0 0,1 0-31 0 0,3 3 8 0 0,0-1 0 0 0,0 1-1 0 0,0 1 1 0 0,-1-1 0 0 0,4 4-8 0 0,13 26-160 0 0,-19-30 149 0 0,0 1 0 0 0,0 0 0 0 0,1-1 0 0 0,0 1 0 0 0,0-1 0 0 0,0 0 0 0 0,1-1 1 0 0,0 1-1 0 0,4 3 11 0 0,-7-7-170 0 0,-1 0 0 0 0,1-1 0 0 0,0 1 0 0 0,0 0 0 0 0,0 0 0 0 0,0-1 0 0 0,0 1 0 0 0,0-1 0 0 0,0 0 0 0 0,0 0 1 0 0,0 1-1 0 0,0-1 0 0 0,0-1 0 0 0,0 1 0 0 0,1 0 170 0 0,17-6-6994 0 0,-8 1 1108 0 0</inkml:trace>
  <inkml:trace contextRef="#ctx0" brushRef="#br0" timeOffset="34015.441">12345 3651 13824 0 0,'0'0'314'0'0,"0"0"46"0"0,0 0 22 0 0,0 0-50 0 0,-3 2-208 0 0,-2 0 56 0 0,1 1 1 0 0,-1-1-1 0 0,1 1 1 0 0,0 0-1 0 0,0 1 1 0 0,0-1-1 0 0,0 1 1 0 0,0-1-1 0 0,1 1 1 0 0,0 0-1 0 0,0 1 1 0 0,0-1-1 0 0,0 0 1 0 0,-1 6-181 0 0,-4 5 381 0 0,1 1 0 0 0,1-1-1 0 0,0 2 1 0 0,1 0-381 0 0,3-11 19 0 0,1 1-1 0 0,1 0 1 0 0,-1 0 0 0 0,1 0-1 0 0,0 6-18 0 0,0-1 240 0 0,0-11 72 0 0,1-1-278 0 0,-1 0 0 0 0,0 1-1 0 0,0-1 1 0 0,0 1 0 0 0,0-1-1 0 0,1 1 1 0 0,-1-1 0 0 0,0 0 0 0 0,0 1-1 0 0,1-1 1 0 0,-1 1 0 0 0,0-1-1 0 0,1 0 1 0 0,-1 0 0 0 0,0 1-1 0 0,1-1 1 0 0,-1 0 0 0 0,0 1-1 0 0,1-1 1 0 0,-1 0 0 0 0,1 0-1 0 0,-1 0 1 0 0,0 1 0 0 0,1-1-1 0 0,-1 0-33 0 0,12 5 286 0 0,-10-5-265 0 0,0 0 0 0 0,0-1-1 0 0,0 1 1 0 0,0 0-1 0 0,-1-1 1 0 0,1 1 0 0 0,0-1-1 0 0,0 0 1 0 0,-1 0-1 0 0,1 1 1 0 0,0-1-1 0 0,-1 0 1 0 0,1 0 0 0 0,-1-1-1 0 0,1 1 1 0 0,-1 0-1 0 0,1-1-20 0 0,22-24 514 0 0,-13 12-437 0 0,-1-1 0 0 0,0 0 0 0 0,-2 0 0 0 0,1-1-1 0 0,3-11-76 0 0,-11 24 5 0 0,0 0-1 0 0,0 0 0 0 0,1 0 0 0 0,-1 1 0 0 0,1-1 1 0 0,-1 1-1 0 0,1-1 0 0 0,0 1 0 0 0,0 0 1 0 0,1-1-1 0 0,-1 1 0 0 0,0 0-4 0 0,6 15-79 0 0,-5-8-10 0 0,-1 1-1 0 0,1 0 1 0 0,-2-1-1 0 0,1 1 1 0 0,0 0 89 0 0,7 24-331 0 0,-3-15 492 0 0,0 0 0 0 0,-2 1 1 0 0,4 15-162 0 0,-5-18-64 0 0,-2-4-13 0 0,0-1 1 0 0,0 1-1 0 0,-1 0 1 0 0,0-1-1 0 0,-1 1 1 0 0,-1 8 76 0 0,-1 22-19 0 0,2-14 199 0 0,-2 0-1 0 0,-3 18-179 0 0,1-13 323 0 0,3-19-162 0 0,-1 0 0 0 0,0 0 0 0 0,-3 6-161 0 0,2-5 177 0 0,0-1 0 0 0,-2 12-177 0 0,6-19 40 0 0,-1 0 0 0 0,0 0 1 0 0,-1-1-1 0 0,1 1 0 0 0,-1-1 0 0 0,1 1 0 0 0,-1-1 1 0 0,0 0-1 0 0,0 1 0 0 0,0-1 0 0 0,-1 0 1 0 0,1 0-1 0 0,-1-1 0 0 0,0 1 0 0 0,0 0 0 0 0,0-1 1 0 0,0 0-1 0 0,0 0 0 0 0,0 0 0 0 0,-1 0 0 0 0,1 0 1 0 0,0-1-1 0 0,-1 1 0 0 0,0-1-40 0 0,-4 2 101 0 0,0-1 1 0 0,0-1-1 0 0,1 1 0 0 0,-1-1 1 0 0,0-1-1 0 0,0 1 0 0 0,0-1 1 0 0,0-1-1 0 0,0 1 1 0 0,0-1-1 0 0,-2-1-101 0 0,3 1 54 0 0,0-1-1 0 0,-1 1 1 0 0,1-1 0 0 0,0-1 0 0 0,0 1-1 0 0,1-1 1 0 0,-1-1 0 0 0,0 1-1 0 0,1-1 1 0 0,-3-2-54 0 0,0 0-245 0 0,1-1 1 0 0,0-1-1 0 0,0 1 0 0 0,0-1 0 0 0,0-2 245 0 0,1 2-1360 0 0</inkml:trace>
  <inkml:trace contextRef="#ctx0" brushRef="#br0" timeOffset="41114.235">4204 4860 12752 0 0,'0'0'289'0'0,"0"0"40"0"0,-4 0 333 0 0,-2 0-292 0 0,0 0 0 0 0,0 0 0 0 0,0 1 0 0 0,0 0 0 0 0,0 0 0 0 0,0 0 0 0 0,-2 2-370 0 0,6-3 176 0 0,0 1-1 0 0,0 1 0 0 0,0-1 0 0 0,0 0 0 0 0,0 0 1 0 0,0 1-1 0 0,0-1 0 0 0,1 1 0 0 0,-1-1 1 0 0,0 1-1 0 0,1 0 0 0 0,-1 0 0 0 0,1 0 0 0 0,0 0 1 0 0,0 0-1 0 0,0 0 0 0 0,0 0 0 0 0,0 0 1 0 0,0 0-1 0 0,0 0 0 0 0,0 1-175 0 0,0 2 99 0 0,0 0 1 0 0,-1 0-1 0 0,1 0 0 0 0,1 0 0 0 0,-1 0 1 0 0,1 0-1 0 0,0 0 0 0 0,0 1 1 0 0,1-1-1 0 0,-1 0 0 0 0,1 0 0 0 0,0 0 1 0 0,1 0-1 0 0,-1 0 0 0 0,3 4-99 0 0,1 1 147 0 0,-3-5-127 0 0,0 0 1 0 0,0 0-1 0 0,0-1 1 0 0,1 1-1 0 0,0-1 1 0 0,0 0 0 0 0,0 0-1 0 0,1 0 1 0 0,-1 0-1 0 0,1 0 1 0 0,0-1-1 0 0,0 1 1 0 0,0-1-1 0 0,0 0 1 0 0,3 0-21 0 0,-2 0 67 0 0,0-1 0 0 0,0 0 1 0 0,0-1-1 0 0,0 1 0 0 0,1-1 0 0 0,-1 0 0 0 0,1-1 1 0 0,-1 1-1 0 0,1-1 0 0 0,-1 0 0 0 0,1 0 1 0 0,-1-1-1 0 0,1 0 0 0 0,-1 0 0 0 0,0 0 0 0 0,1-1 1 0 0,2 0-68 0 0,3-2 42 0 0,-1-1 0 0 0,0 0 1 0 0,0 0-1 0 0,0-1 0 0 0,0 0 1 0 0,-1 0-1 0 0,0-1 0 0 0,2-3-42 0 0,-9 8-6 0 0,0-1-1 0 0,1 1 0 0 0,-1-1 1 0 0,0 1-1 0 0,0-1 1 0 0,-1 0-1 0 0,1 0 0 0 0,0 1 1 0 0,-1-1-1 0 0,0-1 0 0 0,0 1 1 0 0,0 0-1 0 0,0 0 1 0 0,0 0-1 0 0,-1-1 0 0 0,1 1 1 0 0,-1 0-1 0 0,0 0 0 0 0,0-1 1 0 0,0 1-1 0 0,0 0 1 0 0,-1-1-1 0 0,1 1 0 0 0,-1-1 7 0 0,0-1 3 0 0,-1 1-1 0 0,1 0 0 0 0,-1 0 1 0 0,0 0-1 0 0,0 1 0 0 0,0-1 1 0 0,-1 0-1 0 0,1 1 0 0 0,-1-1 0 0 0,0 1 1 0 0,0 0-1 0 0,0 0 0 0 0,0 0 1 0 0,0 0-1 0 0,-1 0 0 0 0,1 1 1 0 0,-1 0-1 0 0,-2-2-2 0 0,-6-1 67 0 0,0 1 0 0 0,-1 0 0 0 0,1 1 0 0 0,-1 0 0 0 0,0 1 1 0 0,0 1-1 0 0,1-1 0 0 0,-1 2 0 0 0,0 0 0 0 0,0 1 0 0 0,0 0 0 0 0,-10 3-67 0 0,21-4-14 0 0,1 0-1 0 0,-1 0 1 0 0,1 1-1 0 0,-1-1 0 0 0,1 0 1 0 0,0 1-1 0 0,-1 0 1 0 0,1-1-1 0 0,0 1 1 0 0,-1 0-1 0 0,1-1 1 0 0,-1 2 14 0 0,3-1-47 0 0,0 0 1 0 0,0-1-1 0 0,-1 1 1 0 0,1 0-1 0 0,0 0 1 0 0,0-1-1 0 0,0 1 1 0 0,0-1-1 0 0,0 1 1 0 0,0-1-1 0 0,1 1 1 0 0,-1-1-1 0 0,0 0 1 0 0,0 1 46 0 0,8 0-257 0 0,0-1 1 0 0,0 0-1 0 0,-1 0 1 0 0,1-1-1 0 0,0 0 1 0 0,2 0 256 0 0,51-14-1351 0 0,-61 15 1344 0 0,28-9-1855 0 0,22-10 1862 0 0,-2 0-920 0 0,-35 14 725 0 0,-1 0 0 0 0,0-1 0 0 0,-1-1 0 0 0,1 0 0 0 0,-1-1 0 0 0,-1 0 0 0 0,1-1 0 0 0,-1 0 0 0 0,-1-1 0 0 0,0 0 0 0 0,0-1 0 0 0,-1 0 0 0 0,0 0 195 0 0,-6 6 80 0 0,0 0 0 0 0,0-1 0 0 0,-1 1 0 0 0,0-1 0 0 0,0 0 1 0 0,1-2-81 0 0,0-1 144 0 0,-3 8-86 0 0,0 1 0 0 0,0-1-1 0 0,1 1 1 0 0,-1-1 0 0 0,0 1 0 0 0,0 0 0 0 0,0-1 0 0 0,0 1 0 0 0,0-1 0 0 0,0 1-1 0 0,0-1 1 0 0,0 1 0 0 0,0-1 0 0 0,0 1 0 0 0,0-1 0 0 0,0 1 0 0 0,0 0 0 0 0,-1-1-1 0 0,1 1 1 0 0,0-1 0 0 0,0 1 0 0 0,0 0 0 0 0,-1-1 0 0 0,1 1 0 0 0,0-1 0 0 0,0 1-1 0 0,-1 0 1 0 0,1-1 0 0 0,0 1 0 0 0,-1 0 0 0 0,1-1 0 0 0,0 1 0 0 0,-1 0-1 0 0,1 0 1 0 0,0-1 0 0 0,-1 1 0 0 0,1 0 0 0 0,-1 0 0 0 0,1 0 0 0 0,-1 0 0 0 0,1-1-1 0 0,0 1 1 0 0,-1 0 0 0 0,1 0 0 0 0,-1 0 0 0 0,1 0 0 0 0,-1 0 0 0 0,1 0 0 0 0,-1 0-1 0 0,1 0-57 0 0,-2 0 151 0 0,1 0 0 0 0,-1 1 0 0 0,0-1 0 0 0,1 0 0 0 0,-1 0-1 0 0,1 1 1 0 0,-1-1 0 0 0,1 1 0 0 0,-1-1 0 0 0,1 1 0 0 0,-1 0-1 0 0,1-1 1 0 0,0 1 0 0 0,-2 1-151 0 0,-1 2 147 0 0,0 0 0 0 0,0 1 0 0 0,1 0 0 0 0,-1-1 0 0 0,1 1 0 0 0,0 1 0 0 0,0-1 1 0 0,1 0-1 0 0,-1 1 0 0 0,1 1-147 0 0,-1 3 188 0 0,0 1 0 0 0,1-1 0 0 0,0 1 0 0 0,1-1 1 0 0,-1 8-189 0 0,3 14 346 0 0,0 0 0 0 0,3 1 1 0 0,2 11-347 0 0,-5-39 30 0 0,56 338 1793 0 0,-52-312-1762 0 0,-2 1 1 0 0,-1 0-1 0 0,-2 16-61 0 0,0-46 0 0 0,0 2-47 0 0,0 0 1 0 0,-1 0-1 0 0,1 0 0 0 0,-1 0 1 0 0,0 0-1 0 0,0 0 0 0 0,0 0 0 0 0,0-1 1 0 0,-1 1-1 0 0,0 0 0 0 0,1-1 1 0 0,-2 1 46 0 0,2-3-137 0 0,1 0 0 0 0,-1 0 0 0 0,0 1 0 0 0,0-2-1 0 0,0 1 1 0 0,0 0 0 0 0,0 0 0 0 0,0 0 0 0 0,0 0 0 0 0,-1-1 0 0 0,1 1 0 0 0,0 0 0 0 0,0-1 0 0 0,0 1 0 0 0,-1-1 0 0 0,1 1 0 0 0,0-1 0 0 0,-1 0 0 0 0,1 0-1 0 0,0 0 1 0 0,-1 1 0 0 0,1-1 0 0 0,0 0 0 0 0,-1-1 0 0 0,1 1 0 0 0,0 0 0 0 0,-1 0 0 0 0,1 0 0 0 0,0-1 0 0 0,-1 1 0 0 0,1-1 0 0 0,0 1 0 0 0,0-1 0 0 0,-1 0-1 0 0,1 1 1 0 0,0-1 137 0 0,-25-19-7262 0 0,12 7 1301 0 0</inkml:trace>
  <inkml:trace contextRef="#ctx0" brushRef="#br0" timeOffset="41448.085">4328 5154 5984 0 0,'-9'-9'-1215'0'0,"0"-7"5921"0"0,9 16-4448 0 0,0-1 0 0 0,0 1 0 0 0,0-1 0 0 0,0 1 0 0 0,0-1 0 0 0,-1 1 0 0 0,1-1 0 0 0,0 1 0 0 0,0-1 0 0 0,0 1 0 0 0,1-1 0 0 0,-1 1 0 0 0,0-1 0 0 0,0 1 0 0 0,0-1 0 0 0,0 1 0 0 0,0-1 0 0 0,1 1 0 0 0,-1-1 0 0 0,0 1 0 0 0,0-1-258 0 0,1 1 142 0 0,0-1 1 0 0,-1 1-1 0 0,1-1 1 0 0,0 1 0 0 0,-1-1-1 0 0,1 1 1 0 0,0-1-1 0 0,0 1 1 0 0,-1 0 0 0 0,1-1-1 0 0,0 1 1 0 0,0 0-1 0 0,0 0 1 0 0,-1-1 0 0 0,1 1-1 0 0,0 0 1 0 0,0 0-143 0 0,33-2 1202 0 0,29 1-1202 0 0,3-1 458 0 0,-10-1-148 0 0,128-10 330 0 0,-15-6-2214 0 0,-126 16-5011 0 0</inkml:trace>
  <inkml:trace contextRef="#ctx0" brushRef="#br0" timeOffset="48040.335">11123 4780 13592 0 0,'0'0'621'0'0,"0"0"-12"0"0,0 0-295 0 0,-8 8 1543 0 0,6-6-1711 0 0,0 0 1 0 0,0 0-1 0 0,1 0 1 0 0,-1 0-1 0 0,1 0 0 0 0,-1 1 1 0 0,1-1-1 0 0,0 0 1 0 0,0 1-1 0 0,0-1 1 0 0,0 1-1 0 0,0-1 1 0 0,0 1-1 0 0,1-1 0 0 0,-1 1 1 0 0,1 0-1 0 0,0-1 1 0 0,0 1-1 0 0,0 0 1 0 0,0-1-1 0 0,0 1 1 0 0,0 0-1 0 0,1-1 0 0 0,-1 1 1 0 0,1-1-1 0 0,0 1 1 0 0,0-1-1 0 0,0 1 1 0 0,0-1-1 0 0,1 2-146 0 0,-1-1 68 0 0,1-1 0 0 0,-1 0 0 0 0,1 1 0 0 0,0-1 0 0 0,-1 0 0 0 0,1 0 0 0 0,0 0 0 0 0,0 0 0 0 0,0 0 0 0 0,1-1 0 0 0,-1 1 0 0 0,0-1 0 0 0,1 1 0 0 0,-1-1 0 0 0,1 0 0 0 0,-1 0 0 0 0,1 0 0 0 0,0 0 0 0 0,-1 0 0 0 0,1-1 0 0 0,0 1 0 0 0,0-1 0 0 0,-1 0 0 0 0,1 0 0 0 0,0 0 0 0 0,0 0 0 0 0,-1 0 0 0 0,1 0 0 0 0,2-1-68 0 0,8-2 122 0 0,-8 2-118 0 0,-1 0 0 0 0,0 0 0 0 0,0 0 0 0 0,1 0 0 0 0,-1-1-1 0 0,0 1 1 0 0,0-1 0 0 0,3-2-4 0 0,15-11 131 0 0,-1 0 1 0 0,0-1-1 0 0,-1-2 0 0 0,-1 0 0 0 0,8-10-131 0 0,-8 15 224 0 0,-14 9-236 0 0,-2 4-52 0 0,-2 1 47 0 0,1-1-1 0 0,-1 1 0 0 0,0 0 0 0 0,1 0 1 0 0,-1 0-1 0 0,0 0 0 0 0,0 1 0 0 0,0-1 1 0 0,0 0-1 0 0,0 0 0 0 0,0 1 0 0 0,0-1 1 0 0,0 1-1 0 0,-1-1 0 0 0,1 0 0 0 0,0 1 1 0 0,-1 1 17 0 0,5 5-55 0 0,19 19 39 0 0,-21-24 44 0 0,0 1 1 0 0,0 0-1 0 0,0 0 0 0 0,1-1 0 0 0,-1 0 0 0 0,1 0 0 0 0,-1 0 1 0 0,1 0-1 0 0,0 0 0 0 0,1-1 0 0 0,-1 0 0 0 0,0 0 0 0 0,0 0 1 0 0,1 0-1 0 0,0-1 0 0 0,-1 1 0 0 0,1-1 0 0 0,0-1 0 0 0,-1 1 0 0 0,1 0 1 0 0,0-1-1 0 0,0 0 0 0 0,-1 0 0 0 0,1-1 0 0 0,2 0-28 0 0,-5 1 18 0 0,-1 0 0 0 0,0-1 0 0 0,1 1 0 0 0,-1-1 0 0 0,0 1 0 0 0,0-1 0 0 0,0 1-1 0 0,1-1 1 0 0,-1 0 0 0 0,0 0 0 0 0,0 1 0 0 0,0-1 0 0 0,0 0 0 0 0,0 0 0 0 0,-1 0 0 0 0,1 0 0 0 0,0 0-1 0 0,0 0 1 0 0,0-1 0 0 0,-1 1 0 0 0,1 0 0 0 0,-1 0 0 0 0,1-1-18 0 0,0 0 20 0 0,0 0 0 0 0,-1-1 0 0 0,1 1 0 0 0,-1 0 1 0 0,0 0-1 0 0,1 0 0 0 0,-1 0 0 0 0,0 0 0 0 0,0-1 0 0 0,0 1 0 0 0,0 0 0 0 0,-1 0 0 0 0,1 0 1 0 0,-1 0-21 0 0,-11-42 170 0 0,-19-42-164 0 0,18 39-410 0 0,9 36 84 0 0,0 0 1 0 0,1 0 0 0 0,0-1 319 0 0,3 11-29 0 0,0 1-62 0 0,0-1 0 0 0,0 1 0 0 0,0-1 0 0 0,0 1 1 0 0,-1-1-1 0 0,1 1 0 0 0,0-1 0 0 0,1 1 0 0 0,-1-1 0 0 0,0 1 0 0 0,0 0 1 0 0,0-1-1 0 0,0 1 0 0 0,0-1 0 0 0,0 1 0 0 0,1-1 0 0 0,-1 1 0 0 0,0-1 1 0 0,0 1-1 0 0,0 0 0 0 0,1-1 0 0 0,-1 1 0 0 0,0 0 0 0 0,1-1 0 0 0,-1 1 1 0 0,0 0-1 0 0,1-1 91 0 0,4-4-1986 0 0</inkml:trace>
  <inkml:trace contextRef="#ctx0" brushRef="#br0" timeOffset="48333.402">11872 4607 15408 0 0,'0'0'704'0'0,"0"0"-15"0"0,-2 8-419 0 0,-1 4 387 0 0,0 1-1 0 0,1-1 0 0 0,0 1 0 0 0,1-1 1 0 0,1 1-1 0 0,1 11-656 0 0,-1-7 760 0 0,0-9-441 0 0,2 0 0 0 0,-1 0 1 0 0,1 0-1 0 0,0 0 0 0 0,1 0 0 0 0,0-1 1 0 0,0 1-1 0 0,1-1 0 0 0,3 6-319 0 0,13 30 879 0 0,-3 0-931 0 0,-23-39 96 0 0,-1-2-219 0 0,6-1-858 0 0,1-1-394 0 0,1-2-1281 0 0,4-4-4798 0 0</inkml:trace>
  <inkml:trace contextRef="#ctx0" brushRef="#br0" timeOffset="48659.643">11932 4500 15088 0 0,'0'0'340'0'0,"0"0"50"0"0,5-3 391 0 0,-4 2-620 0 0,0 1 0 0 0,0-1 0 0 0,0 1 0 0 0,0-1-1 0 0,0 1 1 0 0,-1 0 0 0 0,1 0 0 0 0,0-1 0 0 0,0 1-1 0 0,0 0 1 0 0,0 0 0 0 0,0 0 0 0 0,0 0 0 0 0,0 0-1 0 0,0 0 1 0 0,0 0 0 0 0,0 1 0 0 0,0-1 0 0 0,0 0-1 0 0,0 0 1 0 0,-1 1 0 0 0,1-1 0 0 0,0 0 0 0 0,0 1-1 0 0,0-1 1 0 0,0 1 0 0 0,-1-1 0 0 0,1 1 0 0 0,0 0-1 0 0,0-1 1 0 0,-1 1 0 0 0,1 0 0 0 0,-1-1 0 0 0,2 2-161 0 0,0 2 136 0 0,0 0 1 0 0,1 0 0 0 0,-2 1 0 0 0,1-1 0 0 0,0 1-1 0 0,0 1-136 0 0,3 8 336 0 0,14 20-245 0 0,-15-20-1085 0 0,-2-7-2839 0 0,-2-7 1857 0 0</inkml:trace>
  <inkml:trace contextRef="#ctx0" brushRef="#br0" timeOffset="48887.025">12102 4533 10568 0 0,'0'0'481'0'0,"0"0"-6"0"0,6-3-287 0 0,-2 3-55 0 0,-3 0 555 0 0,-1 0 224 0 0,5 0-82 0 0,-5-1-640 0 0,1 1 0 0 0,0 0 1 0 0,-1 0-1 0 0,1 0 0 0 0,0 0 0 0 0,0 0 0 0 0,-1 1 0 0 0,1-1 0 0 0,0 0 0 0 0,-1 0 0 0 0,1 0 0 0 0,0 1 0 0 0,-1-1 0 0 0,1 0 1 0 0,-1 1-1 0 0,1-1 0 0 0,0 0 0 0 0,-1 1 0 0 0,1-1 0 0 0,-1 1 0 0 0,1-1 0 0 0,-1 1 0 0 0,1-1 0 0 0,-1 1 0 0 0,1-1 1 0 0,-1 1-1 0 0,0 0 0 0 0,1-1 0 0 0,-1 1 0 0 0,0-1 0 0 0,0 1 0 0 0,1 0-190 0 0,2 6 292 0 0,0-1 0 0 0,0 0 0 0 0,-1 1 1 0 0,0-1-1 0 0,0 1 0 0 0,-1 0 0 0 0,1-1 0 0 0,-1 4-292 0 0,4 18 556 0 0,11 50 155 0 0,-10-45-624 0 0,1-1-1 0 0,7 19-86 0 0,-7-31 45 0 0,0 2-325 0 0,2 0-1 0 0,3 6 281 0 0,-3-8-28 0 0,16 26 28 0 0,-22-44 453 0 0,-1 0-1811 0 0,-1 0-5755 0 0,-1-2 404 0 0</inkml:trace>
  <inkml:trace contextRef="#ctx0" brushRef="#br0" timeOffset="49199.679">12043 4741 13104 0 0,'0'0'297'0'0,"0"0"39"0"0,0 0 19 0 0,0 0-34 0 0,6 0 403 0 0,85 4 3564 0 0,-44-2-2242 0 0,47-3-2046 0 0,-51-6-139 0 0,-25 3-3575 0 0,-12 3 596 0 0,1 0-3126 0 0</inkml:trace>
  <inkml:trace contextRef="#ctx0" brushRef="#br0" timeOffset="49520.366">12312 4527 13824 0 0,'0'0'314'0'0,"0"0"46"0"0,0 0 22 0 0,0 0-50 0 0,0 17-208 0 0,0-5 311 0 0,1 1 1 0 0,0-1 0 0 0,1 0 0 0 0,0 1 0 0 0,1-1 0 0 0,0 0-1 0 0,1-1 1 0 0,0 1 0 0 0,4 6-436 0 0,43 94 1605 0 0,-44-95-1047 0 0,-6-14-512 0 0,-1-1-1 0 0,1 1 1 0 0,0-1 0 0 0,0 1 0 0 0,0-1-1 0 0,0 0 1 0 0,0 0 0 0 0,1 1-1 0 0,-1-1 1 0 0,1 0 0 0 0,-1 0 0 0 0,1 0-1 0 0,0 0 1 0 0,0-1 0 0 0,0 1-1 0 0,0 0 1 0 0,0-1 0 0 0,0 0 0 0 0,0 1-1 0 0,3 0-45 0 0,-3-1 51 0 0,1-1-1 0 0,0 1 1 0 0,-1-1-1 0 0,1 0 0 0 0,0 0 1 0 0,-1 0-1 0 0,1 0 1 0 0,0 0-1 0 0,0-1 1 0 0,-1 1-1 0 0,1-1 1 0 0,-1 1-1 0 0,1-1 0 0 0,0 0 1 0 0,-1 0-1 0 0,0-1 1 0 0,1 1-1 0 0,-1 0 1 0 0,0-1-1 0 0,1 1 0 0 0,-1-1 1 0 0,0 0-1 0 0,0 0-50 0 0,11-9 0 0 0,-10 10 0 0 0,-1-1 0 0 0,0 0 0 0 0,0 1 0 0 0,0-1 0 0 0,0 0 0 0 0,0 0 0 0 0,0-1 0 0 0,1-1 0 0 0,3-5 0 0 0,-1 1 0 0 0,2 0 0 0 0,-1 0 0 0 0,1 1 0 0 0,0 0 0 0 0,1 0 0 0 0,0 0 0 0 0,0 1 0 0 0,8-4 0 0 0,-6 4-2 0 0,0 1 1 0 0,0 1-1 0 0,10-4 2 0 0,-15 7 6 0 0,-1 0 0 0 0,0 0 0 0 0,1 0 0 0 0,-1 1 0 0 0,0-1 0 0 0,1 1 0 0 0,-1 0 0 0 0,1 1 0 0 0,-1-1 1 0 0,0 1-1 0 0,3 0-6 0 0,-1 1 164 0 0,-1 0 0 0 0,0 0 0 0 0,0 0 0 0 0,0 1 0 0 0,-1-1 0 0 0,1 1 0 0 0,-1 0 0 0 0,1 1 0 0 0,-1-1 0 0 0,0 1 0 0 0,0 0-164 0 0,-2-2-4 0 0,11 11 141 0 0,0 0 0 0 0,-2 1 1 0 0,1 0-1 0 0,-2 1 0 0 0,0 1 1 0 0,-1 0-1 0 0,0 0 0 0 0,-1 0 1 0 0,-1 1-1 0 0,0 3-137 0 0,1-4-828 0 0,-6-15 942 0 0,-1 1 0 0 0,0 0 0 0 0,0-1 0 0 0,0 1-1 0 0,-1 0 1 0 0,1 0 0 0 0,0-1 0 0 0,-1 1 0 0 0,1 0-1 0 0,-1 0 1 0 0,1 0 0 0 0,-1 0 0 0 0,0 1-114 0 0,1 4-14 0 0,-1 6-2147 0 0,-1-12 1649 0 0,0 0 325 0 0,0 0 0 0 0,0 0 0 0 0,0 0 0 0 0,0-1 1 0 0,0 1-1 0 0,0 0 0 0 0,0-1 0 0 0,0 1 0 0 0,0 0 0 0 0,0-1 0 0 0,0 0 0 0 0,-1 1 0 0 0,1-1 0 0 0,0 1 0 0 0,-1-1 187 0 0,-1 1-1049 0 0,2-1-475 0 0,1 0-11 0 0</inkml:trace>
  <inkml:trace contextRef="#ctx0" brushRef="#br0" timeOffset="45181.231">8334 4695 11056 0 0,'0'0'852'0'0,"0"0"-384"0"0,6 17 4107 0 0,18 56-1394 0 0,-8-23-1979 0 0,-5-9-138 0 0,-1 1 0 0 0,0 7-1064 0 0,6 28 57 0 0,-5-18-57 0 0,-8-37 0 0 0,2 0 0 0 0,0 0 0 0 0,5 10 0 0 0,-2-4 3 0 0,-6-20-20 0 0,0 1 0 0 0,0-1 1 0 0,1 0-1 0 0,4 6 17 0 0,-7-13-337 0 0,0-1-138 0 0,-2-8-749 0 0,-11-30-4333 0 0,6 21 3511 0 0</inkml:trace>
  <inkml:trace contextRef="#ctx0" brushRef="#br0" timeOffset="45466.092">8266 4736 13824 0 0,'0'0'314'0'0,"6"-11"760"0"0,-5 9-1024 0 0,1 1 0 0 0,0-1 0 0 0,0 0 0 0 0,0 1 0 0 0,0-1 0 0 0,0 1 0 0 0,0 0 0 0 0,0 0 0 0 0,1 0 0 0 0,-1 0 0 0 0,0 0 0 0 0,1 0 0 0 0,-1 1 0 0 0,0-1 0 0 0,1 1 0 0 0,-1-1 0 0 0,1 1 0 0 0,-1 0 0 0 0,1 0 0 0 0,-1 0 0 0 0,1 1 0 0 0,-1-1 0 0 0,2 1-50 0 0,8 1 270 0 0,-1 1-1 0 0,1 0 0 0 0,-1 1 1 0 0,5 3-270 0 0,-13-6-83 0 0,8 4 416 0 0,-1 0-1 0 0,0 1 1 0 0,0 1 0 0 0,0-1-1 0 0,-1 1 1 0 0,0 1 0 0 0,-1 0 0 0 0,1 0-1 0 0,1 3-332 0 0,-4-3 346 0 0,0 0-1 0 0,0 0 0 0 0,-1 0 1 0 0,0 1-1 0 0,-1 0 0 0 0,0 0 0 0 0,0 0 1 0 0,0 5-346 0 0,-3-10 21 0 0,0 0 0 0 0,0 1 1 0 0,0-1-1 0 0,-1 0 0 0 0,0 1 1 0 0,0-1-1 0 0,0 0 0 0 0,-1 1 1 0 0,1-1-1 0 0,-1 0 0 0 0,0 1 1 0 0,0-1-1 0 0,-1 0 1 0 0,1 0-1 0 0,-1 0 0 0 0,0 0 1 0 0,0 0-1 0 0,0 0 0 0 0,-2 2-21 0 0,-2 2 0 0 0,0-1 0 0 0,0 0 0 0 0,0 0 0 0 0,-1 0 0 0 0,0-1 0 0 0,0 0 0 0 0,-1 0 0 0 0,0-1 0 0 0,0 0 0 0 0,0 0 0 0 0,0-1 0 0 0,-1 0 0 0 0,0-1 0 0 0,0 0 0 0 0,-6 2 0 0 0,0-1 44 0 0,-19 2-1097 0 0,31-6 446 0 0,1 0 0 0 0,-1 0 0 0 0,0 0-1 0 0,0 0 1 0 0,0-1 0 0 0,1 0-1 0 0,-2 0 608 0 0,-5-3-6819 0 0</inkml:trace>
  <inkml:trace contextRef="#ctx0" brushRef="#br0" timeOffset="45876.38">8742 4541 9672 0 0,'0'0'440'0'0,"0"0"-6"0"0,2 1-39 0 0,0 1 3 0 0,0-1 1 0 0,0 1-1 0 0,0 0 1 0 0,0 0-1 0 0,0 0 1 0 0,-1 0-1 0 0,1 0 1 0 0,-1 0-1 0 0,1 1 0 0 0,-1-1 1 0 0,0 1-1 0 0,0-1 1 0 0,0 1-1 0 0,0-1 1 0 0,-1 1-1 0 0,1-1 1 0 0,0 3-399 0 0,1 8 590 0 0,-1 0 0 0 0,0 0 0 0 0,-1 4-590 0 0,1 11 621 0 0,2 71 838 0 0,-3-50 395 0 0,5 24-1854 0 0,-5-49 93 0 0,0-20-91 0 0,-1 0 0 0 0,1 0 0 0 0,1-1 0 0 0,-1 1 0 0 0,0 0-1 0 0,1 0 1 0 0,0-1 0 0 0,1 4-2 0 0,-1-10 0 0 0,1 1 0 0 0,0 0 0 0 0,-1-1 0 0 0,0 0 0 0 0,0 1 0 0 0,0-1 0 0 0,0 0 0 0 0,0 0 0 0 0,0-1 0 0 0,2-7-22 0 0,1 0 1 0 0,0 0-1 0 0,1 1 0 0 0,0-1 0 0 0,1 1 0 0 0,0 0 1 0 0,3-3 21 0 0,12-16-173 0 0,18-18 173 0 0,-38 46-8 0 0,0-1-1 0 0,0 1 1 0 0,0-1 0 0 0,1 1 0 0 0,-1-1 0 0 0,1 1-1 0 0,-1 0 1 0 0,1 0 0 0 0,0 0 0 0 0,-1 0-1 0 0,1 0 1 0 0,0 0 0 0 0,0 0 0 0 0,0 1-1 0 0,-1-1 1 0 0,1 1 0 0 0,0-1 0 0 0,0 1 0 0 0,2-1 8 0 0,-3 2 9 0 0,1-1 1 0 0,-1 0-1 0 0,1 1 1 0 0,0-1-1 0 0,-1 1 1 0 0,1 0-1 0 0,-1-1 1 0 0,1 1-1 0 0,-1 0 1 0 0,0 0 0 0 0,1 0-1 0 0,-1 0 1 0 0,0 0-1 0 0,0 0 1 0 0,1 0-1 0 0,-1 0 1 0 0,0 1-1 0 0,0 0-9 0 0,4 4 59 0 0,-1 1 0 0 0,-1 0 0 0 0,1 0-1 0 0,-1 0 1 0 0,0 0 0 0 0,-1 1 0 0 0,1-1-1 0 0,-1 6-58 0 0,5 42-22 0 0,-6-44 14 0 0,0 1 1 0 0,0-1 0 0 0,1 1 0 0 0,1-1 0 0 0,-1 0 0 0 0,2 0-1 0 0,0 0 1 0 0,0 0 7 0 0,-3-10-45 0 0,0 1-1 0 0,0 0 1 0 0,0-1-1 0 0,0 0 1 0 0,0 1-1 0 0,0-1 1 0 0,1 0-1 0 0,-1 0 0 0 0,0 1 1 0 0,1-1-1 0 0,-1 0 1 0 0,1 0-1 0 0,-1-1 1 0 0,1 1-1 0 0,-1 0 1 0 0,1 0-1 0 0,0-1 1 0 0,-1 1-1 0 0,2-1 46 0 0,0 1-219 0 0,1-1-1 0 0,-1 1 0 0 0,1-1 1 0 0,-1 0-1 0 0,1 0 1 0 0,-1-1-1 0 0,1 1 0 0 0,-1-1 1 0 0,3 0 219 0 0,5-3-715 0 0,0 0-1 0 0,-1 0 1 0 0,1-1 0 0 0,-1 0 0 0 0,4-4 715 0 0,-3 2-1332 0 0,-1 0 0 0 0,0-2-1 0 0,0 1 1 0 0,6-8 1332 0 0,-2 2-4437 0 0</inkml:trace>
  <inkml:trace contextRef="#ctx0" brushRef="#br0" timeOffset="46177.606">9292 4833 2208 0 0,'-2'18'9370'0'0,"-3"1"-4165"0"0,-2 11-3119 0 0,6-19-1400 0 0,0 0 0 0 0,1 1 0 0 0,1 9-686 0 0,-1-16 61 0 0,1 0-1 0 0,0 0 1 0 0,0 0-1 0 0,0 0 1 0 0,0 0-1 0 0,1 0 0 0 0,0 0 1 0 0,0-1-1 0 0,3 5-60 0 0,-5-8 11 0 0,0-1-1 0 0,0 0 1 0 0,0 1-1 0 0,1-1 1 0 0,-1 1-1 0 0,0-1 1 0 0,0 1-1 0 0,0-1 1 0 0,1 0-1 0 0,-1 1 1 0 0,0-1-1 0 0,1 0 0 0 0,-1 1 1 0 0,0-1-1 0 0,1 0 1 0 0,-1 1-1 0 0,0-1 1 0 0,1 0-1 0 0,-1 0 1 0 0,1 0-1 0 0,-1 1 1 0 0,0-1-1 0 0,1 0 1 0 0,-1 0-1 0 0,1 0 1 0 0,-1 0-1 0 0,1 0 1 0 0,-1 0-1 0 0,0 1 0 0 0,1-1 1 0 0,-1 0-1 0 0,1 0 1 0 0,-1-1-1 0 0,1 1-10 0 0,0 0 87 0 0,3 1-8 0 0,-1-1 0 0 0,1 0 0 0 0,-1 0 0 0 0,1-1 0 0 0,0 1 0 0 0,-1-1 0 0 0,1 1 0 0 0,-1-1 0 0 0,1 0 0 0 0,-1 0 1 0 0,1-1-1 0 0,-1 1 0 0 0,0-1 0 0 0,1 0 0 0 0,-1 0 0 0 0,0 0 0 0 0,0 0 0 0 0,-1 0 0 0 0,1-1 0 0 0,0 1 0 0 0,-1-1 0 0 0,1 0-79 0 0,1-1-10 0 0,-1-1 1 0 0,0 1-1 0 0,-1-1 1 0 0,1 0-1 0 0,-1 1 1 0 0,1-1-1 0 0,-1 0 1 0 0,-1 0-1 0 0,1-1 1 0 0,-1 1-1 0 0,0 0 0 0 0,0 0 1 0 0,-1-1-1 0 0,1-4 10 0 0,-1 5 0 0 0,0 0 0 0 0,0 1 0 0 0,0-1 0 0 0,0 1 0 0 0,-1-1 0 0 0,0 1 0 0 0,0 0 0 0 0,0-1 0 0 0,-1-2 0 0 0,0 3 7 0 0,1-1-28 0 0,-1 0 0 0 0,0 1-1 0 0,0-1 1 0 0,0 0 0 0 0,-1 0 0 0 0,1 1-1 0 0,-1 0 1 0 0,0-1 0 0 0,-1 1 0 0 0,1 0-1 0 0,-1 1 1 0 0,0-1 0 0 0,0 1 0 0 0,0-1-1 0 0,-4-1 22 0 0,-2-1-72 0 0,-1 0 0 0 0,0 1-1 0 0,0 1 1 0 0,-1 0 0 0 0,-7-2 72 0 0,14 5-101 0 0,-1 0 0 0 0,0 0 1 0 0,0 1-1 0 0,1 0 0 0 0,-1 0 1 0 0,0 0-1 0 0,1 0 0 0 0,-1 1 0 0 0,0 0 1 0 0,1 0-1 0 0,-1 1 0 0 0,1 0 1 0 0,-2 0 100 0 0,-16 10-1134 0 0,22-11 850 0 0,0-1 0 0 0,0 1 0 0 0,0 0 0 0 0,0-1 0 0 0,0 1 0 0 0,1 0 0 0 0,-1 0 0 0 0,0 0 0 0 0,0 0 0 0 0,1 0 0 0 0,-1 0 0 0 0,1 0 0 0 0,-1 0 0 0 0,1 0 0 0 0,-1 0-1 0 0,1 0 1 0 0,0 0 0 0 0,-1 0 0 0 0,1 0 0 0 0,0 0 0 0 0,0 1 284 0 0,2 3-5454 0 0</inkml:trace>
  <inkml:trace contextRef="#ctx0" brushRef="#br0" timeOffset="46416.667">9577 4607 10592 0 0,'0'0'818'0'0,"0"0"-352"0"0,0 0 495 0 0,0 2 272 0 0,0 2-712 0 0,1 0 1 0 0,0 0-1 0 0,0 0 0 0 0,0 0 0 0 0,0 0 0 0 0,1-1 0 0 0,0 2-521 0 0,0 1 374 0 0,0-1 0 0 0,0 0 0 0 0,-1 0 0 0 0,2 5-374 0 0,5 41 281 0 0,-4-36 101 0 0,-1 1 0 0 0,-1-1 0 0 0,-1 1 0 0 0,0 0 0 0 0,-1 7-382 0 0,-1 15 36 0 0,2-28-25 0 0,-1 0 1 0 0,-1-1 0 0 0,1 1-1 0 0,-3 6-11 0 0,1 5 0 0 0,2-19 0 0 0,0 1 0 0 0,0-1 0 0 0,-1 0 0 0 0,1 1 0 0 0,0-1 0 0 0,-1 0 0 0 0,1 0 0 0 0,-1 1 0 0 0,0-1 0 0 0,0 0 0 0 0,0 0 0 0 0,0 0 0 0 0,0 0 0 0 0,0 0 0 0 0,0 0 0 0 0,-1 0 0 0 0,1-1-244 0 0,0 0-1 0 0,0 0 0 0 0,-1 0 1 0 0,1-1-1 0 0,0 1 1 0 0,0 0-1 0 0,0-1 0 0 0,-1 1 1 0 0,1-1-1 0 0,0 0 0 0 0,0 1 1 0 0,-1-1-1 0 0,1 0 1 0 0,0 0-1 0 0,-1 1 0 0 0,1-1 1 0 0,0 0-1 0 0,-1-1 0 0 0,1 1 1 0 0,0 0-1 0 0,-1 0 0 0 0,1 0 1 0 0,-1-1 244 0 0,-11-6-2045 0 0</inkml:trace>
  <inkml:trace contextRef="#ctx0" brushRef="#br0" timeOffset="47169.971">9664 4786 9416 0 0,'2'0'208'0'0,"60"-1"1850"0"0,17-4-2058 0 0,-30 3 3707 0 0,21 1-3707 0 0,-36 2 1525 0 0,-26-1-1081 0 0,-1 0 0 0 0,0 0-1 0 0,0 1 1 0 0,0 1 0 0 0,3 0-444 0 0,-8-2 145 0 0,-2 0 24 0 0,0 0 134 0 0,0 0 60 0 0,-2 1 11 0 0,-28 14 112 0 0,2 2-1 0 0,-1 1-485 0 0,18-11 5 0 0,0 0-5 0 0,0 0 0 0 0,1 1 0 0 0,0 1 0 0 0,0-1 0 0 0,0 1 0 0 0,1 1 0 0 0,1 0 0 0 0,0 0 0 0 0,0 1 0 0 0,1 0 0 0 0,-5 10 0 0 0,12-21 30 0 0,-1 1 18 0 0,1 0 0 0 0,0 0 0 0 0,-1 0-1 0 0,1 0 1 0 0,0 0 0 0 0,-1 0 0 0 0,1 0 0 0 0,0 0 0 0 0,0 0-1 0 0,0 0 1 0 0,0 0 0 0 0,0 0 0 0 0,0 0 0 0 0,0-1 0 0 0,0 1-1 0 0,0 0 1 0 0,0 0 0 0 0,1 0 0 0 0,-1 1-48 0 0,3-1 81 0 0,0 1 1 0 0,0-1-1 0 0,-1 0 1 0 0,1-1-1 0 0,0 1 1 0 0,0 0-1 0 0,0-1 1 0 0,0 1-1 0 0,0-1 1 0 0,1 0-1 0 0,-1 0 1 0 0,0-1-1 0 0,0 1 1 0 0,0 0-1 0 0,0-1-81 0 0,12-2-100 0 0,0-1-1 0 0,9-4 101 0 0,-6 2 96 0 0,-5 2-96 0 0,0 0 0 0 0,-1-1 0 0 0,1 0 0 0 0,-1-1 0 0 0,0-1 0 0 0,10-7 0 0 0,-16 8 0 0 0,1-1 0 0 0,-1-1 0 0 0,-1 1 0 0 0,0-1 0 0 0,0 0 0 0 0,0 0 0 0 0,-1-1 0 0 0,0 1 0 0 0,0-1 0 0 0,-1 0 0 0 0,0-1 0 0 0,6-20-34 0 0,-4 11-234 0 0,2 1 0 0 0,6-15 268 0 0,-13 33-2 0 0,0 0 1 0 0,0-1-1 0 0,0 1 1 0 0,1 0-1 0 0,-1 0 1 0 0,0-1 0 0 0,0 1-1 0 0,0 0 1 0 0,0 0-1 0 0,0 0 1 0 0,0-1-1 0 0,1 1 1 0 0,-1 0-1 0 0,0 0 1 0 0,0 0 0 0 0,0-1-1 0 0,0 1 1 0 0,1 0-1 0 0,-1 0 1 0 0,0 0-1 0 0,0 0 1 0 0,1 0 0 0 0,-1 0-1 0 0,0-1 1 0 0,0 1-1 0 0,1 0 1 0 0,-1 0-1 0 0,0 0 2 0 0,1 0-5 0 0,0 0-1 0 0,0 0 0 0 0,0-1 0 0 0,-1 1 0 0 0,1 0 0 0 0,0-1 1 0 0,0 1-1 0 0,-1-1 0 0 0,1 1 0 0 0,0-1 0 0 0,-1 1 1 0 0,1-1-1 0 0,0 1 0 0 0,-1-1 0 0 0,1 0 0 0 0,0 0 6 0 0,-1 1-29 0 0,1 0-1 0 0,0 0 0 0 0,0-1 1 0 0,0 1-1 0 0,-1 0 1 0 0,1 0-1 0 0,0 0 0 0 0,0 0 1 0 0,0 0-1 0 0,-1 0 0 0 0,1 0 1 0 0,0 0-1 0 0,0 1 1 0 0,-1-1-1 0 0,1 0 0 0 0,0 0 1 0 0,0 1-1 0 0,-1-1 1 0 0,1 0 29 0 0,0 1-71 0 0,8 3-30 0 0,0 0 0 0 0,0 0 0 0 0,-1 1 0 0 0,0 0-1 0 0,0 1 1 0 0,5 4 101 0 0,-1 1 50 0 0,-1-1 0 0 0,0 2 0 0 0,-1-1-50 0 0,6 7 686 0 0,-12-14-424 0 0,3 3-141 0 0,1 1-1 0 0,-1 0 1 0 0,-1 0 0 0 0,1 1 0 0 0,-2 0 0 0 0,1 0 0 0 0,0 2-121 0 0,8 24 0 0 0,-13-34 6 0 0,-1-1 0 0 0,0 0-1 0 0,0 0 1 0 0,0 0 0 0 0,0 0-1 0 0,0 0 1 0 0,0 0 0 0 0,0 0-1 0 0,0 1 1 0 0,0-1 0 0 0,0 0 0 0 0,0 0-1 0 0,0 0 1 0 0,0 0 0 0 0,0 0-1 0 0,0 0 1 0 0,0 0 0 0 0,0 1-1 0 0,0-1 1 0 0,0 0 0 0 0,0 0-1 0 0,0 0 1 0 0,0 0 0 0 0,0 0 0 0 0,0 0-1 0 0,0 1 1 0 0,0-1 0 0 0,0 0-1 0 0,0 0 1 0 0,-1 0 0 0 0,1 0-1 0 0,0 0 1 0 0,0 0 0 0 0,0 0-1 0 0,0 0 1 0 0,0 0 0 0 0,0 0-1 0 0,0 1 1 0 0,0-1 0 0 0,-1 0 0 0 0,1 0-1 0 0,0 0 1 0 0,0 0 0 0 0,0 0-1 0 0,0 0 1 0 0,0 0 0 0 0,0 0-1 0 0,0 0 1 0 0,-1 0 0 0 0,1 0-1 0 0,0 0 1 0 0,0 0 0 0 0,0 0 0 0 0,0 0-1 0 0,0 0 1 0 0,0 0 0 0 0,-1 0-1 0 0,1 0 1 0 0,0 0 0 0 0,0 0-1 0 0,0 0 1 0 0,0 0 0 0 0,0 0-1 0 0,0-1 1 0 0,0 1-6 0 0,-8-3 333 0 0,8 2-233 0 0,-2 0-43 0 0,0-1 1 0 0,0-1-1 0 0,0 1 1 0 0,0 0 0 0 0,0 0-1 0 0,0-1 1 0 0,1 1-1 0 0,-1-1 1 0 0,1 1-1 0 0,0-1 1 0 0,-1 0-1 0 0,1 0 1 0 0,1 1-1 0 0,-1-1 1 0 0,0 0-1 0 0,1-1-57 0 0,-1 0-83 0 0,1 0 0 0 0,1 0 0 0 0,-1 0 0 0 0,0 0 0 0 0,1 0 0 0 0,0 1 0 0 0,0-1 0 0 0,0 0 0 0 0,1 0 0 0 0,-1 1 0 0 0,1-1 0 0 0,0 0 83 0 0,2-5-77 0 0,1 1 0 0 0,0 0 0 0 0,0 0 0 0 0,1 0 0 0 0,0 1 0 0 0,1 0 1 0 0,-1 0-1 0 0,1 1 0 0 0,5-4 77 0 0,-6 6 0 0 0,-1 0 1 0 0,1 1-1 0 0,0-1 0 0 0,0 2 1 0 0,0-1-1 0 0,0 0 1 0 0,1 1-1 0 0,-1 0 1 0 0,1 1-1 0 0,-1 0 0 0 0,1 0 1 0 0,0 0-1 0 0,6 0 0 0 0,-9 2 0 0 0,0-1 0 0 0,0 1 0 0 0,1 0 0 0 0,-1 0 0 0 0,0 0 0 0 0,0 1 0 0 0,0 0 0 0 0,0-1 0 0 0,-1 1 0 0 0,1 1 0 0 0,0-1 0 0 0,-1 0 0 0 0,2 2 0 0 0,3 3 0 0 0,0 0 0 0 0,0 0 0 0 0,-1 1 0 0 0,5 7 0 0 0,-2-2 424 0 0,-2 1 0 0 0,0 0 0 0 0,2 6-424 0 0,10 19-276 0 0,-19-33-251 0 0,1 3-1755 0 0,-2-9 1263 0 0</inkml:trace>
  <inkml:trace contextRef="#ctx0" brushRef="#br0" timeOffset="41960.664">5747 4783 4608 0 0,'-23'-3'353'0'0,"20"3"-231"0"0,3 0-87 0 0,0 0 0 0 0,0 0 0 0 0,0 0 1 0 0,0 0-1 0 0,0 0 0 0 0,0-1 1 0 0,0 1-1 0 0,0 0 0 0 0,0 0 0 0 0,0 0 1 0 0,1 0-1 0 0,-1 0 0 0 0,0 0 1 0 0,0 0-1 0 0,0 0 0 0 0,0 0 0 0 0,0 0 1 0 0,0 0-1 0 0,0 0 0 0 0,0 0 1 0 0,0 0-1 0 0,0 0 0 0 0,0 0 0 0 0,0 0 1 0 0,0 0-1 0 0,0 0 0 0 0,0 0 1 0 0,0 0-1 0 0,0 0 0 0 0,0 0 1 0 0,0 0-1 0 0,0-1 0 0 0,0 1 0 0 0,0 0 1 0 0,0 0-1 0 0,0 0 0 0 0,0 0 1 0 0,0 0-1 0 0,0 0 0 0 0,0 0 0 0 0,0 0 1 0 0,0 0-1 0 0,0 0 0 0 0,0 0 1 0 0,0 0-1 0 0,0 0 0 0 0,0 0 0 0 0,0 0 1 0 0,0 0-1 0 0,0-1 0 0 0,0 1 1 0 0,0 0-1 0 0,0 0 0 0 0,0 0 0 0 0,0 0 1 0 0,0 0-1 0 0,0 0 0 0 0,0 0 1 0 0,0 0-1 0 0,0 0 0 0 0,-1 0 1 0 0,1 0-1 0 0,0 0 0 0 0,0 0 0 0 0,0 0 1 0 0,0 0-1 0 0,0 0 0 0 0,0 0 1 0 0,0 0-1 0 0,0 0-35 0 0,-6-3 6053 0 0,2 2-1586 0 0,7 0-4302 0 0,-9 1 67 0 0,0 1-1 0 0,0 0 1 0 0,0 0-1 0 0,1 1 1 0 0,-1 0-1 0 0,0 0 1 0 0,1 0 0 0 0,-1 0-1 0 0,1 1 1 0 0,0 0-1 0 0,0 0 1 0 0,0 1-1 0 0,0-1 1 0 0,0 1-1 0 0,-3 4-231 0 0,-6 1 339 0 0,13-8-329 0 0,0-1 1 0 0,-1 1 0 0 0,1 0-1 0 0,0-1 1 0 0,0 1 0 0 0,0 0-1 0 0,-1 0 1 0 0,1 0 0 0 0,0 0-1 0 0,0 0 1 0 0,0 0 0 0 0,0 0 0 0 0,1 0-1 0 0,-1 1 1 0 0,0-1 0 0 0,0 0-1 0 0,1 1 1 0 0,-1-1 0 0 0,0 1-11 0 0,1 2 6 0 0,-1-1 0 0 0,1 0 0 0 0,0 1 1 0 0,0-1-1 0 0,0 0 0 0 0,1 1 0 0 0,-1-1 1 0 0,1 0-1 0 0,0 1 0 0 0,-1-1 0 0 0,2 0 1 0 0,-1 0-1 0 0,0 0 0 0 0,1 0 0 0 0,-1 0 1 0 0,1 0-1 0 0,0 0 0 0 0,0-1 0 0 0,0 1 0 0 0,0-1 1 0 0,0 1-1 0 0,3 1-6 0 0,5 4 17 0 0,0 0-1 0 0,1 0 1 0 0,0-1 0 0 0,0-1-1 0 0,3 1-16 0 0,-8-4-2 0 0,21 14 1 0 0,-17-11 28 0 0,-1-1 0 0 0,1 1 0 0 0,5 1-27 0 0,31 17 168 0 0,-10-5 16 0 0,-26-14-24 0 0,-1 0 0 0 0,0 1 0 0 0,0-1 0 0 0,0 2 0 0 0,1 1-160 0 0,-9-8 20 0 0,-1 0-1 0 0,0 1 0 0 0,0-1 0 0 0,1 0 1 0 0,-1 1-1 0 0,0-1 0 0 0,0 0 1 0 0,0 1-1 0 0,1-1 0 0 0,-1 1 1 0 0,0-1-1 0 0,0 0 0 0 0,0 1 0 0 0,0-1 1 0 0,0 1-1 0 0,0-1 0 0 0,0 0 1 0 0,0 1-1 0 0,0-1 0 0 0,0 0 0 0 0,0 1 1 0 0,0-1-1 0 0,0 1 0 0 0,0-1 1 0 0,0 0-1 0 0,-1 1 0 0 0,1-1 1 0 0,0 0-1 0 0,0 1 0 0 0,0-1 0 0 0,-1 1-19 0 0,-7 9 484 0 0,5-7-427 0 0,1-1-31 0 0,0-1 0 0 0,0 1 0 0 0,0 0 1 0 0,-1-1-1 0 0,1 0 0 0 0,0 0 0 0 0,-1 0 0 0 0,1 0 0 0 0,0 0 1 0 0,-1 0-1 0 0,0 0 0 0 0,1-1 0 0 0,-1 1 0 0 0,1-1 0 0 0,-1 0 0 0 0,-2 0-26 0 0,-11 3 86 0 0,1 0-159 0 0,-1 0 1 0 0,0-1-1 0 0,0-1 0 0 0,-1-1 1 0 0,1 0-1 0 0,0-1 0 0 0,0 0 1 0 0,-5-2 72 0 0,20 2-164 0 0,-1 1 0 0 0,0 0 0 0 0,1-1 0 0 0,-1 1 0 0 0,0-1 0 0 0,1 0 0 0 0,-1 1 0 0 0,1-1 0 0 0,-1 0 0 0 0,1 0 0 0 0,-1 0 0 0 0,1 0 0 0 0,0 0 0 0 0,0 0 0 0 0,-1-1 0 0 0,1 1 0 0 0,0 0 0 0 0,0-1 0 0 0,0 1 0 0 0,0-1 0 0 0,0 1 0 0 0,1-1 0 0 0,-1 1 0 0 0,0-1 0 0 0,1 1 0 0 0,-1-1 0 0 0,1 0 0 0 0,-1-1 164 0 0,1-8-1422 0 0</inkml:trace>
  <inkml:trace contextRef="#ctx0" brushRef="#br0" timeOffset="42259.12">6063 4838 15344 0 0,'-3'3'1393'0'0,"-2"-1"-1149"0"0,6 2-110 0 0,-1 0 218 0 0,0 0 0 0 0,1 0 0 0 0,-1-1 0 0 0,1 1 0 0 0,0 0-1 0 0,0 0 1 0 0,1-1 0 0 0,-1 1-352 0 0,6 17 3869 0 0,3 19-3869 0 0,-2-5 1547 0 0,-5-21-1494 0 0,-1-1 1 0 0,0 0-1 0 0,-1 1 0 0 0,0 13-53 0 0,-3-14 185 0 0,1-12-159 0 0,1 0 1 0 0,0 0-1 0 0,-1 0 0 0 0,1 0 1 0 0,0 0-1 0 0,0 0 0 0 0,0 0 1 0 0,0 0-1 0 0,0 0 0 0 0,0 0 0 0 0,0 0 1 0 0,0 0-1 0 0,0 0 0 0 0,0 0 1 0 0,1 0-1 0 0,-1 0 0 0 0,0 1-26 0 0,0-2 7 0 0,0 0 1 0 0,0 0-1 0 0,0 0 0 0 0,1 1 0 0 0,-1-1 0 0 0,0 0 0 0 0,0 0 1 0 0,0 0-1 0 0,0 1 0 0 0,-1-1 0 0 0,1 0 0 0 0,0 0 0 0 0,0 0 1 0 0,0 1-1 0 0,0-1 0 0 0,0 0 0 0 0,0 0 0 0 0,0 0 0 0 0,0 0 1 0 0,0 1-1 0 0,0-1 0 0 0,0 0 0 0 0,-1 0 0 0 0,1 0 0 0 0,0 0 1 0 0,0 1-1 0 0,0-1 0 0 0,0 0 0 0 0,-1 0 0 0 0,1 0 0 0 0,0 0 1 0 0,0 0-8 0 0,-7 9-67 0 0,7-8-210 0 0,0-1-97 0 0,0 0-11 0 0,0 0-162 0 0,0 0-655 0 0,0-1-286 0 0,0-4-58 0 0</inkml:trace>
  <inkml:trace contextRef="#ctx0" brushRef="#br0" timeOffset="42694.324">6242 4849 8288 0 0,'1'0'35'0'0,"0"0"1"0"0,0 1-1 0 0,-1-1 1 0 0,1 0 0 0 0,0 1-1 0 0,-1-1 1 0 0,1 1-1 0 0,-1 0 1 0 0,1-1-1 0 0,0 1 1 0 0,-1-1 0 0 0,1 1-1 0 0,-1 0 1 0 0,0-1-1 0 0,1 1 1 0 0,-1 0-1 0 0,1 0 1 0 0,-1-1 0 0 0,0 1-1 0 0,0 0 1 0 0,0 0-1 0 0,1 0 1 0 0,-1-1-1 0 0,0 1 1 0 0,0 0-36 0 0,1 1 0 0 0,-1-1 1 0 0,1 1-1 0 0,0-1 1 0 0,0 1-1 0 0,-1-1 0 0 0,1 0 1 0 0,0 0-1 0 0,1 1 0 0 0,-1-1 1 0 0,0 0-1 0 0,0 0 0 0 0,0 0 1 0 0,1 0-1 0 0,-1 0 1 0 0,2 0-1 0 0,9 10 147 0 0,-4 1 787 0 0,-7-9-713 0 0,1-1 0 0 0,-1 0 1 0 0,1 1-1 0 0,-1-1 0 0 0,1 0 0 0 0,0 0 0 0 0,0 0 0 0 0,1 1-221 0 0,6 5 1044 0 0,0 1 0 0 0,-1 0 0 0 0,0 0 0 0 0,4 6-1044 0 0,5 8 1585 0 0,-14-20-1274 0 0,-1 0 0 0 0,0 0 0 0 0,-1 0 1 0 0,1 0-1 0 0,-1 0 0 0 0,1 2-311 0 0,5 8 864 0 0,-7-12-829 0 0,0-1-1 0 0,1 1 1 0 0,-1-1 0 0 0,0 1 0 0 0,0 0 0 0 0,0-1-1 0 0,1 1 1 0 0,-1-1 0 0 0,0 1 0 0 0,0 0 0 0 0,0-1-1 0 0,0 1 1 0 0,0-1 0 0 0,0 1 0 0 0,0 0 0 0 0,0-1-1 0 0,0 1 1 0 0,0 0 0 0 0,0-1 0 0 0,0 1 0 0 0,-1-1-1 0 0,1 1 1 0 0,0 0 0 0 0,0-1 0 0 0,-1 1-35 0 0,0 0 51 0 0,0 0 1 0 0,1 0-1 0 0,-1 0 1 0 0,0 0-1 0 0,0 0 1 0 0,0-1-1 0 0,-1 1 1 0 0,1 0-1 0 0,0 0 1 0 0,0-1 0 0 0,0 1-1 0 0,-1-1-51 0 0,-2 2 88 0 0,0-1 1 0 0,-1 0-1 0 0,1 0 1 0 0,-1 0-1 0 0,1 0 0 0 0,-5-1-88 0 0,0 0 44 0 0,1-2 0 0 0,-1 1 0 0 0,1-1 0 0 0,0 0 0 0 0,-1-1 0 0 0,1 0 0 0 0,0-1 0 0 0,-1 0-44 0 0,5 1-100 0 0,0 0-1 0 0,0-1 0 0 0,1 1 0 0 0,-1-1 0 0 0,1 0 1 0 0,0 0-1 0 0,0 0 0 0 0,0 0 0 0 0,0-1 0 0 0,0-2 101 0 0,3 6-21 0 0,-1-1 0 0 0,1 1-1 0 0,0-1 1 0 0,0 1 0 0 0,0 0-1 0 0,0-1 1 0 0,0 1 0 0 0,0-1-1 0 0,0 1 1 0 0,1-1 0 0 0,-1 1-1 0 0,0-1 1 0 0,1 1 0 0 0,-1-1-1 0 0,1 0 22 0 0,3-14 8 0 0,-5 5-5 0 0,1 10-10 0 0,-1-1-1 0 0,1 0 1 0 0,0 1-1 0 0,0-1 1 0 0,0 0 0 0 0,0 0-1 0 0,0 1 1 0 0,0-1 0 0 0,1 0-1 0 0,-1 1 1 0 0,1-1 0 0 0,-1 0-1 0 0,1 1 1 0 0,-1-1-1 0 0,1 0 1 0 0,0 1 0 0 0,0-2 7 0 0,0 2-14 0 0,0 0 0 0 0,0-1 0 0 0,-1 1 1 0 0,1-1-1 0 0,-1 1 0 0 0,0-1 0 0 0,1 1 1 0 0,-1-1-1 0 0,0 0 0 0 0,0 1 0 0 0,0-1 1 0 0,0 1 13 0 0,0-1-8 0 0,0 1 0 0 0,0 0 0 0 0,0 0 0 0 0,0 0 0 0 0,0 0 0 0 0,0 0 0 0 0,0 0 0 0 0,1 0 0 0 0,-1 0 0 0 0,0 0 0 0 0,1 0 0 0 0,-1 0-1 0 0,1 0 1 0 0,-1 0 0 0 0,1 0 0 0 0,-1 0 0 0 0,1 1 0 0 0,0-1 0 0 0,-1 0 0 0 0,1 0 0 0 0,0 0 0 0 0,0 1 0 0 0,-1-1 0 0 0,1 1 0 0 0,1-2 8 0 0,8-3-29 0 0,0 0-1 0 0,0 0 1 0 0,1 1-1 0 0,-1 0 0 0 0,1 1 1 0 0,0 0-1 0 0,0 0 1 0 0,0 1-1 0 0,1 1 0 0 0,7 0 30 0 0,-16 1 12 0 0,11-1 61 0 0,0 1 0 0 0,0 1-1 0 0,0 0 1 0 0,0 1 0 0 0,0 0-1 0 0,0 1 1 0 0,0 1 0 0 0,1 1-73 0 0,-1 0 86 0 0,-9-3 65 0 0,-1 0-1 0 0,1-1 1 0 0,-1 2-1 0 0,1-1 1 0 0,-1 0-1 0 0,0 1 1 0 0,0 0 0 0 0,0 0-1 0 0,0 0 1 0 0,2 3-151 0 0,-3-2 13 0 0,1 0 1 0 0,-1-1 0 0 0,0 2 0 0 0,0-1-1 0 0,1 4-13 0 0,-3-6 5 0 0,0 0-1 0 0,0 0 1 0 0,-1 0 0 0 0,1 1-1 0 0,-1-1 1 0 0,1 0-1 0 0,-1 0 1 0 0,0 1-1 0 0,0-1 1 0 0,0 0 0 0 0,0 1-1 0 0,0-1 1 0 0,-1 2-5 0 0,0 4 118 0 0,0-3-72 0 0,0 0-1 0 0,0 0 1 0 0,-1 0-1 0 0,1 0 1 0 0,-1 0 0 0 0,-1 1-46 0 0,2-5-123 0 0,1-1-60 0 0,10 10-3601 0 0,-10-10 2176 0 0</inkml:trace>
  <inkml:trace contextRef="#ctx0" brushRef="#br0" timeOffset="43502.481">6271 4903 9872 0 0,'-8'-2'897'0'0,"1"1"-675"0"0,0 0-2 0 0,9 3 3477 0 0,0-2-3199 0 0,2 6 424 0 0,2-1-720 0 0,-5-5-182 0 0,-1 0-1 0 0,1 0 0 0 0,-1 0 1 0 0,1 1-1 0 0,0-1 0 0 0,-1 0 1 0 0,1 1-1 0 0,-1-1 1 0 0,1 0-1 0 0,-1 1 0 0 0,1-1 1 0 0,-1 1-1 0 0,0-1 0 0 0,1 1 1 0 0,-1-1-1 0 0,1 1 1 0 0,-1-1-1 0 0,0 1 0 0 0,0-1 1 0 0,1 1-1 0 0,-1 0 0 0 0,0-1 1 0 0,0 1-1 0 0,0-1 1 0 0,1 1-1 0 0,-1 0 0 0 0,0-1 1 0 0,0 1-1 0 0,0 0 0 0 0,0 0-19 0 0,0 0 48 0 0,0-1-1 0 0,0 1 0 0 0,0 0 1 0 0,0 0-1 0 0,0 0 0 0 0,0 0 1 0 0,0 0-1 0 0,0 0 0 0 0,0-1 1 0 0,1 1-1 0 0,-1 0 0 0 0,0 0 1 0 0,1 0-1 0 0,-1 0 0 0 0,1-1 1 0 0,-1 1-1 0 0,1 0 0 0 0,-1 0 1 0 0,1 0-48 0 0,0-1 60 0 0,-1 1 0 0 0,1 0 0 0 0,0 0 0 0 0,-1 0 0 0 0,1 0 0 0 0,-1-1 0 0 0,1 1 1 0 0,-1 0-1 0 0,0 0 0 0 0,1 0 0 0 0,-1 0 0 0 0,0 0 0 0 0,0 0 0 0 0,0 0 0 0 0,0 0 0 0 0,0 0 0 0 0,0 0 0 0 0,0 0 1 0 0,0 0-1 0 0,0 0 0 0 0,0 1-60 0 0,-1 0 41 0 0,1 0 0 0 0,-1 1 1 0 0,1-1-1 0 0,0 0 0 0 0,0 1 0 0 0,0-1 1 0 0,0 1-1 0 0,0-1 0 0 0,0 0 1 0 0,1 1-1 0 0,-1-1-41 0 0,0 0 8 0 0,0-2 0 0 0,1 1 0 0 0,-1 0 0 0 0,-1 0 0 0 0,1 0 0 0 0,0 0 0 0 0,0-1 0 0 0,0 1-1 0 0,0 0 1 0 0,0 0 0 0 0,-1 0 0 0 0,1-1 0 0 0,0 1 0 0 0,-1 0 0 0 0,1 0 0 0 0,-1-1-1 0 0,1 1 1 0 0,-1 0 0 0 0,1-1 0 0 0,-1 1 0 0 0,1-1 0 0 0,-1 1 0 0 0,0-1 0 0 0,1 1-8 0 0,-1-1 8 0 0,0 1 1 0 0,1-1-1 0 0,-1 1 1 0 0,1-1-1 0 0,-1 1 1 0 0,1-1 0 0 0,0 1-1 0 0,-1-1 1 0 0,1 1-1 0 0,-1 0 1 0 0,1-1-1 0 0,0 1 1 0 0,-1-1 0 0 0,1 1-1 0 0,0 0 1 0 0,0-1-1 0 0,0 1 1 0 0,0 0-1 0 0,-1-1 1 0 0,1 1 0 0 0,0 0-1 0 0,0 0 1 0 0,0-1-1 0 0,0 1 1 0 0,0 0-1 0 0,1-1 1 0 0,-1 1 0 0 0,0 0-1 0 0,0-1 1 0 0,0 1-1 0 0,1 0 1 0 0,-1-1-1 0 0,0 1-8 0 0,2 3 54 0 0,-1-1 0 0 0,0 1 0 0 0,-1 0 0 0 0,1-1 0 0 0,-1 1 0 0 0,1 0 0 0 0,-1 0 0 0 0,0 1-54 0 0,0-5 9 0 0,0 1 1 0 0,0-1-1 0 0,0 1 0 0 0,0-1 0 0 0,0 1 0 0 0,1-1 0 0 0,-1 0 0 0 0,0 1 0 0 0,0-1 0 0 0,1 1 0 0 0,-1-1 0 0 0,0 1 0 0 0,0-1 1 0 0,1 0-1 0 0,-1 1 0 0 0,1-1 0 0 0,-1 0 0 0 0,0 1 0 0 0,1-1 0 0 0,-1 0-9 0 0,1 1 4 0 0,-1-1-1 0 0,1 0 1 0 0,-1 1 0 0 0,0-1 0 0 0,1 0-1 0 0,-1 1 1 0 0,0-1 0 0 0,1 0-1 0 0,-1 1 1 0 0,0-1 0 0 0,1 1 0 0 0,-1-1-1 0 0,0 1 1 0 0,0-1 0 0 0,0 1-1 0 0,1-1 1 0 0,-1 1 0 0 0,0-1 0 0 0,0 1-1 0 0,0-1-3 0 0,0 1 5 0 0,0-1-1 0 0,0 0 1 0 0,0 1-1 0 0,0-1 0 0 0,0 1 1 0 0,0-1-1 0 0,0 1 1 0 0,0-1-1 0 0,0 0 1 0 0,0 1-1 0 0,0-1 0 0 0,0 1 1 0 0,0-1-1 0 0,0 1 1 0 0,1-1-1 0 0,-1 0 0 0 0,0 1 1 0 0,0-1-1 0 0,0 0 1 0 0,1 1-1 0 0,-1-1 0 0 0,0 0 1 0 0,0 1-1 0 0,1-1 1 0 0,-1 0-1 0 0,0 1 1 0 0,1-1-1 0 0,-1 0 0 0 0,1 0 1 0 0,-1 1-1 0 0,0-1 1 0 0,1 0-1 0 0,-1 0 0 0 0,0 0 1 0 0,1 0-1 0 0,-1 1-4 0 0,1-1-4 0 0,-1 0 7 0 0,0 1 1 0 0,0-1-1 0 0,0 0 1 0 0,0 1-1 0 0,0-1 1 0 0,0 0-1 0 0,0 1 0 0 0,0-1 1 0 0,0 0-1 0 0,0 0 1 0 0,0 1-1 0 0,0-1 1 0 0,-1 0-1 0 0,1 1 0 0 0,0-1 1 0 0,0 0-1 0 0,0 1 1 0 0,0-1-1 0 0,-1 0 1 0 0,1 0-1 0 0,0 1 0 0 0,0-1 1 0 0,-1 0-1 0 0,1 0 1 0 0,0 0-1 0 0,0 0 1 0 0,-1 1-1 0 0,1-1 0 0 0,0 0 1 0 0,-1 0-1 0 0,1 0 1 0 0,0 0-1 0 0,-1 0 1 0 0,1 0-1 0 0,0 0-3 0 0,-4 4 165 0 0,0-1-109 0 0,2-3 8 0 0,2 0 0 0 0,-5-2 93 0 0,4 2-141 0 0,1 0-1 0 0,-1 0 0 0 0,1 0 1 0 0,-1 0-1 0 0,0 0 1 0 0,1 0-1 0 0,-1-1 0 0 0,1 1 1 0 0,-1 0-1 0 0,1 0 1 0 0,-1 0-1 0 0,1-1 0 0 0,-1 1 1 0 0,1 0-1 0 0,-1-1 0 0 0,1 1 1 0 0,0 0-1 0 0,-1-1 1 0 0,1 1-1 0 0,-1 0 0 0 0,1-1-15 0 0,-4-13 289 0 0,4 13-281 0 0,0 0 0 0 0,-1 0 0 0 0,1 0 0 0 0,0 1 1 0 0,-1-1-1 0 0,1 0 0 0 0,0 0 0 0 0,0 0 1 0 0,0 0-1 0 0,0 0 0 0 0,0 0 0 0 0,0 0 0 0 0,0 0 1 0 0,0 0-1 0 0,0 0 0 0 0,0 1 0 0 0,0-1 0 0 0,1-1-8 0 0,-1 1 3 0 0,1 1 0 0 0,-1 0 0 0 0,0-1 0 0 0,1 1 0 0 0,-1-1 0 0 0,0 1 0 0 0,1-1 0 0 0,-1 0 0 0 0,0 1 0 0 0,0-1 0 0 0,0 1 0 0 0,1-1 0 0 0,-1 1 0 0 0,0-1 0 0 0,0 0 0 0 0,0 1 0 0 0,0-1-1 0 0,0 0 1 0 0,0 1 0 0 0,0-1 0 0 0,0 1 0 0 0,0-1 0 0 0,-1 0 0 0 0,1 1 0 0 0,0-1 0 0 0,0 1 0 0 0,0-1 0 0 0,-1 1 0 0 0,1-1 0 0 0,0 1 0 0 0,-1-1 0 0 0,1 1 0 0 0,0-1 0 0 0,-1 1 0 0 0,1-1 0 0 0,-1 1 0 0 0,1-1 0 0 0,0 1-1 0 0,-1 0 1 0 0,1-1 0 0 0,-1 1 0 0 0,0 0-3 0 0,1-1 4 0 0,-1 0 0 0 0,1 1-1 0 0,0-1 1 0 0,-1 1 0 0 0,1-1-1 0 0,-1 0 1 0 0,1 1 0 0 0,0-1-1 0 0,0 0 1 0 0,-1 0 0 0 0,1 1-1 0 0,0-1 1 0 0,0 0 0 0 0,0 0-1 0 0,0 1 1 0 0,0-1 0 0 0,0 0-1 0 0,0 0 1 0 0,0 1 0 0 0,0-1-1 0 0,0 0 1 0 0,0 0-4 0 0,0 1 1 0 0,0-1-1 0 0,1 0 0 0 0,-1 0 1 0 0,0 0-1 0 0,0 0 1 0 0,0 1-1 0 0,0-1 1 0 0,-1 0-1 0 0,1 0 0 0 0,0 0 1 0 0,0 1-1 0 0,0-1 1 0 0,-1 0-1 0 0,1 0 1 0 0,0 1-1 0 0,-1-1 0 0 0,1 0 1 0 0,-1 0-1 0 0,1 1 1 0 0,-1-1-1 0 0,1 0 1 0 0,-1 1-1 0 0,0-1 0 0 0,0 0 43 0 0,-1-1 0 0 0,1 1 0 0 0,0 0 0 0 0,0-1 0 0 0,-1 1 0 0 0,1-1 0 0 0,0 0 0 0 0,0 1 0 0 0,0-1 0 0 0,0 0 0 0 0,1 1 0 0 0,-1-1 0 0 0,0 0 0 0 0,1 0 0 0 0,-1-1-43 0 0,1 2 2 0 0,-1 0 0 0 0,1 0 0 0 0,-1 0 0 0 0,0 1 0 0 0,1-1 0 0 0,-1 0 0 0 0,0 1-1 0 0,1-1 1 0 0,-1 0 0 0 0,0 1 0 0 0,0-1 0 0 0,1 1 0 0 0,-1-1 0 0 0,0 1 0 0 0,0 0 0 0 0,0-1-2 0 0,-7-5-923 0 0,8 5 686 0 0,0 1 0 0 0,0-1 0 0 0,0 1 0 0 0,1 0 0 0 0,-1-1 0 0 0,0 1 0 0 0,0-1 0 0 0,1 1 0 0 0,-1-1 0 0 0,1 1 0 0 0,-1 0-1 0 0,0-1 1 0 0,1 1 0 0 0,-1 0 0 0 0,1-1 0 0 0,-1 1 0 0 0,1 0 0 0 0,-1 0 0 0 0,0-1 0 0 0,1 1 0 0 0,-1 0 0 0 0,1 0 0 0 0,-1 0 0 0 0,1 0 0 0 0,0 0-1 0 0,-1 0 238 0 0,12-3-1695 0 0</inkml:trace>
  <inkml:trace contextRef="#ctx0" brushRef="#br0" timeOffset="44115.847">6964 4794 6448 0 0,'-10'-8'688'0'0,"8"7"-388"0"0,0 0-1 0 0,0 0 1 0 0,0 0 0 0 0,0 0-1 0 0,-1 0 1 0 0,1 1 0 0 0,0-1 0 0 0,0 1-1 0 0,-1-1 1 0 0,1 1 0 0 0,0 0 0 0 0,0 0-1 0 0,-1 0 1 0 0,0 0-300 0 0,-34 5 3280 0 0,29-2-2965 0 0,0-1 0 0 0,0 1 0 0 0,1 1 0 0 0,-1 0 1 0 0,1 0-1 0 0,0 0 0 0 0,0 1 0 0 0,0 0 0 0 0,-1 1-315 0 0,-1 3 424 0 0,-1-1-1 0 0,2 1 0 0 0,-1 1 0 0 0,1-1 1 0 0,-6 10-424 0 0,12-15 19 0 0,0 0 1 0 0,0 0 0 0 0,1 0 0 0 0,-1 1-1 0 0,1-1 1 0 0,0 0 0 0 0,0 1 0 0 0,-1 3-21 0 0,2-6-7 0 0,0 0 0 0 0,-1-1 0 0 0,1 1 0 0 0,0-1 0 0 0,0 1-1 0 0,0 0 1 0 0,0-1 0 0 0,1 1 0 0 0,-1-1 0 0 0,0 1-1 0 0,1 0 1 0 0,-1-1 0 0 0,1 1 0 0 0,-1-1 0 0 0,1 1 0 0 0,0-1-1 0 0,0 0 1 0 0,-1 1 0 0 0,1-1 0 0 0,0 0 0 0 0,0 1-1 0 0,1-1 1 0 0,-1 0 0 0 0,1 1 8 0 0,-1-1 82 0 0,1-1 0 0 0,-1 1 0 0 0,1-1 0 0 0,-1 1 0 0 0,1-1 0 0 0,-1 0 0 0 0,1 1 0 0 0,0-1 0 0 0,-1 0 0 0 0,1 0 0 0 0,-1 0 0 0 0,1 0 0 0 0,0-1 0 0 0,-1 1 0 0 0,1 0 0 0 0,-1 0 0 0 0,1-1-82 0 0,26-10 427 0 0,-18 6-333 0 0,2 0-86 0 0,-1-1-1 0 0,1-1 1 0 0,4-3-8 0 0,17-11-1 0 0,-31 20-6 0 0,0 0-1 0 0,0 0 0 0 0,1 0 1 0 0,-1 1-1 0 0,0-1 1 0 0,0 0-1 0 0,0 1 0 0 0,1 0 1 0 0,-1 0-1 0 0,0-1 0 0 0,1 1 1 0 0,-1 1-1 0 0,0-1 0 0 0,1 0 1 0 0,-1 0-1 0 0,0 1 0 0 0,0 0 1 0 0,1-1-1 0 0,-1 1 1 0 0,0 0-1 0 0,0 0 0 0 0,0 0 1 0 0,0 0-1 0 0,0 0 0 0 0,0 1 1 0 0,0-1-1 0 0,0 1 0 0 0,-1-1 1 0 0,1 1-1 0 0,-1-1 1 0 0,1 1-1 0 0,-1 0 0 0 0,1 0 1 0 0,-1 0-1 0 0,0 0 0 0 0,0 0 1 0 0,0 0 7 0 0,7 16 99 0 0,-2 0 0 0 0,0 0 1 0 0,-1 0-1 0 0,0 1 1 0 0,-2-1-1 0 0,0 1 0 0 0,-1 6-99 0 0,-1-8 209 0 0,0-1-1 0 0,-2 1 1 0 0,0-1-1 0 0,-1 0 0 0 0,0 1 1 0 0,-2-1-1 0 0,0 0 0 0 0,-4 10-208 0 0,4-13 147 0 0,-2 2 228 0 0,0-1-1 0 0,-5 10-374 0 0,8-20 87 0 0,1 0-1 0 0,-1 0 0 0 0,0 0 1 0 0,0 0-1 0 0,0 0 1 0 0,-1-1-1 0 0,1 1 0 0 0,-1-1 1 0 0,0 0-1 0 0,-2 2-86 0 0,-5 1 178 0 0,1 1-1 0 0,-1-1 1 0 0,0-1-1 0 0,-1 0 1 0 0,1-1 0 0 0,-1 0-1 0 0,0-1 1 0 0,0 0-1 0 0,0-1 1 0 0,0 0-1 0 0,0-1 1 0 0,-4 0-178 0 0,2-2-97 0 0,1 0 0 0 0,0 0 0 0 0,0-2 0 0 0,0 0 0 0 0,1 0 1 0 0,-3-2 96 0 0,14 5-59 0 0,-1-1 1 0 0,1 1-1 0 0,0-1 1 0 0,0 1-1 0 0,0-1 1 0 0,0 0-1 0 0,-1 1 1 0 0,1-1-1 0 0,0 0 1 0 0,0 0-1 0 0,0 0 1 0 0,0 0-1 0 0,1 0 1 0 0,-1 0-1 0 0,0 0 1 0 0,0 0-1 0 0,1 0 1 0 0,-1-1-1 0 0,0 1 1 0 0,1 0-1 0 0,-1 0 1 0 0,1 0-1 0 0,0-1 1 0 0,-1 1-1 0 0,1 0 1 0 0,0-1-1 0 0,0 1 1 0 0,0 0-1 0 0,0-1 1 0 0,0 1-1 0 0,0 0 1 0 0,0-1 58 0 0,1-2-251 0 0,-1 0-1 0 0,1 0 1 0 0,0 1 0 0 0,0-1-1 0 0,0 0 1 0 0,1 1 0 0 0,-1-1 0 0 0,1 1-1 0 0,0 0 1 0 0,0-1 0 0 0,0 1 251 0 0,33-50-3227 0 0,-8 22 1572 0 0</inkml:trace>
  <inkml:trace contextRef="#ctx0" brushRef="#br0" timeOffset="44648.975">7171 4596 11200 0 0,'22'-19'1224'0'0,"-14"10"4863"0"0,1 24-4464 0 0,-7-10-1464 0 0,-1 0-1 0 0,0 0 1 0 0,0 0-1 0 0,0 0 1 0 0,-1 0-1 0 0,0 0 1 0 0,0 3-159 0 0,1 9 243 0 0,-1 63 637 0 0,1-33-399 0 0,-1-35-335 0 0,0 1 1 0 0,1 0-1 0 0,0-1 1 0 0,1 1 0 0 0,3 10-147 0 0,-3-14 63 0 0,1 0 1 0 0,1 0-1 0 0,-1 0 1 0 0,1 0 0 0 0,1-1-1 0 0,-1 0 1 0 0,6 7-64 0 0,-8-13 48 0 0,0 0 1 0 0,0 0-1 0 0,0 0 0 0 0,0 0 0 0 0,0 0 1 0 0,0 0-1 0 0,1-1 0 0 0,-1 1 0 0 0,1-1 1 0 0,-1 0-1 0 0,1 1 0 0 0,-1-1 1 0 0,1 0-1 0 0,0-1 0 0 0,-1 1 0 0 0,1 0 1 0 0,0-1-1 0 0,0 0 0 0 0,0 1 1 0 0,-1-1-1 0 0,1 0 0 0 0,0-1 0 0 0,0 1 1 0 0,0 0-1 0 0,-1-1 0 0 0,1 0 1 0 0,0 1-1 0 0,1-2-48 0 0,4 0 13 0 0,-1-1 0 0 0,0 0 1 0 0,0-1-1 0 0,0 0 0 0 0,-1 0 1 0 0,1 0-1 0 0,-1-1 0 0 0,0 0 1 0 0,0 0-1 0 0,-1 0 0 0 0,1-1 0 0 0,-1 0 1 0 0,0 0-1 0 0,-1 0 0 0 0,2-3-13 0 0,-3 4 0 0 0,0 0-1 0 0,-1 0 0 0 0,0-1 0 0 0,1 1 0 0 0,-2-1 0 0 0,1 1 0 0 0,-1-1 1 0 0,1 0-1 0 0,-2 0 0 0 0,1 0 0 0 0,-1 1 0 0 0,0-1 0 0 0,0 0 1 0 0,0 0-1 0 0,-1 0 0 0 0,0 0 0 0 0,0 1 0 0 0,0-1 0 0 0,-1 0 1 0 0,-1-2 0 0 0,3 7-6 0 0,-1 0 1 0 0,1 0 0 0 0,0 0 0 0 0,-1 0-1 0 0,1 0 1 0 0,-1 0 0 0 0,1 1 0 0 0,-1-1-1 0 0,0 0 1 0 0,1 0 0 0 0,-1 0 0 0 0,0 1-1 0 0,0-1 1 0 0,1 0 0 0 0,-1 1 0 0 0,0-1-1 0 0,0 1 1 0 0,0-1 0 0 0,0 1 0 0 0,0-1-1 0 0,0 1 1 0 0,0 0 0 0 0,0-1 0 0 0,0 1 5 0 0,-1 0-12 0 0,1 0 1 0 0,-1 0-1 0 0,0 0 1 0 0,1 0-1 0 0,-1 1 1 0 0,1-1-1 0 0,-1 1 1 0 0,1-1-1 0 0,-1 1 1 0 0,1-1-1 0 0,-1 1 0 0 0,1 0 1 0 0,0 0-1 0 0,-2 0 12 0 0,0 2 5 0 0,-1 0-1 0 0,0 0 1 0 0,1 0-1 0 0,0 0 1 0 0,0 0-1 0 0,0 1 1 0 0,0 0-1 0 0,1-1 0 0 0,-1 1 1 0 0,-1 4-5 0 0,2-2 9 0 0,-1 0 0 0 0,1 0 0 0 0,1 0 0 0 0,-1 0 0 0 0,1 0 0 0 0,0 1 0 0 0,1-1 0 0 0,0 0 0 0 0,0 1 0 0 0,0-1 1 0 0,0 1-1 0 0,1-1 0 0 0,0 0 0 0 0,1 1 0 0 0,-1-1 0 0 0,1 0 0 0 0,0 0 0 0 0,1 0 0 0 0,0 0 0 0 0,0-1 0 0 0,0 1 0 0 0,0-1 0 0 0,1 0 0 0 0,0 0 0 0 0,0 0 0 0 0,0 0 1 0 0,1 0-1 0 0,-1-1 0 0 0,1 0 0 0 0,0 0 0 0 0,1 0 0 0 0,-1-1 0 0 0,0 0 0 0 0,1 0 0 0 0,0 0 0 0 0,0-1 0 0 0,0 1 0 0 0,0-1 0 0 0,6 1-9 0 0,13 1 22 0 0,-1-2 0 0 0,1 0 0 0 0,0-1 0 0 0,3-1-22 0 0,100-10-871 0 0,-112 9 506 0 0,13-3-5595 0 0,2-1-2027 0 0</inkml:trace>
  <inkml:trace contextRef="#ctx0" brushRef="#br0" timeOffset="95819.431">15912 6631 9528 0 0,'0'0'33'0'0,"0"-1"1"0"0,0 1 0 0 0,1 0 0 0 0,-1 0-1 0 0,0 0 1 0 0,0 0 0 0 0,0 0-1 0 0,1 0 1 0 0,-1 0 0 0 0,0 0 0 0 0,0 0-1 0 0,0 0 1 0 0,1-1 0 0 0,-1 1-1 0 0,0 0 1 0 0,0 0 0 0 0,0 0 0 0 0,1 0-1 0 0,-1 0 1 0 0,0 0 0 0 0,0 1-1 0 0,0-1 1 0 0,0 0 0 0 0,1 0 0 0 0,-1 0-1 0 0,0 0 1 0 0,0 0 0 0 0,0 0-1 0 0,1 0 1 0 0,-1 0 0 0 0,0 0 0 0 0,0 0-1 0 0,0 1 1 0 0,0-1 0 0 0,0 0-1 0 0,1 0 1 0 0,-1 0 0 0 0,0 0 0 0 0,0 1-1 0 0,0-1 1 0 0,0 0 0 0 0,0 0-1 0 0,0 0 1 0 0,0 0 0 0 0,0 1 0 0 0,1-1-1 0 0,-1 0-33 0 0,5 16 1341 0 0,-2 21 702 0 0,3 120 1138 0 0,-6-147-3095 0 0,0 0 0 0 0,1 0 0 0 0,1 1 1 0 0,0-1-1 0 0,1 3-86 0 0,-1-7-100 0 0,-1-1 0 0 0,1 0 0 0 0,1 0 0 0 0,-1 0 0 0 0,1 0 0 0 0,-1 0 1 0 0,1-1-1 0 0,1 1 0 0 0,-1-1 0 0 0,3 2 100 0 0,-5-5-510 0 0,8 4-1772 0 0,1-4 341 0 0</inkml:trace>
  <inkml:trace contextRef="#ctx0" brushRef="#br0" timeOffset="96102.035">16082 6932 5064 0 0,'0'0'389'0'0,"0"0"-250"0"0,-2-1 77 0 0,1 0 821 0 0,-11-1 4219 0 0,-4 3-4386 0 0,1 1 0 0 0,0 1 0 0 0,0 0-1 0 0,0 1 1 0 0,-15 6-870 0 0,-31 7 245 0 0,31-10-137 0 0,17-3-124 0 0,-1-1-1 0 0,1 0 0 0 0,-1-1 1 0 0,-8-1 16 0 0,-7-4-457 0 0,27 3 106 0 0,2 0-69 0 0,0-1-957 0 0,-2-6-3763 0 0</inkml:trace>
  <inkml:trace contextRef="#ctx0" brushRef="#br0" timeOffset="96378.879">16011 6584 11976 0 0,'0'0'266'0'0,"-16"-5"769"0"0,13 4-1034 0 0,-1 1 0 0 0,1 0-1 0 0,-1 0 1 0 0,0 0 0 0 0,1 0 0 0 0,-1 0 0 0 0,1 1 0 0 0,-1 0 0 0 0,1 0-1 0 0,0 0 1 0 0,-1 0 0 0 0,1 0-1 0 0,-14 4 1 0 0,-26 3 256 0 0,-6 1 634 0 0,0 3 1 0 0,-3 3-892 0 0,12-3 124 0 0,-3 2 248 0 0,1 2-372 0 0,40-16-117 0 0,1 1 1 0 0,-1-1-1 0 0,1 1 1 0 0,0 0-1 0 0,-1 0 1 0 0,1 0-1 0 0,-1 0 1 0 0,1 0 0 0 0,0 0-1 0 0,0 0 1 0 0,0 0-1 0 0,-1 1 117 0 0,3-1-3537 0 0,7 2-1144 0 0</inkml:trace>
  <inkml:trace contextRef="#ctx0" brushRef="#br0" timeOffset="97087.97">16162 6836 8288 0 0,'2'1'37'0'0,"0"-1"0"0"0,-1 1 1 0 0,1 0-1 0 0,-1 0 0 0 0,1-1 0 0 0,-1 1 1 0 0,1 0-1 0 0,-1 0 0 0 0,1 0 0 0 0,-1 0 1 0 0,0 1-1 0 0,0-1 0 0 0,1 0 0 0 0,-1 0 1 0 0,0 1-1 0 0,0-1 0 0 0,0 1 0 0 0,-1-1 1 0 0,1 1-1 0 0,0-1 0 0 0,-1 1 0 0 0,1 1-37 0 0,5 8 85 0 0,-4-9 33 0 0,-1 0 0 0 0,0 1 0 0 0,0-1 1 0 0,0 0-1 0 0,0 1 0 0 0,-1-1 0 0 0,1 0 0 0 0,0 1 1 0 0,-1-1-1 0 0,0 0 0 0 0,0 1 0 0 0,1-1 1 0 0,-1 1-1 0 0,-1-1 0 0 0,1 1 0 0 0,0-1 0 0 0,-1 1 1 0 0,1-1-1 0 0,-1 0 0 0 0,0 1 0 0 0,0 1-118 0 0,0-3 488 0 0,1-1 22 0 0,-3 5 281 0 0,2-5 3105 0 0,0-2-3894 0 0,0 1-1 0 0,0-1 1 0 0,0 1-1 0 0,0 0 1 0 0,-1-1-1 0 0,1 1 1 0 0,0 0-1 0 0,-1 0 1 0 0,1 0-1 0 0,-2-1-1 0 0,1 1 1 0 0,2 1-1 0 0,-1 0 0 0 0,1 0 0 0 0,0 0 0 0 0,-1-1 0 0 0,1 1 0 0 0,-1 0 0 0 0,1 0 0 0 0,0 0 0 0 0,-1 0 0 0 0,1-1 0 0 0,0 1 0 0 0,0 0 0 0 0,-1 0 0 0 0,1-1 0 0 0,0 1 0 0 0,0 0 0 0 0,-1 0 0 0 0,1-1 0 0 0,0 1 0 0 0,0 0 0 0 0,0-1 0 0 0,-1 1 0 0 0,1 0 0 0 0,0-1 0 0 0,0 1 0 0 0,0 0 0 0 0,0-1 0 0 0,0 1 0 0 0,0 0 0 0 0,0-1 0 0 0,0 1 0 0 0,0-1 0 0 0,0-1 0 0 0,-3 0 0 0 0,2 2 0 0 0,1 0 0 0 0,-1-1 0 0 0,1 1 0 0 0,-1-1 0 0 0,1 1 0 0 0,-1-1 0 0 0,1 1 0 0 0,0-1 0 0 0,-1 1 0 0 0,1-1 0 0 0,0 1 0 0 0,-1-1 0 0 0,1 0 0 0 0,0 1 0 0 0,0-1 0 0 0,-1 0 0 0 0,1 1 0 0 0,0-1 0 0 0,0 0 0 0 0,0 1 0 0 0,0-1 0 0 0,0 0 0 0 0,0 1 0 0 0,0-1 0 0 0,0 1 0 0 0,0-1 0 0 0,0 0 0 0 0,0 0 0 0 0,0 1 0 0 0,0-1 0 0 0,0 0 0 0 0,0 0 0 0 0,0 0 0 0 0,0 0 0 0 0,0 0 0 0 0,1 0 0 0 0,-1 1 0 0 0,0-1 0 0 0,0 0 0 0 0,1 0 0 0 0,-1 0 0 0 0,0 0 0 0 0,1 1 0 0 0,-1-1 0 0 0,1 0 0 0 0,-1 0 0 0 0,1 1 0 0 0,-1-1 0 0 0,1 0 0 0 0,0 1 0 0 0,-1-1 0 0 0,1 1 0 0 0,-1 0 0 0 0,1-1 0 0 0,-1 1 0 0 0,0 0 0 0 0,1-1 0 0 0,-1 1 0 0 0,0-1 0 0 0,0 1 0 0 0,1 0 0 0 0,-1-1 0 0 0,0 1 0 0 0,0-1 0 0 0,1 1 0 0 0,-1-1 0 0 0,0 1 0 0 0,0-1 0 0 0,0 1 0 0 0,0-1 0 0 0,0 1 0 0 0,0 0 0 0 0,0-1 0 0 0,0-19 0 0 0,-2 1 0 0 0,0-3 0 0 0,1 19 0 0 0,1-1 0 0 0,-1 0 0 0 0,1 1 0 0 0,0-1 0 0 0,0 0 0 0 0,0 0 0 0 0,1 1 0 0 0,-1-1 0 0 0,1 0 0 0 0,0 1 0 0 0,0-1 0 0 0,1 0 0 0 0,-1 1 0 0 0,0 0 0 0 0,1-1 0 0 0,0 1 0 0 0,0 0 0 0 0,0 0 0 0 0,0 0 0 0 0,1 0 0 0 0,-1 0 0 0 0,1 0 0 0 0,0 1 0 0 0,-1-1 0 0 0,1 1 0 0 0,0 0 0 0 0,1 0 0 0 0,-1 0 0 0 0,0 0 0 0 0,0 1 0 0 0,1-1 0 0 0,-1 1 0 0 0,-1 0 0 0 0,1 1 0 0 0,0-1 0 0 0,-1 1 0 0 0,1 0 0 0 0,0 0 0 0 0,-1 0 0 0 0,1 0 0 0 0,0 0 0 0 0,-1 0 0 0 0,1 1 0 0 0,0 0 0 0 0,-1-1 0 0 0,1 1 0 0 0,-1 0 0 0 0,1 0 0 0 0,-1 0 0 0 0,1 0 0 0 0,1 2 0 0 0,1 0 0 0 0,0 1 0 0 0,0 0 0 0 0,-1 0 0 0 0,1 0 0 0 0,-1 0 0 0 0,0 1 0 0 0,0 0 0 0 0,1 3 0 0 0,19 36 0 0 0,-2 2 1440 0 0,-21-43-1468 0 0,0-1-1 0 0,-1 0 1 0 0,1 1-1 0 0,0 0 1 0 0,-1-1 0 0 0,0 1-1 0 0,1-1 1 0 0,-1 1-1 0 0,0 0 1 0 0,0 1 28 0 0,-1-1-181 0 0,1 1 1 0 0,1-1-1 0 0,-1 0 1 0 0,0 0-1 0 0,1 0 0 0 0,0 3 181 0 0,-1-3-11 0 0,0-3 11 0 0,0 1 0 0 0,0-1 0 0 0,0 1-1 0 0,0 0 1 0 0,0-1 0 0 0,0 1 0 0 0,0-1-1 0 0,1 1 1 0 0,-1-1 0 0 0,0 1 0 0 0,0-1-1 0 0,0 1 1 0 0,1-1 0 0 0,-1 1 0 0 0,0-1-1 0 0,0 1 1 0 0,1-1 0 0 0,-1 1 0 0 0,0-1-1 0 0,1 1 1 0 0,-1-1 0 0 0,0 0 0 0 0,0 0 0 0 0,0 0 0 0 0,0 0 0 0 0,0 0 0 0 0,0 0 0 0 0,0 0 0 0 0,0 1 0 0 0,0-1 0 0 0,0 0 0 0 0,0 0 0 0 0,0 0 0 0 0,0 0 0 0 0,1 0 0 0 0,-1 0 0 0 0,0 0 0 0 0,0 0 0 0 0,0 0 0 0 0,0 0 0 0 0,0 0 0 0 0,0 0 0 0 0,0 0 0 0 0,0 0 0 0 0,0 0 0 0 0,0 0 0 0 0,1 1 0 0 0,-1-1 0 0 0,0 0 0 0 0,0 0 0 0 0,0 0 0 0 0,0 0 0 0 0,0 0 0 0 0,0 0 0 0 0,0 0 0 0 0,0 0 0 0 0,1 0 0 0 0,-1-1 0 0 0,0 1 0 0 0,0 0 0 0 0,0 0 0 0 0,0 0 0 0 0,0 0 0 0 0,0 0 0 0 0,0 0 0 0 0,0 0 0 0 0,3-5 0 0 0,0-4 0 0 0,9-27 0 0 0,-11 32 0 0 0,0 0 0 0 0,1 0 0 0 0,-1 0 0 0 0,1 1 0 0 0,2-4 0 0 0,4-12 0 0 0,-5 11 0 0 0,0 1 0 0 0,1 0 0 0 0,0-1 0 0 0,1-1 0 0 0,-3 5 0 0 0,0 1 0 0 0,1 0 0 0 0,-1 0 0 0 0,0 0 0 0 0,1 1 0 0 0,0-1 0 0 0,0 1 0 0 0,-1-1 0 0 0,1 1 0 0 0,2-1 0 0 0,-4 3 0 0 0,0-1 0 0 0,-1 1 0 0 0,1 0 0 0 0,0 0 0 0 0,0-1 0 0 0,-1 1 0 0 0,1 0 0 0 0,0 0 0 0 0,0 0 0 0 0,0 0 0 0 0,0 0 0 0 0,-1 0 0 0 0,1 0 0 0 0,0 0 0 0 0,0 1 0 0 0,0-1 0 0 0,-1 0 0 0 0,1 0 0 0 0,0 1 0 0 0,0-1 0 0 0,-1 0 0 0 0,1 1 0 0 0,0-1 0 0 0,-1 1 0 0 0,1-1 0 0 0,0 1 0 0 0,-1-1 0 0 0,1 1 0 0 0,-1-1 0 0 0,1 1 0 0 0,-1 0 0 0 0,1 0 0 0 0,-1-1 0 0 0,3 3 0 0 0,-1 0 0 0 0,0 0 0 0 0,0 1 0 0 0,0-1 0 0 0,-1 1 0 0 0,1-1 0 0 0,-1 1 0 0 0,0-1 0 0 0,0 1 0 0 0,0 0 0 0 0,0 2 0 0 0,3 13 0 0 0,29 96 0 0 0,-30-105 15 0 0,-3-10-14 0 0,9 15-225 0 0,-8-15-17 0 0,0 0 0 0 0,0 0 0 0 0,0 1 0 0 0,0-1 0 0 0,1 0 0 0 0,-1 0 0 0 0,0 0 0 0 0,0 0-1 0 0,0-1 1 0 0,0 1 0 0 0,0 0 0 0 0,0 0 0 0 0,0-1 0 0 0,0 1 0 0 0,0 0 0 0 0,1-1 241 0 0,-2 1-192 0 0,12-5-1342 0 0</inkml:trace>
  <inkml:trace contextRef="#ctx0" brushRef="#br0" timeOffset="97650.668">16825 6523 11976 0 0,'0'0'266'0'0,"-12"6"780"0"0,-20 33-1046 0 0,10-11 626 0 0,-5 7 692 0 0,18-20-911 0 0,1 0 0 0 0,0 0 0 0 0,2 1 0 0 0,0 0 0 0 0,-3 10-407 0 0,7-19 164 0 0,1 0 1 0 0,-1 1 0 0 0,1-1-1 0 0,0 1 1 0 0,1-1 0 0 0,0 1-1 0 0,0-1 1 0 0,0 1 0 0 0,1 0-1 0 0,0-1 1 0 0,1 0 0 0 0,0 1-1 0 0,2 6-164 0 0,-2-11 2 0 0,0 0 0 0 0,0 0 0 0 0,1 0-1 0 0,-1 0 1 0 0,1 0 0 0 0,-1 0 0 0 0,1 0 0 0 0,0-1-1 0 0,2 2-1 0 0,11 10 0 0 0,-8-7 0 0 0,1 0 0 0 0,0-1 0 0 0,1 0 0 0 0,-1 0 0 0 0,1-1 0 0 0,0 0 0 0 0,1 0 0 0 0,-1-1 0 0 0,1-1 0 0 0,0 0 0 0 0,39 7-572 0 0,-29-8-4199 0 0,-1 0-1277 0 0</inkml:trace>
  <inkml:trace contextRef="#ctx0" brushRef="#br0" timeOffset="99033.193">17116 6614 6448 0 0,'0'0'141'0'0,"5"-3"200"0"0,-3 3-231 0 0,-1-1 0 0 0,1 0 0 0 0,-1 0-1 0 0,1 0 1 0 0,-1 1 0 0 0,1-1-1 0 0,-1-1 1 0 0,0 1 0 0 0,1 0-1 0 0,-1 0 1 0 0,0 0 0 0 0,0-1-1 0 0,0 1 1 0 0,0-1 0 0 0,1 0-110 0 0,-2 1 512 0 0,0 1 0 0 0,0 0 0 0 0,0 0 0 0 0,0 0 0 0 0,0 0 0 0 0,0 0 0 0 0,0 0 0 0 0,0 0 0 0 0,1 1-333 0 0,0 1 1 0 0,0 0 0 0 0,0-1 0 0 0,-1 1 0 0 0,1 0 0 0 0,0 0 0 0 0,-1-1 0 0 0,0 1-1 0 0,1 0 1 0 0,-1 0 0 0 0,0 1-180 0 0,0 14 443 0 0,-2 0 0 0 0,0 1-1 0 0,0-1 1 0 0,-2 0-1 0 0,-2 7-442 0 0,4-15 0 0 0,0 1 0 0 0,1 0 0 0 0,0 0 0 0 0,1 0 0 0 0,-3 18 0 0 0,6 11 0 0 0,-2-32 0 0 0,1 0 0 0 0,2 0 0 0 0,-4-6 0 0 0,0-1 0 0 0,0 1 0 0 0,0-1 0 0 0,1 1 0 0 0,-1-1 0 0 0,0 0 0 0 0,0 1 0 0 0,1-1 0 0 0,-1 1 0 0 0,0-1 0 0 0,1 1 0 0 0,-1-1 0 0 0,1 0 0 0 0,-1 1 0 0 0,0-1 0 0 0,1 0 0 0 0,-1 0 0 0 0,1 1 0 0 0,-1-1 0 0 0,1 0 0 0 0,-1 0 0 0 0,1 0 0 0 0,-1 1 0 0 0,1-1 0 0 0,-1 0 0 0 0,1 0 0 0 0,1 0 0 0 0,1 1 98 0 0,0 0 0 0 0,0 0 0 0 0,0 0-1 0 0,0 0 1 0 0,0 0 0 0 0,0-1-1 0 0,0 0 1 0 0,0 0 0 0 0,1 1-1 0 0,-1-2 1 0 0,2 1-98 0 0,39-7 1101 0 0,-10 1-1229 0 0,1 2 128 0 0,10-1 0 0 0,-17 5 0 0 0,-15-1-10 0 0,-12 0-62 0 0,0 0-47 0 0,0 0-932 0 0,-1 1-385 0 0,0 0-78 0 0,0 0-19 0 0</inkml:trace>
  <inkml:trace contextRef="#ctx0" brushRef="#br0" timeOffset="99638.121">17067 6666 8288 0 0,'0'0'381'0'0,"0"0"-6"0"0,0 0-103 0 0,0 0 462 0 0,0 0 236 0 0,0 0 43 0 0,0 0-60 0 0,0 0-287 0 0,6 0 394 0 0,107-2 1438 0 0,-88 1-2329 0 0,16 1-173 0 0,-25 1 4 0 0,0-1 0 0 0,0-1 0 0 0,6-1 0 0 0,28-1 0 0 0,-36 0 433 0 0,-7 1-1208 0 0,0 1-3657 0 0,-7 1-977 0 0</inkml:trace>
  <inkml:trace contextRef="#ctx0" brushRef="#br0" timeOffset="99975.269">17051 6539 10136 0 0,'0'0'230'0'0,"0"0"30"0"0,5-3 258 0 0,5-2-268 0 0,0 0 1 0 0,0 0-1 0 0,1 1 1 0 0,-1 0-1 0 0,1 1 1 0 0,-1 0-1 0 0,8 0-250 0 0,21-3 2265 0 0,20 1-2265 0 0,-33 3 166 0 0,-7 0-336 0 0,0 1 0 0 0,0 1 0 0 0,0 1 0 0 0,0 0 0 0 0,0 2 0 0 0,9 2 170 0 0,-18-2-5100 0 0</inkml:trace>
  <inkml:trace contextRef="#ctx0" brushRef="#br0" timeOffset="100245.568">17546 6688 6448 0 0,'-1'14'685'0'0,"-2"-2"-1031"0"0,1-2 1309 0 0,0-1 1 0 0,-1 0-1 0 0,0 0 0 0 0,-1 0 1 0 0,-3 6-964 0 0,6-12 182 0 0,-1 0 0 0 0,1-1 0 0 0,0 1 1 0 0,1 0-1 0 0,-1-1 0 0 0,0 1 1 0 0,1 0-1 0 0,-1 0 0 0 0,1-1 0 0 0,0 1 1 0 0,0 3-183 0 0,6 38 1719 0 0,2-25-1647 0 0,-8-18 298 0 0,0-1 118 0 0,0 1-452 0 0,1-1 0 0 0,-1 1 0 0 0,0-1 0 0 0,0 1 0 0 0,1-1 0 0 0,-1 0 0 0 0,0 1 1 0 0,0-1-1 0 0,1 0 0 0 0,-1 1 0 0 0,0-1 0 0 0,1 0 0 0 0,-1 1 0 0 0,1-1 0 0 0,-1 0 0 0 0,0 1 0 0 0,1-1 0 0 0,-1 0 0 0 0,1 0 0 0 0,-1 0 0 0 0,1 1 0 0 0,-1-1 0 0 0,1 0 0 0 0,-1 0 0 0 0,1 0 0 0 0,-1 0 0 0 0,1 0 0 0 0,-1 0 0 0 0,1 0 0 0 0,-1 0 0 0 0,1 0-36 0 0,22 5 0 0 0,-22-4 0 0 0,0-1 0 0 0,0 0 0 0 0,0 1 0 0 0,0-1 0 0 0,0 0 0 0 0,0 0 0 0 0,0 1 0 0 0,0-1 0 0 0,0 0 0 0 0,0 0 0 0 0,0 0 0 0 0,0 0 0 0 0,0 0 0 0 0,0 0 0 0 0,0-1 0 0 0,0 1 0 0 0,0 0 0 0 0,1-1 0 0 0,1 1 0 0 0,14-3 41 0 0,0-1 0 0 0,3-2-41 0 0,-5 2 600 0 0,0 1 1 0 0,-1 0-1 0 0,5 0-600 0 0,66-4-711 0 0,-83 7 203 0 0,-1 0 582 0 0,1-1 0 0 0,-1 1-1 0 0,0 0 1 0 0,1 0 0 0 0,-1 0-1 0 0,0 0 1 0 0,1 0-1 0 0,-1 0 1 0 0,0 0 0 0 0,1 0-1 0 0,-1 1 1 0 0,0-1-1 0 0,1 1-73 0 0,8 0-1358 0 0,-4-1 350 0 0,-4 0-14 0 0</inkml:trace>
  <inkml:trace contextRef="#ctx0" brushRef="#br0" timeOffset="100559.381">17778 6427 10136 0 0,'0'0'464'0'0,"0"0"-10"0"0,1 1-294 0 0,1 0-80 0 0,-1 0 1 0 0,1 1-1 0 0,0-1 0 0 0,0-1 0 0 0,-1 1 0 0 0,1 0 0 0 0,0 0 0 0 0,0-1 0 0 0,0 1 0 0 0,0-1-80 0 0,8 4 657 0 0,5 8-201 0 0,-1 0 0 0 0,0 0 0 0 0,-1 1 1 0 0,0 1-1 0 0,-1 0 0 0 0,8 12-456 0 0,-17-21-9 0 0,17 20 613 0 0,-2 2 0 0 0,-1 0 0 0 0,-1 0 0 0 0,9 25-604 0 0,-18-36 179 0 0,0 1-1 0 0,-2-1 1 0 0,0 1 0 0 0,-1 1-1 0 0,-1-1 1 0 0,0 0-1 0 0,-1 1 1 0 0,-1 0-1 0 0,-1 8-178 0 0,-1-14 15 0 0,0-1-1 0 0,-1 1 0 0 0,0-1 0 0 0,-1 0 0 0 0,-1 1 0 0 0,1-1 1 0 0,-2 0-1 0 0,-3 6-14 0 0,-1 0-352 0 0,-1-1 0 0 0,-1 1 1 0 0,0-2-1 0 0,-11 12 352 0 0,0-2-6466 0 0</inkml:trace>
  <inkml:trace contextRef="#ctx0" brushRef="#br0" timeOffset="55105.915">554 6015 11976 0 0,'0'0'266'0'0,"0"0"44"0"0,0 0 15 0 0,-1-1-26 0 0,-14-5-187 0 0,15 6-63 0 0,-1 0 0 0 0,0 1 1 0 0,0-1-1 0 0,0 0 0 0 0,1 0 1 0 0,-1 0-1 0 0,0 1 1 0 0,0-1-1 0 0,0 0 0 0 0,1 1 1 0 0,-1-1-1 0 0,0 0 1 0 0,1 1-1 0 0,-1-1 0 0 0,0 1 1 0 0,1-1-1 0 0,-1 1 0 0 0,0 0 1 0 0,1-1-1 0 0,-1 1 1 0 0,1 0-1 0 0,-1-1 0 0 0,1 1 1 0 0,0 0-1 0 0,-1-1 0 0 0,1 1 1 0 0,0 0-1 0 0,-1 0 1 0 0,1 0-50 0 0,-2 8 238 0 0,0 1 0 0 0,0-1 0 0 0,1 1 0 0 0,1 0 0 0 0,-1-1 0 0 0,2 1 1 0 0,-1 0-1 0 0,1-1 0 0 0,1 2-238 0 0,0 11 496 0 0,4 26 1492 0 0,10 39-1988 0 0,-5-33 76 0 0,-11-52-73 0 0,2 9 11 0 0,1 0 0 0 0,0 0 0 0 0,0-1 0 0 0,1 1-1 0 0,5 8-13 0 0,-8-17 371 0 0,-7-48 1254 0 0,2 20-1645 0 0,2 8 20 0 0,1 1 0 0 0,0-1 0 0 0,2-16 0 0 0,0 28 0 0 0,-1 0 0 0 0,1 0 0 0 0,0 0 0 0 0,1 1 0 0 0,0-1 0 0 0,0 1 0 0 0,0-1 0 0 0,0 1 0 0 0,1-1 0 0 0,0 1 0 0 0,0 0 0 0 0,0 0 0 0 0,3-3 0 0 0,-4 6 0 0 0,0-1 0 0 0,0 1 0 0 0,1 0 0 0 0,-1 0 0 0 0,0 0 0 0 0,1 0 0 0 0,-1 0 0 0 0,1 1 0 0 0,0-1 0 0 0,-1 1 0 0 0,1 0 0 0 0,0 0 0 0 0,0 0 0 0 0,0 0 0 0 0,0 0 0 0 0,2 0 0 0 0,12-1 0 0 0,-1 2 0 0 0,1 0 0 0 0,0 1 0 0 0,-1 0 0 0 0,0 2 0 0 0,1 0 0 0 0,-1 0 0 0 0,14 6 0 0 0,-24-7 0 0 0,0-1 0 0 0,0 0 0 0 0,0 0 0 0 0,0-1 0 0 0,4 1 0 0 0,18 1 0 0 0,-25-1 0 0 0,1-1 0 0 0,-1 0 0 0 0,0 0 0 0 0,1-1 0 0 0,-1 1 0 0 0,1-1 0 0 0,-1 0 0 0 0,0 0 0 0 0,1 0 0 0 0,-1 0 0 0 0,0 0 0 0 0,0-1 0 0 0,3-1 0 0 0,-4 2 0 0 0,0 0 0 0 0,-1 0 0 0 0,1 0 0 0 0,0 0 0 0 0,0 0 0 0 0,-1-1 0 0 0,1 1 0 0 0,-1-1 0 0 0,1 1 0 0 0,-1-1 0 0 0,0 0 0 0 0,1 1 0 0 0,-1-1 0 0 0,0 0 0 0 0,0 0 0 0 0,0 0 0 0 0,-1 0 0 0 0,1 0 0 0 0,0 0 0 0 0,-1 0 0 0 0,1 0 0 0 0,-1-2 0 0 0,0 4-43 0 0,0-1 0 0 0,0 0 0 0 0,-1 0 0 0 0,1 0 0 0 0,-1 1 1 0 0,1-1-1 0 0,0 0 0 0 0,-1 0 0 0 0,0 1 0 0 0,1-1 0 0 0,-1 0 0 0 0,1 1 0 0 0,-1-1 0 0 0,0 1 0 0 0,1-1 0 0 0,-1 1 0 0 0,0-1 0 0 0,1 1 0 0 0,-1-1 0 0 0,0 1 0 0 0,0 0 0 0 0,0-1 0 0 0,1 1 0 0 0,-1 0 0 0 0,0 0 0 0 0,0 0 0 0 0,0 0 0 0 0,0-1 0 0 0,0 1 0 0 0,0 0 43 0 0,-4 0-128 0 0,1-1 1 0 0,-1 1-1 0 0,0 0 0 0 0,0 0 0 0 0,-1 1 128 0 0,1 0 96 0 0,0 0-1 0 0,0 1 0 0 0,0 0 1 0 0,0 0-1 0 0,0 0 0 0 0,1 0 1 0 0,-1 1-1 0 0,1 0 0 0 0,-1 0 1 0 0,1 0-1 0 0,0 0 0 0 0,0 1 1 0 0,1-1-1 0 0,-1 1 0 0 0,1 0 1 0 0,0 0-1 0 0,0 1 0 0 0,0-1 0 0 0,0 0 1 0 0,1 1-1 0 0,0 0 0 0 0,-1 1-95 0 0,-2 6-21 0 0,1 1 0 0 0,0-1 0 0 0,0 0 0 0 0,1 1 0 0 0,1 0 0 0 0,1 0-1 0 0,-1 0 1 0 0,2 6 21 0 0,0-18 0 0 0,0 1 0 0 0,0 0 0 0 0,0 0 0 0 0,0-1 0 0 0,0 1 0 0 0,1 0 0 0 0,-1-1 0 0 0,1 1 0 0 0,-1-1 0 0 0,2 2 0 0 0,4 4 0 0 0,-4-6 67 0 0,0 0 0 0 0,0 0-1 0 0,0 0 1 0 0,0-1-1 0 0,0 1 1 0 0,0-1 0 0 0,1 1-1 0 0,-1-1 1 0 0,0 0-1 0 0,0 0 1 0 0,0 0 0 0 0,1 0-1 0 0,-1 0 1 0 0,0-1-1 0 0,0 1 1 0 0,0-1 0 0 0,0 1-1 0 0,0-1 1 0 0,1 0-1 0 0,-1 0 1 0 0,0 0 0 0 0,-1 0-1 0 0,1 0 1 0 0,0 0-1 0 0,0-1 1 0 0,1 0-67 0 0,6-5 79 0 0,0-1 0 0 0,0 0 0 0 0,-1 0 0 0 0,4-6-79 0 0,-9 9 0 0 0,0 0 0 0 0,0-1 0 0 0,0 1 0 0 0,0-1 0 0 0,-1 0 0 0 0,0 0 0 0 0,0 0 0 0 0,-1 0 0 0 0,0 0 0 0 0,0 0 0 0 0,0-1 0 0 0,-1 1 0 0 0,0-2 0 0 0,-1 1 3 0 0,-1-11-70 0 0,2 21-93 0 0,1-1 0 0 0,0 1 0 0 0,0-1 0 0 0,0 1-1 0 0,0 0 1 0 0,0-1 0 0 0,1 0 0 0 0,-1 1 0 0 0,1-1 0 0 0,1 2 160 0 0,20 24-327 0 0,-17-23 411 0 0,-1-1 1 0 0,0 0-1 0 0,1 1 0 0 0,-1-2 0 0 0,1 1 0 0 0,0-1 0 0 0,1 0 0 0 0,-1 0 0 0 0,0-1 0 0 0,1 0 1 0 0,-1 0-1 0 0,1 0 0 0 0,0-1 0 0 0,0 0 0 0 0,0 0 0 0 0,6-1-84 0 0,-2 0 58 0 0,-1 0 1 0 0,1-1-1 0 0,-1 0 0 0 0,1-1 0 0 0,-1 0 0 0 0,0-1 1 0 0,1 0-1 0 0,-1-1 0 0 0,-1 0 0 0 0,9-4-58 0 0,-15 6-80 0 0,0 0 0 0 0,0-1-1 0 0,0 1 1 0 0,0-1 0 0 0,0 0-1 0 0,0 0 1 0 0,-1 0 0 0 0,1 0-1 0 0,-1 0 1 0 0,0-1 0 0 0,0 1-1 0 0,0-1 1 0 0,0 1 0 0 0,-1-1-1 0 0,0 0 1 0 0,1 1 0 0 0,-1-1-1 0 0,0 0 1 0 0,-1 0 0 0 0,1 0-1 0 0,-1 0 1 0 0,0 0 0 0 0,0 0-1 0 0,0-2 81 0 0,1-6 0 0 0,0-8 0 0 0,0 18 0 0 0,4 6 0 0 0,2 4 0 0 0,8 11 0 0 0,-6-8 0 0 0,0 1 0 0 0,0 0 0 0 0,-1 1 0 0 0,-1 0 0 0 0,1 2 0 0 0,-3-5-1 0 0,0 0 0 0 0,0 0-1 0 0,1-1 1 0 0,1 2 1 0 0,20 31 69 0 0,-14-58 1694 0 0,-8 2-1676 0 0,0-1 0 0 0,1-9-87 0 0,-3 9-5 0 0,2 0 0 0 0,3-8 5 0 0,-7 18 0 0 0,2 1 0 0 0,-1-1 0 0 0,0 1 0 0 0,1 0 1 0 0,0-1-1 0 0,0 2 0 0 0,0-1 0 0 0,0 0 0 0 0,1 0 0 0 0,0 1 0 0 0,1-2 0 0 0,-3 3 0 0 0,-1 1 0 0 0,0 0 0 0 0,0-1 0 0 0,1 1 0 0 0,-1 0 0 0 0,1 0 0 0 0,-1 0 0 0 0,1 0 0 0 0,-1 0 0 0 0,1 0 0 0 0,0 0 0 0 0,0 0 0 0 0,-1 1 0 0 0,1-1 0 0 0,0 1 0 0 0,0-1 0 0 0,0 1 0 0 0,-1 0 0 0 0,1 0 0 0 0,0 0 0 0 0,0 0 0 0 0,0 0 0 0 0,0 0 0 0 0,0 0 0 0 0,-1 0 0 0 0,10 3 0 0 0,-9-3 0 0 0,-1 1 0 0 0,1-1 0 0 0,0 0 0 0 0,-1 1 0 0 0,1-1 0 0 0,-1 1 0 0 0,1 0 0 0 0,-1-1 0 0 0,0 1 0 0 0,1 0 0 0 0,-1 0 0 0 0,1 0 0 0 0,-1 0 0 0 0,0 0 0 0 0,1 1 0 0 0,47 46 0 0 0,25 18-876 0 0,-63-57-1106 0 0,-3-3-2694 0 0,1 4-2205 0 0</inkml:trace>
  <inkml:trace contextRef="#ctx0" brushRef="#br0" timeOffset="55961.539">1970 6034 17503 0 0,'-3'-3'548'0'0,"3"2"-478"0"0,-1-1 0 0 0,0 1-1 0 0,0 0 1 0 0,0 0 0 0 0,-1 0 0 0 0,1 0 0 0 0,0 0 0 0 0,0 0-1 0 0,0 0 1 0 0,-1 0 0 0 0,1 1 0 0 0,0-1 0 0 0,-1 0-1 0 0,1 1 1 0 0,-1-1 0 0 0,1 1 0 0 0,-1-1 0 0 0,1 1-1 0 0,-1 0 1 0 0,1 0 0 0 0,-1 0 0 0 0,1 0 0 0 0,-1 0-1 0 0,1 0 1 0 0,-1 0 0 0 0,-1 0-70 0 0,-4 4 268 0 0,0 0-1 0 0,0 0 1 0 0,0 0-1 0 0,0 1 1 0 0,1 0-1 0 0,-5 4-267 0 0,-3 3-25 0 0,2 0 0 0 0,-1 1 0 0 0,1 0 0 0 0,1 0 0 0 0,-8 14 25 0 0,14-19 167 0 0,1 0 0 0 0,0 0 1 0 0,0 0-1 0 0,1 1 0 0 0,0-1 1 0 0,0 1-1 0 0,1 0 1 0 0,0 0-1 0 0,1 0 0 0 0,-1 0 1 0 0,2 0-1 0 0,0 1-167 0 0,0-5 22 0 0,0 1 1 0 0,0 0-1 0 0,1 0 1 0 0,0-1-1 0 0,0 1 1 0 0,1 0-1 0 0,-1-1 1 0 0,2 3-23 0 0,-2-7-1 0 0,-1 0 1 0 0,1 1 0 0 0,0-1-1 0 0,-1 0 1 0 0,1 0 0 0 0,0 0-1 0 0,0 0 1 0 0,-1 0-1 0 0,1 0 1 0 0,0 0 0 0 0,0 0-1 0 0,0 0 1 0 0,0-1 0 0 0,0 1-1 0 0,0 0 1 0 0,1 0-1 0 0,-1-1 1 0 0,0 1 0 0 0,0-1-1 0 0,0 1 1 0 0,1-1 0 0 0,-1 0-1 0 0,0 1 1 0 0,0-1 0 0 0,1 0-1 0 0,-1 0 1 0 0,0 0-1 0 0,1 0 1 0 0,-1 0 0 0 0,0 0-1 0 0,1 0 1 0 0,-1-1 0 0 0,0 1-1 0 0,0 0 1 0 0,1-1-1 0 0,-1 1 1 0 0,0-1 0 0 0,0 1-1 0 0,1-1 1 0 0,5-2 0 0 0,-1-1 0 0 0,0 0 0 0 0,0 0 0 0 0,0 0 0 0 0,-1-1 0 0 0,1 0 0 0 0,-1 0 0 0 0,0 0 0 0 0,-1 0 0 0 0,1-1 0 0 0,-1 0 0 0 0,0 0 0 0 0,0-1 0 0 0,3-5 0 0 0,-1-2 0 0 0,0 1 0 0 0,0-1 0 0 0,-1 0 0 0 0,-1 0 0 0 0,-1-1 0 0 0,16-100 0 0 0,-15 87 0 0 0,-1 0 0 0 0,0-13 0 0 0,-1-5 0 0 0,-2 19 0 0 0,-1 22 0 0 0,1-1 0 0 0,0 1 0 0 0,0-1 0 0 0,0 1 0 0 0,1-3 0 0 0,0 1 0 0 0,0 26 0 0 0,1 0 0 0 0,3 7 0 0 0,2 28 0 0 0,3 78 0 0 0,-7-100 0 0 0,-1-19 0 0 0,-1 0 0 0 0,-1 0 0 0 0,0 5 0 0 0,0-10 0 0 0,1 0 0 0 0,0-1 0 0 0,0 1 0 0 0,0 0 0 0 0,2 1 0 0 0,3 25 0 0 0,-6-32 1 0 0,0-1-1 0 0,1 0 0 0 0,-1 1 0 0 0,0-1 0 0 0,1 1 1 0 0,0-1-1 0 0,-1 0 0 0 0,1 1 0 0 0,0-1 1 0 0,-1 0-1 0 0,1 0 0 0 0,0 0 0 0 0,0 1 1 0 0,0-1-1 0 0,0 0 0 0 0,0 0 0 0 0,0 0 1 0 0,0-1-1 0 0,1 1 0 0 0,-1 0 0 0 0,0 0 0 0 0,1-1 1 0 0,-1 1-1 0 0,0 0 0 0 0,1-1 0 0 0,-1 1 1 0 0,0-1-1 0 0,2 0 0 0 0,-1 1-82 0 0,1-1 0 0 0,-1 1 0 0 0,0-1 1 0 0,1 0-1 0 0,-1 0 0 0 0,0 0 0 0 0,1 0 0 0 0,-1-1 1 0 0,1 1-1 0 0,-1-1 0 0 0,0 1 0 0 0,1-1 1 0 0,-1 0-1 0 0,0 0 0 0 0,0 0 0 0 0,0 0 0 0 0,2-1 82 0 0,12-9-1052 0 0,-10 7 367 0 0,0 0-1 0 0,0 0 0 0 0,0-1 1 0 0,-1 0-1 0 0,4-4 686 0 0,7-10-2492 0 0,0-1 0 0 0,-2-1 0 0 0,12-23 2492 0 0,-19 31-16 0 0,-1-1 1 0 0,0 0-1 0 0,-1 0 1 0 0,2-7 15 0 0,-7 13 2217 0 0,-4 12 2050 0 0,-2 6-652 0 0,4-6-4512 0 0,-1 5 1032 0 0,0 0-1 0 0,1-1 1 0 0,0 1-1 0 0,1 0 1 0 0,0 0-1 0 0,0 0 1 0 0,1 0-1 0 0,1 0 1 0 0,-1 0-1 0 0,1 0 1 0 0,1 0-1 0 0,-1 0 1 0 0,2-1-1 0 0,-1 1 1 0 0,1-1-1 0 0,3 7-134 0 0,-5-12 86 0 0,1-1-1 0 0,-1 1 1 0 0,0-1 0 0 0,1 1-1 0 0,0-1 1 0 0,0 0-1 0 0,0 0 1 0 0,0 1 0 0 0,0-1-1 0 0,0-1 1 0 0,0 1-1 0 0,1 0 1 0 0,-1 0-1 0 0,1-1 1 0 0,-1 0 0 0 0,1 1-1 0 0,0-1 1 0 0,-1 0-1 0 0,1 0 1 0 0,0 0-1 0 0,0-1 1 0 0,0 1-86 0 0,2-1 9 0 0,-1-1 1 0 0,1 1-1 0 0,-1-1 1 0 0,0 0-1 0 0,0 0 1 0 0,1 0-1 0 0,-1 0 1 0 0,0-1-1 0 0,0 0 1 0 0,0 0-1 0 0,0 0 1 0 0,-1 0-1 0 0,1 0 0 0 0,0-1 1 0 0,-1 0-1 0 0,0 0 1 0 0,0 0-1 0 0,0 0 1 0 0,1-1-10 0 0,-2 1-1 0 0,0 0 1 0 0,0 1-1 0 0,0-1 0 0 0,-1 0 1 0 0,1 0-1 0 0,-1 0 1 0 0,0 0-1 0 0,0 0 1 0 0,0 0-1 0 0,0-1 0 0 0,0 1 1 0 0,-1 0-1 0 0,1 0 1 0 0,-1-1-1 0 0,0 1 0 0 0,0 0 1 0 0,0 0-1 0 0,-1-1 1 0 0,1 1-1 0 0,-1 0 1 0 0,0 0-1 0 0,0-1 0 0 0,0 1 1 0 0,0 0-1 0 0,-1-1 1 0 0,-3-5-4 0 0,0-1 0 0 0,-1 1 0 0 0,0 0 0 0 0,-1 1 0 0 0,0 0 0 0 0,0 0 0 0 0,0 0 0 0 0,-1 1 0 0 0,-1 0 0 0 0,1 1 0 0 0,-1-1 0 0 0,0 2 0 0 0,0-1 0 0 0,-1 1 0 0 0,0 1 0 0 0,-1-1 4 0 0,10 5-495 0 0,-8-4 910 0 0,3 3-7928 0 0,6 1 5467 0 0</inkml:trace>
  <inkml:trace contextRef="#ctx0" brushRef="#br0" timeOffset="56294.783">2516 5910 10136 0 0,'-7'0'224'0'0,"1"-3"40"0"0,-1 1 16 0 0,5 2 8 0 0,-5-4-288 0 0,5 2 0 0 0,-5 2 0 0 0,7 0 0 0 0,0 0 0 0 0,0 0 0 0 0,-2 0 0 0 0,2 0 0 0 0,0 0-352 0 0,0 0-128 0 0,0 0-32 0 0,0 0-3480 0 0</inkml:trace>
  <inkml:trace contextRef="#ctx0" brushRef="#br0" timeOffset="56924.861">2469 5932 13824 0 0,'0'0'314'0'0,"0"0"46"0"0,0 0 22 0 0,0 0-50 0 0,7 14-138 0 0,2-2 214 0 0,-2 1 1 0 0,1 1-1 0 0,-1-1 0 0 0,-1 2 0 0 0,0 0-408 0 0,1 6 833 0 0,-2-1 0 0 0,1 6-833 0 0,-4-19 218 0 0,-1 0 1 0 0,-1 1 0 0 0,1-1 0 0 0,-1 0 0 0 0,0 0 0 0 0,-1 0 0 0 0,0 0-1 0 0,-1 6-218 0 0,-7 5 608 0 0,9-18-608 0 0,-1-1 0 0 0,1 1 0 0 0,-1-1 0 0 0,1 1 0 0 0,0-1 0 0 0,-1 1 0 0 0,1 0 0 0 0,0-1 0 0 0,0 1 0 0 0,-1-1 0 0 0,1 1 0 0 0,0-1 0 0 0,0 0 0 0 0,0 1 0 0 0,0-1 0 0 0,-1 1 0 0 0,1-1 0 0 0,0 1 0 0 0,0-1 0 0 0,0 1 0 0 0,0-1 0 0 0,0 0 0 0 0,1 1 0 0 0,-3-22 0 0 0,4 10 0 0 0,1 0 0 0 0,0 0 0 0 0,1 1 0 0 0,0-1 0 0 0,4-5 0 0 0,-6 13 0 0 0,0 1 0 0 0,1-1 0 0 0,-1 1 0 0 0,1 0 0 0 0,0 0 0 0 0,0 0 0 0 0,0 0 0 0 0,0 1 0 0 0,1-1 0 0 0,-1 1 0 0 0,-2 2 0 0 0,-1-1 0 0 0,0 1 0 0 0,1 0 0 0 0,-1-1 0 0 0,0 1 0 0 0,1 0 0 0 0,-1 0 0 0 0,0 0 0 0 0,1-1 0 0 0,-1 1 0 0 0,1 0 0 0 0,-1 0 0 0 0,0 0 0 0 0,1 0 0 0 0,-1 0 0 0 0,1-1 0 0 0,-1 1 0 0 0,1 0 0 0 0,-1 0 0 0 0,1 0 0 0 0,-1 0 0 0 0,0 0 0 0 0,1 1 0 0 0,-1-1 0 0 0,1 0 0 0 0,-1 0 0 0 0,1 0 0 0 0,-1 0 0 0 0,0 0 0 0 0,1 0 0 0 0,-1 1 0 0 0,1-1 0 0 0,-1 0 0 0 0,0 0 0 0 0,1 1 0 0 0,2 0 0 0 0,0-1 0 0 0,0 1 0 0 0,0 0 0 0 0,0 0 0 0 0,0 1 0 0 0,-1-1 0 0 0,1 1 0 0 0,0-1 0 0 0,-1 1 0 0 0,1 0 0 0 0,-1 0 0 0 0,0 0 0 0 0,1 0 0 0 0,-1 0 0 0 0,0 0 0 0 0,0 1 0 0 0,-1-1 0 0 0,1 1 0 0 0,0-1 0 0 0,-1 1 0 0 0,2 2 0 0 0,4 11 0 0 0,0 0 0 0 0,2 5 0 0 0,-8-16 0 0 0,1 0 0 0 0,-1 0 0 0 0,0 0 0 0 0,0 0 0 0 0,-1 0 0 0 0,1 0 0 0 0,-1 0 0 0 0,0 0 0 0 0,-1 1 0 0 0,1-1 0 0 0,-1 14 72 0 0,1-18 299 0 0,0-1 117 0 0,0 0 21 0 0,0 0-66 0 0,0-14-278 0 0,2 5-238 0 0,-1 0 1 0 0,1 1-1 0 0,0-1 0 0 0,1 1 0 0 0,0-1 1 0 0,0 1-1 0 0,5-8 73 0 0,-4 7-367 0 0,1-1 293 0 0,0 0 0 0 0,0 0-1 0 0,0 0 1 0 0,2 1-1 0 0,-1 0 1 0 0,1 0 0 0 0,0 1-1 0 0,1 0 1 0 0,-1 0-1 0 0,2 1 1 0 0,-1 0 0 0 0,1 0-1 0 0,0 1 1 0 0,1 0-1 0 0,4-2 75 0 0,-12 8-3 0 0,1-1 0 0 0,-1 0 0 0 0,1 1 0 0 0,-1-1-1 0 0,1 1 1 0 0,-1 0 0 0 0,1 0 0 0 0,0 0-1 0 0,-1 0 1 0 0,1 0 0 0 0,-1 1 0 0 0,1-1 0 0 0,-1 1-1 0 0,1-1 1 0 0,-1 1 0 0 0,1 0 0 0 0,-1 0 0 0 0,0 0-1 0 0,1 1 1 0 0,-1-1 0 0 0,0 0 0 0 0,0 1-1 0 0,2 1 4 0 0,3 2 190 0 0,0 1 0 0 0,0 1 0 0 0,-1-1 0 0 0,0 1 0 0 0,5 7-190 0 0,-5-4 178 0 0,0 0 0 0 0,-1 0 0 0 0,-1 0 0 0 0,0 1 0 0 0,0 0 0 0 0,1 8-178 0 0,-1-6 48 0 0,-3-9-134 0 0,0-1 17 0 0,0 0 1 0 0,0 0 0 0 0,0 0 0 0 0,-1 0-1 0 0,1 0 1 0 0,-1 0 0 0 0,1 0-1 0 0,-1 0 1 0 0,0 0 0 0 0,-1 0 0 0 0,1 0-1 0 0,0 0 1 0 0,-1 0 0 0 0,0 3 68 0 0,0-5-5426 0 0,1-1-1889 0 0</inkml:trace>
  <inkml:trace contextRef="#ctx0" brushRef="#br0" timeOffset="58595.464">3663 5872 11976 0 0,'0'0'266'0'0,"0"0"44"0"0,0 0 15 0 0,0 0-26 0 0,0 0-127 0 0,0 0 204 0 0,0 0 110 0 0,0 0 24 0 0,1 6 82 0 0,3 15 139 0 0,1 0 1 0 0,1 0 0 0 0,9 19-732 0 0,0 2 799 0 0,-6 0 304 0 0,-7-33-1100 0 0,-1-1 0 0 0,1 1 0 0 0,1-1 0 0 0,0 1-1 0 0,2 5-2 0 0,-2-6 0 0 0,-2 0 0 0 0,1-2 0 0 0,1-2 72 0 0,-3-3 299 0 0,0-1 117 0 0,0 0 21 0 0,0 0-66 0 0,-5-13-278 0 0,-1 4-165 0 0,5 6 0 0 0,0 30 0 0 0,0-22 0 0 0,1 0 0 0 0,0 0 0 0 0,0 0 0 0 0,0 0 0 0 0,1 0 0 0 0,0 0 0 0 0,0 0 0 0 0,0 0 0 0 0,0 1 0 0 0,0-4 0 0 0,0 1 0 0 0,-1 0 0 0 0,1 0 0 0 0,-1-1 0 0 0,0 1 0 0 0,0 0 0 0 0,0 2 0 0 0,0 13 0 0 0,6 78 0 0 0,-4-73 0 0 0,-1 0 0 0 0,-1 0 0 0 0,-2 9 0 0 0,2-25 0 0 0,0 0 0 0 0,0 0 0 0 0,1 0 0 0 0,0 0 0 0 0,1 0 0 0 0,-1-1 0 0 0,3 7 0 0 0,4 22 0 0 0,-4-16-876 0 0,-7-102-5921 0 0,2 64 4765 0 0,-1-2-14 0 0</inkml:trace>
  <inkml:trace contextRef="#ctx0" brushRef="#br0" timeOffset="58847.824">3749 6100 10136 0 0,'-1'-3'115'0'0,"0"-1"0"0"0,-1 0 0 0 0,2 0 1 0 0,-1 1-1 0 0,0-1 0 0 0,1 0 1 0 0,0 0-1 0 0,0 0 0 0 0,0 0 0 0 0,0 1 1 0 0,0-1-1 0 0,1 0 0 0 0,0 0 0 0 0,0 0 1 0 0,0 1-1 0 0,0-1 0 0 0,1 0 1 0 0,-1 1-1 0 0,1-1 0 0 0,0 1 0 0 0,0 0 1 0 0,0-1-116 0 0,-1 3 69 0 0,0 0 1 0 0,0 0-1 0 0,0 0 1 0 0,0 0 0 0 0,0 0-1 0 0,0 1 1 0 0,1-1 0 0 0,-1 0-1 0 0,0 1 1 0 0,0-1-1 0 0,1 1 1 0 0,-1-1 0 0 0,0 1-1 0 0,0-1 1 0 0,1 1-1 0 0,-1 0 1 0 0,1 0-70 0 0,24-1 1339 0 0,-19 1-1205 0 0,-1 1-21 0 0,0-1 1 0 0,1 1 0 0 0,-1 1 0 0 0,-1-1-1 0 0,1 1 1 0 0,0 0 0 0 0,0 0 0 0 0,-1 1-1 0 0,2 1-113 0 0,48 28 1024 0 0,-50-28-857 0 0,0 0-1 0 0,-1 0 1 0 0,1 0-1 0 0,-1 0 0 0 0,0 1 1 0 0,0 0-1 0 0,0 0 0 0 0,-1 0 1 0 0,1 0-1 0 0,0 2-166 0 0,-3-5 13 0 0,0 0-1 0 0,0 0 0 0 0,0 0 1 0 0,-1 0-1 0 0,1 0 1 0 0,0 0-1 0 0,-1 0 0 0 0,1 1 1 0 0,-1-1-1 0 0,0 0 0 0 0,0 0 1 0 0,0 0-1 0 0,0 0 1 0 0,0 1-1 0 0,0-1 0 0 0,-1 0 1 0 0,1 0-1 0 0,-1 0 1 0 0,1 0-1 0 0,-1 0 0 0 0,0 0 1 0 0,0 0-1 0 0,0 0 1 0 0,0 0-1 0 0,0 0 0 0 0,0 0 1 0 0,-1-1-1 0 0,1 1 1 0 0,0-1-1 0 0,-1 1 0 0 0,0 0-12 0 0,-8 6-4 0 0,-1 0 0 0 0,-1 0 0 0 0,1-2 0 0 0,-1 1 0 0 0,0-1 0 0 0,-1-1 0 0 0,1 0 0 0 0,-1-1 0 0 0,0 0 0 0 0,0-1 0 0 0,0 0 0 0 0,-1-2 0 0 0,1 1 0 0 0,0-1 0 0 0,-1-1 0 0 0,-2-1 4 0 0,11 1-215 0 0,1-1 0 0 0,0 1-1 0 0,-1-1 1 0 0,1 0 0 0 0,0-1-1 0 0,-1 1 1 0 0,1-1 0 0 0,0 0 0 0 0,-1 0 215 0 0,3 0-266 0 0,0 1 1 0 0,0 0-1 0 0,0-1 1 0 0,0 1-1 0 0,0-1 1 0 0,1 0-1 0 0,-1 0 1 0 0,0 0-1 0 0,1 0 1 0 0,0 0 0 0 0,-1 0-1 0 0,1 0 1 0 0,0 0-1 0 0,0 0 1 0 0,0-1-1 0 0,0-1 266 0 0,-1-10-1534 0 0</inkml:trace>
  <inkml:trace contextRef="#ctx0" brushRef="#br0" timeOffset="59312.097">4112 5764 13824 0 0,'0'0'629'0'0,"0"0"-12"0"0,1 1-393 0 0,1-1-153 0 0,0 1-1 0 0,0 0 0 0 0,0 0 1 0 0,0 0-1 0 0,0 0 1 0 0,0 1-1 0 0,-1-1 0 0 0,1 0 1 0 0,0 1-1 0 0,-1-1 0 0 0,1 1 1 0 0,-1 0-1 0 0,1-1 1 0 0,-1 1-1 0 0,0 0 0 0 0,1 1-70 0 0,2 3 347 0 0,1 1-15 0 0,-1 1 0 0 0,1 0 0 0 0,-1 0 0 0 0,-1 0-1 0 0,0 0 1 0 0,0 1 0 0 0,1 3-332 0 0,2 17 402 0 0,2 17-402 0 0,-4-21-69 0 0,3 28 1093 0 0,-3 0 0 0 0,-2 42-1024 0 0,-5-76 0 0 0,1-18 0 0 0,0-7 0 0 0,2-10 0 0 0,4-1 0 0 0,2 1 0 0 0,0 0 0 0 0,0 0 0 0 0,7-10 0 0 0,-8 17 0 0 0,1 0 0 0 0,-1 1 0 0 0,1-1 0 0 0,1 2 0 0 0,0-1 0 0 0,0 1 0 0 0,0 0 0 0 0,7-5 0 0 0,-12 11 0 0 0,1-1 0 0 0,-1 0 0 0 0,0 1 0 0 0,1-1 0 0 0,-1 1 0 0 0,1 0 0 0 0,-1 0 0 0 0,1 0 0 0 0,0 0 0 0 0,0 0 0 0 0,-1 1 0 0 0,1-1 0 0 0,0 1 0 0 0,0-1 0 0 0,0 1 0 0 0,-1 0 0 0 0,1 0 0 0 0,0 1 0 0 0,0-1 0 0 0,0 1 0 0 0,-1-1 0 0 0,1 1 0 0 0,0 0 0 0 0,2 1 0 0 0,-4-2 0 0 0,0 1 0 0 0,1 0 0 0 0,-1-1 0 0 0,0 1 0 0 0,1 0 0 0 0,-1 0 0 0 0,0 0 0 0 0,0 0 0 0 0,0 0 0 0 0,0 0 0 0 0,0 1 0 0 0,0-1 0 0 0,0 0 0 0 0,0 0 0 0 0,-1 1 0 0 0,2 0 0 0 0,-1 1 0 0 0,24 36 0 0 0,-20-32-11 0 0,-1 0 1 0 0,0 0-1 0 0,2 8 11 0 0,-2-8 118 0 0,-1 1 1 0 0,1-1 0 0 0,0 0 0 0 0,2 2-119 0 0,8 13 879 0 0,-11-17-902 0 0,0 0 1 0 0,0-1-1 0 0,0 1 0 0 0,0-1 0 0 0,1 0 1 0 0,-1 0-1 0 0,2 1 23 0 0,1-1-106 0 0,-5-2-244 0 0,1 0-1 0 0,0 0 0 0 0,0-1 0 0 0,0 1 0 0 0,0-1 0 0 0,0 1 0 0 0,0-1 1 0 0,1 0-1 0 0,-1 0 0 0 0,0 0 0 0 0,1 0 0 0 0,-1 0 0 0 0,1 0 0 0 0,-1-1 1 0 0,1 1-1 0 0,-1-1 0 0 0,1 0 0 0 0,-1 0 0 0 0,3 0 351 0 0,7-2-2046 0 0</inkml:trace>
  <inkml:trace contextRef="#ctx0" brushRef="#br0" timeOffset="59670.09">4717 5932 13824 0 0,'-1'-1'173'0'0,"0"-1"1"0"0,0 0-1 0 0,0 1 1 0 0,-1-1-1 0 0,1 1 1 0 0,-1 0-1 0 0,1 0 1 0 0,-1-1-174 0 0,-1 2 75 0 0,1 0 1 0 0,-1 0 0 0 0,1 0 0 0 0,-1 1 0 0 0,1-1 0 0 0,-1 1 0 0 0,1-1 0 0 0,0 1 0 0 0,-1 0 0 0 0,1 0 0 0 0,0 0 0 0 0,0 0 0 0 0,0 1-1 0 0,0-1 1 0 0,0 0 0 0 0,0 1 0 0 0,0 0 0 0 0,0-1 0 0 0,0 1 0 0 0,0 1-76 0 0,-7 7 877 0 0,0 0 0 0 0,1 1 0 0 0,-2 2-877 0 0,10-12 5 0 0,-7 8 40 0 0,0 0-1 0 0,2 1 1 0 0,-1-1-1 0 0,1 2 1 0 0,0-1 0 0 0,1 0-1 0 0,0 1 1 0 0,1 0 0 0 0,0 0-1 0 0,1 0 1 0 0,-1 6-45 0 0,1 1 589 0 0,1-15-529 0 0,1 0 1 0 0,-1 0-1 0 0,1 0 0 0 0,0 0 1 0 0,0 0-1 0 0,0 0 0 0 0,0 0 0 0 0,0 0 1 0 0,1 0-1 0 0,-1 0 0 0 0,1 0 1 0 0,0 0-1 0 0,0-1 0 0 0,0 1 1 0 0,0 0-1 0 0,0 0 0 0 0,1 0-60 0 0,8 9 0 0 0,-8-11 0 0 0,-2 0 0 0 0,0-1 0 0 0,1 0 0 0 0,-1 1 0 0 0,1-1 0 0 0,-1 1 0 0 0,1-1 0 0 0,-1 0 0 0 0,0 0 0 0 0,1 1 0 0 0,-1-1 0 0 0,1 0 0 0 0,-1 0 0 0 0,1 1 0 0 0,0-1 0 0 0,-1 0 0 0 0,1 0 0 0 0,-1 0 0 0 0,1 0 0 0 0,-1 0 0 0 0,1 0 0 0 0,-1 0 0 0 0,1 0 0 0 0,-1 0 0 0 0,1 0 0 0 0,0 0 0 0 0,-1 0 0 0 0,1-1 0 0 0,1 1 0 0 0,2 0-11 0 0,-1-1-1 0 0,1 0 0 0 0,0 1 0 0 0,0-1 0 0 0,-1-1 0 0 0,1 1 1 0 0,-1 0-1 0 0,1-1 0 0 0,-1 0 0 0 0,0 0 0 0 0,0 0 1 0 0,0 0-1 0 0,0 0 0 0 0,0-1 0 0 0,0 1 0 0 0,0-1 1 0 0,-1 0-1 0 0,1 0 0 0 0,-1 0 12 0 0,8-11-428 0 0,0 1 0 0 0,-1-2 1 0 0,4-9 427 0 0,-11 21-50 0 0,44-90 501 0 0,-46 92 49 0 0,0 1-59 0 0,1 1-292 0 0,0 1-147 0 0,-1-1-1 0 0,1 1 0 0 0,0 0 0 0 0,0 0 0 0 0,-1 0 1 0 0,0 0-1 0 0,1-1 0 0 0,-1 1 0 0 0,0 0 0 0 0,0 0 0 0 0,0 0 1 0 0,0 0-1 0 0,0 1-1 0 0,0 5 0 0 0,10 26 0 0 0,-10-31-17 0 0,2 1-1 0 0,-1-1 0 0 0,0 1 0 0 0,1-1 0 0 0,-1 1 1 0 0,1-1-1 0 0,0 0 0 0 0,0 0 0 0 0,0 0 0 0 0,1 0 1 0 0,-1 0-1 0 0,1 0 0 0 0,0 0 0 0 0,-1-1 0 0 0,1 0 1 0 0,0 1-1 0 0,3 0 18 0 0,-4-2-667 0 0,0 0 0 0 0,0 0 0 0 0,0 0 0 0 0,1 0 0 0 0,-1 0 0 0 0,0-1 0 0 0,1 1 0 0 0,-1-1 0 0 0,1 0 1 0 0,1 1 666 0 0,6-1-6244 0 0</inkml:trace>
  <inkml:trace contextRef="#ctx0" brushRef="#br0" timeOffset="63879.044">5105 5880 5984 0 0,'0'0'464'0'0,"0"-1"-306"0"0,2-3 85 0 0,-2 3 925 0 0,0 1 400 0 0,0 0 80 0 0,0 0-104 0 0,0 0-497 0 0,-18 4 1279 0 0,6 1-1806 0 0,0-1 1 0 0,0 2-1 0 0,1-1 0 0 0,-1 2 0 0 0,1-1 0 0 0,-2 4-520 0 0,-17 12 447 0 0,29-21-134 0 0,1-1 9 0 0,1 15 284 0 0,1-12-587 0 0,1 0 0 0 0,0-1 0 0 0,0 1 0 0 0,0 0 0 0 0,1-1 0 0 0,-1 0 0 0 0,0 0 0 0 0,4 2-19 0 0,17 11 48 0 0,-17-10-24 0 0,0 0 0 0 0,0-1 0 0 0,0 0 0 0 0,1-1 0 0 0,6 3-24 0 0,-6-3 139 0 0,0 1 0 0 0,0 0 0 0 0,-1 0 0 0 0,1 0 0 0 0,0 2-139 0 0,13 9 84 0 0,-15-12-52 0 0,0 1-1 0 0,-1 0 1 0 0,0 1-1 0 0,0-1 0 0 0,4 5-31 0 0,-7-6 31 0 0,0 0-1 0 0,1-1 0 0 0,-1 1 0 0 0,-1 0 1 0 0,1 0-1 0 0,1 3-30 0 0,-3-5 7 0 0,0 0 1 0 0,1-1-1 0 0,-1 1 0 0 0,0 0 0 0 0,0 0 0 0 0,0 0 1 0 0,0 0-1 0 0,0 0 0 0 0,0 0 0 0 0,0 0 1 0 0,0 0-1 0 0,0 0 0 0 0,0 0 0 0 0,0 0 0 0 0,-1 0 1 0 0,1-1-1 0 0,0 1 0 0 0,-1 0 0 0 0,1 0 1 0 0,0 0-1 0 0,-1 0 0 0 0,1-1 0 0 0,-1 1 0 0 0,0 0 1 0 0,1 0-1 0 0,-1-1 0 0 0,0 1 0 0 0,0 0-7 0 0,-4 3 16 0 0,0 0-1 0 0,-1 0 0 0 0,0-1 1 0 0,0 1-1 0 0,0-1 0 0 0,0 0 1 0 0,0-1-1 0 0,-1 0 0 0 0,1 0 1 0 0,-1 0-1 0 0,0-1 0 0 0,-2 1-15 0 0,-16 0-459 0 0,0 0-1 0 0,-18-1 460 0 0,36-1-138 0 0,-1-1-337 0 0,0 0-1 0 0,0 0 1 0 0,-1 0 0 0 0,1-1-1 0 0,0 0 1 0 0,1-1 0 0 0,-1 1-1 0 0,-2-2 476 0 0,1-1-1276 0 0</inkml:trace>
  <inkml:trace contextRef="#ctx0" brushRef="#br0" timeOffset="64229.133">5358 6048 12176 0 0,'-9'5'492'0'0,"8"0"989"0"0,2-4-1329 0 0,0-1 1 0 0,0 1-1 0 0,0 0 0 0 0,0 0 0 0 0,0-1 1 0 0,0 1-1 0 0,0 0 0 0 0,0-1 1 0 0,1 1-1 0 0,-1-1 0 0 0,0 0 1 0 0,0 1-1 0 0,1-1-152 0 0,0 1 214 0 0,0-1 0 0 0,0 0-1 0 0,0 0 1 0 0,0 0 0 0 0,1 0 0 0 0,-1 0 0 0 0,0 0-1 0 0,0-1 1 0 0,0 1 0 0 0,0-1 0 0 0,0 1 0 0 0,0-1 0 0 0,0 0-1 0 0,0 0 1 0 0,0 0 0 0 0,0 0 0 0 0,1-1-214 0 0,5-4 255 0 0,0 0 0 0 0,0 0-1 0 0,2-4-254 0 0,5-4 365 0 0,-12 12-338 0 0,1-1-7 0 0,-1 0-1 0 0,1 0 1 0 0,0 0-1 0 0,-1-1 1 0 0,0 1-1 0 0,0-1 0 0 0,0 0 1 0 0,0 0-1 0 0,1-4-19 0 0,8-12 77 0 0,-9 16-20 0 0,0 0 1 0 0,-1-1 0 0 0,1 0-1 0 0,-1 0 1 0 0,0 1 0 0 0,0-1-1 0 0,0-3-57 0 0,3-9 190 0 0,2-11 780 0 0,-6 26-930 0 0,-1 1-1 0 0,0-1 1 0 0,0 1-1 0 0,0-1 1 0 0,0 1-1 0 0,0 0 1 0 0,-1-1 0 0 0,1 1-1 0 0,0-1 1 0 0,-1 1-1 0 0,1-1 1 0 0,-1 1-1 0 0,1 0 1 0 0,-1-1-1 0 0,0 1 1 0 0,1 0-1 0 0,-2-1-39 0 0,2 1-24 0 0,-1 1-1 0 0,0-1 1 0 0,1 0-1 0 0,-1 0 1 0 0,1 0-1 0 0,-1 0 1 0 0,1 0-1 0 0,-1 0 1 0 0,1 0 0 0 0,0 0-1 0 0,-1 0 1 0 0,1 0-1 0 0,0 0 1 0 0,0 0 24 0 0,-1 0-11 0 0,0 0 1 0 0,0 0-1 0 0,0 1 1 0 0,-1-1-1 0 0,1 0 1 0 0,0 1 0 0 0,0-1-1 0 0,0 1 1 0 0,-1 0-1 0 0,1-1 1 0 0,0 1-1 0 0,0 0 1 0 0,-1 0 0 0 0,1 0-1 0 0,0 0 1 0 0,-1 0-1 0 0,1 0 11 0 0,-1 1 20 0 0,0-1 0 0 0,0 1 0 0 0,0 0 0 0 0,0 0 0 0 0,0 1 0 0 0,1-1 0 0 0,-1 0 0 0 0,1 1 0 0 0,-1-1 0 0 0,1 1-1 0 0,-2 0-19 0 0,-14 20 253 0 0,11-12-255 0 0,1 0-1 0 0,0 1 1 0 0,0 2 2 0 0,-11 21-249 0 0,9-19 211 0 0,0 0 0 0 0,1 1-1 0 0,1 0 1 0 0,-2 6 38 0 0,1 1-7 0 0,5-19 7 0 0,0 1 0 0 0,0 0 0 0 0,0-1 0 0 0,1 1 0 0 0,-1 0 0 0 0,1-1 0 0 0,0 1 0 0 0,1 0 0 0 0,-1 0 0 0 0,1-1 0 0 0,0 1 0 0 0,0 0 0 0 0,1-1 0 0 0,-1 1 0 0 0,1-1 0 0 0,0 0 0 0 0,0 1 0 0 0,3 2 0 0 0,-3-4 0 0 0,0-1 0 0 0,0 0 0 0 0,0 1 0 0 0,0-1 0 0 0,0 0 0 0 0,1-1 0 0 0,-1 1 0 0 0,1 0 0 0 0,-1-1 0 0 0,1 1 0 0 0,0-1 0 0 0,-1 0 0 0 0,2 1 0 0 0,40 12 0 0 0,-35-12 0 0 0,9 2-744 0 0,0 0 0 0 0,6-1 744 0 0,36 1-4861 0 0,-5-3-2277 0 0</inkml:trace>
  <inkml:trace contextRef="#ctx0" brushRef="#br0" timeOffset="208785.531">687 7104 11976 0 0,'0'0'266'0'0,"0"0"44"0"0,0 0 15 0 0,0 0-26 0 0,0 0-127 0 0,0 0 204 0 0,0 0 110 0 0,0 0 24 0 0,0 0 2 0 0,-1 9 1023 0 0,-10 31 513 0 0,8-18-728 0 0,1 1 0 0 0,0 17-1320 0 0,1 5 18 0 0,0-16-20 0 0,2 16 2 0 0,1-22 9 0 0,-1-14 100 0 0,0 1-1 0 0,0 0 1 0 0,-1-1-1 0 0,-1 6-108 0 0,-1 33 1589 0 0,2-14-1974 0 0,-1-30-52 0 0,1-3 154 0 0,0 0 0 0 0,0 0 0 0 0,0 0 0 0 0,0 0 0 0 0,0 0 0 0 0,0-1 0 0 0,-1 1 0 0 0,1 0 0 0 0,0 0 0 0 0,-1 0 0 0 0,1 0 0 0 0,0 0 0 0 0,-1-1 0 0 0,1 1 0 0 0,-1 0 0 0 0,0 0 0 0 0,1-1 0 0 0,-1 1 283 0 0,-5 2-6483 0 0</inkml:trace>
  <inkml:trace contextRef="#ctx0" brushRef="#br0" timeOffset="209804.331">365 7233 13824 0 0,'0'0'314'0'0,"0"0"46"0"0,-3-7 466 0 0,3 3-814 0 0,0 2 64 0 0,0 1 0 0 0,0-1 0 0 0,1 1 0 0 0,-1 0 0 0 0,0-1 0 0 0,1 1 1 0 0,-1 0-1 0 0,1-1 0 0 0,-1 1 0 0 0,1 0 0 0 0,-1 0 0 0 0,1 0 0 0 0,0-1 1 0 0,0 1-1 0 0,0 0 0 0 0,0 0 0 0 0,0 0 0 0 0,0 0 0 0 0,0 0 0 0 0,0 0 1 0 0,0 1-1 0 0,0-1 0 0 0,1 0-76 0 0,2-2 80 0 0,1 1 0 0 0,-1 1 0 0 0,0-1 0 0 0,1 0 0 0 0,2 1-80 0 0,-2-1-40 0 0,59-12 1899 0 0,10-3-1742 0 0,-9 0-117 0 0,18 0 0 0 0,4 0 0 0 0,-31 3 0 0 0,-42 9 0 0 0,1 1 0 0 0,-1 1 0 0 0,1 0 0 0 0,0 1 0 0 0,0 0 0 0 0,2 1 0 0 0,-16 1 9 0 0,0 0-1 0 0,1 0 0 0 0,-1 0 0 0 0,0 0 0 0 0,1 0 0 0 0,-1 0 0 0 0,0 0 0 0 0,1 0 1 0 0,-1 1-1 0 0,0-1 0 0 0,1 1 0 0 0,-1-1 0 0 0,0 1 0 0 0,0-1 0 0 0,0 1 0 0 0,0 0 1 0 0,1-1-1 0 0,-1 1 0 0 0,0 0 0 0 0,0 0 0 0 0,0 0 0 0 0,0 0 0 0 0,-1 0 0 0 0,1 0 1 0 0,0 0-1 0 0,0 0 0 0 0,-1 0 0 0 0,1 0 0 0 0,0 1 0 0 0,-1-1 0 0 0,1 0 0 0 0,-1 0 1 0 0,0 1-1 0 0,1-1 0 0 0,-1 0 0 0 0,0 1 0 0 0,0-1 0 0 0,0 0 0 0 0,0 1 0 0 0,0-1 1 0 0,0 0-1 0 0,0 1 0 0 0,0-1-8 0 0,0 1 93 0 0,-2 31 660 0 0,-1 0 0 0 0,-2 4-753 0 0,1-8 99 0 0,-8 71-99 0 0,9-69 0 0 0,1-8 0 0 0,-1-1 0 0 0,-4 17 0 0 0,-2-1 0 0 0,3-19 0 0 0,2-13 0 0 0,1 0 0 0 0,0-1 0 0 0,2-4 0 0 0,1-5 0 0 0,1-7 0 0 0,0 10 17 0 0,13-34-913 0 0,15-23 896 0 0,-22 46-185 0 0,0 1-1 0 0,0 0 1 0 0,1 0-1 0 0,1 1 1 0 0,0 0-1 0 0,8-6 186 0 0,-9 8 0 0 0,-5 5 0 0 0,0 0 0 0 0,-1 1 0 0 0,1-1 0 0 0,0 1 0 0 0,0 0 0 0 0,0-1 0 0 0,1 1 0 0 0,-1 1 0 0 0,0-1 0 0 0,1 0 0 0 0,0 1 0 0 0,-1 0 0 0 0,1 0 0 0 0,-1 0 0 0 0,1 0 0 0 0,0 0 0 0 0,1 1 0 0 0,-5 0 0 0 0,1 0 0 0 0,1 0 0 0 0,-1-1 0 0 0,0 1 0 0 0,1 0 0 0 0,-1 0 0 0 0,0 1 0 0 0,1-1 0 0 0,-1 0 0 0 0,0 0 0 0 0,1 1 0 0 0,-1-1 0 0 0,0 1 0 0 0,1-1 0 0 0,-1 1 0 0 0,0-1 0 0 0,0 1 0 0 0,0 0 0 0 0,0 0 0 0 0,0 0 0 0 0,0-1 0 0 0,0 1 0 0 0,0 0 0 0 0,0 0 0 0 0,0 1 0 0 0,3 2 93 0 0,-1 1-1 0 0,0-1 0 0 0,-1 1 0 0 0,1 0 1 0 0,-1 0-1 0 0,0 0 0 0 0,0 1 1 0 0,-1-1-1 0 0,0 0 0 0 0,0 1 0 0 0,0-1 1 0 0,0 0-1 0 0,-1 1 0 0 0,0-1 0 0 0,0 6-92 0 0,0-4 74 0 0,-1 0-1 0 0,2 0 1 0 0,-1-1-1 0 0,1 1 1 0 0,0 0-1 0 0,1 0 0 0 0,-1-1 1 0 0,1 1-1 0 0,1 1-73 0 0,-2-5-3 0 0,1 1 0 0 0,0 0-1 0 0,-1-1 1 0 0,1 0 0 0 0,0 1-1 0 0,1-1 1 0 0,-1 0 0 0 0,0 0 0 0 0,1 0-1 0 0,0 0 1 0 0,0-1 0 0 0,0 1-1 0 0,0-1 1 0 0,0 1 0 0 0,0-1-1 0 0,3 1 4 0 0,-2-1 0 0 0,0-1 0 0 0,0 0 0 0 0,0 0 0 0 0,0-1 0 0 0,0 1 0 0 0,0-1 0 0 0,0 0 0 0 0,0 0 0 0 0,0 0 0 0 0,0-1 0 0 0,0 1 0 0 0,0-1 0 0 0,0 0 0 0 0,0 0 0 0 0,-1 0 0 0 0,1-1 0 0 0,0 1 0 0 0,-1-1 0 0 0,1 0 0 0 0,-1 0 0 0 0,1 0 0 0 0,-1-1 0 0 0,1 0 0 0 0,5-3 0 0 0,-1-2 0 0 0,0 1 0 0 0,0-1 0 0 0,0 0 0 0 0,-1-1 0 0 0,0 0 0 0 0,4-8 0 0 0,-7 10 0 0 0,0 0 0 0 0,0 0 0 0 0,0 0 0 0 0,-1 0 0 0 0,-1-1 0 0 0,1 1 0 0 0,-1-1 0 0 0,0 0 0 0 0,-1 1 0 0 0,0-1 0 0 0,0-3 0 0 0,-1 5 0 0 0,-1 6 0 0 0,1-1 0 0 0,0 1 0 0 0,-1-1 0 0 0,1 1 0 0 0,0-1 0 0 0,-1 1 0 0 0,1 0 0 0 0,-1-1 0 0 0,1 1 0 0 0,-1-1 0 0 0,1 1 0 0 0,-1 0 0 0 0,1 0 0 0 0,-1-1 0 0 0,1 1 0 0 0,-1 0 0 0 0,1 0 0 0 0,-1 0 0 0 0,0 0 0 0 0,1-1 0 0 0,-1 1 0 0 0,1 0 0 0 0,-1 0 0 0 0,0 0 0 0 0,1 0 0 0 0,-1 0 0 0 0,1 1 0 0 0,-1-1 0 0 0,1 0 0 0 0,-1 0 0 0 0,0 0 0 0 0,1 0 0 0 0,-2 1 0 0 0,0-1 0 0 0,0 0 0 0 0,0 0 0 0 0,0 1 0 0 0,1-1 0 0 0,-1 1 0 0 0,0 0 0 0 0,0 0 0 0 0,1-1 0 0 0,-1 1 0 0 0,1 0 0 0 0,-1 0 0 0 0,1 0 0 0 0,-1 1 0 0 0,1-1 0 0 0,-1 0 0 0 0,1 1 0 0 0,0-1 0 0 0,-1 1 0 0 0,-1 2 0 0 0,1 0 0 0 0,-1 0 0 0 0,1 0 0 0 0,0 0 0 0 0,0 0 0 0 0,-1 4 0 0 0,1-4 63 0 0,1 1-1 0 0,0-1 1 0 0,0 0-1 0 0,0 1 1 0 0,1-1-1 0 0,-1 0 1 0 0,1 1-1 0 0,0-1 1 0 0,0 1-1 0 0,1-1 1 0 0,0 0-1 0 0,-1 1 1 0 0,1-1-1 0 0,1 0 1 0 0,-1 1-1 0 0,1-1 1 0 0,-1 0-1 0 0,1 0 0 0 0,0 0 1 0 0,1-1-1 0 0,-1 1 1 0 0,1 0-63 0 0,1 1 48 0 0,0 0 0 0 0,1 0 0 0 0,0-1 0 0 0,0 1 0 0 0,0-1 0 0 0,0 0 1 0 0,1-1-1 0 0,-1 1 0 0 0,1-1 0 0 0,0 0 0 0 0,0 0 0 0 0,0-1 0 0 0,1 0 0 0 0,2 1-48 0 0,8 0-467 0 0,0-1 0 0 0,0 0 0 0 0,1-2 0 0 0,-1 0 1 0 0,0 0-1 0 0,0-2 0 0 0,0 0 0 0 0,0-1 0 0 0,7-2 467 0 0,12-2-1534 0 0</inkml:trace>
  <inkml:trace contextRef="#ctx0" brushRef="#br0" timeOffset="210365.309">2565 6950 13824 0 0,'0'-1'23'0'0,"0"1"0"0"0,0 0 0 0 0,-1 0 1 0 0,1 0-1 0 0,0 0 0 0 0,0 0 0 0 0,0 0 1 0 0,0 0-1 0 0,0 0 0 0 0,0-1 0 0 0,0 1 1 0 0,0 0-1 0 0,0 0 0 0 0,0 0 0 0 0,0 0 1 0 0,0 0-1 0 0,0 0 0 0 0,0-1 0 0 0,0 1 1 0 0,0 0-1 0 0,0 0 0 0 0,0 0 0 0 0,0 0 1 0 0,0 0-1 0 0,0-1 0 0 0,0 1 0 0 0,0 0 1 0 0,0 0-1 0 0,0 0 0 0 0,0 0 0 0 0,0 0 1 0 0,0-1-1 0 0,0 1 0 0 0,0 0 0 0 0,0 0 1 0 0,0 0-1 0 0,0 0 0 0 0,0 0 0 0 0,1 0 1 0 0,-1 0-1 0 0,0 0 0 0 0,0-1 0 0 0,0 1 1 0 0,0 0-1 0 0,0 0 0 0 0,0 0 0 0 0,0 0 1 0 0,1 0-1 0 0,-1 0 0 0 0,0 0 0 0 0,0 0 1 0 0,0 0-1 0 0,0 0 0 0 0,0 0 0 0 0,1 0 1 0 0,-1 0-1 0 0,0 0-23 0 0,-12-7 187 0 0,9 6-183 0 0,0 0 1 0 0,0 1-1 0 0,0 0 1 0 0,0 0-1 0 0,0-1 1 0 0,0 2 0 0 0,0-1-1 0 0,0 0 1 0 0,-3 1-5 0 0,-29 7 759 0 0,33-8-637 0 0,-19 6 253 0 0,1 1 0 0 0,0 1 0 0 0,1 0 0 0 0,-1 2 0 0 0,2 0 0 0 0,-1 1 0 0 0,2 0 0 0 0,-6 6-375 0 0,13-8 17 0 0,1-1 0 0 0,0 1-1 0 0,0 1 1 0 0,1 0 0 0 0,0 0 0 0 0,-4 7-17 0 0,8-10 137 0 0,0-1-1 0 0,1 1 1 0 0,0 0 0 0 0,0 0 0 0 0,1 1-1 0 0,-1-1 1 0 0,1 0 0 0 0,1 1 0 0 0,0-1 0 0 0,0 1-1 0 0,0 4-136 0 0,2 8 166 0 0,0 0-1 0 0,2 0 0 0 0,0 0 1 0 0,4 10-166 0 0,25 74-54 0 0,-16-60 54 0 0,-9-28 0 0 0,-1 0 0 0 0,-1 1 0 0 0,-1-1 0 0 0,0 1 0 0 0,-1 1 0 0 0,-2-14 47 0 0,-1-1 0 0 0,0 0-1 0 0,0 1 1 0 0,-1-1 0 0 0,1 0-1 0 0,0 0 1 0 0,-1 1 0 0 0,-1 2-47 0 0,-6 7-1303 0 0,-5-4-4739 0 0,5-5-202 0 0</inkml:trace>
  <inkml:trace contextRef="#ctx0" brushRef="#br0" timeOffset="211358.488">2045 7370 11976 0 0,'0'0'266'0'0,"0"0"44"0"0,1 0 15 0 0,17-7 3 0 0,-11 4-112 0 0,0 1 1 0 0,0-1-1 0 0,0 1 0 0 0,0 1 1 0 0,1-1-1 0 0,-1 1 1 0 0,1 1-217 0 0,64-6 2490 0 0,-19 7-2360 0 0,-20 0 564 0 0,1-1 1 0 0,0-2-1 0 0,0-1-694 0 0,20-1 0 0 0,-36 3 0 0 0,-1 0 0 0 0,5-1 0 0 0,7-2 0 0 0,-22 4-67 0 0,1-1 0 0 0,-1 0 1 0 0,0-1-1 0 0,1 0 0 0 0,-1 0 0 0 0,1 0 67 0 0,0-1-208 0 0,1-1 0 0 0,-1 0 1 0 0,0 0-1 0 0,0-1 0 0 0,0 0 0 0 0,0 0 0 0 0,-1-1 0 0 0,7-6 208 0 0,-9 6-218 0 0,1-1-1 0 0,-1 0 0 0 0,-1-1 0 0 0,0 1 0 0 0,0-1 0 0 0,0 0 0 0 0,-1 0 0 0 0,0 0 1 0 0,0 0-1 0 0,-1 0 0 0 0,1-5 219 0 0,-2 6 757 0 0,0 0 0 0 0,0 1 1 0 0,0-1-1 0 0,-1 0 0 0 0,0 0 0 0 0,-1-6-757 0 0,10 57 1706 0 0,-2-10-1571 0 0,-2 0 0 0 0,-1 2-135 0 0,-3-25 0 0 0,1 1 0 0 0,0-1 0 0 0,0 0 0 0 0,1 0 0 0 0,0 0 0 0 0,1 0 0 0 0,1 0 0 0 0,-1-1 0 0 0,2 0 0 0 0,-1 0 0 0 0,7 8 0 0 0,-10-16 60 0 0,-1 0-1 0 0,0-1 1 0 0,1 1-1 0 0,-1 0 1 0 0,1-1-1 0 0,0 0 1 0 0,0 1-1 0 0,0-1 1 0 0,-1 0-1 0 0,1 0 1 0 0,0 0-1 0 0,0 0 1 0 0,0 0-1 0 0,0-1 1 0 0,1 1-1 0 0,-1 0 1 0 0,0-1-1 0 0,0 0 1 0 0,0 1-1 0 0,0-1 1 0 0,1 0-1 0 0,-1 0 1 0 0,0 0-1 0 0,0-1 1 0 0,0 1-1 0 0,1 0 1 0 0,-1-1-1 0 0,0 0 1 0 0,0 1-1 0 0,0-1 1 0 0,0 0-1 0 0,0 0 1 0 0,0 0-1 0 0,0 0 1 0 0,0 0-1 0 0,-1-1 1 0 0,3 0-60 0 0,6-7-33 0 0,-1 1 0 0 0,0-1 0 0 0,0-1 0 0 0,0 1 0 0 0,5-11 33 0 0,-13 20 11 0 0,8-12-11 0 0,-4 6 0 0 0,0 1 0 0 0,-1-1 0 0 0,0 0 0 0 0,0 0 0 0 0,0 0 0 0 0,-1 0 0 0 0,0-1 0 0 0,0 0 0 0 0,1-6 0 0 0,6-8 0 0 0,-6 17 0 0 0,-4 3-4 0 0,0 1-1 0 0,1 0 1 0 0,-1 0-1 0 0,0 0 1 0 0,1 0-1 0 0,-1 0 1 0 0,1 0-1 0 0,-1-1 1 0 0,0 1-1 0 0,1 0 1 0 0,-1 0-1 0 0,1 0 1 0 0,-1 0-1 0 0,1 1 1 0 0,-1-1-1 0 0,0 0 1 0 0,1 0-1 0 0,-1 0 1 0 0,1 0 0 0 0,-1 0-1 0 0,0 0 1 0 0,1 1-1 0 0,-1-1 1 0 0,0 0-1 0 0,1 0 1 0 0,-1 1-1 0 0,0-1 1 0 0,1 0-1 0 0,-1 0 1 0 0,0 1-1 0 0,0-1 1 0 0,1 0-1 0 0,-1 1 1 0 0,0-1-1 0 0,0 0 1 0 0,1 1-1 0 0,-1-1 1 0 0,0 1-1 0 0,0-1 1 0 0,0 0-1 0 0,0 1 1 0 0,0-1-1 0 0,0 1 1 0 0,0-1 4 0 0,6 24 274 0 0,-4-14-351 0 0,17 34 77 0 0,-18-39 0 0 0,1 0 0 0 0,1-1 0 0 0,-1 1 0 0 0,0-1 0 0 0,1 0 0 0 0,0 0 0 0 0,0 0 0 0 0,1 0 0 0 0,-1 0 0 0 0,1-1 0 0 0,0 1 0 0 0,13 15 0 0 0,-16-18 0 0 0,-1 0 0 0 0,1-1 0 0 0,0 1 0 0 0,0 0 0 0 0,-1 0 0 0 0,1 0 0 0 0,0-1 0 0 0,0 1 0 0 0,0 0 0 0 0,0-1 0 0 0,0 1 0 0 0,0-1 0 0 0,0 1 0 0 0,0-1 0 0 0,0 0 0 0 0,0 1 0 0 0,0-1 0 0 0,0 0 0 0 0,0 1 0 0 0,0-1 0 0 0,0 0 0 0 0,0 0 0 0 0,7 1 0 0 0,-6-1 0 0 0,-1 0 0 0 0,1 0 0 0 0,0 0 0 0 0,0 0 0 0 0,0 0 0 0 0,-1-1 0 0 0,1 1 0 0 0,0-1 0 0 0,-1 1 0 0 0,1-1 0 0 0,0 1 0 0 0,-1-1 0 0 0,1 0 0 0 0,-1 0 0 0 0,1 0 0 0 0,-1 0 0 0 0,1 0 0 0 0,-1 0 0 0 0,0 0 0 0 0,1-1 0 0 0,-1 1 0 0 0,0 0 0 0 0,0-1 0 0 0,0 1 0 0 0,1-2 0 0 0,-2 2 0 0 0,8-12 0 0 0,-1 0 0 0 0,-1-1 0 0 0,0 1 0 0 0,-1-2 0 0 0,0 1 0 0 0,-1-1 0 0 0,0 1 0 0 0,-2-2 0 0 0,7-19 0 0 0,0 5 0 0 0,-9 30 0 0 0,0-1 0 0 0,0 1 0 0 0,0 0 0 0 0,0 0 0 0 0,1 0 0 0 0,-1 0 0 0 0,0 0 0 0 0,0 0 0 0 0,0-1 0 0 0,0 1 0 0 0,0 0 0 0 0,1 0 0 0 0,-1 0 0 0 0,0 0 0 0 0,0 0 0 0 0,0 0 0 0 0,1 0 0 0 0,-1 0 0 0 0,0 0 0 0 0,0 0 0 0 0,0 0 0 0 0,0 0 0 0 0,1 0 0 0 0,-1 0 0 0 0,0 0 0 0 0,0 0 0 0 0,0 0 0 0 0,1 0 0 0 0,-1 0 0 0 0,0 0 0 0 0,0 0 0 0 0,0 1 0 0 0,0-1 0 0 0,1 0 0 0 0,-1 0 0 0 0,0 0 0 0 0,0 0 0 0 0,0 0 0 0 0,0 0 0 0 0,0 0 0 0 0,0 1 0 0 0,1-1 0 0 0,-1 0 0 0 0,0 0 0 0 0,0 0 0 0 0,0 0 0 0 0,0 1 0 0 0,7 6 0 0 0,-6-7 0 0 0,2 5 0 0 0,0-1 0 0 0,0 1 0 0 0,0-1 0 0 0,-1 1 0 0 0,0 0 0 0 0,0 0 0 0 0,0 0 0 0 0,0 0 0 0 0,-1 3 0 0 0,0-4 0 0 0,1 1 0 0 0,-1-1 0 0 0,1 1 0 0 0,-1-1 0 0 0,1 0 0 0 0,0 1 0 0 0,1-1 0 0 0,-1 0 0 0 0,1-1 0 0 0,0 1 0 0 0,0 0 0 0 0,0-1 0 0 0,14 14 0 0 0,-11-11 0 0 0,0 0 0 0 0,0-1 0 0 0,0 0 0 0 0,2 1 0 0 0,-6-4 0 0 0,0-1 0 0 0,1 0 0 0 0,-1 0 0 0 0,0 0 0 0 0,1 0 0 0 0,-1 0 0 0 0,1 0 0 0 0,-1-1 0 0 0,1 1 0 0 0,0-1 0 0 0,-1 0 0 0 0,1 1 0 0 0,-1-1 0 0 0,1-1 0 0 0,1 1 0 0 0,7-1-390 0 0,19-3-409 0 0,-11-3-5546 0 0,-9 0-536 0 0</inkml:trace>
  <inkml:trace contextRef="#ctx0" brushRef="#br0" timeOffset="211671.077">3595 7131 13824 0 0,'0'0'629'0'0,"0"0"-12"0"0,-6 0 82 0 0,-1 1-428 0 0,0-1-1 0 0,0 1 1 0 0,1 0 0 0 0,-1 1 0 0 0,1 0 0 0 0,-1 0-1 0 0,1 0 1 0 0,-1 1 0 0 0,1 0 0 0 0,0 0-1 0 0,1 0 1 0 0,-1 1 0 0 0,0 0 0 0 0,1 0 0 0 0,0 0-1 0 0,0 1 1 0 0,0 0 0 0 0,0 0 0 0 0,1 0 0 0 0,0 0-1 0 0,0 2-270 0 0,-1 1 7 0 0,0-1-5 0 0,0 0 0 0 0,1 1 0 0 0,0 0 0 0 0,0 0 1 0 0,0 2-3 0 0,3-7-1 0 0,0 0 1 0 0,1 0 0 0 0,-1 0 0 0 0,1 0 0 0 0,0 0 0 0 0,0 0 0 0 0,0-1 0 0 0,0 1 0 0 0,0 0 0 0 0,1 0 0 0 0,-1 0 0 0 0,1 0 0 0 0,0 0 0 0 0,0 0-1 0 0,0-1 1 0 0,0 1 0 0 0,1 2 0 0 0,1 0 0 0 0,1-1 0 0 0,-1 0 0 0 0,1 0 0 0 0,-1 0 0 0 0,1 0 0 0 0,0-1 0 0 0,1 1 0 0 0,-1-1 0 0 0,1 0 0 0 0,-1 0 0 0 0,1-1 0 0 0,0 1 0 0 0,0-1 0 0 0,0 0 0 0 0,0-1 0 0 0,2 1 0 0 0,14 4 0 0 0,0-1 0 0 0,0-2 0 0 0,11 1 0 0 0,17 1-1252 0 0,26-3 1252 0 0,-49-7-2950 0 0,-24 4 1417 0 0</inkml:trace>
  <inkml:trace contextRef="#ctx0" brushRef="#br0" timeOffset="213362.569">3814 6977 13824 0 0,'0'0'314'0'0,"0"0"46"0"0,0 0 22 0 0,0 0-50 0 0,0 0-150 0 0,0 0 196 0 0,0 0 108 0 0,1 9 535 0 0,5 47 1000 0 0,-5-39-1980 0 0,0 1 0 0 0,2-1 0 0 0,1 3-41 0 0,6 29 0 0 0,-2 2 0 0 0,-4-29 0 0 0,18 58 0 0 0,-19-75 45 0 0,-1 3-2883 0 0,-2-8 1816 0 0</inkml:trace>
  <inkml:trace contextRef="#ctx0" brushRef="#br0" timeOffset="213859.521">3691 7180 13824 0 0,'0'0'314'0'0,"-3"-8"872"0"0,4 6-1121 0 0,1 1 1 0 0,-1-1 0 0 0,1 1 0 0 0,0 0 0 0 0,-1 0 0 0 0,1 0 0 0 0,0 0 0 0 0,0 0 0 0 0,0 0-1 0 0,-1 1 1 0 0,1-1 0 0 0,0 1 0 0 0,0-1 0 0 0,0 1 0 0 0,0 0 0 0 0,0-1 0 0 0,0 1 0 0 0,0 0 0 0 0,2 1-66 0 0,13-3 703 0 0,-5 0-227 0 0,1 0-1 0 0,-1 1 0 0 0,0 1 0 0 0,6 1-475 0 0,-2-1 122 0 0,-1 0-1 0 0,11-2-121 0 0,7-3 84 0 0,32-4-2144 0 0,13-6 2060 0 0,-44 8-16 0 0,-34 7 16 0 0,1 0 0 0 0,-1 0 0 0 0,0 0 0 0 0,1 0 0 0 0,-1 0 0 0 0,0 0 0 0 0,1 0 0 0 0,-1 0 0 0 0,0 0 0 0 0,1 0 0 0 0,-1 0 0 0 0,1 0 0 0 0,-1 0 0 0 0,0 0 0 0 0,1 0 0 0 0,-1 0 0 0 0,0 1 0 0 0,1-1 0 0 0,-1 0 0 0 0,0 0 0 0 0,1 0 0 0 0,-1 0 0 0 0,0 1 0 0 0,0-1 0 0 0,1 0 0 0 0,-1 0 0 0 0,0 1 0 0 0,0-1 0 0 0,1 0 0 0 0,-1 1 0 0 0,0-1 0 0 0,0 0 0 0 0,0 0 0 0 0,1 1 0 0 0,-1-1 0 0 0,0 0 0 0 0,0 1 0 0 0,0-1 0 0 0,0 1 0 0 0,0-1 0 0 0,0 0 0 0 0,2 13 0 0 0,-2-13 0 0 0,-1 25-215 0 0,0-15 591 0 0,1 0 0 0 0,0 0 1 0 0,1 6-377 0 0,0-13 89 0 0,-1 0 1 0 0,1 1 0 0 0,0-1 0 0 0,0 0 0 0 0,0 0 0 0 0,0 0 0 0 0,1 0 0 0 0,-1 0 0 0 0,1 0 0 0 0,0 0-1 0 0,0 0 1 0 0,2 2-90 0 0,-3-4 11 0 0,0 0 0 0 0,1 0 0 0 0,-1 0 0 0 0,0 0 0 0 0,1-1 0 0 0,-1 1 0 0 0,1 0 0 0 0,-1-1 0 0 0,1 1 0 0 0,-1-1 0 0 0,1 1 0 0 0,0-1 0 0 0,-1 0 0 0 0,1 1 0 0 0,-1-1 0 0 0,1 0 0 0 0,0 0 0 0 0,-1 0 0 0 0,1-1 0 0 0,0 1 0 0 0,-1 0 0 0 0,1 0 0 0 0,0-1-11 0 0,2 0 190 0 0,1 0-51 0 0,1 0 0 0 0,0-1 0 0 0,-1 0 0 0 0,1 0 0 0 0,-1 0 0 0 0,0-1 1 0 0,0 0-1 0 0,0 0 0 0 0,0 0 0 0 0,0-1 0 0 0,0 1 0 0 0,-1-1 0 0 0,2-2-139 0 0,7-8-348 0 0,0-1 0 0 0,-1-1 0 0 0,3-5 348 0 0,-14 19-35 0 0,4-5-151 0 0,0 0 0 0 0,1 1 0 0 0,0-1 0 0 0,1 1 0 0 0,-1 0 0 0 0,5-3 186 0 0,-6 8 0 0 0,-4 2 0 0 0,1-1 0 0 0,-1 1 0 0 0,0 0 0 0 0,0-1 0 0 0,0 1 0 0 0,0 0 0 0 0,0 0 0 0 0,0 0 0 0 0,0 0 0 0 0,0 0 0 0 0,0 0 0 0 0,0 0 0 0 0,-1 0 0 0 0,1 0 0 0 0,0 0 0 0 0,-1 0 0 0 0,1 1 0 0 0,-1-1 0 0 0,1 0 0 0 0,-1 1 0 0 0,2 1 0 0 0,22 42 1022 0 0,-20-36-914 0 0,-1-1 0 0 0,1 0-1 0 0,1-1 1 0 0,0 1 0 0 0,0-1 0 0 0,0 0 0 0 0,1 0 0 0 0,0 0-1 0 0,7 5-107 0 0,-9-9 0 0 0,5 4 0 0 0,1 0 0 0 0,-1-1 0 0 0,1 1 0 0 0,-6-6 0 0 0,0 1 0 0 0,0 0 0 0 0,-1-1 0 0 0,1 0 0 0 0,0 0 0 0 0,0 0 0 0 0,0 0 0 0 0,0-1 0 0 0,1 1 0 0 0,0-1 0 0 0,11 0-17 0 0,-4 0-20 0 0,0 0 0 0 0,0 0 1 0 0,0-2-1 0 0,0 1 0 0 0,5-3 37 0 0,-1 0-2001 0 0,-1-2 1 0 0,12-5 2000 0 0,-8 2-1533 0 0</inkml:trace>
  <inkml:trace contextRef="#ctx0" brushRef="#br0" timeOffset="214215.301">4764 7062 15664 0 0,'-7'0'761'0'0,"-6"4"-448"0"0,0 0 1 0 0,0 0-1 0 0,1 2 1 0 0,-1-1 0 0 0,1 2-1 0 0,-9 5-313 0 0,14-7 350 0 0,1 0 0 0 0,0 1 0 0 0,0-1 0 0 0,0 1 0 0 0,1 0 0 0 0,0 1 0 0 0,0-1-1 0 0,1 1 1 0 0,-2 3-350 0 0,5-8 2 0 0,0 1 0 0 0,0 0 0 0 0,0-1 0 0 0,1 1 0 0 0,-1 0 0 0 0,1 0 0 0 0,0 0 0 0 0,-1 2-2 0 0,4 1 0 0 0,-3-5 0 0 0,1-1 0 0 0,-1 1 0 0 0,1 0 0 0 0,-1-1 0 0 0,1 1 0 0 0,-1 0 0 0 0,1-1 0 0 0,0 1 0 0 0,-1-1 0 0 0,1 1 0 0 0,0-1 0 0 0,0 0 0 0 0,0 1 0 0 0,-1-1 0 0 0,1 1 0 0 0,0-1 0 0 0,0 0 0 0 0,0 0 0 0 0,-1 0 0 0 0,1 0 0 0 0,0 1 0 0 0,0-1 0 0 0,0 0 0 0 0,0 0 0 0 0,0 0 0 0 0,0-1 0 0 0,-1 1 0 0 0,1 0 0 0 0,0 0 0 0 0,0-1 0 0 0,3 1 0 0 0,0 0 0 0 0,-1-1 0 0 0,1 1 0 0 0,-1-1 0 0 0,0 0 0 0 0,1 0 0 0 0,-1 0 0 0 0,0 0 0 0 0,0 0 0 0 0,0-1 0 0 0,0 0 0 0 0,0 1 0 0 0,0-1 0 0 0,36-29 0 0 0,-6 5 0 0 0,-27 22-295 0 0,0 0-1 0 0,1 0 1 0 0,0 1-1 0 0,-1 0 1 0 0,8-2 295 0 0,-13 4-19 0 0,1 1 0 0 0,0 0 0 0 0,-1-1 0 0 0,1 1 0 0 0,0 0 0 0 0,-1 0 0 0 0,1 0-1 0 0,0 0 1 0 0,0 0 0 0 0,-1 0 0 0 0,1 1 0 0 0,0-1 0 0 0,-1 1 0 0 0,1-1 0 0 0,-1 1 0 0 0,1-1 0 0 0,0 1 0 0 0,-1 0 0 0 0,1 0 0 0 0,-1 0 0 0 0,0 0 0 0 0,1 0 0 0 0,-1 0 0 0 0,0 0 0 0 0,0 0-1 0 0,1 1 1 0 0,-1 0 19 0 0,28 42 1384 0 0,-22-33-1282 0 0,1-1-1 0 0,0 1 0 0 0,1-1 1 0 0,0 0-1 0 0,0-1 0 0 0,6 4-101 0 0,-10-9-10 0 0,-1-1-1 0 0,1 0 0 0 0,0-1 0 0 0,0 1 1 0 0,0-1-1 0 0,0 0 0 0 0,0 0 0 0 0,1 0 1 0 0,-1-1-1 0 0,0 0 0 0 0,1 0 0 0 0,-1 0 0 0 0,1 0 1 0 0,-1-1-1 0 0,1 0 0 0 0,0-1 0 0 0,-1 1 1 0 0,1-1-1 0 0,-1 0 0 0 0,1 0 0 0 0,-1-1 1 0 0,0 1-1 0 0,4-3 11 0 0,-3 2-299 0 0,-1-1 1 0 0,0 0-1 0 0,0 0 1 0 0,0 0-1 0 0,0-1 1 0 0,0 0-1 0 0,-1 0 1 0 0,0 0-1 0 0,0 0 1 0 0,0 0-1 0 0,0-1 1 0 0,0 0-1 0 0,-1 0 1 0 0,0 0-1 0 0,0-1 299 0 0,10-22-1524 0 0,-3 2-10 0 0</inkml:trace>
  <inkml:trace contextRef="#ctx0" brushRef="#br0" timeOffset="214511.126">5127 6930 13824 0 0,'0'0'67'0'0,"-1"0"0"0"0,1 0 0 0 0,0-1 0 0 0,0 1 0 0 0,0 0 0 0 0,0 0 0 0 0,0 0 0 0 0,0 0 0 0 0,0 0 0 0 0,-1-1 1 0 0,1 1-1 0 0,0 0 0 0 0,0 0 0 0 0,0 0 0 0 0,0 0 0 0 0,-1 0 0 0 0,1 0 0 0 0,0 0 0 0 0,0 0 0 0 0,0 0 1 0 0,0 0-1 0 0,-1 0 0 0 0,1-1 0 0 0,0 1 0 0 0,0 0 0 0 0,0 0 0 0 0,-1 0 0 0 0,1 0 0 0 0,0 0 0 0 0,0 0 0 0 0,0 1 1 0 0,0-1-1 0 0,-1 0 0 0 0,1 0 0 0 0,0 0 0 0 0,0 0 0 0 0,0 0 0 0 0,0 0 0 0 0,-1 0 0 0 0,1 0 0 0 0,0 0 0 0 0,0 0 1 0 0,0 1-1 0 0,0-1 0 0 0,-1 0 0 0 0,1 0 0 0 0,0 0 0 0 0,0 0 0 0 0,0 0-67 0 0,1 12 1957 0 0,-1-12-1963 0 0,4 13 390 0 0,0 0 0 0 0,0 0 0 0 0,1 0 0 0 0,6 10-384 0 0,4 9 1289 0 0,22 34 343 0 0,6 6-1632 0 0,-30-50 0 0 0,-11-19 0 0 0,1 1 0 0 0,-1-1 0 0 0,0 1 0 0 0,-1-1 0 0 0,1 1 0 0 0,-1 0 0 0 0,1 0 0 0 0,-1 0 0 0 0,0 0 0 0 0,0 0 0 0 0,0 4-57 0 0,-1-5 12 0 0,1-1-1 0 0,-1 0 1 0 0,0 0-1 0 0,0 0 1 0 0,0 0 0 0 0,0 0-1 0 0,0 0 1 0 0,0 0-1 0 0,-1 0 1 0 0,1 0-1 0 0,0 0 1 0 0,-1 1 0 0 0,0-2-1 0 0,0 1 1 0 0,1 0-1 0 0,-1 0 1 0 0,-1 2 45 0 0,-2 2-3192 0 0,4-6-3970 0 0</inkml:trace>
  <inkml:trace contextRef="#ctx0" brushRef="#br0" timeOffset="-214701.251">5055 7104 15664 0 0,'0'0'718'0'0,"0"0"-19"0"0,1-1-449 0 0,13-2 101 0 0,0 0 0 0 0,0 1-1 0 0,0 0 1 0 0,0 1-1 0 0,0 0 1 0 0,6 2-351 0 0,19-2-12 0 0,11 0 12 0 0,11-2 0 0 0,-14 1 0 0 0,5 1 0 0 0,-45 1 0 0 0,10 1 0 0 0,-13 2 0 0 0,-3-1 0 0 0,0-2 0 0 0,-1 0 0 0 0,0 0 0 0 0,1 0 0 0 0,-1 1 0 0 0,1-1 0 0 0,-1 0 0 0 0,1 0 0 0 0,-1 1 0 0 0,0-1 0 0 0,1 0 0 0 0,-1 1 0 0 0,0-1 0 0 0,1 1 0 0 0,-1-1 0 0 0,0 0 0 0 0,0 1 0 0 0,1-1 0 0 0,-1 1 0 0 0,0-1 0 0 0,0 1 0 0 0,0-1 0 0 0,0 1 0 0 0,1-1 0 0 0,-1 1 0 0 0,0-1 0 0 0,0 0 0 0 0,0 1 0 0 0,0-1 0 0 0,0 1 0 0 0,0-1 0 0 0,0 1 0 0 0,-1-1 0 0 0,1 1 0 0 0,0 0 0 0 0,0 1 0 0 0,4 6-1 0 0,-3-8 4 0 0,-1 1 0 0 0,0-1-1 0 0,1 1 1 0 0,-1-1 0 0 0,0 1 0 0 0,1-1-1 0 0,-1 0 1 0 0,0 1 0 0 0,0-1-1 0 0,1 1 1 0 0,-1 0 0 0 0,0-1 0 0 0,0 1-1 0 0,0-1 1 0 0,0 1 0 0 0,0-1-1 0 0,0 1 1 0 0,0-1 0 0 0,0 1-1 0 0,0-1 1 0 0,0 1 0 0 0,0 0 0 0 0,0-1-1 0 0,0 1 1 0 0,0-1 0 0 0,-1 1-1 0 0,1-1-2 0 0,-2 5 92 0 0,1-4-41 0 0,1 0 0 0 0,-1-1 0 0 0,1 1 0 0 0,-1 0 0 0 0,1 0 0 0 0,0 0 0 0 0,-1 0 0 0 0,1-1 0 0 0,0 1 0 0 0,0 0 0 0 0,0 0 0 0 0,0 0 1 0 0,0 0-1 0 0,-1 0 0 0 0,2 0 0 0 0,-1 0 0 0 0,0 0 0 0 0,0-1 0 0 0,0 1 0 0 0,0 0 0 0 0,1 0 0 0 0,-1 0 0 0 0,0 0 0 0 0,1 0 0 0 0,-1 0-51 0 0,2 4 124 0 0,0 0-1 0 0,-1 0 1 0 0,0 1-1 0 0,0-1 0 0 0,0 1-123 0 0,5 22 63 0 0,-2-16 319 0 0,-2-8-207 0 0,-1 0 1 0 0,0 0-1 0 0,1 0 1 0 0,0 0-1 0 0,0-1 0 0 0,0 1 1 0 0,0 0-1 0 0,0-1 0 0 0,3 4-175 0 0,23 25 16 0 0,-28-32-15 0 0,1 1-1 0 0,-1-1 0 0 0,0 0 1 0 0,1 0-1 0 0,-1 1 0 0 0,0-1 0 0 0,1 0 1 0 0,-1 0-1 0 0,1 0 0 0 0,-1 1 1 0 0,0-1-1 0 0,1 0 0 0 0,-1 0 1 0 0,1 0-1 0 0,-1 0 0 0 0,1 0 1 0 0,-1 0-1 0 0,1 0 0 0 0,-1 0 1 0 0,0 0-1 0 0,1 0 0 0 0,-1 0 1 0 0,1 0-1 0 0,-1-1 0 0 0,1 1 1 0 0,-1 0-1 0 0,0 0 0 0 0,1 0 0 0 0,-1 0 1 0 0,1-1-1 0 0,-1 1 0 0 0,0 0 1 0 0,1 0-1 0 0,-1-1 0 0 0,0 1 1 0 0,1-1-1 0 0,6-9-413 0 0,-4 5-262 0 0,-1-1 1 0 0,0 0-1 0 0,-1 1 0 0 0,1-1 1 0 0,-1 0-1 0 0,0-3 675 0 0,3-11-3958 0 0,-1 3-1842 0 0</inkml:trace>
  <inkml:trace contextRef="#ctx0" brushRef="#br0" timeOffset="-214516.781">5550 6996 11976 0 0,'0'0'266'0'0,"0"0"44"0"0,0 0 15 0 0,0 0-26 0 0,13-2 735 0 0,-13 2-1009 0 0,1 0 0 0 0,-1 0 0 0 0,1 1 0 0 0,-1-1 0 0 0,0 0 0 0 0,1 0 0 0 0,-1 0 0 0 0,1 1-1 0 0,-1-1 1 0 0,0 0 0 0 0,1 0 0 0 0,-1 0 0 0 0,1 0 0 0 0,-1 0 0 0 0,1 0 0 0 0,-1 0 0 0 0,0 0 0 0 0,1 0-1 0 0,-1 0 1 0 0,1 0 0 0 0,-1 0 0 0 0,1 0 0 0 0,-1-1-25 0 0,2 1 34 0 0,0 0 0 0 0,-1 0 0 0 0,1-1 0 0 0,0 1 0 0 0,0 0 0 0 0,-1 0 0 0 0,1 1 0 0 0,0-1 0 0 0,-1 0 0 0 0,1 0 0 0 0,0 1 0 0 0,-1-1 0 0 0,1 1 0 0 0,-1 0 1 0 0,1-1-1 0 0,0 1-34 0 0,45 15-4203 0 0,-44-15 2670 0 0</inkml:trace>
  <inkml:trace contextRef="#ctx0" brushRef="#br0" timeOffset="-213936.492">5825 7012 15664 0 0,'0'0'356'0'0,"0"0"49"0"0,0 1-381 0 0,0-1 1 0 0,0 0 0 0 0,0 0-1 0 0,0 1 1 0 0,0-1-1 0 0,0 0 1 0 0,0 0-1 0 0,0 1 1 0 0,-1-1-1 0 0,1 0 1 0 0,0 0 0 0 0,0 1-1 0 0,0-1 1 0 0,0 0-1 0 0,0 0 1 0 0,-1 0-1 0 0,1 1 1 0 0,0-1 0 0 0,0 0-1 0 0,0 0 1 0 0,-1 0-1 0 0,1 0 1 0 0,0 0-1 0 0,0 1 1 0 0,-1-1 0 0 0,1 0-1 0 0,0 0 1 0 0,0 0-1 0 0,-1 0 1 0 0,1 0-1 0 0,0 0 1 0 0,0 0-1 0 0,-1 0-24 0 0,-6 3 96 0 0,4-2-89 0 0,1 0-1 0 0,-1 1 1 0 0,0-1-1 0 0,1 1 1 0 0,-1-1-1 0 0,1 1 1 0 0,0 0-1 0 0,-1 0-6 0 0,1 0 47 0 0,-1 0 0 0 0,0 0 0 0 0,0 0 0 0 0,0 0 0 0 0,0-1 0 0 0,-1 1 0 0 0,0-1-47 0 0,0 0 123 0 0,1 1-1 0 0,0-1 1 0 0,0 1 0 0 0,-1 0-1 0 0,1-1 1 0 0,1 1-1 0 0,-1 0 1 0 0,0 1-1 0 0,-1 0-122 0 0,-10 11 560 0 0,10-11-506 0 0,0 0 1 0 0,1 0 0 0 0,-1 1-1 0 0,1 0 1 0 0,0-1-1 0 0,0 1 1 0 0,1 0-1 0 0,-1 0 1 0 0,-1 4-55 0 0,-4 5 709 0 0,7-12-673 0 0,0-1-1 0 0,1 1 0 0 0,-1-1 0 0 0,1 1 0 0 0,-1 0 1 0 0,1-1-1 0 0,-1 1 0 0 0,1 0 0 0 0,-1 0 0 0 0,1-1 1 0 0,0 1-1 0 0,-1 0 0 0 0,1 0 0 0 0,0 0 0 0 0,0-1 1 0 0,0 1-1 0 0,0 0 0 0 0,0 0 0 0 0,0 0 0 0 0,0 0 1 0 0,0-1-1 0 0,0 1 0 0 0,0 0 0 0 0,0 0 0 0 0,0 0-35 0 0,-1 13 17 0 0,-1-7-18 0 0,2-6 1 0 0,1-1 0 0 0,-1 1 0 0 0,0-1 0 0 0,0 1 0 0 0,0-1 0 0 0,1 1 0 0 0,-1-1 0 0 0,0 0 0 0 0,1 1 0 0 0,-1-1 0 0 0,0 1 0 0 0,1-1 0 0 0,-1 0 0 0 0,0 1 0 0 0,1-1 0 0 0,-1 0 0 0 0,1 1 0 0 0,-1-1 0 0 0,0 0 0 0 0,1 0 0 0 0,-1 0 0 0 0,1 1 0 0 0,-1-1 0 0 0,1 0 0 0 0,-1 0 0 0 0,1 0 0 0 0,-1 0 0 0 0,1 0 0 0 0,-1 0 0 0 0,1 0 0 0 0,-1 0 0 0 0,1 1 0 0 0,0-1 0 0 0,0 1 0 0 0,0-1 0 0 0,0 0 0 0 0,0 0 0 0 0,0 1 0 0 0,0-1 0 0 0,0 0 0 0 0,0 0 0 0 0,0 0 0 0 0,0 0 0 0 0,0 0 0 0 0,0 0 0 0 0,0 0 0 0 0,0 0 0 0 0,0-1 0 0 0,0 1 0 0 0,0 0 0 0 0,-1 0 0 0 0,1-1 0 0 0,0 1 0 0 0,0-1 0 0 0,0 1 0 0 0,0-1 0 0 0,0 0 0 0 0,3-2 0 0 0,14-4-3 0 0,-8 3-17 0 0,1-1 0 0 0,-1 0-1 0 0,6-5 21 0 0,-1 0-385 0 0,0 1-1 0 0,1 0 1 0 0,0 1-1 0 0,1 1 0 0 0,12-4 386 0 0,-24 10 0 0 0,1 0 0 0 0,-1 0 0 0 0,0 0 0 0 0,1 1 0 0 0,3 0 0 0 0,12 2 0 0 0,-14 2 0 0 0,-3-1 0 0 0,2 2 0 0 0,0-1 0 0 0,-1 1 0 0 0,1 0 0 0 0,-1 0 0 0 0,0 0 0 0 0,0 1 0 0 0,-1 0 0 0 0,0 0 0 0 0,0 0 0 0 0,1 2 0 0 0,8 28 402 0 0,-11-32-304 0 0,-1 0-1 0 0,1 0 1 0 0,-1 0 0 0 0,0 0 0 0 0,0 0 0 0 0,0 1-1 0 0,0-1 1 0 0,-1 0 0 0 0,0 1 0 0 0,0-1 0 0 0,0 0-1 0 0,0 1 1 0 0,-1-1 0 0 0,0 0 0 0 0,0 0 0 0 0,0 1-1 0 0,-1 1-97 0 0,2-4 371 0 0,0-2 117 0 0,0 0 21 0 0,0 0-66 0 0,0-3-419 0 0,0 1-1 0 0,1-1 1 0 0,0 1-1 0 0,-1 0 1 0 0,1-1 0 0 0,0 1-1 0 0,1-1-23 0 0,2-11 6 0 0,-4 12-43 0 0,1 1 0 0 0,-1-1 0 0 0,1 0 0 0 0,-1 1 0 0 0,1-1 0 0 0,0 0 0 0 0,-1 1 0 0 0,1-1 0 0 0,0 1 0 0 0,0-1 0 0 0,0 1 37 0 0,2-3-223 0 0,0-1 0 0 0,-1 1-1 0 0,1 0 1 0 0,-1-1 0 0 0,0 0 0 0 0,1-3 223 0 0,-2 3-42 0 0,1 1 0 0 0,0-1 0 0 0,0 0 0 0 0,1 1 0 0 0,0-1 0 0 0,2-3 42 0 0,3-3-76 0 0,-6 9-48 0 0,-1 0 0 0 0,1 0 0 0 0,-1 0 0 0 0,1 0 0 0 0,0 0 0 0 0,0 0 0 0 0,0 0 0 0 0,0 1 0 0 0,0-1 0 0 0,1 1 0 0 0,-1-1 124 0 0,8-3-382 0 0,-8 4 363 0 0,0 0 0 0 0,0 0 1 0 0,0 0-1 0 0,0 0 0 0 0,0 0 0 0 0,0 0 0 0 0,1 1 1 0 0,-1-1-1 0 0,0 1 0 0 0,0-1 0 0 0,1 1 0 0 0,-1 0 19 0 0,6-1 0 0 0,-6 1 0 0 0,0 0 0 0 0,0-1 0 0 0,-1 1 0 0 0,1 0 0 0 0,0 0 0 0 0,0 0 0 0 0,0 1 0 0 0,0-1 0 0 0,0 0 0 0 0,0 1 0 0 0,-1-1 0 0 0,1 1 0 0 0,0 0 0 0 0,1 0 0 0 0,10 3 78 0 0,-11-4 9 0 0,1 1 0 0 0,-1 0 0 0 0,1-1 0 0 0,0 1 0 0 0,-1 0 0 0 0,1 1 0 0 0,-1-1 1 0 0,0 0-1 0 0,1 1 0 0 0,-1-1 0 0 0,0 1 0 0 0,0-1 0 0 0,0 1 0 0 0,0 0 0 0 0,0 1-87 0 0,0-1 71 0 0,0 1 0 0 0,0-1-1 0 0,0 0 1 0 0,0 0-1 0 0,0 0 1 0 0,1 0-1 0 0,-1 0 1 0 0,0 0 0 0 0,1 0-71 0 0,0-1-3 0 0,0 1 0 0 0,-1 0 0 0 0,1 0-1 0 0,-1 1 1 0 0,1-1 0 0 0,-1 0 0 0 0,0 1 0 0 0,0-1 0 0 0,0 1 3 0 0,11 15 0 0 0,-11-17 0 0 0,0 2 0 0 0,0-1 0 0 0,0 0 0 0 0,-1 0 0 0 0,1 0 0 0 0,-1 1 0 0 0,0-1 0 0 0,1 1 0 0 0,-1-1 0 0 0,0 1 0 0 0,0 1 0 0 0,0-3-4 0 0,-1 1-1 0 0,1-1 1 0 0,-1 0-1 0 0,1 0 0 0 0,0 1 1 0 0,-1-1-1 0 0,1 0 1 0 0,0 0-1 0 0,0 0 0 0 0,0 0 1 0 0,0 0-1 0 0,0 0 5 0 0,0 0 58 0 0,0-1 0 0 0,0 1 0 0 0,0 0 0 0 0,0 0 0 0 0,0 0 0 0 0,-1 0 0 0 0,1 0 0 0 0,0 0 0 0 0,-1 0 0 0 0,1 0 0 0 0,-1 0 0 0 0,1 0 0 0 0,-1 0 0 0 0,0 0 0 0 0,1 1 0 0 0,-1-1 0 0 0,0 0-58 0 0,17 6 1037 0 0,-22-6-3512 0 0,2-1-2627 0 0,3 0 3056 0 0</inkml:trace>
  <inkml:trace contextRef="#ctx0" brushRef="#br0" timeOffset="-210256.389">10106 6650 13824 0 0,'-2'-2'115'0'0,"0"0"0"0"0,-1 0 0 0 0,1 0 1 0 0,-1 0-1 0 0,1 0 0 0 0,-1 1 1 0 0,0-1-1 0 0,0 1 0 0 0,0 0 1 0 0,0 0-1 0 0,0 0 0 0 0,0 0 0 0 0,0 0 1 0 0,0 1-1 0 0,0-1 0 0 0,0 1 1 0 0,0 0-1 0 0,0 0 0 0 0,0 0 1 0 0,0 0-1 0 0,0 1 0 0 0,0-1 0 0 0,-1 1 1 0 0,1 0-1 0 0,0 0 0 0 0,-1 1-115 0 0,-4 1 302 0 0,1 0 0 0 0,0 1 0 0 0,1 0 0 0 0,-1 0-1 0 0,1 1 1 0 0,-1 0 0 0 0,1 0 0 0 0,1 0 0 0 0,-1 1-1 0 0,-1 2-301 0 0,-15 31 1467 0 0,20-37-1453 0 0,1 1 0 0 0,-1 0-1 0 0,1-1 1 0 0,-1 1 0 0 0,1 0-1 0 0,0 0 1 0 0,0 0 0 0 0,0 0 0 0 0,0 0-1 0 0,1 0 1 0 0,-1 0 0 0 0,1 0 0 0 0,0 1-14 0 0,0 5-4 0 0,0-1 1 0 0,1 0 0 0 0,0 1-1 0 0,2 3 4 0 0,-3-10 0 0 0,1 0 0 0 0,-1-1 0 0 0,1 1 0 0 0,-1 0 0 0 0,1-1 0 0 0,0 1 0 0 0,0-1 0 0 0,0 1 0 0 0,0-1 0 0 0,0 0 0 0 0,0 1 0 0 0,0-1 0 0 0,0 0 0 0 0,1 0 0 0 0,-1 1 0 0 0,0-1 0 0 0,1 0 0 0 0,-1 0 0 0 0,2 0 0 0 0,1 1 0 0 0,-1-1 0 0 0,1 1 0 0 0,0-1 0 0 0,0 0 0 0 0,0 0 0 0 0,0 0 0 0 0,4 0 0 0 0,-4-1-43 0 0,0 1-1 0 0,1-1 0 0 0,-1 1 0 0 0,0-1 0 0 0,1-1 1 0 0,-1 1-1 0 0,0-1 0 0 0,1 1 0 0 0,-1-1 0 0 0,0 0 1 0 0,0-1-1 0 0,0 1 0 0 0,0-1 0 0 0,0 0 0 0 0,0 0 1 0 0,0 0-1 0 0,0 0 0 0 0,-1-1 0 0 0,1 0 0 0 0,0 0 44 0 0,13-12-1261 0 0,-1 0 0 0 0,10-12 1261 0 0,-11 11-321 0 0,0 0 0 0 0,13-8 321 0 0,-28 24 0 0 0,1-1 0 0 0,-1 1 0 0 0,0 0 0 0 0,1 0 0 0 0,-1-1 0 0 0,0 1 0 0 0,1 0 0 0 0,-1 0 0 0 0,0 0 0 0 0,1 0 0 0 0,-1-1 0 0 0,0 1 0 0 0,1 0 0 0 0,-1 0 0 0 0,0 0 0 0 0,1 0 0 0 0,-1 0 0 0 0,0 0 0 0 0,1 0 0 0 0,-1 0 0 0 0,1 0 0 0 0,-1 0 0 0 0,0 0 0 0 0,1 0 0 0 0,-1 0 0 0 0,0 0 0 0 0,1 0 0 0 0,-1 0 0 0 0,0 1 0 0 0,1-1 0 0 0,-1 0 0 0 0,0 0 0 0 0,1 0 0 0 0,-1 1 0 0 0,0-1 0 0 0,1 0 0 0 0,-1 1 0 0 0,5 9 0 0 0,-4-8 0 0 0,2 6 9 0 0,0 1-1 0 0,-1-1 0 0 0,0 1 0 0 0,-1 1-8 0 0,0-3 299 0 0,1 0 0 0 0,-1 0 0 0 0,1 0 0 0 0,0 0 0 0 0,1 0 0 0 0,2 5-299 0 0,-3-7 127 0 0,-2-4-120 0 0,0 0-1 0 0,1 0 0 0 0,-1 0 0 0 0,0 0 0 0 0,1 0 0 0 0,-1 0 0 0 0,1 0 0 0 0,-1 0 0 0 0,1 0 1 0 0,0 0-1 0 0,-1-1 0 0 0,1 1 0 0 0,0 0 0 0 0,-1 0 0 0 0,1-1 0 0 0,0 1 0 0 0,0 0 0 0 0,0 0-6 0 0,0 0 152 0 0,1-1 0 0 0,-1 1 0 0 0,0 0 0 0 0,0 0 0 0 0,1 0 0 0 0,-1-1 0 0 0,0 1 0 0 0,1-1 0 0 0,-1 1 0 0 0,0-1 0 0 0,1 0 0 0 0,-1 1 0 0 0,1-1-152 0 0,0-1 1 0 0,-1 1 1 0 0,1-1-1 0 0,0 0 0 0 0,-1 1 0 0 0,1-1 0 0 0,-1 0 0 0 0,0 0 0 0 0,1 0 0 0 0,-1-1 1 0 0,0 1-1 0 0,0 0 0 0 0,1 0 0 0 0,-1-1 0 0 0,0 1 0 0 0,0 0 0 0 0,0-1 0 0 0,-1 1 0 0 0,1-1 1 0 0,0 0-2 0 0,13-36-403 0 0,-6 17-600 0 0,-6 16 910 0 0,1 0 0 0 0,-1 0 0 0 0,1 0 0 0 0,1 0-1 0 0,-1 0 1 0 0,1 1 0 0 0,3-4 93 0 0,-6 6 2 0 0,1 1 0 0 0,0-1 1 0 0,0 1-1 0 0,0-1 0 0 0,0 1 0 0 0,0 0 1 0 0,0-1-1 0 0,0 1 0 0 0,0 0 0 0 0,0 0 0 0 0,1 1 1 0 0,-1-1-1 0 0,0 0 0 0 0,1 1 0 0 0,-1-1 1 0 0,0 1-1 0 0,1 0 0 0 0,-1 0 0 0 0,1 0 0 0 0,0 0-2 0 0,1 1 0 0 0,0 1 0 0 0,0-1 0 0 0,0 1 0 0 0,0 0 0 0 0,0 0 0 0 0,0 0 0 0 0,-1 0 0 0 0,1 1 0 0 0,-1-1 0 0 0,0 1 0 0 0,0 0 0 0 0,0 0 0 0 0,0 0 0 0 0,2 3 0 0 0,-4-5 0 0 0,42 49 0 0 0,-22-26 45 0 0,6 6 1737 0 0,-27-30-1777 0 0,1 0 0 0 0,-1 0 0 0 0,1 0-1 0 0,-1 0 1 0 0,0 0 0 0 0,1 0 0 0 0,-1 0 0 0 0,0 0 0 0 0,1 0 0 0 0,-1 0 0 0 0,1 0-1 0 0,-1 0 1 0 0,0-1 0 0 0,1 1 0 0 0,-1 0 0 0 0,0 0 0 0 0,1 0 0 0 0,-1 0-1 0 0,0-1 1 0 0,1 1 0 0 0,-1 0 0 0 0,0 0 0 0 0,1-1 0 0 0,-1 1 0 0 0,0 0-1 0 0,0 0 1 0 0,1-1 0 0 0,-1 1 0 0 0,0 0 0 0 0,0-1 0 0 0,0 1 0 0 0,1 0 0 0 0,-1-1-1 0 0,0 1-4 0 0,7-25-1053 0 0,-5 16 817 0 0,1 0 0 0 0,0 0 0 0 0,0 1 0 0 0,5-8 236 0 0,-7 13 0 0 0,1 1 1 0 0,-1-1-1 0 0,1 1 0 0 0,0 0 1 0 0,0-1-1 0 0,0 1 0 0 0,0 0 1 0 0,0 0-1 0 0,1 1 0 0 0,-1-1 1 0 0,0 0-1 0 0,1 1 0 0 0,0-1 0 0 0,-1 1 1 0 0,1 0-1 0 0,0 0 0 0 0,2 0 0 0 0,-3 0 0 0 0,-1 1 0 0 0,1 0 0 0 0,0 0 0 0 0,0 1 0 0 0,-1-1 0 0 0,1 0 0 0 0,0 0 0 0 0,0 1 0 0 0,-1-1 0 0 0,1 1 0 0 0,0 0 0 0 0,-1-1 0 0 0,1 1 0 0 0,-1 0 0 0 0,1 0 0 0 0,-1 0 0 0 0,1 0 0 0 0,-1 0 0 0 0,0 0 0 0 0,1 1 0 0 0,-1-1 0 0 0,1 2 0 0 0,0-1 0 0 0,34 34 318 0 0,-29-28-132 0 0,0 0 0 0 0,1 0 0 0 0,0 0 0 0 0,1-1 0 0 0,0 0 0 0 0,0-1 0 0 0,1 0 0 0 0,-1-1 0 0 0,4 2-186 0 0,14 0-680 0 0,-8-6-2525 0 0,-10-1-3277 0 0</inkml:trace>
  <inkml:trace contextRef="#ctx0" brushRef="#br0" timeOffset="-209947.464">10942 6644 13824 0 0,'0'0'314'0'0,"0"0"46"0"0,2 14 466 0 0,10 25 1996 0 0,3 20-2822 0 0,-5-17 1181 0 0,10 47 899 0 0,0 34-2080 0 0,-10-58 64 0 0,-9-56 31 0 0,1-1 0 0 0,0 1 0 0 0,0 0 0 0 0,1-1 0 0 0,0 0-1 0 0,1 0 1 0 0,3 8-95 0 0,-3-9 165 0 0,-4-6-165 0 0,1 0 0 0 0,-1 0-1 0 0,0 0 1 0 0,1 0-1 0 0,0 0 1 0 0,-1 0 0 0 0,1 0-1 0 0,-1-1 1 0 0,1 1-1 0 0,0 0 1 0 0,0-1 0 0 0,-1 1-1 0 0,1 0 1 0 0,0-1-1 0 0,0 1 1 0 0,0-1-1 0 0,0 1 1 0 0,0-1 0 0 0,0 1 0 0 0,0-1-380 0 0,6-14-6417 0 0,-7 3 289 0 0</inkml:trace>
  <inkml:trace contextRef="#ctx0" brushRef="#br0" timeOffset="-209743.291">10994 6713 11976 0 0,'13'-8'1274'0'0,"-10"7"-1174"0"0,1 0 0 0 0,-1 0 0 0 0,1 0 0 0 0,0 1 0 0 0,-1 0 0 0 0,1-1 0 0 0,0 2 0 0 0,-1-1 0 0 0,1 0 0 0 0,0 1 0 0 0,-1-1 0 0 0,1 1 0 0 0,2 1-100 0 0,8 2 853 0 0,0 1 0 0 0,10 5-853 0 0,-5-1 577 0 0,-1 1 1 0 0,0 1 0 0 0,0 0 0 0 0,-1 1-1 0 0,0 1 1 0 0,-1 1 0 0 0,-1 0 0 0 0,0 1-1 0 0,0 2-577 0 0,-12-14 22 0 0,-1 0 0 0 0,1 0 0 0 0,-1 1 0 0 0,0-1-1 0 0,0 0 1 0 0,-1 1 0 0 0,1-1 0 0 0,0 4-22 0 0,-1-6 43 0 0,-1 0-1 0 0,0 0 1 0 0,0 1 0 0 0,0-1 0 0 0,1 0 0 0 0,-1 0-1 0 0,0 1 1 0 0,-1-1 0 0 0,1 0 0 0 0,0 0 0 0 0,0 0 0 0 0,0 1-1 0 0,-1-1 1 0 0,1 0 0 0 0,-1 0 0 0 0,1 0 0 0 0,-1 0-1 0 0,1 0 1 0 0,-1 0 0 0 0,0 0 0 0 0,1 0 0 0 0,-1 0 0 0 0,0 0-1 0 0,0 0 1 0 0,0 0 0 0 0,0 0 0 0 0,0 0 0 0 0,0 0-43 0 0,-5 3 99 0 0,-1-1 0 0 0,1 1 0 0 0,-1-1 1 0 0,0 0-1 0 0,0-1 0 0 0,0 1 0 0 0,0-1 1 0 0,-1-1-1 0 0,1 0 0 0 0,0 0 0 0 0,-3 0-99 0 0,-19 1 91 0 0,0-2 0 0 0,-7-1-91 0 0,27 0-5 0 0,-10 1-71 0 0,2 0-271 0 0,0-1-1 0 0,1 0 1 0 0,-1-1 0 0 0,1-1 0 0 0,-1-1-1 0 0,1 0 1 0 0,-3-2 347 0 0,7 0-1511 0 0,2-2-353 0 0</inkml:trace>
  <inkml:trace contextRef="#ctx0" brushRef="#br0" timeOffset="-209351.455">11480 6220 8288 0 0,'0'0'381'0'0,"0"0"-6"0"0,1 0-242 0 0,0-4 20 0 0,-1 4 567 0 0,0 0 250 0 0,0 0 43 0 0,0 0-60 0 0,0 0-287 0 0,0 0-122 0 0,-1 8 484 0 0,0 2-606 0 0,1 0 0 0 0,1 0 0 0 0,0 0 0 0 0,0 0 0 0 0,1 0 1 0 0,0 0-1 0 0,2 4-422 0 0,7 33 1140 0 0,-2 13-94 0 0,2 0 0 0 0,4-1 0 0 0,1-1 0 0 0,7 8-1046 0 0,-13-35 17 0 0,5 32-17 0 0,2 5-1 0 0,-10-39-1 0 0,-6-22-14 0 0,0 0-1 0 0,1 0 1 0 0,0 0 0 0 0,1-1-1 0 0,-1 1 1 0 0,1 0-1 0 0,1-1 1 0 0,-1 1 16 0 0,-2-6-696 0 0,-1-1-257 0 0,0 0-1286 0 0,0 0-4923 0 0</inkml:trace>
  <inkml:trace contextRef="#ctx0" brushRef="#br0" timeOffset="-209150.185">11807 6652 15664 0 0,'0'0'356'0'0,"0"0"49"0"0,0 0 21 0 0,0 0-42 0 0,0 0-180 0 0,10 12 1172 0 0,11 36 1696 0 0,-3-3-1472 0 0,-2-9-1568 0 0,-14-34-31 0 0,5 16-203 0 0,-7-16-849 0 0,0-2-385 0 0,0 0-1136 0 0,0 0-4247 0 0</inkml:trace>
  <inkml:trace contextRef="#ctx0" brushRef="#br0" timeOffset="-208948.804">11910 6405 11976 0 0,'2'-11'528'0'0,"-2"3"112"0"0,0 2-512 0 0,4-2-128 0 0,-1 3 0 0 0,1-3 0 0 0,-4 2 440 0 0,2-2 56 0 0,-2 8 16 0 0,3-4 0 0 0,3 2-824 0 0,-6 2-160 0 0,0 0-32 0 0,7-6-3280 0 0,-1 4-664 0 0</inkml:trace>
  <inkml:trace contextRef="#ctx0" brushRef="#br0" timeOffset="-208676.613">12068 6386 11976 0 0,'0'0'266'0'0,"2"9"369"0"0,4 15 551 0 0,-1 1 0 0 0,-2 0-1 0 0,1 19-1185 0 0,-2-14 1699 0 0,2 0-1 0 0,3 14-1698 0 0,0-5 740 0 0,-1 0 0 0 0,-2 0-1 0 0,-2 0 1 0 0,-2 14-740 0 0,-3-33 551 0 0,0-11-1739 0 0,2 0-5567 0 0,1-9 125 0 0</inkml:trace>
  <inkml:trace contextRef="#ctx0" brushRef="#br0" timeOffset="-208353.486">12006 6719 4608 0 0,'0'0'208'0'0,"1"-1"-9"0"0,16-3 191 0 0,29 3 7557 0 0,-30 2-6803 0 0,101-2 2521 0 0,-85-4-3107 0 0,-10 1-296 0 0,10-2 3 0 0,-22 4-216 0 0,1 0-1 0 0,-1 1 0 0 0,10-1-48 0 0,-14 3 0 0 0,5 5 0 0 0,-10-3 0 0 0,-1-2 0 0 0,2 4 117 0 0,0 0 0 0 0,-1 1 0 0 0,0-1 0 0 0,0 0 0 0 0,0 0 0 0 0,-1 1 0 0 0,1-1 0 0 0,-1 0 0 0 0,-1 5-117 0 0,1-3 118 0 0,0 0 0 0 0,0 0 0 0 0,1 0 0 0 0,-1 0 0 0 0,2 0-1 0 0,0 1-117 0 0,-2-5 55 0 0,1-1-1 0 0,-1 1 1 0 0,1-1-1 0 0,0 1 0 0 0,0-1 1 0 0,0 0-1 0 0,1 1 1 0 0,-1-1-1 0 0,0 0 1 0 0,1 0-1 0 0,0 0 0 0 0,-1 0 1 0 0,1 0-1 0 0,0 0 1 0 0,0-1-1 0 0,1 2-54 0 0,10 8 313 0 0,-11-10-296 0 0,-1-1 0 0 0,1 1 0 0 0,0-1 0 0 0,0 1-1 0 0,0-1 1 0 0,0 1 0 0 0,0-1 0 0 0,0 0 0 0 0,0 0-1 0 0,-1 0 1 0 0,1 0 0 0 0,0-1 0 0 0,0 1 0 0 0,0 0-1 0 0,0-1 1 0 0,0 1 0 0 0,0-1 0 0 0,-1 0 0 0 0,1 1-1 0 0,0-1 1 0 0,0 0 0 0 0,-1 0 0 0 0,1 0 0 0 0,-1-1-1 0 0,1 1 1 0 0,-1 0 0 0 0,1 0 0 0 0,-1-1-17 0 0,6-6-95 0 0,0 1 1 0 0,-1-1 0 0 0,0 0-1 0 0,5-8 95 0 0,-9 12-69 0 0,20-29-315 0 0,-21 31 369 0 0,0 0 1 0 0,1 1-1 0 0,-1-1 0 0 0,0 1 0 0 0,1-1 0 0 0,-1 1 0 0 0,1 0 0 0 0,0 0 0 0 0,-1-1 0 0 0,1 1 0 0 0,1 0 15 0 0,-2 1 17 0 0,1 0 0 0 0,-1 1 0 0 0,1-1 0 0 0,0 0 0 0 0,-1 1 0 0 0,1-1 0 0 0,-1 1 0 0 0,1-1 0 0 0,-1 1 0 0 0,1 0 0 0 0,-1-1-1 0 0,1 1 1 0 0,-1 0 0 0 0,1 1-17 0 0,19 18-252 0 0,-3-2 207 0 0,-8-10 26 0 0,1-1-1 0 0,-1-1 0 0 0,1 0 1 0 0,0-1-1 0 0,0 0 0 0 0,1 0 0 0 0,0-1 1 0 0,0-1-1 0 0,9 2 20 0 0,0-1-1128 0 0,0-2 1 0 0,0 0-1 0 0,4-1 1128 0 0,-3-1-1759 0 0</inkml:trace>
  <inkml:trace contextRef="#ctx0" brushRef="#br0" timeOffset="-207674.864">13054 6705 10592 0 0,'-4'-2'277'0'0,"0"1"1"0"0,0-1 0 0 0,0 1 0 0 0,0 0 0 0 0,-1 0-1 0 0,1 0 1 0 0,0 1 0 0 0,-1-1 0 0 0,1 1-1 0 0,0 0 1 0 0,-1 0 0 0 0,1 1 0 0 0,0-1 0 0 0,-1 1-1 0 0,1 0 1 0 0,-1 1-278 0 0,-6 1 477 0 0,1 0 1 0 0,0 1-1 0 0,0 0 0 0 0,0 0 0 0 0,1 1 0 0 0,-1 1-477 0 0,3-2 103 0 0,1 0-1 0 0,0 1 1 0 0,0-1-1 0 0,0 1 1 0 0,0 0-1 0 0,1 1 1 0 0,0-1-1 0 0,0 1 1 0 0,1 0-1 0 0,-1 1 1 0 0,1-1-1 0 0,0 1 0 0 0,1 1-102 0 0,0-2 81 0 0,2-5-56 0 0,0 1-1 0 0,0-1 1 0 0,1 0-1 0 0,-1 1 1 0 0,1-1-1 0 0,-1 1 1 0 0,1-1-1 0 0,0 0 1 0 0,-1 1-1 0 0,1-1 1 0 0,0 1 0 0 0,0-1-1 0 0,0 1 1 0 0,0-1-1 0 0,0 1 1 0 0,0-1-1 0 0,1 1 1 0 0,-1-1-1 0 0,0 1 1 0 0,1-1-1 0 0,-1 0 1 0 0,1 1-1 0 0,-1-1 1 0 0,2 2-25 0 0,-1-1 45 0 0,1 1-1 0 0,0 0 1 0 0,0-1 0 0 0,1 0 0 0 0,-1 1 0 0 0,0-1 0 0 0,1 0 0 0 0,-1 0 0 0 0,1-1-1 0 0,0 1 1 0 0,0 0 0 0 0,-1-1 0 0 0,1 0 0 0 0,0 1 0 0 0,0-1 0 0 0,0 0 0 0 0,1-1-1 0 0,-1 1 1 0 0,0-1 0 0 0,0 1 0 0 0,0-1 0 0 0,0 0 0 0 0,1 0-45 0 0,7 0 40 0 0,0 0 1 0 0,0-1-1 0 0,0 0 1 0 0,0-1-1 0 0,0 0 0 0 0,2-1-40 0 0,-7 1-12 0 0,-1 0 0 0 0,1 0 0 0 0,-1-1 0 0 0,0 1 0 0 0,0-1 0 0 0,0 0 0 0 0,0-1 0 0 0,-1 1 0 0 0,1-1 0 0 0,-1 0 0 0 0,0 0 0 0 0,0 0 0 0 0,0-1 0 0 0,-1 1 0 0 0,1-1 0 0 0,-1 0-1 0 0,0 0 1 0 0,0 0 0 0 0,-1-2 12 0 0,7-13-122 0 0,-2 0 0 0 0,-1-1 0 0 0,0 0 0 0 0,1-13 122 0 0,4-15-351 0 0,-3 13-570 0 0,1-15 921 0 0,-4 20-123 0 0,-3 16 101 0 0,-1 1-1 0 0,1-12 23 0 0,-2 26 15 0 0,0 0 0 0 0,0 0 0 0 0,0-1 0 0 0,0 1 0 0 0,0 0 0 0 0,0 0 0 0 0,0 0 0 0 0,0 0 0 0 0,0 0 0 0 0,0 0 0 0 0,0 0 0 0 0,0 0 0 0 0,0 0 0 0 0,0 0 0 0 0,0 0 0 0 0,0 0 0 0 0,0 0 0 0 0,0-1 0 0 0,0 1 0 0 0,0 0 0 0 0,0 0 1 0 0,0 0-1 0 0,0 0 0 0 0,0 0 0 0 0,0 0 0 0 0,0 0 0 0 0,0 0 0 0 0,0 0 0 0 0,0 0 0 0 0,0 0 0 0 0,0 0 0 0 0,0 0 0 0 0,0 0 0 0 0,0-1 0 0 0,-1 1 0 0 0,1 0 0 0 0,0 0 0 0 0,0 0 0 0 0,0 0 0 0 0,0 0 0 0 0,0 0 0 0 0,0 0 0 0 0,0 0 0 0 0,0 0 0 0 0,0 0 0 0 0,0 0 0 0 0,0 0 0 0 0,0 0 0 0 0,0 0 0 0 0,0 0 0 0 0,-1 0 0 0 0,1 0 0 0 0,0 0 0 0 0,0 0 0 0 0,0 0 0 0 0,0 0 0 0 0,0 0 0 0 0,0 0 0 0 0,0 0 0 0 0,0 0 0 0 0,0 0 0 0 0,0 0 0 0 0,0 0 0 0 0,0 0 0 0 0,0 0 0 0 0,-1 0-15 0 0,-3 6 241 0 0,-4 12-196 0 0,-1 40 272 0 0,4-38-231 0 0,2 0 1 0 0,0 1-1 0 0,1-1 0 0 0,1 1 1 0 0,1-1-1 0 0,2 9-86 0 0,0-9 90 0 0,-2-15-65 0 0,1 1 0 0 0,-1-1 0 0 0,1 1 0 0 0,0-1 0 0 0,1 0 0 0 0,1 4-25 0 0,9 32 107 0 0,-10-31-89 0 0,-2-8-5 0 0,1 1-1 0 0,-1-1 1 0 0,1 0-1 0 0,-1 1 1 0 0,1-1-1 0 0,0 1 1 0 0,0-1 0 0 0,0 0-1 0 0,0 1 1 0 0,1-1-1 0 0,-1 0 1 0 0,1 0-1 0 0,-1 0 1 0 0,1 0-1 0 0,-1 0 1 0 0,2 0-13 0 0,0 1 42 0 0,0-1-13 0 0,1 0 0 0 0,-1 0 0 0 0,0 0 0 0 0,1 0 1 0 0,-1 0-1 0 0,1-1 0 0 0,-1 0 0 0 0,1 0 0 0 0,0 0 0 0 0,-1 0 0 0 0,1 0 0 0 0,0-1 0 0 0,0 0 0 0 0,-1 1 1 0 0,1-1-1 0 0,0-1 0 0 0,0 1 0 0 0,0-1 0 0 0,3 0-29 0 0,2-1-16 0 0,1-1-1 0 0,-1 1 1 0 0,0-1 0 0 0,0-1-1 0 0,0 0 1 0 0,-1 0 0 0 0,5-3 16 0 0,-6 2-107 0 0,0-1-1 0 0,-1 1 1 0 0,1-1 0 0 0,-1 0 0 0 0,0 0 0 0 0,-1-1 0 0 0,1 1-1 0 0,-1-1 1 0 0,-1-1 0 0 0,1 1 0 0 0,2-8 107 0 0,8-13-422 0 0,-11 21 231 0 0,0-1 1 0 0,-1 1-1 0 0,1-1 1 0 0,-1 0-1 0 0,1-7 191 0 0,-4 14 12 0 0,0 1-1 0 0,1-1 1 0 0,-1 0 0 0 0,0 0-1 0 0,0 1 1 0 0,0-1-1 0 0,0 0 1 0 0,0 0-1 0 0,0 1 1 0 0,0-1-1 0 0,0 0 1 0 0,0 1-1 0 0,0-1 1 0 0,-1 0 0 0 0,1 0-1 0 0,0 1-11 0 0,0-1 9 0 0,0 1-1 0 0,-1 0 1 0 0,1 0 0 0 0,0 0-1 0 0,0 0 1 0 0,0 0 0 0 0,-1 0-1 0 0,1 0 1 0 0,0 0 0 0 0,0 0-1 0 0,0 0 1 0 0,-1 0 0 0 0,1 0-1 0 0,0 0 1 0 0,0 0 0 0 0,-1 0-1 0 0,1 0 1 0 0,0 0 0 0 0,0 0-1 0 0,0 0 1 0 0,-1 0 0 0 0,1 0-1 0 0,0 0 1 0 0,0 0 0 0 0,0 0-1 0 0,0 1 1 0 0,-1-1 0 0 0,1 0-1 0 0,0 0 1 0 0,0 0 0 0 0,0 0-1 0 0,0 0 1 0 0,-1 1-9 0 0,-1 1 34 0 0,0 0-1 0 0,0 0 1 0 0,0 0-1 0 0,0 0 1 0 0,1 0-1 0 0,-1 1 1 0 0,-1 1-34 0 0,0 2 92 0 0,0-1-1 0 0,0 1 1 0 0,1 0 0 0 0,-1 0 0 0 0,1 0 0 0 0,1 0 0 0 0,-1 1-1 0 0,0 3-91 0 0,1-4 104 0 0,1-1 1 0 0,-1 0-1 0 0,1 1 0 0 0,0-1 0 0 0,0 0 0 0 0,0 1 0 0 0,1-1 0 0 0,-1 0 0 0 0,1 0 0 0 0,1 1 0 0 0,-1-1 0 0 0,1 0 0 0 0,0 0 1 0 0,0 0-1 0 0,1 1-104 0 0,1-1 148 0 0,-1 1 0 0 0,1-1 0 0 0,0 0 1 0 0,1 1-1 0 0,0-2 0 0 0,-1 1 0 0 0,1-1 0 0 0,1 1 1 0 0,-1-2-1 0 0,1 1 0 0 0,-1 0 0 0 0,5 1-148 0 0,17 8 177 0 0,0-2-1 0 0,13 4-176 0 0,2-2-7051 0 0,-26-11-558 0 0</inkml:trace>
  <inkml:trace contextRef="#ctx0" brushRef="#br0" timeOffset="-211831.928">8387 6664 15664 0 0,'0'0'356'0'0,"0"0"49"0"0,0 0 21 0 0,0 0-42 0 0,5 6-236 0 0,6 14 652 0 0,0 1-1 0 0,-2 0 1 0 0,-1 0-1 0 0,0 1 0 0 0,2 13-799 0 0,2 4 1019 0 0,15 67 101 0 0,4 4-1120 0 0,-30-106 65 0 0,0 0 0 0 0,0 1 0 0 0,0-1 0 0 0,-1 0 0 0 0,1 1-1 0 0,-1 3-64 0 0,-4 9-1404 0 0,4-16 938 0 0,-1 0 1 0 0,1 0-1 0 0,-1 0 0 0 0,1 0 1 0 0,-1 0-1 0 0,0-1 0 0 0,1 1 1 0 0,-1 0-1 0 0,0 0 0 0 0,0-1 1 0 0,1 1-1 0 0,-1 0 0 0 0,0-1 1 0 0,0 1 465 0 0,-6 2-6881 0 0</inkml:trace>
  <inkml:trace contextRef="#ctx0" brushRef="#br0" timeOffset="-211523.176">8297 6867 17503 0 0,'0'0'399'0'0,"0"0"60"0"0,0 0 21 0 0,7 0 86 0 0,30-3-550 0 0,12 4 835 0 0,-11 0-453 0 0,-1-2 0 0 0,23-3-398 0 0,-24-5-1310 0 0,-13-1-3950 0 0,-8 2-984 0 0</inkml:trace>
  <inkml:trace contextRef="#ctx0" brushRef="#br0" timeOffset="-211181.065">8773 6697 10136 0 0,'-3'25'7550'0'0,"2"-4"-5830"0"0,2 21-1720 0 0,7 14 1900 0 0,2 5-1900 0 0,-7-45 154 0 0,-2-9-140 0 0,0-1 0 0 0,0 0 0 0 0,1 0 0 0 0,0 0-1 0 0,0 0 1 0 0,1 3-14 0 0,-2-7 371 0 0,-1-2-328 0 0,0 0 0 0 0,1 1 0 0 0,-1-1 0 0 0,0 0 0 0 0,0 0 0 0 0,0 1 0 0 0,1-1 0 0 0,-1 0 0 0 0,0 0 0 0 0,0 1 1 0 0,1-1-1 0 0,-1 0 0 0 0,0 0 0 0 0,1 0 0 0 0,-1 1 0 0 0,0-1 0 0 0,0 0 0 0 0,1 0 0 0 0,-1 0 0 0 0,0 0 0 0 0,1 0 0 0 0,-1 0 0 0 0,0 0 0 0 0,1 0 0 0 0,-1 0 0 0 0,0 0 0 0 0,1 0 0 0 0,-1 0 0 0 0,1 0 0 0 0,-1 0 0 0 0,0 0 0 0 0,1 0-43 0 0,10-1 228 0 0,-8-1-353 0 0,0 0 0 0 0,1 0 1 0 0,-1 0-1 0 0,0-1 0 0 0,0 1 0 0 0,0-2 125 0 0,-1 2-154 0 0,1 0 1 0 0,-1 0 0 0 0,1 0 0 0 0,-1 0-1 0 0,1 0 1 0 0,0 1 0 0 0,0-1-1 0 0,0 1 154 0 0,1-1-1 0 0,0 1 0 0 0,-1 1-1 0 0,1-1 1 0 0,0 0 0 0 0,0 1-1 0 0,0 0 1 0 0,0 0 0 0 0,-1 0-1 0 0,1 0 1 0 0,0 1 0 0 0,0-1 0 0 0,0 1-1 0 0,2 1 2 0 0,5 2 1 0 0,1 0-1 0 0,-1 1 1 0 0,7 5-1 0 0,23 9-1 0 0,-20-12 8 0 0,0 0-1 0 0,0-2 0 0 0,20 3-6 0 0,-32-6 196 0 0,1-1-1 0 0,-1-1 1 0 0,0 1 0 0 0,1-2 0 0 0,-1 1-1 0 0,0-1 1 0 0,0-1 0 0 0,1 0 0 0 0,-1 0-1 0 0,4-2-195 0 0,-10 3-49 0 0,-1 0-1 0 0,1-1 1 0 0,0 1 0 0 0,-1-1-1 0 0,0 1 1 0 0,1-1-1 0 0,-1 0 1 0 0,0 0 0 0 0,0 0-1 0 0,0 0 1 0 0,0 0-1 0 0,0-1 1 0 0,0 1 0 0 0,-1 0-1 0 0,1-1 1 0 0,-1 1 0 0 0,0-1-1 0 0,1 0 1 0 0,-1 1-1 0 0,0-1 1 0 0,-1 0 0 0 0,1 0-1 0 0,0 0 1 0 0,-1 0-1 0 0,0 0 1 0 0,0 1 0 0 0,0-1-1 0 0,0 0 1 0 0,0 0-1 0 0,0 0 1 0 0,-1 0 0 0 0,1 0-1 0 0,-1 0 1 0 0,0 1-1 0 0,0-1 1 0 0,0 0 0 0 0,0 0-1 0 0,0 1 1 0 0,-1-1-1 0 0,0-1 50 0 0,-1 1 0 0 0,0 0 0 0 0,0 0 0 0 0,0 0 0 0 0,0 0 0 0 0,0 0 0 0 0,0 1 0 0 0,-1-1 0 0 0,1 1 0 0 0,-1 0 0 0 0,1 0 0 0 0,-1 0 0 0 0,0 1 0 0 0,0-1 0 0 0,0 1 0 0 0,0 0 0 0 0,0 0 0 0 0,0 0 0 0 0,0 1 0 0 0,-1 0 0 0 0,1-1 0 0 0,0 1 0 0 0,0 1 0 0 0,0-1 0 0 0,0 0 0 0 0,-3 2 0 0 0,6-2 16 0 0,0 0 0 0 0,-1 1 0 0 0,1-1 0 0 0,0 1 0 0 0,0-1-1 0 0,0 1 1 0 0,-1 0 0 0 0,1-1 0 0 0,0 1 0 0 0,0 0 0 0 0,0 0-1 0 0,0 0 1 0 0,0 0 0 0 0,0 0 0 0 0,0 0 0 0 0,0 0 0 0 0,1 0 0 0 0,-1 0-1 0 0,0 0 1 0 0,1 0 0 0 0,-1 1 0 0 0,1-1 0 0 0,-1 0 0 0 0,1 0-1 0 0,-1 1 1 0 0,1-1 0 0 0,0 0 0 0 0,0 1 0 0 0,0-1 0 0 0,0 0 0 0 0,-1 1-1 0 0,2-1 1 0 0,-1 1-16 0 0,0 2 132 0 0,1 0 0 0 0,-1 0 1 0 0,1-1-1 0 0,0 1 0 0 0,0 0 0 0 0,0-1 0 0 0,1 1 0 0 0,-1-1 0 0 0,1 0 0 0 0,0 1 0 0 0,1 1-132 0 0,5 6 14 0 0,1-2 0 0 0,0 1-1 0 0,0-1 1 0 0,1 0 0 0 0,0-1-1 0 0,1 0 1 0 0,-1-1 0 0 0,1 0-1 0 0,1-1 1 0 0,0 0 0 0 0,-1-1-1 0 0,8 2-13 0 0,-3-1-202 0 0,1-1 0 0 0,1-1-1 0 0,-1-1 1 0 0,1 0 0 0 0,-1-2-1 0 0,1 0 1 0 0,0 0-1 0 0,-1-2 1 0 0,1 0 202 0 0,66-7-3937 0 0,-38 2 1892 0 0</inkml:trace>
  <inkml:trace contextRef="#ctx0" brushRef="#br0" timeOffset="-212368.995">7035 6952 13824 0 0,'0'0'314'0'0,"-11"-8"760"0"0,10 8-1065 0 0,-1-1 0 0 0,0 0 0 0 0,0 1 0 0 0,1-1 0 0 0,-1 1 0 0 0,0 0 0 0 0,0-1 0 0 0,0 1 0 0 0,0 0 0 0 0,1 0 0 0 0,-1 0 0 0 0,0 0 0 0 0,0 1 0 0 0,0-1 0 0 0,-1 1-9 0 0,-31 8-22 0 0,21-5 33 0 0,3-1 396 0 0,1 1 0 0 0,-1-1 0 0 0,1 2 0 0 0,0-1 0 0 0,0 1 1 0 0,0 0-1 0 0,1 1 0 0 0,-1 0 0 0 0,1 1 0 0 0,-6 6-407 0 0,14-13 1 0 0,0 1-1 0 0,-1-1 0 0 0,1 0 1 0 0,0 1-1 0 0,0-1 0 0 0,-1 1 1 0 0,1-1-1 0 0,0 1 0 0 0,0-1 1 0 0,0 1-1 0 0,0-1 0 0 0,0 1 1 0 0,0-1-1 0 0,0 1 1 0 0,0-1-1 0 0,0 1 0 0 0,0-1 1 0 0,0 1-1 0 0,0-1 0 0 0,0 1 1 0 0,0-1-1 0 0,0 1 0 0 0,0-1 1 0 0,1 1-1 0 0,-1-1 0 0 0,0 0 1 0 0,0 1-1 0 0,1-1 0 0 0,-1 1 1 0 0,0-1-1 0 0,1 1 0 0 0,-1-1 1 0 0,0 0-1 0 0,1 1 0 0 0,-1-1 1 0 0,0 0-1 0 0,1 0 0 0 0,-1 1 1 0 0,1-1-1 0 0,-1 0 0 0 0,1 0 1 0 0,-1 1-1 0 0,0-1 0 0 0,1 0 0 0 0,0 0 1 0 0,2 2-1 0 0,1 0 0 0 0,0-1 0 0 0,-1 0 0 0 0,1 0 0 0 0,0 0 0 0 0,0 0 0 0 0,0 0 0 0 0,0-1 0 0 0,0 0 0 0 0,0 0 0 0 0,0 0 0 0 0,0 0 0 0 0,-1 0 0 0 0,5-2 0 0 0,10-1 0 0 0,0-1 0 0 0,11-5 0 0 0,-23 7 0 0 0,7-3 0 0 0,0-1 0 0 0,0 0 0 0 0,0-1 0 0 0,-1-1 0 0 0,3-2 0 0 0,6-3 0 0 0,18-20-876 0 0,-39 33 855 0 0,1-1-1 0 0,-1 1 1 0 0,0 0-1 0 0,1 0 1 0 0,-1-1-1 0 0,1 1 1 0 0,-1 0-1 0 0,0 0 1 0 0,1-1-1 0 0,-1 1 1 0 0,0-1-1 0 0,1 1 1 0 0,-1 0-1 0 0,0-1 1 0 0,0 1-1 0 0,1-1 1 0 0,-1 1-1 0 0,0 0 1 0 0,0-1-1 0 0,0 1 1 0 0,0-1-1 0 0,0 1 1 0 0,0-1-1 0 0,1 1 1 0 0,-1-1-1 0 0,0 1 1 0 0,0-1-1 0 0,0 1 1 0 0,-1-1-1 0 0,1 1 1 0 0,0 0-1 0 0,0-1 1 0 0,0 1-1 0 0,0-1 1 0 0,0 1-1 0 0,0-1 1 0 0,-1 1-1 0 0,1-1 1 0 0,0 1-1 0 0,0 0 1 0 0,-1-1-1 0 0,1 1 1 0 0,0 0-1 0 0,-1-1 1 0 0,1 1-1 0 0,0 0 1 0 0,-1-1-1 0 0,1 1 0 0 0,0 0 1 0 0,-1-1-1 0 0,1 1 1 0 0,-1 0-1 0 0,1 0 22 0 0,-2-1 75 0 0,0 0 0 0 0,0 0 0 0 0,0 0 0 0 0,0 0 0 0 0,0 1 0 0 0,0-1 0 0 0,0 1 0 0 0,0-1 0 0 0,0 1 0 0 0,-1 0 0 0 0,1 0 0 0 0,-1 0-75 0 0,-11 2 238 0 0,0 0 0 0 0,-1 1-1 0 0,1 0 1 0 0,0 2-1 0 0,-9 3-237 0 0,22-8 371 0 0,11-2 626 0 0,4-1-676 0 0,1-1 0 0 0,9-5-321 0 0,18-5-98 0 0,-13 5-508 0 0,-1-2-1 0 0,-1 0 1 0 0,0-2 606 0 0,-8 4-93 0 0,-4 2-42 0 0,-1 0 0 0 0,0-1 0 0 0,-1-1-1 0 0,0 0 1 0 0,0-1 0 0 0,-1 0 0 0 0,8-9 135 0 0,-8 6-430 0 0,3-1 85 0 0,-1-1 0 0 0,9-14 345 0 0,-20 25 0 0 0,0-1 0 0 0,0 1 1 0 0,0-1-1 0 0,-1 0 0 0 0,0 0 0 0 0,0 0 0 0 0,0 0 1 0 0,0 0-1 0 0,-1 0 0 0 0,0 0 0 0 0,0-1 0 0 0,-1 1 0 0 0,1-1 0 0 0,-1 5 8 0 0,0 0 0 0 0,0-1-1 0 0,0 1 1 0 0,0 0 0 0 0,-1 0-1 0 0,1 0 1 0 0,0 0-1 0 0,-1-1 1 0 0,1 1 0 0 0,-1 0-1 0 0,1 0 1 0 0,-1 0-1 0 0,1 0 1 0 0,-1 0 0 0 0,0 0-1 0 0,1 0 1 0 0,-1 0-1 0 0,0 0 1 0 0,0 1 0 0 0,0-1-1 0 0,0 0 1 0 0,0 0 0 0 0,0 1-1 0 0,0-1 1 0 0,0 0-1 0 0,0 1 1 0 0,0-1 0 0 0,0 1-1 0 0,0 0 1 0 0,0-1-1 0 0,0 1 1 0 0,0 0 0 0 0,-1 0-1 0 0,1-1 1 0 0,0 1-8 0 0,-2 0 87 0 0,1 0-1 0 0,0 0 1 0 0,-1 0 0 0 0,1 0-1 0 0,0 1 1 0 0,-1-1 0 0 0,1 1-1 0 0,0-1 1 0 0,0 1 0 0 0,0 0-1 0 0,-1 0 1 0 0,1 0 0 0 0,0 0-1 0 0,0 0 1 0 0,0 0 0 0 0,0 0-1 0 0,1 1 1 0 0,-2 0-87 0 0,-6 8 69 0 0,0 0 0 0 0,1 0-1 0 0,0 1 1 0 0,0 0 0 0 0,2 1 0 0 0,-1-1-1 0 0,1 1 1 0 0,-3 11-69 0 0,3-5 85 0 0,0 1-1 0 0,2 0 1 0 0,0 0-1 0 0,1 0 0 0 0,0 14-84 0 0,2 20 212 0 0,3 1-1 0 0,2-1 1 0 0,10 50-212 0 0,-3-47 631 0 0,4 6-631 0 0,4 23-25 0 0,1 14 25 0 0,-18-70-2688 0 0,-4-26 1174 0 0,-8 1-19 0 0</inkml:trace>
  <inkml:trace contextRef="#ctx0" brushRef="#br0" timeOffset="-212081.912">7060 7134 17503 0 0,'0'0'399'0'0,"6"-2"540"0"0,50-4-762 0 0,0 3 0 0 0,1 3 0 0 0,14 3-177 0 0,-27-1 51 0 0,120 3-1435 0 0,-118-4 872 0 0</inkml:trace>
  <inkml:trace contextRef="#ctx0" brushRef="#br0" timeOffset="-204245.124">1773 8120 12464 0 0,'-6'-3'214'0'0,"0"0"0"0"0,0 1 1 0 0,0-1-1 0 0,-1 1 0 0 0,1 0 0 0 0,-1 1 1 0 0,1 0-1 0 0,-1 0 0 0 0,1 0 1 0 0,-1 1-1 0 0,1-1 0 0 0,-1 2 0 0 0,0-1 1 0 0,1 1-1 0 0,-1 0 0 0 0,0 1-214 0 0,-7 1 717 0 0,0 0 0 0 0,0 2 0 0 0,0 0 0 0 0,1 0 0 0 0,0 1 0 0 0,-11 7-717 0 0,14-6 104 0 0,0 0 1 0 0,1 1-1 0 0,0-1 0 0 0,1 2 1 0 0,0-1-1 0 0,0 1 0 0 0,1 0 0 0 0,0 1 1 0 0,0 0-1 0 0,1 0 0 0 0,1 0 1 0 0,0 1-1 0 0,0 0 0 0 0,1 0 0 0 0,0 0 1 0 0,1 0-1 0 0,0 1 0 0 0,0 4-104 0 0,3-13 12 0 0,-1 0 0 0 0,1 0 0 0 0,0-1 0 0 0,0 1 0 0 0,0 0 0 0 0,0 0-1 0 0,1 0 1 0 0,-1 0 0 0 0,1-1 0 0 0,0 1 0 0 0,0 0 0 0 0,0-1 0 0 0,0 1-1 0 0,0 0 1 0 0,0-1 0 0 0,1 0 0 0 0,-1 1 0 0 0,1-1 0 0 0,0 0 0 0 0,-1 1-1 0 0,1-1 1 0 0,0 0 0 0 0,0 0 0 0 0,1-1 0 0 0,-1 1 0 0 0,0 0 0 0 0,1-1-1 0 0,-1 1 1 0 0,1-1 0 0 0,0 0-12 0 0,2 1 18 0 0,0 0-1 0 0,0-1 0 0 0,0 0 1 0 0,0 0-1 0 0,0 0 1 0 0,0-1-1 0 0,0 0 1 0 0,0 0-1 0 0,1 0 0 0 0,-1 0 1 0 0,0-1-1 0 0,0 0 1 0 0,0 0-1 0 0,0 0 1 0 0,0-1-1 0 0,2-1-17 0 0,3-1-64 0 0,0 0-1 0 0,-1-1 1 0 0,1 0 0 0 0,-1-1-1 0 0,0 0 1 0 0,-1 0 0 0 0,0-1-1 0 0,0 0 1 0 0,0 0 0 0 0,-1-1-1 0 0,0 0 1 0 0,6-9 64 0 0,6-15-714 0 0,-1-1 0 0 0,-2 0-1 0 0,-1-1 1 0 0,-1-1 0 0 0,-2-1 0 0 0,6-36 714 0 0,-15 55-126 0 0,-1 0 0 0 0,-1-1 0 0 0,0-12 126 0 0,-5 6 1200 0 0,4 24-794 0 0,0 0 22 0 0,0 0 10 0 0,0 0 2 0 0,0 0-38 0 0,0 0-164 0 0,-2 8 89 0 0,-2 9-91 0 0,1-1 0 0 0,1 1 0 0 0,1 0 0 0 0,0 1 0 0 0,2 7-236 0 0,-1-23 35 0 0,0 19 219 0 0,-1-2 106 0 0,2 1-1 0 0,0-1 0 0 0,1 1 1 0 0,2 5-360 0 0,-1-6 45 0 0,5 13-52 0 0,-2-16 49 0 0,-5-10-7 0 0,2 0 0 0 0,-1 0 0 0 0,0-1-1 0 0,1 1 1 0 0,2 3-35 0 0,-4-7 0 0 0,-1-1 0 0 0,0 0 0 0 0,1-1 0 0 0,-1 1 0 0 0,0-1 0 0 0,0 1 0 0 0,1 0 0 0 0,-1-1 0 0 0,1 1 0 0 0,-1-1 0 0 0,0 1 0 0 0,1-1 0 0 0,-1 1 0 0 0,1-1 0 0 0,-1 1 0 0 0,1-1 0 0 0,0 1 0 0 0,-1-1 0 0 0,1 0 0 0 0,0 1 0 0 0,2 1-80 0 0,0 1 0 0 0,0-1 0 0 0,0 0-1 0 0,0 0 1 0 0,0 0 0 0 0,0 0 0 0 0,1 0 0 0 0,-1-1-1 0 0,1 0 1 0 0,-1 0 0 0 0,1 0 0 0 0,0 0 0 0 0,2 0 80 0 0,-1 0-679 0 0,0-1 1 0 0,0 0 0 0 0,1-1 0 0 0,-1 1 0 0 0,0-1-1 0 0,0 0 1 0 0,0-1 0 0 0,1 1 0 0 0,-1-1 678 0 0,8-3-2061 0 0</inkml:trace>
  <inkml:trace contextRef="#ctx0" brushRef="#br0" timeOffset="-203822.84">2132 8088 5984 0 0,'-15'-6'1008'0'0,"13"5"-239"0"0,0 1-1 0 0,0 0 1 0 0,0 0 0 0 0,0 0 0 0 0,0 0 0 0 0,0 0-1 0 0,0 0 1 0 0,0 0 0 0 0,0 1 0 0 0,0-1 0 0 0,0 1-769 0 0,-24 10 3039 0 0,16-5-2514 0 0,0 0-1 0 0,1 2 1 0 0,-6 4-525 0 0,8-4 159 0 0,1 0 1 0 0,0-1-1 0 0,1 2 0 0 0,0-1 0 0 0,0 1 1 0 0,0 0-1 0 0,1 0 0 0 0,1 0 1 0 0,-2 6-160 0 0,-5 10 91 0 0,9-24-77 0 0,1 1 0 0 0,-1 0 0 0 0,1 0 0 0 0,0 0 1 0 0,-1 0-1 0 0,1 0 0 0 0,0 0 0 0 0,0 0 0 0 0,0 0 0 0 0,1 0 0 0 0,-1 0 0 0 0,0 0 0 0 0,1 0 0 0 0,0 2-14 0 0,-1-4 7 0 0,0 1 1 0 0,0 0-1 0 0,1-1 1 0 0,-1 1 0 0 0,0 0-1 0 0,0-1 1 0 0,1 1-1 0 0,-1-1 1 0 0,1 1-1 0 0,-1-1 1 0 0,0 1-1 0 0,1-1 1 0 0,-1 1 0 0 0,1-1-1 0 0,-1 1 1 0 0,1-1-1 0 0,-1 0 1 0 0,1 1-1 0 0,-1-1 1 0 0,1 0-1 0 0,-1 1 1 0 0,1-1 0 0 0,0 0-1 0 0,-1 0 1 0 0,1 0-1 0 0,0 1 1 0 0,-1-1-1 0 0,1 0 1 0 0,-1 0-1 0 0,1 0 1 0 0,0 0 0 0 0,-1 0-1 0 0,1 0 1 0 0,0 0-1 0 0,-1 0 1 0 0,1-1-1 0 0,0 1 1 0 0,-1 0-1 0 0,1 0 1 0 0,-1 0 0 0 0,1-1-1 0 0,0 1 1 0 0,-1 0-8 0 0,14-6 75 0 0,-11 5-65 0 0,1-1 1 0 0,-1 1 0 0 0,0 0-1 0 0,0-1 1 0 0,0 0-1 0 0,-1 1 1 0 0,1-1 0 0 0,0 0-1 0 0,1-3-10 0 0,33-31-536 0 0,-15 5-178 0 0,-15 20 367 0 0,1 0 0 0 0,9-9 347 0 0,-17 19 1 0 0,0 1-1 0 0,0 0 0 0 0,0 0 0 0 0,0 0 0 0 0,0-1 0 0 0,0 1 0 0 0,0 0 1 0 0,0 0-1 0 0,0 0 0 0 0,1 0 0 0 0,-1-1 0 0 0,0 1 0 0 0,0 0 0 0 0,0 0 1 0 0,0 0-1 0 0,0 0 0 0 0,1 0 0 0 0,-1 0 0 0 0,0 0 0 0 0,0-1 1 0 0,0 1-1 0 0,0 0 0 0 0,0 0 0 0 0,1 0 0 0 0,-1 0 0 0 0,0 0 0 0 0,0 0 1 0 0,0 0-1 0 0,1 0 0 0 0,-1 0 0 0 0,0 0 0 0 0,0 0 0 0 0,0 0 0 0 0,1 0 1 0 0,-1 0-1 0 0,0 0 0 0 0,0 0 0 0 0,0 0 0 0 0,0 0 0 0 0,1 0 1 0 0,-1 0-1 0 0,0 0 0 0 0,0 0 0 0 0,0 0 0 0 0,0 1 0 0 0,1-1 0 0 0,-1 0 1 0 0,0 0-1 0 0,0 0 0 0 0,0 0 0 0 0,0 0 0 0 0,0 1 0 0 0,2 6 62 0 0,-2-7-38 0 0,2 8 52 0 0,1 0 0 0 0,0 0 0 0 0,0-1 0 0 0,0 1 1 0 0,1-1-1 0 0,0 0 0 0 0,1 0 0 0 0,0 0 0 0 0,0-1 1 0 0,0 0-1 0 0,1 0 0 0 0,0 0 0 0 0,5 4-76 0 0,-7-7 12 0 0,0 0 0 0 0,0 0 0 0 0,0-1 1 0 0,1 1-1 0 0,-1-1 0 0 0,1 0 0 0 0,-1 0 0 0 0,1-1 0 0 0,-1 0 0 0 0,1 1 0 0 0,0-1 1 0 0,0-1-1 0 0,0 1 0 0 0,-1-1 0 0 0,1 0 0 0 0,0 0 0 0 0,0 0 0 0 0,0-1 0 0 0,0 0 1 0 0,-1 0-1 0 0,1 0 0 0 0,0 0 0 0 0,-1-1 0 0 0,3 0-12 0 0,4-2-319 0 0,-9 3-79 0 0,1 0 0 0 0,-1 0 0 0 0,1 0-1 0 0,-1 0 1 0 0,1-1 0 0 0,-1 1 0 0 0,0 0-1 0 0,0-1 1 0 0,0 0 0 0 0,2-1 398 0 0,2-4-6441 0 0</inkml:trace>
  <inkml:trace contextRef="#ctx0" brushRef="#br0" timeOffset="-203250.852">2389 8071 5528 0 0,'0'0'249'0'0,"0"0"-1"0"0,2 8-145 0 0,23 59 5867 0 0,6 20 2978 0 0,-29-80-8622 0 0,-1-4-82 0 0,0 0 0 0 0,0 0 0 0 0,0 0-1 0 0,-1 1 1 0 0,1-1 0 0 0,-1 0 0 0 0,0 1-244 0 0,-7-18-345 0 0,6 1-214 0 0,1 10 445 0 0,-1 1 0 0 0,1-1 0 0 0,0 0-1 0 0,0 1 1 0 0,1-1 0 0 0,-1 0 0 0 0,0 1 0 0 0,1-2 114 0 0,1-2-192 0 0,-1 0 0 0 0,2 0-1 0 0,-1 0 1 0 0,0 1 0 0 0,1 0 0 0 0,0-1-1 0 0,0 1 1 0 0,1 0 0 0 0,0 0 0 0 0,-1 1-1 0 0,2-1 1 0 0,-1 1 0 0 0,0 0 0 0 0,1 0 0 0 0,0 0-1 0 0,0 1 1 0 0,3-3 192 0 0,-7 6-12 0 0,1-1 0 0 0,-1 0 1 0 0,1 0-1 0 0,-1 1 0 0 0,1-1 0 0 0,0 1 0 0 0,-1-1 0 0 0,1 1 1 0 0,0 0-1 0 0,-1-1 0 0 0,1 1 0 0 0,0 0 0 0 0,0 0 0 0 0,-1 0 1 0 0,1 1-1 0 0,0-1 0 0 0,-1 0 0 0 0,1 0 0 0 0,0 1 0 0 0,-1-1 0 0 0,1 1 1 0 0,-1 0-1 0 0,1 0 0 0 0,-1-1 0 0 0,1 1 0 0 0,-1 0 0 0 0,2 1 12 0 0,3 3 204 0 0,1 1-1 0 0,-1 0 0 0 0,-1 0 0 0 0,1 0 0 0 0,1 3-203 0 0,11 11 417 0 0,-15-16-263 0 0,-1-1 1 0 0,1 1-1 0 0,-1-1 0 0 0,0 1 0 0 0,1 0 0 0 0,-2 0 0 0 0,1 0 0 0 0,0 0 0 0 0,0 3-154 0 0,-2-6 118 0 0,1 0 1 0 0,0 0-1 0 0,0 0 0 0 0,0 0 1 0 0,0 0-1 0 0,0 0 0 0 0,0 0 1 0 0,0 0-1 0 0,0 0 0 0 0,0 0 1 0 0,0 0-1 0 0,1 0-118 0 0,24-45-1212 0 0,2-4-224 0 0,-25 44 1355 0 0,1-1 0 0 0,-1 0 0 0 0,1 1 1 0 0,1 0-1 0 0,-1 0 0 0 0,0 0 0 0 0,1 1 0 0 0,1-2 81 0 0,-4 4 42 0 0,0 0 0 0 0,0 0 0 0 0,0 0 0 0 0,0 0 0 0 0,0 0-1 0 0,1 1 1 0 0,-1-1 0 0 0,0 1 0 0 0,0-1 0 0 0,0 1 0 0 0,1 0 0 0 0,-1 0-1 0 0,0 0 1 0 0,0 0 0 0 0,0 0 0 0 0,1 0 0 0 0,0 1-42 0 0,0 0 110 0 0,0 0 0 0 0,0 0 1 0 0,1 1-1 0 0,-1-1 0 0 0,0 1 1 0 0,0-1-1 0 0,-1 1 0 0 0,1 0 1 0 0,0 1-1 0 0,1 0-110 0 0,4 5 225 0 0,-1 1 0 0 0,0 0 0 0 0,0-1 0 0 0,-1 2 1 0 0,0-1-1 0 0,2 6-225 0 0,5 13-158 0 0,-13-26-739 0 0,0-2-322 0 0</inkml:trace>
  <inkml:trace contextRef="#ctx0" brushRef="#br0" timeOffset="-202991.695">2995 8028 14712 0 0,'0'0'332'0'0,"0"0"50"0"0,1 1 25 0 0,5 10 32 0 0,0 0 0 0 0,-1 1-1 0 0,0-1 1 0 0,-1 1 0 0 0,0 0 0 0 0,-1 0 0 0 0,0 2-439 0 0,0 7 869 0 0,-1 0 0 0 0,-2 0 0 0 0,0 1 0 0 0,-1 3-869 0 0,0 22 506 0 0,0 0-418 0 0,-1-26-67 0 0,2 0-1 0 0,0-1 1 0 0,2 1 0 0 0,0 0 0 0 0,3 11-21 0 0,2 7 0 0 0,-5-34-58 0 0,-1-4-253 0 0,-1-1-132 0 0,0 0-34 0 0,0 0-243 0 0,0 0-980 0 0,-2-2-424 0 0,-5-8-85 0 0,0-3-20 0 0</inkml:trace>
  <inkml:trace contextRef="#ctx0" brushRef="#br0" timeOffset="-202729.276">3063 8124 6912 0 0,'2'-3'190'0'0,"1"1"0"0"0,-1 0 0 0 0,1 0 0 0 0,-1 0 0 0 0,1 0 0 0 0,-1 1 0 0 0,1-1 0 0 0,0 1 1 0 0,0 0-1 0 0,0-1 0 0 0,0 1 0 0 0,0 1 0 0 0,0-1 0 0 0,0 0 0 0 0,1 1-190 0 0,4-2 713 0 0,-1 1 0 0 0,0 1-1 0 0,0 0 1 0 0,0 0 0 0 0,1 0 0 0 0,2 1-713 0 0,-6 0 223 0 0,1-1 0 0 0,-1 1 0 0 0,0 0 0 0 0,0 0 0 0 0,0 1 0 0 0,0-1 0 0 0,0 1 0 0 0,0 0 0 0 0,-1 0 0 0 0,1 0 0 0 0,-1 1 0 0 0,1-1 0 0 0,-1 1 0 0 0,0 0 0 0 0,0 0 0 0 0,0 0 0 0 0,0 0 0 0 0,0 0 0 0 0,-1 1 0 0 0,0-1 0 0 0,1 1 0 0 0,-1 0 0 0 0,-1 0 0 0 0,1 0 0 0 0,0 1-223 0 0,-1-2 79 0 0,0 0-1 0 0,0 0 1 0 0,0 0-1 0 0,-1-1 0 0 0,1 1 1 0 0,-1 0-1 0 0,0 0 1 0 0,0 0-1 0 0,0 0 0 0 0,0 0 1 0 0,-1 0-1 0 0,1 0 1 0 0,-1 0-1 0 0,1 0 0 0 0,-1 0 1 0 0,0-1-1 0 0,0 1 1 0 0,0 0-1 0 0,-1-1 0 0 0,1 1 1 0 0,-1 0-1 0 0,1-1 1 0 0,-1 0-1 0 0,0 1 0 0 0,0-1 1 0 0,0 0-1 0 0,0 0 1 0 0,-1 0-1 0 0,1 0 0 0 0,-1 0-78 0 0,-8 4 138 0 0,-1 0-1 0 0,1 0 1 0 0,-1-1-1 0 0,-1-1 1 0 0,1 0-1 0 0,-10 1-137 0 0,-20 3-965 0 0,-17 0 965 0 0,56-8-268 0 0,1 0 0 0 0,-1 0-1 0 0,0 0 1 0 0,1-1-1 0 0,-1 1 1 0 0,1-1 0 0 0,-1 1-1 0 0,0-1 1 0 0,-1-1 268 0 0,-2 0-1418 0 0,5 1-106 0 0,-1-4-10 0 0</inkml:trace>
  <inkml:trace contextRef="#ctx0" brushRef="#br0" timeOffset="-202375.676">3245 8198 14832 0 0,'0'0'332'0'0,"0"0"50"0"0,0 0 25 0 0,0 0-47 0 0,1 1-232 0 0,-1 0-102 0 0,1 1-1 0 0,0-1 1 0 0,0 0 0 0 0,1 0-1 0 0,-1 1 1 0 0,0-1 0 0 0,0 0 0 0 0,1 0-1 0 0,-1 0 1 0 0,0 0 0 0 0,1 0-1 0 0,-1-1 1 0 0,2 2-26 0 0,0-1 190 0 0,1 1 55 0 0,1 1 0 0 0,0-1 0 0 0,0-1 1 0 0,0 1-1 0 0,0-1 0 0 0,0 0 0 0 0,0 0 0 0 0,0-1 1 0 0,1 1-1 0 0,-1-1 0 0 0,0 0 0 0 0,0-1 0 0 0,0 1 0 0 0,3-1-245 0 0,12-3 278 0 0,0 0-1 0 0,-1-2 0 0 0,2 0-277 0 0,-11 2 18 0 0,1 0 0 0 0,-1-1 0 0 0,1-1 1 0 0,-1 0-1 0 0,-1 0 0 0 0,1-1 0 0 0,-1 0 0 0 0,0 0 1 0 0,-1-1-1 0 0,0 0 0 0 0,0-1 0 0 0,1-2-18 0 0,-8 10-11 0 0,0 0 0 0 0,0-1 0 0 0,0 1 0 0 0,0-1 0 0 0,0 1 0 0 0,0-1-1 0 0,0 0 1 0 0,-1 1 0 0 0,1-1 0 0 0,0 0 0 0 0,-1 1 0 0 0,0-1 0 0 0,1 0-1 0 0,-1 0 1 0 0,0 1 0 0 0,0-1 0 0 0,0 0 0 0 0,0 0 0 0 0,0 0 0 0 0,-1 1 0 0 0,1-1-1 0 0,0 0 1 0 0,-1 1 0 0 0,1-1 0 0 0,-1 0 0 0 0,0 1 0 0 0,1-1 0 0 0,-1 0 0 0 0,0 1-1 0 0,0-1 1 0 0,0 1 0 0 0,-1-2 11 0 0,0 1-19 0 0,0 1-1 0 0,0-1 1 0 0,0 1 0 0 0,0-1-1 0 0,0 1 1 0 0,-1 0 0 0 0,1 0 0 0 0,0-1-1 0 0,-1 2 1 0 0,1-1 0 0 0,0 0-1 0 0,-1 0 1 0 0,1 1 0 0 0,-1-1-1 0 0,1 1 1 0 0,-1 0 0 0 0,0 0-1 0 0,1 0 1 0 0,-1 0 0 0 0,1 0-1 0 0,-1 1 1 0 0,1-1 19 0 0,-4 1 24 0 0,1 0 0 0 0,0 1-1 0 0,0-1 1 0 0,0 1 0 0 0,0 0 0 0 0,0 0 0 0 0,0 1 0 0 0,0-1-1 0 0,1 1 1 0 0,0 0 0 0 0,-1 1 0 0 0,1-1 0 0 0,0 1 0 0 0,0-1-1 0 0,0 2-23 0 0,-8 8 113 0 0,10-11-112 0 0,0 0 0 0 0,1-1 0 0 0,-1 1 1 0 0,0 0-1 0 0,1 0 0 0 0,0 0 0 0 0,-1 0 0 0 0,1 1 0 0 0,0-1 0 0 0,0 0 0 0 0,0 1 0 0 0,0-1 0 0 0,0 0 0 0 0,1 1-1 0 0,-2 4 0 0 0,1-1 0 0 0,0 1 0 0 0,0 0 0 0 0,1 0 0 0 0,0 0 0 0 0,1 5 0 0 0,-1-9 0 0 0,1 0 0 0 0,0 0 0 0 0,-1 0 0 0 0,1 0 0 0 0,1-1 0 0 0,-1 1 0 0 0,0 0 0 0 0,1 0 0 0 0,-1-1 0 0 0,1 1 0 0 0,0-1 0 0 0,0 0 0 0 0,0 1 0 0 0,0-1 0 0 0,0 0 0 0 0,3 1 0 0 0,0 1-24 0 0,0 0-1 0 0,1-1 0 0 0,0 0 1 0 0,0 0-1 0 0,0 0 0 0 0,0-1 1 0 0,0 1-1 0 0,0-2 0 0 0,1 1 1 0 0,-1-1-1 0 0,1 0 0 0 0,-1 0 1 0 0,4 0 23 0 0,10-1-1441 0 0,1-1-1 0 0,-1 0 0 0 0,14-4 1443 0 0,-15 2-1430 0 0</inkml:trace>
  <inkml:trace contextRef="#ctx0" brushRef="#br0" timeOffset="-201842.989">3932 8044 11832 0 0,'-16'-3'1288'0'0,"10"4"-946"0"0,-1 0 1 0 0,1 1-1 0 0,-1 0 1 0 0,1 0-1 0 0,0 0 0 0 0,0 1 1 0 0,0-1-1 0 0,-2 3-342 0 0,-8 2 614 0 0,6-2-306 0 0,2 0 1 0 0,-1 0-1 0 0,1 1 1 0 0,-1 0-1 0 0,2 1 1 0 0,-1 0-1 0 0,1 0 0 0 0,0 0 1 0 0,0 1-1 0 0,1 0 1 0 0,-1 2-309 0 0,0 1 119 0 0,0-1 0 0 0,1 1-1 0 0,1 0 1 0 0,0 1 0 0 0,0-1 0 0 0,1 1 0 0 0,1 0 0 0 0,0 0-1 0 0,0 3-118 0 0,2-12 43 0 0,1-1 0 0 0,0 0 0 0 0,0 0 0 0 0,0 0 0 0 0,0 0 0 0 0,0 0 0 0 0,1 0 0 0 0,-1 0 0 0 0,1 0 0 0 0,-1 0 0 0 0,1 0 0 0 0,0 0 0 0 0,0 0 0 0 0,0 2-43 0 0,0-3 254 0 0,8 3 94 0 0,-6-3-325 0 0,0-1 0 0 0,0 1-1 0 0,0-1 1 0 0,0 0 0 0 0,0 0 0 0 0,0 0-1 0 0,0 0 1 0 0,0-1 0 0 0,0 1-1 0 0,0-1 1 0 0,0 0 0 0 0,0 0-1 0 0,0 0 1 0 0,-1 0 0 0 0,4-2-23 0 0,3-2 42 0 0,0 0 0 0 0,-1-1-1 0 0,1 0 1 0 0,-1 0-42 0 0,-1-1-43 0 0,0 1-1 0 0,0-2 0 0 0,0 1 0 0 0,-1-1 0 0 0,0 0 1 0 0,-1 0-1 0 0,2-3 44 0 0,8-17-608 0 0,7-19 608 0 0,30-81-3868 0 0,-33 78 1541 0 0,12-51 785 0 0,-8 29 658 0 0,-15 44 1812 0 0,-8 28-793 0 0,0 0-1 0 0,0 0 1 0 0,0 0 0 0 0,0 0 0 0 0,0 0 0 0 0,0 0 0 0 0,0 0 0 0 0,0 0 0 0 0,0 0 0 0 0,0 0 0 0 0,0 0 0 0 0,-1 0 0 0 0,1 0 0 0 0,0 0 0 0 0,0 0 0 0 0,0 0 0 0 0,0 0 0 0 0,0 0 0 0 0,0 0 0 0 0,0 0 0 0 0,0 0 0 0 0,0 0 0 0 0,0 0 0 0 0,0 0 0 0 0,0 0 0 0 0,0 0 0 0 0,0 0-1 0 0,0 0 1 0 0,0 0 0 0 0,0 0 0 0 0,0 0-135 0 0,-5 7 720 0 0,-4 14-952 0 0,4 1 455 0 0,1 0-1 0 0,1 1 0 0 0,0 19-222 0 0,0 0 437 0 0,3-23-16 0 0,0 0 0 0 0,1-1 0 0 0,2 1 0 0 0,3 16-421 0 0,-4-27 131 0 0,1 10-20 0 0,0 0 1 0 0,-1 1-1 0 0,-1-1 0 0 0,-1 0 0 0 0,-1 0 1 0 0,0 1-1 0 0,-1-1 0 0 0,-1 0 0 0 0,-3 8-111 0 0,4-15-4 0 0,2-8-27 0 0,-1-1-1 0 0,1 1 1 0 0,-1-1 0 0 0,0 1 0 0 0,0-1-1 0 0,0 1 1 0 0,0-1 0 0 0,0 0-1 0 0,0 1 1 0 0,-1-1 31 0 0,-2 1-781 0 0,1-2-5180 0 0,-3 0-739 0 0</inkml:trace>
  <inkml:trace contextRef="#ctx0" brushRef="#br0" timeOffset="-205396.477">518 8225 4144 0 0,'0'0'319'0'0,"0"0"-39"0"0,0 0 617 0 0,0 0 293 0 0,0 0 61 0 0,6-8 5068 0 0,-2 5-5739 0 0,-3 2-282 0 0,0 1 0 0 0,0-1-1 0 0,0 0 1 0 0,-1 1 0 0 0,1 0-1 0 0,0-1 1 0 0,0 1 0 0 0,0-1-1 0 0,0 1 1 0 0,0 0 0 0 0,-1 0 0 0 0,1-1-1 0 0,0 1 1 0 0,0 0 0 0 0,0 0-1 0 0,1 0-297 0 0,-1 0 235 0 0,-1 0-91 0 0,0 0-43 0 0,0 0-5 0 0,0 0 0 0 0,0 0 0 0 0,0 0 0 0 0,0 0 0 0 0,6-3 118 0 0,-2-5-188 0 0,0 1 1 0 0,0-1 0 0 0,-1 0-1 0 0,1-4-26 0 0,0 2 0 0 0,-3 9 0 0 0,0-1 0 0 0,-1 0 0 0 0,1 0 0 0 0,0 0 0 0 0,-1 0 0 0 0,1 0 0 0 0,-1 1 0 0 0,0-1 0 0 0,0 0 0 0 0,0-1 0 0 0,0 3 0 0 0,2-9 0 0 0,1 2 0 0 0,-2 3 11 0 0,-6 19 42 0 0,5-7-65 0 0,0 5 123 0 0,0 1 0 0 0,1 0-1 0 0,0-1 1 0 0,1 1 0 0 0,2 4-111 0 0,-1-4 174 0 0,0 1 0 0 0,-1-1 0 0 0,-1 4-174 0 0,3 14 223 0 0,-2-16-149 0 0,0-9-26 0 0,-1 1 0 0 0,0-1 0 0 0,-1 1-1 0 0,1-1 1 0 0,-2 7-48 0 0,1-8 12 0 0,0 0 0 0 0,0 1 0 0 0,0-1 0 0 0,1 0-1 0 0,0 1 1 0 0,1-1 0 0 0,0 3-12 0 0,-1-7 24 0 0,-1-2-104 0 0,0 0-19 0 0,5-1-1498 0 0,1-4-86 0 0</inkml:trace>
  <inkml:trace contextRef="#ctx0" brushRef="#br0" timeOffset="-205110.243">634 8005 17191 0 0,'0'-1'129'0'0,"-1"1"-1"0"0,1 0 0 0 0,-1-1 0 0 0,1 1 1 0 0,-1 0-1 0 0,1 0 0 0 0,-1-1 0 0 0,1 1 1 0 0,-1 0-1 0 0,1 0 0 0 0,-1 0 0 0 0,1 0 0 0 0,-1 0 1 0 0,1-1-1 0 0,-1 1 0 0 0,1 0 0 0 0,-1 0-128 0 0,1 3-84 0 0,0-1 0 0 0,0 0-1 0 0,0 1 1 0 0,0-1 0 0 0,1 0 0 0 0,-1 1-1 0 0,1-1 1 0 0,-1 0 0 0 0,1 0-1 0 0,0 0 1 0 0,0 1 0 0 0,0-1-1 0 0,0 0 1 0 0,2 1 84 0 0,18 29-4330 0 0,-9-21 2429 0 0</inkml:trace>
  <inkml:trace contextRef="#ctx0" brushRef="#br0" timeOffset="-204804.965">895 8112 8752 0 0,'-16'-2'936'0'0,"-5"7"-1081"0"0,12-2 1775 0 0,0 0 0 0 0,0 1 0 0 0,0 0-1 0 0,0 1 1 0 0,-3 2-1630 0 0,-8 8 978 0 0,19-13-908 0 0,-1-1 1 0 0,1 0-1 0 0,0 1 0 0 0,0-1 0 0 0,0 1 0 0 0,0-1 1 0 0,0 1-1 0 0,0 0 0 0 0,0-1 0 0 0,1 1 1 0 0,-1 0-1 0 0,1 0 0 0 0,-1-1 0 0 0,1 1 1 0 0,0 0-1 0 0,-1 0 0 0 0,1 0 0 0 0,0 0 1 0 0,0-1-1 0 0,0 1 0 0 0,1 0 0 0 0,-1 1-70 0 0,1 0 30 0 0,-1 0 1 0 0,1-1-1 0 0,0 1 0 0 0,0-1 0 0 0,0 0 1 0 0,0 1-1 0 0,0-1 0 0 0,0 0 0 0 0,1 1 1 0 0,-1-1-1 0 0,1 0 0 0 0,-1 0 0 0 0,1 0 0 0 0,0-1 1 0 0,2 3-31 0 0,48 36 10 0 0,-30-26 32 0 0,26 18-4 0 0,-46-31 14 0 0,-1 0-1 0 0,1 0 1 0 0,-1 0-1 0 0,0 1 1 0 0,1-1-1 0 0,-1 0 1 0 0,0 1 0 0 0,0-1-1 0 0,0 1 1 0 0,0-1-1 0 0,0 1 1 0 0,0 0-1 0 0,-1-1 1 0 0,1 1-1 0 0,-1 0-51 0 0,1-1 35 0 0,-1 0-1 0 0,0 0 1 0 0,0 1-1 0 0,0-1 1 0 0,0 0 0 0 0,-1 0-1 0 0,1 0 1 0 0,0 0-1 0 0,0 0 1 0 0,-1 0-1 0 0,1 1 1 0 0,0-1 0 0 0,-1 0-1 0 0,0 0 1 0 0,1 0-1 0 0,-1 0 1 0 0,1 0-1 0 0,-1-1 1 0 0,0 1 0 0 0,0 0-1 0 0,1 0 1 0 0,-1 0-1 0 0,-1 0-34 0 0,-5 5-141 0 0,0-1-1 0 0,0 0 0 0 0,0 0 0 0 0,0 0 0 0 0,-1-1 1 0 0,0 0-1 0 0,0-1 0 0 0,0 0 0 0 0,-5 1 142 0 0,1 1-5158 0 0,2-1-1679 0 0</inkml:trace>
  <inkml:trace contextRef="#ctx0" brushRef="#br0" timeOffset="-199567.238">4789 7736 9216 0 0,'0'0'706'0'0,"-2"-8"-436"0"0,0 4 77 0 0,1 6 572 0 0,-1 10 1883 0 0,-1 20 1417 0 0,4-20-4000 0 0,0 1-1 0 0,1-1 0 0 0,1 0 1 0 0,0 1-1 0 0,0-1 0 0 0,1 0 0 0 0,4 8-218 0 0,17 44 670 0 0,-20-56-604 0 0,-1 1 0 0 0,-1 0 0 0 0,1 1 1 0 0,-2-1-1 0 0,1 1 0 0 0,0 8-66 0 0,-2-15 16 0 0,-1-1 0 0 0,0 0 0 0 0,1 0 1 0 0,-1 1-1 0 0,1-1 0 0 0,0 0 0 0 0,-1 0 0 0 0,2 2-16 0 0,-1-2 4 0 0,-1 0 71 0 0,-3 2-32 0 0,3-3-110 0 0,0-1-14 0 0,-1 1 19 0 0,1-1 59 0 0,0 0 0 0 0,0 0 0 0 0,0 0 0 0 0,0 0-1 0 0,0 1 1 0 0,0-1 0 0 0,0 0 0 0 0,0 0 0 0 0,0 0-1 0 0,-1 1 1 0 0,1-1 0 0 0,0 0 0 0 0,0 0 0 0 0,0 0 0 0 0,0 0-1 0 0,0 0 1 0 0,0 1 0 0 0,-1-1 0 0 0,1 0 0 0 0,0 0-1 0 0,0 0 1 0 0,0 0 0 0 0,-1 0 0 0 0,1 0 0 0 0,0 0-1 0 0,0 0 1 0 0,0 0 0 0 0,0 0 0 0 0,-1 0 0 0 0,1 0 0 0 0,0 0-1 0 0,0 1 1 0 0,0-2 0 0 0,-1 1 0 0 0,1 0 0 0 0,0 0-1 0 0,0 0 1 0 0,0 0 0 0 0,-1 0 0 0 0,1 0 0 0 0,0 0-1 0 0,0 0 1 0 0,0 0 0 0 0,-1 0 0 0 0,1 0 0 0 0,0 0 0 0 0,0 0-1 0 0,0-1 1 0 0,0 1 0 0 0,-1 0 0 0 0,1 0 0 0 0,0 0 3 0 0,-3-6-151 0 0,2 3 94 0 0,1 0-1 0 0,-1-1 1 0 0,1 1-1 0 0,0 0 0 0 0,0 0 1 0 0,1-1-1 0 0,-1 1 1 0 0,1 0-1 0 0,-1 0 0 0 0,1 0 1 0 0,0 0-1 0 0,0 0 1 0 0,0 0-1 0 0,1 0 0 0 0,-1 0 1 0 0,1 0-1 0 0,-1 0 1 0 0,1 1-1 0 0,1-1 58 0 0,0-2-100 0 0,0 1 0 0 0,1 0 0 0 0,0 0 0 0 0,0 1 0 0 0,0-1 0 0 0,0 1 0 0 0,0 0 0 0 0,1 0 0 0 0,-1 1 0 0 0,6-3 100 0 0,-3 2 20 0 0,0 1 0 0 0,1 0 0 0 0,-1 1 0 0 0,0-1 0 0 0,1 2-1 0 0,-1-1 1 0 0,1 1 0 0 0,0 0 0 0 0,-1 0 0 0 0,1 1 0 0 0,-1 0 0 0 0,1 0 0 0 0,-1 1 0 0 0,0 0 0 0 0,0 0 0 0 0,0 1 0 0 0,0 0 0 0 0,0 0 0 0 0,0 1 0 0 0,-1 0 0 0 0,1 0 0 0 0,-1 0 0 0 0,0 1 0 0 0,0 0-1 0 0,-1 0 1 0 0,5 6-20 0 0,-8-10 28 0 0,-1 1 0 0 0,0-1 0 0 0,0 1 0 0 0,0-1 0 0 0,0 1 0 0 0,0-1 0 0 0,0 1 0 0 0,-1 0 0 0 0,1 0 0 0 0,-1-1-1 0 0,1 1 1 0 0,-1 0 0 0 0,1 0 0 0 0,-1 0 0 0 0,0 0 0 0 0,0-1 0 0 0,0 1 0 0 0,0 0 0 0 0,0 0 0 0 0,0 0 0 0 0,-1 0 0 0 0,1 0-1 0 0,-1-1 1 0 0,1 1 0 0 0,-1 0 0 0 0,1 0 0 0 0,-1-1 0 0 0,0 1 0 0 0,0 0 0 0 0,0-1 0 0 0,0 1 0 0 0,0-1 0 0 0,-1 1 0 0 0,1-1-1 0 0,0 0 1 0 0,0 1 0 0 0,-1-1 0 0 0,1 0 0 0 0,-1 0-28 0 0,-5 4 79 0 0,0 0 0 0 0,0-1 0 0 0,0 0 0 0 0,-1 0 0 0 0,1-1 0 0 0,-1 0-1 0 0,0 0 1 0 0,-4 0-79 0 0,4-1-22 0 0,-1 0-1 0 0,1 0 0 0 0,0-1 0 0 0,-1-1 1 0 0,1 1-1 0 0,0-1 0 0 0,-1-1 0 0 0,1 0 0 0 0,-1 0 1 0 0,1 0-1 0 0,0-1 0 0 0,0-1 0 0 0,0 1 23 0 0,7 2-14 0 0,0-1-1 0 0,1 1 1 0 0,-1 0 0 0 0,1-1-1 0 0,-1 1 1 0 0,0-1-1 0 0,1 1 1 0 0,-1-1-1 0 0,1 1 1 0 0,-1-1-1 0 0,1 1 1 0 0,-1-1-1 0 0,1 1 1 0 0,-1-1 0 0 0,1 0-1 0 0,0 1 1 0 0,-1-1-1 0 0,1 0 1 0 0,0 1-1 0 0,0-1 1 0 0,0 0-1 0 0,-1 1 1 0 0,1-1-1 0 0,0 0 1 0 0,0 0 0 0 0,0 1-1 0 0,0-1 1 0 0,0 0-1 0 0,0 0 1 0 0,0 1-1 0 0,0-1 1 0 0,0 0-1 0 0,1 1 1 0 0,-1-1-1 0 0,0 0 1 0 0,0 1-1 0 0,1-1 1 0 0,-1 0 0 0 0,0 1-1 0 0,1-1 1 0 0,-1 0-1 0 0,1 1 15 0 0,0-2-48 0 0,0 0 0 0 0,0 0 0 0 0,0 1 0 0 0,0-1 0 0 0,0 0 0 0 0,1 1 0 0 0,-1-1 0 0 0,0 1 0 0 0,1-1 0 0 0,-1 1 0 0 0,1 0 0 0 0,0 0 0 0 0,0 0-1 0 0,-1 0 1 0 0,2 0 48 0 0,2-1-39 0 0,1 0 0 0 0,0 1 0 0 0,0 0 0 0 0,0 1-1 0 0,0-1 1 0 0,0 1 0 0 0,1 0 0 0 0,-1 1-1 0 0,0-1 1 0 0,0 1 0 0 0,0 0 0 0 0,0 1 39 0 0,5 1 56 0 0,0 1 1 0 0,0 1 0 0 0,-1 0-1 0 0,0 0 1 0 0,0 1 0 0 0,0 0-57 0 0,0 0 83 0 0,0 0-1 0 0,0-1 1 0 0,1-1 0 0 0,0 0 0 0 0,-1 0 0 0 0,1-1-1 0 0,0 0 1 0 0,10 1-83 0 0,-14-4 49 0 0,1 1 0 0 0,0-1 0 0 0,-1 0 0 0 0,1 0 0 0 0,-1 0 0 0 0,1-1 0 0 0,0-1 0 0 0,-1 1 0 0 0,0-1 0 0 0,1-1 0 0 0,-1 1-1 0 0,0-1 1 0 0,5-3-49 0 0,8-5 97 0 0,31-19-18 0 0,-33 18-134 0 0,-8 5-41 0 0,0 0 0 0 0,0 0 0 0 0,0-1-1 0 0,5-6 97 0 0,-2 0-125 0 0,-10 12 89 0 0,-1 0 0 0 0,0 0-1 0 0,0-1 1 0 0,0 1 0 0 0,0-1-1 0 0,0 1 1 0 0,0-1 0 0 0,-1 0 0 0 0,1 1-1 0 0,0-4 37 0 0,6-6-148 0 0,-7 11 137 0 0,0 0 0 0 0,0 0 0 0 0,-1 0-1 0 0,1 0 1 0 0,0 0 0 0 0,-1-1 0 0 0,1 1-1 0 0,0 0 1 0 0,-1 0 0 0 0,1 0 0 0 0,-1-1-1 0 0,0 1 1 0 0,1 0 0 0 0,-1-1 0 0 0,0 1-1 0 0,0-2 12 0 0,-3-2-53 0 0,3 5 53 0 0,0 0 0 0 0,0 0-1 0 0,0 0 1 0 0,0-1 0 0 0,0 1 0 0 0,0 0 0 0 0,-1 0-1 0 0,1 0 1 0 0,0 0 0 0 0,0 0 0 0 0,0 0 0 0 0,0 0-1 0 0,-1-1 1 0 0,1 1 0 0 0,0 0 0 0 0,0 0-1 0 0,0 0 1 0 0,0 0 0 0 0,-1 0 0 0 0,1 0 0 0 0,0 0-1 0 0,0 0 1 0 0,0 0 0 0 0,-1 0 0 0 0,1 0 0 0 0,0 0-1 0 0,0 0 1 0 0,0 0 0 0 0,-1 0 0 0 0,1 0 0 0 0,0 0-1 0 0,0 0 1 0 0,0 0 0 0 0,0 1 0 0 0,-1-1-1 0 0,1 0 1 0 0,0 0 0 0 0,0 0 0 0 0,0 0 0 0 0,0 0-1 0 0,-1 0 1 0 0,1 0 0 0 0,0 1 0 0 0,0-1 0 0 0,-1 3 17 0 0,0 0 15 0 0,0 0-1 0 0,1 0 1 0 0,-1 0 0 0 0,1-1 0 0 0,0 1-1 0 0,0 0 1 0 0,0 0 0 0 0,0 0-1 0 0,0 0 1 0 0,1 0 0 0 0,0 1-32 0 0,0 21 240 0 0,-1-19-184 0 0,1 0 0 0 0,-1 0-1 0 0,1 0 1 0 0,0-1 0 0 0,1 1-1 0 0,-1 0 1 0 0,1-1 0 0 0,0 1-1 0 0,1-1 1 0 0,-1 1 0 0 0,1-1-1 0 0,0 0 1 0 0,0 0 0 0 0,1-1-1 0 0,-1 1 1 0 0,1 0 0 0 0,0-1-1 0 0,0 0 1 0 0,1 0 0 0 0,1 1-56 0 0,-3-4 29 0 0,0-1 0 0 0,1 1 0 0 0,-1-1 0 0 0,0 0 0 0 0,1 0 0 0 0,-1 0 0 0 0,1 0 0 0 0,-1 0 0 0 0,0-1 0 0 0,0 0 0 0 0,1 1 0 0 0,-1-1 1 0 0,0 0-1 0 0,0-1 0 0 0,1 1-29 0 0,4-3-63 0 0,0-1 0 0 0,0 1 0 0 0,0-1 0 0 0,0-1 0 0 0,-1 1 0 0 0,0-1-1 0 0,0-1 1 0 0,0 1 0 0 0,-1-1 0 0 0,0 0 0 0 0,5-8 63 0 0,-9 12-54 0 0,0-1-1 0 0,1 1 1 0 0,-1 0-1 0 0,1 0 0 0 0,0 0 1 0 0,0 1-1 0 0,0-1 1 0 0,1 1 54 0 0,4-5-108 0 0,-4-1 22 0 0,-4 7 82 0 0,0 1 0 0 0,0 0 1 0 0,0 0-1 0 0,0-1 0 0 0,0 1 0 0 0,0 0 1 0 0,0 0-1 0 0,1-1 0 0 0,-1 1 0 0 0,0 0 0 0 0,0 0 1 0 0,0-1-1 0 0,0 1 0 0 0,0 0 0 0 0,0 0 1 0 0,1 0-1 0 0,-1-1 0 0 0,0 1 0 0 0,0 0 1 0 0,0 0-1 0 0,0 0 0 0 0,1-1 0 0 0,-1 1 0 0 0,0 0 1 0 0,0 0-1 0 0,1 0 0 0 0,-1 0 0 0 0,0 0 4 0 0,1-1-20 0 0,0 1 15 0 0,-1-1-1 0 0,0 1 1 0 0,1 0 0 0 0,-1 0 0 0 0,1-1 0 0 0,0 1-1 0 0,-1 0 1 0 0,1 0 0 0 0,-1 0 0 0 0,1 0 0 0 0,-1 0-1 0 0,1 0 1 0 0,-1 0 0 0 0,1 0 0 0 0,-1 0 0 0 0,1 0-1 0 0,0 0 1 0 0,-1 0 0 0 0,1 0 0 0 0,-1 0 0 0 0,1 0-1 0 0,-1 0 1 0 0,1 1 0 0 0,-1-1 0 0 0,1 0 0 0 0,-1 0 0 0 0,1 1-1 0 0,-1-1 1 0 0,1 0 0 0 0,-1 1 0 0 0,0-1 0 0 0,1 0-1 0 0,0 1 6 0 0,2 2-8 0 0,0-1-1 0 0,1 1 1 0 0,-1 0-1 0 0,0 0 0 0 0,0 0 1 0 0,-1 0-1 0 0,1 1 0 0 0,-1-1 1 0 0,0 1-1 0 0,1-1 1 0 0,-2 1-1 0 0,1 0 0 0 0,1 2 9 0 0,-2-3 1 0 0,1 0-1 0 0,-1-1 0 0 0,1 1 0 0 0,0-1 0 0 0,0 1 0 0 0,0-1 0 0 0,2 1 0 0 0,-2-1 9 0 0,0 0-1 0 0,-1-1 0 0 0,1 1 1 0 0,0 0-1 0 0,-1 0 0 0 0,0 0 1 0 0,1 0-1 0 0,-1 0 1 0 0,0 0-1 0 0,0 1 0 0 0,0-1 1 0 0,0 1-9 0 0,2 21 111 0 0,-2-19-96 0 0,-1 0 0 0 0,1 0 0 0 0,0 0 0 0 0,1 0 0 0 0,0 3-15 0 0,0 0 25 0 0,1 0 0 0 0,-2 0 0 0 0,1 0 0 0 0,-2 0 0 0 0,1 1 0 0 0,-1-1 0 0 0,0 3-25 0 0,0 0 72 0 0,1 0 0 0 0,-1 0 1 0 0,2 0-1 0 0,0 1-72 0 0,0-4 49 0 0,-1 0 0 0 0,1 0 0 0 0,-2 0 0 0 0,1 1 0 0 0,-1-1 0 0 0,0 0 0 0 0,-1 0-1 0 0,0 0 1 0 0,0 1-49 0 0,-2 32 227 0 0,3-33-159 0 0,-1 1 1 0 0,0-1 0 0 0,0 1-1 0 0,0-1 1 0 0,-2 2-69 0 0,1-1 101 0 0,0-1-1 0 0,1 0 1 0 0,0 1 0 0 0,0-1 0 0 0,0 1 0 0 0,2 6-101 0 0,-1-11 40 0 0,-1-2-16 0 0,1 0 0 0 0,0 1 0 0 0,-1-1 0 0 0,0 0 0 0 0,1 0 0 0 0,-1 0 0 0 0,0 1 0 0 0,0-1 0 0 0,0 0 0 0 0,0 0 0 0 0,-1 0 0 0 0,1-1 0 0 0,-1 2-24 0 0,-9 16 208 0 0,10-17-192 0 0,-1-1 0 0 0,1 1 0 0 0,0-1 0 0 0,0 1 0 0 0,-1-1 0 0 0,1 1 0 0 0,-1-1 0 0 0,1 0 0 0 0,-1 0 0 0 0,0 0 0 0 0,0 0 0 0 0,1 0 0 0 0,-1 0 0 0 0,0 0 0 0 0,0-1 0 0 0,0 1 0 0 0,-1 0-16 0 0,-35 8 233 0 0,25-8-152 0 0,0 0 0 0 0,0 0 0 0 0,0-2 0 0 0,0 1 0 0 0,0-2 0 0 0,0 0 0 0 0,1 0 0 0 0,-2-1-81 0 0,-13-5 98 0 0,0-1 0 0 0,1 0 1 0 0,-6-5-99 0 0,-1-4 88 0 0,31 17-83 0 0,0-1 1 0 0,0 1-1 0 0,0-1 0 0 0,0 0 1 0 0,0 0-1 0 0,0 0 1 0 0,1 0-1 0 0,-1 0 1 0 0,1 0-1 0 0,-1-1 1 0 0,1 1-1 0 0,-1-3-5 0 0,1 3-10 0 0,0 0-1 0 0,0 0 1 0 0,-1-1 0 0 0,1 1-1 0 0,0 0 1 0 0,-1 0-1 0 0,-1-1 11 0 0,2 2-17 0 0,0 1 0 0 0,1-1 0 0 0,-1 0 0 0 0,0 0 0 0 0,1 1 0 0 0,-1-1 0 0 0,1 0 0 0 0,-1 0 0 0 0,0 0 0 0 0,1 0 0 0 0,0 0-1 0 0,-1 0 1 0 0,1 0 0 0 0,0 0 0 0 0,-1 0 0 0 0,1 0 0 0 0,0 0 0 0 0,0 0 0 0 0,0 0 0 0 0,0 0 0 0 0,0 0 0 0 0,0 0 0 0 0,0 0-1 0 0,0 0 1 0 0,0 0 0 0 0,1 0 0 0 0,-1 0 0 0 0,0 0 0 0 0,1 0 0 0 0,-1 0 17 0 0,6-19-1207 0 0,-1-2-5240 0 0,3 6-481 0 0</inkml:trace>
  <inkml:trace contextRef="#ctx0" brushRef="#br0" timeOffset="-195786.427">10338 7645 5064 0 0,'0'0'389'0'0,"9"-11"1202"0"0,-4 3 787 0 0,-3-5 5770 0 0,-2 13-7281 0 0,-9-2 1046 0 0,9 1-1863 0 0,-1 1 1 0 0,0 0 0 0 0,0-1-1 0 0,1 1 1 0 0,-1 0 0 0 0,0 0-1 0 0,0 0 1 0 0,0 0 0 0 0,0 0 0 0 0,1 0-1 0 0,-1 0 1 0 0,0 0 0 0 0,0 0-1 0 0,0 0 1 0 0,0 0-51 0 0,-11 4 123 0 0,1 0-1 0 0,0 1 1 0 0,0 0-1 0 0,0 1 1 0 0,0 0-1 0 0,1 1 1 0 0,0 0-1 0 0,1 0 1 0 0,-1 1-1 0 0,1 0 1 0 0,0 2-123 0 0,7-8 0 0 0,1-1 1 0 0,0 1-1 0 0,-1 0 1 0 0,1 0-1 0 0,0 0 1 0 0,0 0-1 0 0,0 0 1 0 0,0 0-1 0 0,0 0 0 0 0,0 0 1 0 0,1 0-1 0 0,-1 0 1 0 0,1 0-1 0 0,-1 0 1 0 0,1 1-1 0 0,0-1 1 0 0,0 0-1 0 0,0 0 0 0 0,0 1 1 0 0,0-1-1 0 0,1 0 1 0 0,-1 1-1 0 0,2 1 4 0 0,-1-1 1 0 0,1 1-1 0 0,-1-1 0 0 0,1 1 1 0 0,0-1-1 0 0,0 0 0 0 0,0 0 1 0 0,1 0-1 0 0,-1 0 1 0 0,1 0-1 0 0,-1-1 0 0 0,1 1 1 0 0,0 0-5 0 0,20 14 37 0 0,0-1 1 0 0,5 1-38 0 0,19 14-1 0 0,-21-10 137 0 0,-25-20-30 0 0,-1-1 12 0 0,0 0 2 0 0,-9 14 368 0 0,6-12-463 0 0,0 0-1 0 0,0 0 1 0 0,0 0 0 0 0,0 0-1 0 0,-1 0 1 0 0,1-1-1 0 0,0 0 1 0 0,-1 1 0 0 0,1-1-1 0 0,-1-1 1 0 0,0 1-1 0 0,0 0-24 0 0,-11 0 181 0 0,0 0 0 0 0,-8-1-181 0 0,-9 1 103 0 0,11 1-1385 0 0,0-2 0 0 0,0 0 0 0 0,-16-3 1282 0 0,27 1-1490 0 0</inkml:trace>
  <inkml:trace contextRef="#ctx0" brushRef="#br0" timeOffset="-195333.811">10766 7645 11056 0 0,'0'0'42'0'0,"0"-1"1"0"0,0 1 0 0 0,0 0-1 0 0,0 0 1 0 0,0 0 0 0 0,0 0 0 0 0,0 0-1 0 0,0 0 1 0 0,0-1 0 0 0,0 1-1 0 0,0 0 1 0 0,0 0 0 0 0,0 0-1 0 0,0 0 1 0 0,0 0 0 0 0,0 0 0 0 0,0 0-1 0 0,0-1 1 0 0,0 1 0 0 0,0 0-1 0 0,0 0 1 0 0,0 0 0 0 0,0 0-1 0 0,-1 0 1 0 0,1 0 0 0 0,0 0 0 0 0,0 0-1 0 0,0 0 1 0 0,0-1 0 0 0,0 1-1 0 0,0 0 1 0 0,0 0 0 0 0,0 0-1 0 0,0 0 1 0 0,-1 0 0 0 0,1 0 0 0 0,0 0-1 0 0,0 0 1 0 0,0 0 0 0 0,0 0-1 0 0,0 0 1 0 0,0 0 0 0 0,0 0-1 0 0,-1 0 1 0 0,1 0 0 0 0,0 0 0 0 0,0 0-1 0 0,0 0 1 0 0,0 0 0 0 0,0 0-1 0 0,0 0 1 0 0,0 0 0 0 0,-1 0-1 0 0,1 0-42 0 0,-12 1 1406 0 0,-13 5 284 0 0,-3 4-1043 0 0,1 1 1 0 0,0 1 0 0 0,1 1-1 0 0,-4 4-647 0 0,20-10 271 0 0,0 0-1 0 0,0 1 0 0 0,1 0 0 0 0,-4 4-270 0 0,-4 4 361 0 0,13-12-310 0 0,1-1 0 0 0,-1 1 1 0 0,1 0-1 0 0,0 0 0 0 0,-1 2-51 0 0,3-5 20 0 0,0 0 0 0 0,0 1 0 0 0,1-1 0 0 0,-1 0 0 0 0,1 0 0 0 0,-1 1 0 0 0,1-1 0 0 0,-1 1 0 0 0,1-1-1 0 0,0 0 1 0 0,0 1 0 0 0,0-1 0 0 0,-1 1 0 0 0,1-1 0 0 0,1 0 0 0 0,-1 1 0 0 0,0-1 0 0 0,0 1-1 0 0,0-1 1 0 0,1 1-20 0 0,-1-1 9 0 0,1-1-1 0 0,-1 0 0 0 0,1 1 0 0 0,-1-1 0 0 0,1 1 0 0 0,-1-1 1 0 0,1 0-1 0 0,-1 0 0 0 0,1 1 0 0 0,-1-1 0 0 0,1 0 1 0 0,-1 0-1 0 0,1 1 0 0 0,-1-1 0 0 0,1 0 0 0 0,0 0 0 0 0,-1 0 1 0 0,1 0-1 0 0,-1 0 0 0 0,1 0 0 0 0,0 0 0 0 0,0 0-8 0 0,12-1 92 0 0,-9-1-94 0 0,0 0 0 0 0,0 0 0 0 0,0 0 0 0 0,0 0 0 0 0,0 0 0 0 0,0-1 0 0 0,1-1 2 0 0,4-3-88 0 0,-2 3-35 0 0,-1-1 0 0 0,-1 0 0 0 0,1-1 0 0 0,-1 1 0 0 0,4-6 123 0 0,10-11-19 0 0,-3 11 21 0 0,-4 4-20 0 0,-12 7 19 0 0,0-1-1 0 0,1 1 1 0 0,-1 0-1 0 0,1-1 1 0 0,-1 1-1 0 0,1 0 1 0 0,-1-1-1 0 0,1 1 1 0 0,-1 0-1 0 0,1 0 0 0 0,-1-1 1 0 0,1 1-1 0 0,-1 0 1 0 0,1 0-1 0 0,0 0 1 0 0,-1 0-1 0 0,1 0 1 0 0,-1 0-1 0 0,1 0 1 0 0,-1 0-1 0 0,1 0 1 0 0,0 0-1 0 0,-1 0 1 0 0,1 0-1 0 0,-1 0 0 0 0,1 1 1 0 0,-1-1-1 0 0,3 1 155 0 0,0 0-54 0 0,1 0-1 0 0,-1 1 1 0 0,0 0-1 0 0,0-1 1 0 0,0 1-1 0 0,0 0 1 0 0,-1 1-1 0 0,1-1 1 0 0,0 0-1 0 0,-1 1 1 0 0,0-1-1 0 0,1 1 1 0 0,0 1-101 0 0,8 12 630 0 0,-1-1 0 0 0,0 3-630 0 0,1 0 281 0 0,0-1-183 0 0,-2-1 74 0 0,2 0 1 0 0,0-1-1 0 0,0 0 1 0 0,2-1-1 0 0,0 1-172 0 0,-11-14-144 0 0,-1 0 1 0 0,1 0-1 0 0,0 0 0 0 0,-1 0 0 0 0,1 0 1 0 0,0 0-1 0 0,-1 0 0 0 0,1 0 0 0 0,0-1 0 0 0,0 1 1 0 0,0-1-1 0 0,0 1 0 0 0,1-1 144 0 0,3-3-2321 0 0,0 1-5184 0 0</inkml:trace>
  <inkml:trace contextRef="#ctx0" brushRef="#br0" timeOffset="-194989.858">10913 7562 9216 0 0,'0'0'706'0'0,"-2"7"1212"0"0,1 28 4512 0 0,4-15-5505 0 0,-2-11-338 0 0,0 0 0 0 0,1 0 0 0 0,0 0 0 0 0,2 3-587 0 0,3 14 1002 0 0,4 6-396 0 0,-2-14-425 0 0,11 28 326 0 0,-18-42-652 0 0,-1-1 1 0 0,0 1-1 0 0,0 0 1 0 0,-1 0-1 0 0,1-1 1 0 0,-1 1-1 0 0,0 0 0 0 0,0 0 1 0 0,0 0-1 0 0,0 0 1 0 0,-1 0 144 0 0,-2 3-1418 0 0,-6-2-70 0 0</inkml:trace>
  <inkml:trace contextRef="#ctx0" brushRef="#br0" timeOffset="-194333.829">10827 7797 11056 0 0,'12'-4'1176'0'0,"-7"3"-652"0"0,0 0 1 0 0,0 0-1 0 0,0 0 1 0 0,0 1-1 0 0,1 0 1 0 0,-1 0-1 0 0,0 0 0 0 0,5 1-524 0 0,7 0 738 0 0,202-9 3299 0 0,-206 7-3972 0 0,1-1 1 0 0,-2 0-1 0 0,1-1 1 0 0,12-4-66 0 0,-19 5-34 0 0,1 0 1 0 0,-1-1 0 0 0,1 0 0 0 0,-1 0-1 0 0,0-1 1 0 0,0 1 0 0 0,-1-1 0 0 0,1-1 0 0 0,-1 1-1 0 0,0-1 34 0 0,-3 4 4 0 0,-1-1 0 0 0,0 1 0 0 0,1-1 0 0 0,-1 1 0 0 0,0-1 0 0 0,0 0 0 0 0,0 1-1 0 0,-1-1 1 0 0,1 0 0 0 0,0 0 0 0 0,-1 0 0 0 0,1-1-4 0 0,-1-4 13 0 0,0 7-13 0 0,0 0 0 0 0,0-1 0 0 0,-1 1 0 0 0,1 0 0 0 0,0-1 0 0 0,0 1 0 0 0,0 0 0 0 0,0-1 0 0 0,0 1 0 0 0,-1 0 0 0 0,1 0 0 0 0,0-1 0 0 0,0 1 0 0 0,-1 0 0 0 0,1 0 0 0 0,0 0 0 0 0,0-1 0 0 0,-1 1 0 0 0,1 0 0 0 0,0 0 0 0 0,-1 0 0 0 0,1 0 0 0 0,0-1 0 0 0,0 1 0 0 0,-1 0 0 0 0,1 0 0 0 0,0 0 0 0 0,-1 0 0 0 0,1 0 0 0 0,0 0 0 0 0,-1 0 0 0 0,1 0 0 0 0,0 0 0 0 0,-1 0 0 0 0,1 0 0 0 0,0 0 0 0 0,-1 0 0 0 0,1 0 0 0 0,0 1 0 0 0,-1-1 0 0 0,1 0 0 0 0,0 0 0 0 0,-1 0 0 0 0,1 0 0 0 0,-8 4 0 0 0,5-2 54 0 0,0 0 0 0 0,0 0 0 0 0,0 0 0 0 0,0 1 0 0 0,0-1 0 0 0,1 0 0 0 0,-1 1 0 0 0,1 0 0 0 0,0 0 0 0 0,-1 0 0 0 0,1 0 0 0 0,1 0 0 0 0,-1 0 0 0 0,0 0 0 0 0,1 1 0 0 0,0-1 0 0 0,0 1 0 0 0,0-1 0 0 0,0 1 0 0 0,0 3-54 0 0,0-5 56 0 0,1 1 0 0 0,-1 0 0 0 0,1 0 0 0 0,0 0 0 0 0,0 0 0 0 0,0 0 0 0 0,1 0 0 0 0,-1 0 0 0 0,1 0 0 0 0,-1 1-56 0 0,1-3 31 0 0,0 0 0 0 0,0 1 0 0 0,0-1 0 0 0,-1 0 0 0 0,1 0 0 0 0,0 0 0 0 0,0 0 0 0 0,1 0 0 0 0,-1 0 0 0 0,0 0 0 0 0,0 0 0 0 0,0 0 0 0 0,1 0 0 0 0,-1 0 0 0 0,0-1 0 0 0,1 1 0 0 0,-1-1 0 0 0,1 1 0 0 0,-1-1 0 0 0,1 1 0 0 0,0-1-31 0 0,13 3 9 0 0,-1-1 1 0 0,1 0 0 0 0,0-1-1 0 0,0 0 1 0 0,0-1-1 0 0,0-1 1 0 0,-1-1-1 0 0,1 0 1 0 0,0-1-1 0 0,-1 0 1 0 0,0-1-1 0 0,1-1 1 0 0,4-3-10 0 0,-16 6-154 0 0,1 0 1 0 0,-1 0-1 0 0,0 0 1 0 0,1-1 0 0 0,-1 1-1 0 0,-1-1 1 0 0,1 0-1 0 0,0 0 1 0 0,-1 0-1 0 0,1-1 1 0 0,-1 1-1 0 0,0 0 1 0 0,0-1-1 0 0,-1 1 1 0 0,2-3 153 0 0,0 0-374 0 0,-1-1 0 0 0,1 0 0 0 0,-1 0 0 0 0,-1 0 0 0 0,1 0 0 0 0,-1 0 1 0 0,0 0-1 0 0,-1-2 374 0 0,0 8-96 0 0,0 1 37 0 0,0 0 130 0 0,0 0 51 0 0,0 0 8 0 0,0 0 10 0 0,0 21 470 0 0,-1-15-391 0 0,1 0 0 0 0,0 1 1 0 0,0-1-1 0 0,1 0 0 0 0,0 1 0 0 0,0-1 0 0 0,1 2-219 0 0,0-1 249 0 0,0-1 1 0 0,0 1 0 0 0,1-1 0 0 0,0 0 0 0 0,0 1-1 0 0,3 1-249 0 0,-4-4 97 0 0,0-2 0 0 0,1 1-1 0 0,0 0 1 0 0,-1 0 0 0 0,1-1-1 0 0,0 0 1 0 0,0 1 0 0 0,0-1-1 0 0,1 0 1 0 0,-1-1 0 0 0,0 1-1 0 0,4 1-96 0 0,-2-1 132 0 0,1 0 0 0 0,-1-1-1 0 0,1 1 1 0 0,-1-1-1 0 0,1 0 1 0 0,-1-1 0 0 0,1 1-132 0 0,-3-1 21 0 0,-1 0 1 0 0,0 0-1 0 0,0-1 1 0 0,1 1-1 0 0,-1 0 1 0 0,0-1-1 0 0,0 0 1 0 0,0 1-1 0 0,0-1 1 0 0,0 0 0 0 0,0 0-1 0 0,0 0 1 0 0,0 0-1 0 0,0 0 1 0 0,0-1-1 0 0,0 1 1 0 0,-1-1-1 0 0,1 1 1 0 0,-1-1-1 0 0,1 0-21 0 0,7-9-131 0 0,0 1 0 0 0,-1-2 0 0 0,-1 1 0 0 0,4-7 131 0 0,-3-1-432 0 0,15-24-538 0 0,-21 40 851 0 0,0 0 0 0 0,1 0-1 0 0,0 0 1 0 0,-1 0-1 0 0,1 0 1 0 0,0 0 0 0 0,0 1-1 0 0,0 0 1 0 0,1-1-1 0 0,2-1 120 0 0,-4 4-20 0 0,-1-1 0 0 0,1 1 0 0 0,-1-1 0 0 0,1 1 0 0 0,-1 0 0 0 0,1 0 0 0 0,0-1 0 0 0,-1 1 0 0 0,1 0 0 0 0,-1 0 0 0 0,1 1 0 0 0,-1-1 0 0 0,1 0 0 0 0,-1 0 0 0 0,1 1 0 0 0,-1-1 0 0 0,1 1 0 0 0,-1 0 0 0 0,1-1 0 0 0,-1 1 0 0 0,1 0 0 0 0,-1 0 1 0 0,0-1-1 0 0,0 1 0 0 0,1 0 0 0 0,-1 1 0 0 0,0-1 0 0 0,0 0 20 0 0,5 5 68 0 0,0 1 0 0 0,0 0 0 0 0,-1 0 0 0 0,3 5-68 0 0,-4-6 41 0 0,34 58 817 0 0,-18-30 90 0 0,-19-33-718 0 0,-1-1-46 0 0,0 0-22 0 0,0 0-2 0 0,0 0-10 0 0,0 0-48 0 0,0 0-26 0 0,0 0-4 0 0,0 0-64 0 0,0-1-1 0 0,0 1 0 0 0,0 0 0 0 0,0 0 1 0 0,0-1-1 0 0,0 1 0 0 0,0 0 0 0 0,1-1 1 0 0,-1 1-1 0 0,0 0 0 0 0,0 0 1 0 0,0-1-1 0 0,0 1 0 0 0,1 0 0 0 0,-1 0 1 0 0,0-1-1 0 0,0 1 0 0 0,0 0 0 0 0,1 0 1 0 0,-1 0-1 0 0,0-1 0 0 0,0 1 1 0 0,1 0-1 0 0,-1 0-7 0 0,1 0 3 0 0,-1 0 1 0 0,0-1 0 0 0,0 1-1 0 0,1 0 1 0 0,-1 0-1 0 0,0-1 1 0 0,1 1-1 0 0,-1 0 1 0 0,0 0 0 0 0,0-1-1 0 0,1 1 1 0 0,-1 0-1 0 0,0-1 1 0 0,0 1 0 0 0,0 0-1 0 0,0-1 1 0 0,1 1-1 0 0,-1 0 1 0 0,0-1-1 0 0,0 1 1 0 0,0 0 0 0 0,0-1-1 0 0,0 1 1 0 0,0 0-1 0 0,0-1-3 0 0,1-3-207 0 0,-1-1-1 0 0,1 0 1 0 0,0 1-1 0 0,1-1 1 0 0,-1 1-1 0 0,1-1 1 0 0,0 1-1 0 0,0 0 1 0 0,1-1 207 0 0,4-11-3493 0 0,-1 3-3650 0 0</inkml:trace>
  <inkml:trace contextRef="#ctx0" brushRef="#br0" timeOffset="-193930.015">12247 7584 9216 0 0,'0'0'706'0'0,"-7"6"989"0"0,-28 23 4202 0 0,20-16-4890 0 0,-1 0 0 0 0,2 2 0 0 0,-2 1-1007 0 0,-1 6 519 0 0,1 0-1 0 0,1 1 0 0 0,1 2-518 0 0,5-11 57 0 0,7-11 3 0 0,1-3 14 0 0,1 0 4 0 0,22-2 13 0 0,-14-1-312 0 0,-1 0-1 0 0,1 0 1 0 0,0-1 0 0 0,-1 0 0 0 0,0 0-1 0 0,0-1 1 0 0,3-2 221 0 0,11-7-342 0 0,-4 1 56 0 0,-14 10 239 0 0,-1 1 0 0 0,1 0-1 0 0,0 0 1 0 0,0 0-1 0 0,0 0 1 0 0,0 0 0 0 0,0 1-1 0 0,0-1 1 0 0,1 1-1 0 0,0 0 48 0 0,-1 0 27 0 0,0 0 0 0 0,-1 0 0 0 0,1 1 0 0 0,0-1 0 0 0,0 1 0 0 0,0 0 0 0 0,0 0 0 0 0,0 0 0 0 0,-1 0 0 0 0,1 0 0 0 0,0 1 0 0 0,0-1 0 0 0,0 1-1 0 0,0 0 1 0 0,-1 0 0 0 0,1 0 0 0 0,0 0 0 0 0,-1 0 0 0 0,1 1 0 0 0,-1-1 0 0 0,1 1 0 0 0,-1-1 0 0 0,0 1 0 0 0,1 0 0 0 0,-1 0 0 0 0,0 0 0 0 0,0 0 0 0 0,-1 1-1 0 0,1-1 1 0 0,1 2-27 0 0,1 4 431 0 0,1 1 0 0 0,-1-1-1 0 0,1 4-430 0 0,-3-5 242 0 0,1 0 0 0 0,-1-1 0 0 0,2 0-1 0 0,-1 0 1 0 0,1 0 0 0 0,0 0-1 0 0,3 3-241 0 0,8 9 484 0 0,-11-13-386 0 0,0 0 1 0 0,0 0-1 0 0,0 0 0 0 0,1-1 0 0 0,0 0 1 0 0,0 1-1 0 0,0-2 0 0 0,0 1 0 0 0,3 1-98 0 0,-5-3 6 0 0,0-1-1 0 0,0 0 1 0 0,0 0-1 0 0,0 0 1 0 0,-1 0 0 0 0,1-1-1 0 0,1 1 1 0 0,-1-1-1 0 0,0 1 1 0 0,0-1-1 0 0,1 0-5 0 0,2 0-42 0 0,11-3-2046 0 0,-5-3-4320 0 0,0-2-706 0 0</inkml:trace>
  <inkml:trace contextRef="#ctx0" brushRef="#br0" timeOffset="-193619.986">12652 7486 12320 0 0,'0'0'564'0'0,"0"0"-10"0"0,12 11 785 0 0,-10-7-975 0 0,-1 0 0 0 0,1 0-1 0 0,-1 0 1 0 0,0 1 0 0 0,-1-1 0 0 0,1 0 0 0 0,-1 1 0 0 0,1-1-1 0 0,-1 1 1 0 0,0-1 0 0 0,-1 1 0 0 0,1-1 0 0 0,-2 5-364 0 0,0 17 1244 0 0,0-4-435 0 0,0-1-1 0 0,-1 1 1 0 0,-4 9-809 0 0,-1 12 502 0 0,4-17-242 0 0,1 0-1 0 0,1 19-259 0 0,2-38-12 0 0,-1 0 0 0 0,1 1 1 0 0,-1-1-1 0 0,-1 0 0 0 0,0 0 0 0 0,-1 4 12 0 0,3-11-102 0 0,0 1 0 0 0,0-1 0 0 0,-1 0 0 0 0,1 0 0 0 0,0 1 0 0 0,0-1 0 0 0,-1 0 1 0 0,1 0-1 0 0,0 1 0 0 0,-1-1 0 0 0,1 0 0 0 0,0 0 0 0 0,-1 0 0 0 0,1 0 0 0 0,0 1 0 0 0,-1-1 0 0 0,1 0 0 0 0,-1 0 0 0 0,1 0 0 0 0,0 0 0 0 0,-1 0 0 0 0,1 0 0 0 0,0 0 0 0 0,-1 0 0 0 0,1 0 0 0 0,0 0 0 0 0,-1 0 0 0 0,1 0 0 0 0,-1 0 0 0 0,1 0 0 0 0,0-1 0 0 0,-1 1 0 0 0,1 0 0 0 0,0 0 0 0 0,-1 0 0 0 0,1 0 102 0 0,-4-3-4631 0 0,-2-2-2194 0 0</inkml:trace>
  <inkml:trace contextRef="#ctx0" brushRef="#br0" timeOffset="-193398.96">12643 7637 7368 0 0,'8'2'333'0'0,"0"0"1"0"0,0-1-1 0 0,1 1 1 0 0,-1-1-1 0 0,6-1-333 0 0,23 4 3270 0 0,-24-1-2144 0 0,0 0 0 0 0,-1 0 0 0 0,0 2 0 0 0,0-1 0 0 0,0 2 0 0 0,0 0 0 0 0,-1 0 0 0 0,0 1 0 0 0,5 4-1126 0 0,-11-8 237 0 0,-1 0 0 0 0,1 0-1 0 0,-1 1 1 0 0,0 0 0 0 0,0-1 0 0 0,0 2-1 0 0,-1-1 1 0 0,1 0 0 0 0,-1 1-1 0 0,0 0 1 0 0,0 0 0 0 0,-1-1-1 0 0,1 2 1 0 0,-1-1 0 0 0,1 3-237 0 0,-1-3 147 0 0,-1 0 0 0 0,1 1 0 0 0,-1-1 0 0 0,0 1 0 0 0,-1-1 0 0 0,1 3-147 0 0,0 6-3336 0 0,-1 4-3757 0 0,0-18-6 0 0</inkml:trace>
  <inkml:trace contextRef="#ctx0" brushRef="#br0" timeOffset="-193183.022">13227 7499 13184 0 0,'0'0'584'0'0,"0"0"120"0"0,0 0-560 0 0,0 0-144 0 0,0 0 0 0 0,0 0 0 0 0,0 0 472 0 0,0 0 64 0 0,3-5 8 0 0,-3 5 7 0 0,0 0-447 0 0,0 0-104 0 0,0 0 0 0 0,0 0 0 0 0,0 0-799 0 0,0 0-161 0 0,0 0-32 0 0</inkml:trace>
  <inkml:trace contextRef="#ctx0" brushRef="#br0" timeOffset="-192622.252">13283 7570 6448 0 0,'-27'17'3277'0'0,"-25"21"-3277"0"0,43-31 988 0 0,0 0 0 0 0,1 1 1 0 0,0 1-1 0 0,1-1 0 0 0,-1 1 0 0 0,2 1 0 0 0,-2 2-988 0 0,5-7 318 0 0,0 1-1 0 0,0 0 1 0 0,1 0-1 0 0,0 0 1 0 0,0 0-1 0 0,1 0 0 0 0,-1 0 1 0 0,2 0-1 0 0,-1 2-317 0 0,1-6 71 0 0,1-1 0 0 0,0 1 0 0 0,-1-1 0 0 0,1 1 0 0 0,0-1 0 0 0,0 0 0 0 0,0 0 0 0 0,0 1 0 0 0,0-1 0 0 0,0 0 0 0 0,0 0 0 0 0,0 0 0 0 0,1 0-71 0 0,0 0 16 0 0,-1-1-1 0 0,1 1 1 0 0,-1-1 0 0 0,1 0-1 0 0,-1 0 1 0 0,1 0 0 0 0,-1 0-1 0 0,1 0 1 0 0,-1 0 0 0 0,1 0 0 0 0,-1 0-1 0 0,1 0 1 0 0,-1-1 0 0 0,0 1-1 0 0,1-1 1 0 0,-1 1 0 0 0,1-1-1 0 0,-1 0 1 0 0,0 1 0 0 0,1-1-1 0 0,-1 0-15 0 0,31-23 70 0 0,-19 14-130 0 0,10-8-259 0 0,-16 11 174 0 0,1 1 0 0 0,0 0 0 0 0,0 1 0 0 0,0-1 0 0 0,1 2 0 0 0,0-1 0 0 0,0 1 145 0 0,1 1-84 0 0,3-2-127 0 0,1 0 0 0 0,-1 1 0 0 0,14-2 211 0 0,-23 6-24 0 0,0-1 0 0 0,0 1 1 0 0,0 0-1 0 0,0 0 1 0 0,0 0-1 0 0,0 0 1 0 0,1 1-1 0 0,-1 0 1 0 0,0 0-1 0 0,0 0 1 0 0,0 0-1 0 0,-1 1 1 0 0,1-1-1 0 0,0 1 1 0 0,2 2 23 0 0,-5-3 11 0 0,1 0 1 0 0,0 1-1 0 0,-1-1 1 0 0,0 1-1 0 0,1 0 0 0 0,-1-1 1 0 0,0 1-1 0 0,0 0 1 0 0,0 0-1 0 0,0 0 1 0 0,0-1-1 0 0,0 1 0 0 0,0 0 1 0 0,-1 0-1 0 0,1 1 1 0 0,-1-1-1 0 0,0 0 1 0 0,1 0-1 0 0,-1 0 1 0 0,0 0-1 0 0,0 0 0 0 0,0 0 1 0 0,-1 0-12 0 0,1 9 214 0 0,-2-1-1 0 0,1 0 1 0 0,-1 0 0 0 0,-1 1-214 0 0,2-9 55 0 0,-24 78 1838 0 0,25-78-1817 0 0,-1-1-1 0 0,0 1 0 0 0,1 0 0 0 0,-1 0 0 0 0,0-1 1 0 0,0 1-1 0 0,0-1 0 0 0,0 1 0 0 0,0-1 0 0 0,0 1 1 0 0,-1-1-1 0 0,1 0 0 0 0,0 0 0 0 0,-1 1 0 0 0,0-1-75 0 0,1 0 256 0 0,1-1-224 0 0,0 0-1 0 0,-1 0 1 0 0,1 0-1 0 0,0 0 1 0 0,0 1-1 0 0,0-1 1 0 0,0 0-1 0 0,0 0 1 0 0,-1 0-1 0 0,1 0 1 0 0,0 1-1 0 0,0-1 1 0 0,0 0-1 0 0,0 0 1 0 0,-1 0-1 0 0,1 0 1 0 0,0 0-1 0 0,0 0 0 0 0,0 0 1 0 0,-1 0-1 0 0,1 0 1 0 0,0 0-1 0 0,0 1 1 0 0,-1-1-1 0 0,1 0 1 0 0,0 0-1 0 0,0 0 1 0 0,0 0-1 0 0,-1-1 1 0 0,1 1-1 0 0,0 0-31 0 0,-1-1-1 0 0,1 0-1 0 0,-1-1 0 0 0,0 1 0 0 0,1-1 1 0 0,0 1-1 0 0,-1-1 0 0 0,1 1 1 0 0,0-1-1 0 0,0 1 0 0 0,0-1 1 0 0,0 1-1 0 0,0-1 0 0 0,0 1 0 0 0,0-1 1 0 0,1 0-1 0 0,-1 1 0 0 0,0 0 1 0 0,1-1-1 0 0,-1 1 0 0 0,1-1 0 0 0,0 0 2 0 0,18-33-807 0 0,-14 26 434 0 0,5-5-112 0 0,1-1-1 0 0,0 2 1 0 0,1-1-1 0 0,1 2 1 0 0,3-3 485 0 0,5-6-469 0 0,-13 14 315 0 0,-1 0 0 0 0,2 0 0 0 0,-1 1 0 0 0,1 0 0 0 0,0 0-1 0 0,7-3 155 0 0,-10 6 65 0 0,0 1 0 0 0,0 0-1 0 0,0 0 1 0 0,1 0-1 0 0,-1 1 1 0 0,0 0-1 0 0,1 0 1 0 0,-1 0 0 0 0,1 1-1 0 0,-1 0 1 0 0,6 1-65 0 0,-7-1 156 0 0,-1 1 1 0 0,0 0 0 0 0,0 1-1 0 0,-1-1 1 0 0,1 0 0 0 0,0 1-1 0 0,0 0 1 0 0,-1 0 0 0 0,1 0 0 0 0,-1 1-1 0 0,1-1 1 0 0,-1 1 0 0 0,0 0-1 0 0,0 0 1 0 0,0 0-157 0 0,8 9 457 0 0,-2 1 0 0 0,0 0-1 0 0,4 7-456 0 0,14 20 726 0 0,-9-19-385 0 0,-7-9-201 0 0,-1 1 0 0 0,0 0 0 0 0,-1 1-1 0 0,0 0 1 0 0,0 2-140 0 0,5 8 116 0 0,-12-21-249 0 0,1 1 0 0 0,-1-1 0 0 0,0 1 0 0 0,0 0 0 0 0,0 0 0 0 0,0 0 0 0 0,-1 0 0 0 0,1 3 133 0 0,-1 1-1172 0 0</inkml:trace>
  <inkml:trace contextRef="#ctx0" brushRef="#br0" timeOffset="-197632.504">8160 7824 13880 0 0,'0'0'630'0'0,"0"-6"218"0"0,0 6-730 0 0,0-1 0 0 0,0 0 0 0 0,-1 0 0 0 0,1 1 0 0 0,0-1 0 0 0,-1 0 0 0 0,1 1 0 0 0,0-1 0 0 0,-1 0 0 0 0,1 1 0 0 0,-1-1 0 0 0,1 1 0 0 0,-1-1 0 0 0,0 1 0 0 0,1-1 0 0 0,-1 1 0 0 0,0-1 0 0 0,1 1 0 0 0,-1-1 0 0 0,0 1 0 0 0,1 0 0 0 0,-1 0 0 0 0,0-1 0 0 0,0 1 0 0 0,1 0 0 0 0,-1 0 0 0 0,0 0-1 0 0,0 0 1 0 0,1 0 0 0 0,-1 0 0 0 0,0 0-118 0 0,-4 0 195 0 0,1 1-1 0 0,0 0 0 0 0,0 0 1 0 0,0 0-1 0 0,0 0 0 0 0,0 1 1 0 0,0 0-1 0 0,0 0 0 0 0,1 0 1 0 0,-1 0-1 0 0,0 0 0 0 0,1 1 1 0 0,-1 0-195 0 0,-10 8 492 0 0,1 1 0 0 0,-7 8-492 0 0,10-8 186 0 0,1 0 0 0 0,0 1-1 0 0,0 0 1 0 0,1 0 0 0 0,1 1 0 0 0,-3 7-186 0 0,10-19 31 0 0,-1 0 1 0 0,1 0 0 0 0,-1-1-1 0 0,1 1 1 0 0,-1 0 0 0 0,1 0-1 0 0,0 0 1 0 0,0-1-1 0 0,0 1 1 0 0,0 0 0 0 0,0 0-32 0 0,0 6 118 0 0,1-6-166 0 0,3 4 47 0 0,-3-6-4 0 0,0 0 0 0 0,-1 1 0 0 0,1-1 0 0 0,0 0 0 0 0,0 0 0 0 0,-1 0 0 0 0,1 0 0 0 0,0 0 0 0 0,0 0 0 0 0,-1 0 0 0 0,1 0 0 0 0,0 0 0 0 0,0 0 0 0 0,0 0 0 0 0,-1 0 0 0 0,1 0 0 0 0,0-1 0 0 0,0 1 0 0 0,-1 0 0 0 0,1-1 0 0 0,0 1 5 0 0,2-1-88 0 0,6-2-258 0 0,-1-1 1 0 0,1 0 0 0 0,-1 0-1 0 0,1-1 1 0 0,-1 0 0 0 0,-1-1 0 0 0,1 1-1 0 0,-1-1 1 0 0,0-1 0 0 0,5-5 345 0 0,17-14-338 0 0,10 1-129 0 0,-36 23 469 0 0,0 0-1 0 0,0 1 0 0 0,0-1 1 0 0,0 1-1 0 0,0 0 0 0 0,0-1 1 0 0,0 1-1 0 0,1 1 0 0 0,-1-1 1 0 0,0 0-1 0 0,1 1 0 0 0,-1 0 1 0 0,0-1-1 0 0,1 1 0 0 0,-1 1 1 0 0,0-1-1 0 0,1 0 0 0 0,-1 1 1 0 0,0 0-1 0 0,0 0 0 0 0,0 0 1 0 0,1 0-1 0 0,-1 0 0 0 0,0 0 1 0 0,0 1-1 0 0,0 0 0 0 0,-1 0 1 0 0,1-1-1 0 0,0 2 0 0 0,-1-1 1 0 0,1 0-1 0 0,-1 0 0 0 0,0 1 1 0 0,0-1-1 0 0,1 1 0 0 0,-2 0-1 0 0,11 12 156 0 0,-2 0-1 0 0,0 1 1 0 0,-1 0-1 0 0,0 0 1 0 0,-1 1-1 0 0,-1 0 0 0 0,3 13-155 0 0,-3 2 288 0 0,-1 1 0 0 0,-1 0 0 0 0,-2 0 0 0 0,-1 14-288 0 0,-1-29 241 0 0,-3 37 226 0 0,1-50-429 0 0,1 1 0 0 0,-1-1 0 0 0,-1-1-1 0 0,1 1 1 0 0,-1 0 0 0 0,0 0 0 0 0,0 0 0 0 0,0-1-1 0 0,-2 3-37 0 0,3-5 27 0 0,-1 0 0 0 0,0 0 0 0 0,0 0 0 0 0,0-1 0 0 0,0 1 0 0 0,0 0 0 0 0,0-1 0 0 0,0 1-1 0 0,-1-1 1 0 0,1 0 0 0 0,0 0 0 0 0,-1 0 0 0 0,1 0 0 0 0,-1 0 0 0 0,1 0 0 0 0,-1-1 0 0 0,0 1 0 0 0,1-1-1 0 0,-1 0 1 0 0,0 0 0 0 0,1 0 0 0 0,-1 0 0 0 0,0 0-27 0 0,-10-1 130 0 0,0-1-1 0 0,0 0 1 0 0,0-1-1 0 0,-3-2-129 0 0,7 3 53 0 0,-4-2-26 0 0,0 0 1 0 0,-1-2 0 0 0,2 1 0 0 0,-1-2 0 0 0,-9-5-28 0 0,14 7 15 0 0,-1-1 0 0 0,1 0 0 0 0,0-1 0 0 0,1 1 0 0 0,0-2-1 0 0,0 1 1 0 0,0-1 0 0 0,-2-3-15 0 0,6 6-2 0 0,1 0 0 0 0,-1 1 0 0 0,1-1 0 0 0,0 0-1 0 0,0 0 1 0 0,1 0 0 0 0,-1-1 0 0 0,1 1 0 0 0,0 0 0 0 0,1 0-1 0 0,-1-1 1 0 0,1 1 0 0 0,0 0 0 0 0,1-1 2 0 0,-1 2-4 0 0,0 0-1 0 0,1 0 1 0 0,0 0 0 0 0,0 1 0 0 0,0-1 0 0 0,0 0-1 0 0,1 1 1 0 0,-1-1 0 0 0,1 1 0 0 0,0-1-1 0 0,0 1 1 0 0,0 0 0 0 0,1 0 0 0 0,-1-1 0 0 0,1 2-1 0 0,-1-1 1 0 0,1 0 0 0 0,0 1 0 0 0,3-3 4 0 0,17-9-1233 0 0,0 0 1 0 0,1 2 0 0 0,1 0-1 0 0,7-1 1233 0 0,8-4-1784 0 0,-7-1-7 0 0</inkml:trace>
  <inkml:trace contextRef="#ctx0" brushRef="#br0" timeOffset="-197141.461">8671 7686 10680 0 0,'0'0'489'0'0,"0"0"-8"0"0,0 0-230 0 0,0 0 178 0 0,-13-4 1818 0 0,-3 20-111 0 0,13-14-2003 0 0,0 0 0 0 0,1 1 0 0 0,-1-1-1 0 0,1 1 1 0 0,0 0 0 0 0,-1 0 0 0 0,1 0-1 0 0,0 1-132 0 0,-4 7 362 0 0,-4 7 75 0 0,1 0-1 0 0,1 0 0 0 0,1 1 1 0 0,1 0-1 0 0,0 0 0 0 0,1 0 0 0 0,1 4-436 0 0,3-16 147 0 0,0 0 0 0 0,1 0 0 0 0,0 0-1 0 0,1 1 1 0 0,0 1-147 0 0,-1-7 26 0 0,0 0 0 0 0,0 0 0 0 0,1 0 0 0 0,-1 0 0 0 0,1 0 0 0 0,0-1 0 0 0,-1 1 0 0 0,1 0 0 0 0,0 0 0 0 0,0-1 0 0 0,0 1 0 0 0,0-1 0 0 0,0 1 0 0 0,1-1 0 0 0,-1 1 0 0 0,0-1 0 0 0,1 1 0 0 0,-1-1 0 0 0,1 0 0 0 0,-1 0 0 0 0,2 1-26 0 0,-1-1 21 0 0,0 0 0 0 0,0-1-1 0 0,0 1 1 0 0,0-1 0 0 0,0 1 0 0 0,1-1-1 0 0,-1 0 1 0 0,0 1 0 0 0,0-1-1 0 0,0 0 1 0 0,0 0 0 0 0,0-1 0 0 0,0 1-1 0 0,0 0 1 0 0,1-1 0 0 0,-1 1-1 0 0,0-1 1 0 0,1 0-21 0 0,0-1 7 0 0,1 0 0 0 0,-1 0 0 0 0,1 0 0 0 0,-1-1 0 0 0,0 1 0 0 0,0-1 0 0 0,0 0 0 0 0,0 1 0 0 0,2-4-7 0 0,1-2-74 0 0,-1 0 0 0 0,0-1 0 0 0,0 1 0 0 0,0-1 0 0 0,-1 0 0 0 0,-1 0 0 0 0,1-1 0 0 0,-1 0 74 0 0,4-28-348 0 0,-7 39 357 0 0,0 0-1 0 0,1 1 0 0 0,-1-1 1 0 0,0 0-1 0 0,1 0 0 0 0,-1 1 1 0 0,1-1-1 0 0,-1 0 0 0 0,1 0 0 0 0,0 0 1 0 0,-1 1-9 0 0,5 10 116 0 0,-4-6-65 0 0,1 1-1 0 0,-1-1 0 0 0,1 1 1 0 0,0-1-1 0 0,0 0 1 0 0,1 0-1 0 0,0 0 0 0 0,0 0 1 0 0,1 0-1 0 0,-1-1 0 0 0,1 0 1 0 0,0 1-1 0 0,1-1 1 0 0,-1-1-1 0 0,1 1 0 0 0,0-1 1 0 0,0 0-1 0 0,0 0 0 0 0,1 0 1 0 0,-1-1-1 0 0,1 1 1 0 0,0-1-1 0 0,0-1 0 0 0,0 1 1 0 0,0-1-1 0 0,1 0 0 0 0,-1-1 1 0 0,1 1-1 0 0,-1-1 1 0 0,1-1-1 0 0,-1 1 0 0 0,4-1-50 0 0,-5 0-281 0 0,-1 0 0 0 0,1 0 0 0 0,0 0 0 0 0,0-1 0 0 0,-1 1 0 0 0,1-1 0 0 0,0-1 0 0 0,-1 1 0 0 0,1 0 0 0 0,-1-1 0 0 0,1 0 0 0 0,-1 0 0 0 0,3-2 281 0 0,0-4-1783 0 0</inkml:trace>
  <inkml:trace contextRef="#ctx0" brushRef="#br0" timeOffset="-196887.404">8984 7785 14280 0 0,'2'12'1528'0'0,"3"11"-963"0"0,-4-16-203 0 0,0-1 1 0 0,0 0-1 0 0,1 1 0 0 0,0-1 1 0 0,1 4-363 0 0,-2-10 38 0 0,6 15 1353 0 0,0 0 0 0 0,6 6-1391 0 0,-10-16 203 0 0,0-1 0 0 0,1 0-1 0 0,-1 0 1 0 0,1 0 0 0 0,0 0 0 0 0,0-1-1 0 0,0 1 1 0 0,0-1 0 0 0,5 2-203 0 0,-3-1 129 0 0,0-1-84 0 0,-1 1 0 0 0,0-2-1 0 0,1 1 1 0 0,0 0 0 0 0,0-1 0 0 0,0 0-1 0 0,-1-1 1 0 0,2 1 0 0 0,4 0-45 0 0,-9-3-248 0 0,-1 1 0 0 0,1 0 0 0 0,-1-1 1 0 0,0 1-1 0 0,1 0 0 0 0,-1-1 0 0 0,1 0 0 0 0,-1 1 0 0 0,0-1 0 0 0,1 0 1 0 0,-1 0 247 0 0,1 0-846 0 0,2-3-6392 0 0</inkml:trace>
  <inkml:trace contextRef="#ctx0" brushRef="#br0" timeOffset="-196583.843">9082 7675 9704 0 0,'0'0'208'0'0,"0"0"48"0"0,0 0 0 0 0,7 6 32 0 0,2 2-288 0 0,0-2 0 0 0,0 2 0 0 0,0-2 0 0 0,0 2 0 0 0,2 3-136 0 0,-2-3 8 0 0,0 0-4064 0 0</inkml:trace>
  <inkml:trace contextRef="#ctx0" brushRef="#br0" timeOffset="-196350.076">9299 7932 9848 0 0,'-2'8'889'0'0,"2"-3"-970"0"0,1 35 1321 0 0,-1-36-603 0 0,1 0 0 0 0,-1 0 0 0 0,1-1 0 0 0,0 1 0 0 0,0 0 0 0 0,1 0 0 0 0,-1-1-1 0 0,2 3-636 0 0,-3-5 662 0 0,0-1-113 0 0,0 0-49 0 0,4 0 55 0 0,-3 0-503 0 0,0 0-1 0 0,0 0 0 0 0,0 0 0 0 0,0 0 1 0 0,0 0-1 0 0,0 0 0 0 0,0 0 1 0 0,0 0-1 0 0,0 0 0 0 0,0 0 1 0 0,0-1-1 0 0,0 1 0 0 0,0-1 1 0 0,0 1-1 0 0,0 0 0 0 0,0-1 1 0 0,0 0-1 0 0,0 1 0 0 0,0-1 1 0 0,0 1-1 0 0,-1-1 0 0 0,1 0 0 0 0,0 0 1 0 0,0 1-1 0 0,-1-1 0 0 0,1 0 1 0 0,0 0-1 0 0,-1 0 0 0 0,1 0 1 0 0,-1 0-52 0 0,8-13-608 0 0,-1-1 0 0 0,-1 0 0 0 0,1-5 608 0 0,-4 10-267 0 0,1 0-1 0 0,0 0 0 0 0,0 1 1 0 0,1-1-1 0 0,0 1 1 0 0,1 0-1 0 0,0 1 0 0 0,0-1 1 0 0,1 1 267 0 0,-6 7 25 0 0,0 0 0 0 0,0 1 0 0 0,0-1 0 0 0,0 0 0 0 0,0 1 0 0 0,0-1 0 0 0,0 1 0 0 0,0-1 0 0 0,1 1 0 0 0,-1-1 0 0 0,0 1 0 0 0,0 0 0 0 0,0 0 0 0 0,1 0 0 0 0,-1-1 0 0 0,0 1 0 0 0,0 0 0 0 0,0 1 0 0 0,1-1 0 0 0,-1 0 0 0 0,0 0 0 0 0,0 0 0 0 0,0 1-1 0 0,1-1 1 0 0,-1 0 0 0 0,0 1 0 0 0,0-1 0 0 0,0 1 0 0 0,0 0 0 0 0,0-1 0 0 0,0 1 0 0 0,1 0-25 0 0,4 4 349 0 0,0 0-1 0 0,0 0 1 0 0,-1 0-1 0 0,5 5-348 0 0,-7-6 145 0 0,18 21 640 0 0,-14-17-709 0 0,-1 0 0 0 0,1 0 0 0 0,0-1-1 0 0,3 2-75 0 0,-2-2 134 0 0,-1 0-1 0 0,1 1 0 0 0,4 7-133 0 0,-5-6-155 0 0,1 0 0 0 0,0-1 0 0 0,1 1 155 0 0,-6-7-857 0 0,0 1 0 0 0,1-1 0 0 0,-1 1 1 0 0,1-1-1 0 0,0 0 0 0 0,1 0 857 0 0,8 4-6345 0 0</inkml:trace>
  <inkml:trace contextRef="#ctx0" brushRef="#br0" timeOffset="-199100.494">6326 7783 10136 0 0,'0'0'777'0'0,"1"0"-505"0"0,3 0-108 0 0,-2 0 524 0 0,-2 1-417 0 0,1 1 1 0 0,0 0-1 0 0,0-1 0 0 0,-1 1 1 0 0,1-1-1 0 0,-1 1 0 0 0,1 0 1 0 0,-1-1-1 0 0,0 1 0 0 0,0 0 1 0 0,0 1-272 0 0,1 1 363 0 0,0 0-116 0 0,0 0-1 0 0,1 1 1 0 0,0-1 0 0 0,0 0 0 0 0,2 4-247 0 0,-2-3 297 0 0,1 0 1 0 0,-1 0-1 0 0,0 0 1 0 0,0 0-1 0 0,-1 1-297 0 0,15 51 2314 0 0,-9-34-1297 0 0,-1 0-1 0 0,2 17-1016 0 0,-5-19 230 0 0,2 7-143 0 0,-2 0 0 0 0,-1 0 0 0 0,-2 0 0 0 0,-1 15-87 0 0,1-40-197 0 0,0 1-1 0 0,-1-1 1 0 0,1 1-1 0 0,-1-1 1 0 0,0 0 0 0 0,0 1-1 0 0,0-1 1 0 0,-1 0-1 0 0,1 0 1 0 0,-1 0-1 0 0,0 1 198 0 0,-4 0-1756 0 0</inkml:trace>
  <inkml:trace contextRef="#ctx0" brushRef="#br0" timeOffset="-198871.599">6168 7981 6448 0 0,'34'-17'2437'0'0,"-28"14"-748"0"0,1 1 1 0 0,-1-1-1 0 0,1 1 0 0 0,2 0-1689 0 0,29-4 2009 0 0,-14 5-1476 0 0,0 1 0 0 0,3 1-533 0 0,-11 0-119 0 0,20 0 1731 0 0,17-1-1612 0 0,-41 0-2020 0 0,1-2 0 0 0,-1 0 0 0 0,8-2 2020 0 0,-2 0-6078 0 0</inkml:trace>
  <inkml:trace contextRef="#ctx0" brushRef="#br0" timeOffset="-198368.857">6596 7769 13216 0 0,'0'0'298'0'0,"0"0"46"0"0,0 0 22 0 0,-4 14 74 0 0,5 0 149 0 0,1 0-1 0 0,0 0 1 0 0,0 0 0 0 0,2 1-589 0 0,4 20 1028 0 0,17 87 2092 0 0,-12-59-1872 0 0,-10-49-1025 0 0,-2-12-7 0 0,-2-10-165 0 0,1 1-311 0 0,0 0 1 0 0,1 0 0 0 0,-1 0 0 0 0,2 0 0 0 0,-1 0-1 0 0,1 0 1 0 0,0 1 0 0 0,0-1 0 0 0,1 1 0 0 0,2-5 259 0 0,-5 10-30 0 0,1 0 1 0 0,-1 0-1 0 0,1 0 1 0 0,-1 0-1 0 0,1 0 0 0 0,-1 0 1 0 0,1 0-1 0 0,0 0 1 0 0,0 0-1 0 0,-1 0 1 0 0,1 0-1 0 0,0 1 1 0 0,0-1-1 0 0,0 0 1 0 0,0 1-1 0 0,0-1 1 0 0,0 0-1 0 0,0 1 0 0 0,0 0 1 0 0,0-1-1 0 0,0 1 1 0 0,0-1-1 0 0,0 1 1 0 0,1 0-1 0 0,-1 0 1 0 0,0 0-1 0 0,0 0 1 0 0,0 0-1 0 0,0 0 0 0 0,0 0 1 0 0,1 0-1 0 0,-1 0 1 0 0,0 0-1 0 0,0 1 1 0 0,0-1-1 0 0,1 1 30 0 0,3 1 22 0 0,1 1-1 0 0,-1 0 1 0 0,0 0 0 0 0,0 0-1 0 0,0 1 1 0 0,2 2-22 0 0,4 3 139 0 0,15 12 365 0 0,-19-15-395 0 0,0 0-1 0 0,1 0 0 0 0,0 0 1 0 0,0-1-1 0 0,0 0 1 0 0,7 2-109 0 0,-3-2 257 0 0,1-1 1 0 0,0 0-1 0 0,1-1 1 0 0,-1 0-1 0 0,0-1 1 0 0,1-1-1 0 0,12 1-257 0 0,-18-2 24 0 0,-1-1-1 0 0,0 0 1 0 0,1 0 0 0 0,-1 0-1 0 0,0-1 1 0 0,0 1 0 0 0,0-2-1 0 0,0 1 1 0 0,0-1 0 0 0,0 0-1 0 0,-1-1 1 0 0,0 1 0 0 0,1-1-1 0 0,-1-1 1 0 0,3-2-24 0 0,-6 4-66 0 0,1-1 1 0 0,-1 0-1 0 0,1 0 0 0 0,-1 0 1 0 0,0-1-1 0 0,-1 1 0 0 0,1 0 1 0 0,0-2 65 0 0,-2 3-59 0 0,0 1 1 0 0,0-1-1 0 0,0 0 1 0 0,0 0 0 0 0,-1 1-1 0 0,1-1 1 0 0,-1 0 0 0 0,1 0-1 0 0,-1 0 1 0 0,0 0-1 0 0,0 0 1 0 0,0 0 0 0 0,-1 0-1 0 0,1-1 59 0 0,-3-7-192 0 0,3 10 176 0 0,0-1 1 0 0,0 1-1 0 0,0-1 0 0 0,-1 1 1 0 0,1-1-1 0 0,-1 1 1 0 0,1-1-1 0 0,-1 1 0 0 0,1 0 1 0 0,-1-1-1 0 0,0 1 1 0 0,1 0-1 0 0,-1-1 0 0 0,0 1 1 0 0,0 0-1 0 0,0 0 1 0 0,0 0-1 0 0,0 0 0 0 0,0 0 1 0 0,0 0-1 0 0,-1 0 1 0 0,1 0-1 0 0,0 0 0 0 0,0 1 1 0 0,-1-1-1 0 0,1 0 1 0 0,-1 1-1 0 0,0-1 16 0 0,0 1 3 0 0,1-1-1 0 0,-1 1 1 0 0,1 0-1 0 0,-1 0 1 0 0,1 0-1 0 0,-1 0 1 0 0,1 0-1 0 0,-1 1 1 0 0,0-1-1 0 0,1 0 1 0 0,-1 1-1 0 0,1-1 1 0 0,-1 1-1 0 0,1-1 1 0 0,0 1-1 0 0,-1 0 1 0 0,1 0-1 0 0,0-1 1 0 0,-1 1-1 0 0,1 0 1 0 0,0 0-1 0 0,0 0 1 0 0,0 0 0 0 0,0 1-1 0 0,0-1 1 0 0,0 0-1 0 0,0 0 1 0 0,0 1-1 0 0,0-1 1 0 0,1 1-1 0 0,-1-1 1 0 0,0 2-3 0 0,-1 0 61 0 0,1 0-1 0 0,0 0 1 0 0,0 1 0 0 0,0-1 0 0 0,0 0 0 0 0,0 1 0 0 0,1-1 0 0 0,-1 1 0 0 0,1-1 0 0 0,0 1 0 0 0,0 0 0 0 0,0-1-1 0 0,1 1 1 0 0,0 2-61 0 0,0-3 55 0 0,0 1 0 0 0,0-1-1 0 0,1 1 1 0 0,-1-1 0 0 0,1 0-1 0 0,0 0 1 0 0,0 1 0 0 0,0-1-1 0 0,0-1 1 0 0,1 1 0 0 0,-1 0-1 0 0,1 0 1 0 0,0-1 0 0 0,0 0-1 0 0,0 1 1 0 0,0-1 0 0 0,0 0-1 0 0,0-1 1 0 0,0 1 0 0 0,1 0-1 0 0,-1-1 1 0 0,1 0 0 0 0,-1 0-1 0 0,4 1-54 0 0,26 4 536 0 0,0-1 0 0 0,0-1 0 0 0,27-1-536 0 0,-35-2-12 0 0,22 0-3816 0 0,24-3 3828 0 0,-53 1-1312 0 0</inkml:trace>
  <inkml:trace contextRef="#ctx0" brushRef="#br0" timeOffset="-190518.325">1000 9165 3224 0 0,'13'-2'136'0'0,"-11"-1"40"0"0,5-2-176 0 0,-5-1 0 0 0,5 0 0 0 0,-4 1 0 0 0,-3 0 416 0 0,0 5 56 0 0</inkml:trace>
  <inkml:trace contextRef="#ctx0" brushRef="#br0" timeOffset="-188715.932">947 9092 2760 0 0,'3'-6'439'0'0,"-3"4"2"0"0,1 1 1 0 0,0-1 0 0 0,-1 1 0 0 0,1-1 0 0 0,-1 0-1 0 0,0 1 1 0 0,0-1 0 0 0,0 1 0 0 0,1-1 0 0 0,-1 1 0 0 0,-1-1-1 0 0,1 0 1 0 0,0 1 0 0 0,0-2-442 0 0,-1 2 158 0 0,1 0 1 0 0,-1 0-1 0 0,0 0 0 0 0,1 1 0 0 0,-1-1 1 0 0,0 0-1 0 0,1 0 0 0 0,-1 1 0 0 0,0-1 1 0 0,0 0-1 0 0,1 1 0 0 0,-1-1 0 0 0,0 1 1 0 0,0-1-1 0 0,0 1 0 0 0,0-1 0 0 0,0 1 1 0 0,0 0-1 0 0,0-1 0 0 0,0 1 0 0 0,0 0 1 0 0,0 0-1 0 0,0 0 0 0 0,-1 0-158 0 0,-10-2 425 0 0,0 2-1 0 0,1 0 1 0 0,-1 0-1 0 0,0 1 1 0 0,0 0-1 0 0,1 1 0 0 0,-1 0 1 0 0,1 1-1 0 0,-1 1 1 0 0,1 0-1 0 0,0 0 1 0 0,-5 3-425 0 0,5-1 249 0 0,-1 1 0 0 0,1 0 1 0 0,0 0-1 0 0,0 1 0 0 0,1 0 1 0 0,0 1-1 0 0,1 0 0 0 0,0 1 0 0 0,0 0 1 0 0,1 0-1 0 0,0 1-249 0 0,-14 34 757 0 0,19-40-707 0 0,0 1-1 0 0,1-1 1 0 0,0 1-1 0 0,0-1 1 0 0,0 1-1 0 0,1 0 1 0 0,-1 0-1 0 0,1-1 1 0 0,1 1-1 0 0,-1 0 1 0 0,1 0-1 0 0,0 3-49 0 0,0-6 4 0 0,1 0 1 0 0,-1 0-1 0 0,1 0 0 0 0,-1-1 1 0 0,1 1-1 0 0,0 0 0 0 0,0-1 1 0 0,0 1-1 0 0,0 0 0 0 0,0-1 1 0 0,1 1-1 0 0,-1-1 0 0 0,1 0 1 0 0,0 1-1 0 0,0-1 1 0 0,-1 0-1 0 0,1 0 0 0 0,1 0 1 0 0,-1-1-1 0 0,0 1 0 0 0,0 0 1 0 0,1-1-1 0 0,-1 1 0 0 0,1-1 1 0 0,-1 0-1 0 0,2 1-4 0 0,1-1 21 0 0,-1 0 0 0 0,1 0 0 0 0,0 0 0 0 0,1 0 0 0 0,-1-1 0 0 0,0 0 0 0 0,0 0 0 0 0,0 0 0 0 0,0-1 0 0 0,0 0 0 0 0,0 0 0 0 0,5-1-21 0 0,-2-1 10 0 0,1 0-1 0 0,-1 0 1 0 0,0-1-1 0 0,0 0 1 0 0,0 0-1 0 0,6-6-9 0 0,-7 5-12 0 0,0 0 0 0 0,0-1 0 0 0,-1-1 0 0 0,1 1 0 0 0,-2-1 0 0 0,1 0 0 0 0,-1 0 0 0 0,0-1 0 0 0,0 1 0 0 0,1-4 12 0 0,10-24-610 0 0,10-27 610 0 0,-18 43-238 0 0,-7 17 220 0 0,0-1 0 0 0,0 0 0 0 0,1 1 0 0 0,-1-1 0 0 0,1 1 0 0 0,-1 0 0 0 0,1-1 0 0 0,0 1 0 0 0,0 0 0 0 0,0 0 0 0 0,0 0 0 0 0,1 1 0 0 0,-1-1 0 0 0,0 0 0 0 0,1 1 0 0 0,-1 0 0 0 0,1-1 0 0 0,0 1 0 0 0,-1 0 0 0 0,1 0 0 0 0,0 0 0 0 0,-1 1 0 0 0,1-1 0 0 0,0 1 0 0 0,0-1 0 0 0,0 1 0 0 0,0 0 0 0 0,0 0 0 0 0,-1 0 0 0 0,1 1 0 0 0,0-1 0 0 0,0 1 0 0 0,0 0 0 0 0,0-1 0 0 0,-1 1 0 0 0,1 0 0 0 0,0 0 0 0 0,-1 1 0 0 0,1-1 0 0 0,-1 1 0 0 0,0-1 0 0 0,1 1 0 0 0,-1 0 0 0 0,1 1 18 0 0,10 10 83 0 0,-1 0 0 0 0,0 1 0 0 0,-1 1 0 0 0,-1 0 0 0 0,0 0 0 0 0,-1 1 0 0 0,-1 0 0 0 0,6 14-83 0 0,-13-25 42 0 0,1-1-1 0 0,-1 0 0 0 0,0 0 0 0 0,0 1 0 0 0,-1-1 1 0 0,1 1-1 0 0,-1-1 0 0 0,0 1 0 0 0,0-1 0 0 0,-1 1 1 0 0,1-1-1 0 0,-1 0 0 0 0,0 1 0 0 0,0-1 0 0 0,-1 0 1 0 0,1 1-1 0 0,-1-1 0 0 0,0 0 0 0 0,0 0 0 0 0,-1 1-41 0 0,3-5 80 0 0,-1 0-59 0 0,0 1 0 0 0,0-1 0 0 0,0 0-1 0 0,0 0 1 0 0,0 0 0 0 0,0 0 0 0 0,0 0-1 0 0,0 0 1 0 0,0 0 0 0 0,0 0 0 0 0,0-1-1 0 0,0 1 1 0 0,0 0 0 0 0,-1-1-21 0 0,1-2 7 0 0,1 1-1 0 0,-1-1 1 0 0,0 0-1 0 0,1 0 1 0 0,0 1 0 0 0,-1-1-1 0 0,1 0 1 0 0,0 0-1 0 0,1 0 1 0 0,-1 1 0 0 0,0-2-7 0 0,8-34-217 0 0,-6 28 104 0 0,0 2 37 0 0,1 0 1 0 0,0 1 0 0 0,0 0 0 0 0,1 0 0 0 0,0 0-1 0 0,0 0 1 0 0,1 0 0 0 0,0 1 0 0 0,0 0 0 0 0,3-3 75 0 0,-3 4-32 0 0,-1 1 0 0 0,1 0 1 0 0,0 1-1 0 0,1-1 0 0 0,-1 1 1 0 0,0 0-1 0 0,1 0 1 0 0,0 0-1 0 0,0 1 0 0 0,-1 0 1 0 0,7-1 31 0 0,18 1-120 0 0,-22 2 106 0 0,-7 0 14 0 0,0 0 0 0 0,-1 0 0 0 0,1 0 0 0 0,-1 0 0 0 0,1 1 0 0 0,0-1 0 0 0,-1 0 0 0 0,1 0 0 0 0,0 0 0 0 0,-1 0 0 0 0,1 1 0 0 0,-1-1 0 0 0,1 0 0 0 0,-1 1 0 0 0,1-1 0 0 0,-1 0 0 0 0,1 1 0 0 0,-1-1 0 0 0,1 0 0 0 0,-1 1 0 0 0,1-1 0 0 0,-1 1 0 0 0,1-1 0 0 0,-1 1 0 0 0,0-1 0 0 0,1 1 0 0 0,0 1 0 0 0,2 2 14 0 0,1-1 0 0 0,-1 1 0 0 0,0-1 0 0 0,0 1-1 0 0,0 0 1 0 0,-1 0 0 0 0,1 0 0 0 0,-1 1 0 0 0,0-1-1 0 0,0 0 1 0 0,-1 1 0 0 0,1 0-14 0 0,2 10 177 0 0,-1 1 0 0 0,0-1 0 0 0,-1 2-177 0 0,0-2 94 0 0,0-1 0 0 0,1 1 0 0 0,4 10-94 0 0,-6-22 12 0 0,0 0 0 0 0,0 0 0 0 0,1 0 0 0 0,-1 0 1 0 0,1 0-1 0 0,0 0 0 0 0,0 0 0 0 0,0 0 0 0 0,0-1 0 0 0,0 1 0 0 0,1-1 0 0 0,-1 0 1 0 0,3 2-13 0 0,-3-3 12 0 0,0 0 0 0 0,1 1 1 0 0,-1-1-1 0 0,0 0 0 0 0,1-1 1 0 0,-1 1-1 0 0,1 0 0 0 0,-1-1 1 0 0,1 1-1 0 0,-1-1 0 0 0,1 0 1 0 0,0 0-1 0 0,-1 0 0 0 0,1 0 1 0 0,-1-1-1 0 0,1 1 0 0 0,-1 0 1 0 0,1-1-1 0 0,0 0-12 0 0,6-1 19 0 0,0-1 0 0 0,0 0 0 0 0,0-1-1 0 0,-1 0 1 0 0,1 0 0 0 0,-1-1 0 0 0,0 0 0 0 0,0 0 0 0 0,-1-1 0 0 0,1 0 0 0 0,-1 0-1 0 0,0-1 1 0 0,3-4-19 0 0,-6 6 6 0 0,-1-1 0 0 0,0 1 0 0 0,0-1 0 0 0,0 0 0 0 0,0 0 0 0 0,-1 0 0 0 0,0 0 0 0 0,0-1-6 0 0,7-20 16 0 0,31-78-944 0 0,-3-7 928 0 0,-34 104-110 0 0,-1-1 0 0 0,-1 1 0 0 0,0 0 0 0 0,0-1 0 0 0,0 1 0 0 0,-1-8 110 0 0,0 11-41 0 0,-1-1 0 0 0,0 1 0 0 0,1-1 0 0 0,-2 1 0 0 0,1 0 0 0 0,0 0 0 0 0,-1-1 0 0 0,0 1 0 0 0,0 0-1 0 0,-1 0 1 0 0,0 0 41 0 0,3 5 0 0 0,-1-1 0 0 0,1 0 0 0 0,-1-1 0 0 0,0 1 0 0 0,0 0 0 0 0,0 0 0 0 0,0 0 0 0 0,0 0 0 0 0,0 1 0 0 0,0-1 0 0 0,0 0 0 0 0,0 0 0 0 0,0 1 0 0 0,0-1 0 0 0,-1 0 0 0 0,1 1 0 0 0,0-1 0 0 0,0 1 0 0 0,-1 0 0 0 0,1-1 0 0 0,0 1 0 0 0,-1 0 0 0 0,1 0 0 0 0,-1 0 0 0 0,-2 0 0 0 0,3 0 0 0 0,1 0 0 0 0,-1 1 0 0 0,0-1 0 0 0,0 0 0 0 0,1 0 0 0 0,-1 1 0 0 0,0-1 0 0 0,1 1 0 0 0,-1-1 0 0 0,0 1 0 0 0,1-1 0 0 0,-1 1 0 0 0,1-1 0 0 0,-1 1 0 0 0,1-1 0 0 0,-1 1 0 0 0,1 0 0 0 0,-1-1 0 0 0,1 1 0 0 0,-1 0 0 0 0,1-1 0 0 0,0 1 0 0 0,-1 0 0 0 0,1 0 0 0 0,0-1 0 0 0,0 1 0 0 0,0 1 0 0 0,-1 0 0 0 0,-1 3 0 0 0,1 0 0 0 0,0 1 0 0 0,0-1 0 0 0,0 0 0 0 0,1 1 0 0 0,0 4 0 0 0,-3 23 0 0 0,0-17 10 0 0,1 0 0 0 0,1 0-1 0 0,1 0 1 0 0,1 7-10 0 0,-3 36 107 0 0,2-47-74 0 0,-1 0 0 0 0,2 0 0 0 0,-1 0 0 0 0,2 0-1 0 0,-1 0 1 0 0,2 3-33 0 0,-1-10 31 0 0,-1 1 0 0 0,1-1-1 0 0,0 0 1 0 0,0 1-1 0 0,0-1 1 0 0,1 0-1 0 0,-1 0 1 0 0,1-1-1 0 0,1 1 1 0 0,-1-1-1 0 0,1 1 1 0 0,-1-1-1 0 0,1 0 1 0 0,3 2-31 0 0,-6-5 9 0 0,0 0 0 0 0,0 0-1 0 0,0 0 1 0 0,0 0 0 0 0,1 0 0 0 0,-1-1 0 0 0,0 1 0 0 0,0 0-1 0 0,1-1 1 0 0,-1 1 0 0 0,0-1 0 0 0,1 1 0 0 0,-1-1 0 0 0,0 0-1 0 0,1 0 1 0 0,0 1-9 0 0,4-1 40 0 0,-4 1-28 0 0,1 0 0 0 0,0-1 0 0 0,-1 0 0 0 0,1 0 0 0 0,0 1-1 0 0,-1-2 1 0 0,1 1 0 0 0,0 0 0 0 0,-1 0 0 0 0,1-1 0 0 0,0 0 0 0 0,-1 1-1 0 0,1-1 1 0 0,-1 0 0 0 0,1 0 0 0 0,-1 0 0 0 0,0-1 0 0 0,1 1-1 0 0,-1 0 1 0 0,0-1 0 0 0,0 0 0 0 0,0 1 0 0 0,0-1 0 0 0,0 0 0 0 0,0 0-1 0 0,1-2-11 0 0,4-5-110 0 0,-1 1 0 0 0,0-1 0 0 0,-1 0-1 0 0,0-1 1 0 0,-1 1 0 0 0,2-5 110 0 0,31-87-1615 0 0,-36 99 1585 0 0,-1 1 24 0 0,0 1-1 0 0,0-1 0 0 0,0 1 1 0 0,0-1-1 0 0,0 1 0 0 0,0-1 0 0 0,1 1 1 0 0,-1-1-1 0 0,0 1 0 0 0,0-1 1 0 0,1 1-1 0 0,-1-1 0 0 0,0 1 1 0 0,1 0-1 0 0,-1-1 0 0 0,1 1 1 0 0,-1-1-1 0 0,0 1 0 0 0,1 0 1 0 0,-1-1-1 0 0,1 1 0 0 0,-1 0 0 0 0,1 0 1 0 0,0-1 6 0 0,0 0-88 0 0,0 3 72 0 0,1 0 1 0 0,-1 0 0 0 0,1 0-1 0 0,-1 0 1 0 0,1 0 0 0 0,-1 0-1 0 0,1 2 16 0 0,-1-2-27 0 0,5 10 178 0 0,-1 1-1 0 0,0 0 1 0 0,2 6-151 0 0,13 32 449 0 0,-12-34-348 0 0,-5-10-7 0 0,0 1 0 0 0,1 0 0 0 0,1-1 0 0 0,-1 0 0 0 0,1 0 0 0 0,1 1-94 0 0,-4-6 38 0 0,-1-1-1 0 0,1 1 1 0 0,0-1-1 0 0,0 1 0 0 0,-1-1 1 0 0,1 0-1 0 0,0 0 1 0 0,0 0-1 0 0,0 0 0 0 0,0 0 1 0 0,1 0-1 0 0,-1-1 1 0 0,0 1-1 0 0,0 0 0 0 0,0-1 1 0 0,0 0-1 0 0,1 0 1 0 0,-1 1-1 0 0,0-1 0 0 0,0-1 1 0 0,1 1-1 0 0,-1 0 1 0 0,0 0-1 0 0,0-1 0 0 0,2 0-37 0 0,0 0 27 0 0,0-1 0 0 0,0 0 0 0 0,0 0 0 0 0,0 0 0 0 0,0 0 0 0 0,-1-1 0 0 0,1 0 0 0 0,-1 1 0 0 0,0-1 0 0 0,0-1 0 0 0,0 1 0 0 0,0 0 0 0 0,0-1 0 0 0,2-3-27 0 0,1-2-3 0 0,0-1 0 0 0,-1 0 1 0 0,0 0-1 0 0,-1-1 0 0 0,1-3 3 0 0,0 1-90 0 0,-4 11 42 0 0,1-1 0 0 0,-1 1-1 0 0,0-1 1 0 0,-1 0-1 0 0,1 0 1 0 0,0 1-1 0 0,-1-1 1 0 0,1-1 48 0 0,-1 4-76 0 0,0 0-15 0 0,1 1 77 0 0,1 0 0 0 0,-1 0-1 0 0,1 0 1 0 0,-1 1 0 0 0,1-1-1 0 0,-1 1 1 0 0,0-1-1 0 0,0 1 1 0 0,0-1 0 0 0,0 1-1 0 0,0 0 1 0 0,0-1 0 0 0,0 1-1 0 0,0 1 15 0 0,-1-3-4 0 0,38 80-63 0 0,-2 9 67 0 0,-29-74-9 0 0,0 3 129 0 0,0 1 1 0 0,-1-1-1 0 0,0 1 0 0 0,-2 0 0 0 0,2 16-120 0 0,-5-28 99 0 0,-1 0 1 0 0,1-1-1 0 0,-2 1 0 0 0,1 0 0 0 0,-2 7-99 0 0,1-11 63 0 0,0 1 1 0 0,0 0-1 0 0,-1-1 1 0 0,1 1 0 0 0,-1-1-1 0 0,0 1 1 0 0,0-1-1 0 0,0 0 1 0 0,0 0-1 0 0,-1 0 1 0 0,-1 2-64 0 0,-1-1 61 0 0,0 0 1 0 0,0-1-1 0 0,-1 1 0 0 0,0-1 1 0 0,1 0-1 0 0,-1 0 1 0 0,0-1-1 0 0,-1 0 0 0 0,1 0 1 0 0,0 0-1 0 0,-1-1-61 0 0,-10 4 98 0 0,4-2-54 0 0,-1 0-1 0 0,1-1 1 0 0,-1-1-1 0 0,1 0 1 0 0,-1-1 0 0 0,-10-2-44 0 0,8 1 27 0 0,-1-1 1 0 0,1-1 0 0 0,0-1 0 0 0,1 0-1 0 0,-13-5-27 0 0,20 5-110 0 0,0-1 0 0 0,0 1-1 0 0,-5-5 111 0 0,-15-8-438 0 0,28 16 255 0 0,0 0 0 0 0,0 0 1 0 0,0 0-1 0 0,0 1 0 0 0,0-1 0 0 0,0 0 1 0 0,1 0-1 0 0,-1 0 0 0 0,0 0 0 0 0,1 1 1 0 0,-1-1-1 0 0,0 0 0 0 0,1 0 0 0 0,-1 0 1 0 0,1 1 182 0 0,17-21-4164 0 0,-6 11 2023 0 0</inkml:trace>
  <inkml:trace contextRef="#ctx0" brushRef="#br0" timeOffset="-185033.07">2819 8967 9416 0 0,'0'0'430'0'0,"0"0"-8"0"0,-1-5-258 0 0,-1 1-79 0 0,1 3 354 0 0,1 1 137 0 0,0 0 28 0 0,-3-1 2718 0 0,2 1 60 0 0,-1 4-4064 0 0,-2 8 894 0 0,0 1 0 0 0,0 0 0 0 0,2 0-1 0 0,-1 0 1 0 0,2 0 0 0 0,-1 12-212 0 0,2 20 868 0 0,2 16-868 0 0,-1-55 46 0 0,0 16 121 0 0,0 12 62 0 0,2 0-1 0 0,3 5-228 0 0,13 40 3 0 0,-19-66-2623 0 0,0-12-4042 0 0</inkml:trace>
  <inkml:trace contextRef="#ctx0" brushRef="#br0" timeOffset="-184230.03">2596 9176 6448 0 0,'-1'0'498'0'0,"-1"-2"-194"0"0,1 2 406 0 0,1 0 214 0 0,4 0-533 0 0,-1-1 1 0 0,0 1-1 0 0,0-1 1 0 0,1 0-1 0 0,-1 0 1 0 0,3-1-392 0 0,12-3 165 0 0,27-5 43 0 0,0-1 0 0 0,-1-3-1 0 0,0-1 1 0 0,21-12-208 0 0,-38 13-1758 0 0,-1 0 0 0 0,-1-2-1 0 0,17-14 1759 0 0,-26 16 110 0 0,-10 10 578 0 0,0-1 1 0 0,0 1-1 0 0,0 0 1 0 0,0 0-1 0 0,4-2-688 0 0,-9 6 862 0 0,-1 0 2 0 0,1 0-688 0 0,0 0 0 0 0,0 0 0 0 0,0 0 0 0 0,0 0 0 0 0,0 0 0 0 0,0 0 0 0 0,0 0 0 0 0,0 1 0 0 0,0-1 0 0 0,0 0 0 0 0,-1 1 0 0 0,1-1 0 0 0,0 0 0 0 0,0 1 0 0 0,0-1 0 0 0,-1 1 0 0 0,1 0 0 0 0,0 0-176 0 0,3 6 428 0 0,-1 1 0 0 0,-1 0 0 0 0,1 0 0 0 0,-1 1 0 0 0,-1-1 1 0 0,0 0-1 0 0,1 8-428 0 0,1 10 385 0 0,-1-8 81 0 0,-1 1-1 0 0,0-1 1 0 0,-1 1-1 0 0,-2-1 1 0 0,0 0-1 0 0,-4 18-465 0 0,4-14 427 0 0,2-19-421 0 0,0 0 0 0 0,0 1 0 0 0,-1-1 0 0 0,1 0 1 0 0,-1 0-1 0 0,0 0 0 0 0,0 0 0 0 0,0 0 0 0 0,0 0 0 0 0,-1 1-6 0 0,0 2 30 0 0,-1-1 0 0 0,0 0-1 0 0,0 1 1 0 0,-1-2-1 0 0,0 1 1 0 0,0 0 0 0 0,0-1-1 0 0,0 1 1 0 0,-1-1-1 0 0,-2 2-29 0 0,7-6 5 0 0,-1-1 0 0 0,1 1 0 0 0,0 0 0 0 0,-1 0 0 0 0,1 0 0 0 0,-1 0 0 0 0,1-1 0 0 0,0 1 0 0 0,-1 0 0 0 0,1 0 0 0 0,0-1 0 0 0,-1 1 0 0 0,1 0 0 0 0,0-1 0 0 0,-1 1 0 0 0,1 0 0 0 0,0-1 0 0 0,0 1 0 0 0,-1-1 0 0 0,1 1 0 0 0,0 0 0 0 0,0-1-1 0 0,0 1 1 0 0,0-1 0 0 0,-1 1-5 0 0,-3-11 2 0 0,3 8-22 0 0,1 1 0 0 0,0-1 0 0 0,0 0 0 0 0,0 0 1 0 0,0 0-1 0 0,1 0 0 0 0,-1 0 0 0 0,1 0 0 0 0,0 1 1 0 0,0-1-1 0 0,0 0 0 0 0,0 0 0 0 0,0 1 0 0 0,1-1 20 0 0,2-5-25 0 0,1 0 1 0 0,0 0-1 0 0,4-5 25 0 0,-5 8-35 0 0,3-5-98 0 0,1 1-1 0 0,0 0 1 0 0,6-5 133 0 0,-13 13-10 0 0,1 0 1 0 0,-1 0-1 0 0,1 0 0 0 0,0 0 1 0 0,0 0-1 0 0,0 0 0 0 0,0 1 0 0 0,-1-1 1 0 0,1 1 9 0 0,7-3-92 0 0,-8 3 81 0 0,0-1 0 0 0,0 1 0 0 0,0 0 0 0 0,0 0 0 0 0,0 0 0 0 0,0 1 0 0 0,0-1 0 0 0,0 0 0 0 0,0 0 0 0 0,0 0 0 0 0,0 1 0 0 0,0-1 0 0 0,0 1 0 0 0,0-1 0 0 0,0 1 0 0 0,0-1 0 0 0,0 1 0 0 0,0 0 11 0 0,15 11-71 0 0,-8-4 40 0 0,0 0 0 0 0,-1 0-1 0 0,0 1 1 0 0,5 8 31 0 0,-7-9 61 0 0,0 0-1 0 0,1-1 0 0 0,0 0 1 0 0,1 0-1 0 0,0 0 0 0 0,3 3-60 0 0,0-3 93 0 0,-7-4-58 0 0,-1-1 0 0 0,1 0 1 0 0,0 0-1 0 0,0 0 0 0 0,-1-1 0 0 0,1 1 1 0 0,0-1-1 0 0,1 1 0 0 0,-1-1 0 0 0,0 0 0 0 0,0 0 1 0 0,0 0-1 0 0,1-1 0 0 0,-1 1 0 0 0,0-1 0 0 0,3 0-35 0 0,1 0 43 0 0,0 0 0 0 0,1-1 0 0 0,-1 0 0 0 0,0-1 0 0 0,0 0 0 0 0,1 0 0 0 0,-1 0-1 0 0,-1-1 1 0 0,1 0 0 0 0,0 0 0 0 0,-1-1 0 0 0,1 0 0 0 0,-1 0 0 0 0,0-1 0 0 0,3-2-43 0 0,-4 2 2 0 0,-1 1 1 0 0,1-1-1 0 0,-1 0 0 0 0,0 0 1 0 0,-1 0-1 0 0,1 0 1 0 0,-1-1-1 0 0,0 0 0 0 0,0 1 1 0 0,-1-1-1 0 0,0 0 1 0 0,0 0-1 0 0,0-1 0 0 0,-1 1 1 0 0,0 0-1 0 0,0-1 1 0 0,0 1-1 0 0,-1-3-2 0 0,-1 3-38 0 0,0 0 0 0 0,0-1 1 0 0,-1 1-1 0 0,0 0 0 0 0,0 0 0 0 0,-3-5 38 0 0,5 10-14 0 0,-1 0 10 0 0,1 1 0 0 0,0-1 0 0 0,0 1 0 0 0,0-1 0 0 0,0 1 0 0 0,-1-1 0 0 0,1 1 0 0 0,0 0 0 0 0,-1-1 0 0 0,1 1 0 0 0,0-1 0 0 0,0 1 0 0 0,-1 0 0 0 0,1-1 0 0 0,-1 1 0 0 0,1 0 0 0 0,0-1 0 0 0,-1 1 0 0 0,1 0 0 0 0,-1 0 0 0 0,1 0 0 0 0,-1-1 0 0 0,1 1 0 0 0,-1 0 0 0 0,1 0 0 0 0,-1 0 0 0 0,1 0 0 0 0,-1 0 0 0 0,1 0 4 0 0,-1 0-5 0 0,0 0-1 0 0,0 0 0 0 0,0 1 0 0 0,0-1 1 0 0,0 0-1 0 0,1 1 0 0 0,-1-1 1 0 0,0 1-1 0 0,0-1 0 0 0,0 1 1 0 0,1-1-1 0 0,-1 1 0 0 0,0 0 0 0 0,0 0 6 0 0,-1 1-7 0 0,0 0 0 0 0,1 0-1 0 0,-1 0 1 0 0,0 0-1 0 0,1 1 1 0 0,0-1 0 0 0,-1 1-1 0 0,1-1 1 0 0,0 1-1 0 0,0 0 8 0 0,0 4 17 0 0,0 1 0 0 0,1 0-1 0 0,0-1 1 0 0,0 1 0 0 0,1-1 0 0 0,1 6-17 0 0,-1-10 31 0 0,0 1 1 0 0,0 0 0 0 0,0-1-1 0 0,0 1 1 0 0,0-1 0 0 0,1 1-1 0 0,0-1 1 0 0,0 0 0 0 0,0 1 0 0 0,0-1-1 0 0,0 0 1 0 0,0 0 0 0 0,1-1-1 0 0,0 2-31 0 0,6 3 105 0 0,-1 0-1 0 0,1-1 0 0 0,0 0 0 0 0,0 0 0 0 0,1-1 1 0 0,1 0-105 0 0,5 1 242 0 0,0-1-1 0 0,1 0 1 0 0,0-1 0 0 0,0-2 0 0 0,12 2-242 0 0,23-2-2776 0 0,12-2 2776 0 0,-29 0-4359 0 0,-23 0-3188 0 0</inkml:trace>
  <inkml:trace contextRef="#ctx0" brushRef="#br0" timeOffset="-181958.049">4266 8948 12496 0 0,'0'0'572'0'0,"0"0"-11"0"0,0 0-289 0 0,-9 0 1140 0 0,7 1-1279 0 0,0 1-1 0 0,0-1 1 0 0,1 0 0 0 0,-1 1 0 0 0,0 0-1 0 0,1-1 1 0 0,-1 1 0 0 0,1 0 0 0 0,0 0 0 0 0,-1 0-1 0 0,1 0 1 0 0,0 0 0 0 0,0 0 0 0 0,1 0-1 0 0,-1 0 1 0 0,0 0 0 0 0,1 0 0 0 0,-1 1-1 0 0,1-1 1 0 0,-1 0 0 0 0,1 0 0 0 0,0 1 0 0 0,0-1-1 0 0,0 0-132 0 0,0 8 270 0 0,1-1 0 0 0,-1 0-1 0 0,1 0 1 0 0,1 0-1 0 0,1 4-269 0 0,13 50 1058 0 0,3 9 475 0 0,4 41-1533 0 0,-13-69 160 0 0,-7-32-112 0 0,0-1 1 0 0,-1 1-1 0 0,0-1 0 0 0,-1 11-48 0 0,0-18 8 0 0,-1-1 1 0 0,1 1-1 0 0,0 0 0 0 0,-1-1 0 0 0,1 0 0 0 0,1 1 0 0 0,-1-1 0 0 0,1 0-8 0 0,5 19 7 0 0,-7-15-72 0 0,0-6-268 0 0,0-1-94 0 0,0 0-12 0 0,0 0-194 0 0,0 0-811 0 0,0 0-343 0 0</inkml:trace>
  <inkml:trace contextRef="#ctx0" brushRef="#br0" timeOffset="-181603.029">4291 9106 4144 0 0,'7'-23'-243'0'0,"-5"17"1112"0"0,1 1 0 0 0,-1 0 1 0 0,1 0-1 0 0,0 1 0 0 0,3-4-869 0 0,-4 5 486 0 0,1 0 0 0 0,-1 1 0 0 0,1-1 0 0 0,-1 1 0 0 0,1-1 0 0 0,0 1 0 0 0,0 0 0 0 0,0 0 0 0 0,0 0 0 0 0,0 1 0 0 0,1-1 0 0 0,-1 1 0 0 0,0 0 0 0 0,1 0 0 0 0,-1 0 1 0 0,2 0-487 0 0,-1 1 165 0 0,0-1 1 0 0,0 1-1 0 0,0 1 1 0 0,0-1 0 0 0,-1 1-1 0 0,1-1 1 0 0,0 1 0 0 0,0 0-1 0 0,0 0 1 0 0,-1 1-1 0 0,1-1 1 0 0,-1 1 0 0 0,1 0-1 0 0,-1 0 1 0 0,1 0 0 0 0,-1 0-1 0 0,0 1 1 0 0,1 0-166 0 0,-1 0 85 0 0,0 0 0 0 0,0 0 0 0 0,0 0 0 0 0,0 1 0 0 0,0-1 0 0 0,-1 1 0 0 0,0-1 0 0 0,0 1 1 0 0,0 0-1 0 0,0 0 0 0 0,0 0 0 0 0,-1 0 0 0 0,0 0 0 0 0,1 1 0 0 0,-2-1 0 0 0,1 2-85 0 0,0-3 50 0 0,-1 1-1 0 0,0-1 1 0 0,1 1 0 0 0,-2 0 0 0 0,1-1-1 0 0,0 1 1 0 0,-1 0 0 0 0,1-1-1 0 0,-1 1 1 0 0,0-1 0 0 0,-1 1 0 0 0,1-1-1 0 0,0 1 1 0 0,-1-1 0 0 0,0 0-1 0 0,0 0 1 0 0,0 0 0 0 0,0 0 0 0 0,0 0-1 0 0,-1 0 1 0 0,-2 2-50 0 0,-3 4-3 0 0,-1-1 0 0 0,0 0 0 0 0,-1 0 0 0 0,0-1 0 0 0,0 0 0 0 0,-1-1 0 0 0,1 0 0 0 0,-1-1 0 0 0,-1 0 0 0 0,1 0 0 0 0,-1-2-1 0 0,1 1 1 0 0,-1-1 0 0 0,-11 1 3 0 0,21-4-89 0 0,0 0 0 0 0,0 0 0 0 0,0 0-1 0 0,0 0 1 0 0,1 0 0 0 0,-1 0 0 0 0,0 0-1 0 0,0-1 1 0 0,0 1 0 0 0,0-1-1 0 0,0 1 1 0 0,1-1 0 0 0,-1 0 0 0 0,0 0-1 0 0,0 0 1 0 0,1 0 0 0 0,-1 0 0 0 0,1 0-1 0 0,-1 0 1 0 0,1 0 0 0 0,-1-1 0 0 0,1 1-1 0 0,0 0 1 0 0,0-1 0 0 0,-1 1 0 0 0,1-2 89 0 0,-1 1-472 0 0,1-1 0 0 0,0 0 1 0 0,0 0-1 0 0,0 0 1 0 0,0 0-1 0 0,0 0 0 0 0,1 0 1 0 0,-1 0-1 0 0,1 0 1 0 0,0 0-1 0 0,0 0 0 0 0,0 0 1 0 0,0 0-1 0 0,1 0 1 0 0,-1 0-1 0 0,1-1 472 0 0,5-12-4973 0 0</inkml:trace>
  <inkml:trace contextRef="#ctx0" brushRef="#br0" timeOffset="-181310.825">4514 8789 4144 0 0,'3'-2'435'0'0,"1"1"0"0"0,-1 0 1 0 0,0 0-1 0 0,1 0 0 0 0,-1 1 0 0 0,1-1 1 0 0,-1 1-1 0 0,1-1 0 0 0,-1 1 0 0 0,1 0 0 0 0,0 1 1 0 0,-1-1-1 0 0,1 1 0 0 0,-1-1 0 0 0,1 1 1 0 0,2 1-436 0 0,-3-1 491 0 0,-1 1 1 0 0,1-1 0 0 0,-1 1-1 0 0,0-1 1 0 0,1 1 0 0 0,-1 0-1 0 0,0 0 1 0 0,0 0 0 0 0,0 0-1 0 0,0 0 1 0 0,0 1-492 0 0,11 21 474 0 0,-6-3 99 0 0,-1 1-1 0 0,-1 0 1 0 0,-1 0 0 0 0,-1 0-1 0 0,-1 0 1 0 0,-1 0-1 0 0,-1 14-572 0 0,-3 10 299 0 0,-2 1 0 0 0,-2-1 0 0 0,-3 6-299 0 0,8-39 67 0 0,1-8-25 0 0,0 0 0 0 0,0 0 1 0 0,0 0-1 0 0,0-1 0 0 0,-1 1 0 0 0,-1 2-42 0 0,3-6 64 0 0,0-1 0 0 0,1-1-54 0 0,0 0 0 0 0,0 0 0 0 0,1-1 0 0 0,-1 1 1 0 0,0-1-1 0 0,0 1 0 0 0,0-1 0 0 0,-1 1 0 0 0,1-1 0 0 0,0 1 0 0 0,0-1 0 0 0,-1 0-10 0 0,3-2-15 0 0,68-108-2115 0 0,-66 103 2094 0 0,1 1 0 0 0,0-1 0 0 0,0 2-1 0 0,0-1 1 0 0,1 1 0 0 0,0-1 0 0 0,0 2-1 0 0,1-1 1 0 0,0 1 0 0 0,0 1 0 0 0,3-2 36 0 0,-9 6-21 0 0,-1 0 1 0 0,1 1 0 0 0,-1-1-1 0 0,0 1 1 0 0,1-1 0 0 0,-1 1 0 0 0,1 0-1 0 0,0-1 1 0 0,-1 1 0 0 0,1 0-1 0 0,-1 0 1 0 0,1 0 0 0 0,-1 0-1 0 0,1 0 1 0 0,-1 1 0 0 0,1-1-1 0 0,-1 0 1 0 0,1 1 0 0 0,-1-1 0 0 0,1 1 20 0 0,1 1 33 0 0,-1-1 0 0 0,1 1 0 0 0,-1-1 1 0 0,0 1-1 0 0,0 0 0 0 0,0 0 1 0 0,0 0-1 0 0,0 0 0 0 0,0 0 0 0 0,1 3-33 0 0,2 4 188 0 0,0 0-1 0 0,0 0 0 0 0,-1 1 0 0 0,0 0 0 0 0,1 5-187 0 0,3 17 396 0 0,-6-24-336 0 0,-1-1 0 0 0,1 0 0 0 0,1 1 0 0 0,-1-1 0 0 0,1 0 0 0 0,1 0 0 0 0,-1-1 0 0 0,1 1 0 0 0,1 0-60 0 0,-3-4-79 0 0,0 0 0 0 0,0-1 0 0 0,0 1-1 0 0,1-1 1 0 0,-1 1 0 0 0,1-1 0 0 0,-1 0-1 0 0,1 0 1 0 0,0 0 0 0 0,0 0 0 0 0,0-1-1 0 0,0 1 1 0 0,0-1 0 0 0,1 1 0 0 0,-1-1-1 0 0,0 0 1 0 0,1-1 0 0 0,-1 1 0 0 0,0-1-1 0 0,1 1 1 0 0,-1-1 0 0 0,1 0 0 0 0,-1 0-1 0 0,1 0 1 0 0,0-1 79 0 0,11-4-1555 0 0</inkml:trace>
  <inkml:trace contextRef="#ctx0" brushRef="#br0" timeOffset="-180847.258">5247 8967 2304 0 0,'0'0'101'0'0,"-2"-1"1"0"0,1 1-193 0 0,0-1 0 0 0,0 0 0 0 0,0 1 0 0 0,-1 0 0 0 0,1-1 0 0 0,0 1 0 0 0,0 0 0 0 0,-1-1 0 0 0,1 1 0 0 0,0 0 0 0 0,-1 0 91 0 0,-1 0 610 0 0,0 0 0 0 0,0 1 0 0 0,0-1 0 0 0,0 1 0 0 0,0 0 0 0 0,0 0 0 0 0,0 0 0 0 0,0 0-610 0 0,-9 5 3603 0 0,1 0-1 0 0,1 0 0 0 0,-1 1-3602 0 0,3-2 637 0 0,-1 3-211 0 0,0 0-1 0 0,0 0 1 0 0,0 1-1 0 0,1 0 1 0 0,1 0-1 0 0,-4 5-425 0 0,-1 5 1289 0 0,-9 17-1289 0 0,8-13 391 0 0,10-18-288 0 0,1 0 0 0 0,0 0 0 0 0,1 1 0 0 0,-2 3-103 0 0,-1 5 92 0 0,4-14-80 0 0,0 1 1 0 0,-1-1-1 0 0,1 1 0 0 0,0-1 0 0 0,0 1 0 0 0,0-1 1 0 0,-1 1-1 0 0,1-1 0 0 0,0 1 0 0 0,0-1 0 0 0,0 1 0 0 0,0-1 1 0 0,0 1-1 0 0,0 0 0 0 0,0-1 0 0 0,0 1 0 0 0,0-1 0 0 0,1 1 1 0 0,-1-1-1 0 0,0 1 0 0 0,0-1 0 0 0,0 1 0 0 0,1-1 1 0 0,-1 1-13 0 0,1-1 6 0 0,-1 1 0 0 0,1-1 0 0 0,-1 0 0 0 0,1 0 0 0 0,-1 0 0 0 0,1 0 0 0 0,-1 0 0 0 0,1 0 0 0 0,-1 0 0 0 0,1 0 0 0 0,-1 0 0 0 0,1 0 0 0 0,-1 0 0 0 0,1 0 0 0 0,-1 0 0 0 0,1 0 0 0 0,-1 0 0 0 0,0-1 0 0 0,1 1 0 0 0,-1 0 0 0 0,1 0-6 0 0,24-16 152 0 0,-14 5-206 0 0,0 0 1 0 0,-1 0-1 0 0,0-1 0 0 0,-1-1 0 0 0,1-2 54 0 0,16-21-158 0 0,-15 28 113 0 0,0 1-95 0 0,-7 5 47 0 0,2 4 5 0 0,-4-1 92 0 0,0 0 0 0 0,0 0 1 0 0,-1 0-1 0 0,1 1 0 0 0,0-1 1 0 0,-1 0-1 0 0,0 1 0 0 0,1-1 1 0 0,-1 1-1 0 0,0-1 0 0 0,1 1 1 0 0,-1 0-1 0 0,0 0 0 0 0,0-1 1 0 0,0 1-5 0 0,12 32 416 0 0,-7-19-283 0 0,-2-1 7 0 0,-3-11-121 0 0,-1-1 1 0 0,1 1 0 0 0,0-1-1 0 0,0 1 1 0 0,0-1 0 0 0,0 0-1 0 0,1 1 1 0 0,-1-1 0 0 0,0 0-1 0 0,1 0-19 0 0,9 13 72 0 0,-10-13-72 0 0,0 0 0 0 0,0 0 0 0 0,0-1 0 0 0,1 1 0 0 0,-1 0 0 0 0,0-1 0 0 0,1 1 0 0 0,-1-1 0 0 0,1 1 0 0 0,0-1 0 0 0,0 0 0 0 0,-1 1 0 0 0,1-1 0 0 0,0 0 0 0 0,1 0 0 0 0,1 0 3 0 0,-1 0-1 0 0,1 0 1 0 0,0 0-1 0 0,0 0 1 0 0,0-1 0 0 0,-1 0-1 0 0,1 1 1 0 0,0-1-1 0 0,0-1 1 0 0,0 1-1 0 0,0-1-2 0 0,6-1-365 0 0,0 0-1 0 0,0-1 0 0 0,4-3 366 0 0,5-1-1492 0 0,-4 2-451 0 0</inkml:trace>
  <inkml:trace contextRef="#ctx0" brushRef="#br0" timeOffset="-180311.823">5540 8912 11056 0 0,'0'0'852'0'0,"0"0"-384"0"0,-3 8 1681 0 0,-3 0-566 0 0,5-7-1468 0 0,0 1 0 0 0,-1-1 0 0 0,1 1 0 0 0,0 0 0 0 0,0 0 0 0 0,0-1 0 0 0,0 1 0 0 0,1 0 0 0 0,-1 0 0 0 0,0 0 0 0 0,1 0 0 0 0,-1 0 0 0 0,1 0 0 0 0,0 2-115 0 0,-1 25 689 0 0,0-14-113 0 0,1 0 0 0 0,1 0 0 0 0,0 4-576 0 0,4 8 526 0 0,-2-18-259 0 0,-2 1 0 0 0,1-1 0 0 0,-1 10-267 0 0,0-9 178 0 0,-1-9-147 0 0,0 0-1 0 0,0 0 0 0 0,0 0 0 0 0,0 1 0 0 0,0-1 0 0 0,0 0 0 0 0,0 0 1 0 0,0 1-1 0 0,0-1 0 0 0,-1 0 0 0 0,1 0 0 0 0,0 0 0 0 0,-1 1 0 0 0,1-1 1 0 0,-2 1-31 0 0,1 0 53 0 0,-1 0 1 0 0,1 0 0 0 0,-1 0-1 0 0,0 0 1 0 0,0 0-1 0 0,0 0 1 0 0,0 0 0 0 0,-1 0-1 0 0,1-1 1 0 0,0 0 0 0 0,-1 1-1 0 0,1-1 1 0 0,-1 0 0 0 0,1 0-1 0 0,-2 0-53 0 0,-6 2 104 0 0,0 0-1 0 0,0-1 0 0 0,-6 0-103 0 0,-5 1 64 0 0,18-3-53 0 0,-1 1-1 0 0,1-1 0 0 0,-1 0 0 0 0,1 0 1 0 0,-1-1-1 0 0,-2 0-10 0 0,-14-1 10 0 0,3 0 65 0 0,15 1-32 0 0,2 1-43 0 0,0 0 0 0 0,0-1 0 0 0,-1 1 0 0 0,1 0 0 0 0,0 0 0 0 0,0 0 0 0 0,0 0 0 0 0,0 0 0 0 0,0-1 0 0 0,0 1 0 0 0,0 0 0 0 0,0 0 0 0 0,0 0 0 0 0,0 0 0 0 0,0-1 0 0 0,0 1 0 0 0,-1 0 0 0 0,1 0 1 0 0,0 0-1 0 0,0-1 0 0 0,0 1 0 0 0,1 0 0 0 0,-1 0 0 0 0,0 0 0 0 0,0 0 0 0 0,0-1 0 0 0,0 1 0 0 0,0 0 0 0 0,0 0 0 0 0,0 0 0 0 0,0 0 0 0 0,0-1 0 0 0,0 1 0 0 0,0 0 0 0 0,0 0 0 0 0,1 0 0 0 0,-1 0 0 0 0,0 0 1 0 0,0-1-1 0 0,0 1 0 0 0,0 0 0 0 0,0 0 0 0 0,1 0 0 0 0,-1 0 0 0 0,0 0 0 0 0,0 0 0 0 0,0 0 0 0 0,0 0 0 0 0,1 0 0 0 0,-1-1 0 0 0,0 1 0 0 0,0 0 0 0 0,0 0 0 0 0,1 0 0 0 0,9-2-38 0 0,-9 1 31 0 0,36-6-66 0 0,1 1 0 0 0,6 1 73 0 0,1 0-9 0 0,13-5 9 0 0,68-19 0 0 0,-119 26 0 0 0,0 1 0 0 0,0-1 0 0 0,0-1 0 0 0,5-2 0 0 0,14-7 0 0 0,-13 7-84 0 0,1 0 0 0 0,-1-1 0 0 0,-1 0 0 0 0,0-1 0 0 0,0-1 0 0 0,0 1 0 0 0,-1-2 0 0 0,0 0 0 0 0,-1 0 0 0 0,8-11 84 0 0,-17 20-24 0 0,0-1-1 0 0,0 1 1 0 0,-1 0 0 0 0,1-1-1 0 0,0 1 1 0 0,-1-1-1 0 0,1 1 1 0 0,-1-1-1 0 0,1 1 1 0 0,-1-1 0 0 0,0 1-1 0 0,0-1 1 0 0,0 0-1 0 0,0 1 1 0 0,0-1-1 0 0,0 1 1 0 0,0-1-1 0 0,0 0 1 0 0,0 1 0 0 0,-1-1-1 0 0,1 1 1 0 0,-1-1-1 0 0,1 1 1 0 0,-1-1 24 0 0,-2-6-295 0 0,3 7 262 0 0,-1 0 0 0 0,1 0 0 0 0,-1 0 0 0 0,1 0 0 0 0,-1 1 0 0 0,0-1-1 0 0,1 0 1 0 0,-1 0 0 0 0,0 1 0 0 0,0-1 0 0 0,1 0 0 0 0,-1 1 0 0 0,0-1 0 0 0,0 1 0 0 0,0-1 0 0 0,0 1 0 0 0,0-1 0 0 0,0 1 0 0 0,0 0-1 0 0,0-1 1 0 0,0 1 0 0 0,0 0 0 0 0,0 0 33 0 0,-27-3-179 0 0,26 3 180 0 0,-1 0 1 0 0,1 0-1 0 0,0 0 0 0 0,-1 0 1 0 0,1 1-1 0 0,0-1 0 0 0,-1 1 1 0 0,1-1-1 0 0,0 1 0 0 0,0 0 1 0 0,-1 0-1 0 0,1 0 0 0 0,0 0 1 0 0,0 0-1 0 0,0 0 0 0 0,0 1 1 0 0,1-1-1 0 0,-1 1 0 0 0,0-1 1 0 0,0 1-1 0 0,0 0-1 0 0,-5 5 112 0 0,6-6-95 0 0,0-1 0 0 0,0 1 0 0 0,1 0-1 0 0,-1-1 1 0 0,0 1 0 0 0,0 0 0 0 0,0 0 0 0 0,1 0 0 0 0,-1-1 0 0 0,0 1-1 0 0,1 0 1 0 0,-1 0 0 0 0,1 0 0 0 0,-1 0 0 0 0,1 0 0 0 0,0 0-1 0 0,-1 0 1 0 0,1 1 0 0 0,0-1-17 0 0,0 2 84 0 0,-1 1-1 0 0,1-1 1 0 0,-1 1 0 0 0,0-1-1 0 0,1 0 1 0 0,-1 1 0 0 0,-1-1-1 0 0,0 2-83 0 0,1-2 60 0 0,0-1-24 0 0,1 0 0 0 0,0 0 0 0 0,0 0 0 0 0,-1 0 0 0 0,1 0 0 0 0,1 0-1 0 0,-1 0 1 0 0,0 0 0 0 0,0 0 0 0 0,1 0 0 0 0,-1 0 0 0 0,1 0 0 0 0,-1 0 0 0 0,1 0-36 0 0,3 18 249 0 0,-5-17-211 0 0,0 0-1 0 0,1 0 1 0 0,0 0-1 0 0,0 0 1 0 0,0 0-1 0 0,0 0 1 0 0,0 0-1 0 0,1 0 1 0 0,-1 1-1 0 0,1-1 1 0 0,0 0-1 0 0,0-1 1 0 0,0 1-1 0 0,0 0 1 0 0,0 0-1 0 0,2 1-37 0 0,4 10 160 0 0,-6-12-142 0 0,0 0-1 0 0,1 1 1 0 0,-1-1 0 0 0,0 0-1 0 0,1 0 1 0 0,-1 0-1 0 0,1 0 1 0 0,0 0 0 0 0,-1-1-1 0 0,1 1 1 0 0,0 0-1 0 0,0-1 1 0 0,0 1 0 0 0,0-1-1 0 0,2 1-17 0 0,22 11 71 0 0,1-1-1 0 0,0-1 1 0 0,0-2-1 0 0,1-1 0 0 0,1 0 1 0 0,0-2-71 0 0,-16-4-1216 0 0,0 1-4280 0 0,-1-3-1926 0 0</inkml:trace>
  <inkml:trace contextRef="#ctx0" brushRef="#br0" timeOffset="-178774.979">6889 8736 11056 0 0,'-5'-5'140'0'0,"0"1"0"0"0,-1-1 0 0 0,0 1 0 0 0,0 0 1 0 0,0 1-1 0 0,0-1 0 0 0,0 1 0 0 0,-1 0 0 0 0,1 1 0 0 0,-1 0 1 0 0,0 0-141 0 0,-20-5 1174 0 0,1 1 0 0 0,-7 1-1174 0 0,25 4 420 0 0,1 0-77 0 0,-1 0 0 0 0,0 0 0 0 0,0 1 0 0 0,0 1-1 0 0,0-1 1 0 0,0 1 0 0 0,0 0 0 0 0,0 1 0 0 0,1 0 0 0 0,-1 0-1 0 0,-6 3-342 0 0,11-3 90 0 0,-1 0 0 0 0,0 0 0 0 0,1 0 0 0 0,0 0 0 0 0,-1 0 0 0 0,1 1 0 0 0,0-1 0 0 0,0 1 0 0 0,1 0 0 0 0,-1 0-1 0 0,0 0 1 0 0,1 0 0 0 0,0 0 0 0 0,0 1 0 0 0,0-1 0 0 0,0 1 0 0 0,0 0 0 0 0,1-1 0 0 0,-1 1 0 0 0,1 0 0 0 0,0 0 0 0 0,0 0-1 0 0,1 0 1 0 0,-1 0-90 0 0,0 9 40 0 0,1-1-1 0 0,1 1 0 0 0,-1 0 0 0 0,2 0 1 0 0,0-1-1 0 0,0 1 0 0 0,1-1 0 0 0,2 3-39 0 0,8 24 327 0 0,18 33-327 0 0,-12-29 447 0 0,0 5-447 0 0,-11-21 89 0 0,-1-1 0 0 0,-1 1-1 0 0,-1 0 1 0 0,-1 4-89 0 0,-3-25 22 0 0,-1-1 0 0 0,0 1 0 0 0,0-1 0 0 0,-1 1-1 0 0,0 0 1 0 0,0-1 0 0 0,0 1 0 0 0,0-1 0 0 0,-1 0 0 0 0,0 1 0 0 0,0-1 0 0 0,-2 4-22 0 0,2-6-149 0 0,0 0 1 0 0,1-1 0 0 0,-1 1-1 0 0,-1 0 1 0 0,1-1 0 0 0,0 1-1 0 0,-1-1 1 0 0,1 0 0 0 0,-1 0-1 0 0,0 0 1 0 0,1 0 0 0 0,-1 0 0 0 0,0 0-1 0 0,0-1 1 0 0,0 1 0 0 0,-1-1-1 0 0,1 0 1 0 0,0 0 0 0 0,0 0-1 0 0,-1-1 1 0 0,1 1 148 0 0,-10-1-2055 0 0</inkml:trace>
  <inkml:trace contextRef="#ctx0" brushRef="#br0" timeOffset="-177991.659">6286 9072 13472 0 0,'0'0'620'0'0,"-6"-5"200"0"0,6 5-817 0 0,0 0 0 0 0,0 0 0 0 0,0 0 0 0 0,0 0 1 0 0,0 0-1 0 0,0 0 0 0 0,0 0 0 0 0,0 0 1 0 0,0-1-1 0 0,0 1 0 0 0,0 0 0 0 0,0 0 1 0 0,0 0-1 0 0,0 0 0 0 0,0 0 0 0 0,-1 0 0 0 0,1 0 1 0 0,0 0-1 0 0,0 0 0 0 0,0 0 0 0 0,0 0 1 0 0,0-1-1 0 0,0 1 0 0 0,0 0 0 0 0,0 0 0 0 0,0 0 1 0 0,0 0-1 0 0,0 0 0 0 0,0 0 0 0 0,0 0 1 0 0,0 0-1 0 0,0 0 0 0 0,1-1 0 0 0,-1 1 1 0 0,0 0-1 0 0,0 0 0 0 0,0 0 0 0 0,0 0 0 0 0,0 0 1 0 0,0 0-1 0 0,0 0 0 0 0,0 0 0 0 0,0 0 1 0 0,0 0-1 0 0,0 0 0 0 0,0 0 0 0 0,0 0 0 0 0,0 0 1 0 0,0-1-4 0 0,7 0 539 0 0,5 0 100 0 0,-12 1-662 0 0,34 2 1440 0 0,-1 1 1 0 0,26 6-1418 0 0,7 1 971 0 0,-28-8-856 0 0,1-2 0 0 0,-1-1-1 0 0,0-2 1 0 0,37-8-115 0 0,-32 5-89 0 0,0-2 1 0 0,-1-1-1 0 0,0-3 0 0 0,19-8 89 0 0,-41 11-702 0 0,-1-1 0 0 0,-1 0-1 0 0,0-2 1 0 0,0 0 0 0 0,-1-1 0 0 0,-1 0-1 0 0,0-2 1 0 0,-1 0 0 0 0,-1-1-1 0 0,0 0 1 0 0,-1-1 0 0 0,0-1 702 0 0,-10 14 182 0 0,9-14-873 0 0,-8 7 4716 0 0,-19 25-2154 0 0,10-9-1577 0 0,2 0 1 0 0,-1 0-1 0 0,0 1 0 0 0,1 0 0 0 0,0 0 0 0 0,1-1 0 0 0,-1 2 0 0 0,1-1 0 0 0,-1 5-294 0 0,-3 13 606 0 0,2 0 0 0 0,1 2-606 0 0,-2 8 733 0 0,3-23-600 0 0,1 1-1 0 0,1-1 1 0 0,0 0-1 0 0,1 0 1 0 0,0 1-1 0 0,0-1 0 0 0,1 0 1 0 0,1 0-1 0 0,2 6-132 0 0,-5-15 21 0 0,1-1 1 0 0,-1 1-1 0 0,1 0 0 0 0,0 0 0 0 0,-1-1 0 0 0,1 1 0 0 0,0 0 0 0 0,0-1 0 0 0,0 1 1 0 0,1-1-1 0 0,-1 0 0 0 0,0 1 0 0 0,0-1 0 0 0,1 0 0 0 0,-1 0 0 0 0,1 0 0 0 0,-1 1 1 0 0,1-2-1 0 0,0 1 0 0 0,-1 0 0 0 0,1 0 0 0 0,0 0 0 0 0,-1-1 0 0 0,1 1 0 0 0,0-1 1 0 0,0 1-1 0 0,0-1-21 0 0,1 0 20 0 0,-1 0-1 0 0,1 0 1 0 0,-1 0 0 0 0,0-1 0 0 0,1 1 0 0 0,-1-1 0 0 0,0 1 0 0 0,1-1 0 0 0,-1 0 0 0 0,0 0-1 0 0,0 0 1 0 0,1 0 0 0 0,-1 0 0 0 0,0-1 0 0 0,0 1 0 0 0,0-1 0 0 0,-1 1 0 0 0,1-1 0 0 0,0 0-1 0 0,0 1 1 0 0,0-2-20 0 0,2-3 9 0 0,4-3-48 0 0,-1 0 0 0 0,0-1-1 0 0,-1 0 1 0 0,1-1 39 0 0,0-4-46 0 0,-6 12 7 0 0,1-1 0 0 0,-1 0 0 0 0,1 1 1 0 0,0 0-1 0 0,0-1 0 0 0,0 1 0 0 0,1 0 1 0 0,-1 0-1 0 0,1 0 0 0 0,0 0 0 0 0,0 0 1 0 0,0 1-1 0 0,0-1 0 0 0,1 1 39 0 0,-3 1-89 0 0,2 1 67 0 0,1 1 1 0 0,-1 0 0 0 0,1 0 0 0 0,-1 0 0 0 0,1 1 0 0 0,-1-1-1 0 0,0 1 1 0 0,0-1 0 0 0,0 1 0 0 0,0 0 0 0 0,0 0 0 0 0,1 1 21 0 0,4 5 3 0 0,0 0 0 0 0,0 1 1 0 0,1 1-4 0 0,-4-4 13 0 0,-1 0 1 0 0,1-1 0 0 0,1 1-1 0 0,-1-1 1 0 0,1 0-1 0 0,0-1 1 0 0,0 1 0 0 0,0-1-1 0 0,1 0-13 0 0,0-1 39 0 0,0-1-1 0 0,0 1 0 0 0,0-1 1 0 0,0-1-1 0 0,0 1 0 0 0,1-1 0 0 0,-1 0 1 0 0,0-1-1 0 0,3 0-38 0 0,-6 0 24 0 0,0 0 0 0 0,1-1-1 0 0,-1 1 1 0 0,0-1 0 0 0,0 0 0 0 0,1 0 0 0 0,-1-1-1 0 0,0 1 1 0 0,0-1 0 0 0,0 0 0 0 0,-1 0-1 0 0,1 0 1 0 0,0-1 0 0 0,-1 1 0 0 0,1-1 0 0 0,0-1-24 0 0,-1 0-62 0 0,0 1 1 0 0,0 0 0 0 0,0-1-1 0 0,-1 1 1 0 0,1-1 0 0 0,-1 0-1 0 0,0 0 1 0 0,-1 0 0 0 0,1 0-1 0 0,-1 0 1 0 0,1 0 0 0 0,-1-4 61 0 0,1-5-417 0 0,0 1 1 0 0,-2 0 0 0 0,0-11 416 0 0,0 11-150 0 0,0 12 70 0 0,0 0 31 0 0,0 0 94 0 0,3 5 52 0 0,2 5-27 0 0,1-1 0 0 0,0 0 0 0 0,1 0 0 0 0,0-1 0 0 0,0 1 0 0 0,1-1-1 0 0,0-1 1 0 0,0 0 0 0 0,1 1-70 0 0,23 20 149 0 0,-30-25-171 0 0,1-1 1 0 0,0 1 0 0 0,1-1-1 0 0,-1 0 1 0 0,0-1-1 0 0,0 1 1 0 0,1 0 0 0 0,-1-1-1 0 0,1 0 1 0 0,0 0-1 0 0,-1 0 1 0 0,1 0 0 0 0,0 0-1 0 0,3-1 22 0 0,-2 1-532 0 0,0-1 0 0 0,0 0-1 0 0,1-1 1 0 0,-1 1 0 0 0,0-1-1 0 0,0 0 1 0 0,0 0 0 0 0,0-1-1 0 0,0 1 1 0 0,3-2 532 0 0,11-7-1950 0 0</inkml:trace>
  <inkml:trace contextRef="#ctx0" brushRef="#br0" timeOffset="-177708.884">7928 8860 10592 0 0,'-15'-4'1349'0'0,"12"4"-875"0"0,0 1-1 0 0,0 0 1 0 0,0-1 0 0 0,0 1-1 0 0,0 0 1 0 0,0 1 0 0 0,0-1-1 0 0,0 0 1 0 0,0 1 0 0 0,1 0-1 0 0,-1 0 1 0 0,1 0 0 0 0,-1 0 0 0 0,1 0-1 0 0,-1 0-473 0 0,-1 3 236 0 0,-1-1-1 0 0,1 1 1 0 0,0 0 0 0 0,0 0-1 0 0,1 0 1 0 0,-1 0-1 0 0,0 3-235 0 0,2-4 48 0 0,1 0 0 0 0,-1 0-1 0 0,1 0 1 0 0,0 0-1 0 0,0 0 1 0 0,0 0 0 0 0,0 0-1 0 0,1 0 1 0 0,-1 1-1 0 0,1-1 1 0 0,0 0 0 0 0,0 0-1 0 0,1 0 1 0 0,0 1-1 0 0,-1-1 1 0 0,1 0 0 0 0,1 0-1 0 0,-1 0 1 0 0,0 0-1 0 0,1 0 1 0 0,0-1 0 0 0,0 1-1 0 0,0 0 1 0 0,0-1-1 0 0,1 1 1 0 0,0-1 0 0 0,-1 0-1 0 0,1 0 1 0 0,0 0-1 0 0,0 0 1 0 0,1 0 0 0 0,-1-1-1 0 0,1 0 1 0 0,-1 1-1 0 0,1-1 1 0 0,0 0 0 0 0,0-1-1 0 0,-1 1 1 0 0,1-1-1 0 0,2 1-47 0 0,8 2 23 0 0,0-1 0 0 0,0 0-1 0 0,0-1 1 0 0,0-1 0 0 0,1 0-1 0 0,-1-1 1 0 0,0 0 0 0 0,1-1-1 0 0,4-1-22 0 0,-7-1-753 0 0,-1 0 0 0 0,1 0 0 0 0,-1-1 0 0 0,6-3 753 0 0,-1 2-1608 0 0</inkml:trace>
  <inkml:trace contextRef="#ctx0" brushRef="#br0" timeOffset="-177411.206">8241 8728 10592 0 0,'0'0'818'0'0,"-3"14"-346"0"0,5 17 1534 0 0,1 1 0 0 0,2-1 0 0 0,1 0 0 0 0,4 10-2006 0 0,-5-19 1041 0 0,2 23 228 0 0,-4-29-1019 0 0,-1 1 1 0 0,4 9-251 0 0,-5-24-69 0 0,-1 0 0 0 0,1 0 1 0 0,-1 0-1 0 0,0 1 0 0 0,0-1 0 0 0,1 0 1 0 0,-2 0-1 0 0,1 1 0 0 0,0-1 1 0 0,0 0-1 0 0,-1 0 0 0 0,1 0 1 0 0,-1 1-1 0 0,0-1 0 0 0,0 0 0 0 0,0 0 1 0 0,0 0-1 0 0,0 0 0 0 0,0 0 69 0 0,-5 1-780 0 0</inkml:trace>
  <inkml:trace contextRef="#ctx0" brushRef="#br0" timeOffset="-176998.249">8124 8877 11976 0 0,'16'-3'526'0'0,"14"-2"244"0"0,99-1 2206 0 0,2 0-74 0 0,-94-1-2550 0 0,-29 5-738 0 0,1 1-1 0 0,-1-1 1 0 0,0 1 0 0 0,2 1 386 0 0,-19 14-270 0 0,3-6 336 0 0,1 1-1 0 0,0-1 0 0 0,0 1 0 0 0,1 1 0 0 0,0-1 0 0 0,1 0 0 0 0,-1 5-65 0 0,3-11 49 0 0,0-1 0 0 0,1 1-1 0 0,-1-1 1 0 0,1 1-1 0 0,0-1 1 0 0,0 1 0 0 0,0-1-1 0 0,0 1 1 0 0,0 0 0 0 0,1-1-1 0 0,-1 1 1 0 0,1-1-1 0 0,-1 1 1 0 0,1-1 0 0 0,0 0-1 0 0,0 1 1 0 0,0-1-1 0 0,0 0 1 0 0,1 1 0 0 0,-1-1-1 0 0,1 0 1 0 0,-1 0-1 0 0,1 0 1 0 0,0 0 0 0 0,1 1-49 0 0,0-1 91 0 0,-1 0 1 0 0,0-1 0 0 0,1 1-1 0 0,-1 0 1 0 0,1-1-1 0 0,-1 0 1 0 0,1 0 0 0 0,0 0-1 0 0,0 0 1 0 0,0 0-1 0 0,-1 0 1 0 0,1-1 0 0 0,0 1-1 0 0,0-1 1 0 0,0 0-1 0 0,0 0 1 0 0,0 0 0 0 0,0 0-1 0 0,0 0 1 0 0,0-1-1 0 0,0 1 1 0 0,1-1-92 0 0,3-2 92 0 0,1 1 1 0 0,-1-1-1 0 0,0 0 1 0 0,1-1-1 0 0,-2 0 1 0 0,2 0-93 0 0,-5 2-41 0 0,0-1 1 0 0,0 1-1 0 0,0-1 1 0 0,0 0-1 0 0,-1 0 1 0 0,1 0 0 0 0,-1-1-1 0 0,0 1 1 0 0,1-1-1 0 0,-1 1 1 0 0,-1-1-1 0 0,2-3 41 0 0,2-4-936 0 0,0 0-1 0 0,6-11 937 0 0,-9 19-57 0 0,0 0 0 0 0,0 0-1 0 0,0 1 1 0 0,0-1 0 0 0,1 0 0 0 0,-1 1 0 0 0,1-1-1 0 0,0 1 1 0 0,-1 0 0 0 0,1 0 0 0 0,0 0-1 0 0,1 0 58 0 0,2-2-1781 0 0,-4 4 1790 0 0,-1 1-1 0 0,1-1 1 0 0,-1 0-1 0 0,0 0 0 0 0,1 0 1 0 0,-1 1-1 0 0,1-1 1 0 0,-1 1-1 0 0,0-1 1 0 0,1 1-1 0 0,-1-1 1 0 0,0 1-1 0 0,0 0 0 0 0,1 0 1 0 0,-1 0-1 0 0,0-1 1 0 0,0 1-1 0 0,0 0 1 0 0,0 1-1 0 0,0-1 1 0 0,0 0-1 0 0,0 0 1 0 0,0 1-9 0 0,5 4 232 0 0,19 20 737 0 0,-20-21-798 0 0,-1 0-1 0 0,1 0 1 0 0,0-1 0 0 0,0 1-1 0 0,1-1 1 0 0,-1-1 0 0 0,1 1-1 0 0,2 0-170 0 0,10 5 464 0 0,1-1-1 0 0,0-1 0 0 0,5 0-463 0 0,-17-5-92 0 0,0-1 0 0 0,1 0 1 0 0,-1 0-1 0 0,1-1 0 0 0,0 1 0 0 0,-1-2 1 0 0,1 1-1 0 0,-1-1 0 0 0,1 0 0 0 0,1-1 92 0 0,9-2-4938 0 0,-3 2-1683 0 0</inkml:trace>
  <inkml:trace contextRef="#ctx0" brushRef="#br0" timeOffset="-176645.553">9114 8756 13824 0 0,'-7'-2'674'0'0,"3"2"-619"0"0,0 0 1 0 0,1 0-1 0 0,-1 0 0 0 0,1 1 1 0 0,-1 0-1 0 0,1-1 0 0 0,0 1 0 0 0,-1 0 1 0 0,1 1-1 0 0,0-1 0 0 0,-1 1 0 0 0,1-1 1 0 0,0 1-1 0 0,0 0 0 0 0,0 0 0 0 0,1 1 1 0 0,-1-1-1 0 0,0 0-55 0 0,-7 8 313 0 0,0 0 1 0 0,0 0-1 0 0,-6 11-313 0 0,10-13 371 0 0,1 0 0 0 0,0 0 1 0 0,1 0-1 0 0,-1 1 0 0 0,2-1 1 0 0,-1 1-1 0 0,1 0 0 0 0,1 0 1 0 0,0 0-1 0 0,-2 9-371 0 0,4-17 26 0 0,0 1 0 0 0,0-1 0 0 0,-1 0 0 0 0,1 0 0 0 0,0 0-1 0 0,0 1 1 0 0,0-1 0 0 0,0 0 0 0 0,1 0 0 0 0,-1 0 0 0 0,0 1 0 0 0,0-1 0 0 0,1 0 0 0 0,-1 0 0 0 0,0 0-1 0 0,1 0 1 0 0,-1 0 0 0 0,1 0 0 0 0,0 0 0 0 0,-1 0 0 0 0,1 0 0 0 0,0 0 0 0 0,0 0 0 0 0,0 0-1 0 0,-1 0 1 0 0,1 0 0 0 0,0 0 0 0 0,0-1 0 0 0,0 1 0 0 0,0 0 0 0 0,0-1 0 0 0,0 1 0 0 0,1-1 0 0 0,-1 1-1 0 0,0-1 1 0 0,0 0 0 0 0,0 1 0 0 0,0-1 0 0 0,1 0 0 0 0,-1 0 0 0 0,0 0 0 0 0,0 0 0 0 0,0 0 0 0 0,1 0-1 0 0,-1 0 1 0 0,0 0 0 0 0,0 0 0 0 0,1-1-26 0 0,5 0-23 0 0,0 0 0 0 0,0-1 0 0 0,0 0 0 0 0,-1 0 1 0 0,1-1-1 0 0,0 1 0 0 0,3-4 23 0 0,2-1-615 0 0,0-1 1 0 0,-1-1-1 0 0,6-5 615 0 0,17-13-1944 0 0,-27 22 1411 0 0,32-20-1764 0 0,-36 23 2274 0 0,-1 1 0 0 0,1 0 1 0 0,-1 0-1 0 0,1 0 0 0 0,-1 0 0 0 0,1 1 0 0 0,0-1 0 0 0,-1 0 0 0 0,1 1 0 0 0,0 0 0 0 0,0 0 0 0 0,-1 0 0 0 0,1 0 0 0 0,2 0 23 0 0,-3 1 127 0 0,-1 0 0 0 0,1-1 0 0 0,-1 1 0 0 0,1 0 0 0 0,-1 0 0 0 0,1 0 0 0 0,-1-1 0 0 0,0 2 0 0 0,0-1 0 0 0,1 0 0 0 0,-1 0 0 0 0,0 0-1 0 0,0 1 1 0 0,0-1 0 0 0,0 0-127 0 0,13 24 1035 0 0,-10-16-577 0 0,-3-7-410 0 0,4 8 393 0 0,0 0 1 0 0,1-1 0 0 0,0 0 0 0 0,1-1 0 0 0,3 4-442 0 0,-9-10-34 0 0,1 0 1 0 0,0 0-1 0 0,0 0 1 0 0,1-1-1 0 0,-1 1 1 0 0,0 0-1 0 0,0-1 0 0 0,1 0 1 0 0,-1 0-1 0 0,1 0 1 0 0,-1 0-1 0 0,1 0 1 0 0,-1 0-1 0 0,1 0 0 0 0,0-1 1 0 0,0 0-1 0 0,-1 1 1 0 0,1-1-1 0 0,0 0 0 0 0,-1 0 1 0 0,1 0-1 0 0,0-1 1 0 0,-1 1-1 0 0,2-1 34 0 0,5-1-6850 0 0</inkml:trace>
  <inkml:trace contextRef="#ctx0" brushRef="#br0" timeOffset="-176357.233">9522 8621 5984 0 0,'0'0'464'0'0,"0"0"-42"0"0,2 8 2805 0 0,7 33 2166 0 0,-2-5-3680 0 0,-2-15-15 0 0,-1 1 0 0 0,1 7-1698 0 0,3 23 1360 0 0,-6-39-1230 0 0,0 0 0 0 0,0 1 0 0 0,-2-1 0 0 0,0 1 0 0 0,0-1 0 0 0,-1 0 0 0 0,-1 1 0 0 0,0 2-130 0 0,1-15 10 0 0,1 0 0 0 0,0 0 0 0 0,-1 1 0 0 0,1-1 0 0 0,0 0 0 0 0,-1 0 0 0 0,1 0 0 0 0,-1 0 0 0 0,1 0 0 0 0,-1 0 0 0 0,0 0 0 0 0,0 0 0 0 0,1-1 0 0 0,-1 1 0 0 0,0 0 0 0 0,0 0-10 0 0,-5 1-1308 0 0,-1-4-4171 0 0,2-3-1557 0 0</inkml:trace>
  <inkml:trace contextRef="#ctx0" brushRef="#br0" timeOffset="-176126.299">9535 8758 10136 0 0,'1'0'777'0'0,"5"0"-538"0"0,-3 0-145 0 0,-1 0 0 0 0,1 0 0 0 0,0 0 0 0 0,0 0-1 0 0,-1 0 1 0 0,1 1 0 0 0,0-1 0 0 0,-1 1 0 0 0,1 0 0 0 0,0 0 0 0 0,0 0-94 0 0,49 19 4972 0 0,-25-6-2789 0 0,0 1 0 0 0,7 6-2183 0 0,-17-10 652 0 0,-9-5-432 0 0,-1 1 0 0 0,1 0 0 0 0,-1 0 0 0 0,2 3-220 0 0,-8-9 30 0 0,29 28-89 0 0,-29-28-1020 0 0,-1-1-4246 0 0,0 0-1817 0 0</inkml:trace>
  <inkml:trace contextRef="#ctx0" brushRef="#br0" timeOffset="-175872.019">9831 8574 14832 0 0,'0'0'332'0'0,"0"0"50"0"0,0 0 25 0 0,0 0-47 0 0,0 0-199 0 0,0 0 24 0 0,-3-3 1695 0 0,3 16-3637 0 0,0-6 1079 0 0</inkml:trace>
  <inkml:trace contextRef="#ctx0" brushRef="#br0" timeOffset="-175423.51">10103 8709 12784 0 0,'-7'3'618'0'0,"-10"1"-209"0"0,1 1 1 0 0,-1 1-1 0 0,1 0 0 0 0,0 2 0 0 0,0-1 0 0 0,1 2 1 0 0,-5 4-410 0 0,9-6 266 0 0,1 0 1 0 0,1 1 0 0 0,-1 1 0 0 0,1 0 0 0 0,1 0 0 0 0,-1 0 0 0 0,2 1 0 0 0,-1 0 0 0 0,1 1-1 0 0,-3 7-266 0 0,7-11 38 0 0,2-6 156 0 0,1-1 72 0 0,0 0 12 0 0,0 0-27 0 0,14 1-12 0 0,-12 0-225 0 0,0-1 1 0 0,0 0 0 0 0,0 0-1 0 0,0 0 1 0 0,1 0-1 0 0,-1 0 1 0 0,0 0-1 0 0,0 0 1 0 0,0-1-1 0 0,0 1 1 0 0,0-1-1 0 0,0 1-14 0 0,32-16 103 0 0,9-7-103 0 0,-13 7-441 0 0,24-10 441 0 0,-54 26-1 0 0,19-7-235 0 0,0 1-1 0 0,2-1 237 0 0,-16 6-27 0 0,0 0 0 0 0,1 0 0 0 0,-1 0 0 0 0,1 0 0 0 0,-1 1 0 0 0,1 0 0 0 0,-1 0 0 0 0,1 1 0 0 0,-1 0 0 0 0,2 0 27 0 0,-4 0-7 0 0,0 0 0 0 0,0 0 0 0 0,0 1 1 0 0,-1-1-1 0 0,1 1 0 0 0,0 0 0 0 0,-1 0 0 0 0,0 0 1 0 0,1 0-1 0 0,-1 0 0 0 0,0 0 0 0 0,0 1 0 0 0,0-1 1 0 0,0 1-1 0 0,0-1 0 0 0,-1 1 0 0 0,1 0 1 0 0,-1 0-1 0 0,1 1 7 0 0,2 6 185 0 0,-1 0 1 0 0,0 1-1 0 0,0-1 1 0 0,-1 1-1 0 0,0 0-185 0 0,-1 30 396 0 0,-1-41-300 0 0,0 0 0 0 0,0 0 0 0 0,0 0 0 0 0,0 0 0 0 0,1 0-118 0 0,0-1 0 0 0,0 0-1 0 0,0 0 1 0 0,1 0 0 0 0,-1 0 0 0 0,0 0-1 0 0,0 0 1 0 0,0 0 0 0 0,-1-1-1 0 0,1 1 1 0 0,0 0 0 0 0,0-2 22 0 0,4-4-369 0 0,32-30-1747 0 0,-22 21 1608 0 0,1 1 1 0 0,0 0-1 0 0,13-8 508 0 0,-24 19 60 0 0,0 1 0 0 0,0 0 0 0 0,0 0 0 0 0,1 0 0 0 0,-1 1 1 0 0,1 0-1 0 0,0 0 0 0 0,-1 0 0 0 0,1 1 0 0 0,0 0 0 0 0,0 0 0 0 0,0 0 0 0 0,0 1 0 0 0,0 0 0 0 0,4 0-60 0 0,-7 1 96 0 0,0 0 1 0 0,1-1 0 0 0,-1 1-1 0 0,0 1 1 0 0,0-1-1 0 0,0 0 1 0 0,0 1 0 0 0,0 0-1 0 0,0-1 1 0 0,0 1-1 0 0,0 0 1 0 0,-1 1 0 0 0,3 1-97 0 0,4 6 342 0 0,1 0 0 0 0,6 11-342 0 0,1 1 210 0 0,-11-15-243 0 0,3 2-181 0 0,-2 1 0 0 0,1-1 0 0 0,-1 1-1 0 0,-1 0 1 0 0,4 8 214 0 0,-2-2-6639 0 0</inkml:trace>
  <inkml:trace contextRef="#ctx0" brushRef="#br0" timeOffset="-174855.126">11325 8583 5064 0 0,'0'0'389'0'0,"0"0"-5"0"0,0 0 904 0 0,0 0 420 0 0,0 0 85 0 0,0 0-106 0 0,0 0-531 0 0,0 0-237 0 0,0 0-45 0 0,0 0-40 0 0,0 0-139 0 0,0 1-64 0 0,-1 35 1132 0 0,0-13-1040 0 0,2 1 0 0 0,0-1 0 0 0,1 0 0 0 0,2 4-723 0 0,12 52 1077 0 0,4 0 0 0 0,25 58-1077 0 0,-40-123 74 0 0,-1 0 0 0 0,0 0 0 0 0,1 8-74 0 0,0-12-35 0 0,-4-7-2870 0 0,-4-9 1511 0 0</inkml:trace>
  <inkml:trace contextRef="#ctx0" brushRef="#br0" timeOffset="-174019.652">11470 8638 14712 0 0,'13'-9'1600'0'0,"-10"7"-1543"0"0,0 1 0 0 0,0 0 0 0 0,0 1 0 0 0,0-1 1 0 0,0 0-1 0 0,1 1 0 0 0,-1 0 0 0 0,0-1 1 0 0,0 1-1 0 0,0 1 0 0 0,0-1 0 0 0,1 0 1 0 0,-1 1-1 0 0,0 0 0 0 0,0-1 0 0 0,0 1 0 0 0,0 0 1 0 0,2 2-58 0 0,5 1 425 0 0,-1 0 1 0 0,0 1 0 0 0,-1 0-1 0 0,1 1 1 0 0,2 3-426 0 0,-5-5 199 0 0,-1 1 1 0 0,1 0-1 0 0,-1 1 0 0 0,0-1 0 0 0,-1 1 1 0 0,0 0-1 0 0,0 0 0 0 0,0 1 1 0 0,0-1-1 0 0,-1 1-199 0 0,-1-2 83 0 0,0 0 0 0 0,0 0-1 0 0,0 0 1 0 0,-1 0 0 0 0,0 1 0 0 0,0-1 0 0 0,0 0 0 0 0,-1 1 0 0 0,0-1 0 0 0,0 1 0 0 0,0-1 0 0 0,-1 0-1 0 0,0 1 1 0 0,0-1-83 0 0,0-1 22 0 0,0 0 1 0 0,-1-1-1 0 0,0 1 0 0 0,1-1 0 0 0,-2 1 0 0 0,1-1 0 0 0,0 0 0 0 0,-1 0 0 0 0,1 0 1 0 0,-1 0-1 0 0,0 0 0 0 0,0 0 0 0 0,0-1 0 0 0,0 0 0 0 0,0 1 0 0 0,-1-1 0 0 0,1 0 1 0 0,-1-1-1 0 0,1 1 0 0 0,-1-1 0 0 0,0 1 0 0 0,-2 0-22 0 0,-13 3 64 0 0,0-1 0 0 0,0-1 0 0 0,0 0 0 0 0,-3-1-64 0 0,12-1-24 0 0,-9 1-248 0 0,1-1-1 0 0,-1-1 1 0 0,-15-2 272 0 0,24 0-346 0 0,0 1 1 0 0,0-1-1 0 0,1 0 0 0 0,-1-1 1 0 0,1-1-1 0 0,0 1 0 0 0,0-1 0 0 0,-1-1 346 0 0,8 4-103 0 0,1 1-1 0 0,0-1 0 0 0,-1 0 0 0 0,1 0 0 0 0,0 1 0 0 0,0-1 0 0 0,0 0 0 0 0,0 0 0 0 0,0 0 1 0 0,0-1-1 0 0,0 1 0 0 0,0 0 0 0 0,0 0 0 0 0,0 0 0 0 0,0-1 0 0 0,1 1 0 0 0,-1 0 1 0 0,1-1-1 0 0,-1 1 0 0 0,1-1 0 0 0,-1 1 0 0 0,1-1 0 0 0,0 1 0 0 0,0-1 0 0 0,0 1 1 0 0,0-1-1 0 0,0 1 0 0 0,0-1 0 0 0,0 1 0 0 0,0 0 0 0 0,0-1 0 0 0,1 0 104 0 0,0-1-284 0 0,0 0-1 0 0,0 1 1 0 0,1-1-1 0 0,-1 0 1 0 0,1 1-1 0 0,0-1 1 0 0,0 1-1 0 0,0 0 1 0 0,0 0-1 0 0,0 0 1 0 0,0 0-1 0 0,0 0 1 0 0,1 0-1 0 0,-1 0 1 0 0,3-1 284 0 0,0 1-347 0 0,0 0 1 0 0,1 0 0 0 0,-1 0-1 0 0,0 1 1 0 0,1 0 0 0 0,-1 0-1 0 0,1 0 1 0 0,-1 1-1 0 0,1-1 1 0 0,3 1 346 0 0,7 1-443 0 0,0 1-1 0 0,15 2 444 0 0,-21-1 343 0 0,0 0 0 0 0,0 1 0 0 0,-1 0 0 0 0,0 0 0 0 0,0 1 0 0 0,0 0 0 0 0,0 1 0 0 0,3 3-343 0 0,34 19 2447 0 0,-32-21-1522 0 0,1-1-1 0 0,0 0 1 0 0,0-1 0 0 0,0-1 0 0 0,12 2-925 0 0,-19-5 191 0 0,-1 0 0 0 0,1-1 0 0 0,-1 0 0 0 0,1 0 0 0 0,-1 0 0 0 0,1-1 0 0 0,-1-1 0 0 0,1 1 0 0 0,-1-1 0 0 0,0 0 0 0 0,1-1 0 0 0,-1 1 0 0 0,0-2-191 0 0,8-3 93 0 0,1-1 0 0 0,-1-1 0 0 0,0 0 0 0 0,-1-1 0 0 0,10-9-93 0 0,-18 13 4 0 0,-1 1 0 0 0,1-1 0 0 0,-1 0 0 0 0,0-1 0 0 0,-1 1 0 0 0,1-1 0 0 0,-1 0 0 0 0,-1 0-1 0 0,1 0 1 0 0,-1-1 0 0 0,0 1 0 0 0,-1-1 0 0 0,1-5-4 0 0,-2 10 6 0 0,0 0-14 0 0,0 0-1 0 0,-1 0 1 0 0,1-1 0 0 0,-1 1 0 0 0,1 0-1 0 0,-1 0 1 0 0,0 0 0 0 0,-1-1 0 0 0,1 1 0 0 0,0 0-1 0 0,-1 0 1 0 0,0 0 0 0 0,0-1 8 0 0,-2-6-50 0 0,3 8 35 0 0,0 0-1 0 0,-1 0 1 0 0,1 1 0 0 0,-1-1-1 0 0,1 0 1 0 0,-1 1-1 0 0,0-1 1 0 0,0 1 0 0 0,-1-2 15 0 0,2 3-1 0 0,-1-1-1 0 0,1 1 1 0 0,-1 0 0 0 0,1-1 0 0 0,-1 1 0 0 0,1 0 0 0 0,-1 0-1 0 0,1 0 1 0 0,-1-1 0 0 0,0 1 0 0 0,1 0 0 0 0,-1 0 0 0 0,1 0-1 0 0,-1 0 1 0 0,0 0 0 0 0,1 0 0 0 0,-1 0 0 0 0,1 0 0 0 0,-1 0-1 0 0,1 1 1 0 0,-1-1 0 0 0,0 0 0 0 0,1 0 0 0 0,-1 0 0 0 0,1 1 0 0 0,-1-1-1 0 0,1 0 1 0 0,-1 1 0 0 0,1-1 0 0 0,-1 0 0 0 0,1 1 0 0 0,-1-1-1 0 0,1 1 2 0 0,-7 4 0 0 0,0 0 0 0 0,1 0 0 0 0,0 1 0 0 0,0 0 0 0 0,0 0 0 0 0,1 1 0 0 0,0-1 0 0 0,-2 4 0 0 0,4-5 0 0 0,-1 1 0 0 0,1 1 0 0 0,1 0 0 0 0,-1 1 0 0 0,1-1 0 0 0,0 0 0 0 0,1 1 0 0 0,-1-1 0 0 0,2 1 0 0 0,-1 0 0 0 0,1 4 0 0 0,0-7 30 0 0,0 0 0 0 0,1 1-1 0 0,0-1 1 0 0,0 0-1 0 0,0 0 1 0 0,1 1-1 0 0,-1-1 1 0 0,1 0 0 0 0,0 0-1 0 0,1-1 1 0 0,1 4-30 0 0,-2-5 69 0 0,0 0 1 0 0,0-1 0 0 0,0 1-1 0 0,0-1 1 0 0,0 0 0 0 0,0 1-1 0 0,1-1 1 0 0,-1 0 0 0 0,1 0-1 0 0,0-1 1 0 0,-1 1 0 0 0,1-1-1 0 0,0 1 1 0 0,0-1 0 0 0,0 0-1 0 0,0 0 1 0 0,0 0 0 0 0,0 0-1 0 0,0 0 1 0 0,1-1-70 0 0,1 0 53 0 0,0 0-1 0 0,1 0 1 0 0,-1 0 0 0 0,1-1 0 0 0,-1 1-1 0 0,0-1 1 0 0,1-1 0 0 0,-1 1 0 0 0,0-1-1 0 0,0 0 1 0 0,0 0 0 0 0,4-2-53 0 0,7-6-252 0 0,-1 0 0 0 0,0-1 0 0 0,3-3 252 0 0,-3 2-762 0 0,2 0 0 0 0,11-6 762 0 0,-23 15-189 0 0,1 0 1 0 0,-1 1-1 0 0,1-1 1 0 0,-1 1 0 0 0,1 1-1 0 0,0-1 1 0 0,0 1-1 0 0,0 0 1 0 0,0 0-1 0 0,5 0 189 0 0,-6 2 0 0 0,-1-1 1 0 0,1 1-1 0 0,-1 0 0 0 0,1 0 0 0 0,0 0 0 0 0,-1 1 1 0 0,0 0-1 0 0,1-1 0 0 0,-1 2 0 0 0,0-1 0 0 0,0 0 1 0 0,0 1-1 0 0,0 0 0 0 0,-1 0 0 0 0,3 2 0 0 0,5 5 414 0 0,-1 1 0 0 0,0 1 0 0 0,0 0 0 0 0,0 3-414 0 0,-6-11 229 0 0,-1 0 1 0 0,1 0 0 0 0,-1 0-1 0 0,1 0 1 0 0,1-1 0 0 0,-1 0-1 0 0,0 0 1 0 0,1 1-230 0 0,-4-4 149 0 0,-1 0-70 0 0,3 1 61 0 0,-3 0-186 0 0,0-1-1 0 0,0 0 0 0 0,1 1 0 0 0,-1-1 0 0 0,0 0 0 0 0,0 0 1 0 0,0 0-1 0 0,1 1 0 0 0,-1-1 0 0 0,0 0 0 0 0,1 0 0 0 0,-1 0 0 0 0,0 1 1 0 0,1-1-1 0 0,-1 0 0 0 0,0 0 0 0 0,0 0 0 0 0,1 0 0 0 0,-1 0 1 0 0,0 0-1 0 0,1 0 0 0 0,-1 0 0 0 0,0 0 0 0 0,1 0 0 0 0,-1 0 0 0 0,0 0 1 0 0,1 0-1 0 0,-1 0 0 0 0,0 0 0 0 0,1 0 0 0 0,-1 0 0 0 0,1-1 47 0 0,5-1-7439 0 0</inkml:trace>
  <inkml:trace contextRef="#ctx0" brushRef="#br0" timeOffset="-173706.486">12572 8569 10592 0 0,'-10'-2'1136'0'0,"9"2"-843"0"0,-1 0 1 0 0,0 0 0 0 0,1 0 0 0 0,-1 0-1 0 0,0 1 1 0 0,1-1 0 0 0,-1 0-1 0 0,0 1 1 0 0,1 0 0 0 0,-1-1 0 0 0,1 1-1 0 0,-1 0 1 0 0,1 0 0 0 0,-1 0 0 0 0,1 0-1 0 0,-1 0-293 0 0,-2 2 420 0 0,1 0 0 0 0,-1 0 0 0 0,1 0-1 0 0,0 0 1 0 0,-2 3-420 0 0,2-3 109 0 0,1 0 0 0 0,-1 1-1 0 0,1 0 1 0 0,0-1 0 0 0,0 1 0 0 0,1 0 0 0 0,-1 0-1 0 0,1 0 1 0 0,0 0 0 0 0,0 0 0 0 0,0 0-1 0 0,0 0 1 0 0,1 0 0 0 0,0 4-109 0 0,0-4 20 0 0,1 0 0 0 0,0 0 0 0 0,-1-1 0 0 0,2 1 0 0 0,-1 0 0 0 0,0 0 0 0 0,1-1 1 0 0,0 1-1 0 0,-1-1 0 0 0,2 0 0 0 0,-1 1 0 0 0,0-1 0 0 0,0 0 0 0 0,1 0 0 0 0,0-1 0 0 0,0 2-20 0 0,14 13 18 0 0,1 0 0 0 0,1-2-1 0 0,19 14-17 0 0,4 8 262 0 0,-41-37-172 0 0,-1 0 6 0 0,1 1-27 0 0,-1 0-1 0 0,0 0 1 0 0,0-1-1 0 0,0 1 1 0 0,0 0-1 0 0,0 0 1 0 0,0 0-1 0 0,0 0 1 0 0,0-1-1 0 0,0 1 1 0 0,0 0-1 0 0,0 0 1 0 0,0 0-1 0 0,-1-1 1 0 0,1 1-1 0 0,0 0-68 0 0,-4 1 50 0 0,1 0-1 0 0,-1 0 1 0 0,0 0-1 0 0,1-1 1 0 0,-1 1-1 0 0,0-1 1 0 0,0 0-1 0 0,0 0 1 0 0,0 0-1 0 0,0-1 1 0 0,0 1-50 0 0,-49 0 531 0 0,40-1-495 0 0,-12 0-872 0 0,-1-2 0 0 0,-11-2 836 0 0,21-1-3153 0 0,9 2 1522 0 0</inkml:trace>
  <inkml:trace contextRef="#ctx0" brushRef="#br0" timeOffset="-173439.065">12701 8731 15288 0 0,'5'-1'240'0'0,"1"0"0"0"0,-1 0 0 0 0,1 1 0 0 0,-1 0-1 0 0,0 0 1 0 0,1 1 0 0 0,-1 0 0 0 0,1 0 0 0 0,-1 0 0 0 0,0 0 0 0 0,0 1 0 0 0,0 0 0 0 0,0 0 0 0 0,0 0 0 0 0,0 1 0 0 0,0-1 0 0 0,0 2-240 0 0,-2-3 165 0 0,0 1-1 0 0,0 0 1 0 0,0 0-1 0 0,0 0 1 0 0,-1 0-1 0 0,1 1 0 0 0,-1-1 1 0 0,0 1-1 0 0,1 0 1 0 0,-1-1-1 0 0,0 1 1 0 0,-1 0-1 0 0,1 0 1 0 0,0 0-1 0 0,-1 0 0 0 0,0 1 1 0 0,0-1-1 0 0,0 0 1 0 0,0 0-1 0 0,0 1 1 0 0,-1-1-1 0 0,1 1 1 0 0,-1-1-1 0 0,0 2-164 0 0,0-4-947 0 0,0-1-349 0 0,0 0-72 0 0,0 0-8 0 0</inkml:trace>
  <inkml:trace contextRef="#ctx0" brushRef="#br0" timeOffset="-173134.818">12927 8539 13736 0 0,'0'0'296'0'0,"0"0"64"0"0,4-3 16 0 0,-4 3 16 0 0,0 0-312 0 0,0 0-80 0 0,9-3 0 0 0,0 3 0 0 0,0 0 0 0 0,-9 0 0 0 0,0 0 0 0 0,6 3 0 0 0,-6-3 0 0 0,10 5-96 0 0,-10-5 0 0 0,2 9-5936 0 0</inkml:trace>
  <inkml:trace contextRef="#ctx0" brushRef="#br0" timeOffset="-172923.609">13174 8566 15632 0 0,'0'0'356'0'0,"-11"4"859"0"0,-37 17-839 0 0,45-19-311 0 0,0 0 0 0 0,-1 0 0 0 0,1 0 0 0 0,0 0 0 0 0,0 0 0 0 0,0 1 0 0 0,1-1 0 0 0,-1 1 0 0 0,0 0 0 0 0,1 0-1 0 0,0 0 1 0 0,0 0 0 0 0,0 0 0 0 0,0 1 0 0 0,0-1 0 0 0,1 0 0 0 0,-1 2-65 0 0,1-2 13 0 0,0 0-1 0 0,0 0 1 0 0,0 0 0 0 0,0 0 0 0 0,1 0-1 0 0,0 0 1 0 0,-1 0 0 0 0,1 0-1 0 0,0 0 1 0 0,1 1 0 0 0,-1-1 0 0 0,0 0-1 0 0,1 0 1 0 0,0 0 0 0 0,0 0-1 0 0,0 0 1 0 0,0 0 0 0 0,0-1 0 0 0,0 1-1 0 0,1 0 1 0 0,0 0-13 0 0,25 52 193 0 0,-10-23-217 0 0,-14-24 275 0 0,2 1 0 0 0,-1-1 1 0 0,5 5-252 0 0,-9-13 254 0 0,0 0-11 0 0,0 0-56 0 0,0 0-25 0 0,0 0-2 0 0,0 0 27 0 0,-13 9 802 0 0,9-8-937 0 0,0 0 1 0 0,0 0-1 0 0,-1 0 0 0 0,1-1 0 0 0,0 1 0 0 0,0-1 0 0 0,0 0 1 0 0,-1-1-1 0 0,1 1 0 0 0,-2-1-52 0 0,-42-11-2827 0 0,36 8 1740 0 0</inkml:trace>
  <inkml:trace contextRef="#ctx0" brushRef="#br0" timeOffset="-172621.2">13453 8398 14280 0 0,'19'-1'1622'0'0,"-17"2"-1499"0"0,0 0 0 0 0,0 0 1 0 0,-1 0-1 0 0,1 1 0 0 0,0-1 0 0 0,-1 1 0 0 0,1 0 0 0 0,-1-1 0 0 0,0 1 0 0 0,1 0 0 0 0,-1 0 0 0 0,0 0 1 0 0,0-1-1 0 0,0 1 0 0 0,0 1 0 0 0,0-1 0 0 0,-1 0 0 0 0,1 0 0 0 0,-1 0 0 0 0,1 0 0 0 0,-1 0 1 0 0,0 0-1 0 0,0 2-123 0 0,1 7 238 0 0,-1 0 1 0 0,0-1 0 0 0,0 1 0 0 0,-2 3-239 0 0,-1 16 583 0 0,-1 8 198 0 0,-5 15-781 0 0,6-36 169 0 0,-3 11 244 0 0,-1 0-1 0 0,-2 1-412 0 0,4-10-360 0 0,-5 15 1171 0 0,9-32-1431 0 0,0 0 0 0 0,0 1 1 0 0,-1-1-1 0 0,1 0 1 0 0,0 0-1 0 0,-1 0 1 0 0,1 0-1 0 0,-1 0 0 0 0,0 0 1 0 0,1 0-1 0 0,-3 1 620 0 0,-1 0-6738 0 0</inkml:trace>
  <inkml:trace contextRef="#ctx0" brushRef="#br0" timeOffset="-172620.2">13321 8560 15376 0 0,'18'-10'680'0'0,"-9"7"143"0"0,4-3-663 0 0,1 6-160 0 0,6 0 0 0 0,2 0 0 0 0,-2 0 400 0 0,9 0 48 0 0,-2 0 0 0 0,2 3 8 0 0,-5 0-216 0 0,4 2-48 0 0,0-2 0 0 0,3 6-5343 0 0,0-4-1073 0 0</inkml:trace>
  <inkml:trace contextRef="#ctx0" brushRef="#br0" timeOffset="76921.183">16225 12459 4144 0 0,'0'0'319'0'0,"0"0"-102"0"0,0 0 355 0 0,0 0 178 0 0,0 0 33 0 0,0 0-51 0 0,0 0-245 0 0,0 0-110 0 0,0 0-22 0 0,0 0-19 0 0,0 0-70 0 0,15-6 1268 0 0,-11 4-1363 0 0,0 0 1 0 0,-1 0 0 0 0,1 0-1 0 0,0 0 1 0 0,1 1 0 0 0,-1 0-1 0 0,0 0 1 0 0,0 0-172 0 0,1 0 87 0 0,0-1 0 0 0,0 1 0 0 0,0-1 0 0 0,0 0 0 0 0,3-2-87 0 0,38-21 900 0 0,-30 18-759 0 0,-2-1 0 0 0,8-5-141 0 0,65-39 474 0 0,-4 7 930 0 0,54-20-1404 0 0,14-6 120 0 0,-86 31-468 0 0,-39 26 348 0 0,19-14 0 0 0,1 0 0 0 0,97-62 0 0 0,-64 39 0 0 0,-37 23-1 0 0,-22 14 68 0 0,1 1 0 0 0,1 0 0 0 0,2 1-67 0 0,180-86 192 0 0,-32 18-503 0 0,-156 72 237 0 0,-1 0 1 0 0,10-8 73 0 0,25-13 10 0 0,52-14-10 0 0,-71 31 0 0 0,4-4 24 0 0,0-2 0 0 0,19-14-24 0 0,-20 12 176 0 0,9-4 22 0 0,8-5-172 0 0,15-13-26 0 0,-42 27 16 0 0,1 1 0 0 0,19-8-16 0 0,18-10 168 0 0,13-6-104 0 0,-4 3-170 0 0,-47 22 20 0 0,15-4 86 0 0,-20 9 2 0 0,-1 0 1 0 0,-1-1 0 0 0,11-7-3 0 0,16-12 0 0 0,1 2 0 0 0,11-2 0 0 0,28-15 0 0 0,-65 31 100 0 0,14-12-100 0 0,-3 3 112 0 0,18-8 101 0 0,0 3 1 0 0,30-11-214 0 0,-32 15 3 0 0,-15 6 56 0 0,-1-1-1 0 0,25-19-58 0 0,-19 9 0 0 0,7-3 68 0 0,-33 22-68 0 0,1 0-1 0 0,0 0 0 0 0,0 1 1 0 0,1 1-1 0 0,-1 0 1 0 0,11-3-1 0 0,-14 6 1 0 0,0 0 0 0 0,-1-1 0 0 0,6-3 0 0 0,21-9 0 0 0,-31 15 14 0 0,0-1-1 0 0,-1 1 0 0 0,1 0 0 0 0,-1-1 0 0 0,1 0 0 0 0,-1 1 0 0 0,1-1 1 0 0,-1 0-1 0 0,0 0 0 0 0,1-1-13 0 0,15-13 60 0 0,-6 8-16 0 0,-10 6-42 0 0,1 0 0 0 0,-1 1 0 0 0,0-1 0 0 0,1 0 0 0 0,-1 0 0 0 0,0 0 0 0 0,0-1 0 0 0,0 1 0 0 0,-1 0 0 0 0,1-1-2 0 0,0 0 7 0 0,0 1-1 0 0,0 0 1 0 0,1 0-1 0 0,-1 0 1 0 0,0 0-1 0 0,1 0 1 0 0,0 1-1 0 0,-1-1 1 0 0,3 0-7 0 0,2-3 16 0 0,-3 3 37 0 0,20-15 313 0 0,23-8-49 0 0,-22 17-136 0 0,-25 8-117 0 0,28-17 64 0 0,2 1-841 0 0,-29 16 498 0 0,-1 0 14 0 0,0 0 62 0 0,0 0 31 0 0,0 0 4 0 0,0 0 0 0 0,-5-3 72 0 0,0 2-1 0 0,0-1 1 0 0,0 0-1 0 0,0 1 1 0 0,-1 0-1 0 0,1 0 1 0 0,0 0-1 0 0,0 1 1 0 0,-1 0-1 0 0,1 0 1 0 0,0 0-1 0 0,0 0 1 0 0,-1 1-1 0 0,1 0 1 0 0,-1 0 32 0 0,-89 15-203 0 0,87-15 235 0 0,7-1-24 0 0,1-1-1 0 0,-1 1 0 0 0,1 0 1 0 0,-1 0-1 0 0,1 0 0 0 0,-1 1 0 0 0,1-1 1 0 0,-1 0-1 0 0,1 0 0 0 0,-1 0 1 0 0,0 0-1 0 0,1 0 0 0 0,0 0 1 0 0,-1 1-1 0 0,1-1 0 0 0,-1 0 1 0 0,1 1-1 0 0,-1-1 0 0 0,1 0 1 0 0,-1 1-8 0 0,1-1 80 0 0,-8 0 718 0 0,13-3-776 0 0,0 2 0 0 0,0-1 1 0 0,0 1-1 0 0,1-1 0 0 0,-1 1 0 0 0,3 0-22 0 0,10-2-4 0 0,-17 3 4 0 0,28-7 13 0 0,-1 1 0 0 0,1 2 0 0 0,0 1 0 0 0,19 1-13 0 0,-38 4-60 0 0,-10-1 67 0 0,1-1 0 0 0,-1 1 0 0 0,0-1 0 0 0,0 0 0 0 0,0 1 0 0 0,1-1 0 0 0,-1 1-1 0 0,0-1 1 0 0,0 1 0 0 0,0-1 0 0 0,0 0 0 0 0,0 1 0 0 0,0-1 0 0 0,0 1 0 0 0,0-1 0 0 0,0 1-1 0 0,0-1 1 0 0,0 1 0 0 0,0-1 0 0 0,0 1 0 0 0,0-1 0 0 0,0 0 0 0 0,0 1 0 0 0,-1-1-1 0 0,1 1 1 0 0,0-1 0 0 0,0 1 0 0 0,-1-1 0 0 0,1 0 0 0 0,0 1 0 0 0,-1-1-7 0 0,-7 15 386 0 0,-2-2-244 0 0,-1-1-1 0 0,0 0 0 0 0,0-1 0 0 0,-1 0 1 0 0,-11 7-142 0 0,-17 17 192 0 0,32-28-154 0 0,-1 1 0 0 0,0-1 0 0 0,0 0 0 0 0,-2-1-38 0 0,10-5 55 0 0,-2 1 334 0 0,5-7-246 0 0,0 1-126 0 0,0 0 0 0 0,0 0 0 0 0,0 0 0 0 0,0 0 0 0 0,0 1 0 0 0,1-1 1 0 0,2-2-18 0 0,3-5 18 0 0,30-51 5 0 0,-38 61 89 0 0,0 1 16 0 0,0 0-7 0 0,0 0-37 0 0,0 0-149 0 0,0 0-60 0 0,0 0-17 0 0,0 0 9 0 0,0 0 45 0 0,-2 1 81 0 0,1 1 1 0 0,-1-1-1 0 0,0 0 0 0 0,1 1 1 0 0,-1-1-1 0 0,1 1 0 0 0,-1-1 1 0 0,1 1-1 0 0,0 0 0 0 0,0 0 7 0 0,-11 14 0 0 0,0 2 0 0 0,1 0 0 0 0,0 1 0 0 0,11-18 1 0 0,-9 9 4 0 0,6-8 0 0 0,0-1 48 0 0,2-1 14 0 0,-1 0 18 0 0,2 0 30 0 0,-10-15 265 0 0,8 9-334 0 0,1-1-1 0 0,0 0 1 0 0,0 0-1 0 0,0 0 1 0 0,1 0-1 0 0,0-3-45 0 0,0 1 24 0 0,0 0-1 0 0,-1 1 0 0 0,0-1 1 0 0,0 0-24 0 0,-1 1 2 0 0,1 1 0 0 0,1 0 0 0 0,-1-1 0 0 0,1 1 0 0 0,1-5-2 0 0,-1-13-14 0 0,0 24-62 0 0,0 1-19 0 0,3 17 24 0 0,4 7 21 0 0,-5-13 48 0 0,2 1 0 0 0,0-1 1 0 0,0 0-1 0 0,1 0 0 0 0,0-1 1 0 0,0 1-1 0 0,1-1 0 0 0,2 2 2 0 0,-2-4 0 0 0,-5-6 0 0 0,0 0 0 0 0,0-1 0 0 0,0 1 0 0 0,0 0 0 0 0,0-1 0 0 0,1 1 0 0 0,-1-1 0 0 0,1 1 0 0 0,-1-1 0 0 0,1 0 0 0 0,-1 0 0 0 0,1 0 0 0 0,0 0 0 0 0,0 0 0 0 0,0 0 0 0 0,0 0 0 0 0,3 1-1346 0 0,-4-1-5387 0 0</inkml:trace>
  <inkml:trace contextRef="#ctx0" brushRef="#br0" timeOffset="79854.05">17926 10579 5064 0 0,'0'0'389'0'0,"-3"-12"2075"0"0,4-1 599 0 0,1 11 24 0 0,1 6-2253 0 0,-3-3-821 0 0,0-1 1 0 0,1 1 0 0 0,-1 0-1 0 0,0 0 1 0 0,0 0-1 0 0,0 0 1 0 0,0 0-1 0 0,0 0 1 0 0,0-1 0 0 0,-1 1-1 0 0,1 0 1 0 0,0 0-1 0 0,-1 1-13 0 0,0 8 69 0 0,5 3 54 0 0,-1-2-50 0 0,0-1-1 0 0,0 1 1 0 0,-1 0 0 0 0,-1 0-1 0 0,0 0 1 0 0,0 0 0 0 0,-1 0-1 0 0,-1 7-72 0 0,0 7 82 0 0,2-20-57 0 0,-1 0-1 0 0,0 0 1 0 0,-1-1 0 0 0,1 1 0 0 0,-2 4-25 0 0,-1 8 129 0 0,-2 7 62 0 0,-5 17 35 0 0,9-40-223 0 0,0 2 20 0 0,-1 0-1 0 0,1 0 1 0 0,-1-1-1 0 0,0 1 1 0 0,0 0-1 0 0,0-1 1 0 0,0 1-1 0 0,-1-1 0 0 0,0 1-22 0 0,-1 2 64 0 0,4-4 0 0 0,-1-1 2 0 0,0 1 7 0 0,0 0 8 0 0,1-1-13 0 0,0 0-4 0 0,0 0 7 0 0,12 0 127 0 0,-1-1 1 0 0,0 0-1 0 0,0 0 0 0 0,0-1-198 0 0,27 0 214 0 0,-13 1-142 0 0,-10 1 67 0 0,-1 0-1 0 0,9 1-138 0 0,8 0 120 0 0,-8-1-72 0 0,1 0 1 0 0,-1-2-1 0 0,0-1 0 0 0,5-2-48 0 0,-8 5-1645 0 0,-20 0 1006 0 0</inkml:trace>
  <inkml:trace contextRef="#ctx0" brushRef="#br0" timeOffset="80203.982">17879 10669 4144 0 0,'-3'0'66'0'0,"-8"-5"461"0"0,10 5 429 0 0,1 0 309 0 0,0 0 58 0 0,0 0-110 0 0,0 0-506 0 0,0 0-218 0 0,0 0-45 0 0,0 0-38 0 0,0 0-120 0 0,0 0-50 0 0,0 0-10 0 0,3-1-86 0 0,-1 1 1 0 0,1-1-1 0 0,0 1 1 0 0,-1 0 0 0 0,1 0-1 0 0,-1 0 1 0 0,3 1-141 0 0,4 0 269 0 0,12-3 246 0 0,-1 0-1 0 0,1-1 1 0 0,8-3-515 0 0,25-3 513 0 0,96-11 360 0 0,-130 15-777 0 0,-13 5-152 0 0,-5 0-317 0 0,-2 0-127 0 0,0 0-20 0 0,0 0-6 0 0</inkml:trace>
  <inkml:trace contextRef="#ctx0" brushRef="#br0" timeOffset="80489.641">17808 10529 5064 0 0,'0'0'389'0'0,"0"-1"-250"0"0,0 0 77 0 0,0 0 821 0 0,1 0-729 0 0,0 1 1 0 0,-1-1-1 0 0,1 0 0 0 0,-1 0 0 0 0,1 0 0 0 0,0 0 1 0 0,0 1-1 0 0,0-1 0 0 0,-1 0 0 0 0,1 1 1 0 0,0-1-1 0 0,0 1 0 0 0,0-1 0 0 0,0 1 0 0 0,0-1 1 0 0,0 1-309 0 0,16-7 1068 0 0,37-1 3015 0 0,22 0-4083 0 0,-54 6 255 0 0,37-5 222 0 0,-31 3-289 0 0,0 1-1 0 0,8 1-187 0 0,46 0-333 0 0,-80 2-50 0 0</inkml:trace>
  <inkml:trace contextRef="#ctx0" brushRef="#br0" timeOffset="81978.416">18399 10785 1840 0 0,'10'-5'1404'0'0,"-6"3"2222"0"0,2-4-2529 0 0,-2 2 4216 0 0,-6 10-3296 0 0,-3 4-1577 0 0,3-4-345 0 0,-1 0 0 0 0,1-1 0 0 0,0 1 0 0 0,0 5-95 0 0,1-9 19 0 0,1 0-1 0 0,-1 1 1 0 0,0-1 0 0 0,0 0-1 0 0,0 1 1 0 0,0-1 0 0 0,-1 0-1 0 0,0 2-18 0 0,-12 21 243 0 0,-8 27-97 0 0,10-21 57 0 0,12-30-150 0 0,0 5 11 0 0,0-5-61 0 0,0 0 0 0 0,0 0-1 0 0,-1 0 1 0 0,1 0-1 0 0,0 0 1 0 0,-1 0 0 0 0,1 0-1 0 0,0 0 1 0 0,-1 0-1 0 0,1-1 1 0 0,-1 1 0 0 0,1 0-1 0 0,-1 0 1 0 0,0 0-1 0 0,0 0-2 0 0,1-1 12 0 0,0 0 0 0 0,0 0 0 0 0,0 0-1 0 0,-1 0 1 0 0,1 0 0 0 0,0 1-1 0 0,0-1 1 0 0,0 0 0 0 0,0 0 0 0 0,0 0-1 0 0,-1 0 1 0 0,1 0 0 0 0,0 1-1 0 0,0-1 1 0 0,0 0 0 0 0,0 0 0 0 0,0 0-1 0 0,0 0 1 0 0,0 1 0 0 0,0-1-1 0 0,0 0 1 0 0,0 0 0 0 0,-1 0 0 0 0,1 1-1 0 0,0-1 1 0 0,0 0 0 0 0,0 0-1 0 0,0 0 1 0 0,0 1 0 0 0,0-1 0 0 0,1 0-1 0 0,-1 0 1 0 0,0 0 0 0 0,0 1-1 0 0,0-1 1 0 0,0 0 0 0 0,0 0 0 0 0,0 0-1 0 0,0 0 1 0 0,0 1 0 0 0,0-1-1 0 0,0 0 1 0 0,1 0 0 0 0,-1 0 0 0 0,0 0-1 0 0,0 1 1 0 0,0-1 0 0 0,0 0-12 0 0,6 4 86 0 0,-4-3 2 0 0,-2-1 0 0 0,7 3 328 0 0,3-3-293 0 0,-1 0 0 0 0,1 0-1 0 0,0-1 1 0 0,-1-1 0 0 0,0 0-1 0 0,7-2-122 0 0,-8 2 42 0 0,-1 0 0 0 0,1 1 0 0 0,-1 0-1 0 0,7 0-41 0 0,13-3 97 0 0,-6 1-38 0 0,0 0 0 0 0,0 2 0 0 0,0 0-59 0 0,16 2-5398 0 0,-21 1-628 0 0</inkml:trace>
  <inkml:trace contextRef="#ctx0" brushRef="#br0" timeOffset="85012.172">16244 12457 3224 0 0,'7'0'367'0'0,"-5"0"330"0"0,-2 0 146 0 0,0 0 27 0 0,0 0-71 0 0,0 0-335 0 0,0 0-147 0 0,0 0-28 0 0,0 0 21 0 0,0 0 115 0 0,0 0 50 0 0,0 0 6 0 0,0 0 11 0 0,0 0 24 0 0,0 0 11 0 0,0 0 1 0 0,6-10 3176 0 0,-5 8-3650 0 0,0 0 1 0 0,-1 0 0 0 0,1 0 0 0 0,-1 0 0 0 0,1 0-1 0 0,-1 0 1 0 0,0 0 0 0 0,1-2-55 0 0,3-17 188 0 0,8-14-60 0 0,-10 30-94 0 0,-1 0 0 0 0,1 0 0 0 0,-1 0 0 0 0,0 0 0 0 0,-1 0 1 0 0,1 0-1 0 0,-1-1 0 0 0,0 1 0 0 0,0 0 0 0 0,0-1 0 0 0,-2-3-34 0 0,2 5 30 0 0,-1 0 1 0 0,1 0 0 0 0,0 0-1 0 0,0 0 1 0 0,0 0 0 0 0,1 0-1 0 0,-1-1-30 0 0,1 4 13 0 0,-1-1-1 0 0,0 0 0 0 0,0 1 1 0 0,0-1-1 0 0,-1 1 0 0 0,1-1 0 0 0,0 1 1 0 0,-1-1-1 0 0,1 0 0 0 0,-1 1 1 0 0,1-1-13 0 0,-4-15 136 0 0,4-120 904 0 0,4 107-889 0 0,-3 25-120 0 0,0 0 0 0 0,0 0 0 0 0,-1 0 0 0 0,0 0 0 0 0,1 0 0 0 0,-2 0 0 0 0,1-2-31 0 0,-1-5 60 0 0,0 1 1 0 0,1-1-1 0 0,1 0 0 0 0,0-4-60 0 0,1-22 123 0 0,3-54 11 0 0,-2 48-128 0 0,5-87 410 0 0,-3 37-32 0 0,-3 35-163 0 0,-2 40-91 0 0,0-1-1 0 0,2-7-129 0 0,0 11 97 0 0,-1 0-1 0 0,-2-11-96 0 0,1 11 46 0 0,0 0 1 0 0,2-8-47 0 0,1-22 93 0 0,3-11 38 0 0,-2 35-86 0 0,-2 0 0 0 0,0-1 1 0 0,-2 1-1 0 0,0-1 0 0 0,-2-2-45 0 0,0-15 57 0 0,0 19 5 0 0,0 0 1 0 0,-1-5-63 0 0,-4-33 64 0 0,5 28-54 0 0,-1-4-10 0 0,2-15 0 0 0,2-22 0 0 0,-1 40 10 0 0,0 25 4 0 0,1-1-1 0 0,-1 1 1 0 0,-1-1-1 0 0,0-2-13 0 0,-3-28 27 0 0,3 25-15 0 0,-1 1 1 0 0,0-1-1 0 0,-2-7-12 0 0,-7-45 0 0 0,8 52 0 0 0,1-2 0 0 0,0 1 0 0 0,1 0 0 0 0,0 0 0 0 0,2-6 0 0 0,-1 2 0 0 0,-1 0 0 0 0,-3-16 0 0 0,1-1 40 0 0,-1-7-5 0 0,-16-82 18 0 0,18 114-53 0 0,1-1 0 0 0,0 0 0 0 0,1 0 0 0 0,1-2 0 0 0,-1-22 0 0 0,0 10 0 0 0,1 1 0 0 0,3-18 0 0 0,0-2 0 0 0,2 4 0 0 0,-4 27 0 0 0,0-1 0 0 0,0-12 0 0 0,-1-8-43 0 0,-1 8-21 0 0,0 0 1 0 0,-4-23 63 0 0,-2-43-286 0 0,2 45 126 0 0,4 29 114 0 0,-2 0 0 0 0,-3-13 46 0 0,4 23-10 0 0,0 1-1 0 0,0-1 0 0 0,1 0 1 0 0,0 0-1 0 0,1 1 0 0 0,-1-1 1 0 0,2-3 10 0 0,-2 3-19 0 0,1 0 0 0 0,-2 1 1 0 0,1-1-1 0 0,-1 1 0 0 0,0-3 19 0 0,-1 2-13 0 0,1-1-1 0 0,1 0 0 0 0,-1 0 1 0 0,2 0 13 0 0,-1-1-19 0 0,-1 0 0 0 0,0 0-1 0 0,0-1 1 0 0,-1 1 0 0 0,0-2 19 0 0,-5-34-22 0 0,6 36 22 0 0,0 1 0 0 0,0 0 0 0 0,-1 0 0 0 0,0 0 0 0 0,0 0 0 0 0,-2-3 0 0 0,2 5 0 0 0,1 0-1 0 0,-1 0 0 0 0,1 0 0 0 0,1 0 0 0 0,0 0 1 0 0,0 0-1 0 0,0-2 1 0 0,-1-21-88 0 0,1 11-15 0 0,0-1 0 0 0,1 1 0 0 0,2-2 103 0 0,0-36-334 0 0,-2 51 285 0 0,-1 0-1 0 0,1 1 0 0 0,0-1 0 0 0,0 1 0 0 0,2-5 50 0 0,-1 5-51 0 0,-1 0 0 0 0,0 0 0 0 0,0 0 0 0 0,0 0 0 0 0,0-4 51 0 0,-1-15-477 0 0,3-22 477 0 0,-2 27-91 0 0,0 1 0 0 0,-2-1 1 0 0,-1-7 90 0 0,0-40-31 0 0,2 62 22 0 0,0-1-1 0 0,-1 1 1 0 0,1-1-1 0 0,-1 1 0 0 0,0-1 1 0 0,-1-2 9 0 0,0 2-1 0 0,1 0 1 0 0,0 0-1 0 0,0 1 1 0 0,1-1-1 0 0,-1-3 1 0 0,1-6 0 0 0,1 7 0 0 0,-1 1 0 0 0,0-1 0 0 0,-1 1 0 0 0,1-1 0 0 0,-1 1 0 0 0,-2-4 0 0 0,0-4-27 0 0,1 0 0 0 0,0-1-1 0 0,0 1 1 0 0,1-13 27 0 0,0-9-61 0 0,3 9 12 0 0,-1 24 49 0 0,-1-1-1 0 0,1 1 0 0 0,-1-1 1 0 0,0 1-1 0 0,0-1 0 0 0,0 1 0 0 0,0-2 1 0 0,-3-43-69 0 0,3 37 41 0 0,-1 0 0 0 0,0 1 0 0 0,0-1 0 0 0,-2-4 28 0 0,2 10-14 0 0,0 0 1 0 0,0 0-1 0 0,0 0 1 0 0,1 0-1 0 0,0 0 0 0 0,0 0 1 0 0,0 0-1 0 0,1 1 0 0 0,-1-3 14 0 0,1 5-13 0 0,-1-1-1 0 0,0 1 0 0 0,0-1 0 0 0,0 1 1 0 0,0-1-1 0 0,-1 1 0 0 0,1-1 0 0 0,-1 1 0 0 0,0-2 14 0 0,-2-17-84 0 0,2 0-2 0 0,1 1 72 0 0,0 0 0 0 0,2 0 0 0 0,1-10 14 0 0,-2 24 1 0 0,0 0-1 0 0,-1 0 0 0 0,0 0 1 0 0,-1-4-1 0 0,1-15-12 0 0,0 22 3 0 0,0 0 0 0 0,-1 0 0 0 0,1 1 1 0 0,-1-1-1 0 0,1 0 0 0 0,-1 1 0 0 0,0-1 0 0 0,0 0 0 0 0,-1-1 9 0 0,-5-19-38 0 0,6 7 38 0 0,1 13 0 0 0,0 0 0 0 0,-1 0 0 0 0,1 0 0 0 0,0 0 0 0 0,-1 0 0 0 0,0 0 0 0 0,0 0 0 0 0,0 1 0 0 0,0-1 0 0 0,-1-2 0 0 0,-4-14 0 0 0,6 17 0 0 0,-1-1 0 0 0,1 1 0 0 0,-1 0 0 0 0,0 0 0 0 0,1 0 0 0 0,-1 0 0 0 0,0 0 0 0 0,0 0 0 0 0,0-1 0 0 0,-1 1 0 0 0,2-1 0 0 0,-1 0 0 0 0,0 1 0 0 0,1-1 0 0 0,-1 0 0 0 0,1 1 0 0 0,0-1 0 0 0,0 0 0 0 0,0-2 0 0 0,-2-13 0 0 0,2 17-3 0 0,0 0-1 0 0,0-1 0 0 0,0 1 0 0 0,0-1 0 0 0,0 1 0 0 0,0 0 0 0 0,1-1 0 0 0,-1 1 0 0 0,0 0 0 0 0,1-1 0 0 0,-1 1 0 0 0,1 0 4 0 0,-1 0-1 0 0,1 0 0 0 0,-1 0 0 0 0,0-1 0 0 0,1 1 0 0 0,-1 0 0 0 0,0 0 0 0 0,0 0 0 0 0,0 0 0 0 0,0 0 0 0 0,0 0 0 0 0,0-1 0 0 0,0 1 0 0 0,0 0 0 0 0,0 0 0 0 0,-1 0 0 0 0,1 0 0 0 0,-1-1 1 0 0,-1-11 3 0 0,3 12-8 0 0,-1-1 0 0 0,-1 1 0 0 0,1-1 0 0 0,0 1 0 0 0,0 0-1 0 0,0-1 1 0 0,-1 1 0 0 0,1-1 0 0 0,-1 1 0 0 0,1 0 0 0 0,-1-2 5 0 0,-8-12-12 0 0,3 6 13 0 0,4 8-1 0 0,1-8 0 0 0,1 6 0 0 0,1 0-10 0 0,5-1-228 0 0,-4 2-1085 0 0,-8 0 500 0 0,5 1 354 0 0,1 1-3 0 0,-6-2-2472 0 0,6 2 2088 0 0</inkml:trace>
  <inkml:trace contextRef="#ctx0" brushRef="#br0" timeOffset="85410.854">16113 7629 6848 0 0,'0'0'314'0'0,"-4"6"104"0"0,3-3-402 0 0,-1-1 1 0 0,1 1-1 0 0,0 0 1 0 0,0 1-1 0 0,0-1 1 0 0,0 1-17 0 0,-6 17 625 0 0,1-5-104 0 0,3-10-324 0 0,1 0 1 0 0,-1-1-1 0 0,1 1 0 0 0,-3 2-197 0 0,-6 15 471 0 0,10-19-371 0 0,0-1-1 0 0,0 0 0 0 0,0 0 1 0 0,-1 1-1 0 0,0-1 0 0 0,1 0 0 0 0,-1 0 1 0 0,-1 0-100 0 0,-3 6 369 0 0,6-8-330 0 0,0-1 0 0 0,0 1-1 0 0,-1 0 1 0 0,1 0 0 0 0,0-1 0 0 0,-1 1-1 0 0,1 0 1 0 0,-1-1 0 0 0,1 1-1 0 0,-1-1 1 0 0,1 1 0 0 0,-1-1-1 0 0,0 1 1 0 0,1-1 0 0 0,-1 1 0 0 0,0-1-1 0 0,1 1 1 0 0,-1-1 0 0 0,0 0-1 0 0,1 1 1 0 0,-1-1 0 0 0,0 0 0 0 0,0 1-1 0 0,0-1 1 0 0,0 0-39 0 0,0 0 247 0 0,-10-3 441 0 0,10 2-651 0 0,0 0 1 0 0,0 0 0 0 0,0-1-1 0 0,0 1 1 0 0,0 0 0 0 0,1-1-1 0 0,-1 1 1 0 0,0-1 0 0 0,1 1-1 0 0,-1-1 1 0 0,0 1 0 0 0,1-1-1 0 0,0 1 1 0 0,-1-1-1 0 0,1 1 1 0 0,0-1 0 0 0,0 0-38 0 0,2-29 79 0 0,0 11-6 0 0,2-3-73 0 0,-3 19 0 0 0,0 1 0 0 0,-1 0 0 0 0,1 0 0 0 0,-1-1 0 0 0,0 1 0 0 0,1 0 0 0 0,-2-3 0 0 0,1 1-1 0 0,0 1 0 0 0,1-1 0 0 0,-1 1 0 0 0,1 0 0 0 0,0-2 1 0 0,2-18 58 0 0,-3 23-57 0 0,0-1 0 0 0,0 1 0 0 0,0-1 0 0 0,0 1 0 0 0,0-1 0 0 0,1 1 0 0 0,-1-1 1 0 0,1 1-1 0 0,-1-1 0 0 0,1 1 0 0 0,0 0 0 0 0,-1-1 0 0 0,1 1 0 0 0,0 0 0 0 0,0 0 0 0 0,0-1 0 0 0,0 1 0 0 0,0 0 0 0 0,0 0 0 0 0,0 0 1 0 0,0 0-1 0 0,1 0 0 0 0,-1 0 0 0 0,0 1 0 0 0,0-1 0 0 0,2 0-1 0 0,1 0 44 0 0,0 0 0 0 0,0 0 0 0 0,0 1 0 0 0,0 0-1 0 0,1 0 1 0 0,-1 0 0 0 0,2 0-44 0 0,4 0 132 0 0,-6 1-71 0 0,0 0 0 0 0,1 0 0 0 0,-1 0 0 0 0,1 1 0 0 0,-1-1 0 0 0,0 1 0 0 0,0 0 0 0 0,3 2-61 0 0,-5-3 48 0 0,1 1 3 0 0,0 1 0 0 0,0-1 0 0 0,0 0 0 0 0,0 1 0 0 0,-1 0 0 0 0,1-1 0 0 0,-1 1 0 0 0,0 0 0 0 0,0 0 0 0 0,0 0 0 0 0,0 1 0 0 0,0-1 0 0 0,-1 0 0 0 0,1 1 0 0 0,-1-1 0 0 0,0 1 0 0 0,0-1 0 0 0,-1 1 0 0 0,1-1 0 0 0,-1 1 1 0 0,1 1-52 0 0,6 19 247 0 0,-6-21-210 0 0,0 0 0 0 0,0 0 0 0 0,0 1 0 0 0,0-1 0 0 0,0 1-1 0 0,-1-1 1 0 0,1 1 0 0 0,-1 0-37 0 0,9 78 537 0 0,-9-81-533 0 0,0 0-1 0 0,0-1 0 0 0,0 1 1 0 0,0 0-1 0 0,0 0 0 0 0,0-1 0 0 0,1 1 1 0 0,-1 0-1 0 0,0-1 0 0 0,0 1 0 0 0,0 0 1 0 0,1-1-1 0 0,-1 1 0 0 0,0-1 0 0 0,1 1 1 0 0,-1 0-1 0 0,1-1 0 0 0,-1 1 0 0 0,0-1 1 0 0,1 1-1 0 0,-1-1 0 0 0,1 1 0 0 0,-1-1 1 0 0,1 0-1 0 0,0 1 0 0 0,-1-1 0 0 0,1 0-3 0 0,1 3 80 0 0,0 6 14 0 0,1-2-12 0 0,1-2 273 0 0,-2-2-5485 0 0,-2-3-334 0 0</inkml:trace>
  <inkml:trace contextRef="#ctx0" brushRef="#br0" timeOffset="86376.365">15974 7797 6592 0 0,'0'0'149'0'0,"0"0"23"0"0,0 0 11 0 0,-2 1-30 0 0,-8 9-117 0 0,9-8-51 0 0,-1 0 0 0 0,0 0 0 0 0,0 0 1 0 0,1-1-1 0 0,-1 1 0 0 0,0 0 1 0 0,-1-1-1 0 0,1 1 0 0 0,0-1 0 0 0,0 0 1 0 0,-1 0-1 0 0,1 0 0 0 0,0 0 1 0 0,-1 0-1 0 0,1 0 0 0 0,-1-1 0 0 0,-1 1 15 0 0,3-1 71 0 0,1 0 84 0 0,-4-14 437 0 0,4 9-473 0 0,1 0 0 0 0,0 0 0 0 0,0 1-1 0 0,1-1 1 0 0,0 0 0 0 0,-1 1 0 0 0,2-1-119 0 0,3-12 186 0 0,25-51 338 0 0,-24 52-249 0 0,1 0 0 0 0,1 0 0 0 0,0 1 1 0 0,1 0-1 0 0,1 0 0 0 0,0 1 0 0 0,5-3-275 0 0,-1-2 557 0 0,-12 15-366 0 0,0 0-1 0 0,1 0 1 0 0,-1 0 0 0 0,5-3-191 0 0,23-22 2304 0 0,-31 28-1890 0 0,0 1-71 0 0,2 1-30 0 0,2 3-178 0 0,-1 0 0 0 0,1 0 0 0 0,-1 0 0 0 0,0 0 0 0 0,0 0 0 0 0,0 1 0 0 0,-1-1 0 0 0,1 1 0 0 0,-1 1-135 0 0,4 4 165 0 0,2 11 168 0 0,-7-18-287 0 0,0 0 1 0 0,0 0-1 0 0,1 0 1 0 0,-1 0-1 0 0,1 0 1 0 0,-1 0-1 0 0,1 0 1 0 0,0 0-1 0 0,0-1 0 0 0,0 1-46 0 0,41 35 142 0 0,-38-32-127 0 0,1-1-1 0 0,0 0 1 0 0,0 0 0 0 0,1-1 0 0 0,-1 1-1 0 0,1-2 1 0 0,4 3-15 0 0,13 5 233 0 0,16 4-233 0 0,12 5-55 0 0,-35-14-2091 0 0,-9-3-932 0 0,3 2-2680 0 0</inkml:trace>
  <inkml:trace contextRef="#ctx0" brushRef="#br0" timeOffset="88564.391">16293 12522 5840 0 0,'0'0'132'0'0,"0"0"17"0"0,0 0 11 0 0,-14-5 1503 0 0,30 5 1801 0 0,62 5-3048 0 0,-49-4-348 0 0,16 2 168 0 0,-14 0 54 0 0,0-1 0 0 0,27-1-290 0 0,15 0 212 0 0,94 6 466 0 0,73-10-678 0 0,-140 2 202 0 0,14 5-202 0 0,35 0 392 0 0,10-1 493 0 0,19 9-885 0 0,-54-8 362 0 0,-17 0 68 0 0,-14-2-444 0 0,3 1-11 0 0,125 4 415 0 0,-6 0-404 0 0,-5 3 88 0 0,-106-9-74 0 0,-21 0 0 0 0,45 6 0 0 0,85 6 0 0 0,-38-4 0 0 0,-109-2 0 0 0,84 4 0 0 0,-95-9 0 0 0,191 11 0 0 0,17 4 0 0 0,-79-3 0 0 0,-177-14 0 0 0,177 15 0 0 0,22-9 0 0 0,329 0 0 0 0,-284 2 0 0 0,-65-4 54 0 0,-140-2-45 0 0,116 8 157 0 0,53 1-140 0 0,-74-4-25 0 0,-63-2-2 0 0,-36-3 2 0 0,4 1-1 0 0,43-3 0 0 0,147-13 53 0 0,-171 13 109 0 0,38-3-255 0 0,-101 3 98 0 0,38 1-5 0 0,-19 0 0 0 0,0 0 0 0 0,0-2 1 0 0,2-1-1 0 0,-14 1 12 0 0,0 0 1 0 0,-1 1-1 0 0,1 1 1 0 0,8 0-13 0 0,29 2 91 0 0,-45-3-27 0 0,0-1-8 0 0,4-1-58 0 0,-4 1-88 0 0,-1 1-141 0 0,-11 1-608 0 0,-17-1-276 0 0,10-3-3736 0 0,6 0 622 0 0</inkml:trace>
  <inkml:trace contextRef="#ctx0" brushRef="#br0" timeOffset="88882.515">23092 12671 3224 0 0,'0'0'143'0'0,"-8"-11"26"0"0,4 5 538 0 0,3 5-427 0 0,1 0-1 0 0,-1 0 0 0 0,0 0 0 0 0,1 0 0 0 0,-1 0 1 0 0,1 0-1 0 0,-1 0 0 0 0,1 0 0 0 0,0 0 0 0 0,-1 0 1 0 0,1 0-1 0 0,0 0 0 0 0,0-1-279 0 0,0 1 1420 0 0,0 1-581 0 0,0 0-257 0 0,0 0-50 0 0,0 0-12 0 0,0 0-8 0 0,0 0-6 0 0,0 0-2 0 0,0 0-96 0 0,5 0-388 0 0,1 1 0 0 0,-1 1 0 0 0,0-1 0 0 0,1 1 0 0 0,-1-1 0 0 0,0 2 0 0 0,5 1-20 0 0,8 4 140 0 0,7 1 1 0 0,-7-3-134 0 0,0 0 0 0 0,-1 2 0 0 0,0 0 0 0 0,-1 0 0 0 0,5 5-7 0 0,-18-11 12 0 0,0 1 0 0 0,0 0 1 0 0,0 0-1 0 0,0 0 0 0 0,-1 0 1 0 0,1 0-1 0 0,-1 0 0 0 0,0 1 0 0 0,0-1 1 0 0,0 1-1 0 0,1 2-12 0 0,-3-4 60 0 0,1 0 1 0 0,0 0-1 0 0,-1 0 0 0 0,1 0 0 0 0,-1 1 1 0 0,1-1-1 0 0,-1 0 0 0 0,0 0 1 0 0,0 1-1 0 0,0-1 0 0 0,0 0 0 0 0,-1 0 1 0 0,1 0-1 0 0,0 1 0 0 0,-1-1 0 0 0,0 0 1 0 0,1 0-1 0 0,-1 0 0 0 0,0 0 1 0 0,0 0-1 0 0,0 0-60 0 0,-4 3 125 0 0,0-1-1 0 0,1 0 1 0 0,-1 0 0 0 0,-1 0 0 0 0,1-1 0 0 0,0 0 0 0 0,-1 0-1 0 0,0 0 1 0 0,1-1 0 0 0,-4 1-125 0 0,-4 3 164 0 0,-17 6-93 0 0,0-1 0 0 0,-14 3-71 0 0,-25 7-88 0 0,31-7-1611 0 0,20-8-3845 0 0</inkml:trace>
  <inkml:trace contextRef="#ctx0" brushRef="#br0" timeOffset="90794.207">23600 12369 8752 0 0,'0'0'673'0'0,"0"-1"-437"0"0,1-3-103 0 0,0 3 417 0 0,-1 1 172 0 0,0 0 29 0 0,0 0-76 0 0,1 2-353 0 0,1 0-255 0 0,-1 0-1 0 0,1 1 1 0 0,-1-1 0 0 0,0 0-1 0 0,0 1 1 0 0,0 0-1 0 0,0-1 1 0 0,0 1-1 0 0,-1-1 1 0 0,1 1-1 0 0,0 0-66 0 0,2 36 1020 0 0,-1-5-226 0 0,16 106 1232 0 0,-18-137-1989 0 0,3 20 318 0 0,1 28 42 0 0,-1-28-323 0 0,-3-21-70 0 0,1 1 0 0 0,0-1 0 0 0,-1 1 0 0 0,0-1 0 0 0,0 1 0 0 0,0-1 0 0 0,0 1 0 0 0,0-1 0 0 0,0 1 0 0 0,-1-1 0 0 0,1 1 0 0 0,-1-1 0 0 0,0 1 0 0 0,0-1 0 0 0,1 1 0 0 0,-2-1 0 0 0,1 0 0 0 0,-1 2-4 0 0,2-4-6 0 0,0 0 0 0 0,0 1 1 0 0,-1-1-1 0 0,1 0 1 0 0,0 0-1 0 0,0 0 0 0 0,0 1 1 0 0,0-1-1 0 0,-1 0 0 0 0,1 0 1 0 0,0 0-1 0 0,0 0 0 0 0,0 0 1 0 0,-1 0-1 0 0,1 0 0 0 0,0 0 1 0 0,0 1-1 0 0,-1-1 0 0 0,1 0 1 0 0,0 0-1 0 0,0 0 1 0 0,0 0-1 0 0,-1 0 0 0 0,1 0 1 0 0,0 0-1 0 0,0 0 0 0 0,-1 0 1 0 0,1 0-1 0 0,0-1 0 0 0,0 1 1 0 0,-1 0-1 0 0,1 0 0 0 0,0 0 1 0 0,0 0-1 0 0,0 0 0 0 0,-1 0 1 0 0,1 0-1 0 0,0-1 0 0 0,0 1 1 0 0,0 0-1 0 0,-1 0 1 0 0,1 0-1 0 0,0 0 0 0 0,0-1 1 0 0,0 1-1 0 0,0 0 0 0 0,0 0 1 0 0,0 0-1 0 0,-1-1 0 0 0,1 1 6 0 0,-5-9-468 0 0,5 9 433 0 0,-2-4-195 0 0,1-1 0 0 0,0 1 1 0 0,0 0-1 0 0,0 0 0 0 0,0-1 0 0 0,1 1 0 0 0,0 0 0 0 0,0-3 230 0 0,-2-10-720 0 0,4-25-390 0 0,-1 15 644 0 0,0-17 22 0 0,3-22 444 0 0,-3 53-42 0 0,1 1 0 0 0,0 0 0 0 0,1-1 1 0 0,0 1-1 0 0,1 0 0 0 0,1 1 1 0 0,3-8 41 0 0,-5 13 97 0 0,0 1 0 0 0,1 0 0 0 0,-1 0 0 0 0,1 0 0 0 0,0 0 0 0 0,1 0 0 0 0,-1 1 0 0 0,1 0 0 0 0,0 0 0 0 0,0 0 0 0 0,0 1 0 0 0,4-3-97 0 0,-5 4 78 0 0,0 1 0 0 0,0-1 1 0 0,0 0-1 0 0,1 1 0 0 0,-1 0 1 0 0,1 0-1 0 0,-1 0 0 0 0,1 1 1 0 0,-1 0-1 0 0,1-1 0 0 0,-1 2 1 0 0,1-1-1 0 0,-1 0 0 0 0,1 1 1 0 0,-1 0-1 0 0,1 0 1 0 0,1 1-79 0 0,-5-2 15 0 0,9 3 296 0 0,0 1 0 0 0,1 0 0 0 0,-1 0 0 0 0,3 3-311 0 0,-10-5 63 0 0,0-1 1 0 0,-1 1-1 0 0,1 0 1 0 0,-1 1-1 0 0,1-1 1 0 0,-1 0-1 0 0,0 1 1 0 0,0-1 0 0 0,0 1-1 0 0,0-1 1 0 0,0 1-1 0 0,-1 0 1 0 0,1 0-1 0 0,-1 0 1 0 0,0 0-1 0 0,1 2-63 0 0,-1-3 29 0 0,-1 0-1 0 0,1 0 1 0 0,-1 0-1 0 0,1 0 1 0 0,-1 0-1 0 0,0 1 1 0 0,0-1-1 0 0,0 0 1 0 0,0 0-1 0 0,0 0 1 0 0,-1 0-1 0 0,1 0 1 0 0,-1 0-1 0 0,1 0 1 0 0,-1 0-1 0 0,0 0 1 0 0,0 0-1 0 0,1 0 1 0 0,-1 0-1 0 0,-1 0 1 0 0,1 0-1 0 0,0-1 1 0 0,0 1-1 0 0,-1-1 1 0 0,1 1-1 0 0,-1-1 1 0 0,1 1-1 0 0,-1-1 1 0 0,0 0-1 0 0,0 1-28 0 0,-6 4 41 0 0,0-1-1 0 0,0 0 1 0 0,-1-1 0 0 0,0 0-1 0 0,0 0 1 0 0,-7 2-41 0 0,-24 10 97 0 0,30-12-90 0 0,-1-1-1 0 0,1 0 0 0 0,-1-1 0 0 0,1 0 1 0 0,-1-1-1 0 0,0 0 0 0 0,0 0 0 0 0,0-1 0 0 0,-4-1-6 0 0,19 2-12 0 0,-1 0-1 0 0,0 0 1 0 0,0 1-1 0 0,0-1 0 0 0,0 1 1 0 0,0 0-1 0 0,0 0 0 0 0,-1 0 1 0 0,3 1 12 0 0,6 5-31 0 0,-2-2 53 0 0,-1 1 0 0 0,0 0 0 0 0,0 1 0 0 0,0-1 0 0 0,5 9-22 0 0,-4-6 66 0 0,1 1-1 0 0,0-2 1 0 0,3 3-66 0 0,61 52 1053 0 0,-58-51-1053 0 0,-16-13 1 0 0,0 1-1 0 0,0-1 0 0 0,1 0 1 0 0,-1 1-1 0 0,0-1 0 0 0,1 0 0 0 0,-1 0 1 0 0,0 1-1 0 0,1-1 0 0 0,-1 0 1 0 0,0 0-1 0 0,1 0 0 0 0,-1 1 0 0 0,0-1 1 0 0,1 0-1 0 0,-1 0 0 0 0,1 0 1 0 0,-1 0-1 0 0,0 0 0 0 0,1 0 0 0 0,-1 0 1 0 0,1 0-1 0 0,-1 0 0 0 0,0 0 1 0 0,1 0-1 0 0,-1 0 0 0 0,1 0 0 0 0,-1 0 1 0 0,1 0-1 0 0,0-1 10 0 0,0 2 0 0 0,1-1-13 0 0,0 1 1 0 0,1-1 0 0 0,-1 0 0 0 0,1 0 0 0 0,-1 0 0 0 0,0 0 0 0 0,1 0 0 0 0,-1 0-1 0 0,1-1 1 0 0,-1 1 0 0 0,0-1 0 0 0,1 1 0 0 0,-1-1 0 0 0,0 0 0 0 0,0 0 0 0 0,1 0-1 0 0,0-1 3 0 0,-2 1-10 0 0,1 1-1 0 0,0-1 0 0 0,0 0 0 0 0,0 1 0 0 0,0-1 0 0 0,0 1 1 0 0,0 0-1 0 0,0 0 0 0 0,1 0 11 0 0,-2 0-5 0 0,-1 0-1 0 0,1 0 1 0 0,-1 0 0 0 0,1-1-1 0 0,-1 1 1 0 0,1 0 0 0 0,-1 0-1 0 0,1 0 1 0 0,-1 0 0 0 0,1 0-1 0 0,0-1 1 0 0,-1 1 0 0 0,0 0-1 0 0,1-1 1 0 0,-1 1 0 0 0,1 0-1 0 0,-1-1 1 0 0,1 1 5 0 0,30-22-357 0 0,-26 18 335 0 0,-1 0 0 0 0,0 0 1 0 0,0-1-1 0 0,0 1 0 0 0,0-1 1 0 0,0 0-1 0 0,1-2 22 0 0,10-14-42 0 0,-13 18 42 0 0,-1 1 0 0 0,0 0 0 0 0,1-1 0 0 0,-1 1 0 0 0,0-1 0 0 0,0 1 0 0 0,0-2 0 0 0,-1-1 0 0 0,-1 4 0 0 0,0 0 0 0 0,1 0 0 0 0,-1 0 0 0 0,0 0 0 0 0,0 0 0 0 0,0 0 0 0 0,0 0 0 0 0,0 1 0 0 0,0-1 0 0 0,0 0 0 0 0,0 0 0 0 0,0 1 0 0 0,0-1 0 0 0,0 1 0 0 0,0-1 0 0 0,0 1 0 0 0,0-1 0 0 0,-1 1 0 0 0,0 0 0 0 0,0 0 0 0 0,1-1 0 0 0,-1 1 0 0 0,0 0 0 0 0,0 0 0 0 0,1 1-1 0 0,-1-1 1 0 0,0 0 0 0 0,1 1 0 0 0,-1-1 0 0 0,-1 1 0 0 0,-22 9 17 0 0,21-8 28 0 0,-1 1 33 0 0,0-1 1 0 0,0 1 0 0 0,1-1 0 0 0,-1 2 0 0 0,1-1-1 0 0,0 0 1 0 0,0 1 0 0 0,0 0 0 0 0,0 0-1 0 0,-2 3-78 0 0,6-6 4 0 0,-1 0 0 0 0,1 0-1 0 0,-1 0 1 0 0,1 1-1 0 0,-1-1 1 0 0,1 0 0 0 0,0 0-1 0 0,0 1 1 0 0,0-1-1 0 0,0 0 1 0 0,0 1 0 0 0,0-1-1 0 0,0 0 1 0 0,0 0-1 0 0,0 1 1 0 0,1-1 0 0 0,-1 0-1 0 0,1 1-3 0 0,0 1 32 0 0,0 0-1 0 0,0 0 0 0 0,1 0 0 0 0,-1-1 1 0 0,1 1-1 0 0,0 0 0 0 0,1 0-31 0 0,1 1 10 0 0,0 0 0 0 0,0 0 0 0 0,1 0-1 0 0,-1-1 1 0 0,1 0 0 0 0,0 0 0 0 0,1 0-1 0 0,-1 0 1 0 0,1-1-10 0 0,6 3-486 0 0,1 0 1 0 0,0-1-1 0 0,6 1 486 0 0,-7-3-4613 0 0,1-2-1536 0 0</inkml:trace>
  <inkml:trace contextRef="#ctx0" brushRef="#br0" timeOffset="91206.889">24407 12330 6192 0 0,'0'0'281'0'0,"0"0"-6"0"0,0 0-97 0 0,0 0 254 0 0,0 0 131 0 0,0 0 21 0 0,0 0 15 0 0,0 0 35 0 0,0 0 20 0 0,0 0 2 0 0,0 0-554 0 0,0 0 0 0 0,0 0 0 0 0,0 0-1 0 0,0-1 1 0 0,0 1 0 0 0,0 0 0 0 0,0 0 0 0 0,0 0 0 0 0,0-1 0 0 0,0 1 0 0 0,0 0 0 0 0,0 0 0 0 0,0 0 0 0 0,0-1 0 0 0,0 1 0 0 0,0 0 0 0 0,0 0 0 0 0,0 0 0 0 0,0-1 0 0 0,0 1 0 0 0,0 0 0 0 0,-1 0 0 0 0,1 0 0 0 0,0 0 0 0 0,0-1-1 0 0,0 1 1 0 0,0 0 0 0 0,0 0 0 0 0,0 0 0 0 0,-1 0 0 0 0,1 0 0 0 0,0 0-102 0 0,-3 0 110 0 0,0 0 0 0 0,0 0 0 0 0,0 1 0 0 0,0-1 0 0 0,0 1 0 0 0,0 0 0 0 0,1 0-1 0 0,-1 0 1 0 0,0 0 0 0 0,0 1 0 0 0,1-1 0 0 0,-1 1 0 0 0,1-1 0 0 0,-1 1 0 0 0,1 0 0 0 0,0 0 0 0 0,-1 1-110 0 0,-5 6 277 0 0,1 0 0 0 0,0 0-1 0 0,1 0 1 0 0,-1 3-277 0 0,-9 12 425 0 0,11-16-281 0 0,0 0-1 0 0,1 0 0 0 0,0 0 0 0 0,0 1 0 0 0,1-1 0 0 0,0 1 0 0 0,0 0 1 0 0,0 6-144 0 0,0 5 196 0 0,1-1 0 0 0,0 1 0 0 0,2 10-196 0 0,0-24 25 0 0,1 1 0 0 0,0 0 1 0 0,1-1-1 0 0,0 1 0 0 0,0-1 1 0 0,0 1-1 0 0,0-1 0 0 0,1 0 1 0 0,0 0-1 0 0,3 3-25 0 0,1 3 82 0 0,1 0-1 0 0,0-1 1 0 0,1 0 0 0 0,7 6-82 0 0,27 25-473 0 0,-25-25-5203 0 0,-12-11-288 0 0</inkml:trace>
  <inkml:trace contextRef="#ctx0" brushRef="#br0" timeOffset="94022.805">24833 12346 3224 0 0,'10'0'288'0'0,"17"-2"1459"0"0,-26 2-1169 0 0,-1 0 50 0 0,3 0 6166 0 0,-3 0-3253 0 0,-4 0-5069 0 0,-12 1 1529 0 0,1 0 1 0 0,-1 2 0 0 0,-3 1-2 0 0,-33 4-60 0 0,-77 3-2180 0 0,43-1 1383 0 0,62-12 837 0 0,22 2 20 0 0,-1-1 1 0 0,1 1-1 0 0,0-1 0 0 0,-1 1 1 0 0,1 0-1 0 0,-1 0 0 0 0,1 0 1 0 0,-1 0-1 0 0,1 1 0 0 0,-1-1 1 0 0,0 1-1 0 0,-2 1 16 0 0,4-1 66 0 0,1-1 29 0 0,0 0 8 0 0,0 0 1 0 0,1 15 488 0 0,6-7-303 0 0,-1 1 1 0 0,0 0 0 0 0,-1 0 0 0 0,0 1-1 0 0,-1 0 1 0 0,0-1 0 0 0,0 1 0 0 0,-1 1 0 0 0,1 7-306 0 0,-3-8 308 0 0,-1 1 0 0 0,-1-1 0 0 0,0 0 1 0 0,0 0-1 0 0,-1 4-308 0 0,-3 17 614 0 0,4-23-502 0 0,-1 0-1 0 0,-1-1 0 0 0,1 1 0 0 0,-1 0 0 0 0,0-1 0 0 0,-1 0 0 0 0,0 0 0 0 0,-3 5-111 0 0,-6 11 275 0 0,13-21-247 0 0,0-1-13 0 0,0-1 0 0 0,0 0 0 0 0,0 1 0 0 0,0-1 0 0 0,0 0 0 0 0,0 1 0 0 0,0-1 0 0 0,0 0 0 0 0,0 1 0 0 0,0-1 0 0 0,0 0 0 0 0,0 1-1 0 0,-1-1 1 0 0,1 0 0 0 0,0 0 0 0 0,0 1 0 0 0,0-1 0 0 0,0 0 0 0 0,-1 0 0 0 0,1 1 0 0 0,0-1 0 0 0,0 0 0 0 0,-1 0 0 0 0,1 1 0 0 0,0-1-15 0 0,12 7 329 0 0,-8-7-291 0 0,0 1 0 0 0,1-1 0 0 0,-1 0 0 0 0,0 0 0 0 0,0 0 0 0 0,1-1 0 0 0,-1 1 0 0 0,3-2-38 0 0,10-1 103 0 0,77-5 352 0 0,-28 1-296 0 0,29 3-159 0 0,-72 4-588 0 0,-23 0 240 0 0</inkml:trace>
  <inkml:trace contextRef="#ctx0" brushRef="#br0" timeOffset="94348.238">24499 12550 10592 0 0,'1'0'818'0'0,"1"0"-764"0"0,-1-1 0 0 0,1 1 0 0 0,0 0 0 0 0,0-1 0 0 0,-1 1 0 0 0,1-1 0 0 0,0 1 0 0 0,-1-1 0 0 0,1 0 0 0 0,0 0-54 0 0,9-3 170 0 0,14 1 408 0 0,1 2 1 0 0,0 1 0 0 0,0 0-1 0 0,0 2 1 0 0,0 1 0 0 0,8 3-579 0 0,49 0-202 0 0,-67-4 44 0 0,-3-2-2 0 0</inkml:trace>
  <inkml:trace contextRef="#ctx0" brushRef="#br0" timeOffset="103660.188">17261 13144 4144 0 0,'0'0'319'0'0,"0"0"-46"0"0,0 0 588 0 0,0 0 276 0 0,0 0 58 0 0,0 0-107 0 0,0 0-497 0 0,0 0-219 0 0,0 0-42 0 0,0 0 0 0 0,0 0 31 0 0,0 0 14 0 0,4 8 394 0 0,1 3 54 0 0,4 5 310 0 0,-5-11-897 0 0,-1 0-1 0 0,0-1 1 0 0,0 2 0 0 0,-1-1-1 0 0,0 0 1 0 0,0 0 0 0 0,0 1-1 0 0,0-1 1 0 0,0 4-236 0 0,4 60 857 0 0,-3-23-57 0 0,-2 8-800 0 0,-1-46 80 0 0,4 5 301 0 0,-5-26 42 0 0,1 7-464 0 0,0-7 62 0 0,0-1-1 0 0,1 1 1 0 0,1 0-1 0 0,0 0 1 0 0,1 0-1 0 0,0 0 1 0 0,1 0-1 0 0,1 1 1 0 0,0 0-1 0 0,1-2-20 0 0,-4 11-4 0 0,0 0-1 0 0,0 0 0 0 0,0 1 1 0 0,0-1-1 0 0,1 1 0 0 0,-1-1 1 0 0,1 1-1 0 0,-1 0 0 0 0,1 0 0 0 0,0 0 1 0 0,0 0-1 0 0,0 0 0 0 0,1 0 5 0 0,4-1-19 0 0,-1 0 0 0 0,1 1-1 0 0,0 0 1 0 0,8-1 19 0 0,-11 2-11 0 0,-1 1 0 0 0,1 0 0 0 0,0 1 0 0 0,-1-1 1 0 0,1 1-1 0 0,-1 0 0 0 0,1 0 0 0 0,1 1 11 0 0,19 3-31 0 0,-13-4 31 0 0,-7-1 0 0 0,0 1 0 0 0,1-1 0 0 0,-1 1 0 0 0,0 1 0 0 0,0-1 0 0 0,1 1 0 0 0,-1-1 0 0 0,0 1 0 0 0,0 1 0 0 0,-1 0 0 0 0,-3-3 0 0 0,-1 1 0 0 0,0-1 0 0 0,0 0 0 0 0,1 0 0 0 0,-1 1 0 0 0,0-1 0 0 0,0 0 0 0 0,0 0 0 0 0,1 1 0 0 0,-1-1 0 0 0,0 0 0 0 0,0 1 0 0 0,0-1 0 0 0,0 0 0 0 0,0 1 0 0 0,0-1 0 0 0,0 1 0 0 0,0-1 0 0 0,0 0 0 0 0,0 1 0 0 0,0-1 0 0 0,0 0 0 0 0,0 1 0 0 0,0-1 0 0 0,0 0 0 0 0,0 1 0 0 0,0-1 0 0 0,0 0 0 0 0,0 1 0 0 0,0-1 0 0 0,-1 0 0 0 0,1 1 0 0 0,0-1 0 0 0,0 0 0 0 0,0 1 0 0 0,-1-1 0 0 0,1 0 0 0 0,0 0 0 0 0,0 1 0 0 0,-1-1 0 0 0,-7 18-55 0 0,7-15 48 0 0,-1 1 0 0 0,1 0-1 0 0,-1-1 1 0 0,0 1 0 0 0,0-1 0 0 0,-1 1-1 0 0,1-1 1 0 0,-1 0 0 0 0,0 0-1 0 0,-2 2 8 0 0,-22 30 0 0 0,25-32 0 0 0,0 0 0 0 0,0 1 0 0 0,0-1 0 0 0,0 1 0 0 0,1-1 0 0 0,-1 1 0 0 0,1 0 0 0 0,0 0 0 0 0,0-1 0 0 0,0 1 0 0 0,1 0 0 0 0,0 0 0 0 0,-1 0 0 0 0,1 0 0 0 0,0 0 0 0 0,1 3 0 0 0,-1-5 1 0 0,1 0-1 0 0,-1 0 1 0 0,1 0-1 0 0,-1 0 1 0 0,1 0-1 0 0,0 0 0 0 0,0 0 1 0 0,0-1-1 0 0,0 1 1 0 0,0 0-1 0 0,0 0 0 0 0,0-1 1 0 0,1 1-1 0 0,-1-1 1 0 0,0 1-1 0 0,1-1 0 0 0,0 1 1 0 0,-1-1-1 0 0,1 0 1 0 0,0 0-1 0 0,-1 0 1 0 0,1 0-1 0 0,0 0 0 0 0,0 0 1 0 0,0 0-1 0 0,0-1 1 0 0,0 1-1 0 0,1-1 0 0 0,4 2 21 0 0,0-1 0 0 0,0-1 1 0 0,0 1-1 0 0,0-1 0 0 0,0-1 0 0 0,6 0-21 0 0,-7 0 13 0 0,-1 0 0 0 0,1 0 0 0 0,0-1 0 0 0,-1 0 0 0 0,1 0 0 0 0,-1 0 0 0 0,1 0 0 0 0,-1-1 0 0 0,0 0 0 0 0,0 0 0 0 0,0-1 0 0 0,0 1-1 0 0,-1-1 1 0 0,2-2-13 0 0,-5 5 8 0 0,0 0-1 0 0,0 0 0 0 0,0-1 0 0 0,0 1 1 0 0,0 0-1 0 0,-1-1 0 0 0,1 1 0 0 0,0-1 1 0 0,-1 1-1 0 0,1-1 0 0 0,-1 1 0 0 0,0-1 1 0 0,1 1-1 0 0,-1-1 0 0 0,0 0 0 0 0,0 1 1 0 0,0-1-1 0 0,0 1 0 0 0,0-1-7 0 0,-1-1 9 0 0,0 0-1 0 0,1-1 1 0 0,-1 1 0 0 0,0 0-1 0 0,-1 0 1 0 0,1 0 0 0 0,0 1-1 0 0,-1-1 1 0 0,-1-2-9 0 0,-1-1-81 0 0,-1 0-1 0 0,0 0 1 0 0,0 1-1 0 0,-1-1 1 0 0,1 1-1 0 0,-1 0 1 0 0,0 1-1 0 0,-1-1 82 0 0,-49-34-3409 0 0,55 38 3198 0 0,0 1 1 0 0,1-1-1 0 0,-1 0 0 0 0,0 0 0 0 0,0 1 1 0 0,1-1-1 0 0,-1 0 0 0 0,1 0 0 0 0,-1 0 1 0 0,1 0-1 0 0,-1 0 0 0 0,1 1 0 0 0,-1-2 211 0 0,1 0-1406 0 0</inkml:trace>
  <inkml:trace contextRef="#ctx0" brushRef="#br0" timeOffset="103908.239">17805 13086 2304 0 0,'0'0'101'0'0,"0"0"357"0"0,0 0 1410 0 0,0 0 615 0 0,0 0 128 0 0,0 0-284 0 0,0 9-781 0 0,1 23 365 0 0,0 1-1 0 0,3 4-1910 0 0,-3-25 211 0 0,0-1 0 0 0,-1 0 0 0 0,-2 7-211 0 0,2-6 63 0 0,-1 0 0 0 0,1-1 0 0 0,1 3-63 0 0,1-5-5 0 0,-2 0-1 0 0,1-1 1 0 0,-1 1 0 0 0,0 0 0 0 0,-1 0 0 0 0,0-1-1 0 0,-1 1 1 0 0,0 0 0 0 0,0-1 0 0 0,-1 3 5 0 0,2-10-48 0 0,1 0 1 0 0,-1 0 0 0 0,1 0-1 0 0,-1-1 1 0 0,1 1 0 0 0,-1 0-1 0 0,1-1 1 0 0,-1 1 0 0 0,0 0-1 0 0,1-1 1 0 0,-1 1 0 0 0,0-1-1 0 0,1 1 1 0 0,-1-1-1 0 0,0 1 48 0 0,-5 3-1650 0 0,2 1-4142 0 0</inkml:trace>
  <inkml:trace contextRef="#ctx0" brushRef="#br0" timeOffset="104504.864">17787 13240 2304 0 0,'3'0'108'0'0,"0"0"0"0"0,0 0 1 0 0,-1 0-1 0 0,1 0 0 0 0,0-1 0 0 0,0 0 0 0 0,0 1 1 0 0,0-1-109 0 0,8-2 1290 0 0,51 8 3782 0 0,-52-4-4708 0 0,55 4 988 0 0,27-2-1352 0 0,-90-3 49 0 0,0 0-1 0 0,1 0 1 0 0,-1 0 0 0 0,1 0 0 0 0,-1-1 0 0 0,0 0 0 0 0,1 1 0 0 0,-1-1 0 0 0,0 0 0 0 0,0 0-1 0 0,1 0 1 0 0,-1 0-49 0 0,-1 0 102 0 0,-1 1-6 0 0,0 0 0 0 0,0 0 0 0 0,0 0 0 0 0,-12 1 35 0 0,0 1 1 0 0,1 0 0 0 0,-1 0-1 0 0,1 1 1 0 0,-1 1-1 0 0,1 0 1 0 0,0 1 0 0 0,1 0-1 0 0,-1 0 1 0 0,1 1 0 0 0,-6 5-132 0 0,5-4 233 0 0,0 1 1 0 0,1 1 0 0 0,0 0 0 0 0,0 0 0 0 0,-3 6-234 0 0,10-11 85 0 0,1 0-1 0 0,0 0 1 0 0,0 0 0 0 0,0 0 0 0 0,0 0 0 0 0,0 0-1 0 0,1 0 1 0 0,0 1 0 0 0,0-1 0 0 0,0 2-85 0 0,1-6 11 0 0,0 1 0 0 0,0 0 0 0 0,1 0 0 0 0,-1 0 0 0 0,0 0 0 0 0,0-1 0 0 0,1 1 0 0 0,-1 0 0 0 0,0 0 1 0 0,1-1-1 0 0,-1 1 0 0 0,1 0 0 0 0,-1-1 0 0 0,1 1 0 0 0,-1 0 0 0 0,1-1 0 0 0,-1 1 0 0 0,1 0 0 0 0,0-1 0 0 0,-1 1 0 0 0,1-1 0 0 0,0 0 0 0 0,-1 1 1 0 0,1-1-1 0 0,0 1 0 0 0,0-1 0 0 0,0 0 0 0 0,-1 0 0 0 0,1 1 0 0 0,0-1 0 0 0,0 0 0 0 0,0 0 0 0 0,0 0-11 0 0,4 1 50 0 0,-3 0-31 0 0,0-1 0 0 0,0-1 0 0 0,0 1 0 0 0,0 0 0 0 0,-1 0 0 0 0,1-1 0 0 0,0 1 0 0 0,0-1 0 0 0,1 0-19 0 0,0 1 29 0 0,12-5 39 0 0,-1 0 0 0 0,0-1-1 0 0,0-1 1 0 0,0 0 0 0 0,0-1 0 0 0,3-3-68 0 0,-11 7-18 0 0,1-1-1 0 0,-1 1 0 0 0,0-2 0 0 0,0 1 0 0 0,-1-1 0 0 0,1 0 0 0 0,-1 0 0 0 0,-1 0 0 0 0,1-1 1 0 0,-1 1-1 0 0,0-1 0 0 0,3-7 19 0 0,-2 3-197 0 0,-4 9 166 0 0,0 1-1 0 0,0-1 0 0 0,0 1 0 0 0,-1-1 0 0 0,1 1 0 0 0,-1-1 1 0 0,1 0-1 0 0,-1 1 0 0 0,1-1 0 0 0,-1 0 0 0 0,0 0 32 0 0,1 2-69 0 0,1-2 45 0 0,-4 4 38 0 0,1 0 0 0 0,0 0-1 0 0,-1 0 1 0 0,1 0 0 0 0,0 0 0 0 0,0 0 0 0 0,0 0 0 0 0,0 0-1 0 0,1 1 1 0 0,-1-1 0 0 0,0 0 0 0 0,1 1 0 0 0,0-1 0 0 0,-1 0 0 0 0,1 1-1 0 0,0-1 1 0 0,1 2-14 0 0,-3 9 178 0 0,2-10-141 0 0,0 1 1 0 0,0-1-1 0 0,0 0 0 0 0,0 0 0 0 0,0 0 0 0 0,1 0 1 0 0,0 1-1 0 0,-1-1 0 0 0,1 0 0 0 0,0 0 0 0 0,1 0 1 0 0,-1 0-1 0 0,0-1 0 0 0,1 1 0 0 0,0 0 1 0 0,-1 0-1 0 0,1-1 0 0 0,0 1 0 0 0,1-1 0 0 0,-1 0 1 0 0,0 0-1 0 0,1 0 0 0 0,-1 0 0 0 0,1 0 0 0 0,-1 0 1 0 0,1 0-1 0 0,0-1 0 0 0,0 1 0 0 0,0-1 1 0 0,0 0-1 0 0,0 0 0 0 0,0 0 0 0 0,1 0-37 0 0,0 0-95 0 0,1 0 0 0 0,-1 0 0 0 0,1 0-1 0 0,-1-1 1 0 0,1 1 0 0 0,-1-1 0 0 0,1 0 0 0 0,0 0 0 0 0,-1-1-1 0 0,1 1 1 0 0,-1-1 0 0 0,1 0 0 0 0,3-2 95 0 0,2-2-5857 0 0</inkml:trace>
  <inkml:trace contextRef="#ctx0" brushRef="#br0" timeOffset="104784.408">18278 13066 3224 0 0,'0'0'544'0'0,"0"9"3177"0"0,3 94 5057 0 0,1-29-6690 0 0,5 4-2088 0 0,-8-50 118 0 0,-2-9-3433 0 0,1-19 2141 0 0</inkml:trace>
  <inkml:trace contextRef="#ctx0" brushRef="#br0" timeOffset="105085.372">18291 13201 2304 0 0,'1'1'10'0'0,"-1"-1"-1"0"0,1 1 1 0 0,0-1-1 0 0,-1 0 1 0 0,1 0-1 0 0,0 1 1 0 0,0-1 0 0 0,-1 0-1 0 0,1 0 1 0 0,0 0-1 0 0,0 0 1 0 0,-1 0-1 0 0,1 0 1 0 0,0 0 0 0 0,0 0-1 0 0,0 0 1 0 0,-1 0-1 0 0,1 0 1 0 0,0 0-1 0 0,0 0 1 0 0,-1-1 0 0 0,1 1-1 0 0,0 0-9 0 0,3-2 140 0 0,43 1 4588 0 0,-28-1-3866 0 0,0 2 0 0 0,0 0 0 0 0,0 1 0 0 0,6 2-862 0 0,-21-3 252 0 0,-1 1 1 0 0,0 0 0 0 0,0 0 0 0 0,1 0-1 0 0,-1 0 1 0 0,0 0 0 0 0,0 1-1 0 0,0-1 1 0 0,0 1 0 0 0,0 0-1 0 0,-1 0 1 0 0,1 0 0 0 0,0 0 0 0 0,-1 1-1 0 0,1-1 1 0 0,-1 1 0 0 0,0-1-1 0 0,0 1 1 0 0,0 0 0 0 0,0 0 0 0 0,-1 0-1 0 0,1 0 1 0 0,-1 0 0 0 0,0 0-1 0 0,1 0 1 0 0,-1 2-253 0 0,0 5 417 0 0,0 0-1 0 0,-1 0 1 0 0,0 0-1 0 0,0 0 1 0 0,-1 0 0 0 0,-1 0-1 0 0,0 0 1 0 0,0 0-1 0 0,-3 7-416 0 0,2-7 242 0 0,3 0 9 0 0,0-9-609 0 0,-1-6-601 0 0,1-14-3054 0 0,-3 8-2133 0 0</inkml:trace>
  <inkml:trace contextRef="#ctx0" brushRef="#br0" timeOffset="105271.562">18566 13084 6912 0 0,'3'0'562'0'0,"1"0"-1"0"0,-1 0 1 0 0,0 1 0 0 0,0 0 0 0 0,0 0-1 0 0,-1 0 1 0 0,1 0 0 0 0,0 0 0 0 0,0 0-1 0 0,0 1 1 0 0,-1-1-562 0 0,4 2 272 0 0,-1 1-1 0 0,0 0 1 0 0,0 0 0 0 0,-1 0-1 0 0,4 4-271 0 0,-2-2-200 0 0,-1 1-1 0 0,1 0 1 0 0,-1 1-1 0 0,0-1 1 0 0,-1 1-1 0 0,0 0 0 0 0,0 0 1 0 0,0 3 200 0 0,0 3-1157 0 0</inkml:trace>
  <inkml:trace contextRef="#ctx0" brushRef="#br0" timeOffset="105983.225">18659 13369 5064 0 0,'0'0'389'0'0,"0"0"-90"0"0,0 0 547 0 0,0 0 273 0 0,9-13 3202 0 0,8-29-19 0 0,-13 32-3925 0 0,0-1 1 0 0,0 1-1 0 0,1 0 1 0 0,4-6-378 0 0,-2 5 79 0 0,2-2 70 0 0,0 0 0 0 0,8-9-149 0 0,-13 19 8 0 0,-1-1 1 0 0,1 1-1 0 0,-1 0 1 0 0,1 0-1 0 0,0 0 1 0 0,1 0-1 0 0,-1 1 1 0 0,0 0-1 0 0,1 0 0 0 0,3-2-8 0 0,-7 4-80 0 0,17 6-96 0 0,-17-5 186 0 0,0 0-1 0 0,1 0 0 0 0,-1 0 0 0 0,0 0 0 0 0,0 1 1 0 0,0-1-1 0 0,0 0 0 0 0,0 1 0 0 0,0-1 0 0 0,0 1 1 0 0,0-1-1 0 0,-1 1 0 0 0,1-1 0 0 0,0 1 0 0 0,-1-1 1 0 0,1 1-1 0 0,-1 0 0 0 0,0-1-9 0 0,2 35 358 0 0,-1-14-108 0 0,0-9-124 0 0,-1 0 1 0 0,-1-1-1 0 0,0 1 1 0 0,-1 1-127 0 0,0-1 59 0 0,1-1 1 0 0,0 0-1 0 0,1 0 1 0 0,1 9-60 0 0,0-20 2 0 0,-1 1 0 0 0,1-1 0 0 0,-1 1-1 0 0,1-1 1 0 0,0 0 0 0 0,-1 1 0 0 0,1-1 0 0 0,0 0 0 0 0,0 1 0 0 0,0-1 0 0 0,0 0 0 0 0,0 0 0 0 0,0 0 0 0 0,1 0 0 0 0,-1 0 0 0 0,0 0 0 0 0,0 0 0 0 0,1 0 0 0 0,-1-1-1 0 0,1 1 1 0 0,-1 0 0 0 0,0-1 0 0 0,1 1 0 0 0,-1-1 0 0 0,1 0 0 0 0,0 1 0 0 0,-1-1 0 0 0,1 0 0 0 0,1 0-2 0 0,5 1 15 0 0,1-1 0 0 0,0 0 0 0 0,0 0 0 0 0,6-1-15 0 0,1-1-416 0 0,0 0 0 0 0,0-2 0 0 0,0 1-1 0 0,0-2 1 0 0,0 0 0 0 0,-1-1 0 0 0,0-1 0 0 0,0 0 0 0 0,-1-1 0 0 0,0 0 0 0 0,0-1 0 0 0,-1-1 0 0 0,0 0 0 0 0,0-1 0 0 0,-1 0 0 0 0,1-3 416 0 0,-7 7-242 0 0,25-33-992 0 0,-29 37 1183 0 0,0 0-1 0 0,0 0 0 0 0,0-1 0 0 0,-1 1 0 0 0,1-1 0 0 0,-1 1 0 0 0,0-1 0 0 0,0 0 0 0 0,0 1 0 0 0,-1-1 0 0 0,1-3 52 0 0,-1 6 72 0 0,0 1 1 0 0,0-1-1 0 0,0 0 1 0 0,-1 1-1 0 0,1-1 1 0 0,0 1-1 0 0,0-1 1 0 0,-1 0-1 0 0,1 1 0 0 0,0-1 1 0 0,-1 1-1 0 0,1-1 1 0 0,-1 1-1 0 0,1-1 1 0 0,0 1-1 0 0,-1 0 1 0 0,1-1-1 0 0,-1 1 0 0 0,1-1 1 0 0,-1 1-1 0 0,0 0 1 0 0,1 0-1 0 0,-1-1 1 0 0,1 1-1 0 0,-1 0 1 0 0,0 0-1 0 0,1 0 1 0 0,-1-1-1 0 0,1 1 0 0 0,-1 0 1 0 0,0 0-1 0 0,1 0 1 0 0,-1 0-1 0 0,0 0 1 0 0,1 0-1 0 0,-1 0 1 0 0,1 1-1 0 0,-1-1 0 0 0,0 0 1 0 0,1 0-1 0 0,-1 1-72 0 0,-3-1 357 0 0,0 1 0 0 0,0 0-1 0 0,1 0 1 0 0,-1 0 0 0 0,0 1 0 0 0,-2 1-357 0 0,-3 3 401 0 0,0 0 1 0 0,1 1-1 0 0,0 0 1 0 0,0 0 0 0 0,0 1-1 0 0,1 0 1 0 0,0 1 0 0 0,0 1-402 0 0,4-7 32 0 0,0 3 24 0 0,-1 0 0 0 0,1 0 0 0 0,0 0 0 0 0,1 1 0 0 0,0-1 1 0 0,0 1-1 0 0,0-1 0 0 0,1 2-56 0 0,-3 3 23 0 0,3-6-11 0 0,-1 18 52 0 0,3-20-6 0 0,1 0-34 0 0,-2-2-21 0 0,1-1-1 0 0,-1 0 1 0 0,0 0-1 0 0,0 0 1 0 0,1 1-1 0 0,-1-1 1 0 0,0 0-1 0 0,1 0 1 0 0,-1 0-1 0 0,1 0 1 0 0,-1 0-1 0 0,0 0 1 0 0,1 0-1 0 0,-1 0 0 0 0,0 0 1 0 0,1 0-1 0 0,-1 0 1 0 0,0 0-1 0 0,1 0 1 0 0,-1 0-1 0 0,1 0 1 0 0,-1 0-1 0 0,0 0 1 0 0,1 0-1 0 0,-1-1 1 0 0,0 1-1 0 0,1 0 1 0 0,-1 0-1 0 0,0 0 1 0 0,0 0-1 0 0,1-1 0 0 0,-1 1 1 0 0,0 0-1 0 0,1 0 1 0 0,-1-1-3 0 0,10-8 45 0 0,-5 1-105 0 0,1-1 0 0 0,0 1-1 0 0,0 0 1 0 0,1 0-1 0 0,0 1 1 0 0,0 0 0 0 0,1 0-1 0 0,-1 1 1 0 0,2 0-1 0 0,2-2 61 0 0,-8 8-93 0 0,-2 0 87 0 0,0 0-1 0 0,0 0 1 0 0,0 0-1 0 0,0 0 1 0 0,0 0 0 0 0,-1 0-1 0 0,1 0 1 0 0,0 1-1 0 0,0-1 1 0 0,0 0 0 0 0,0 1-1 0 0,0-1 1 0 0,0 1 0 0 0,0-1-1 0 0,-1 1 1 0 0,1-1-1 0 0,0 1 1 0 0,0 0 0 0 0,-1-1-1 0 0,1 1 1 0 0,0 0-1 0 0,-1 0 1 0 0,1-1 0 0 0,-1 1-1 0 0,1 0 1 0 0,0 1 6 0 0,0 0-14 0 0,4 5 2 0 0,-1 0 0 0 0,1 1 0 0 0,-1-1 0 0 0,-1 1 0 0 0,0 0 0 0 0,1 4 12 0 0,14 52 77 0 0,-11-35-25 0 0,7 35 267 0 0,-3-1 0 0 0,-2 1-1 0 0,-2 17-318 0 0,-1-33 257 0 0,-3-30-55 0 0,-1 0 0 0 0,0 12-202 0 0,-2-25 62 0 0,0 1 0 0 0,0-1 0 0 0,-1 0 0 0 0,0 1 0 0 0,0-1 0 0 0,0 0 0 0 0,-1 0 0 0 0,1 0 0 0 0,-1 0 0 0 0,-1 0 0 0 0,1 1-62 0 0,0-5 34 0 0,1 1-1 0 0,0 0 1 0 0,-1-1-1 0 0,1 1 1 0 0,-1-1-1 0 0,1 1 1 0 0,-1-1-1 0 0,0 0 1 0 0,1 1-1 0 0,-1-1 1 0 0,0 0-1 0 0,0 0 1 0 0,0 0-1 0 0,0-1 1 0 0,0 1 0 0 0,0 0-1 0 0,0-1 1 0 0,0 1-1 0 0,0-1 1 0 0,-1 0-1 0 0,1 0 1 0 0,0 0-1 0 0,0 0 1 0 0,0 0-1 0 0,-2 0-33 0 0,-8-2 112 0 0,1 0 0 0 0,0 0 0 0 0,0-1-1 0 0,-6-3-111 0 0,0 1-12 0 0,-143-43 172 0 0,144 43-165 0 0,-3-1-81 0 0,0 0 0 0 0,-11-6 86 0 0,24 9-46 0 0,1 0 0 0 0,-1 0 1 0 0,1-1-1 0 0,0 1 0 0 0,0-1 1 0 0,0 0-1 0 0,1 0 0 0 0,-1-1 0 0 0,1 0 1 0 0,-2-2 45 0 0,0-6-1082 0 0,2 3-322 0 0</inkml:trace>
  <inkml:trace contextRef="#ctx0" brushRef="#br0" timeOffset="110079.667">19970 13050 8376 0 0,'6'-6'757'0'0,"-2"0"-511"0"0,0 0 0 0 0,-1-1 0 0 0,0 0-1 0 0,0 0 1 0 0,-1 0 0 0 0,2-7-246 0 0,-1 6 1169 0 0,-3 6-879 0 0,1 0-1 0 0,0 0 1 0 0,-1-1 0 0 0,0 1 0 0 0,1 0-1 0 0,-1 0 1 0 0,0 0 0 0 0,0-1 0 0 0,0 1-1 0 0,0 0 1 0 0,-1 0 0 0 0,1-1-290 0 0,0 2 43 0 0,-1 0 0 0 0,1 1 1 0 0,-1-1-1 0 0,1 0 1 0 0,-1 0-1 0 0,1 1 0 0 0,-1-1 1 0 0,0 0-1 0 0,1 1 0 0 0,-1-1 1 0 0,0 1-1 0 0,0-1 1 0 0,1 1-1 0 0,-1-1 0 0 0,0 1 1 0 0,0-1-1 0 0,0 1 0 0 0,1 0 1 0 0,-1-1-1 0 0,0 1 1 0 0,0 0-1 0 0,0 0 0 0 0,0 0 1 0 0,0-1-1 0 0,0 1 0 0 0,0 0 1 0 0,0 0-1 0 0,1 0 1 0 0,-2 1-45 0 0,-8 0 116 0 0,-1 0-1 0 0,1 1 0 0 0,0 1 0 0 0,1-1 0 0 0,-1 2 1 0 0,0-1-1 0 0,1 1 0 0 0,-1 1-114 0 0,-22 8 81 0 0,20-8-60 0 0,0 0-1 0 0,0 1 1 0 0,1 0-1 0 0,0 0 1 0 0,0 1 0 0 0,0 1-1 0 0,-5 5-20 0 0,13-10 24 0 0,0 1 0 0 0,0-1-1 0 0,0 1 1 0 0,0 0 0 0 0,1 0 0 0 0,0 0-1 0 0,0 0 1 0 0,0 0 0 0 0,0 0 0 0 0,1 1-1 0 0,-1-1 1 0 0,1 0 0 0 0,0 1-1 0 0,1-1 1 0 0,-1 3-24 0 0,0 11-26 0 0,0 1 0 0 0,2-1 0 0 0,1 7 26 0 0,0 18-33 0 0,7 101 340 0 0,-5-34-106 0 0,-5-53-118 0 0,-1-54-5273 0 0,1-2-530 0 0</inkml:trace>
  <inkml:trace contextRef="#ctx0" brushRef="#br0" timeOffset="111918.449">19591 13281 10592 0 0,'12'-8'1385'0'0,"-2"4"-1068"0"0,1 0 0 0 0,-1 1 1 0 0,1 0-1 0 0,-1 1 0 0 0,1 1 0 0 0,0-1 0 0 0,8 1-317 0 0,24-3 735 0 0,6-2 221 0 0,-43 6-989 0 0,-1 0 1 0 0,1 0-1 0 0,-1 0 1 0 0,1 1 0 0 0,-1 0-1 0 0,0 0 1 0 0,1 0 0 0 0,-1 1 32 0 0,21 3 3 0 0,-23-4 3 0 0,1 0 1 0 0,0 0-1 0 0,0 0 1 0 0,-1 0-1 0 0,1 1 1 0 0,-1-1 0 0 0,1 1-1 0 0,-1 0 1 0 0,0 0-1 0 0,0 0 1 0 0,2 2-7 0 0,2 2 70 0 0,-1 0 0 0 0,1 0 0 0 0,-1 1 0 0 0,1 3-70 0 0,12 26 216 0 0,-1 2-216 0 0,-5-11 178 0 0,-12-26-102 0 0,0 2 699 0 0,-2-9-461 0 0,1 2-299 0 0,1 0 0 0 0,-1 0 0 0 0,1 0 0 0 0,0 0 0 0 0,1 1 0 0 0,-1-1 0 0 0,0 0 0 0 0,1 1 0 0 0,0-1 0 0 0,0 1 0 0 0,0-1 0 0 0,1 1-15 0 0,31-39 233 0 0,-33 41-228 0 0,11-12-188 0 0,0 0 0 0 0,1 1 1 0 0,1 0-1 0 0,0 1 0 0 0,0 1 1 0 0,7-4 182 0 0,-3 5-248 0 0,1 0 1 0 0,0 1-1 0 0,18-6 248 0 0,-33 13-7 0 0,1 0 0 0 0,-1-1 0 0 0,0 1 0 0 0,0 1 0 0 0,0-1 0 0 0,1 1-1 0 0,-1 0 1 0 0,0-1 0 0 0,0 2 0 0 0,1-1 0 0 0,-1 0 0 0 0,0 1 7 0 0,-2 0-28 0 0,-2-1 96 0 0,-2 6 175 0 0,-4 4-138 0 0,0 0 1 0 0,-1 0 0 0 0,-1-1 0 0 0,1 0 0 0 0,-4 2-106 0 0,1 0 59 0 0,0 1 0 0 0,-7 10-59 0 0,8-11 0 0 0,6-9 3 0 0,1 1-1 0 0,0 0 0 0 0,-1 0 1 0 0,1 0-1 0 0,0 1 0 0 0,0-1 0 0 0,0 3-2 0 0,1-5 33 0 0,1-1-9 0 0,0 1 0 0 0,-1-1 0 0 0,1 1 0 0 0,0-1 0 0 0,0 1 0 0 0,0-1 0 0 0,-1 1 0 0 0,1-1 0 0 0,0 1 0 0 0,0-1 0 0 0,0 1 0 0 0,0 0 0 0 0,0-1 0 0 0,0 1 0 0 0,0-1 0 0 0,0 1 0 0 0,0-1 0 0 0,1 1 0 0 0,-1-1 0 0 0,0 1 0 0 0,0-1 0 0 0,0 1 0 0 0,1-1 0 0 0,-1 1 0 0 0,0-1 0 0 0,0 1 0 0 0,1-1 0 0 0,-1 1 0 0 0,0-1 0 0 0,1 1-1 0 0,-1-1 1 0 0,1 0 0 0 0,-1 1 0 0 0,1-1 0 0 0,-1 0 0 0 0,0 1 0 0 0,1-1 0 0 0,-1 0 0 0 0,1 0 0 0 0,0 1-24 0 0,0-1 19 0 0,0 1-1 0 0,1 0 1 0 0,-1-1-1 0 0,0 1 1 0 0,1-1-1 0 0,-1 0 1 0 0,1 1-1 0 0,-1-1 0 0 0,0 0 1 0 0,1 0-1 0 0,-1 0 1 0 0,1 0-1 0 0,-1 0 1 0 0,1 0-1 0 0,-1 0 1 0 0,1 0-1 0 0,-1-1 0 0 0,0 1 1 0 0,1 0-1 0 0,-1-1 1 0 0,1 0-1 0 0,-1 1 1 0 0,0-1-19 0 0,2 0 23 0 0,0-1 0 0 0,0 1 0 0 0,-1-1 0 0 0,1 0 1 0 0,-1 0-1 0 0,1 0 0 0 0,-1 0 0 0 0,0 0 0 0 0,0-1 0 0 0,1 0-23 0 0,4-7 64 0 0,0-1-1 0 0,-1 1 0 0 0,2-5-63 0 0,-1 0-4 0 0,-3 6 6 0 0,0 0 1 0 0,0 0-1 0 0,1 0 1 0 0,0 1-1 0 0,1 0 0 0 0,5-6-2 0 0,1-4-74 0 0,-11 17 20 0 0,-1 1-10 0 0,-2-1 11 0 0,1 1 54 0 0,0 0 0 0 0,1 0 0 0 0,-1 0 0 0 0,0 0 0 0 0,0 0 0 0 0,0 0 0 0 0,0 0 0 0 0,0 0 0 0 0,0 1 0 0 0,0-1 0 0 0,0 0 0 0 0,0 1 0 0 0,0-1 0 0 0,0 0 0 0 0,0 1 0 0 0,1-1 0 0 0,-1 1 0 0 0,0 0 0 0 0,0-1 0 0 0,1 1 0 0 0,-1 0 0 0 0,0-1 0 0 0,1 1 0 0 0,-2 0-1 0 0,0 1 19 0 0,1 0-19 0 0,0-1 1 0 0,0 0 0 0 0,0 0-1 0 0,1 0 1 0 0,-1 1 0 0 0,0-1-1 0 0,0 0 1 0 0,1 1-1 0 0,-1-1 1 0 0,1 1 0 0 0,-1-1-1 0 0,1 1 1 0 0,-1-1-1 0 0,1 1 1 0 0,0-1 0 0 0,0 2-1 0 0,-1 4 0 0 0,-1 3 0 0 0,1 1 0 0 0,0 0 0 0 0,1 0 0 0 0,1 6 0 0 0,-1 3 0 0 0,-1-16 0 0 0,1-2 0 0 0,0-1 0 0 0,0 0 0 0 0,0 1 0 0 0,-1-1 0 0 0,1 1 0 0 0,1-1 0 0 0,-1 0 0 0 0,0 1 0 0 0,0-1 0 0 0,0 0 0 0 0,1 1 0 0 0,-1-1 0 0 0,1 0 0 0 0,-1 1 0 0 0,1 0 0 0 0,0-1 0 0 0,0 1 0 0 0,-1 0 0 0 0,1 0 0 0 0,0 0 0 0 0,0-1 0 0 0,0 1 0 0 0,0-1 0 0 0,0 1 0 0 0,1-1 0 0 0,-1 1 0 0 0,0-1 0 0 0,1 1 0 0 0,4 4 0 0 0,-6-6 2 0 0,0 1 0 0 0,1-1 0 0 0,-1 1 0 0 0,0-1 0 0 0,1 1 0 0 0,-1-1-1 0 0,0 0 1 0 0,1 1 0 0 0,-1-1 0 0 0,0 1 0 0 0,1-1 0 0 0,-1 0 0 0 0,1 1-1 0 0,-1-1 1 0 0,1 0 0 0 0,-1 1 0 0 0,1-1 0 0 0,-1 0 0 0 0,1 0-1 0 0,-1 0 1 0 0,1 1 0 0 0,-1-1 0 0 0,1 0 0 0 0,-1 0 0 0 0,1 0 0 0 0,0 0-1 0 0,0 0-1 0 0,1 0 18 0 0,4 1 10 0 0,0 1-1 0 0,0-1 1 0 0,1-1-1 0 0,-1 1 1 0 0,0-1-1 0 0,1 0 1 0 0,-1-1-1 0 0,0 1 1 0 0,1-1-1 0 0,-1 0 1 0 0,0-1-1 0 0,0 0 1 0 0,0 0-1 0 0,0 0 1 0 0,0 0-1 0 0,0-1 1 0 0,-1 0-1 0 0,1 0 1 0 0,-1-1-1 0 0,0 0 1 0 0,0 0-1 0 0,0 0 1 0 0,-1 0-1 0 0,1-1-27 0 0,-1 0-27 0 0,0 0-1 0 0,0 0 0 0 0,-1-1 0 0 0,1 0 0 0 0,-1 1 1 0 0,0-1-1 0 0,1-6 28 0 0,2-3-410 0 0,1 1 0 0 0,6-10 410 0 0,-12 24-5 0 0,-1 0 0 0 0,1 0 0 0 0,-1 0 0 0 0,1-1 1 0 0,-1 1-1 0 0,1 0 0 0 0,-1 0 0 0 0,1 0 0 0 0,-1 0 0 0 0,1 0 0 0 0,-1 0 1 0 0,1 0-1 0 0,-1 0 0 0 0,1 0 0 0 0,-1 0 0 0 0,1 0 0 0 0,-1 1 1 0 0,1-1-1 0 0,-1 0 0 0 0,1 0 0 0 0,-1 0 0 0 0,1 1 0 0 0,-1-1 0 0 0,1 0 1 0 0,0 1 4 0 0,11 5-161 0 0,-10-3 154 0 0,1 0 0 0 0,0 0 0 0 0,-1 0 0 0 0,1 0 0 0 0,-1 0-1 0 0,0 1 1 0 0,0-1 0 0 0,-1 1 0 0 0,1-1 0 0 0,-1 1-1 0 0,1 1 8 0 0,10 43 13 0 0,-10-38-19 0 0,3 39 1966 0 0,-2-65-1913 0 0,1 0-1 0 0,6-15-46 0 0,-9 27-62 0 0,1-1 0 0 0,0 1 0 0 0,1 0 0 0 0,-1-1 0 0 0,1 1 0 0 0,0 0-1 0 0,0 1 1 0 0,0-1 0 0 0,0 0 0 0 0,2-1 62 0 0,-4 4-196 0 0,7-2-48 0 0,-1 2 180 0 0,2 5 0 0 0,-5-1 47 0 0,-1 1 0 0 0,1-1 0 0 0,-1 1 0 0 0,0-1 0 0 0,0 1 0 0 0,0 0 0 0 0,0 0 0 0 0,-1 0 0 0 0,1 0 0 0 0,-1 1 0 0 0,0-1 0 0 0,0 1 0 0 0,-1-1 0 0 0,0 1-1 0 0,1 4 18 0 0,2 3 20 0 0,1 8 56 0 0,-5-19-71 0 0,0 0 1 0 0,0 0 0 0 0,0 0 0 0 0,0 0 0 0 0,0-1 0 0 0,-1 1-1 0 0,1 0 1 0 0,0 0 0 0 0,-1 0 0 0 0,1 0 0 0 0,0 0 0 0 0,-1-1 0 0 0,1 1-1 0 0,-1 0 1 0 0,1 0 0 0 0,-1-1 0 0 0,1 1 0 0 0,-1 0 0 0 0,0-1-1 0 0,1 1-5 0 0,-1-1 4 0 0,1 1-1 0 0,0-1 0 0 0,0 0 0 0 0,0 0 1 0 0,0 0-1 0 0,-1 1 0 0 0,1-1 0 0 0,0 0 1 0 0,0 0-1 0 0,0 1 0 0 0,0-1 0 0 0,0 0 0 0 0,0 0 1 0 0,0 1-1 0 0,0-1 0 0 0,0 0 0 0 0,0 1 1 0 0,0-1-1 0 0,0 0 0 0 0,0 0 0 0 0,0 1 1 0 0,0-1-1 0 0,0 0 0 0 0,0 0 0 0 0,0 1 0 0 0,0-1 1 0 0,0 0-1 0 0,0 0 0 0 0,0 1 0 0 0,1-1 1 0 0,-1 0-1 0 0,0 0 0 0 0,0 1 0 0 0,0-1 1 0 0,0 0-1 0 0,1 0 0 0 0,-1 0 0 0 0,0 1 0 0 0,0-1 1 0 0,0 0-1 0 0,1 0 0 0 0,-1 0 0 0 0,0 0 1 0 0,0 0-1 0 0,1 0 0 0 0,-1 1 0 0 0,0-1 1 0 0,0 0-1 0 0,1 0 0 0 0,-1 0 0 0 0,0 0 1 0 0,1 0-4 0 0,2 2 54 0 0,-2-1 147 0 0,-1-1 45 0 0,0 0 8 0 0,0 0-24 0 0,0 0-112 0 0,0 0-43 0 0,0 0-10 0 0,8-11 53 0 0,21-44-44 0 0,-24 47-120 0 0,1 1-1 0 0,-1 0 0 0 0,7-6 47 0 0,-9 10-18 0 0,-1 1-1 0 0,1 0 1 0 0,0-1-1 0 0,0 1 1 0 0,0 1-1 0 0,0-1 1 0 0,0 0-1 0 0,0 1 0 0 0,0-1 1 0 0,1 1-1 0 0,2-1 19 0 0,-1 1 0 0 0,-1 0 0 0 0,0 0 0 0 0,0 1 0 0 0,0-1 0 0 0,0 1 0 0 0,0 0 0 0 0,2 0 0 0 0,-5 0 0 0 0,1 0 0 0 0,-1 1 0 0 0,1-1 0 0 0,-1 1 0 0 0,1-1 0 0 0,-1 1 0 0 0,0 0 0 0 0,1-1 0 0 0,-1 1 0 0 0,0 0 0 0 0,0 0 0 0 0,1 0 0 0 0,-1 0 0 0 0,0 0 0 0 0,0 0 0 0 0,0 0 0 0 0,0 0 0 0 0,0 2 0 0 0,6 5 0 0 0,-1 1 0 0 0,0 1 0 0 0,-1-1 0 0 0,0 1 0 0 0,-1 0 0 0 0,1 3 0 0 0,-2-6 4 0 0,0-1 1 0 0,0 1-1 0 0,1-1 0 0 0,0 0 0 0 0,0 0 0 0 0,0 0 0 0 0,1 0 0 0 0,4 4-4 0 0,-7-8 31 0 0,0 0 0 0 0,0 0 0 0 0,0 0 0 0 0,0 0 0 0 0,1-1 0 0 0,-1 1-1 0 0,1-1 1 0 0,-1 1 0 0 0,1-1 0 0 0,0 0 0 0 0,-1 0 0 0 0,1 0 0 0 0,0 0 0 0 0,0 0 0 0 0,0-1 0 0 0,0 0 0 0 0,0 1 0 0 0,-1-1 0 0 0,1 0 0 0 0,0 0 0 0 0,0-1 0 0 0,3 1-31 0 0,0-3-16 0 0,0 1 1 0 0,-1-1 0 0 0,1 0-1 0 0,0 0 1 0 0,-1-1-1 0 0,0 1 1 0 0,0-1 0 0 0,0-1-1 0 0,0 1 1 0 0,0-1 0 0 0,-1 1-1 0 0,0-1 1 0 0,0 0 0 0 0,0-1-1 0 0,-1 1 1 0 0,0-1-1 0 0,0 0 1 0 0,0 1 0 0 0,0-3 15 0 0,3-9-161 0 0,-2 7-14 0 0,0 0-1 0 0,-1 0 1 0 0,0 0-1 0 0,0 0 1 0 0,-1 0-1 0 0,-1 0 0 0 0,0-4 176 0 0,-9 33-112 0 0,7-12 187 0 0,1 0 0 0 0,0 0 0 0 0,0 0 0 0 0,0 0 0 0 0,1-1 0 0 0,0 1 0 0 0,1 0 0 0 0,-1 0 0 0 0,1-1 0 0 0,1 1 0 0 0,-1-1 0 0 0,1 0 0 0 0,0 1-75 0 0,0-2 51 0 0,0 0 1 0 0,0 0-1 0 0,1 0 0 0 0,-1 0 0 0 0,1 0 0 0 0,0-1 1 0 0,1 0-1 0 0,-1 0 0 0 0,1 0 0 0 0,-1 0 0 0 0,1-1 0 0 0,0 0 1 0 0,1 0-1 0 0,-1 0 0 0 0,1 0-51 0 0,16 4 263 0 0,1-1 0 0 0,0 0 0 0 0,1-2 1 0 0,-1-1-1 0 0,23 0-263 0 0,-30-1-11 0 0,4-2-1455 0 0,-4 0-5867 0 0</inkml:trace>
  <inkml:trace contextRef="#ctx0" brushRef="#br0" timeOffset="116648.685">19881 10411 3456 0 0,'0'0'157'0'0,"0"0"62"0"0,0 0 174 0 0,0 0 78 0 0,0 0 10 0 0,0 0-1 0 0,0 0-25 0 0,0 0-9 0 0,0 0-4 0 0,0 0-10 0 0,-1-1-184 0 0,1 0 0 0 0,-1 0 0 0 0,1 0 0 0 0,-1 0 0 0 0,1 0 0 0 0,-1 0 0 0 0,1 0 0 0 0,0 0 0 0 0,0 0 0 0 0,-1 0 0 0 0,1 0-248 0 0,10-11 2005 0 0,2-2 426 0 0,-11 13-2309 0 0,-1 1-8 0 0,1 0-21 0 0,1-1-89 0 0,-1 1-1 0 0,0 0 1 0 0,0-1 0 0 0,1 1-1 0 0,-1 0 1 0 0,0 0 0 0 0,0 0-1 0 0,1 0 1 0 0,-1 0 0 0 0,0 0-1 0 0,0 0 1 0 0,1 0 0 0 0,-1 1-1 0 0,0-1 1 0 0,0 1-4 0 0,2-1 34 0 0,-2 0 32 0 0,24 24 430 0 0,-23-22-336 0 0,1 3-27 0 0,-5 3-106 0 0,1-7-3 0 0,0 1 1 0 0,-1 0-1 0 0,1 0 1 0 0,0-1-1 0 0,-1 1 1 0 0,1-1-1 0 0,-1 1 1 0 0,0-1 0 0 0,1 1-1 0 0,-1-1 1 0 0,0 0-1 0 0,0 0 1 0 0,0 0-1 0 0,0 0 1 0 0,0 0 0 0 0,-1 0-25 0 0,-35 10 343 0 0,34-11-320 0 0,-3 2-17 0 0,0-1-1 0 0,1 0 1 0 0,-1 0-1 0 0,0 0 1 0 0,0-1-1 0 0,0-1 1 0 0,0 1-1 0 0,0-1 1 0 0,0 0-1 0 0,0 0 1 0 0,1-1-1 0 0,-1 0 1 0 0,1 0-1 0 0,-1-1 1 0 0,1 0-1 0 0,-4-2-5 0 0,10 5 2 0 0,-1 0 0 0 0,1 0-1 0 0,0 0 1 0 0,0 0-1 0 0,-1 0 1 0 0,1 0-1 0 0,0 0 1 0 0,0 0-1 0 0,-1-1 1 0 0,1 1-1 0 0,0 0 1 0 0,0 0-1 0 0,0 0 1 0 0,-1 0-1 0 0,1 0 1 0 0,0-1-1 0 0,0 1 1 0 0,0 0-1 0 0,0 0 1 0 0,-1 0-1 0 0,1-1 1 0 0,0 1 0 0 0,0 0-1 0 0,0 0 1 0 0,0-1-1 0 0,0 1 1 0 0,0 0-1 0 0,0 0 1 0 0,0-1-1 0 0,0 1 1 0 0,-1 0-1 0 0,1 0 1 0 0,0-1-1 0 0,0 1 1 0 0,0 0-1 0 0,1 0 1 0 0,-1-1-1 0 0,0 1 1 0 0,0 0-1 0 0,0 0 1 0 0,0-1-1 0 0,0 1-1 0 0,0-1 2 0 0,1-1-1 0 0,-1 1 0 0 0,1 0 0 0 0,-1-1 0 0 0,1 1 0 0 0,0-1 1 0 0,0 1-1 0 0,0 0 0 0 0,0 0 0 0 0,-1 0 0 0 0,2 0 1 0 0,-1-1-1 0 0,0 1 0 0 0,0 0 0 0 0,0 1 0 0 0,0-1 0 0 0,1 0 1 0 0,-1 0-1 0 0,0 0 0 0 0,1 1 0 0 0,-1-1 0 0 0,0 1 0 0 0,1-1 1 0 0,-1 1-1 0 0,2-1-1 0 0,3-1-39 0 0,1 0 18 0 0,0-1-1 0 0,1 1 1 0 0,0 0-1 0 0,-1 1 0 0 0,1 0 1 0 0,0 0-1 0 0,0 1 1 0 0,0 0-1 0 0,7 0 22 0 0,-10 1 28 0 0,0-1-1 0 0,0 1 0 0 0,0 0 1 0 0,0 1-1 0 0,0-1 0 0 0,0 1 1 0 0,-1 0-1 0 0,1 0 0 0 0,0 0 1 0 0,-1 1-1 0 0,0 0 0 0 0,1 0 1 0 0,-1 0-1 0 0,0 0 0 0 0,2 3-27 0 0,18 20 515 0 0,-24-24-462 0 0,1-1 1 0 0,-1 1-1 0 0,0-1 1 0 0,0 1-1 0 0,0-1 1 0 0,0 1-1 0 0,0-1 1 0 0,0 1-1 0 0,0-1 1 0 0,0 0-1 0 0,0 1 1 0 0,-1-1-1 0 0,1 1 1 0 0,-1-1-1 0 0,1 1 1 0 0,-1-1-1 0 0,0 2-53 0 0,0 0 34 0 0,-1-1 0 0 0,0 1 0 0 0,0 0 0 0 0,1 0 0 0 0,-1-1 0 0 0,-1 1 0 0 0,1-1 0 0 0,0 0 1 0 0,-1 1-1 0 0,1-1 0 0 0,-1 0 0 0 0,0 0 0 0 0,1-1 0 0 0,-1 1 0 0 0,0-1 0 0 0,0 1 0 0 0,0-1 0 0 0,0 0 0 0 0,-1 0 0 0 0,1 0 0 0 0,0-1 0 0 0,0 1 0 0 0,-1-1 0 0 0,0 1-34 0 0,-3-1 22 0 0,0 0 0 0 0,0 0 0 0 0,0-1 0 0 0,1 1-1 0 0,-1-1 1 0 0,0-1 0 0 0,0 0 0 0 0,0 1 0 0 0,1-2 0 0 0,-1 1-1 0 0,-2-3-21 0 0,8 5 8 0 0,-1-1-1 0 0,1 0 1 0 0,0 0 0 0 0,-1 0-1 0 0,1 0 1 0 0,0 0-1 0 0,0 0 1 0 0,0 0-1 0 0,0 0 1 0 0,0-1-1 0 0,0 1 1 0 0,0 0-1 0 0,1-1 1 0 0,-1 1-1 0 0,0-1 1 0 0,1 1-1 0 0,-1 0 1 0 0,1-1 0 0 0,-1 0-1 0 0,1 1 1 0 0,0-1-1 0 0,-1 1 1 0 0,1-1-1 0 0,0 1 1 0 0,0-1-1 0 0,0 1 1 0 0,0-1-1 0 0,1 0 1 0 0,-1 0-8 0 0,1 0 12 0 0,-1-1 1 0 0,1 1-1 0 0,-1-1 1 0 0,1 1 0 0 0,0 0-1 0 0,0-1 1 0 0,0 1-1 0 0,1 0 1 0 0,-1 0-1 0 0,1 0 1 0 0,-1 0 0 0 0,1 0-1 0 0,-1 0 1 0 0,1 0-1 0 0,0 0 1 0 0,0 1-1 0 0,1-2-12 0 0,5-1-24 0 0,-1 0 0 0 0,1 1 0 0 0,-1-1-1 0 0,1 2 1 0 0,0-1 0 0 0,0 1 0 0 0,0 0-1 0 0,0 1 1 0 0,1 0 0 0 0,-1 0 0 0 0,0 1-1 0 0,1 0 1 0 0,-1 0 0 0 0,0 1 0 0 0,1 0-1 0 0,-1 0 1 0 0,0 1 0 0 0,0 0 0 0 0,0 1-1 0 0,0 0 1 0 0,7 3 24 0 0,-7-1-8 0 0,2-1 0 0 0,-1 1 0 0 0,0 0 0 0 0,0 1 1 0 0,4 3 7 0 0,-11-8-4 0 0,0 1 1 0 0,0 0 0 0 0,0 0 0 0 0,-1 0 0 0 0,1 0 0 0 0,0 0 0 0 0,-1 0 0 0 0,1 1 0 0 0,-1-1-1 0 0,0 1 1 0 0,1-1 0 0 0,-1 1 0 0 0,0-1 0 0 0,-1 1 0 0 0,1-1 0 0 0,0 1 0 0 0,-1 0 0 0 0,0-1-1 0 0,1 3 4 0 0,-1-3 16 0 0,-1 0 0 0 0,1 0 0 0 0,0-1 0 0 0,-1 1 0 0 0,0 0 0 0 0,1-1 0 0 0,-1 1 0 0 0,0 0 0 0 0,1-1-1 0 0,-1 1 1 0 0,0-1 0 0 0,0 1 0 0 0,-1-1 0 0 0,1 0 0 0 0,0 1 0 0 0,0-1 0 0 0,-1 0 0 0 0,1 0 0 0 0,0 0 0 0 0,-1 0-1 0 0,1 0 1 0 0,-1 0 0 0 0,1 0 0 0 0,-1-1 0 0 0,0 1 0 0 0,1 0 0 0 0,-2-1-16 0 0,-7 4 69 0 0,0-2 1 0 0,0 1-1 0 0,0-1 1 0 0,-3-1-70 0 0,5 1 12 0 0,-10 0 76 0 0,0 0-1 0 0,-17 0-87 0 0,28-2 24 0 0,0-1 1 0 0,0 1-1 0 0,0-1 1 0 0,1-1-1 0 0,-1 1 1 0 0,0-1 0 0 0,0-1-1 0 0,-5-2-24 0 0,7 3 19 0 0,1 0 0 0 0,-1-1 0 0 0,1 0-1 0 0,0 0 1 0 0,0 0 0 0 0,0 0 0 0 0,0-1 0 0 0,-2-2-19 0 0,5 5 6 0 0,0-1 1 0 0,-1 1-1 0 0,1-1 1 0 0,0 0 0 0 0,0 1-1 0 0,0-1 1 0 0,1 0-1 0 0,-1 0 1 0 0,0 1-1 0 0,1-1 1 0 0,-1 0-1 0 0,1 0 1 0 0,0 0-1 0 0,-1 0 1 0 0,1 0 0 0 0,0 0-1 0 0,0 0 1 0 0,0 0-1 0 0,1 0 1 0 0,-1 0-1 0 0,0 0 1 0 0,1 1-1 0 0,0-3-6 0 0,0 1-7 0 0,0 0 0 0 0,0 0 0 0 0,0 0 0 0 0,1 1-1 0 0,-1-1 1 0 0,1 0 0 0 0,0 1 0 0 0,0-1 0 0 0,0 1-1 0 0,0 0 1 0 0,0-1 0 0 0,0 1 0 0 0,1 0 0 0 0,-1 0-1 0 0,1 1 1 0 0,-1-1 0 0 0,1 0 0 0 0,0 1 0 0 0,0 0-1 0 0,0-1 1 0 0,0 1 0 0 0,-1 0 0 0 0,1 1 0 0 0,1-1-1 0 0,-1 0 1 0 0,0 1 0 0 0,0 0 0 0 0,0-1 0 0 0,0 1-1 0 0,1 1 8 0 0,0-1-20 0 0,-1-1 17 0 0,0 1 0 0 0,-1 0 0 0 0,1 0 0 0 0,0 0 0 0 0,0 1 0 0 0,-1-1 0 0 0,1 1 1 0 0,0-1-1 0 0,-1 1 0 0 0,1 0 0 0 0,0 0 0 0 0,-1 0 0 0 0,1 0 0 0 0,-1 1 0 0 0,1 0 3 0 0,9 7-14 0 0,2 0-76 0 0,-1 2 0 0 0,6 6 90 0 0,-14-12-24 0 0,0 0 1 0 0,0 0-1 0 0,-1 0 1 0 0,0 1-1 0 0,0-1 1 0 0,0 1-1 0 0,-1 0 1 0 0,0 0 0 0 0,0 0-1 0 0,0 1 24 0 0,-4-5 21 0 0,1-1 0 0 0,-1 0 0 0 0,0 0 0 0 0,0 1 0 0 0,0-1 0 0 0,0 0 0 0 0,0 0 0 0 0,0 0 0 0 0,0 0 0 0 0,0 0 0 0 0,-1-1 0 0 0,0 2-21 0 0,1-2 21 0 0,-4 4 49 0 0,0 0 0 0 0,0-1 0 0 0,-1 0-1 0 0,0 0 1 0 0,0 0 0 0 0,0 0 0 0 0,0-1-1 0 0,0 0 1 0 0,0-1 0 0 0,-1 1 0 0 0,1-1-70 0 0,-4 0 43 0 0,0 0 1 0 0,0 0-1 0 0,0-1 0 0 0,-1 0 1 0 0,1-1-1 0 0,-6-1-43 0 0,12 2 15 0 0,0-1-1 0 0,1 0 0 0 0,-1 0 0 0 0,1 0 0 0 0,0 0 0 0 0,-1-1 0 0 0,1 1 1 0 0,0-1-1 0 0,0 0 0 0 0,0 0 0 0 0,0 0 0 0 0,0-1 0 0 0,0 1 1 0 0,0-1-1 0 0,1 1 0 0 0,-1-1 0 0 0,1 0 0 0 0,0 0 0 0 0,-1-2-14 0 0,1 2 9 0 0,1 0-1 0 0,0 0 1 0 0,0 0-1 0 0,0 0 1 0 0,0 0-1 0 0,0 0 1 0 0,1 0-1 0 0,-1-1 1 0 0,1 1-1 0 0,0 0 1 0 0,0 0-1 0 0,0-1 1 0 0,1 1-1 0 0,-1 0 1 0 0,1 0-1 0 0,-1-1 1 0 0,1 1-1 0 0,0 0 1 0 0,0 0-1 0 0,1 0 1 0 0,-1 0-1 0 0,1 0-8 0 0,0-2-11 0 0,1 1-1 0 0,0 0 0 0 0,0 1 1 0 0,0-1-1 0 0,0 0 0 0 0,0 1 0 0 0,1-1 1 0 0,0 1-1 0 0,-1 0 0 0 0,1 1 1 0 0,0-1-1 0 0,1 0 0 0 0,-1 1 0 0 0,0 0 1 0 0,1 0-1 0 0,0 0 12 0 0,1 0-35 0 0,1 0 1 0 0,-1 1-1 0 0,1 0 1 0 0,-1 0-1 0 0,1 0 0 0 0,-1 1 1 0 0,1 0-1 0 0,-1 0 1 0 0,1 0-1 0 0,0 1 0 0 0,2 1 35 0 0,0-1-33 0 0,0 1 0 0 0,0 0 0 0 0,-1 1 0 0 0,1 0 0 0 0,-1 0 0 0 0,0 1 0 0 0,0 0 0 0 0,7 4 33 0 0,-6 0-64 0 0,5 9 47 0 0,-13-11 22 0 0,-1-1 13 0 0,1-3-3 0 0,-1-1 1 0 0,0 0-1 0 0,1 0 1 0 0,-1 1-1 0 0,0-1 1 0 0,0 0-1 0 0,0 0 1 0 0,0 1-1 0 0,0-1 1 0 0,-1 0-1 0 0,1 1 1 0 0,0-1-1 0 0,0 0 1 0 0,-1 0-1 0 0,1 0 1 0 0,-1 1-1 0 0,1-1 1 0 0,-1 0 0 0 0,1 0-1 0 0,-1 0 1 0 0,0 0-16 0 0,-1 1 30 0 0,0 0 1 0 0,0 0 0 0 0,0 0-1 0 0,0 0 1 0 0,0-1 0 0 0,0 1 0 0 0,-1 0-1 0 0,1-1 1 0 0,0 0 0 0 0,-1 0-31 0 0,-8 4 100 0 0,0-1 0 0 0,-1-1 0 0 0,1 0 0 0 0,-6 0-100 0 0,12-2 17 0 0,-2 1 6 0 0,0-2 0 0 0,0 1 0 0 0,-1-1 0 0 0,1 0 0 0 0,0-1 0 0 0,0 0 0 0 0,0 0 0 0 0,0 0 0 0 0,0-1 0 0 0,0 0 0 0 0,0 0 0 0 0,-2-2-23 0 0,6 3 12 0 0,0-1-1 0 0,0 1 0 0 0,0-1 1 0 0,1 0-1 0 0,-1 0 1 0 0,1 0-1 0 0,-1 0 1 0 0,1 0-1 0 0,0 0 1 0 0,0-1-1 0 0,0 1 0 0 0,0-1 1 0 0,0 0-12 0 0,1 1 8 0 0,0-1 0 0 0,0 1 0 0 0,0 0 1 0 0,1 0-1 0 0,-1-1 0 0 0,1 1 0 0 0,-1 0 0 0 0,1-1 0 0 0,0 1 1 0 0,0-1-1 0 0,0 1 0 0 0,0 0 0 0 0,0-1 0 0 0,1 1 1 0 0,-1 0-1 0 0,1-1 0 0 0,-1 1 0 0 0,1 0 0 0 0,0-1-8 0 0,1-2-11 0 0,0 0-1 0 0,1 0 1 0 0,0 1 0 0 0,0-1-1 0 0,0 0 1 0 0,0 1-1 0 0,1 0 1 0 0,-1 0 0 0 0,1 0-1 0 0,0 0 1 0 0,0 1-1 0 0,1-1 1 0 0,-1 1 0 0 0,1 0-1 0 0,0 1 1 0 0,2-2 11 0 0,-4 2-16 0 0,0 1 1 0 0,1-1 0 0 0,-1 1 0 0 0,1 0-1 0 0,0 0 1 0 0,-1 0 0 0 0,1 1 0 0 0,0-1-1 0 0,-1 1 1 0 0,1 0 0 0 0,0 0-1 0 0,0 0 1 0 0,-1 0 0 0 0,1 1 0 0 0,0 0-1 0 0,-1-1 1 0 0,1 1 0 0 0,0 1-1 0 0,-1-1 1 0 0,1 0 0 0 0,-1 1 0 0 0,0 0-1 0 0,0 0 1 0 0,2 1 15 0 0,2 2-106 0 0,-1 0 1 0 0,0 0-1 0 0,-1 0 1 0 0,1 1-1 0 0,-1 0 0 0 0,0 0 1 0 0,-1 0-1 0 0,2 4 106 0 0,-5-8 16 0 0,0-1 0 0 0,0 1 0 0 0,0 0 0 0 0,0 0 0 0 0,0-1 0 0 0,-1 1 0 0 0,1 0 0 0 0,-1 0 0 0 0,0 0 0 0 0,1 0 0 0 0,-1 0 0 0 0,0 0-1 0 0,0 0 1 0 0,0 0 0 0 0,0 0 0 0 0,-1 0 0 0 0,1 0 0 0 0,0 0 0 0 0,-1 0 0 0 0,0-1 0 0 0,1 1 0 0 0,-1 0 0 0 0,0 0 0 0 0,0 0 0 0 0,0-1 0 0 0,0 1 0 0 0,0 0 0 0 0,0-1 0 0 0,0 1 0 0 0,-1-1 0 0 0,1 0 0 0 0,-1 1-1 0 0,1-1 1 0 0,-1 0 0 0 0,0 1-16 0 0,-3 2 41 0 0,-1-1 0 0 0,1 1-1 0 0,-1-1 1 0 0,0 0-1 0 0,0-1 1 0 0,0 1 0 0 0,0-1-1 0 0,0 0 1 0 0,-1-1-1 0 0,1 1 1 0 0,0-1 0 0 0,-1-1-1 0 0,1 1 1 0 0,-1-1 0 0 0,1 0-1 0 0,-1-1 1 0 0,1 1-1 0 0,-1-1 1 0 0,1 0 0 0 0,0-1-1 0 0,-1 0 1 0 0,1 0-1 0 0,0 0 1 0 0,0-1 0 0 0,0 0-1 0 0,-3-2-40 0 0,7 4 2 0 0,0-1 0 0 0,0 1 0 0 0,0-1 0 0 0,1 0 0 0 0,-1 0 0 0 0,0 0-1 0 0,1 0 1 0 0,-1 0 0 0 0,1 0 0 0 0,0 0 0 0 0,0 0 0 0 0,0-1 0 0 0,0 1 0 0 0,0 0 0 0 0,0-1-1 0 0,1 1 1 0 0,-1-1 0 0 0,1 1 0 0 0,-1-1 0 0 0,1 1 0 0 0,0-1 0 0 0,0 1 0 0 0,0-1-1 0 0,0 1 1 0 0,1-1 0 0 0,-1 1 0 0 0,1 0 0 0 0,0-1 0 0 0,-1 1 0 0 0,1-1 0 0 0,0 1 0 0 0,0 0-1 0 0,0 0 1 0 0,1-1-2 0 0,0-1-29 0 0,1 1-1 0 0,0-1 1 0 0,0 1-1 0 0,0-1 1 0 0,1 1 0 0 0,-1 0-1 0 0,1 0 1 0 0,-1 1-1 0 0,1-1 1 0 0,0 1-1 0 0,0 0 1 0 0,0 0-1 0 0,1 0 1 0 0,-1 0-1 0 0,0 1 1 0 0,1-1 0 0 0,-1 1-1 0 0,1 0 1 0 0,-1 1-1 0 0,1-1 1 0 0,-1 1-1 0 0,4 0 30 0 0,1 1-6 0 0,-1 1 0 0 0,1 1-1 0 0,-1-1 1 0 0,0 2 0 0 0,0-1 0 0 0,0 1-1 0 0,0 0 1 0 0,-1 0 0 0 0,1 1-1 0 0,-1 0 1 0 0,0 0 0 0 0,-1 1 0 0 0,1 0-1 0 0,1 2 7 0 0,-6-7 0 0 0,-2 0 0 0 0,1-1 0 0 0,-1 1 0 0 0,1-1 0 0 0,-1 0 0 0 0,1 1 0 0 0,-1-1 0 0 0,1 1 0 0 0,-1 0 0 0 0,0-1 0 0 0,1 1 0 0 0,-1-1 0 0 0,0 1 0 0 0,1 0 0 0 0,-1-1 0 0 0,0 1 0 0 0,0-1 0 0 0,0 1 0 0 0,0 0 0 0 0,1-1 0 0 0,-1 1 0 0 0,0 0 0 0 0,0 0 1 0 0,0 0-1 0 0,0 0 1 0 0,1-1-1 0 0,-1 1 0 0 0,0 0 1 0 0,0 0-1 0 0,0 0 1 0 0,0 0-1 0 0,0-1 1 0 0,0 1-1 0 0,0 0 0 0 0,-1 0 1 0 0,1 0-1 0 0,0-1 1 0 0,0 1-1 0 0,-1 0 1 0 0,1 0-1 0 0,0-1 0 0 0,-1 1 1 0 0,1 0-1 0 0,-1-1 1 0 0,1 1-1 0 0,-1 0 0 0 0,-1 1 12 0 0,1-1-1 0 0,-1 1 0 0 0,0-1 1 0 0,0 1-1 0 0,0-1 1 0 0,0 0-1 0 0,0 0 1 0 0,0 0-1 0 0,0 0-11 0 0,-6 2 68 0 0,0 0 0 0 0,1-1 0 0 0,-1 0-1 0 0,-7 0-67 0 0,9-1 38 0 0,0-1 0 0 0,0-1 0 0 0,0 1 0 0 0,-1-1 0 0 0,1 0 0 0 0,0 0 1 0 0,0 0-1 0 0,0-1 0 0 0,0 0 0 0 0,1-1-38 0 0,2 2-2 0 0,0 0 0 0 0,0 0 0 0 0,0 0 0 0 0,0-1 0 0 0,0 1 0 0 0,1-1 0 0 0,-1 0 0 0 0,1 0 0 0 0,-1 0 0 0 0,1 0 0 0 0,0 0 0 0 0,0-1 0 0 0,0 1 0 0 0,0-1 0 0 0,0 1 0 0 0,0-1 0 0 0,1 0 1 0 0,-1 1-1 0 0,1-1 0 0 0,0-1 2 0 0,0 3-134 0 0,1 0 1 0 0,0 0-1 0 0,0 0 1 0 0,0 0-1 0 0,0 0 0 0 0,0 0 1 0 0,0 0-1 0 0,0-1 1 0 0,0 1-1 0 0,0 0 1 0 0,0 0-1 0 0,1 0 1 0 0,0-1 133 0 0,6-4-7541 0 0</inkml:trace>
  <inkml:trace contextRef="#ctx0" brushRef="#br2" timeOffset="142873.92">20002 10405 3744 0 0,'0'0'167'0'0,"0"0"46"0"0,-16 18 3057 0 0,3-8-1032 0 0,5 1-961 0 0,7-11-1277 0 0,1 0 155 0 0,0 0 79 0 0,0 0 20 0 0,0 0-20 0 0,0 0-90 0 0,0 0-42 0 0,0 0-6 0 0,0 0 9 0 0,0 0 39 0 0,0 0 15 0 0,0 0 1 0 0,0 0 21 0 0,0 0 90 0 0,0 0 38 0 0,0 0 10 0 0,0 0-31 0 0,0 0-134 0 0,0 0-52 0 0,0 0-8 0 0,0 0 1 0 0,7-4 276 0 0,7-6-86 0 0,0 0 0 0 0,-1-2 1 0 0,-1 1-1 0 0,2-3-285 0 0,33-40 265 0 0,-33 37-136 0 0,-1 0 0 0 0,0 0 0 0 0,-1-1-1 0 0,-1-1 1 0 0,-1 1 0 0 0,3-10-129 0 0,-10 21 12 0 0,4-6-8 0 0,1-2 93 0 0,-1 0 1 0 0,-1 0-1 0 0,4-15-97 0 0,-1 5 247 0 0,0 0 0 0 0,2 1 0 0 0,1 0-1 0 0,4-5-246 0 0,-5 8 205 0 0,-5 9-73 0 0,-1 2-52 0 0,0-1 1 0 0,1 1 0 0 0,0 1 0 0 0,1-1 0 0 0,0 1-1 0 0,7-8-80 0 0,-11 14 7 0 0,0 0 0 0 0,-1 0 0 0 0,1 0-1 0 0,-1-1 1 0 0,0 1 0 0 0,0-1 0 0 0,0 1-1 0 0,-1-1 1 0 0,2-2-7 0 0,10-21 14 0 0,31-53 39 0 0,-40 74-53 0 0,9-13 64 0 0,0 1-64 0 0,-4 8 0 0 0,-8 9 0 0 0,-1 1 0 0 0,1-1 0 0 0,0 0 0 0 0,-1 0 0 0 0,1 0 0 0 0,0 1 0 0 0,-1-1 0 0 0,1 0 0 0 0,-1 0 0 0 0,1 0 0 0 0,-1 0 0 0 0,0 0 0 0 0,1 0 0 0 0,-2-1 0 0 0,1 1 0 0 0,0 0 0 0 0,-1 0 0 0 0,1 0 0 0 0,0 0 0 0 0,-1 0 0 0 0,0 1 0 0 0,1-1 0 0 0,-1 0 0 0 0,1 0 0 0 0,-1 0 0 0 0,0 0 0 0 0,0 1 0 0 0,0-2 0 0 0,-1 1 0 0 0,1-1 0 0 0,-1 0 0 0 0,1-1 0 0 0,-1 1 0 0 0,1 0 0 0 0,0 0 0 0 0,0 0 0 0 0,-1-3 0 0 0,2 4 0 0 0,-5-3 0 0 0,5 4 0 0 0,0 0 0 0 0,0 0 0 0 0,-1 0 0 0 0,1-1 0 0 0,0 1 0 0 0,-1 0 0 0 0,1 0 0 0 0,0-1 0 0 0,0 1 0 0 0,0 0 0 0 0,-1 0 0 0 0,1-1 0 0 0,0 1 0 0 0,0 0 0 0 0,0 0 0 0 0,0-1 0 0 0,-1 1 0 0 0,1 0 0 0 0,0-1 0 0 0,0 1 0 0 0,0 0 0 0 0,0-1 0 0 0,0 1 0 0 0,0 0 0 0 0,0-1 0 0 0,-4-6 218 0 0,4 7-209 0 0,0 0 0 0 0,0 0-1 0 0,0 0 1 0 0,-1 0-1 0 0,1 0 1 0 0,0 0 0 0 0,0 0-1 0 0,0 0 1 0 0,0-1-1 0 0,0 1 1 0 0,0 0 0 0 0,-1 0-1 0 0,1 0 1 0 0,0 0-1 0 0,0 0 1 0 0,0-1 0 0 0,0 1-1 0 0,0 0 1 0 0,0 0-1 0 0,0 0 1 0 0,0 0 0 0 0,0-1-1 0 0,0 1 1 0 0,0 0-1 0 0,0 0 1 0 0,0 0 0 0 0,0-1-1 0 0,0 1 1 0 0,0 0-1 0 0,0 0 1 0 0,0 0 0 0 0,0 0-1 0 0,0-1 1 0 0,0 1-1 0 0,0 0 1 0 0,0 0 0 0 0,0 0-1 0 0,0 0 1 0 0,1 0-1 0 0,-1-1 1 0 0,0 1 0 0 0,0 0-1 0 0,0 0 1 0 0,0 0-1 0 0,0 0 1 0 0,0 0 0 0 0,0 0-1 0 0,1-1 1 0 0,-1 1-1 0 0,0 0-8 0 0,4-19-16 0 0,33-36-528 0 0,-16 25 544 0 0,-17 24 0 0 0,-2 2-10 0 0,-2 3-49 0 0,0 1-29 0 0,-2 1 63 0 0,-1 0 0 0 0,1 0 0 0 0,0 0 0 0 0,0 0 0 0 0,0 1 0 0 0,0-1 0 0 0,-1 2 25 0 0,-17 13 274 0 0,-7 6 192 0 0,-7 6-306 0 0,-4 7-160 0 0,25-23 0 0 0,0 0 0 0 0,1 0 0 0 0,-4 7 0 0 0,-16 17-324 0 0,21-22 579 0 0,19-26-250 0 0,1 1-1 0 0,0 0 1 0 0,1 1 0 0 0,7-8-5 0 0,17-16-70 0 0,-17 19-165 0 0,2-3-48 0 0,-8 5 236 0 0,1 1 0 0 0,1 0 0 0 0,0 1 1 0 0,0 0-1 0 0,1 1 0 0 0,4-1 47 0 0,-7 3 15 0 0,17-10-15 0 0,-28 18 0 0 0,0-1 0 0 0,0 1 0 0 0,1 0 0 0 0,-1 0 0 0 0,0 0 0 0 0,0 0 0 0 0,1-1 0 0 0,-1 1 0 0 0,0 0 0 0 0,0 0 0 0 0,1 0 0 0 0,-1 0 0 0 0,0 0 0 0 0,0 0 0 0 0,1 0 0 0 0,-1 0 0 0 0,0 0 0 0 0,0 0 0 0 0,1 0 0 0 0,-1 0 0 0 0,0 0 0 0 0,0 0 0 0 0,1 0 0 0 0,-1 0 0 0 0,0 0 0 0 0,1 0 0 0 0,-1 0 0 0 0,0 0 0 0 0,0 0 0 0 0,1 0 0 0 0,-1 0 0 0 0,0 1 0 0 0,0-1 0 0 0,0 0 0 0 0,1 0 0 0 0,-1 0 0 0 0,0 0 0 0 0,0 1 0 0 0,0-1 0 0 0,1 0 0 0 0,-1 0 0 0 0,0 1 0 0 0,0-1 0 0 0,0 0 0 0 0,0 0 0 0 0,6 4-10 0 0,-5-3 9 0 0,0 0 1 0 0,1-1-1 0 0,-1 1 1 0 0,0 0-1 0 0,0 1 1 0 0,0-1-1 0 0,1 0 1 0 0,-1 0-1 0 0,-1 0 1 0 0,1 1-1 0 0,0-1 1 0 0,0 1-1 0 0,0-1 1 0 0,-1 0-1 0 0,1 1 1 0 0,-1-1-1 0 0,1 1 0 0 0,-1 0 1 0 0,1 1 9 0 0,0-1-1 0 0,0 0 0 0 0,0 1 0 0 0,0-1 0 0 0,0 1 0 0 0,0-1 0 0 0,1 0 1 0 0,-1 0-1 0 0,3 2-8 0 0,6 11 5 0 0,0 0 0 0 0,4 10-5 0 0,-12-20 16 0 0,-1-1 0 0 0,1 1 0 0 0,-1 0 0 0 0,0 0 0 0 0,0 0 0 0 0,0 0 0 0 0,-1 0 0 0 0,0 0 0 0 0,0 2-16 0 0,0-5 25 0 0,-1-1-1 0 0,1 0 0 0 0,0 0 0 0 0,-1 1 1 0 0,1-1-1 0 0,-1 0 0 0 0,0 0 0 0 0,1 0 1 0 0,-1 0-1 0 0,0 0 0 0 0,1 0 0 0 0,-1 0 1 0 0,0 0-1 0 0,0 0 0 0 0,0 0 0 0 0,0 0 1 0 0,0 0-1 0 0,0-1 0 0 0,0 1 0 0 0,-1 0 1 0 0,1-1-1 0 0,0 1 0 0 0,0-1 0 0 0,0 1 1 0 0,-1-1-1 0 0,1 1 0 0 0,0-1 0 0 0,-1 0 1 0 0,1 0-1 0 0,0 0 0 0 0,0 0 0 0 0,-1 0-24 0 0,-11 4 230 0 0,12-3-202 0 0,0 0 1 0 0,-1-1-1 0 0,1 1 0 0 0,0 0 0 0 0,-1-1 0 0 0,1 0 1 0 0,-1 1-1 0 0,1-1 0 0 0,-1 0 0 0 0,1 0-28 0 0,-73 5 1224 0 0,0 1-529 0 0,8-6-90 0 0,53-3-579 0 0,11 1-364 0 0,10 1-194 0 0,24 10 239 0 0,-26-8 95 0 0,0 0 0 0 0,-1 0 0 0 0,1-1 0 0 0,0 0 0 0 0,0-1-1 0 0,0 1 1 0 0,3-2 198 0 0,59-3-1208 0 0,-60 4 1153 0 0,-4 1 32 0 0,1 0 0 0 0,0-1 0 0 0,-1 0 0 0 0,1 0 0 0 0,-1 0 0 0 0,1 0 0 0 0,0-1 23 0 0,-3 1 130 0 0,-21-8 724 0 0,-80-4-206 0 0,81 13-563 0 0,14 0-64 0 0,1 0 0 0 0,-1 0-1 0 0,0 0 1 0 0,0 0 0 0 0,0-1 0 0 0,0 0-1 0 0,1 0 1 0 0,-4-1-21 0 0,9 2 1 0 0,-1 0 0 0 0,1 0 0 0 0,0 0 0 0 0,-1 0 1 0 0,1-1-1 0 0,0 1 0 0 0,-1-1 0 0 0,1 1 0 0 0,0-1 0 0 0,-1 0 0 0 0,1 0 0 0 0,-1 0-1 0 0,15-5-48 0 0,78-12-138 0 0,-4 0-1029 0 0,-30 10-4858 0 0,-48 6 236 0 0</inkml:trace>
  <inkml:trace contextRef="#ctx0" brushRef="#br2" timeOffset="147550.233">21054 9484 2760 0 0,'0'-1'207'0'0,"0"-2"3"0"0,2-13 6858 0 0,-1 19-1927 0 0,-2 6-4639 0 0,-3 14 139 0 0,0 6 175 0 0,-8 22-816 0 0,10-42 90 0 0,-1-1 0 0 0,0 1 0 0 0,-1-1 0 0 0,0 0 0 0 0,0 0 0 0 0,-1 0 0 0 0,-5 7-90 0 0,5-8 63 0 0,1 0 0 0 0,0 0 0 0 0,0 0 0 0 0,0 2-63 0 0,1-2 5 0 0,0 0 0 0 0,-1 0 0 0 0,0-1 0 0 0,-1 2-5 0 0,2-3 0 0 0,2 0 0 0 0,-1 0 11 0 0,1-4 42 0 0,1 0 1 0 0,0 3-28 0 0,0-3 54 0 0,11 11 322 0 0,-8-10-344 0 0,0-1 1 0 0,0 1 0 0 0,0-1-1 0 0,1 0 1 0 0,-1 0-1 0 0,0 0 1 0 0,1-1 0 0 0,-1 1-1 0 0,1-1 1 0 0,1 1-59 0 0,40-2 385 0 0,-21 0-215 0 0,1-2-52 0 0,-21 2-107 0 0,1 0 0 0 0,-1 0-1 0 0,0 1 1 0 0,1-1 0 0 0,-1 1 0 0 0,1 0-1 0 0,-1 0 1 0 0,1 1 0 0 0,-1-1-1 0 0,1 1-10 0 0,0 2-10 0 0,5-3-253 0 0,-6 0-7505 0 0,-4 0 6018 0 0</inkml:trace>
  <inkml:trace contextRef="#ctx0" brushRef="#br2" timeOffset="147914.932">20985 9581 3224 0 0,'-13'-16'1816'0'0,"11"10"1458"0"0,2 5-1774 0 0,0 1-909 0 0,0 0-396 0 0,0 0-78 0 0,0 0 34 0 0,0 0 214 0 0,0 0 92 0 0,0 0 21 0 0,0 0-16 0 0,44 1 1533 0 0,-12 0-1335 0 0,0-2-1 0 0,0 0 1 0 0,0-2-1 0 0,12-4-659 0 0,-24 3 193 0 0,-12 3-93 0 0,0 0 1 0 0,0-1 0 0 0,0 0-1 0 0,5-2-100 0 0,-11 1-108 0 0,-2 3-4056 0 0,-5 0 2682 0 0</inkml:trace>
  <inkml:trace contextRef="#ctx0" brushRef="#br2" timeOffset="148198.786">20982 9427 6912 0 0,'0'0'314'0'0,"0"0"-6"0"0,0-1-198 0 0,9-4 688 0 0,-5 1-346 0 0,1 1 0 0 0,0 0 1 0 0,-1 0-1 0 0,1 0 0 0 0,1 1 0 0 0,-1-1 1 0 0,0 1-1 0 0,1 1 0 0 0,-1-1 0 0 0,1 1 1 0 0,-1 0-1 0 0,3 0-452 0 0,37-6 1882 0 0,-29 4-981 0 0,1 1 0 0 0,16 0-901 0 0,28-3 947 0 0,-48 3-872 0 0,1 0 0 0 0,0 1 1 0 0,0 1-1 0 0,0 0 0 0 0,-1 1 0 0 0,8 2-75 0 0,-15-2-85 0 0,2 0-489 0 0,0 1 0 0 0,-1 0-1 0 0,7 3 575 0 0,-8 0-6175 0 0</inkml:trace>
  <inkml:trace contextRef="#ctx0" brushRef="#br2" timeOffset="148930.264">21378 9705 2304 0 0,'0'0'403'0'0,"0"0"851"0"0,0 0 375 0 0,5-3 1119 0 0,-3 1 1296 0 0,-2 2-4006 0 0,1 0-1 0 0,-1 0 1 0 0,0 0-1 0 0,0 0 0 0 0,0-1 1 0 0,0 1-1 0 0,0 0 1 0 0,1 0-1 0 0,-1 0 1 0 0,0 0-1 0 0,0 0 1 0 0,0 0-1 0 0,0 0 0 0 0,0 0 1 0 0,0 0-1 0 0,1-1 1 0 0,-1 1-1 0 0,0 0 1 0 0,0 0-1 0 0,0 0 1 0 0,0 0-1 0 0,0 0 0 0 0,0-1 1 0 0,0 1-1 0 0,0 0 1 0 0,0 0-1 0 0,0 0 1 0 0,0 0-1 0 0,0 0 1 0 0,0-1-1 0 0,0 1 0 0 0,0 0 1 0 0,0 0-1 0 0,0 0 1 0 0,0 0-1 0 0,0-1 1 0 0,0 1-1 0 0,0 0 1 0 0,0 0-1 0 0,0 0 0 0 0,0 0 1 0 0,0 0-1 0 0,0-1 1 0 0,0 1-1 0 0,0 0 1 0 0,0 0-1 0 0,-1 0 1 0 0,1 0-1 0 0,0 0 0 0 0,0 0 1 0 0,0-1-1 0 0,0 1 1 0 0,0 0-1 0 0,0 0 1 0 0,-1 0-1 0 0,1 0 0 0 0,0 0 1 0 0,0 0-1 0 0,0 0 1 0 0,0 0-1 0 0,0 0 1 0 0,-1 0-38 0 0,-14 2 902 0 0,-20 10-334 0 0,24-7-467 0 0,0 1 0 0 0,0 0 1 0 0,1 1-1 0 0,0 1 0 0 0,0-1 0 0 0,1 1 0 0 0,-1 2-101 0 0,8-8 43 0 0,2-1-43 0 0,-1 0 1 0 0,1 0-1 0 0,0 0 0 0 0,-1 0 1 0 0,1 0-1 0 0,0 0 0 0 0,0 0 1 0 0,0 0-1 0 0,0 0 1 0 0,-1 0-1 0 0,2 0 0 0 0,-1 0 1 0 0,0 0-1 0 0,0 0 1 0 0,0 0-1 0 0,0 0 0 0 0,1 0 1 0 0,-1 0-1 0 0,0 0 0 0 0,1 0 1 0 0,-1 0-1 0 0,1 0 1 0 0,-1 0-1 0 0,1-1 0 0 0,-1 1 1 0 0,1 0-1 0 0,0 0 0 0 0,1 1 2 0 0,0-1 0 0 0,0 1 0 0 0,0-1 0 0 0,0 1 0 0 0,0-1 0 0 0,0 1 0 0 0,2-1-2 0 0,-3 0 2 0 0,90 43 926 0 0,-87-43-834 0 0,-1 2-1 0 0,0-1 0 0 0,0 0 0 0 0,0 1 0 0 0,0-1 0 0 0,0 1-93 0 0,-2-2 211 0 0,-1-1 21 0 0,-4 8 248 0 0,2-5-408 0 0,0 0 1 0 0,0-1 0 0 0,0 1-1 0 0,0 0 1 0 0,0-1-1 0 0,-1 1 1 0 0,0-1 0 0 0,1 0-1 0 0,-1 0 1 0 0,0 0-1 0 0,0 0 1 0 0,0-1 0 0 0,0 1-1 0 0,0-1 1 0 0,-1 1-1 0 0,0-1-72 0 0,-17 10 115 0 0,13-7-194 0 0,0 0 0 0 0,-1 0 0 0 0,1-1 1 0 0,-1 0-1 0 0,-6 1 79 0 0,-9-1-2824 0 0,24-3-1509 0 0,0 0-1305 0 0</inkml:trace>
  <inkml:trace contextRef="#ctx0" brushRef="#br2" timeOffset="149265.575">21502 9721 14600 0 0,'0'0'330'0'0,"0"0"45"0"0,0 0 20 0 0,-10 9 105 0 0,0 3-147 0 0,1 1 1 0 0,1-1 0 0 0,0 2 0 0 0,0-1 0 0 0,1 1 0 0 0,1 0 0 0 0,0 1 0 0 0,-2 11-354 0 0,2 0 359 0 0,0 3-46 0 0,1 0-1 0 0,1 3-312 0 0,3-22-41 0 0,0 1-1 0 0,1-1 1 0 0,0 0-1 0 0,1 1 0 0 0,2 9 42 0 0,-2-16-163 0 0,0 5 508 0 0,-4 5-2932 0 0,1-22-397 0 0,-1-11 1316 0 0,-1-1-10 0 0</inkml:trace>
  <inkml:trace contextRef="#ctx0" brushRef="#br2" timeOffset="149587.38">21524 9734 10968 0 0,'13'0'833'0'0,"-9"0"-699"0"0,0 1 0 0 0,1-1 0 0 0,-1 1-1 0 0,1 0 1 0 0,-1 0 0 0 0,0 0 0 0 0,0 0 0 0 0,2 2-134 0 0,-4-2 308 0 0,0 0 1 0 0,0 0-1 0 0,0 0 1 0 0,0 0-1 0 0,0 1 1 0 0,0-1-1 0 0,0 1 1 0 0,0-1-1 0 0,-1 1 1 0 0,1 0-1 0 0,0 0 1 0 0,-1-1-1 0 0,0 1 1 0 0,1 0-1 0 0,-1 0 0 0 0,0 1-308 0 0,0-1 148 0 0,-1 0-1 0 0,1 0 1 0 0,-1 0-1 0 0,1 0 0 0 0,-1 0 1 0 0,0-1-1 0 0,0 1 0 0 0,0 0 1 0 0,0 0-1 0 0,0 0 1 0 0,0 0-1 0 0,0 0 0 0 0,-1 0 1 0 0,1 0-1 0 0,-1 0 0 0 0,0 0-147 0 0,-1 4 235 0 0,0-1-1 0 0,-1 0 1 0 0,0 0-1 0 0,-2 3-234 0 0,2-4 53 0 0,-1 1-1 0 0,0-1 1 0 0,0 0-1 0 0,0 0 1 0 0,-1-1-1 0 0,1 1 1 0 0,-1-1-1 0 0,0 0 1 0 0,0 0-1 0 0,0 0 0 0 0,-1-1 1 0 0,1 0-1 0 0,-5 2-52 0 0,-4 0-288 0 0,0 0-1 0 0,-1-1 1 0 0,1-1-1 0 0,-15 1 289 0 0,12-2-1576 0 0,0-1-5279 0 0</inkml:trace>
  <inkml:trace contextRef="#ctx0" brushRef="#br1" timeOffset="-166884.626">20960 12618 1840 0 0,'0'0'160'0'0,"0"0"-160"0"0,0 0 0 0 0,-2-2 0 0 0,2-4 136 0 0,-4-2-8 0 0,4 3 0 0 0,-3-1 0 0 0,3 1-128 0 0,-2 0 0 0 0,-2-1 0 0 0</inkml:trace>
  <inkml:trace contextRef="#ctx0" brushRef="#br1" timeOffset="-166394.885">20858 12190 2760 0 0,'0'-11'285'0'0,"-5"-33"550"0"0,4 38-835 0 0,1 1 0 0 0,-1-1 0 0 0,0 0 0 0 0,-1 1 0 0 0,0-1 0 0 0,1 0 0 0 0,-1 1 0 0 0,1-1 0 0 0,0 0 0 0 0,1 0 0 0 0,-1 0 0 0 0,0-8 120 0 0,-1 1 0 0 0,0 0 0 0 0,-2-5-120 0 0,1 3 59 0 0,-7-35-670 0 0,-3 0 611 0 0,3 22-186 0 0,6 20 115 0 0,1 0-1 0 0,0-1 1 0 0,1 1-1 0 0,-1-6 72 0 0,-5-15 99 0 0,1 9 15 0 0,3 7-37 0 0,-1 0-1 0 0,-1 1 1 0 0,0-1-1 0 0,-1 1 1 0 0,-1-1-77 0 0,1 1-105 0 0,-8-15 101 0 0,1-1 0 0 0,2-1 1 0 0,-3-8 3 0 0,13 29 0 0 0</inkml:trace>
  <inkml:trace contextRef="#ctx0" brushRef="#br1" timeOffset="-165067.922">17121 9059 3680 0 0,'-30'-1'193'0'0,"0"0"1"0"0,-11-3-194 0 0,-151-26 1933 0 0,65 19-1487 0 0,3-3-1076 0 0,33 7 432 0 0,14 0 1244 0 0,-9 4-1046 0 0,83 3 24 0 0,0 0 0 0 0,0 0 0 0 0,0-1 0 0 0,0 1 0 0 0,0-1 0 0 0,0 0 0 0 0,0 0 0 0 0,0 0 0 0 0,0 0 0 0 0,-1-1-24 0 0,0-1 26 0 0,9 0 17 0 0,26-8-114 0 0,1 2 1 0 0,31-6 70 0 0,-44 12 117 0 0,1 2 0 0 0,-1 0 0 0 0,0 1 0 0 0,0 1 1 0 0,0 1-1 0 0,0 1 0 0 0,0 0 0 0 0,8 4-117 0 0,22 3 287 0 0,110 27 81 0 0,-11 9-943 0 0,-115-32-2258 0 0</inkml:trace>
  <inkml:trace contextRef="#ctx0" brushRef="#br1" timeOffset="-163181.678">16887 9004 2304 0 0,'0'0'101'0'0,"15"0"22"0"0,-14 0 21 0 0,21-1 1052 0 0,0 2 0 0 0,0 0 0 0 0,0 2 0 0 0,13 3-1196 0 0,30 9 473 0 0,5 1-214 0 0,-1 3-259 0 0,-30-7 121 0 0,198 61-86 0 0,-163-54-156 0 0,-31-9-31 0 0,-1 2 1 0 0,10 5 151 0 0,129 60-128 0 0,-133-57-42 0 0,37 9 170 0 0,-5-2-118 0 0,-24-9-59 0 0,-35-13 73 0 0,1 2 1 0 0,9 5 103 0 0,171 74 629 0 0,-144-65-529 0 0,-36-13-55 0 0,0 0 1 0 0,15 9-46 0 0,12 9 36 0 0,-3-2 172 0 0,1 2-208 0 0,78 46 274 0 0,-48-30-191 0 0,-50-28-70 0 0,19 7-13 0 0,-26-13 0 0 0,0 1-1 0 0,-1 1 0 0 0,0 1 1 0 0,6 4 0 0 0,37 26 0 0 0,-36-25 0 0 0,-2 0 0 0 0,7 7 0 0 0,-1 0 19 0 0,2 0 0 0 0,6 0-19 0 0,41 29 26 0 0,-33-20-26 0 0,4-1 0 0 0,35 24 0 0 0,-26-13 96 0 0,96 65 320 0 0,-68-49 385 0 0,-29-22 86 0 0,-52-33-774 0 0,0 1 0 0 0,0 1 1 0 0,-1-1-1 0 0,1 1 0 0 0,-1 0-113 0 0,0 1 80 0 0,1-1-1 0 0,0-1 0 0 0,0 1 0 0 0,0-1 0 0 0,1 1-79 0 0,11 6 98 0 0,0 1 0 0 0,12 11-98 0 0,5 4 116 0 0,5-1-24 0 0,-27-19-58 0 0,0 2 0 0 0,-1 0-1 0 0,0 0 1 0 0,0 1-1 0 0,-1 0 1 0 0,3 4-34 0 0,8 12 2 0 0,-6-8 29 0 0,-1 0 0 0 0,3 5-31 0 0,7 5 51 0 0,-12-15 152 0 0,66 62 711 0 0,-73-68-861 0 0,-1 0 1 0 0,1 1 0 0 0,-1-1 0 0 0,3 8-54 0 0,9 12-74 0 0,3 1 56 0 0,-1 1 0 0 0,-1 0 0 0 0,-1 1 0 0 0,-2 1 1 0 0,4 14 17 0 0,11 41 92 0 0,12 36-268 0 0,7 44 176 0 0,-21-65 93 0 0,-17-61-3792 0 0,-7-21-583 0 0</inkml:trace>
  <inkml:trace contextRef="#ctx0" brushRef="#br1" timeOffset="-162044.76">20886 12459 3224 0 0,'0'0'143'0'0,"2"1"-3"0"0,1 1-246 0 0,-1-1 451 0 0,1 1 1 0 0,-1-1-1 0 0,1 0 0 0 0,-1 1 1 0 0,0 0-1 0 0,1-1 0 0 0,-1 1 1 0 0,0 0-1 0 0,0 0 0 0 0,-1 0 1 0 0,1 1-1 0 0,0-1 0 0 0,-1 0 1 0 0,1 1-1 0 0,0 1-345 0 0,-1-2 331 0 0,7 15-170 0 0,-3-8 2803 0 0,5-16-2393 0 0,-8 5-536 0 0,0 1 1 0 0,0-1-1 0 0,-1 0 1 0 0,1 0-1 0 0,0 1 1 0 0,-1-1-1 0 0,1 0 1 0 0,-1-1-1 0 0,0 1 1 0 0,0 0-1 0 0,0 0 1 0 0,0 0-1 0 0,0-1 1 0 0,0 1 0 0 0,-1 0-1 0 0,1-1 1 0 0,0-1-36 0 0,3-19 12 0 0,-3 17-10 0 0,0 0 0 0 0,0 0-1 0 0,0 0 1 0 0,-1 0 0 0 0,0 0-1 0 0,0-6-1 0 0,-3-8 93 0 0,0 1 0 0 0,-1 0 1 0 0,-1 0-1 0 0,-1 0 0 0 0,0 1 0 0 0,-7-11-93 0 0,-18-45-244 0 0,19 41-33 0 0,-14-23 277 0 0,3 4-24 0 0,1-1 0 0 0,3 0 0 0 0,-2-16 24 0 0,20 65 0 0 0,-16-69 0 0 0,7 28 0 0 0,6 27 0 0 0,-11-46 0 0 0,-3 0 0 0 0,-20-43 0 0 0,7 39-68 0 0,-3 1 0 0 0,-34-48 68 0 0,50 83 95 0 0,7 14-57 0 0,0 1-1 0 0,-4-4-37 0 0,-97-123 502 0 0,36 61 42 0 0,-28-20-544 0 0,68 71 141 0 0,-20-13-141 0 0,29 25 48 0 0,11 5-44 0 0,0 0-1 0 0,1 0 1 0 0,-1-3-4 0 0,-24-25 0 0 0,-13-5-100 0 0,23 23-104 0 0,-17-21 204 0 0,-24-20-27 0 0,48 46-30 0 0,0 0 0 0 0,-15-8 57 0 0,16 12-313 0 0,1 0 0 0 0,0-2 0 0 0,-8-10 313 0 0,13 13-271 0 0,-1 0 1 0 0,-15-10 270 0 0,8 6-142 0 0,-24-17-76 0 0,28 23 147 0 0,2-1 1 0 0,0-1 0 0 0,-14-14 70 0 0,-2-5-1090 0 0,-2 2 0 0 0,-9-5 1090 0 0,23 19-548 0 0,-11-6-208 0 0,21 16 663 0 0,1 1-1 0 0,1-2 1 0 0,-2-1 93 0 0,0 0-171 0 0,-1 1 0 0 0,0 0 0 0 0,-1 0 0 0 0,-11-4 171 0 0,-20-14-271 0 0,-73-47 374 0 0,70 39-107 0 0,38 26-15 0 0,-3-1-94 0 0</inkml:trace>
  <inkml:trace contextRef="#ctx0" brushRef="#br1" timeOffset="-159945.818">20202 10755 4664 0 0,'0'0'209'0'0,"0"0"43"0"0,0 0 31 0 0,0-13 570 0 0,0 9-786 0 0,-1 1 0 0 0,1 0 0 0 0,-1-1 0 0 0,0 1 0 0 0,0 0 1 0 0,0 0-1 0 0,-1 0 0 0 0,1 0 0 0 0,-1 0 0 0 0,-1-2-67 0 0,-20-27 668 0 0,-2 5-316 0 0,-1 1 0 0 0,-20-16-352 0 0,16 14 29 0 0,-10-14-29 0 0,10 9-141 0 0,-5-1 141 0 0,9 9-959 0 0,-15-21 959 0 0,-1 0-1299 0 0,21 22 15 0 0,-17-25 1284 0 0,24 29 17 0 0,-1 2 0 0 0,-1-1 0 0 0,0 2 1 0 0,-10-7-18 0 0,2 2 663 0 0,-20-24-663 0 0,21 21 435 0 0,-21-17-435 0 0,-10 1-1012 0 0,-49-29 1012 0 0,31 22-361 0 0,-81-48 756 0 0,119 76-330 0 0,-1 1-10 0 0,-11-3-55 0 0,-15-8 113 0 0,8 2 326 0 0,2 2 840 0 0,-8-8-1279 0 0,-84-48 461 0 0,85 50-376 0 0,-44-22 226 0 0,-44-26 435 0 0,83 47 812 0 0,-2 1 1 0 0,-34-9-1559 0 0,82 34 58 0 0,-115-37 770 0 0,54 14 260 0 0,0 3 0 0 0,-82-17-1088 0 0,-251-30 754 0 0,210 55-164 0 0,180 18-610 0 0,-31-7 20 0 0,19 2 0 0 0,-33-5 0 0 0,31 4 0 0 0,-13 0 0 0 0,-146-18 0 0 0,177 22 0 0 0,14 2 0 0 0,1 1 0 0 0,-1-1 0 0 0,0 1 0 0 0,0 0 0 0 0,0 0 0 0 0,0 0 0 0 0,0 0 0 0 0,-1 0 0 0 0,-26 1 0 0 0,24 0 0 0 0,0 2 10 0 0,36-3 108 0 0,168-4-712 0 0,-44 6-602 0 0,15 9 1196 0 0,-121-7-31 0 0,30 3-492 0 0,51 12 523 0 0,-7 3-685 0 0,50 11-90 0 0,-98-14 678 0 0,-2 3 0 0 0,0 3 97 0 0,85 30-79 0 0,-60-22-100 0 0,45 24 179 0 0,136 61 38 0 0,11 4 4 0 0,-229-94 41 0 0,15 6 507 0 0,-2 3 1 0 0,4 7-591 0 0,-8 2 1614 0 0,61 54-1614 0 0,-53-41 171 0 0,9 1-171 0 0,72 54 55 0 0,-40-21-2 0 0,-3-6 503 0 0,-57-44 260 0 0,156 128 810 0 0,-179-142-1493 0 0,-1 0 0 0 0,19 23-133 0 0,67 80 386 0 0,-91-101-305 0 0,11 11 150 0 0,1 6-231 0 0,-12-14 115 0 0,7 4-115 0 0,24 27-3 0 0,-44-45 3 0 0,-2 1 0 0 0,0 1 0 0 0,0 0 0 0 0,-2 1 0 0 0,3 9 0 0 0,-1 5 0 0 0,0 0 0 0 0,-3 1 0 0 0,1 7 0 0 0,28 115 0 0 0,-15-66 0 0 0,14 30 0 0 0,-30-98 0 0 0,41 117-73 0 0,-14-35-511 0 0,-32-89 274 0 0,-1 1 0 0 0,-1-1 0 0 0,0 1-1 0 0,-2-1 1 0 0,0 4 310 0 0,0-20-73 0 0,-3 32-754 0 0,2-25 380 0 0,0 0 1 0 0,1-1 0 0 0,1 9 446 0 0,-1-13-178 0 0,0-1 0 0 0,0 0 1 0 0,-1 1-1 0 0,1-1 0 0 0,-1 0 1 0 0,0 0 177 0 0,1 0-165 0 0,-1-1 0 0 0,0 0 1 0 0,1 1-1 0 0,0-1 1 0 0,0 1-1 0 0,0-1 0 0 0,0 0 1 0 0,1 1-1 0 0,-1-1 1 0 0,1 0 164 0 0,8 34-2792 0 0,-6-25 1808 0 0</inkml:trace>
  <inkml:trace contextRef="#ctx0" brushRef="#br1" timeOffset="-156654.503">21032 11583 5064 0 0,'0'0'389'0'0,"0"0"-128"0"0,0 0 391 0 0,0 0 202 0 0,0 0 39 0 0,0 0-80 0 0,0 0-374 0 0,0 0-167 0 0,4 5 459 0 0,2 2-368 0 0,0 0 0 0 0,0 1 0 0 0,0-1 0 0 0,-1 1 0 0 0,0 0-363 0 0,2 4 313 0 0,-1-1-147 0 0,-1 0 0 0 0,0 1 1 0 0,-1-1-1 0 0,0 1 0 0 0,-1 0 1 0 0,0 0-1 0 0,-1 0 1 0 0,0 10-167 0 0,2 4-3 0 0,3 4 0 0 0,1-1 0 0 0,7 17 3 0 0,5 17-2 0 0,13 35 2 0 0,-26-75 130 0 0,1-1 0 0 0,6 11-130 0 0,-5-14 111 0 0,-2 1-1 0 0,0 0 1 0 0,0 5-111 0 0,-1-5 87 0 0,-5-16-59 0 0,1 1 0 0 0,-1-1 0 0 0,0 1 0 0 0,0-1 0 0 0,-1 1 1 0 0,1 1-29 0 0,2 23 68 0 0,-2-22-69 0 0,0 0 0 0 0,-1-1 0 0 0,0 1 0 0 0,0 3 1 0 0,-1 4 5 0 0,0-1 72 0 0,0 1 1 0 0,-4 13-78 0 0,4-23 12 0 0,1 1 1 0 0,-1 0-1 0 0,1 0 1 0 0,1-1-1 0 0,-1 3-12 0 0,0 3-105 0 0,0-9 105 0 0,1-1 1 0 0,-1 1 0 0 0,0-1-1 0 0,0 1 1 0 0,0-1-1 0 0,0 1 1 0 0,1-1-1 0 0,-1 1 1 0 0,0 0 0 0 0,0-1-1 0 0,1 1 1 0 0,-1-1-1 0 0,0 0 1 0 0,1 1-1 0 0,-1-1 1 0 0,1 1-1 0 0,1 3-4865 0 0,-2-4 564 0 0</inkml:trace>
  <inkml:trace contextRef="#ctx0" brushRef="#br1" timeOffset="-156341.344">21212 12479 7920 0 0,'0'0'362'0'0,"0"0"-11"0"0,-7-12 449 0 0,4 7-227 0 0,1-1-1 0 0,1 0 1 0 0,-1 0 0 0 0,1 0-1 0 0,0 0 1 0 0,0 0-1 0 0,0 0 1 0 0,1-5-573 0 0,-1-7 312 0 0,-2-7-151 0 0,-1-18-345 0 0,-1 1 0 0 0,-3 0 1 0 0,-9-29 183 0 0,-8-20-642 0 0,6 42-3310 0 0,4 24-70 0 0</inkml:trace>
  <inkml:trace contextRef="#ctx0" brushRef="#br1" timeOffset="-155613.188">19785 10039 5352 0 0,'0'0'241'0'0,"0"0"0"0"0,0 0-118 0 0,0 0 53 0 0,0 0 44 0 0,0 0 11 0 0,-6 0 225 0 0,-1-2-312 0 0,0 0 0 0 0,0 0 0 0 0,0-1 0 0 0,1 0 0 0 0,-1 0-144 0 0,-21-9 77 0 0,-12-4-419 0 0,1-1 0 0 0,-33-20 342 0 0,23 11-343 0 0,-5-3 205 0 0,2-3-1 0 0,-38-28 139 0 0,-128-88 742 0 0,75 54-259 0 0,33 14 251 0 0,-25-16 355 0 0,80 58-203 0 0,11 7 820 0 0,-15-5-1706 0 0,-35-22 1318 0 0,48 29 175 0 0,-47-24-1493 0 0,42 28 78 0 0,14 6 14 0 0,-10-2-92 0 0,-39-10 87 0 0,41 16-376 0 0,-39-19 289 0 0,29 12 166 0 0,10 6-20 0 0,-17-6-248 0 0,53 19-48 0 0,1 1 0 0 0,0 0 0 0 0,-1 0-1 0 0,0 1 151 0 0,-10 0-4736 0 0,19 1 503 0 0</inkml:trace>
  <inkml:trace contextRef="#ctx0" brushRef="#br1" timeOffset="-155213.983">18637 9374 2760 0 0,'-47'-20'46'0'0,"0"0"1620"0"0,1-2-1 0 0,-39-26-1665 0 0,43 24 697 0 0,0 1-1 0 0,-16-4-696 0 0,4 2 838 0 0,-67-27 1626 0 0,-113-33-2464 0 0,82 41 110 0 0,-149-22-110 0 0,247 55 2 0 0,-136-24-20 0 0,-16 7 18 0 0,100 21-996 0 0,79 5-1281 0 0,-5-1-1016 0 0</inkml:trace>
  <inkml:trace contextRef="#ctx0" brushRef="#br1" timeOffset="-154937.639">17304 8926 11920 0 0,'0'0'546'0'0,"-6"-2"182"0"0,-7-1-748 0 0,1 0 0 0 0,0 1-1 0 0,-7 1 21 0 0,-15-4-216 0 0,-20-2-275 0 0,-10 2 491 0 0,6 0-90 0 0,-352-42-406 0 0,384 45 158 0 0,2 2-12 0 0</inkml:trace>
  <inkml:trace contextRef="#ctx0" brushRef="#br1" timeOffset="-153051.795">18737 8787 5984 0 0,'76'-47'3353'0'0,"-55"38"-2377"0"0,-20 9-847 0 0,1-1 0 0 0,0 1-1 0 0,0-1 1 0 0,0 0 0 0 0,0 0-1 0 0,0 0 1 0 0,-1 0-1 0 0,1 0 1 0 0,0 0 0 0 0,1-1-129 0 0,-36 39 6474 0 0,-73 92-4789 0 0,104-127-1614 0 0,-45 53 394 0 0,22-28-25 0 0,2 1 0 0 0,-13 22-440 0 0,25-34 440 0 0,0 0 0 0 0,-8 8-440 0 0,16-20-10 0 0,3-3-46 0 0,3-1 79 0 0,-1-1 1 0 0,1 0-1 0 0,0 0 1 0 0,-1 1 0 0 0,1-2-1 0 0,0 1 1 0 0,-1 0-1 0 0,0 0 1 0 0,1-1 0 0 0,-1 0-1 0 0,0 1 1 0 0,0-1-1 0 0,2-1-23 0 0,9-7 32 0 0,20-13-32 0 0,11-11 0 0 0,2-2 0 0 0,-16 15-74 0 0,12-7 74 0 0,-31 22-40 0 0,0 0 1 0 0,0 1-1 0 0,1 0 1 0 0,-1 1-1 0 0,13-3 40 0 0,-20 7-20 0 0,-5 1-48 0 0,-7 2-56 0 0,6-2 140 0 0,-2 5-40 0 0,4-4 9 0 0,0-1 13 0 0,0-1 1 0 0,1 0-1 0 0,-1 1 1 0 0,0-1-1 0 0,0 0 1 0 0,0 1-1 0 0,0-1 1 0 0,0 1-1 0 0,0-1 0 0 0,0 0 1 0 0,0 1-1 0 0,0-1 1 0 0,0 1-1 0 0,0-1 1 0 0,0 0-1 0 0,0 1 1 0 0,0-1-1 0 0,0 1 1 0 0,-1-1-1 0 0,1 0 1 0 0,0 1-1 0 0,0-1 1 0 0,0 0-1 0 0,-1 1 0 0 0,1-1 1 0 0,0 0-1 0 0,0 1 1 0 0,-1-1-1 0 0,1 0 2 0 0,-3 5 0 0 0,0-1 0 0 0,-1 1 0 0 0,0-1 0 0 0,1 0 0 0 0,-1-1 0 0 0,-1 1 0 0 0,1-1 0 0 0,0 1 0 0 0,-4 0 0 0 0,-2 3 0 0 0,-105 77-64 0 0,100-75 147 0 0,0 1-1 0 0,-1-2 1 0 0,0 0-1 0 0,-4 1-82 0 0,-18 9-274 0 0,33-16 307 0 0,1 0 0 0 0,-1 0 0 0 0,0 0 0 0 0,1-1 0 0 0,-1 0 0 0 0,0 0 0 0 0,0 0-1 0 0,0 0 1 0 0,-2 0-33 0 0,7-3 1 0 0,1 1-1 0 0,-1 0 0 0 0,1 0 0 0 0,-1-1 0 0 0,1 1 1 0 0,0 0-1 0 0,-1 0 0 0 0,1 0 0 0 0,0 0 0 0 0,0 0 1 0 0,0 0-1 0 0,0 0 0 0 0,1 0 0 0 0,39-32-411 0 0,-18 17 319 0 0,63-50-368 0 0,-80 58 479 0 0,-5 7 70 0 0,-1 1 2 0 0,-10-8 2 0 0,7 7-86 0 0,0 0-1 0 0,-1 1 1 0 0,1-1-1 0 0,0 1 1 0 0,0-1-1 0 0,-1 1 1 0 0,1 0-1 0 0,0 1 1 0 0,-1-1-1 0 0,0 1-6 0 0,-37 8-8 0 0,18-3 23 0 0,-23 6 87 0 0,1 2-1 0 0,-18 9-101 0 0,48-17 61 0 0,13-5 62 0 0,2-1-10 0 0,-7 2-1 0 0,7-2-112 0 0,0 0 0 0 0,0 0 0 0 0,0-1 0 0 0,0 1 0 0 0,0 0 0 0 0,0 0 0 0 0,0 0 0 0 0,0 0 0 0 0,0 0 0 0 0,0 0 0 0 0,0 0 0 0 0,0 0 0 0 0,0 0 0 0 0,0 0 0 0 0,0 0 0 0 0,0 0 0 0 0,1 0 0 0 0,-1 0 0 0 0,0 0 0 0 0,0 0 0 0 0,0 0 0 0 0,0 0 0 0 0,0 0 0 0 0,0 0 0 0 0,0 0 0 0 0,0 0 0 0 0,0 0 0 0 0,0 0 0 0 0,0 0 0 0 0,0-1 0 0 0,0 1 0 0 0,0 0 0 0 0,0 0 0 0 0,0 0 0 0 0,0 0 0 0 0,0 0 0 0 0,0 0 0 0 0,0 0 0 0 0,0 0 0 0 0,0 0 0 0 0,0 0 0 0 0,-1 0 0 0 0,1 0 0 0 0,0 0 0 0 0,9-5 0 0 0,14-4 0 0 0,19-4-630 0 0,0-1-1 0 0,3-4 631 0 0,-41 16-446 0 0,-1 1-1 0 0,1-1 1 0 0,-1 0-1 0 0,0 0 1 0 0,0-1-1 0 0,0 1 1 0 0,3-3 446 0 0,-3-1-1949 0 0</inkml:trace>
  <inkml:trace contextRef="#ctx0" brushRef="#br1" timeOffset="-152197.946">18510 8893 5064 0 0,'0'0'232'0'0,"2"-1"-14"0"0,2-2-28 0 0,-3 2 551 0 0,-1 1 232 0 0,0 0 34 0 0,0 0-51 0 0,0 0-245 0 0,0 0-110 0 0,0 0-22 0 0,0 0-14 0 0,0 0-46 0 0,0 2-406 0 0,0-1 1 0 0,0 0-1 0 0,0 0 1 0 0,0 0-1 0 0,-1 0 1 0 0,1 1-1 0 0,0-1 1 0 0,-1 0-1 0 0,1 0 1 0 0,-1 0 0 0 0,1 0-1 0 0,-1 0 1 0 0,0 0-1 0 0,1 0-113 0 0,-1 1 349 0 0,-11 36 1413 0 0,10-29-1375 0 0,-1 0 1 0 0,0 1 0 0 0,-1-1-1 0 0,-3 7-387 0 0,5-13 57 0 0,0 0 0 0 0,0 0 0 0 0,1 0 0 0 0,0 0 0 0 0,-1 1 0 0 0,1-1 0 0 0,0 0-1 0 0,1 1 1 0 0,-1-1 0 0 0,0 1 0 0 0,1-1 0 0 0,0 1 0 0 0,0-1 0 0 0,0 1 0 0 0,0-1 0 0 0,1 1 0 0 0,-1-1 0 0 0,1 1-1 0 0,1 2-56 0 0,-2-5 96 0 0,1 0-5 0 0,1 5-18 0 0,-1-5-55 0 0,-1 0 0 0 0,1-1 0 0 0,0 1 0 0 0,-1 0 0 0 0,1 0-1 0 0,0 0 1 0 0,0 0 0 0 0,0-1 0 0 0,-1 1 0 0 0,1 0 0 0 0,0-1-1 0 0,0 1 1 0 0,0-1 0 0 0,0 1 0 0 0,0-1 0 0 0,0 1-1 0 0,0-1 1 0 0,0 0 0 0 0,1 0 0 0 0,-1 1 0 0 0,0-1 0 0 0,0 0-1 0 0,0 0 1 0 0,0 0 0 0 0,0 0 0 0 0,0 0-18 0 0,2 0 27 0 0,0 0 0 0 0,-1-1 0 0 0,1 1 1 0 0,0 0-1 0 0,-1-1 0 0 0,1 0 0 0 0,-1 0 0 0 0,1 0 0 0 0,2-1-27 0 0,6-3 74 0 0,-9 3-54 0 0,1 1 1 0 0,0 0-1 0 0,-1-1 0 0 0,1 1 1 0 0,-1-1-1 0 0,1 0 1 0 0,-1 0-1 0 0,0 0 0 0 0,0 0 1 0 0,2-3-21 0 0,18-20 85 0 0,-16 19-72 0 0,0-1 0 0 0,-1 0 1 0 0,0 0-1 0 0,1-1-13 0 0,22-34 0 0 0,-6 12 0 0 0,-18 25-10 0 0,0-1-1 0 0,-1 0 0 0 0,1-1 0 0 0,-2 1 0 0 0,1 0 0 0 0,-1-1 0 0 0,0 1 0 0 0,0-1 1 0 0,0 0-1 0 0,-1 0 0 0 0,0 0 0 0 0,-1 1 0 0 0,1-1 11 0 0,-1 6-3 0 0,0 1 0 0 0,0-1-1 0 0,0 1 1 0 0,0-1 0 0 0,0 1 0 0 0,0-1 0 0 0,0 1-1 0 0,0-1 1 0 0,-1 1 0 0 0,1-1 0 0 0,0 1-1 0 0,0 0 1 0 0,0-1 0 0 0,0 1 0 0 0,-1-1-1 0 0,1 1 1 0 0,0 0 0 0 0,0-1 0 0 0,-1 1 0 0 0,1-1-1 0 0,0 1 1 0 0,-1 0 0 0 0,1-1 0 0 0,-1 1 3 0 0,0 0-9 0 0,0 1 0 0 0,0-1 1 0 0,0 0-1 0 0,0 1 0 0 0,1-1 0 0 0,-1 0 1 0 0,0 1-1 0 0,0 0 0 0 0,0-1 0 0 0,0 1 1 0 0,1-1-1 0 0,-1 1 0 0 0,0 0 1 0 0,0 0-1 0 0,1-1 0 0 0,-1 1 0 0 0,1 0 1 0 0,-1 0 8 0 0,-1 2-11 0 0,-29 27-104 0 0,-10 14 115 0 0,-23 24 61 0 0,49-52-57 0 0,8-9-21 0 0,0 0 0 0 0,0-1 0 0 0,-1 1 0 0 0,-1-1 17 0 0,4-2-13 0 0,4-4 9 0 0,1 0 0 0 0,0-1 0 0 0,-1 1 0 0 0,1 0 0 0 0,0 0-1 0 0,0 0 1 0 0,-1 0 0 0 0,1 0 0 0 0,0 0 0 0 0,-1 0 0 0 0,1-1 0 0 0,0 1 0 0 0,0 0 0 0 0,-1 0-1 0 0,1 0 1 0 0,0-1 0 0 0,0 1 0 0 0,0 0 0 0 0,-1 0 0 0 0,1-1 0 0 0,0 1 0 0 0,0 0 0 0 0,0-1-1 0 0,0 1 1 0 0,0 0 0 0 0,-1 0 0 0 0,1-1 0 0 0,0 1 0 0 0,0 0 0 0 0,0-1 0 0 0,0 1 4 0 0,-3-10-145 0 0,3 10 144 0 0,-1-6-46 0 0,0 0 0 0 0,1 0 0 0 0,0 0 1 0 0,0 0-1 0 0,1 0 0 0 0,-1 0 0 0 0,1 1 1 0 0,0-1-1 0 0,1 0 0 0 0,1-4 47 0 0,4-19-214 0 0,7-10-74 0 0,-12 33 257 0 0,1 0 0 0 0,-1 0 0 0 0,1 0 0 0 0,0 0 0 0 0,1 0 0 0 0,0 1 0 0 0,-1-1 0 0 0,2 1-1 0 0,0-1 32 0 0,-4 4 6 0 0,5-1-76 0 0,-6 3 67 0 0,1 0 0 0 0,-1 0 0 0 0,1 1 0 0 0,-1-1 0 0 0,0 0 0 0 0,1 0 0 0 0,-1 0 0 0 0,0 1 0 0 0,1-1 0 0 0,-1 0-1 0 0,0 1 1 0 0,1-1 0 0 0,-1 0 0 0 0,0 1 0 0 0,0-1 0 0 0,1 0 0 0 0,-1 1 0 0 0,0-1 0 0 0,0 0 0 0 0,0 1 0 0 0,0-1-1 0 0,1 1 1 0 0,-1-1 0 0 0,0 0 0 0 0,0 1 0 0 0,0-1 0 0 0,0 1 0 0 0,0-1 0 0 0,0 1 0 0 0,0-1 0 0 0,0 0 0 0 0,0 1-1 0 0,0-1 4 0 0,-1 13-26 0 0,-4 11 58 0 0,-1-1 0 0 0,-1 0 0 0 0,-3 6-32 0 0,9-27-56 0 0,1-1 0 0 0,-1 1 0 0 0,1-1 0 0 0,-1 1-1 0 0,1-1 1 0 0,0 1 0 0 0,-1 0 0 0 0,1-1-1 0 0,0 1 1 0 0,0 1 56 0 0,0-3-146 0 0,0 1-1 0 0,1-1 1 0 0,-1 1-1 0 0,0-1 1 0 0,0 1-1 0 0,0-1 1 0 0,0 1-1 0 0,0-1 1 0 0,1 0-1 0 0,-1 1 1 0 0,0-1 0 0 0,0 1-1 0 0,1-1 1 0 0,-1 0-1 0 0,0 1 1 0 0,1-1-1 0 0,-1 0 1 0 0,0 1-1 0 0,1-1 1 0 0,-1 0-1 0 0,0 0 1 0 0,1 1-1 0 0,-1-1 1 0 0,1 0-1 0 0,-1 0 1 0 0,1 0 146 0 0,4 2-1357 0 0</inkml:trace>
  <inkml:trace contextRef="#ctx0" brushRef="#br1" timeOffset="-151799.271">18572 8971 6304 0 0,'0'0'289'0'0,"0"0"-8"0"0,1-1-182 0 0,39-35 1521 0 0,-2-1-1 0 0,-1-2 1 0 0,12-19-1620 0 0,-9 10 545 0 0,-12 17-125 0 0,-2-2 0 0 0,0-3-420 0 0,-16 23 157 0 0,1-1-1 0 0,1 2 1 0 0,0 0-1 0 0,0 0 1 0 0,1 1 0 0 0,1 1-157 0 0,3-4 245 0 0,0-1 0 0 0,-1 0 0 0 0,2-4-245 0 0,-6 4 399 0 0,2 1 0 0 0,0 0 0 0 0,0 1 0 0 0,1 1 0 0 0,12-7-399 0 0,-18 14 456 0 0,-11 11 193 0 0,-15 12-319 0 0,-51 54-277 0 0,-8 2-388 0 0,41-38-1420 0 0,13-12-4130 0 0</inkml:trace>
  <inkml:trace contextRef="#ctx0" brushRef="#br1" timeOffset="-151159.489">18167 9470 10680 0 0,'0'0'489'0'0,"0"0"-8"0"0,3-4-275 0 0,-2 4-126 0 0,-1 0 16 0 0,0 0 0 0 0,0 0 42 0 0,0 0 181 0 0,0 0 81 0 0,0 0 15 0 0,0 0-10 0 0,0 0-42 0 0,0 0-13 0 0,0 0-4 0 0,0 0-17 0 0,0 0-62 0 0,0 0-31 0 0,0 0-4 0 0,0 0-6 0 0,0 0-22 0 0,0 0-11 0 0,0 0-1 0 0,0 0 8 0 0,2 2 149 0 0,-2-2-339 0 0,0 0 1 0 0,1 0-1 0 0,-1 0 1 0 0,0 0 0 0 0,0 0-1 0 0,0 0 1 0 0,0 0-1 0 0,1 0 1 0 0,-1 0-1 0 0,0 0 1 0 0,0 0-1 0 0,0 0 1 0 0,0 0-1 0 0,0 0 1 0 0,0 1 0 0 0,1-1-1 0 0,-1 0 1 0 0,0 0-1 0 0,0 0 1 0 0,0 0-1 0 0,0 0 1 0 0,0 0-1 0 0,0 1 1 0 0,0-1-1 0 0,0 0 1 0 0,0 0 0 0 0,0 0-1 0 0,0 0 1 0 0,1 0-1 0 0,-1 1 1 0 0,0-1-1 0 0,0 0 1 0 0,0 0-1 0 0,0 0 1 0 0,0 0-1 0 0,0 1-10 0 0,-1 3 112 0 0,0 1 0 0 0,0-1 0 0 0,-1 1-1 0 0,1-1 1 0 0,-1 1 0 0 0,0-1-1 0 0,0 0 1 0 0,-1 0 0 0 0,1 0 0 0 0,-1 0-1 0 0,0 0 1 0 0,0 0-112 0 0,-12 19 603 0 0,-23 33-3 0 0,33-48-583 0 0,-1 1 0 0 0,0-1 0 0 0,0 0 0 0 0,-1 0 0 0 0,-2 1-17 0 0,0 1-2 0 0,0 0-1 0 0,-7 11 3 0 0,-3 5 89 0 0,-22 24-89 0 0,20-26 20 0 0,1 1-1 0 0,-2 6-19 0 0,14-14-515 0 0,10-14-800 0 0,6-7 287 0 0,4-6-64 0 0,-1 0 1 0 0,0-1 0 0 0,-1-1-1 0 0,8-11 1092 0 0,1 1-1001 0 0,12-13-1101 0 0,-16 19-1650 0 0</inkml:trace>
  <inkml:trace contextRef="#ctx0" brushRef="#br1" timeOffset="-150788.13">18133 9520 7256 0 0,'0'0'330'0'0,"0"-3"110"0"0,0-1-288 0 0,0 3 566 0 0,0 1 239 0 0,0 0 47 0 0,-1 0-839 0 0,0-1 0 0 0,0 1 0 0 0,0-1 0 0 0,0 1 0 0 0,0-1 0 0 0,0 1 0 0 0,0 0 0 0 0,0-1 0 0 0,0 1-1 0 0,0 0 1 0 0,0 0 0 0 0,0 0 0 0 0,0 0 0 0 0,0 0-165 0 0,-7 1 455 0 0,0 1-1 0 0,0 0 0 0 0,0 0 0 0 0,0 1 1 0 0,1 0-1 0 0,-1 0 0 0 0,-5 4-454 0 0,9-5 130 0 0,-57 32 1487 0 0,55-29-1512 0 0,0-1 0 0 0,0 1 1 0 0,0 0-1 0 0,0 0 0 0 0,1 0 0 0 0,0 1 0 0 0,-4 5-105 0 0,8-8 9 0 0,-10 5 63 0 0,10-7-3 0 0,2-1-58 0 0,0 0-1 0 0,-1 1 0 0 0,1-1 0 0 0,0 1 1 0 0,0-1-1 0 0,0 0 0 0 0,0 0 0 0 0,0 1 1 0 0,0-1-1 0 0,0 0 0 0 0,0 0 0 0 0,0 0 1 0 0,0 0-1 0 0,0 0 0 0 0,0 0 0 0 0,0-1-10 0 0,7-1 27 0 0,0 0 0 0 0,-1-1 0 0 0,1 0 0 0 0,-1 0 0 0 0,2-2-27 0 0,11-4 57 0 0,3-3-56 0 0,0-1 0 0 0,0 0 0 0 0,2-4-1 0 0,42-25-149 0 0,-34 24 24 0 0,-23 11 77 0 0,1 0-1 0 0,0 1 0 0 0,1 1 1 0 0,-1 0-1 0 0,1 0 1 0 0,12-2 48 0 0,-23 7 28 0 0,0 0-1 0 0,0 0 1 0 0,0-1 0 0 0,0 1 0 0 0,0 0 0 0 0,0 0-1 0 0,1 0 1 0 0,-1 0 0 0 0,0 1 0 0 0,0-1 0 0 0,0 0 0 0 0,0 0-1 0 0,0 1 1 0 0,0-1 0 0 0,0 0 0 0 0,0 1 0 0 0,0-1-1 0 0,0 1 1 0 0,0-1 0 0 0,0 1 0 0 0,0 0 0 0 0,-1-1-1 0 0,1 1 1 0 0,0 0-28 0 0,0 0 62 0 0,0 1-1 0 0,0-1 0 0 0,0 1 0 0 0,0 0 1 0 0,-1-1-1 0 0,1 1 0 0 0,0 0 1 0 0,-1 0-1 0 0,1-1 0 0 0,-1 1 0 0 0,0 0 1 0 0,0 0-1 0 0,0 1-61 0 0,0 4 195 0 0,0 0 0 0 0,0 0 0 0 0,-1 0 0 0 0,0 0 0 0 0,-1 0 0 0 0,-2 7-195 0 0,0 1 369 0 0,1 1 0 0 0,-2 14-369 0 0,-1 6 288 0 0,6-36-288 0 0,-2 6-22 0 0,1-1 1 0 0,0 1 0 0 0,0 0-1 0 0,1 0 1 0 0,-1 0 0 0 0,1 0-1 0 0,1-1 1 0 0,0 6 21 0 0,-1-11-38 0 0,0 1 1 0 0,0-1-1 0 0,0 0 0 0 0,0 1 1 0 0,0-1-1 0 0,0 0 0 0 0,0 1 1 0 0,1-1-1 0 0,-1 1 0 0 0,0-1 0 0 0,0 0 1 0 0,0 1-1 0 0,1-1 0 0 0,-1 0 1 0 0,0 0-1 0 0,0 1 0 0 0,1-1 1 0 0,-1 0-1 0 0,0 1 0 0 0,1-1 1 0 0,-1 0-1 0 0,0 0 0 0 0,1 0 1 0 0,-1 1-1 0 0,0-1 0 0 0,1 0 1 0 0,-1 0-1 0 0,1 0 0 0 0,-1 0 1 0 0,0 0-1 0 0,1 0 0 0 0,-1 0 1 0 0,1 0-1 0 0,-1 0 0 0 0,0 0 0 0 0,1 0 1 0 0,-1 0-1 0 0,1 0 0 0 0,-1 0 1 0 0,0 0-1 0 0,1 0 0 0 0,-1 0 1 0 0,0 0-1 0 0,1 0 0 0 0,-1-1 1 0 0,1 1 37 0 0,9-5-1506 0 0</inkml:trace>
  <inkml:trace contextRef="#ctx0" brushRef="#br1" timeOffset="-149907.687">19170 8061 12696 0 0,'0'0'16'0'0,"0"-2"80"0"0,-1 0 0 0 0,1 1-1 0 0,-1-1 1 0 0,0 1 0 0 0,1-1-1 0 0,-1 1 1 0 0,0-1 0 0 0,0 1-1 0 0,0-1 1 0 0,0 1 0 0 0,0 0-1 0 0,0-1 1 0 0,0 1 0 0 0,-1 0 0 0 0,1 0-1 0 0,0 0 1 0 0,-1 0 0 0 0,1 0-1 0 0,-2 0-95 0 0,2 0 504 0 0,1 1 22 0 0,-1 2-391 0 0,-1 0 0 0 0,1 0 1 0 0,0 0-1 0 0,-1 0 1 0 0,1 0-1 0 0,0 0 0 0 0,0 1 1 0 0,0-1-1 0 0,1 0 1 0 0,-1 1-1 0 0,1-1 0 0 0,-1 0 1 0 0,1 1-1 0 0,-1 1-135 0 0,2 37 528 0 0,0-21-336 0 0,-2-5-139 0 0,2 0 0 0 0,0 0 0 0 0,1-1 0 0 0,0 1 0 0 0,1 0 0 0 0,4 8-53 0 0,1 3 114 0 0,10 19-114 0 0,-14-37 11 0 0,-1-1 0 0 0,1 0 1 0 0,1 0-1 0 0,-1 0 1 0 0,1-1-1 0 0,1 1 1 0 0,-1-1-1 0 0,1 0-11 0 0,-5-5 15 0 0,-1-1 0 0 0,1 1 0 0 0,0 0 0 0 0,-1-1-1 0 0,1 1 1 0 0,0-1 0 0 0,0 1 0 0 0,0-1 0 0 0,-1 1 0 0 0,1-1-1 0 0,0 1 1 0 0,0-1 0 0 0,0 0 0 0 0,0 0 0 0 0,0 1 0 0 0,0-1 0 0 0,0 0-1 0 0,0 0 1 0 0,0 0 0 0 0,0 0 0 0 0,0 0 0 0 0,-1 0 0 0 0,1 0 0 0 0,0 0-1 0 0,1-1-14 0 0,-1 1 15 0 0,0-1-1 0 0,0 0 0 0 0,0 0 1 0 0,0 1-1 0 0,0-1 0 0 0,0 0 0 0 0,0 0 1 0 0,0 0-1 0 0,0 0 0 0 0,-1 0 1 0 0,1 0-1 0 0,0-1 0 0 0,0 1 0 0 0,-1 0 1 0 0,1 0-1 0 0,-1 0-14 0 0,3-6 36 0 0,-1 0-1 0 0,0 0 1 0 0,0 0-1 0 0,-1-1 1 0 0,0 1-1 0 0,0-1-35 0 0,3-86 88 0 0,4-10 327 0 0,-5 68-586 0 0,-2 16 144 0 0,1 0 1 0 0,1 0-1 0 0,1 1 1 0 0,0-1-1 0 0,2 1 0 0 0,3-8 27 0 0,-8 25 14 0 0,0 0 0 0 0,0 0-1 0 0,0 0 1 0 0,1 0 0 0 0,-1 0-1 0 0,0 0 1 0 0,1 1 0 0 0,0-1-1 0 0,-1 1 1 0 0,1-1-1 0 0,0 1 1 0 0,0 0 0 0 0,0-1-1 0 0,0 1 1 0 0,0 0 0 0 0,0 0-1 0 0,0 0 1 0 0,0 1 0 0 0,0-1-1 0 0,0 0 1 0 0,1 1 0 0 0,-1 0-1 0 0,1-1-13 0 0,8 0-4 0 0,0 1-1 0 0,0 0 0 0 0,0 0 1 0 0,7 2 4 0 0,13 0 36 0 0,86-2 180 0 0,-68 0-120 0 0,0-3 0 0 0,27-5-96 0 0,-34 2 0 0 0,1-2 0 0 0,2 3 0 0 0,29 0 0 0 0,-72 5 3 0 0,11 2 90 0 0,-8-1-141 0 0,5 1-664 0 0,-5 2-4138 0 0,0 3 3237 0 0</inkml:trace>
  <inkml:trace contextRef="#ctx0" brushRef="#br1" timeOffset="-149397.208">19665 8120 10800 0 0,'0'0'241'0'0,"0"0"38"0"0,0 0 13 0 0,0 0-26 0 0,0 0-94 0 0,0 0 239 0 0,0 0 124 0 0,0 2 29 0 0,-1 4-135 0 0,1 1 0 0 0,-1-1 0 0 0,-1 1 1 0 0,1-1-1 0 0,-1 0 0 0 0,0 0 1 0 0,-1 0-1 0 0,-1 3-429 0 0,-28 49 1064 0 0,17-33-927 0 0,-12 21 83 0 0,11-15-91 0 0,8-18-114 0 0,1 0-1 0 0,1 1 1 0 0,0 0-1 0 0,1 1 1 0 0,1-1-1 0 0,-2 9-14 0 0,5-3 128 0 0,1-20-112 0 0,1 1 0 0 0,-1 0 0 0 0,0-1 0 0 0,0 1-1 0 0,1-1 1 0 0,-1 1 0 0 0,0 0 0 0 0,1-1-1 0 0,-1 1 1 0 0,0-1 0 0 0,1 1 0 0 0,-1-1 0 0 0,1 1-1 0 0,-1-1 1 0 0,1 1 0 0 0,-1-1 0 0 0,1 0 0 0 0,0 1-1 0 0,-1-1 1 0 0,1 0 0 0 0,-1 1 0 0 0,1-1-1 0 0,0 0 1 0 0,-1 0 0 0 0,1 0 0 0 0,0 1 0 0 0,-1-1-1 0 0,1 0 1 0 0,-1 0 0 0 0,1 0 0 0 0,0 0 0 0 0,-1 0-1 0 0,1 0 1 0 0,0 0 0 0 0,0-1-16 0 0,24-2 627 0 0,59-18-375 0 0,-57 14-152 0 0,-9 2-102 0 0,-1 0 0 0 0,6-3 2 0 0,-7 5 98 0 0,3-3-2532 0 0,-13 3-4061 0 0</inkml:trace>
  <inkml:trace contextRef="#ctx0" brushRef="#br1" timeOffset="-149107.965">19591 8274 13448 0 0,'0'0'298'0'0,"6"1"414"0"0,6 1-502 0 0,0-1-1 0 0,1-1 1 0 0,3 0-210 0 0,-3 0 984 0 0,0 0 0 0 0,12 2-984 0 0,16 3 1753 0 0,8-1-1753 0 0,4 1 159 0 0,-22-5-505 0 0,-31 0-1052 0 0,0 0-452 0 0,0 0-94 0 0,0 0-21 0 0</inkml:trace>
  <inkml:trace contextRef="#ctx0" brushRef="#br1" timeOffset="-148918.839">19591 8159 12496 0 0,'5'-10'1330'0'0,"-4"8"-1306"0"0,0 1-1 0 0,0-1 0 0 0,0 1 1 0 0,1 0-1 0 0,-1 0 0 0 0,0 0 1 0 0,0 0-1 0 0,1 0 1 0 0,-1 0-1 0 0,0 0 0 0 0,1 0 1 0 0,-1 0-1 0 0,1 1 0 0 0,-1-1 1 0 0,1 1-1 0 0,0-1 1 0 0,-1 1-1 0 0,1-1 0 0 0,0 1 1 0 0,1 0-24 0 0,5-2 226 0 0,7-1 115 0 0,0 0 0 0 0,-1 1 1 0 0,1 1-1 0 0,0 0 0 0 0,13 2-341 0 0,20 3 568 0 0,8 3-568 0 0,-10-1-51 0 0,-9 2-1122 0 0,-22-2-4405 0 0</inkml:trace>
  <inkml:trace contextRef="#ctx0" brushRef="#br1" timeOffset="-148619.873">19995 8286 13328 0 0,'0'0'298'0'0,"-6"10"744"0"0,5-8-1028 0 0,-1 0 0 0 0,1 0 0 0 0,0 0 0 0 0,0-1 0 0 0,1 1 0 0 0,-1 0 0 0 0,0 0 0 0 0,0 2-14 0 0,-6 13 529 0 0,4-11-18 0 0,0-1 1 0 0,0 1-1 0 0,1 0 1 0 0,-2 4-512 0 0,-8 21 1164 0 0,8-22-858 0 0,0 0-1 0 0,0 0 0 0 0,1 1 0 0 0,0 0-305 0 0,1 0 164 0 0,-1 0 0 0 0,-1-1-1 0 0,-3 7-163 0 0,6-13 43 0 0,0-1 0 0 0,1 1 0 0 0,-1-1 0 0 0,0 1 0 0 0,1-1 0 0 0,0 1 0 0 0,-1-1-1 0 0,1 1 1 0 0,0-1 0 0 0,0 1 0 0 0,1 0 0 0 0,-1 0-43 0 0,0-2 252 0 0,2 0-154 0 0,-1 0-1 0 0,1 0 1 0 0,-1 0-1 0 0,1 0 1 0 0,-1 0-1 0 0,1 0 1 0 0,0-1-1 0 0,0 1 1 0 0,-1 0-1 0 0,1-1 1 0 0,1 1-98 0 0,-2-1 34 0 0,6 2 58 0 0,1-1-1 0 0,-1 0 1 0 0,1-1 0 0 0,-1 0 0 0 0,1 0 0 0 0,-1 0 0 0 0,8-2-92 0 0,18 0 43 0 0,-24 2-502 0 0,50 2 1405 0 0,-52-2-2609 0 0,0 1 1 0 0,0 1 0 0 0,0 0 0 0 0,1 0 1662 0 0,8 6-7133 0 0</inkml:trace>
  <inkml:trace contextRef="#ctx0" brushRef="#br1" timeOffset="-137226.616">16516 12451 2304 0 0,'0'0'259'0'0,"0"0"246"0"0,0 0 110 0 0,0 0 22 0 0,0 0-62 0 0,0 0-275 0 0,0 0-120 0 0,0 0-21 0 0,0 0 5 0 0,0 0 43 0 0,0 0 17 0 0,0 0 7 0 0,0 0-6 0 0,0 0-26 0 0,0 0-9 0 0,0 0-4 0 0,0 0-12 0 0,0 0-39 0 0,0 0-20 0 0,0 0-3 0 0,0 0-8 0 0,0 0-32 0 0,1-1-545 0 0,8-4 5551 0 0,-7 5-5063 0 0,0-1 0 0 0,1 1 0 0 0,-1-1 0 0 0,0 1 0 0 0,0 0 0 0 0,1 0 0 0 0,-1 0 0 0 0,0 1 0 0 0,1-1 0 0 0,0 1-15 0 0,22-1 106 0 0,-9-3-14 0 0,-1 1 1 0 0,10 0-93 0 0,28-4 82 0 0,-26 1-55 0 0,25 0-27 0 0,14-2 21 0 0,-3 0-39 0 0,-35 4 26 0 0,27-6-8 0 0,55-15 68 0 0,119-26 58 0 0,-62 21 434 0 0,61 0-560 0 0,14 4-227 0 0,-58 6 433 0 0,-67 6-89 0 0,111-15-564 0 0,23 3 379 0 0,-175 18 404 0 0,75-6-676 0 0,-46 3 483 0 0,-13 1 194 0 0,3-2-619 0 0,0 0 155 0 0,-27 7 347 0 0,144-5 258 0 0,-135 3-400 0 0,39-9-145 0 0,-77 9 54 0 0,89-10 93 0 0,-80 13-11 0 0,23 2-69 0 0,-51 1-5 0 0,25 3 5 0 0,-34-1 0 0 0,0-1 0 0 0,0-1 0 0 0,0 0 0 0 0,0 0 0 0 0,0-1 0 0 0,2-1 0 0 0,3 0 0 0 0,1 0 0 0 0,12 1 0 0 0,22-2 0 0 0,11-5-36 0 0,0 2 0 0 0,12 3 36 0 0,31 3 0 0 0,-95 1 0 0 0,0 0 0 0 0,-3 0 18 0 0,-6-1 33 0 0,-1 0-1 0 0,0 0 0 0 0,0 0 0 0 0,1 0 1 0 0,-1 0-1 0 0,0 0 0 0 0,0 0 1 0 0,1 0-1 0 0,-1 0 0 0 0,0 0 1 0 0,0 0-1 0 0,1 0 0 0 0,-1 0 1 0 0,0 0-1 0 0,0-1 0 0 0,1 1 0 0 0,-1 0 1 0 0,0 0-1 0 0,0 0 0 0 0,0 0 1 0 0,1 0-1 0 0,-1-1 0 0 0,0 1 1 0 0,0 0-1 0 0,0 0 0 0 0,1 0 0 0 0,-1 0 1 0 0,0-1-1 0 0,0 1 0 0 0,0 0 1 0 0,0 0-1 0 0,0-1 0 0 0,1 1 1 0 0,-1 0-1 0 0,0 0 0 0 0,0-1 1 0 0,0 1-1 0 0,0 0 0 0 0,0 0-50 0 0,-5-11 345 0 0,4 9-340 0 0,-1 0 0 0 0,1 0 0 0 0,-1 0 0 0 0,0 1 0 0 0,1-1 0 0 0,-1 1 0 0 0,0-1 0 0 0,0 1 0 0 0,0 0 0 0 0,-1-1-5 0 0,-18-8 0 0 0,5 4 53 0 0,0-1-1 0 0,1 0 0 0 0,-1-1 0 0 0,2 0 0 0 0,-12-9-52 0 0,14 9-5 0 0,-33-22 16 0 0,32 16 379 0 0,11 11-135 0 0,4 4-61 0 0,10 11-242 0 0,-3-4 57 0 0,1 0 0 0 0,0-1 0 0 0,0 1 0 0 0,1-2 0 0 0,0 0 0 0 0,0 0 0 0 0,8 2-9 0 0,29 16 79 0 0,-29-12-78 0 0,19 10 52 0 0,-35-21-22 0 0,0 1 0 0 0,-1-1 1 0 0,1 1-1 0 0,-1 0 0 0 0,0 0 0 0 0,0 0 1 0 0,1 0-1 0 0,0 2-31 0 0,7 5 160 0 0,-10-8-153 0 0,1-1 0 0 0,-1 1-1 0 0,1-1 1 0 0,0 1 0 0 0,-1 0-1 0 0,0-1 1 0 0,1 1-1 0 0,-1 0 1 0 0,1-1 0 0 0,-1 1-1 0 0,0 0 1 0 0,1 0 0 0 0,-1-1-1 0 0,0 1 1 0 0,0 0-1 0 0,0 0 1 0 0,0 0 0 0 0,0-1-1 0 0,1 1 1 0 0,-1 0-1 0 0,-1 0 1 0 0,1 0 0 0 0,0-1-1 0 0,0 1 1 0 0,0 0-7 0 0,0 4 2 0 0,0-4 28 0 0,0 1-1 0 0,0 0 1 0 0,0-1-1 0 0,0 1 0 0 0,0 0 1 0 0,0-1-1 0 0,0 1 0 0 0,0 0 1 0 0,-1-1-1 0 0,1 1 0 0 0,0-1 1 0 0,-1 1-1 0 0,0 0 0 0 0,1-1 1 0 0,-1 1-1 0 0,0-1 0 0 0,0 1-29 0 0,-20 24 552 0 0,5-7-171 0 0,10-11-274 0 0,0-1-1 0 0,0 0 0 0 0,-1 0 0 0 0,0 0 0 0 0,0-1 0 0 0,-1 0 1 0 0,1 0-1 0 0,-1-1 0 0 0,0 0 0 0 0,-1 0 0 0 0,-2 1-106 0 0,-6 3-6 0 0,-33 15 252 0 0,26-13-182 0 0,19-9-113 0 0,-1 1 0 0 0,1-1 0 0 0,0 0 0 0 0,-1 0 0 0 0,1 0 0 0 0,-1-1 0 0 0,0 0 0 0 0,0 0 49 0 0,-2 3-5953 0 0,2-2-485 0 0</inkml:trace>
  <inkml:trace contextRef="#ctx0" brushRef="#br1" timeOffset="-136455.067">19089 11708 5728 0 0,'0'0'264'0'0,"4"-7"85"0"0,29-36 3134 0 0,-32 42-2838 0 0,8-10 1313 0 0,-3 6 3020 0 0,-5 8-4964 0 0,-1-1 0 0 0,0 1-1 0 0,1 0 1 0 0,-1-1 0 0 0,0 1 0 0 0,0 0 0 0 0,-1-1 0 0 0,1 1 0 0 0,0-1 0 0 0,-1 1 0 0 0,0 0-1 0 0,1-1 1 0 0,-1 1 0 0 0,0-1 0 0 0,0 1 0 0 0,-1 0-14 0 0,0 1 41 0 0,1 0-1 0 0,-1 0 1 0 0,1 0 0 0 0,0 0-1 0 0,0 1 1 0 0,1-1-1 0 0,-1 1-40 0 0,1 4 70 0 0,-1 1-1 0 0,-1-1 1 0 0,1 0-1 0 0,-2 0 0 0 0,0 3-69 0 0,-3 13 85 0 0,2-12-85 0 0,3-8 0 0 0,-1 1 0 0 0,1-1 0 0 0,0 1 0 0 0,1-1 0 0 0,-1 3 0 0 0,0 8 3 0 0,1-13 6 0 0,-1-1 1 0 0,1 0-1 0 0,-1 1 0 0 0,1-1 1 0 0,0 0-1 0 0,0 1 1 0 0,1-1-1 0 0,-1 0 1 0 0,0 1-1 0 0,1-1 1 0 0,-1 0-1 0 0,1 0 1 0 0,0 1-1 0 0,-1-1 0 0 0,2 1-9 0 0,1 0 39 0 0,0 0 0 0 0,0-1-1 0 0,1 0 1 0 0,-1 0 0 0 0,0 0-1 0 0,1 0 1 0 0,0 0 0 0 0,-1-1-1 0 0,1 1 1 0 0,0-1 0 0 0,0 0-1 0 0,1 0-38 0 0,32 5 150 0 0,-1-1-1 0 0,1-2 0 0 0,23-1-149 0 0,9 1 269 0 0,1 0-2712 0 0,-70-3 1250 0 0</inkml:trace>
  <inkml:trace contextRef="#ctx0" brushRef="#br1" timeOffset="-136177.664">19089 11722 6912 0 0,'0'0'528'0'0,"0"-1"-342"0"0,3-2 12 0 0,-3 3 712 0 0,0 0 306 0 0,0 0 58 0 0,10-1 243 0 0,11-1-869 0 0,0 1 0 0 0,0 1 0 0 0,0 1 0 0 0,12 2-648 0 0,38 1 1249 0 0,-61-3-1151 0 0,0-1 1 0 0,-1 2-1 0 0,6 0-98 0 0,-2 1-40 0 0,-1-2 1 0 0,1 1-1 0 0,9-1 40 0 0,-21-1-848 0 0,-4-1-336 0 0,-12-1-80 0 0,-3-1-14 0 0</inkml:trace>
  <inkml:trace contextRef="#ctx0" brushRef="#br1" timeOffset="-135898.216">19045 11616 10592 0 0,'-1'-17'1152'0'0,"2"15"-1109"0"0,1 0 0 0 0,-1 0 0 0 0,1 0 0 0 0,-1 0 0 0 0,1 1 0 0 0,0-1 0 0 0,0 1 0 0 0,0-1 0 0 0,0 1 0 0 0,0 0 0 0 0,0 0 0 0 0,0 0 0 0 0,0 0 0 0 0,0 0 0 0 0,0 0 1 0 0,1 0-1 0 0,1 0-43 0 0,8-1 328 0 0,-1 0 0 0 0,1 0 1 0 0,1 1-329 0 0,-5 0 67 0 0,16 0 251 0 0,-1 1 1 0 0,1 1 0 0 0,-1 1-1 0 0,13 4-318 0 0,62 16 54 0 0,-79-19-54 0 0</inkml:trace>
  <inkml:trace contextRef="#ctx0" brushRef="#br1" timeOffset="-135710.111">19600 11689 6912 0 0,'0'0'314'0'0,"0"0"-6"0"0,-1 1-198 0 0,-2 5 715 0 0,0 1 0 0 0,0-1-1 0 0,0 1 1 0 0,1-1 0 0 0,0 1 0 0 0,-1 6-825 0 0,-2 8 989 0 0,-4 8-95 0 0,2-1-1 0 0,1 1 0 0 0,0 15-893 0 0,2-21 122 0 0,-1 17 88 0 0,4-33-177 0 0,0-6-23 0 0,1 1 0 0 0,-1 0 1 0 0,1 0-1 0 0,0 0 0 0 0,-1 0 1 0 0,1 0-1 0 0,0 0 0 0 0,0 0 1 0 0,0-1-1 0 0,1 3-10 0 0,-1-3 91 0 0,0-1 6 0 0,0 0-85 0 0,-1 1 1 0 0,1-1-1 0 0,0 0 0 0 0,0 1 0 0 0,0-1 0 0 0,0 0 1 0 0,0 0-1 0 0,0 1 0 0 0,0-1 0 0 0,0 0 0 0 0,0 0 1 0 0,0 1-1 0 0,0-1 0 0 0,0 0 0 0 0,1 0 1 0 0,-1 1-1 0 0,0-1 0 0 0,0 0 0 0 0,0 0 0 0 0,0 1 1 0 0,0-1-1 0 0,0 0 0 0 0,1 0 0 0 0,-1 1 0 0 0,0-1-12 0 0,2 1 42 0 0,0-1-1 0 0,0 1 0 0 0,0-1 0 0 0,0 1 0 0 0,0-1 0 0 0,0 0 0 0 0,0 0 0 0 0,0 1 0 0 0,0-1 0 0 0,1-1 0 0 0,-1 1 0 0 0,0 0 0 0 0,0-1 0 0 0,1 0-41 0 0,37-10 212 0 0,-26 7-247 0 0,6-1-202 0 0,0 2-1 0 0,0 0 0 0 0,17 1 238 0 0,-21 1-933 0 0,0 0-4 0 0</inkml:trace>
  <inkml:trace contextRef="#ctx0" brushRef="#br0" timeOffset="-118536.126">6316 10259 16727 0 0,'-12'-5'382'0'0,"9"4"54"0"0,-1-4 428 0 0,-9 4-658 0 0,10 19 714 0 0,8-2-208 0 0,1 0-54 0 0,-2 9 527 0 0,1-1 1 0 0,2 2-1186 0 0,-1 0 705 0 0,25 85 345 0 0,-20-63-922 0 0,1 28-128 0 0,-11-71 0 0 0,-1 11-1439 0 0,-4-11-3029 0 0,3-4 3261 0 0,0-1-6542 0 0</inkml:trace>
  <inkml:trace contextRef="#ctx0" brushRef="#br0" timeOffset="-117794.707">6144 10333 10592 0 0,'0'0'818'0'0,"7"0"817"0"0,43 4 2733 0 0,27 11-2407 0 0,-47-8-1537 0 0,0-2 0 0 0,20 1-424 0 0,-40-5 51 0 0,0-2 0 0 0,0 1-1 0 0,0-1 1 0 0,0-1 0 0 0,0 0 0 0 0,0 0-1 0 0,0-1 1 0 0,-1 0 0 0 0,1-1-1 0 0,3-2-50 0 0,-6 2-311 0 0,1 0-1 0 0,-2 0 0 0 0,1-1 0 0 0,0 0 1 0 0,-1 0-1 0 0,0 0 0 0 0,0-1 0 0 0,1-1 312 0 0,-1-2-1199 0 0,0 0-1 0 0,0 0 0 0 0,-1 0 1 0 0,-1 0-1 0 0,4-11 1200 0 0,-5 10-831 0 0,-1 1 2856 0 0,0 9-886 0 0,0 6-535 0 0,0 0-279 0 0,-1 1 0 0 0,0-1 0 0 0,0 1 0 0 0,0 0 0 0 0,-1 6-325 0 0,1 9 419 0 0,1 18 387 0 0,-2-1 1 0 0,-3 11-807 0 0,1 27 1168 0 0,-5-18-140 0 0,5-42 384 0 0,2-22-1473 0 0,1 1-1 0 0,0-1 1 0 0,0 1-1 0 0,0-1 1 0 0,0 1-1 0 0,1-1 1 0 0,0 1 0 0 0,-1 0-1 0 0,2-1 1 0 0,-1 1-1 0 0,0 0 1 0 0,1 1-1 0 0,0-1 1 0 0,2-2 61 0 0,0 1-147 0 0,0-1 1 0 0,1 1-1 0 0,0-1 1 0 0,0 1 0 0 0,0 1-1 0 0,0 0 1 0 0,1-1-1 0 0,4 0 147 0 0,-9 4-13 0 0,0 0 0 0 0,1 1 0 0 0,-1-1 0 0 0,1 1 0 0 0,-1-1 0 0 0,1 1 0 0 0,-1 0 0 0 0,1 0 0 0 0,-1 0 0 0 0,1 0 0 0 0,-1 1 0 0 0,0-1 0 0 0,1 1 0 0 0,-1-1 0 0 0,1 1-1 0 0,-1 0 1 0 0,0 0 13 0 0,6 2 24 0 0,-1 1 0 0 0,0-1 0 0 0,-1 1 0 0 0,7 5-24 0 0,-4-2 82 0 0,1-1 0 0 0,-1 0 0 0 0,1 0 0 0 0,1-1 1 0 0,-1 0-1 0 0,1 0 0 0 0,0-1 0 0 0,0-1 0 0 0,0 0 1 0 0,0 0-1 0 0,1-1 0 0 0,-1-1 0 0 0,1 0 0 0 0,3 0-82 0 0,-4-2 127 0 0,0 0-1 0 0,0 0 1 0 0,-1-1-1 0 0,1 0 1 0 0,0-1 0 0 0,6-2-127 0 0,-12 3 18 0 0,0 0 1 0 0,0 0-1 0 0,0 0 1 0 0,0-1-1 0 0,-1 0 1 0 0,1 0-1 0 0,-1 0 1 0 0,0 0-1 0 0,1 0 1 0 0,-2-1-1 0 0,1 0 1 0 0,0 0-1 0 0,-1 0 1 0 0,2-2-19 0 0,-3 2-98 0 0,-1 0 1 0 0,0 0-1 0 0,0 0 0 0 0,0 0 0 0 0,0 0 1 0 0,0-1-1 0 0,-1 1 0 0 0,0 0 0 0 0,0 0 1 0 0,0 0-1 0 0,0-1 0 0 0,-1 1 0 0 0,1 0 1 0 0,-1 0-1 0 0,0 0 0 0 0,0 0 0 0 0,-1 0 1 0 0,1 0-1 0 0,-2-1 98 0 0,2 3-58 0 0,0-1 0 0 0,0 1 0 0 0,-1-1 0 0 0,0 1 1 0 0,1 0-1 0 0,-1 0 0 0 0,0 0 0 0 0,0 0 0 0 0,0 0 0 0 0,0 0 0 0 0,0 0 0 0 0,0 1 1 0 0,-2-2 57 0 0,2 2-7 0 0,0 1 0 0 0,0-1 0 0 0,1 0 1 0 0,-1 1-1 0 0,0-1 0 0 0,0 1 0 0 0,0 0 1 0 0,0 0-1 0 0,0-1 0 0 0,0 1 1 0 0,0 0-1 0 0,0 1 0 0 0,0-1 0 0 0,0 0 1 0 0,0 1-1 0 0,1-1 0 0 0,-1 1 1 0 0,0-1-1 0 0,0 1 0 0 0,0 0 7 0 0,-2 1 78 0 0,0 1 1 0 0,0-1-1 0 0,0 1 0 0 0,1-1 1 0 0,0 1-1 0 0,-1 0 0 0 0,1 0 0 0 0,0 1 1 0 0,0-1-1 0 0,1 1 0 0 0,-1-1 1 0 0,1 1-1 0 0,0 0 0 0 0,0 0 1 0 0,0 0-1 0 0,0 0 0 0 0,1 0 1 0 0,-1 1-1 0 0,1-1 0 0 0,0 2-78 0 0,0 0 90 0 0,0 0-1 0 0,0 0 1 0 0,1-1 0 0 0,-1 1-1 0 0,1 0 1 0 0,1 0 0 0 0,-1 0-1 0 0,1 0 1 0 0,0-1-1 0 0,0 1 1 0 0,1 0 0 0 0,0-1-1 0 0,0 1 1 0 0,0-1 0 0 0,1 2-90 0 0,1-1 77 0 0,-1 0 1 0 0,1-1 0 0 0,0 0 0 0 0,0 0 0 0 0,1 0 0 0 0,-1-1-1 0 0,1 1 1 0 0,0-1 0 0 0,1 0 0 0 0,-1-1 0 0 0,0 1 0 0 0,1-1-1 0 0,0 0 1 0 0,0 0 0 0 0,0-1 0 0 0,0 0 0 0 0,0 0-1 0 0,1 0 1 0 0,-1-1-78 0 0,2 1-400 0 0,1-1-1 0 0,-1 0 0 0 0,0-1 1 0 0,0 0-1 0 0,8-1 401 0 0,41-7-5401 0 0,-38 2-1786 0 0</inkml:trace>
  <inkml:trace contextRef="#ctx0" brushRef="#br0" timeOffset="-119069.586">4934 10441 6912 0 0,'-6'-4'714'0'0,"4"3"-171"0"0,1 0 0 0 0,0 0 0 0 0,0 0 0 0 0,-1 1 0 0 0,1-1-1 0 0,0 0 1 0 0,-1 1 0 0 0,1-1 0 0 0,0 1 0 0 0,-1 0-1 0 0,1-1 1 0 0,-1 1 0 0 0,1 0 0 0 0,-1 0 0 0 0,1 0 0 0 0,-1 0-543 0 0,0 0 215 0 0,1 0 0 0 0,0 1 0 0 0,0-1 0 0 0,-1 1 0 0 0,1-1 0 0 0,0 1 0 0 0,0-1 1 0 0,-1 1-1 0 0,1 0 0 0 0,0-1 0 0 0,0 1 0 0 0,0 0 0 0 0,0 0 0 0 0,0 0-215 0 0,-3 4 124 0 0,1-1 0 0 0,0 1 0 0 0,0-1 1 0 0,0 1-1 0 0,1 0 0 0 0,-1 0 0 0 0,1 0-124 0 0,-1 1 963 0 0,2-1-796 0 0,-1 0-1 0 0,0 1 0 0 0,1-1 0 0 0,0 1 1 0 0,1-1-1 0 0,-1 1 0 0 0,1-1 0 0 0,0 1 1 0 0,1 2-167 0 0,-1-4 14 0 0,0 1 0 0 0,0-1 1 0 0,1 0-1 0 0,0 1 0 0 0,0-1 1 0 0,0 0-1 0 0,1 0 0 0 0,-1 0 0 0 0,1 0 1 0 0,0 0-1 0 0,0 0 0 0 0,1 0-14 0 0,-1-1 4 0 0,0-1 1 0 0,1 0-1 0 0,-1 1 0 0 0,0-1 0 0 0,1 0 0 0 0,-1-1 0 0 0,1 1 0 0 0,0 0 0 0 0,0-1 1 0 0,0 1-1 0 0,-1-1 0 0 0,1 0 0 0 0,0 0 0 0 0,1 0 0 0 0,-1-1 0 0 0,1 1-4 0 0,1 0 59 0 0,0-1-1 0 0,-1 0 0 0 0,1-1 1 0 0,0 1-1 0 0,-1-1 0 0 0,1 1 1 0 0,-1-1-1 0 0,1-1 0 0 0,-1 1 1 0 0,4-2-59 0 0,0-1-25 0 0,0 0 0 0 0,0 0 1 0 0,-1 0-1 0 0,1-1 1 0 0,-1-1-1 0 0,-1 1 0 0 0,1-1 1 0 0,-1 0-1 0 0,1 0 1 0 0,-2-1-1 0 0,5-6 25 0 0,-6 8-57 0 0,-1 0-1 0 0,0-1 1 0 0,0 1 0 0 0,-1-1 0 0 0,1 1-1 0 0,-1-1 1 0 0,0 0 0 0 0,-1 0 0 0 0,1 0-1 0 0,-1 0 1 0 0,-1 0 0 0 0,1 0 0 0 0,-1 0-1 0 0,0 0 1 0 0,0-1 0 0 0,-1 1 0 0 0,0 0-1 0 0,0 0 1 0 0,-1-1 57 0 0,2 5-12 0 0,-1 0 0 0 0,0 0 0 0 0,-1 0 0 0 0,1 0 0 0 0,0 0 1 0 0,-1 0-1 0 0,1 0 0 0 0,-1 0 0 0 0,1 0 0 0 0,-1 1 0 0 0,0-1 0 0 0,0 1 0 0 0,0-1 0 0 0,0 1 0 0 0,0 0 1 0 0,0 0-1 0 0,0 0 0 0 0,0 0 0 0 0,0 0 0 0 0,-1 0 0 0 0,1 1 12 0 0,0-1-8 0 0,1 1 1 0 0,-1 0-1 0 0,1-1 0 0 0,-1 1 1 0 0,0 0-1 0 0,1 0 0 0 0,-1 0 1 0 0,1 0-1 0 0,-1 1 0 0 0,1-1 1 0 0,-1 0-1 0 0,1 1 0 0 0,-1-1 1 0 0,1 1-1 0 0,-1-1 0 0 0,1 1 0 0 0,0-1 1 0 0,-1 1-1 0 0,1 0 0 0 0,0 0 1 0 0,-1 0-1 0 0,1 0 0 0 0,0 0 1 0 0,0 0-1 0 0,0 0 0 0 0,0 0 1 0 0,0 1-1 0 0,0-1 0 0 0,0 0 1 0 0,0 1-1 0 0,0 0 8 0 0,1-1-4 0 0,-1 0 1 0 0,1 1-1 0 0,0-1 0 0 0,-1 1 0 0 0,1-1 1 0 0,0 0-1 0 0,0 1 0 0 0,0-1 0 0 0,0 0 1 0 0,0 1-1 0 0,1-1 0 0 0,-1 1 0 0 0,0-1 1 0 0,0 0-1 0 0,1 1 0 0 0,-1-1 1 0 0,1 0-1 0 0,0 1 0 0 0,-1-1 0 0 0,1 0 1 0 0,0 0-1 0 0,-1 0 0 0 0,1 0 0 0 0,0 1 1 0 0,0-1-1 0 0,0 0 0 0 0,0 0 1 0 0,0-1-1 0 0,0 1 0 0 0,1 0 0 0 0,-1 0 1 0 0,0-1-1 0 0,0 1 0 0 0,0 0 0 0 0,1-1 4 0 0,3 2 0 0 0,-1 0 1 0 0,1-1-1 0 0,-1 1 0 0 0,1-1 0 0 0,0 0 0 0 0,-1-1 0 0 0,1 1 0 0 0,0-1 0 0 0,-1 0 0 0 0,1 0 0 0 0,0-1 1 0 0,0 1-1 0 0,13-3-8 0 0,-1 0 1 0 0,10-3 7 0 0,-8 0-367 0 0,0-1 1 0 0,0-1-1 0 0,7-4 367 0 0,-16 6-485 0 0,0-1 0 0 0,0 1 0 0 0,-1-2 0 0 0,0 1 0 0 0,5-7 485 0 0,1 0-734 0 0,-10 9 490 0 0,-1 0 0 0 0,0 0-1 0 0,0 0 1 0 0,0-1 0 0 0,-1 0-1 0 0,2-4 245 0 0,7-9-485 0 0,-6 10 415 0 0,-1-1 1 0 0,0 0 0 0 0,-1 0 0 0 0,0 0 0 0 0,0 0 0 0 0,-1-2 69 0 0,0 4 178 0 0,-3 8-126 0 0,1-1-1 0 0,-1 0 1 0 0,0 0-1 0 0,1 0 1 0 0,-1 1 0 0 0,0-1-1 0 0,0 0 1 0 0,0 0-1 0 0,0 0 1 0 0,1 0 0 0 0,-1 0-1 0 0,0 0 1 0 0,-1 0-1 0 0,1 0 1 0 0,0 1 0 0 0,0-1-1 0 0,0 0 1 0 0,0 0 0 0 0,-1 0-52 0 0,2-5 1047 0 0,0 3-246 0 0,-7 3-136 0 0,4 1-566 0 0,0 0 0 0 0,1 0 0 0 0,-1 0 0 0 0,0 1 1 0 0,0-1-1 0 0,0 0 0 0 0,1 1 0 0 0,-1-1 0 0 0,1 1 0 0 0,-1 0 1 0 0,1-1-1 0 0,-1 1 0 0 0,1 0-99 0 0,-15 25 236 0 0,14-24-203 0 0,1 1 0 0 0,-1 0 0 0 0,1 0 0 0 0,0 0 0 0 0,0 0 1 0 0,0 0-1 0 0,0 1-33 0 0,-4 18 136 0 0,1-11-35 0 0,0 0 0 0 0,1-1 0 0 0,1 1 0 0 0,0 1 0 0 0,0 4-101 0 0,-3 31 317 0 0,3-32-177 0 0,0 1 1 0 0,1-1 0 0 0,1 1 0 0 0,0-1-1 0 0,2 3-140 0 0,0-4 82 0 0,0-10-48 0 0,-1 1 0 0 0,-1 0-1 0 0,1 0 1 0 0,-1 0 0 0 0,0-1-1 0 0,0 6-33 0 0,-6 10 92 0 0,5-15-57 0 0,-1-1 0 0 0,1 0 1 0 0,0 1-1 0 0,0 0 0 0 0,1 3-35 0 0,1 21 221 0 0,0-20-88 0 0,0 0 0 0 0,-1 0 0 0 0,-1 9-133 0 0,-1-8 88 0 0,1 1 0 0 0,1-1 0 0 0,0 1 0 0 0,0-1 0 0 0,1 1 0 0 0,1-1 0 0 0,0 5-88 0 0,-1-11 27 0 0,0 0-1 0 0,-1 0 0 0 0,0 0 0 0 0,0 0 1 0 0,0 0-27 0 0,0-2 8 0 0,-1 1 1 0 0,1-1 0 0 0,0 0 0 0 0,1 1-1 0 0,-1-1 1 0 0,1 0 0 0 0,-1 0-1 0 0,1 1 1 0 0,0-1 0 0 0,1 3-9 0 0,3 9 21 0 0,2 3 66 0 0,-6-17-114 0 0,-1-1 0 0 0,0 1 0 0 0,1-1 0 0 0,-1 1 0 0 0,1 0 0 0 0,-1-1 0 0 0,1 0 0 0 0,0 1-1 0 0,-1-1 1 0 0,1 1 0 0 0,-1-1 0 0 0,1 1 0 0 0,0-1 0 0 0,-1 0 0 0 0,1 0 0 0 0,0 1 0 0 0,0-1 0 0 0,-1 0 0 0 0,1 0 0 0 0,0 0-1 0 0,-1 0 1 0 0,1 0 0 0 0,0 0 27 0 0,1 0-732 0 0,-2 0-1386 0 0,0 0-5391 0 0</inkml:trace>
  <inkml:trace contextRef="#ctx0" brushRef="#br0" timeOffset="-118769.111">5079 10611 15776 0 0,'13'-12'1711'0'0,"-6"10"-1517"0"0,0-1 0 0 0,0 1 0 0 0,0 0 0 0 0,1 0-1 0 0,-1 1 1 0 0,0 0 0 0 0,7 0-194 0 0,56 1 1382 0 0,-34 1-1054 0 0,249 7-182 0 0,-267-8-485 0 0,22 3-895 0 0</inkml:trace>
  <inkml:trace contextRef="#ctx0" brushRef="#br0" timeOffset="-121306.963">2277 10427 10136 0 0,'0'0'777'0'0,"0"0"-361"0"0,0 0 359 0 0,0 0 213 0 0,0 0 41 0 0,1 2-80 0 0,3 6-564 0 0,1 0 0 0 0,-1 0 0 0 0,-1 1 0 0 0,1-1-1 0 0,-1 1 1 0 0,-1 0 0 0 0,1 4-385 0 0,3 21 2083 0 0,0 14-2083 0 0,-1-6 959 0 0,1 15 62 0 0,-3 1-1 0 0,-2 13-1020 0 0,-7 36 198 0 0,2-89-185 0 0,1-5-16 0 0,0-6 3 0 0,1-4 11 0 0,1-4-72 0 0,1 1 0 0 0,-1-1 1 0 0,1 0-1 0 0,-1 0 0 0 0,1 0 0 0 0,0 0 0 0 0,-1 0 0 0 0,1 0 1 0 0,0 0-1 0 0,0 0 0 0 0,0 0 0 0 0,0 0 0 0 0,-1 0 61 0 0,1 0-6 0 0,-1-20-1311 0 0,0 0 0 0 0,1 0 0 0 0,1 0 1317 0 0,3-29-4710 0 0,2 0 0 0 0,7-29 4710 0 0,16-39-2992 0 0,-26 107 3179 0 0,1 0-1 0 0,0-1 1 0 0,1 1-1 0 0,3-5-186 0 0,-5 11 474 0 0,0 0 0 0 0,0 0-1 0 0,1 1 1 0 0,-1-1 0 0 0,1 1 0 0 0,0 0 0 0 0,0 0 0 0 0,0 0-1 0 0,1 1 1 0 0,2-2-474 0 0,-5 4 219 0 0,1-1 0 0 0,0 1-1 0 0,0 0 1 0 0,0 0-1 0 0,0 0 1 0 0,0 0 0 0 0,0 1-1 0 0,0-1 1 0 0,1 1 0 0 0,-1 0-1 0 0,0 0 1 0 0,0 0 0 0 0,0 0-1 0 0,0 1 1 0 0,0-1-1 0 0,1 1 1 0 0,-1 0 0 0 0,0-1-1 0 0,0 2 1 0 0,0-1 0 0 0,-1 0-1 0 0,1 0 1 0 0,1 2-219 0 0,0-1 159 0 0,0 0 0 0 0,-1 0-1 0 0,0 1 1 0 0,0-1 0 0 0,1 1 0 0 0,-1 0 0 0 0,-1 0 0 0 0,1 0 0 0 0,0 0-1 0 0,-1 0 1 0 0,0 1 0 0 0,1-1 0 0 0,-1 1 0 0 0,-1-1 0 0 0,1 1 0 0 0,0 0-1 0 0,0 2-158 0 0,-1-2 94 0 0,0 1 0 0 0,0-1 0 0 0,-1 0-1 0 0,1 1 1 0 0,-1-1 0 0 0,0 1-1 0 0,0-1 1 0 0,-1 1 0 0 0,1-1-1 0 0,-1 0 1 0 0,0 1 0 0 0,0-1-1 0 0,0 0 1 0 0,0 0 0 0 0,-1 1 0 0 0,0-1-1 0 0,0 0 1 0 0,0-1 0 0 0,0 1-1 0 0,-1 0 1 0 0,0-1 0 0 0,-2 4-94 0 0,-4 2 88 0 0,0 0 1 0 0,0-1 0 0 0,-1 0 0 0 0,0 0 0 0 0,0-1-1 0 0,-1-1 1 0 0,1 1 0 0 0,-2-2 0 0 0,1 1-1 0 0,-1-2 1 0 0,1 0 0 0 0,-4 1-89 0 0,9-3 19 0 0,-4 2-10 0 0,0-1 0 0 0,0-1-1 0 0,-1 1 1 0 0,-2-1-9 0 0,11-2-90 0 0,0 0 0 0 0,0 0 0 0 0,-1 1 0 0 0,1-1 0 0 0,0-1 0 0 0,0 1 0 0 0,0 0 0 0 0,0 0 0 0 0,0-1 0 0 0,-1 1 0 0 0,1-1-1 0 0,0 0 1 0 0,0 0 0 0 0,0 0 0 0 0,0 0 0 0 0,0 0 0 0 0,1 0 0 0 0,-1 0 0 0 0,0 0 0 0 0,0-1 0 0 0,1 1 0 0 0,-1-1 0 0 0,1 0 90 0 0,0 1-474 0 0,0 0 0 0 0,1 0 1 0 0,-1-1-1 0 0,1 1 0 0 0,-1 0 0 0 0,1-1 1 0 0,0 1-1 0 0,0 0 0 0 0,-1-1 0 0 0,1 1 1 0 0,0 0-1 0 0,0-1 0 0 0,1 0 474 0 0,-1-9-6070 0 0</inkml:trace>
  <inkml:trace contextRef="#ctx0" brushRef="#br0" timeOffset="-120911.353">2679 10242 5528 0 0,'0'0'422'0'0,"0"0"22"0"0,1 2 1120 0 0,1 1-823 0 0,-1 1 0 0 0,1 0-1 0 0,-1 0 1 0 0,0 0 0 0 0,0 0-1 0 0,0 0 1 0 0,-1 0 0 0 0,1 0-1 0 0,-1 4-740 0 0,-2 41 1562 0 0,2-36-1352 0 0,-12 101 2081 0 0,3-24-861 0 0,8-46-904 0 0,2-31-357 0 0,-2 0 0 0 0,1-1 0 0 0,-2 1 0 0 0,-1 11-169 0 0,1-16 101 0 0,1 0-1 0 0,0 1 0 0 0,1-1 1 0 0,0 8-101 0 0,0-5 305 0 0,11-23 100 0 0,15-30-328 0 0,-5 8-212 0 0,2 1 0 0 0,0 0 0 0 0,16-14 135 0 0,-36 44-5 0 0,1 0 1 0 0,-1 0-1 0 0,1 0 0 0 0,0 0 0 0 0,2-1 5 0 0,-4 3-34 0 0,-1 1 1 0 0,1-1-1 0 0,-1 0 1 0 0,1 0 0 0 0,-1 1-1 0 0,1-1 1 0 0,-1 1-1 0 0,1-1 1 0 0,0 1-1 0 0,-1 0 1 0 0,1 0-1 0 0,0 0 1 0 0,0 0-1 0 0,-1 0 1 0 0,1 0-1 0 0,0 0 34 0 0,-1 0-2 0 0,-1 0-1 0 0,1 0 0 0 0,-1 0 1 0 0,0 0-1 0 0,1 1 0 0 0,-1-1 1 0 0,1 0-1 0 0,-1 0 1 0 0,0 0-1 0 0,1 0 0 0 0,-1 0 1 0 0,0 1-1 0 0,1-1 0 0 0,-1 0 1 0 0,0 0-1 0 0,1 0 0 0 0,-1 1 1 0 0,0-1-1 0 0,1 0 1 0 0,-1 1-1 0 0,0-1 0 0 0,0 0 1 0 0,1 1-1 0 0,-1-1 0 0 0,0 0 1 0 0,0 1-1 0 0,0-1 0 0 0,1 0 1 0 0,-1 1-1 0 0,0-1 0 0 0,0 1 3 0 0,0 0 16 0 0,9 8 146 0 0,-7-8-114 0 0,-1 1-1 0 0,1 0 1 0 0,0-1-1 0 0,-1 1 0 0 0,1 0 1 0 0,-1 0-1 0 0,0 0 0 0 0,0 0 1 0 0,1 0-1 0 0,-1 0 1 0 0,-1 1-1 0 0,1-1 0 0 0,0 2-47 0 0,13 52 728 0 0,13 30-728 0 0,-26-82 2 0 0,1 0-1 0 0,0-1 1 0 0,0 1-1 0 0,0-1 1 0 0,0 1 0 0 0,1-1-1 0 0,-1 0 1 0 0,1 0-1 0 0,0 0 1 0 0,0 0-1 0 0,0 0 1 0 0,0-1-2 0 0,-1 0-148 0 0,0-1 0 0 0,0 1 0 0 0,0-1 0 0 0,0 0 0 0 0,0 0-1 0 0,1 0 1 0 0,-1 0 0 0 0,0-1 0 0 0,1 1 0 0 0,-1 0 0 0 0,0-1 0 0 0,1 0 0 0 0,-1 0 0 0 0,1 1 0 0 0,-1-1 0 0 0,0-1 0 0 0,1 1 0 0 0,-1 0 0 0 0,1 0 0 0 0,1-1 148 0 0,10-5-1394 0 0</inkml:trace>
  <inkml:trace contextRef="#ctx0" brushRef="#br0" timeOffset="-120546.36">3192 10429 12784 0 0,'0'0'586'0'0,"-15"-2"212"0"0,12 2-573 0 0,1 1 0 0 0,-1 0 0 0 0,0 0 0 0 0,1 0 1 0 0,-1 0-1 0 0,1 0 0 0 0,0 1 0 0 0,-1-1 1 0 0,1 1-1 0 0,0-1 0 0 0,0 1 0 0 0,-1 1-225 0 0,-8 4 847 0 0,4-1-504 0 0,1-1 0 0 0,-1 1 0 0 0,1 1 0 0 0,0-1 0 0 0,1 1 0 0 0,-1 0 0 0 0,0 2-343 0 0,-10 13 456 0 0,10-14-321 0 0,0 0-1 0 0,0 0 1 0 0,1 1 0 0 0,1 0-1 0 0,-1 0 1 0 0,1 1 0 0 0,1-1-1 0 0,0 1 1 0 0,0-1 0 0 0,1 1-1 0 0,-1 9-134 0 0,-1 3-15 0 0,-1 7 13 0 0,5-28 78 0 0,0-1 36 0 0,9 2 58 0 0,-8-2-164 0 0,-1 0-1 0 0,1 1 1 0 0,-1-1-1 0 0,1 0 1 0 0,0 0 0 0 0,-1 0-1 0 0,1 1 1 0 0,0-1 0 0 0,-1 0-1 0 0,1 0 1 0 0,-1 0 0 0 0,1 0-1 0 0,0 0 1 0 0,-1 0-1 0 0,1 0 1 0 0,0-1 0 0 0,-1 1-1 0 0,1 0 1 0 0,0 0 0 0 0,0-1-6 0 0,5-1 70 0 0,1-1 1 0 0,-1-1-1 0 0,0 1 0 0 0,0-1 1 0 0,0 0-1 0 0,-1-1 1 0 0,6-4-71 0 0,33-39 15 0 0,-25 26-175 0 0,-8 9 82 0 0,-9 10 53 0 0,0 0 1 0 0,1 1 0 0 0,-1-1 0 0 0,1 0 0 0 0,-1 1 0 0 0,1 0 0 0 0,3-3 24 0 0,2 0-20 0 0,-7 4-2 0 0,1 0 1 0 0,-1 0-1 0 0,1 0 0 0 0,-1 0 1 0 0,1 0-1 0 0,0 0 1 0 0,-1 0-1 0 0,1 0 1 0 0,0 1-1 0 0,0-1 1 0 0,0 1-1 0 0,1-1 22 0 0,-3 1-74 0 0,9 22 28 0 0,-8-13 164 0 0,-1 1-1 0 0,0 0 0 0 0,0 0 1 0 0,-1 0-1 0 0,0 0-117 0 0,0 2 32 0 0,1-9-37 0 0,0 0 1 0 0,0 0-1 0 0,0 0 1 0 0,1 0-1 0 0,-1 0 1 0 0,1 0-1 0 0,0 0 1 0 0,0-1-1 0 0,0 1 1 0 0,0 0-1 0 0,0 0 1 0 0,1-1-1 0 0,-1 1 1 0 0,1-1-1 0 0,-1 1 0 0 0,1-1 1 0 0,0 1-1 0 0,0-1 1 0 0,0 0-1 0 0,1 0 1 0 0,-1 0-1 0 0,0 0 1 0 0,1-1-1 0 0,-1 1 1 0 0,1-1-1 0 0,0 1 1 0 0,-1-1-1 0 0,1 0 1 0 0,0 0-1 0 0,0 0 0 0 0,0 0 1 0 0,-1-1-1 0 0,1 1 1 0 0,0-1-1 0 0,0 1 1 0 0,0-1-1 0 0,0 0 1 0 0,0 0-1 0 0,0-1 1 0 0,1 1 4 0 0,6-3-673 0 0,-1 0 1 0 0,0 0 0 0 0,0-1-1 0 0,-1 0 1 0 0,1-1 0 0 0,-1 0-1 0 0,0 0 1 0 0,0-1 0 0 0,-1 1-1 0 0,1-2 1 0 0,0 0 672 0 0,14-13-2197 0 0</inkml:trace>
  <inkml:trace contextRef="#ctx0" brushRef="#br0" timeOffset="-120242.586">3558 10407 13936 0 0,'-3'0'128'0'0,"1"0"0"0"0,-1 0 0 0 0,0 1 1 0 0,0-1-1 0 0,1 0 0 0 0,-1 1 1 0 0,0 0-1 0 0,1 0 0 0 0,-1 0 0 0 0,1 0 1 0 0,-1 0-1 0 0,1 0 0 0 0,-1 0 1 0 0,1 1-1 0 0,0-1 0 0 0,0 1 1 0 0,0 0-1 0 0,0 0 0 0 0,0 0 0 0 0,0 0 1 0 0,0 0-1 0 0,0 0 0 0 0,1 0 1 0 0,-1 0-1 0 0,1 1 0 0 0,0-1 0 0 0,-1 2-128 0 0,-2 7 617 0 0,3-5-533 0 0,-1-1 1 0 0,0 0 0 0 0,1 1 0 0 0,0-1 0 0 0,1 1-1 0 0,-1-1 1 0 0,1 1 0 0 0,0 5-85 0 0,1-4 30 0 0,0-1 0 0 0,1 1-1 0 0,-1 0 1 0 0,2-1 0 0 0,-1 1-1 0 0,1-1 1 0 0,0 0 0 0 0,0 1-30 0 0,8 12 322 0 0,12 15-322 0 0,-9-14 279 0 0,4 8 694 0 0,-16-26-654 0 0,-9 11 654 0 0,6-11-898 0 0,0-1 0 0 0,-1 1 0 0 0,1-1-1 0 0,0 1 1 0 0,0-1 0 0 0,-1 0 0 0 0,1 1 0 0 0,-1-1 0 0 0,1 0 0 0 0,-1 0 0 0 0,0 0-1 0 0,1 0 1 0 0,-1 0 0 0 0,0 0 0 0 0,-1-1-75 0 0,-31 10 300 0 0,26-8-194 0 0,-80 12-140 0 0,62-16-414 0 0,10 1-984 0 0,15 1 205 0 0,0-1-1117 0 0,-4-1-4282 0 0</inkml:trace>
  <inkml:trace contextRef="#ctx0" brushRef="#br0" timeOffset="-119853.67">3718 10561 6912 0 0,'0'0'528'0'0,"19"0"1628"0"0,4 7 5343 0 0,-16-4-6814 0 0,1-1 0 0 0,-1 0 1 0 0,0 0-1 0 0,1-1 0 0 0,-1 0 0 0 0,7 0-685 0 0,-8-1 48 0 0,1 0 1 0 0,-1-1-1 0 0,1 0 0 0 0,-1 0 1 0 0,0 0-1 0 0,0-1 1 0 0,0 0-1 0 0,0 0 0 0 0,0 0 1 0 0,0-1-1 0 0,0 0 0 0 0,-1 0 1 0 0,1 0-1 0 0,-1-1 0 0 0,0 0 1 0 0,0 0-1 0 0,0 0 0 0 0,-1-1 1 0 0,1 0-1 0 0,-1 0 1 0 0,0 0-1 0 0,-1 0 0 0 0,1 0 1 0 0,-1-1-1 0 0,0 1 0 0 0,1-4-48 0 0,-3 6-22 0 0,-1 0 0 0 0,0-1-1 0 0,1 1 1 0 0,-1 0 0 0 0,-1 0-1 0 0,1 0 1 0 0,0 0 0 0 0,-1 0-1 0 0,1-1 1 0 0,-1 1 0 0 0,0 0-1 0 0,0 0 1 0 0,0 0 0 0 0,0 1-1 0 0,-1-1 1 0 0,1 0 0 0 0,-1 0-1 0 0,0 1 1 0 0,0-1 0 0 0,0 1-1 0 0,0-1 1 0 0,0 1 0 0 0,0 0-1 0 0,-1-1 23 0 0,1 2-14 0 0,-1 0-1 0 0,1 0 0 0 0,0 0 0 0 0,-1 0 0 0 0,1 1 0 0 0,-1-1 1 0 0,1 1-1 0 0,-1-1 0 0 0,1 1 0 0 0,-1 0 0 0 0,1 0 0 0 0,-1 0 1 0 0,1 0-1 0 0,-1 0 0 0 0,1 1 0 0 0,-1-1 0 0 0,1 1 1 0 0,-1 0-1 0 0,-1 0 15 0 0,1 0 0 0 0,-1 1 0 0 0,1-1 1 0 0,0 1-1 0 0,-1 0 0 0 0,1 0 1 0 0,0 0-1 0 0,0 0 0 0 0,0 1 1 0 0,1-1-1 0 0,-1 1 0 0 0,1-1 1 0 0,-1 1-1 0 0,1 0 0 0 0,-4 5 88 0 0,1 0 0 0 0,-1 0-1 0 0,2 0 1 0 0,-1 0 0 0 0,1 1 0 0 0,1 0 0 0 0,0 0-1 0 0,0 0 1 0 0,0 0 0 0 0,1 0 0 0 0,1 1 0 0 0,-1-1-1 0 0,1 5-87 0 0,1-1 114 0 0,-1-10-89 0 0,1 0 1 0 0,0 0 0 0 0,0 0-1 0 0,0 0 1 0 0,0 0 0 0 0,0 0 0 0 0,1 0-1 0 0,-1 0 1 0 0,1 0 0 0 0,0 0-1 0 0,0 0 1 0 0,0 0 0 0 0,0 0-1 0 0,0-1 1 0 0,0 1 0 0 0,1 0 0 0 0,0-1-1 0 0,0 1-25 0 0,3 2 60 0 0,-1-1 0 0 0,1 0-1 0 0,1 0 1 0 0,-1-1 0 0 0,0 1-1 0 0,1-1 1 0 0,0 0 0 0 0,0-1-1 0 0,0 0 1 0 0,0 1 0 0 0,0-2-1 0 0,0 1 1 0 0,0-1 0 0 0,1 0-60 0 0,13 1-765 0 0,0-1 1 0 0,-1-1 0 0 0,20-3 764 0 0,-14 3-7862 0 0</inkml:trace>
  <inkml:trace contextRef="#ctx0" brushRef="#br0" timeOffset="-122847.262">951 10369 4144 0 0,'1'-3'44'0'0,"0"1"1"0"0,0 0 0 0 0,0 0-1 0 0,0 0 1 0 0,0-1-1 0 0,-1 1 1 0 0,1-1-1 0 0,0-1-44 0 0,0-6 5302 0 0,-1 9-3550 0 0,0 1-556 0 0,0 0-240 0 0,0 0-48 0 0,0 0-53 0 0,0 0-183 0 0,0 0-86 0 0,0 0-11 0 0,0 0-64 0 0,-4 15 35 0 0,3-9-412 0 0,1 0 0 0 0,-1 0 0 0 0,1 0 0 0 0,1 5-134 0 0,0 17 406 0 0,-2-17-225 0 0,1 1 0 0 0,0-1 0 0 0,1 1 1 0 0,1 2-182 0 0,2 30 517 0 0,-3-29-159 0 0,0 1-1 0 0,2 6-357 0 0,3 22 637 0 0,5 62-79 0 0,-7-82-487 0 0,1 9 4 0 0,-3-13-35 0 0,-1-17-34 0 0,-1-1-1 0 0,1 1 1 0 0,-1-1-1 0 0,0 1 1 0 0,0 0-1 0 0,0-1 1 0 0,0 1-1 0 0,0 1-5 0 0,-1-2-3 0 0,1 0 0 0 0,0 0 0 0 0,0 0 0 0 0,-1 0 0 0 0,1 0 0 0 0,0 0 0 0 0,1 0 0 0 0,-1 0 0 0 0,0 0 0 0 0,1 0-1 0 0,-1 0 1 0 0,1 0 0 0 0,0 1 3 0 0,-13 9-3049 0 0,6-11 1646 0 0</inkml:trace>
  <inkml:trace contextRef="#ctx0" brushRef="#br0" timeOffset="-121950.947">592 10473 13184 0 0,'-9'-10'1469'0'0,"8"9"-1281"0"0,1 1 44 0 0,0 0 7 0 0,7-5 355 0 0,1-1-204 0 0,1 1-1 0 0,0 0 1 0 0,1 1 0 0 0,-1 0-1 0 0,1 1 1 0 0,9-3-390 0 0,21-8 498 0 0,59-25-9 0 0,-48 17-331 0 0,1 1-1 0 0,0 3 0 0 0,48-9-157 0 0,-88 24 60 0 0,-7 1-39 0 0,1 1 0 0 0,-1 0 0 0 0,0 0 0 0 0,1 0 0 0 0,-1 0 0 0 0,0 1 0 0 0,1 0 0 0 0,-1 0 0 0 0,1 1 0 0 0,-1 0 0 0 0,2 0-21 0 0,-5 0 19 0 0,0-1-1 0 0,0 1 0 0 0,0 0 1 0 0,0 1-1 0 0,0-1 1 0 0,-1 0-1 0 0,1 0 1 0 0,0 1-1 0 0,-1-1 1 0 0,1 1-1 0 0,-1-1 1 0 0,1 1-1 0 0,-1 0 1 0 0,0 0-1 0 0,0 0 1 0 0,0-1-1 0 0,0 1 1 0 0,1 2-19 0 0,0 2 78 0 0,-1-1 0 0 0,0 0 0 0 0,0 1 1 0 0,0-1-1 0 0,0 6-78 0 0,0 1 97 0 0,0 10 144 0 0,0 0-1 0 0,-2 19-240 0 0,-1 2 151 0 0,-7 129 531 0 0,7-146-717 0 0,-6 35 284 0 0,6-55-249 0 0,1-4 1 0 0,1-1 0 0 0,-1 1 0 0 0,1-1 0 0 0,-1 1 0 0 0,1 0 0 0 0,0-1 1 0 0,0 1-1 0 0,0 0 0 0 0,0-1 0 0 0,0 1 0 0 0,0 0 0 0 0,0-1 0 0 0,0 2-1 0 0,0-2 66 0 0,0-1 13 0 0,0 0-6 0 0,0 0-1 0 0,0 0 0 0 0,3-17 160 0 0,49-106-213 0 0,-50 119-30 0 0,-1 0-1 0 0,2 0 1 0 0,-1 0 0 0 0,0 1-1 0 0,1-1 1 0 0,0 0 11 0 0,-2 3-12 0 0,0 0 1 0 0,0 0-1 0 0,0-1 0 0 0,0 1 0 0 0,0 0 1 0 0,1 0-1 0 0,-1 0 0 0 0,0 1 0 0 0,1-1 0 0 0,-1 0 1 0 0,0 0-1 0 0,1 1 0 0 0,-1-1 0 0 0,1 1 1 0 0,-1-1-1 0 0,1 1 0 0 0,0-1 12 0 0,-1 2-12 0 0,0-1 0 0 0,0 0 0 0 0,0 0 0 0 0,-1 1 0 0 0,1-1 0 0 0,0 0 0 0 0,0 1 0 0 0,0-1 0 0 0,-1 1 0 0 0,1-1 0 0 0,0 1 0 0 0,-1-1 0 0 0,1 1 0 0 0,0-1 0 0 0,-1 1 0 0 0,1 0 0 0 0,-1-1 0 0 0,1 1 0 0 0,-1 0 0 0 0,1 0 0 0 0,-1-1 0 0 0,1 1 12 0 0,8 19-64 0 0,-8-16 25 0 0,36 106-13 0 0,-32-96 80 0 0,1 0 0 0 0,3 6-28 0 0,-7-16 7 0 0,0-1 1 0 0,0 1 0 0 0,0-1 0 0 0,0 0 0 0 0,0 0 0 0 0,1 0 0 0 0,0 0 0 0 0,-1 0 0 0 0,1 0 0 0 0,0-1 0 0 0,3 2-8 0 0,-4-3 17 0 0,1 0-1 0 0,-1 0 1 0 0,0 0 0 0 0,1 0 0 0 0,-1-1-1 0 0,1 1 1 0 0,-1-1 0 0 0,0 0-1 0 0,1 0 1 0 0,-1 0 0 0 0,1 0 0 0 0,-1 0-1 0 0,1 0 1 0 0,-1-1 0 0 0,1 1 0 0 0,-1-1-1 0 0,1 0 1 0 0,-1 0 0 0 0,0 1-1 0 0,0-2 1 0 0,1 1-17 0 0,7-4 80 0 0,-1-1 1 0 0,0 0-1 0 0,0-1 0 0 0,3-3-80 0 0,5-3 105 0 0,-7 4-43 0 0,0 0 0 0 0,0 0 0 0 0,-1-1 0 0 0,0-1 0 0 0,-1 0-1 0 0,0 0 1 0 0,0 0 0 0 0,-2-1 0 0 0,1 0 0 0 0,-1 0 0 0 0,-1-1-1 0 0,0 0 1 0 0,1-8-62 0 0,-3 4 120 0 0,-3 16-120 0 0,0 1 1 0 0,0 0-1 0 0,0-1 0 0 0,1 1 0 0 0,-1 0 0 0 0,0-1 0 0 0,0 1 0 0 0,-1-1 1 0 0,1 1-1 0 0,0 0 0 0 0,0-1 0 0 0,0 1 0 0 0,0 0 0 0 0,0-1 0 0 0,0 1 1 0 0,0-1-1 0 0,-1 1 0 0 0,1 0 0 0 0,0 0 0 0 0,0-1 0 0 0,0 1 0 0 0,-1 0 1 0 0,1-1-1 0 0,0 1 0 0 0,-1 0 0 0 0,1 0 0 0 0,0-1 0 0 0,0 1 0 0 0,-1 0 1 0 0,1 0-1 0 0,0 0 0 0 0,-1-1 0 0 0,1 1 0 0 0,-1 0 0 0 0,1 0 0 0 0,0 0 1 0 0,-1 0-1 0 0,1 0 0 0 0,0 0 0 0 0,-1 0 0 0 0,1 0 0 0 0,-1 0 0 0 0,1 0 1 0 0,0 0-1 0 0,-1 0 0 0 0,1 0 0 0 0,0 0 0 0 0,-1 0 0 0 0,1 0 0 0 0,0 0 1 0 0,-1 1-1 0 0,1-1 0 0 0,-1 0 0 0 0,-13 8-38 0 0,9-3-83 0 0,-1 1 0 0 0,1-1 1 0 0,0 1-1 0 0,1 0 0 0 0,-1 1 1 0 0,1-1-1 0 0,-2 7 121 0 0,-3 5 123 0 0,2 1 0 0 0,-3 8-123 0 0,8-22 3 0 0,1 0 1 0 0,0 0-1 0 0,0 0 1 0 0,0 0-1 0 0,1 0 1 0 0,-1 1-1 0 0,1-1 1 0 0,1 0-1 0 0,-1 0 1 0 0,1 0-1 0 0,-1 0 0 0 0,2 1 1 0 0,-1-1-1 0 0,0 0 1 0 0,1 0-1 0 0,0-1 1 0 0,0 1-1 0 0,1 0 1 0 0,-1-1-1 0 0,1 1 1 0 0,0-1-1 0 0,0 0 1 0 0,0 0-1 0 0,1 0 0 0 0,0 0 1 0 0,-1-1-1 0 0,1 1 1 0 0,0-1-1 0 0,1 0 1 0 0,-1 0-1 0 0,1-1 1 0 0,-1 1-1 0 0,1-1 1 0 0,0 0-1 0 0,0 0 0 0 0,-1 0 1 0 0,6 0-4 0 0,5 1-63 0 0,1 0 1 0 0,-1-2-1 0 0,1 0 0 0 0,-1 0 0 0 0,1-1 1 0 0,9-2 62 0 0,25-5-6577 0 0,-21 2-592 0 0</inkml:trace>
  <inkml:trace contextRef="#ctx0" brushRef="#br0" timeOffset="-116728.458">7892 10091 10592 0 0,'1'-8'646'0'0,"0"0"0"0"0,0 0 1 0 0,1 0-1 0 0,1 0 0 0 0,-1 1 0 0 0,1-1 1 0 0,1 1-1 0 0,-1 0 0 0 0,3-3-646 0 0,-2 1 1270 0 0,-4 9-1183 0 0,1 0-1 0 0,-1 0 1 0 0,0 0-1 0 0,0-1 1 0 0,0 1 0 0 0,0 0-1 0 0,0 0 1 0 0,0 0-1 0 0,0 0 1 0 0,0-1 0 0 0,0 1-1 0 0,1 0 1 0 0,-1 0-1 0 0,0 0 1 0 0,0 0-1 0 0,0 0 1 0 0,0 0 0 0 0,0 0-1 0 0,1 0 1 0 0,-1-1-1 0 0,0 1 1 0 0,0 0 0 0 0,0 0-1 0 0,0 0 1 0 0,1 0-1 0 0,-1 0 1 0 0,0 0-1 0 0,0 0 1 0 0,0 0 0 0 0,0 0-1 0 0,1 0 1 0 0,-1 0-1 0 0,0 0 1 0 0,0 0-1 0 0,0 0 1 0 0,1 0 0 0 0,-1 0-1 0 0,0 0 1 0 0,0 1-1 0 0,0-1 1 0 0,0 0 0 0 0,0 0-1 0 0,1 0 1 0 0,-1 0-1 0 0,0 0 1 0 0,0 0-1 0 0,0 0 1 0 0,0 1-87 0 0,9 9 830 0 0,2 16-952 0 0,-5-4 336 0 0,-1 0 0 0 0,-1 0 0 0 0,-1 0 0 0 0,-1 13-214 0 0,4 24 240 0 0,0 8-27 0 0,-5-48-131 0 0,0 1 1 0 0,2-1-1 0 0,0 0 1 0 0,1 1-1 0 0,3 5-82 0 0,-5-18 25 0 0,1 0-1 0 0,-1 0 0 0 0,1-1 1 0 0,1 0-1 0 0,-1 1 1 0 0,1-1-1 0 0,0 0 1 0 0,1-1-1 0 0,4 6-24 0 0,-7-9 11 0 0,1 0 1 0 0,-1 0-1 0 0,0-1 1 0 0,1 1 0 0 0,0-1-1 0 0,-1 1 1 0 0,1-1-1 0 0,0 0 1 0 0,0 0-1 0 0,0 0 1 0 0,0 0-1 0 0,0 0 1 0 0,0-1-1 0 0,0 0 1 0 0,0 1-1 0 0,0-1 1 0 0,0 0-1 0 0,0 0 1 0 0,0-1-1 0 0,0 1 1 0 0,0-1-1 0 0,0 1 1 0 0,0-1-1 0 0,1 0-11 0 0,10-3 31 0 0,0-1 0 0 0,0 0 0 0 0,0-1 0 0 0,-1 0 0 0 0,0-1 0 0 0,0 0 0 0 0,-1-1 0 0 0,1-2-31 0 0,1-1-67 0 0,-2-2-1 0 0,1 1 0 0 0,-2-2 1 0 0,0 0-1 0 0,0 0 0 0 0,-1-1 1 0 0,-1 0-1 0 0,0 0 1 0 0,-2-1-1 0 0,0 0 0 0 0,3-9 68 0 0,-9 22-9 0 0,-1 1 0 0 0,1 0-1 0 0,-1 0 1 0 0,1 0-1 0 0,-1-1 1 0 0,0 1 0 0 0,0 0-1 0 0,0 0 1 0 0,0-1 0 0 0,-1-1 9 0 0,1 4-4 0 0,0-1 1 0 0,0 1 0 0 0,0-1 0 0 0,0 0 0 0 0,0 1 0 0 0,-1-1 0 0 0,1 1-1 0 0,0 0 1 0 0,0-1 0 0 0,-1 1 0 0 0,1-1 0 0 0,0 1 0 0 0,0-1 0 0 0,-1 1-1 0 0,1 0 1 0 0,-1-1 0 0 0,1 1 0 0 0,0 0 0 0 0,-1-1 0 0 0,1 1 0 0 0,-1 0-1 0 0,1-1 1 0 0,-1 1 0 0 0,1 0 0 0 0,-1 0 0 0 0,1 0 0 0 0,-1-1 0 0 0,1 1-1 0 0,-1 0 1 0 0,1 0 0 0 0,-1 0 0 0 0,1 0 0 0 0,-1 0 0 0 0,1 0 0 0 0,-1 0-1 0 0,1 0 1 0 0,-1 0 0 0 0,1 0 0 0 0,-1 0 0 0 0,1 0 0 0 0,-1 1 0 0 0,1-1-1 0 0,-1 0 1 0 0,0 0 3 0 0,-7 4 10 0 0,1 0 1 0 0,-1 0-1 0 0,1 1 0 0 0,0-1 0 0 0,0 2 0 0 0,0-1 0 0 0,1 1 1 0 0,0 0-1 0 0,0 0 0 0 0,0 1 0 0 0,1-1 0 0 0,0 1 1 0 0,0 0-1 0 0,1 1 0 0 0,0-1 0 0 0,0 1 0 0 0,1 0 0 0 0,0 0 1 0 0,0 0-1 0 0,1 0 0 0 0,0 1 0 0 0,0-1 0 0 0,1 1 0 0 0,0-1 1 0 0,1 1-1 0 0,0-1 0 0 0,0 1-10 0 0,0-7 16 0 0,0 0 1 0 0,1 0 0 0 0,-1 0-1 0 0,1 0 1 0 0,-1-1-1 0 0,1 1 1 0 0,0 0-1 0 0,0 0 1 0 0,0 0-1 0 0,0-1 1 0 0,0 1-1 0 0,0-1 1 0 0,0 1-1 0 0,0-1 1 0 0,0 1-1 0 0,1-1 1 0 0,-1 0 0 0 0,1 1-1 0 0,-1-1 1 0 0,1 0-1 0 0,0 0 1 0 0,-1 0-1 0 0,1 0 1 0 0,0 0-1 0 0,0-1 1 0 0,-1 1-1 0 0,1 0 1 0 0,0-1-1 0 0,0 0 1 0 0,0 1-1 0 0,0-1 1 0 0,0 0-17 0 0,3 0 37 0 0,0 1 0 0 0,0-1-1 0 0,-1-1 1 0 0,1 1 0 0 0,0-1 0 0 0,0 0 0 0 0,-1 0-1 0 0,1 0 1 0 0,0-1 0 0 0,-1 0 0 0 0,1 1 0 0 0,1-3-37 0 0,0 0 18 0 0,0 1 1 0 0,-1-2 0 0 0,1 1 0 0 0,-1-1 0 0 0,0 0 0 0 0,0 0 0 0 0,-1 0 0 0 0,1 0 0 0 0,-1-1 0 0 0,0 0-1 0 0,-1 0-18 0 0,9-15-130 0 0,-2-1-1 0 0,5-13 131 0 0,3-9-225 0 0,-22 60 149 0 0,0 1 0 0 0,1-1 0 0 0,1 1 0 0 0,0 0 0 0 0,1 0 0 0 0,1-1 0 0 0,2 15 76 0 0,-2-29 7 0 0,0 0 0 0 0,1 0 0 0 0,-1 0 1 0 0,1 0-1 0 0,-1 0 0 0 0,1-1 0 0 0,0 1 0 0 0,0 0 0 0 0,0 0 0 0 0,0-1 1 0 0,0 1-1 0 0,0 0 0 0 0,0-1 0 0 0,1 1 0 0 0,-1-1 0 0 0,1 0 1 0 0,-1 1-1 0 0,1-1 0 0 0,0 0-7 0 0,0 1 14 0 0,1-1 1 0 0,0 0 0 0 0,-1 0-1 0 0,1 0 1 0 0,0 0-1 0 0,0 0 1 0 0,0-1 0 0 0,0 1-1 0 0,0-1 1 0 0,0 0-1 0 0,3 0-14 0 0,0 0-31 0 0,1 0-1 0 0,-1-1 0 0 0,1 0 0 0 0,-1-1 0 0 0,1 1 1 0 0,-1-1-1 0 0,0 0 0 0 0,0-1 0 0 0,0 0 0 0 0,0 0 1 0 0,1-1 31 0 0,5-4-1139 0 0,0-1 1 0 0,-1 0 0 0 0,8-9 1138 0 0,-6 2-2223 0 0</inkml:trace>
  <inkml:trace contextRef="#ctx0" brushRef="#br0" timeOffset="-115771.865">8770 10110 8288 0 0,'0'0'381'0'0,"0"0"-6"0"0,0 0 53 0 0,0 0 1117 0 0,-3 12 4631 0 0,2-4-5735 0 0,0-1 1 0 0,1 1-1 0 0,0-1 1 0 0,0 1 0 0 0,1-1-1 0 0,0 1 1 0 0,0-1-1 0 0,1 1 1 0 0,0-1-1 0 0,1 2-441 0 0,5 24 1107 0 0,4 9-156 0 0,-10-35-872 0 0,1 1-1 0 0,0-1 1 0 0,0 1 0 0 0,0-1 0 0 0,1 0 0 0 0,1 1-79 0 0,3 8 50 0 0,-4-9-41 0 0,-2-3-7 0 0,0 0 0 0 0,0 0 0 0 0,-1 0 0 0 0,1 1 0 0 0,-1-1 0 0 0,1 3-2 0 0,1 6 62 0 0,-3-11-37 0 0,1 0 0 0 0,-1 0 0 0 0,1 0-1 0 0,-1 0 1 0 0,0 1 0 0 0,0-1 0 0 0,0 0-1 0 0,0 0 1 0 0,0 1-25 0 0,-1 1 13 0 0,0 0 1 0 0,-1 0-1 0 0,1-1 0 0 0,-1 1 0 0 0,0 0 1 0 0,0-1-1 0 0,0 0 0 0 0,0 1 0 0 0,0-1 1 0 0,-1 0-1 0 0,1 0 0 0 0,-1 0 0 0 0,0-1 0 0 0,0 1 1 0 0,0-1-1 0 0,0 1 0 0 0,-1-1 0 0 0,1 0 1 0 0,0 0-1 0 0,-1-1 0 0 0,0 1 0 0 0,1-1 1 0 0,-1 1-1 0 0,0-1 0 0 0,0 0 0 0 0,-3 0-13 0 0,-6 1 46 0 0,0-1 0 0 0,1 0-1 0 0,-1 0 1 0 0,0-2 0 0 0,0 1 0 0 0,0-2-1 0 0,-9-1-45 0 0,17 1 12 0 0,5 1-7 0 0,1 0-1 0 0,-1 0 1 0 0,1 0 0 0 0,-1 0-1 0 0,1 0 1 0 0,0 1 0 0 0,-1-1-1 0 0,1 0 1 0 0,0 0-1 0 0,0 0 1 0 0,-1 1 0 0 0,1-1-1 0 0,0 0-4 0 0,8-4 0 0 0,1 1 0 0 0,-1 0 0 0 0,1 0 0 0 0,-1 1 0 0 0,1 0-1 0 0,0 1 1 0 0,0 0 0 0 0,9-1 0 0 0,13-3-15 0 0,16-5-122 0 0,0-1 0 0 0,-1-3 0 0 0,-1-2 0 0 0,0-2 0 0 0,-2-2 0 0 0,0-2 0 0 0,-1-2 0 0 0,3-5 137 0 0,-16 6-258 0 0,-28 22 238 0 0,-1 1 0 0 0,1-1 1 0 0,-1 0-1 0 0,0 1 0 0 0,0-1 0 0 0,1 0 1 0 0,-1 0-1 0 0,0 0 0 0 0,0 0 0 0 0,-1 0 0 0 0,1 0 1 0 0,0 0-1 0 0,-1 0 0 0 0,1 0 0 0 0,-1 0 1 0 0,0-1 19 0 0,0 2-7 0 0,0 1 0 0 0,0-1 0 0 0,0 0 1 0 0,0 0-1 0 0,0 0 0 0 0,-1 0 1 0 0,1 1-1 0 0,0-1 0 0 0,-1 0 0 0 0,1 0 1 0 0,-1 0-1 0 0,1 1 0 0 0,-1-1 0 0 0,1 0 1 0 0,-1 1-1 0 0,1-1 0 0 0,-1 0 0 0 0,0 1 1 0 0,1-1-1 0 0,-1 1 0 0 0,0-1 1 0 0,1 1-1 0 0,-1-1 0 0 0,0 1 0 0 0,0 0 1 0 0,0-1-1 0 0,1 1 0 0 0,-1 0 0 0 0,0-1 1 0 0,0 1-1 0 0,0 0 0 0 0,0 0 1 0 0,0 0-1 0 0,1 0 0 0 0,-1 0 0 0 0,0 0 1 0 0,0 0-1 0 0,0 0 0 0 0,-1 1 7 0 0,-5-1-49 0 0,0 1-1 0 0,0 0 1 0 0,0 0-1 0 0,-4 2 50 0 0,8-2-17 0 0,-7 2-6 0 0,0 0 0 0 0,1 1 1 0 0,-1 0-1 0 0,1 1 0 0 0,0 0 0 0 0,0 0 0 0 0,0 1 0 0 0,1 0 0 0 0,-1 1 0 0 0,2-1 0 0 0,-8 9 23 0 0,12-11 3 0 0,0 0-1 0 0,0 1 1 0 0,0-1-1 0 0,0 1 0 0 0,1 0 1 0 0,0 0-1 0 0,0 0 1 0 0,0 0-1 0 0,1 0 0 0 0,-1 1-2 0 0,1-2 22 0 0,0 0 0 0 0,1 0-1 0 0,-1-1 1 0 0,1 1-1 0 0,0 0 1 0 0,0 0 0 0 0,0 0-1 0 0,1 0 1 0 0,-1 0 0 0 0,1 0-1 0 0,0-1 1 0 0,0 1-1 0 0,0 0 1 0 0,1 1-22 0 0,-1-4 18 0 0,0 1 1 0 0,0-1-1 0 0,0 1 0 0 0,0-1 1 0 0,1 0-1 0 0,-1 1 0 0 0,0-1 1 0 0,1 0-1 0 0,-1 0 1 0 0,1 0-1 0 0,-1 0 0 0 0,1 0 1 0 0,-1-1-1 0 0,1 1 0 0 0,0 0 1 0 0,0-1-1 0 0,-1 1 0 0 0,1-1 1 0 0,0 0-1 0 0,0 1 0 0 0,-1-1 1 0 0,1 0-1 0 0,0 0 1 0 0,1 0-19 0 0,7-1 61 0 0,0 0 1 0 0,-1 0-1 0 0,1 0 1 0 0,1-2-62 0 0,-3 2 40 0 0,7-4-71 0 0,0 0 1 0 0,1 0 0 0 0,-2-2-1 0 0,1 0 1 0 0,10-7 30 0 0,-9 6-233 0 0,0-1 0 0 0,1 2 0 0 0,-1 0 0 0 0,10-1 233 0 0,-19 5-51 0 0,1 2 1 0 0,0-1 0 0 0,0 1-1 0 0,-1 0 1 0 0,7 1 50 0 0,-10 0-11 0 0,-1 0 1 0 0,1 1 0 0 0,0 0-1 0 0,-1-1 1 0 0,0 1 0 0 0,1 1-1 0 0,-1-1 1 0 0,0 0-1 0 0,1 1 1 0 0,-1 0 0 0 0,0-1-1 0 0,0 1 1 0 0,2 3 10 0 0,2 0-65 0 0,-1 1 1 0 0,0 1-1 0 0,0-1 1 0 0,0 1-1 0 0,-1 0 1 0 0,4 6 64 0 0,24 48 213 0 0,-8-12 204 0 0,-22-45-282 0 0,0 1 1 0 0,1-1 0 0 0,-1 0-1 0 0,1 0 1 0 0,0 0 0 0 0,0-1-1 0 0,0 1 1 0 0,1-1 0 0 0,-1 0-1 0 0,1 0 1 0 0,0-1 0 0 0,2 2-136 0 0,-6-5 53 0 0,1 0 1 0 0,-1 0 0 0 0,0 0 0 0 0,1 0 0 0 0,-1 0-1 0 0,1 0 1 0 0,-1 0 0 0 0,0 0 0 0 0,0 0 0 0 0,0-1 0 0 0,1 0-54 0 0,5-8 125 0 0,-1 0 0 0 0,0 0 1 0 0,0-1-1 0 0,0-3-125 0 0,13-22 117 0 0,9-14-159 0 0,-12 19 86 0 0,15-19-44 0 0,-24 41-220 0 0,0-1 0 0 0,0 1 0 0 0,1 1 1 0 0,0-1-1 0 0,1 2 0 0 0,9-8 220 0 0,4-1-3163 0 0,-11 10-4524 0 0</inkml:trace>
  <inkml:trace contextRef="#ctx0" brushRef="#br0" timeOffset="-115456.82">8826 10140 2760 0 0,'15'-13'477'0'0,"1"1"5184"0"0,-14 11-5098 0 0,0 0-1 0 0,0-1 1 0 0,0 1 0 0 0,0 0-1 0 0,0-1 1 0 0,0 0-1 0 0,-1 1 1 0 0,1-1-1 0 0,-1 0 1 0 0,2-1-563 0 0,-3 3 882 0 0,0 0-8 0 0,3-2 448 0 0,-4 2 3395 0 0,-3 2-4583 0 0,-1 0-1 0 0,1 1 1 0 0,0-1-1 0 0,0 1 1 0 0,1 0-1 0 0,-1 0 0 0 0,-1 3-133 0 0,-8 4 244 0 0,-10 10 202 0 0,1 1 0 0 0,-3 6-446 0 0,-19 18 233 0 0,7-8-316 0 0,-20 29 83 0 0,21-24-1573 0 0,22-25-4040 0 0,4 0-1852 0 0</inkml:trace>
  <inkml:trace contextRef="#ctx0" brushRef="#br0" timeOffset="-113150.498">10632 10154 12408 0 0,'0'0'281'0'0,"4"-14"686"0"0,-2 7-791 0 0,-1 6 221 0 0,-1 1 120 0 0,0 0 25 0 0,0 0-40 0 0,0 0-171 0 0,0 0-71 0 0,0 0-18 0 0,0 12 704 0 0,-2 35 528 0 0,0-28-1028 0 0,2 0 0 0 0,0-1 0 0 0,1 1 0 0 0,1 4-446 0 0,1-9 150 0 0,-2-3 14 0 0,1 0 0 0 0,0 0 0 0 0,1 0-1 0 0,0-1 1 0 0,3 8-164 0 0,-5-17 12 0 0,0 1-1 0 0,-1 0 1 0 0,1-1-1 0 0,0 1 1 0 0,0 0 0 0 0,0-1-1 0 0,1 1 1 0 0,-1-1-1 0 0,0 1 1 0 0,0-1 0 0 0,1 0-1 0 0,-1 0 1 0 0,1 1-1 0 0,-1-1 1 0 0,1 0-1 0 0,0 0 1 0 0,-1-1 0 0 0,1 1-1 0 0,0 0 1 0 0,-1 0-1 0 0,1-1 1 0 0,0 1 0 0 0,0-1-1 0 0,0 0 1 0 0,0 1-1 0 0,0-1 1 0 0,0 0-1 0 0,-1 0 1 0 0,1 0 0 0 0,0 0-1 0 0,0-1 1 0 0,0 1-1 0 0,0 0 1 0 0,1-1-12 0 0,8-3 58 0 0,0 0 0 0 0,0-1 1 0 0,0 0-1 0 0,-1 0 0 0 0,0-1 0 0 0,0-1 1 0 0,-1 0-1 0 0,0 0 0 0 0,4-3-58 0 0,-1-2-29 0 0,0-1 0 0 0,0 1 0 0 0,-2-2 0 0 0,1 1-1 0 0,-2-2 1 0 0,1-1 29 0 0,5-18-253 0 0,-8 16 120 0 0,-2-2 93 0 0,-7 16 0 0 0,-3 12 30 0 0,1-1 46 0 0,1 1-1 0 0,0 0 1 0 0,0 0-1 0 0,1 0 1 0 0,0 0-1 0 0,0 0 1 0 0,1 0-1 0 0,0 1 1 0 0,0-1-1 0 0,1 0 1 0 0,0 1-1 0 0,1-1 1 0 0,0 0-1 0 0,0 1 1 0 0,1-1-1 0 0,2 7-35 0 0,-1-1 55 0 0,-3-12-46 0 0,1 0 0 0 0,-1 0 1 0 0,1 1-1 0 0,-1-1 0 0 0,1 0 0 0 0,0 0 1 0 0,0 0-1 0 0,0 0 0 0 0,0 0 0 0 0,0 0 1 0 0,0 0-1 0 0,0 0 0 0 0,1 0 0 0 0,-1-1 1 0 0,1 1-1 0 0,-1 0 0 0 0,2 0-9 0 0,-1-1 16 0 0,0 0-1 0 0,0-1 0 0 0,0 1 0 0 0,0-1 0 0 0,0 0 1 0 0,0 1-1 0 0,0-1 0 0 0,0 0 0 0 0,0 0 0 0 0,0 0 1 0 0,0-1-1 0 0,0 1 0 0 0,0 0 0 0 0,0-1 1 0 0,0 1-1 0 0,0-1 0 0 0,0 0 0 0 0,0 0 0 0 0,0 0 1 0 0,0 0-1 0 0,-1 0 0 0 0,1 0 0 0 0,0 0 1 0 0,-1 0-1 0 0,1-1 0 0 0,0 0-15 0 0,5-5 4 0 0,1 0 0 0 0,-1-1 0 0 0,-1 1 0 0 0,4-6-4 0 0,-8 11-9 0 0,32-56-459 0 0,-21 42 317 0 0,-4 4 63 0 0,1 0 0 0 0,0 0-1 0 0,1 1 89 0 0,-8 8-23 0 0,0 0 0 0 0,0 1 0 0 0,1-1 0 0 0,-1 1 0 0 0,1 0 0 0 0,-1 0 0 0 0,1 0 0 0 0,0 0 0 0 0,-1 1 0 0 0,1-1 0 0 0,0 1 0 0 0,0 0 0 0 0,2 0 23 0 0,-3 1-2 0 0,0 0 1 0 0,-1 0-1 0 0,1 1 0 0 0,0-1 0 0 0,-1 0 0 0 0,1 1 0 0 0,0 0 0 0 0,-1 0 1 0 0,1 0-1 0 0,-1 0 0 0 0,1 0 0 0 0,-1 0 0 0 0,1 1 0 0 0,-1-1 0 0 0,0 1 1 0 0,0-1-1 0 0,0 1 0 0 0,0 0 0 0 0,0 0 0 0 0,0 0 0 0 0,1 2 2 0 0,2 2 107 0 0,0 1-1 0 0,-1-1 1 0 0,0 1-1 0 0,0 0 1 0 0,-1 0-1 0 0,3 7-106 0 0,-1 1 195 0 0,-1-1-1 0 0,0 1 0 0 0,-1 0 0 0 0,0 2-194 0 0,-2-10 76 0 0,-1-1 0 0 0,1 1 0 0 0,-1-1-1 0 0,-1 1 1 0 0,1 0 0 0 0,-1-1 0 0 0,0 1-1 0 0,0-1 1 0 0,-1 0 0 0 0,-1 5-76 0 0,2-10 65 0 0,1-1-1 0 0,0 1-90 0 0,0-1 0 0 0,0 1-1 0 0,0-1 1 0 0,0 1 0 0 0,0 0-1 0 0,1-1 1 0 0,-1 1 0 0 0,0-1-1 0 0,0 1 1 0 0,1 0 0 0 0,-1-1-1 0 0,0 1 1 0 0,0-1 0 0 0,1 1-1 0 0,-1-1 1 0 0,1 1 0 0 0,-1-1-1 0 0,0 0 1 0 0,1 1 0 0 0,-1-1-1 0 0,1 1 1 0 0,-1-1 0 0 0,1 0-1 0 0,-1 1 1 0 0,1-1 0 0 0,-1 0-1 0 0,1 0 1 0 0,0 1 0 0 0,-1-1-1 0 0,1 0 1 0 0,-1 0 0 0 0,1 0-1 0 0,0 0 27 0 0,1 1-272 0 0,0-1-1 0 0,0 0 1 0 0,1 0-1 0 0,-1 0 1 0 0,0 0-1 0 0,1 0 1 0 0,-1-1-1 0 0,0 1 273 0 0,15-3-2039 0 0</inkml:trace>
  <inkml:trace contextRef="#ctx0" brushRef="#br0" timeOffset="-112205.01">11770 10151 12896 0 0,'0'0'594'0'0,"0"-1"-16"0"0,-1 1-504 0 0,1-1 0 0 0,-1 0 0 0 0,0 0 0 0 0,1 1 0 0 0,-1-1 0 0 0,1 0 0 0 0,-1 1 0 0 0,0-1 0 0 0,0 0 0 0 0,1 1 0 0 0,-1-1 0 0 0,0 1 0 0 0,0 0 0 0 0,0-1 0 0 0,0 1 0 0 0,0 0 0 0 0,0-1 0 0 0,1 1 0 0 0,-1 0 0 0 0,0 0 0 0 0,0 0 0 0 0,0 0 0 0 0,0 0 0 0 0,0 0 0 0 0,0 0 0 0 0,0 0 0 0 0,0 0-74 0 0,-1 0 564 0 0,-3 0-142 0 0,0 1 0 0 0,0 0 1 0 0,0 0-1 0 0,0 0 0 0 0,0 0 0 0 0,1 1 0 0 0,-1 0 0 0 0,0 0 0 0 0,0 1-422 0 0,-41 24 568 0 0,37-21-247 0 0,-18 12 63 0 0,1 1-1 0 0,2 1 1 0 0,-13 14-384 0 0,31-28 28 0 0,0 0 0 0 0,0 1 0 0 0,1 0 0 0 0,-2 3-28 0 0,5-7 3 0 0,0 0-1 0 0,1 0 1 0 0,-1 0 0 0 0,0 1 0 0 0,1-1 0 0 0,0 1 0 0 0,0-1 0 0 0,0 1 0 0 0,0-1 0 0 0,0 4-3 0 0,1-6 5 0 0,0 0-1 0 0,0 0 1 0 0,0 0 0 0 0,1 0-1 0 0,-1-1 1 0 0,0 1 0 0 0,0 0-1 0 0,1 0 1 0 0,-1-1 0 0 0,0 1-1 0 0,1 0 1 0 0,-1 0 0 0 0,1-1-1 0 0,-1 1 1 0 0,1 0 0 0 0,-1-1-1 0 0,1 1 1 0 0,-1-1 0 0 0,1 1-1 0 0,0-1 1 0 0,-1 1 0 0 0,1-1-1 0 0,0 1 1 0 0,-1-1 0 0 0,1 0-1 0 0,0 1 1 0 0,0-1-5 0 0,18 4 135 0 0,-10-5-100 0 0,0 0 0 0 0,0 0 0 0 0,0-1 0 0 0,0-1 0 0 0,0 1 0 0 0,0-1 0 0 0,-1-1 0 0 0,1 0 0 0 0,-1 0 1 0 0,0 0-1 0 0,0-1 0 0 0,-1 0 0 0 0,1-1 0 0 0,-1 0 0 0 0,6-6-35 0 0,-2 1 27 0 0,4-3 3 0 0,-1-1 0 0 0,0 0 0 0 0,-1 0-1 0 0,-1-2 1 0 0,-1 0 0 0 0,1-2-30 0 0,3-9-139 0 0,-1-2 0 0 0,-1 1 0 0 0,-1-2 0 0 0,4-24 139 0 0,-13 44-72 0 0,-1 0 0 0 0,0-1 0 0 0,-1-2 72 0 0,-1 10-8 0 0,0 1 1 0 0,0-1-1 0 0,0 0 0 0 0,0 0 1 0 0,-1 1-1 0 0,1-1 1 0 0,-1 0-1 0 0,0 1 1 0 0,0-1-1 0 0,0 1 0 0 0,-2-2 8 0 0,-2-1-58 0 0,4 6 56 0 0,0 0 0 0 0,1 0 1 0 0,-1 0-1 0 0,1 0 0 0 0,-1 0 1 0 0,1 0-1 0 0,-1 0 0 0 0,0 0 1 0 0,1 0-1 0 0,-1 0 0 0 0,1 0 1 0 0,-1 0-1 0 0,0 0 0 0 0,1 0 1 0 0,-1 0-1 0 0,1 1 0 0 0,-1-1 1 0 0,1 0-1 0 0,-1 0 1 0 0,1 1-1 0 0,-1-1 0 0 0,1 0 1 0 0,-1 1-1 0 0,1-1 0 0 0,-1 1 1 0 0,1-1-1 0 0,0 1 0 0 0,-1-1 1 0 0,1 0-1 0 0,0 1 0 0 0,-1-1 1 0 0,1 1-1 0 0,0 0 0 0 0,-1-1 1 0 0,1 1-1 0 0,0-1 0 0 0,0 1 2 0 0,0-1-4 0 0,-4 6 4 0 0,1 1 0 0 0,0-1 0 0 0,0 0 0 0 0,1 1 0 0 0,0 0 0 0 0,0-1 0 0 0,0 1 0 0 0,0 5 0 0 0,0 9 39 0 0,0 1 1 0 0,2 2-40 0 0,-1 10 87 0 0,0-16-5 0 0,0 0 0 0 0,1 1 0 0 0,1-1 1 0 0,1-1-1 0 0,1 1 0 0 0,0 0 1 0 0,5 11-83 0 0,-5-18 62 0 0,1 0 0 0 0,1 0 0 0 0,0 0 0 0 0,3 3-62 0 0,-6-10 23 0 0,1 0-1 0 0,0-1 1 0 0,0 1 0 0 0,0-1 0 0 0,0 1-1 0 0,0-1 1 0 0,1 0 0 0 0,0 0 0 0 0,-1 0-1 0 0,1-1 1 0 0,0 1 0 0 0,4 1-23 0 0,0-1 50 0 0,0-1-1 0 0,0 1 1 0 0,0-1 0 0 0,0-1-1 0 0,1 1 1 0 0,-1-2 0 0 0,0 1 0 0 0,5-1-50 0 0,5-1 16 0 0,-1 0 0 0 0,1-1 1 0 0,8-3-17 0 0,-20 4 10 0 0,0-1 1 0 0,0-1 0 0 0,0 1-1 0 0,0-1 1 0 0,0 0 0 0 0,-1 0-1 0 0,1 0 1 0 0,-1-1 0 0 0,0 0-1 0 0,0 0 1 0 0,4-4-11 0 0,4-6-113 0 0,-1 0 0 0 0,0 0 0 0 0,3-7 113 0 0,-11 15-100 0 0,0-1 0 0 0,0 1 0 0 0,-1-1 0 0 0,0 0-1 0 0,2-5 101 0 0,-4 9-37 0 0,0-1 0 0 0,0 1 0 0 0,-1 0 0 0 0,1 0 0 0 0,-1-1-1 0 0,1 1 1 0 0,-1 0 0 0 0,0-1 0 0 0,0 1 0 0 0,-1 0 0 0 0,1 0-1 0 0,-1-1 1 0 0,0-1 37 0 0,0 4-5 0 0,1-1-1 0 0,-1 1 0 0 0,1 0 1 0 0,-1-1-1 0 0,0 1 1 0 0,0 0-1 0 0,0 0 0 0 0,1 0 1 0 0,-1 0-1 0 0,0 0 1 0 0,0 0-1 0 0,-1 0 0 0 0,1 0 1 0 0,0 0-1 0 0,0 0 1 0 0,0 1-1 0 0,-1-1 0 0 0,1 0 1 0 0,0 1-1 0 0,0-1 0 0 0,-1 1 1 0 0,1-1-1 0 0,-1 1 1 0 0,1 0-1 0 0,0 0 0 0 0,-1 0 1 0 0,1-1-1 0 0,-1 1 6 0 0,0 1 10 0 0,0-1 1 0 0,0 0-1 0 0,0 0 0 0 0,0 0 0 0 0,1 1 0 0 0,-1-1 0 0 0,0 1 0 0 0,0 0 1 0 0,1-1-1 0 0,-1 1 0 0 0,0 0 0 0 0,1 0 0 0 0,-1 0 0 0 0,0 0 0 0 0,1 0 1 0 0,0 1-1 0 0,-1-1 0 0 0,1 0 0 0 0,0 1 0 0 0,-1-1 0 0 0,1 1-10 0 0,-9 12 113 0 0,7-11-94 0 0,1 0 1 0 0,-1 0-1 0 0,1 0 1 0 0,0 0-1 0 0,0 1 1 0 0,-1 2-20 0 0,2-3 12 0 0,-1 0 0 0 0,1 1 0 0 0,0-1 0 0 0,0 1 0 0 0,0 0 1 0 0,0-1-1 0 0,1 1 0 0 0,-1 0 0 0 0,1-1 0 0 0,0 1 0 0 0,0 0 0 0 0,0 0 1 0 0,1-1-1 0 0,-1 1 0 0 0,1 0 0 0 0,0-1 0 0 0,1 4-12 0 0,-1-4 13 0 0,0 0-1 0 0,0 0 1 0 0,0 0-1 0 0,0 0 0 0 0,0-1 1 0 0,0 1-1 0 0,1 0 1 0 0,0-1-1 0 0,-1 1 1 0 0,1-1-1 0 0,0 0 0 0 0,0 0 1 0 0,0 1-1 0 0,0-1 1 0 0,0-1-1 0 0,1 1 0 0 0,-1 0 1 0 0,1 0-1 0 0,-1-1 1 0 0,1 1-1 0 0,0-1 1 0 0,1 1-13 0 0,-1-2 15 0 0,0 1 1 0 0,0-1 0 0 0,0 0 0 0 0,0 0-1 0 0,0-1 1 0 0,0 1 0 0 0,-1 0-1 0 0,1-1 1 0 0,0 0 0 0 0,0 1 0 0 0,2-2-16 0 0,31-14 129 0 0,-33 14-117 0 0,14-7-90 0 0,0 0-1 0 0,0-2 1 0 0,-1 0-1 0 0,-1-1 1 0 0,0 0 0 0 0,9-11 78 0 0,-15 14-112 0 0,-1 1 1 0 0,2 0-1 0 0,-1 1 1 0 0,1 0-1 0 0,0 0 1 0 0,0 1 0 0 0,0 0-1 0 0,1 1 1 0 0,0 0-1 0 0,0 1 1 0 0,1 0-1 0 0,4 0 112 0 0,-14 4-6 0 0,0-1-1 0 0,1 1 0 0 0,-1 0 0 0 0,0 0 1 0 0,0 0-1 0 0,0 0 0 0 0,0 0 0 0 0,0 1 1 0 0,1-1-1 0 0,-1 1 0 0 0,0-1 1 0 0,0 1-1 0 0,0 0 0 0 0,0 0 0 0 0,0 0 1 0 0,0 0-1 0 0,-1 0 0 0 0,1 0 0 0 0,0 0 1 0 0,0 1-1 0 0,1 0 7 0 0,0 2-5 0 0,0-1 0 0 0,0 1-1 0 0,-1-1 1 0 0,1 1 0 0 0,-1 0 0 0 0,1 0 0 0 0,-1 0 0 0 0,0 1-1 0 0,0 1 6 0 0,29 68 670 0 0,-10-31 338 0 0,-21-41-770 0 0,0-2 2 0 0,0 0-8 0 0,0 0-34 0 0,0 0-20 0 0,0 0-2 0 0,1-1-151 0 0,0 1-1 0 0,0 0 1 0 0,0 0 0 0 0,0 0-1 0 0,0-1 1 0 0,0 1 0 0 0,0 0-1 0 0,0-1 1 0 0,0 1 0 0 0,0-1-1 0 0,0 1 1 0 0,0-1-1 0 0,0 0 1 0 0,0 1 0 0 0,0-1-1 0 0,-1 0 1 0 0,1 1 0 0 0,0-1-1 0 0,-1 0 1 0 0,1 0-25 0 0,14-19 159 0 0,15-33-18 0 0,-23 37-301 0 0,2 1-1 0 0,-1 0 0 0 0,7-6 161 0 0,-7 12-345 0 0,0 0 0 0 0,1 0 1 0 0,0 1-1 0 0,1 1 0 0 0,0-1 0 0 0,0 1 0 0 0,0 1 1 0 0,3-1 344 0 0,18-9-2652 0 0,0 2-1 0 0,7-1 2653 0 0,4 0-1887 0 0</inkml:trace>
  <inkml:trace contextRef="#ctx0" brushRef="#br0" timeOffset="-111662.356">13190 9964 3224 0 0,'0'-1'240'0'0,"0"-1"224"0"0,0 1 1 0 0,-1-1-1 0 0,1 0 1 0 0,0 1-1 0 0,-1-1 1 0 0,1 1-1 0 0,-1-1 0 0 0,0 1 1 0 0,1-1-1 0 0,-1 1 1 0 0,0-1-1 0 0,0 1 1 0 0,0-1-1 0 0,0 1 1 0 0,0 0-1 0 0,0 0 1 0 0,0-1-1 0 0,-2 0-464 0 0,-12-8 4219 0 0,6 6-4250 0 0,3 3 334 0 0,0 0 1 0 0,1 0 0 0 0,-1 1 0 0 0,0 0-1 0 0,1 0 1 0 0,-1 0 0 0 0,0 0 0 0 0,1 1 0 0 0,-1 0-1 0 0,0 0 1 0 0,1 1 0 0 0,-1-1 0 0 0,1 1-1 0 0,0 1 1 0 0,0-1 0 0 0,0 1 0 0 0,0-1 0 0 0,0 1-1 0 0,0 1-303 0 0,-2 0 353 0 0,0 0 0 0 0,1 1 0 0 0,0 0 0 0 0,-5 4-353 0 0,11-8 83 0 0,-4 20 164 0 0,3-19-225 0 0,1 1 0 0 0,-1-1 1 0 0,1 1-1 0 0,-1 0 0 0 0,1 0 0 0 0,0-1 0 0 0,0 1 0 0 0,0 0 1 0 0,1 2-23 0 0,14 68 565 0 0,19 112-544 0 0,-26-139 88 0 0,3 5-109 0 0,6 39 241 0 0,-15-79-149 0 0,-1-1 1 0 0,0 1 0 0 0,-1 0 0 0 0,-1 6-93 0 0,1-13 52 0 0,-1 1 0 0 0,0 0 1 0 0,0-1-1 0 0,0 1 0 0 0,-1-1 1 0 0,0 1-1 0 0,0-1 0 0 0,0 0 1 0 0,0 1-1 0 0,0-1 0 0 0,-3 2-52 0 0,1 0 41 0 0,0-2 0 0 0,-1 1 0 0 0,1 0 0 0 0,-1-1-1 0 0,0 0 1 0 0,0 0 0 0 0,-1 0 0 0 0,1-1 0 0 0,-1 0 0 0 0,-2 1-41 0 0,-3 1 32 0 0,1-1 1 0 0,-1-1 0 0 0,0 0 0 0 0,0-1-1 0 0,-8 1-32 0 0,9-1 17 0 0,-1 0 0 0 0,0-1 0 0 0,0 0-1 0 0,0-1 1 0 0,0 0 0 0 0,1-1 0 0 0,-1 0-1 0 0,0-1 1 0 0,0 0 0 0 0,1-1 0 0 0,-1 0 0 0 0,-2-2-17 0 0,-5-2-68 0 0,12 5 65 0 0,0 0 0 0 0,0 0 1 0 0,1-1-1 0 0,-1 0 1 0 0,0-1 2 0 0,4 3-159 0 0,1-1 0 0 0,-1 1 0 0 0,0-1 0 0 0,1 1-1 0 0,-1-1 1 0 0,1 0 0 0 0,-1 1 0 0 0,1-1 0 0 0,0 0 0 0 0,0 0 0 0 0,0 0 0 0 0,0 0 0 0 0,0 0 0 0 0,0 0 0 0 0,1-1 0 0 0,-1-1 159 0 0,-2-5-2376 0 0,3 0-5459 0 0</inkml:trace>
  <inkml:trace contextRef="#ctx0" brushRef="#br0" timeOffset="-110885.466">13088 10020 5064 0 0,'0'0'389'0'0,"0"0"-74"0"0,0 0 614 0 0,0 0 300 0 0,0 0 62 0 0,0 0-62 0 0,0 0-305 0 0,0 0-129 0 0,0 0-26 0 0,0 0-25 0 0,0 0-73 0 0,0 0-30 0 0,0 0-7 0 0,0 0-65 0 0,0 0-264 0 0,0 0-118 0 0,0 0-25 0 0,0 0 22 0 0,0 2 100 0 0,1 6 147 0 0,0 0-1 0 0,0 0 1 0 0,1 0-1 0 0,0 2-430 0 0,6 29 1040 0 0,-7-14-947 0 0,0 0 0 0 0,-2 0 1 0 0,0 0-1 0 0,-2 0 0 0 0,-1-1 1 0 0,-1 1-1 0 0,-1 0-93 0 0,-6 37-461 0 0,6-32-2858 0 0,6-22 1993 0 0</inkml:trace>
  <inkml:trace contextRef="#ctx0" brushRef="#br0" timeOffset="-110417.509">13574 9970 7832 0 0,'0'0'356'0'0,"-7"-10"136"0"0,7 8-379 0 0,-1 1 1 0 0,0 0-1 0 0,0 0 1 0 0,0 0-1 0 0,-1 0 1 0 0,1 0-1 0 0,0 0 1 0 0,0 0-1 0 0,0 0 1 0 0,-1 0-1 0 0,1 1 1 0 0,0-1-1 0 0,-1 0 0 0 0,1 1 1 0 0,-1-1-1 0 0,1 1 1 0 0,-1 0-1 0 0,1-1 1 0 0,-1 1-1 0 0,1 0 1 0 0,-1 0-1 0 0,1 0 1 0 0,-1 0-1 0 0,1 0 1 0 0,-1 0-1 0 0,1 1 1 0 0,-2-1-114 0 0,-3 2 927 0 0,0 0-1 0 0,0 0 1 0 0,1 1 0 0 0,-1 0 0 0 0,-4 3-927 0 0,-3 0 755 0 0,0 1-16 0 0,-1 0 0 0 0,1 1 0 0 0,0 1 0 0 0,-4 4-739 0 0,10-8 169 0 0,1 1 0 0 0,0 0 0 0 0,0 0 0 0 0,0 1 0 0 0,1 0 0 0 0,0 0 0 0 0,1 0 0 0 0,-4 6-169 0 0,7-10 32 0 0,-1 0 1 0 0,1 0 0 0 0,-1 0 0 0 0,1 0-1 0 0,0 0 1 0 0,0 1 0 0 0,0-1-1 0 0,1 0 1 0 0,-1 1 0 0 0,1-1 0 0 0,0 0-1 0 0,0 1 1 0 0,0-1 0 0 0,0 1 0 0 0,0-1-1 0 0,1 0 1 0 0,0 1 0 0 0,-1-1-1 0 0,1 0 1 0 0,0 1 0 0 0,1-1 0 0 0,-1 0-1 0 0,1 0 1 0 0,0 2-33 0 0,1-2 27 0 0,-1 0 0 0 0,0 0 0 0 0,1 0 0 0 0,0 0 0 0 0,0-1 0 0 0,0 1 0 0 0,0-1 0 0 0,0 0 0 0 0,0 0 0 0 0,1 0 0 0 0,-1 0 0 0 0,1 0 0 0 0,-1-1 0 0 0,1 1 0 0 0,0-1 0 0 0,-1 0 0 0 0,1 0 0 0 0,0-1 0 0 0,4 1-27 0 0,2 0 62 0 0,0 0 1 0 0,0-1-1 0 0,0 0 0 0 0,0-1 1 0 0,0 0-1 0 0,0-1 0 0 0,2 0-62 0 0,-4 0 51 0 0,-1-1-1 0 0,0 1 1 0 0,0-1-1 0 0,0 0 1 0 0,0-1-1 0 0,0 0 0 0 0,-1 0 1 0 0,0 0-1 0 0,1-1 1 0 0,-2 0-1 0 0,1 0 1 0 0,0-1-1 0 0,-1 1 1 0 0,0-1-1 0 0,-1 0 0 0 0,1-1 1 0 0,-1 1-1 0 0,2-5-50 0 0,-4 7-2 0 0,0-1-1 0 0,0 1 1 0 0,0-1-1 0 0,-1 1 0 0 0,1-1 1 0 0,-1 0-1 0 0,0 0 1 0 0,-1 0-1 0 0,1 0 1 0 0,-1 0-1 0 0,0 1 0 0 0,0-1 1 0 0,-1 0-1 0 0,0-3 3 0 0,0 0-18 0 0,-1 1-1 0 0,-1-1 1 0 0,0 1-1 0 0,0 0 0 0 0,0 0 1 0 0,-3-4 18 0 0,4 8-18 0 0,0-1 0 0 0,-1 1 0 0 0,0-1 0 0 0,0 1-1 0 0,0 0 1 0 0,0 0 0 0 0,0 1 0 0 0,0-1 0 0 0,-1 1 0 0 0,1-1 0 0 0,-1 1 0 0 0,0 0 0 0 0,0 0 18 0 0,1 1-88 0 0,0 0 0 0 0,0-1 0 0 0,0 1 0 0 0,0 1 1 0 0,0-1-1 0 0,0 0 0 0 0,0 1 0 0 0,0-1 1 0 0,0 1-1 0 0,-1 0 0 0 0,0 0 88 0 0,3 1-300 0 0,-1-1 0 0 0,0 1 0 0 0,0-1 0 0 0,0 1 0 0 0,1 0 0 0 0,-1-1 0 0 0,0 1 0 0 0,1 0 0 0 0,-1 0 0 0 0,1 0-1 0 0,-1 1 1 0 0,1-1 0 0 0,-1 0 0 0 0,1 0 0 0 0,0 1 0 0 0,0-1 0 0 0,-1 1 0 0 0,1-1 0 0 0,0 2 300 0 0,-5 3-6378 0 0</inkml:trace>
  <inkml:trace contextRef="#ctx0" brushRef="#br0" timeOffset="-109612.998">14050 9848 5984 0 0,'0'0'273'0'0,"-18"1"102"0"0,8 1 394 0 0,1 1 0 0 0,1 0 1 0 0,-1 0-1 0 0,0 1 0 0 0,1 0 1 0 0,-1 1-770 0 0,9-4 448 0 0,0-1-100 0 0,-1 0-194 0 0,1 0 1 0 0,-1 0 0 0 0,1 0 0 0 0,0 1 0 0 0,-1-1 0 0 0,1 0 0 0 0,0 0-1 0 0,0 1 1 0 0,-1-1 0 0 0,1 0 0 0 0,0 1 0 0 0,-1-1 0 0 0,1 0 0 0 0,0 1-1 0 0,0-1 1 0 0,0 0 0 0 0,-1 1 0 0 0,1-1 0 0 0,0 1 0 0 0,0-1 0 0 0,0 0-1 0 0,0 1 1 0 0,0-1 0 0 0,0 1-155 0 0,0 0 83 0 0,0-1 0 0 0,-1 1 0 0 0,1 0-1 0 0,0-1 1 0 0,0 1 0 0 0,0-1 0 0 0,-1 1 0 0 0,1 0 0 0 0,0-1 0 0 0,-1 1-1 0 0,1-1 1 0 0,-1 1 0 0 0,1-1 0 0 0,0 1 0 0 0,-1-1 0 0 0,1 1-1 0 0,-1-1 1 0 0,1 0 0 0 0,-1 1-83 0 0,-10 5 423 0 0,9-4-358 0 0,0-1 0 0 0,1 0 1 0 0,-1 0-1 0 0,0 0 0 0 0,0-1 1 0 0,0 1-1 0 0,0 0 0 0 0,0-1 1 0 0,0 1-1 0 0,0-1 0 0 0,0 1 1 0 0,0-1-1 0 0,-2 0-65 0 0,-8 3 349 0 0,1 0 230 0 0,17-8 641 0 0,-4 4-1177 0 0,3 1-22 0 0,-3 0 22 0 0,2 0-47 0 0,-2 1-55 0 0,9 6-7 0 0,-10-6 65 0 0,0 0 0 0 0,0 0 0 0 0,-1 0 0 0 0,1-1 0 0 0,0 1 0 0 0,0 0 0 0 0,1-1 1 0 0,-1 1-1 0 0,0-1 0 0 0,0 1 0 0 0,0-1 0 0 0,0 0 0 0 0,0 1 0 0 0,1-1 1 0 0,1 1 0 0 0,0 0 0 0 0,1-1 0 0 0,-1 1 0 0 0,0-1 0 0 0,1 0 0 0 0,-1 0 0 0 0,1 0 0 0 0,-1 0 0 0 0,1 0 0 0 0,-1-1 0 0 0,0 0 0 0 0,3 0 0 0 0,12-3 0 0 0,-15 4 11 0 0,0-1 1 0 0,0 0-1 0 0,0 0 0 0 0,0 0 0 0 0,0 0 0 0 0,0 0 0 0 0,0 0 0 0 0,-1-1 0 0 0,1 0 0 0 0,-1 1 0 0 0,1-1 0 0 0,-1 0 1 0 0,1 0-1 0 0,0-2-11 0 0,4-4 58 0 0,0 0 1 0 0,-1-1-1 0 0,3-4-58 0 0,-9 13 1 0 0,1-2 1 0 0,0 1 0 0 0,-1 0 0 0 0,0-1 0 0 0,1 1 0 0 0,-1-1-1 0 0,0 1 1 0 0,0-1 0 0 0,1 1 0 0 0,-1-1 0 0 0,0 1 0 0 0,-1-1 0 0 0,1 1-1 0 0,0-1 1 0 0,0 1 0 0 0,-1-1 0 0 0,1 1 0 0 0,-1-1 0 0 0,1 1 0 0 0,-1 0-1 0 0,1-1 1 0 0,-1 1 0 0 0,0 0 0 0 0,0-1 0 0 0,0 1 0 0 0,0 0 0 0 0,0 0-1 0 0,0 0 1 0 0,0 0 0 0 0,0 0 0 0 0,0 0 0 0 0,0 0 0 0 0,-1 0 0 0 0,1 0-1 0 0,0 1 1 0 0,-1-1 0 0 0,1 0 0 0 0,0 1 0 0 0,-1-1 0 0 0,1 1 0 0 0,-1 0-1 0 0,-1-1-1 0 0,-3 1 5 0 0,0 1 1 0 0,0-1-1 0 0,0 1 0 0 0,1 0 0 0 0,-1 1 0 0 0,0 0 0 0 0,0 0 0 0 0,-2 1-5 0 0,-6 4 149 0 0,-1 1-1 0 0,-4 3-148 0 0,-15 9 286 0 0,24-14-180 0 0,0 0-1 0 0,0 1 0 0 0,0 0 1 0 0,1 0-1 0 0,0 1 0 0 0,1 0 1 0 0,0 1-1 0 0,0-1 0 0 0,0 2 1 0 0,1-1-1 0 0,1 1 0 0 0,0 0 1 0 0,-4 9-106 0 0,9-17 34 0 0,0 1 0 0 0,0-1 0 0 0,0 1 0 0 0,1-1 0 0 0,-1 1 0 0 0,1-1 0 0 0,0 1 0 0 0,-1 0 0 0 0,1-1 0 0 0,0 1 0 0 0,1 0 1 0 0,-1-1-1 0 0,0 1 0 0 0,1-1 0 0 0,-1 1 0 0 0,1 0 0 0 0,0-1 0 0 0,0 1 0 0 0,0-1 0 0 0,0 0 0 0 0,0 1 0 0 0,2 1-34 0 0,0-1 27 0 0,0 0-1 0 0,0 0 0 0 0,0 0 1 0 0,0 0-1 0 0,0-1 0 0 0,0 1 1 0 0,1-1-1 0 0,-1 0 0 0 0,1 0 1 0 0,0 0-1 0 0,0 0 1 0 0,0-1-1 0 0,0 0 0 0 0,1 1-26 0 0,19 3-82 0 0,1 0 0 0 0,-1-2 0 0 0,1-1 0 0 0,-1 0 0 0 0,1-2 0 0 0,0-1 0 0 0,-1-1 0 0 0,3-2 82 0 0,-3 1-537 0 0,12-2-1794 0 0,-12 0-2363 0 0,9-2-2215 0 0</inkml:trace>
  <inkml:trace contextRef="#ctx0" brushRef="#br0" timeOffset="-109310.201">14483 9895 14544 0 0,'-6'-2'207'0'0,"-1"1"0"0"0,1 0 1 0 0,0 0-1 0 0,-1 0 1 0 0,1 0-1 0 0,-1 1 1 0 0,1 0-1 0 0,-1 1 1 0 0,-5 0-208 0 0,-11 3 694 0 0,1 1-1 0 0,-4 2-693 0 0,16-4 539 0 0,5-1-421 0 0,0-1 1 0 0,1 1 0 0 0,-1 0 0 0 0,1 1-1 0 0,-1-1 1 0 0,1 1 0 0 0,0 0-1 0 0,0 0 1 0 0,0 0 0 0 0,-1 1-119 0 0,3-2 74 0 0,0 0 0 0 0,0 1 0 0 0,0-1 0 0 0,0 1 0 0 0,0-1-1 0 0,1 1 1 0 0,-1-1 0 0 0,1 1 0 0 0,0 0 0 0 0,-1 0 0 0 0,1 0 0 0 0,0 0 0 0 0,1 0 0 0 0,-1 0 0 0 0,1 0 0 0 0,-1 0 0 0 0,1 1-74 0 0,0-2 32 0 0,0 0-1 0 0,1 0 1 0 0,-1-1 0 0 0,1 1 0 0 0,-1 0 0 0 0,1 0 0 0 0,0 0 0 0 0,0-1 0 0 0,0 1-1 0 0,0 0 1 0 0,0-1 0 0 0,0 1 0 0 0,0-1 0 0 0,0 1 0 0 0,1-1 0 0 0,-1 0-1 0 0,0 1-31 0 0,31 22 553 0 0,-16-12-239 0 0,19 13-26 0 0,-24-17-106 0 0,0 0 0 0 0,0 0-1 0 0,-1 1 1 0 0,0 1 0 0 0,-1-1-1 0 0,5 7-181 0 0,-14-16 22 0 0,1 1-1 0 0,0 0 0 0 0,-1 0 0 0 0,1-1 0 0 0,-1 1 1 0 0,1 0-1 0 0,-1 0 0 0 0,1 0 0 0 0,-1 0 1 0 0,1 0-1 0 0,-1 0 0 0 0,0 0 0 0 0,0 0 1 0 0,1 0-1 0 0,-1 0 0 0 0,0 0 0 0 0,0 0 1 0 0,0 0-1 0 0,0 0 0 0 0,0 0 0 0 0,0 0 1 0 0,-1 0-1 0 0,1 0 0 0 0,0 0 0 0 0,0 0 0 0 0,-1-1 1 0 0,1 1-1 0 0,-1 0 0 0 0,1 0 0 0 0,0 0 1 0 0,-1 0-1 0 0,0 0 0 0 0,1 0 0 0 0,-1-1 1 0 0,0 1-1 0 0,1 0 0 0 0,-1-1 0 0 0,0 1 1 0 0,0 0-1 0 0,1-1 0 0 0,-1 1 0 0 0,0-1 0 0 0,0 1 1 0 0,0-1-1 0 0,-1 1-21 0 0,-4 2 84 0 0,-1-1 0 0 0,0 1 0 0 0,0-1 0 0 0,0-1 0 0 0,-7 2-84 0 0,-34 3 181 0 0,-24 0-181 0 0,-33 4-3794 0 0,75-7-4000 0 0</inkml:trace>
  <inkml:trace contextRef="#ctx0" brushRef="#br0" timeOffset="-108872.586">13060 9964 3224 0 0,'3'-11'3374'0'0,"2"1"-726"0"0,-3 5-1997 0 0,0 0 0 0 0,1 0 0 0 0,-1 1 0 0 0,1-1 0 0 0,0 1 0 0 0,0 0 0 0 0,1-1 0 0 0,-1 1 0 0 0,1 1 0 0 0,0-1 0 0 0,2-1-651 0 0,-4 3 129 0 0,0 1 0 0 0,1-1-1 0 0,0 0 1 0 0,-1 1 0 0 0,1 0-1 0 0,0-1 1 0 0,0 1 0 0 0,0 0-1 0 0,0 0 1 0 0,0 1 0 0 0,0-1-1 0 0,0 1 1 0 0,0-1-1 0 0,0 1 1 0 0,0 0 0 0 0,0 0-1 0 0,0 1 1 0 0,0-1 0 0 0,0 1-1 0 0,0-1 1 0 0,0 1 0 0 0,0 0-1 0 0,0 0 1 0 0,0 0-1 0 0,-1 0-128 0 0,6 2 150 0 0,0 1 0 0 0,0 0-1 0 0,-1 0 1 0 0,0 0 0 0 0,0 1-1 0 0,0 0 1 0 0,0 0 0 0 0,-1 1-1 0 0,0 0 1 0 0,0 0-1 0 0,0 1 1 0 0,-1-1 0 0 0,0 1-1 0 0,0 0 1 0 0,-1 1 0 0 0,0-1-1 0 0,0 2-149 0 0,-2-4 75 0 0,0-1 0 0 0,0 1-1 0 0,-1 0 1 0 0,0 0 0 0 0,0 0-1 0 0,0 0 1 0 0,0 0 0 0 0,-1 1-1 0 0,0-1 1 0 0,0 0 0 0 0,-1 0-1 0 0,1 0 1 0 0,-1 0 0 0 0,0 0-1 0 0,0 0 1 0 0,-1 0 0 0 0,1 0-1 0 0,-1 0 1 0 0,0-1 0 0 0,-1 1-1 0 0,0 1-74 0 0,-4 4-237 0 0,-1 0 0 0 0,0-1 0 0 0,-1 0 0 0 0,0 0 1 0 0,0-1-1 0 0,0 0 0 0 0,-2 0 237 0 0,-7 6-7917 0 0</inkml:trace>
  <inkml:trace contextRef="#ctx0" brushRef="#br0" timeOffset="-106524.656">981 11697 8752 0 0,'0'0'673'0'0,"0"-8"-410"0"0,-9-23 2810 0 0,8 28-2889 0 0,0 1 0 0 0,1 0 0 0 0,-1-1-1 0 0,0 1 1 0 0,0 0 0 0 0,0 0 0 0 0,-1 0 0 0 0,1 0 0 0 0,0 0 0 0 0,-1 0-1 0 0,1 0 1 0 0,-1 0 0 0 0,0 0 0 0 0,0 1 0 0 0,1-1 0 0 0,-1 1 0 0 0,0-1-1 0 0,0 1 1 0 0,-1 0 0 0 0,1 0 0 0 0,0 0 0 0 0,0 0 0 0 0,-1 0 0 0 0,1 0-1 0 0,0 1 1 0 0,-1-1 0 0 0,1 1 0 0 0,0 0 0 0 0,-1-1-184 0 0,-2 1 166 0 0,1 0 0 0 0,0 0 0 0 0,0 1 0 0 0,0-1 0 0 0,0 1 0 0 0,0 0 0 0 0,0 0 0 0 0,0 0 1 0 0,0 1-1 0 0,0-1 0 0 0,0 1 0 0 0,0 0 0 0 0,1 0 0 0 0,-1 0 0 0 0,1 1 0 0 0,-3 1-166 0 0,-12 15 306 0 0,0 0 0 0 0,1 1 0 0 0,2 0-1 0 0,0 2 1 0 0,-9 16-306 0 0,19-30 67 0 0,1 0-1 0 0,0 0 1 0 0,0 0-1 0 0,1 0 0 0 0,0 1 1 0 0,0-1-1 0 0,1 1 1 0 0,0 0-1 0 0,1 0 0 0 0,0 2-66 0 0,1-9 10 0 0,0 0-1 0 0,0 0 1 0 0,0 0-1 0 0,0 0 1 0 0,1 0-1 0 0,-1 0 1 0 0,1 0-1 0 0,-1 0 1 0 0,1 0-10 0 0,-1-1 8 0 0,1 0 1 0 0,-1 0-1 0 0,0 0 0 0 0,1 0 1 0 0,-1 0-1 0 0,1 0 1 0 0,-1 0-1 0 0,1 0 1 0 0,0-1-1 0 0,-1 1 1 0 0,1 0-1 0 0,0 0 0 0 0,0-1 1 0 0,-1 1-1 0 0,1 0 1 0 0,0-1-1 0 0,0 1 1 0 0,0-1-1 0 0,0 1 0 0 0,0-1-7 0 0,2 2 48 0 0,-1-1-35 0 0,-1 0 0 0 0,1-1 0 0 0,0 1 0 0 0,-1-1 0 0 0,1 1-1 0 0,0-1 1 0 0,-1 0 0 0 0,1 1 0 0 0,0-1 0 0 0,-1 0 0 0 0,1 0 0 0 0,0 0-1 0 0,-1-1 1 0 0,1 1 0 0 0,0 0 0 0 0,-1-1 0 0 0,1 1 0 0 0,0-1-14 0 0,2 0 30 0 0,5-2 9 0 0,1 0 0 0 0,-1-1 0 0 0,1-1 0 0 0,-1 0 0 0 0,0 0 0 0 0,-1-1 0 0 0,0 0 0 0 0,8-6-39 0 0,-9 6 27 0 0,8-6-39 0 0,0-1 1 0 0,-1-1 0 0 0,0 0-1 0 0,-1-1 1 0 0,6-10 11 0 0,-5 9-76 0 0,-10 11 57 0 0,0 1 1 0 0,0-1 0 0 0,0 0 0 0 0,0-1 0 0 0,-1 1 18 0 0,-13 21-170 0 0,4-6 159 0 0,0-1 0 0 0,1 1 1 0 0,-3 7 10 0 0,6-13 22 0 0,1 0 1 0 0,0-1 0 0 0,0 1-1 0 0,1 0 1 0 0,-1 0-1 0 0,1 0 1 0 0,-1 0 0 0 0,1 0-1 0 0,1 0 1 0 0,-1 0 0 0 0,0 0-1 0 0,1 1-22 0 0,0-1 3 0 0,-1-1 0 0 0,1 1 0 0 0,-1-1 0 0 0,1 0-1 0 0,0 1 1 0 0,0-1 0 0 0,1 0 0 0 0,-1 0 0 0 0,1 0-1 0 0,-1 0 1 0 0,1 0 0 0 0,0 0 0 0 0,0 0 0 0 0,0-1-1 0 0,1 1 1 0 0,-1-1 0 0 0,1 1 0 0 0,-1-1 0 0 0,3 2-3 0 0,2-1 5 0 0,-1 1 0 0 0,1-1 1 0 0,0 0-1 0 0,0 0 0 0 0,1-1 0 0 0,-1 0 1 0 0,0-1-1 0 0,1 1 0 0 0,4-1-5 0 0,28 0-1981 0 0,-1-4-4581 0 0,-17 0-27 0 0</inkml:trace>
  <inkml:trace contextRef="#ctx0" brushRef="#br0" timeOffset="-106123.348">1625 11595 15088 0 0,'0'0'693'0'0,"0"0"-21"0"0,3 14-406 0 0,95 199 5117 0 0,-96-208-5340 0 0,0 0 1 0 0,0 0-1 0 0,-1 1 0 0 0,0-1 1 0 0,0 0-1 0 0,0 2-43 0 0,-1-5 69 0 0,0-2 1 0 0,0 0 22 0 0,0 0 10 0 0,0 0 2 0 0,0 0 0 0 0,-2-1-85 0 0,0 1 0 0 0,0-1-1 0 0,0 1 1 0 0,0-1-1 0 0,0 0 1 0 0,0 1 0 0 0,1-1-1 0 0,-1 0 1 0 0,0 0 0 0 0,0 0-1 0 0,1-1 1 0 0,-1 1 0 0 0,1 0-1 0 0,-1-1 1 0 0,1 1-1 0 0,-1-1 1 0 0,1 1 0 0 0,0-1-1 0 0,0 1 1 0 0,-1-2-19 0 0,0-1-56 0 0,-1-1-1 0 0,0 1 1 0 0,1-1-1 0 0,0 0 1 0 0,0 0-1 0 0,0 0 1 0 0,0-2 56 0 0,0-3-91 0 0,0 0 1 0 0,1 0 0 0 0,0 0 0 0 0,1 0-1 0 0,0 0 1 0 0,0 0 0 0 0,1 0 0 0 0,2-5 90 0 0,-3 11-36 0 0,1-1 1 0 0,1 1-1 0 0,-1 0 1 0 0,1-1 0 0 0,-1 1-1 0 0,1 0 1 0 0,1 0-1 0 0,-1 0 1 0 0,0 0 0 0 0,1 0-1 0 0,0 1 1 0 0,0-1-1 0 0,0 1 1 0 0,0 0 0 0 0,1-1-1 0 0,-1 2 1 0 0,1-1-1 0 0,0 0 1 0 0,1 0 35 0 0,4-2-35 0 0,1 0 0 0 0,-1 1 0 0 0,1 1 0 0 0,0-1 0 0 0,-1 2 0 0 0,1-1 0 0 0,1 1 0 0 0,-1 1 0 0 0,0 0 0 0 0,0 0-1 0 0,0 1 1 0 0,1 0 0 0 0,-1 1 0 0 0,2 1 35 0 0,15 2-391 0 0,23 4 322 0 0,-17-2-5786 0 0,-15-2-465 0 0</inkml:trace>
  <inkml:trace contextRef="#ctx0" brushRef="#br0" timeOffset="-104973.497">2144 11595 7920 0 0,'0'0'362'0'0,"0"-1"-11"0"0,0-4-223 0 0,0 4 109 0 0,0 0-1 0 0,0 0 1 0 0,0 0-1 0 0,0 0 1 0 0,0 0-1 0 0,0 0 1 0 0,0 0-1 0 0,0 0 1 0 0,-1 0-1 0 0,1 0 1 0 0,0 0 0 0 0,-1 0-1 0 0,1 0 1 0 0,-1 0-1 0 0,1 0 1 0 0,-1 0-1 0 0,1 0 1 0 0,-1 1-1 0 0,0-1 1 0 0,0 0-1 0 0,1 0 1 0 0,-1 0-1 0 0,0 1 1 0 0,0-1-237 0 0,0 0 149 0 0,-1 1 1 0 0,1 0-1 0 0,0-1 0 0 0,-1 1 1 0 0,1 0-1 0 0,0 0 0 0 0,-1 0 1 0 0,1 0-1 0 0,0 0 0 0 0,-1 0 1 0 0,1 0-1 0 0,0 0 1 0 0,-1 0-1 0 0,1 1 0 0 0,0-1 1 0 0,-1 1-150 0 0,-5 1 311 0 0,0 1 1 0 0,1 0 0 0 0,0 0 0 0 0,-1 1-1 0 0,1 0 1 0 0,0 0-312 0 0,-6 5 364 0 0,1-1 1 0 0,0 1-1 0 0,0 1 0 0 0,1 0 0 0 0,0 1 1 0 0,0-1-1 0 0,1 2 0 0 0,1 0 0 0 0,0 0 1 0 0,0 1-365 0 0,4-4 92 0 0,0-1 0 0 0,1 1 1 0 0,0 0-1 0 0,0 0 0 0 0,1 0 1 0 0,0 1-93 0 0,1-8 27 0 0,1 0 1 0 0,-1 0 0 0 0,1 0 0 0 0,0 0-1 0 0,0 0 1 0 0,0 0 0 0 0,0 0 0 0 0,0 0-1 0 0,0 0 1 0 0,1 0 0 0 0,-1 0 0 0 0,1 0-1 0 0,-1 0 1 0 0,1 0 0 0 0,0 0 0 0 0,0 0-1 0 0,0 0 1 0 0,0-1 0 0 0,0 1 0 0 0,0 0 0 0 0,1-1-1 0 0,-1 1 1 0 0,0-1 0 0 0,1 1 0 0 0,-1-1-1 0 0,1 1 1 0 0,0-1 0 0 0,-1 0 0 0 0,1 0-1 0 0,1 1-27 0 0,1-1 29 0 0,-1 0 0 0 0,1 0 0 0 0,-1 0-1 0 0,1-1 1 0 0,0 1 0 0 0,0-1-1 0 0,-1 0 1 0 0,1 0 0 0 0,0 0 0 0 0,-1-1-1 0 0,1 1 1 0 0,0-1 0 0 0,-1 0 0 0 0,1 0-1 0 0,-1 0 1 0 0,1 0 0 0 0,2-2-29 0 0,-2 1-86 0 0,0 0-1 0 0,0 0 1 0 0,0-1 0 0 0,0 1-1 0 0,-1-1 1 0 0,1 1 0 0 0,-1-1-1 0 0,0 0 1 0 0,0-1 0 0 0,0 1-1 0 0,0 0 1 0 0,0-1 0 0 0,-1 0-1 0 0,2-1 87 0 0,17-37-1664 0 0,-18 37 1491 0 0,0 0 0 0 0,0 0-1 0 0,0 0 1 0 0,1 0 0 0 0,0 0-1 0 0,0 0 174 0 0,3 0-160 0 0,0 2 118 0 0,-4 3-1 0 0,-1 0 43 0 0,0 0-1 0 0,-1 0 1 0 0,1 0 0 0 0,0 1-1 0 0,-1-1 1 0 0,1 0-1 0 0,-1 1 1 0 0,1 0 0 0 0,0-1-1 0 0,-1 1 1 0 0,1 0-1 0 0,-1 0 1 0 0,0-1 0 0 0,1 1-1 0 0,-1 0 1 0 0,0 1 0 0 0,1-1-1 0 0,-1 0 1 0 0,0 0-1 0 0,0 0 1 0 0,0 1 0 0 0,0-1-1 0 0,0 1 1 0 0,0-1-1 0 0,0 1 1 0 0,-1-1 0 0 0,7 8-1 0 0,10 14 93 0 0,-14-18-73 0 0,1 0-1 0 0,-1 0 0 0 0,1 0 0 0 0,1 0 1 0 0,-1 0-1 0 0,1-1 0 0 0,-1 0 0 0 0,1 0 0 0 0,2 0-18 0 0,5 3 4 0 0,-9-5 10 0 0,-1 0 1 0 0,0-1-1 0 0,1 0 0 0 0,-1 1 1 0 0,1-1-1 0 0,-1 0 1 0 0,1 0-1 0 0,0-1 0 0 0,-1 1 1 0 0,1 0-1 0 0,0-1 1 0 0,0 0-1 0 0,-1 0 0 0 0,1 1 1 0 0,0-2-1 0 0,0 1 1 0 0,0 0-1 0 0,-1-1-14 0 0,4 0-214 0 0,0 0 1 0 0,0-1-1 0 0,-1 0 0 0 0,1 0 1 0 0,-1 0-1 0 0,0-1 0 0 0,1 0 1 0 0,-1 0-1 0 0,0 0 0 0 0,-1-1 1 0 0,1 1-1 0 0,2-4 214 0 0,-4 3-862 0 0,0-1 0 0 0,0-1-1 0 0,0 1 1 0 0,-1 0 0 0 0,0-1 0 0 0,0 0 0 0 0,0 1-1 0 0,0-6 863 0 0,3-6-1079 0 0,1-6-260 0 0,-6 20 1306 0 0,1-1 0 0 0,-1 1 0 0 0,1 0 0 0 0,0 1 0 0 0,0-1 0 0 0,0 0 0 0 0,0 0 0 0 0,0 0 0 0 0,0 0 0 0 0,1 1 0 0 0,0-1 0 0 0,-1 1 0 0 0,1-1 0 0 0,2-1 33 0 0,-3 3 193 0 0,0 0 0 0 0,-1 0 0 0 0,1 1-1 0 0,0-1 1 0 0,0 0 0 0 0,0 1 0 0 0,0-1 0 0 0,0 1 0 0 0,0-1 0 0 0,0 1 0 0 0,0-1 0 0 0,0 1 0 0 0,0-1 0 0 0,0 1 0 0 0,0 0 0 0 0,0 0 0 0 0,0 0 0 0 0,0 0 0 0 0,0 0-1 0 0,0 0 1 0 0,0 0 0 0 0,0 0 0 0 0,0 0 0 0 0,0 0 0 0 0,0 0 0 0 0,0 1 0 0 0,1-1 0 0 0,-1 0 0 0 0,0 1 0 0 0,0-1 0 0 0,-1 1 0 0 0,1-1 0 0 0,0 1 0 0 0,0-1-193 0 0,1 2 200 0 0,0 0 0 0 0,0 1 0 0 0,0-1 0 0 0,-1 0 0 0 0,1 1 0 0 0,-1-1 0 0 0,1 0 0 0 0,-1 1 0 0 0,0 0 0 0 0,0-1-1 0 0,0 1 1 0 0,0 0 0 0 0,-1 1-200 0 0,25 88 3007 0 0,-13-24-1260 0 0,-12-67-1670 0 0,0-1-12 0 0,0 0-1 0 0,0 0 0 0 0,0 0 4 0 0,0 0 16 0 0,6-13 166 0 0,-4 9-231 0 0,0 1 1 0 0,-1-1-1 0 0,0 0 1 0 0,0 0-1 0 0,0 1 1 0 0,0-2-20 0 0,6-18-20 0 0,0 7-100 0 0,4-9-83 0 0,3 4 16 0 0,-11 16 155 0 0,0 0-1 0 0,0 0 0 0 0,1 0 1 0 0,-1 0-1 0 0,1 0 1 0 0,1 1-1 0 0,-1 0 0 0 0,4-3 33 0 0,2 0 0 0 0,-7 8 0 0 0,-1-1 0 0 0,-1 0 2 0 0,0 0-1 0 0,-1 0 1 0 0,1 0-1 0 0,0 0 1 0 0,0 0-1 0 0,0 0 1 0 0,0 0-1 0 0,0 0 1 0 0,0 0-1 0 0,-1 1 1 0 0,1-1-1 0 0,0 0 1 0 0,0 1-1 0 0,0-1 1 0 0,-1 0-1 0 0,1 1 1 0 0,0-1-1 0 0,0 1 1 0 0,-1-1-1 0 0,1 1 0 0 0,0-1 1 0 0,-1 1-2 0 0,3 2 45 0 0,0-1-27 0 0,0 0 1 0 0,-1 0-1 0 0,1 1 1 0 0,-1-1 0 0 0,0 1-1 0 0,1 0 1 0 0,-1-1-1 0 0,0 1 1 0 0,-1 0-1 0 0,1 0 1 0 0,0 1-19 0 0,15 40 312 0 0,-5-10-186 0 0,-10-32-144 0 0,-1 2-480 0 0,1 0 1 0 0,-1-1 0 0 0,1 1-1 0 0,0-1 1 0 0,0 1-1 0 0,0-1 1 0 0,1 0-1 0 0,-1 0 1 0 0,1 0-1 0 0,0 0 1 0 0,-1 0 0 0 0,1-1-1 0 0,4 3 498 0 0,2-2-7034 0 0</inkml:trace>
  <inkml:trace contextRef="#ctx0" brushRef="#br0" timeOffset="-104519.473">3174 11587 17191 0 0,'-1'-1'99'0'0,"0"0"0"0"0,0 0 0 0 0,0 0-1 0 0,0 0 1 0 0,-1 0 0 0 0,1 0 0 0 0,0 1-1 0 0,0-1 1 0 0,-1 0 0 0 0,1 1-1 0 0,0-1 1 0 0,-1 1 0 0 0,1-1 0 0 0,-1 1-1 0 0,1 0 1 0 0,-1 0 0 0 0,1-1-1 0 0,0 1 1 0 0,-1 0 0 0 0,-1 0-99 0 0,0 1 63 0 0,1 0 1 0 0,-1 0 0 0 0,0 0-1 0 0,1 0 1 0 0,-1 0 0 0 0,1 0-1 0 0,-1 1 1 0 0,1-1-1 0 0,-1 1 1 0 0,0 1-64 0 0,-39 25 1280 0 0,27-19-929 0 0,0 0-1 0 0,1 2 1 0 0,0 0-351 0 0,3 0 35 0 0,1 1 0 0 0,0 0 0 0 0,0 1 0 0 0,2-1-1 0 0,-1 2 1 0 0,0 2-35 0 0,4-6-38 0 0,1-1 0 0 0,0 1 0 0 0,1 0 0 0 0,-1 1 38 0 0,4-10 5 0 0,0 0-1 0 0,-1-1 1 0 0,1 1-1 0 0,0 0 1 0 0,0 0 0 0 0,-1 0-1 0 0,1-1 1 0 0,0 1-1 0 0,0 0 1 0 0,0 0-1 0 0,0 0 1 0 0,0 0-1 0 0,0-1 1 0 0,0 1-1 0 0,0 0 1 0 0,0 0 0 0 0,1 0-1 0 0,-1 0 1 0 0,0-1-1 0 0,0 1 1 0 0,1 0-1 0 0,-1 0 1 0 0,1-1-1 0 0,-1 1 1 0 0,0 0-1 0 0,1-1 1 0 0,-1 1 0 0 0,1 0-1 0 0,0-1 1 0 0,-1 1-1 0 0,1-1 1 0 0,-1 1-1 0 0,1-1 1 0 0,0 1-1 0 0,0-1 1 0 0,-1 1-1 0 0,1-1 1 0 0,0 0-1 0 0,0 1 1 0 0,-1-1 0 0 0,1 0-1 0 0,0 0 1 0 0,0 1-1 0 0,0-1 1 0 0,0 0-1 0 0,-1 0 1 0 0,1 0-1 0 0,0 0 1 0 0,0 0-1 0 0,0 0 1 0 0,0 0 0 0 0,0-1-5 0 0,5 1 7 0 0,0-1 1 0 0,-1 0 0 0 0,1 0 0 0 0,0-1-1 0 0,-1 1 1 0 0,1-1 0 0 0,1-1-8 0 0,1-2 16 0 0,1 0 1 0 0,-1 0-1 0 0,0 0 1 0 0,-1-1-1 0 0,1-1 1 0 0,-1 1-1 0 0,-1-1 1 0 0,1 0-1 0 0,-1 0 0 0 0,0-1 1 0 0,-1 0-1 0 0,0 0 1 0 0,0 0-1 0 0,0-1 1 0 0,-1 0-1 0 0,1-4-16 0 0,7-22-9 0 0,-1 0 1 0 0,-2 0-1 0 0,3-27 9 0 0,-5 26-134 0 0,1-11-75 0 0,-4 24 85 0 0,0 0-1 0 0,3-3 125 0 0,-5 4 11 0 0,-2 21 46 0 0,0 1 29 0 0,0 0 8 0 0,1 2-14 0 0,1 5-38 0 0,0 0 0 0 0,-1 0-1 0 0,0 0 1 0 0,0 0-1 0 0,0 4-41 0 0,9 56 176 0 0,-10 118 40 0 0,-2-151-216 0 0,1-28 0 0 0,0 0 0 0 0,0 0 0 0 0,1 0 0 0 0,0-1 0 0 0,0 1 0 0 0,1 0 0 0 0,0 0 0 0 0,-1 0 0 0 0,2-1 0 0 0,-1 1 0 0 0,2 3 0 0 0,-1-3-126 0 0,1-1 0 0 0,-1 1-1 0 0,1-1 1 0 0,1 1 0 0 0,-1-1-1 0 0,3 3 127 0 0,-4-7-60 0 0,0 1 0 0 0,0 0-1 0 0,0 0 1 0 0,0-1 0 0 0,0 1-1 0 0,0-1 1 0 0,0 0 0 0 0,1 1-1 0 0,-1-1 1 0 0,1 0-1 0 0,-1-1 1 0 0,1 1 0 0 0,-1 0-1 0 0,1-1 1 0 0,-1 1 0 0 0,1-1-1 0 0,0 0 61 0 0,4 0-710 0 0,0 0 0 0 0,0-1-1 0 0,0 0 1 0 0,0 0-1 0 0,-1-1 1 0 0,5-1 710 0 0,8-4-2017 0 0</inkml:trace>
  <inkml:trace contextRef="#ctx0" brushRef="#br0" timeOffset="-104197.457">3558 11576 3680 0 0,'0'0'284'0'0,"-7"-13"2292"0"0,6 12-2175 0 0,0 0 0 0 0,0 0 0 0 0,0 1-1 0 0,0-1 1 0 0,0 1 0 0 0,0-1 0 0 0,0 0 0 0 0,0 1 0 0 0,0 0 0 0 0,0-1 0 0 0,-1 1 0 0 0,1 0 0 0 0,0-1 0 0 0,0 1 0 0 0,0 0 0 0 0,0 0-1 0 0,-1 0 1 0 0,1 0 0 0 0,0 0 0 0 0,0 0 0 0 0,0 1 0 0 0,-1-1 0 0 0,1 0 0 0 0,0 1-401 0 0,-33 10 1980 0 0,22-6-1047 0 0,3-2-744 0 0,1 1-1 0 0,-1 0 0 0 0,1 0 0 0 0,0 1 1 0 0,0 0-1 0 0,0 0 0 0 0,1 1 0 0 0,-1 0 1 0 0,2 0-1 0 0,-1 0 0 0 0,1 1 0 0 0,0 0 1 0 0,0 1-1 0 0,0-1 0 0 0,1 1 0 0 0,-3 7-188 0 0,7-12 1 0 0,0 0-1 0 0,0 0 0 0 0,0-1 0 0 0,0 1 1 0 0,1 0-1 0 0,-1 0 0 0 0,1 0 0 0 0,0 0 1 0 0,0 0-1 0 0,0 0 0 0 0,0 0 0 0 0,1-1 1 0 0,-1 1-1 0 0,1 0 0 0 0,-1 0 0 0 0,1 0 1 0 0,0 0-1 0 0,0-1 0 0 0,0 1 1 0 0,1 0-1 0 0,-1-1 0 0 0,1 1 0 0 0,-1-1 1 0 0,1 0-1 0 0,0 1 0 0 0,0-1 0 0 0,0 0 1 0 0,0 0-1 0 0,0 0 0 0 0,0 0 0 0 0,1-1 1 0 0,-1 1-1 0 0,1 0 0 0 0,-1-1 0 0 0,1 0 1 0 0,0 0-1 0 0,-1 0 0 0 0,1 0 0 0 0,0 0 1 0 0,0 0-1 0 0,2 0 0 0 0,6 1 32 0 0,1-1-1 0 0,-1 0 1 0 0,0-1-1 0 0,1 0 1 0 0,-1-1-1 0 0,0 0 1 0 0,1 0 0 0 0,-1-2-1 0 0,0 1 1 0 0,9-4-32 0 0,-15 4 13 0 0,0 0 1 0 0,0 0-1 0 0,-1 0 1 0 0,1 0-1 0 0,0-1 1 0 0,-1 0-1 0 0,0 0 1 0 0,0 0-1 0 0,0-1 1 0 0,0 1-1 0 0,0-1 1 0 0,-1 0-1 0 0,1 0 1 0 0,-1 0-1 0 0,0 0 1 0 0,0-1-1 0 0,-1 1 1 0 0,0-1-1 0 0,1 0 1 0 0,-1 0-1 0 0,-1 0 1 0 0,1 0-1 0 0,-1 0 1 0 0,1-2-14 0 0,-2 5 3 0 0,0-1 1 0 0,0 0-1 0 0,0 1 1 0 0,-1-1 0 0 0,1 0-1 0 0,-1 1 1 0 0,1-1-1 0 0,-1 0 1 0 0,0 1-1 0 0,0-1 1 0 0,0 1-1 0 0,0 0 1 0 0,0-1-1 0 0,-1 1 1 0 0,1 0-1 0 0,-1-1 1 0 0,1 1-1 0 0,-1 0 1 0 0,-1-1-4 0 0,-4-4 12 0 0,-1 0 1 0 0,1 1 0 0 0,-1 0-1 0 0,-6-3-12 0 0,4 2-330 0 0,-1 2-1 0 0,-1-1 1 0 0,1 1-1 0 0,-1 1 1 0 0,0 0-1 0 0,0 1 1 0 0,0 0-1 0 0,0 1 1 0 0,-4 0 330 0 0,4 2-3947 0 0,9 0 1379 0 0,0 0-3214 0 0</inkml:trace>
  <inkml:trace contextRef="#ctx0" brushRef="#br0" timeOffset="-103535.314">3823 11507 12384 0 0,'0'0'281'0'0,"0"0"40"0"0,4 14 418 0 0,0-3-734 0 0,-3-8 74 0 0,0 0 0 0 0,0 0 0 0 0,-1 1 1 0 0,1-1-1 0 0,-1 0 0 0 0,1 2-79 0 0,8 54 2650 0 0,-8-44-2020 0 0,1 1 0 0 0,0-1-1 0 0,4 12-629 0 0,-4-22 111 0 0,-2-5-102 0 0,2 9 327 0 0,-1-1-1 0 0,1 0 1 0 0,-1 1-1 0 0,-1 1-335 0 0,0-10 12 0 0,0 1-1 0 0,1-1 1 0 0,-1 0 0 0 0,0 1-1 0 0,0-1 1 0 0,0 0 0 0 0,0 1 0 0 0,-1-1-1 0 0,1 0 1 0 0,0 0 0 0 0,0 1-1 0 0,0-1 1 0 0,0 0 0 0 0,0 1-1 0 0,0-1 1 0 0,0 0 0 0 0,0 0-1 0 0,-1 1 1 0 0,1-1 0 0 0,0 0-1 0 0,0 0 1 0 0,0 1 0 0 0,-1-1 0 0 0,1 0-1 0 0,0 0 1 0 0,0 0 0 0 0,0 1-1 0 0,-1-1 1 0 0,1 0 0 0 0,0 0-1 0 0,-1 0 1 0 0,1 0 0 0 0,0 0-1 0 0,0 1 1 0 0,-1-1 0 0 0,1 0-1 0 0,0 0 1 0 0,-1 0 0 0 0,1 0 0 0 0,0 0-1 0 0,-1 0 1 0 0,1 0 0 0 0,0 0-1 0 0,0 0 1 0 0,-1 0 0 0 0,1 0-1 0 0,0 0 1 0 0,-1-1 0 0 0,1 1-1 0 0,0 0 1 0 0,0 0 0 0 0,-1 0-1 0 0,1 0 1 0 0,0 0 0 0 0,-1 0 0 0 0,1-1-12 0 0,-13-9 402 0 0,11 6-340 0 0,0 0-1 0 0,1 0 1 0 0,0-1 0 0 0,0 1-1 0 0,0 0 1 0 0,0-1-1 0 0,1 1 1 0 0,-1-1-1 0 0,1 1 1 0 0,1-1-1 0 0,-1 1 1 0 0,0-1-1 0 0,2-3-61 0 0,-1 3 3 0 0,1-8-13 0 0,0 0 1 0 0,1 0 0 0 0,0 0 0 0 0,3-3 9 0 0,-5 12-42 0 0,1 0 1 0 0,0 1 0 0 0,0-1-1 0 0,0 1 1 0 0,0 0 0 0 0,0-1-1 0 0,1 1 1 0 0,-1 0 0 0 0,1 0-1 0 0,0 1 1 0 0,0-1 0 0 0,0 1-1 0 0,0-1 1 0 0,1 1 0 0 0,-1 0-1 0 0,3-1 42 0 0,-1 0-72 0 0,0 1-1 0 0,0 0 1 0 0,1 0-1 0 0,-1 0 1 0 0,1 1-1 0 0,4-1 73 0 0,-9 1-8 0 0,1 1-1 0 0,0 0 1 0 0,-1 0-1 0 0,1 1 1 0 0,-1-1-1 0 0,1 0 1 0 0,0 0-1 0 0,-1 1 1 0 0,1-1-1 0 0,-1 1 1 0 0,1-1-1 0 0,-1 1 1 0 0,1 0-1 0 0,-1 0 1 0 0,0 0 0 0 0,1-1-1 0 0,-1 1 1 0 0,0 0-1 0 0,0 1 1 0 0,1-1-1 0 0,-1 0 1 0 0,0 0-1 0 0,0 0 1 0 0,0 1-1 0 0,0-1 1 0 0,-1 0-1 0 0,1 1 9 0 0,8 15 50 0 0,-1 1 0 0 0,0 0 0 0 0,0 6-50 0 0,-4-14 101 0 0,-1-1 106 0 0,-1 0 0 0 0,0 1 0 0 0,-1-1 0 0 0,1 5-207 0 0,3 21 861 0 0,-5-35-840 0 0,1 0 0 0 0,-1 1 0 0 0,0-1 0 0 0,0 0 0 0 0,0 1 0 0 0,0-1 0 0 0,0 0 0 0 0,1 0 0 0 0,-1 1 0 0 0,0-1 0 0 0,0 0 0 0 0,0 1 0 0 0,0-1 0 0 0,0 0 0 0 0,0 1 0 0 0,0-1 0 0 0,0 0 0 0 0,0 0-1 0 0,0 1 1 0 0,0-1 0 0 0,0 0 0 0 0,0 1 0 0 0,-1-1 0 0 0,1 0 0 0 0,0 1 0 0 0,0-1 0 0 0,0 0 0 0 0,0 0 0 0 0,0 1 0 0 0,-1-1 0 0 0,1 0 0 0 0,0 0 0 0 0,0 1 0 0 0,0-1 0 0 0,-1 0 0 0 0,1 0 0 0 0,0 0 0 0 0,0 1 0 0 0,-1-1 0 0 0,1 0 0 0 0,0 0-1 0 0,-1 0 1 0 0,1 0 0 0 0,0 0 0 0 0,0 0 0 0 0,-1 0 0 0 0,1 1-21 0 0,-1-2 18 0 0,1 1 0 0 0,-1 0 0 0 0,1 0 1 0 0,-1 0-1 0 0,1-1 0 0 0,-1 1 0 0 0,1 0 0 0 0,-1-1 0 0 0,1 1 0 0 0,-1-1 0 0 0,1 1 0 0 0,0 0 0 0 0,-1-1 0 0 0,1 1 0 0 0,0-1 0 0 0,-1 1 0 0 0,1-1 0 0 0,0 1 0 0 0,-1-1 1 0 0,1 1-1 0 0,0-1 0 0 0,0 1 0 0 0,0-1 0 0 0,0 1 0 0 0,-1-1 0 0 0,1 0-18 0 0,0-6-160 0 0,-1 1 0 0 0,1-1-1 0 0,0 0 1 0 0,1 1 0 0 0,-1-1 0 0 0,1 0 0 0 0,1 1 0 0 0,-1-1-1 0 0,1 1 1 0 0,0 0 0 0 0,1-1 160 0 0,1-4-285 0 0,1 1-1 0 0,1 0 1 0 0,-1 0-1 0 0,2 0 1 0 0,-1 1-1 0 0,3-2 286 0 0,-6 7-32 0 0,0 1 0 0 0,0 0-1 0 0,1-1 1 0 0,-1 1-1 0 0,1 1 1 0 0,-1-1-1 0 0,2 1 33 0 0,-4 1-9 0 0,0 0-1 0 0,0 0 0 0 0,0 1 0 0 0,0-1 1 0 0,0 1-1 0 0,1-1 0 0 0,-1 1 1 0 0,0 0-1 0 0,0-1 0 0 0,1 1 0 0 0,-1 0 1 0 0,0 0-1 0 0,1 0 0 0 0,-1 0 0 0 0,0 0 1 0 0,0 0-1 0 0,1 0 0 0 0,-1 1 1 0 0,0-1-1 0 0,1 0 0 0 0,-1 1 0 0 0,0-1 1 0 0,0 1-1 0 0,0-1 0 0 0,1 1 0 0 0,-1 0 10 0 0,3 2 107 0 0,0 1 0 0 0,-1 0 0 0 0,1 0 0 0 0,-1 0 0 0 0,0 0 0 0 0,0 0-1 0 0,0 1 1 0 0,-1 0 0 0 0,0-1 0 0 0,0 1 0 0 0,0 0 0 0 0,0 0-1 0 0,-1 0 1 0 0,1 5-107 0 0,11 54 987 0 0,-8-8 17 0 0,-5-53-948 0 0,4 8 212 0 0,-2-5-1877 0 0,-2-6 599 0 0</inkml:trace>
  <inkml:trace contextRef="#ctx0" brushRef="#br0" timeOffset="-99453.886">7684 11573 21367 0 0,'-6'-9'944'0'0,"6"9"200"0"0,-4-2-920 0 0,4 2-224 0 0,0 0 0 0 0,0 0 0 0 0,0 0 144 0 0,0 0-16 0 0,0 0-8 0 0,0 0 0 0 0,7 2-120 0 0,2 2 72 0 0,1 1-72 0 0,-1 0-9687 0 0</inkml:trace>
  <inkml:trace contextRef="#ctx0" brushRef="#br0" timeOffset="-102673.232">5039 11490 12440 0 0,'0'0'957'0'0,"0"0"-501"0"0,0 0 213 0 0,0 0 163 0 0,-2 14 1252 0 0,2 19-795 0 0,0-29-1104 0 0,0-1-1 0 0,0 0 1 0 0,0 1-1 0 0,1-1 1 0 0,-1 0-1 0 0,1 0 1 0 0,0 0-1 0 0,0 0 1 0 0,0 1-1 0 0,0-1 1 0 0,1 0-1 0 0,0 0-184 0 0,2 6 481 0 0,2 0 1 0 0,-1 0-1 0 0,3 1-481 0 0,-5-6 60 0 0,0-1 1 0 0,1 1 0 0 0,-1-1 0 0 0,1 0-1 0 0,0 0 1 0 0,0 0 0 0 0,0-1-1 0 0,0 0 1 0 0,1 1 0 0 0,-1-1 0 0 0,1-1-1 0 0,-1 1 1 0 0,1-1 0 0 0,4 1-61 0 0,0 0-4 0 0,-1-1 0 0 0,1 0-1 0 0,-1 0 1 0 0,1-1 0 0 0,-1-1 0 0 0,1 1 0 0 0,7-2 4 0 0,-12 1-5 0 0,0 0 0 0 0,0 0 0 0 0,0 0 0 0 0,0 0 0 0 0,0 0 0 0 0,0-1 0 0 0,-1 0 0 0 0,1 1 0 0 0,-1-1 0 0 0,1-1 0 0 0,-1 1 0 0 0,0 0 0 0 0,1-1 0 0 0,-1 0 1 0 0,0 0-1 0 0,-1 0 0 0 0,1 0 0 0 0,0-1 5 0 0,8-8-23 0 0,-10 11 22 0 0,0 0 1 0 0,0 0-1 0 0,1-1 0 0 0,-1 1 0 0 0,0 0 1 0 0,0 0-1 0 0,0-1 0 0 0,-1 1 0 0 0,1-1 1 0 0,0 1-1 0 0,0-1 0 0 0,-1 1 0 0 0,1-1 1 0 0,-1 1-1 0 0,1-1 0 0 0,-1 1 0 0 0,0-1 1 0 0,0 0 0 0 0,0 1-3 0 0,0 1 0 0 0,0 0 0 0 0,0-1 1 0 0,0 1-1 0 0,0-1 0 0 0,0 1 1 0 0,0 0-1 0 0,0-1 0 0 0,1 1 1 0 0,-1 0-1 0 0,0-1 0 0 0,0 1 0 0 0,0 0 1 0 0,0-1-1 0 0,0 1 0 0 0,1 0 1 0 0,-1-1-1 0 0,0 1 0 0 0,0 0 0 0 0,1 0 1 0 0,-1-1-1 0 0,0 1 0 0 0,0 0 1 0 0,1-1 2 0 0,10 0-113 0 0,-10 1 111 0 0,0 0-1 0 0,-1 0 0 0 0,1 0 0 0 0,-1 0 1 0 0,1 0-1 0 0,0 0 0 0 0,-1 0 1 0 0,1 0-1 0 0,-1 0 0 0 0,1 0 0 0 0,-1 1 1 0 0,1-1-1 0 0,-1 0 0 0 0,1 0 1 0 0,0 1-1 0 0,-1-1 0 0 0,0 0 0 0 0,1 1 1 0 0,-1-1-1 0 0,1 0 0 0 0,-1 1 0 0 0,1-1 1 0 0,-1 1-1 0 0,0-1 0 0 0,1 1 1 0 0,-1-1-1 0 0,0 1 0 0 0,1-1 0 0 0,-1 1 1 0 0,0-1-1 0 0,0 1 0 0 0,0-1 1 0 0,1 1 2 0 0,0 2-12 0 0,12 10-52 0 0,-11-11 65 0 0,0 1 0 0 0,1-1 0 0 0,-1 0 0 0 0,0 1 1 0 0,0-1-1 0 0,-1 1 0 0 0,3 2-1 0 0,23 37 261 0 0,-23-34-218 0 0,1 1 0 0 0,1-1 0 0 0,-1-1 0 0 0,2 1 0 0 0,-1-1 0 0 0,1 0 0 0 0,-1-1 0 0 0,4 2-43 0 0,-7-6 45 0 0,0 0 1 0 0,1-1-1 0 0,0 1 0 0 0,-1-1 0 0 0,1 0 0 0 0,0 0 0 0 0,-1 0 0 0 0,1 0 0 0 0,0-1 0 0 0,0 1 1 0 0,0-1-1 0 0,0 0 0 0 0,0-1 0 0 0,-1 1 0 0 0,1 0 0 0 0,0-1 0 0 0,0 0 0 0 0,1-1-45 0 0,-2 2 14 0 0,-1-1 0 0 0,1 1 0 0 0,0-1 0 0 0,-1 0 0 0 0,1 0 0 0 0,-1 0 0 0 0,1-1 0 0 0,-1 1 0 0 0,1-1 0 0 0,-1 1-1 0 0,0-1 1 0 0,0 0 0 0 0,0 0 0 0 0,0 0 0 0 0,0 0 0 0 0,0 0 0 0 0,0 0 0 0 0,-1-1 0 0 0,1 1 0 0 0,-1 0 0 0 0,1-1 0 0 0,-1 1-1 0 0,0-1 1 0 0,0 0 0 0 0,0 1-14 0 0,1-11 36 0 0,-1 8-1 0 0,0 1 0 0 0,-1-1 1 0 0,1 0-1 0 0,-1 0 0 0 0,0 0 0 0 0,0 0 1 0 0,0 0-1 0 0,-1 1 0 0 0,0-1 0 0 0,0-1-35 0 0,-12-46 196 0 0,-10-36-132 0 0,20 76-59 0 0,2 8 1 0 0,0-1-1 0 0,0 1 0 0 0,1-1 1 0 0,-1 1-1 0 0,1-1 0 0 0,0 0 1 0 0,0 1-1 0 0,1-1 1 0 0,-1 0-1 0 0,1 1 0 0 0,0-2-5 0 0,2-6 3 0 0,-3 11-29 0 0,0 0 0 0 0,1 0 0 0 0,-1 0-1 0 0,0 0 1 0 0,0 0 0 0 0,0 0 0 0 0,1 0-1 0 0,-1 0 1 0 0,0 0 0 0 0,1 1 0 0 0,-1-1-1 0 0,1 0 1 0 0,-1 0 0 0 0,1 0 0 0 0,0 0-1 0 0,-1 0 1 0 0,1 1 0 0 0,0-1 0 0 0,-1 0-1 0 0,1 1 1 0 0,0-1 0 0 0,0 0 0 0 0,0 1-1 0 0,0-1 1 0 0,0 1 0 0 0,0-1 0 0 0,-1 1-1 0 0,1 0 1 0 0,0-1 0 0 0,0 1 0 0 0,0 0-1 0 0,0 0 1 0 0,0-1 0 0 0,1 1 26 0 0,27 0-1516 0 0,-10 2-5108 0 0,-9 2-362 0 0</inkml:trace>
  <inkml:trace contextRef="#ctx0" brushRef="#br0" timeOffset="-102243.008">6069 11427 13360 0 0,'-6'-2'1384'0'0,"-2"-1"-1079"0"0,1 1 0 0 0,-1-1 1 0 0,0 2-1 0 0,1-1 0 0 0,-1 1 0 0 0,0 1 1 0 0,0-1-1 0 0,0 1 0 0 0,0 1 1 0 0,0-1-1 0 0,0 1 0 0 0,0 1 1 0 0,1-1-1 0 0,-1 1 0 0 0,0 1 1 0 0,1 0-1 0 0,-1 0 0 0 0,-3 2-305 0 0,2 0 333 0 0,1-1-1 0 0,1 1 0 0 0,-1 1 0 0 0,1-1 1 0 0,0 1-333 0 0,4-3 49 0 0,1-1 0 0 0,0 0 0 0 0,0 1 0 0 0,0 0 0 0 0,0-1 0 0 0,0 1 0 0 0,0 0 0 0 0,1 0 0 0 0,0 0 0 0 0,-1 0 0 0 0,1 0 0 0 0,0 1 1 0 0,1-1-1 0 0,-1 0 0 0 0,0 3-49 0 0,1-2 27 0 0,0 0 0 0 0,1 0 1 0 0,-1 0-1 0 0,1 0 1 0 0,0 0-1 0 0,0 2-27 0 0,1 2 60 0 0,0-5-45 0 0,0 0 1 0 0,1 0-1 0 0,-1 0 1 0 0,1 0 0 0 0,-1 0-1 0 0,1 0 1 0 0,0 0-1 0 0,0-1 1 0 0,0 0 0 0 0,1 1-1 0 0,-1-1 1 0 0,0 0-1 0 0,5 1-15 0 0,-4-2-13 0 0,0 1-1 0 0,1-1 1 0 0,-1 0 0 0 0,0 0-1 0 0,1-1 1 0 0,-1 1-1 0 0,1-1 1 0 0,0 0 0 0 0,-1 0-1 0 0,1-1 1 0 0,-1 1-1 0 0,1-1 1 0 0,-1 0 0 0 0,0 0-1 0 0,1-1 1 0 0,-1 1-1 0 0,0-1 14 0 0,4-2-32 0 0,-1 0-1 0 0,1-1 1 0 0,-1 1-1 0 0,0-2 1 0 0,-1 1-1 0 0,1-1 1 0 0,-1 0-1 0 0,3-4 33 0 0,-1 5-50 0 0,5-3 36 0 0,-13 8 14 0 0,0 0 0 0 0,0 0 0 0 0,0 0 0 0 0,0 0 0 0 0,0 0 0 0 0,0 1 0 0 0,0-1 0 0 0,0 0 0 0 0,0 0 0 0 0,0 0 0 0 0,0 0 0 0 0,0 0 0 0 0,0 0 0 0 0,0 0 0 0 0,-1 0 0 0 0,1 1 0 0 0,0-1 0 0 0,0 0 0 0 0,0 0 0 0 0,0 0 0 0 0,0 0 0 0 0,0 0 0 0 0,0 0 0 0 0,0 0 0 0 0,0 0 0 0 0,0 1 0 0 0,0-1 0 0 0,0 0 0 0 0,1 0 0 0 0,-1 0 0 0 0,0 0 0 0 0,0 0 0 0 0,0 0 0 0 0,0 0-1 0 0,0 0 1 0 0,0 1 0 0 0,0-1 0 0 0,0 0 0 0 0,0 0 0 0 0,0 0 0 0 0,0 0 0 0 0,0 0 0 0 0,0 0 0 0 0,0 0 0 0 0,1 0 0 0 0,-1 0 0 0 0,0 0 0 0 0,0 0 0 0 0,0 0 0 0 0,0 0 0 0 0,0 0 0 0 0,0 0 0 0 0,0 0 0 0 0,0 0 0 0 0,1 0 0 0 0,-1 1 0 0 0,0-1 0 0 0,0 0 0 0 0,0 0 0 0 0,0-1 0 0 0,0 1 0 0 0,0 0 0 0 0,0 0 0 0 0,0 0 0 0 0,1 0 0 0 0,-1 0 0 0 0,0 0 0 0 0,0 0 0 0 0,0 0 0 0 0,0 0 0 0 0,-3 13 21 0 0,1-9 21 0 0,2 0 3 0 0,-1-1 1 0 0,1 0 0 0 0,0 1 0 0 0,0-1 0 0 0,1 1-1 0 0,-1-1 1 0 0,1 0 0 0 0,0 0 0 0 0,0 1 0 0 0,0-1-1 0 0,0 0 1 0 0,0 0 0 0 0,1 0 0 0 0,-1 0 0 0 0,1 0-1 0 0,0 0 1 0 0,0-1 0 0 0,0 1 0 0 0,0 0 0 0 0,1 0-46 0 0,1 0 62 0 0,1 0 1 0 0,0 1 0 0 0,0-2 0 0 0,0 1-1 0 0,0-1 1 0 0,0 1 0 0 0,1-1 0 0 0,-1-1-1 0 0,1 1 1 0 0,-1-1 0 0 0,5 0-63 0 0,10 2-5 0 0,-1-2 0 0 0,15-1 5 0 0,-22 0 33 0 0,-3 0-843 0 0,-1-1 1 0 0,1 0-1 0 0,4-2 810 0 0,-9 2-238 0 0,9-2-786 0 0</inkml:trace>
  <inkml:trace contextRef="#ctx0" brushRef="#br0" timeOffset="-99815.826">6419 11257 6448 0 0,'1'-8'85'0'0,"0"1"-1"0"0,0-1 1 0 0,0 1 0 0 0,3-6-85 0 0,1-7 1061 0 0,-3 1 3405 0 0,4 16-2127 0 0,-5 4 1987 0 0,2 13-3915 0 0,-2 1-1 0 0,0-1 1 0 0,0 1-1 0 0,-2 0 1 0 0,0 7-411 0 0,-1 22 575 0 0,4-3 321 0 0,2 10-896 0 0,-3-47 23 0 0,11 138 421 0 0,-11-126-427 0 0,1 7 38 0 0,4 21-55 0 0,-4-37 9 0 0,-1-1 1 0 0,1 1 0 0 0,0-1-1 0 0,1 0 1 0 0,-1 0 0 0 0,1 0 0 0 0,0 0-1 0 0,4 5-9 0 0,-5-9 11 0 0,0 0 0 0 0,0-1-1 0 0,0 1 1 0 0,0 0 0 0 0,0-1-1 0 0,0 1 1 0 0,0-1-1 0 0,1 1 1 0 0,-1-1 0 0 0,0 0-1 0 0,1 0 1 0 0,-1 0 0 0 0,1-1-1 0 0,0 1 1 0 0,-1 0 0 0 0,1-1-1 0 0,-1 0 1 0 0,1 0 0 0 0,0 0-1 0 0,-1 0 1 0 0,1 0 0 0 0,0 0-1 0 0,-1 0 1 0 0,1-1 0 0 0,-1 0-1 0 0,3 0-10 0 0,9-3 58 0 0,-1-1 1 0 0,1 0-1 0 0,-2 0 0 0 0,8-5-58 0 0,-15 7 10 0 0,6-3-5 0 0,-1 0-1 0 0,0-1 1 0 0,0 0-1 0 0,-1 0 1 0 0,1-1 0 0 0,-2-1-1 0 0,1 1 1 0 0,-1-1-1 0 0,-1-1 1 0 0,0 1-1 0 0,1-4-4 0 0,5-7-189 0 0,-2-1 0 0 0,0-1 0 0 0,-2 0 0 0 0,0 0-1 0 0,-1-3 190 0 0,-1 2-367 0 0,-2 0 1 0 0,0-1-1 0 0,-2 1 0 0 0,0-4 367 0 0,1-31-413 0 0,-4-6 413 0 0,-3 42 322 0 0,2 18 289 0 0,3 14-424 0 0,0 5-138 0 0,-1 0-1 0 0,0 0 1 0 0,-1 1-49 0 0,1 28 238 0 0,14 180 161 0 0,-15-212-367 0 0,1 5 6 0 0,-1-3 11 0 0,1 0 0 0 0,1-1 0 0 0,2 13-49 0 0,1-2 182 0 0,2 18-182 0 0,-4-19 77 0 0,-1-14-22 0 0,-1-7 19 0 0,-1-2 18 0 0,0 0 3 0 0,1 0-79 0 0,-1-1 1 0 0,1 1-1 0 0,0-1 1 0 0,0 1-1 0 0,-1-1 1 0 0,1 1-1 0 0,0-1 1 0 0,-1 0-1 0 0,1 0 0 0 0,-1 1 1 0 0,1-1-1 0 0,-1 0 1 0 0,1 0-1 0 0,-1 1-16 0 0,1-2 35 0 0,4-7-50 0 0,1 0 0 0 0,-2 0 0 0 0,1 0-1 0 0,-2-1 1 0 0,1 1 0 0 0,-1-1 0 0 0,1-6 15 0 0,0 3-144 0 0,0-1 1 0 0,1 1-1 0 0,6-12 144 0 0,-7 17-54 0 0,9-16-496 0 0,14-18 550 0 0,-21 33-95 0 0,0 2 0 0 0,1-1 0 0 0,0 1 0 0 0,0 0 0 0 0,1 1 1 0 0,6-5 94 0 0,-7 5-50 0 0,1 1 0 0 0,0 1 0 0 0,0-1 1 0 0,0 1-1 0 0,1 1 0 0 0,-1 0 0 0 0,1 0 0 0 0,0 0 1 0 0,-1 1-1 0 0,1 1 0 0 0,0-1 0 0 0,5 1 50 0 0,2 5-245 0 0,-16-4 244 0 0,1 0 1 0 0,-1 0-1 0 0,1 0 1 0 0,-1 1 0 0 0,0-1-1 0 0,1 0 1 0 0,-1 0-1 0 0,1 1 1 0 0,-1-1-1 0 0,1 0 1 0 0,-1 1 0 0 0,0-1-1 0 0,1 1 1 0 0,-1-1-1 0 0,0 0 1 0 0,1 1-1 0 0,-1-1 1 0 0,0 1-1 0 0,1-1 1 0 0,-1 1 0 0 0,0-1-1 0 0,0 1 1 0 0,0-1-1 0 0,1 1 1 0 0,-1-1-1 0 0,0 1 1 0 0,0-1 0 0 0,0 1-1 0 0,0-1 1 0 0,0 1-1 0 0,0-1 1 0 0,0 1-1 0 0,0 0 1 0 0,-2 3 57 0 0,1-1 1 0 0,0 1-1 0 0,-1 0 0 0 0,0-1 0 0 0,0 1 0 0 0,0-1 0 0 0,0 0 0 0 0,-1 0 1 0 0,1 0-1 0 0,-1 0 0 0 0,0 0 0 0 0,0 0 0 0 0,0 0-57 0 0,-9 6 181 0 0,-1 0-1 0 0,-11 6-180 0 0,-1 1 134 0 0,-7 5 19 0 0,15-10-56 0 0,0 1-1 0 0,0 0 0 0 0,-14 15-96 0 0,25-21 52 0 0,3-4-35 0 0,1 0-1 0 0,0 0 1 0 0,-1 0 0 0 0,1 0 0 0 0,0 0 0 0 0,0 1 0 0 0,1-1-1 0 0,-1 1 1 0 0,0-1 0 0 0,1 1 0 0 0,-1 0 0 0 0,1 0 0 0 0,0-1-1 0 0,0 1 1 0 0,-1 3-17 0 0,3-4 22 0 0,-1-1 0 0 0,0 1 0 0 0,1 0 0 0 0,-1-1-1 0 0,1 1 1 0 0,-1-1 0 0 0,1 1 0 0 0,-1-1 0 0 0,1 1-1 0 0,0-1 1 0 0,0 1 0 0 0,0-1 0 0 0,0 0 0 0 0,0 1-1 0 0,0-1 1 0 0,0 0 0 0 0,1 0 0 0 0,-1 0 0 0 0,0 0-1 0 0,1 0 1 0 0,-1 0 0 0 0,0 0 0 0 0,1 0 0 0 0,-1-1-1 0 0,1 1-21 0 0,8 3 124 0 0,-1 0 0 0 0,0-1-1 0 0,1 0 1 0 0,0-1-124 0 0,7 2 122 0 0,25 7 37 0 0,1-2 0 0 0,2-1-159 0 0,8 0-129 0 0,-23 1-266 0 0,-2-2-6189 0 0,-9-4-979 0 0</inkml:trace>
  <inkml:trace contextRef="#ctx0" brushRef="#br0" timeOffset="-75551.076">4308 12832 2760 0 0,'9'-1'1413'0'0,"-2"1"429"0"0,0-1 1 0 0,0 1-1 0 0,1 0 0 0 0,5 0-1842 0 0,-11 1 171 0 0,0-1-1 0 0,0 0 0 0 0,0 1 1 0 0,0-1-1 0 0,0 1 1 0 0,0-1-1 0 0,0 1 0 0 0,-1 0 1 0 0,1 0-1 0 0,0 0 0 0 0,0 0 1 0 0,-1 0-1 0 0,1 0 1 0 0,-1 1-1 0 0,1-1 0 0 0,-1 0 1 0 0,0 1-1 0 0,1-1 1 0 0,0 2-171 0 0,-1-2 325 0 0,-1-1-62 0 0,0 1-48 0 0,0 0-127 0 0,0 1 1 0 0,0 0 0 0 0,-1-1-1 0 0,1 1 1 0 0,0-1 0 0 0,0 1-1 0 0,-1-1 1 0 0,1 1 0 0 0,-1-1-1 0 0,1 1 1 0 0,-1 0-89 0 0,-1-1 12 0 0,1 0 0 0 0,0 0 0 0 0,-1 0 0 0 0,1 0 0 0 0,-1-1 0 0 0,1 1 0 0 0,-1 0-1 0 0,1-1 1 0 0,-1 1 0 0 0,1-1 0 0 0,-1 0 0 0 0,0 1 0 0 0,1-1 0 0 0,-1 0 0 0 0,0 0 0 0 0,1 0 0 0 0,-1 0 0 0 0,0 0-1 0 0,1 0 1 0 0,-1-1 0 0 0,1 1 0 0 0,-1-1 0 0 0,0 1 0 0 0,1-1 0 0 0,-1 1 0 0 0,1-1 0 0 0,-1 0 0 0 0,1 0 0 0 0,0 0-1 0 0,-1 1 1 0 0,1-2 0 0 0,0 1 0 0 0,0 0 0 0 0,-1 0 0 0 0,1 0 0 0 0,0 0 0 0 0,0-1 0 0 0,0 1 0 0 0,0 0 0 0 0,1-1-1 0 0,-1 1 1 0 0,0-1 0 0 0,1 1 0 0 0,-1-1-12 0 0,0-2-54 0 0,1 1 0 0 0,-1 0 0 0 0,1 0 0 0 0,-1-1-1 0 0,1 1 1 0 0,0 0 0 0 0,1 0 0 0 0,-1-4 54 0 0,1-10-409 0 0,18 31 334 0 0,-18-13 72 0 0,0 0-1 0 0,0 1 1 0 0,0-1 0 0 0,0 0-1 0 0,0 1 1 0 0,0-1 0 0 0,0 1 0 0 0,0-1-1 0 0,0 1 1 0 0,-1-1 0 0 0,1 1-1 0 0,-1-1 1 0 0,1 1 3 0 0,-1-2 6 0 0,0 1-1 0 0,0-1 1 0 0,1 0-1 0 0,-1 1 1 0 0,0-1-1 0 0,0 1 0 0 0,0-1 1 0 0,0 0-1 0 0,0 1 1 0 0,0-1-1 0 0,0 1 1 0 0,0-1-1 0 0,0 1 1 0 0,0-1-1 0 0,0 0 1 0 0,0 1-1 0 0,0-1 1 0 0,0 1-1 0 0,0-1 1 0 0,0 0-1 0 0,0 1 1 0 0,0-1-1 0 0,0 1 1 0 0,-1-1-1 0 0,1 0 1 0 0,0 1-1 0 0,0-1 0 0 0,-1 0 1 0 0,1 1-1 0 0,0-1 1 0 0,-1 1-6 0 0,0 0 42 0 0,1 1 25 0 0,-1 1-1 0 0,0-1 0 0 0,1 0 1 0 0,-1 1-1 0 0,0-1 1 0 0,0 0-1 0 0,-1 0 0 0 0,1 0 1 0 0,-1 0-1 0 0,1 0 1 0 0,-1 0-1 0 0,1 0 0 0 0,-1 0 1 0 0,-1 1-67 0 0,0-1 92 0 0,-1 0 0 0 0,0 0 0 0 0,1 0 0 0 0,-1 0 0 0 0,0-1 0 0 0,0 1 0 0 0,0-1-1 0 0,-3 1-91 0 0,2-1 48 0 0,-1 0 0 0 0,0 0-1 0 0,0 0 1 0 0,0-1-1 0 0,0 0 1 0 0,0 0-1 0 0,0-1 1 0 0,0 1-1 0 0,-4-2-47 0 0,8 2 7 0 0,0-1 1 0 0,0 1-1 0 0,0-1 0 0 0,0 0 0 0 0,0 1 0 0 0,0-1 0 0 0,1 0 0 0 0,-1 0 0 0 0,0 0 1 0 0,1 0-1 0 0,-1 0 0 0 0,1-1 0 0 0,-1 1 0 0 0,1 0 0 0 0,-1-1 0 0 0,1 1 1 0 0,0-1-1 0 0,0 1 0 0 0,0-1 0 0 0,0 0 0 0 0,0 1 0 0 0,0-1 0 0 0,0 0 0 0 0,1 0 1 0 0,-1 0-1 0 0,0 0 0 0 0,1 1 0 0 0,0-1 0 0 0,-1 0 0 0 0,1 0 0 0 0,0 0 0 0 0,0-1-7 0 0,1-3-6 0 0,-1 0-1 0 0,1 0 1 0 0,0 0-1 0 0,1 0 1 0 0,0 0-1 0 0,0 0 0 0 0,0 0 1 0 0,1 1-1 0 0,-1-1 1 0 0,1 1-1 0 0,1-1 0 0 0,-1 1 1 0 0,1 0-1 0 0,0 0 1 0 0,0 1-1 0 0,0-1 1 0 0,1 1-1 0 0,-1 0 0 0 0,1 0 1 0 0,0 0-1 0 0,0 1 1 0 0,1 0-1 0 0,-1 0 1 0 0,1 0-1 0 0,0 1 0 0 0,-1-1 1 0 0,1 1-1 0 0,0 1 1 0 0,0-1-1 0 0,4 0 7 0 0,-8 2-1 0 0,1 0 1 0 0,-1 0-1 0 0,1 1 0 0 0,-1-1 0 0 0,1 0 1 0 0,-1 1-1 0 0,0 0 0 0 0,1-1 0 0 0,-1 1 0 0 0,0 0 1 0 0,1 0-1 0 0,-1 0 0 0 0,0 0 0 0 0,0 1 1 0 0,0-1-1 0 0,0 1 0 0 0,0-1 0 0 0,0 1 1 0 0,0 0 0 0 0,0 1 30 0 0,1 0 1 0 0,0 0-1 0 0,-1 0 1 0 0,0 0-1 0 0,1 0 1 0 0,-2 1-1 0 0,1-1 1 0 0,0 1-1 0 0,-1 0 1 0 0,1 0-1 0 0,0 1-30 0 0,-2-3 43 0 0,0 0 0 0 0,0 0 0 0 0,0-1 0 0 0,-1 1 0 0 0,1 0 0 0 0,0 0 0 0 0,-1 0 0 0 0,1-1 0 0 0,-1 1 0 0 0,1 0 0 0 0,-1-1 0 0 0,0 1-1 0 0,0-1 1 0 0,0 1 0 0 0,0-1 0 0 0,0 1 0 0 0,0-1 0 0 0,0 1-43 0 0,-2 1 90 0 0,0 1 0 0 0,0-1 0 0 0,0 0-1 0 0,0 0 1 0 0,-1 0 0 0 0,1-1 0 0 0,-1 1-90 0 0,-31 14 412 0 0,32-16-397 0 0,0 0 1 0 0,1 0-1 0 0,-1-1 1 0 0,0 1-1 0 0,0 0 1 0 0,0-1-1 0 0,0 0 1 0 0,0 0-1 0 0,0 0 1 0 0,0 0-1 0 0,-1 0-15 0 0,3 0 1 0 0,0 0 1 0 0,0-1-1 0 0,1 1 0 0 0,-1 0 0 0 0,0 0 0 0 0,0-1 0 0 0,0 1 0 0 0,0 0 0 0 0,1-1 0 0 0,-1 1 0 0 0,0-1 0 0 0,0 1 0 0 0,1-1 1 0 0,-1 1-1 0 0,0-1 0 0 0,1 0 0 0 0,-1 1 0 0 0,1-1 0 0 0,-1 0 0 0 0,1 0 0 0 0,-1 1 0 0 0,1-1 0 0 0,-1 0 0 0 0,1 0 0 0 0,0 0 1 0 0,-1 0-3 0 0,1 0-21 0 0,0-1-1 0 0,0 1 0 0 0,0-1 0 0 0,0 1 0 0 0,0-1 0 0 0,1 1 0 0 0,-1-1 1 0 0,0 0-1 0 0,1 1 0 0 0,-1-1 0 0 0,1 1 0 0 0,-1 0 0 0 0,1-1 0 0 0,0 1 23 0 0,2-5-118 0 0,0 1-1 0 0,1 0 1 0 0,0 0 0 0 0,0 0-1 0 0,0 0 1 0 0,0 1-1 0 0,2-1 119 0 0,-1 1-66 0 0,0 0 1 0 0,0 0-1 0 0,0 0 1 0 0,0 1-1 0 0,1 0 0 0 0,0 0 1 0 0,-1 1-1 0 0,1 0 1 0 0,6-2 65 0 0,-10 4-8 0 0,1-1 0 0 0,0 1 0 0 0,-1 0 0 0 0,1 0 0 0 0,0 0 1 0 0,-1 0-1 0 0,1 0 0 0 0,0 1 0 0 0,-1-1 0 0 0,1 1 0 0 0,-1 0 1 0 0,1 0-1 0 0,-1 0 0 0 0,1 0 0 0 0,-1 0 0 0 0,1 0 0 0 0,-1 1 0 0 0,0-1 1 0 0,0 1-1 0 0,0 0 0 0 0,0-1 0 0 0,0 1 0 0 0,0 0 0 0 0,0 1 8 0 0,1 0 29 0 0,0 1-1 0 0,0 0 0 0 0,-1 0 1 0 0,1 0-1 0 0,1 4-28 0 0,-3-6 31 0 0,-1-1 1 0 0,1 1-1 0 0,0 0 0 0 0,-1-1 0 0 0,1 1 1 0 0,-1 0-1 0 0,0 0 0 0 0,1-1 1 0 0,-1 1-1 0 0,0 0 0 0 0,0 0 1 0 0,0 0-1 0 0,0 0 0 0 0,0-1 1 0 0,-1 1-1 0 0,1 0-31 0 0,-3 3 128 0 0,1 0 1 0 0,-1 0-1 0 0,1-1 0 0 0,-2 1 1 0 0,1-1-1 0 0,0 0 0 0 0,-1 0 0 0 0,0 0 1 0 0,0 0-1 0 0,0-1 0 0 0,0 1 1 0 0,0-1-1 0 0,-1 0 0 0 0,0 0 0 0 0,-1 0-128 0 0,2-1 28 0 0,0 0-1 0 0,-1 0 1 0 0,1-1-1 0 0,-1 1 1 0 0,1-1-1 0 0,-1 0 0 0 0,0 0 1 0 0,1-1-1 0 0,-1 1 1 0 0,0-1-1 0 0,0 0 1 0 0,1 0-1 0 0,-1-1 0 0 0,0 0 1 0 0,1 1-1 0 0,-1-1 1 0 0,-2-2-28 0 0,5 3 3 0 0,1-1 0 0 0,0 0 1 0 0,-1 0-1 0 0,1 0 0 0 0,-1 0 1 0 0,1 0-1 0 0,0 0 1 0 0,0 0-1 0 0,0 0 0 0 0,0 0 1 0 0,0-1-1 0 0,0 1 0 0 0,0 0 1 0 0,0-1-1 0 0,0 1 1 0 0,0-1-1 0 0,1 1 0 0 0,-1-1 1 0 0,1 0-1 0 0,-1 1 0 0 0,1-1 1 0 0,0 1-1 0 0,-1-1 0 0 0,1 0 1 0 0,0 1-1 0 0,0-1 1 0 0,0 0-4 0 0,0-3-42 0 0,0 0 0 0 0,1 1 0 0 0,-1-1 0 0 0,1 0 1 0 0,0 1-1 0 0,0-1 0 0 0,1 1 0 0 0,-1-1 0 0 0,2 0 42 0 0,-2 1-39 0 0,1 0 0 0 0,-1 1 0 0 0,1-1-1 0 0,1 0 1 0 0,-1 1 0 0 0,0-1 0 0 0,1 1-1 0 0,0 0 1 0 0,-1 0 0 0 0,1 0 0 0 0,0 0-1 0 0,1 0 1 0 0,-1 1 0 0 0,1-1 0 0 0,-1 1-1 0 0,2-1 40 0 0,1 1-58 0 0,1-1 0 0 0,-1 2 0 0 0,1-1 0 0 0,-1 1 0 0 0,6-1 58 0 0,-10 2-11 0 0,0 0 0 0 0,0 0 0 0 0,0 0 1 0 0,0 0-1 0 0,0 0 0 0 0,0 1 0 0 0,0-1 0 0 0,0 1 1 0 0,0 0-1 0 0,0-1 0 0 0,0 1 0 0 0,0 0 0 0 0,0 0 1 0 0,0 0-1 0 0,0 1 0 0 0,-1-1 0 0 0,1 0 0 0 0,0 1 1 0 0,-1-1-1 0 0,1 1 11 0 0,0 0 20 0 0,0 0 0 0 0,0 1 1 0 0,-1-1-1 0 0,1 0 0 0 0,-1 1 1 0 0,1-1-1 0 0,-1 0 0 0 0,0 1 1 0 0,0 0-1 0 0,0-1 0 0 0,0 1 1 0 0,-1 0-1 0 0,1-1 0 0 0,-1 1 1 0 0,1 0-1 0 0,-1 0 0 0 0,0 0 1 0 0,0-1-1 0 0,0 1 0 0 0,-1 0 1 0 0,1 0-1 0 0,0-1 0 0 0,-1 1 1 0 0,0 0-1 0 0,0-1 0 0 0,0 1 1 0 0,0 0-1 0 0,0-1 0 0 0,0 1 1 0 0,-1-1-1 0 0,1 0 0 0 0,-2 2-20 0 0,0-1 51 0 0,-1 0 0 0 0,1 0 0 0 0,-1-1 0 0 0,1 1 0 0 0,-1-1 0 0 0,0 1 0 0 0,0-1 0 0 0,0-1 0 0 0,-1 1 0 0 0,1 0-1 0 0,0-1 1 0 0,0 0 0 0 0,-1 0 0 0 0,1 0 0 0 0,-1-1 0 0 0,1 1 0 0 0,-1-1 0 0 0,1 0 0 0 0,-1-1 0 0 0,1 1 0 0 0,-2-1-51 0 0,3 0 22 0 0,0 0 1 0 0,0 0-1 0 0,0 0 1 0 0,0-1-1 0 0,0 1 1 0 0,0-1-1 0 0,-1 0-22 0 0,3 1 6 0 0,0 0 0 0 0,0 0-1 0 0,1 1 1 0 0,-1-1 0 0 0,0 0-1 0 0,1 0 1 0 0,-1 0 0 0 0,1 0 0 0 0,-1 0-1 0 0,1 0 1 0 0,-1 0 0 0 0,1 0 0 0 0,0 0-1 0 0,-1 0 1 0 0,1 0 0 0 0,0 0 0 0 0,0 0-1 0 0,0 0 1 0 0,0 0 0 0 0,0 0 0 0 0,0-1-1 0 0,0 1 1 0 0,0 0 0 0 0,0 0 0 0 0,0 0-1 0 0,1 0-5 0 0,0-2-12 0 0,0 0 0 0 0,0 0 0 0 0,0 1 1 0 0,0-1-1 0 0,1 0 0 0 0,-1 1 0 0 0,1-1 0 0 0,0 1 0 0 0,0-1 0 0 0,0 1 0 0 0,0 0 0 0 0,0 0 0 0 0,0 0 0 0 0,0 0 0 0 0,1 0 12 0 0,4-3-71 0 0,0 1-1 0 0,0 0 1 0 0,0 0 0 0 0,0 0-1 0 0,1 1 72 0 0,-6 2-8 0 0,0 0 0 0 0,-1 1 0 0 0,1-1 0 0 0,0 0 0 0 0,0 1 0 0 0,0-1-1 0 0,0 1 1 0 0,-1 0 0 0 0,1 0 0 0 0,0 0 0 0 0,0 0 0 0 0,0 0 0 0 0,0 0 0 0 0,0 0-1 0 0,0 1 1 0 0,-1-1 0 0 0,1 1 0 0 0,0-1 0 0 0,0 1 0 0 0,0 0 0 0 0,-1 0 0 0 0,1-1-1 0 0,0 1 1 0 0,-1 0 0 0 0,1 1 0 0 0,-1-1 0 0 0,1 0 0 0 0,-1 0 0 0 0,0 1 0 0 0,1-1-1 0 0,-1 0 1 0 0,0 1 8 0 0,-1-1 2 0 0,1 1-1 0 0,-1-1 0 0 0,1 0 0 0 0,-1 0 1 0 0,0 1-1 0 0,0-1 0 0 0,0 0 0 0 0,0 0 1 0 0,0 1-1 0 0,0-1 0 0 0,0 0 0 0 0,0 0 1 0 0,0 1-1 0 0,-1-1 0 0 0,1 0 0 0 0,0 0 1 0 0,-1 1-1 0 0,1-1 0 0 0,-1 0 0 0 0,0 0 1 0 0,1 0-2 0 0,-2 3-54 0 0,0 0 0 0 0,-1-1 1 0 0,1 1-1 0 0,0-1 0 0 0,-1 0 0 0 0,0 1 54 0 0,-12 8-428 0 0</inkml:trace>
  <inkml:trace contextRef="#ctx0" brushRef="#br0" timeOffset="-64792.267">4465 12834 2760 0 0,'0'0'260'0'0,"0"0"52"0"0,0 0 28 0 0,0 0 4 0 0,-13 9 1688 0 0,-16-4 232 0 0,28-5-2136 0 0,1 0 60 0 0,-1 0 0 0 0,1 1 1 0 0,0-1-1 0 0,0 0 1 0 0,-1 0-1 0 0,1 1 0 0 0,0-1 1 0 0,-1 0-1 0 0,1 0 0 0 0,0 0 1 0 0,-1 1-1 0 0,1-1 0 0 0,-1 0 1 0 0,1 0-1 0 0,0 0 0 0 0,-1 0 1 0 0,1 0-1 0 0,0 0 1 0 0,-1 0-1 0 0,1 0-188 0 0,1 0 2199 0 0,2 0-2563 0 0,36 1 680 0 0,-7 0-120 0 0,1-2-1 0 0,15-3-195 0 0,-27 3-8 0 0,1 0 1 0 0,0 1-1 0 0,2 1 8 0 0,3 0-54 0 0,18-2 54 0 0,22-4 58 0 0,18-2 94 0 0,1 4-152 0 0,76-3 987 0 0,25 4-656 0 0,-69-2-12 0 0,-115 5-393 0 0,7 1 644 0 0,-8-3-375 0 0,-6-1-334 0 0,-4-1-176 0 0,6 3 170 0 0,0-1 0 0 0,0 1 0 0 0,0-1-1 0 0,0 0 1 0 0,0 0 0 0 0,0 0 0 0 0,0 0 0 0 0,0 0-1 0 0,1 0 1 0 0,-1 0 0 0 0,0-1 0 0 0,1 1-1 0 0,-1-1 1 0 0,1 1 0 0 0,-1-1 0 0 0,1 0 0 0 0,0 0 145 0 0,0 1-160 0 0,0 0 0 0 0,1 0 1 0 0,-1 0-1 0 0,0 0 0 0 0,1 0 1 0 0,-1 0-1 0 0,1-1 1 0 0,-1 1-1 0 0,1 0 0 0 0,0 0 1 0 0,0-1-1 0 0,0 1 0 0 0,-1 0 1 0 0,1-1-1 0 0,0 1 1 0 0,0 0-1 0 0,1 0 0 0 0,-1-1 1 0 0,0 1-1 0 0,0 0 1 0 0,1 0-1 0 0,-1-1 0 0 0,1 1 1 0 0,-1 0-1 0 0,1 0 160 0 0,-1-1-216 0 0,0 1 203 0 0,1 0 0 0 0,-1 0 0 0 0,0 0 0 0 0,1 0 0 0 0,-1 0 0 0 0,1 0 0 0 0,-1 0 0 0 0,1 0 0 0 0,-1 0 0 0 0,1 0 0 0 0,0 0 0 0 0,-1 0 0 0 0,1 0 0 0 0,0 1 0 0 0,0-1 0 0 0,0 0 0 0 0,-1 0 0 0 0,1 1 0 0 0,0-1 0 0 0,0 1 0 0 0,0-1 0 0 0,0 1 0 0 0,0-1 0 0 0,0 1 0 0 0,0 0 0 0 0,1-1 0 0 0,-1 1 0 0 0,0 0 13 0 0,7-3 277 0 0,8 8 841 0 0,-10-3-824 0 0,0 1-1 0 0,0 0 1 0 0,-1 0 0 0 0,1 0 0 0 0,-1 1 0 0 0,0 0 0 0 0,0 0 0 0 0,0 0-1 0 0,-1 1 1 0 0,1 0 0 0 0,-1 0 0 0 0,0 0 0 0 0,0 0 0 0 0,-1 0 0 0 0,1 2-294 0 0,-3-6 368 0 0,-1 1-287 0 0,-1 0 1 0 0,1-1-1 0 0,0 1 1 0 0,-1 0-1 0 0,1-1 1 0 0,-1 1-1 0 0,0-1 1 0 0,1 1 0 0 0,-1-1-1 0 0,0 1 1 0 0,0-1-1 0 0,0 1 1 0 0,0-1-1 0 0,0 0 1 0 0,0 0 0 0 0,0 1-1 0 0,-1-1 1 0 0,1 0-1 0 0,0 0 1 0 0,-1 0-1 0 0,1 0 1 0 0,-1-1 0 0 0,1 1-1 0 0,-1 0 1 0 0,1-1-1 0 0,-1 1 1 0 0,1 0-1 0 0,-1-1 1 0 0,0 0-1 0 0,-1 1-81 0 0,-4 0 52 0 0,0 0 0 0 0,0 0 0 0 0,0 0 0 0 0,0-1 0 0 0,0 0 0 0 0,0 0 0 0 0,-2-1-52 0 0,3 0-55 0 0,0 0-1 0 0,0 0 1 0 0,0-1-1 0 0,0 0 1 0 0,0 0 0 0 0,0 0-1 0 0,0-1 56 0 0,4 2-20 0 0,0 0-1 0 0,1 0 0 0 0,-1 0 1 0 0,1 0-1 0 0,-1 0 1 0 0,1 0-1 0 0,-1 0 1 0 0,1 0-1 0 0,0-1 0 0 0,-1 1 1 0 0,1-1-1 0 0,0 1 1 0 0,0-1-1 0 0,0 0 0 0 0,0 1 1 0 0,1-1-1 0 0,-1 0 1 0 0,0 1-1 0 0,1-1 0 0 0,-1 0 1 0 0,1 0-1 0 0,-1 0 1 0 0,1 0-1 0 0,0 1 0 0 0,0-2 21 0 0,0 0-73 0 0,0-1 0 0 0,1 1-1 0 0,-1 0 1 0 0,1-1-1 0 0,0 1 1 0 0,0 0-1 0 0,0 0 1 0 0,0-1-1 0 0,1 1 1 0 0,-1 0-1 0 0,1 0 1 0 0,0-1 73 0 0,5-5-169 0 0,0 0 0 0 0,0 1-1 0 0,2-1 170 0 0,-6 5-34 0 0,-1 2 19 0 0,1 1 0 0 0,-1-1 0 0 0,1 0 0 0 0,-1 1 1 0 0,1 0-1 0 0,0-1 0 0 0,-1 1 0 0 0,1 0 1 0 0,0 0-1 0 0,0 1 0 0 0,0-1 0 0 0,-1 0 1 0 0,2 1 14 0 0,39-3-122 0 0,-39 3 165 0 0,0 1 0 0 0,0 0 0 0 0,0 0 0 0 0,-1 0 0 0 0,1 0 0 0 0,0 0 0 0 0,0 1 0 0 0,-1 0 0 0 0,1-1-1 0 0,-1 1 1 0 0,0 1 0 0 0,1-1 0 0 0,-1 0 0 0 0,0 1 0 0 0,0 0 0 0 0,-1-1 0 0 0,1 1 0 0 0,-1 0 0 0 0,1 1 0 0 0,-1-1 0 0 0,0 0 0 0 0,0 1 0 0 0,0-1 0 0 0,-1 1-1 0 0,1 0 1 0 0,-1-1 0 0 0,0 1 0 0 0,0 0 0 0 0,0 0 0 0 0,0 2-43 0 0,-1-3 51 0 0,0-1 0 0 0,-1 1 0 0 0,0 0 0 0 0,1-1 0 0 0,-1 1 0 0 0,0-1 0 0 0,0 1 0 0 0,0-1 0 0 0,0 0 1 0 0,-1 1-1 0 0,1-1 0 0 0,-1 0 0 0 0,1 0 0 0 0,-1 0 0 0 0,0 0 0 0 0,0 0 0 0 0,0 0 0 0 0,0 0 0 0 0,0-1 0 0 0,0 1 0 0 0,-1-1 0 0 0,1 0 0 0 0,0 1 0 0 0,-1-1 0 0 0,1 0 0 0 0,-1 0 0 0 0,0 0-51 0 0,-6 2 44 0 0,0 0 0 0 0,0-1 0 0 0,0 0 0 0 0,0-1 0 0 0,0 0 0 0 0,0 0-1 0 0,-3 0-43 0 0,8-2-5 0 0,1 1 0 0 0,0 0-1 0 0,-1-1 1 0 0,1 0-1 0 0,0 0 1 0 0,0 0 0 0 0,0 0-1 0 0,0 0 1 0 0,0-1 0 0 0,0 1-1 0 0,0-1 1 0 0,0 0-1 0 0,0 0 6 0 0,2 1-12 0 0,0 0-1 0 0,0 1 1 0 0,0-1-1 0 0,0 0 1 0 0,0 0-1 0 0,0 0 1 0 0,0 0-1 0 0,1 0 1 0 0,-1 0-1 0 0,0 0 1 0 0,1 0-1 0 0,-1 0 0 0 0,1 0 1 0 0,-1 0-1 0 0,1-1 1 0 0,-1 1-1 0 0,1 0 1 0 0,0 0-1 0 0,-1-1 1 0 0,1 1-1 0 0,0 0 1 0 0,0 0-1 0 0,0-1 1 0 0,0 1-1 0 0,0 0 1 0 0,0 0-1 0 0,1-1 1 0 0,-1 1-1 0 0,0 0 1 0 0,1 0-1 0 0,-1 0 0 0 0,1-1 1 0 0,-1 1-1 0 0,1 0 13 0 0,4-8-106 0 0,-4 6 72 0 0,1 0 0 0 0,-1 0 1 0 0,1 0-1 0 0,0 0 0 0 0,0 0 0 0 0,0 1 1 0 0,0-1-1 0 0,0 1 0 0 0,1-1 1 0 0,-1 1-1 0 0,1 0 0 0 0,-1 0 0 0 0,1 0 1 0 0,0 0-1 0 0,0 0 0 0 0,0 1 0 0 0,2-1 34 0 0,-1 0-20 0 0,0 1-1 0 0,0 0 0 0 0,0 0 0 0 0,0 0 0 0 0,0 1 1 0 0,0-1-1 0 0,1 1 0 0 0,-1 0 0 0 0,0 0 0 0 0,0 1 0 0 0,1-1 21 0 0,-2 1-3 0 0,0-1-1 0 0,-1 1 0 0 0,1 0 0 0 0,-1 0 0 0 0,1 0 0 0 0,-1 0 0 0 0,1 1 1 0 0,-1-1-1 0 0,0 1 0 0 0,0-1 0 0 0,1 1 0 0 0,-1 0 0 0 0,0 0 0 0 0,-1 0 1 0 0,1 0-1 0 0,0 0 0 0 0,1 2 4 0 0,-1 0 90 0 0,1 0 0 0 0,-1 0 0 0 0,0 0 0 0 0,0 0 0 0 0,0 1 0 0 0,-1-1 0 0 0,1 1 0 0 0,-1-1 1 0 0,0 4-91 0 0,0-7 26 0 0,-1 1 1 0 0,0 0 0 0 0,0-1 0 0 0,0 1 0 0 0,0 0 0 0 0,-1-1-1 0 0,1 1 1 0 0,0 0 0 0 0,-1-1 0 0 0,1 1 0 0 0,-1-1 0 0 0,1 1 0 0 0,-1-1-1 0 0,0 1 1 0 0,0-1 0 0 0,1 1 0 0 0,-1-1 0 0 0,0 0 0 0 0,0 1-1 0 0,-1-1 1 0 0,1 0 0 0 0,0 0 0 0 0,0 0 0 0 0,-1 0 0 0 0,1 0 0 0 0,0 0-1 0 0,-1 0 1 0 0,1 0 0 0 0,-1 0-27 0 0,-23 9-108 0 0,8-5-4961 0 0,7-3-928 0 0</inkml:trace>
  <inkml:trace contextRef="#ctx0" brushRef="#br0" timeOffset="-57813.961">5579 12810 5840 0 0,'0'0'266'0'0,"0"0"1"0"0,0 0-107 0 0,0 0 181 0 0,0 0 98 0 0,0 0 17 0 0,0 0-7 0 0,0 0-53 0 0,0 0-20 0 0,0 0-6 0 0,0 0-38 0 0,0 0-152 0 0,17 0 286 0 0,62 8 1029 0 0,339-6 968 0 0,-170-10-2242 0 0,60 16 635 0 0,-246-4-632 0 0,-34-2-69 0 0,-28-2-91 0 0,0 0-27 0 0,-2 1-77 0 0,-1 0 0 0 0,1 0 0 0 0,-1 0 0 0 0,0-1 0 0 0,1 1 0 0 0,-1-1 0 0 0,0 0 40 0 0,-2 1-219 0 0,-43 2-1730 0 0,44-3 1706 0 0,1 0-1 0 0,-1 0 1 0 0,1-1 0 0 0,-1 1 0 0 0,1-1-1 0 0,-1 0 1 0 0,1 0 0 0 0,-1 0 0 0 0,1-1-1 0 0,0 1 1 0 0,-2-2 243 0 0,4 3-30 0 0,1 0 0 0 0,-1-1 0 0 0,1 1 0 0 0,-1 0 0 0 0,1-1 0 0 0,-1 1 0 0 0,1 0 0 0 0,0-1 0 0 0,-1 1 0 0 0,1-1 0 0 0,0 1 0 0 0,-1-1 0 0 0,1 1 0 0 0,0-1 0 0 0,-1 1 0 0 0,1-1 0 0 0,0 1 0 0 0,0-1 0 0 0,-1 1 0 0 0,1-1 0 0 0,0 0 0 0 0,0 1 0 0 0,0-1 0 0 0,0 1 0 0 0,0-1 0 0 0,0 0 0 0 0,0 1 0 0 0,0-1 30 0 0,0 0-13 0 0,1 0-1 0 0,-1 0 1 0 0,1 0-1 0 0,-1 0 0 0 0,1 0 1 0 0,0 0-1 0 0,-1 0 1 0 0,1 0-1 0 0,0 0 1 0 0,0 0-1 0 0,0 1 1 0 0,0-1-1 0 0,0 0 14 0 0,4-3 107 0 0,0 1 0 0 0,-1 1 0 0 0,1-1 0 0 0,0 1 0 0 0,3-2-107 0 0,-2 3 190 0 0,0 0 1 0 0,0 0-1 0 0,0 0 1 0 0,0 1 0 0 0,0-1-1 0 0,1 2 1 0 0,-1-1-1 0 0,0 1 1 0 0,0-1-1 0 0,0 2 1 0 0,0-1-1 0 0,0 1 1 0 0,0 0 0 0 0,0 0-191 0 0,-3 0 193 0 0,0-1 1 0 0,0 1 0 0 0,0 0-1 0 0,0 0 1 0 0,0 0 0 0 0,0 0-1 0 0,-1 0 1 0 0,1 1 0 0 0,-1-1-1 0 0,0 1 1 0 0,0 0 0 0 0,1 1-194 0 0,-2-3 354 0 0,-1-1 29 0 0,-4 7 393 0 0,2-4-676 0 0,0-1 1 0 0,0 0-1 0 0,0-1 1 0 0,-1 1-1 0 0,1 0 1 0 0,0-1-1 0 0,-1 1 1 0 0,1-1-1 0 0,-1 1 1 0 0,1-1-1 0 0,-1 0 1 0 0,0 0-101 0 0,-34 9 368 0 0,21-7-425 0 0,0-1 0 0 0,0-1 0 0 0,0 0-1 0 0,-8-1 58 0 0,19 0-92 0 0,0-1 0 0 0,0 1 0 0 0,0-1 0 0 0,0 0 0 0 0,0 0 0 0 0,1 0 0 0 0,-1-1 0 0 0,0 0-1 0 0,0 0 1 0 0,1 0 0 0 0,-1 0 0 0 0,1-1 0 0 0,0 0 0 0 0,0 0 0 0 0,0 0 0 0 0,-1-1 92 0 0,4 2-8 0 0,0 1 1 0 0,0-1 0 0 0,0 1-1 0 0,0-1 1 0 0,1 0-1 0 0,-1 1 1 0 0,1-1 0 0 0,-1 0-1 0 0,1 0 1 0 0,-1 1-1 0 0,1-1 1 0 0,0 0-1 0 0,0 0 1 0 0,0 0 0 0 0,0 1-1 0 0,0-1 1 0 0,1 0-1 0 0,-1 0 1 0 0,0 1 0 0 0,1-1-1 0 0,-1 0 1 0 0,1 0-1 0 0,0 1 1 0 0,-1-1-1 0 0,1 0 1 0 0,1 0 7 0 0,0-2-14 0 0,0 0-1 0 0,1 0 1 0 0,0 0 0 0 0,-1 0 0 0 0,1 0-1 0 0,1 0 1 0 0,-1 1 0 0 0,0 0 0 0 0,4-3 14 0 0,-3 4 4 0 0,0-1 0 0 0,0 1 1 0 0,0 0-1 0 0,0 0 0 0 0,0 0 1 0 0,1 1-1 0 0,-1-1 0 0 0,1 1 1 0 0,-1 0-1 0 0,1 0 0 0 0,0 1 1 0 0,-1-1-1 0 0,1 1 0 0 0,0 0 1 0 0,-1 0-1 0 0,2 1-4 0 0,-4-1 40 0 0,1 1 0 0 0,0-1 0 0 0,-1 1 0 0 0,1 0 0 0 0,0 0 0 0 0,-1 0 1 0 0,0 0-1 0 0,1 1 0 0 0,-1-1 0 0 0,1 1 0 0 0,-1-1 0 0 0,0 1 0 0 0,0 0 0 0 0,0 0 0 0 0,0 0 0 0 0,0 0 0 0 0,-1 0 1 0 0,1 0-1 0 0,0 0 0 0 0,-1 1 0 0 0,0-1 0 0 0,1 1 0 0 0,-1-1 0 0 0,0 1 0 0 0,0-1 0 0 0,-1 1 0 0 0,1 1-40 0 0,0-2 57 0 0,-1 0 0 0 0,0-1 0 0 0,0 1-1 0 0,0 0 1 0 0,0 0 0 0 0,0 0-1 0 0,0 0 1 0 0,0-1 0 0 0,0 1-1 0 0,-1 0 1 0 0,1 0 0 0 0,-1-1 0 0 0,0 1-1 0 0,1 0 1 0 0,-1-1 0 0 0,0 1-1 0 0,0 0 1 0 0,0-1 0 0 0,0 1-1 0 0,0-1 1 0 0,0 1 0 0 0,-1-1 0 0 0,1 0-1 0 0,0 0 1 0 0,-1 1 0 0 0,1-1-1 0 0,-1 0 1 0 0,0 0-57 0 0,-2 2 92 0 0,0-1 1 0 0,-1 0-1 0 0,1 0 1 0 0,-1 0-1 0 0,1 0 1 0 0,-1-1-1 0 0,0 1 1 0 0,1-1-1 0 0,-1-1 0 0 0,0 1-92 0 0,-4 0 72 0 0,5 0-58 0 0,1-1 0 0 0,-1 1 0 0 0,0-1 0 0 0,0 0 0 0 0,0 0 0 0 0,0 0 0 0 0,0 0 0 0 0,0-1 0 0 0,0 0 0 0 0,0 0 0 0 0,0 0 0 0 0,1 0 0 0 0,-1 0 0 0 0,0-1 0 0 0,1 1 0 0 0,-1-1 0 0 0,-2-2-14 0 0,5 3 0 0 0,-1 0 1 0 0,1 0-1 0 0,0 0 1 0 0,-1-1-1 0 0,1 1 1 0 0,0 0-1 0 0,0-1 1 0 0,0 1-1 0 0,0-1 0 0 0,0 1 1 0 0,0-1-1 0 0,0 1 1 0 0,0-1-1 0 0,1 0 1 0 0,-1 1-1 0 0,1-1 1 0 0,-1 0-1 0 0,1 0 1 0 0,0 0-1 0 0,-1-1 0 0 0,1 0-13 0 0,1 0 0 0 0,-1 0 0 0 0,0 0-1 0 0,1 0 1 0 0,0 0 0 0 0,0 1 0 0 0,0-1 0 0 0,0 0-1 0 0,0 1 1 0 0,0-1 0 0 0,1 0 0 0 0,0-1 13 0 0,1 0-39 0 0,0 0 0 0 0,1 0 0 0 0,-1 0 0 0 0,1 0 0 0 0,-1 0 0 0 0,1 1 1 0 0,0-1-1 0 0,1 1 0 0 0,-1 0 0 0 0,1 1 0 0 0,-1-1 0 0 0,1 1 0 0 0,0 0 0 0 0,4-2 39 0 0,-2 2-31 0 0,0 1 0 0 0,0 0 0 0 0,0 0 0 0 0,0 1 0 0 0,0 0 0 0 0,1 0 0 0 0,-1 0 0 0 0,0 1 0 0 0,4 1 31 0 0,-8-1-2 0 0,1 0 1 0 0,-1 0-1 0 0,0 0 0 0 0,0 1 1 0 0,0-1-1 0 0,0 1 0 0 0,0 0 1 0 0,0 0-1 0 0,0 0 0 0 0,0 0 0 0 0,-1 1 1 0 0,1-1-1 0 0,-1 1 0 0 0,0-1 1 0 0,1 1-1 0 0,-1 0 0 0 0,0 0 0 0 0,-1 0 1 0 0,1 0-1 0 0,0 1 2 0 0,-1-1 57 0 0,1 0-1 0 0,-1 0 1 0 0,0 0-1 0 0,0 0 1 0 0,0 0-1 0 0,-1 0 1 0 0,1 0-1 0 0,-1 0 1 0 0,1 0-1 0 0,-1 0 1 0 0,0 1-1 0 0,0-1-56 0 0,-1-1 73 0 0,1 1 0 0 0,-1-1-1 0 0,0 1 1 0 0,0-1 0 0 0,0 0 0 0 0,0 0-1 0 0,0 1 1 0 0,0-1 0 0 0,-1 0 0 0 0,1 0-1 0 0,-1 0 1 0 0,0 0 0 0 0,1-1 0 0 0,-1 1-1 0 0,-1 1-72 0 0,-2 0 10 0 0,0 0 0 0 0,0 0 0 0 0,0 0 0 0 0,0 0 0 0 0,0-1 0 0 0,0 0-1 0 0,-1 0 1 0 0,1 0 0 0 0,-1-1 0 0 0,0 0 0 0 0,1 0 0 0 0,-1 0 0 0 0,0-1-1 0 0,1 0 1 0 0,-1 0-10 0 0,5 0-372 0 0,1 0-190 0 0,0 0-785 0 0,0 0-336 0 0</inkml:trace>
  <inkml:trace contextRef="#ctx0" brushRef="#br0" timeOffset="-57072.789">6690 12796 3680 0 0,'0'0'167'0'0,"0"0"169"0"0,0 0 604 0 0,0 0 255 0 0,0 0 56 0 0,0 0-75 0 0,0 0-363 0 0,0 0-158 0 0,0 0-30 0 0,12-5 857 0 0,0 2-1121 0 0,1 0 1 0 0,-1 1 0 0 0,1 0-1 0 0,0 1 1 0 0,0 1 0 0 0,0 0-1 0 0,8 2-361 0 0,15-1 341 0 0,109 4 321 0 0,3-10-498 0 0,109-1-110 0 0,-26 13-54 0 0,-212-6 0 0 0,29 0 0 0 0,3 1 0 0 0,39 6 0 0 0,-9 6 0 0 0,-74-14 16 0 0,-5 0 64 0 0,-3-1-74 0 0,0 0 0 0 0,0-1 1 0 0,0 1-1 0 0,0 0 0 0 0,-1 0 1 0 0,1 0-1 0 0,0 0 0 0 0,-1 0 1 0 0,1 0-1 0 0,0 1 0 0 0,-1-1 1 0 0,1 0-1 0 0,-2 0-6 0 0,-10-4-540 0 0,-1 0 0 0 0,0 1 0 0 0,-12-1 540 0 0,23 4-82 0 0,1 0 0 0 0,-1 1 0 0 0,1-1 0 0 0,-1 0 1 0 0,1 0-1 0 0,0 0 0 0 0,0 0 0 0 0,0-1 0 0 0,0 1 0 0 0,-2-2 82 0 0,3 3-23 0 0,1-1 22 0 0,0 1 1 0 0,0 0 0 0 0,0 0 0 0 0,-1-1 0 0 0,1 1 0 0 0,0 0 0 0 0,0 0-1 0 0,0-1 1 0 0,0 1 0 0 0,0 0 0 0 0,0-1 0 0 0,0 1 0 0 0,0 0-1 0 0,0 0 1 0 0,0-1 0 0 0,0 1 0 0 0,0 0 0 0 0,0 0 0 0 0,0-1 0 0 0,0 1-1 0 0,0 0 1 0 0,1-1 0 0 0,-1 1 0 0 0,0 0 0 0 0,0 0 0 0 0,0-1-1 0 0,0 1 1 0 0,0 0 0 0 0,1 0 0 0 0,-1 0 0 0 0,0-1 0 0 0,0 1 0 0 0,0 0-1 0 0,1 0 1 0 0,-1 0 0 0 0,0 0 0 0 0,0-1 0 0 0,1 1 0 0 0,-1 0 0 0 0,9-7 83 0 0,-2 4-152 0 0,-1 1 1 0 0,1 0 0 0 0,-1 0-1 0 0,1 1 1 0 0,0 0-1 0 0,-1 0 1 0 0,1 0 0 0 0,1 1 68 0 0,10 0 33 0 0,1 0 1 0 0,6 2-34 0 0,-21-1 115 0 0,0-1 1 0 0,0 1-1 0 0,-1 0 1 0 0,1 0-1 0 0,0 0 1 0 0,-1 1-1 0 0,1 0 1 0 0,0-1-1 0 0,-1 1 1 0 0,0 0-1 0 0,1 0 1 0 0,-1 1-1 0 0,0-1 1 0 0,0 1-1 0 0,-1 0 1 0 0,1-1-1 0 0,0 1 1 0 0,-1 1-1 0 0,0-1 1 0 0,1 0-1 0 0,0 3-115 0 0,-2-5 105 0 0,-1 0-1 0 0,1 1 0 0 0,-1-1 1 0 0,1 1-1 0 0,-1-1 0 0 0,1 1 1 0 0,-1-1-1 0 0,0 1 0 0 0,0-1 1 0 0,0 1-1 0 0,0-1 0 0 0,0 1 1 0 0,0-1-1 0 0,0 1 0 0 0,0 0 1 0 0,-1-1-1 0 0,1 1 0 0 0,-1-1 1 0 0,1 0-1 0 0,-1 1 0 0 0,1-1 1 0 0,-1 1-105 0 0,-1 0 122 0 0,1 0 0 0 0,-1-1 0 0 0,1 1 0 0 0,-1-1 0 0 0,0 1 1 0 0,0-1-1 0 0,0 0 0 0 0,1 1 0 0 0,-1-1 0 0 0,0 0 0 0 0,0 0 0 0 0,-1 0 1 0 0,-1 0-123 0 0,-4 1 167 0 0,0 0-1 0 0,-1 0 1 0 0,1-1 0 0 0,0 0 0 0 0,-1-1 0 0 0,1 1 0 0 0,-4-2-167 0 0,3 1 63 0 0,-2-1-19 0 0,0 0 1 0 0,0 0 0 0 0,0-1-1 0 0,-1-1-44 0 0,10 3 2 0 0,0-1 0 0 0,0 1 0 0 0,0-1-1 0 0,0 0 1 0 0,0 0 0 0 0,0 0 0 0 0,1 0-1 0 0,-1 0 1 0 0,0 0 0 0 0,0 0-1 0 0,1 0 1 0 0,-1-1 0 0 0,1 1 0 0 0,-1-1-1 0 0,1 1 1 0 0,-1-1 0 0 0,1 0 0 0 0,0 1-1 0 0,0-1 1 0 0,0 0 0 0 0,0 0 0 0 0,0 0-1 0 0,0-1-1 0 0,1 2-1 0 0,0-1-1 0 0,0 1 1 0 0,0 0-1 0 0,0 0 1 0 0,0 0-1 0 0,0 0 1 0 0,0 0-1 0 0,1-1 1 0 0,-1 1-1 0 0,1 0 1 0 0,-1 0-1 0 0,1 0 1 0 0,-1 0-1 0 0,1 0 1 0 0,-1 0-1 0 0,1 0 1 0 0,0 0-1 0 0,-1 0 1 0 0,1 0 1 0 0,18-17-192 0 0,-15 14 116 0 0,0 0 8 0 0,1 1 0 0 0,-1 0-1 0 0,1 0 1 0 0,-1 1-1 0 0,1-1 1 0 0,0 1 0 0 0,0 0-1 0 0,0 1 1 0 0,0-1-1 0 0,0 1 1 0 0,1 0 0 0 0,-1 0-1 0 0,0 0 1 0 0,2 1 68 0 0,-3 0-1013 0 0,1 0 1 0 0,-1 0 0 0 0,0 0-1 0 0,0 1 1 0 0,1 0 0 0 0,3 1 1012 0 0,1 0-5944 0 0</inkml:trace>
  <inkml:trace contextRef="#ctx0" brushRef="#br0" timeOffset="-55662.11">4230 12900 2304 0 0,'0'0'101'0'0,"-12"1"177"0"0,-24 5 4238 0 0,-23-5-2533 0 0,2-1-1085 0 0,-81 4 663 0 0,-3 1-241 0 0,81-3 537 0 0,-3-2-1857 0 0,18-1 883 0 0,0 2-1 0 0,-33 5-882 0 0,54-3 390 0 0,-20-1-390 0 0,4 0 109 0 0,-85 7 32 0 0,50-11-130 0 0,71 3 1 0 0,0-1-1 0 0,-1-1 1 0 0,1 1 0 0 0,0 0-1 0 0,0-1 1 0 0,-1 0 0 0 0,-3-1-12 0 0,4 1 25 0 0,-34-13-4 0 0,37 14 43 0 0,1 0 53 0 0,0-1-103 0 0,0 1 0 0 0,-1-1 0 0 0,1 0 0 0 0,-1 1 0 0 0,1-1 0 0 0,-1 1 0 0 0,1-1 0 0 0,-1 1 0 0 0,1-1 0 0 0,-1 1 0 0 0,1-1 0 0 0,-1 1 0 0 0,0 0 0 0 0,1-1 0 0 0,-1 1 0 0 0,0 0 0 0 0,1-1 0 0 0,-1 1 0 0 0,0 0 0 0 0,1 0 0 0 0,-1 0 0 0 0,0-1-14 0 0,-3 0-101 0 0,3 0-26 0 0,0 1 21 0 0,-2-2 84 0 0,6 0 37 0 0,-2 2 65 0 0,-1 0 41 0 0,0 0 9 0 0,0 0-133 0 0,0 0 0 0 0,0 0 0 0 0,0 0 0 0 0,0 0 0 0 0,-1 0 0 0 0,1 0 0 0 0,0 0 0 0 0,0 0 0 0 0,0 0 0 0 0,0 0 0 0 0,0-1 0 0 0,0 1 0 0 0,0 0 0 0 0,0 0 0 0 0,-1 0 0 0 0,1 0-1 0 0,0 0 1 0 0,0 0 0 0 0,0 0 0 0 0,0 0 0 0 0,0 0 0 0 0,0 0 0 0 0,0 0 0 0 0,0-1 0 0 0,0 1 0 0 0,0 0 0 0 0,0 0 0 0 0,0 0 0 0 0,0 0 0 0 0,0 0 0 0 0,0 0 0 0 0,0 0 0 0 0,0-1 0 0 0,0 1 0 0 0,0 0 0 0 0,0 0 0 0 0,0 0 0 0 0,0 0 0 0 0,0 0 0 0 0,0 0 0 0 0,0 0 0 0 0,0-1 0 0 0,0 1 0 0 0,0 0 0 0 0,0 0 0 0 0,0 0 0 0 0,0 0 0 0 0,0 0 0 0 0,0 0 0 0 0,0 0 0 0 0,0 0 0 0 0,0 0 0 0 0,0-1 0 0 0,0 1 0 0 0,1 0 0 0 0,-1 0 0 0 0,0 0 3 0 0,16-13-345 0 0,-12 9 316 0 0,-1 1 0 0 0,1 0-1 0 0,0 0 1 0 0,0 0 0 0 0,0 1 0 0 0,1-1-1 0 0,1 1 30 0 0,8-5 0 0 0,-13 5 0 0 0,2 1 0 0 0,-1 0 0 0 0,0 0 0 0 0,0 1 0 0 0,0-1 0 0 0,0 0 0 0 0,1 1 0 0 0,-1-1 0 0 0,0 1 0 0 0,1 0 0 0 0,-1-1 0 0 0,0 1 0 0 0,1 0 0 0 0,-1 1 0 0 0,1-1 0 0 0,6 0 0 0 0,-9 0 0 0 0,0 0 0 0 0,1 0 0 0 0,-1 0 0 0 0,0 0 0 0 0,1 0 0 0 0,-1 0 0 0 0,0 0 0 0 0,0 0 0 0 0,1 0 0 0 0,-1 1 0 0 0,0-1 0 0 0,0 0 0 0 0,1 0 0 0 0,-1 0 0 0 0,0 0 0 0 0,0 0 0 0 0,1 0 0 0 0,-1 0 0 0 0,0 1 0 0 0,0-1 0 0 0,0 0 0 0 0,1 0 0 0 0,-1 0 0 0 0,0 1 0 0 0,0-1 0 0 0,0 0 0 0 0,0 0 0 0 0,0 0 0 0 0,1 1 0 0 0,-1-1 0 0 0,0 0 0 0 0,0 0 0 0 0,0 1 0 0 0,0-1 0 0 0,0 0 0 0 0,0 0 0 0 0,0 1 0 0 0,0-1 0 0 0,0 0 0 0 0,0 1 0 0 0,0-1 0 0 0,0 0 0 0 0,0 0 0 0 0,0 1 0 0 0,0-1 0 0 0,0 0 0 0 0,0 0 0 0 0,0 1 0 0 0,0-1 0 0 0,0 0 0 0 0,-1 0 0 0 0,1 4 82 0 0,0 0 0 0 0,0-1 0 0 0,-1 1-1 0 0,1-1 1 0 0,-1 1 0 0 0,0-1-1 0 0,0 1 1 0 0,-1-1 0 0 0,1 0-1 0 0,-1 1 1 0 0,1-1 0 0 0,-1 0-1 0 0,0 0 1 0 0,0 0 0 0 0,0 0-1 0 0,-1 0 1 0 0,1-1 0 0 0,-3 3-82 0 0,-1 0 192 0 0,0-1 0 0 0,-1 1 1 0 0,0-1-1 0 0,0 0 0 0 0,0 0 0 0 0,-8 2-192 0 0,3-1 223 0 0,2 0-151 0 0,0-1 0 0 0,0 0-1 0 0,0-1 1 0 0,-1 0 0 0 0,-6 0-72 0 0,7-3 53 0 0,1-3-50 0 0,8 3-5 0 0,1 0 0 0 0,-1-1 0 0 0,1 1 0 0 0,0 0 0 0 0,0 0 0 0 0,-1 0 0 0 0,1-1 1 0 0,0 1-1 0 0,-1 0 0 0 0,1-1 0 0 0,0 1 0 0 0,0 0 0 0 0,-1 0 0 0 0,1-1 0 0 0,0 1 0 0 0,0-1 0 0 0,0 1 1 0 0,0 0-1 0 0,-1-1 0 0 0,1 1 0 0 0,0 0 0 0 0,0-1 0 0 0,0 1 0 0 0,0-1 0 0 0,0 1 0 0 0,0 0 1 0 0,0-1-1 0 0,0 1 0 0 0,0 0 0 0 0,0-1 0 0 0,0 1 2 0 0,9-12-61 0 0,21-7-182 0 0,-29 18 218 0 0,14-5-53 0 0,0-1 1 0 0,0 2-1 0 0,0 0 0 0 0,1 0 1 0 0,0 2 77 0 0,-15 2-5 0 0,10-1 31 0 0,0 0 0 0 0,0 0 0 0 0,0 1-1 0 0,6 0-25 0 0,-9 6-140 0 0,-7-4 139 0 0,-1-1-1 0 0,0 0 1 0 0,1 0-1 0 0,-1 0 1 0 0,0 0-1 0 0,1 1 1 0 0,-1-1-1 0 0,0 0 1 0 0,0 0-1 0 0,1 1 1 0 0,-1-1-1 0 0,0 0 1 0 0,0 0-1 0 0,0 1 1 0 0,1-1-1 0 0,-1 0 1 0 0,0 1-1 0 0,0-1 1 0 0,0 0-1 0 0,0 1 1 0 0,0-1-1 0 0,1 0 1 0 0,-1 1-1 0 0,0-1 1 0 0,0 0-1 0 0,0 1 1 0 0,0-1-1 0 0,0 0 1 0 0,0 1-1 0 0,0-1 1 0 0,0 1-1 0 0,0-1 1 0 0,0 0-1 0 0,-1 1 1 0 0,1-1-1 0 0,0 0 1 0 0,0 1 1 0 0,0-1-5 0 0,0 4 5 0 0,0-3 0 0 0,0 1 0 0 0,0-1 0 0 0,0 0 0 0 0,0 1 0 0 0,0-1 0 0 0,0 1 0 0 0,0-1 0 0 0,-1 1 0 0 0,1-1 0 0 0,0 1 0 0 0,-1-1 0 0 0,1 0 0 0 0,-1 1 0 0 0,0-1 0 0 0,1 0 0 0 0,-1 1 0 0 0,0-1 0 0 0,0 0 0 0 0,0 0 0 0 0,0 1 0 0 0,-8 7-151 0 0,8-8 93 0 0,0 1-1 0 0,-1-1 0 0 0,1 0 0 0 0,0 0 1 0 0,0 0-1 0 0,0 0 0 0 0,-1 0 0 0 0,1 0 1 0 0,-1 0-1 0 0,1 0 0 0 0,-1-1 0 0 0,0 1 59 0 0,-38 18-5577 0 0,27-17 3691 0 0</inkml:trace>
  <inkml:trace contextRef="#ctx0" brushRef="#br0" timeOffset="-55021.514">3058 12928 5064 0 0,'0'0'389'0'0,"2"0"-250"0"0,4 0 50 0 0,-5 0 710 0 0,6 0 4290 0 0,25 13-926 0 0,-31-12-3797 0 0,-1-1-9 0 0,0 0-27 0 0,1 0-410 0 0,-1 0 1 0 0,0 0-1 0 0,0 0 0 0 0,1 0 1 0 0,-1 0-1 0 0,0 0 0 0 0,0 0 1 0 0,1 0-1 0 0,-1 0 0 0 0,0 0 1 0 0,0 0-1 0 0,1 0 1 0 0,-1 1-1 0 0,0-1 0 0 0,0 0 1 0 0,1 0-1 0 0,-1 0 0 0 0,0 0 1 0 0,0 1-1 0 0,0-1 1 0 0,0 0-1 0 0,1 0 0 0 0,-1 0 1 0 0,0 1-1 0 0,0-1 0 0 0,0 0 1 0 0,0 0-1 0 0,0 1 0 0 0,0-1 1 0 0,0 0-1 0 0,0 0 1 0 0,1 1-1 0 0,-1-1 0 0 0,0 0 1 0 0,0 0-1 0 0,0 1 0 0 0,0-1 1 0 0,0 0-21 0 0,-6 10 398 0 0,2-1 1128 0 0,3-9-1459 0 0,-2-1-54 0 0,7-4-13 0 0,6-6 0 0 0,-10 11-4 0 0,1-1 0 0 0,-1 1 0 0 0,0 0-1 0 0,1-1 1 0 0,-1 1 0 0 0,0 0 0 0 0,1-1-1 0 0,-1 1 1 0 0,0 0 0 0 0,0-1-1 0 0,1 1 1 0 0,-1 0 0 0 0,0-1 0 0 0,0 1-1 0 0,0-1 1 0 0,0 1 0 0 0,1 0 0 0 0,-1-1-1 0 0,0 1 1 0 0,0-1 0 0 0,0 1 0 0 0,0-1-1 0 0,0 1 1 0 0,0-1 0 0 0,0 1-1 0 0,0 0 1 0 0,0-1 4 0 0,0 1-3 0 0,0 0 0 0 0,-1-1 0 0 0,1 1 1 0 0,0 0-1 0 0,0 0 0 0 0,0 0 0 0 0,0-1 0 0 0,0 1 0 0 0,0 0 0 0 0,0 0 0 0 0,0 0 0 0 0,0 0 1 0 0,1-1-1 0 0,-1 1 0 0 0,0 0 0 0 0,0 0 0 0 0,0 0 0 0 0,0 0 0 0 0,0-1 0 0 0,0 1 0 0 0,0 0 1 0 0,0 0-1 0 0,0 0 0 0 0,0 0 0 0 0,1-1 0 0 0,-1 1 0 0 0,0 0 0 0 0,0 0 0 0 0,0 0 0 0 0,0 0 1 0 0,0 0-1 0 0,1 0 0 0 0,-1 0 3 0 0,3-2-30 0 0,-3 2 17 0 0,0 0-1 0 0,0 0 1 0 0,0 0 0 0 0,0 0 0 0 0,1 0 0 0 0,-1 0 0 0 0,0-1-1 0 0,0 1 1 0 0,0 0 0 0 0,0 0 0 0 0,0 0 0 0 0,1 0 0 0 0,-1 0-1 0 0,0 0 1 0 0,0 0 0 0 0,0 0 0 0 0,0 0 0 0 0,0 0-1 0 0,0 0 1 0 0,0-1 0 0 0,1 1 0 0 0,-1 0 0 0 0,0 0 0 0 0,0 0-1 0 0,0 0 1 0 0,0 0 0 0 0,0 0 0 0 0,0 0 0 0 0,0-1 0 0 0,0 1-1 0 0,0 0 1 0 0,0 0 0 0 0,0 0 0 0 0,0 0 0 0 0,0 0 0 0 0,0-1-1 0 0,0 1 1 0 0,0 0 0 0 0,0 0 0 0 0,0 0 0 0 0,0 0-1 0 0,0 0 1 0 0,0-1 0 0 0,0 1 0 0 0,0 0 0 0 0,0 0 0 0 0,0 0-1 0 0,0 0 1 0 0,0 0 0 0 0,0-1 0 0 0,0 1 0 0 0,0 0 0 0 0,-1 0-1 0 0,1 0 14 0 0,3-7-32 0 0,-12-1 31 0 0,7 5-184 0 0,11 7 187 0 0,-5-3-2 0 0,-3-1 0 0 0,1 0 0 0 0,-1 1 0 0 0,0-1 0 0 0,0 1 0 0 0,0-1 0 0 0,0 1 0 0 0,0-1 0 0 0,0 1 0 0 0,0-1 0 0 0,0 1 0 0 0,0 0 0 0 0,0 0 0 0 0,0 0 0 0 0,0-1 0 0 0,0 1 0 0 0,14 11 0 0 0,-8-6 0 0 0,-7-4 2 0 0,0-2-3 0 0,0 0 1 0 0,0 1-1 0 0,0-1 1 0 0,-1 0-1 0 0,1 0 0 0 0,0 1 1 0 0,0-1-1 0 0,0 0 1 0 0,0 0-1 0 0,0 1 1 0 0,0-1-1 0 0,1 0 0 0 0,-1 0 1 0 0,0 1-1 0 0,0-1 1 0 0,0 0-1 0 0,0 0 0 0 0,0 1 1 0 0,0-1-1 0 0,0 0 1 0 0,0 0-1 0 0,1 0 1 0 0,-1 1-1 0 0,0-1 0 0 0,0 0 1 0 0,0 0-1 0 0,0 0 1 0 0,1 0-1 0 0,-1 1 0 0 0,0-1 1 0 0,-6 11 259 0 0,6-11-242 0 0,-1 1-1 0 0,1 0 1 0 0,-1-1 0 0 0,1 1 0 0 0,-1-1-1 0 0,1 1 1 0 0,-1-1 0 0 0,1 1-1 0 0,-1-1 1 0 0,0 0 0 0 0,1 1-1 0 0,-1-1 1 0 0,0 0 0 0 0,1 1-1 0 0,-1-1 1 0 0,0 0 0 0 0,0 0 0 0 0,1 0-1 0 0,-1 1 1 0 0,0-1 0 0 0,0 0-1 0 0,1 0 1 0 0,-1 0 0 0 0,0 0-1 0 0,0 0-16 0 0,-21-4-36 0 0,16 3-26 0 0,5 1 44 0 0,0 0-1 0 0,-1 0 0 0 0,1 0 0 0 0,0-1 0 0 0,-1 1 0 0 0,1 0 0 0 0,0-1 1 0 0,-1 1-1 0 0,1-1 0 0 0,0 0 0 0 0,-1 1 0 0 0,1-1 0 0 0,0 0 0 0 0,0 0 0 0 0,0 1 1 0 0,0-1-1 0 0,-1-1 19 0 0,1 1-21 0 0,0 0 1 0 0,0-1-1 0 0,0 1 1 0 0,-1 0-1 0 0,1 0 1 0 0,0 0-1 0 0,-1 0 1 0 0,1 1-1 0 0,-1-1 1 0 0,1 0-1 0 0,-1 0 1 0 0,0 1 20 0 0,1 0-8 0 0,0-1 0 0 0,0 1 0 0 0,0-1 0 0 0,-1 1 0 0 0,1-1 0 0 0,0 0 0 0 0,0 1 0 0 0,0-1 0 0 0,0 0 0 0 0,0 0 0 0 0,0 0 0 0 0,0 1 0 0 0,0-1 0 0 0,1 0 0 0 0,-1 0 0 0 0,0 0 0 0 0,0-1 0 0 0,1 1 0 0 0,-1 0 8 0 0,1 0-11 0 0,-1-1-1 0 0,0 1 0 0 0,1-1 0 0 0,-1 1 0 0 0,0-1 0 0 0,0 1 1 0 0,1 0-1 0 0,-1 0 0 0 0,0-1 0 0 0,0 1 0 0 0,-1 0 1 0 0,1 0 11 0 0,-2-3-48 0 0,2 4 38 0 0,1-1 0 0 0,0 1 0 0 0,0-1 0 0 0,-1 1 0 0 0,1-1 0 0 0,0 0 1 0 0,0 1-1 0 0,0-1 0 0 0,0 1 0 0 0,0-1 0 0 0,0 0 0 0 0,0 1 0 0 0,0-1 0 0 0,0 1 0 0 0,0-1 0 0 0,0 1 0 0 0,0-1 0 0 0,1 0 0 0 0,-1 1 0 0 0,0-1 0 0 0,0 1 1 0 0,1-1-1 0 0,-1 1 0 0 0,0-1 0 0 0,0 1 0 0 0,1-1 0 0 0,-1 1 0 0 0,1-1 10 0 0,3-8-175 0 0,-4 8 167 0 0,0 1 1 0 0,0-1 0 0 0,0 0-1 0 0,1 1 1 0 0,-1-1-1 0 0,0 1 1 0 0,0-1 0 0 0,1 1-1 0 0,-1-1 1 0 0,0 1 0 0 0,1-1-1 0 0,-1 1 1 0 0,1-1-1 0 0,-1 1 1 0 0,1-1 0 0 0,-1 1-1 0 0,1 0 1 0 0,-1-1 0 0 0,1 1-1 0 0,-1 0 1 0 0,1 0-1 0 0,-1-1 1 0 0,1 1 0 0 0,0 0-1 0 0,-1 0 1 0 0,1 0 7 0 0,21-6-75 0 0,-10 3 76 0 0,-9 3-28 0 0,-1-1 0 0 0,1 0 0 0 0,0 1-1 0 0,0 0 1 0 0,0-1 0 0 0,0 1-1 0 0,0 0 1 0 0,0 1 0 0 0,0-1 0 0 0,0 0-1 0 0,0 1 1 0 0,0 0 0 0 0,0 0-1 0 0,0 0 1 0 0,0 0 0 0 0,-1 0-1 0 0,2 1 28 0 0,14 8-168 0 0,-15-8 169 0 0,0 0 0 0 0,0-1 0 0 0,0 1 1 0 0,0 0-1 0 0,0 0 0 0 0,-1 0 0 0 0,3 3-1 0 0,18 19 162 0 0,-22-23-135 0 0,0 0 1 0 0,0 0 0 0 0,0 1-1 0 0,-1-1 1 0 0,1 0 0 0 0,0 1-1 0 0,-1-1 1 0 0,1 1 0 0 0,-1-1-1 0 0,0 1 1 0 0,1-1 0 0 0,-1 0-1 0 0,0 1 1 0 0,0 0-1 0 0,0 0-27 0 0,0 5 0 0 0,-1-6-129 0 0,1 1 0 0 0,0-1-1 0 0,-1 0 1 0 0,1 0-1 0 0,0 0 1 0 0,-1 1 0 0 0,0-1-1 0 0,1 0 1 0 0,-1 0-1 0 0,0 0 1 0 0,1 0-1 0 0,-1 0 1 0 0,0 0 0 0 0,0 0-1 0 0,0 0 1 0 0,0 0-1 0 0,0 0 1 0 0,0 0-1 0 0,0-1 1 0 0,0 1 0 0 0,-2 0 129 0 0,0 1-2229 0 0,-1 1-3368 0 0</inkml:trace>
  <inkml:trace contextRef="#ctx0" brushRef="#br0" timeOffset="-54174.045">3040 12947 2760 0 0,'6'1'248'0'0,"-2"0"45"0"0,-3 0 1223 0 0,14 4 6012 0 0,-14-4-7144 0 0,0 0 0 0 0,1-1 0 0 0,-1 1-1 0 0,1 0 1 0 0,-1-1 0 0 0,1 1 0 0 0,-1-1 0 0 0,1 0 0 0 0,-1 1 0 0 0,1-1-384 0 0,6 2 946 0 0,-9 2-136 0 0,0-3-757 0 0,1 0-1 0 0,-1-1 1 0 0,0 1-1 0 0,0 0 1 0 0,0-1-1 0 0,0 1 0 0 0,0 0 1 0 0,0-1-1 0 0,0 1 1 0 0,0-1-1 0 0,0 0 1 0 0,0 1-1 0 0,-1-1-52 0 0,-37 7 87 0 0,0-1 0 0 0,-1-2 0 0 0,-14-1-87 0 0,-122-4-206 0 0,61-1 256 0 0,-126 6 22 0 0,47 6-72 0 0,113-14 0 0 0,-37 2 0 0 0,96-1-1 0 0,7 0 66 0 0,10 1-65 0 0,-2-1 0 0 0,4 2-11 0 0,0 1-1 0 0,-1-1 0 0 0,1 1 1 0 0,0 0-1 0 0,0 0 0 0 0,-1 0 1 0 0,0 0 11 0 0,-13 0-140 0 0,-12-12-489 0 0,28 12 599 0 0,1 0 0 0 0,-1-1 0 0 0,1 1 0 0 0,0 0 0 0 0,-1-1 0 0 0,1 1 0 0 0,-1 0 0 0 0,1-1 0 0 0,0 1 0 0 0,0 0 0 0 0,-1-1 0 0 0,1 1 0 0 0,0-1 0 0 0,0 1 0 0 0,-1-1 0 0 0,1 1 1 0 0,0-1-1 0 0,0 1 0 0 0,0-1 0 0 0,0 1 0 0 0,0-1 0 0 0,0 1 0 0 0,0-1 0 0 0,0 1 0 0 0,0-1 0 0 0,0 1 0 0 0,0-1 0 0 0,0 1 0 0 0,0-1 0 0 0,0 1 0 0 0,0-1 0 0 0,0 1 0 0 0,1-1 0 0 0,-1 1 0 0 0,0-1 30 0 0,10-14-246 0 0,-8 13 252 0 0,1 0-1 0 0,-1-1 1 0 0,1 1 0 0 0,0 0-1 0 0,0 0 1 0 0,0 1 0 0 0,0-1-1 0 0,1 0 1 0 0,-1 1 0 0 0,0 0-1 0 0,0 0 1 0 0,1 0 0 0 0,-1 0-1 0 0,1 1 1 0 0,-1-1 0 0 0,1 1-1 0 0,-1 0 1 0 0,1 0 0 0 0,-1 0-1 0 0,1 0 1 0 0,-1 1 0 0 0,1-1-1 0 0,-1 1 1 0 0,1 0 0 0 0,-1 0-1 0 0,0 0 1 0 0,1 1 0 0 0,-1-1-1 0 0,2 2-5 0 0,-2-2 125 0 0,1 1 0 0 0,-1-1 1 0 0,0 1-1 0 0,0 0 0 0 0,0 0 0 0 0,0 0 0 0 0,0 1 0 0 0,0-1 0 0 0,0 1 1 0 0,-1-1-1 0 0,1 1 0 0 0,-1 0 0 0 0,0 0 0 0 0,1 1-125 0 0,-3-4 23 0 0,0 1-1 0 0,0 0 1 0 0,0-1 0 0 0,0 1-1 0 0,0-1 1 0 0,0 1 0 0 0,0 0-1 0 0,-1-1 1 0 0,1 1 0 0 0,0-1-1 0 0,0 1 1 0 0,0-1 0 0 0,0 1-1 0 0,-1-1 1 0 0,1 1 0 0 0,0-1-1 0 0,-1 1 1 0 0,1-1 0 0 0,0 1-1 0 0,-1-1 1 0 0,1 1 0 0 0,-1-1-1 0 0,1 1-22 0 0,-9 8 195 0 0,4-5-169 0 0,0-1-1 0 0,-1 1 0 0 0,1-1 1 0 0,-1 0-1 0 0,1-1 1 0 0,-1 1-1 0 0,0-1 0 0 0,0 0 1 0 0,0-1-1 0 0,0 1 1 0 0,0-1-1 0 0,-1 0 1 0 0,1-1-1 0 0,0 0-25 0 0,2 1-59 0 0,1-1 0 0 0,-1 0 0 0 0,1-1 0 0 0,-1 1 0 0 0,1-1 0 0 0,-1 1 0 0 0,1-1 0 0 0,-1 0 0 0 0,1 0 0 0 0,0 0 0 0 0,0-1 0 0 0,-1 1 0 0 0,1-1 0 0 0,0 0 0 0 0,0 0 0 0 0,1 0 0 0 0,-1 0 0 0 0,0-1 0 0 0,1 1 0 0 0,-1 0 0 0 0,1-1 0 0 0,0 0 0 0 0,0 0 0 0 0,0 0 0 0 0,-1-2 59 0 0,2 4-46 0 0,0-1 0 0 0,1 1 0 0 0,-1-1 0 0 0,1 1 0 0 0,-1-1 0 0 0,1 0 0 0 0,0 1 0 0 0,0-1 0 0 0,-1 0 0 0 0,1 1 0 0 0,0-1 0 0 0,1 0 0 0 0,-1 1 0 0 0,0-1 0 0 0,0 0 0 0 0,1 1 0 0 0,-1-1 0 0 0,1 0 0 0 0,-1 1 0 0 0,1-1 0 0 0,0 1 0 0 0,0-1 0 0 0,0 1 0 0 0,0-1 0 0 0,0 1-1 0 0,0 0 1 0 0,0 0 0 0 0,0-1 0 0 0,0 1 0 0 0,0 0 0 0 0,1 0 0 0 0,-1 0 0 0 0,0 0 0 0 0,1 0 46 0 0,1 0 13 0 0,-1 0 0 0 0,0 0 0 0 0,0 0-1 0 0,0 0 1 0 0,1 0 0 0 0,-1 1 0 0 0,0-1-1 0 0,1 1 1 0 0,-1 0 0 0 0,0 0 0 0 0,1 0 0 0 0,-1 0-1 0 0,1 0 1 0 0,0 0-13 0 0,29 6 1030 0 0,-28-4-988 0 0,0-1-1 0 0,0 0 0 0 0,-1 1 0 0 0,1 0 1 0 0,0 0-1 0 0,-1 0 0 0 0,1 0 1 0 0,-1 1-1 0 0,1 0-41 0 0,-2-1-39 0 0,-1-1 1 0 0,1 1-1 0 0,-1 0 1 0 0,0 0-1 0 0,0-1 1 0 0,1 1-1 0 0,-1 0 1 0 0,-1 0-1 0 0,1 0 1 0 0,0 0-1 0 0,0 0 1 0 0,-1 0 0 0 0,1 0-1 0 0,-1 0 1 0 0,0 0-1 0 0,1 1 1 0 0,-1-1-1 0 0,0 0 39 0 0,0 4-4265 0 0,0-6-1456 0 0</inkml:trace>
  <inkml:trace contextRef="#ctx0" brushRef="#br0" timeOffset="-53372.894">1775 12996 3680 0 0,'19'-2'2010'0'0,"6"-4"4562"0"0,-24 6-6309 0 0,-1 0 22 0 0,0 0 177 0 0,0 0 76 0 0,0 0 20 0 0,0 0-34 0 0,0 0-152 0 0,0 0-70 0 0,0 0-12 0 0,0 0-24 0 0,0 0-88 0 0,0 0-40 0 0,0 0-9 0 0,0 1-116 0 0,0-1-1 0 0,0 1 0 0 0,0-1 1 0 0,-1 1-1 0 0,1-1 0 0 0,0 1 1 0 0,0-1-1 0 0,-1 0 0 0 0,1 1 1 0 0,0-1-1 0 0,-1 1 0 0 0,1-1 1 0 0,0 0-1 0 0,-1 1 0 0 0,1-1 0 0 0,0 0 1 0 0,-1 0-1 0 0,1 1 0 0 0,-1-1 1 0 0,1 0-1 0 0,-1 0 0 0 0,1 0 1 0 0,-1 1-1 0 0,1-1 0 0 0,-1 0 1 0 0,1 0-1 0 0,-1 0 0 0 0,1 0-12 0 0,-18 3 165 0 0,13-3-84 0 0,-72 6 576 0 0,-29-3-289 0 0,-46-6-368 0 0,35 4 143 0 0,43 0-30 0 0,-121 5 407 0 0,12 2 520 0 0,163-9-1040 0 0,0 0 0 0 0,0-1 0 0 0,-3-2 0 0 0,13 4 0 0 0,9 1 0 0 0,-1-1 0 0 0,1 0 0 0 0,0 0 0 0 0,-1 0 0 0 0,1 0 0 0 0,0 0 0 0 0,-1 0 0 0 0,1 0 0 0 0,0 0 0 0 0,-1-1 0 0 0,1 1 0 0 0,0 0 0 0 0,0-1 0 0 0,-4-2 0 0 0,4-2 0 0 0,1 4 0 0 0,0 0 0 0 0,0-1 0 0 0,1 1 0 0 0,-1 0 0 0 0,0-1 0 0 0,1 1 0 0 0,-1 0 0 0 0,1-1 0 0 0,-1 1 0 0 0,1 0 0 0 0,-1 0 0 0 0,1-1 0 0 0,0 1 0 0 0,0 0 0 0 0,-1 0 0 0 0,1 0 0 0 0,0 0 0 0 0,0 0 0 0 0,0 0 0 0 0,0 0 0 0 0,1 0 0 0 0,2-2 0 0 0,0 1 0 0 0,0 0 0 0 0,0 0 0 0 0,0 0 0 0 0,3 0 0 0 0,5-2 0 0 0,-7 2 0 0 0,-1 0 0 0 0,1 1 0 0 0,0-1 0 0 0,-1 1 0 0 0,1 1 0 0 0,0-1 0 0 0,0 1 0 0 0,1-1 0 0 0,-1 1 0 0 0,0-1 0 0 0,0 0 0 0 0,-1-1 0 0 0,1 1 0 0 0,1-1 0 0 0,31-8 0 0 0,-30 9 0 0 0,-7 1 0 0 0,1 1 0 0 0,-1-1 0 0 0,1 0 0 0 0,0 0 0 0 0,-1 0 0 0 0,1 0 0 0 0,0 0 0 0 0,-1 0 0 0 0,1 0 0 0 0,0 0 0 0 0,-1 0 0 0 0,1 0 0 0 0,-1-1 0 0 0,1 1 0 0 0,0 0 0 0 0,-1 0 0 0 0,1-1 0 0 0,-1 1 0 0 0,1 0 0 0 0,-1-1 0 0 0,1 1 0 0 0,-1 0 0 0 0,1-1 0 0 0,-53 14-230 0 0,-30 5 492 0 0,-25 0-262 0 0,95-16 0 0 0,1 1 0 0 0,-1 0 0 0 0,-8 3 0 0 0,20-6 1 0 0,0 1-1 0 0,0-1 1 0 0,-1 0-1 0 0,1 1 1 0 0,0-1-1 0 0,0 1 1 0 0,-1-1-1 0 0,1 0 1 0 0,0 1-1 0 0,0-1 1 0 0,0 1-1 0 0,0-1 1 0 0,0 0-1 0 0,0 1 1 0 0,0-1-1 0 0,0 1 1 0 0,0-1-1 0 0,0 1 1 0 0,0-1-1 0 0,0 0 1 0 0,0 1-1 0 0,0-1 1 0 0,0 1-1 0 0,0-1 1 0 0,0 0-1 0 0,0 1 1 0 0,1-1-1 0 0,-1 1 1 0 0,0-1-1 0 0,0 0 1 0 0,1 1-1 0 0,-1-1 0 0 0,2 4 42 0 0,0-1-1 0 0,0 1 1 0 0,1-1 0 0 0,-1 0-1 0 0,1 0 1 0 0,0 0-1 0 0,0 0 1 0 0,0-1-1 0 0,0 1 1 0 0,0-1-1 0 0,1 0 1 0 0,-1 0-1 0 0,3 1-41 0 0,8 4 345 0 0,1 0 0 0 0,12 2-345 0 0,-8-2 152 0 0,-16-6-282 0 0,108 40 516 0 0,-64-23-6175 0 0,-16-7-1035 0 0</inkml:trace>
  <inkml:trace contextRef="#ctx0" brushRef="#br0" timeOffset="-50353.935">4295 13102 3680 0 0,'0'0'167'0'0,"21"4"5992"0"0,-20-3-5820 0 0,-1-1 12 0 0,0 0 1 0 0,0 0 0 0 0,7 12 1946 0 0,-4-7-1558 0 0,-2-1-648 0 0,0-1-1 0 0,0 1 0 0 0,0-1 1 0 0,0 1-1 0 0,0 0 0 0 0,-1-1 1 0 0,1 1-1 0 0,-1 0 1 0 0,0-1-1 0 0,0 1 0 0 0,-1 0-91 0 0,3 26 354 0 0,-2-26-287 0 0,0-3 10 0 0,0-1-10 0 0,0 0-3 0 0,0 0 2 0 0,0 0 12 0 0,0 0 2 0 0,0 0 0 0 0,0 0 8 0 0,0 0 31 0 0,0 0 11 0 0,0 0 4 0 0,1-2-84 0 0,0 0-1 0 0,-1 0 0 0 0,1 0 1 0 0,-1 0-1 0 0,0-1 0 0 0,0 1 1 0 0,0 0-1 0 0,0 0 0 0 0,0-1 1 0 0,0 0-50 0 0,-3-12 64 0 0,0 8-43 0 0,2 6-11 0 0,0 0 0 0 0,1 0-1 0 0,-1-1 1 0 0,0 1 0 0 0,0 0 0 0 0,0 0-1 0 0,-1 0 1 0 0,1 0 0 0 0,0 0 0 0 0,0 0-1 0 0,-1 1 1 0 0,1-1 0 0 0,-1 0-10 0 0,-2-1 22 0 0,2 2 2 0 0,-1-1-1 0 0,1 1 0 0 0,0 0 1 0 0,-1 0-1 0 0,1 0 0 0 0,0 0 1 0 0,0 1-1 0 0,-1-1 0 0 0,1 1 1 0 0,0-1-1 0 0,0 1 0 0 0,-1 0 1 0 0,1 0-1 0 0,0 0-23 0 0,-2 1 60 0 0,1 0 1 0 0,-1 0-1 0 0,1 0 0 0 0,-1 0 0 0 0,1 1 0 0 0,0 0 1 0 0,0 0-1 0 0,0 0 0 0 0,1 0 0 0 0,-1 0 1 0 0,1 0-1 0 0,0 1 0 0 0,-1-1 0 0 0,1 2-60 0 0,-3 4 149 0 0,2-1-1 0 0,-1 1 1 0 0,1 0-1 0 0,0 0 0 0 0,-1 6-148 0 0,4-11 35 0 0,-1 0-1 0 0,1 1 1 0 0,-1-1-1 0 0,1 0 1 0 0,1 1-1 0 0,-1-1 1 0 0,1 0-1 0 0,-1 1 1 0 0,1-1-1 0 0,1 0 1 0 0,-1 0-1 0 0,0 0 1 0 0,1 0-1 0 0,0 0 1 0 0,0 0-1 0 0,0 0 1 0 0,1 0-1 0 0,-1-1 1 0 0,1 1-1 0 0,0-1 1 0 0,-1 0-1 0 0,2 0 0 0 0,-1 0 1 0 0,0 0-1 0 0,1 0 1 0 0,-1-1-1 0 0,1 0 1 0 0,0 1-1 0 0,1-1-34 0 0,3 1 30 0 0,-1-1 0 0 0,1 0 1 0 0,-1 0-1 0 0,1-1 0 0 0,0 0 0 0 0,-1 0 0 0 0,1-1 0 0 0,0 0 0 0 0,0-1 0 0 0,0 1 0 0 0,-1-1 0 0 0,1-1 0 0 0,0 0 0 0 0,-1 0 0 0 0,4-1-30 0 0,-2 0 34 0 0,0-1-1 0 0,0 0 1 0 0,-1 0 0 0 0,1-1-1 0 0,-1 0 1 0 0,0 0 0 0 0,0-1-1 0 0,2-2-33 0 0,-8 6 27 0 0,0 0 0 0 0,-1 0 0 0 0,1 0 0 0 0,0 0 1 0 0,-1 0-1 0 0,1 0 0 0 0,-1 0 0 0 0,0-1 0 0 0,0 1 0 0 0,1 0 0 0 0,-2-1 0 0 0,1 1 0 0 0,0-1 0 0 0,0 1 0 0 0,-1-1 0 0 0,1 1 0 0 0,-1-1 0 0 0,0 0 0 0 0,0 1 0 0 0,0-1 0 0 0,0 1 0 0 0,0-1 0 0 0,-1 0 0 0 0,1 1 0 0 0,-1-1 0 0 0,0 1 0 0 0,0-1 0 0 0,0 1 1 0 0,0-1-1 0 0,0 1 0 0 0,0 0 0 0 0,-1-2-27 0 0,0 1 17 0 0,-1 0 1 0 0,1 0 0 0 0,-1 0 0 0 0,1 0-1 0 0,-1 1 1 0 0,0-1 0 0 0,0 1 0 0 0,0 0 0 0 0,0-1-1 0 0,0 1 1 0 0,-1 1 0 0 0,1-1 0 0 0,-2 0-18 0 0,-9-4 24 0 0,1 2 1 0 0,-15-3-25 0 0,15 3-10 0 0,4 2-52 0 0,0 1 0 0 0,0-1 0 0 0,0 2 0 0 0,0-1 0 0 0,0 1 0 0 0,0 0 0 0 0,-3 1 62 0 0,-18 4-254 0 0</inkml:trace>
  <inkml:trace contextRef="#ctx0" brushRef="#br0" timeOffset="-16380.311">4160 12918 2760 0 0,'20'-3'337'0'0,"-18"2"344"0"0,1-1-1 0 0,0 1 0 0 0,-1-1 1 0 0,1 0-1 0 0,-1 0 1 0 0,1 1-1 0 0,-1-2-680 0 0,4-1 116 0 0,-5 3 384 0 0,1 1 217 0 0,17-5 1320 0 0,0-1-1 0 0,5-2-2036 0 0,-23 8 430 0 0,-1 0-17 0 0,0 0-77 0 0,0 0-31 0 0,0 0-7 0 0,0 0-25 0 0,0 0-96 0 0,0 0-45 0 0,0 0-10 0 0,0 0-1 0 0,0 0 6 0 0,-3 13 254 0 0,2-11-360 0 0,0-1 0 0 0,1 1 0 0 0,-1-1 0 0 0,0 1 0 0 0,0-1 0 0 0,0 0 0 0 0,-1 0 0 0 0,1 1 0 0 0,0-1 0 0 0,0 0 0 0 0,-1 0-1 0 0,1 0 1 0 0,0 0 0 0 0,-1 0 0 0 0,1-1 0 0 0,-1 1 0 0 0,0 0 0 0 0,1-1 0 0 0,-1 1 0 0 0,1-1 0 0 0,-1 1 0 0 0,0-1-21 0 0,1 0 8 0 0,1 0 0 0 0,0 0 0 0 0,-1 0 0 0 0,1 0 0 0 0,0 0 0 0 0,0 0 0 0 0,-1 0 0 0 0,1 0 0 0 0,0 0 0 0 0,-1 0-1 0 0,1 0 1 0 0,0-1 0 0 0,0 1 0 0 0,-1 0 0 0 0,1 0 0 0 0,0 0 0 0 0,0 0 0 0 0,-1-1 0 0 0,1 1 0 0 0,0 0 0 0 0,0 0 0 0 0,-1 0 0 0 0,1-1 0 0 0,0 1 0 0 0,0 0 0 0 0,0 0 0 0 0,0-1-1 0 0,-1 1 1 0 0,1 0 0 0 0,0 0 0 0 0,0-1 0 0 0,0 1 0 0 0,0 0 0 0 0,0-1 0 0 0,0 1 0 0 0,0 0 0 0 0,0-1 0 0 0,0 1 0 0 0,0 0 0 0 0,0 0 0 0 0,0-1 0 0 0,0 1 0 0 0,0 0-1 0 0,0-1 1 0 0,0 1 0 0 0,0 0 0 0 0,0 0 0 0 0,1-1 0 0 0,-1 1 0 0 0,0 0 0 0 0,0-1 0 0 0,0 1 0 0 0,0 0 0 0 0,1 0 0 0 0,-1-1-8 0 0,8-12 256 0 0,-2 7-111 0 0,-3 3-110 0 0,1 0 0 0 0,-1 0 0 0 0,1 1 1 0 0,-1-1-1 0 0,1 1 0 0 0,0 0 0 0 0,0 0 1 0 0,0 0-1 0 0,0 0 0 0 0,0 1 0 0 0,1-1-35 0 0,-2 2 60 0 0,4 1 16 0 0,-1 4 27 0 0,-4-3-44 0 0,-1-1-1 0 0,1 1 1 0 0,-1 0 0 0 0,1 0-1 0 0,-1 0 1 0 0,0 1-1 0 0,0-1 1 0 0,0 0 0 0 0,0 0-1 0 0,0 0 1 0 0,-1 1-1 0 0,1-1 1 0 0,-1 0 0 0 0,0 1-1 0 0,1-1 1 0 0,-1 1-1 0 0,0-1 1 0 0,0 0 0 0 0,0 1-1 0 0,-1-1 1 0 0,1 1-1 0 0,-1-1 1 0 0,1 0 0 0 0,-1 1-1 0 0,0-1 1 0 0,0 0-1 0 0,0 0 1 0 0,0 0 0 0 0,0 1-1 0 0,0-1 1 0 0,0 0-1 0 0,-1-1 1 0 0,1 1 0 0 0,-1 0-1 0 0,0 0 1 0 0,1-1-1 0 0,-1 1 1 0 0,0 0 0 0 0,0-1-1 0 0,0 0 1 0 0,-1 1-59 0 0,-1 0 67 0 0,0-1 1 0 0,-1 1-1 0 0,1-1 1 0 0,-1 0-1 0 0,1 0 1 0 0,0-1-1 0 0,-1 1 1 0 0,0-1 0 0 0,1 0-1 0 0,-4 0-67 0 0,0 0 75 0 0,7-1-33 0 0,0 0 0 0 0,0 0 0 0 0,0 0 0 0 0,0 0-1 0 0,1 0 1 0 0,-1 0 0 0 0,0 0 0 0 0,0 0 0 0 0,1 0-1 0 0,-1 0 1 0 0,1 0 0 0 0,-1-1 0 0 0,1 1 0 0 0,-1-1-42 0 0,2-3-12 0 0,0-1 1 0 0,-1 1 0 0 0,2 0 0 0 0,-1-1 0 0 0,0 1-1 0 0,1 0 1 0 0,0 0 0 0 0,1 0 0 0 0,-1 0-1 0 0,1 0 1 0 0,3-4 11 0 0,-4 5-26 0 0,1 1-1 0 0,-1-1 1 0 0,1 0-1 0 0,0 1 1 0 0,1 0-1 0 0,-1 0 1 0 0,1 0-1 0 0,-1 0 1 0 0,1 1-1 0 0,0-1 1 0 0,0 1-1 0 0,0 0 1 0 0,0 0-1 0 0,3-1 27 0 0,0 3-1599 0 0,1 0-5568 0 0</inkml:trace>
  <inkml:trace contextRef="#ctx0" brushRef="#br0" timeOffset="2547.067">13425 14332 2304 0 0,'0'0'232'0'0,"0"0"135"0"0,0 0 59 0 0,0 0 13 0 0,0 0-11 0 0,0 0-51 0 0,0 0-22 0 0,-7 2 358 0 0,2 0-179 0 0,-1-1 0 0 0,1 0 1 0 0,-1 0-1 0 0,0-1 0 0 0,-1 1-534 0 0,-40 4 1968 0 0,22-2-1400 0 0,-46 2 728 0 0,56-4-971 0 0,11-1-287 0 0,1 1 0 0 0,-1-1 0 0 0,1 0 0 0 0,0 0 0 0 0,-1-1 0 0 0,1 1 0 0 0,-1-1 1 0 0,1 0-1 0 0,-3 0-38 0 0,3 0 34 0 0,1 0 0 0 0,-1 0 0 0 0,1 1 0 0 0,-1 0 0 0 0,1-1 1 0 0,-1 1-1 0 0,1 0 0 0 0,-1 0 0 0 0,1 0 0 0 0,-1 1-34 0 0,-2-1 101 0 0,-29-1 328 0 0,0-1 0 0 0,-17-4-429 0 0,-57-13 456 0 0,20-3 178 0 0,81 20-560 0 0,0 0 0 0 0,0 0-1 0 0,0-1 1 0 0,-2-1-74 0 0,-19-7 143 0 0,6 4-28 0 0,0 1-63 0 0,1-1-1 0 0,-3-2-51 0 0,-41-18 54 0 0,53 22-25 0 0,-106-50 6 0 0,10-6 29 0 0,15 5-11 0 0,80 48-47 0 0,0 2 0 0 0,-10-4-6 0 0,11 5-1 0 0,0-1 1 0 0,0 0 0 0 0,-6-4 0 0 0,-107-69-6 0 0,62 40 108 0 0,32 20-37 0 0,-145-85-206 0 0,132 79 128 0 0,26 14 13 0 0,-1 0 0 0 0,0 2 1 0 0,-5-2-1 0 0,-78-30-64 0 0,76 30 48 0 0,0 1 0 0 0,-1 1 0 0 0,0 1 0 0 0,-10-1 16 0 0,-37-7 0 0 0,41 11 0 0 0,14 2 0 0 0,0 1 0 0 0,-9 1 0 0 0,-47 1-64 0 0,49 0 64 0 0,-26-3 0 0 0,-8 0 0 0 0,29 3 0 0 0,-167-5 0 0 0,180 4-1 0 0,0 1 0 0 0,-10 2 1 0 0,-14 0 55 0 0,-105 0 308 0 0,82 1 544 0 0,-52 9-907 0 0,36-2 108 0 0,61-7-95 0 0,0 1-1 0 0,-1 0 0 0 0,1 2 1 0 0,1 0-1 0 0,-9 5-12 0 0,-26 13 2 0 0,-12 9-2 0 0,5-4 281 0 0,-27 6-281 0 0,20-7-225 0 0,-2 3 225 0 0,35-13 0 0 0,6-3 0 0 0,-28 11 0 0 0,27-13 217 0 0,1 1 0 0 0,-8 6-217 0 0,3-2 18 0 0,-12 4-18 0 0,24-12-412 0 0,-15 11 412 0 0,23-13-8 0 0,-56 22 8 0 0,-1 3 0 0 0,34-15 0 0 0,19-10 0 0 0,-1 2 0 0 0,0 1 0 0 0,-10 5 0 0 0,-20 9 0 0 0,9-6 0 0 0,-6 3 7 0 0,-10 1-7 0 0,-15 7 281 0 0,20-9-459 0 0,-9 0 178 0 0,-45 19-54 0 0,50-16 242 0 0,-1-3 0 0 0,-43 11-188 0 0,-1-1-54 0 0,-48 9-340 0 0,126-35 394 0 0,14-3 0 0 0,0 0 0 0 0,0 0 0 0 0,0 0 0 0 0,0 2 0 0 0,2-2 0 0 0,0 0-1 0 0,0-1 0 0 0,-1 1 0 0 0,1-1 1 0 0,-4 0 0 0 0,-17 3-50 0 0,-85 17-185 0 0,84-17 176 0 0,16-3-8 0 0,-1 1 0 0 0,-10 4 67 0 0,-76 18-428 0 0,73-19 273 0 0,-20 2 155 0 0,27-5-2 0 0,-101 6-233 0 0,101-5 230 0 0,3-1-30 0 0,-1 0 1 0 0,-8 0 34 0 0,0-1-11 0 0,20 0-42 0 0,3 0-11 0 0,2-1-6 0 0,0 0-15 0 0,0 0 16 0 0,3-2 6 0 0,11 0-34 0 0,21-1-415 0 0,-11 1-996 0 0,0 0 0 0 0,23-7 1508 0 0,-32 4-4392 0 0</inkml:trace>
  <inkml:trace contextRef="#ctx0" brushRef="#br0" timeOffset="3696.671">10236 13641 5096 0 0,'0'0'232'0'0,"9"-14"858"0"0,10 1-463 0 0,-15 10-396 0 0,0 0 0 0 0,0 0-1 0 0,1 0 1 0 0,-1 1 0 0 0,1 0-1 0 0,-1 0 1 0 0,1 0-1 0 0,0 0 1 0 0,0 1 0 0 0,0 0-1 0 0,1-1-230 0 0,9 1 283 0 0,1 0-1 0 0,7 1-282 0 0,-9 0 198 0 0,0 0 1 0 0,12-2-199 0 0,51-6 432 0 0,-53 4-216 0 0,1 1 0 0 0,9 1-216 0 0,19 1 555 0 0,-14 0 15 0 0,21 3-570 0 0,-28-1 202 0 0,29-3-202 0 0,-5 1 841 0 0,-37-1-436 0 0,-16 2-338 0 0,1-1 1 0 0,0 1-1 0 0,0 0 0 0 0,-1 0 1 0 0,1 0-1 0 0,0 1 0 0 0,0-1 1 0 0,2 1-68 0 0,5 1 198 0 0,0 0 0 0 0,0-1 0 0 0,0-1 0 0 0,0 0 1 0 0,11-1-199 0 0,5 0 193 0 0,63 4 726 0 0,12 6-919 0 0,-76-7 120 0 0,-9 0 10 0 0,-1 2-1 0 0,0 0 0 0 0,6 2-129 0 0,21 5 170 0 0,-19-4-99 0 0,-1 0 0 0 0,0 1 0 0 0,11 7-71 0 0,32 11-3 0 0,67 27 3 0 0,-103-43 64 0 0,-1 2-1 0 0,-1 1 0 0 0,10 6-63 0 0,11 13-5541 0 0,-40-25 309 0 0</inkml:trace>
  <inkml:trace contextRef="#ctx0" brushRef="#br0" timeOffset="6668.128">10622 14700 6448 0 0,'0'0'498'0'0,"3"-7"258"0"0,3-8 1048 0 0,3-9 1338 0 0,-8 23-2589 0 0,0 0-384 0 0,0 1 0 0 0,0-1 1 0 0,1 1-1 0 0,-1-1 0 0 0,0 0 0 0 0,0 1 0 0 0,0-1 1 0 0,0 0-1 0 0,0 0 0 0 0,0 0 0 0 0,0 0-169 0 0,5-3 426 0 0,-6 3-130 0 0,0 1-18 0 0,9-2 431 0 0,-4 1-619 0 0,-4 1-72 0 0,1 0 0 0 0,-1 0 0 0 0,0 0 0 0 0,1 0 0 0 0,-1 0 0 0 0,0 0 0 0 0,1 0-1 0 0,-1 1 1 0 0,0-1 0 0 0,1 0 0 0 0,-1 1 0 0 0,0-1 0 0 0,1 1-18 0 0,2 1 15 0 0,-1 0 0 0 0,1 0 0 0 0,0 0-1 0 0,-1 0 1 0 0,1 1 0 0 0,-1 0 0 0 0,0-1 0 0 0,0 2-15 0 0,10 9 1 0 0,-5 0 126 0 0,-4-6-117 0 0,3 8-23 0 0,-7-15-22 0 0,0 1-1 0 0,0-1 1 0 0,0 0-1 0 0,0 1 1 0 0,0-1-1 0 0,1 0 1 0 0,-1 0-1 0 0,0 1 1 0 0,0-1-1 0 0,0 0 1 0 0,0 1-1 0 0,0-1 1 0 0,1 0-1 0 0,-1 0 1 0 0,0 1-1 0 0,0-1 1 0 0,1 0-1 0 0,-1 0 1 0 0,0 0-1 0 0,0 1 1 0 0,1-1-1 0 0,-1 0 1 0 0,0 0-1 0 0,0 0 1 0 0,1 0-1 0 0,-1 1 1 0 0,0-1-1 0 0,1 0 1 0 0,-1 0 35 0 0,0 0-28 0 0,1-1 0 0 0,-1 1 0 0 0,1 0 0 0 0,-1 0 0 0 0,0-1-1 0 0,1 1 1 0 0,-1 0 0 0 0,0-1 0 0 0,1 1 0 0 0,-1 0 0 0 0,0-1 0 0 0,1 1 0 0 0,-1 0 0 0 0,0-1 0 0 0,0 1 0 0 0,1-1 0 0 0,-1 1 0 0 0,0 0 0 0 0,0-1 0 0 0,0 1 0 0 0,0-1 0 0 0,0 1 0 0 0,0-1-1 0 0,0 1 1 0 0,0-1 0 0 0,1 1 0 0 0,-2-1 0 0 0,1 1 0 0 0,0-1 28 0 0,1-17-644 0 0,-1 16 537 0 0,2-11-228 0 0,-1 12 296 0 0,0 0-1 0 0,-1-1 1 0 0,0 1-1 0 0,1-1 1 0 0,-1 1-1 0 0,0 0 1 0 0,0-1-1 0 0,0 1 1 0 0,0-1 0 0 0,0 1-1 0 0,0-1 1 0 0,0 1 39 0 0,-3-13-185 0 0,2 0 0 0 0,-1 1 0 0 0,2-8 185 0 0,1 18-56 0 0,-1 2 56 0 0,0 1 1 0 0,1 0 0 0 0,-1-1-1 0 0,0 1 1 0 0,0 0 0 0 0,1 0-1 0 0,-1-1 1 0 0,0 1 0 0 0,0 0 0 0 0,0-1-1 0 0,0 1 1 0 0,0 0 0 0 0,1-1-1 0 0,-1 1 1 0 0,0 0 0 0 0,0-1-1 0 0,0 1 1 0 0,0-1 0 0 0,0 1-1 0 0,0 0 1 0 0,0-1 0 0 0,0 1-1 0 0,0 0 1 0 0,0-1 0 0 0,0 1-1 0 0,-1 0 1 0 0,1-1 0 0 0,0 1-1 0 0,0-2 86 0 0,1-2 366 0 0,0-2 1557 0 0,4 12-1245 0 0,-3-2-651 0 0,-1 1 0 0 0,1 0 0 0 0,-1 0 0 0 0,0 0 0 0 0,0 0 0 0 0,0 0-113 0 0,5 23 594 0 0,-4-19-491 0 0,-1-1-1 0 0,1 1 1 0 0,-1 0-1 0 0,-1 8-102 0 0,2 16 374 0 0,0-14-187 0 0,-1 0-1 0 0,-1 0 0 0 0,-1 2-186 0 0,0 12 345 0 0,1-25 0 0 0,2-12 442 0 0,-1-13-305 0 0,-8-163-264 0 0,5 129-420 0 0,2 49 147 0 0,0 2-20 0 0,0 1 68 0 0,-1-1-1 0 0,0 1 0 0 0,1-1 1 0 0,-1 1-1 0 0,1 0 0 0 0,-1-1 1 0 0,1 1-1 0 0,-1 0 0 0 0,1-1 0 0 0,0 1 1 0 0,-1 0-1 0 0,1-1 0 0 0,0 1 1 0 0,-1 0-1 0 0,1 0 0 0 0,0-1 1 0 0,0 1-1 0 0,0 0 0 0 0,0 0 1 0 0,0 0-1 0 0,0 0 8 0 0,0 21-9 0 0,0-12 7 0 0,5 33-39 0 0,-1-12-62 0 0,2 27 87 0 0,4 4 16 0 0,-6-41 150 0 0,-7-32 293 0 0,-1-9-372 0 0,2 10-71 0 0,1 1 0 0 0,0-1 0 0 0,0 1 0 0 0,1-1 0 0 0,0 1 0 0 0,1-1 0 0 0,0-14 0 0 0,-1 17 1 0 0,1 1-1 0 0,-1-1 0 0 0,2 1 0 0 0,-1-2 0 0 0,1 0-3 0 0,0 0 0 0 0,-1 0 0 0 0,-1 0-1 0 0,1-3 4 0 0,-1 10-64 0 0,0 1-22 0 0,1 1 51 0 0,1 0 0 0 0,-1 0 0 0 0,0 0 0 0 0,0 0 0 0 0,1 0 0 0 0,-1 0 1 0 0,0 0-1 0 0,0 1 0 0 0,0-1 0 0 0,0 0 0 0 0,-1 1 0 0 0,1-1 0 0 0,0 1 35 0 0,2 3-250 0 0,3 7-5361 0 0,-3-1-831 0 0</inkml:trace>
  <inkml:trace contextRef="#ctx0" brushRef="#br0" timeOffset="15290.497">12095 13962 2760 0 0,'0'0'308'0'0,"0"0"253"0"0,0 0 117 0 0,0 0 23 0 0,0 0-56 0 0,0 0-246 0 0,0 0-110 0 0,0 0-22 0 0,0 0-15 0 0,0 0-52 0 0,0 0-28 0 0,0 0-4 0 0,0 0-7 0 0,-6 3 100 0 0,-45 4 168 0 0,33-5-352 0 0,-39 6 305 0 0,35-3-102 0 0,0-2 1 0 0,-1-1 0 0 0,-1-1-281 0 0,-211 5 880 0 0,68-11-728 0 0,42 3-152 0 0,-7 0 0 0 0,103 2 0 0 0,-19 2 0 0 0,-5-1 0 0 0,3 0 0 0 0,-48 5 0 0 0,8 0 0 0 0,-48-3 73 0 0,110-3-66 0 0,-25 0-7 0 0,16-2 0 0 0,0 3 0 0 0,-25 4 0 0 0,23-2 120 0 0,-1-1 0 0 0,1-2 0 0 0,-20-3-120 0 0,-40-9 568 0 0,57 8-346 0 0,22 1-5 0 0,-1 1 0 0 0,0 1-217 0 0,-21-1 253 0 0,30 1-190 0 0,-1 0 0 0 0,0 1 0 0 0,-7 1-63 0 0,-18-2 230 0 0,30 0-203 0 0,1 0-1 0 0,-1 1 1 0 0,-8 1-27 0 0,-18 4 0 0 0,30-5 0 0 0,0 1 0 0 0,-1-1 0 0 0,1 0 0 0 0,0 0 0 0 0,-2-1 0 0 0,2 1 0 0 0,1 0 0 0 0,-1 0 0 0 0,1 0 0 0 0,0 0 0 0 0,-1 0 0 0 0,1 1 0 0 0,-1-1 0 0 0,-1 2 0 0 0,1-1-1 0 0,-1-1 1 0 0,1 1 0 0 0,-1-1-1 0 0,1 1 1 0 0,-1-1 0 0 0,1-1-1 0 0,-1 1 1 0 0,-1-1 0 0 0,-13 0 63 0 0,1 0-51 0 0,12 1-12 0 0,-1 0 0 0 0,1 0 0 0 0,-1 0 0 0 0,1 1 0 0 0,-1 0 0 0 0,-1 0 0 0 0,-3 0 12 0 0,22-10 48 0 0,43-16-404 0 0,25-8 344 0 0,-64 27-18 0 0,-9 3 19 0 0,0 1-1 0 0,0 0 0 0 0,0 0 0 0 0,1 0 0 0 0,-1 1 1 0 0,1 0-1 0 0,-4 1-2 0 0,11-7 14 0 0,-12 6 50 0 0,-2 1 39 0 0,-22 6 327 0 0,-34 7-154 0 0,26-6-339 0 0,0 1 0 0 0,1 1 0 0 0,0 1 1 0 0,-10 6 64 0 0,29-10 42 0 0,0 0 1 0 0,0 0 0 0 0,1 1-1 0 0,0 0 1 0 0,0 0 0 0 0,-5 6-43 0 0,13-12 25 0 0,0 0 1 0 0,1 0 0 0 0,-1 0 0 0 0,0 0 0 0 0,0 0 0 0 0,1 0 0 0 0,-1 0 0 0 0,1 0 0 0 0,-1 0 0 0 0,1 0 0 0 0,-1 1 0 0 0,1-1-1 0 0,0 0 1 0 0,0 0 0 0 0,-1 0 0 0 0,1 1 0 0 0,0-1 0 0 0,0 0 0 0 0,0 0 0 0 0,0 0 0 0 0,0 1 0 0 0,1-1-26 0 0,-1 1 77 0 0,1-1 1 0 0,0 1 0 0 0,-1 0 0 0 0,1-1 0 0 0,0 1 0 0 0,0-1-1 0 0,0 1 1 0 0,0-1 0 0 0,1 0 0 0 0,-1 1 0 0 0,0-1 0 0 0,1 0-1 0 0,0 1-77 0 0,3 2 234 0 0,1-1-1 0 0,-1 1 1 0 0,1-1-1 0 0,0 0 1 0 0,0-1-1 0 0,0 0 0 0 0,4 2-233 0 0,14 1 444 0 0,-1 0 0 0 0,21 1-444 0 0,77 2-1587 0 0,-97-7-4225 0 0</inkml:trace>
  <inkml:trace contextRef="#ctx0" brushRef="#br0" timeOffset="16026.532">11850 13919 2304 0 0,'0'0'101'0'0,"0"0"166"0"0,0 0 609 0 0,0 0 263 0 0,0 0 55 0 0,0 0-85 0 0,0 0-406 0 0,0 0-178 0 0,0 0-39 0 0,0 0 15 0 0,0 0 91 0 0,0 0 43 0 0,0 0 5 0 0,0 0-39 0 0,0 0-162 0 0,0 0-73 0 0,0 0-12 0 0,0 0-18 0 0,0 0-70 0 0,0 0-36 0 0,0 0-6 0 0,0 0-27 0 0,0 0-98 0 0,0 0 1 0 0,0 0-10 0 0,0 0-8 0 0,0 0-5 0 0,0 0-10 0 0,0 0-3 0 0,0 0 0 0 0,0 0 0 0 0,0 0 5 0 0,1 1 16 0 0,4 3-10 0 0,0 1 61 0 0,0 0 0 0 0,-1 0 0 0 0,0 1 0 0 0,0-1 0 0 0,0 1 0 0 0,0 0 0 0 0,-1 1 0 0 0,0-1 0 0 0,0 0 0 0 0,0 3-136 0 0,14 27 708 0 0,-10-18-30 0 0,-7-17-657 0 0,0-1 0 0 0,0 1 0 0 0,1-1 0 0 0,-1 1 0 0 0,0 0 0 0 0,0-1 0 0 0,0 1 0 0 0,0 0-1 0 0,0-1 1 0 0,0 1 0 0 0,0-1 0 0 0,0 1 0 0 0,0 0 0 0 0,0-1 0 0 0,0 1 0 0 0,0 0-1 0 0,0-1 1 0 0,-1 1 0 0 0,1 0 0 0 0,0-1 0 0 0,0 1 0 0 0,-1-1 0 0 0,1 1 0 0 0,0-1-1 0 0,-1 1 1 0 0,1-1 0 0 0,-1 1 0 0 0,1-1 0 0 0,-1 1 0 0 0,0 0-21 0 0,-14 12 224 0 0,11-11-367 0 0,-1 1 1 0 0,0-1-1 0 0,0 0 1 0 0,0-1-1 0 0,0 1 0 0 0,0-1 1 0 0,-3 1 142 0 0,-11 2-3974 0 0,-5 4-1880 0 0</inkml:trace>
  <inkml:trace contextRef="#ctx0" brushRef="#br0" timeOffset="23952.237">9529 12618 3224 0 0,'0'0'405'0'0,"0"0"495"0"0,0 0 223 0 0,0 0 42 0 0,0 0-88 0 0,0 0-406 0 0,0 0-178 0 0,0 0-39 0 0,0 0-6 0 0,-4 11 896 0 0,-3-1-909 0 0,0 0 0 0 0,-1 0 0 0 0,-1-1 1 0 0,0-1-1 0 0,0 1 0 0 0,-1-1-435 0 0,-29 30 745 0 0,-5 12 228 0 0,-36 39-484 0 0,5-9-283 0 0,54-55-206 0 0,12-13 288 0 0,3-1-5799 0 0,2-6 734 0 0</inkml:trace>
  <inkml:trace contextRef="#ctx0" brushRef="#br0" timeOffset="24449.301">9228 12755 3224 0 0,'0'0'143'0'0,"0"-1"-3"0"0,0-1-111 0 0,0 1 97 0 0,0 0-1 0 0,-1 0 1 0 0,1 0-1 0 0,0 1 1 0 0,0-1 0 0 0,-1 0-1 0 0,1 0 1 0 0,0 0-1 0 0,-1 1 1 0 0,1-1 0 0 0,-1 0-1 0 0,1 0 1 0 0,-1 1 0 0 0,1-1-1 0 0,-1 0-125 0 0,-1-1 733 0 0,1 1 126 0 0,1 0-990 0 0,-1-9 8916 0 0,3 8-8343 0 0,-1 1-394 0 0,0 1 1 0 0,0-1-1 0 0,1 1 1 0 0,-1 0-1 0 0,0-1 1 0 0,0 1-1 0 0,1 0 1 0 0,-1 0-1 0 0,0 0 1 0 0,0 0-1 0 0,1 0 1 0 0,-1 0-1 0 0,0 1 1 0 0,1-1-1 0 0,-1 0-48 0 0,24 8 485 0 0,-8-3-215 0 0,-12-4-216 0 0,1 1 0 0 0,-1 1 0 0 0,0-1 0 0 0,1 1 0 0 0,1 1-54 0 0,11 6 121 0 0,-2-2-69 0 0,0 2 1 0 0,0 0 0 0 0,-1 1-1 0 0,14 12-52 0 0,-24-19 2 0 0,0 1-1 0 0,0-1 0 0 0,-1 1 0 0 0,1 0 0 0 0,-1 0 1 0 0,0 0-1 0 0,-1 0 0 0 0,1 1 0 0 0,1 3-1 0 0,-5-6 24 0 0,2 0-12 0 0,11 9 133 0 0,-10-9-155 0 0,-2-3-188 0 0,-1 0-608 0 0,0 0-241 0 0,0 0-45 0 0,0 0-10 0 0</inkml:trace>
  <inkml:trace contextRef="#ctx0" brushRef="#br0" timeOffset="25230.738">9788 12835 7600 0 0,'0'0'348'0'0,"0"0"-7"0"0,0 0-184 0 0,0 0 41 0 0,0 0 39 0 0,0 0 10 0 0,0 0 34 0 0,0 0 139 0 0,0 0 57 0 0,0 0 17 0 0,9 3 416 0 0,1 0-447 0 0,1-1-1 0 0,0 0 0 0 0,-1-1 1 0 0,1 0-1 0 0,9 0-462 0 0,25 2 546 0 0,-10 2-585 0 0,0-1 0 0 0,18-2 39 0 0,-52-2-356 0 0,-1 0-873 0 0,0 0-3452 0 0</inkml:trace>
  <inkml:trace contextRef="#ctx0" brushRef="#br0" timeOffset="26329.342">10555 12596 2304 0 0,'0'0'101'0'0,"0"0"213"0"0,0 0 806 0 0,0 0 352 0 0,0 0 67 0 0,-3 3 859 0 0,-49 37 2239 0 0,45-34-4297 0 0,0 1 1 0 0,1 0-1 0 0,0 1 1 0 0,0-1-1 0 0,0 1 1 0 0,0 2-341 0 0,-15 18 474 0 0,13-18-239 0 0,1 0-1 0 0,-6 11-234 0 0,-5 11 436 0 0,-1-1 0 0 0,-11 13-436 0 0,17-27 130 0 0,8-9-157 0 0,-1 0-1 0 0,-1-1 1 0 0,0 1-1 0 0,-2 1 28 0 0,9-9-66 0 0,-1 1-1 0 0,1-1 1 0 0,-1 1-1 0 0,1-1 1 0 0,-1 1-1 0 0,0-1 0 0 0,1 1 1 0 0,-1-1-1 0 0,1 0 1 0 0,-1 0-1 0 0,0 1 0 0 0,1-1 1 0 0,-1 0-1 0 0,0 0 1 0 0,0 0-1 0 0,1 1 1 0 0,-1-1-1 0 0,0 0 0 0 0,1 0 1 0 0,-1 0-1 0 0,0 0 1 0 0,1 0-1 0 0,-1-1 0 0 0,0 1 1 0 0,0 0-1 0 0,1 0 1 0 0,-1 0-1 0 0,0-1 1 0 0,1 1-1 0 0,-1 0 0 0 0,0 0 1 0 0,0-1 66 0 0,-2-4-1593 0 0</inkml:trace>
  <inkml:trace contextRef="#ctx0" brushRef="#br0" timeOffset="26702.755">10343 12635 3680 0 0,'0'0'284'0'0,"0"0"-16"0"0,0 0 628 0 0,0 0 294 0 0,0 0 61 0 0,0 0-63 0 0,0 0-312 0 0,0 0-137 0 0,0 0-31 0 0,0 0-36 0 0,0 0-134 0 0,0 0-55 0 0,0 0-16 0 0,0 0-31 0 0,0 0-118 0 0,0 0-50 0 0,0 0-10 0 0,0 0-25 0 0,0 0-96 0 0,0 0-45 0 0,0 0-10 0 0,0 0-2 0 0,3 10 160 0 0,-1-7-119 0 0,1 0 1 0 0,-1 0-1 0 0,1 0 1 0 0,-1-1-1 0 0,1 1 1 0 0,1 0-122 0 0,-1-1 55 0 0,0 1 1 0 0,-1-1-1 0 0,1 1 1 0 0,-1 0 0 0 0,1-1-1 0 0,1 4-55 0 0,55 87 1105 0 0,-55-84-1051 0 0,0-1 0 0 0,1-1 0 0 0,-1 1 0 0 0,2-1 0 0 0,-1 1-1 0 0,1-2 1 0 0,0 1 0 0 0,1 0 0 0 0,-1-1 0 0 0,1-1-1 0 0,8 6-53 0 0,-8-5 12 0 0,-5-4 5 0 0,1 0 1 0 0,-1-1-1 0 0,1 1 1 0 0,-1 0 0 0 0,1-1-1 0 0,0 0 1 0 0,0 1-1 0 0,-1-1 1 0 0,3 0-18 0 0,-4 0-100 0 0,-1-1-75 0 0,0 0-782 0 0,0 0-3220 0 0,0 0-1375 0 0</inkml:trace>
  <inkml:trace contextRef="#ctx0" brushRef="#br0" timeOffset="28549.823">10262 12467 3224 0 0,'0'0'143'0'0,"0"0"94"0"0,0 0 294 0 0,0 0 127 0 0,8 0 951 0 0,20 0-323 0 0,-27 0-1008 0 0,8-1 348 0 0,14-2 201 0 0,-1 2 0 0 0,1 0 0 0 0,-1 1-1 0 0,2 1-826 0 0,23 0 562 0 0,-2 2-552 0 0,-28-1-213 0 0,0-1-1 0 0,8-1 204 0 0,-8-2-160 0 0</inkml:trace>
  <inkml:trace contextRef="#ctx0" brushRef="#br0" timeOffset="30891.957">9105 12475 4608 0 0,'0'0'353'0'0,"0"0"-131"0"0,0 0 308 0 0,0 0 159 0 0,0 0 30 0 0,0 0-44 0 0,0 0-218 0 0,0 0-97 0 0,0 0-21 0 0,-13 7 797 0 0,12-6-1062 0 0,-4 3 285 0 0,-1 0 0 0 0,1 0 0 0 0,0 0-1 0 0,0 1 1 0 0,0-1 0 0 0,1 1 0 0 0,0 0 0 0 0,-2 4-359 0 0,-16 24 1143 0 0,9-6-734 0 0,3-7-49 0 0,0 0-1 0 0,2 1 1 0 0,-4 14-360 0 0,4-4 221 0 0,1-5-10 0 0,0 1 1 0 0,2 0-1 0 0,0 1 0 0 0,2-1 0 0 0,1 6-211 0 0,2-18 69 0 0,0-4-23 0 0,0 0 0 0 0,0-1 0 0 0,1 1 0 0 0,1 0-1 0 0,1 8-45 0 0,0-12 0 0 0,0 7 100 0 0,1-1 1 0 0,0 1 0 0 0,1-1-1 0 0,1 0 1 0 0,0-1 0 0 0,1 1-1 0 0,1 0-100 0 0,-2-5-47 0 0,0 0-1 0 0,1-1 1 0 0,-1 0-1 0 0,1 0 1 0 0,0-1-1 0 0,1 0 1 0 0,0 0-1 0 0,1 0 48 0 0,24 13-5057 0 0,-15-8-329 0 0</inkml:trace>
  <inkml:trace contextRef="#ctx0" brushRef="#br0" timeOffset="31552.748">10751 12467 4608 0 0,'0'0'353'0'0,"0"0"-147"0"0,6 5 815 0 0,10 3-7 0 0,-2-1 56 0 0,-1 0 0 0 0,-1 1 0 0 0,1 1-1070 0 0,-9-6 280 0 0,0 0 1 0 0,-1 1-1 0 0,1-1 0 0 0,-1 1 1 0 0,1 0-1 0 0,-1 0 0 0 0,0 0 1 0 0,-1 0-1 0 0,1 0 0 0 0,-1 1 1 0 0,0 0-281 0 0,2 5 282 0 0,-1 1 1 0 0,0-1-1 0 0,0 1 1 0 0,-1 0-1 0 0,-1 0 1 0 0,0 0 0 0 0,0 0-1 0 0,-1 0 1 0 0,-1 1-283 0 0,0 11 494 0 0,-2 1 1 0 0,-1 0-1 0 0,-5 16-494 0 0,5-20 150 0 0,2-11-65 0 0,0-1 0 0 0,0 1 0 0 0,-3 5-85 0 0,-5 13 125 0 0,-5 11-28 0 0,9-24-38 0 0,1 0 1 0 0,1-1-1 0 0,-1 2 1 0 0,-1 13-60 0 0,5-20 28 0 0,0-4-44 0 0,1-4-108 0 0,0 0-201 0 0,0 0-84 0 0,0 0-719 0 0,0 0-2937 0 0,0 0-1259 0 0</inkml:trace>
  <inkml:trace contextRef="#ctx0" brushRef="#br0" timeOffset="31954.672">10923 12316 3680 0 0,'17'-8'381'0'0,"5"-2"1980"0"0,-18 10-1660 0 0,3-2 142 0 0,0 1 0 0 0,0 0 0 0 0,0 0 0 0 0,0 1 0 0 0,0 0 0 0 0,1 1-843 0 0,-6-1 77 0 0,-1 0 0 0 0,1 0-1 0 0,-1 1 1 0 0,1-1-1 0 0,0 1 1 0 0,-1-1 0 0 0,1 1-1 0 0,-1 0 1 0 0,0 0-1 0 0,1-1 1 0 0,-1 1 0 0 0,1 0-1 0 0,-1 0 1 0 0,0 0-1 0 0,0 1 1 0 0,0-1 0 0 0,1 0-1 0 0,-1 0 1 0 0,0 1-1 0 0,-1-1 1 0 0,1 0 0 0 0,0 1-1 0 0,0-1 1 0 0,0 1-1 0 0,-1-1 1 0 0,1 1 0 0 0,-1-1-1 0 0,1 2-76 0 0,-1-1 31 0 0,0 0 0 0 0,0 0 0 0 0,0 0 0 0 0,0 0 0 0 0,0 0 0 0 0,-1-1 0 0 0,1 1 0 0 0,0 0-1 0 0,-1 0 1 0 0,0 0 0 0 0,1 0 0 0 0,-1-1 0 0 0,0 1 0 0 0,0 0 0 0 0,0-1 0 0 0,0 1 0 0 0,0-1 0 0 0,0 1 0 0 0,-1-1-1 0 0,1 1-30 0 0,-4 4 110 0 0,-1-1 0 0 0,1 1 0 0 0,-1-1 0 0 0,-2 1-110 0 0,-17 10 292 0 0,17-12-201 0 0,1 1 0 0 0,0 0 0 0 0,0 0 0 0 0,0 2-91 0 0,6-7 80 0 0,1 0-3 0 0,0 0-10 0 0,0 0-3 0 0,0 0 0 0 0,0 0 13 0 0,0 0 56 0 0,0 0 24 0 0,1 1-125 0 0,0-1 0 0 0,0 1 0 0 0,0 0 0 0 0,0-1 0 0 0,0 0 0 0 0,0 1-1 0 0,0-1 1 0 0,1 0 0 0 0,-1 1 0 0 0,0-1 0 0 0,0 0 0 0 0,0 0-1 0 0,1 0-31 0 0,1 0 76 0 0,11 2 334 0 0,0-1 0 0 0,0 0 1 0 0,6-2-411 0 0,11 1-683 0 0,0 3-4020 0 0,-20 0-935 0 0</inkml:trace>
  <inkml:trace contextRef="#ctx0" brushRef="#br0" timeOffset="36608.878">8827 12455 2304 0 0,'0'0'343'0'0,"9"-9"4934"0"0,-8 8-5124 0 0,0 1 0 0 0,-1-1 1 0 0,1 0-1 0 0,-1 0 0 0 0,1 1 1 0 0,0-1-1 0 0,0 1 0 0 0,-1-1 0 0 0,1 0 1 0 0,0 1-1 0 0,0-1 0 0 0,0 1 1 0 0,0 0-1 0 0,-1-1 0 0 0,1 1 0 0 0,0 0 1 0 0,0-1-1 0 0,0 1 0 0 0,1 0-153 0 0,4-2 1366 0 0,-5 2-944 0 0,-1 0-6 0 0,13 3 2009 0 0,-12-1-2369 0 0,0-1 1 0 0,0 1-1 0 0,-1 0 0 0 0,1 0 1 0 0,-1 0-1 0 0,0 0 0 0 0,1 0 1 0 0,-1-1-1 0 0,0 1 0 0 0,0 0 1 0 0,0 0-1 0 0,0 0 0 0 0,0 0 1 0 0,-1 0-1 0 0,1 0 0 0 0,-1 0 1 0 0,1 0-1 0 0,-1 0 0 0 0,1-1 1 0 0,-1 1-1 0 0,0 0 0 0 0,0 0-56 0 0,-5 7 25 0 0,1 0-1 0 0,-1 0 0 0 0,-6 6-24 0 0,2-1 105 0 0,-33 37 0 0 0,17-20-74 0 0,7-11 77 0 0,0-1 0 0 0,-21 16-108 0 0,18-16 19 0 0,1 0-1 0 0,-8 11-18 0 0,12-13-16 0 0,14-15 16 0 0,0 0 0 0 0,0 1 0 0 0,0-1 0 0 0,0 1 0 0 0,1 0 0 0 0,-1 0 0 0 0,1 0 0 0 0,0 0 0 0 0,0 1 0 0 0,0-1 0 0 0,1 0 0 0 0,-1 1 0 0 0,-6 8 0 0 0,7-6 31 0 0,1-4 4 0 0,1 0 1 0 0,-1-1-1 0 0,1 1 0 0 0,-1-1 0 0 0,1 1 0 0 0,0-1 0 0 0,0 0 1 0 0,-1 1-1 0 0,1-1 0 0 0,0 0 0 0 0,0 1 0 0 0,0-1 0 0 0,1 0 1 0 0,-1 0-1 0 0,0 0 0 0 0,0 0 0 0 0,1 0 0 0 0,-1 0 1 0 0,0 0-1 0 0,2 0-35 0 0,7 7-9 0 0,-4-3 74 0 0,-1 0 0 0 0,1 0 1 0 0,0-1-1 0 0,0 0 0 0 0,1 0 0 0 0,-1 0-65 0 0,2 0 140 0 0,-1 1 0 0 0,1 0-1 0 0,5 5-139 0 0,1 2 135 0 0,-5-4-96 0 0,0 1-1 0 0,0-1 0 0 0,-1 1 0 0 0,1 3-38 0 0,13 14-454 0 0,-8-11-3930 0 0,-12-13 3419 0 0,7 7-4743 0 0</inkml:trace>
  <inkml:trace contextRef="#ctx0" brushRef="#br0" timeOffset="37449.634">11270 12547 9872 0 0,'0'0'454'0'0,"0"0"-11"0"0,-7 0 864 0 0,7 0-1305 0 0,-2 0 156 0 0,1 1-1 0 0,-1-1 0 0 0,1 1 1 0 0,0 0-1 0 0,-1-1 0 0 0,1 1 1 0 0,-1 0-1 0 0,1 0 0 0 0,0 0 1 0 0,0-1-1 0 0,-1 1 0 0 0,1 1 1 0 0,0-1-1 0 0,-1 1-157 0 0,1 0 144 0 0,0-1-1 0 0,0 1 1 0 0,1 0 0 0 0,-1 0 0 0 0,0 0 0 0 0,1 0-1 0 0,-1 0 1 0 0,1 0 0 0 0,-1 0 0 0 0,1 0-1 0 0,0 0 1 0 0,0 0 0 0 0,0 0 0 0 0,0 0 0 0 0,0 0-1 0 0,1 0 1 0 0,-1 0 0 0 0,1 0 0 0 0,-1 0-1 0 0,1 0 1 0 0,0 0 0 0 0,-1 0 0 0 0,1 0-144 0 0,3 7 216 0 0,1 0 0 0 0,-1 0 1 0 0,7 8-217 0 0,-4-7 67 0 0,1 0 0 0 0,1-1 1 0 0,-1 0-1 0 0,2 0 0 0 0,1 0-67 0 0,22 23 58 0 0,-26-24-19 0 0,-1 1 0 0 0,-1 0 0 0 0,1 0-1 0 0,-1 1 1 0 0,-1-1 0 0 0,1 5-39 0 0,-2-8-50 0 0,-2-3 57 0 0,-1 0-1 0 0,1 0 1 0 0,-1 0-1 0 0,0-1 1 0 0,0 1-1 0 0,0 0 1 0 0,0 0-1 0 0,-1 0 1 0 0,1 0 0 0 0,-1 0-1 0 0,0 0-6 0 0,-2 1 66 0 0,-1 0 1 0 0,0-1-1 0 0,0 0 1 0 0,0 0-1 0 0,-1 0 0 0 0,1 0 1 0 0,-1-1-1 0 0,1 0 1 0 0,-1 0-1 0 0,0 0 0 0 0,0 0 1 0 0,0-1-1 0 0,0 0 0 0 0,-1 0-66 0 0,-62 16 145 0 0,-17 3-300 0 0,-8-2 155 0 0,1 1-2231 0 0,54-10 185 0 0,15-4 734 0 0</inkml:trace>
  <inkml:trace contextRef="#ctx0" brushRef="#br0" timeOffset="38287.732">8124 12915 5984 0 0,'0'0'273'0'0,"0"0"-5"0"0,0 0-17 0 0,0 0 562 0 0,0 0 267 0 0,0 0 52 0 0,0 0-100 0 0,0 0-463 0 0,0 0-199 0 0,0 0-40 0 0,0 0 14 0 0,13 3 1058 0 0,-8-1-1156 0 0,0 1 0 0 0,0 0 0 0 0,0 0 0 0 0,0 0 0 0 0,-1 0 0 0 0,1 1 0 0 0,-1 0 0 0 0,0 0 0 0 0,0 0-246 0 0,34 44 852 0 0,-11-15-311 0 0,-1 2 7 0 0,-21-27-440 0 0,1 0 1 0 0,-1-1 0 0 0,1 1 0 0 0,1-1 0 0 0,-1-1-1 0 0,4 3-108 0 0,1-1 149 0 0,-6-3 4 0 0,1-1 0 0 0,0 0 0 0 0,0 0-1 0 0,0-1-152 0 0,-2-1 195 0 0,-2-1-156 0 0,0 0 1 0 0,0 1-1 0 0,-1-2 0 0 0,1 1 0 0 0,0 0 1 0 0,0 0-1 0 0,0 0 0 0 0,0-1 0 0 0,1 1 0 0 0,-1-1 1 0 0,0 0-1 0 0,0 0 0 0 0,0 0 0 0 0,1 0-39 0 0,-3 0 42 0 0,1-1 0 0 0,0 0-1 0 0,0 1 1 0 0,-1-1 0 0 0,1 0-1 0 0,-1 1 1 0 0,1-1 0 0 0,-1 0-1 0 0,1 0 1 0 0,-1 0 0 0 0,1 0-1 0 0,-1 0 1 0 0,0 0 0 0 0,1 0-1 0 0,-1 1 1 0 0,0-1 0 0 0,0 0-1 0 0,0 0 1 0 0,0 0 0 0 0,0 0-42 0 0,1-23 327 0 0,-1 19-232 0 0,-1-12 21 0 0,-1 1 0 0 0,0-1 0 0 0,-1 1 0 0 0,-3-5-116 0 0,2 1 56 0 0,0 1 0 0 0,-1-18-56 0 0,-8-93 64 0 0,8 70-64 0 0,2-1 0 0 0,-1-28 0 0 0,1 45 0 0 0,2 0 0 0 0,4-42 0 0 0,1-10 0 0 0,-4 92 0 0 0,1-9 0 0 0,1-1 0 0 0,0 1 0 0 0,2-6 0 0 0,-2 8-5 0 0,-2 7-3 0 0,1 1 0 0 0,0 0 0 0 0,0 0 0 0 0,0 0 0 0 0,0-1 1 0 0,0 1-1 0 0,1 0 0 0 0,-1 1 0 0 0,1-1 0 0 0,0 0 0 0 0,1 0 8 0 0,-3 2-172 0 0,0 1-21 0 0,10-10-736 0 0,-5 7 682 0 0,0 0-989 0 0,-3 2-3889 0 0,-2 1-928 0 0</inkml:trace>
  <inkml:trace contextRef="#ctx0" brushRef="#br0" timeOffset="39096.118">8343 12177 3680 0 0,'0'0'284'0'0,"0"0"-47"0"0,2 0 499 0 0,54-5 2941 0 0,91 10-825 0 0,2 3-1662 0 0,-63-7-686 0 0,58-6 556 0 0,2 6-1060 0 0,-28 0 38 0 0,99 7 16 0 0,-97-3 81 0 0,-52-2-78 0 0,220 3-57 0 0,-233-5 36 0 0,-20 0 34 0 0,0-1 0 0 0,1-2-70 0 0,-1 0 15 0 0,34 3-15 0 0,-18 0-31 0 0,63 5 31 0 0,-53-5-1 0 0,-15 0 226 0 0,23-3-225 0 0,6 0 197 0 0,-38 2 166 0 0,16-4-363 0 0,49 1 224 0 0,-72 2-2 0 0,24 2-222 0 0,-29 0 169 0 0,0-1-1 0 0,1-1 1 0 0,3-2-169 0 0,2 1 551 0 0,1 0 0 0 0,24 3-551 0 0,-16 0 584 0 0,17-3-584 0 0,-29 0 141 0 0,-13 2 10 0 0,0-2 0 0 0,0 0-1 0 0,14-3-150 0 0,-12 1 314 0 0,2 1 0 0 0,15-1-314 0 0,-8 1 260 0 0,23-2-4 0 0,-32 3-231 0 0,0 0 0 0 0,1 2 0 0 0,3 0-25 0 0,-4 0 5 0 0,14-1-5 0 0,-20 0 0 0 0,0 1 0 0 0,-1 0 0 0 0,1 1 0 0 0,5 0 0 0 0,79 13-1113 0 0,-82-12 722 0 0</inkml:trace>
  <inkml:trace contextRef="#ctx0" brushRef="#br0" timeOffset="43898.659">11824 12612 5904 0 0,'0'0'266'0'0,"0"0"1"0"0,0 0-122 0 0,0 0 122 0 0,0 0 76 0 0,0 0 10 0 0,0 0-1 0 0,0 0-25 0 0,0 0-9 0 0,0 0-4 0 0,0 0-5 0 0,0 0-10 0 0,0 0-3 0 0,0 0 0 0 0,11-1 4681 0 0,-6 0-5322 0 0,5 0 570 0 0,0 0 0 0 0,0 0 0 0 0,-1 1 0 0 0,1 0 0 0 0,7 2-225 0 0,37 1 515 0 0,-45-3-515 0 0,-2 3 10 0 0,1-3 46 0 0,1 0 21 0 0,-6 0 6 0 0,3 0 10 0 0,-4 0-2 0 0,-1 0-62 0 0,0-1-1 0 0,0 1 0 0 0,1-1 1 0 0,-1 1-1 0 0,0 0 1 0 0,0-1-1 0 0,1 1 1 0 0,-1 0-1 0 0,0 0 1 0 0,1 0-1 0 0,-1 0 0 0 0,1 0-28 0 0,7 0 67 0 0,-3 0-43 0 0,-3-1 19 0 0,49-12-641 0 0,-50 13-760 0 0,-2 0-4155 0 0</inkml:trace>
  <inkml:trace contextRef="#ctx0" brushRef="#br0" timeOffset="44356.263">11839 12752 4144 0 0,'0'0'319'0'0,"0"0"-102"0"0,0 0 355 0 0,0 0 178 0 0,0 0 33 0 0,0 0-23 0 0,16 3 1553 0 0,13-4-558 0 0,-21 0-1392 0 0,0 0-1 0 0,0 1 1 0 0,1 0 0 0 0,-1 1-1 0 0,0 0 1 0 0,0 0 0 0 0,4 2-363 0 0,0 0 272 0 0,-1-1 0 0 0,0-1 0 0 0,1 0 0 0 0,-1 0 0 0 0,2-1-272 0 0,-2 1 239 0 0,11 3-169 0 0,-20-3-114 0 0,1-1 1 0 0,-1 0-1 0 0,0 0 1 0 0,1 0-1 0 0,-1 0 1 0 0,1-1-1 0 0,-1 1 0 0 0,1-1 1 0 0,1 0 43 0 0,-2 0-253 0 0</inkml:trace>
  <inkml:trace contextRef="#ctx0" brushRef="#br0" timeOffset="46361.149">12448 12353 5784 0 0,'14'5'265'0'0,"-12"-4"-4"0"0,-2-1-97 0 0,0 1-28 0 0,0 0-1 0 0,0 0 1 0 0,0 0-1 0 0,0 0 1 0 0,0 1-1 0 0,0-1 1 0 0,1 0-1 0 0,-1 0 1 0 0,0 0-1 0 0,1 0 0 0 0,-1 0 1 0 0,0 0-1 0 0,1 0 1 0 0,-1 0-1 0 0,1-1 1 0 0,0 2-136 0 0,-1-1 126 0 0,-1 15 1194 0 0,1-14-1228 0 0,0 0 46 0 0,0 1 0 0 0,0-1 0 0 0,0 1 0 0 0,0-1 0 0 0,-1 0 0 0 0,1 1 0 0 0,-1-1-1 0 0,1 0 1 0 0,-1 0 0 0 0,0 1 0 0 0,0-1 0 0 0,0 0 0 0 0,0 0-138 0 0,1-1 36 0 0,-1 0 1 0 0,1 0 0 0 0,0 0-1 0 0,0 0 1 0 0,0-1-1 0 0,-1 1 1 0 0,1 0-1 0 0,0 0 1 0 0,0 0-1 0 0,1 0 1 0 0,-1 0-1 0 0,0 0 1 0 0,0 0-1 0 0,0 0-36 0 0,0-1 31 0 0,1 1 0 0 0,-1 0 0 0 0,0 0 0 0 0,0 0-1 0 0,0 0 1 0 0,0 0 0 0 0,0 0 0 0 0,0 0 0 0 0,0-1-1 0 0,-1 1 1 0 0,1 0 0 0 0,0 0 0 0 0,0 0 0 0 0,-1 0-31 0 0,-3 6 159 0 0,4-6-140 0 0,-1 0 0 0 0,1-1 1 0 0,-1 1-1 0 0,1 0 0 0 0,-1 0 1 0 0,1 0-1 0 0,-1 0 0 0 0,1 0 0 0 0,0 0 1 0 0,0 0-1 0 0,0 0 0 0 0,-1 0 0 0 0,1 0 1 0 0,0 0-1 0 0,0 0 0 0 0,0 0 1 0 0,0 0-1 0 0,0 0 0 0 0,1-1 0 0 0,-1 1 1 0 0,0 1-20 0 0,0 2 103 0 0,0 1 0 0 0,0-1 0 0 0,0 1 0 0 0,-1-1 0 0 0,0 1 0 0 0,0-1 0 0 0,-1 4-103 0 0,-1 5 268 0 0,0 3 32 0 0,2-11-184 0 0,-1 0 0 0 0,2 1 0 0 0,-1-1 0 0 0,0 0 0 0 0,1 1 0 0 0,0 2-116 0 0,0-5 80 0 0,0 1-1 0 0,0 0 1 0 0,-1 0 0 0 0,0 0 0 0 0,1 0-1 0 0,-1-1 1 0 0,-1 1 0 0 0,0 1-80 0 0,-5 20 393 0 0,7-23-355 0 0,-1 1 1 0 0,1-1-1 0 0,-1 0 1 0 0,0 1 0 0 0,0-1-1 0 0,-1 0 1 0 0,1 1 0 0 0,0-1-1 0 0,-2 1-38 0 0,2-1 19 0 0,0 0-1 0 0,0-1 0 0 0,-1 1 0 0 0,1 0 0 0 0,1 0 0 0 0,-1 0 1 0 0,0 0-1 0 0,0 0 0 0 0,1 0 0 0 0,-1 0 0 0 0,1 0 0 0 0,0 0 0 0 0,-1 1-18 0 0,1 2 50 0 0,-1 0-1 0 0,0 0 0 0 0,0-1 0 0 0,0 1 1 0 0,-1 0-1 0 0,1-1 0 0 0,-1 1 0 0 0,0-1 1 0 0,-1 1-1 0 0,1-1-49 0 0,-6 13 155 0 0,8-17-153 0 0,-1 0 0 0 0,1 0 0 0 0,0 0 0 0 0,0 0 0 0 0,0 0-1 0 0,0 0 1 0 0,0 0 0 0 0,0 1 0 0 0,0-1 0 0 0,0 0 0 0 0,0 0-1 0 0,0 0 1 0 0,0 0 0 0 0,0 0 0 0 0,0 0 0 0 0,0 0 0 0 0,0 1-1 0 0,0-1 1 0 0,0 0 0 0 0,0 0 0 0 0,0 0 0 0 0,0 0 0 0 0,0 0-1 0 0,0 0 1 0 0,0 1 0 0 0,0-1 0 0 0,1 0 0 0 0,-1 0 0 0 0,0 0-1 0 0,0 0 1 0 0,0 0 0 0 0,0 0 0 0 0,0 0 0 0 0,0 0 0 0 0,0 0-1 0 0,0 0 1 0 0,0 1 0 0 0,1-1 0 0 0,-1 0 0 0 0,0 0-2 0 0,0 0 1 0 0,0 0 0 0 0,0 0 1 0 0,0 0-1 0 0,0 0 0 0 0,0 0 1 0 0,0 0-1 0 0,1 0 0 0 0,-1 0 1 0 0,0 0-1 0 0,0 1 0 0 0,0-1 0 0 0,0 0 1 0 0,0 0-1 0 0,0 0 0 0 0,0 0 1 0 0,0 0-1 0 0,0 0 0 0 0,0 0 1 0 0,0 0-1 0 0,0 1 0 0 0,0-1 0 0 0,0 0 1 0 0,0 0-1 0 0,0 0 0 0 0,0 0 1 0 0,0 0-1 0 0,0 0 0 0 0,0 1 0 0 0,0-1 1 0 0,0 0-1 0 0,0 0 0 0 0,0 0 1 0 0,0 0-1 0 0,0 0 0 0 0,0 0 1 0 0,0 0-1 0 0,0 1 0 0 0,0-1 0 0 0,0 0 1 0 0,0 0-2 0 0,0 0 2 0 0,-1 0 1 0 0,1 1-1 0 0,0-1 1 0 0,0 0 0 0 0,0 1-1 0 0,0-1 1 0 0,-1 0-1 0 0,1 0 1 0 0,0 1-1 0 0,0-1 1 0 0,0 0 0 0 0,0 1-1 0 0,0-1 1 0 0,0 0-1 0 0,0 1 1 0 0,0-1-1 0 0,0 0 1 0 0,0 1-1 0 0,0-1 1 0 0,0 0 0 0 0,0 1-1 0 0,0-1 1 0 0,0 0-1 0 0,0 1 1 0 0,0-1-3 0 0,0 0 5 0 0,1 1 1 0 0,-1-1 0 0 0,0 0-1 0 0,0 0 1 0 0,1 1 0 0 0,-1-1-1 0 0,0 1 1 0 0,0-1-1 0 0,0 0 1 0 0,0 1 0 0 0,0-1-1 0 0,0 0 1 0 0,0 1 0 0 0,0-1-1 0 0,0 1 1 0 0,0-1-1 0 0,0 0 1 0 0,0 1 0 0 0,0-1-1 0 0,0 0 1 0 0,0 1 0 0 0,0-1-1 0 0,0 1 1 0 0,0-1-1 0 0,0 0 1 0 0,0 1 0 0 0,-1-1-1 0 0,1 0 1 0 0,0 1 0 0 0,0-1-1 0 0,0 0 1 0 0,-1 1-1 0 0,1-1 1 0 0,0 0 0 0 0,0 0-1 0 0,-1 1 1 0 0,1-1 0 0 0,0 0-1 0 0,-1 0 1 0 0,1 0-1 0 0,0 1 1 0 0,-1-1 0 0 0,1 0-1 0 0,0 0 1 0 0,-1 0 0 0 0,1 0-1 0 0,0 0 1 0 0,-1 1-1 0 0,1-1 1 0 0,-1 0 0 0 0,1 0-1 0 0,0 0 1 0 0,-1 0 0 0 0,1 0-1 0 0,-1 0 1 0 0,1-1-1 0 0,0 1-5 0 0,1 1-1170 0 0,-1-1 1032 0 0,13-14-5241 0 0,-7 6 405 0 0</inkml:trace>
  <inkml:trace contextRef="#ctx0" brushRef="#br0" timeOffset="47008.988">12424 12395 6072 0 0,'0'0'133'0'0,"0"0"23"0"0,0 0 12 0 0,-1-1-23 0 0,1 1-140 0 0,0 0-1 0 0,1 0 1 0 0,-1 0-1 0 0,0 0 0 0 0,0 0 1 0 0,0 0-1 0 0,0 0 1 0 0,0 0-1 0 0,0 0 0 0 0,0 0 1 0 0,1 0-1 0 0,-1 0 0 0 0,0 0 1 0 0,0 0-1 0 0,0 0 1 0 0,0 0-1 0 0,0-1 0 0 0,0 1 1 0 0,0 0-1 0 0,0 0 1 0 0,1 0-1 0 0,-1 0 0 0 0,0 0 1 0 0,0 0-1 0 0,0 0 1 0 0,0 0-1 0 0,0-1 0 0 0,0 1 1 0 0,0 0-1 0 0,0 0 0 0 0,0 0 1 0 0,0 0-1 0 0,0 0 1 0 0,0 0-1 0 0,0 0 0 0 0,0-1 1 0 0,0 1-1 0 0,0 0 1 0 0,0 0-1 0 0,0 0 0 0 0,0 0 1 0 0,0 0-1 0 0,0 0 0 0 0,0-1 1 0 0,0 1-1 0 0,0 0 1 0 0,0 0-1 0 0,0 0 0 0 0,0 0 1 0 0,-1 0-1 0 0,1 0 1 0 0,0 0-1 0 0,0 0 0 0 0,0-1 1 0 0,0 1-1 0 0,0 0 1 0 0,0 0-1 0 0,0 0 0 0 0,0 0 1 0 0,0 0-1 0 0,-1 0 0 0 0,1 0-4 0 0,0 0 254 0 0,0 0 2 0 0,20-2 2996 0 0,-5 7-2736 0 0,-13-5-274 0 0,-2 0-55 0 0,15 11 273 0 0,-7 1-221 0 0,-7-10-215 0 0,0-1 0 0 0,-1 0 0 0 0,1 1 0 0 0,0-1 0 0 0,0 0 0 0 0,0 0 0 0 0,0 0 0 0 0,0 0 0 0 0,0 0 0 0 0,0 0 0 0 0,1 0 0 0 0,0 1-24 0 0,5 12 293 0 0,-5-12-255 0 0,-1-1 0 0 0,1 1 0 0 0,-1 0 1 0 0,0-1-1 0 0,1 1 0 0 0,-1 0 0 0 0,0 0 0 0 0,0 0 0 0 0,0 0 0 0 0,0 0 1 0 0,-1 0-1 0 0,1 0 0 0 0,0 1-38 0 0,8 41 459 0 0,-7-28-216 0 0,2-1 0 0 0,0 0 0 0 0,0 0 0 0 0,1 0 1 0 0,3 2-244 0 0,-6-11 109 0 0,0-1 1 0 0,0 1-1 0 0,0 0 1 0 0,-1 0-1 0 0,1 0 1 0 0,-2 0-1 0 0,2 5-109 0 0,-2-10 23 0 0,0 0-1 0 0,0-1 0 0 0,0 1 1 0 0,0 0-1 0 0,0-1 0 0 0,0 1 1 0 0,1 0-1 0 0,-1-1 0 0 0,0 1 1 0 0,1-1-1 0 0,-1 1 0 0 0,0 0 1 0 0,1-1-1 0 0,-1 1 0 0 0,1-1 1 0 0,-1 1-23 0 0,1 0 34 0 0,0 0 0 0 0,0 0-1 0 0,0 0 1 0 0,-1 0 0 0 0,1 0 0 0 0,-1 0 0 0 0,1 0 0 0 0,-1 0 0 0 0,1 0-1 0 0,-1 1 1 0 0,0-1 0 0 0,1 0 0 0 0,-1 0 0 0 0,0 0 0 0 0,0 0 0 0 0,0 1-1 0 0,0 0-33 0 0,12 18 216 0 0,-7-17-193 0 0,-3-2 20 0 0,-1-1-43 0 0,-1 0 0 0 0,0 0 1 0 0,0 0-1 0 0,1 0 0 0 0,-1 0 1 0 0,0 1-1 0 0,0-1 0 0 0,1 0 1 0 0,-1 0-1 0 0,0 0 0 0 0,0 0 1 0 0,1 0-1 0 0,-1 0 0 0 0,0 0 1 0 0,0 1-1 0 0,1-1 0 0 0,-1 0 0 0 0,0 0 1 0 0,0 0-1 0 0,0 0 0 0 0,1 1 1 0 0,-1-1-1 0 0,0 0 0 0 0,0 0 1 0 0,0 1-1 0 0,0-1 0 0 0,0 0 1 0 0,1 0-1 0 0,-1 0 0 0 0,0 1 1 0 0,0-1-1 0 0,0 0 0 0 0,0 1 0 0 0,0-1 0 0 0,0 0 1 0 0,0 1-1 0 0,0-1 1 0 0,0 0-1 0 0,0 1 0 0 0,0-1 1 0 0,1 0-1 0 0,-1 1 1 0 0,0-1-1 0 0,0 0 0 0 0,0 0 1 0 0,0 1-1 0 0,0-1 0 0 0,1 0 1 0 0,-1 1-1 0 0,0-1 1 0 0,0 0-1 0 0,1 0 0 0 0,-1 1 1 0 0,0-1-1 0 0,0 0 0 0 0,1 0 1 0 0,-1 0-1 0 0,0 0 1 0 0,1 1-1 0 0,-1-1 0 0 0,0 0 1 0 0,1 0-1 0 0,-1 0 0 0 0,1 1 53 0 0,11 1 597 0 0,-11-2-593 0 0,1 0 0 0 0,-1 0 0 0 0,0 0 0 0 0,0-1 0 0 0,0 1 0 0 0,1 0 0 0 0,-1-1 0 0 0,0 1 0 0 0,0 0 0 0 0,0-1 0 0 0,0 0 0 0 0,0 1 0 0 0,0-1 0 0 0,0 0 0 0 0,0 1 0 0 0,1-2-57 0 0,13-17 798 0 0,-2-11-214 0 0,23-43 568 0 0,-13 26-689 0 0,-6 19-271 0 0,0 0 1 0 0,-2-1-1 0 0,5-16-192 0 0,-14 21 0 0 0,-6 21 0 0 0,0-1 0 0 0,1 1 0 0 0,0 0 0 0 0,0 0 0 0 0,0-1 0 0 0,0 1 0 0 0,0 0 0 0 0,1 0 0 0 0,-1 0 0 0 0,10-13 0 0 0,-5 7-8 0 0,-1 0-1 0 0,0 0 1 0 0,1-2 8 0 0,3-6-123 0 0,0 3-9 0 0</inkml:trace>
  <inkml:trace contextRef="#ctx0" brushRef="#br0" timeOffset="62656.151">13038 12508 3224 0 0,'8'0'389'0'0,"-6"0"426"0"0,-2 0 185 0 0,0 0 37 0 0,0 0-62 0 0,0 0-301 0 0,1 1-542 0 0,-1 0-1 0 0,1 0 0 0 0,-1-1 0 0 0,1 1 0 0 0,-1 0 0 0 0,1 0 0 0 0,-1-1 0 0 0,0 1 0 0 0,1 0 0 0 0,-1 0 1 0 0,0 0-1 0 0,0 1-131 0 0,0 1 222 0 0,-1 0 0 0 0,1-1 0 0 0,0 1 1 0 0,0 0-1 0 0,0 0 0 0 0,0 0 0 0 0,1 0 1 0 0,-1 0-1 0 0,1 0 0 0 0,-1 0-222 0 0,3 20 618 0 0,-2-11-362 0 0,-1-10-223 0 0,0 0 1 0 0,0 0-1 0 0,0 0 1 0 0,0 0 0 0 0,0 1-1 0 0,0-1 1 0 0,-1 0-1 0 0,1-1 1 0 0,0 1 0 0 0,-1 0-1 0 0,0 0 1 0 0,0 0-1 0 0,1 0 1 0 0,-1 0 0 0 0,0 0-34 0 0,-5 15 254 0 0,6-15-232 0 0,-1 0 0 0 0,1 0-1 0 0,0 0 1 0 0,-1 0 0 0 0,0-1 0 0 0,0 1-1 0 0,1 0 1 0 0,-1 0 0 0 0,0 0 0 0 0,-1 0-22 0 0,-13 22 266 0 0,13-19-191 0 0,-1 0 1 0 0,1-1-1 0 0,-1 1 0 0 0,-1-1 0 0 0,0 1-75 0 0,-1 1 192 0 0,1 0-1 0 0,-1 1 0 0 0,1-1 1 0 0,0 1-192 0 0,4-6 112 0 0,0-1-8 0 0,0 0-28 0 0,0 0 10 0 0,0 0 10 0 0,0 0-20 0 0,0 0-10 0 0,14-14-17 0 0,-13 13-86 0 0,0-1-1 0 0,-1 1 1 0 0,1-1 0 0 0,0 1 0 0 0,-1-1-1 0 0,1 1 1 0 0,-1-1 0 0 0,1 1 0 0 0,-1-2 37 0 0,5-12-436 0 0,37-74-1984 0 0,-31 62 1993 0 0,-10 22 355 0 0,0 1-1 0 0,0 0 1 0 0,1-1 0 0 0,0 1 0 0 0,0 0-1 0 0,0 0 1 0 0,3-3 72 0 0,-3 4-14 0 0,0 1 12 0 0,0 0 0 0 0,0-1 1 0 0,0 1-1 0 0,-1-1 0 0 0,1 0 0 0 0,-1 1 0 0 0,1-1 1 0 0,-1 0-1 0 0,0 0 0 0 0,0 1 0 0 0,0-1 0 0 0,-1 0 1 0 0,1-1 1 0 0,0 1 34 0 0,-1 0 0 0 0,1 1 0 0 0,0-1 0 0 0,1 0-1 0 0,-1 0 1 0 0,0 0 0 0 0,1 1-34 0 0,-1 0 39 0 0,0 0 0 0 0,0 0 0 0 0,0 0 0 0 0,0-1 0 0 0,0 1 0 0 0,0 0 0 0 0,-1 0 0 0 0,1 0-1 0 0,-1-1 1 0 0,1 1-39 0 0,0-2 334 0 0,2 0-54 0 0,-3 4-273 0 0,0 0 0 0 0,0 0 0 0 0,0 0 0 0 0,0-1 0 0 0,0 1 0 0 0,0 0 0 0 0,0 0 0 0 0,0 0 0 0 0,0 0 0 0 0,0 0-1 0 0,0 0 1 0 0,0 0 0 0 0,0 0 0 0 0,0 0 0 0 0,0 0 0 0 0,0 0 0 0 0,0 0 0 0 0,0 0 0 0 0,0 0 0 0 0,-1-1 0 0 0,1 1 0 0 0,0 0 0 0 0,0 0-1 0 0,0 0 1 0 0,0 0 0 0 0,0 0 0 0 0,0 0 0 0 0,0 0 0 0 0,0 0 0 0 0,0 0 0 0 0,0 0 0 0 0,0 0 0 0 0,0 0 0 0 0,0 0 0 0 0,0 0-1 0 0,0 0 1 0 0,0 0 0 0 0,-1 0 0 0 0,1 0 0 0 0,0 0 0 0 0,0 0 0 0 0,0 0 0 0 0,0 0 0 0 0,0 0 0 0 0,0 0 0 0 0,0 0 0 0 0,0 0 0 0 0,0 0-1 0 0,0 0 1 0 0,0 0 0 0 0,0 0 0 0 0,0 0 0 0 0,-1 0 0 0 0,1 0 0 0 0,0 0 0 0 0,0 0 0 0 0,0 0 0 0 0,0 0 0 0 0,0 0 0 0 0,0 0-7 0 0,2 0 53 0 0,0 0 0 0 0,0 0 0 0 0,-1 0 0 0 0,1 1 0 0 0,0-1 0 0 0,0 0 0 0 0,0 1 0 0 0,-1-1 0 0 0,1 1 0 0 0,0 0 0 0 0,0-1 0 0 0,-1 1 0 0 0,1 0 0 0 0,-1 0 0 0 0,1 0 0 0 0,-1 0 0 0 0,1 0 0 0 0,-1 1 0 0 0,1-1 1 0 0,-1 0-54 0 0,16 11 136 0 0,-12-8-117 0 0,0 0 0 0 0,-1 0 0 0 0,1 0 0 0 0,-1 0 0 0 0,0 1 0 0 0,0 0 0 0 0,0 0 0 0 0,-1 0 0 0 0,2 2-19 0 0,3 8 36 0 0,-6-10-8 0 0,1 0 0 0 0,-1 0 0 0 0,1-1 0 0 0,0 1 0 0 0,3 2-28 0 0,24 37 970 0 0,-11-7-788 0 0,-23-22-9 0 0,3-13-145 0 0,1 0-1 0 0,0 0 1 0 0,-1 0 0 0 0,1 0 0 0 0,-1-1-1 0 0,1 1 1 0 0,-1 0 0 0 0,0 0-1 0 0,0 0 1 0 0,0-1 0 0 0,0 1 0 0 0,0 0-1 0 0,0-1 1 0 0,0 1 0 0 0,-1-1 0 0 0,1 1-1 0 0,0-1 1 0 0,-2 1-28 0 0,0 0 43 0 0,1 0 0 0 0,-1 0 0 0 0,0 0 0 0 0,0-1 0 0 0,0 1 0 0 0,0-1 0 0 0,0 0 0 0 0,0 0 0 0 0,0 0 0 0 0,0 0 0 0 0,-1 0-43 0 0,-48 13 565 0 0,-19 0-150 0 0,36-7-338 0 0,33-7-72 0 0,0 0 0 0 0,0 0 0 0 0,-1 0 0 0 0,1 1 0 0 0,0-1 0 0 0,0 0-1 0 0,0 1 1 0 0,-1-1 0 0 0,1 1 0 0 0,0 0-5 0 0,-7 1-205 0 0,8-2-10 0 0,1 0-1 0 0,0 0-186 0 0,0 0-785 0 0,0 0-342 0 0,0 0-67 0 0,0 0-17 0 0</inkml:trace>
  <inkml:trace contextRef="#ctx0" brushRef="#br0" timeOffset="62998.789">13620 12462 8752 0 0,'0'0'398'0'0,"-9"0"140"0"0,9-1-536 0 0,-1 1 0 0 0,1 0 0 0 0,-1 0 1 0 0,1 0-1 0 0,-1 0 0 0 0,1 0 0 0 0,-1 0 1 0 0,1 0-1 0 0,-1 1 0 0 0,1-1 0 0 0,-1 0 1 0 0,1 0-1 0 0,-1 0 0 0 0,1 0 0 0 0,-1 1 1 0 0,1-1-1 0 0,-1 0 0 0 0,1 1 0 0 0,-1-1 1 0 0,1 0-1 0 0,0 0 0 0 0,-1 1 0 0 0,1-1 1 0 0,0 1-1 0 0,-1-1 0 0 0,1 0 0 0 0,0 1-2 0 0,-2 1 76 0 0,-8 3 315 0 0,8-4-182 0 0,0 0 0 0 0,0 0 1 0 0,0 1-1 0 0,0-1 1 0 0,1 0-1 0 0,-1 1 0 0 0,0-1 1 0 0,0 1-1 0 0,1-1 1 0 0,-1 1-1 0 0,1 0 1 0 0,0 0-1 0 0,-1 0-209 0 0,-15 21 845 0 0,13-20-701 0 0,1 1-1 0 0,-1 0 1 0 0,1 1 0 0 0,0-1 0 0 0,0 1-144 0 0,1 0 152 0 0,-1-1 0 0 0,0 0 0 0 0,0 0 0 0 0,-1 0 1 0 0,1-1-1 0 0,-2 2-152 0 0,-14 17 679 0 0,15-17-512 0 0,0 0 0 0 0,-1 0 0 0 0,1 0 0 0 0,-1-1 0 0 0,-4 3-167 0 0,-16 17 398 0 0,20-18-338 0 0,0-1 1 0 0,-1 1-1 0 0,0-1 0 0 0,-3 3-60 0 0,7-6 8 0 0,0 0-1 0 0,0 0 1 0 0,0 0-1 0 0,0 0 1 0 0,0 1-1 0 0,1-1 1 0 0,-1 1-8 0 0,-10 12-115 0 0,3-7 203 0 0,3-4-1359 0 0,2 0-2630 0 0,4-4-1440 0 0</inkml:trace>
  <inkml:trace contextRef="#ctx0" brushRef="#br0" timeOffset="63308.992">13353 12514 6448 0 0,'0'0'498'0'0,"0"0"-135"0"0,5 1 1990 0 0,-3-1-1623 0 0,0 1-1 0 0,1 0 1 0 0,-1 0-1 0 0,0 0 0 0 0,1 0 1 0 0,-1 0-1 0 0,2 1-729 0 0,26 23 2215 0 0,-15-12-1345 0 0,18 13-111 0 0,2-2 1 0 0,1-1-1 0 0,4 0-759 0 0,-28-15-37 0 0,0 0 0 0 0,0 1-1 0 0,0 0 1 0 0,7 9 37 0 0,-2-2-425 0 0,-1-4 27 0 0</inkml:trace>
  <inkml:trace contextRef="#ctx0" brushRef="#br0" timeOffset="65511.242">12531 13001 2760 0 0,'0'0'420'0'0,"0"0"724"0"0,0 0 322 0 0,0 0 64 0 0,0 0-170 0 0,-7 12 12 0 0,5-5-985 0 0,0-2-140 0 0,1-1 0 0 0,0 1 1 0 0,0-1-1 0 0,0 1 0 0 0,1-1 0 0 0,-1 2-247 0 0,0 5 277 0 0,1-9-214 0 0,0-1 1 0 0,-1 1-1 0 0,1 0 1 0 0,0-1-1 0 0,0 1 0 0 0,0 0 1 0 0,0-1-1 0 0,1 1 0 0 0,-1 0 1 0 0,0-1-1 0 0,1 1 1 0 0,-1 1-64 0 0,9 26 768 0 0,5 10 282 0 0,-9-27-750 0 0,1-1 1 0 0,1 1-1 0 0,0-1 0 0 0,1 0 1 0 0,5 5-301 0 0,-11-13 34 0 0,1 0 1 0 0,0-1 0 0 0,-1 1-1 0 0,1-1 1 0 0,0 0 0 0 0,1 0-1 0 0,1 2-34 0 0,13 3-4617 0 0,-12-4-504 0 0</inkml:trace>
  <inkml:trace contextRef="#ctx0" brushRef="#br0" timeOffset="65933.769">12345 13146 8752 0 0,'0'0'673'0'0,"0"0"-416"0"0,0 0-123 0 0,0 1-39 0 0,0-1 0 0 0,0 0 0 0 0,0 0 0 0 0,0 1-1 0 0,0-1 1 0 0,0 0 0 0 0,0 1 0 0 0,0-1 0 0 0,0 0 0 0 0,0 1 0 0 0,0-1 0 0 0,0 0 0 0 0,0 0 0 0 0,0 1 0 0 0,0-1 0 0 0,0 0 0 0 0,0 1 0 0 0,0-1 0 0 0,0 0 0 0 0,1 0 0 0 0,-1 1 0 0 0,0-1 0 0 0,0 0-95 0 0,7-6 114 0 0,0 0 1 0 0,-1-1-1 0 0,0 0 1 0 0,0 0-1 0 0,-1-1 1 0 0,0 0-1 0 0,0 0-114 0 0,9-19 899 0 0,5-15-899 0 0,-3 7 164 0 0,-14 30-25 0 0,1 0 0 0 0,0 0 0 0 0,0 0 0 0 0,1 0 0 0 0,0-1-139 0 0,-2 5 50 0 0,-1-1 1 0 0,1 1-1 0 0,-1-1 0 0 0,1 1 0 0 0,0-1 1 0 0,0 1-1 0 0,-1 0 0 0 0,1 0 0 0 0,0 0 1 0 0,0 0-1 0 0,0 0 0 0 0,0 0 0 0 0,1 0 1 0 0,-1 1-1 0 0,0-1-50 0 0,-1 1 19 0 0,1 0 1 0 0,-1 0-1 0 0,0 1 1 0 0,1-1-1 0 0,-1 0 1 0 0,0 1-1 0 0,1-1 0 0 0,-1 1 1 0 0,0-1-1 0 0,0 1 1 0 0,1-1-1 0 0,-1 1 1 0 0,0 0-1 0 0,0 0 1 0 0,0 0-1 0 0,0 0 0 0 0,0-1 1 0 0,0 1-1 0 0,0 1-19 0 0,21 25 414 0 0,-9-12-246 0 0,5 7-406 0 0,0 1 0 0 0,4 7 238 0 0,-19-23-3810 0 0,-3-6-1328 0 0</inkml:trace>
  <inkml:trace contextRef="#ctx0" brushRef="#br0" timeOffset="66475.901">12419 13569 9416 0 0,'0'0'430'0'0,"0"0"-8"0"0,0 0-228 0 0,0 0 61 0 0,0 0 53 0 0,24 0 2276 0 0,17-2-579 0 0,-29 1-1848 0 0,1 0-1 0 0,-1 1 0 0 0,1 0 1 0 0,0 1-1 0 0,-1 0 0 0 0,1 1 1 0 0,1 1-157 0 0,7 3-1547 0 0,-20-6-3911 0 0</inkml:trace>
  <inkml:trace contextRef="#ctx0" brushRef="#br0" timeOffset="66761.371">12358 13663 8808 0 0,'0'0'400'0'0,"0"0"0"0"0,9 0-240 0 0,127-20 3672 0 0,-131 20-3797 0 0,1-1 0 0 0,0 1 1 0 0,-1 1-1 0 0,1-1 1 0 0,-1 1-1 0 0,1 0 1 0 0,2 0-36 0 0,-8 0-55 0 0,1-1 1 0 0,0 0-1 0 0,0 0 1 0 0,0 0-1 0 0,0 0 1 0 0,0 0-1 0 0,-1-1 1 0 0,1 1 0 0 0,0 0-1 0 0,0 0 1 0 0,0 0-1 0 0,-1-1 1 0 0,1 1-1 0 0,0 0 55 0 0,0-1-475 0 0,1 1-4063 0 0</inkml:trace>
  <inkml:trace contextRef="#ctx0" brushRef="#br0" timeOffset="66979.759">12510 13520 5064 0 0,'0'0'389'0'0,"-7"18"3992"0"0,-6 17-1938 0 0,9-26-2187 0 0,1 0-1 0 0,0 0 1 0 0,0 0 0 0 0,1 1-1 0 0,0-1 1 0 0,1 1 0 0 0,0 1-256 0 0,0-3-7 0 0,1 15-1376 0 0,0-23-3190 0 0</inkml:trace>
  <inkml:trace contextRef="#ctx0" brushRef="#br0" timeOffset="67235.632">12586 13465 11544 0 0,'0'0'264'0'0,"-2"8"352"0"0,-11 28 420 0 0,-1-1 0 0 0,-6 7-1036 0 0,14-28 174 0 0,0 0 0 0 0,1 0 1 0 0,0 0-1 0 0,0 3-174 0 0,-2 6 111 0 0,7-22-243 0 0,0-1 1 0 0,0 1 0 0 0,0-1 0 0 0,0 0-1 0 0,0 1 1 0 0,0-1 0 0 0,0 1 0 0 0,0-1-1 0 0,0 0 1 0 0,1 1 0 0 0,-1-1 0 0 0,0 1-1 0 0,0-1 1 0 0,0 0 0 0 0,0 1 0 0 0,0-1 0 0 0,1 0-1 0 0,-1 1 1 0 0,0-1 0 0 0,0 0 0 0 0,1 1-1 0 0,-1-1 1 0 0,0 0 0 0 0,1 0 0 0 0,-1 1-1 0 0,0-1 1 0 0,1 0 0 0 0,-1 0 131 0 0,1 1-635 0 0,0 0-4095 0 0</inkml:trace>
  <inkml:trace contextRef="#ctx0" brushRef="#br0" timeOffset="67990.084">12871 13485 9960 0 0,'0'0'456'0'0,"0"0"-8"0"0,-12 5-272 0 0,4 2 682 0 0,0 0 0 0 0,0 1 0 0 0,-5 7-858 0 0,11-12 187 0 0,0 0 1 0 0,0 0-1 0 0,1-1 1 0 0,-1 1-1 0 0,1 0 1 0 0,0 0 0 0 0,-1 0-1 0 0,2 1 1 0 0,-1-1-1 0 0,0 0 1 0 0,1 0-1 0 0,-1 1 1 0 0,1-1 0 0 0,0 1-188 0 0,0-3 85 0 0,16 13 692 0 0,-14-13-749 0 0,1-1 0 0 0,-1 1 0 0 0,0-1 0 0 0,0 0-1 0 0,0 1 1 0 0,1-1 0 0 0,-1 0 0 0 0,0 0 0 0 0,0 0 0 0 0,0-1 0 0 0,1 1-1 0 0,-1 0 1 0 0,0-1 0 0 0,0 1 0 0 0,0-1 0 0 0,0 0 0 0 0,0 0 0 0 0,0 0 0 0 0,1 0-28 0 0,0-2 13 0 0,1 1 0 0 0,-1 0 1 0 0,1-1-1 0 0,-1 0 1 0 0,0 0-1 0 0,0 0 1 0 0,0 0-1 0 0,-1 0 1 0 0,3-3-14 0 0,-3 1-229 0 0,-1-1-1 0 0,0 1 1 0 0,0 0 0 0 0,0 0 0 0 0,0-1 0 0 0,-1 1 0 0 0,0 0 0 0 0,0-1 229 0 0,1 7 2 0 0,0 0 0 0 0,0 0 1 0 0,0 1-1 0 0,0-1 1 0 0,0-1-1 0 0,0 1 1 0 0,0 0-1 0 0,1 0 1 0 0,-1 0-1 0 0,0 0 1 0 0,1-1-1 0 0,-1 1 1 0 0,0-1-1 0 0,1 1 1 0 0,-1-1-1 0 0,1 1 1 0 0,-1-1-1 0 0,0 0 1 0 0,1 0-1 0 0,-1 0 1 0 0,1 0-1 0 0,-1 0 1 0 0,1 0-3 0 0,5 0 39 0 0,-1 0 1 0 0,0 0 0 0 0,0-1 0 0 0,5-1-40 0 0,11-4 12 0 0,0-1 1 0 0,-1-1 0 0 0,1-1 0 0 0,-2-1 0 0 0,2-1-13 0 0,-17 8-16 0 0,0 1 1 0 0,-1-1-1 0 0,1-1 1 0 0,0 1-1 0 0,-1-1 1 0 0,0 1-1 0 0,1-1 1 0 0,-2 0-1 0 0,1-1 1 0 0,0 1-1 0 0,-1-1 1 0 0,0 0-1 0 0,0 1 1 0 0,0-1-1 0 0,-1 0 1 0 0,2-5 15 0 0,1-2-1 0 0,-4 11 0 0 0,-1 0 0 0 0,1 0 1 0 0,-1 0-1 0 0,1 0 0 0 0,-1 0 0 0 0,0 0 0 0 0,1-1 1 0 0,-1 1-1 0 0,0 0 0 0 0,0 0 0 0 0,0 0 0 0 0,0 0 1 0 0,0-1-1 0 0,0 1 0 0 0,0 0 0 0 0,0 0 0 0 0,0 0 1 0 0,0 0-1 0 0,-1 0 0 0 0,1 0 0 0 0,-1-2 1 0 0,-2-13-131 0 0,3 15 131 0 0,0 0 0 0 0,1 0-1 0 0,-2 0 1 0 0,1 0 0 0 0,0 0-1 0 0,0 0 1 0 0,0 0 0 0 0,0 0-1 0 0,-1 0 1 0 0,1 0 0 0 0,0 0-1 0 0,-1 0 1 0 0,1 0 0 0 0,-1 0-1 0 0,1 0 1 0 0,-1 1 0 0 0,0-1-1 0 0,1 0 1 0 0,-1 0 0 0 0,0 0-1 0 0,1 1 1 0 0,-1-1 0 0 0,0 0 0 0 0,0 1 0 0 0,0-1 28 0 0,0-1 1 0 0,-1 1 0 0 0,1 1 0 0 0,0-1-1 0 0,0 0 1 0 0,-1 0 0 0 0,1 0 0 0 0,0 1 0 0 0,-1-1-1 0 0,1 1 1 0 0,-1-1 0 0 0,1 1 0 0 0,-1-1-1 0 0,1 1 1 0 0,-1 0 0 0 0,1 0 0 0 0,-1 0-1 0 0,0 0 1 0 0,1 0 0 0 0,-1 0 0 0 0,1 0 0 0 0,-1 0-1 0 0,1 1 1 0 0,-1-1 0 0 0,1 1 0 0 0,-1-1-1 0 0,1 1 1 0 0,-1-1 0 0 0,1 1 0 0 0,0 0 0 0 0,-1 0-1 0 0,1 0 1 0 0,0 0 0 0 0,0 0 0 0 0,0 0-1 0 0,-1 0-28 0 0,0 1 17 0 0,0 0 0 0 0,0 1 0 0 0,0-1-1 0 0,1 0 1 0 0,-1 1 0 0 0,1-1 0 0 0,-1 1-1 0 0,1 0 1 0 0,0 0 0 0 0,0-1 0 0 0,0 2-17 0 0,0-1-2 0 0,-1 1 0 0 0,1-1 1 0 0,-1 0-1 0 0,0 1 0 0 0,-2 2 2 0 0,3-4-2 0 0,-1 0 6 0 0,1 0 0 0 0,-1-1 0 0 0,1 1 0 0 0,-1 0 0 0 0,1 1 0 0 0,0-1 0 0 0,0 0-1 0 0,0 0 1 0 0,0 0 0 0 0,0 1 0 0 0,1-1 0 0 0,-1 0 0 0 0,1 1 0 0 0,-1-1 0 0 0,1 0 0 0 0,0 1-1 0 0,0 1-3 0 0,0 2 27 0 0,-1 0 0 0 0,0 0-1 0 0,0 0 1 0 0,-1 0-1 0 0,0 1-26 0 0,0 0 81 0 0,0 0 0 0 0,1 1 0 0 0,-1 6-81 0 0,-1 63 680 0 0,7-42-392 0 0,-2-31-255 0 0,-1 1 1 0 0,0 0-1 0 0,-1 1 0 0 0,1-1 0 0 0,-1 0 0 0 0,0 0 0 0 0,-1 4-33 0 0,-1 33 130 0 0,2-35-108 0 0,0 1 0 0 0,0 0 0 0 0,-1 0 0 0 0,0 0 0 0 0,-2 5-22 0 0,-7 34 192 0 0,8-43-228 0 0,1 0-1 0 0,-1-1 1 0 0,0 1-1 0 0,-1 0 1 0 0,1-1-1 0 0,-1 1 1 0 0,1-1 36 0 0,-5 6-257 0 0,1-3 41 0 0</inkml:trace>
  <inkml:trace contextRef="#ctx0" brushRef="#br0" timeOffset="68197.195">12924 13669 10592 0 0,'10'-5'408'0'0,"1"0"0"0"0,0 1 0 0 0,0 0 0 0 0,0 1 0 0 0,1 0 0 0 0,-1 1 0 0 0,5 0-408 0 0,98-5 1217 0 0,-38 6-3428 0 0,-57 1 1437 0 0</inkml:trace>
  <inkml:trace contextRef="#ctx0" brushRef="#br0" timeOffset="68444.928">13536 13371 10592 0 0,'11'1'850'0'0,"-18"1"-613"0"0,-12 4 2185 0 0,16-6-2248 0 0,1 1 0 0 0,0 0 1 0 0,-1 0-1 0 0,1 0 0 0 0,0 0 1 0 0,0 0-1 0 0,0 0 0 0 0,0 1 0 0 0,0-1 1 0 0,0 1-1 0 0,0-1 0 0 0,1 1 0 0 0,-1 0 1 0 0,0 0-1 0 0,1 0 0 0 0,0 0 0 0 0,-1 0-174 0 0,-6 7 34 0 0,8-9-24 0 0,-1 0 0 0 0,0 1 0 0 0,1-1 0 0 0,-1 1 0 0 0,0 0 0 0 0,1-1 1 0 0,-1 1-1 0 0,1-1 0 0 0,-1 1 0 0 0,1 0 0 0 0,-1-1 0 0 0,1 1 0 0 0,0 0 0 0 0,-1 0 0 0 0,1-1 0 0 0,0 1 1 0 0,0 0-1 0 0,-1 0 0 0 0,1 0 0 0 0,0-1 0 0 0,0 1 0 0 0,0 0 0 0 0,0 0 0 0 0,0 0 0 0 0,0-1 1 0 0,0 1-12 0 0,2 14 150 0 0,-2-13-126 0 0,0 0 1 0 0,0 0-1 0 0,0 0 0 0 0,0 0 1 0 0,1 0-1 0 0,-1-1 1 0 0,1 1-1 0 0,-1 0 0 0 0,1 0 1 0 0,0 0-1 0 0,-1 0 1 0 0,1 0-1 0 0,0-1 0 0 0,1 1 1 0 0,-1 0-1 0 0,0-1 0 0 0,0 1 1 0 0,1-1-24 0 0,9 10 131 0 0,27 22 304 0 0,1-6 109 0 0,-37-26-437 0 0,-2 0-86 0 0,0 0 0 0 0,1-1-1 0 0,-1 1 1 0 0,0 0 0 0 0,0-1 0 0 0,1 1-1 0 0,-1-1 1 0 0,1 1 0 0 0,-1 0-1 0 0,0-1 1 0 0,1 1 0 0 0,-1-1 0 0 0,1 1-1 0 0,-1-1 1 0 0,1 1 0 0 0,-1-1 0 0 0,1 0-1 0 0,0 1 1 0 0,-1-1 0 0 0,1 1 0 0 0,0-1-21 0 0,0 0 29 0 0,-1 1 1 0 0,1-1-1 0 0,0 0 1 0 0,-1 1-1 0 0,1-1 1 0 0,0 1-1 0 0,-1-1 1 0 0,1 1-1 0 0,-1-1 1 0 0,1 1-1 0 0,-1-1 1 0 0,1 1 0 0 0,-1-1-1 0 0,0 1 1 0 0,1 0-1 0 0,-1-1 1 0 0,0 1-1 0 0,1 0 1 0 0,-1-1-1 0 0,0 1 1 0 0,0 0-1 0 0,1-1-29 0 0,0 10 389 0 0,-2-3-177 0 0,-14 5-17 0 0,10-9-133 0 0,0 1 1 0 0,0-1-1 0 0,0 0 0 0 0,-5 1-62 0 0,-5-1-1424 0 0,-2-5-4111 0 0,8 0-638 0 0</inkml:trace>
  <inkml:trace contextRef="#ctx0" brushRef="#br0" timeOffset="68689.485">13732 13317 10592 0 0,'0'0'818'0'0,"0"0"-374"0"0,0 0 407 0 0,0 0 233 0 0,3 6 1072 0 0,-1-3-2019 0 0,0-1 0 0 0,0 1 1 0 0,0 1-1 0 0,0-1 0 0 0,-1 0 0 0 0,0 0 1 0 0,1 1-1 0 0,-1-1 0 0 0,-1 0 0 0 0,1 1 1 0 0,0-1-1 0 0,-1 1 0 0 0,1-1 0 0 0,-1 1-137 0 0,0 9 506 0 0,-1 0 0 0 0,0-1 0 0 0,-2 5-506 0 0,1 1 335 0 0,-12 49-63 0 0,12-59-322 0 0,0 0 0 0 0,-1 0 0 0 0,0-1 0 0 0,-3 7 50 0 0,-3 4-5602 0 0,5-10-499 0 0</inkml:trace>
  <inkml:trace contextRef="#ctx0" brushRef="#br0" timeOffset="69058.693">13768 13465 10680 0 0,'0'0'489'0'0,"2"0"-8"0"0,26-8-264 0 0,2 0 3178 0 0,30-4-3395 0 0,-45 10 418 0 0,0-2-1 0 0,0 0 0 0 0,0-1 0 0 0,-1-1 1 0 0,2 0-418 0 0,-6-6 103 0 0,-4 6-65 0 0,-7 5-29 0 0,1 1-1 0 0,-1-1 0 0 0,1 1 1 0 0,0-1-1 0 0,-1 1 1 0 0,1-1-1 0 0,-1 1 0 0 0,1-1 1 0 0,-1 1-1 0 0,1 0 1 0 0,-1-1-1 0 0,0 1 0 0 0,1 0 1 0 0,-1-1-1 0 0,1 1 1 0 0,-1 0-1 0 0,0 0 0 0 0,1 0 1 0 0,-1-1-1 0 0,0 1 1 0 0,0 0-9 0 0,-1-1 20 0 0,-5 0 35 0 0,0 1-1 0 0,0 0 0 0 0,0 0 0 0 0,1 0 0 0 0,-1 1 1 0 0,0 0-1 0 0,0 0 0 0 0,0 1 0 0 0,0 0-54 0 0,2-1 24 0 0,1 1 0 0 0,-1 0 0 0 0,1 0 0 0 0,0 0 0 0 0,-1 0 0 0 0,1 1 0 0 0,0-1 0 0 0,0 1 0 0 0,1 0 0 0 0,-1 0 0 0 0,1 1 0 0 0,-1-1 0 0 0,0 3-24 0 0,3-5 16 0 0,0 1 0 0 0,0 0 0 0 0,0 0 0 0 0,0-1 0 0 0,1 1 0 0 0,-1 0 0 0 0,1 0 0 0 0,-1 1-16 0 0,1-1 13 0 0,-1 0 0 0 0,1 0 1 0 0,-1 0-1 0 0,1 0 1 0 0,-1 0-1 0 0,0 0 1 0 0,0 0-1 0 0,-1 1-13 0 0,1-1 25 0 0,0-1-1 0 0,1 1 0 0 0,-1 0 1 0 0,0 0-1 0 0,1 0 1 0 0,-1 0-1 0 0,1 0 1 0 0,-1 0-1 0 0,1 0 1 0 0,0 0-1 0 0,0 2-24 0 0,-2 11 188 0 0,2-14-166 0 0,0 0 0 0 0,0 0 0 0 0,0 0 0 0 0,0 0-1 0 0,1 0 1 0 0,-1 0 0 0 0,0-1 0 0 0,1 1 0 0 0,-1 0-1 0 0,0 0 1 0 0,1 0 0 0 0,0 0 0 0 0,-1 0 0 0 0,1 0 0 0 0,-1-1-1 0 0,1 1 1 0 0,0 0-22 0 0,3 5 119 0 0,-4-4-91 0 0,5 8 59 0 0,13-2 16 0 0,-13-7-331 0 0,1 0 0 0 0,-1 0-1 0 0,1 0 1 0 0,-1-1 0 0 0,1 0-1 0 0,-1 0 1 0 0,1 0 0 0 0,-1-1-1 0 0,1 1 1 0 0,-1-1-1 0 0,2-1 229 0 0,5-3-6311 0 0</inkml:trace>
  <inkml:trace contextRef="#ctx0" brushRef="#br0" timeOffset="69311.946">14115 13405 3224 0 0,'-13'0'143'0'0,"11"0"359"0"0,2 0 1406 0 0,0 0 609 0 0,0 3 2559 0 0,1 7-4034 0 0,4 17 411 0 0,0-7-455 0 0,5 21 537 0 0,-5-19-1125 0 0,-4-17-351 0 0,0 0-1 0 0,0-1 0 0 0,0 1 0 0 0,-1 0 0 0 0,0 0 0 0 0,0 0 0 0 0,0 3-58 0 0,-9 91 486 0 0,8-95-475 0 0,-1 12 38 0 0,-2 0 1 0 0,1-1 0 0 0,-2 2-50 0 0,3-9 29 0 0,0 0 0 0 0,1 0 0 0 0,0 0 1 0 0,0 0-1 0 0,1 1-29 0 0,-2 18 144 0 0,3-7-29 0 0,0 0-86 0 0,-3-14-58 0 0,1-4-126 0 0,1-2-63 0 0,0 0-20 0 0,0 0-63 0 0,0 0-256 0 0,3-17-5680 0 0,-6 4 813 0 0</inkml:trace>
  <inkml:trace contextRef="#ctx0" brushRef="#br0" timeOffset="69612.898">14155 13495 5064 0 0,'5'-3'268'0'0,"1"-1"0"0"0,-1 1 0 0 0,0-1 0 0 0,3-3-268 0 0,10-8 4050 0 0,-13 12-3520 0 0,0 1 0 0 0,0-1 0 0 0,0 1-1 0 0,0 0 1 0 0,0 0 0 0 0,0 0 0 0 0,1 0-1 0 0,-1 1 1 0 0,1 0 0 0 0,-1 1 0 0 0,1-1-1 0 0,0 1-529 0 0,-3 1 148 0 0,0 0-1 0 0,1 0 0 0 0,-1 0 0 0 0,0 1 0 0 0,0 0 1 0 0,-1-1-1 0 0,1 1 0 0 0,0 0 0 0 0,0 0 0 0 0,-1 1 0 0 0,1-1 1 0 0,-1 0-1 0 0,1 2-147 0 0,-2-4 38 0 0,-1 1 136 0 0,9 13 464 0 0,-8-12-601 0 0,0 0-1 0 0,0 0 0 0 0,0 0 0 0 0,-1 0 0 0 0,1 0 0 0 0,-1 0 0 0 0,1-1 1 0 0,-1 2-1 0 0,0-1 0 0 0,0 0 0 0 0,0 0 0 0 0,0 0 0 0 0,0 0 0 0 0,0 0 1 0 0,0 0-1 0 0,-1 0 0 0 0,1 0 0 0 0,-1 0 0 0 0,0 1-36 0 0,0 0 54 0 0,0 0 0 0 0,-1 1 0 0 0,1-1 1 0 0,-1 0-1 0 0,0 0 0 0 0,0 0 0 0 0,0 0 0 0 0,0-1 0 0 0,0 1 0 0 0,-1 0-54 0 0,-2 2 33 0 0,-1 0 0 0 0,1-1 0 0 0,-1 0 0 0 0,1 0 0 0 0,-1 0 0 0 0,0-1 0 0 0,0 0 0 0 0,-1 0 0 0 0,1-1 0 0 0,-1 1 0 0 0,1-1 0 0 0,-1-1 0 0 0,0 1 0 0 0,0-1-1 0 0,1-1 1 0 0,-1 1 0 0 0,-4-1-33 0 0,-43 6-2893 0 0,53-6-1623 0 0,1 0-1378 0 0</inkml:trace>
  <inkml:trace contextRef="#ctx0" brushRef="#br0" timeOffset="69982.472">14561 13377 4608 0 0,'0'0'353'0'0,"0"-2"119"0"0,1-6 8192 0 0,-2 7-8584 0 0,0 1 0 0 0,0-1 0 0 0,0 1 0 0 0,0-1 0 0 0,0 1 0 0 0,0 0 0 0 0,0-1 0 0 0,0 1 0 0 0,0 0 0 0 0,0 0 0 0 0,0 0 0 0 0,0 0 0 0 0,0 0 0 0 0,-1 0 0 0 0,1 0 0 0 0,0 0 0 0 0,0 0 0 0 0,0 0 0 0 0,0 1-80 0 0,-24 5 623 0 0,19-4-416 0 0,-3 0-136 0 0,1 1 0 0 0,-1 0-1 0 0,1 0 1 0 0,0 0-1 0 0,0 1 1 0 0,0 1-1 0 0,1-1 1 0 0,-1 1-1 0 0,1 0 1 0 0,0 1-1 0 0,0 0-70 0 0,7-6 15 0 0,-1 1 0 0 0,1 0-1 0 0,0-1 1 0 0,-1 1 0 0 0,1 0-1 0 0,0-1 1 0 0,-1 1-1 0 0,1 0 1 0 0,0 0 0 0 0,0-1-1 0 0,0 1 1 0 0,0 0-1 0 0,0 0 1 0 0,0-1 0 0 0,0 1-1 0 0,0 0 1 0 0,0 0 0 0 0,0-1-1 0 0,0 1 1 0 0,0 0-1 0 0,0-1 1 0 0,1 1 0 0 0,-1 0-1 0 0,0 0 1 0 0,0-1-1 0 0,1 1 1 0 0,-1 0 0 0 0,1-1-1 0 0,-1 1 1 0 0,0-1-1 0 0,1 1 1 0 0,-1 0 0 0 0,1-1-15 0 0,18 20 423 0 0,-17-19-353 0 0,10 9 260 0 0,1 1 205 0 0,0 1 0 0 0,8 9-535 0 0,-20-20 94 0 0,0 0-1 0 0,0 0 0 0 0,0 0 1 0 0,0 1-1 0 0,-1-1 0 0 0,1 0 1 0 0,0 1-1 0 0,0-1 1 0 0,-1 1-1 0 0,1-1 0 0 0,-1 1 1 0 0,1-1-1 0 0,-1 1 0 0 0,0-1 1 0 0,0 1-1 0 0,1 1-93 0 0,-2-2 48 0 0,1 0 1 0 0,0-1 0 0 0,0 1-1 0 0,-1 0 1 0 0,1 0-1 0 0,-1 0 1 0 0,1 0-1 0 0,-1 0 1 0 0,1 0-1 0 0,-1 0 1 0 0,0-1-1 0 0,1 1 1 0 0,-1 0 0 0 0,0 0-1 0 0,0-1 1 0 0,1 1-1 0 0,-1 0 1 0 0,0-1-1 0 0,0 1 1 0 0,0-1-1 0 0,0 1 1 0 0,0-1-1 0 0,0 0 1 0 0,0 1-49 0 0,-39 18-1235 0 0,22-14-6260 0 0</inkml:trace>
  <inkml:trace contextRef="#ctx0" brushRef="#br0" timeOffset="79090.402">13048 12197 3224 0 0,'0'0'143'0'0,"-1"0"-3"0"0,-4 0-47 0 0,4 0 235 0 0,1 0 97 0 0,0 0 14 0 0,0 0-27 0 0,0 0-117 0 0,0 0-52 0 0,18 4 732 0 0,-15-4 1122 0 0,-5-1-821 0 0,-12 0-434 0 0,-17-1-686 0 0,14 2 236 0 0,17 0-304 0 0,0 0-3 0 0,-13-2 134 0 0,9-1-143 0 0,1 3-45 0 0,1-1-1 0 0,-1 1 1 0 0,1-1 0 0 0,0 1 0 0 0,-1 0 0 0 0,1 0 0 0 0,-1 0 0 0 0,1 0 0 0 0,0 1-1 0 0,-1-1-30 0 0,-6 1 68 0 0,-20-1 288 0 0,6-5 220 0 0,-21-1-224 0 0,-52 9-160 0 0,63 0-192 0 0,-39-6 0 0 0,67 2 0 0 0,0 1 0 0 0,-1-1 0 0 0,1 1 0 0 0,0 0 0 0 0,0 1 0 0 0,-1-1 0 0 0,-6 1 0 0 0,-81-1 0 0 0,88 1 0 0 0,-11 1 0 0 0,-25-5 0 0 0,35 3 0 0 0,1 3-12 0 0,3-3-36 0 0,-3 0 36 0 0,-1 0 12 0 0,0 1 0 0 0,2 3 0 0 0,-1-1 10 0 0,2-1 49 0 0,1 0 8 0 0,0 0 0 0 0,1 0 0 0 0,-1-1 0 0 0,1 1 0 0 0,-1 1-1 0 0,1-1 1 0 0,0 0 0 0 0,0 0 0 0 0,0 0 0 0 0,0 1 0 0 0,0-1 0 0 0,0 0 0 0 0,1 1 0 0 0,-1-1 0 0 0,1 1-67 0 0,-4 10 215 0 0,-1 6-10 0 0,1 3-58 0 0,1-6 71 0 0,3-12-168 0 0,-1 0-1 0 0,0 0 1 0 0,0 0 0 0 0,0 0-1 0 0,0 0 1 0 0,0 0 0 0 0,-1-1 0 0 0,0 1-50 0 0,-4 19 200 0 0,4-16-153 0 0,0 1 0 0 0,1-1 1 0 0,0 1-1 0 0,0 1-47 0 0,-4 19 95 0 0,-3-1 123 0 0,8-24-182 0 0,-1 1 0 0 0,0-1 0 0 0,0 1 0 0 0,0-1 0 0 0,0 1 0 0 0,-2 1-36 0 0,-7 23 213 0 0,5-18-159 0 0,0 1-1 0 0,0 0 1 0 0,0 0 0 0 0,1 1-54 0 0,-3 1 51 0 0,-8 13 26 0 0,-6 10 232 0 0,20-34-308 0 0,-8 16 180 0 0,8-16-180 0 0,-7 21 136 0 0,7-16-137 0 0,1-1 0 0 0,-1 5 0 0 0,-3 7 0 0 0,4-11 0 0 0,0 0 0 0 0,-1-1 0 0 0,-1 2 0 0 0,1-2 11 0 0,1 1 32 0 0,0-1-22 0 0,0-4 22 0 0,0 4-33 0 0,0 1 1 0 0,0-1 42 0 0,0-4 1 0 0,1 22-44 0 0,1-18-10 0 0,-1 2 0 0 0,-1-2 0 0 0,3 2 0 0 0,-1-2 11 0 0,-2-4 42 0 0,1-1 1 0 0,2 4-44 0 0,0-1 1 0 0,-3-3 42 0 0,0-1 11 0 0,0 0 0 0 0,1 0 3 0 0,-1 0-62 0 0,0 1 0 0 0,0-1 0 0 0,1 0 0 0 0,-1 0-1 0 0,0 1 1 0 0,0-1 0 0 0,1 0 0 0 0,-1 0 0 0 0,0 0 0 0 0,0 0 0 0 0,1 0-1 0 0,-1 1 1 0 0,0-1 0 0 0,1 0 0 0 0,-1 0 0 0 0,0 0 0 0 0,1 0-1 0 0,-1 0 1 0 0,0 0 0 0 0,1 0 0 0 0,-1 0 0 0 0,0 0 0 0 0,1 0 0 0 0,-1 0-1 0 0,0 0 1 0 0,1-1 0 0 0,-1 1 0 0 0,0 0 0 0 0,0 0 0 0 0,1 0 0 0 0,-1 0-1 0 0,0 0 1 0 0,1-1 0 0 0,-1 1 0 0 0,0 0 0 0 0,0 0 0 0 0,1 0 0 0 0,-1-1-1 0 0,0 1-4 0 0,4-4 0 0 0,1 0 0 0 0,-1 1 11 0 0,2-24 42 0 0,-2-4 11 0 0,-4 9-22 0 0,0 9 13 0 0,0 0 0 0 0,-1 0 0 0 0,0-1 0 0 0,-1 1-1 0 0,-1-3-54 0 0,1 5 39 0 0,2 9-29 0 0,0 0 0 0 0,0 1-1 0 0,0-1 1 0 0,-1 0 0 0 0,1 1 0 0 0,-1-1-1 0 0,1 1 1 0 0,-1-1 0 0 0,0 1-1 0 0,0-1-9 0 0,1 1 9 0 0,-1 0 0 0 0,0 0 0 0 0,1-1 0 0 0,-1 1-1 0 0,1 0 1 0 0,0 0 0 0 0,-1-1 0 0 0,1 1 0 0 0,0 0-1 0 0,0 0 1 0 0,-1-1 0 0 0,1 1 0 0 0,0-1-9 0 0,0-4 52 0 0,-8-16 117 0 0,3 9 13 0 0,1-1 0 0 0,-2-8-182 0 0,4 13 102 0 0,0 0-1 0 0,-1 1 0 0 0,0-1 0 0 0,-3-3-101 0 0,-4-15 163 0 0,6 7-67 0 0,4 16-73 0 0,-1 1 0 0 0,1-1 0 0 0,-1 1 0 0 0,0 0 0 0 0,0 0 0 0 0,0-1-1 0 0,0 0-22 0 0,0 2 1 0 0,0-1 1 0 0,0 0-1 0 0,0 0 0 0 0,0 0 0 0 0,1 0 0 0 0,0-1 0 0 0,-1 1 0 0 0,1-2-1 0 0,0 2-12 0 0,0 0-1 0 0,0 0 1 0 0,0 0-1 0 0,-1 0 1 0 0,1 1-1 0 0,-1-1 1 0 0,0 0-1 0 0,0 0 1 0 0,0 0-1 0 0,-1-1 13 0 0,-1-1-166 0 0,3 4-24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1:12:19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74 3680 0 0,'-9'-2'139'0'0,"5"0"-38"0"0,4 0 163 0 0,2 2 317 0 0,5-6 1015 0 0,8 0-293 0 0,0 1 1 0 0,8-2-1304 0 0,-22 7 264 0 0,3-1-194 0 0,-1 1 1 0 0,0-1-1 0 0,0 0 0 0 0,0 0 1 0 0,0 0-1 0 0,0 0 1 0 0,0 0-1 0 0,0 0 0 0 0,0-1 1 0 0,0 0-1 0 0,-1 1 1 0 0,1-1-1 0 0,-1 0 1 0 0,1 0-1 0 0,-1-1 0 0 0,1 0-70 0 0,-1 2 12 0 0,-1 0 0 0 0,0 0 0 0 0,1 1 0 0 0,0-1 0 0 0,-1 0-1 0 0,1 1 1 0 0,-1-1 0 0 0,1 1 0 0 0,0-1 0 0 0,-1 1 0 0 0,1 0 0 0 0,0 0-1 0 0,-1 0 1 0 0,1 0-12 0 0,2-1 20 0 0,9-2 53 0 0,-10 2-73 0 0,-1 0 0 0 0,0 0 1 0 0,1 0-1 0 0,0 0 0 0 0,-1 0 0 0 0,1 1 0 0 0,-1-1 1 0 0,1 1-1 0 0,0-1 0 0 0,0 1 0 0 0,-1 0 0 0 0,1 0 1 0 0,0 0-1 0 0,1 1 0 0 0,5 1 40 0 0,0 1 0 0 0,0 0 0 0 0,0 1 0 0 0,2 1-40 0 0,-10-5 4 0 0,0 1 13 0 0,0-1 1 0 0,0 1 0 0 0,-1-1 0 0 0,1 1-1 0 0,0-1 1 0 0,0 1 0 0 0,0 0 0 0 0,0-1-1 0 0,-1 1 1 0 0,1 0 0 0 0,0 0 0 0 0,-1-1 0 0 0,1 1-1 0 0,-1 0 1 0 0,1 0 0 0 0,-1 0 0 0 0,1 0-1 0 0,-1 0 1 0 0,0 0 0 0 0,1 0 0 0 0,-1 0-1 0 0,0 0 1 0 0,0 0 0 0 0,1 0 0 0 0,-1 0-1 0 0,0 0 1 0 0,0 0 0 0 0,0 0 0 0 0,0 0-1 0 0,-1 0 1 0 0,1 0 0 0 0,0 0 0 0 0,0 0-1 0 0,0 0 1 0 0,-1 0 0 0 0,1 0 0 0 0,-1 0-1 0 0,1-1 1 0 0,-1 1 0 0 0,1 0 0 0 0,-1 0-1 0 0,1 0 1 0 0,-1 0 0 0 0,0 0-18 0 0,0-1 5 0 0,0 1 1 0 0,0-1-1 0 0,1 1 1 0 0,-1-1-1 0 0,0 1 1 0 0,0 0-1 0 0,0-1 1 0 0,1 1-1 0 0,-1 0 1 0 0,1 0-1 0 0,-1 0 1 0 0,0-1-1 0 0,1 1 1 0 0,-1 0-1 0 0,1 0 1 0 0,0 0-1 0 0,-1 0 1 0 0,1 0-1 0 0,0 0 1 0 0,-1 0-1 0 0,1 0 1 0 0,0 0-1 0 0,0 0 1 0 0,0 0-1 0 0,0 0 1 0 0,0 0-1 0 0,0 0 1 0 0,0 0-1 0 0,0 0-5 0 0,0 1 4 0 0,0-1 1 0 0,0-1 0 0 0,0 1 1 0 0,0 0-1 0 0,0-1 1 0 0,0 1-1 0 0,0-1 1 0 0,-1 1-1 0 0,1-1 0 0 0,0 1 1 0 0,0-1-1 0 0,-1 1 1 0 0,1-1-1 0 0,0 1 1 0 0,-1-1-1 0 0,1 1 0 0 0,-1-1 1 0 0,1 1-1 0 0,-1-1 1 0 0,1 0-1 0 0,-1 1 0 0 0,1-1 1 0 0,-1 0-1 0 0,1 1-5 0 0,-1-1 4 0 0,0 0 0 0 0,1 1 0 0 0,-1-1 0 0 0,1 0 0 0 0,-1 1 0 0 0,1-1 0 0 0,-1 1 0 0 0,1-1 0 0 0,0 1 0 0 0,-1-1 0 0 0,1 1 0 0 0,-1-1 0 0 0,1 1 0 0 0,0-1 0 0 0,0 1 0 0 0,-1-1 0 0 0,1 1 0 0 0,0 0 0 0 0,0-1 0 0 0,-1 1 0 0 0,1 0 0 0 0,0-1 0 0 0,0 1-4 0 0,1 9 51 0 0,-1-8-41 0 0,0-1 0 0 0,1 0 0 0 0,-1 0 0 0 0,0 1 0 0 0,0-1 0 0 0,0 0 0 0 0,0 1 0 0 0,0-1 0 0 0,0 0 0 0 0,-1 0 0 0 0,1 1 0 0 0,0-1 0 0 0,-1 0 0 0 0,1 0 0 0 0,-1 1 0 0 0,1-1 0 0 0,-1 0 0 0 0,1 0 0 0 0,-1 0 1 0 0,0 0-1 0 0,0 0 0 0 0,0 1-10 0 0,0-2 6 0 0,0 1 0 0 0,1-1 0 0 0,-1 1 0 0 0,0 0 0 0 0,0-1 0 0 0,1 1 0 0 0,-1 0 1 0 0,0-1-1 0 0,1 1 0 0 0,-1 0 0 0 0,1 0 0 0 0,-1 0 0 0 0,1 0 0 0 0,-1 0 0 0 0,1 0 1 0 0,-1 0-1 0 0,1-1 0 0 0,0 1 0 0 0,0 0 0 0 0,-1 0 0 0 0,1 0 0 0 0,0 0 0 0 0,0 0 0 0 0,0 0 1 0 0,0 0-1 0 0,0 0 0 0 0,1 0 0 0 0,-1 0 0 0 0,0 0 0 0 0,0 0 0 0 0,1 0 0 0 0,-1 0 1 0 0,0 0-1 0 0,1 1-6 0 0,-1-1 6 0 0,0 0 0 0 0,0 0 0 0 0,0 1 0 0 0,0-1 0 0 0,0 0 0 0 0,0 0 0 0 0,-1 0 0 0 0,1 0 0 0 0,0 0 0 0 0,-1 0 0 0 0,1 0 0 0 0,-1 0 0 0 0,1 0 0 0 0,-1 0 0 0 0,1 0 0 0 0,-1 0 0 0 0,0 0 0 0 0,1 0 0 0 0,-1 0 0 0 0,0 0 0 0 0,0-1 0 0 0,0 1 0 0 0,0 0-6 0 0,-8 10 43 0 0,5 3-17 0 0,4-12-23 0 0,0-1 0 0 0,-1 0 0 0 0,1 1 0 0 0,0-1 1 0 0,-1 0-1 0 0,1 0 0 0 0,-1 1 0 0 0,1-1 0 0 0,-1 0 0 0 0,0 0 0 0 0,0 0 0 0 0,1 0 1 0 0,-1 0-1 0 0,0 0 0 0 0,0 0 0 0 0,0 0 0 0 0,0 0 0 0 0,0 0 0 0 0,-1 0-3 0 0,-40 34 128 0 0,29-28-89 0 0,-12 4 40 0 0,19-8-23 0 0,3-2-28 0 0,0 1 0 0 0,1-1-1 0 0,-1 0 1 0 0,1 1-1 0 0,0 0 1 0 0,-1-1-1 0 0,1 1 1 0 0,0 0-28 0 0,1 0 8 0 0,0-2-7 0 0,1 0-1 0 0,0 0 1 0 0,0 0-1 0 0,0 1 0 0 0,-1-1 1 0 0,1 0-1 0 0,0 0 1 0 0,0 0-1 0 0,0 0 0 0 0,-1 0 1 0 0,1 0-1 0 0,0 0 1 0 0,0 0-1 0 0,0 0 0 0 0,-1-1 1 0 0,1 1-1 0 0,0 0 1 0 0,0 0-1 0 0,0 0 0 0 0,0 0 1 0 0,-1 0-1 0 0,1 0 1 0 0,0 0-1 0 0,0 0 0 0 0,0 0 1 0 0,0-1-1 0 0,-1 1 1 0 0,1 0-1 0 0,0 0 0 0 0,0 0 1 0 0,0 0-1 0 0,0-1 0 0 0,-1 1 54 0 0,3-1-1 0 0,-1 1-49 0 0,1-1 0 0 0,-1 0-1 0 0,0 1 1 0 0,0-1 0 0 0,0 0 0 0 0,1 0 0 0 0,-1 1 0 0 0,0-1-1 0 0,0 0 1 0 0,0 0 0 0 0,0 0 0 0 0,0-1 0 0 0,0 0-4 0 0,14-12 25 0 0,-12 12-24 0 0,-1 1 1 0 0,-1 1 0 0 0,0-1 1 0 0,0 1-1 0 0,0-1 0 0 0,0 0 1 0 0,0 0-1 0 0,0 1 0 0 0,0-1 1 0 0,0 0-1 0 0,0 0 0 0 0,0 0 1 0 0,0 0-1 0 0,0 0 0 0 0,-1 0 1 0 0,1 0-1 0 0,0-1 0 0 0,-1 1 1 0 0,1 0-1 0 0,-1 0 0 0 0,1 0 1 0 0,-1-1-1 0 0,0 1 0 0 0,1 0 1 0 0,-1 0-1 0 0,0-1 0 0 0,0 1 1 0 0,0-1-3 0 0,0 0 1 0 0,1 1 0 0 0,-1 0 0 0 0,1 0 1 0 0,0 0-1 0 0,-1 0 0 0 0,1 0 0 0 0,0 0 1 0 0,0 0-1 0 0,0 0 0 0 0,-1 0 1 0 0,1 0-1 0 0,0 0 0 0 0,0 0 0 0 0,0 1 1 0 0,0-1-1 0 0,0 0 0 0 0,1 1 0 0 0,-1-1 1 0 0,0 1-1 0 0,0-1 0 0 0,0 1 0 0 0,1-1-1 0 0,13-7 26 0 0,-3-5-16 0 0,-9 9-10 0 0,0 1 0 0 0,0 0 1 0 0,1 0-1 0 0,-1 0 0 0 0,1 0 0 0 0,-1 0 0 0 0,1 1 0 0 0,0-1 0 0 0,0 1 0 0 0,2-1 0 0 0,12-5-18 0 0,-1-1 1 0 0,3-3 17 0 0,20-10-45 0 0,-32 18 28 0 0,0-1 0 0 0,0 0 0 0 0,0 0 0 0 0,-1 0 1 0 0,0-1-1 0 0,0 0 0 0 0,-1 0 0 0 0,1-1 0 0 0,-1 0 1 0 0,2-3 16 0 0,1 3 0 0 0,5 0 0 0 0,-9 3 0 0 0,-1 3 0 0 0,10 5 0 0 0,-14-4 1 0 0,0 0 1 0 0,-1 0-1 0 0,1 0 1 0 0,0 0 0 0 0,0 0-1 0 0,0 0 1 0 0,0 1 0 0 0,0-1-1 0 0,0 0 1 0 0,0 0-1 0 0,0 0 1 0 0,0 0 0 0 0,0 0-1 0 0,0 0 1 0 0,0 0 0 0 0,0 0-1 0 0,0 0 1 0 0,0 1-1 0 0,0-1 1 0 0,0 0 0 0 0,0 0-1 0 0,0 0 1 0 0,0 0 0 0 0,0 0-1 0 0,0 0 1 0 0,0 0-1 0 0,0 0 1 0 0,0 1 0 0 0,0-1-1 0 0,0 0 1 0 0,0 0 0 0 0,0 0-1 0 0,0 0 1 0 0,0 0-1 0 0,0 0 1 0 0,0 0 0 0 0,0 0-1 0 0,0 0 1 0 0,0 1 0 0 0,1-1-1 0 0,-1 0 1 0 0,0 0-1 0 0,0 0 1 0 0,0 0 0 0 0,0 0-1 0 0,0 0 1 0 0,0 0-1 0 0,0 0 1 0 0,0 0 0 0 0,0 0-1 0 0,0 0 1 0 0,1 0 0 0 0,-1 0-2 0 0,-9 4 112 0 0,9-4-108 0 0,-53 16 434 0 0,53-16-436 0 0,0 1 1 0 0,0-1 0 0 0,0 0 0 0 0,-1 0-1 0 0,1 0 1 0 0,0 0 0 0 0,0 0-1 0 0,0 0 1 0 0,-1 0 0 0 0,1 0 0 0 0,0 0-1 0 0,0 1 1 0 0,0-1 0 0 0,0 0 0 0 0,0 0-1 0 0,-1 0 1 0 0,1 0 0 0 0,0 0 0 0 0,0 1-1 0 0,0-1 1 0 0,0 0 0 0 0,0 0 0 0 0,0 0-1 0 0,0 1 1 0 0,0-1 0 0 0,0 0-1 0 0,0 0 1 0 0,-1 0 0 0 0,1 1 0 0 0,0-1-1 0 0,0 0 1 0 0,0 0 0 0 0,0 0 0 0 0,0 1-3 0 0,-2 6 175 0 0,-5 0-52 0 0,-4 8 110 0 0,11-15-226 0 0,-1 0 1 0 0,1 1-1 0 0,0-1 0 0 0,0 1 0 0 0,0-1 0 0 0,-1 0 1 0 0,1 1-1 0 0,0-1 0 0 0,0 1 0 0 0,0-1 1 0 0,0 1-1 0 0,0-1 0 0 0,0 1 0 0 0,0-1 0 0 0,0 1 1 0 0,0-1-1 0 0,0 0 0 0 0,0 1 0 0 0,1-1 0 0 0,-1 1 1 0 0,0-1-1 0 0,0 1 0 0 0,0-1 0 0 0,0 0 1 0 0,1 1-1 0 0,-1-1 0 0 0,0 0 0 0 0,0 1 0 0 0,1-1 1 0 0,-1 0-1 0 0,0 1 0 0 0,1-1 0 0 0,-1 1-7 0 0,-9 7 226 0 0,8-8-205 0 0,0 1 0 0 0,0 0 0 0 0,0 0 0 0 0,1-1 0 0 0,-1 1 1 0 0,0 0-1 0 0,0 0 0 0 0,1 0 0 0 0,-1 0 0 0 0,1 0 1 0 0,-1 0-1 0 0,1 0 0 0 0,-1 0 0 0 0,1 0 0 0 0,0 0 1 0 0,-1 0-22 0 0,1 1 22 0 0,0-1 0 0 0,-1 0 0 0 0,1 0 0 0 0,0 0 1 0 0,-1 0-1 0 0,1 0 0 0 0,-1 0 0 0 0,0-1 0 0 0,1 1 1 0 0,-1 0-1 0 0,0 0 0 0 0,1 0 0 0 0,-1 0 0 0 0,0-1 1 0 0,0 1-23 0 0,0 0 8 0 0,0 0 1 0 0,0 0-1 0 0,0-1 1 0 0,0 1-1 0 0,0 0 1 0 0,0 0-1 0 0,0 0 1 0 0,0 0 0 0 0,1 0-1 0 0,-1 0 1 0 0,0 0-1 0 0,1 0 1 0 0,-1 0-1 0 0,1 1 1 0 0,-1-1 0 0 0,1 0-1 0 0,0 0 1 0 0,-1 1-9 0 0,-3 10-138 0 0,-3-5 71 0 0,6-7 66 0 0,0 0 0 0 0,1 1 1 0 0,-1-1-1 0 0,1 0 0 0 0,-1 1 1 0 0,1-1-1 0 0,-1 0 0 0 0,1 1 1 0 0,-1-1-1 0 0,1 1 0 0 0,0-1 0 0 0,-1 0 1 0 0,1 1-1 0 0,0-1 0 0 0,-1 1 1 0 0,1-1-1 0 0,0 1 0 0 0,-1-1 0 0 0,1 1 1 0 0,0 0-1 0 0,0 0 1 0 0,5 4 4 0 0,1-2 58 0 0,-4 1-25 0 0,-1-1-28 0 0,1 0 0 0 0,0-1 0 0 0,1 1 0 0 0,-1 0 0 0 0,0-1-1 0 0,1 1 1 0 0,0-1 0 0 0,-1 0 0 0 0,2 1-9 0 0,29 17 88 0 0,-31-19-23 0 0,0-1-3 0 0,0-1-53 0 0,1 0-6 0 0,13 0 61 0 0,62 4 128 0 0,-26-10-255 0 0,-14 4-636 0 0,-35 3 309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1:12:22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0 2760 0 0,'0'0'125'0'0,"0"0"129"0"0,0 0 452 0 0,0 0 197 0 0,0 0 38 0 0,0 0-85 0 0,0 0-397 0 0,0 0-178 0 0,0 3-32 0 0,-4 28 505 0 0,4-30-498 0 0,0 1-8 0 0,-7 40 734 0 0,7-38-923 0 0,0 0-1 0 0,-1-1 0 0 0,1 1 1 0 0,-1-1-1 0 0,0 0 0 0 0,0 1 0 0 0,0-1 1 0 0,0 0-1 0 0,0 1 0 0 0,-1-1 1 0 0,0 1-59 0 0,1-3 24 0 0,1 0 1 0 0,-1 1 0 0 0,1-1-1 0 0,0 1 1 0 0,-1-1 0 0 0,1 0-1 0 0,0 1 1 0 0,0-1 0 0 0,0 1-1 0 0,0-1 1 0 0,0 1 0 0 0,0-1-1 0 0,0 1 1 0 0,1-1 0 0 0,-1 0-1 0 0,1 1-24 0 0,0 16 310 0 0,-1-16-262 0 0,0 0 1 0 0,0 0 0 0 0,0 0-1 0 0,0 0 1 0 0,0 1 0 0 0,1-1-1 0 0,-1 0 1 0 0,1 0-1 0 0,0 1-48 0 0,0-1 30 0 0,-1-1-1 0 0,1 1 1 0 0,-1 0-1 0 0,1 0 0 0 0,-1 0 1 0 0,0 0-1 0 0,0-1 1 0 0,0 1-1 0 0,0 0 1 0 0,0 0-1 0 0,0 0-29 0 0,-1 1 12 0 0,1 0 1 0 0,0-1-1 0 0,-1 1 1 0 0,1-1-1 0 0,0 1 0 0 0,0-1 1 0 0,1 1-1 0 0,-1 0 1 0 0,1-1-1 0 0,-1 1 0 0 0,1 1-12 0 0,2 8 115 0 0,0 24 190 0 0,-3-13-262 0 0,0-14-32 0 0,0 0 1 0 0,0 0-1 0 0,-1 0 0 0 0,-1 0 1 0 0,0 1-12 0 0,0 1 20 0 0,0-1 0 0 0,1 1 0 0 0,0 3-20 0 0,0 8 11 0 0,1-16-11 0 0,-1 0 0 0 0,1 0 0 0 0,0 0 0 0 0,1 0 0 0 0,-1 0 0 0 0,2 2 0 0 0,4 37 36 0 0,-5-35-73 0 0,0 0 0 0 0,0 0 0 0 0,1 0 0 0 0,1 0 1 0 0,2 7 36 0 0,-4-14-219 0 0,0 0 0 0 0,0-1 0 0 0,0 1 1 0 0,-1 0-1 0 0,1 0 0 0 0,-1-1 0 0 0,0 1 0 0 0,0 0 1 0 0,0 0 218 0 0,0 0-187 0 0,0-1-613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1:12:24.2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 4144 0 0,'0'0'191'0'0,"-1"0"-11"0"0,0 0-113 0 0,0 0 1 0 0,0 1 0 0 0,0-1 0 0 0,0 0 0 0 0,0 1 0 0 0,0-1-1 0 0,0 0 1 0 0,0 1 0 0 0,0-1 0 0 0,0 1 0 0 0,0 0 0 0 0,0-1-1 0 0,1 1 1 0 0,-1 0 0 0 0,0-1 0 0 0,0 1 0 0 0,1 0 0 0 0,-1 0 0 0 0,0 0-68 0 0,-11 19 1306 0 0,8-13-1296 0 0,-10 18 816 0 0,1 0 0 0 0,1 0 1 0 0,-5 18-827 0 0,-9 20 695 0 0,-3 5-29 0 0,16-37-308 0 0,-1 3-148 0 0,13-33-206 0 0,1-1 1 0 0,0 1 0 0 0,-1 0-1 0 0,1 0 1 0 0,0 0-1 0 0,-1 0 1 0 0,1 0 0 0 0,0 0-1 0 0,0-1 1 0 0,0 1 0 0 0,0 0-1 0 0,0 0 1 0 0,0 1-5 0 0,-2 6 612 0 0,13-22-580 0 0,0 1 1 0 0,-2-2-1 0 0,0 1 0 0 0,0-1 1 0 0,-1-1-1 0 0,3-9-32 0 0,13-25 46 0 0,-2 4-64 0 0,-16 30-7 0 0,2 0 1 0 0,7-12 24 0 0,-9 20-31 0 0,-5 5 20 0 0,0 1-1 0 0,0 0 1 0 0,1-1 0 0 0,-1 1-1 0 0,1 0 1 0 0,0 0 0 0 0,0 0-1 0 0,0 1 1 0 0,-1-1-1 0 0,2 0 1 0 0,-1 1 0 0 0,0-1-1 0 0,0 1 12 0 0,0 0-65 0 0,-1 2 56 0 0,1-1-1 0 0,0 1 1 0 0,-1 0-1 0 0,1 0 1 0 0,0 0-1 0 0,-1 0 1 0 0,1 0-1 0 0,-1 1 1 0 0,0-1-1 0 0,1 0 1 0 0,-1 1-1 0 0,0-1 1 0 0,0 1 0 0 0,0-1-1 0 0,0 1 1 0 0,0 0 9 0 0,5 6 6 0 0,5 5-6 0 0,-11-9 0 0 0,0 0 0 0 0,1-1 0 0 0,0-1 0 0 0,0 1 0 0 0,1-1 0 0 0,-1 0 0 0 0,1 0 0 0 0,-1 1 0 0 0,3 0 0 0 0,-3-1 0 0 0,1-1 0 0 0,-1 1 0 0 0,1 0 0 0 0,-1 0 0 0 0,0 0 0 0 0,0 0 0 0 0,0 0 0 0 0,0 0 0 0 0,0 0 0 0 0,0 0 0 0 0,0 0 0 0 0,-1 0 0 0 0,1 1 0 0 0,-1 0 0 0 0,0-1 0 0 0,0 0 0 0 0,0 0 0 0 0,0 0 0 0 0,0 1 0 0 0,1-1 0 0 0,-1 0 0 0 0,1 0 0 0 0,-1 0 0 0 0,1 0 0 0 0,0 0 0 0 0,0 0 0 0 0,0 0 0 0 0,0 0 0 0 0,1 0 0 0 0,-1 1 4 0 0,0-1 0 0 0,0 0 0 0 0,0 0 1 0 0,-1 1-1 0 0,1-1 0 0 0,0 1 0 0 0,-1-1 0 0 0,0 0 1 0 0,1 1-5 0 0,4 18 15 0 0,-1-11-63 0 0,-5-6 41 0 0,1-4 7 0 0,-1 1 0 0 0,1-1 0 0 0,0 1 0 0 0,-1-1 0 0 0,1 1 0 0 0,0 0 0 0 0,0-1 1 0 0,-1 1-1 0 0,1 0 0 0 0,0-1 0 0 0,0 1 0 0 0,0 0 0 0 0,0-1 0 0 0,0 1 0 0 0,0 0 0 0 0,0-1 0 0 0,0 1 1 0 0,0 0-1 0 0,0 0 0 0 0,0 7 0 0 0,0-7 2 0 0,0 0 0 0 0,0 0 1 0 0,0-1-1 0 0,0 1 0 0 0,0 0 1 0 0,0 0-1 0 0,0 0 0 0 0,-1 0 1 0 0,1 0-1 0 0,0 0 0 0 0,0 0 1 0 0,-1-1-1 0 0,1 1 1 0 0,-1 0-1 0 0,1 0 0 0 0,-1-1 1 0 0,1 1-1 0 0,-1 0 0 0 0,1 0 1 0 0,-1-1-1 0 0,1 1 0 0 0,-1-1 1 0 0,0 1-1 0 0,0 0 0 0 0,1-1 1 0 0,-1 1-1 0 0,0-1 0 0 0,0 0 1 0 0,1 1-1 0 0,-2-1-2 0 0,0 1 8 0 0,-37 24 402 0 0,0-3-149 0 0,28-17-146 0 0,6-3-62 0 0,1 0 1 0 0,-1-1 0 0 0,1 0-1 0 0,-1 0 1 0 0,-2 1-54 0 0,-16 3 108 0 0,0 1 12 0 0,20-6-119 0 0,1 1 0 0 0,-1-1-1 0 0,1 1 1 0 0,-1 0 0 0 0,0-1 0 0 0,1 1 0 0 0,0 0 0 0 0,-1 1 0 0 0,0-1-1 0 0,1 1 0 0 0,1-1 1 0 0,0-1 0 0 0,1 1-1 0 0,-1-1 1 0 0,0 1-1 0 0,0-1 1 0 0,0 1-1 0 0,0-1 1 0 0,0 0-1 0 0,0 1 1 0 0,0-1-1 0 0,0 0 1 0 0,0 0 0 0 0,-1 0-1 0 0,1 1 1 0 0,0-1-1 0 0,0 0 1 0 0,0-1-1 0 0,-1 1 0 0 0,1 0 15 0 0,1 0-154 0 0,0 0-75 0 0,0 0-832 0 0,0 0-3284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1:12:22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0 3224 0 0,'0'0'353'0'0,"0"0"277"0"0,0 0 124 0 0,0 0 22 0 0,0 0-76 0 0,0 0-345 0 0,0 0-150 0 0,0 0-28 0 0,0 0-13 0 0,0 0-24 0 0,0 0-10 0 0,1 2-2 0 0,3 1-10 0 0,-1 1 1 0 0,0 0-1 0 0,-1 0 1 0 0,1 0-1 0 0,-1 1 1 0 0,1 0-119 0 0,8 16 479 0 0,-9-17-372 0 0,0 0 1 0 0,-1 1-1 0 0,1-1 0 0 0,-1 1 0 0 0,0-1 0 0 0,-1 1 0 0 0,1 1-107 0 0,4 20 532 0 0,-3-17-361 0 0,-1 1 0 0 0,0 0 0 0 0,0 0 1 0 0,-1 0-1 0 0,0-1 0 0 0,-1 7-171 0 0,1 34 357 0 0,5 17-69 0 0,-3 29-288 0 0,-2-90 8 0 0,1 0 1 0 0,0 1 0 0 0,0-1 0 0 0,2 6-9 0 0,-1-6 9 0 0,-1 1 0 0 0,1-1 0 0 0,-1 1 1 0 0,0 6-10 0 0,0 11 229 0 0,1 1-3744 0 0,-2-15-207 0 0</inkml:trace>
  <inkml:trace contextRef="#ctx0" brushRef="#br0" timeOffset="2170.927">1 640 3224 0 0,'0'0'143'0'0,"0"0"139"0"0,2-1 484 0 0,51-28 3705 0 0,-37 19-3784 0 0,-13 7-508 0 0,0 1 0 0 0,1 0 0 0 0,-1 0 0 0 0,1 0 1 0 0,-1 0-1 0 0,2 1-179 0 0,-2 0 63 0 0,0-1 88 0 0,1 1 0 0 0,0 0 0 0 0,0 0 0 0 0,0 0 0 0 0,0 0 1 0 0,0 1-1 0 0,1-1 0 0 0,-1 1 0 0 0,0 0 0 0 0,0 1 0 0 0,2-1-151 0 0,-4 1 145 0 0,-1 0 44 0 0,0-1-180 0 0,0 0 0 0 0,0 0 0 0 0,0 1 0 0 0,0-1 0 0 0,-1 0 0 0 0,1 1 0 0 0,0-1 0 0 0,0 1 0 0 0,0-1 0 0 0,0 1 1 0 0,-1-1-1 0 0,1 1 0 0 0,0-1 0 0 0,0 1 0 0 0,-1 0 0 0 0,1 0 0 0 0,0 0-9 0 0,1 1 17 0 0,-1 0-1 0 0,1 1 1 0 0,0-1 0 0 0,-1 1-1 0 0,1 0 1 0 0,-1-1 0 0 0,0 1-1 0 0,0 0 1 0 0,0 0-1 0 0,0 0 1 0 0,0 0 0 0 0,-1 0-1 0 0,1 0 1 0 0,-1 0 0 0 0,0 0-1 0 0,0 0 1 0 0,0 0 0 0 0,0 0-1 0 0,0 0 1 0 0,-1 0 0 0 0,1-1-1 0 0,-1 1 1 0 0,0 0 0 0 0,-1 3-17 0 0,-3 8 81 0 0,-1 0 1 0 0,-1-1 0 0 0,0 0-1 0 0,-4 7-81 0 0,3-8 85 0 0,8-11-83 0 0,-2 3 25 0 0,-1 1 0 0 0,0-1 0 0 0,0 0 0 0 0,0 0 0 0 0,0 0 1 0 0,0 0-1 0 0,-4 2-27 0 0,-18 23 111 0 0,21-24-79 0 0,-1 1 0 0 0,1 0 1 0 0,-1-1-1 0 0,0 0 0 0 0,-4 3-32 0 0,-4 1 155 0 0,9-7-136 0 0,1-2-7 0 0,2 0 42 0 0,1 0 12 0 0,0 0 12 0 0,0 0 2 0 0,5-7 66 0 0,4-5-132 0 0,9-11-14 0 0,13-12 0 0 0,11-17-272 0 0,-29 38 212 0 0,1 1-42 0 0,-2-1 0 0 0,4-6 102 0 0,-16 20-1 0 0,0 0 0 0 0,1-1 0 0 0,-1 1 0 0 0,0 0 0 0 0,1-1 0 0 0,-1 1 1 0 0,1 0-1 0 0,-1 0 0 0 0,0-1 0 0 0,1 1 0 0 0,-1 0 0 0 0,1 0 1 0 0,-1-1-1 0 0,0 1 0 0 0,1 0 0 0 0,-1 0 0 0 0,1 0 0 0 0,-1 0 0 0 0,1 0 1 0 0,-1 0-1 0 0,1 0 0 0 0,-1 0 0 0 0,1 0 0 0 0,-1 0 0 0 0,1 0 1 0 0,-1 0-1 0 0,1 0 1 0 0,9-1-31 0 0,-6-4 7 0 0,5 11-42 0 0,0 5 66 0 0,-10-6 0 0 0,1-3 0 0 0,-4 40-1 0 0,1-22 14 0 0,-1 28 239 0 0,3-18 159 0 0,1-18-54 0 0,1-12-337 0 0,0 1 0 0 0,0 0 1 0 0,0 0-1 0 0,0 0 0 0 0,0-1 1 0 0,0 1-1 0 0,1-1 0 0 0,-1 1 1 0 0,0-1-1 0 0,0 1 1 0 0,1-1-21 0 0,1 1 17 0 0,0-1 0 0 0,0 1 0 0 0,0-1 0 0 0,1 0 0 0 0,-1 0 0 0 0,0 0 0 0 0,0 0 0 0 0,0-1 0 0 0,0 1 0 0 0,0-1 0 0 0,1 0 0 0 0,-1 0 0 0 0,2-1-17 0 0,5-3 14 0 0,0 0 1 0 0,-1 0-1 0 0,4-4-14 0 0,9-4-55 0 0,-16 9 2 0 0,0 0 1 0 0,0 0 0 0 0,0-1-1 0 0,-1 1 1 0 0,4-5 52 0 0,-5 5-27 0 0,20-19-125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1:15:35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29 239 6448 0 0,'0'0'141'0'0,"0"0"23"0"0,0 0 13 0 0,0-1-19 0 0,2-5-126 0 0,-4 0 42 0 0,2 5 308 0 0,0 1 108 0 0,0 0 20 0 0,3-14 98 0 0,-2 4 594 0 0,-1 9 37 0 0,-1 2-134 0 0,-3 5-555 0 0,-3 3-550 0 0,4 3 0 0 0,2-8 0 0 0,0 1 0 0 0,0-1 0 0 0,0 0 0 0 0,0 0 0 0 0,-1 0 0 0 0,1 0 0 0 0,-1 0 0 0 0,-1 0 0 0 0,3-3 0 0 0,-3 7 0 0 0,3-7 0 0 0,0-1 0 0 0,-1 1 0 0 0,1 0 0 0 0,0 0 0 0 0,0-1 0 0 0,-1 1 0 0 0,1 0 0 0 0,0 0 0 0 0,0 0 0 0 0,0-1 0 0 0,0 1 0 0 0,0 0 0 0 0,0 0 0 0 0,1-1 0 0 0,-1 1 0 0 0,0 0 0 0 0,0 0 0 0 0,0-1 0 0 0,1 1 0 0 0,-1 0 0 0 0,1 0 0 0 0,0 2 0 0 0,0 21 0 0 0,-2-23 131 0 0,1 1 0 0 0,1 0 0 0 0,-1-1 0 0 0,0 1 0 0 0,0 0 0 0 0,1-1 0 0 0,-1 1 0 0 0,0 0 0 0 0,1-1 0 0 0,0 1 0 0 0,0 0-131 0 0,7 20 591 0 0,-4-13-575 0 0,3 0-16 0 0,-3 0 0 0 0,1 2 0 0 0,4 3 0 0 0,-6-12 0 0 0,0 0 0 0 0,-2-1 0 0 0,0 0 0 0 0,0 0 0 0 0,1 0 0 0 0,-1 0 0 0 0,0 0 0 0 0,0-1 0 0 0,1 1 0 0 0,-1 0 0 0 0,1-1 0 0 0,-1 1 0 0 0,1-1 0 0 0,-1 1 0 0 0,1-1 0 0 0,-1 1 0 0 0,1-1 0 0 0,-1 0 0 0 0,1 0 0 0 0,-1 0 0 0 0,1 0 0 0 0,-1 0 0 0 0,1 0 0 0 0,0-1 0 0 0,-1 1 0 0 0,1 0 0 0 0,-1-1 0 0 0,0 1 0 0 0,1-1 0 0 0,-1 1 0 0 0,1-1 0 0 0,-1 0 0 0 0,0 0 0 0 0,1 0 0 0 0,-1 1 0 0 0,1-2 0 0 0,2 0 0 0 0,-2-1 0 0 0,0 1 0 0 0,0 0 0 0 0,0-1 0 0 0,-1 0 0 0 0,1 1 0 0 0,-1-1 0 0 0,0 0 0 0 0,1 0 0 0 0,-1-2 0 0 0,12-29 0 0 0,12-22 0 0 0,-20 38 0 0 0,3-14 0 0 0,-7 29 0 0 0,0 1 0 0 0,-1 0 0 0 0,1-1 0 0 0,0 1 0 0 0,-1 0 0 0 0,0-1 0 0 0,1-1 0 0 0,-1 2 0 0 0,0 0 0 0 0,0 0 0 0 0,1 1 0 0 0,-1-1 0 0 0,0 0 0 0 0,1 0 0 0 0,0 0 0 0 0,-1 1 0 0 0,1-1 0 0 0,1-1 0 0 0,-1 2 0 0 0,-1 0 0 0 0,1-1 0 0 0,-1 1 0 0 0,1 0 0 0 0,0 0 0 0 0,-1-1 0 0 0,0 1 0 0 0,1 0 0 0 0,-1-1 0 0 0,0 1 0 0 0,0 0 0 0 0,0-1 0 0 0,0 1 0 0 0,0 0 0 0 0,0-1 0 0 0,0 1 0 0 0,0-1 0 0 0,-1 0 0 0 0,1-1 0 0 0,-1 0 0 0 0,1-1 0 0 0,0 1 0 0 0,0-1 0 0 0,0 1 0 0 0,1-1 0 0 0,0-2 0 0 0,0 4-9 0 0,-1 2 11 0 0,0 0 1 0 0,0-1 0 0 0,1 1-1 0 0,-1 0 1 0 0,0-1 0 0 0,0 1-1 0 0,0 0 1 0 0,0-1 0 0 0,0 1 0 0 0,0 0-1 0 0,0-1 1 0 0,0 1 0 0 0,0-1-1 0 0,0 1 1 0 0,0 0 0 0 0,0-1-1 0 0,0 1 1 0 0,0 0 0 0 0,0-1 0 0 0,0 1-1 0 0,0 0 1 0 0,0-1 0 0 0,0 1-1 0 0,-1 0 1 0 0,1-1 0 0 0,0 1-1 0 0,0 0 1 0 0,0-1 0 0 0,-1 1 0 0 0,1 0-3 0 0,0-2 370 0 0,0 2 118 0 0,0 0 21 0 0,0 0-66 0 0,-1 1-294 0 0,-2 3-133 0 0,1 0-16 0 0,1 1 0 0 0,0 0 0 0 0,0 0 0 0 0,0 0 0 0 0,0 0 0 0 0,1 4 0 0 0,-2 7 0 0 0,2-13 0 0 0,-1-1 0 0 0,1 1 0 0 0,0 0 0 0 0,0 0 0 0 0,0-1 0 0 0,0 1 0 0 0,0 0 0 0 0,0-1 0 0 0,1 1 0 0 0,-1 1 0 0 0,0 5 0 0 0,-1-7 0 0 0,1 0 0 0 0,-1 0 0 0 0,1 0 0 0 0,-1 0 0 0 0,1 0 0 0 0,0 0 0 0 0,0 0 0 0 0,0 0 0 0 0,0 2 0 0 0,2 10 0 0 0,-1 3 0 0 0,-1-16 0 0 0,0 0 0 0 0,-1 1 0 0 0,1-1 0 0 0,0 0 0 0 0,0 0 0 0 0,0 1 0 0 0,-1-1 0 0 0,2 0 0 0 0,-1 0 0 0 0,0 1 0 0 0,0-1 0 0 0,0 0 0 0 0,0 0 0 0 0,1 1 0 0 0,-1 7 0 0 0,0-6 0 0 0,-1-1 0 0 0,1 1 0 0 0,0 0 0 0 0,0-1 0 0 0,0 1 0 0 0,0 0 0 0 0,0-1 0 0 0,1 1 0 0 0,-1 0 0 0 0,1-1 0 0 0,0 1 0 0 0,-1-1 0 0 0,2 1 0 0 0,-1 5 0 0 0,6-2 72 0 0,-5-5 53 0 0,0 0-1 0 0,0 0 1 0 0,0 0-1 0 0,0 0 0 0 0,0 0 1 0 0,0-1-1 0 0,0 1 0 0 0,0-1 1 0 0,0 1-1 0 0,0-1 0 0 0,2 0-124 0 0,-2 0 443 0 0,-1-1-433 0 0,1 1 0 0 0,-1-1 0 0 0,0 0 1 0 0,1 1-1 0 0,-1-1 0 0 0,1 1 0 0 0,-1-1 0 0 0,1 1 0 0 0,0 0 0 0 0,-1-1 0 0 0,1 1 0 0 0,-1 0 1 0 0,1 0-1 0 0,1 0-10 0 0,12-1-378 0 0,25-16-2141 0 0,-39 17 2008 0 0,-1 0-1 0 0,8-15-1878 0 0,-7 5-2388 0 0</inkml:trace>
  <inkml:trace contextRef="#ctx0" brushRef="#br0" timeOffset="456.375">351 42 8288 0 0,'12'-14'677'0'0,"-11"11"-644"0"0,1 1 0 0 0,0-1 0 0 0,0 1-1 0 0,0 0 1 0 0,0 0 0 0 0,1 0 0 0 0,-1 0 0 0 0,1-1-33 0 0,1 1 1021 0 0,-4 2-755 0 0,1-1-1 0 0,-1 1 1 0 0,1-1 0 0 0,-1 1-1 0 0,1 0 1 0 0,-1-1-1 0 0,1 1 1 0 0,-1 0-1 0 0,1 0 1 0 0,-1 0-1 0 0,1-1 1 0 0,0 1-1 0 0,-1 0 1 0 0,1 0-1 0 0,-1 0 1 0 0,1 0-1 0 0,0 0-265 0 0,-1 0 88 0 0,1 1 0 0 0,-1 0 0 0 0,0 0 0 0 0,1-1 0 0 0,-1 1 0 0 0,0 0 0 0 0,0 0 0 0 0,1-1 0 0 0,-1 1 0 0 0,0 0 0 0 0,0 0 0 0 0,0-1-1 0 0,0 1 1 0 0,0 0 0 0 0,0 0 0 0 0,0 0 0 0 0,0 0-88 0 0,-1 15 828 0 0,0-12-792 0 0,1-1 0 0 0,-1 0 0 0 0,1 1 1 0 0,0-1-1 0 0,1 1 0 0 0,-1-1 0 0 0,1 0 0 0 0,-1 1-36 0 0,1-3 0 0 0,-1 0 0 0 0,1-1 0 0 0,-1 1 0 0 0,1 0 0 0 0,-1 0 0 0 0,0 0 0 0 0,1 0 0 0 0,-1 0 0 0 0,0-1 0 0 0,0 1 0 0 0,0 0 0 0 0,0 0 0 0 0,0 0 0 0 0,0 0 0 0 0,0 0 0 0 0,0 0 0 0 0,0 0 0 0 0,0 0 0 0 0,0 0 0 0 0,-1-1 0 0 0,1 1 0 0 0,0 0 0 0 0,-1 0 0 0 0,0 3 0 0 0,1 6 231 0 0,0 1 0 0 0,0 0-1 0 0,1-1 1 0 0,2 6-231 0 0,-2-8 125 0 0,0 0 0 0 0,0-1 0 0 0,-1 1 0 0 0,1-1 0 0 0,-2 1 0 0 0,1 0 0 0 0,-1-1 0 0 0,0 1 0 0 0,-1 2-125 0 0,1-3 0 0 0,0 0 0 0 0,0 0 0 0 0,1 0 0 0 0,0 0 0 0 0,1 0 0 0 0,-1 0 0 0 0,1 0 0 0 0,1 0 0 0 0,-1 0 0 0 0,1 0 0 0 0,0-1 0 0 0,1 1 0 0 0,0 0 0 0 0,-1-4 0 0 0,-1 12 0 0 0,-2-6 0 0 0,1-9 0 0 0,0 0 0 0 0,0 0 0 0 0,0 1 0 0 0,-1-1 0 0 0,1 0 0 0 0,0 0 0 0 0,0 1 0 0 0,0-1 0 0 0,0 0 0 0 0,0 0 0 0 0,0 1 0 0 0,0-1 0 0 0,0 0 0 0 0,0 0 0 0 0,0 0 0 0 0,1 1 0 0 0,-1-1 0 0 0,0 0 0 0 0,0 0 0 0 0,0 1 0 0 0,0-1 0 0 0,0 0 0 0 0,0 0 0 0 0,0 0 0 0 0,0 1 0 0 0,1-1 0 0 0,-1 0 0 0 0,0 0 0 0 0,16 15 0 0 0,-8-7 0 0 0,-6-5 0 0 0,1-1 0 0 0,11 1 0 0 0,-8-3 0 0 0,0 0 0 0 0,1 0 0 0 0,-1 0 0 0 0,0-1 0 0 0,0 0 0 0 0,0 0 0 0 0,1-1 0 0 0,-1 1 0 0 0,0-1 0 0 0,-1-1 0 0 0,3 0 0 0 0,15-5 0 0 0,-20 7-45 0 0,-1 1 0 0 0,0-1 0 0 0,1 0 0 0 0,-1 1 0 0 0,0-1 0 0 0,0-1 0 0 0,1 1 0 0 0,-1 0 0 0 0,0 0 0 0 0,0-1 0 0 0,0 1 0 0 0,-1-1 0 0 0,1 0 0 0 0,0 1 0 0 0,-1-1 0 0 0,1 0 0 0 0,-1 0 0 0 0,2-2 45 0 0,4-6-574 0 0,-5 8 417 0 0,-1 0-1 0 0,1 0 0 0 0,-1 0 1 0 0,0 0-1 0 0,0 0 0 0 0,0 0 1 0 0,0 0-1 0 0,0 0 0 0 0,-1-1 1 0 0,1 1-1 0 0,-1 0 0 0 0,1 0 1 0 0,-1-2 157 0 0,-1-10-4454 0 0,1 4-514 0 0</inkml:trace>
  <inkml:trace contextRef="#ctx0" brushRef="#br0" timeOffset="715.422">278 148 10136 0 0,'0'0'230'0'0,"0"0"30"0"0,0 0 19 0 0,0 0 37 0 0,0 0 125 0 0,0 0 58 0 0,0 0 12 0 0,0 0-69 0 0,1 0-292 0 0,4 0-62 0 0,-4 0 282 0 0,26 0 1070 0 0,-26 1-1429 0 0,1-1 0 0 0,0 0 0 0 0,-1 0 0 0 0,1 0 0 0 0,-1-1 1 0 0,1 1-1 0 0,-1 0 0 0 0,1-1 0 0 0,0 1 0 0 0,-1-1 0 0 0,1 1 0 0 0,-1-1 0 0 0,0 0 0 0 0,1 1 0 0 0,0-2-11 0 0,5-1 72 0 0,0 0 124 0 0,3 0 157 0 0,1 0-1 0 0,0 0 1 0 0,0 1 0 0 0,-1 0-1 0 0,7 0-352 0 0,-11 2 3 0 0,0-1 0 0 0,1 0 0 0 0,-1 0 0 0 0,0 0-1 0 0,0-1 1 0 0,3-1-3 0 0,23-5-1 0 0,50-13-400 0 0,-75 20 110 0 0,0-1-1 0 0,1 0 0 0 0,-1-1 1 0 0,2 0 291 0 0,15-6-4272 0 0,-8 5-696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4T08:32:33.93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48,'0'0,"15"-9,4-3,0 1,-4 1,-5 4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2:56.8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255 17 4144 0 0,'-3'-12'3429'0'0,"2"12"-2829"0"0,0-1 0 0 0,1 1-1 0 0,-1-1 1 0 0,0 1 0 0 0,0-1 0 0 0,0 1 0 0 0,1 0-1 0 0,-1-1 1 0 0,0 1 0 0 0,0 0 0 0 0,0 0-1 0 0,0-1 1 0 0,0 1 0 0 0,0 0 0 0 0,0 0 0 0 0,0 0-600 0 0,-16 5 3567 0 0,11-1-3577 0 0,0 0 1 0 0,0 1-1 0 0,0 0 1 0 0,0 1 9 0 0,-3 1 995 0 0,-5 5-627 0 0,1 1-1 0 0,0 0 1 0 0,1 1-1 0 0,0 0 1 0 0,1 1-1 0 0,-2 5-367 0 0,-9 17 104 0 0,2 0 0 0 0,-1 8-104 0 0,15-32-5 0 0,1 1 0 0 0,1 0 0 0 0,0 0 0 0 0,0 0 0 0 0,2 0 0 0 0,0 0 0 0 0,1 1 0 0 0,0-1 0 0 0,1 1 0 0 0,0-1 0 0 0,1 1 0 0 0,2 4 5 0 0,-1-13 2 0 0,-1 0 0 0 0,1-1 0 0 0,0 0 0 0 0,1 1 0 0 0,0-1 0 0 0,-1 0 0 0 0,2 0 0 0 0,-1 0 0 0 0,0 0 0 0 0,1-1 0 0 0,0 0 0 0 0,0 0 0 0 0,1 0 0 0 0,-1 0 0 0 0,1 0 0 0 0,-1-1 0 0 0,1 0 0 0 0,0 0 0 0 0,1 0 0 0 0,-1 0 0 0 0,0-1 0 0 0,1 0 0 0 0,-1 0 0 0 0,1-1 0 0 0,0 0 0 0 0,-1 1 0 0 0,1-2 0 0 0,0 1 0 0 0,0-1 0 0 0,0 0 0 0 0,0 0 0 0 0,3-1-2 0 0,-2 0 47 0 0,0 0 1 0 0,-1-1-1 0 0,1 1 0 0 0,0-2 0 0 0,-1 1 0 0 0,1-1 1 0 0,-1 0-1 0 0,0 0 0 0 0,0 0 0 0 0,0-1 0 0 0,0 0 1 0 0,0 0-1 0 0,-1-1 0 0 0,0 0 0 0 0,0 0 0 0 0,0 0 1 0 0,-1 0-1 0 0,1-1 0 0 0,-1 1 0 0 0,0-2-47 0 0,-3 4 67 0 0,1 0 1 0 0,-1-1-1 0 0,0 1 0 0 0,0 0 0 0 0,0-1 0 0 0,-1 1 0 0 0,1-1 1 0 0,-1 1-1 0 0,1-1 0 0 0,-1 0 0 0 0,0 1 0 0 0,-1-1 1 0 0,1 1-1 0 0,-1-2-67 0 0,1 3 16 0 0,-1 0 1 0 0,1 1-1 0 0,-1-1 1 0 0,1 0-1 0 0,-1 1 1 0 0,0-1-1 0 0,0 1 1 0 0,0-1-1 0 0,0 0 1 0 0,0 1-1 0 0,0 0 1 0 0,0-1-1 0 0,0 1 1 0 0,0 0-1 0 0,-1 0 0 0 0,1-1 1 0 0,-1 1-1 0 0,1 0 1 0 0,-1 0-1 0 0,1 0 1 0 0,-1 1-1 0 0,0-1 1 0 0,1 0-1 0 0,-1 1 1 0 0,0-1-1 0 0,1 1 1 0 0,-1-1-1 0 0,0 1 1 0 0,-1 0-17 0 0,-5-1 32 0 0,1 1 1 0 0,-1 0 0 0 0,0 1-1 0 0,0 0 1 0 0,1 0-1 0 0,-1 0 1 0 0,0 1-1 0 0,1 0 1 0 0,-6 3-33 0 0,7-3-203 0 0,0 1 1 0 0,-1 0-1 0 0,1 1 1 0 0,1 0-1 0 0,-2 0 203 0 0,3 0-640 0 0,0-1 0 0 0,0 1 0 0 0,0-1 0 0 0,1 1 0 0 0,-1 0 0 0 0,1 1 0 0 0,0-1 640 0 0,-4 7-7834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28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28 13824 0 0,'-1'-6'491'0'0,"1"4"-387"0"0,0 1 0 0 0,0 0 0 0 0,-1 0 0 0 0,1 0 0 0 0,0 0 0 0 0,0 0 0 0 0,-1-1 0 0 0,1 1 0 0 0,-1 0 0 0 0,1 0 0 0 0,-1 0 0 0 0,0 0 0 0 0,1 0-1 0 0,-1 0 1 0 0,0 1 0 0 0,0-1 0 0 0,1 0 0 0 0,-1 0 0 0 0,-1 0-104 0 0,2 1 1083 0 0,0 0 49 0 0,0 0-50 0 0,0 0-250 0 0,0 0-109 0 0,0 0-19 0 0,0 0-43 0 0,0 0-150 0 0,0 0-60 0 0,1 3-306 0 0,0 1 0 0 0,0 0 0 0 0,0 0 0 0 0,0 0 1 0 0,0 0-1 0 0,-1 0 0 0 0,0 0 0 0 0,0 1 0 0 0,0-1 1 0 0,0 0-1 0 0,-1 3-145 0 0,0 24 277 0 0,4 11 231 0 0,-2 21-508 0 0,-1-18 55 0 0,4 11-55 0 0,3 49-1859 0 0,-7-99 1123 0 0,2 7-1108 0 0,2-5-4241 0 0,-1-3-569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2:56.1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427 100 6448 0 0,'0'0'498'0'0,"0"0"-167"0"0,0 0 517 0 0,0 0 264 0 0,0 0 52 0 0,0 0-121 0 0,0 0-553 0 0,0 0-238 0 0,0 0-48 0 0,0 0 62 0 0,0 0 299 0 0,0 0 130 0 0,0 0 29 0 0,7-4 2343 0 0,-7 4-3018 0 0,0 0 0 0 0,0 0 0 0 0,0 0 0 0 0,1 0 0 0 0,-1 0-1 0 0,0 0 1 0 0,0-1 0 0 0,0 1 0 0 0,0 0 0 0 0,0 0-1 0 0,1 0 1 0 0,-1 0 0 0 0,0 0 0 0 0,0 0 0 0 0,0-1-1 0 0,0 1 1 0 0,0 0 0 0 0,0 0 0 0 0,0 0 0 0 0,0 0 0 0 0,0-1-1 0 0,0 1 1 0 0,0 0 0 0 0,0 0 0 0 0,0 0 0 0 0,0 0-1 0 0,0-1 1 0 0,0 1 0 0 0,0 0 0 0 0,0 0 0 0 0,0 0-1 0 0,0 0 1 0 0,0-1 0 0 0,0 1 0 0 0,0 0 0 0 0,0 0 0 0 0,0 0-1 0 0,0 0 1 0 0,0-1 0 0 0,0 1 0 0 0,0 0 0 0 0,0 0-1 0 0,0 0 1 0 0,-1 0 0 0 0,1 0 0 0 0,0-1-49 0 0,-10-10 610 0 0,-16-9-482 0 0,-1 5 120 0 0,13 7-177 0 0,-1 0 0 0 0,0 1 0 0 0,0 0 0 0 0,-4 0-71 0 0,14 5 40 0 0,-1 1-1 0 0,1 0 0 0 0,-1 0 0 0 0,0 1 1 0 0,1 0-1 0 0,-1 0 0 0 0,0 0 0 0 0,1 0 1 0 0,-1 1-1 0 0,-4 1-39 0 0,-6 2 168 0 0,1 1-1 0 0,0 0 1 0 0,-3 2-168 0 0,8-1 16 0 0,0 0 0 0 0,0 0-1 0 0,0 0 1 0 0,1 1 0 0 0,0 1-1 0 0,1 0 1 0 0,0 0 0 0 0,-7 8-16 0 0,11-10 45 0 0,0-2-39 0 0,0 0 1 0 0,1 1 0 0 0,-1-1-1 0 0,1 1 1 0 0,0 0 0 0 0,1 0-1 0 0,-1 0 1 0 0,1 1 0 0 0,0-1 0 0 0,0 0-1 0 0,0 1 1 0 0,1 0 0 0 0,0-1-1 0 0,0 5-6 0 0,1-8 0 0 0,0 0 0 0 0,0-1 0 0 0,0 1 0 0 0,1 0 0 0 0,-1-1 0 0 0,1 1 0 0 0,-1 0 0 0 0,1-1 0 0 0,-1 1 0 0 0,1-1-1 0 0,0 1 1 0 0,0-1 0 0 0,0 1 0 0 0,0-1 0 0 0,0 1 0 0 0,0-1 0 0 0,0 0 0 0 0,1 0 0 0 0,-1 0 0 0 0,0 0 0 0 0,1 0 0 0 0,-1 0-1 0 0,1 0 1 0 0,-1 0 0 0 0,1 0 0 0 0,-1 0 0 0 0,1-1 0 0 0,-1 1 0 0 0,1-1 0 0 0,0 1 0 0 0,1-1 0 0 0,7 2 16 0 0,0-1 0 0 0,0 0 0 0 0,0 0 0 0 0,0-1 0 0 0,1 0-16 0 0,-1 0 46 0 0,22-1 21 0 0,-17 0 25 0 0,0 1 1 0 0,0 1-1 0 0,0 0 1 0 0,0 0-1 0 0,0 2 1 0 0,2 0-93 0 0,-9 0 21 0 0,1 0 1 0 0,-1 0 0 0 0,0 0-1 0 0,0 1 1 0 0,0 0 0 0 0,0 1 0 0 0,-1-1-1 0 0,0 2 1 0 0,0-1 0 0 0,0 1-1 0 0,1 1-21 0 0,-6-4 27 0 0,0-1-1 0 0,0 1 0 0 0,0-1 0 0 0,0 1 1 0 0,0 0-1 0 0,-1 0 0 0 0,1-1 1 0 0,-1 1-1 0 0,1 1 0 0 0,-1-1 0 0 0,0 0 1 0 0,0 0-1 0 0,-1 0 0 0 0,1 0 1 0 0,-1 4-27 0 0,1-2 37 0 0,-2 0-1 0 0,1 0 1 0 0,-1 0 0 0 0,1 1 0 0 0,-1-1 0 0 0,-1 0 0 0 0,1 0 0 0 0,-1 0 0 0 0,-1 3-37 0 0,-3 4 74 0 0,0 0 1 0 0,-1-1-1 0 0,-1 0 1 0 0,0 0-1 0 0,0 0 1 0 0,-1-1-1 0 0,-4 3-74 0 0,1 0 70 0 0,-1 0 1 0 0,-1-2-1 0 0,0 1 0 0 0,0-2 0 0 0,-1 0 1 0 0,-1-1-1 0 0,0 0 0 0 0,0-1 0 0 0,-8 2-70 0 0,4-3-4 0 0,13-4 33 0 0,-2 0 0 0 0,1-1 0 0 0,0 0-1 0 0,0 0 1 0 0,-1 0 0 0 0,1-1 0 0 0,-5 0-29 0 0,8-1 12 0 0,1 0 0 0 0,0-1 0 0 0,0 1 0 0 0,0-1 0 0 0,0 1 0 0 0,0-1 0 0 0,0 0 0 0 0,0-1 0 0 0,0 1 0 0 0,0-1 1 0 0,0 0-1 0 0,1 0 0 0 0,-1 0 0 0 0,1 0 0 0 0,-2-1-12 0 0,4 2-31 0 0,0 0 1 0 0,0 0 0 0 0,1 0-1 0 0,-1 0 1 0 0,0-1-1 0 0,0 1 1 0 0,1 0-1 0 0,-1 0 1 0 0,1 0-1 0 0,-1-1 1 0 0,1 1-1 0 0,-1 0 1 0 0,1 0 0 0 0,0-1-1 0 0,0 1 1 0 0,-1 0-1 0 0,1-1 1 0 0,0 1-1 0 0,0 0 1 0 0,0-1-1 0 0,1 1 1 0 0,-1-1 30 0 0,0 1-306 0 0,1-1 1 0 0,-1 1-1 0 0,0-1 1 0 0,1 1-1 0 0,0-1 0 0 0,-1 1 1 0 0,1-1-1 0 0,0 1 0 0 0,0 0 1 0 0,-1-1-1 0 0,1 1 1 0 0,1 0 305 0 0,3-7-2130 0 0</inkml:trace>
  <inkml:trace contextRef="#ctx0" brushRef="#br0" timeOffset="294.827">538 521 11976 0 0,'0'0'922'0'0,"0"0"-403"0"0,0 0 537 0 0,0 0 301 0 0,0 0 62 0 0,0 0-133 0 0,0 0-603 0 0,0 0-267 0 0,-3 13 1037 0 0,-3 13-294 0 0,6-25-1152 0 0,0 0-1 0 0,0-1 1 0 0,0 1-1 0 0,0-1 1 0 0,0 1 0 0 0,0 0-1 0 0,0-1 1 0 0,0 1-1 0 0,0 0 1 0 0,0-1-1 0 0,1 1 1 0 0,-1 0 0 0 0,0-1-1 0 0,0 1 1 0 0,1-1-1 0 0,-1 1 1 0 0,0 0 0 0 0,1-1-1 0 0,-1 1-6 0 0,3 6 60 0 0,-3-4-62 0 0,7 8-142 0 0,5 8-3763 0 0,-6-15-2863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0.0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 6 10136 0 0,'0'0'464'0'0,"0"0"-10"0"0,0 0-96 0 0,0 0 680 0 0,-7 14 3077 0 0,5 2-3347 0 0,0-1 0 0 0,0 0-1 0 0,2 1 1 0 0,0-1 0 0 0,1 0 0 0 0,1 6-768 0 0,1 3 543 0 0,2 0-1 0 0,0 0 0 0 0,7 16-542 0 0,-10-34 25 0 0,0-1 0 0 0,0 1 0 0 0,1 0-1 0 0,0-1 1 0 0,0 0 0 0 0,0 0 0 0 0,1 0 0 0 0,0 0-1 0 0,0 0 1 0 0,2 1-25 0 0,-6-5 27 0 0,1-1 0 0 0,0 1-1 0 0,-1-1 1 0 0,1 1 0 0 0,0-1 0 0 0,0 1-1 0 0,-1-1 1 0 0,1 0 0 0 0,0 1-1 0 0,0-1 1 0 0,-1 0 0 0 0,1 0-1 0 0,0 0 1 0 0,0 0 0 0 0,0 0 0 0 0,0 0-1 0 0,-1 0 1 0 0,1 0 0 0 0,0 0-1 0 0,0 0 1 0 0,0 0 0 0 0,0 0-1 0 0,-1 0 1 0 0,1-1 0 0 0,0 1 0 0 0,0 0-1 0 0,-1-1 1 0 0,1 1 0 0 0,0-1-1 0 0,0 1 1 0 0,-1 0 0 0 0,1-1 0 0 0,-1 0-1 0 0,1 1 1 0 0,0-1-27 0 0,1-1 67 0 0,1-1-1 0 0,-1 0 1 0 0,1 0 0 0 0,-1 0 0 0 0,0 0-1 0 0,0-2-66 0 0,-1 4-7 0 0,12-25 179 0 0,0-1 0 0 0,-1-3-172 0 0,-3 10 3 0 0,-8 18 1 0 0,0-1 0 0 0,0 1 0 0 0,1-1-1 0 0,-1 1 1 0 0,1 0 0 0 0,-1 0 0 0 0,1-1 0 0 0,0 1 0 0 0,0 1 0 0 0,1-2-4 0 0,-3 3-5 0 0,0 0 0 0 0,1 0 0 0 0,-1-1 0 0 0,0 1 0 0 0,1 0 1 0 0,-1 0-1 0 0,1 0 0 0 0,-1 0 0 0 0,0 0 0 0 0,1 0 0 0 0,-1 0 1 0 0,0 0-1 0 0,1 0 0 0 0,-1 0 0 0 0,0 0 0 0 0,1 0 0 0 0,-1 1 0 0 0,0-1 1 0 0,1 0-1 0 0,-1 0 0 0 0,0 0 0 0 0,1 0 0 0 0,-1 1 0 0 0,0-1 1 0 0,1 0-1 0 0,-1 0 0 0 0,0 0 0 0 0,0 1 0 0 0,1-1 0 0 0,-1 0 1 0 0,0 1-1 0 0,0-1 0 0 0,1 0 0 0 0,-1 1 0 0 0,0-1 0 0 0,0 0 1 0 0,0 1 4 0 0,10 13-61 0 0,-9-12 46 0 0,7 14-95 0 0,0 0 1 0 0,4 14 109 0 0,6 12-112 0 0,-12-29 145 0 0,1 0 0 0 0,0-1 0 0 0,1 0 0 0 0,7 9-33 0 0,-12-18 12 0 0,1 1 0 0 0,-1 0 0 0 0,0-1 0 0 0,1 0 0 0 0,0 0 0 0 0,-1 0 0 0 0,1 0 0 0 0,1-1 0 0 0,-1 1 0 0 0,0-1 0 0 0,0 0 0 0 0,1-1 0 0 0,-1 1 0 0 0,1-1 0 0 0,4 2-12 0 0,-6-3 27 0 0,0 0 0 0 0,0 0 0 0 0,0 0 0 0 0,0 0-1 0 0,0-1 1 0 0,0 1 0 0 0,0-1 0 0 0,-1 0 0 0 0,1 0 0 0 0,0 0-1 0 0,0 0 1 0 0,-1 0 0 0 0,1 0 0 0 0,0-1 0 0 0,-1 1 0 0 0,1-1 0 0 0,1-2-27 0 0,4-3 134 0 0,-1 0 1 0 0,0-1-1 0 0,0 1 1 0 0,2-5-135 0 0,-4 5 151 0 0,-1 2-104 0 0,-2 0 0 0 0,1-1 0 0 0,-1 1 0 0 0,0 0 0 0 0,0-1 0 0 0,0 0 0 0 0,-1 1 0 0 0,0-1 0 0 0,0 0 0 0 0,0 0 0 0 0,-1-1-47 0 0,4-19-7 0 0,-2 16 35 0 0,-1 0 0 0 0,0 0 0 0 0,-1-1 0 0 0,0 1-28 0 0,0-1 58 0 0,0 0 0 0 0,1 0 0 0 0,1-7-58 0 0,-1 10-26 0 0,-1 1 0 0 0,1-1 1 0 0,-1 0-1 0 0,-1 1 1 0 0,1-1-1 0 0,-3-7 26 0 0,-1-25-780 0 0,4 38 738 0 0,0 1 1 0 0,1 0-1 0 0,-1-1 0 0 0,0 1 0 0 0,1 0 0 0 0,-1 0 1 0 0,1 0-1 0 0,-1-1 0 0 0,1 1 0 0 0,-1 0 0 0 0,1 0 42 0 0,3-11-564 0 0,-4 11 72 0 0,0 1-992 0 0,0 0-437 0 0,0 0-86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0.3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9672 0 0,'1'0'102'0'0,"-1"0"-1"0"0,1 0 1 0 0,0 0 0 0 0,0 0 0 0 0,-1 0 0 0 0,1 0-1 0 0,0 1 1 0 0,-1-1 0 0 0,1 0 0 0 0,0 1 0 0 0,-1-1-1 0 0,1 0 1 0 0,0 1 0 0 0,-1-1 0 0 0,1 0 0 0 0,-1 1-1 0 0,1-1 1 0 0,0 1 0 0 0,-1-1 0 0 0,1 1 0 0 0,-1 0 0 0 0,0-1-1 0 0,1 1 1 0 0,-1-1 0 0 0,1 1 0 0 0,-1 0 0 0 0,0-1-1 0 0,0 1 1 0 0,1 0 0 0 0,-1 0 0 0 0,0-1 0 0 0,0 1-1 0 0,0 0 1 0 0,0 0-102 0 0,1 4 814 0 0,-1 0 0 0 0,0 1 0 0 0,0-1 0 0 0,0 0 0 0 0,-1 1-814 0 0,0 12 1984 0 0,1 9 219 0 0,-1-23-1987 0 0,1 0 0 0 0,-1 1 0 0 0,1-1 0 0 0,1 0 0 0 0,-1 1 0 0 0,1 1-216 0 0,0 17 570 0 0,-1-21-552 0 0,0 1 0 0 0,0 0 0 0 0,1 0 0 0 0,-1-1 0 0 0,0 1 0 0 0,1 0 0 0 0,0-1 0 0 0,-1 1 0 0 0,1-1 1 0 0,0 1-1 0 0,0-1 0 0 0,1 1 0 0 0,-1-1 0 0 0,0 1 0 0 0,1-1 0 0 0,0 0 0 0 0,1 2-18 0 0,15 14 890 0 0,-17-17-1018 0 0,-1-1-6 0 0,0 0-203 0 0,1-2-879 0 0,15-11-3100 0 0,-8 4-2558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0.6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 31 10592 0 0,'-7'-5'964'0'0,"0"2"-836"0"0,6 3-123 0 0,0-1-1 0 0,0 1 1 0 0,-1-1-1 0 0,1 0 1 0 0,0 1-1 0 0,0-1 1 0 0,0 0 0 0 0,0 0-1 0 0,0 0 1 0 0,0 0-1 0 0,0 1 1 0 0,0-2 0 0 0,0 1-5 0 0,-11-6 3719 0 0,6 4 248 0 0,11 2-2048 0 0,-3 1-2015 0 0,4 3-198 0 0,19 13-572 0 0,-10-2-4834 0 0,-5-3-493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2:58.58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5 384 3224 0 0,'0'0'143'0'0,"1"-8"26"0"0,11-65 11948 0 0,-8 23-8121 0 0,-3-20-3996 0 0,2 21 624 0 0,-1 33-360 0 0,-2 0 0 0 0,1 0 1 0 0,-2 0-1 0 0,-1-5-264 0 0,-6-17 873 0 0,8 38-855 0 0,0 0 0 0 0,0-1-1 0 0,0 1 1 0 0,0-1 0 0 0,0 1 0 0 0,0-1-1 0 0,0 1 1 0 0,0-1 0 0 0,0 1-1 0 0,0 0 1 0 0,0-1 0 0 0,0 1-1 0 0,-1-1 1 0 0,1 1 0 0 0,0 0 0 0 0,0-1-1 0 0,0 1 1 0 0,-1-1 0 0 0,1 1-1 0 0,0 0 1 0 0,-1-1 0 0 0,1 1-1 0 0,0 0 1 0 0,-1 0 0 0 0,1-1-1 0 0,-1 1-17 0 0,-2 10 237 0 0,-1 19-252 0 0,0 17 4 0 0,3 0-1 0 0,1 0 1 0 0,7 39 11 0 0,-3-58 80 0 0,2 13 36 0 0,-5-22-92 0 0,1-1 0 0 0,1 1 0 0 0,1 3-24 0 0,-2-13 49 0 0,1 0-1 0 0,-1 0 1 0 0,1 0-1 0 0,1 0 1 0 0,-1-1 0 0 0,1 0-1 0 0,5 7-48 0 0,-9-13 15 0 0,2 0 0 0 0,-1 1 0 0 0,0-1 1 0 0,0 0-1 0 0,0 0 0 0 0,0 0 0 0 0,1 0 0 0 0,-1 0 0 0 0,1 0 0 0 0,-1 0 0 0 0,0 0 0 0 0,1 0 0 0 0,0-1 0 0 0,-1 1 0 0 0,1-1 0 0 0,-1 1 0 0 0,1-1 0 0 0,0 1 0 0 0,0-1-15 0 0,0 0 29 0 0,1 0 0 0 0,0 0-1 0 0,-1-1 1 0 0,1 1 0 0 0,-1-1-1 0 0,1 1 1 0 0,-1-1 0 0 0,1 0-1 0 0,-1 0 1 0 0,1 0 0 0 0,1-1-29 0 0,5-3 101 0 0,0-1 0 0 0,-1-1 0 0 0,1 1 0 0 0,-1-2 0 0 0,3-2-101 0 0,-11 10 4 0 0,10-11 82 0 0,0 0 0 0 0,-1-1-1 0 0,2-3-85 0 0,20-26 55 0 0,-9 24-2 0 0,-22 17-53 0 0,0 0 0 0 0,1 0 0 0 0,-1 0 0 0 0,0-1 0 0 0,0 1 0 0 0,1 0 0 0 0,-1 0 0 0 0,0 0 0 0 0,0-1 0 0 0,1 1 0 0 0,-1 0 0 0 0,0 0 0 0 0,0 0 0 0 0,1 0 0 0 0,-1 0 0 0 0,0 0 0 0 0,1 0 0 0 0,-1 0 0 0 0,0 0 0 0 0,1 0 0 0 0,-1 0 0 0 0,0 0 0 0 0,0 0 0 0 0,1 0 0 0 0,-1 0 0 0 0,0 0 0 0 0,1 0 0 0 0,-1 0 0 0 0,0 0 0 0 0,0 0 0 0 0,1 0 0 0 0,-1 1 0 0 0,0-1 0 0 0,1 0 0 0 0,-1 0 0 0 0,0 0 0 0 0,0 1 0 0 0,0-1 0 0 0,1 0 0 0 0,-1 0 0 0 0,0 0 0 0 0,0 1 0 0 0,0-1 0 0 0,1 0 0 0 0,-1 0 0 0 0,0 1 0 0 0,0-1 0 0 0,6 15 0 0 0,-5-11 0 0 0,1 1 0 0 0,-1 0 0 0 0,1 1 0 0 0,-1-1-1 0 0,0 0 1 0 0,0 2 0 0 0,0-1 3 0 0,0-1-1 0 0,1 1 0 0 0,-1-1 1 0 0,1 1-1 0 0,0 0-2 0 0,5 8 49 0 0,-2-2 38 0 0,1 0 1 0 0,5 8-88 0 0,-8-16 7 0 0,0 0 0 0 0,0 0 0 0 0,0 0 0 0 0,1-1 1 0 0,0 1-1 0 0,-1-1 0 0 0,1 0 0 0 0,0 0 0 0 0,1 0-7 0 0,1 1 10 0 0,0-1-1 0 0,0 0 1 0 0,0 0-1 0 0,0-1 1 0 0,1 1 0 0 0,-1-1-1 0 0,1-1 1 0 0,-1 1 0 0 0,1-1-1 0 0,0 0 1 0 0,0-1 0 0 0,-1 0-1 0 0,1 0 1 0 0,0 0-10 0 0,-2-1-36 0 0,-1 1 0 0 0,0-1-1 0 0,0 0 1 0 0,0 0 0 0 0,0-1 0 0 0,0 1 0 0 0,0-1 0 0 0,0 0 0 0 0,0 0-1 0 0,0 0 1 0 0,-1-1 0 0 0,1 1 0 0 0,-1-1 0 0 0,0 0 0 0 0,0 0 0 0 0,0 0 0 0 0,0 0-1 0 0,0 0 1 0 0,-1-1 0 0 0,1 1 0 0 0,-1-1 0 0 0,1-3 36 0 0,-1 3-476 0 0,-1 0 1 0 0,1-1-1 0 0,-1 1 1 0 0,0-1-1 0 0,-1 0 1 0 0,1 1-1 0 0,-1-1 1 0 0,0 0-1 0 0,0 1 1 0 0,0-1-1 0 0,-1-1 476 0 0,0-8-1728 0 0</inkml:trace>
  <inkml:trace contextRef="#ctx0" brushRef="#br0" timeOffset="263.67">379 205 7832 0 0,'-31'-3'576'0'0,"10"-2"5622"0"0,0-1-1 0 0,-7-2-6197 0 0,25 6 531 0 0,2 2-92 0 0,1 0-21 0 0,0 0-43 0 0,0 0-174 0 0,0 0-75 0 0,1-1-20 0 0,3 0-257 0 0,-1 0-1 0 0,1-1 1 0 0,0 1-1 0 0,-1 1 1 0 0,1-1-1 0 0,0 0 1 0 0,0 1-1 0 0,0 0 1 0 0,0 0-1 0 0,0 0 1 0 0,0 1 0 0 0,-1-1-1 0 0,1 1 1 0 0,3 0 151 0 0,3 1-1586 0 0,3 1-3297 0 0,2-1-1343 0 0</inkml:trace>
  <inkml:trace contextRef="#ctx0" brushRef="#br0" timeOffset="735.048">553 371 5984 0 0,'-2'3'149'0'0,"1"0"0"0"0,0 1 0 0 0,1-1 0 0 0,-1 1 0 0 0,1-1 1 0 0,-1 3-150 0 0,2 38 5990 0 0,0-19-3241 0 0,0-7-1247 0 0,0-14-1091 0 0,-1 1 0 0 0,0 0 1 0 0,1 0-1 0 0,-2-1 1 0 0,1 1-1 0 0,-1 0 0 0 0,1 0 1 0 0,-1-1-1 0 0,-2 4-411 0 0,3-7 457 0 0,0-1-19 0 0,0 0-80 0 0,0 0-35 0 0,0 0-10 0 0,0 0-15 0 0,0 0-61 0 0,-1 0-204 0 0,0 0 1 0 0,1 0-1 0 0,-1-1 1 0 0,0 1-1 0 0,1 0 1 0 0,-1-1-1 0 0,1 1 1 0 0,-1-1-1 0 0,0 1 1 0 0,1 0-1 0 0,-1-1 1 0 0,1 0-1 0 0,-1 1 1 0 0,1-1-1 0 0,0 1 1 0 0,-1-1-1 0 0,1 1 0 0 0,-1-1 1 0 0,1 0-1 0 0,0 1 1 0 0,0-1-1 0 0,-1 0 1 0 0,1 1-1 0 0,0-1 1 0 0,0 0-1 0 0,0 0 1 0 0,0 1-1 0 0,0-1 1 0 0,0 0-1 0 0,0 1 1 0 0,0-2-34 0 0,-1-29-59 0 0,1 23 61 0 0,1 3-41 0 0,-1 0 0 0 0,1 0 0 0 0,0-1 0 0 0,0 1 0 0 0,0 0 0 0 0,1 0-1 0 0,0 1 1 0 0,0-1 0 0 0,0 0 0 0 0,0 1 0 0 0,1-1 0 0 0,2-2 39 0 0,-4 6-12 0 0,-1 0 0 0 0,1 0 1 0 0,0 0-1 0 0,0 0 0 0 0,0 0 0 0 0,0 0 0 0 0,1 0 1 0 0,-1 1-1 0 0,0-1 0 0 0,0 0 0 0 0,0 1 1 0 0,1-1-1 0 0,-1 1 0 0 0,0-1 0 0 0,1 1 0 0 0,-1-1 1 0 0,0 1-1 0 0,1 0 0 0 0,-1 0 0 0 0,0 0 0 0 0,1 0 1 0 0,-1 0-1 0 0,0 0 0 0 0,1 0 0 0 0,-1 0 1 0 0,1 1 11 0 0,1 0-30 0 0,0 0 0 0 0,0 0 0 0 0,0 0 0 0 0,0 1 0 0 0,0-1 0 0 0,-1 1 0 0 0,1 0 0 0 0,-1-1 1 0 0,1 1-1 0 0,1 2 30 0 0,43 47-259 0 0,-29-31 219 0 0,0-1 0 0 0,3 1 40 0 0,-15-15 31 0 0,1 0 0 0 0,-1 0 0 0 0,1 0 0 0 0,1-1 1 0 0,-1 0-1 0 0,1 0 0 0 0,-1 0 0 0 0,6 0-31 0 0,-9-3 43 0 0,1 0 0 0 0,-1 0-1 0 0,1 0 1 0 0,0-1-1 0 0,-1 0 1 0 0,1 0 0 0 0,-1 0-1 0 0,1-1 1 0 0,0 0 0 0 0,-1 1-1 0 0,1-2 1 0 0,-1 1-1 0 0,0 0 1 0 0,1-1 0 0 0,-1 0-1 0 0,0 0-42 0 0,4-2 93 0 0,0 0-1 0 0,-1-1 0 0 0,0 0 0 0 0,1 0 1 0 0,-2-1-1 0 0,1 0 0 0 0,5-6-92 0 0,-10 9 4 0 0,1-1 0 0 0,-1 1 0 0 0,0-1 0 0 0,0 0-1 0 0,0 1 1 0 0,0-2-4 0 0,7-13 44 0 0,-4 9-21 0 0,-2 0-1 0 0,1 0 1 0 0,-1 0 0 0 0,0 0-1 0 0,-1 0 1 0 0,0-1 0 0 0,-1 1-1 0 0,0-1 1 0 0,0 1 0 0 0,-1-1-1 0 0,0 1 1 0 0,-1-1 0 0 0,0 1-1 0 0,0-3-22 0 0,0 11-1 0 0,1 0-1 0 0,0 0 1 0 0,0-1-1 0 0,0 1 1 0 0,-1 0-1 0 0,1 0 0 0 0,0 0 1 0 0,-1 0-1 0 0,1 0 1 0 0,-1 0-1 0 0,0 0 1 0 0,1 0-1 0 0,-1 0 1 0 0,0 0-1 0 0,1 0 0 0 0,-1 0 1 0 0,0 0-1 0 0,0 0 1 0 0,0 1-1 0 0,0-1 1 0 0,0 0-1 0 0,0 0 1 0 0,0 1-1 0 0,0-1 2 0 0,-1 1-8 0 0,1-1 0 0 0,-1 1 0 0 0,0 0 0 0 0,1 0 0 0 0,-1 0 0 0 0,0 0 0 0 0,1 0 0 0 0,-1 0 0 0 0,0 0 0 0 0,1 1 0 0 0,-1-1 0 0 0,0 0 0 0 0,1 1 0 0 0,-1 0 0 0 0,0 0 8 0 0,-2 0-5 0 0,0 1 0 0 0,0 0 1 0 0,0 1-1 0 0,1-1 0 0 0,-1 0 0 0 0,1 1 0 0 0,-1 0 0 0 0,1 0 0 0 0,0 0 0 0 0,0 0 0 0 0,1 1 0 0 0,-3 3 5 0 0,1 0 0 0 0,1 0 0 0 0,0 1 0 0 0,1 0 0 0 0,0 0 0 0 0,0-1 0 0 0,0 1 0 0 0,1 0-1 0 0,1 0 1 0 0,-1 0 0 0 0,1 1 0 0 0,0-1 0 0 0,1 0 0 0 0,0 2 0 0 0,0-5 1 0 0,0 0 0 0 0,1 1-1 0 0,-1-1 1 0 0,1 0 0 0 0,0 0 0 0 0,0 0 0 0 0,1 0-1 0 0,0 0 1 0 0,-1-1 0 0 0,2 1 0 0 0,-1-1 0 0 0,0 0-1 0 0,1 0 1 0 0,0 0 0 0 0,0 0 0 0 0,0-1 0 0 0,0 1-1 0 0,1-1 1 0 0,-1 0 0 0 0,2 0-1 0 0,2 2 18 0 0,1-1 1 0 0,1 0-1 0 0,-1-1 0 0 0,0 0 0 0 0,1-1 1 0 0,-1 0-1 0 0,1 0 0 0 0,0-1 1 0 0,0 0-1 0 0,0-1 0 0 0,3 0-18 0 0,11-1-13 0 0,-1-1 1 0 0,1-1-1 0 0,21-5 13 0 0,3-4-3177 0 0,-16 5-1808 0 0,-1-1-2158 0 0</inkml:trace>
  <inkml:trace contextRef="#ctx0" brushRef="#br0" timeOffset="3685.44">1461 541 2760 0 0,'0'0'125'0'0,"0"0"274"0"0,-1-14 10531 0 0,-1 9-9800 0 0,0 4-852 0 0,1-1 1 0 0,-1 1-1 0 0,0-1 1 0 0,0 1-1 0 0,0 0 1 0 0,0 0-1 0 0,0-1 1 0 0,0 2-1 0 0,-1-1 1 0 0,1 0-1 0 0,0 0 1 0 0,0 1-1 0 0,-1-1 1 0 0,1 1 0 0 0,0 0-1 0 0,-1 0-278 0 0,-43 0 1210 0 0,23 1-321 0 0,-100 7 327 0 0,149-19-5221 0 0,-13 8-3017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0.9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197 276 6912 0 0,'-4'5'622'0'0,"-18"4"-150"0"0,3 2 2162 0 0,11-7-1072 0 0,1 0 1 0 0,0 0-1 0 0,0 1 0 0 0,1 0 0 0 0,-1 1-1562 0 0,-9 6 900 0 0,14-10-792 0 0,0-1 0 0 0,0 1-1 0 0,0 0 1 0 0,0-1 0 0 0,0 1-1 0 0,0 0 1 0 0,0 0 0 0 0,1 0-1 0 0,-1 1 1 0 0,1-1 0 0 0,-1 0-1 0 0,1 0 1 0 0,0 1 0 0 0,0-1-1 0 0,0 1 1 0 0,0 2-108 0 0,0-3 76 0 0,0 0 0 0 0,-1 1 0 0 0,1-1 0 0 0,0 0 1 0 0,-1 1-1 0 0,1-1 0 0 0,-1 0 0 0 0,1 0 0 0 0,-1 0 0 0 0,-2 1-76 0 0,2-1 82 0 0,0 0 0 0 0,0 1 0 0 0,0-1 0 0 0,0 0 0 0 0,1 1 0 0 0,-1-1 0 0 0,1 1 0 0 0,-2 1-82 0 0,-2 15 487 0 0,-5 8 206 0 0,9-24-662 0 0,-1 0 0 0 0,0 0 0 0 0,1 0 0 0 0,0 0 0 0 0,-1 0 0 0 0,1 0 0 0 0,1 0 0 0 0,-1 1 0 0 0,0-1 0 0 0,1 0 0 0 0,-1 1-1 0 0,1-1 1 0 0,0 0 0 0 0,0 1 0 0 0,1 1-31 0 0,-4 6 16 0 0,3-10-11 0 0,0-1 0 0 0,-1 1 0 0 0,1 0 0 0 0,0 0 0 0 0,0-1 0 0 0,0 1 1 0 0,-1 0-1 0 0,1-1 0 0 0,0 1 0 0 0,0 0 0 0 0,0 0 0 0 0,0-1 0 0 0,0 1 0 0 0,0 0 0 0 0,0 0 1 0 0,0-1-1 0 0,1 1 0 0 0,-1 0 0 0 0,0-1 0 0 0,0 1 0 0 0,1 0 0 0 0,-1 0-5 0 0,2 1-35 0 0,1 0 0 0 0,0 0 1 0 0,-1 0-1 0 0,1 0 0 0 0,0 0 0 0 0,0-1 0 0 0,0 1 0 0 0,0-1 0 0 0,0 0 0 0 0,0 0 0 0 0,1 0 0 0 0,-1 0 1 0 0,0-1-1 0 0,0 1 0 0 0,1-1 0 0 0,-1 0 0 0 0,3 0 35 0 0,-1 0 85 0 0,-1 0-1 0 0,1 0 1 0 0,0-1 0 0 0,-1 0-1 0 0,1 0 1 0 0,-1 0 0 0 0,1 0-1 0 0,-1-1 1 0 0,1 0 0 0 0,-1 0-1 0 0,0 0 1 0 0,2-1-85 0 0,0-1 38 0 0,0 1 1 0 0,1-1-1 0 0,-1 0 0 0 0,-1-1 1 0 0,1 0-1 0 0,-1 0 1 0 0,0 0-1 0 0,0 0 0 0 0,1-2-38 0 0,6-9 63 0 0,-7 10-39 0 0,-1 1 1 0 0,0-1-1 0 0,0 0 0 0 0,0-1 1 0 0,-1 1-1 0 0,0-1 0 0 0,0 1 1 0 0,0-3-25 0 0,9-36 132 0 0,-4 17-55 0 0,-1 0 0 0 0,-1-1-77 0 0,24-146 0 0 0,-25 149-21 0 0,-4 18-34 0 0,1 0 0 0 0,-1 1-1 0 0,0-1 1 0 0,-1 0-1 0 0,0 0 1 0 0,0-1 55 0 0,2-13-82 0 0,-2 20 115 0 0,1 0 0 0 0,-1-1 0 0 0,1 1 0 0 0,-1 0 0 0 0,0 0 0 0 0,0 0 0 0 0,0 0 0 0 0,0-1 0 0 0,0 1 0 0 0,-1 0 1 0 0,1 0-1 0 0,-1 0-33 0 0,1 2 0 0 0,0 0 0 0 0,0 0 1 0 0,0 0-1 0 0,0 0 0 0 0,0 0 1 0 0,0 0-1 0 0,0 1 0 0 0,0-1 1 0 0,0 0-1 0 0,0 0 0 0 0,0 0 1 0 0,0 0-1 0 0,0 0 0 0 0,0 0 1 0 0,0 1-1 0 0,0-1 0 0 0,-1 0 1 0 0,1 0-1 0 0,0 0 0 0 0,0 0 1 0 0,0 0-1 0 0,0 0 0 0 0,0 0 1 0 0,0 0-1 0 0,0 1 0 0 0,0-1 1 0 0,-1 0-1 0 0,1 0 0 0 0,0 0 1 0 0,0 0-1 0 0,0 0 0 0 0,0 0 1 0 0,0 0-1 0 0,0 0 0 0 0,-1 0 1 0 0,1 0-1 0 0,0 0 0 0 0,0 0 1 0 0,0 0-1 0 0,0 0 0 0 0,0 0 1 0 0,-1 0-1 0 0,1 0 0 0 0,0 0 1 0 0,0 0-1 0 0,0 0 0 0 0,0 0 1 0 0,0 0-1 0 0,0 0 0 0 0,-1 0 1 0 0,1-1-1 0 0,0 1 0 0 0,0 0 1 0 0,0 0-1 0 0,0 0 0 0 0,0 0 1 0 0,0 0-1 0 0,0 0 0 0 0,0 0 1 0 0,-1 0-1 0 0,1-1 0 0 0,0 1 1 0 0,0 0-1 0 0,0 0 0 0 0,0 0 1 0 0,0 0-1 0 0,0 0 0 0 0,0-1 0 0 0,-1 6 0 0 0,0-1 0 0 0,0 1 0 0 0,1-1 0 0 0,-1 1 0 0 0,1 1 0 0 0,-2 17 0 0 0,0-3 0 0 0,1-1 0 0 0,0 0 0 0 0,1 0 0 0 0,3 16 0 0 0,-1-9 0 0 0,1 124 0 0 0,2-37 0 0 0,-4-98 28 0 0,0-1 0 0 0,4 14-28 0 0,-3-14 86 0 0,0 1 0 0 0,0 12-86 0 0,-1-18 74 0 0,0-1 0 0 0,0 1 0 0 0,1-1 0 0 0,0 0 0 0 0,1 0 0 0 0,0 0 0 0 0,0 0 0 0 0,1 0 0 0 0,0-1 0 0 0,0 1-74 0 0,21 26 0 0 0,-25-33-28 0 0,1 0-1 0 0,-1-1 1 0 0,1 1 0 0 0,-1 0-1 0 0,1-1 1 0 0,0 1-1 0 0,-1-1 1 0 0,1 1 0 0 0,0-1-1 0 0,0 1 1 0 0,-1-1-1 0 0,1 0 1 0 0,0 1-1 0 0,0-1 1 0 0,-1 0 0 0 0,1 0-1 0 0,0 1 1 0 0,0-1-1 0 0,0 0 1 0 0,0 0 0 0 0,-1 0-1 0 0,1 0 1 0 0,0 0-1 0 0,0 0 1 0 0,0 0 0 0 0,0 0-1 0 0,-1-1 1 0 0,1 1-1 0 0,0 0 1 0 0,0 0 0 0 0,0-1-1 0 0,-1 1 1 0 0,1 0-1 0 0,0-1 1 0 0,0 1 28 0 0,3-2-270 0 0,-1-1 0 0 0,1 1 0 0 0,-1-1 0 0 0,1 0 0 0 0,-1 1 0 0 0,2-3 270 0 0,5-8-2584 0 0,-3-3-5281 0 0</inkml:trace>
  <inkml:trace contextRef="#ctx0" brushRef="#br0" timeOffset="327.83">581 174 17135 0 0,'0'0'56'0'0,"-1"0"0"0"0,0 0 0 0 0,1 0-1 0 0,-1 0 1 0 0,0 0 0 0 0,1 0 0 0 0,-1 1-1 0 0,0-1 1 0 0,1 0 0 0 0,-1 0 0 0 0,0 1-1 0 0,1-1 1 0 0,-1 0 0 0 0,1 0-1 0 0,-1 1 1 0 0,1-1 0 0 0,-1 1 0 0 0,1-1-1 0 0,-1 1 1 0 0,1-1 0 0 0,-1 1 0 0 0,1-1-1 0 0,-1 1 1 0 0,1-1 0 0 0,0 1-1 0 0,-1-1 1 0 0,1 1 0 0 0,0 0 0 0 0,0-1-1 0 0,-1 1 1 0 0,1 0 0 0 0,0-1 0 0 0,0 1-1 0 0,0-1 1 0 0,0 1 0 0 0,0 0-56 0 0,-1 4-42 0 0,1-1 0 0 0,1 1 1 0 0,-1 0-1 0 0,1-1 0 0 0,0 3 42 0 0,1 9 400 0 0,-2-11-271 0 0,1 0 0 0 0,0 0 1 0 0,0 0-1 0 0,0 0 0 0 0,0 0 1 0 0,1-1-1 0 0,0 1 0 0 0,0 0-129 0 0,1 1 186 0 0,-1-1-1 0 0,0 1 1 0 0,-1-1 0 0 0,1 1-1 0 0,-1 5-185 0 0,1 1 314 0 0,-1 0 0 0 0,2 0-1 0 0,-1 0 1 0 0,2 0-314 0 0,0 5 326 0 0,-1 1 0 0 0,0-1 1 0 0,-2 1-1 0 0,0 5-326 0 0,1 7 192 0 0,-5 39-56 0 0,-1-48-19 0 0,-1-1-2548 0 0,0-21 496 0 0,-15 0-90 0 0,14 0-20 0 0</inkml:trace>
  <inkml:trace contextRef="#ctx0" brushRef="#br0" timeOffset="617.825">424 444 9216 0 0,'4'0'232'0'0,"12"-2"380"0"0,-12 1-507 0 0,55-2 6519 0 0,2-3-4390 0 0,-41 5-1318 0 0,1-1 0 0 0,10-2-916 0 0,-2-2 494 0 0,-15 4-474 0 0,-1-1 1 0 0,1 0-1 0 0,-1-1 1 0 0,0 0-1 0 0,0-1 0 0 0,10-5-20 0 0,-13 4-441 0 0,0 0 0 0 0,0-1 0 0 0,-1 0 0 0 0,0-1 0 0 0,0 0 0 0 0,6-7 441 0 0,-3 1-6825 0 0</inkml:trace>
  <inkml:trace contextRef="#ctx0" brushRef="#br0" timeOffset="913.495">940 39 11976 0 0,'0'0'546'0'0,"0"0"-10"0"0,1 2-344 0 0,7 38 2687 0 0,-3-24-1929 0 0,-1 0 1 0 0,-1 0-1 0 0,0 1-950 0 0,6 28 1363 0 0,-2-15-479 0 0,-2 0 0 0 0,-1 1 1 0 0,-1 11-885 0 0,0 93 917 0 0,-3-130-868 0 0,0-3 439 0 0,0-2 21 0 0,0 0-66 0 0,11-16-280 0 0,-6 10-161 0 0,0-2 73 0 0,3-4-551 0 0,0 0 1 0 0,0 1 0 0 0,1 0 0 0 0,5-5 475 0 0,-10 12-25 0 0,6-5-9 0 0,0 0 0 0 0,0 0 0 0 0,1 1 0 0 0,1-1 34 0 0,-9 7 0 0 0,0 1-1 0 0,0-1 1 0 0,1 0 0 0 0,-1 1 0 0 0,0 0-1 0 0,1 0 1 0 0,-1 0 0 0 0,1 0 0 0 0,-1 0-1 0 0,1 1 1 0 0,-1 0 0 0 0,1-1-1 0 0,-1 1 1 0 0,1 1 0 0 0,-1-1 0 0 0,1 0-1 0 0,2 2 1 0 0,-1-1 0 0 0,0 0 0 0 0,0 0 0 0 0,0 1 0 0 0,0 0 0 0 0,-1 0 0 0 0,1 0 0 0 0,-1 0 0 0 0,0 1 0 0 0,1 0 0 0 0,-1 0 0 0 0,0 0 0 0 0,3 4 0 0 0,88 92 64 0 0,-88-92 340 0 0,-1 1 0 0 0,1-1 0 0 0,-1 1 0 0 0,3 6-404 0 0,-6-10-94 0 0,-1 0 0 0 0,0 0 0 0 0,0 0 0 0 0,0 0 0 0 0,0 0 0 0 0,-1 1 0 0 0,0-1 0 0 0,0 1 0 0 0,0-1 0 0 0,0 5 94 0 0,-2-7-1436 0 0,-7 3-76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5:31.0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263 61 11056 0 0,'-6'-3'190'0'0,"0"-1"1"0"0,-1 2 0 0 0,1-1 0 0 0,-1 1 0 0 0,1 0-1 0 0,-1 0 1 0 0,0 0 0 0 0,0 1 0 0 0,1 0 0 0 0,-1 1-1 0 0,-3 0-190 0 0,-6 0 1009 0 0,0 1 0 0 0,0 0 0 0 0,0 1 0 0 0,-5 2-1009 0 0,16-2 162 0 0,-1 0 1 0 0,1 0-1 0 0,-1 0 0 0 0,1 0 1 0 0,0 1-1 0 0,0 0 0 0 0,0 0 1 0 0,0 0-1 0 0,1 1 0 0 0,0-1 1 0 0,-1 1-1 0 0,1 0 0 0 0,0 1 1 0 0,-3 3-163 0 0,5-5 25 0 0,0 0 0 0 0,0 0 0 0 0,0 0 0 0 0,0 1 0 0 0,0-1 0 0 0,1 1 0 0 0,-1-1 0 0 0,1 1 0 0 0,0-1 0 0 0,0 1 0 0 0,0 0 0 0 0,1 0 0 0 0,-1-1 0 0 0,1 1 0 0 0,0 0 0 0 0,0 0 0 0 0,0 0 0 0 0,1-1 0 0 0,-1 1 0 0 0,1 0 0 0 0,0-1 0 0 0,1 4-25 0 0,1-1-20 0 0,0 0-1 0 0,0 0 1 0 0,1-1 0 0 0,0 1 0 0 0,0-1 0 0 0,0 0 0 0 0,1 0 0 0 0,0-1-1 0 0,0 1 1 0 0,0-1 0 0 0,0 0 0 0 0,1-1 0 0 0,3 3 20 0 0,14 7 330 0 0,1-1 0 0 0,22 7-330 0 0,-10-4-60 0 0,-4-1 118 0 0,78 33-668 0 0,-110-47 663 0 0,0 0-1 0 0,1 0 1 0 0,-1 0-1 0 0,0 0 1 0 0,1 0-1 0 0,-1 0 1 0 0,0 0-1 0 0,1 1 0 0 0,-1-1 1 0 0,0 0-1 0 0,1 0 1 0 0,-1 0-1 0 0,0 0 1 0 0,0 1-1 0 0,1-1 1 0 0,-1 0-1 0 0,0 0 0 0 0,0 1 1 0 0,1-1-1 0 0,-1 0 1 0 0,0 0-1 0 0,0 1 1 0 0,0-1-1 0 0,1 0 1 0 0,-1 1-1 0 0,0-1 1 0 0,0 0-1 0 0,0 1 0 0 0,0-1 1 0 0,0 0-1 0 0,0 1 1 0 0,0-1-1 0 0,0 0 1 0 0,0 1-1 0 0,0-1 1 0 0,0 0-1 0 0,0 1 0 0 0,0-1-52 0 0,0 1 62 0 0,-1 0-1 0 0,0 0 0 0 0,1 0 0 0 0,-1 0 0 0 0,0 0 0 0 0,0 0 0 0 0,1-1 0 0 0,-1 1 0 0 0,0 0 0 0 0,0 0 0 0 0,0-1 1 0 0,0 1-62 0 0,-29 14 468 0 0,-13-1-197 0 0,-1-3 0 0 0,-17 2-271 0 0,45-9 103 0 0,-2-1-103 0 0,-16 5-73 0 0,33-8-6 0 0,1 0-67 0 0,0 0-280 0 0,0 0-118 0 0,0 0-28 0 0,0 0-254 0 0,1 0-1053 0 0,4-2-448 0 0</inkml:trace>
  <inkml:trace contextRef="#ctx0" brushRef="#br0" timeOffset="1">504 284 12896 0 0,'0'0'594'0'0,"0"0"-16"0"0,0 0-181 0 0,0 0 618 0 0,0 0 304 0 0,3 7 2123 0 0,-1-1-2926 0 0,0 1 0 0 0,-1-1 0 0 0,0 1 1 0 0,0-1-1 0 0,0 2-516 0 0,0 1 629 0 0,0-1 1 0 0,0 0-1 0 0,3 7-629 0 0,1 3 710 0 0,-4-13-767 0 0,0 1 1 0 0,1-1 0 0 0,-1 0 0 0 0,1 0 0 0 0,0 1-1 0 0,1-1 1 0 0,-1 0 0 0 0,4 4 56 0 0,-4-7-49 0 0,1 0-43 0 0,-2 0-3770 0 0,-1-2 2270 0 0</inkml:trace>
  <inkml:trace contextRef="#ctx0" brushRef="#br0" timeOffset="2">732 306 4608 0 0,'0'0'353'0'0,"1"1"-231"0"0,7 11 852 0 0,7 7 4922 0 0,-2-1-2229 0 0,-2-4-2485 0 0,-4-5-251 0 0,0 1 0 0 0,0 0 0 0 0,-1 1 0 0 0,2 4-931 0 0,-7-13 545 0 0,-1-2-1 0 0,0 0-14 0 0,0 0-62 0 0,0 0-27 0 0,0 0-8 0 0,0 0-41 0 0,0 0-166 0 0,0 0-70 0 0,0 0-18 0 0,0 0-2 0 0,12-9 272 0 0,-8 4-332 0 0,-1 0-1 0 0,0 0 1 0 0,0-1-1 0 0,0 1 0 0 0,-1-1 1 0 0,0 1-1 0 0,0-1 1 0 0,0 0-76 0 0,8-20-72 0 0,-7 20 29 0 0,-1 0 53 0 0,1 0 1 0 0,1 0-1 0 0,-1 0 0 0 0,1 0 0 0 0,0 0 1 0 0,0 1-1 0 0,0-1 0 0 0,1 1 0 0 0,0 0 0 0 0,0 1 1 0 0,2-2-11 0 0,-4 4-32 0 0,0-1 1 0 0,0 1 0 0 0,1 0 0 0 0,-1 0 0 0 0,0 0 0 0 0,1 1 0 0 0,0-1 0 0 0,-1 1-1 0 0,1 0 1 0 0,0 0 0 0 0,0 0 0 0 0,0 1 0 0 0,-1-1 0 0 0,1 1 0 0 0,0 0-1 0 0,0 0 1 0 0,0 0 0 0 0,0 0 0 0 0,0 1 0 0 0,0 0 0 0 0,-1-1 0 0 0,1 2 0 0 0,2-1 31 0 0,15 7-102 0 0,0 1 0 0 0,18 11 102 0 0,-16-8-12 0 0,24 8 12 0 0,-25-12-74 0 0,-9-3-60 0 0,-1 0 1 0 0,1-1 0 0 0,0 0 0 0 0,0-1 0 0 0,0-1 0 0 0,0 0 0 0 0,12 0 133 0 0,-12-2-299 0 0,1 0 0 0 0,-1-2 0 0 0,1 1 0 0 0,-1-2 0 0 0,1 0 0 0 0,2-1 299 0 0,-12 3-93 0 0,0-1 0 0 0,0 1 0 0 0,0-1-1 0 0,0 0 1 0 0,-1 0 0 0 0,1 0 0 0 0,0 0 0 0 0,-1-1 0 0 0,0 1-1 0 0,1-1 1 0 0,-1 0 0 0 0,0 0 0 0 0,0 0 0 0 0,-1 0 0 0 0,1-1 0 0 0,-1 1-1 0 0,1-1 1 0 0,-1 0 0 0 0,0 1 0 0 0,-1-1 0 0 0,2-4 93 0 0,-2 4 12 0 0,0 1 0 0 0,0-1 0 0 0,-1 1 0 0 0,0-1 0 0 0,0 0 0 0 0,0 1 0 0 0,0-1 0 0 0,0 0-1 0 0,-1 1 1 0 0,0-1 0 0 0,1 0 0 0 0,-1 1 0 0 0,-1-1 0 0 0,1 1 0 0 0,0 0 0 0 0,-1-1 0 0 0,0 1 0 0 0,0 0 0 0 0,0 0 0 0 0,0 0 0 0 0,0 0 0 0 0,0 0 0 0 0,-1 1 0 0 0,0-1 0 0 0,1 1 0 0 0,-1-1 0 0 0,0 1 0 0 0,0 0 0 0 0,0 0 0 0 0,-1 0 0 0 0,1 1 0 0 0,0-1 0 0 0,-1 1 0 0 0,1 0 0 0 0,-1 0 0 0 0,1 0 0 0 0,-1 0 0 0 0,1 0 0 0 0,-1 1 0 0 0,0 0 0 0 0,1 0 0 0 0,-1 0 0 0 0,0 0 0 0 0,1 0-1 0 0,-1 1 1 0 0,0 0 0 0 0,1-1 0 0 0,-1 1 0 0 0,0 1-12 0 0,-2 0 142 0 0,1 1-1 0 0,0-1 1 0 0,0 1-1 0 0,0 0 1 0 0,1 1-1 0 0,-1-1 1 0 0,1 1-1 0 0,-1 1-141 0 0,-13 10 232 0 0,16-14-186 0 0,0 1 0 0 0,0 0 0 0 0,0 0 0 0 0,0 0 1 0 0,0 0-1 0 0,1 0 0 0 0,-1 0 0 0 0,1 0 0 0 0,0 1 0 0 0,-1-1 0 0 0,1 0 0 0 0,0 1 0 0 0,0-1 0 0 0,1 1 0 0 0,-1-1 0 0 0,0 1 0 0 0,1 0 0 0 0,0-1 0 0 0,0 1 0 0 0,-1 0 0 0 0,1-1 0 0 0,1 1 0 0 0,-1 0 0 0 0,0-1 0 0 0,1 2-46 0 0,0-1 22 0 0,-1 0 0 0 0,1 0-1 0 0,0 0 1 0 0,1 0-1 0 0,-1 0 1 0 0,0 0 0 0 0,1-1-1 0 0,0 1 1 0 0,-1 0 0 0 0,1-1-1 0 0,0 1 1 0 0,0-1 0 0 0,1 0-1 0 0,-1 0 1 0 0,0 0-1 0 0,1 0 1 0 0,-1 0 0 0 0,1 0-1 0 0,0-1 1 0 0,0 1 0 0 0,0-1-22 0 0,13 5 7 0 0,1-1 0 0 0,0 0 1 0 0,0-2-1 0 0,8 1-7 0 0,-6-1 38 0 0,0 1 1 0 0,-1 0-1 0 0,7 3-38 0 0,-19-4 6 0 0,0-1 0 0 0,1 1 0 0 0,-1 1 0 0 0,-1-1 0 0 0,1 1 0 0 0,0 0 0 0 0,-1 0 0 0 0,0 0 0 0 0,0 1 0 0 0,0 0 0 0 0,2 2-6 0 0,4 8 10 0 0,0 0 0 0 0,-1 0 0 0 0,0 1 0 0 0,-1 1 0 0 0,-1-1 0 0 0,-1 2-1 0 0,0-1 1 0 0,-1 1 0 0 0,-1-1 0 0 0,-1 1 0 0 0,0 1 0 0 0,0 14-10 0 0,-3-16 105 0 0,0-12-83 0 0,0 1 0 0 0,-1-1 0 0 0,0 0 0 0 0,0 0 0 0 0,0 1 0 0 0,-1-1-22 0 0,-1 7 23 0 0,1-8 48 0 0,1 1 1 0 0,-1 0-1 0 0,0-1 0 0 0,-1 1 1 0 0,1 0-1 0 0,-1-1 1 0 0,0 0-1 0 0,0 1 0 0 0,0-1 1 0 0,-1 0-1 0 0,1 0-71 0 0,1-3 198 0 0,-14-2 423 0 0,12 0-554 0 0,1 0 1 0 0,0 0 0 0 0,0 0-1 0 0,0-1 1 0 0,0 1-1 0 0,0-1 1 0 0,0 0 0 0 0,0 1-1 0 0,0-1 1 0 0,1 0-1 0 0,-1 0 1 0 0,1 0-1 0 0,-1 0 1 0 0,1 0 0 0 0,0-1-1 0 0,0 1 1 0 0,0 0-1 0 0,0-1 1 0 0,0 1 0 0 0,1 0-1 0 0,-1-1 1 0 0,1 1-1 0 0,-1-1 1 0 0,1 0-68 0 0,-2-8 17 0 0,1 0 0 0 0,1 0-1 0 0,0 0 1 0 0,1-11-17 0 0,2 1 8 0 0,0 0 0 0 0,2 0 0 0 0,0 0 0 0 0,2 1 0 0 0,0-1 0 0 0,1 1-8 0 0,22-44-25 0 0,7-9 25 0 0,-13 27-55 0 0,76-161-217 0 0,-91 186 272 0 0,-2 7 0 0 0,-1 0 0 0 0,0 0 0 0 0,-2 0 0 0 0,1-1 0 0 0,0-9 0 0 0,-4 10-8 0 0,-5 18-87 0 0,-8 24-138 0 0,9-20 201 0 0,-4 10 4 0 0,0 1 0 0 0,2 1-1 0 0,0-1 1 0 0,1 1 0 0 0,1 0-1 0 0,1 0 1 0 0,0 0 0 0 0,2 1-1 0 0,0 1 29 0 0,1-9-15 0 0,0 0 0 0 0,1 1-1 0 0,0-1 1 0 0,1 0 0 0 0,0 0-1 0 0,1 0 1 0 0,1 0 0 0 0,0-1-1 0 0,1 0 1 0 0,0 0 0 0 0,1 0 0 0 0,0-1-1 0 0,0 0 1 0 0,3 1 15 0 0,-6-8-1 0 0,-1 0 0 0 0,1-1 1 0 0,1 1-1 0 0,-1-1 0 0 0,0 0 1 0 0,1 0-1 0 0,-1-1 0 0 0,1 1 0 0 0,0-1 1 0 0,0 0-1 0 0,0 0 0 0 0,0-1 0 0 0,0 0 1 0 0,0 0-1 0 0,1 0 0 0 0,-1 0 1 0 0,0-1-1 0 0,1 0 0 0 0,-1 0 0 0 0,0 0 1 0 0,1-1-1 0 0,4 0 1 0 0,5-2 48 0 0,-1-1-1 0 0,1 0 1 0 0,-1-1-1 0 0,1-1 1 0 0,-1 0 0 0 0,-1-1-1 0 0,7-4-47 0 0,-13 6-20 0 0,1 0 0 0 0,-1-1 0 0 0,-1 0 0 0 0,1 0 0 0 0,-1-1 0 0 0,0 1 0 0 0,-1-1 0 0 0,1-1-1 0 0,-2 1 1 0 0,1-1 0 0 0,-1 0 0 0 0,0 0 0 0 0,0 0 0 0 0,-1-1 0 0 0,0 1 0 0 0,1-8 20 0 0,-3 14-20 0 0,-1 0 0 0 0,0 1 1 0 0,1-1-1 0 0,0 0 0 0 0,-1 1 0 0 0,1-1 0 0 0,0 1 1 0 0,0-1-1 0 0,0 1 0 0 0,0 0 0 0 0,0-1 1 0 0,1 0 19 0 0,-2 1-16 0 0,0 0 0 0 0,0 1 0 0 0,0-1 0 0 0,-1 0 0 0 0,1 0 0 0 0,0 0 0 0 0,0 1 0 0 0,-1-1 0 0 0,1 0 0 0 0,-1 0 0 0 0,1 1 0 0 0,-1-1 1 0 0,1 0-1 0 0,-1 1 0 0 0,1-1 0 0 0,-1 0 0 0 0,0 1 0 0 0,0-1 16 0 0,0 0-15 0 0,-1 0 1 0 0,0 1-1 0 0,0-1 0 0 0,1 0 0 0 0,-1 1 1 0 0,0 0-1 0 0,0-1 0 0 0,0 1 1 0 0,0 0-1 0 0,0 0 0 0 0,0 0 1 0 0,1 0-1 0 0,-1 0 0 0 0,0 0 1 0 0,0 1-1 0 0,0-1 0 0 0,0 1 1 0 0,0-1-1 0 0,0 1 15 0 0,-1 0-20 0 0,0 0 5 0 0,-1 0 0 0 0,1 0 0 0 0,-1 0 0 0 0,1 1 0 0 0,0-1 0 0 0,-1 1 0 0 0,1 0 0 0 0,0 0 0 0 0,0 0 0 0 0,0 1 0 0 0,1-1 0 0 0,-1 1 0 0 0,0-1 0 0 0,1 1-1 0 0,0 0 1 0 0,-1 0 0 0 0,1 0 0 0 0,1 0 0 0 0,-2 3 15 0 0,-1 2-35 0 0,0 1-1 0 0,1 0 0 0 0,1 0 0 0 0,0 0 1 0 0,0 1-1 0 0,0-1 0 0 0,1 2 36 0 0,1-7 4 0 0,0 1 0 0 0,0-1-1 0 0,0 1 1 0 0,1-1 0 0 0,0 1-1 0 0,0-1 1 0 0,0 1 0 0 0,0-1-1 0 0,0 0 1 0 0,1 1 0 0 0,0-1-1 0 0,0 0 1 0 0,0 0 0 0 0,0 0-1 0 0,1-1 1 0 0,0 1 0 0 0,0 0-1 0 0,0-1 1 0 0,0 0 0 0 0,0 0-1 0 0,0 0 1 0 0,1 0 0 0 0,0 0-1 0 0,-1-1 1 0 0,1 1-4 0 0,8 4 17 0 0,0-1 0 0 0,0 0-1 0 0,0 0 1 0 0,1-1 0 0 0,0-1 0 0 0,0 0 0 0 0,12 2-17 0 0,-9-4 12 0 0,0 0 1 0 0,0-1 0 0 0,0 0 0 0 0,0-2 0 0 0,0 0-1 0 0,16-3-12 0 0,22-6-7250 0 0,-29 4-417 0 0</inkml:trace>
  <inkml:trace contextRef="#ctx0" brushRef="#br0" timeOffset="3">2858 245 10880 0 0,'-5'-5'2404'0'0,"9"11"816"0"0,2 6-2713 0 0,11 34 941 0 0,10 24 446 0 0,-17-51-957 0 0,-10-18-917 0 0,0 0 0 0 0,0-1 0 0 0,1 1 0 0 0,-1 0 0 0 0,0-1 0 0 0,1 1-1 0 0,-1 0 1 0 0,0-1 0 0 0,1 1 0 0 0,-1-1 0 0 0,1 1 0 0 0,-1-1 0 0 0,1 1 0 0 0,0-1 0 0 0,-1 1 0 0 0,1-1 0 0 0,-1 1 0 0 0,1-1-1 0 0,0 0 1 0 0,-1 1 0 0 0,1-1 0 0 0,0 0 0 0 0,0 1 0 0 0,-1-1 0 0 0,1 0 0 0 0,0 0 0 0 0,-1 0 0 0 0,1 0 0 0 0,0 0 0 0 0,0 0-20 0 0,0 0 35 0 0,0-1 1 0 0,1 1 0 0 0,-1-1 0 0 0,0 0-1 0 0,-1 1 1 0 0,1-1 0 0 0,0 0 0 0 0,0 0 0 0 0,0 0-1 0 0,0 0 1 0 0,0 1 0 0 0,-1-1 0 0 0,1 0-1 0 0,-1 0 1 0 0,1-1 0 0 0,0 1 0 0 0,-1 0 0 0 0,0 0-1 0 0,1-1-35 0 0,40-104 792 0 0,-37 98-828 0 0,-1 1 0 0 0,1 0 1 0 0,1 0-1 0 0,-1 1 0 0 0,1-1 0 0 0,0 1 0 0 0,0 0 0 0 0,1 1 0 0 0,0-1 0 0 0,0 1 0 0 0,0 0 0 0 0,1 0 0 0 0,0 1 1 0 0,0 0-1 0 0,5-2 36 0 0,-10 5-13 0 0,-1 1-1 0 0,1 0 1 0 0,-1 0 0 0 0,1 0 0 0 0,-1 0 0 0 0,1 0 0 0 0,-1 0 0 0 0,1 0-1 0 0,-1 0 1 0 0,1 0 0 0 0,-1 1 0 0 0,1-1 0 0 0,-1 1 0 0 0,1-1 0 0 0,-1 1 0 0 0,0 0-1 0 0,1-1 1 0 0,-1 1 0 0 0,0 0 0 0 0,0 0 0 0 0,1 0 0 0 0,-1 0 0 0 0,0 0 0 0 0,0 0-1 0 0,0 0 1 0 0,0 0 0 0 0,0 1 0 0 0,-1-1 0 0 0,2 1 13 0 0,3 6-34 0 0,0 1 0 0 0,-1-1 1 0 0,1 1-1 0 0,-1 3 34 0 0,-2-8 14 0 0,2 6 12 0 0,-1 1-1 0 0,0 0 0 0 0,-1 0 1 0 0,1 9-26 0 0,-2-10 75 0 0,1 1 0 0 0,0-1 0 0 0,1 0 0 0 0,0 0 0 0 0,0 0 0 0 0,2 2-75 0 0,-5-12 32 0 0,0 1 0 0 0,1 0 0 0 0,-1-1 1 0 0,0 1-1 0 0,0-1 0 0 0,0 1 0 0 0,1-1 0 0 0,-1 1 0 0 0,0-1 0 0 0,1 0 0 0 0,-1 1 0 0 0,0-1 0 0 0,1 1 0 0 0,-1-1 0 0 0,0 0 0 0 0,1 1 0 0 0,-1-1 0 0 0,1 0 0 0 0,-1 1 1 0 0,1-1-1 0 0,-1 0 0 0 0,1 0 0 0 0,0 1-32 0 0,10-12 558 0 0,-9 8-614 0 0,2-2 118 0 0,0-1-1 0 0,0-1 0 0 0,-1 1 0 0 0,1-1-61 0 0,14-23 27 0 0,-11 21-25 0 0,-3 3 4 0 0,1 1-1 0 0,-1-1 1 0 0,1 1 0 0 0,0 0 0 0 0,1 1 0 0 0,4-5-6 0 0,-8 8 1 0 0,0 0 0 0 0,0 0 0 0 0,0 1 0 0 0,0-1 0 0 0,0 0 0 0 0,1 1 1 0 0,-1-1-1 0 0,0 1 0 0 0,0 0 0 0 0,0 0 0 0 0,1-1 0 0 0,-1 2 1 0 0,0-1-1 0 0,0 0 0 0 0,0 0 0 0 0,0 1 0 0 0,1-1 0 0 0,-1 1 0 0 0,0-1 1 0 0,0 1-1 0 0,0 0 0 0 0,0 0 0 0 0,0 0 0 0 0,1 1-1 0 0,7 5 50 0 0,1 1 0 0 0,-1 1-1 0 0,0 0 1 0 0,0 0 0 0 0,-1 0-1 0 0,-1 2 1 0 0,8 9-50 0 0,13 15 98 0 0,26 23-34 0 0,-42-41-215 0 0,-12-17-114 0 0,-1 0-1057 0 0,0 0-4354 0 0,0 0-1867 0 0</inkml:trace>
  <inkml:trace contextRef="#ctx0" brushRef="#br0" timeOffset="4">2598 364 3680 0 0,'-2'-4'-166'0'0,"1"1"555"0"0,1 1 0 0 0,-1 0 0 0 0,0 0 0 0 0,0 0 0 0 0,-1 0 0 0 0,1 0 0 0 0,0 0 1 0 0,-1 0-1 0 0,0-1-389 0 0,0 2 1392 0 0,1 0 1 0 0,-1 0 0 0 0,1 1 0 0 0,-1-1-1 0 0,1 0 1 0 0,-1 0 0 0 0,0 1-1 0 0,1-1 1 0 0,-3 0-1393 0 0,-5-1 779 0 0,5 1-606 0 0,-1-1 0 0 0,0 1-1 0 0,0 1 1 0 0,0-1 0 0 0,0 1 0 0 0,0 0-173 0 0,-12 1 533 0 0,-1 1 1 0 0,0 0-1 0 0,-8 3-533 0 0,-27 5-2508 0 0,43-9 1257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3:04.4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186 505 1840 0 0,'-13'-3'160'0'0,"7"2"1689"0"0,0 0 0 0 0,0 0 0 0 0,1 1 0 0 0,-1-1 0 0 0,0 1 0 0 0,-2 0-1849 0 0,-1 1 1079 0 0,0 0 0 0 0,0 1 0 0 0,1 0 0 0 0,-4 1-1079 0 0,6-2 155 0 0,0 1 0 0 0,-1 1 0 0 0,1-1 0 0 0,1 1 0 0 0,-1 0-1 0 0,0 0 1 0 0,1 1 0 0 0,-1 0 0 0 0,1 0 0 0 0,0 0 0 0 0,1 0 0 0 0,-1 1-1 0 0,1 0-154 0 0,0 1 0 0 0,4-5 30 0 0,-1-1 0 0 0,1 1-1 0 0,0-1 1 0 0,-1 1 0 0 0,1-1-1 0 0,0 1 1 0 0,0 0-1 0 0,0-1 1 0 0,-1 1 0 0 0,1-1-1 0 0,0 1 1 0 0,0 0 0 0 0,0-1-1 0 0,0 1 1 0 0,0 0 0 0 0,0-1-1 0 0,0 1 1 0 0,1-1-1 0 0,-1 1 1 0 0,0 0 0 0 0,0-1-1 0 0,0 1 1 0 0,1-1 0 0 0,-1 1-1 0 0,0 0 1 0 0,1-1 0 0 0,-1 1-1 0 0,0-1 1 0 0,1 1-1 0 0,-1-1 1 0 0,1 1 0 0 0,-1-1-1 0 0,1 1-29 0 0,15 6 741 0 0,-14-6-593 0 0,5 0-165 0 0,-1 0 0 0 0,0-1 0 0 0,1 0 0 0 0,-1 0 0 0 0,0 0 0 0 0,1-1 0 0 0,-1 0-1 0 0,0 0 1 0 0,2 0 17 0 0,0-1 45 0 0,7-2 56 0 0,0 0 0 0 0,0-1 1 0 0,0-1-1 0 0,0-1 0 0 0,-1 0 1 0 0,0 0-1 0 0,-1-2 0 0 0,0 0 1 0 0,0 0-1 0 0,-1-1 0 0 0,3-3-101 0 0,-8 6 96 0 0,-1 0-1 0 0,0-1 1 0 0,0 0-1 0 0,0-1-95 0 0,4-4 206 0 0,-10 12-192 0 0,1 1 0 0 0,-1-1 0 0 0,1 0 0 0 0,0 0 0 0 0,-1 1 0 0 0,0-1 0 0 0,1 0-1 0 0,-1 0 1 0 0,1 0 0 0 0,-1 0 0 0 0,0 0 0 0 0,0 0 0 0 0,1 0 0 0 0,-1 1 0 0 0,0-1 0 0 0,0 0 0 0 0,0 0-1 0 0,0 0 1 0 0,0 0 0 0 0,0 0 0 0 0,0 0 0 0 0,-1 0 0 0 0,1 0 0 0 0,0 0 0 0 0,0 0 0 0 0,-1 0 0 0 0,1 1-1 0 0,-1-1 1 0 0,1 0 0 0 0,-1 0 0 0 0,1 0 0 0 0,-1 1 0 0 0,1-1 0 0 0,-1 0 0 0 0,1 0 0 0 0,-1 1-1 0 0,0-1 1 0 0,0 0 0 0 0,1 1 0 0 0,-1-1 0 0 0,0 1 0 0 0,0-1 0 0 0,0 1 0 0 0,0 0 0 0 0,1-1 0 0 0,-2 1-14 0 0,-1-2 48 0 0,-1 1 0 0 0,0 0 1 0 0,1 0-1 0 0,-1 0 1 0 0,0 0-1 0 0,1 1 1 0 0,-1-1-1 0 0,0 1 0 0 0,0 0 1 0 0,1 0-1 0 0,-3 0-48 0 0,1 1-12 0 0,-1 0-1 0 0,1 0 1 0 0,-1 0-1 0 0,1 0 1 0 0,0 1-1 0 0,0 0 1 0 0,0 0-1 0 0,0 0 1 0 0,0 1-1 0 0,0 0 1 0 0,0 0-1 0 0,1 0 1 0 0,-1 0-1 0 0,1 1 1 0 0,0 0-1 0 0,-1 0 13 0 0,5-3-1 0 0,0-1 0 0 0,0 0 1 0 0,0 0-1 0 0,0 0 0 0 0,0 0 0 0 0,0 1 0 0 0,0-1 0 0 0,-1 0 0 0 0,1 0 0 0 0,0 0 0 0 0,0 0 0 0 0,0 1 0 0 0,0-1 1 0 0,0 0-1 0 0,0 0 0 0 0,0 0 0 0 0,0 1 0 0 0,0-1 0 0 0,0 0 0 0 0,0 0 0 0 0,0 0 0 0 0,0 0 0 0 0,0 1 0 0 0,0-1 1 0 0,1 0-1 0 0,-1 0 0 0 0,0 0 0 0 0,0 0 0 0 0,0 1 0 0 0,0-1 0 0 0,0 0 0 0 0,0 0 0 0 0,0 0 0 0 0,0 0 0 0 0,1 0 1 0 0,-1 1-1 0 0,0-1 0 0 0,0 0 0 0 0,0 0 0 0 0,0 0 0 0 0,1 0 0 0 0,-1 0 0 0 0,0 0 0 0 0,0 0 0 0 0,0 0 1 0 0,14 4-95 0 0,14-3-89 0 0,-16-4 113 0 0,0 0 0 0 0,0-1 0 0 0,-1 0 0 0 0,2-1 71 0 0,16-7-157 0 0,1 0-180 0 0,0-1 0 0 0,-2-1 0 0 0,1-2 0 0 0,-2-1 1 0 0,0-1-1 0 0,19-17 337 0 0,-32 22-350 0 0,0 0 0 0 0,0-1 0 0 0,-1-1-1 0 0,2-3 351 0 0,-9 9 12 0 0,1 0-1 0 0,-2 0 0 0 0,1 0 0 0 0,-2-1 0 0 0,1 1 1 0 0,-1-1-1 0 0,0 0 0 0 0,0-5-11 0 0,-1 2-74 0 0,0 4 57 0 0,-1 0 1 0 0,0 0-1 0 0,-1 0 0 0 0,0 0 0 0 0,0 0 0 0 0,-1 0 0 0 0,0-1 1 0 0,0 1-1 0 0,-2-5 17 0 0,2 13 89 0 0,-1 0 1 0 0,1-1 0 0 0,-1 1 0 0 0,0 0-1 0 0,0 0 1 0 0,1 0 0 0 0,-1-1 0 0 0,0 1-1 0 0,0 0 1 0 0,0 0 0 0 0,0 0 0 0 0,-1 0-1 0 0,1 1 1 0 0,-1-2-90 0 0,2 2 45 0 0,-1-1 0 0 0,0 1-1 0 0,1-1 1 0 0,-1 1 0 0 0,1 0 0 0 0,-1-1-1 0 0,0 1 1 0 0,1 0 0 0 0,-1 0 0 0 0,0-1-1 0 0,0 1 1 0 0,1 0 0 0 0,-1 0 0 0 0,0 0-1 0 0,1 0 1 0 0,-1 0 0 0 0,0 0 0 0 0,0 0-1 0 0,1 0 1 0 0,-1 0 0 0 0,0 0 0 0 0,1 0-1 0 0,-1 0 1 0 0,0 1 0 0 0,0-1 0 0 0,1 0-1 0 0,-1 1 1 0 0,0-1-45 0 0,-2 4 126 0 0,-1 0 1 0 0,1 0-1 0 0,0 0 0 0 0,0 0 0 0 0,0 1 1 0 0,1-1-1 0 0,0 1 0 0 0,-1 1-126 0 0,-14 40 390 0 0,17-44-374 0 0,-13 41-45 0 0,3 0 0 0 0,1 1 0 0 0,-2 35 29 0 0,5 9 854 0 0,3 36-854 0 0,4-57 1336 0 0,9 60-1336 0 0,0 2 10 0 0,-7-100-10 0 0,1 4 0 0 0,0 1 0 0 0,3-1 0 0 0,2 8 0 0 0,7 6 0 0 0,-15-42-57 0 0,-1-5-239 0 0,-22-57-4520 0 0,10 34 2848 0 0,-1-3-14 0 0</inkml:trace>
  <inkml:trace contextRef="#ctx0" brushRef="#br0" timeOffset="252.047">383 687 13824 0 0,'-12'-4'1470'0'0,"11"3"-1395"0"0,0 1-1 0 0,0 0 1 0 0,0 0-1 0 0,0-1 0 0 0,0 1 1 0 0,0-1-1 0 0,0 1 1 0 0,0-1-1 0 0,0 0 1 0 0,0 1-1 0 0,0-1 0 0 0,1 0 1 0 0,-2 0-75 0 0,2 1 104 0 0,0-1-1 0 0,0 1 1 0 0,0 0-1 0 0,0 0 1 0 0,1-1 0 0 0,-1 1-1 0 0,0 0 1 0 0,0 0 0 0 0,0 0-1 0 0,0-1 1 0 0,0 1-1 0 0,0 0 1 0 0,1 0 0 0 0,-1 0-1 0 0,0 0 1 0 0,0-1-1 0 0,0 1 1 0 0,0 0 0 0 0,1 0-1 0 0,-1 0 1 0 0,0 0 0 0 0,0 0-1 0 0,0 0 1 0 0,1-1-1 0 0,-1 1 1 0 0,0 0 0 0 0,0 0-1 0 0,1 0 1 0 0,-1 0 0 0 0,0 0-1 0 0,0 0 1 0 0,1 0-1 0 0,-1 0 1 0 0,0 0-104 0 0,20-2 3181 0 0,-6 1-4208 0 0,249-4-583 0 0,-221 5-5695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5:58.059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15912 6631 9528 0 0,'0'0'33'0'0,"0"-1"1"0"0,0 1 0 0 0,1 0 0 0 0,-1 0-1 0 0,0 0 1 0 0,0 0 0 0 0,0 0-1 0 0,1 0 1 0 0,-1 0 0 0 0,0 0 0 0 0,0 0-1 0 0,0 0 1 0 0,1-1 0 0 0,-1 1-1 0 0,0 0 1 0 0,0 0 0 0 0,0 0 0 0 0,1 0-1 0 0,-1 0 1 0 0,0 0 0 0 0,0 1-1 0 0,0-1 1 0 0,0 0 0 0 0,1 0 0 0 0,-1 0-1 0 0,0 0 1 0 0,0 0 0 0 0,0 0-1 0 0,1 0 1 0 0,-1 0 0 0 0,0 0 0 0 0,0 0-1 0 0,0 1 1 0 0,0-1 0 0 0,0 0-1 0 0,1 0 1 0 0,-1 0 0 0 0,0 0 0 0 0,0 1-1 0 0,0-1 1 0 0,0 0 0 0 0,0 0-1 0 0,0 0 1 0 0,0 0 0 0 0,0 1 0 0 0,1-1-1 0 0,-1 0-33 0 0,5 16 1341 0 0,-2 21 702 0 0,3 120 1138 0 0,-6-147-3095 0 0,0 0 0 0 0,1 0 0 0 0,1 1 1 0 0,0-1-1 0 0,1 3-86 0 0,-1-7-100 0 0,-1-1 0 0 0,1 0 0 0 0,1 0 0 0 0,-1 0 0 0 0,1 0 0 0 0,-1 0 1 0 0,1-1-1 0 0,1 1 0 0 0,-1-1 0 0 0,3 2 100 0 0,-5-5-510 0 0,8 4-1772 0 0,1-4 341 0 0</inkml:trace>
  <inkml:trace contextRef="#ctx0" brushRef="#br0" timeOffset="1">16082 6932 5064 0 0,'0'0'389'0'0,"0"0"-250"0"0,-2-1 77 0 0,1 0 821 0 0,-11-1 4219 0 0,-4 3-4386 0 0,1 1 0 0 0,0 1 0 0 0,0 0-1 0 0,0 1 1 0 0,-15 6-870 0 0,-31 7 245 0 0,31-10-137 0 0,17-3-124 0 0,-1-1-1 0 0,1 0 0 0 0,-1-1 1 0 0,-8-1 16 0 0,-7-4-457 0 0,27 3 106 0 0,2 0-69 0 0,0-1-957 0 0,-2-6-3763 0 0</inkml:trace>
  <inkml:trace contextRef="#ctx0" brushRef="#br0" timeOffset="2">16011 6584 11976 0 0,'0'0'266'0'0,"-16"-5"769"0"0,13 4-1034 0 0,-1 1 0 0 0,1 0-1 0 0,-1 0 1 0 0,0 0 0 0 0,1 0 0 0 0,-1 0 0 0 0,1 1 0 0 0,-1 0 0 0 0,1 0-1 0 0,0 0 1 0 0,-1 0 0 0 0,1 0-1 0 0,-14 4 1 0 0,-26 3 256 0 0,-6 1 634 0 0,0 3 1 0 0,-3 3-892 0 0,12-3 124 0 0,-3 2 248 0 0,1 2-372 0 0,40-16-117 0 0,1 1 1 0 0,-1-1-1 0 0,1 1 1 0 0,0 0-1 0 0,-1 0 1 0 0,1 0-1 0 0,-1 0 1 0 0,1 0 0 0 0,0 0-1 0 0,0 0 1 0 0,0 0-1 0 0,-1 1 117 0 0,3-1-3537 0 0,7 2-1144 0 0</inkml:trace>
  <inkml:trace contextRef="#ctx0" brushRef="#br0" timeOffset="3">16162 6836 8288 0 0,'2'1'37'0'0,"0"-1"0"0"0,-1 1 1 0 0,1 0-1 0 0,-1 0 0 0 0,1-1 0 0 0,-1 1 1 0 0,1 0-1 0 0,-1 0 0 0 0,1 0 0 0 0,-1 0 1 0 0,0 1-1 0 0,0-1 0 0 0,1 0 0 0 0,-1 0 1 0 0,0 1-1 0 0,0-1 0 0 0,0 1 0 0 0,-1-1 1 0 0,1 1-1 0 0,0-1 0 0 0,-1 1 0 0 0,1 1-37 0 0,5 8 85 0 0,-4-9 33 0 0,-1 0 0 0 0,0 1 0 0 0,0-1 1 0 0,0 0-1 0 0,0 1 0 0 0,-1-1 0 0 0,1 0 0 0 0,0 1 1 0 0,-1-1-1 0 0,0 0 0 0 0,0 1 0 0 0,1-1 1 0 0,-1 1-1 0 0,-1-1 0 0 0,1 1 0 0 0,0-1 0 0 0,-1 1 1 0 0,1-1-1 0 0,-1 0 0 0 0,0 1 0 0 0,0 1-118 0 0,0-3 488 0 0,1-1 22 0 0,-3 5 281 0 0,2-5 3105 0 0,0-2-3894 0 0,0 1-1 0 0,0-1 1 0 0,0 1-1 0 0,0 0 1 0 0,-1-1-1 0 0,1 1 1 0 0,0 0-1 0 0,-1 0 1 0 0,1 0-1 0 0,-2-1-1 0 0,1 1 1 0 0,2 1-1 0 0,-1 0 0 0 0,1 0 0 0 0,0 0 0 0 0,-1-1 0 0 0,1 1 0 0 0,-1 0 0 0 0,1 0 0 0 0,0 0 0 0 0,-1 0 0 0 0,1-1 0 0 0,0 1 0 0 0,0 0 0 0 0,-1 0 0 0 0,1-1 0 0 0,0 1 0 0 0,0 0 0 0 0,-1 0 0 0 0,1-1 0 0 0,0 1 0 0 0,0 0 0 0 0,0-1 0 0 0,-1 1 0 0 0,1 0 0 0 0,0-1 0 0 0,0 1 0 0 0,0 0 0 0 0,0-1 0 0 0,0 1 0 0 0,0 0 0 0 0,0-1 0 0 0,0 1 0 0 0,0-1 0 0 0,0-1 0 0 0,-3 0 0 0 0,2 2 0 0 0,1 0 0 0 0,-1-1 0 0 0,1 1 0 0 0,-1-1 0 0 0,1 1 0 0 0,-1-1 0 0 0,1 1 0 0 0,0-1 0 0 0,-1 1 0 0 0,1-1 0 0 0,0 1 0 0 0,-1-1 0 0 0,1 0 0 0 0,0 1 0 0 0,0-1 0 0 0,-1 0 0 0 0,1 1 0 0 0,0-1 0 0 0,0 0 0 0 0,0 1 0 0 0,0-1 0 0 0,0 0 0 0 0,0 1 0 0 0,0-1 0 0 0,0 1 0 0 0,0-1 0 0 0,0 0 0 0 0,0 0 0 0 0,0 1 0 0 0,0-1 0 0 0,0 0 0 0 0,0 0 0 0 0,0 0 0 0 0,0 0 0 0 0,0 0 0 0 0,1 0 0 0 0,-1 1 0 0 0,0-1 0 0 0,0 0 0 0 0,1 0 0 0 0,-1 0 0 0 0,0 0 0 0 0,1 1 0 0 0,-1-1 0 0 0,1 0 0 0 0,-1 0 0 0 0,1 1 0 0 0,-1-1 0 0 0,1 0 0 0 0,0 1 0 0 0,-1-1 0 0 0,1 1 0 0 0,-1 0 0 0 0,1-1 0 0 0,-1 1 0 0 0,0 0 0 0 0,1-1 0 0 0,-1 1 0 0 0,0-1 0 0 0,0 1 0 0 0,1 0 0 0 0,-1-1 0 0 0,0 1 0 0 0,0-1 0 0 0,1 1 0 0 0,-1-1 0 0 0,0 1 0 0 0,0-1 0 0 0,0 1 0 0 0,0-1 0 0 0,0 1 0 0 0,0 0 0 0 0,0-1 0 0 0,0-19 0 0 0,-2 1 0 0 0,0-3 0 0 0,1 19 0 0 0,1-1 0 0 0,-1 0 0 0 0,1 1 0 0 0,0-1 0 0 0,0 0 0 0 0,0 0 0 0 0,1 1 0 0 0,-1-1 0 0 0,1 0 0 0 0,0 1 0 0 0,0-1 0 0 0,1 0 0 0 0,-1 1 0 0 0,0 0 0 0 0,1-1 0 0 0,0 1 0 0 0,0 0 0 0 0,0 0 0 0 0,0 0 0 0 0,1 0 0 0 0,-1 0 0 0 0,1 0 0 0 0,0 1 0 0 0,-1-1 0 0 0,1 1 0 0 0,0 0 0 0 0,1 0 0 0 0,-1 0 0 0 0,0 0 0 0 0,0 1 0 0 0,1-1 0 0 0,-1 1 0 0 0,-1 0 0 0 0,1 1 0 0 0,0-1 0 0 0,-1 1 0 0 0,1 0 0 0 0,0 0 0 0 0,-1 0 0 0 0,1 0 0 0 0,0 0 0 0 0,-1 0 0 0 0,1 1 0 0 0,0 0 0 0 0,-1-1 0 0 0,1 1 0 0 0,-1 0 0 0 0,1 0 0 0 0,-1 0 0 0 0,1 0 0 0 0,1 2 0 0 0,1 0 0 0 0,0 1 0 0 0,0 0 0 0 0,-1 0 0 0 0,1 0 0 0 0,-1 0 0 0 0,0 1 0 0 0,0 0 0 0 0,1 3 0 0 0,19 36 0 0 0,-2 2 1440 0 0,-21-43-1468 0 0,0-1-1 0 0,-1 0 1 0 0,1 1-1 0 0,0 0 1 0 0,-1-1 0 0 0,0 1-1 0 0,1-1 1 0 0,-1 1-1 0 0,0 0 1 0 0,0 1 28 0 0,-1-1-181 0 0,1 1 1 0 0,1-1-1 0 0,-1 0 1 0 0,0 0-1 0 0,1 0 0 0 0,0 3 181 0 0,-1-3-11 0 0,0-3 11 0 0,0 1 0 0 0,0-1 0 0 0,0 1-1 0 0,0 0 1 0 0,0-1 0 0 0,0 1 0 0 0,0-1-1 0 0,1 1 1 0 0,-1-1 0 0 0,0 1 0 0 0,0-1-1 0 0,0 1 1 0 0,1-1 0 0 0,-1 1 0 0 0,0-1-1 0 0,0 1 1 0 0,1-1 0 0 0,-1 1 0 0 0,0-1-1 0 0,1 1 1 0 0,-1-1 0 0 0,0 0 0 0 0,0 0 0 0 0,0 0 0 0 0,0 0 0 0 0,0 0 0 0 0,0 0 0 0 0,0 0 0 0 0,0 1 0 0 0,0-1 0 0 0,0 0 0 0 0,0 0 0 0 0,0 0 0 0 0,0 0 0 0 0,1 0 0 0 0,-1 0 0 0 0,0 0 0 0 0,0 0 0 0 0,0 0 0 0 0,0 0 0 0 0,0 0 0 0 0,0 0 0 0 0,0 0 0 0 0,0 0 0 0 0,0 0 0 0 0,0 0 0 0 0,1 1 0 0 0,-1-1 0 0 0,0 0 0 0 0,0 0 0 0 0,0 0 0 0 0,0 0 0 0 0,0 0 0 0 0,0 0 0 0 0,0 0 0 0 0,0 0 0 0 0,1 0 0 0 0,-1-1 0 0 0,0 1 0 0 0,0 0 0 0 0,0 0 0 0 0,0 0 0 0 0,0 0 0 0 0,0 0 0 0 0,0 0 0 0 0,0 0 0 0 0,3-5 0 0 0,0-4 0 0 0,9-27 0 0 0,-11 32 0 0 0,0 0 0 0 0,1 0 0 0 0,-1 0 0 0 0,1 1 0 0 0,2-4 0 0 0,4-12 0 0 0,-5 11 0 0 0,0 1 0 0 0,1 0 0 0 0,0-1 0 0 0,1-1 0 0 0,-3 5 0 0 0,0 1 0 0 0,1 0 0 0 0,-1 0 0 0 0,0 0 0 0 0,1 1 0 0 0,0-1 0 0 0,0 1 0 0 0,-1-1 0 0 0,1 1 0 0 0,2-1 0 0 0,-4 3 0 0 0,0-1 0 0 0,-1 1 0 0 0,1 0 0 0 0,0 0 0 0 0,0-1 0 0 0,-1 1 0 0 0,1 0 0 0 0,0 0 0 0 0,0 0 0 0 0,0 0 0 0 0,0 0 0 0 0,-1 0 0 0 0,1 0 0 0 0,0 0 0 0 0,0 1 0 0 0,0-1 0 0 0,-1 0 0 0 0,1 0 0 0 0,0 1 0 0 0,0-1 0 0 0,-1 0 0 0 0,1 1 0 0 0,0-1 0 0 0,-1 1 0 0 0,1-1 0 0 0,0 1 0 0 0,-1-1 0 0 0,1 1 0 0 0,-1-1 0 0 0,1 1 0 0 0,-1 0 0 0 0,1 0 0 0 0,-1-1 0 0 0,3 3 0 0 0,-1 0 0 0 0,0 0 0 0 0,0 1 0 0 0,0-1 0 0 0,-1 1 0 0 0,1-1 0 0 0,-1 1 0 0 0,0-1 0 0 0,0 1 0 0 0,0 0 0 0 0,0 2 0 0 0,3 13 0 0 0,29 96 0 0 0,-30-105 15 0 0,-3-10-14 0 0,9 15-225 0 0,-8-15-17 0 0,0 0 0 0 0,0 0 0 0 0,0 1 0 0 0,0-1 0 0 0,1 0 0 0 0,-1 0 0 0 0,0 0 0 0 0,0 0-1 0 0,0-1 1 0 0,0 1 0 0 0,0 0 0 0 0,0 0 0 0 0,0-1 0 0 0,0 1 0 0 0,0 0 0 0 0,1-1 241 0 0,-2 1-192 0 0,12-5-1342 0 0</inkml:trace>
  <inkml:trace contextRef="#ctx0" brushRef="#br0" timeOffset="4">16825 6523 11976 0 0,'0'0'266'0'0,"-12"6"780"0"0,-20 33-1046 0 0,10-11 626 0 0,-5 7 692 0 0,18-20-911 0 0,1 0 0 0 0,0 0 0 0 0,2 1 0 0 0,0 0 0 0 0,-3 10-407 0 0,7-19 164 0 0,1 0 1 0 0,-1 1 0 0 0,1-1-1 0 0,0 1 1 0 0,1-1 0 0 0,0 1-1 0 0,0-1 1 0 0,0 1 0 0 0,1 0-1 0 0,0-1 1 0 0,1 0 0 0 0,0 1-1 0 0,2 6-164 0 0,-2-11 2 0 0,0 0 0 0 0,0 0 0 0 0,1 0-1 0 0,-1 0 1 0 0,1 0 0 0 0,-1 0 0 0 0,1 0 0 0 0,0-1-1 0 0,2 2-1 0 0,11 10 0 0 0,-8-7 0 0 0,1 0 0 0 0,0-1 0 0 0,1 0 0 0 0,-1 0 0 0 0,1-1 0 0 0,0 0 0 0 0,1 0 0 0 0,-1-1 0 0 0,1-1 0 0 0,0 0 0 0 0,39 7-572 0 0,-29-8-4199 0 0,-1 0-1277 0 0</inkml:trace>
  <inkml:trace contextRef="#ctx0" brushRef="#br0" timeOffset="5">17116 6614 6448 0 0,'0'0'141'0'0,"5"-3"200"0"0,-3 3-231 0 0,-1-1 0 0 0,1 0 0 0 0,-1 0-1 0 0,1 0 1 0 0,-1 1 0 0 0,1-1-1 0 0,-1-1 1 0 0,0 1 0 0 0,1 0-1 0 0,-1 0 1 0 0,0 0 0 0 0,0-1-1 0 0,0 1 1 0 0,0-1 0 0 0,1 0-110 0 0,-2 1 512 0 0,0 1 0 0 0,0 0 0 0 0,0 0 0 0 0,0 0 0 0 0,0 0 0 0 0,0 0 0 0 0,0 0 0 0 0,0 0 0 0 0,1 1-333 0 0,0 1 1 0 0,0 0 0 0 0,0-1 0 0 0,-1 1 0 0 0,1 0 0 0 0,0 0 0 0 0,-1-1 0 0 0,0 1-1 0 0,1 0 1 0 0,-1 0 0 0 0,0 1-180 0 0,0 14 443 0 0,-2 0 0 0 0,0 1-1 0 0,0-1 1 0 0,-2 0-1 0 0,-2 7-442 0 0,4-15 0 0 0,0 1 0 0 0,1 0 0 0 0,0 0 0 0 0,1 0 0 0 0,-3 18 0 0 0,6 11 0 0 0,-2-32 0 0 0,1 0 0 0 0,2 0 0 0 0,-4-6 0 0 0,0-1 0 0 0,0 1 0 0 0,0-1 0 0 0,1 1 0 0 0,-1-1 0 0 0,0 0 0 0 0,0 1 0 0 0,1-1 0 0 0,-1 1 0 0 0,0-1 0 0 0,1 1 0 0 0,-1-1 0 0 0,1 0 0 0 0,-1 1 0 0 0,0-1 0 0 0,1 0 0 0 0,-1 0 0 0 0,1 1 0 0 0,-1-1 0 0 0,1 0 0 0 0,-1 0 0 0 0,1 0 0 0 0,-1 1 0 0 0,1-1 0 0 0,-1 0 0 0 0,1 0 0 0 0,1 0 0 0 0,1 1 98 0 0,0 0 0 0 0,0 0 0 0 0,0 0-1 0 0,0 0 1 0 0,0 0 0 0 0,0-1-1 0 0,0 0 1 0 0,0 0 0 0 0,1 1-1 0 0,-1-2 1 0 0,2 1-98 0 0,39-7 1101 0 0,-10 1-1229 0 0,1 2 128 0 0,10-1 0 0 0,-17 5 0 0 0,-15-1-10 0 0,-12 0-62 0 0,0 0-47 0 0,0 0-932 0 0,-1 1-385 0 0,0 0-78 0 0,0 0-19 0 0</inkml:trace>
  <inkml:trace contextRef="#ctx0" brushRef="#br0" timeOffset="6">17067 6666 8288 0 0,'0'0'381'0'0,"0"0"-6"0"0,0 0-103 0 0,0 0 462 0 0,0 0 236 0 0,0 0 43 0 0,0 0-60 0 0,0 0-287 0 0,6 0 394 0 0,107-2 1438 0 0,-88 1-2329 0 0,16 1-173 0 0,-25 1 4 0 0,0-1 0 0 0,0-1 0 0 0,6-1 0 0 0,28-1 0 0 0,-36 0 433 0 0,-7 1-1208 0 0,0 1-3657 0 0,-7 1-977 0 0</inkml:trace>
  <inkml:trace contextRef="#ctx0" brushRef="#br0" timeOffset="7">17051 6539 10136 0 0,'0'0'230'0'0,"0"0"30"0"0,5-3 258 0 0,5-2-268 0 0,0 0 1 0 0,0 0-1 0 0,1 1 1 0 0,-1 0-1 0 0,1 1 1 0 0,-1 0-1 0 0,8 0-250 0 0,21-3 2265 0 0,20 1-2265 0 0,-33 3 166 0 0,-7 0-336 0 0,0 1 0 0 0,0 1 0 0 0,0 1 0 0 0,0 0 0 0 0,0 2 0 0 0,9 2 170 0 0,-18-2-5100 0 0</inkml:trace>
  <inkml:trace contextRef="#ctx0" brushRef="#br0" timeOffset="8">17546 6688 6448 0 0,'-1'14'685'0'0,"-2"-2"-1031"0"0,1-2 1309 0 0,0-1 1 0 0,-1 0-1 0 0,0 0 0 0 0,-1 0 1 0 0,-3 6-964 0 0,6-12 182 0 0,-1 0 0 0 0,1-1 0 0 0,0 1 1 0 0,1 0-1 0 0,-1-1 0 0 0,0 1 1 0 0,1 0-1 0 0,-1 0 0 0 0,1-1 0 0 0,0 1 1 0 0,0 3-183 0 0,6 38 1719 0 0,2-25-1647 0 0,-8-18 298 0 0,0-1 118 0 0,0 1-452 0 0,1-1 0 0 0,-1 1 0 0 0,0-1 0 0 0,0 1 0 0 0,1-1 0 0 0,-1 0 0 0 0,0 1 1 0 0,0-1-1 0 0,1 0 0 0 0,-1 1 0 0 0,0-1 0 0 0,1 0 0 0 0,-1 1 0 0 0,1-1 0 0 0,-1 0 0 0 0,0 1 0 0 0,1-1 0 0 0,-1 0 0 0 0,1 0 0 0 0,-1 0 0 0 0,1 1 0 0 0,-1-1 0 0 0,1 0 0 0 0,-1 0 0 0 0,1 0 0 0 0,-1 0 0 0 0,1 0 0 0 0,-1 0 0 0 0,1 0 0 0 0,-1 0 0 0 0,1 0-36 0 0,22 5 0 0 0,-22-4 0 0 0,0-1 0 0 0,0 0 0 0 0,0 1 0 0 0,0-1 0 0 0,0 0 0 0 0,0 0 0 0 0,0 1 0 0 0,0-1 0 0 0,0 0 0 0 0,0 0 0 0 0,0 0 0 0 0,0 0 0 0 0,0 0 0 0 0,0 0 0 0 0,0-1 0 0 0,0 1 0 0 0,0 0 0 0 0,1-1 0 0 0,1 1 0 0 0,14-3 41 0 0,0-1 0 0 0,3-2-41 0 0,-5 2 600 0 0,0 1 1 0 0,-1 0-1 0 0,5 0-600 0 0,66-4-711 0 0,-83 7 203 0 0,-1 0 582 0 0,1-1 0 0 0,-1 1-1 0 0,0 0 1 0 0,1 0 0 0 0,-1 0-1 0 0,0 0 1 0 0,1 0-1 0 0,-1 0 1 0 0,0 0 0 0 0,1 0-1 0 0,-1 1 1 0 0,0-1-1 0 0,1 1-73 0 0,8 0-1358 0 0,-4-1 350 0 0,-4 0-14 0 0</inkml:trace>
  <inkml:trace contextRef="#ctx0" brushRef="#br0" timeOffset="9">17778 6427 10136 0 0,'0'0'464'0'0,"0"0"-10"0"0,1 1-294 0 0,1 0-80 0 0,-1 0 1 0 0,1 1-1 0 0,0-1 0 0 0,0-1 0 0 0,-1 1 0 0 0,1 0 0 0 0,0 0 0 0 0,0-1 0 0 0,0 1 0 0 0,0-1-80 0 0,8 4 657 0 0,5 8-201 0 0,-1 0 0 0 0,0 0 0 0 0,-1 1 1 0 0,0 1-1 0 0,-1 0 0 0 0,8 12-456 0 0,-17-21-9 0 0,17 20 613 0 0,-2 2 0 0 0,-1 0 0 0 0,-1 0 0 0 0,9 25-604 0 0,-18-36 179 0 0,0 1-1 0 0,-2-1 1 0 0,0 1 0 0 0,-1 1-1 0 0,-1-1 1 0 0,0 0-1 0 0,-1 1 1 0 0,-1 0-1 0 0,-1 8-178 0 0,-1-14 15 0 0,0-1-1 0 0,-1 1 0 0 0,0-1 0 0 0,-1 0 0 0 0,-1 1 0 0 0,1-1 1 0 0,-2 0-1 0 0,-3 6-14 0 0,-1 0-352 0 0,-1-1 0 0 0,-1 1 1 0 0,0-2-1 0 0,-11 12 352 0 0,0-2-6466 0 0</inkml:trace>
  <inkml:trace contextRef="#ctx0" brushRef="#br0" timeOffset="10">16225 12459 4144 0 0,'0'0'319'0'0,"0"0"-102"0"0,0 0 355 0 0,0 0 178 0 0,0 0 33 0 0,0 0-51 0 0,0 0-245 0 0,0 0-110 0 0,0 0-22 0 0,0 0-19 0 0,0 0-70 0 0,15-6 1268 0 0,-11 4-1363 0 0,0 0 1 0 0,-1 0 0 0 0,1 0-1 0 0,0 0 1 0 0,1 1 0 0 0,-1 0-1 0 0,0 0 1 0 0,0 0-172 0 0,1 0 87 0 0,0-1 0 0 0,0 1 0 0 0,0-1 0 0 0,0 0 0 0 0,3-2-87 0 0,38-21 900 0 0,-30 18-759 0 0,-2-1 0 0 0,8-5-141 0 0,65-39 474 0 0,-4 7 930 0 0,54-20-1404 0 0,14-6 120 0 0,-86 31-468 0 0,-39 26 348 0 0,19-14 0 0 0,1 0 0 0 0,97-62 0 0 0,-64 39 0 0 0,-37 23-1 0 0,-22 14 68 0 0,1 1 0 0 0,1 0 0 0 0,2 1-67 0 0,180-86 192 0 0,-32 18-503 0 0,-156 72 237 0 0,-1 0 1 0 0,10-8 73 0 0,25-13 10 0 0,52-14-10 0 0,-71 31 0 0 0,4-4 24 0 0,0-2 0 0 0,19-14-24 0 0,-20 12 176 0 0,9-4 22 0 0,8-5-172 0 0,15-13-26 0 0,-42 27 16 0 0,1 1 0 0 0,19-8-16 0 0,18-10 168 0 0,13-6-104 0 0,-4 3-170 0 0,-47 22 20 0 0,15-4 86 0 0,-20 9 2 0 0,-1 0 1 0 0,-1-1 0 0 0,11-7-3 0 0,16-12 0 0 0,1 2 0 0 0,11-2 0 0 0,28-15 0 0 0,-65 31 100 0 0,14-12-100 0 0,-3 3 112 0 0,18-8 101 0 0,0 3 1 0 0,30-11-214 0 0,-32 15 3 0 0,-15 6 56 0 0,-1-1-1 0 0,25-19-58 0 0,-19 9 0 0 0,7-3 68 0 0,-33 22-68 0 0,1 0-1 0 0,0 0 0 0 0,0 1 1 0 0,1 1-1 0 0,-1 0 1 0 0,11-3-1 0 0,-14 6 1 0 0,0 0 0 0 0,-1-1 0 0 0,6-3 0 0 0,21-9 0 0 0,-31 15 14 0 0,0-1-1 0 0,-1 1 0 0 0,1 0 0 0 0,-1-1 0 0 0,1 0 0 0 0,-1 1 0 0 0,1-1 1 0 0,-1 0-1 0 0,0 0 0 0 0,1-1-13 0 0,15-13 60 0 0,-6 8-16 0 0,-10 6-42 0 0,1 0 0 0 0,-1 1 0 0 0,0-1 0 0 0,1 0 0 0 0,-1 0 0 0 0,0 0 0 0 0,0-1 0 0 0,0 1 0 0 0,-1 0 0 0 0,1-1-2 0 0,0 0 7 0 0,0 1-1 0 0,0 0 1 0 0,1 0-1 0 0,-1 0 1 0 0,0 0-1 0 0,1 0 1 0 0,0 1-1 0 0,-1-1 1 0 0,3 0-7 0 0,2-3 16 0 0,-3 3 37 0 0,20-15 313 0 0,23-8-49 0 0,-22 17-136 0 0,-25 8-117 0 0,28-17 64 0 0,2 1-841 0 0,-29 16 498 0 0,-1 0 14 0 0,0 0 62 0 0,0 0 31 0 0,0 0 4 0 0,0 0 0 0 0,-5-3 72 0 0,0 2-1 0 0,0-1 1 0 0,0 0-1 0 0,0 1 1 0 0,-1 0-1 0 0,1 0 1 0 0,0 0-1 0 0,0 1 1 0 0,-1 0-1 0 0,1 0 1 0 0,0 0-1 0 0,0 0 1 0 0,-1 1-1 0 0,1 0 1 0 0,-1 0 32 0 0,-89 15-203 0 0,87-15 235 0 0,7-1-24 0 0,1-1-1 0 0,-1 1 0 0 0,1 0 1 0 0,-1 0-1 0 0,1 0 0 0 0,-1 1 0 0 0,1-1 1 0 0,-1 0-1 0 0,1 0 0 0 0,-1 0 1 0 0,0 0-1 0 0,1 0 0 0 0,0 0 1 0 0,-1 1-1 0 0,1-1 0 0 0,-1 0 1 0 0,1 1-1 0 0,-1-1 0 0 0,1 0 1 0 0,-1 1-8 0 0,1-1 80 0 0,-8 0 718 0 0,13-3-776 0 0,0 2 0 0 0,0-1 1 0 0,0 1-1 0 0,1-1 0 0 0,-1 1 0 0 0,3 0-22 0 0,10-2-4 0 0,-17 3 4 0 0,28-7 13 0 0,-1 1 0 0 0,1 2 0 0 0,0 1 0 0 0,19 1-13 0 0,-38 4-60 0 0,-10-1 67 0 0,1-1 0 0 0,-1 1 0 0 0,0-1 0 0 0,0 0 0 0 0,0 1 0 0 0,1-1 0 0 0,-1 1-1 0 0,0-1 1 0 0,0 1 0 0 0,0-1 0 0 0,0 0 0 0 0,0 1 0 0 0,0-1 0 0 0,0 1 0 0 0,0-1 0 0 0,0 1-1 0 0,0-1 1 0 0,0 1 0 0 0,0-1 0 0 0,0 1 0 0 0,0-1 0 0 0,0 0 0 0 0,0 1 0 0 0,-1-1-1 0 0,1 1 1 0 0,0-1 0 0 0,0 1 0 0 0,-1-1 0 0 0,1 0 0 0 0,0 1 0 0 0,-1-1-7 0 0,-7 15 386 0 0,-2-2-244 0 0,-1-1-1 0 0,0 0 0 0 0,0-1 0 0 0,-1 0 1 0 0,-11 7-142 0 0,-17 17 192 0 0,32-28-154 0 0,-1 1 0 0 0,0-1 0 0 0,0 0 0 0 0,-2-1-38 0 0,10-5 55 0 0,-2 1 334 0 0,5-7-246 0 0,0 1-126 0 0,0 0 0 0 0,0 0 0 0 0,0 0 0 0 0,0 0 0 0 0,0 1 0 0 0,1-1 1 0 0,2-2-18 0 0,3-5 18 0 0,30-51 5 0 0,-38 61 89 0 0,0 1 16 0 0,0 0-7 0 0,0 0-37 0 0,0 0-149 0 0,0 0-60 0 0,0 0-17 0 0,0 0 9 0 0,0 0 45 0 0,-2 1 81 0 0,1 1 1 0 0,-1-1-1 0 0,0 0 0 0 0,1 1 1 0 0,-1-1-1 0 0,1 1 0 0 0,-1-1 1 0 0,1 1-1 0 0,0 0 0 0 0,0 0 7 0 0,-11 14 0 0 0,0 2 0 0 0,1 0 0 0 0,0 1 0 0 0,11-18 1 0 0,-9 9 4 0 0,6-8 0 0 0,0-1 48 0 0,2-1 14 0 0,-1 0 18 0 0,2 0 30 0 0,-10-15 265 0 0,8 9-334 0 0,1-1-1 0 0,0 0 1 0 0,0 0-1 0 0,0 0 1 0 0,1 0-1 0 0,0-3-45 0 0,0 1 24 0 0,0 0-1 0 0,-1 1 0 0 0,0-1 1 0 0,0 0-24 0 0,-1 1 2 0 0,1 1 0 0 0,1 0 0 0 0,-1-1 0 0 0,1 1 0 0 0,1-5-2 0 0,-1-13-14 0 0,0 24-62 0 0,0 1-19 0 0,3 17 24 0 0,4 7 21 0 0,-5-13 48 0 0,2 1 0 0 0,0-1 1 0 0,0 0-1 0 0,1 0 0 0 0,0-1 1 0 0,0 1-1 0 0,1-1 0 0 0,2 2 2 0 0,-2-4 0 0 0,-5-6 0 0 0,0 0 0 0 0,0-1 0 0 0,0 1 0 0 0,0 0 0 0 0,0-1 0 0 0,1 1 0 0 0,-1-1 0 0 0,1 1 0 0 0,-1-1 0 0 0,1 0 0 0 0,-1 0 0 0 0,1 0 0 0 0,0 0 0 0 0,0 0 0 0 0,0 0 0 0 0,0 0 0 0 0,3 1-1346 0 0,-4-1-5387 0 0</inkml:trace>
  <inkml:trace contextRef="#ctx0" brushRef="#br0" timeOffset="11">17926 10579 5064 0 0,'0'0'389'0'0,"-3"-12"2075"0"0,4-1 599 0 0,1 11 24 0 0,1 6-2253 0 0,-3-3-821 0 0,0-1 1 0 0,1 1 0 0 0,-1 0-1 0 0,0 0 1 0 0,0 0-1 0 0,0 0 1 0 0,0 0-1 0 0,0 0 1 0 0,0-1 0 0 0,-1 1-1 0 0,1 0 1 0 0,0 0-1 0 0,-1 1-13 0 0,0 8 69 0 0,5 3 54 0 0,-1-2-50 0 0,0-1-1 0 0,0 1 1 0 0,-1 0 0 0 0,-1 0-1 0 0,0 0 1 0 0,0 0 0 0 0,-1 0-1 0 0,-1 7-72 0 0,0 7 82 0 0,2-20-57 0 0,-1 0-1 0 0,0 0 1 0 0,-1-1 0 0 0,1 1 0 0 0,-2 4-25 0 0,-1 8 129 0 0,-2 7 62 0 0,-5 17 35 0 0,9-40-223 0 0,0 2 20 0 0,-1 0-1 0 0,1 0 1 0 0,-1-1-1 0 0,0 1 1 0 0,0 0-1 0 0,0-1 1 0 0,0 1-1 0 0,-1-1 0 0 0,0 1-22 0 0,-1 2 64 0 0,4-4 0 0 0,-1-1 2 0 0,0 1 7 0 0,0 0 8 0 0,1-1-13 0 0,0 0-4 0 0,0 0 7 0 0,12 0 127 0 0,-1-1 1 0 0,0 0-1 0 0,0 0 0 0 0,0-1-198 0 0,27 0 214 0 0,-13 1-142 0 0,-10 1 67 0 0,-1 0-1 0 0,9 1-138 0 0,8 0 120 0 0,-8-1-72 0 0,1 0 1 0 0,-1-2-1 0 0,0-1 0 0 0,5-2-48 0 0,-8 5-1645 0 0,-20 0 1006 0 0</inkml:trace>
  <inkml:trace contextRef="#ctx0" brushRef="#br0" timeOffset="12">17879 10669 4144 0 0,'-3'0'66'0'0,"-8"-5"461"0"0,10 5 429 0 0,1 0 309 0 0,0 0 58 0 0,0 0-110 0 0,0 0-506 0 0,0 0-218 0 0,0 0-45 0 0,0 0-38 0 0,0 0-120 0 0,0 0-50 0 0,0 0-10 0 0,3-1-86 0 0,-1 1 1 0 0,1-1-1 0 0,0 1 1 0 0,-1 0 0 0 0,1 0-1 0 0,-1 0 1 0 0,3 1-141 0 0,4 0 269 0 0,12-3 246 0 0,-1 0-1 0 0,1-1 1 0 0,8-3-515 0 0,25-3 513 0 0,96-11 360 0 0,-130 15-777 0 0,-13 5-152 0 0,-5 0-317 0 0,-2 0-127 0 0,0 0-20 0 0,0 0-6 0 0</inkml:trace>
  <inkml:trace contextRef="#ctx0" brushRef="#br0" timeOffset="13">17808 10529 5064 0 0,'0'0'389'0'0,"0"-1"-250"0"0,0 0 77 0 0,0 0 821 0 0,1 0-729 0 0,0 1 1 0 0,-1-1-1 0 0,1 0 0 0 0,-1 0 0 0 0,1 0 0 0 0,0 0 1 0 0,0 1-1 0 0,0-1 0 0 0,-1 0 0 0 0,1 1 1 0 0,0-1-1 0 0,0 1 0 0 0,0-1 0 0 0,0 1 0 0 0,0-1 1 0 0,0 1-309 0 0,16-7 1068 0 0,37-1 3015 0 0,22 0-4083 0 0,-54 6 255 0 0,37-5 222 0 0,-31 3-289 0 0,0 1-1 0 0,8 1-187 0 0,46 0-333 0 0,-80 2-50 0 0</inkml:trace>
  <inkml:trace contextRef="#ctx0" brushRef="#br0" timeOffset="14">18399 10785 1840 0 0,'10'-5'1404'0'0,"-6"3"2222"0"0,2-4-2529 0 0,-2 2 4216 0 0,-6 10-3296 0 0,-3 4-1577 0 0,3-4-345 0 0,-1 0 0 0 0,1-1 0 0 0,0 1 0 0 0,0 5-95 0 0,1-9 19 0 0,1 0-1 0 0,-1 1 1 0 0,0-1 0 0 0,0 0-1 0 0,0 1 1 0 0,0-1 0 0 0,-1 0-1 0 0,0 2-18 0 0,-12 21 243 0 0,-8 27-97 0 0,10-21 57 0 0,12-30-150 0 0,0 5 11 0 0,0-5-61 0 0,0 0 0 0 0,0 0-1 0 0,-1 0 1 0 0,1 0-1 0 0,0 0 1 0 0,-1 0 0 0 0,1 0-1 0 0,0 0 1 0 0,-1 0-1 0 0,1-1 1 0 0,-1 1 0 0 0,1 0-1 0 0,-1 0 1 0 0,0 0-1 0 0,0 0-2 0 0,1-1 12 0 0,0 0 0 0 0,0 0 0 0 0,0 0-1 0 0,-1 0 1 0 0,1 0 0 0 0,0 1-1 0 0,0-1 1 0 0,0 0 0 0 0,0 0 0 0 0,0 0-1 0 0,-1 0 1 0 0,1 0 0 0 0,0 1-1 0 0,0-1 1 0 0,0 0 0 0 0,0 0 0 0 0,0 0-1 0 0,0 0 1 0 0,0 1 0 0 0,0-1-1 0 0,0 0 1 0 0,0 0 0 0 0,-1 0 0 0 0,1 1-1 0 0,0-1 1 0 0,0 0 0 0 0,0 0-1 0 0,0 0 1 0 0,0 1 0 0 0,0-1 0 0 0,1 0-1 0 0,-1 0 1 0 0,0 0 0 0 0,0 1-1 0 0,0-1 1 0 0,0 0 0 0 0,0 0 0 0 0,0 0-1 0 0,0 0 1 0 0,0 1 0 0 0,0-1-1 0 0,0 0 1 0 0,1 0 0 0 0,-1 0 0 0 0,0 0-1 0 0,0 1 1 0 0,0-1 0 0 0,0 0-12 0 0,6 4 86 0 0,-4-3 2 0 0,-2-1 0 0 0,7 3 328 0 0,3-3-293 0 0,-1 0 0 0 0,1 0-1 0 0,0-1 1 0 0,-1-1 0 0 0,0 0-1 0 0,7-2-122 0 0,-8 2 42 0 0,-1 0 0 0 0,1 1 0 0 0,-1 0-1 0 0,7 0-41 0 0,13-3 97 0 0,-6 1-38 0 0,0 0 0 0 0,0 2 0 0 0,0 0-59 0 0,16 2-5398 0 0,-21 1-628 0 0</inkml:trace>
  <inkml:trace contextRef="#ctx0" brushRef="#br0" timeOffset="15">16244 12457 3224 0 0,'7'0'367'0'0,"-5"0"330"0"0,-2 0 146 0 0,0 0 27 0 0,0 0-71 0 0,0 0-335 0 0,0 0-147 0 0,0 0-28 0 0,0 0 21 0 0,0 0 115 0 0,0 0 50 0 0,0 0 6 0 0,0 0 11 0 0,0 0 24 0 0,0 0 11 0 0,0 0 1 0 0,6-10 3176 0 0,-5 8-3650 0 0,0 0 1 0 0,-1 0 0 0 0,1 0 0 0 0,-1 0 0 0 0,1 0-1 0 0,-1 0 1 0 0,0 0 0 0 0,1-2-55 0 0,3-17 188 0 0,8-14-60 0 0,-10 30-94 0 0,-1 0 0 0 0,1 0 0 0 0,-1 0 0 0 0,0 0 0 0 0,-1 0 1 0 0,1 0-1 0 0,-1-1 0 0 0,0 1 0 0 0,0 0 0 0 0,0-1 0 0 0,-2-3-34 0 0,2 5 30 0 0,-1 0 1 0 0,1 0 0 0 0,0 0-1 0 0,0 0 1 0 0,0 0 0 0 0,1 0-1 0 0,-1-1-30 0 0,1 4 13 0 0,-1-1-1 0 0,0 0 0 0 0,0 1 1 0 0,0-1-1 0 0,-1 1 0 0 0,1-1 0 0 0,0 1 1 0 0,-1-1-1 0 0,1 0 0 0 0,-1 1 1 0 0,1-1-13 0 0,-4-15 136 0 0,4-120 904 0 0,4 107-889 0 0,-3 25-120 0 0,0 0 0 0 0,0 0 0 0 0,-1 0 0 0 0,0 0 0 0 0,1 0 0 0 0,-2 0 0 0 0,1-2-31 0 0,-1-5 60 0 0,0 1 1 0 0,1-1-1 0 0,1 0 0 0 0,0-4-60 0 0,1-22 123 0 0,3-54 11 0 0,-2 48-128 0 0,5-87 410 0 0,-3 37-32 0 0,-3 35-163 0 0,-2 40-91 0 0,0-1-1 0 0,2-7-129 0 0,0 11 97 0 0,-1 0-1 0 0,-2-11-96 0 0,1 11 46 0 0,0 0 1 0 0,2-8-47 0 0,1-22 93 0 0,3-11 38 0 0,-2 35-86 0 0,-2 0 0 0 0,0-1 1 0 0,-2 1-1 0 0,0-1 0 0 0,-2-2-45 0 0,0-15 57 0 0,0 19 5 0 0,0 0 1 0 0,-1-5-63 0 0,-4-33 64 0 0,5 28-54 0 0,-1-4-10 0 0,2-15 0 0 0,2-22 0 0 0,-1 40 10 0 0,0 25 4 0 0,1-1-1 0 0,-1 1 1 0 0,-1-1-1 0 0,0-2-13 0 0,-3-28 27 0 0,3 25-15 0 0,-1 1 1 0 0,0-1-1 0 0,-2-7-12 0 0,-7-45 0 0 0,8 52 0 0 0,1-2 0 0 0,0 1 0 0 0,1 0 0 0 0,0 0 0 0 0,2-6 0 0 0,-1 2 0 0 0,-1 0 0 0 0,-3-16 0 0 0,1-1 40 0 0,-1-7-5 0 0,-16-82 18 0 0,18 114-53 0 0,1-1 0 0 0,0 0 0 0 0,1 0 0 0 0,1-2 0 0 0,-1-22 0 0 0,0 10 0 0 0,1 1 0 0 0,3-18 0 0 0,0-2 0 0 0,2 4 0 0 0,-4 27 0 0 0,0-1 0 0 0,0-12 0 0 0,-1-8-43 0 0,-1 8-21 0 0,0 0 1 0 0,-4-23 63 0 0,-2-43-286 0 0,2 45 126 0 0,4 29 114 0 0,-2 0 0 0 0,-3-13 46 0 0,4 23-10 0 0,0 1-1 0 0,0-1 0 0 0,1 0 1 0 0,0 0-1 0 0,1 1 0 0 0,-1-1 1 0 0,2-3 10 0 0,-2 3-19 0 0,1 0 0 0 0,-2 1 1 0 0,1-1-1 0 0,-1 1 0 0 0,0-3 19 0 0,-1 2-13 0 0,1-1-1 0 0,1 0 0 0 0,-1 0 1 0 0,2 0 13 0 0,-1-1-19 0 0,-1 0 0 0 0,0 0-1 0 0,0-1 1 0 0,-1 1 0 0 0,0-2 19 0 0,-5-34-22 0 0,6 36 22 0 0,0 1 0 0 0,0 0 0 0 0,-1 0 0 0 0,0 0 0 0 0,0 0 0 0 0,-2-3 0 0 0,2 5 0 0 0,1 0-1 0 0,-1 0 0 0 0,1 0 0 0 0,1 0 0 0 0,0 0 1 0 0,0 0-1 0 0,0-2 1 0 0,-1-21-88 0 0,1 11-15 0 0,0-1 0 0 0,1 1 0 0 0,2-2 103 0 0,0-36-334 0 0,-2 51 285 0 0,-1 0-1 0 0,1 1 0 0 0,0-1 0 0 0,0 1 0 0 0,2-5 50 0 0,-1 5-51 0 0,-1 0 0 0 0,0 0 0 0 0,0 0 0 0 0,0 0 0 0 0,0-4 51 0 0,-1-15-477 0 0,3-22 477 0 0,-2 27-91 0 0,0 1 0 0 0,-2-1 1 0 0,-1-7 90 0 0,0-40-31 0 0,2 62 22 0 0,0-1-1 0 0,-1 1 1 0 0,1-1-1 0 0,-1 1 0 0 0,0-1 1 0 0,-1-2 9 0 0,0 2-1 0 0,1 0 1 0 0,0 0-1 0 0,0 1 1 0 0,1-1-1 0 0,-1-3 1 0 0,1-6 0 0 0,1 7 0 0 0,-1 1 0 0 0,0-1 0 0 0,-1 1 0 0 0,1-1 0 0 0,-1 1 0 0 0,-2-4 0 0 0,0-4-27 0 0,1 0 0 0 0,0-1-1 0 0,0 1 1 0 0,1-13 27 0 0,0-9-61 0 0,3 9 12 0 0,-1 24 49 0 0,-1-1-1 0 0,1 1 0 0 0,-1-1 1 0 0,0 1-1 0 0,0-1 0 0 0,0 1 0 0 0,0-2 1 0 0,-3-43-69 0 0,3 37 41 0 0,-1 0 0 0 0,0 1 0 0 0,0-1 0 0 0,-2-4 28 0 0,2 10-14 0 0,0 0 1 0 0,0 0-1 0 0,0 0 1 0 0,1 0-1 0 0,0 0 0 0 0,0 0 1 0 0,0 0-1 0 0,1 1 0 0 0,-1-3 14 0 0,1 5-13 0 0,-1-1-1 0 0,0 1 0 0 0,0-1 0 0 0,0 1 1 0 0,0-1-1 0 0,-1 1 0 0 0,1-1 0 0 0,-1 1 0 0 0,0-2 14 0 0,-2-17-84 0 0,2 0-2 0 0,1 1 72 0 0,0 0 0 0 0,2 0 0 0 0,1-10 14 0 0,-2 24 1 0 0,0 0-1 0 0,-1 0 0 0 0,0 0 1 0 0,-1-4-1 0 0,1-15-12 0 0,0 22 3 0 0,0 0 0 0 0,-1 0 0 0 0,1 1 1 0 0,-1-1-1 0 0,1 0 0 0 0,-1 1 0 0 0,0-1 0 0 0,0 0 0 0 0,-1-1 9 0 0,-5-19-38 0 0,6 7 38 0 0,1 13 0 0 0,0 0 0 0 0,-1 0 0 0 0,1 0 0 0 0,0 0 0 0 0,-1 0 0 0 0,0 0 0 0 0,0 0 0 0 0,0 1 0 0 0,0-1 0 0 0,-1-2 0 0 0,-4-14 0 0 0,6 17 0 0 0,-1-1 0 0 0,1 1 0 0 0,-1 0 0 0 0,0 0 0 0 0,1 0 0 0 0,-1 0 0 0 0,0 0 0 0 0,0 0 0 0 0,0-1 0 0 0,-1 1 0 0 0,2-1 0 0 0,-1 0 0 0 0,0 1 0 0 0,1-1 0 0 0,-1 0 0 0 0,1 1 0 0 0,0-1 0 0 0,0 0 0 0 0,0-2 0 0 0,-2-13 0 0 0,2 17-3 0 0,0 0-1 0 0,0-1 0 0 0,0 1 0 0 0,0-1 0 0 0,0 1 0 0 0,0 0 0 0 0,1-1 0 0 0,-1 1 0 0 0,0 0 0 0 0,1-1 0 0 0,-1 1 0 0 0,1 0 4 0 0,-1 0-1 0 0,1 0 0 0 0,-1 0 0 0 0,0-1 0 0 0,1 1 0 0 0,-1 0 0 0 0,0 0 0 0 0,0 0 0 0 0,0 0 0 0 0,0 0 0 0 0,0 0 0 0 0,0-1 0 0 0,0 1 0 0 0,0 0 0 0 0,0 0 0 0 0,-1 0 0 0 0,1 0 0 0 0,-1-1 1 0 0,-1-11 3 0 0,3 12-8 0 0,-1-1 0 0 0,-1 1 0 0 0,1-1 0 0 0,0 1 0 0 0,0 0-1 0 0,0-1 1 0 0,-1 1 0 0 0,1-1 0 0 0,-1 1 0 0 0,1 0 0 0 0,-1-2 5 0 0,-8-12-12 0 0,3 6 13 0 0,4 8-1 0 0,1-8 0 0 0,1 6 0 0 0,1 0-10 0 0,5-1-228 0 0,-4 2-1085 0 0,-8 0 500 0 0,5 1 354 0 0,1 1-3 0 0,-6-2-2472 0 0,6 2 2088 0 0</inkml:trace>
  <inkml:trace contextRef="#ctx0" brushRef="#br0" timeOffset="16">16113 7629 6848 0 0,'0'0'314'0'0,"-4"6"104"0"0,3-3-402 0 0,-1-1 1 0 0,1 1-1 0 0,0 0 1 0 0,0 1-1 0 0,0-1 1 0 0,0 1-17 0 0,-6 17 625 0 0,1-5-104 0 0,3-10-324 0 0,1 0 1 0 0,-1-1-1 0 0,1 1 0 0 0,-3 2-197 0 0,-6 15 471 0 0,10-19-371 0 0,0-1-1 0 0,0 0 0 0 0,0 0 1 0 0,-1 1-1 0 0,0-1 0 0 0,1 0 0 0 0,-1 0 1 0 0,-1 0-100 0 0,-3 6 369 0 0,6-8-330 0 0,0-1 0 0 0,0 1-1 0 0,-1 0 1 0 0,1 0 0 0 0,0-1 0 0 0,-1 1-1 0 0,1 0 1 0 0,-1-1 0 0 0,1 1-1 0 0,-1-1 1 0 0,1 1 0 0 0,-1-1-1 0 0,0 1 1 0 0,1-1 0 0 0,-1 1 0 0 0,0-1-1 0 0,1 1 1 0 0,-1-1 0 0 0,0 0-1 0 0,1 1 1 0 0,-1-1 0 0 0,0 0 0 0 0,0 1-1 0 0,0-1 1 0 0,0 0-39 0 0,0 0 247 0 0,-10-3 441 0 0,10 2-651 0 0,0 0 1 0 0,0 0 0 0 0,0-1-1 0 0,0 1 1 0 0,0 0 0 0 0,1-1-1 0 0,-1 1 1 0 0,0-1 0 0 0,1 1-1 0 0,-1-1 1 0 0,0 1 0 0 0,1-1-1 0 0,0 1 1 0 0,-1-1-1 0 0,1 1 1 0 0,0-1 0 0 0,0 0-38 0 0,2-29 79 0 0,0 11-6 0 0,2-3-73 0 0,-3 19 0 0 0,0 1 0 0 0,-1 0 0 0 0,1 0 0 0 0,-1-1 0 0 0,0 1 0 0 0,1 0 0 0 0,-2-3 0 0 0,1 1-1 0 0,0 1 0 0 0,1-1 0 0 0,-1 1 0 0 0,1 0 0 0 0,0-2 1 0 0,2-18 58 0 0,-3 23-57 0 0,0-1 0 0 0,0 1 0 0 0,0-1 0 0 0,0 1 0 0 0,0-1 0 0 0,1 1 0 0 0,-1-1 1 0 0,1 1-1 0 0,-1-1 0 0 0,1 1 0 0 0,0 0 0 0 0,-1-1 0 0 0,1 1 0 0 0,0 0 0 0 0,0 0 0 0 0,0-1 0 0 0,0 1 0 0 0,0 0 0 0 0,0 0 0 0 0,0 0 1 0 0,0 0-1 0 0,1 0 0 0 0,-1 0 0 0 0,0 1 0 0 0,0-1 0 0 0,2 0-1 0 0,1 0 44 0 0,0 0 0 0 0,0 0 0 0 0,0 1 0 0 0,0 0-1 0 0,1 0 1 0 0,-1 0 0 0 0,2 0-44 0 0,4 0 132 0 0,-6 1-71 0 0,0 0 0 0 0,1 0 0 0 0,-1 0 0 0 0,1 1 0 0 0,-1-1 0 0 0,0 1 0 0 0,0 0 0 0 0,3 2-61 0 0,-5-3 48 0 0,1 1 3 0 0,0 1 0 0 0,0-1 0 0 0,0 0 0 0 0,0 1 0 0 0,-1 0 0 0 0,1-1 0 0 0,-1 1 0 0 0,0 0 0 0 0,0 0 0 0 0,0 0 0 0 0,0 1 0 0 0,0-1 0 0 0,-1 0 0 0 0,1 1 0 0 0,-1-1 0 0 0,0 1 0 0 0,0-1 0 0 0,-1 1 0 0 0,1-1 0 0 0,-1 1 1 0 0,1 1-52 0 0,6 19 247 0 0,-6-21-210 0 0,0 0 0 0 0,0 0 0 0 0,0 1 0 0 0,0-1 0 0 0,0 1-1 0 0,-1-1 1 0 0,1 1 0 0 0,-1 0-37 0 0,9 78 537 0 0,-9-81-533 0 0,0 0-1 0 0,0-1 0 0 0,0 1 1 0 0,0 0-1 0 0,0 0 0 0 0,0-1 0 0 0,1 1 1 0 0,-1 0-1 0 0,0-1 0 0 0,0 1 0 0 0,0 0 1 0 0,1-1-1 0 0,-1 1 0 0 0,0-1 0 0 0,1 1 1 0 0,-1 0-1 0 0,1-1 0 0 0,-1 1 0 0 0,0-1 1 0 0,1 1-1 0 0,-1-1 0 0 0,1 1 0 0 0,-1-1 1 0 0,1 0-1 0 0,0 1 0 0 0,-1-1 0 0 0,1 0-3 0 0,1 3 80 0 0,0 6 14 0 0,1-2-12 0 0,1-2 273 0 0,-2-2-5485 0 0,-2-3-334 0 0</inkml:trace>
  <inkml:trace contextRef="#ctx0" brushRef="#br0" timeOffset="17">15974 7797 6592 0 0,'0'0'149'0'0,"0"0"23"0"0,0 0 11 0 0,-2 1-30 0 0,-8 9-117 0 0,9-8-51 0 0,-1 0 0 0 0,0 0 0 0 0,0 0 1 0 0,1-1-1 0 0,-1 1 0 0 0,0 0 1 0 0,-1-1-1 0 0,1 1 0 0 0,0-1 0 0 0,0 0 1 0 0,-1 0-1 0 0,1 0 0 0 0,0 0 1 0 0,-1 0-1 0 0,1 0 0 0 0,-1-1 0 0 0,-1 1 15 0 0,3-1 71 0 0,1 0 84 0 0,-4-14 437 0 0,4 9-473 0 0,1 0 0 0 0,0 0 0 0 0,0 1-1 0 0,1-1 1 0 0,0 0 0 0 0,-1 1 0 0 0,2-1-119 0 0,3-12 186 0 0,25-51 338 0 0,-24 52-249 0 0,1 0 0 0 0,1 0 0 0 0,0 1 1 0 0,1 0-1 0 0,1 0 0 0 0,0 1 0 0 0,5-3-275 0 0,-1-2 557 0 0,-12 15-366 0 0,0 0-1 0 0,1 0 1 0 0,-1 0 0 0 0,5-3-191 0 0,23-22 2304 0 0,-31 28-1890 0 0,0 1-71 0 0,2 1-30 0 0,2 3-178 0 0,-1 0 0 0 0,1 0 0 0 0,-1 0 0 0 0,0 0 0 0 0,0 0 0 0 0,0 1 0 0 0,-1-1 0 0 0,1 1 0 0 0,-1 1-135 0 0,4 4 165 0 0,2 11 168 0 0,-7-18-287 0 0,0 0 1 0 0,0 0-1 0 0,1 0 1 0 0,-1 0-1 0 0,1 0 1 0 0,-1 0-1 0 0,1 0 1 0 0,0 0-1 0 0,0-1 0 0 0,0 1-46 0 0,41 35 142 0 0,-38-32-127 0 0,1-1-1 0 0,0 0 1 0 0,0 0 0 0 0,1-1 0 0 0,-1 1-1 0 0,1-2 1 0 0,4 3-15 0 0,13 5 233 0 0,16 4-233 0 0,12 5-55 0 0,-35-14-2091 0 0,-9-3-932 0 0,3 2-2680 0 0</inkml:trace>
  <inkml:trace contextRef="#ctx0" brushRef="#br0" timeOffset="18">16293 12522 5840 0 0,'0'0'132'0'0,"0"0"17"0"0,0 0 11 0 0,-14-5 1503 0 0,30 5 1801 0 0,62 5-3048 0 0,-49-4-348 0 0,16 2 168 0 0,-14 0 54 0 0,0-1 0 0 0,27-1-290 0 0,15 0 212 0 0,94 6 466 0 0,73-10-678 0 0,-140 2 202 0 0,14 5-202 0 0,35 0 392 0 0,10-1 493 0 0,19 9-885 0 0,-54-8 362 0 0,-17 0 68 0 0,-14-2-444 0 0,3 1-11 0 0,125 4 415 0 0,-6 0-404 0 0,-5 3 88 0 0,-106-9-74 0 0,-21 0 0 0 0,45 6 0 0 0,85 6 0 0 0,-38-4 0 0 0,-109-2 0 0 0,84 4 0 0 0,-95-9 0 0 0,191 11 0 0 0,17 4 0 0 0,-79-3 0 0 0,-177-14 0 0 0,177 15 0 0 0,22-9 0 0 0,329 0 0 0 0,-284 2 0 0 0,-65-4 54 0 0,-140-2-45 0 0,116 8 157 0 0,53 1-140 0 0,-74-4-25 0 0,-63-2-2 0 0,-36-3 2 0 0,4 1-1 0 0,43-3 0 0 0,147-13 53 0 0,-171 13 109 0 0,38-3-255 0 0,-101 3 98 0 0,38 1-5 0 0,-19 0 0 0 0,0 0 0 0 0,0-2 1 0 0,2-1-1 0 0,-14 1 12 0 0,0 0 1 0 0,-1 1-1 0 0,1 1 1 0 0,8 0-13 0 0,29 2 91 0 0,-45-3-27 0 0,0-1-8 0 0,4-1-58 0 0,-4 1-88 0 0,-1 1-141 0 0,-11 1-608 0 0,-17-1-276 0 0,10-3-3736 0 0,6 0 622 0 0</inkml:trace>
  <inkml:trace contextRef="#ctx0" brushRef="#br0" timeOffset="19">23092 12671 3224 0 0,'0'0'143'0'0,"-8"-11"26"0"0,4 5 538 0 0,3 5-427 0 0,1 0-1 0 0,-1 0 0 0 0,0 0 0 0 0,1 0 0 0 0,-1 0 1 0 0,1 0-1 0 0,-1 0 0 0 0,1 0 0 0 0,0 0 0 0 0,-1 0 1 0 0,1 0-1 0 0,0 0 0 0 0,0-1-279 0 0,0 1 1420 0 0,0 1-581 0 0,0 0-257 0 0,0 0-50 0 0,0 0-12 0 0,0 0-8 0 0,0 0-6 0 0,0 0-2 0 0,0 0-96 0 0,5 0-388 0 0,1 1 0 0 0,-1 1 0 0 0,0-1 0 0 0,1 1 0 0 0,-1-1 0 0 0,0 2 0 0 0,5 1-20 0 0,8 4 140 0 0,7 1 1 0 0,-7-3-134 0 0,0 0 0 0 0,-1 2 0 0 0,0 0 0 0 0,-1 0 0 0 0,5 5-7 0 0,-18-11 12 0 0,0 1 0 0 0,0 0 1 0 0,0 0-1 0 0,0 0 0 0 0,-1 0 1 0 0,1 0-1 0 0,-1 0 0 0 0,0 1 0 0 0,0-1 1 0 0,0 1-1 0 0,1 2-12 0 0,-3-4 60 0 0,1 0 1 0 0,0 0-1 0 0,-1 0 0 0 0,1 0 0 0 0,-1 1 1 0 0,1-1-1 0 0,-1 0 0 0 0,0 0 1 0 0,0 1-1 0 0,0-1 0 0 0,0 0 0 0 0,-1 0 1 0 0,1 0-1 0 0,0 1 0 0 0,-1-1 0 0 0,0 0 1 0 0,1 0-1 0 0,-1 0 0 0 0,0 0 1 0 0,0 0-1 0 0,0 0-60 0 0,-4 3 125 0 0,0-1-1 0 0,1 0 1 0 0,-1 0 0 0 0,-1 0 0 0 0,1-1 0 0 0,0 0 0 0 0,-1 0-1 0 0,0 0 1 0 0,1-1 0 0 0,-4 1-125 0 0,-4 3 164 0 0,-17 6-93 0 0,0-1 0 0 0,-14 3-71 0 0,-25 7-88 0 0,31-7-1611 0 0,20-8-3845 0 0</inkml:trace>
  <inkml:trace contextRef="#ctx0" brushRef="#br0" timeOffset="20">23600 12369 8752 0 0,'0'0'673'0'0,"0"-1"-437"0"0,1-3-103 0 0,0 3 417 0 0,-1 1 172 0 0,0 0 29 0 0,0 0-76 0 0,1 2-353 0 0,1 0-255 0 0,-1 0-1 0 0,1 1 1 0 0,-1-1 0 0 0,0 0-1 0 0,0 1 1 0 0,0 0-1 0 0,0-1 1 0 0,0 1-1 0 0,-1-1 1 0 0,1 1-1 0 0,0 0-66 0 0,2 36 1020 0 0,-1-5-226 0 0,16 106 1232 0 0,-18-137-1989 0 0,3 20 318 0 0,1 28 42 0 0,-1-28-323 0 0,-3-21-70 0 0,1 1 0 0 0,0-1 0 0 0,-1 1 0 0 0,0-1 0 0 0,0 1 0 0 0,0-1 0 0 0,0 1 0 0 0,0-1 0 0 0,0 1 0 0 0,-1-1 0 0 0,1 1 0 0 0,-1-1 0 0 0,0 1 0 0 0,0-1 0 0 0,1 1 0 0 0,-2-1 0 0 0,1 0 0 0 0,-1 2-4 0 0,2-4-6 0 0,0 0 0 0 0,0 1 1 0 0,-1-1-1 0 0,1 0 1 0 0,0 0-1 0 0,0 0 0 0 0,0 1 1 0 0,0-1-1 0 0,-1 0 0 0 0,1 0 1 0 0,0 0-1 0 0,0 0 0 0 0,0 0 1 0 0,-1 0-1 0 0,1 0 0 0 0,0 0 1 0 0,0 1-1 0 0,-1-1 0 0 0,1 0 1 0 0,0 0-1 0 0,0 0 1 0 0,0 0-1 0 0,-1 0 0 0 0,1 0 1 0 0,0 0-1 0 0,0 0 0 0 0,-1 0 1 0 0,1 0-1 0 0,0-1 0 0 0,0 1 1 0 0,-1 0-1 0 0,1 0 0 0 0,0 0 1 0 0,0 0-1 0 0,0 0 0 0 0,-1 0 1 0 0,1 0-1 0 0,0-1 0 0 0,0 1 1 0 0,0 0-1 0 0,-1 0 1 0 0,1 0-1 0 0,0 0 0 0 0,0-1 1 0 0,0 1-1 0 0,0 0 0 0 0,0 0 1 0 0,0 0-1 0 0,-1-1 0 0 0,1 1 6 0 0,-5-9-468 0 0,5 9 433 0 0,-2-4-195 0 0,1-1 0 0 0,0 1 1 0 0,0 0-1 0 0,0 0 0 0 0,0-1 0 0 0,1 1 0 0 0,0 0 0 0 0,0-3 230 0 0,-2-10-720 0 0,4-25-390 0 0,-1 15 644 0 0,0-17 22 0 0,3-22 444 0 0,-3 53-42 0 0,1 1 0 0 0,0 0 0 0 0,1-1 1 0 0,0 1-1 0 0,1 0 0 0 0,1 1 1 0 0,3-8 41 0 0,-5 13 97 0 0,0 1 0 0 0,1 0 0 0 0,-1 0 0 0 0,1 0 0 0 0,0 0 0 0 0,1 0 0 0 0,-1 1 0 0 0,1 0 0 0 0,0 0 0 0 0,0 0 0 0 0,0 1 0 0 0,4-3-97 0 0,-5 4 78 0 0,0 1 0 0 0,0-1 1 0 0,0 0-1 0 0,1 1 0 0 0,-1 0 1 0 0,1 0-1 0 0,-1 0 0 0 0,1 1 1 0 0,-1 0-1 0 0,1-1 0 0 0,-1 2 1 0 0,1-1-1 0 0,-1 0 0 0 0,1 1 1 0 0,-1 0-1 0 0,1 0 1 0 0,1 1-79 0 0,-5-2 15 0 0,9 3 296 0 0,0 1 0 0 0,1 0 0 0 0,-1 0 0 0 0,3 3-311 0 0,-10-5 63 0 0,0-1 1 0 0,-1 1-1 0 0,1 0 1 0 0,-1 1-1 0 0,1-1 1 0 0,-1 0-1 0 0,0 1 1 0 0,0-1 0 0 0,0 1-1 0 0,0-1 1 0 0,0 1-1 0 0,-1 0 1 0 0,1 0-1 0 0,-1 0 1 0 0,0 0-1 0 0,1 2-63 0 0,-1-3 29 0 0,-1 0-1 0 0,1 0 1 0 0,-1 0-1 0 0,1 0 1 0 0,-1 0-1 0 0,0 1 1 0 0,0-1-1 0 0,0 0 1 0 0,0 0-1 0 0,0 0 1 0 0,-1 0-1 0 0,1 0 1 0 0,-1 0-1 0 0,1 0 1 0 0,-1 0-1 0 0,0 0 1 0 0,0 0-1 0 0,1 0 1 0 0,-1 0-1 0 0,-1 0 1 0 0,1 0-1 0 0,0-1 1 0 0,0 1-1 0 0,-1-1 1 0 0,1 1-1 0 0,-1-1 1 0 0,1 1-1 0 0,-1-1 1 0 0,0 0-1 0 0,0 1-28 0 0,-6 4 41 0 0,0-1-1 0 0,0 0 1 0 0,-1-1 0 0 0,0 0-1 0 0,0 0 1 0 0,-7 2-41 0 0,-24 10 97 0 0,30-12-90 0 0,-1-1-1 0 0,1 0 0 0 0,-1-1 0 0 0,1 0 1 0 0,-1-1-1 0 0,0 0 0 0 0,0 0 0 0 0,0-1 0 0 0,-4-1-6 0 0,19 2-12 0 0,-1 0-1 0 0,0 0 1 0 0,0 1-1 0 0,0-1 0 0 0,0 1 1 0 0,0 0-1 0 0,0 0 0 0 0,-1 0 1 0 0,3 1 12 0 0,6 5-31 0 0,-2-2 53 0 0,-1 1 0 0 0,0 0 0 0 0,0 1 0 0 0,0-1 0 0 0,5 9-22 0 0,-4-6 66 0 0,1 1-1 0 0,0-2 1 0 0,3 3-66 0 0,61 52 1053 0 0,-58-51-1053 0 0,-16-13 1 0 0,0 1-1 0 0,0-1 0 0 0,1 0 1 0 0,-1 1-1 0 0,0-1 0 0 0,1 0 0 0 0,-1 0 1 0 0,0 1-1 0 0,1-1 0 0 0,-1 0 1 0 0,0 0-1 0 0,1 0 0 0 0,-1 1 0 0 0,0-1 1 0 0,1 0-1 0 0,-1 0 0 0 0,1 0 1 0 0,-1 0-1 0 0,0 0 0 0 0,1 0 0 0 0,-1 0 1 0 0,1 0-1 0 0,-1 0 0 0 0,0 0 1 0 0,1 0-1 0 0,-1 0 0 0 0,1 0 0 0 0,-1 0 1 0 0,1 0-1 0 0,0-1 10 0 0,0 2 0 0 0,1-1-13 0 0,0 1 1 0 0,1-1 0 0 0,-1 0 0 0 0,1 0 0 0 0,-1 0 0 0 0,0 0 0 0 0,1 0 0 0 0,-1 0-1 0 0,1-1 1 0 0,-1 1 0 0 0,0-1 0 0 0,1 1 0 0 0,-1-1 0 0 0,0 0 0 0 0,0 0 0 0 0,1 0-1 0 0,0-1 3 0 0,-2 1-10 0 0,1 1-1 0 0,0-1 0 0 0,0 0 0 0 0,0 1 0 0 0,0-1 0 0 0,0 1 1 0 0,0 0-1 0 0,0 0 0 0 0,1 0 11 0 0,-2 0-5 0 0,-1 0-1 0 0,1 0 1 0 0,-1 0 0 0 0,1-1-1 0 0,-1 1 1 0 0,1 0 0 0 0,-1 0-1 0 0,1 0 1 0 0,-1 0 0 0 0,1 0-1 0 0,0-1 1 0 0,-1 1 0 0 0,0 0-1 0 0,1-1 1 0 0,-1 1 0 0 0,1 0-1 0 0,-1-1 1 0 0,1 1 5 0 0,30-22-357 0 0,-26 18 335 0 0,-1 0 0 0 0,0 0 1 0 0,0-1-1 0 0,0 1 0 0 0,0-1 1 0 0,0 0-1 0 0,1-2 22 0 0,10-14-42 0 0,-13 18 42 0 0,-1 1 0 0 0,0 0 0 0 0,1-1 0 0 0,-1 1 0 0 0,0-1 0 0 0,0 1 0 0 0,0-2 0 0 0,-1-1 0 0 0,-1 4 0 0 0,0 0 0 0 0,1 0 0 0 0,-1 0 0 0 0,0 0 0 0 0,0 0 0 0 0,0 0 0 0 0,0 0 0 0 0,0 1 0 0 0,0-1 0 0 0,0 0 0 0 0,0 0 0 0 0,0 1 0 0 0,0-1 0 0 0,0 1 0 0 0,0-1 0 0 0,0 1 0 0 0,0-1 0 0 0,-1 1 0 0 0,0 0 0 0 0,0 0 0 0 0,1-1 0 0 0,-1 1 0 0 0,0 0 0 0 0,0 0 0 0 0,1 1-1 0 0,-1-1 1 0 0,0 0 0 0 0,1 1 0 0 0,-1-1 0 0 0,-1 1 0 0 0,-22 9 17 0 0,21-8 28 0 0,-1 1 33 0 0,0-1 1 0 0,0 1 0 0 0,1-1 0 0 0,-1 2 0 0 0,1-1-1 0 0,0 0 1 0 0,0 1 0 0 0,0 0 0 0 0,0 0-1 0 0,-2 3-78 0 0,6-6 4 0 0,-1 0 0 0 0,1 0-1 0 0,-1 0 1 0 0,1 1-1 0 0,-1-1 1 0 0,1 0 0 0 0,0 0-1 0 0,0 1 1 0 0,0-1-1 0 0,0 0 1 0 0,0 1 0 0 0,0-1-1 0 0,0 0 1 0 0,0 0-1 0 0,0 1 1 0 0,1-1 0 0 0,-1 0-1 0 0,1 1-3 0 0,0 1 32 0 0,0 0-1 0 0,0 0 0 0 0,1 0 0 0 0,-1-1 1 0 0,1 1-1 0 0,0 0 0 0 0,1 0-31 0 0,1 1 10 0 0,0 0 0 0 0,0 0 0 0 0,1 0-1 0 0,-1-1 1 0 0,1 0 0 0 0,0 0 0 0 0,1 0-1 0 0,-1 0 1 0 0,1-1-10 0 0,6 3-486 0 0,1 0 1 0 0,0-1-1 0 0,6 1 486 0 0,-7-3-4613 0 0,1-2-1536 0 0</inkml:trace>
  <inkml:trace contextRef="#ctx0" brushRef="#br0" timeOffset="21">24407 12330 6192 0 0,'0'0'281'0'0,"0"0"-6"0"0,0 0-97 0 0,0 0 254 0 0,0 0 131 0 0,0 0 21 0 0,0 0 15 0 0,0 0 35 0 0,0 0 20 0 0,0 0 2 0 0,0 0-554 0 0,0 0 0 0 0,0 0 0 0 0,0 0-1 0 0,0-1 1 0 0,0 1 0 0 0,0 0 0 0 0,0 0 0 0 0,0 0 0 0 0,0-1 0 0 0,0 1 0 0 0,0 0 0 0 0,0 0 0 0 0,0 0 0 0 0,0-1 0 0 0,0 1 0 0 0,0 0 0 0 0,0 0 0 0 0,0 0 0 0 0,0-1 0 0 0,0 1 0 0 0,0 0 0 0 0,-1 0 0 0 0,1 0 0 0 0,0 0 0 0 0,0-1-1 0 0,0 1 1 0 0,0 0 0 0 0,0 0 0 0 0,0 0 0 0 0,-1 0 0 0 0,1 0 0 0 0,0 0-102 0 0,-3 0 110 0 0,0 0 0 0 0,0 0 0 0 0,0 1 0 0 0,0-1 0 0 0,0 1 0 0 0,0 0 0 0 0,1 0-1 0 0,-1 0 1 0 0,0 0 0 0 0,0 1 0 0 0,1-1 0 0 0,-1 1 0 0 0,1-1 0 0 0,-1 1 0 0 0,1 0 0 0 0,0 0 0 0 0,-1 1-110 0 0,-5 6 277 0 0,1 0 0 0 0,0 0-1 0 0,1 0 1 0 0,-1 3-277 0 0,-9 12 425 0 0,11-16-281 0 0,0 0-1 0 0,1 0 0 0 0,0 0 0 0 0,0 1 0 0 0,1-1 0 0 0,0 1 0 0 0,0 0 1 0 0,0 6-144 0 0,0 5 196 0 0,1-1 0 0 0,0 1 0 0 0,2 10-196 0 0,0-24 25 0 0,1 1 0 0 0,0 0 1 0 0,1-1-1 0 0,0 1 0 0 0,0-1 1 0 0,0 1-1 0 0,0-1 0 0 0,1 0 1 0 0,0 0-1 0 0,3 3-25 0 0,1 3 82 0 0,1 0-1 0 0,0-1 1 0 0,1 0 0 0 0,7 6-82 0 0,27 25-473 0 0,-25-25-5203 0 0,-12-11-288 0 0</inkml:trace>
  <inkml:trace contextRef="#ctx0" brushRef="#br0" timeOffset="22">24833 12346 3224 0 0,'10'0'288'0'0,"17"-2"1459"0"0,-26 2-1169 0 0,-1 0 50 0 0,3 0 6166 0 0,-3 0-3253 0 0,-4 0-5069 0 0,-12 1 1529 0 0,1 0 1 0 0,-1 2 0 0 0,-3 1-2 0 0,-33 4-60 0 0,-77 3-2180 0 0,43-1 1383 0 0,62-12 837 0 0,22 2 20 0 0,-1-1 1 0 0,1 1-1 0 0,0-1 0 0 0,-1 1 1 0 0,1 0-1 0 0,-1 0 0 0 0,1 0 1 0 0,-1 0-1 0 0,1 1 0 0 0,-1-1 1 0 0,0 1-1 0 0,-2 1 16 0 0,4-1 66 0 0,1-1 29 0 0,0 0 8 0 0,0 0 1 0 0,1 15 488 0 0,6-7-303 0 0,-1 1 1 0 0,0 0 0 0 0,-1 0 0 0 0,0 1-1 0 0,-1 0 1 0 0,0-1 0 0 0,0 1 0 0 0,-1 1 0 0 0,1 7-306 0 0,-3-8 308 0 0,-1 1 0 0 0,-1-1 0 0 0,0 0 1 0 0,0 0-1 0 0,-1 4-308 0 0,-3 17 614 0 0,4-23-502 0 0,-1 0-1 0 0,-1-1 0 0 0,1 1 0 0 0,-1 0 0 0 0,0-1 0 0 0,-1 0 0 0 0,0 0 0 0 0,-3 5-111 0 0,-6 11 275 0 0,13-21-247 0 0,0-1-13 0 0,0-1 0 0 0,0 0 0 0 0,0 1 0 0 0,0-1 0 0 0,0 0 0 0 0,0 1 0 0 0,0-1 0 0 0,0 0 0 0 0,0 1 0 0 0,0-1 0 0 0,0 0 0 0 0,0 1-1 0 0,-1-1 1 0 0,1 0 0 0 0,0 0 0 0 0,0 1 0 0 0,0-1 0 0 0,0 0 0 0 0,-1 0 0 0 0,1 1 0 0 0,0-1 0 0 0,0 0 0 0 0,-1 0 0 0 0,1 1 0 0 0,0-1-15 0 0,12 7 329 0 0,-8-7-291 0 0,0 1 0 0 0,1-1 0 0 0,-1 0 0 0 0,0 0 0 0 0,0 0 0 0 0,1-1 0 0 0,-1 1 0 0 0,3-2-38 0 0,10-1 103 0 0,77-5 352 0 0,-28 1-296 0 0,29 3-159 0 0,-72 4-588 0 0,-23 0 240 0 0</inkml:trace>
  <inkml:trace contextRef="#ctx0" brushRef="#br0" timeOffset="23">24499 12550 10592 0 0,'1'0'818'0'0,"1"0"-764"0"0,-1-1 0 0 0,1 1 0 0 0,0 0 0 0 0,0-1 0 0 0,-1 1 0 0 0,1-1 0 0 0,0 1 0 0 0,-1-1 0 0 0,1 0 0 0 0,0 0-54 0 0,9-3 170 0 0,14 1 408 0 0,1 2 1 0 0,0 1 0 0 0,0 0-1 0 0,0 2 1 0 0,0 1 0 0 0,8 3-579 0 0,49 0-202 0 0,-67-4 44 0 0,-3-2-2 0 0</inkml:trace>
  <inkml:trace contextRef="#ctx0" brushRef="#br0" timeOffset="25">19881 10411 3456 0 0,'0'0'157'0'0,"0"0"62"0"0,0 0 174 0 0,0 0 78 0 0,0 0 10 0 0,0 0-1 0 0,0 0-25 0 0,0 0-9 0 0,0 0-4 0 0,0 0-10 0 0,-1-1-184 0 0,1 0 0 0 0,-1 0 0 0 0,1 0 0 0 0,-1 0 0 0 0,1 0 0 0 0,-1 0 0 0 0,1 0 0 0 0,0 0 0 0 0,0 0 0 0 0,-1 0 0 0 0,1 0-248 0 0,10-11 2005 0 0,2-2 426 0 0,-11 13-2309 0 0,-1 1-8 0 0,1 0-21 0 0,1-1-89 0 0,-1 1-1 0 0,0 0 1 0 0,0-1 0 0 0,1 1-1 0 0,-1 0 1 0 0,0 0 0 0 0,0 0-1 0 0,1 0 1 0 0,-1 0 0 0 0,0 0-1 0 0,0 0 1 0 0,1 0 0 0 0,-1 1-1 0 0,0-1 1 0 0,0 1-4 0 0,2-1 34 0 0,-2 0 32 0 0,24 24 430 0 0,-23-22-336 0 0,1 3-27 0 0,-5 3-106 0 0,1-7-3 0 0,0 1 1 0 0,-1 0-1 0 0,1 0 1 0 0,0-1-1 0 0,-1 1 1 0 0,1-1-1 0 0,-1 1 1 0 0,0-1 0 0 0,1 1-1 0 0,-1-1 1 0 0,0 0-1 0 0,0 0 1 0 0,0 0-1 0 0,0 0 1 0 0,0 0 0 0 0,-1 0-25 0 0,-35 10 343 0 0,34-11-320 0 0,-3 2-17 0 0,0-1-1 0 0,1 0 1 0 0,-1 0-1 0 0,0 0 1 0 0,0-1-1 0 0,0-1 1 0 0,0 1-1 0 0,0-1 1 0 0,0 0-1 0 0,0 0 1 0 0,1-1-1 0 0,-1 0 1 0 0,1 0-1 0 0,-1-1 1 0 0,1 0-1 0 0,-4-2-5 0 0,10 5 2 0 0,-1 0 0 0 0,1 0-1 0 0,0 0 1 0 0,0 0-1 0 0,-1 0 1 0 0,1 0-1 0 0,0 0 1 0 0,0 0-1 0 0,-1-1 1 0 0,1 1-1 0 0,0 0 1 0 0,0 0-1 0 0,0 0 1 0 0,-1 0-1 0 0,1 0 1 0 0,0-1-1 0 0,0 1 1 0 0,0 0-1 0 0,0 0 1 0 0,-1 0-1 0 0,1-1 1 0 0,0 1 0 0 0,0 0-1 0 0,0 0 1 0 0,0-1-1 0 0,0 1 1 0 0,0 0-1 0 0,0 0 1 0 0,0-1-1 0 0,0 1 1 0 0,-1 0-1 0 0,1 0 1 0 0,0-1-1 0 0,0 1 1 0 0,0 0-1 0 0,1 0 1 0 0,-1-1-1 0 0,0 1 1 0 0,0 0-1 0 0,0 0 1 0 0,0-1-1 0 0,0 1-1 0 0,0-1 2 0 0,1-1-1 0 0,-1 1 0 0 0,1 0 0 0 0,-1-1 0 0 0,1 1 0 0 0,0-1 1 0 0,0 1-1 0 0,0 0 0 0 0,0 0 0 0 0,-1 0 0 0 0,2 0 1 0 0,-1-1-1 0 0,0 1 0 0 0,0 0 0 0 0,0 1 0 0 0,0-1 0 0 0,1 0 1 0 0,-1 0-1 0 0,0 0 0 0 0,1 1 0 0 0,-1-1 0 0 0,0 1 0 0 0,1-1 1 0 0,-1 1-1 0 0,2-1-1 0 0,3-1-39 0 0,1 0 18 0 0,0-1-1 0 0,1 1 1 0 0,0 0-1 0 0,-1 1 0 0 0,1 0 1 0 0,0 0-1 0 0,0 1 1 0 0,0 0-1 0 0,7 0 22 0 0,-10 1 28 0 0,0-1-1 0 0,0 1 0 0 0,0 0 1 0 0,0 1-1 0 0,0-1 0 0 0,0 1 1 0 0,-1 0-1 0 0,1 0 0 0 0,0 0 1 0 0,-1 1-1 0 0,0 0 0 0 0,1 0 1 0 0,-1 0-1 0 0,0 0 0 0 0,2 3-27 0 0,18 20 515 0 0,-24-24-462 0 0,1-1 1 0 0,-1 1-1 0 0,0-1 1 0 0,0 1-1 0 0,0-1 1 0 0,0 1-1 0 0,0-1 1 0 0,0 1-1 0 0,0-1 1 0 0,0 0-1 0 0,0 1 1 0 0,-1-1-1 0 0,1 1 1 0 0,-1-1-1 0 0,1 1 1 0 0,-1-1-1 0 0,0 2-53 0 0,0 0 34 0 0,-1-1 0 0 0,0 1 0 0 0,0 0 0 0 0,1 0 0 0 0,-1-1 0 0 0,-1 1 0 0 0,1-1 0 0 0,0 0 1 0 0,-1 1-1 0 0,1-1 0 0 0,-1 0 0 0 0,0 0 0 0 0,1-1 0 0 0,-1 1 0 0 0,0-1 0 0 0,0 1 0 0 0,0-1 0 0 0,0 0 0 0 0,-1 0 0 0 0,1 0 0 0 0,0-1 0 0 0,0 1 0 0 0,-1-1 0 0 0,0 1-34 0 0,-3-1 22 0 0,0 0 0 0 0,0 0 0 0 0,0-1 0 0 0,1 1-1 0 0,-1-1 1 0 0,0-1 0 0 0,0 0 0 0 0,0 1 0 0 0,1-2 0 0 0,-1 1-1 0 0,-2-3-21 0 0,8 5 8 0 0,-1-1-1 0 0,1 0 1 0 0,0 0 0 0 0,-1 0-1 0 0,1 0 1 0 0,0 0-1 0 0,0 0 1 0 0,0 0-1 0 0,0 0 1 0 0,0-1-1 0 0,0 1 1 0 0,0 0-1 0 0,1-1 1 0 0,-1 1-1 0 0,0-1 1 0 0,1 1-1 0 0,-1 0 1 0 0,1-1 0 0 0,-1 0-1 0 0,1 1 1 0 0,0-1-1 0 0,-1 1 1 0 0,1-1-1 0 0,0 1 1 0 0,0-1-1 0 0,0 1 1 0 0,0-1-1 0 0,1 0 1 0 0,-1 0-8 0 0,1 0 12 0 0,-1-1 1 0 0,1 1-1 0 0,-1-1 1 0 0,1 1 0 0 0,0 0-1 0 0,0-1 1 0 0,0 1-1 0 0,1 0 1 0 0,-1 0-1 0 0,1 0 1 0 0,-1 0 0 0 0,1 0-1 0 0,-1 0 1 0 0,1 0-1 0 0,0 0 1 0 0,0 1-1 0 0,1-2-12 0 0,5-1-24 0 0,-1 0 0 0 0,1 1 0 0 0,-1-1-1 0 0,1 2 1 0 0,0-1 0 0 0,0 1 0 0 0,0 0-1 0 0,0 1 1 0 0,1 0 0 0 0,-1 0 0 0 0,0 1-1 0 0,1 0 1 0 0,-1 0 0 0 0,0 1 0 0 0,1 0-1 0 0,-1 0 1 0 0,0 1 0 0 0,0 0 0 0 0,0 1-1 0 0,0 0 1 0 0,7 3 24 0 0,-7-1-8 0 0,2-1 0 0 0,-1 1 0 0 0,0 0 0 0 0,0 1 1 0 0,4 3 7 0 0,-11-8-4 0 0,0 1 1 0 0,0 0 0 0 0,0 0 0 0 0,-1 0 0 0 0,1 0 0 0 0,0 0 0 0 0,-1 0 0 0 0,1 1 0 0 0,-1-1-1 0 0,0 1 1 0 0,1-1 0 0 0,-1 1 0 0 0,0-1 0 0 0,-1 1 0 0 0,1-1 0 0 0,0 1 0 0 0,-1 0 0 0 0,0-1-1 0 0,1 3 4 0 0,-1-3 16 0 0,-1 0 0 0 0,1 0 0 0 0,0-1 0 0 0,-1 1 0 0 0,0 0 0 0 0,1-1 0 0 0,-1 1 0 0 0,0 0 0 0 0,1-1-1 0 0,-1 1 1 0 0,0-1 0 0 0,0 1 0 0 0,-1-1 0 0 0,1 0 0 0 0,0 1 0 0 0,0-1 0 0 0,-1 0 0 0 0,1 0 0 0 0,0 0 0 0 0,-1 0-1 0 0,1 0 1 0 0,-1 0 0 0 0,1 0 0 0 0,-1-1 0 0 0,0 1 0 0 0,1 0 0 0 0,-2-1-16 0 0,-7 4 69 0 0,0-2 1 0 0,0 1-1 0 0,0-1 1 0 0,-3-1-70 0 0,5 1 12 0 0,-10 0 76 0 0,0 0-1 0 0,-17 0-87 0 0,28-2 24 0 0,0-1 1 0 0,0 1-1 0 0,0-1 1 0 0,1-1-1 0 0,-1 1 1 0 0,0-1 0 0 0,0-1-1 0 0,-5-2-24 0 0,7 3 19 0 0,1 0 0 0 0,-1-1 0 0 0,1 0-1 0 0,0 0 1 0 0,0 0 0 0 0,0 0 0 0 0,0-1 0 0 0,-2-2-19 0 0,5 5 6 0 0,0-1 1 0 0,-1 1-1 0 0,1-1 1 0 0,0 0 0 0 0,0 1-1 0 0,0-1 1 0 0,1 0-1 0 0,-1 0 1 0 0,0 1-1 0 0,1-1 1 0 0,-1 0-1 0 0,1 0 1 0 0,0 0-1 0 0,-1 0 1 0 0,1 0 0 0 0,0 0-1 0 0,0 0 1 0 0,0 0-1 0 0,1 0 1 0 0,-1 0-1 0 0,0 0 1 0 0,1 1-1 0 0,0-3-6 0 0,0 1-7 0 0,0 0 0 0 0,0 0 0 0 0,0 0 0 0 0,1 1-1 0 0,-1-1 1 0 0,1 0 0 0 0,0 1 0 0 0,0-1 0 0 0,0 1-1 0 0,0 0 1 0 0,0-1 0 0 0,0 1 0 0 0,1 0 0 0 0,-1 0-1 0 0,1 1 1 0 0,-1-1 0 0 0,1 0 0 0 0,0 1 0 0 0,0 0-1 0 0,0-1 1 0 0,0 1 0 0 0,-1 0 0 0 0,1 1 0 0 0,1-1-1 0 0,-1 0 1 0 0,0 1 0 0 0,0 0 0 0 0,0-1 0 0 0,0 1-1 0 0,1 1 8 0 0,0-1-20 0 0,-1-1 17 0 0,0 1 0 0 0,-1 0 0 0 0,1 0 0 0 0,0 0 0 0 0,0 1 0 0 0,-1-1 0 0 0,1 1 1 0 0,0-1-1 0 0,-1 1 0 0 0,1 0 0 0 0,0 0 0 0 0,-1 0 0 0 0,1 0 0 0 0,-1 1 0 0 0,1 0 3 0 0,9 7-14 0 0,2 0-76 0 0,-1 2 0 0 0,6 6 90 0 0,-14-12-24 0 0,0 0 1 0 0,0 0-1 0 0,-1 0 1 0 0,0 1-1 0 0,0-1 1 0 0,0 1-1 0 0,-1 0 1 0 0,0 0 0 0 0,0 0-1 0 0,0 1 24 0 0,-4-5 21 0 0,1-1 0 0 0,-1 0 0 0 0,0 0 0 0 0,0 1 0 0 0,0-1 0 0 0,0 0 0 0 0,0 0 0 0 0,0 0 0 0 0,0 0 0 0 0,0 0 0 0 0,-1-1 0 0 0,0 2-21 0 0,1-2 21 0 0,-4 4 49 0 0,0 0 0 0 0,0-1 0 0 0,-1 0-1 0 0,0 0 1 0 0,0 0 0 0 0,0 0 0 0 0,0-1-1 0 0,0 0 1 0 0,0-1 0 0 0,-1 1 0 0 0,1-1-70 0 0,-4 0 43 0 0,0 0 1 0 0,0 0-1 0 0,0-1 0 0 0,-1 0 1 0 0,1-1-1 0 0,-6-1-43 0 0,12 2 15 0 0,0-1-1 0 0,1 0 0 0 0,-1 0 0 0 0,1 0 0 0 0,0 0 0 0 0,-1-1 0 0 0,1 1 1 0 0,0-1-1 0 0,0 0 0 0 0,0 0 0 0 0,0 0 0 0 0,0-1 0 0 0,0 1 1 0 0,0-1-1 0 0,1 1 0 0 0,-1-1 0 0 0,1 0 0 0 0,0 0 0 0 0,-1-2-14 0 0,1 2 9 0 0,1 0-1 0 0,0 0 1 0 0,0 0-1 0 0,0 0 1 0 0,0 0-1 0 0,0 0 1 0 0,1 0-1 0 0,-1-1 1 0 0,1 1-1 0 0,0 0 1 0 0,0 0-1 0 0,0-1 1 0 0,1 1-1 0 0,-1 0 1 0 0,1 0-1 0 0,-1-1 1 0 0,1 1-1 0 0,0 0 1 0 0,0 0-1 0 0,1 0 1 0 0,-1 0-1 0 0,1 0-8 0 0,0-2-11 0 0,1 1-1 0 0,0 0 0 0 0,0 1 1 0 0,0-1-1 0 0,0 0 0 0 0,0 1 0 0 0,1-1 1 0 0,0 1-1 0 0,-1 0 0 0 0,1 1 1 0 0,0-1-1 0 0,1 0 0 0 0,-1 1 0 0 0,0 0 1 0 0,1 0-1 0 0,0 0 12 0 0,1 0-35 0 0,1 0 1 0 0,-1 1-1 0 0,1 0 1 0 0,-1 0-1 0 0,1 0 0 0 0,-1 1 1 0 0,1 0-1 0 0,-1 0 1 0 0,1 0-1 0 0,0 1 0 0 0,2 1 35 0 0,0-1-33 0 0,0 1 0 0 0,0 0 0 0 0,-1 1 0 0 0,1 0 0 0 0,-1 0 0 0 0,0 1 0 0 0,0 0 0 0 0,7 4 33 0 0,-6 0-64 0 0,5 9 47 0 0,-13-11 22 0 0,-1-1 13 0 0,1-3-3 0 0,-1-1 1 0 0,0 0-1 0 0,1 0 1 0 0,-1 1-1 0 0,0-1 1 0 0,0 0-1 0 0,0 0 1 0 0,0 1-1 0 0,0-1 1 0 0,-1 0-1 0 0,1 1 1 0 0,0-1-1 0 0,0 0 1 0 0,-1 0-1 0 0,1 0 1 0 0,-1 1-1 0 0,1-1 1 0 0,-1 0 0 0 0,1 0-1 0 0,-1 0 1 0 0,0 0-16 0 0,-1 1 30 0 0,0 0 1 0 0,0 0 0 0 0,0 0-1 0 0,0 0 1 0 0,0-1 0 0 0,0 1 0 0 0,-1 0-1 0 0,1-1 1 0 0,0 0 0 0 0,-1 0-31 0 0,-8 4 100 0 0,0-1 0 0 0,-1-1 0 0 0,1 0 0 0 0,-6 0-100 0 0,12-2 17 0 0,-2 1 6 0 0,0-2 0 0 0,0 1 0 0 0,-1-1 0 0 0,1 0 0 0 0,0-1 0 0 0,0 0 0 0 0,0 0 0 0 0,0 0 0 0 0,0-1 0 0 0,0 0 0 0 0,0 0 0 0 0,-2-2-23 0 0,6 3 12 0 0,0-1-1 0 0,0 1 0 0 0,0-1 1 0 0,1 0-1 0 0,-1 0 1 0 0,1 0-1 0 0,-1 0 1 0 0,1 0-1 0 0,0 0 1 0 0,0-1-1 0 0,0 1 0 0 0,0-1 1 0 0,0 0-12 0 0,1 1 8 0 0,0-1 0 0 0,0 1 0 0 0,0 0 1 0 0,1 0-1 0 0,-1-1 0 0 0,1 1 0 0 0,-1 0 0 0 0,1-1 0 0 0,0 1 1 0 0,0-1-1 0 0,0 1 0 0 0,0 0 0 0 0,0-1 0 0 0,1 1 1 0 0,-1 0-1 0 0,1-1 0 0 0,-1 1 0 0 0,1 0 0 0 0,0-1-8 0 0,1-2-11 0 0,0 0-1 0 0,1 0 1 0 0,0 1 0 0 0,0-1-1 0 0,0 0 1 0 0,0 1-1 0 0,1 0 1 0 0,-1 0 0 0 0,1 0-1 0 0,0 0 1 0 0,0 1-1 0 0,1-1 1 0 0,-1 1 0 0 0,1 0-1 0 0,0 1 1 0 0,2-2 11 0 0,-4 2-16 0 0,0 1 1 0 0,1-1 0 0 0,-1 1 0 0 0,1 0-1 0 0,0 0 1 0 0,-1 0 0 0 0,1 1 0 0 0,0-1-1 0 0,-1 1 1 0 0,1 0 0 0 0,0 0-1 0 0,0 0 1 0 0,-1 0 0 0 0,1 1 0 0 0,0 0-1 0 0,-1-1 1 0 0,1 1 0 0 0,0 1-1 0 0,-1-1 1 0 0,1 0 0 0 0,-1 1 0 0 0,0 0-1 0 0,0 0 1 0 0,2 1 15 0 0,2 2-106 0 0,-1 0 1 0 0,0 0-1 0 0,-1 0 1 0 0,1 1-1 0 0,-1 0 0 0 0,0 0 1 0 0,-1 0-1 0 0,2 4 106 0 0,-5-8 16 0 0,0-1 0 0 0,0 1 0 0 0,0 0 0 0 0,0 0 0 0 0,0-1 0 0 0,-1 1 0 0 0,1 0 0 0 0,-1 0 0 0 0,0 0 0 0 0,1 0 0 0 0,-1 0 0 0 0,0 0-1 0 0,0 0 1 0 0,0 0 0 0 0,0 0 0 0 0,-1 0 0 0 0,1 0 0 0 0,0 0 0 0 0,-1 0 0 0 0,0-1 0 0 0,1 1 0 0 0,-1 0 0 0 0,0 0 0 0 0,0 0 0 0 0,0-1 0 0 0,0 1 0 0 0,0 0 0 0 0,0-1 0 0 0,0 1 0 0 0,-1-1 0 0 0,1 0 0 0 0,-1 1-1 0 0,1-1 1 0 0,-1 0 0 0 0,0 1-16 0 0,-3 2 41 0 0,-1-1 0 0 0,1 1-1 0 0,-1-1 1 0 0,0 0-1 0 0,0-1 1 0 0,0 1 0 0 0,0-1-1 0 0,0 0 1 0 0,-1-1-1 0 0,1 1 1 0 0,0-1 0 0 0,-1-1-1 0 0,1 1 1 0 0,-1-1 0 0 0,1 0-1 0 0,-1-1 1 0 0,1 1-1 0 0,-1-1 1 0 0,1 0 0 0 0,0-1-1 0 0,-1 0 1 0 0,1 0-1 0 0,0 0 1 0 0,0-1 0 0 0,0 0-1 0 0,-3-2-40 0 0,7 4 2 0 0,0-1 0 0 0,0 1 0 0 0,0-1 0 0 0,1 0 0 0 0,-1 0 0 0 0,0 0-1 0 0,1 0 1 0 0,-1 0 0 0 0,1 0 0 0 0,0 0 0 0 0,0 0 0 0 0,0-1 0 0 0,0 1 0 0 0,0 0 0 0 0,0-1-1 0 0,1 1 1 0 0,-1-1 0 0 0,1 1 0 0 0,-1-1 0 0 0,1 1 0 0 0,0-1 0 0 0,0 1 0 0 0,0-1-1 0 0,0 1 1 0 0,1-1 0 0 0,-1 1 0 0 0,1 0 0 0 0,0-1 0 0 0,-1 1 0 0 0,1-1 0 0 0,0 1 0 0 0,0 0-1 0 0,0 0 1 0 0,1-1-2 0 0,0-1-29 0 0,1 1-1 0 0,0-1 1 0 0,0 1-1 0 0,0-1 1 0 0,1 1 0 0 0,-1 0-1 0 0,1 0 1 0 0,-1 1-1 0 0,1-1 1 0 0,0 1-1 0 0,0 0 1 0 0,0 0-1 0 0,1 0 1 0 0,-1 0-1 0 0,0 1 1 0 0,1-1 0 0 0,-1 1-1 0 0,1 0 1 0 0,-1 1-1 0 0,1-1 1 0 0,-1 1-1 0 0,4 0 30 0 0,1 1-6 0 0,-1 1 0 0 0,1 1-1 0 0,-1-1 1 0 0,0 2 0 0 0,0-1 0 0 0,0 1-1 0 0,0 0 1 0 0,-1 0 0 0 0,1 1-1 0 0,-1 0 1 0 0,0 0 0 0 0,-1 1 0 0 0,1 0-1 0 0,1 2 7 0 0,-6-7 0 0 0,-2 0 0 0 0,1-1 0 0 0,-1 1 0 0 0,1-1 0 0 0,-1 0 0 0 0,1 1 0 0 0,-1-1 0 0 0,1 1 0 0 0,-1 0 0 0 0,0-1 0 0 0,1 1 0 0 0,-1-1 0 0 0,0 1 0 0 0,1 0 0 0 0,-1-1 0 0 0,0 1 0 0 0,0-1 0 0 0,0 1 0 0 0,0 0 0 0 0,1-1 0 0 0,-1 1 0 0 0,0 0 0 0 0,0 0 1 0 0,0 0-1 0 0,0 0 1 0 0,1-1-1 0 0,-1 1 0 0 0,0 0 1 0 0,0 0-1 0 0,0 0 1 0 0,0 0-1 0 0,0-1 1 0 0,0 1-1 0 0,0 0 0 0 0,-1 0 1 0 0,1 0-1 0 0,0-1 1 0 0,0 1-1 0 0,-1 0 1 0 0,1 0-1 0 0,0-1 0 0 0,-1 1 1 0 0,1 0-1 0 0,-1-1 1 0 0,1 1-1 0 0,-1 0 0 0 0,-1 1 12 0 0,1-1-1 0 0,-1 1 0 0 0,0-1 1 0 0,0 1-1 0 0,0-1 1 0 0,0 0-1 0 0,0 0 1 0 0,0 0-1 0 0,0 0-11 0 0,-6 2 68 0 0,0 0 0 0 0,1-1 0 0 0,-1 0-1 0 0,-7 0-67 0 0,9-1 38 0 0,0-1 0 0 0,0-1 0 0 0,0 1 0 0 0,-1-1 0 0 0,1 0 0 0 0,0 0 1 0 0,0 0-1 0 0,0-1 0 0 0,0 0 0 0 0,1-1-38 0 0,2 2-2 0 0,0 0 0 0 0,0 0 0 0 0,0 0 0 0 0,0-1 0 0 0,0 1 0 0 0,1-1 0 0 0,-1 0 0 0 0,1 0 0 0 0,-1 0 0 0 0,1 0 0 0 0,0 0 0 0 0,0-1 0 0 0,0 1 0 0 0,0-1 0 0 0,0 1 0 0 0,0-1 0 0 0,1 0 1 0 0,-1 1-1 0 0,1-1 0 0 0,0-1 2 0 0,0 3-134 0 0,1 0 1 0 0,0 0-1 0 0,0 0 1 0 0,0 0-1 0 0,0 0 0 0 0,0 0 1 0 0,0 0-1 0 0,0-1 1 0 0,0 1-1 0 0,0 0 1 0 0,0 0-1 0 0,1 0 1 0 0,0-1 133 0 0,6-4-7541 0 0</inkml:trace>
  <inkml:trace contextRef="#ctx0" brushRef="#br1" timeOffset="26">20002 10405 3744 0 0,'0'0'167'0'0,"0"0"46"0"0,-16 18 3057 0 0,3-8-1032 0 0,5 1-961 0 0,7-11-1277 0 0,1 0 155 0 0,0 0 79 0 0,0 0 20 0 0,0 0-20 0 0,0 0-90 0 0,0 0-42 0 0,0 0-6 0 0,0 0 9 0 0,0 0 39 0 0,0 0 15 0 0,0 0 1 0 0,0 0 21 0 0,0 0 90 0 0,0 0 38 0 0,0 0 10 0 0,0 0-31 0 0,0 0-134 0 0,0 0-52 0 0,0 0-8 0 0,0 0 1 0 0,7-4 276 0 0,7-6-86 0 0,0 0 0 0 0,-1-2 1 0 0,-1 1-1 0 0,2-3-285 0 0,33-40 265 0 0,-33 37-136 0 0,-1 0 0 0 0,0 0 0 0 0,-1-1-1 0 0,-1-1 1 0 0,-1 1 0 0 0,3-10-129 0 0,-10 21 12 0 0,4-6-8 0 0,1-2 93 0 0,-1 0 1 0 0,-1 0-1 0 0,4-15-97 0 0,-1 5 247 0 0,0 0 0 0 0,2 1 0 0 0,1 0-1 0 0,4-5-246 0 0,-5 8 205 0 0,-5 9-73 0 0,-1 2-52 0 0,0-1 1 0 0,1 1 0 0 0,0 1 0 0 0,1-1 0 0 0,0 1-1 0 0,7-8-80 0 0,-11 14 7 0 0,0 0 0 0 0,-1 0 0 0 0,1 0-1 0 0,-1-1 1 0 0,0 1 0 0 0,0-1 0 0 0,0 1-1 0 0,-1-1 1 0 0,2-2-7 0 0,10-21 14 0 0,31-53 39 0 0,-40 74-53 0 0,9-13 64 0 0,0 1-64 0 0,-4 8 0 0 0,-8 9 0 0 0,-1 1 0 0 0,1-1 0 0 0,0 0 0 0 0,-1 0 0 0 0,1 0 0 0 0,0 1 0 0 0,-1-1 0 0 0,1 0 0 0 0,-1 0 0 0 0,1 0 0 0 0,-1 0 0 0 0,0 0 0 0 0,1 0 0 0 0,-2-1 0 0 0,1 1 0 0 0,0 0 0 0 0,-1 0 0 0 0,1 0 0 0 0,0 0 0 0 0,-1 0 0 0 0,0 1 0 0 0,1-1 0 0 0,-1 0 0 0 0,1 0 0 0 0,-1 0 0 0 0,0 0 0 0 0,0 1 0 0 0,0-2 0 0 0,-1 1 0 0 0,1-1 0 0 0,-1 0 0 0 0,1-1 0 0 0,-1 1 0 0 0,1 0 0 0 0,0 0 0 0 0,0 0 0 0 0,-1-3 0 0 0,2 4 0 0 0,-5-3 0 0 0,5 4 0 0 0,0 0 0 0 0,0 0 0 0 0,-1 0 0 0 0,1-1 0 0 0,0 1 0 0 0,-1 0 0 0 0,1 0 0 0 0,0-1 0 0 0,0 1 0 0 0,0 0 0 0 0,-1 0 0 0 0,1-1 0 0 0,0 1 0 0 0,0 0 0 0 0,0 0 0 0 0,0-1 0 0 0,-1 1 0 0 0,1 0 0 0 0,0-1 0 0 0,0 1 0 0 0,0 0 0 0 0,0-1 0 0 0,0 1 0 0 0,0 0 0 0 0,0-1 0 0 0,-4-6 218 0 0,4 7-209 0 0,0 0 0 0 0,0 0-1 0 0,0 0 1 0 0,-1 0-1 0 0,1 0 1 0 0,0 0 0 0 0,0 0-1 0 0,0 0 1 0 0,0-1-1 0 0,0 1 1 0 0,0 0 0 0 0,-1 0-1 0 0,1 0 1 0 0,0 0-1 0 0,0 0 1 0 0,0-1 0 0 0,0 1-1 0 0,0 0 1 0 0,0 0-1 0 0,0 0 1 0 0,0 0 0 0 0,0-1-1 0 0,0 1 1 0 0,0 0-1 0 0,0 0 1 0 0,0 0 0 0 0,0-1-1 0 0,0 1 1 0 0,0 0-1 0 0,0 0 1 0 0,0 0 0 0 0,0 0-1 0 0,0-1 1 0 0,0 1-1 0 0,0 0 1 0 0,0 0 0 0 0,0 0-1 0 0,0 0 1 0 0,1 0-1 0 0,-1-1 1 0 0,0 1 0 0 0,0 0-1 0 0,0 0 1 0 0,0 0-1 0 0,0 0 1 0 0,0 0 0 0 0,0 0-1 0 0,1-1 1 0 0,-1 1-1 0 0,0 0-8 0 0,4-19-16 0 0,33-36-528 0 0,-16 25 544 0 0,-17 24 0 0 0,-2 2-10 0 0,-2 3-49 0 0,0 1-29 0 0,-2 1 63 0 0,-1 0 0 0 0,1 0 0 0 0,0 0 0 0 0,0 0 0 0 0,0 1 0 0 0,0-1 0 0 0,-1 2 25 0 0,-17 13 274 0 0,-7 6 192 0 0,-7 6-306 0 0,-4 7-160 0 0,25-23 0 0 0,0 0 0 0 0,1 0 0 0 0,-4 7 0 0 0,-16 17-324 0 0,21-22 579 0 0,19-26-250 0 0,1 1-1 0 0,0 0 1 0 0,1 1 0 0 0,7-8-5 0 0,17-16-70 0 0,-17 19-165 0 0,2-3-48 0 0,-8 5 236 0 0,1 1 0 0 0,1 0 0 0 0,0 1 1 0 0,0 0-1 0 0,1 1 0 0 0,4-1 47 0 0,-7 3 15 0 0,17-10-15 0 0,-28 18 0 0 0,0-1 0 0 0,0 1 0 0 0,1 0 0 0 0,-1 0 0 0 0,0 0 0 0 0,0 0 0 0 0,1-1 0 0 0,-1 1 0 0 0,0 0 0 0 0,0 0 0 0 0,1 0 0 0 0,-1 0 0 0 0,0 0 0 0 0,0 0 0 0 0,1 0 0 0 0,-1 0 0 0 0,0 0 0 0 0,0 0 0 0 0,1 0 0 0 0,-1 0 0 0 0,0 0 0 0 0,0 0 0 0 0,1 0 0 0 0,-1 0 0 0 0,0 0 0 0 0,1 0 0 0 0,-1 0 0 0 0,0 0 0 0 0,0 0 0 0 0,1 0 0 0 0,-1 0 0 0 0,0 1 0 0 0,0-1 0 0 0,0 0 0 0 0,1 0 0 0 0,-1 0 0 0 0,0 0 0 0 0,0 1 0 0 0,0-1 0 0 0,1 0 0 0 0,-1 0 0 0 0,0 1 0 0 0,0-1 0 0 0,0 0 0 0 0,0 0 0 0 0,6 4-10 0 0,-5-3 9 0 0,0 0 1 0 0,1-1-1 0 0,-1 1 1 0 0,0 0-1 0 0,0 1 1 0 0,0-1-1 0 0,1 0 1 0 0,-1 0-1 0 0,-1 0 1 0 0,1 1-1 0 0,0-1 1 0 0,0 1-1 0 0,0-1 1 0 0,-1 0-1 0 0,1 1 1 0 0,-1-1-1 0 0,1 1 0 0 0,-1 0 1 0 0,1 1 9 0 0,0-1-1 0 0,0 0 0 0 0,0 1 0 0 0,0-1 0 0 0,0 1 0 0 0,0-1 0 0 0,1 0 1 0 0,-1 0-1 0 0,3 2-8 0 0,6 11 5 0 0,0 0 0 0 0,4 10-5 0 0,-12-20 16 0 0,-1-1 0 0 0,1 1 0 0 0,-1 0 0 0 0,0 0 0 0 0,0 0 0 0 0,0 0 0 0 0,-1 0 0 0 0,0 0 0 0 0,0 2-16 0 0,0-5 25 0 0,-1-1-1 0 0,1 0 0 0 0,0 0 0 0 0,-1 1 1 0 0,1-1-1 0 0,-1 0 0 0 0,0 0 0 0 0,1 0 1 0 0,-1 0-1 0 0,0 0 0 0 0,1 0 0 0 0,-1 0 1 0 0,0 0-1 0 0,0 0 0 0 0,0 0 0 0 0,0 0 1 0 0,0 0-1 0 0,0-1 0 0 0,0 1 0 0 0,-1 0 1 0 0,1-1-1 0 0,0 1 0 0 0,0-1 0 0 0,0 1 1 0 0,-1-1-1 0 0,1 1 0 0 0,0-1 0 0 0,-1 0 1 0 0,1 0-1 0 0,0 0 0 0 0,0 0 0 0 0,-1 0-24 0 0,-11 4 230 0 0,12-3-202 0 0,0 0 1 0 0,-1-1-1 0 0,1 1 0 0 0,0 0 0 0 0,-1-1 0 0 0,1 0 1 0 0,-1 1-1 0 0,1-1 0 0 0,-1 0 0 0 0,1 0-28 0 0,-73 5 1224 0 0,0 1-529 0 0,8-6-90 0 0,53-3-579 0 0,11 1-364 0 0,10 1-194 0 0,24 10 239 0 0,-26-8 95 0 0,0 0 0 0 0,-1 0 0 0 0,1-1 0 0 0,0 0 0 0 0,0-1-1 0 0,0 1 1 0 0,3-2 198 0 0,59-3-1208 0 0,-60 4 1153 0 0,-4 1 32 0 0,1 0 0 0 0,0-1 0 0 0,-1 0 0 0 0,1 0 0 0 0,-1 0 0 0 0,1 0 0 0 0,0-1 23 0 0,-3 1 130 0 0,-21-8 724 0 0,-80-4-206 0 0,81 13-563 0 0,14 0-64 0 0,1 0 0 0 0,-1 0-1 0 0,0 0 1 0 0,0 0 0 0 0,0-1 0 0 0,0 0-1 0 0,1 0 1 0 0,-4-1-21 0 0,9 2 1 0 0,-1 0 0 0 0,1 0 0 0 0,0 0 0 0 0,-1 0 1 0 0,1-1-1 0 0,0 1 0 0 0,-1-1 0 0 0,1 1 0 0 0,0-1 0 0 0,-1 0 0 0 0,1 0 0 0 0,-1 0-1 0 0,15-5-48 0 0,78-12-138 0 0,-4 0-1029 0 0,-30 10-4858 0 0,-48 6 236 0 0</inkml:trace>
  <inkml:trace contextRef="#ctx0" brushRef="#br1" timeOffset="27">21054 9484 2760 0 0,'0'-1'207'0'0,"0"-2"3"0"0,2-13 6858 0 0,-1 19-1927 0 0,-2 6-4639 0 0,-3 14 139 0 0,0 6 175 0 0,-8 22-816 0 0,10-42 90 0 0,-1-1 0 0 0,0 1 0 0 0,-1-1 0 0 0,0 0 0 0 0,0 0 0 0 0,-1 0 0 0 0,-5 7-90 0 0,5-8 63 0 0,1 0 0 0 0,0 0 0 0 0,0 0 0 0 0,0 2-63 0 0,1-2 5 0 0,0 0 0 0 0,-1 0 0 0 0,0-1 0 0 0,-1 2-5 0 0,2-3 0 0 0,2 0 0 0 0,-1 0 11 0 0,1-4 42 0 0,1 0 1 0 0,0 3-28 0 0,0-3 54 0 0,11 11 322 0 0,-8-10-344 0 0,0-1 1 0 0,0 1 0 0 0,0-1-1 0 0,1 0 1 0 0,-1 0-1 0 0,0 0 1 0 0,1-1 0 0 0,-1 1-1 0 0,1-1 1 0 0,1 1-59 0 0,40-2 385 0 0,-21 0-215 0 0,1-2-52 0 0,-21 2-107 0 0,1 0 0 0 0,-1 0-1 0 0,0 1 1 0 0,1-1 0 0 0,-1 1 0 0 0,1 0-1 0 0,-1 0 1 0 0,1 1 0 0 0,-1-1-1 0 0,1 1-10 0 0,0 2-10 0 0,5-3-253 0 0,-6 0-7505 0 0,-4 0 6018 0 0</inkml:trace>
  <inkml:trace contextRef="#ctx0" brushRef="#br1" timeOffset="28">20985 9581 3224 0 0,'-13'-16'1816'0'0,"11"10"1458"0"0,2 5-1774 0 0,0 1-909 0 0,0 0-396 0 0,0 0-78 0 0,0 0 34 0 0,0 0 214 0 0,0 0 92 0 0,0 0 21 0 0,0 0-16 0 0,44 1 1533 0 0,-12 0-1335 0 0,0-2-1 0 0,0 0 1 0 0,0-2-1 0 0,12-4-659 0 0,-24 3 193 0 0,-12 3-93 0 0,0 0 1 0 0,0-1 0 0 0,0 0-1 0 0,5-2-100 0 0,-11 1-108 0 0,-2 3-4056 0 0,-5 0 2682 0 0</inkml:trace>
  <inkml:trace contextRef="#ctx0" brushRef="#br1" timeOffset="29">20982 9427 6912 0 0,'0'0'314'0'0,"0"0"-6"0"0,0-1-198 0 0,9-4 688 0 0,-5 1-346 0 0,1 1 0 0 0,0 0 1 0 0,-1 0-1 0 0,1 0 0 0 0,1 1 0 0 0,-1-1 1 0 0,0 1-1 0 0,1 1 0 0 0,-1-1 0 0 0,1 1 1 0 0,-1 0-1 0 0,3 0-452 0 0,37-6 1882 0 0,-29 4-981 0 0,1 1 0 0 0,16 0-901 0 0,28-3 947 0 0,-48 3-872 0 0,1 0 0 0 0,0 1 1 0 0,0 1-1 0 0,0 0 0 0 0,-1 1 0 0 0,8 2-75 0 0,-15-2-85 0 0,2 0-489 0 0,0 1 0 0 0,-1 0-1 0 0,7 3 575 0 0,-8 0-6175 0 0</inkml:trace>
  <inkml:trace contextRef="#ctx0" brushRef="#br1" timeOffset="30">21378 9705 2304 0 0,'0'0'403'0'0,"0"0"851"0"0,0 0 375 0 0,5-3 1119 0 0,-3 1 1296 0 0,-2 2-4006 0 0,1 0-1 0 0,-1 0 1 0 0,0 0-1 0 0,0 0 0 0 0,0-1 1 0 0,0 1-1 0 0,0 0 1 0 0,1 0-1 0 0,-1 0 1 0 0,0 0-1 0 0,0 0 1 0 0,0 0-1 0 0,0 0 0 0 0,0 0 1 0 0,0 0-1 0 0,1-1 1 0 0,-1 1-1 0 0,0 0 1 0 0,0 0-1 0 0,0 0 1 0 0,0 0-1 0 0,0 0 0 0 0,0-1 1 0 0,0 1-1 0 0,0 0 1 0 0,0 0-1 0 0,0 0 1 0 0,0 0-1 0 0,0 0 1 0 0,0-1-1 0 0,0 1 0 0 0,0 0 1 0 0,0 0-1 0 0,0 0 1 0 0,0 0-1 0 0,0-1 1 0 0,0 1-1 0 0,0 0 1 0 0,0 0-1 0 0,0 0 0 0 0,0 0 1 0 0,0 0-1 0 0,0-1 1 0 0,0 1-1 0 0,0 0 1 0 0,0 0-1 0 0,-1 0 1 0 0,1 0-1 0 0,0 0 0 0 0,0 0 1 0 0,0-1-1 0 0,0 1 1 0 0,0 0-1 0 0,0 0 1 0 0,-1 0-1 0 0,1 0 0 0 0,0 0 1 0 0,0 0-1 0 0,0 0 1 0 0,0 0-1 0 0,0 0 1 0 0,-1 0-38 0 0,-14 2 902 0 0,-20 10-334 0 0,24-7-467 0 0,0 1 0 0 0,0 0 1 0 0,1 1-1 0 0,0 1 0 0 0,0-1 0 0 0,1 1 0 0 0,-1 2-101 0 0,8-8 43 0 0,2-1-43 0 0,-1 0 1 0 0,1 0-1 0 0,0 0 0 0 0,-1 0 1 0 0,1 0-1 0 0,0 0 0 0 0,0 0 1 0 0,0 0-1 0 0,0 0 1 0 0,-1 0-1 0 0,2 0 0 0 0,-1 0 1 0 0,0 0-1 0 0,0 0 1 0 0,0 0-1 0 0,0 0 0 0 0,1 0 1 0 0,-1 0-1 0 0,0 0 0 0 0,1 0 1 0 0,-1 0-1 0 0,1 0 1 0 0,-1 0-1 0 0,1-1 0 0 0,-1 1 1 0 0,1 0-1 0 0,0 0 0 0 0,1 1 2 0 0,0-1 0 0 0,0 1 0 0 0,0-1 0 0 0,0 1 0 0 0,0-1 0 0 0,0 1 0 0 0,2-1-2 0 0,-3 0 2 0 0,90 43 926 0 0,-87-43-834 0 0,-1 2-1 0 0,0-1 0 0 0,0 0 0 0 0,0 1 0 0 0,0-1 0 0 0,0 1-93 0 0,-2-2 211 0 0,-1-1 21 0 0,-4 8 248 0 0,2-5-408 0 0,0 0 1 0 0,0-1 0 0 0,0 1-1 0 0,0 0 1 0 0,0-1-1 0 0,-1 1 1 0 0,0-1 0 0 0,1 0-1 0 0,-1 0 1 0 0,0 0-1 0 0,0 0 1 0 0,0-1 0 0 0,0 1-1 0 0,0-1 1 0 0,-1 1-1 0 0,0-1-72 0 0,-17 10 115 0 0,13-7-194 0 0,0 0 0 0 0,-1 0 0 0 0,1-1 1 0 0,-1 0-1 0 0,-6 1 79 0 0,-9-1-2824 0 0,24-3-1509 0 0,0 0-1305 0 0</inkml:trace>
  <inkml:trace contextRef="#ctx0" brushRef="#br1" timeOffset="31">21502 9721 14600 0 0,'0'0'330'0'0,"0"0"45"0"0,0 0 20 0 0,-10 9 105 0 0,0 3-147 0 0,1 1 1 0 0,1-1 0 0 0,0 2 0 0 0,0-1 0 0 0,1 1 0 0 0,1 0 0 0 0,0 1 0 0 0,-2 11-354 0 0,2 0 359 0 0,0 3-46 0 0,1 0-1 0 0,1 3-312 0 0,3-22-41 0 0,0 1-1 0 0,1-1 1 0 0,0 0-1 0 0,1 1 0 0 0,2 9 42 0 0,-2-16-163 0 0,0 5 508 0 0,-4 5-2932 0 0,1-22-397 0 0,-1-11 1316 0 0,-1-1-10 0 0</inkml:trace>
  <inkml:trace contextRef="#ctx0" brushRef="#br1" timeOffset="32">21524 9734 10968 0 0,'13'0'833'0'0,"-9"0"-699"0"0,0 1 0 0 0,1-1 0 0 0,-1 1-1 0 0,1 0 1 0 0,-1 0 0 0 0,0 0 0 0 0,0 0 0 0 0,2 2-134 0 0,-4-2 308 0 0,0 0 1 0 0,0 0-1 0 0,0 0 1 0 0,0 0-1 0 0,0 1 1 0 0,0-1-1 0 0,0 1 1 0 0,0-1-1 0 0,-1 1 1 0 0,1 0-1 0 0,0 0 1 0 0,-1-1-1 0 0,0 1 1 0 0,1 0-1 0 0,-1 0 0 0 0,0 1-308 0 0,0-1 148 0 0,-1 0-1 0 0,1 0 1 0 0,-1 0-1 0 0,1 0 0 0 0,-1 0 1 0 0,0-1-1 0 0,0 1 0 0 0,0 0 1 0 0,0 0-1 0 0,0 0 1 0 0,0 0-1 0 0,0 0 0 0 0,-1 0 1 0 0,1 0-1 0 0,-1 0 0 0 0,0 0-147 0 0,-1 4 235 0 0,0-1-1 0 0,-1 0 1 0 0,0 0-1 0 0,-2 3-234 0 0,2-4 53 0 0,-1 1-1 0 0,0-1 1 0 0,0 0-1 0 0,0 0 1 0 0,-1-1-1 0 0,1 1 1 0 0,-1-1-1 0 0,0 0 1 0 0,0 0-1 0 0,0 0 0 0 0,-1-1 1 0 0,1 0-1 0 0,-5 2-52 0 0,-4 0-288 0 0,0 0-1 0 0,-1-1 1 0 0,1-1-1 0 0,-15 1 289 0 0,12-2-1576 0 0,0-1-5279 0 0</inkml:trace>
  <inkml:trace contextRef="#ctx0" brushRef="#br2" timeOffset="33">20960 12618 1840 0 0,'0'0'160'0'0,"0"0"-160"0"0,0 0 0 0 0,-2-2 0 0 0,2-4 136 0 0,-4-2-8 0 0,4 3 0 0 0,-3-1 0 0 0,3 1-128 0 0,-2 0 0 0 0,-2-1 0 0 0</inkml:trace>
  <inkml:trace contextRef="#ctx0" brushRef="#br2" timeOffset="34">20858 12190 2760 0 0,'0'-11'285'0'0,"-5"-33"550"0"0,4 38-835 0 0,1 1 0 0 0,-1-1 0 0 0,0 0 0 0 0,-1 1 0 0 0,0-1 0 0 0,1 0 0 0 0,-1 1 0 0 0,1-1 0 0 0,0 0 0 0 0,1 0 0 0 0,-1 0 0 0 0,0-8 120 0 0,-1 1 0 0 0,0 0 0 0 0,-2-5-120 0 0,1 3 59 0 0,-7-35-670 0 0,-3 0 611 0 0,3 22-186 0 0,6 20 115 0 0,1 0-1 0 0,0-1 1 0 0,1 1-1 0 0,-1-6 72 0 0,-5-15 99 0 0,1 9 15 0 0,3 7-37 0 0,-1 0-1 0 0,-1 1 1 0 0,0-1-1 0 0,-1 1 1 0 0,-1-1-77 0 0,1 1-105 0 0,-8-15 101 0 0,1-1 0 0 0,2-1 1 0 0,-3-8 3 0 0,13 29 0 0 0</inkml:trace>
  <inkml:trace contextRef="#ctx0" brushRef="#br2" timeOffset="35">17121 9059 3680 0 0,'-30'-1'193'0'0,"0"0"1"0"0,-11-3-194 0 0,-151-26 1933 0 0,65 19-1487 0 0,3-3-1076 0 0,33 7 432 0 0,14 0 1244 0 0,-9 4-1046 0 0,83 3 24 0 0,0 0 0 0 0,0 0 0 0 0,0-1 0 0 0,0 1 0 0 0,0-1 0 0 0,0 0 0 0 0,0 0 0 0 0,0 0 0 0 0,0 0 0 0 0,-1-1-24 0 0,0-1 26 0 0,9 0 17 0 0,26-8-114 0 0,1 2 1 0 0,31-6 70 0 0,-44 12 117 0 0,1 2 0 0 0,-1 0 0 0 0,0 1 0 0 0,0 1 1 0 0,0 1-1 0 0,0 1 0 0 0,0 0 0 0 0,8 4-117 0 0,22 3 287 0 0,110 27 81 0 0,-11 9-943 0 0,-115-32-2258 0 0</inkml:trace>
  <inkml:trace contextRef="#ctx0" brushRef="#br2" timeOffset="36">16887 9004 2304 0 0,'0'0'101'0'0,"15"0"22"0"0,-14 0 21 0 0,21-1 1052 0 0,0 2 0 0 0,0 0 0 0 0,0 2 0 0 0,13 3-1196 0 0,30 9 473 0 0,5 1-214 0 0,-1 3-259 0 0,-30-7 121 0 0,198 61-86 0 0,-163-54-156 0 0,-31-9-31 0 0,-1 2 1 0 0,10 5 151 0 0,129 60-128 0 0,-133-57-42 0 0,37 9 170 0 0,-5-2-118 0 0,-24-9-59 0 0,-35-13 73 0 0,1 2 1 0 0,9 5 103 0 0,171 74 629 0 0,-144-65-529 0 0,-36-13-55 0 0,0 0 1 0 0,15 9-46 0 0,12 9 36 0 0,-3-2 172 0 0,1 2-208 0 0,78 46 274 0 0,-48-30-191 0 0,-50-28-70 0 0,19 7-13 0 0,-26-13 0 0 0,0 1-1 0 0,-1 1 0 0 0,0 1 1 0 0,6 4 0 0 0,37 26 0 0 0,-36-25 0 0 0,-2 0 0 0 0,7 7 0 0 0,-1 0 19 0 0,2 0 0 0 0,6 0-19 0 0,41 29 26 0 0,-33-20-26 0 0,4-1 0 0 0,35 24 0 0 0,-26-13 96 0 0,96 65 320 0 0,-68-49 385 0 0,-29-22 86 0 0,-52-33-774 0 0,0 1 0 0 0,0 1 1 0 0,-1-1-1 0 0,1 1 0 0 0,-1 0-113 0 0,0 1 80 0 0,1-1-1 0 0,0-1 0 0 0,0 1 0 0 0,0-1 0 0 0,1 1-79 0 0,11 6 98 0 0,0 1 0 0 0,12 11-98 0 0,5 4 116 0 0,5-1-24 0 0,-27-19-58 0 0,0 2 0 0 0,-1 0-1 0 0,0 0 1 0 0,0 1-1 0 0,-1 0 1 0 0,3 4-34 0 0,8 12 2 0 0,-6-8 29 0 0,-1 0 0 0 0,3 5-31 0 0,7 5 51 0 0,-12-15 152 0 0,66 62 711 0 0,-73-68-861 0 0,-1 0 1 0 0,1 1 0 0 0,-1-1 0 0 0,3 8-54 0 0,9 12-74 0 0,3 1 56 0 0,-1 1 0 0 0,-1 0 0 0 0,-1 1 0 0 0,-2 1 1 0 0,4 14 17 0 0,11 41 92 0 0,12 36-268 0 0,7 44 176 0 0,-21-65 93 0 0,-17-61-3792 0 0,-7-21-583 0 0</inkml:trace>
  <inkml:trace contextRef="#ctx0" brushRef="#br2" timeOffset="37">20886 12459 3224 0 0,'0'0'143'0'0,"2"1"-3"0"0,1 1-246 0 0,-1-1 451 0 0,1 1 1 0 0,-1-1-1 0 0,1 0 0 0 0,-1 1 1 0 0,0 0-1 0 0,1-1 0 0 0,-1 1 1 0 0,0 0-1 0 0,0 0 0 0 0,-1 0 1 0 0,1 1-1 0 0,0-1 0 0 0,-1 0 1 0 0,1 1-1 0 0,0 1-345 0 0,-1-2 331 0 0,7 15-170 0 0,-3-8 2803 0 0,5-16-2393 0 0,-8 5-536 0 0,0 1 1 0 0,0-1-1 0 0,-1 0 1 0 0,1 0-1 0 0,0 1 1 0 0,-1-1-1 0 0,1 0 1 0 0,-1-1-1 0 0,0 1 1 0 0,0 0-1 0 0,0 0 1 0 0,0 0-1 0 0,0-1 1 0 0,0 1 0 0 0,-1 0-1 0 0,1-1 1 0 0,0-1-36 0 0,3-19 12 0 0,-3 17-10 0 0,0 0 0 0 0,0 0-1 0 0,0 0 1 0 0,-1 0 0 0 0,0 0-1 0 0,0-6-1 0 0,-3-8 93 0 0,0 1 0 0 0,-1 0 1 0 0,-1 0-1 0 0,-1 0 0 0 0,0 1 0 0 0,-7-11-93 0 0,-18-45-244 0 0,19 41-33 0 0,-14-23 277 0 0,3 4-24 0 0,1-1 0 0 0,3 0 0 0 0,-2-16 24 0 0,20 65 0 0 0,-16-69 0 0 0,7 28 0 0 0,6 27 0 0 0,-11-46 0 0 0,-3 0 0 0 0,-20-43 0 0 0,7 39-68 0 0,-3 1 0 0 0,-34-48 68 0 0,50 83 95 0 0,7 14-57 0 0,0 1-1 0 0,-4-4-37 0 0,-97-123 502 0 0,36 61 42 0 0,-28-20-544 0 0,68 71 141 0 0,-20-13-141 0 0,29 25 48 0 0,11 5-44 0 0,0 0-1 0 0,1 0 1 0 0,-1-3-4 0 0,-24-25 0 0 0,-13-5-100 0 0,23 23-104 0 0,-17-21 204 0 0,-24-20-27 0 0,48 46-30 0 0,0 0 0 0 0,-15-8 57 0 0,16 12-313 0 0,1 0 0 0 0,0-2 0 0 0,-8-10 313 0 0,13 13-271 0 0,-1 0 1 0 0,-15-10 270 0 0,8 6-142 0 0,-24-17-76 0 0,28 23 147 0 0,2-1 1 0 0,0-1 0 0 0,-14-14 70 0 0,-2-5-1090 0 0,-2 2 0 0 0,-9-5 1090 0 0,23 19-548 0 0,-11-6-208 0 0,21 16 663 0 0,1 1-1 0 0,1-2 1 0 0,-2-1 93 0 0,0 0-171 0 0,-1 1 0 0 0,0 0 0 0 0,-1 0 0 0 0,-11-4 171 0 0,-20-14-271 0 0,-73-47 374 0 0,70 39-107 0 0,38 26-15 0 0,-3-1-94 0 0</inkml:trace>
  <inkml:trace contextRef="#ctx0" brushRef="#br2" timeOffset="38">20202 10755 4664 0 0,'0'0'209'0'0,"0"0"43"0"0,0 0 31 0 0,0-13 570 0 0,0 9-786 0 0,-1 1 0 0 0,1 0 0 0 0,-1-1 0 0 0,0 1 0 0 0,0 0 1 0 0,0 0-1 0 0,-1 0 0 0 0,1 0 0 0 0,-1 0 0 0 0,-1-2-67 0 0,-20-27 668 0 0,-2 5-316 0 0,-1 1 0 0 0,-20-16-352 0 0,16 14 29 0 0,-10-14-29 0 0,10 9-141 0 0,-5-1 141 0 0,9 9-959 0 0,-15-21 959 0 0,-1 0-1299 0 0,21 22 15 0 0,-17-25 1284 0 0,24 29 17 0 0,-1 2 0 0 0,-1-1 0 0 0,0 2 1 0 0,-10-7-18 0 0,2 2 663 0 0,-20-24-663 0 0,21 21 435 0 0,-21-17-435 0 0,-10 1-1012 0 0,-49-29 1012 0 0,31 22-361 0 0,-81-48 756 0 0,119 76-330 0 0,-1 1-10 0 0,-11-3-55 0 0,-15-8 113 0 0,8 2 326 0 0,2 2 840 0 0,-8-8-1279 0 0,-84-48 461 0 0,85 50-376 0 0,-44-22 226 0 0,-44-26 435 0 0,83 47 812 0 0,-2 1 1 0 0,-34-9-1559 0 0,82 34 58 0 0,-115-37 770 0 0,54 14 260 0 0,0 3 0 0 0,-82-17-1088 0 0,-251-30 754 0 0,210 55-164 0 0,180 18-610 0 0,-31-7 20 0 0,19 2 0 0 0,-33-5 0 0 0,31 4 0 0 0,-13 0 0 0 0,-146-18 0 0 0,177 22 0 0 0,14 2 0 0 0,1 1 0 0 0,-1-1 0 0 0,0 1 0 0 0,0 0 0 0 0,0 0 0 0 0,0 0 0 0 0,0 0 0 0 0,-1 0 0 0 0,-26 1 0 0 0,24 0 0 0 0,0 2 10 0 0,36-3 108 0 0,168-4-712 0 0,-44 6-602 0 0,15 9 1196 0 0,-121-7-31 0 0,30 3-492 0 0,51 12 523 0 0,-7 3-685 0 0,50 11-90 0 0,-98-14 678 0 0,-2 3 0 0 0,0 3 97 0 0,85 30-79 0 0,-60-22-100 0 0,45 24 179 0 0,136 61 38 0 0,11 4 4 0 0,-229-94 41 0 0,15 6 507 0 0,-2 3 1 0 0,4 7-591 0 0,-8 2 1614 0 0,61 54-1614 0 0,-53-41 171 0 0,9 1-171 0 0,72 54 55 0 0,-40-21-2 0 0,-3-6 503 0 0,-57-44 260 0 0,156 128 810 0 0,-179-142-1493 0 0,-1 0 0 0 0,19 23-133 0 0,67 80 386 0 0,-91-101-305 0 0,11 11 150 0 0,1 6-231 0 0,-12-14 115 0 0,7 4-115 0 0,24 27-3 0 0,-44-45 3 0 0,-2 1 0 0 0,0 1 0 0 0,0 0 0 0 0,-2 1 0 0 0,3 9 0 0 0,-1 5 0 0 0,0 0 0 0 0,-3 1 0 0 0,1 7 0 0 0,28 115 0 0 0,-15-66 0 0 0,14 30 0 0 0,-30-98 0 0 0,41 117-73 0 0,-14-35-511 0 0,-32-89 274 0 0,-1 1 0 0 0,-1-1 0 0 0,0 1-1 0 0,-2-1 1 0 0,0 4 310 0 0,0-20-73 0 0,-3 32-754 0 0,2-25 380 0 0,0 0 1 0 0,1-1 0 0 0,1 9 446 0 0,-1-13-178 0 0,0-1 0 0 0,0 0 1 0 0,-1 1-1 0 0,1-1 0 0 0,-1 0 1 0 0,0 0 177 0 0,1 0-165 0 0,-1-1 0 0 0,0 0 1 0 0,1 1-1 0 0,0-1 1 0 0,0 1-1 0 0,0-1 0 0 0,0 0 1 0 0,1 1-1 0 0,-1-1 1 0 0,1 0 164 0 0,8 34-2792 0 0,-6-25 1808 0 0</inkml:trace>
  <inkml:trace contextRef="#ctx0" brushRef="#br2" timeOffset="39">21032 11583 5064 0 0,'0'0'389'0'0,"0"0"-128"0"0,0 0 391 0 0,0 0 202 0 0,0 0 39 0 0,0 0-80 0 0,0 0-374 0 0,0 0-167 0 0,4 5 459 0 0,2 2-368 0 0,0 0 0 0 0,0 1 0 0 0,0-1 0 0 0,-1 1 0 0 0,0 0-363 0 0,2 4 313 0 0,-1-1-147 0 0,-1 0 0 0 0,0 1 1 0 0,-1-1-1 0 0,0 1 0 0 0,-1 0 1 0 0,0 0-1 0 0,-1 0 1 0 0,0 10-167 0 0,2 4-3 0 0,3 4 0 0 0,1-1 0 0 0,7 17 3 0 0,5 17-2 0 0,13 35 2 0 0,-26-75 130 0 0,1-1 0 0 0,6 11-130 0 0,-5-14 111 0 0,-2 1-1 0 0,0 0 1 0 0,0 5-111 0 0,-1-5 87 0 0,-5-16-59 0 0,1 1 0 0 0,-1-1 0 0 0,0 1 0 0 0,0-1 0 0 0,-1 1 1 0 0,1 1-29 0 0,2 23 68 0 0,-2-22-69 0 0,0 0 0 0 0,-1-1 0 0 0,0 1 0 0 0,0 3 1 0 0,-1 4 5 0 0,0-1 72 0 0,0 1 1 0 0,-4 13-78 0 0,4-23 12 0 0,1 1 1 0 0,-1 0-1 0 0,1 0 1 0 0,1-1-1 0 0,-1 3-12 0 0,0 3-105 0 0,0-9 105 0 0,1-1 1 0 0,-1 1 0 0 0,0-1-1 0 0,0 1 1 0 0,0-1-1 0 0,0 1 1 0 0,1-1-1 0 0,-1 1 1 0 0,0 0 0 0 0,0-1-1 0 0,1 1 1 0 0,-1-1-1 0 0,0 0 1 0 0,1 1-1 0 0,-1-1 1 0 0,1 1-1 0 0,1 3-4865 0 0,-2-4 564 0 0</inkml:trace>
  <inkml:trace contextRef="#ctx0" brushRef="#br2" timeOffset="40">21212 12479 7920 0 0,'0'0'362'0'0,"0"0"-11"0"0,-7-12 449 0 0,4 7-227 0 0,1-1-1 0 0,1 0 1 0 0,-1 0 0 0 0,1 0-1 0 0,0 0 1 0 0,0 0-1 0 0,0 0 1 0 0,1-5-573 0 0,-1-7 312 0 0,-2-7-151 0 0,-1-18-345 0 0,-1 1 0 0 0,-3 0 1 0 0,-9-29 183 0 0,-8-20-642 0 0,6 42-3310 0 0,4 24-70 0 0</inkml:trace>
  <inkml:trace contextRef="#ctx0" brushRef="#br2" timeOffset="41">19785 10039 5352 0 0,'0'0'241'0'0,"0"0"0"0"0,0 0-118 0 0,0 0 53 0 0,0 0 44 0 0,0 0 11 0 0,-6 0 225 0 0,-1-2-312 0 0,0 0 0 0 0,0 0 0 0 0,0-1 0 0 0,1 0 0 0 0,-1 0-144 0 0,-21-9 77 0 0,-12-4-419 0 0,1-1 0 0 0,-33-20 342 0 0,23 11-343 0 0,-5-3 205 0 0,2-3-1 0 0,-38-28 139 0 0,-128-88 742 0 0,75 54-259 0 0,33 14 251 0 0,-25-16 355 0 0,80 58-203 0 0,11 7 820 0 0,-15-5-1706 0 0,-35-22 1318 0 0,48 29 175 0 0,-47-24-1493 0 0,42 28 78 0 0,14 6 14 0 0,-10-2-92 0 0,-39-10 87 0 0,41 16-376 0 0,-39-19 289 0 0,29 12 166 0 0,10 6-20 0 0,-17-6-248 0 0,53 19-48 0 0,1 1 0 0 0,0 0 0 0 0,-1 0-1 0 0,0 1 151 0 0,-10 0-4736 0 0,19 1 503 0 0</inkml:trace>
  <inkml:trace contextRef="#ctx0" brushRef="#br2" timeOffset="42">18637 9374 2760 0 0,'-47'-20'46'0'0,"0"0"1620"0"0,1-2-1 0 0,-39-26-1665 0 0,43 24 697 0 0,0 1-1 0 0,-16-4-696 0 0,4 2 838 0 0,-67-27 1626 0 0,-113-33-2464 0 0,82 41 110 0 0,-149-22-110 0 0,247 55 2 0 0,-136-24-20 0 0,-16 7 18 0 0,100 21-996 0 0,79 5-1281 0 0,-5-1-1016 0 0</inkml:trace>
  <inkml:trace contextRef="#ctx0" brushRef="#br2" timeOffset="43">17304 8926 11920 0 0,'0'0'546'0'0,"-6"-2"182"0"0,-7-1-748 0 0,1 0 0 0 0,0 1-1 0 0,-7 1 21 0 0,-15-4-216 0 0,-20-2-275 0 0,-10 2 491 0 0,6 0-90 0 0,-352-42-406 0 0,384 45 158 0 0,2 2-12 0 0</inkml:trace>
  <inkml:trace contextRef="#ctx0" brushRef="#br2" timeOffset="44">18737 8787 5984 0 0,'76'-47'3353'0'0,"-55"38"-2377"0"0,-20 9-847 0 0,1-1 0 0 0,0 1-1 0 0,0-1 1 0 0,0 0 0 0 0,0 0-1 0 0,0 0 1 0 0,-1 0-1 0 0,1 0 1 0 0,0 0 0 0 0,1-1-129 0 0,-36 39 6474 0 0,-73 92-4789 0 0,104-127-1614 0 0,-45 53 394 0 0,22-28-25 0 0,2 1 0 0 0,-13 22-440 0 0,25-34 440 0 0,0 0 0 0 0,-8 8-440 0 0,16-20-10 0 0,3-3-46 0 0,3-1 79 0 0,-1-1 1 0 0,1 0-1 0 0,0 0 1 0 0,-1 1 0 0 0,1-2-1 0 0,0 1 1 0 0,-1 0-1 0 0,0 0 1 0 0,1-1 0 0 0,-1 0-1 0 0,0 1 1 0 0,0-1-1 0 0,2-1-23 0 0,9-7 32 0 0,20-13-32 0 0,11-11 0 0 0,2-2 0 0 0,-16 15-74 0 0,12-7 74 0 0,-31 22-40 0 0,0 0 1 0 0,0 1-1 0 0,1 0 1 0 0,-1 1-1 0 0,13-3 40 0 0,-20 7-20 0 0,-5 1-48 0 0,-7 2-56 0 0,6-2 140 0 0,-2 5-40 0 0,4-4 9 0 0,0-1 13 0 0,0-1 1 0 0,1 0-1 0 0,-1 1 1 0 0,0-1-1 0 0,0 0 1 0 0,0 1-1 0 0,0-1 1 0 0,0 1-1 0 0,0-1 0 0 0,0 0 1 0 0,0 1-1 0 0,0-1 1 0 0,0 1-1 0 0,0-1 1 0 0,0 0-1 0 0,0 1 1 0 0,0-1-1 0 0,0 1 1 0 0,-1-1-1 0 0,1 0 1 0 0,0 1-1 0 0,0-1 1 0 0,0 0-1 0 0,-1 1 0 0 0,1-1 1 0 0,0 0-1 0 0,0 1 1 0 0,-1-1-1 0 0,1 0 2 0 0,-3 5 0 0 0,0-1 0 0 0,-1 1 0 0 0,0-1 0 0 0,1 0 0 0 0,-1-1 0 0 0,-1 1 0 0 0,1-1 0 0 0,0 1 0 0 0,-4 0 0 0 0,-2 3 0 0 0,-105 77-64 0 0,100-75 147 0 0,0 1-1 0 0,-1-2 1 0 0,0 0-1 0 0,-4 1-82 0 0,-18 9-274 0 0,33-16 307 0 0,1 0 0 0 0,-1 0 0 0 0,0 0 0 0 0,1-1 0 0 0,-1 0 0 0 0,0 0 0 0 0,0 0-1 0 0,0 0 1 0 0,-2 0-33 0 0,7-3 1 0 0,1 1-1 0 0,-1 0 0 0 0,1 0 0 0 0,-1-1 0 0 0,1 1 1 0 0,0 0-1 0 0,-1 0 0 0 0,1 0 0 0 0,0 0 0 0 0,0 0 1 0 0,0 0-1 0 0,0 0 0 0 0,1 0 0 0 0,39-32-411 0 0,-18 17 319 0 0,63-50-368 0 0,-80 58 479 0 0,-5 7 70 0 0,-1 1 2 0 0,-10-8 2 0 0,7 7-86 0 0,0 0-1 0 0,-1 1 1 0 0,1-1-1 0 0,0 1 1 0 0,0-1-1 0 0,-1 1 1 0 0,1 0-1 0 0,0 1 1 0 0,-1-1-1 0 0,0 1-6 0 0,-37 8-8 0 0,18-3 23 0 0,-23 6 87 0 0,1 2-1 0 0,-18 9-101 0 0,48-17 61 0 0,13-5 62 0 0,2-1-10 0 0,-7 2-1 0 0,7-2-112 0 0,0 0 0 0 0,0 0 0 0 0,0-1 0 0 0,0 1 0 0 0,0 0 0 0 0,0 0 0 0 0,0 0 0 0 0,0 0 0 0 0,0 0 0 0 0,0 0 0 0 0,0 0 0 0 0,0 0 0 0 0,0 0 0 0 0,0 0 0 0 0,0 0 0 0 0,0 0 0 0 0,1 0 0 0 0,-1 0 0 0 0,0 0 0 0 0,0 0 0 0 0,0 0 0 0 0,0 0 0 0 0,0 0 0 0 0,0 0 0 0 0,0 0 0 0 0,0 0 0 0 0,0 0 0 0 0,0 0 0 0 0,0 0 0 0 0,0-1 0 0 0,0 1 0 0 0,0 0 0 0 0,0 0 0 0 0,0 0 0 0 0,0 0 0 0 0,0 0 0 0 0,0 0 0 0 0,0 0 0 0 0,0 0 0 0 0,0 0 0 0 0,0 0 0 0 0,-1 0 0 0 0,1 0 0 0 0,0 0 0 0 0,9-5 0 0 0,14-4 0 0 0,19-4-630 0 0,0-1-1 0 0,3-4 631 0 0,-41 16-446 0 0,-1 1-1 0 0,1-1 1 0 0,-1 0-1 0 0,0 0 1 0 0,0-1-1 0 0,0 1 1 0 0,3-3 446 0 0,-3-1-1949 0 0</inkml:trace>
  <inkml:trace contextRef="#ctx0" brushRef="#br2" timeOffset="45">18510 8893 5064 0 0,'0'0'232'0'0,"2"-1"-14"0"0,2-2-28 0 0,-3 2 551 0 0,-1 1 232 0 0,0 0 34 0 0,0 0-51 0 0,0 0-245 0 0,0 0-110 0 0,0 0-22 0 0,0 0-14 0 0,0 0-46 0 0,0 2-406 0 0,0-1 1 0 0,0 0-1 0 0,0 0 1 0 0,0 0-1 0 0,-1 0 1 0 0,1 1-1 0 0,0-1 1 0 0,-1 0-1 0 0,1 0 1 0 0,-1 0 0 0 0,1 0-1 0 0,-1 0 1 0 0,0 0-1 0 0,1 0-113 0 0,-1 1 349 0 0,-11 36 1413 0 0,10-29-1375 0 0,-1 0 1 0 0,0 1 0 0 0,-1-1-1 0 0,-3 7-387 0 0,5-13 57 0 0,0 0 0 0 0,0 0 0 0 0,1 0 0 0 0,0 0 0 0 0,-1 1 0 0 0,1-1 0 0 0,0 0-1 0 0,1 1 1 0 0,-1-1 0 0 0,0 1 0 0 0,1-1 0 0 0,0 1 0 0 0,0-1 0 0 0,0 1 0 0 0,0-1 0 0 0,1 1 0 0 0,-1-1 0 0 0,1 1-1 0 0,1 2-56 0 0,-2-5 96 0 0,1 0-5 0 0,1 5-18 0 0,-1-5-55 0 0,-1 0 0 0 0,1-1 0 0 0,0 1 0 0 0,-1 0 0 0 0,1 0-1 0 0,0 0 1 0 0,0 0 0 0 0,0-1 0 0 0,-1 1 0 0 0,1 0 0 0 0,0-1-1 0 0,0 1 1 0 0,0-1 0 0 0,0 1 0 0 0,0-1 0 0 0,0 1-1 0 0,0-1 1 0 0,0 0 0 0 0,1 0 0 0 0,-1 1 0 0 0,0-1 0 0 0,0 0-1 0 0,0 0 1 0 0,0 0 0 0 0,0 0 0 0 0,0 0-18 0 0,2 0 27 0 0,0 0 0 0 0,-1-1 0 0 0,1 1 1 0 0,0 0-1 0 0,-1-1 0 0 0,1 0 0 0 0,-1 0 0 0 0,1 0 0 0 0,2-1-27 0 0,6-3 74 0 0,-9 3-54 0 0,1 1 1 0 0,0 0-1 0 0,-1-1 0 0 0,1 1 1 0 0,-1-1-1 0 0,1 0 1 0 0,-1 0-1 0 0,0 0 0 0 0,0 0 1 0 0,2-3-21 0 0,18-20 85 0 0,-16 19-72 0 0,0-1 0 0 0,-1 0 1 0 0,0 0-1 0 0,1-1-13 0 0,22-34 0 0 0,-6 12 0 0 0,-18 25-10 0 0,0-1-1 0 0,-1 0 0 0 0,1-1 0 0 0,-2 1 0 0 0,1 0 0 0 0,-1-1 0 0 0,0 1 0 0 0,0-1 1 0 0,0 0-1 0 0,-1 0 0 0 0,0 0 0 0 0,-1 1 0 0 0,1-1 11 0 0,-1 6-3 0 0,0 1 0 0 0,0-1-1 0 0,0 1 1 0 0,0-1 0 0 0,0 1 0 0 0,0-1 0 0 0,0 1-1 0 0,0-1 1 0 0,-1 1 0 0 0,1-1 0 0 0,0 1-1 0 0,0 0 1 0 0,0-1 0 0 0,0 1 0 0 0,-1-1-1 0 0,1 1 1 0 0,0 0 0 0 0,0-1 0 0 0,-1 1 0 0 0,1-1-1 0 0,0 1 1 0 0,-1 0 0 0 0,1-1 0 0 0,-1 1 3 0 0,0 0-9 0 0,0 1 0 0 0,0-1 1 0 0,0 0-1 0 0,0 1 0 0 0,1-1 0 0 0,-1 0 1 0 0,0 1-1 0 0,0 0 0 0 0,0-1 0 0 0,0 1 1 0 0,1-1-1 0 0,-1 1 0 0 0,0 0 1 0 0,0 0-1 0 0,1-1 0 0 0,-1 1 0 0 0,1 0 1 0 0,-1 0 8 0 0,-1 2-11 0 0,-29 27-104 0 0,-10 14 115 0 0,-23 24 61 0 0,49-52-57 0 0,8-9-21 0 0,0 0 0 0 0,0-1 0 0 0,-1 1 0 0 0,-1-1 17 0 0,4-2-13 0 0,4-4 9 0 0,1 0 0 0 0,0-1 0 0 0,-1 1 0 0 0,1 0 0 0 0,0 0-1 0 0,0 0 1 0 0,-1 0 0 0 0,1 0 0 0 0,0 0 0 0 0,-1 0 0 0 0,1-1 0 0 0,0 1 0 0 0,0 0 0 0 0,-1 0-1 0 0,1 0 1 0 0,0-1 0 0 0,0 1 0 0 0,0 0 0 0 0,-1 0 0 0 0,1-1 0 0 0,0 1 0 0 0,0 0 0 0 0,0-1-1 0 0,0 1 1 0 0,0 0 0 0 0,-1 0 0 0 0,1-1 0 0 0,0 1 0 0 0,0 0 0 0 0,0-1 0 0 0,0 1 4 0 0,-3-10-145 0 0,3 10 144 0 0,-1-6-46 0 0,0 0 0 0 0,1 0 0 0 0,0 0 1 0 0,0 0-1 0 0,1 0 0 0 0,-1 0 0 0 0,1 1 1 0 0,0-1-1 0 0,1 0 0 0 0,1-4 47 0 0,4-19-214 0 0,7-10-74 0 0,-12 33 257 0 0,1 0 0 0 0,-1 0 0 0 0,1 0 0 0 0,0 0 0 0 0,1 0 0 0 0,0 1 0 0 0,-1-1 0 0 0,2 1-1 0 0,0-1 32 0 0,-4 4 6 0 0,5-1-76 0 0,-6 3 67 0 0,1 0 0 0 0,-1 0 0 0 0,1 1 0 0 0,-1-1 0 0 0,0 0 0 0 0,1 0 0 0 0,-1 0 0 0 0,0 1 0 0 0,1-1 0 0 0,-1 0-1 0 0,0 1 1 0 0,1-1 0 0 0,-1 0 0 0 0,0 1 0 0 0,0-1 0 0 0,1 0 0 0 0,-1 1 0 0 0,0-1 0 0 0,0 0 0 0 0,0 1 0 0 0,0-1-1 0 0,1 1 1 0 0,-1-1 0 0 0,0 0 0 0 0,0 1 0 0 0,0-1 0 0 0,0 1 0 0 0,0-1 0 0 0,0 1 0 0 0,0-1 0 0 0,0 0 0 0 0,0 1-1 0 0,0-1 4 0 0,-1 13-26 0 0,-4 11 58 0 0,-1-1 0 0 0,-1 0 0 0 0,-3 6-32 0 0,9-27-56 0 0,1-1 0 0 0,-1 1 0 0 0,1-1 0 0 0,-1 1-1 0 0,1-1 1 0 0,0 1 0 0 0,-1 0 0 0 0,1-1-1 0 0,0 1 1 0 0,0 1 56 0 0,0-3-146 0 0,0 1-1 0 0,1-1 1 0 0,-1 1-1 0 0,0-1 1 0 0,0 1-1 0 0,0-1 1 0 0,0 1-1 0 0,0-1 1 0 0,1 0-1 0 0,-1 1 1 0 0,0-1 0 0 0,0 1-1 0 0,1-1 1 0 0,-1 0-1 0 0,0 1 1 0 0,1-1-1 0 0,-1 0 1 0 0,0 1-1 0 0,1-1 1 0 0,-1 0-1 0 0,0 0 1 0 0,1 1-1 0 0,-1-1 1 0 0,1 0-1 0 0,-1 0 1 0 0,1 0 146 0 0,4 2-1357 0 0</inkml:trace>
  <inkml:trace contextRef="#ctx0" brushRef="#br2" timeOffset="46">18572 8971 6304 0 0,'0'0'289'0'0,"0"0"-8"0"0,1-1-182 0 0,39-35 1521 0 0,-2-1-1 0 0,-1-2 1 0 0,12-19-1620 0 0,-9 10 545 0 0,-12 17-125 0 0,-2-2 0 0 0,0-3-420 0 0,-16 23 157 0 0,1-1-1 0 0,1 2 1 0 0,0 0-1 0 0,0 0 1 0 0,1 1 0 0 0,1 1-157 0 0,3-4 245 0 0,0-1 0 0 0,-1 0 0 0 0,2-4-245 0 0,-6 4 399 0 0,2 1 0 0 0,0 0 0 0 0,0 1 0 0 0,1 1 0 0 0,12-7-399 0 0,-18 14 456 0 0,-11 11 193 0 0,-15 12-319 0 0,-51 54-277 0 0,-8 2-388 0 0,41-38-1420 0 0,13-12-4130 0 0</inkml:trace>
  <inkml:trace contextRef="#ctx0" brushRef="#br2" timeOffset="47">18167 9470 10680 0 0,'0'0'489'0'0,"0"0"-8"0"0,3-4-275 0 0,-2 4-126 0 0,-1 0 16 0 0,0 0 0 0 0,0 0 42 0 0,0 0 181 0 0,0 0 81 0 0,0 0 15 0 0,0 0-10 0 0,0 0-42 0 0,0 0-13 0 0,0 0-4 0 0,0 0-17 0 0,0 0-62 0 0,0 0-31 0 0,0 0-4 0 0,0 0-6 0 0,0 0-22 0 0,0 0-11 0 0,0 0-1 0 0,0 0 8 0 0,2 2 149 0 0,-2-2-339 0 0,0 0 1 0 0,1 0-1 0 0,-1 0 1 0 0,0 0 0 0 0,0 0-1 0 0,0 0 1 0 0,0 0-1 0 0,1 0 1 0 0,-1 0-1 0 0,0 0 1 0 0,0 0-1 0 0,0 0 1 0 0,0 0-1 0 0,0 0 1 0 0,0 1 0 0 0,1-1-1 0 0,-1 0 1 0 0,0 0-1 0 0,0 0 1 0 0,0 0-1 0 0,0 0 1 0 0,0 0-1 0 0,0 1 1 0 0,0-1-1 0 0,0 0 1 0 0,0 0 0 0 0,0 0-1 0 0,0 0 1 0 0,1 0-1 0 0,-1 1 1 0 0,0-1-1 0 0,0 0 1 0 0,0 0-1 0 0,0 0 1 0 0,0 0-1 0 0,0 1-10 0 0,-1 3 112 0 0,0 1 0 0 0,0-1 0 0 0,-1 1-1 0 0,1-1 1 0 0,-1 1 0 0 0,0-1-1 0 0,0 0 1 0 0,-1 0 0 0 0,1 0 0 0 0,-1 0-1 0 0,0 0 1 0 0,0 0-112 0 0,-12 19 603 0 0,-23 33-3 0 0,33-48-583 0 0,-1 1 0 0 0,0-1 0 0 0,0 0 0 0 0,-1 0 0 0 0,-2 1-17 0 0,0 1-2 0 0,0 0-1 0 0,-7 11 3 0 0,-3 5 89 0 0,-22 24-89 0 0,20-26 20 0 0,1 1-1 0 0,-2 6-19 0 0,14-14-515 0 0,10-14-800 0 0,6-7 287 0 0,4-6-64 0 0,-1 0 1 0 0,0-1 0 0 0,-1-1-1 0 0,8-11 1092 0 0,1 1-1001 0 0,12-13-1101 0 0,-16 19-1650 0 0</inkml:trace>
  <inkml:trace contextRef="#ctx0" brushRef="#br2" timeOffset="48">18133 9520 7256 0 0,'0'0'330'0'0,"0"-3"110"0"0,0-1-288 0 0,0 3 566 0 0,0 1 239 0 0,0 0 47 0 0,-1 0-839 0 0,0-1 0 0 0,0 1 0 0 0,0-1 0 0 0,0 1 0 0 0,0-1 0 0 0,0 1 0 0 0,0 0 0 0 0,0-1 0 0 0,0 1-1 0 0,0 0 1 0 0,0 0 0 0 0,0 0 0 0 0,0 0 0 0 0,0 0-165 0 0,-7 1 455 0 0,0 1-1 0 0,0 0 0 0 0,0 0 0 0 0,0 1 1 0 0,1 0-1 0 0,-1 0 0 0 0,-5 4-454 0 0,9-5 130 0 0,-57 32 1487 0 0,55-29-1512 0 0,0-1 0 0 0,0 1 1 0 0,0 0-1 0 0,0 0 0 0 0,1 0 0 0 0,0 1 0 0 0,-4 5-105 0 0,8-8 9 0 0,-10 5 63 0 0,10-7-3 0 0,2-1-58 0 0,0 0-1 0 0,-1 1 0 0 0,1-1 0 0 0,0 1 1 0 0,0-1-1 0 0,0 0 0 0 0,0 0 0 0 0,0 1 1 0 0,0-1-1 0 0,0 0 0 0 0,0 0 0 0 0,0 0 1 0 0,0 0-1 0 0,0 0 0 0 0,0 0 0 0 0,0-1-10 0 0,7-1 27 0 0,0 0 0 0 0,-1-1 0 0 0,1 0 0 0 0,-1 0 0 0 0,2-2-27 0 0,11-4 57 0 0,3-3-56 0 0,0-1 0 0 0,0 0 0 0 0,2-4-1 0 0,42-25-149 0 0,-34 24 24 0 0,-23 11 77 0 0,1 0-1 0 0,0 1 0 0 0,1 1 1 0 0,-1 0-1 0 0,1 0 1 0 0,12-2 48 0 0,-23 7 28 0 0,0 0-1 0 0,0 0 1 0 0,0-1 0 0 0,0 1 0 0 0,0 0 0 0 0,0 0-1 0 0,1 0 1 0 0,-1 0 0 0 0,0 1 0 0 0,0-1 0 0 0,0 0 0 0 0,0 0-1 0 0,0 1 1 0 0,0-1 0 0 0,0 0 0 0 0,0 1 0 0 0,0-1-1 0 0,0 1 1 0 0,0-1 0 0 0,0 1 0 0 0,0 0 0 0 0,-1-1-1 0 0,1 1 1 0 0,0 0-28 0 0,0 0 62 0 0,0 1-1 0 0,0-1 0 0 0,0 1 0 0 0,0 0 1 0 0,-1-1-1 0 0,1 1 0 0 0,0 0 1 0 0,-1 0-1 0 0,1-1 0 0 0,-1 1 0 0 0,0 0 1 0 0,0 0-1 0 0,0 1-61 0 0,0 4 195 0 0,0 0 0 0 0,0 0 0 0 0,-1 0 0 0 0,0 0 0 0 0,-1 0 0 0 0,-2 7-195 0 0,0 1 369 0 0,1 1 0 0 0,-2 14-369 0 0,-1 6 288 0 0,6-36-288 0 0,-2 6-22 0 0,1-1 1 0 0,0 1 0 0 0,0 0-1 0 0,1 0 1 0 0,-1 0 0 0 0,1 0-1 0 0,1-1 1 0 0,0 6 21 0 0,-1-11-38 0 0,0 1 1 0 0,0-1-1 0 0,0 0 0 0 0,0 1 1 0 0,0-1-1 0 0,0 0 0 0 0,0 1 1 0 0,1-1-1 0 0,-1 1 0 0 0,0-1 0 0 0,0 0 1 0 0,0 1-1 0 0,1-1 0 0 0,-1 0 1 0 0,0 0-1 0 0,0 1 0 0 0,1-1 1 0 0,-1 0-1 0 0,0 1 0 0 0,1-1 1 0 0,-1 0-1 0 0,0 0 0 0 0,1 0 1 0 0,-1 1-1 0 0,0-1 0 0 0,1 0 1 0 0,-1 0-1 0 0,1 0 0 0 0,-1 0 1 0 0,0 0-1 0 0,1 0 0 0 0,-1 0 1 0 0,1 0-1 0 0,-1 0 0 0 0,0 0 0 0 0,1 0 1 0 0,-1 0-1 0 0,1 0 0 0 0,-1 0 1 0 0,0 0-1 0 0,1 0 0 0 0,-1 0 1 0 0,0 0-1 0 0,1 0 0 0 0,-1-1 1 0 0,1 1 37 0 0,9-5-1506 0 0</inkml:trace>
  <inkml:trace contextRef="#ctx0" brushRef="#br2" timeOffset="49">19170 8061 12696 0 0,'0'0'16'0'0,"0"-2"80"0"0,-1 0 0 0 0,1 1-1 0 0,-1-1 1 0 0,0 1 0 0 0,1-1-1 0 0,-1 1 1 0 0,0-1 0 0 0,0 1-1 0 0,0-1 1 0 0,0 1 0 0 0,0 0-1 0 0,0-1 1 0 0,0 1 0 0 0,-1 0 0 0 0,1 0-1 0 0,0 0 1 0 0,-1 0 0 0 0,1 0-1 0 0,-2 0-95 0 0,2 0 504 0 0,1 1 22 0 0,-1 2-391 0 0,-1 0 0 0 0,1 0 1 0 0,0 0-1 0 0,-1 0 1 0 0,1 0-1 0 0,0 0 0 0 0,0 1 1 0 0,0-1-1 0 0,1 0 1 0 0,-1 1-1 0 0,1-1 0 0 0,-1 0 1 0 0,1 1-1 0 0,-1 1-135 0 0,2 37 528 0 0,0-21-336 0 0,-2-5-139 0 0,2 0 0 0 0,0 0 0 0 0,1-1 0 0 0,0 1 0 0 0,1 0 0 0 0,4 8-53 0 0,1 3 114 0 0,10 19-114 0 0,-14-37 11 0 0,-1-1 0 0 0,1 0 1 0 0,1 0-1 0 0,-1 0 1 0 0,1-1-1 0 0,1 1 1 0 0,-1-1-1 0 0,1 0-11 0 0,-5-5 15 0 0,-1-1 0 0 0,1 1 0 0 0,0 0 0 0 0,-1-1-1 0 0,1 1 1 0 0,0-1 0 0 0,0 1 0 0 0,0-1 0 0 0,-1 1 0 0 0,1-1-1 0 0,0 1 1 0 0,0-1 0 0 0,0 0 0 0 0,0 0 0 0 0,0 1 0 0 0,0-1 0 0 0,0 0-1 0 0,0 0 1 0 0,0 0 0 0 0,0 0 0 0 0,0 0 0 0 0,-1 0 0 0 0,1 0 0 0 0,0 0-1 0 0,1-1-14 0 0,-1 1 15 0 0,0-1-1 0 0,0 0 0 0 0,0 0 1 0 0,0 1-1 0 0,0-1 0 0 0,0 0 0 0 0,0 0 1 0 0,0 0-1 0 0,0 0 0 0 0,-1 0 1 0 0,1 0-1 0 0,0-1 0 0 0,0 1 0 0 0,-1 0 1 0 0,1 0-1 0 0,-1 0-14 0 0,3-6 36 0 0,-1 0-1 0 0,0 0 1 0 0,0 0-1 0 0,-1-1 1 0 0,0 1-1 0 0,0-1-35 0 0,3-86 88 0 0,4-10 327 0 0,-5 68-586 0 0,-2 16 144 0 0,1 0 1 0 0,1 0-1 0 0,1 1 1 0 0,0-1-1 0 0,2 1 0 0 0,3-8 27 0 0,-8 25 14 0 0,0 0 0 0 0,0 0-1 0 0,0 0 1 0 0,1 0 0 0 0,-1 0-1 0 0,0 0 1 0 0,1 1 0 0 0,0-1-1 0 0,-1 1 1 0 0,1-1-1 0 0,0 1 1 0 0,0 0 0 0 0,0-1-1 0 0,0 1 1 0 0,0 0 0 0 0,0 0-1 0 0,0 0 1 0 0,0 1 0 0 0,0-1-1 0 0,0 0 1 0 0,1 1 0 0 0,-1 0-1 0 0,1-1-13 0 0,8 0-4 0 0,0 1-1 0 0,0 0 0 0 0,0 0 1 0 0,7 2 4 0 0,13 0 36 0 0,86-2 180 0 0,-68 0-120 0 0,0-3 0 0 0,27-5-96 0 0,-34 2 0 0 0,1-2 0 0 0,2 3 0 0 0,29 0 0 0 0,-72 5 3 0 0,11 2 90 0 0,-8-1-141 0 0,5 1-664 0 0,-5 2-4138 0 0,0 3 3237 0 0</inkml:trace>
  <inkml:trace contextRef="#ctx0" brushRef="#br2" timeOffset="50">19665 8120 10800 0 0,'0'0'241'0'0,"0"0"38"0"0,0 0 13 0 0,0 0-26 0 0,0 0-94 0 0,0 0 239 0 0,0 0 124 0 0,0 2 29 0 0,-1 4-135 0 0,1 1 0 0 0,-1-1 0 0 0,-1 1 1 0 0,1-1-1 0 0,-1 0 0 0 0,0 0 1 0 0,-1 0-1 0 0,-1 3-429 0 0,-28 49 1064 0 0,17-33-927 0 0,-12 21 83 0 0,11-15-91 0 0,8-18-114 0 0,1 0-1 0 0,1 1 1 0 0,0 0-1 0 0,1 1 1 0 0,1-1-1 0 0,-2 9-14 0 0,5-3 128 0 0,1-20-112 0 0,1 1 0 0 0,-1 0 0 0 0,0-1 0 0 0,0 1-1 0 0,1-1 1 0 0,-1 1 0 0 0,0 0 0 0 0,1-1-1 0 0,-1 1 1 0 0,0-1 0 0 0,1 1 0 0 0,-1-1 0 0 0,1 1-1 0 0,-1-1 1 0 0,1 1 0 0 0,-1-1 0 0 0,1 0 0 0 0,0 1-1 0 0,-1-1 1 0 0,1 0 0 0 0,-1 1 0 0 0,1-1-1 0 0,0 0 1 0 0,-1 0 0 0 0,1 0 0 0 0,0 1 0 0 0,-1-1-1 0 0,1 0 1 0 0,-1 0 0 0 0,1 0 0 0 0,0 0 0 0 0,-1 0-1 0 0,1 0 1 0 0,0 0 0 0 0,0-1-16 0 0,24-2 627 0 0,59-18-375 0 0,-57 14-152 0 0,-9 2-102 0 0,-1 0 0 0 0,6-3 2 0 0,-7 5 98 0 0,3-3-2532 0 0,-13 3-4061 0 0</inkml:trace>
  <inkml:trace contextRef="#ctx0" brushRef="#br2" timeOffset="51">19591 8274 13448 0 0,'0'0'298'0'0,"6"1"414"0"0,6 1-502 0 0,0-1-1 0 0,1-1 1 0 0,3 0-210 0 0,-3 0 984 0 0,0 0 0 0 0,12 2-984 0 0,16 3 1753 0 0,8-1-1753 0 0,4 1 159 0 0,-22-5-505 0 0,-31 0-1052 0 0,0 0-452 0 0,0 0-94 0 0,0 0-21 0 0</inkml:trace>
  <inkml:trace contextRef="#ctx0" brushRef="#br2" timeOffset="52">19591 8159 12496 0 0,'5'-10'1330'0'0,"-4"8"-1306"0"0,0 1-1 0 0,0-1 0 0 0,0 1 1 0 0,1 0-1 0 0,-1 0 0 0 0,0 0 1 0 0,0 0-1 0 0,1 0 1 0 0,-1 0-1 0 0,0 0 0 0 0,1 0 1 0 0,-1 0-1 0 0,1 1 0 0 0,-1-1 1 0 0,1 1-1 0 0,0-1 1 0 0,-1 1-1 0 0,1-1 0 0 0,0 1 1 0 0,1 0-24 0 0,5-2 226 0 0,7-1 115 0 0,0 0 0 0 0,-1 1 1 0 0,1 1-1 0 0,0 0 0 0 0,13 2-341 0 0,20 3 568 0 0,8 3-568 0 0,-10-1-51 0 0,-9 2-1122 0 0,-22-2-4405 0 0</inkml:trace>
  <inkml:trace contextRef="#ctx0" brushRef="#br2" timeOffset="53">19995 8286 13328 0 0,'0'0'298'0'0,"-6"10"744"0"0,5-8-1028 0 0,-1 0 0 0 0,1 0 0 0 0,0 0 0 0 0,0-1 0 0 0,1 1 0 0 0,-1 0 0 0 0,0 0 0 0 0,0 2-14 0 0,-6 13 529 0 0,4-11-18 0 0,0-1 1 0 0,0 1-1 0 0,1 0 1 0 0,-2 4-512 0 0,-8 21 1164 0 0,8-22-858 0 0,0 0-1 0 0,0 0 0 0 0,1 1 0 0 0,0 0-305 0 0,1 0 164 0 0,-1 0 0 0 0,-1-1-1 0 0,-3 7-163 0 0,6-13 43 0 0,0-1 0 0 0,1 1 0 0 0,-1-1 0 0 0,0 1 0 0 0,1-1 0 0 0,0 1 0 0 0,-1-1-1 0 0,1 1 1 0 0,0-1 0 0 0,0 1 0 0 0,1 0 0 0 0,-1 0-43 0 0,0-2 252 0 0,2 0-154 0 0,-1 0-1 0 0,1 0 1 0 0,-1 0-1 0 0,1 0 1 0 0,-1 0-1 0 0,1 0 1 0 0,0-1-1 0 0,0 1 1 0 0,-1 0-1 0 0,1-1 1 0 0,1 1-98 0 0,-2-1 34 0 0,6 2 58 0 0,1-1-1 0 0,-1 0 1 0 0,1-1 0 0 0,-1 0 0 0 0,1 0 0 0 0,-1 0 0 0 0,8-2-92 0 0,18 0 43 0 0,-24 2-502 0 0,50 2 1405 0 0,-52-2-2609 0 0,0 1 1 0 0,0 1 0 0 0,0 0 0 0 0,1 0 1662 0 0,8 6-7133 0 0</inkml:trace>
  <inkml:trace contextRef="#ctx0" brushRef="#br2" timeOffset="54">16516 12451 2304 0 0,'0'0'259'0'0,"0"0"246"0"0,0 0 110 0 0,0 0 22 0 0,0 0-62 0 0,0 0-275 0 0,0 0-120 0 0,0 0-21 0 0,0 0 5 0 0,0 0 43 0 0,0 0 17 0 0,0 0 7 0 0,0 0-6 0 0,0 0-26 0 0,0 0-9 0 0,0 0-4 0 0,0 0-12 0 0,0 0-39 0 0,0 0-20 0 0,0 0-3 0 0,0 0-8 0 0,0 0-32 0 0,1-1-545 0 0,8-4 5551 0 0,-7 5-5063 0 0,0-1 0 0 0,1 1 0 0 0,-1-1 0 0 0,0 1 0 0 0,0 0 0 0 0,1 0 0 0 0,-1 0 0 0 0,0 1 0 0 0,1-1 0 0 0,0 1-15 0 0,22-1 106 0 0,-9-3-14 0 0,-1 1 1 0 0,10 0-93 0 0,28-4 82 0 0,-26 1-55 0 0,25 0-27 0 0,14-2 21 0 0,-3 0-39 0 0,-35 4 26 0 0,27-6-8 0 0,55-15 68 0 0,119-26 58 0 0,-62 21 434 0 0,61 0-560 0 0,14 4-227 0 0,-58 6 433 0 0,-67 6-89 0 0,111-15-564 0 0,23 3 379 0 0,-175 18 404 0 0,75-6-676 0 0,-46 3 483 0 0,-13 1 194 0 0,3-2-619 0 0,0 0 155 0 0,-27 7 347 0 0,144-5 258 0 0,-135 3-400 0 0,39-9-145 0 0,-77 9 54 0 0,89-10 93 0 0,-80 13-11 0 0,23 2-69 0 0,-51 1-5 0 0,25 3 5 0 0,-34-1 0 0 0,0-1 0 0 0,0-1 0 0 0,0 0 0 0 0,0 0 0 0 0,0-1 0 0 0,2-1 0 0 0,3 0 0 0 0,1 0 0 0 0,12 1 0 0 0,22-2 0 0 0,11-5-36 0 0,0 2 0 0 0,12 3 36 0 0,31 3 0 0 0,-95 1 0 0 0,0 0 0 0 0,-3 0 18 0 0,-6-1 33 0 0,-1 0-1 0 0,0 0 0 0 0,0 0 0 0 0,1 0 1 0 0,-1 0-1 0 0,0 0 0 0 0,0 0 1 0 0,1 0-1 0 0,-1 0 0 0 0,0 0 1 0 0,0 0-1 0 0,1 0 0 0 0,-1 0 1 0 0,0 0-1 0 0,0-1 0 0 0,1 1 0 0 0,-1 0 1 0 0,0 0-1 0 0,0 0 0 0 0,0 0 1 0 0,1 0-1 0 0,-1-1 0 0 0,0 1 1 0 0,0 0-1 0 0,0 0 0 0 0,1 0 0 0 0,-1 0 1 0 0,0-1-1 0 0,0 1 0 0 0,0 0 1 0 0,0 0-1 0 0,0-1 0 0 0,1 1 1 0 0,-1 0-1 0 0,0 0 0 0 0,0-1 1 0 0,0 1-1 0 0,0 0 0 0 0,0 0-50 0 0,-5-11 345 0 0,4 9-340 0 0,-1 0 0 0 0,1 0 0 0 0,-1 0 0 0 0,0 1 0 0 0,1-1 0 0 0,-1 1 0 0 0,0-1 0 0 0,0 1 0 0 0,0 0 0 0 0,-1-1-5 0 0,-18-8 0 0 0,5 4 53 0 0,0-1-1 0 0,1 0 0 0 0,-1-1 0 0 0,2 0 0 0 0,-12-9-52 0 0,14 9-5 0 0,-33-22 16 0 0,32 16 379 0 0,11 11-135 0 0,4 4-61 0 0,10 11-242 0 0,-3-4 57 0 0,1 0 0 0 0,0-1 0 0 0,0 1 0 0 0,1-2 0 0 0,0 0 0 0 0,0 0 0 0 0,8 2-9 0 0,29 16 79 0 0,-29-12-78 0 0,19 10 52 0 0,-35-21-22 0 0,0 1 0 0 0,-1-1 1 0 0,1 1-1 0 0,-1 0 0 0 0,0 0 0 0 0,0 0 1 0 0,1 0-1 0 0,0 2-31 0 0,7 5 160 0 0,-10-8-153 0 0,1-1 0 0 0,-1 1-1 0 0,1-1 1 0 0,0 1 0 0 0,-1 0-1 0 0,0-1 1 0 0,1 1-1 0 0,-1 0 1 0 0,1-1 0 0 0,-1 1-1 0 0,0 0 1 0 0,1 0 0 0 0,-1-1-1 0 0,0 1 1 0 0,0 0-1 0 0,0 0 1 0 0,0 0 0 0 0,0-1-1 0 0,1 1 1 0 0,-1 0-1 0 0,-1 0 1 0 0,1 0 0 0 0,0-1-1 0 0,0 1 1 0 0,0 0-7 0 0,0 4 2 0 0,0-4 28 0 0,0 1-1 0 0,0 0 1 0 0,0-1-1 0 0,0 1 0 0 0,0 0 1 0 0,0-1-1 0 0,0 1 0 0 0,0 0 1 0 0,-1-1-1 0 0,1 1 0 0 0,0-1 1 0 0,-1 1-1 0 0,0 0 0 0 0,1-1 1 0 0,-1 1-1 0 0,0-1 0 0 0,0 1-29 0 0,-20 24 552 0 0,5-7-171 0 0,10-11-274 0 0,0-1-1 0 0,0 0 0 0 0,-1 0 0 0 0,0 0 0 0 0,0-1 0 0 0,-1 0 1 0 0,1 0-1 0 0,-1-1 0 0 0,0 0 0 0 0,-1 0 0 0 0,-2 1-106 0 0,-6 3-6 0 0,-33 15 252 0 0,26-13-182 0 0,19-9-113 0 0,-1 1 0 0 0,1-1 0 0 0,0 0 0 0 0,-1 0 0 0 0,1 0 0 0 0,-1-1 0 0 0,0 0 0 0 0,0 0 49 0 0,-2 3-5953 0 0,2-2-485 0 0</inkml:trace>
  <inkml:trace contextRef="#ctx0" brushRef="#br2" timeOffset="55">19089 11708 5728 0 0,'0'0'264'0'0,"4"-7"85"0"0,29-36 3134 0 0,-32 42-2838 0 0,8-10 1313 0 0,-3 6 3020 0 0,-5 8-4964 0 0,-1-1 0 0 0,0 1-1 0 0,1 0 1 0 0,-1-1 0 0 0,0 1 0 0 0,0 0 0 0 0,-1-1 0 0 0,1 1 0 0 0,0-1 0 0 0,-1 1 0 0 0,0 0-1 0 0,1-1 1 0 0,-1 1 0 0 0,0-1 0 0 0,0 1 0 0 0,-1 0-14 0 0,0 1 41 0 0,1 0-1 0 0,-1 0 1 0 0,1 0 0 0 0,0 0-1 0 0,0 1 1 0 0,1-1-1 0 0,-1 1-40 0 0,1 4 70 0 0,-1 1-1 0 0,-1-1 1 0 0,1 0-1 0 0,-2 0 0 0 0,0 3-69 0 0,-3 13 85 0 0,2-12-85 0 0,3-8 0 0 0,-1 1 0 0 0,1-1 0 0 0,0 1 0 0 0,1-1 0 0 0,-1 3 0 0 0,0 8 3 0 0,1-13 6 0 0,-1-1 1 0 0,1 0-1 0 0,-1 1 0 0 0,1-1 1 0 0,0 0-1 0 0,0 1 1 0 0,1-1-1 0 0,-1 0 1 0 0,0 1-1 0 0,1-1 1 0 0,-1 0-1 0 0,1 0 1 0 0,0 1-1 0 0,-1-1 0 0 0,2 1-9 0 0,1 0 39 0 0,0 0 0 0 0,0-1-1 0 0,1 0 1 0 0,-1 0 0 0 0,0 0-1 0 0,1 0 1 0 0,0 0 0 0 0,-1-1-1 0 0,1 1 1 0 0,0-1 0 0 0,0 0-1 0 0,1 0-38 0 0,32 5 150 0 0,-1-1-1 0 0,1-2 0 0 0,23-1-149 0 0,9 1 269 0 0,1 0-2712 0 0,-70-3 1250 0 0</inkml:trace>
  <inkml:trace contextRef="#ctx0" brushRef="#br2" timeOffset="56">19089 11722 6912 0 0,'0'0'528'0'0,"0"-1"-342"0"0,3-2 12 0 0,-3 3 712 0 0,0 0 306 0 0,0 0 58 0 0,10-1 243 0 0,11-1-869 0 0,0 1 0 0 0,0 1 0 0 0,0 1 0 0 0,12 2-648 0 0,38 1 1249 0 0,-61-3-1151 0 0,0-1 1 0 0,-1 2-1 0 0,6 0-98 0 0,-2 1-40 0 0,-1-2 1 0 0,1 1-1 0 0,9-1 40 0 0,-21-1-848 0 0,-4-1-336 0 0,-12-1-80 0 0,-3-1-14 0 0</inkml:trace>
  <inkml:trace contextRef="#ctx0" brushRef="#br2" timeOffset="57">19045 11616 10592 0 0,'-1'-17'1152'0'0,"2"15"-1109"0"0,1 0 0 0 0,-1 0 0 0 0,1 0 0 0 0,-1 0 0 0 0,1 1 0 0 0,0-1 0 0 0,0 1 0 0 0,0-1 0 0 0,0 1 0 0 0,0 0 0 0 0,0 0 0 0 0,0 0 0 0 0,0 0 0 0 0,0 0 0 0 0,0 0 1 0 0,1 0-1 0 0,1 0-43 0 0,8-1 328 0 0,-1 0 0 0 0,1 0 1 0 0,1 1-329 0 0,-5 0 67 0 0,16 0 251 0 0,-1 1 1 0 0,1 1 0 0 0,-1 1-1 0 0,13 4-318 0 0,62 16 54 0 0,-79-19-54 0 0</inkml:trace>
  <inkml:trace contextRef="#ctx0" brushRef="#br2" timeOffset="58">19600 11689 6912 0 0,'0'0'314'0'0,"0"0"-6"0"0,-1 1-198 0 0,-2 5 715 0 0,0 1 0 0 0,0-1-1 0 0,0 1 1 0 0,1-1 0 0 0,0 1 0 0 0,-1 6-825 0 0,-2 8 989 0 0,-4 8-95 0 0,2-1-1 0 0,1 1 0 0 0,0 15-893 0 0,2-21 122 0 0,-1 17 88 0 0,4-33-177 0 0,0-6-23 0 0,1 1 0 0 0,-1 0 1 0 0,1 0-1 0 0,0 0 0 0 0,-1 0 1 0 0,1 0-1 0 0,0 0 0 0 0,0 0 1 0 0,0-1-1 0 0,1 3-10 0 0,-1-3 91 0 0,0-1 6 0 0,0 0-85 0 0,-1 1 1 0 0,1-1-1 0 0,0 0 0 0 0,0 1 0 0 0,0-1 0 0 0,0 0 1 0 0,0 0-1 0 0,0 1 0 0 0,0-1 0 0 0,0 0 0 0 0,0 0 1 0 0,0 1-1 0 0,0-1 0 0 0,0 0 0 0 0,1 0 1 0 0,-1 1-1 0 0,0-1 0 0 0,0 0 0 0 0,0 0 0 0 0,0 1 1 0 0,0-1-1 0 0,0 0 0 0 0,1 0 0 0 0,-1 1 0 0 0,0-1-12 0 0,2 1 42 0 0,0-1-1 0 0,0 1 0 0 0,0-1 0 0 0,0 1 0 0 0,0-1 0 0 0,0 0 0 0 0,0 0 0 0 0,0 1 0 0 0,0-1 0 0 0,1-1 0 0 0,-1 1 0 0 0,0 0 0 0 0,0-1 0 0 0,1 0-41 0 0,37-10 212 0 0,-26 7-247 0 0,6-1-202 0 0,0 2-1 0 0,0 0 0 0 0,17 1 238 0 0,-21 1-933 0 0,0 0-4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12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254 188 9760 0 0,'1'-9'882'0'0,"7"-43"53"0"0,-8 50-763 0 0,0-1 1 0 0,0 1-1 0 0,0-1 1 0 0,0 1-1 0 0,0-1 1 0 0,-1 1-1 0 0,1-1 1 0 0,-1 1-1 0 0,0-1-172 0 0,-2-20 3926 0 0,4 14-2149 0 0,1 12-217 0 0,2 16-989 0 0,-3 21-287 0 0,0-17 212 0 0,-1-1-1 0 0,-2 10-495 0 0,-2 73 479 0 0,-10 20-93 0 0,12-111-353 0 0,-1-1-1 0 0,0 1 1 0 0,-1 0-1 0 0,0-1-32 0 0,-1 2 273 0 0,1 0 0 0 0,1 0 1 0 0,0 5-274 0 0,-8 24 42 0 0,9-39-106 0 0,2-4-272 0 0,0-1-130 0 0,0 0-29 0 0,0 0-213 0 0,0-2 182 0 0,0 0 1 0 0,0 0-1 0 0,0 0 1 0 0,0 0-1 0 0,0 0 0 0 0,1 0 1 0 0,-1 0-1 0 0,1 0 0 0 0,0-1 526 0 0,2-6-1615 0 0,0-11-4385 0 0</inkml:trace>
  <inkml:trace contextRef="#ctx0" brushRef="#br0" timeOffset="951.726">1 96 11256 0 0,'0'0'256'0'0,"0"0"34"0"0,0 0 21 0 0,9-16 132 0 0,3 10 373 0 0,16-7 933 0 0,-5 7-1106 0 0,0 1 0 0 0,0 1 0 0 0,6 1-643 0 0,5-1 221 0 0,125-15 1123 0 0,20 0-225 0 0,-175 19-1107 0 0,0 0-1 0 0,1 0 1 0 0,-1 0-1 0 0,0 1 1 0 0,0-1-1 0 0,0 1 1 0 0,1 0-12 0 0,19 3 892 0 0,-23-4-577 0 0,5 1 294 0 0,-4 0-571 0 0,0 0 1 0 0,-1 0-1 0 0,1-1 0 0 0,0 1 0 0 0,-1 1 0 0 0,1-1 0 0 0,-1 0 0 0 0,0 0 0 0 0,1 0 0 0 0,-1 1 1 0 0,0-1-1 0 0,0 1 0 0 0,0-1 0 0 0,0 1 0 0 0,0-1 0 0 0,0 1 0 0 0,0 0 0 0 0,-1-1 0 0 0,1 1-38 0 0,0 2 53 0 0,0-1 0 0 0,0 1 0 0 0,-1-1-1 0 0,1 1 1 0 0,-1-1 0 0 0,0 1 0 0 0,0-1-1 0 0,0 1 1 0 0,0 1-53 0 0,-1 13 148 0 0,1-14-131 0 0,0 0 1 0 0,0-1-1 0 0,0 1 1 0 0,-1-1-1 0 0,0 1 1 0 0,1-1 0 0 0,-1 1-18 0 0,0-2 7 0 0,-22 67 470 0 0,-14 24-477 0 0,27-69 376 0 0,-4 16-376 0 0,0 4 134 0 0,1-7-134 0 0,3 0 0 0 0,-4 24 0 0 0,15-58 0 0 0,-3 8 0 0 0,40-117-1480 0 0,-33 94 1423 0 0,0 1-1 0 0,1-1 1 0 0,0 1-1 0 0,1 0 0 0 0,2-2 58 0 0,-8 11-5 0 0,0 1-1 0 0,1-1 0 0 0,-1 0 0 0 0,1 1 1 0 0,-1-1-1 0 0,1 1 0 0 0,-1 0 1 0 0,1 0-1 0 0,0-1 0 0 0,0 1 0 0 0,0 0 1 0 0,0 0-1 0 0,0 1 0 0 0,1-1 6 0 0,-2 0-10 0 0,0 1 0 0 0,0-1-1 0 0,0 1 1 0 0,0 0 0 0 0,0 0 0 0 0,0 0-1 0 0,0-1 1 0 0,0 1 0 0 0,0 0-1 0 0,0 0 1 0 0,1 0 0 0 0,-1 1 0 0 0,0-1-1 0 0,0 0 1 0 0,0 0 0 0 0,0 0 0 0 0,0 1-1 0 0,0-1 1 0 0,0 1 0 0 0,0-1-1 0 0,0 1 1 0 0,0-1 0 0 0,0 1 0 0 0,0 0-1 0 0,0-1 1 0 0,-1 1 0 0 0,1 0-1 0 0,0 0 1 0 0,0-1 0 0 0,0 1 10 0 0,2 4-8 0 0,0-1 0 0 0,-1 1 0 0 0,1 0 0 0 0,-1 0 0 0 0,2 4 8 0 0,4 8-118 0 0,6 5-114 0 0,-8-11 221 0 0,1 0 0 0 0,7 8 11 0 0,-12-17 0 0 0,1 1 0 0 0,1-1 0 0 0,-1 0 0 0 0,0 0 0 0 0,0 0 0 0 0,1 0 0 0 0,-1 0 0 0 0,1-1 0 0 0,3 2 0 0 0,4 1 0 0 0,-9-3 47 0 0,0-1 0 0 0,1 1 1 0 0,-1-1-1 0 0,1 0 0 0 0,-1 0 0 0 0,1 0 0 0 0,-1 0 0 0 0,1 0 0 0 0,-1 0 0 0 0,1-1 0 0 0,-1 1 0 0 0,1-1 0 0 0,-1 0 0 0 0,0 0 0 0 0,1 0 0 0 0,-1 0 0 0 0,1 0-47 0 0,0-1 92 0 0,0 1 1 0 0,0-1-1 0 0,0 0 0 0 0,0 1 0 0 0,-1-1 0 0 0,1-1 0 0 0,-1 1 0 0 0,1 0 0 0 0,-1-1 0 0 0,0 1 0 0 0,0-1 1 0 0,0 0-1 0 0,1 0-92 0 0,1-7 124 0 0,1 3-245 0 0,-1-1 0 0 0,0 0 0 0 0,-1 0 0 0 0,0-1 0 0 0,0 1 0 0 0,-1-1 0 0 0,0 1 0 0 0,0-1 0 0 0,-1 0 0 0 0,0 0 121 0 0,-1 9 1 0 0,0 0-1 0 0,0-1 1 0 0,0 1 0 0 0,0 0-1 0 0,0-1 1 0 0,0 1-1 0 0,0-1 1 0 0,-1 1-1 0 0,1 0 1 0 0,0-1-1 0 0,0 1 1 0 0,0 0-1 0 0,0 0 1 0 0,0-1 0 0 0,-1 1-1 0 0,1 0 1 0 0,0-1-1 0 0,0 1 1 0 0,-1 0-1 0 0,1 0 1 0 0,0-1-1 0 0,0 1 1 0 0,-1 0 0 0 0,1 0-1 0 0,0 0 1 0 0,0-1-1 0 0,-1 1 1 0 0,1 0-1 0 0,0 0 1 0 0,-1 0-1 0 0,1 0 1 0 0,0 0 0 0 0,-1 0-1 0 0,1 0 1 0 0,-1 0-1 0 0,1 0 1 0 0,0-1-1 0 0,-1 2 1 0 0,1-1-1 0 0,0 0 1 0 0,-1 0 0 0 0,1 0-1 0 0,0 0 0 0 0,-12 3 40 0 0,10 0-39 0 0,-1 1 0 0 0,0-1 0 0 0,1 1 0 0 0,-1-1 0 0 0,1 1 0 0 0,0 0 0 0 0,0 0-1 0 0,0 0 1 0 0,1 0 0 0 0,0 0 0 0 0,-1 0 0 0 0,1 1-1 0 0,-1 6 39 0 0,1-1 0 0 0,0 1-1 0 0,0 9-38 0 0,1-16 19 0 0,1 0-1 0 0,-1 0 1 0 0,1 0-1 0 0,0 0 1 0 0,0 0-1 0 0,0 0 1 0 0,1 0-1 0 0,-1 0 1 0 0,1 0-1 0 0,0-1 1 0 0,2 4-19 0 0,-1-4-24 0 0,0 1 0 0 0,0-1 0 0 0,0 0 0 0 0,1 0 1 0 0,-1 0-1 0 0,1-1 0 0 0,0 1 0 0 0,-1-1 0 0 0,1 0 0 0 0,0 0 0 0 0,1 0 0 0 0,-1 0 0 0 0,0-1 1 0 0,0 0-1 0 0,1 0 0 0 0,-1 0 0 0 0,1 0 0 0 0,-1-1 0 0 0,1 0 0 0 0,-1 0 0 0 0,1 0 1 0 0,-1 0-1 0 0,4-1 24 0 0,35-5-2542 0 0,-28 3 510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29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17 146 11056 0 0,'4'-5'331'0'0,"0"0"1"0"0,0 0-1 0 0,0 0 1 0 0,1-5-332 0 0,-1 5 529 0 0,-1-1 1 0 0,1 0 0 0 0,0 1 0 0 0,4-4-530 0 0,1 0 571 0 0,2 1 1 0 0,-1-1 0 0 0,1 1-1 0 0,1 1 1 0 0,-1 0-1 0 0,1 1 1 0 0,0 0-1 0 0,1 1 1 0 0,-1 0-1 0 0,1 1 1 0 0,0 1-1 0 0,8-2-571 0 0,-11 4 269 0 0,1 0-1 0 0,0 0 0 0 0,0 1 1 0 0,0 1-1 0 0,0 0 0 0 0,0 0 1 0 0,0 1-1 0 0,6 3-268 0 0,-11-4 50 0 0,-1 1 0 0 0,0-1 0 0 0,0 1 0 0 0,0 1 0 0 0,-1-1 0 0 0,1 1 1 0 0,0-1-1 0 0,-1 2 0 0 0,0-1 0 0 0,0 0 0 0 0,0 1 0 0 0,0 0 0 0 0,0-1 0 0 0,-1 2 0 0 0,1-1 0 0 0,-1 0 0 0 0,0 1 0 0 0,1 1-50 0 0,-2-1 48 0 0,0 0 0 0 0,0 0-1 0 0,-1 1 1 0 0,0-1-1 0 0,0 0 1 0 0,0 1 0 0 0,0-1-1 0 0,-1 0 1 0 0,0 1 0 0 0,0-1-1 0 0,0 1 1 0 0,-1-1-1 0 0,1 0 1 0 0,-1 1 0 0 0,-1-1-1 0 0,1 0 1 0 0,-1 0 0 0 0,0 0-1 0 0,0 0 1 0 0,-1 2-48 0 0,-7 10-3 0 0,-1 0 0 0 0,0 0 1 0 0,-1-1-1 0 0,-13 12 3 0 0,7-6-43 0 0,5-7 74 0 0,-2-1 1 0 0,-2 2-32 0 0,9-9 12 0 0,0 0 0 0 0,1 0 0 0 0,-1 1 1 0 0,1 0-1 0 0,1 1 0 0 0,-1-1 0 0 0,1 1 1 0 0,1 0-1 0 0,0 1 0 0 0,0 0-12 0 0,-2 11 42 0 0,1 1 0 0 0,-2 19-42 0 0,7-40 0 0 0,1 0 0 0 0,0 0 0 0 0,0 0 0 0 0,0 0 0 0 0,0 0 0 0 0,0 0 0 0 0,1 0 0 0 0,-1 0-1 0 0,0 0 1 0 0,0 0 0 0 0,1 0 0 0 0,-1 0 0 0 0,1 0 0 0 0,-1 0 0 0 0,1 0 0 0 0,-1 0 0 0 0,1 0 0 0 0,-1 0 0 0 0,1 0 0 0 0,0 0-1 0 0,0-1 1 0 0,-1 1 0 0 0,1 0 0 0 0,0 0 0 0 0,0-1 0 0 0,0 1 0 0 0,0-1 0 0 0,0 1 0 0 0,0-1 0 0 0,0 1 0 0 0,0-1 0 0 0,5 3 5 0 0,0-1 0 0 0,1 0-1 0 0,-1 0 1 0 0,7 0-5 0 0,0 1 47 0 0,-6-2 14 0 0,-1 0 0 0 0,1 0 0 0 0,-1 0 0 0 0,1-1 0 0 0,0 0 1 0 0,-1 0-1 0 0,1-1 0 0 0,-1 0 0 0 0,1 0 0 0 0,-1 0 0 0 0,1-1 0 0 0,-1 0 0 0 0,0 0 0 0 0,0-1 0 0 0,0 1 0 0 0,0-2 0 0 0,0 1 0 0 0,-1 0 0 0 0,5-4-61 0 0,-8 5 44 0 0,0 0 0 0 0,0-1 0 0 0,-1 1-1 0 0,1 0 1 0 0,0-1 0 0 0,-1 1 0 0 0,0-1 0 0 0,1 1-1 0 0,-1-1 1 0 0,0 0 0 0 0,0 1 0 0 0,-1-1 0 0 0,1 0-1 0 0,0 0 1 0 0,-1 0 0 0 0,0 0 0 0 0,0 1 0 0 0,0-1 0 0 0,0 0-1 0 0,0 0 1 0 0,0 0 0 0 0,-1 0 0 0 0,1 0 0 0 0,-1 1-1 0 0,0-1 1 0 0,0 0 0 0 0,0 0 0 0 0,-1-1-44 0 0,-2-4 44 0 0,1 0 0 0 0,-2 1 0 0 0,1 0 0 0 0,-1 0 1 0 0,0 0-1 0 0,0 0 0 0 0,-1 1 0 0 0,0 0 0 0 0,-1-1-44 0 0,-15-10 36 0 0,0 1 0 0 0,-25-13-36 0 0,15 9 8 0 0,-3-2-8 0 0,-30-12 0 0 0,41 21-18 0 0,-1-2 0 0 0,-12-11 18 0 0,17 8-434 0 0,13 9-7480 0 0,6 9-741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19.4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139 224 11976 0 0,'-4'0'172'0'0,"0"-1"-1"0"0,0 1 1 0 0,0-1 0 0 0,0 1 0 0 0,0 1 0 0 0,0-1 0 0 0,0 1 0 0 0,0-1 0 0 0,0 1 0 0 0,0 0-1 0 0,-4 2-171 0 0,-4 2 1201 0 0,0 0-1 0 0,-11 8-1200 0 0,19-11 308 0 0,2-1-205 0 0,-1 1-1 0 0,1 0 1 0 0,-1-1-1 0 0,1 1 1 0 0,0 0-1 0 0,0 0 1 0 0,0 0-1 0 0,0 0 0 0 0,0 0 1 0 0,0 1-1 0 0,1-1 1 0 0,-1 0-1 0 0,1 1 1 0 0,0 0-1 0 0,-1-1 1 0 0,1 1-1 0 0,0 0 0 0 0,1-1 1 0 0,-1 1-1 0 0,0 0 1 0 0,1 0-1 0 0,0 0 1 0 0,-1-1-1 0 0,1 1 1 0 0,0 0-1 0 0,0 0 0 0 0,1 0 1 0 0,-1 0-1 0 0,1 0 1 0 0,-1-1-1 0 0,1 1 1 0 0,0 0-1 0 0,0 0 1 0 0,0-1-1 0 0,1 1 0 0 0,-1 0-102 0 0,0-2 26 0 0,0 1 0 0 0,0-1 0 0 0,0 1 0 0 0,0-1 0 0 0,0 1 0 0 0,0-1 0 0 0,0 0-1 0 0,1 1 1 0 0,-1-1 0 0 0,1 0 0 0 0,-1 0 0 0 0,0 0 0 0 0,1 0 0 0 0,0 0 0 0 0,-1-1-1 0 0,1 1 1 0 0,1 0-26 0 0,11 5 156 0 0,-12-5-137 0 0,0-1-1 0 0,0 1 1 0 0,0 0 0 0 0,0 0 0 0 0,0-1 0 0 0,0 1 0 0 0,0-1 0 0 0,0 0-1 0 0,0 0 1 0 0,2 1-19 0 0,4-2 46 0 0,0 1-1 0 0,1-1 0 0 0,-1 0 1 0 0,0-1-1 0 0,0 0 0 0 0,1 0-45 0 0,1-1 42 0 0,-5 2-35 0 0,0 0 0 0 0,0-1 0 0 0,0 0 0 0 0,-1 0-1 0 0,2-1-6 0 0,0 0 39 0 0,0-1-1 0 0,-1 1 1 0 0,1-1-1 0 0,-1-1 0 0 0,3-2-38 0 0,-7 6 2 0 0,0 0-1 0 0,0 0 0 0 0,0-1 0 0 0,1 1 0 0 0,-1-1 0 0 0,0 1 0 0 0,-1-1 1 0 0,1 0-1 0 0,0 1 0 0 0,0-1 0 0 0,-1 0 0 0 0,1 1 0 0 0,-1-1 1 0 0,1 0-1 0 0,-1 0 0 0 0,0 1 0 0 0,0-1 0 0 0,0 0 0 0 0,0 0 1 0 0,0 0-1 0 0,0 1 0 0 0,0-1 0 0 0,-1 0-1 0 0,1 0-9 0 0,-1 0 0 0 0,0 0-1 0 0,0-1 1 0 0,0 1 0 0 0,0 1 0 0 0,0-1 0 0 0,-1 0 0 0 0,1 0-1 0 0,-1 0 1 0 0,1 1 0 0 0,-1-1 0 0 0,0 1 0 0 0,1-1 0 0 0,-1 1-1 0 0,0 0 1 0 0,0-1 0 0 0,0 1 0 0 0,0 0 0 0 0,0 0 0 0 0,0 0-1 0 0,-1 1 10 0 0,-7-4-79 0 0,0 1-1 0 0,-1 1 0 0 0,1 0 1 0 0,-1 0 79 0 0,-7-1-60 0 0,16 2 53 0 0,-1 2 3 0 0,-5 1-9 0 0,4-1-20 0 0,3-1 101 0 0,1 0 56 0 0,0 0 17 0 0,0 0-43 0 0,0 0-197 0 0,0 0 72 0 0,0 1-1 0 0,1-1 1 0 0,-1 1 0 0 0,0 0-1 0 0,1-1 1 0 0,-1 1 0 0 0,1-1-1 0 0,-1 1 1 0 0,1-1 0 0 0,-1 0-1 0 0,1 1 1 0 0,-1-1 0 0 0,1 1-1 0 0,-1-1 1 0 0,1 0 0 0 0,0 0-1 0 0,-1 1 1 0 0,1-1-1 0 0,0 0 28 0 0,13 5-79 0 0,-5-3 79 0 0,-1-1 0 0 0,1 0 0 0 0,0 0 0 0 0,0-1 0 0 0,-1 0 0 0 0,6-1 0 0 0,53-9 0 0 0,-58 9 0 0 0,39-8-107 0 0,15-6 107 0 0,-44 10-82 0 0,-2-1-1 0 0,1-1 1 0 0,-1 0-1 0 0,0-2 0 0 0,1 0 83 0 0,5-7-342 0 0,0-1-1 0 0,10-10 343 0 0,-32 26-11 0 0,7-6-204 0 0,0 0-1 0 0,-1-1 0 0 0,0 0 0 0 0,0 0 1 0 0,-1-1-1 0 0,3-6 216 0 0,-8 14-9 0 0,0 0 0 0 0,-1-1 0 0 0,1 1 1 0 0,-1-1-1 0 0,1 1 0 0 0,-1-1 0 0 0,1 1 0 0 0,-1-1 1 0 0,0 0-1 0 0,0 1 0 0 0,0-1 0 0 0,0 1 0 0 0,0-1 1 0 0,0 0-1 0 0,0 1 0 0 0,0-1 0 0 0,-1 1 1 0 0,1-1-1 0 0,0 1 0 0 0,-1-1 0 0 0,0 1 0 0 0,1-1 1 0 0,-1 1-1 0 0,0-1 0 0 0,0 1 0 0 0,1 0 0 0 0,-1-1 1 0 0,0 1-1 0 0,-1 0 0 0 0,1 0 0 0 0,0 0 0 0 0,0 0 1 0 0,0 0-1 0 0,-1 0 0 0 0,1 0 0 0 0,-2-1 9 0 0,2 1 59 0 0,-1 0 0 0 0,0 0 0 0 0,0 0 0 0 0,0 0 0 0 0,0 1 0 0 0,0-1-1 0 0,0 1 1 0 0,0-1 0 0 0,-1 1 0 0 0,1 0 0 0 0,0-1 0 0 0,0 1 0 0 0,0 0 0 0 0,0 0 0 0 0,0 1-1 0 0,-1-1 1 0 0,1 0 0 0 0,0 1 0 0 0,0-1 0 0 0,0 1 0 0 0,0 0 0 0 0,0 0 0 0 0,0 0 0 0 0,0 0 0 0 0,0 0-1 0 0,-1 1-58 0 0,-1 2 26 0 0,1 0 0 0 0,0-1-1 0 0,0 2 1 0 0,0-1 0 0 0,0 0-1 0 0,1 0 1 0 0,-1 1 0 0 0,1 0 0 0 0,0-1-1 0 0,0 3-25 0 0,-14 52 937 0 0,16-56-893 0 0,-11 42 436 0 0,0-1-371 0 0,2 0 0 0 0,2 1 0 0 0,2 1 0 0 0,2 6-109 0 0,-1 130 1766 0 0,6-131-1686 0 0,2 1 0 0 0,7 29-80 0 0,-9-75 5 0 0,-2-4-8 0 0,1-1 0 0 0,0 1 0 0 0,-1-1 0 0 0,0 1 0 0 0,1 0 0 0 0,-1 0 0 0 0,0-1 0 0 0,0 1 0 0 0,0 0 0 0 0,0 1 3 0 0,0-2-137 0 0,0-1-70 0 0,0 0-17 0 0,-3-5-1396 0 0,-9-12-1544 0 0,3 7 1533 0 0</inkml:trace>
  <inkml:trace contextRef="#ctx0" brushRef="#br0" timeOffset="318.846">225 499 13472 0 0,'0'0'620'0'0,"9"-5"224"0"0,-3 3-593 0 0,0 0 0 0 0,0 0 1 0 0,0 0-1 0 0,0 1 0 0 0,0 0 1 0 0,0 1-1 0 0,3-1-251 0 0,47 2 2407 0 0,-24 0-1450 0 0,39-3 2073 0 0,9-4-3030 0 0,-22 4 388 0 0,-34 2-354 0 0,19-3-34 0 0,-37 2-83 0 0,0 1 0 0 0,-1 0 0 0 0,1 1 0 0 0,5 0 83 0 0,4 1-6190 0 0,-15-2-127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13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171 0 11976 0 0,'0'0'546'0'0,"0"0"-10"0"0,-7 11-249 0 0,4-6 53 0 0,1 0 0 0 0,-1 0 0 0 0,1 0 0 0 0,0 1 0 0 0,0-1 0 0 0,0 1 0 0 0,1-1 0 0 0,0 1 0 0 0,0 0 0 0 0,0 0 1 0 0,1 3-341 0 0,-1-1 371 0 0,-1 7 305 0 0,2-1 1 0 0,0 0 0 0 0,0 0-1 0 0,2 6-676 0 0,-2 43 1555 0 0,7 38 60 0 0,-7-101-1615 0 0,2 19 102 0 0,0-1 0 0 0,2 1 0 0 0,3 9-102 0 0,-5-21-3 0 0,-1 1 0 0 0,0-1 0 0 0,-1 0-1 0 0,1 1 1 0 0,-1 1 3 0 0,0-9-25 0 0,0 1 1 0 0,0 0-1 0 0,0 0 0 0 0,1 0 0 0 0,-1 0 0 0 0,0-1 0 0 0,0 1 0 0 0,-1 0 0 0 0,1 0 1 0 0,0 0-1 0 0,0 0 0 0 0,0-1 0 0 0,0 1 0 0 0,-1 0 0 0 0,1 0 0 0 0,0 0 0 0 0,-1-1 1 0 0,1 1-1 0 0,0 0 0 0 0,-1 0 25 0 0,0 0-401 0 0,-7 5-1438 0 0,6-5-4138 0 0,2-1-460 0 0</inkml:trace>
  <inkml:trace contextRef="#ctx0" brushRef="#br0" timeOffset="377.519">1 300 6912 0 0,'0'0'528'0'0,"7"-8"486"0"0,-2 4 112 0 0,1 0 0 0 0,-1-1 0 0 0,1 2 0 0 0,5-3-1126 0 0,4 0 482 0 0,0 1-1 0 0,0 0 0 0 0,0 1 1 0 0,0 1-1 0 0,1 1 0 0 0,-1 0 1 0 0,7 0-482 0 0,-1 1 75 0 0,12-2-36 0 0,0 1 0 0 0,1 2-1 0 0,14 2-38 0 0,-48-2 0 0 0,2 1 0 0 0,1-1 0 0 0,-1 1 0 0 0,1-1 0 0 0,-1 1 0 0 0,0 0 0 0 0,1 0 0 0 0,-1 0 0 0 0,0 0 0 0 0,0 0 0 0 0,1 1 0 0 0,-1-1 0 0 0,1 2 0 0 0,0-1 68 0 0,-1 1 0 0 0,1 0 0 0 0,0 0 0 0 0,-1 0 0 0 0,0 0 0 0 0,0 0 0 0 0,0 1 0 0 0,0-1 0 0 0,0 1 0 0 0,-1-1 0 0 0,0 1 0 0 0,1 2-68 0 0,2 8 1175 0 0,-2 0 1 0 0,2 13-1176 0 0,-2-8 869 0 0,-1-14-547 0 0,-1 1-1 0 0,0 0 0 0 0,-1-1 1 0 0,1 1-1 0 0,-1-1-321 0 0,0 0 207 0 0,1 0 1 0 0,-1 0-1 0 0,1 0 0 0 0,0 0 1 0 0,1 0-1 0 0,0 3-207 0 0,0-4-56 0 0,0-3 103 0 0,-1-1 19 0 0,0 0-215 0 0,0 0-896 0 0,0-8-1907 0 0,3 0 1418 0 0</inkml:trace>
  <inkml:trace contextRef="#ctx0" brushRef="#br0" timeOffset="659.045">434 122 9216 0 0,'0'0'706'0'0,"0"0"-276"0"0,0 0 562 0 0,0 0 294 0 0,0 0 61 0 0,0 0-154 0 0,0 0-693 0 0,0 0-305 0 0,0 0-60 0 0,0 0-13 0 0,0 0-20 0 0,0 0-6 0 0,7 4 63 0 0,5 5-353 0 0,-6-6 53 0 0</inkml:trace>
  <inkml:trace contextRef="#ctx0" brushRef="#br0" timeOffset="4332.194">684 283 5528 0 0,'-2'-5'568'0'0,"1"5"-112"0"0,1-1 1 0 0,-1 0-1 0 0,1 0 1 0 0,0 0-1 0 0,-1 0 1 0 0,0 1-1 0 0,1-1 1 0 0,-1 0-1 0 0,1 1 1 0 0,-1-1-1 0 0,0 0 1 0 0,0 1-1 0 0,1-1 1 0 0,-1 1 0 0 0,0-1-1 0 0,0 1 1 0 0,0-1-1 0 0,1 1 1 0 0,-1 0-1 0 0,0-1 1 0 0,-1 1-457 0 0,-2 6 6403 0 0,1 1-4927 0 0,1 2-3695 0 0,-2 4 2248 0 0,2-1 1 0 0,-1 1-1 0 0,1 12-29 0 0,1-15 0 0 0,-4 58 1603 0 0,3 36-1603 0 0,2-94-223 0 0,0 54 859 0 0,-6 26-636 0 0,4-47 107 0 0,3-32-91 0 0,-2 0 0 0 0,1 0-1 0 0,-2 0 1 0 0,1 0 0 0 0,-4 9-16 0 0,2 1 19 0 0,3-18-29 0 0,-1 1 0 0 0,1-1 0 0 0,-1 0-1 0 0,0 0 1 0 0,1 0 0 0 0,-1 0 0 0 0,-1 0 10 0 0,-2 4-464 0 0,3-8 56 0 0,1 1-562 0 0,0 0-43 0 0,-1-1 682 0 0,0 1 0 0 0,0-1 0 0 0,0 0 1 0 0,1 1-1 0 0,-1-1 0 0 0,0 0 0 0 0,1 0 0 0 0,-1 1 0 0 0,0-1 0 0 0,1 0 0 0 0,-1 0 0 0 0,1 0 331 0 0,-1-6-2315 0 0,-2-4-3141 0 0</inkml:trace>
  <inkml:trace contextRef="#ctx0" brushRef="#br0" timeOffset="4629.657">706 330 11864 0 0,'0'0'266'0'0,"9"-11"654"0"0,-6 6-715 0 0,0 0-1 0 0,1 1 1 0 0,0 0-1 0 0,0-1 1 0 0,0 1-1 0 0,0 0 1 0 0,0 1-1 0 0,1-1 0 0 0,0 1 1 0 0,0 0-1 0 0,4-2-204 0 0,-6 4 158 0 0,0 0-1 0 0,0 0 1 0 0,0 0-1 0 0,0 0 0 0 0,0 0 1 0 0,1 1-1 0 0,-1 0 1 0 0,0-1-1 0 0,0 1 0 0 0,1 1 1 0 0,-1-1-1 0 0,0 0 1 0 0,0 1-1 0 0,0-1 0 0 0,1 1 1 0 0,-1 0-1 0 0,0 0 1 0 0,0 0-1 0 0,0 1 0 0 0,0-1 1 0 0,1 1-158 0 0,-2 0 61 0 0,1 0 0 0 0,0-1 1 0 0,-1 1-1 0 0,0 0 0 0 0,1 0 1 0 0,-1 0-1 0 0,0 1 0 0 0,0-1 0 0 0,0 0 1 0 0,0 1-1 0 0,-1-1 0 0 0,1 1 1 0 0,-1 0-1 0 0,1 0 0 0 0,-1-1 0 0 0,0 1 1 0 0,0 0-1 0 0,0 0 0 0 0,-1 0 1 0 0,1 0-1 0 0,-1 0 0 0 0,1 0 1 0 0,-1 0-1 0 0,0 0 0 0 0,0 0 0 0 0,0 1 1 0 0,-1-1-1 0 0,1 0 0 0 0,-1 0 1 0 0,0 0-1 0 0,0 0 0 0 0,0-1 1 0 0,0 1-1 0 0,0 0 0 0 0,0 0 0 0 0,-1 0 1 0 0,0 0-62 0 0,-3 4 47 0 0,-1 0 0 0 0,0-1 0 0 0,0 1 0 0 0,0-1-1 0 0,-1-1 1 0 0,0 1 0 0 0,0-1 0 0 0,0 0 0 0 0,0-1 0 0 0,-1 0 0 0 0,0 0 0 0 0,-2 1-47 0 0,-6 0-228 0 0,1 0 0 0 0,-1 0 0 0 0,0-2 1 0 0,0 0-1 0 0,0 0 0 0 0,-3-2 228 0 0,16-1-387 0 0,-1 1 0 0 0,0-1 0 0 0,0-1 0 0 0,0 1 0 0 0,0-1 0 0 0,0 1 0 0 0,0-1 0 0 0,1 0 0 0 0,-1 0 0 0 0,0-1 0 0 0,0 0 387 0 0,0-3-5812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22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99 159 6912 0 0,'-5'-16'1557'0'0,"5"15"-1302"0"0,0 0-1 0 0,-1 0 1 0 0,1 0 0 0 0,0 0 0 0 0,0-1-1 0 0,0 1 1 0 0,0 0 0 0 0,0 0-1 0 0,0 0 1 0 0,0 0 0 0 0,1 0 0 0 0,-1 0-1 0 0,0 0 1 0 0,0 0 0 0 0,1-1-255 0 0,1-6 1672 0 0,-2 7-864 0 0,0 1 22 0 0,0 0-37 0 0,0 0-163 0 0,0 0-71 0 0,0 0-14 0 0,0 0-39 0 0,0 0-165 0 0,0 0-76 0 0,0 0-10 0 0,6 16 402 0 0,-4-7-491 0 0,1 1-1 0 0,-1-1 1 0 0,-1 1-1 0 0,0 0 1 0 0,0 0-1 0 0,-1 0 1 0 0,0 0-1 0 0,-1-1 1 0 0,-1 8-166 0 0,0 2 152 0 0,-6 55 930 0 0,-4 8-1082 0 0,6-45 522 0 0,2 3-961 0 0,4-38 452 0 0,0 0-1 0 0,0 0 1 0 0,0-1 0 0 0,1 1 0 0 0,-1 0-1 0 0,0-1 1 0 0,1 1 0 0 0,0 0-1 0 0,-1-1 1 0 0,1 1 0 0 0,0 0 0 0 0,0-1-1 0 0,0 1 1 0 0,0-1 0 0 0,0 0-1 0 0,0 1 1 0 0,0-1 0 0 0,1 0 0 0 0,-1 0-1 0 0,0 1 1 0 0,1-1 0 0 0,-1 0-1 0 0,1 0 1 0 0,-1-1 0 0 0,1 1-1 0 0,0 0 1 0 0,-1 0 0 0 0,1-1 0 0 0,0 1-1 0 0,-1-1 1 0 0,3 1-13 0 0,6 1 31 0 0,-1-1 0 0 0,1 0 0 0 0,0 0 0 0 0,0-1 1 0 0,3-1-32 0 0,-2 1-13 0 0,39-2 583 0 0,0-2 0 0 0,8-4-570 0 0,-21-2-1038 0 0,-37 10 1007 0 0,1 0 1 0 0,-1 0-1 0 0,1 0 1 0 0,-1 0 0 0 0,1 0-1 0 0,-1 0 1 0 0,1-1 0 0 0,-1 1-1 0 0,1 0 1 0 0,-1 0-1 0 0,1-1 1 0 0,-1 1 0 0 0,1 0-1 0 0,-1-1 1 0 0,0 1-1 0 0,1 0 1 0 0,-1-1 0 0 0,1 1-1 0 0,-1 0 1 0 0,0-1 0 0 0,0 1 30 0 0,7-7-6974 0 0,2 2 93 0 0</inkml:trace>
  <inkml:trace contextRef="#ctx0" brushRef="#br0" timeOffset="285.957">16 310 10592 0 0,'-1'0'107'0'0,"0"-1"0"0"0,1 0-1 0 0,-1 1 1 0 0,0-1 0 0 0,0 1 0 0 0,1-1 0 0 0,-1 0 0 0 0,1 0 0 0 0,-1 1 0 0 0,0-1 0 0 0,1 0 0 0 0,0 0 0 0 0,-1 0 0 0 0,1 0 0 0 0,-1 0-1 0 0,1 1 1 0 0,0-1 0 0 0,0 0 0 0 0,0 0 0 0 0,-1 0 0 0 0,1 0 0 0 0,0 0 0 0 0,0 0 0 0 0,0 0 0 0 0,0 0 0 0 0,1 0 0 0 0,-1 0 0 0 0,0 0 0 0 0,0 0-1 0 0,0 0 1 0 0,1 0 0 0 0,-1 1 0 0 0,1-1-107 0 0,-1-1 197 0 0,1 1-1 0 0,0 0 1 0 0,0 0 0 0 0,0-1-1 0 0,0 1 1 0 0,1 0 0 0 0,-1 0-1 0 0,0 0 1 0 0,0 1 0 0 0,1-1-1 0 0,-1 0 1 0 0,0 0-1 0 0,1 1 1 0 0,-1-1 0 0 0,1 0-1 0 0,-1 1 1 0 0,1 0 0 0 0,-1-1-1 0 0,1 1 1 0 0,0 0-197 0 0,218-26 4564 0 0,-50 5-3702 0 0,-155 20-905 0 0,-7 0-193 0 0,0 0 0 0 0,-1 1 0 0 0,1 0 0 0 0,0 0-1 0 0,4 2 237 0 0,-11-2-119 0 0,4 0-1499 0 0,-3 0-641 0 0,4 0-4560 0 0</inkml:trace>
  <inkml:trace contextRef="#ctx0" brushRef="#br0" timeOffset="555.526">1 91 11976 0 0,'0'0'546'0'0,"6"-12"204"0"0,-5 9-582 0 0,0 1 0 0 0,1-1 1 0 0,-1 1-1 0 0,1 0 0 0 0,0-1 1 0 0,0 1-1 0 0,0 0 0 0 0,0 0 0 0 0,0 0 1 0 0,0 0-1 0 0,1 1 0 0 0,-1-1 1 0 0,1 1-1 0 0,-1-1 0 0 0,1 1 1 0 0,-1 0-1 0 0,1 0 0 0 0,0 0-168 0 0,4-3 157 0 0,10-3 462 0 0,1 1-1 0 0,-1 0 1 0 0,1 1 0 0 0,0 1-1 0 0,1 1 1 0 0,15-2-619 0 0,26 2 1262 0 0,27 2-1262 0 0,-51 1-17 0 0,-15 1-1338 0 0,0 1 0 0 0,3 1 1355 0 0,-10-1-1759 0 0,2 1-4547 0 0</inkml:trace>
  <inkml:trace contextRef="#ctx0" brushRef="#br0" timeOffset="1048.836">558 327 8288 0 0,'5'-1'130'0'0,"-4"1"-73"0"0,0 0 0 0 0,0 0 0 0 0,0 0 0 0 0,0 0 0 0 0,0 0 0 0 0,0 0 0 0 0,0 0 0 0 0,0 0 0 0 0,0 0 0 0 0,0 1 0 0 0,0-1 0 0 0,0 0 0 0 0,0 0 0 0 0,0 1 0 0 0,0-1 0 0 0,1 1-57 0 0,-1-1 720 0 0,0 2-392 0 0,1-1-1 0 0,-1 1 1 0 0,1-1-1 0 0,0 0 0 0 0,0 0 1 0 0,0 0-1 0 0,0 0 0 0 0,0 0 1 0 0,0 0-1 0 0,0 0 1 0 0,1-1-328 0 0,-1 1 544 0 0,-2-1-28 0 0,1 2-4 0 0,0-2-442 0 0,0 1 1 0 0,0 0 0 0 0,-1-1 0 0 0,1 1 0 0 0,0 0 0 0 0,-1-1 0 0 0,1 1 0 0 0,-1 0 0 0 0,1 0-1 0 0,-1 0 1 0 0,1 0 0 0 0,-1 0 0 0 0,1-1 0 0 0,-1 1 0 0 0,0 0 0 0 0,1 0 0 0 0,-1 0 0 0 0,0 0 0 0 0,0 0-1 0 0,0 0 1 0 0,0 0 0 0 0,0 0 0 0 0,0 0 0 0 0,0 0 0 0 0,0 0 0 0 0,0 0 0 0 0,-1 0 0 0 0,1 0-1 0 0,0 0-70 0 0,0 13 953 0 0,0-12-863 0 0,0-1 1 0 0,1 0-1 0 0,-1 0 1 0 0,0 0-1 0 0,0 1 1 0 0,0-1-1 0 0,0 0 1 0 0,0 0 0 0 0,0 0-1 0 0,-1 1 1 0 0,1-1-1 0 0,0 0 1 0 0,-1 0-1 0 0,1 1-90 0 0,-1-2 29 0 0,0 2 23 0 0,1-1-1 0 0,-1 0 1 0 0,0 0 0 0 0,1 0 0 0 0,-1 0-1 0 0,1 0 1 0 0,-1 1 0 0 0,1-1 0 0 0,0 0-1 0 0,-1 0 1 0 0,1 1 0 0 0,0-1 0 0 0,0 0 0 0 0,0 0-1 0 0,0 1 1 0 0,0-1 0 0 0,0 0 0 0 0,0 1-1 0 0,1 0-51 0 0,-1-1 33 0 0,0 0 0 0 0,0 0 0 0 0,0 0-1 0 0,0 0 1 0 0,-1 0 0 0 0,1 1 0 0 0,0-1-1 0 0,0 0 1 0 0,-1 0 0 0 0,1 0-1 0 0,-1 0 1 0 0,1 0 0 0 0,-1 1-33 0 0,0-1 27 0 0,1 0 0 0 0,-1 1 0 0 0,0-1 0 0 0,1 0 0 0 0,0 0 0 0 0,-1 1 0 0 0,1-1 0 0 0,0 0 0 0 0,0 1-1 0 0,-1-1 1 0 0,1 0 0 0 0,0 1 0 0 0,1-1-27 0 0,-1 3 17 0 0,0 0 1 0 0,0-1-1 0 0,0 1 0 0 0,0 0 0 0 0,0 0 0 0 0,-1-1 0 0 0,0 1 0 0 0,0 2-17 0 0,0-3 7 0 0,1-2-7 0 0,0 1 0 0 0,0-1 0 0 0,0 0 0 0 0,0 0 0 0 0,0 0 0 0 0,0 1 0 0 0,0-1 0 0 0,0 0 0 0 0,1 0 0 0 0,-1 0 0 0 0,0 0 0 0 0,1 1 0 0 0,-1-2 0 0 0,1 1 0 0 0,-1 0 0 0 0,0 0 0 0 0,0 0 0 0 0,0-1 0 0 0,1 1 0 0 0,-1 0 0 0 0,0 0 0 0 0,0 0 0 0 0,0-1 0 0 0,0 1 0 0 0,0 0 0 0 0,0 0 0 0 0,-1 0 0 0 0,1 0 0 0 0,0-1 0 0 0,0 1 0 0 0,0 0 0 0 0,-1 0 0 0 0,1-1 0 0 0,-1 1 0 0 0,1 0 0 0 0,0-1 0 0 0,-1 2 0 0 0,0-1 0 0 0,0 0 0 0 0,1 0 0 0 0,-1 0-1 0 0,1 0 1 0 0,0 0 0 0 0,-1 1-1 0 0,1-1 1 0 0,0 0 0 0 0,0 0 0 0 0,0 1-1 0 0,-1-1 1 0 0,1 0 0 0 0,0 0 0 0 0,1 1 0 0 0,-1-1 3 0 0,0 0 1 0 0,0 1 0 0 0,0-1-1 0 0,-1 1 1 0 0,1-1 0 0 0,0 0-1 0 0,0 1 1 0 0,-1-1 0 0 0,1 0 0 0 0,-1 1-1 0 0,1-1 1 0 0,-1 0 0 0 0,0 1-1 0 0,0 0-3 0 0,-5 9 389 0 0,6-9-325 0 0,-1-1 1 0 0,1 0-1 0 0,-1 1 0 0 0,0-1 0 0 0,1 0 0 0 0,-1 1 0 0 0,0-1 1 0 0,0 0-1 0 0,0 0 0 0 0,0 0 0 0 0,0 0-64 0 0,0 0 11 0 0,1 0 0 0 0,-1-1 0 0 0,1 1 0 0 0,-1-1 0 0 0,1 1 1 0 0,-1 0-1 0 0,1-1 0 0 0,0 1 0 0 0,-1 0 0 0 0,1-1 0 0 0,0 1 0 0 0,0 0 0 0 0,-1 0 0 0 0,1-1 0 0 0,0 1 0 0 0,0 0 1 0 0,0 0-1 0 0,0-1 0 0 0,0 2-11 0 0,-3 10 92 0 0,2-11-12 0 0,1-1 62 0 0,0 0-2 0 0,0 0-4 0 0,2 1-22 0 0,18 12-92 0 0,-8-7 186 0 0,-11-6-105 0 0,0 1 1 0 0,0 0-1 0 0,1-1 0 0 0,-1 1 1 0 0,0 0-1 0 0,1-1 0 0 0,-1 0 1 0 0,1 1-1 0 0,-1-1 1 0 0,1 0-1 0 0,-1 0 0 0 0,0 1-103 0 0,33-3 770 0 0,31-5-770 0 0,-29 3-1414 0 0,33-1 1414 0 0,-48 8-4145 0 0,-9-2-3361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25.3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222 166 5984 0 0,'0'0'24'0'0,"0"0"1"0"0,-1 0 0 0 0,1-1-1 0 0,0 1 1 0 0,0 0 0 0 0,0 0-1 0 0,-1 0 1 0 0,1 0-1 0 0,0 0 1 0 0,0 0 0 0 0,-1 0-1 0 0,1 0 1 0 0,0-1-1 0 0,0 1 1 0 0,0 0 0 0 0,-1 0-1 0 0,1 0 1 0 0,0 0-1 0 0,0-1 1 0 0,0 1 0 0 0,0 0-1 0 0,0 0 1 0 0,0-1 0 0 0,-1 1-1 0 0,1 0 1 0 0,0 0-25 0 0,0-1 220 0 0,0 1-1 0 0,0 0 1 0 0,0-1 0 0 0,0 1 0 0 0,0 0 0 0 0,0-1-1 0 0,0 1 1 0 0,0 0 0 0 0,0-1 0 0 0,0 1-1 0 0,0 0 1 0 0,0-1 0 0 0,0 1 0 0 0,1 0 0 0 0,-1-1-1 0 0,0 1 1 0 0,0 0 0 0 0,0-1 0 0 0,0 1 0 0 0,1 0-1 0 0,-1 0 1 0 0,0-1 0 0 0,0 1 0 0 0,1 0 0 0 0,-1 0-1 0 0,0-1 1 0 0,0 1 0 0 0,1 0 0 0 0,-1 0-1 0 0,0 0 1 0 0,1 0 0 0 0,-1-1 0 0 0,0 1 0 0 0,1 0-1 0 0,-1 0 1 0 0,0 0 0 0 0,1 0 0 0 0,-1 0 0 0 0,0 0-220 0 0,0 0 118 0 0,-1 0 1 0 0,1 0 0 0 0,-1 0 0 0 0,1 0 0 0 0,-1 0 0 0 0,0 0 0 0 0,1 0 0 0 0,-1 0 0 0 0,1 0 0 0 0,-1 0 0 0 0,1 0-1 0 0,-1 0 1 0 0,1 1 0 0 0,-1-1 0 0 0,1 0 0 0 0,-1 0 0 0 0,1 1 0 0 0,-1-1 0 0 0,1 0 0 0 0,-1 1-119 0 0,3 7 1758 0 0,1 5-1624 0 0,-3-5 246 0 0,0 0 1 0 0,1-1-1 0 0,0 1 0 0 0,0-1 0 0 0,3 7-380 0 0,3 21 1023 0 0,-7-27-834 0 0,2-1-1 0 0,-1 0 1 0 0,1 1-1 0 0,0-1 1 0 0,2 4-189 0 0,-3-8 13 0 0,0-1 1 0 0,0 1-1 0 0,0 0 1 0 0,-1 0-1 0 0,1 0 1 0 0,-1 0 0 0 0,0 0-1 0 0,0 1-13 0 0,2 18 38 0 0,0-14-38 0 0,0-1 0 0 0,-1 1 0 0 0,0 0 0 0 0,0 0 0 0 0,-1 0 0 0 0,0 0 0 0 0,0 3 0 0 0,0-4 0 0 0,0 1 0 0 0,0-1 0 0 0,1 1 0 0 0,1 0 0 0 0,-1-3 0 0 0,0 0 0 0 0,-1 0 0 0 0,1 0 0 0 0,-1 0 0 0 0,0-1 0 0 0,0 1 0 0 0,-1 0 0 0 0,0 0 0 0 0,1 0 0 0 0,-2 2 0 0 0,-1 2-122 0 0,2-6-134 0 0,0 0 0 0 0,0 0 0 0 0,0 0 0 0 0,0-1 0 0 0,-1 1 0 0 0,1 0 1 0 0,-2 2 255 0 0,2-4-119 0 0,0-1 0 0 0,1 1 1 0 0,-1 0-1 0 0,0-1 0 0 0,0 1 1 0 0,0-1-1 0 0,1 1 0 0 0,-1-1 1 0 0,0 0-1 0 0,0 1 0 0 0,0-1 1 0 0,0 0-1 0 0,0 1 0 0 0,0-1 1 0 0,1 0-1 0 0,-1 0 1 0 0,0 0-1 0 0,0 0 0 0 0,0 0 1 0 0,0 0-1 0 0,0 0 0 0 0,0 0 1 0 0,0 0-1 0 0,0-1 0 0 0,0 1 1 0 0,0 0-1 0 0,0 0 0 0 0,1-1 1 0 0,-2 1 118 0 0,-6-4-6789 0 0</inkml:trace>
  <inkml:trace contextRef="#ctx0" brushRef="#br0" timeOffset="1842.454">6 385 13648 0 0,'0'0'306'0'0,"0"0"46"0"0,0 0 23 0 0,0 0-43 0 0,0 0-292 0 0,0 0 0 0 0,-1 0 0 0 0,1 0-1 0 0,0-1 1 0 0,-1 1 0 0 0,1 0 0 0 0,0 0 0 0 0,0 0 0 0 0,-1 0 0 0 0,1-1 0 0 0,0 1 0 0 0,0 0 0 0 0,-1 0-1 0 0,1-1 1 0 0,0 1 0 0 0,0 0 0 0 0,0-1 0 0 0,0 1 0 0 0,-1 0 0 0 0,1 0 0 0 0,0-1 0 0 0,0 1-1 0 0,0 0 1 0 0,0-1 0 0 0,0 1 0 0 0,0-1-40 0 0,11-5 482 0 0,1 0-1 0 0,0 1 0 0 0,0 0 1 0 0,1 0-1 0 0,4 0-481 0 0,69-14 540 0 0,-38 9-234 0 0,-39 8-201 0 0,21-5 4 0 0,0 1-1 0 0,27-1-108 0 0,-48 6 43 0 0,-1 1-1 0 0,0 0 1 0 0,0 0-1 0 0,0 1 1 0 0,0 0-1 0 0,0 1 1 0 0,0 0 0 0 0,0 0-1 0 0,0 0 1 0 0,0 1-1 0 0,-1 0 1 0 0,0 1-1 0 0,2 0-42 0 0,-4 0 39 0 0,0-1-1 0 0,0 1 0 0 0,-1 0 1 0 0,1 0-1 0 0,-1 1 1 0 0,0-1-1 0 0,-1 1 1 0 0,1 0-1 0 0,-1 0 1 0 0,0 0-1 0 0,0 0 1 0 0,0 1-1 0 0,0 3-38 0 0,1 0 99 0 0,-1 1 0 0 0,-1-1 0 0 0,0 1-1 0 0,0 0 1 0 0,-1 0 0 0 0,0 0 0 0 0,-1 6-99 0 0,0-15 12 0 0,0 0 1 0 0,0 0-1 0 0,0 0 0 0 0,0 0 0 0 0,0 0 1 0 0,0 0-1 0 0,-1 0 0 0 0,1 0 0 0 0,0 0 1 0 0,-1 0-1 0 0,1 0 0 0 0,0 0 0 0 0,-1 0 1 0 0,0 0-1 0 0,1 0 0 0 0,-1 0 0 0 0,1-1 1 0 0,-1 1-1 0 0,0 0 0 0 0,0 0 0 0 0,1-1 1 0 0,-1 1-1 0 0,0-1 0 0 0,0 1 0 0 0,0 0 1 0 0,0-1-1 0 0,0 0 0 0 0,0 1 0 0 0,0-1 1 0 0,0 1-1 0 0,0-1-12 0 0,0-1-20 0 0,0 0 0 0 0,0-1-1 0 0,0 1 1 0 0,0 0 0 0 0,0 0 0 0 0,0-1-1 0 0,0 1 1 0 0,1 0 0 0 0,-1-1 0 0 0,0 1-1 0 0,0-2 21 0 0,1 0 0 0 0,0 0 0 0 0,0 0 0 0 0,1 0 0 0 0,-1 0 0 0 0,0 0 0 0 0,1 0 0 0 0,0 1 0 0 0,0-1 0 0 0,0 0 0 0 0,0 0 0 0 0,1-1 0 0 0,17-32 0 0 0,-15 29 0 0 0,4-6-156 0 0,1 1-1 0 0,0 0 0 0 0,1 1 0 0 0,0 0 0 0 0,0 0 1 0 0,1 1-1 0 0,1 1 0 0 0,0 0 0 0 0,3-2 157 0 0,1 1-262 0 0,0 0-1 0 0,1 2 1 0 0,-1 0 0 0 0,2 1-1 0 0,-1 0 1 0 0,1 2-1 0 0,3-1 263 0 0,-12 4-329 0 0,0 1 0 0 0,0 0-1 0 0,0 1 1 0 0,0 0 0 0 0,0 0 0 0 0,6 2 329 0 0,-12-2-328 0 0,0 1 1 0 0,0 0 0 0 0,0 0 0 0 0,0 1 0 0 0,0-1-1 0 0,0 0 1 0 0,0 1 327 0 0,9 4-2071 0 0,-12-6 1965 0 0,1 0-1 0 0,-1 0 1 0 0,1 1-1 0 0,-1-1 0 0 0,0 0 1 0 0,1 0-1 0 0,-1 1 1 0 0,1-1-1 0 0,-1 0 1 0 0,1 1-1 0 0,-1-1 1 0 0,0 0-1 0 0,1 1 0 0 0,-1-1 1 0 0,0 1-1 0 0,1-1 1 0 0,-1 1-1 0 0,0-1 107 0 0,0 1 133 0 0,0-1 1 0 0,0 1-1 0 0,0-1 0 0 0,0 1 0 0 0,0-1 1 0 0,0 1-1 0 0,0-1 0 0 0,0 0 0 0 0,0 1 1 0 0,0-1-1 0 0,0 1 0 0 0,-1-1 0 0 0,1 1 1 0 0,0-1-1 0 0,0 1 0 0 0,-1-1 0 0 0,1 0 1 0 0,0 1-1 0 0,-1-1 0 0 0,1 1 0 0 0,0-1 1 0 0,-1 0-1 0 0,1 0 0 0 0,-1 1-133 0 0,-22 14 5309 0 0,20-13-6681 0 0,-16 10 2206 0 0,2 2 0 0 0,0 0-1 0 0,0 1 1 0 0,-8 10-834 0 0,22-21 108 0 0,-1 0 0 0 0,1 1 0 0 0,0-1 1 0 0,0 1-1 0 0,0 0 0 0 0,-2 5-108 0 0,-8 15 264 0 0,12-23-252 0 0,0-1-1 0 0,0 1 0 0 0,0 0 0 0 0,0-1 0 0 0,1 1 1 0 0,-1 0-1 0 0,1 0 0 0 0,-1-1 0 0 0,1 1 0 0 0,0 0 1 0 0,-1 0-1 0 0,1 0 0 0 0,0 0 0 0 0,0-1 0 0 0,0 1 1 0 0,1 0-1 0 0,-1 0-11 0 0,0 9 57 0 0,0-8-56 0 0,1 0-18 0 0,10 6-47 0 0,-9-8 57 0 0,-1 0-1 0 0,0 1 0 0 0,0-1 0 0 0,1 0 1 0 0,-1-1-1 0 0,0 1 0 0 0,1 0 1 0 0,-1 0-1 0 0,1-1 0 0 0,-1 1 0 0 0,1 0 1 0 0,0-1-1 0 0,-1 0 0 0 0,1 1 1 0 0,-1-1-1 0 0,1 0 0 0 0,0 0 8 0 0,2 0 43 0 0,0 0 0 0 0,-1 0 0 0 0,1-1 0 0 0,-1 1 0 0 0,1-1 0 0 0,-1 0 0 0 0,1 0 0 0 0,0-1-43 0 0,3-1 245 0 0,0 0 0 0 0,0-1 0 0 0,0 0 0 0 0,-1 0 0 0 0,0-1 0 0 0,1 1 0 0 0,3-6-245 0 0,-5 4-144 0 0,0 0 0 0 0,0 0-1 0 0,-1 0 1 0 0,0 0 0 0 0,0-1-1 0 0,0 0 1 0 0,1-6 144 0 0,1-2-131 0 0,-1 0 0 0 0,-1 0-1 0 0,1-6 132 0 0,-6 14 28 0 0,1 6-29 0 0,0 0 0 0 0,0 0-1 0 0,0 0 1 0 0,0 0 0 0 0,-1 0 0 0 0,2 0 0 0 0,-1 0 0 0 0,0 0-1 0 0,0 0 1 0 0,0 0 0 0 0,0 0 0 0 0,1 0 0 0 0,-1 0 0 0 0,0 0-1 0 0,1 1 1 0 0,-1-1 0 0 0,1 0 0 0 0,-1 0 0 0 0,1 0 1 0 0,0 0-116 0 0,-1 1-34 0 0,0 0-2 0 0,0 0 42 0 0,0 5 303 0 0,0 2-94 0 0,1 0 0 0 0,0 0 1 0 0,1 0-1 0 0,0 4-99 0 0,5 19 114 0 0,-6-22-29 0 0,0 0 0 0 0,1 0 0 0 0,1 0 1 0 0,-1 0-1 0 0,1 0 0 0 0,1 0 0 0 0,-1-1 1 0 0,1 1-1 0 0,1-1 0 0 0,-1 0 0 0 0,1-1 0 0 0,0 1 1 0 0,1-1-1 0 0,4 4-85 0 0,-9-9-8 0 0,0 0-1 0 0,0 0 1 0 0,1-1-1 0 0,-1 1 1 0 0,0-1-1 0 0,1 1 1 0 0,-1-1 0 0 0,0 0-1 0 0,1 0 1 0 0,-1 1-1 0 0,0-1 1 0 0,1 0-1 0 0,-1 0 1 0 0,1 0 0 0 0,-1 0-1 0 0,0 0 1 0 0,1-1-1 0 0,-1 1 1 0 0,1-1 8 0 0,0 1 26 0 0,0 0 0 0 0,0-1 0 0 0,0 0 0 0 0,0 0 0 0 0,0 1 0 0 0,0-1 0 0 0,0 0-1 0 0,0 0 1 0 0,0-1 0 0 0,0 1 0 0 0,1-1-26 0 0,2-5 17 0 0,-1 0-1 0 0,1 0 1 0 0,-1 0 0 0 0,0-1-1 0 0,-1 1 1 0 0,0-1-1 0 0,0 0 1 0 0,1-7-17 0 0,14-31-165 0 0,-15 38 277 0 0,1 2-700 0 0,4 10 207 0 0,-2 2 363 0 0,0 0 0 0 0,-1 0 0 0 0,0 0 0 0 0,2 5 18 0 0,9 9-23 0 0,8 13 23 0 0,-19-27 72 0 0,0 0 0 0 0,1-1 0 0 0,0 0-1 0 0,0-1 1 0 0,0 1 0 0 0,1-1-1 0 0,-1 0 1 0 0,1 0 0 0 0,0-1 0 0 0,3 1-72 0 0,-6-3 4 0 0,0 0-1 0 0,-1 0 1 0 0,1-1 0 0 0,0 1 0 0 0,0-1 0 0 0,-1 0 0 0 0,3 0-4 0 0,-5 0 9 0 0,1-1 0 0 0,-1 1 1 0 0,1 0-1 0 0,-1-1 0 0 0,1 1 1 0 0,-1-1-1 0 0,1 1 0 0 0,-1-1 1 0 0,1 0-1 0 0,-1 0 0 0 0,0 1 0 0 0,0-1 1 0 0,1 0-1 0 0,-1 0 0 0 0,0 0 1 0 0,0-1-10 0 0,3-2 20 0 0,-1-1 0 0 0,0 1 0 0 0,0-1 0 0 0,0 0 1 0 0,-1 0-1 0 0,0 0 0 0 0,1 0 0 0 0,-2 0 0 0 0,1-1 0 0 0,-1 1 1 0 0,0-1-21 0 0,3-15 45 0 0,-1 0 0 0 0,-1-8-45 0 0,1-7-342 0 0,0 8 210 0 0,-3 23 108 0 0,1 5 15 0 0,0-1 0 0 0,-1 1 0 0 0,1-1 0 0 0,0 1 0 0 0,0 0 0 0 0,-1-1 0 0 0,1 1 0 0 0,0 0 0 0 0,0 0 0 0 0,0-1 0 0 0,0 1 0 0 0,-1 0 0 0 0,1 0 0 0 0,0 0 0 0 0,0 0-1 0 0,0 0 1 0 0,0 0 0 0 0,-1 0 0 0 0,2 0 9 0 0,4 3-23 0 0,1-1 0 0 0,-1 1-1 0 0,0-1 1 0 0,0 2-1 0 0,0-1 1 0 0,-1 1 0 0 0,5 3 23 0 0,27 15 467 0 0,-27-17-513 0 0,0-2-1 0 0,0 1 1 0 0,0-1-1 0 0,1-1 0 0 0,0 0 1 0 0,10 1 46 0 0,-15-3-24 0 0,1 1 0 0 0,-1-1 0 0 0,1-1 0 0 0,-1 1 0 0 0,1-1 0 0 0,-1 0 0 0 0,0-1-1 0 0,0 0 1 0 0,1 0 0 0 0,-1 0 0 0 0,0 0 0 0 0,2-2 24 0 0,-5 1-18 0 0,0 1 0 0 0,1 0-1 0 0,-1-1 1 0 0,0 0 0 0 0,0 0-1 0 0,0 0 1 0 0,0 0-1 0 0,-1-1 1 0 0,1 1 0 0 0,-1-1-1 0 0,0 1 1 0 0,0-1 0 0 0,0 0-1 0 0,0-2 19 0 0,-1 3-63 0 0,0 0 0 0 0,0 0 0 0 0,0-1 0 0 0,0 1 0 0 0,-1-1 0 0 0,1 1 0 0 0,-1-1 0 0 0,0 1 0 0 0,0-1 0 0 0,0 1 0 0 0,0 0 0 0 0,-1-1 0 0 0,1 1 0 0 0,-1-1 0 0 0,0 1 0 0 0,0 0 0 0 0,-1-1 63 0 0,-2-7 0 0 0,4 10 0 0 0,0 0 0 0 0,0 1 0 0 0,0-1 0 0 0,-1 0 0 0 0,1 0 0 0 0,0 1 0 0 0,-1-1 0 0 0,1 0 0 0 0,0 0 0 0 0,-1 1 0 0 0,1-1 0 0 0,-1 0 0 0 0,1 1 0 0 0,-1-1 0 0 0,0 1 0 0 0,1-1 0 0 0,-1 1 0 0 0,1-1 0 0 0,-1 1 0 0 0,0-1 0 0 0,0 1 0 0 0,1-1 0 0 0,-1 1 0 0 0,0 0 0 0 0,0 0 0 0 0,1-1 0 0 0,-1 1 0 0 0,-3-1 2 0 0,1 0 0 0 0,-1 0-1 0 0,0 0 1 0 0,1 1 0 0 0,-1-1-1 0 0,0 1 1 0 0,0 0 0 0 0,1 0-1 0 0,-1 0 1 0 0,0 1 0 0 0,0-1-1 0 0,1 1 1 0 0,-1 0 0 0 0,0 0-1 0 0,1 0 1 0 0,-1 1 0 0 0,1-1-1 0 0,-1 1 1 0 0,1 0 0 0 0,0-1-1 0 0,0 2 1 0 0,0-1 0 0 0,-2 2-2 0 0,-1 1 11 0 0,0 1 0 0 0,1 0 1 0 0,-1 0-1 0 0,1 0 1 0 0,0 1-1 0 0,1-1 0 0 0,0 1 1 0 0,0 1-1 0 0,0-1 0 0 0,0 2-11 0 0,0 1-7 0 0,1-1-1 0 0,0 0 1 0 0,0 1-1 0 0,1 0 1 0 0,0-1-1 0 0,1 1 0 0 0,0 0 1 0 0,1 0-1 0 0,0 9 8 0 0,0-16 64 0 0,1 1-1 0 0,-1 0 0 0 0,1-1 1 0 0,0 1-1 0 0,0-1 0 0 0,1 1 1 0 0,-1-1-1 0 0,0 1 1 0 0,1-1-1 0 0,0 0 0 0 0,0 0 1 0 0,0 0-1 0 0,0 0 0 0 0,1 0 1 0 0,-1 0-1 0 0,1-1 0 0 0,-1 1 1 0 0,1-1-1 0 0,0 1 0 0 0,0-1 1 0 0,0 0-1 0 0,1 0 1 0 0,-1-1-1 0 0,0 1 0 0 0,1-1 1 0 0,-1 1-1 0 0,2-1-63 0 0,5 2 22 0 0,1-1-1 0 0,-1 0 1 0 0,0 0 0 0 0,1-1-1 0 0,-1-1 1 0 0,1 0 0 0 0,-1 0-1 0 0,10-2-21 0 0,-2-1 16 0 0,0 0 0 0 0,-1-2 0 0 0,1 0 0 0 0,13-6-16 0 0,-17 4 125 0 0,0 0 0 0 0,0-1 0 0 0,-1 0 0 0 0,0-1 0 0 0,0-1 0 0 0,-1 0-1 0 0,-1 0 1 0 0,1-1 0 0 0,-2-1 0 0 0,0 0 0 0 0,2-3-125 0 0,0-1-142 0 0,0-2 1 0 0,-2 0-1 0 0,0 0 1 0 0,-1-1-1 0 0,0 0 1 0 0,-2 0-1 0 0,0-1 1 0 0,0-5 141 0 0,-4 10-69 0 0,-1-1 1 0 0,-1 1 0 0 0,0 0 0 0 0,-1-7 68 0 0,0 18 7 0 0,-1 0-7 0 0,1 0-1 0 0,-1 0 1 0 0,0 0 0 0 0,0 0-1 0 0,0 0 1 0 0,0 1-1 0 0,-2-5 1 0 0,-4-10 57 0 0,7 17-58 0 0,0 1 1 0 0,0-1 0 0 0,0 1 0 0 0,0 0-1 0 0,0-1 1 0 0,0 1 0 0 0,0-1-1 0 0,0 1 1 0 0,0-1 0 0 0,0 1 0 0 0,-1 0-1 0 0,1-1 1 0 0,0 1 0 0 0,0-1-1 0 0,0 1 1 0 0,-1 0 0 0 0,1-1 0 0 0,0 1-1 0 0,0 0 1 0 0,-1-1 0 0 0,1 1 0 0 0,0 0-1 0 0,-1 0 1 0 0,1-1 0 0 0,0 1-1 0 0,-1 0 1 0 0,1 0 0 0 0,0-1 0 0 0,-1 1-1 0 0,1 0 1 0 0,-1 0 0 0 0,1 0-1 0 0,0 0 1 0 0,-1 0 0 0 0,1 0 0 0 0,-1 0-1 0 0,1 0 1 0 0,-1-1 0 0 0,1 2 0 0 0,0-1-1 0 0,-1 0 1 0 0,1 0 0 0 0,-1 0-1 0 0,1 0 1 0 0,-1 0 0 0 0,1 0 0 0 0,0 0-1 0 0,-1 0 1 0 0,1 1 0 0 0,-1-1-1 0 0,1 0 1 0 0,0 0 0 0 0,-1 1 0 0 0,0 0-2 0 0,-1 0-1 0 0,1 0 1 0 0,0 1-1 0 0,0-1 1 0 0,-1 0 0 0 0,1 1-1 0 0,0-1 1 0 0,0 1 0 0 0,1-1-1 0 0,-1 1 1 0 0,0-1 0 0 0,0 1-1 0 0,1 0 3 0 0,-4 12 15 0 0,1 0 0 0 0,1 0 1 0 0,0 0-1 0 0,1 13-15 0 0,3 60 105 0 0,1-18-63 0 0,-3-47 58 0 0,2 0 0 0 0,0 0-1 0 0,1 0 1 0 0,2 6-100 0 0,-2-15 166 0 0,1-1 0 0 0,0 0 1 0 0,1 0-1 0 0,0-1 1 0 0,0 1-1 0 0,1-1 0 0 0,1 0 1 0 0,1 1-167 0 0,0 2-131 0 0,-7-12 140 0 0,0 0 1 0 0,0 1-1 0 0,0-1 0 0 0,0 0 0 0 0,0 0 0 0 0,1 0 0 0 0,-1 0 1 0 0,1 0-1 0 0,0-1 0 0 0,-1 1 0 0 0,1 0 0 0 0,0-1 1 0 0,0 1-1 0 0,0-1 0 0 0,0 1 0 0 0,0-1 0 0 0,1 0 1 0 0,-1 0-1 0 0,0 0 0 0 0,0 0 0 0 0,2 0-9 0 0,-2-1-70 0 0,0 1 0 0 0,-1-1 0 0 0,1 0 0 0 0,0 1 0 0 0,0-1 0 0 0,-1 0 0 0 0,1 0 0 0 0,0 0 1 0 0,0 0-1 0 0,-1-1 0 0 0,1 1 0 0 0,0 0 0 0 0,-1-1 0 0 0,1 1 0 0 0,0-1 0 0 0,-1 0 0 0 0,1 1 0 0 0,0-1 0 0 0,-1 0 0 0 0,1 0 0 0 0,-1 0 0 0 0,0 0 0 0 0,1 0 70 0 0,17-11-1567 0 0,-15 10 809 0 0,0-1-1 0 0,0 1 1 0 0,0-1 0 0 0,0 0-1 0 0,-1 0 1 0 0,2-1 758 0 0,7-9-6689 0 0</inkml:trace>
  <inkml:trace contextRef="#ctx0" brushRef="#br0" timeOffset="2123.678">2276 278 2760 0 0,'0'-6'248'0'0,"0"2"152"0"0,0 4 40 0 0,0 0-1 0 0,0-1 1 0 0,0 1 0 0 0,0 0 0 0 0,0 0-1 0 0,0-1 1 0 0,0 1 0 0 0,0 0 0 0 0,0 0-1 0 0,0 0 1 0 0,-1-1 0 0 0,1 1 0 0 0,0 0-1 0 0,0 0 1 0 0,0 0 0 0 0,0-1 0 0 0,0 1-1 0 0,-1 0 1 0 0,1 0 0 0 0,0 0 0 0 0,0 0-1 0 0,0 0 1 0 0,-1 0 0 0 0,1-1 0 0 0,0 1-1 0 0,0 0 1 0 0,-1 0-440 0 0,-8-2 2683 0 0,-5 3-2217 0 0,8 0-220 0 0,1 1 0 0 0,-1 0 0 0 0,1 0 0 0 0,0 1 0 0 0,0-1 0 0 0,0 1 0 0 0,0 0-1 0 0,1 1 1 0 0,-3 1-246 0 0,-18 23 824 0 0,23-27-807 0 0,0 1-1 0 0,1 0 0 0 0,-1-1 1 0 0,1 1-1 0 0,-1 0 0 0 0,1-1 0 0 0,0 1 1 0 0,-1 0-1 0 0,1 0 0 0 0,0 0 1 0 0,1 0-1 0 0,-1 0 0 0 0,0 1 1 0 0,0-1-1 0 0,1 0 0 0 0,-1 0 1 0 0,1 0-1 0 0,0 1 0 0 0,0-1 0 0 0,0 0-16 0 0,0 1 7 0 0,1 0-1 0 0,-1 1 1 0 0,1-1 0 0 0,0 0-1 0 0,0-1 1 0 0,0 1-1 0 0,1 0 1 0 0,-1 0-1 0 0,1 0 1 0 0,-1-1-1 0 0,1 1 1 0 0,0-1-1 0 0,0 1 1 0 0,2 1-7 0 0,7 6-24 0 0,0-1 1 0 0,1 0 0 0 0,0 0-1 0 0,1-1 1 0 0,0-1 0 0 0,0 0-1 0 0,8 3 24 0 0,39 22-194 0 0,-44-23 198 0 0,-8-4 5 0 0,0 0 1 0 0,0 0-1 0 0,-1 0 1 0 0,0 1-1 0 0,6 6-9 0 0,-13-12 58 0 0,1 0 1 0 0,-1 1-1 0 0,0-1 1 0 0,0 0-1 0 0,1 0 1 0 0,-1 1-1 0 0,0-1 1 0 0,0 0-1 0 0,0 0 1 0 0,0 1-1 0 0,1-1 1 0 0,-1 0-1 0 0,0 1 0 0 0,0-1 1 0 0,0 0-1 0 0,0 1 1 0 0,0-1-1 0 0,0 0 1 0 0,0 1-1 0 0,0-1 1 0 0,0 0-1 0 0,0 0 1 0 0,0 1-1 0 0,0-1 1 0 0,0 0-1 0 0,0 1 0 0 0,0-1 1 0 0,0 0-1 0 0,0 1 1 0 0,0-1-1 0 0,-1 0 1 0 0,1 1-1 0 0,0-1 1 0 0,0 0-1 0 0,0 0 1 0 0,-1 1-59 0 0,-12 6 590 0 0,-17-2-328 0 0,-29-2-1564 0 0,1-3-1 0 0,-14-3 1303 0 0,70 3-217 0 0,1 0 0 0 0,-1-1 1 0 0,0 1-1 0 0,0 0 0 0 0,0-1 0 0 0,0 1 0 0 0,1-1 0 0 0,-1 0 1 0 0,0 1-1 0 0,0-1 0 0 0,1 0 0 0 0,-1 0 0 0 0,0 0 217 0 0,-7-3-1440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30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75 13248 0 0,'0'0'604'0'0,"0"0"-14"0"0,5-5-352 0 0,-1 3-144 0 0,-4 1 393 0 0,0 1 152 0 0,13 3 1662 0 0,-12-3-2112 0 0,0 1 1 0 0,1 0-1 0 0,-1 0 0 0 0,0 0 1 0 0,0 0-1 0 0,0 0 1 0 0,0 0-1 0 0,0 0 0 0 0,0 0 1 0 0,0 0-1 0 0,0 1 1 0 0,0-1-1 0 0,-1 0 0 0 0,1 1 1 0 0,0-1-1 0 0,-1 0 1 0 0,1 1-1 0 0,-1-1 0 0 0,1 1-189 0 0,3 33 319 0 0,-1-10 284 0 0,3 5 603 0 0,2 27-1206 0 0,-5-31 223 0 0,1-1 0 0 0,1 0 1 0 0,2 4-224 0 0,-1-8 89 0 0,-1 0 0 0 0,2 17-89 0 0,-7-37 19 0 0,-1 3-1 0 0,8 4 101 0 0,-6-7-332 0 0,-1-1-124 0 0,0 0-30 0 0,0 0-94 0 0,-9-12-3547 0 0,6 8 3234 0 0,1 0-1 0 0,-1 0 1 0 0,0 1 0 0 0,0-1 0 0 0,-1 0 0 0 0,1 1 0 0 0,-1 0 0 0 0,-2-2 774 0 0,-15-10-2208 0 0</inkml:trace>
  <inkml:trace contextRef="#ctx0" brushRef="#br0" timeOffset="290.931">35 268 10512 0 0,'-3'-2'146'0'0,"0"-1"1"0"0,0 1-1 0 0,-1 0 1 0 0,1 0-1 0 0,0 0 1 0 0,-1 0-1 0 0,1 0 1 0 0,-1 1-1 0 0,0-1-146 0 0,10 6 8617 0 0,0 1-8197 0 0,1-1 0 0 0,-1-1 0 0 0,1 1 0 0 0,5 1-420 0 0,-3-3 114 0 0,-1 0-1 0 0,1-1 0 0 0,0 0 1 0 0,0 0-1 0 0,0-1 0 0 0,0 0 0 0 0,6-1-113 0 0,19-3 302 0 0,13-4-302 0 0,-21 3 69 0 0,-5 1-210 0 0,-1-1-1 0 0,0-1 0 0 0,0-1 0 0 0,5-3 142 0 0,43-22-3742 0 0,-52 22 1743 0 0</inkml:trace>
  <inkml:trace contextRef="#ctx0" brushRef="#br0" timeOffset="616.058">464 1 13992 0 0,'0'0'314'0'0,"0"0"46"0"0,0 0 24 0 0,-5 17 94 0 0,5 15 855 0 0,2 0 1 0 0,1 0 0 0 0,1 0 0 0 0,5 10-1334 0 0,-3-15 373 0 0,-1-1 0 0 0,-1 1 0 0 0,-2 0-1 0 0,0 0 1 0 0,-2 0 0 0 0,0 0 0 0 0,-3 3-373 0 0,4-28 19 0 0,-1-2-19 0 0,0 1-1 0 0,0-1 1 0 0,0 1 0 0 0,0-1 0 0 0,0 1-1 0 0,0-1 1 0 0,-1 1 0 0 0,1-1 0 0 0,0 1 0 0 0,0-1-1 0 0,0 1 1 0 0,0-1 0 0 0,0 1 0 0 0,-1-1 0 0 0,1 1-1 0 0,0-1 1 0 0,-1 1 0 0 0,1-1 0 0 0,0 0 0 0 0,-1 1-1 0 0,1-1 1 0 0,-1-1-44 0 0,-1 0-1 0 0,1 0 0 0 0,0 0 0 0 0,0-1 1 0 0,0 1-1 0 0,0 0 0 0 0,0-1 0 0 0,0 1 1 0 0,0-1-1 0 0,0 0 0 0 0,0 0 45 0 0,1-4-177 0 0,-1 0 0 0 0,0-1 0 0 0,1 1 0 0 0,0 0 0 0 0,1-1 0 0 0,-1 1 0 0 0,1 0-1 0 0,1-1 1 0 0,0-1 177 0 0,1-4-323 0 0,1-1-1 0 0,1 1 1 0 0,0 0-1 0 0,2-2 324 0 0,-3 7-117 0 0,1 0 0 0 0,-1 0 0 0 0,1 1 0 0 0,1-1 0 0 0,-1 1 0 0 0,7-5 117 0 0,-10 9 7 0 0,0 1 0 0 0,0 0 0 0 0,0-1 0 0 0,0 1 0 0 0,1 0 0 0 0,-1 0 0 0 0,0 0 0 0 0,1 1 0 0 0,-1-1 0 0 0,1 1 0 0 0,-1-1 0 0 0,1 1 0 0 0,-1 0 0 0 0,1 0 0 0 0,-1 0 0 0 0,1 0 1 0 0,0 0-1 0 0,-1 0 0 0 0,1 1 0 0 0,-1 0 0 0 0,0-1 0 0 0,1 1 0 0 0,-1 0 0 0 0,1 0 0 0 0,-1 0 0 0 0,0 0 0 0 0,0 1 0 0 0,2 0-7 0 0,14 8-111 0 0,-15-8 208 0 0,0-1 0 0 0,1 1 1 0 0,-1 0-1 0 0,0 0 0 0 0,0 0 0 0 0,0 0 1 0 0,0 1-1 0 0,0-1 0 0 0,-1 1 1 0 0,1 0-1 0 0,-1 0 0 0 0,1 0 0 0 0,-1 0 1 0 0,0 0-1 0 0,0 1-97 0 0,7 13 307 0 0,-6-13-241 0 0,-1 0-1 0 0,0 0 1 0 0,0 0 0 0 0,0 1-1 0 0,-1-1 1 0 0,1 0-1 0 0,-1 1 1 0 0,1 2-66 0 0,-1-1 21 0 0,0 0 1 0 0,1-1-1 0 0,0 1 0 0 0,0-1 0 0 0,0 0 1 0 0,1 0-1 0 0,1 3-21 0 0,9 18-372 0 0,-13-24 339 0 0,1-1-1 0 0,-1 0 1 0 0,0 0-1 0 0,1 0 1 0 0,-1 0-1 0 0,1 0 1 0 0,-1 0-1 0 0,1 0 1 0 0,0 0-1 0 0,0 0 1 0 0,-1 0-1 0 0,1 0 1 0 0,0 0-1 0 0,0 0 1 0 0,0-1-1 0 0,0 2 34 0 0,2 0-612 0 0,-2-1-696 0 0,-1-1-78 0 0,0 0-19 0 0</inkml:trace>
  <inkml:trace contextRef="#ctx0" brushRef="#br0" timeOffset="1033.72">808 130 10136 0 0,'0'0'464'0'0,"0"0"-10"0"0,6 12 598 0 0,-4 0-284 0 0,-1-7-297 0 0,0 0-1 0 0,0-1 0 0 0,1 1 0 0 0,-1-1 0 0 0,3 4-470 0 0,-2-3 306 0 0,0-1 0 0 0,-1 1 0 0 0,1-1 0 0 0,-1 1 0 0 0,0 0-306 0 0,6 20 980 0 0,18 51 1278 0 0,-22-65-2061 0 0,3 6 195 0 0,0 1 1 0 0,-2 0-1 0 0,2 18-392 0 0,-5-33 74 0 0,-1 1 1 0 0,1 0-1 0 0,0 0 0 0 0,0-1 0 0 0,0 1 0 0 0,1-1 0 0 0,-1 1-74 0 0,0-3 97 0 0,-1-1-1 0 0,0 0 0 0 0,0 0 30 0 0,0 0 122 0 0,0 0 52 0 0,0 0 10 0 0,1-1-50 0 0,1-7-326 0 0,-1 0 0 0 0,1 0 0 0 0,-1 0 0 0 0,-1 0 0 0 0,1-6 66 0 0,1-16-10 0 0,0 8-75 0 0,2-7-283 0 0,5-25 368 0 0,-7 46-41 0 0,1 0 1 0 0,-1 0 0 0 0,1 1-1 0 0,0-1 1 0 0,1 0 0 0 0,0 1 0 0 0,0 0-1 0 0,5-5 41 0 0,-5 7-37 0 0,0 1-1 0 0,1 0 1 0 0,0 0 0 0 0,0 0-1 0 0,0 0 1 0 0,0 1-1 0 0,0 0 1 0 0,1 0 0 0 0,0 0-1 0 0,-1 1 1 0 0,1 0-1 0 0,0 0 1 0 0,0 0-1 0 0,0 1 1 0 0,7-1 37 0 0,10-3-173 0 0,-20 4 48 0 0,0 0-1 0 0,0 0 1 0 0,0 0-1 0 0,0 1 0 0 0,0-1 1 0 0,0 1-1 0 0,0 0 1 0 0,1 0-1 0 0,-1 0 0 0 0,0 0 1 0 0,0 1-1 0 0,2 0 126 0 0,32 2-4840 0 0,-24-1 3306 0 0</inkml:trace>
  <inkml:trace contextRef="#ctx0" brushRef="#br0" timeOffset="1787.091">1220 114 6912 0 0,'-4'2'622'0'0,"-3"1"-277"0"0,0 1 0 0 0,1-1-1 0 0,-1 1 1 0 0,1 0 0 0 0,-2 2-345 0 0,6-4 287 0 0,0-1 0 0 0,1 1-1 0 0,-1 0 1 0 0,1-1 0 0 0,-1 1 0 0 0,1 0 0 0 0,0 0 0 0 0,-1 0 0 0 0,1 0 0 0 0,0 0 0 0 0,1 0 0 0 0,-1 0 0 0 0,0 0 0 0 0,0 0 0 0 0,1 1 0 0 0,-1-1 0 0 0,1 0 0 0 0,0 0 0 0 0,0 2-287 0 0,-5 16 1096 0 0,4-18-951 0 0,0 0-1 0 0,1 1 1 0 0,-1-1-1 0 0,1 1 1 0 0,-1-1 0 0 0,1 1-1 0 0,0 0-144 0 0,-5 39 1522 0 0,3-29-1093 0 0,2-8-204 0 0,0 1 0 0 0,0-1 1 0 0,0 1-1 0 0,1 5-225 0 0,1 11 623 0 0,-2-20-585 0 0,0-1 0 0 0,0 1-1 0 0,0-1 1 0 0,1 1 0 0 0,-1-1 0 0 0,0 0 0 0 0,1 1 0 0 0,-1-1 0 0 0,1 1 0 0 0,-1-1 0 0 0,1 0 0 0 0,0 1-1 0 0,-1-1 1 0 0,1 0 0 0 0,0 0 0 0 0,0 1 0 0 0,0-1 0 0 0,0 0 0 0 0,0 0 0 0 0,0 0-38 0 0,1 0 60 0 0,0 1 0 0 0,1-1 0 0 0,-1 0 1 0 0,0 0-1 0 0,0 0 0 0 0,1 0 0 0 0,-1 0 1 0 0,1 0-1 0 0,-1-1 0 0 0,1 1 0 0 0,0-1-60 0 0,6 1 276 0 0,0-1 0 0 0,0 0 0 0 0,1 0 0 0 0,-1-1 0 0 0,0 0 0 0 0,0-1-276 0 0,-4 1-13 0 0,0 0 0 0 0,-1 0 0 0 0,1-1 1 0 0,0 0-1 0 0,-1 1 0 0 0,0-1 0 0 0,1-1 0 0 0,-1 1 1 0 0,0-1-1 0 0,3-2 13 0 0,-5 3-12 0 0,0 0-1 0 0,0 1 1 0 0,0-2 0 0 0,-1 1-1 0 0,1 0 1 0 0,0 0 0 0 0,-1 0 0 0 0,0-1-1 0 0,1 1 1 0 0,-1-1 0 0 0,0 1-1 0 0,0-1 1 0 0,-1 1 0 0 0,1-1-1 0 0,0 0 1 0 0,-1 1 0 0 0,0-1 0 0 0,1 0-1 0 0,-1-1 13 0 0,-1-3 50 0 0,1 1 0 0 0,-1-1 0 0 0,-1 0 0 0 0,1 1 0 0 0,-1 0 0 0 0,0-1 0 0 0,-1 1 0 0 0,-2-5-50 0 0,4 8-21 0 0,-1 1 1 0 0,0 0-1 0 0,1 0 0 0 0,-1-1 0 0 0,0 1 0 0 0,0 0 1 0 0,-1 0-1 0 0,1 1 0 0 0,0-1 0 0 0,-2-1 21 0 0,-27-14-726 0 0,-9 3 487 0 0,33 13 174 0 0,-4 2-7 0 0,9-1 6 0 0,10 3-51 0 0,12 2 53 0 0,0-1 50 0 0,1-1 0 0 0,-1-1 0 0 0,0 0-1 0 0,1-2 1 0 0,12-1 14 0 0,8 0-4 0 0,-36 1 4 0 0,0-1 0 0 0,0 0 0 0 0,0 0 0 0 0,0 0 0 0 0,-1 0 0 0 0,1-1 0 0 0,0 0 0 0 0,1-1 0 0 0,-2 1 0 0 0,0 0 0 0 0,0 1 0 0 0,0-1 0 0 0,1 1 0 0 0,-1 0 0 0 0,0 0 0 0 0,1 1 0 0 0,0-1 0 0 0,-4 1 0 0 0,-1 0 0 0 0,0 0 0 0 0,1 0 0 0 0,-1 0 0 0 0,0 0 0 0 0,1 0 0 0 0,-1 0 0 0 0,1 0 0 0 0,-1 0 0 0 0,0 0 0 0 0,1 1 0 0 0,-1-1 0 0 0,0 0 0 0 0,1 0 0 0 0,-1 0 0 0 0,0 0 0 0 0,1 1 0 0 0,-1-1 0 0 0,0 0 0 0 0,0 0 0 0 0,1 1 0 0 0,-1-1 0 0 0,0 0 0 0 0,0 0 0 0 0,1 1 0 0 0,-1-1 0 0 0,0 0 0 0 0,0 1 0 0 0,0-1 0 0 0,0 0 0 0 0,1 1 0 0 0,-1-1 0 0 0,0 0 0 0 0,0 1 0 0 0,0-1 0 0 0,0 0 0 0 0,0 1 0 0 0,0-1 0 0 0,0 1 0 0 0,0-1 0 0 0,0 0 0 0 0,0 1 0 0 0,0-1 0 0 0,-4 12 0 0 0,4-12 0 0 0,-12 47 11 0 0,11-44-5 0 0,1-1-1 0 0,-1 0 1 0 0,1 0 0 0 0,0 0 0 0 0,0 1-1 0 0,0-1 1 0 0,0 0 0 0 0,0 0 0 0 0,0 1-1 0 0,1-1 1 0 0,-1 0 0 0 0,1 0 0 0 0,-1 0-1 0 0,1 1 1 0 0,0-1 0 0 0,0 0 0 0 0,0 0-1 0 0,0 1-5 0 0,3 5 78 0 0,-1-6-20 0 0,-1 0 0 0 0,0 0-1 0 0,1 0 1 0 0,-1 0-1 0 0,1-1 1 0 0,0 1 0 0 0,-1-1-1 0 0,1 0 1 0 0,0 0-1 0 0,3 1-57 0 0,-2-1 38 0 0,1 0 0 0 0,0 0-1 0 0,-1 0 1 0 0,1 0 0 0 0,0-1 0 0 0,0 0-1 0 0,0 0 1 0 0,-1-1 0 0 0,1 1 0 0 0,0-1-1 0 0,0 0 1 0 0,-1 0 0 0 0,1 0-1 0 0,-1-1 1 0 0,2 0-38 0 0,1-1 29 0 0,1-1 0 0 0,-1 0-1 0 0,0 0 1 0 0,0-1 0 0 0,0 0 0 0 0,-1 0 0 0 0,0 0-1 0 0,2-2-28 0 0,25-21 71 0 0,-25 20-24 0 0,-8 5-37 0 0,7-2-30 0 0,-6 4-60 0 0,8 18-82 0 0,-3 0 120 0 0,-6-15 39 0 0,1 0-1 0 0,-1-1 0 0 0,0 1 1 0 0,1 0-1 0 0,0-1 0 0 0,-1 1 1 0 0,1 0-1 0 0,0-1 0 0 0,0 1 1 0 0,0-1-1 0 0,0 1 0 0 0,1 0 4 0 0,2 3 0 0 0,-2-3 0 0 0,-1 0 0 0 0,1 0 0 0 0,0 0 0 0 0,0 0 0 0 0,0 0 0 0 0,0-1 0 0 0,0 1 0 0 0,0-1 0 0 0,0 1 0 0 0,1-1 0 0 0,-1 0 0 0 0,1 0 0 0 0,6 2-50 0 0,0 0 0 0 0,0-1 0 0 0,1 0 0 0 0,-1-1-1 0 0,0 0 1 0 0,1-1 0 0 0,-1 0 0 0 0,1 0 50 0 0,3-1-589 0 0,0-1 0 0 0,-1 0-1 0 0,1-1 1 0 0,-1 0 0 0 0,2-2 589 0 0,-4 1-2110 0 0,0 0 1 0 0,0-1-1 0 0,-1 0 0 0 0,1 0 2110 0 0,6-5-4933 0 0</inkml:trace>
  <inkml:trace contextRef="#ctx0" brushRef="#br0" timeOffset="2408.449">2104 106 10136 0 0,'-1'-14'1078'0'0,"0"13"-945"0"0,0-1 0 0 0,0 1 0 0 0,0 0-1 0 0,1 0 1 0 0,-1 0 0 0 0,0 0 0 0 0,-1-1 0 0 0,1 1-1 0 0,0 1 1 0 0,0-1 0 0 0,0 0 0 0 0,-1 0-1 0 0,1 0 1 0 0,0 1 0 0 0,-1-1 0 0 0,1 0 0 0 0,0 1-1 0 0,-1-1 1 0 0,1 1 0 0 0,-2 0-133 0 0,0-1 336 0 0,0 1 1 0 0,0 0 0 0 0,1 0-1 0 0,-1 1 1 0 0,0-1 0 0 0,0 0-1 0 0,0 1 1 0 0,0 0 0 0 0,1 0-1 0 0,-3 1-336 0 0,-2 1 434 0 0,0 0 0 0 0,1 0 0 0 0,-1 1 0 0 0,1 0 1 0 0,0 1-1 0 0,1-1 0 0 0,-1 1 0 0 0,-1 1-434 0 0,4-3 115 0 0,1 0 0 0 0,-1 0 0 0 0,1 1 0 0 0,-1-1 0 0 0,1 0 0 0 0,0 1 0 0 0,0 0 0 0 0,0-1 0 0 0,1 1 0 0 0,-1 0 0 0 0,1 0 0 0 0,0 0 0 0 0,0 0 0 0 0,0 0 0 0 0,0 2-115 0 0,1-5 69 0 0,0-1-5 0 0,3 3 13 0 0,-2-3-70 0 0,-1 0 1 0 0,0 0-1 0 0,0 0 0 0 0,0 0 1 0 0,0 1-1 0 0,1-1 0 0 0,-1 0 1 0 0,0 0-1 0 0,0 0 1 0 0,0 0-1 0 0,1 0 0 0 0,-1 0 1 0 0,0 0-1 0 0,0 0 0 0 0,0 0 1 0 0,1 1-1 0 0,-1-1 1 0 0,0 0-1 0 0,0 0 0 0 0,1 0 1 0 0,-1 0-1 0 0,0 0 1 0 0,0 0-1 0 0,0-1 0 0 0,1 1 1 0 0,-1 0-1 0 0,0 0 0 0 0,0 0 1 0 0,1 0-1 0 0,-1 0 1 0 0,0 0-1 0 0,0 0 0 0 0,0 0-7 0 0,13-3 163 0 0,-1 0 0 0 0,0-1-1 0 0,2 0-162 0 0,-4 0 18 0 0,1 0-1 0 0,-1 1 1 0 0,1 1-1 0 0,0 0 1 0 0,3 0-18 0 0,-11 2-25 0 0,1 0 0 0 0,-1 0 1 0 0,0 0-1 0 0,0 0 0 0 0,1 1 1 0 0,-1 0-1 0 0,0-1 1 0 0,0 1-1 0 0,0 0 0 0 0,0 1 1 0 0,0-1-1 0 0,0 0 0 0 0,0 1 1 0 0,-1 0-1 0 0,1-1 1 0 0,0 1-1 0 0,-1 0 0 0 0,1 1 1 0 0,-1-1-1 0 0,1 1 25 0 0,4 5-7 0 0,-3-5 7 0 0,-1 0 0 0 0,1 1-1 0 0,-1 0 1 0 0,0-1 0 0 0,0 1-1 0 0,-1 0 1 0 0,1 0 0 0 0,-1 1-1 0 0,0-1 1 0 0,0 0 0 0 0,-1 1 0 0 0,1-1-1 0 0,0 3 1 0 0,5 30 0 0 0,-1 1 0 0 0,-1 5 0 0 0,-3-6 90 0 0,-1-1-1 0 0,-4 14-89 0 0,-1 40 368 0 0,-8 68-355 0 0,12-154 41 0 0,-1-1-1 0 0,1 1 0 0 0,-1-1 1 0 0,0 1-1 0 0,0-1 0 0 0,-1 0 1 0 0,1 1-1 0 0,-1-1 0 0 0,1 0 1 0 0,-1 0-1 0 0,0 0 0 0 0,0 0 1 0 0,0-1-1 0 0,-1 1 0 0 0,-1 2-53 0 0,0-2 67 0 0,0 0 1 0 0,0-1-1 0 0,0 1 0 0 0,0-1 0 0 0,-1 0 0 0 0,1 0 0 0 0,0 0 1 0 0,-1-1-1 0 0,1 1 0 0 0,-5 0-67 0 0,-10 0 140 0 0,0 0 1 0 0,-1-1-1 0 0,1-1 1 0 0,0-1-1 0 0,-9-2-140 0 0,9 1 5 0 0,7 1 62 0 0,0-1 1 0 0,0-1-1 0 0,1 0 1 0 0,-1-1-1 0 0,1 0 1 0 0,-1 0-1 0 0,1-1 1 0 0,-10-7-68 0 0,20 12-12 0 0,0-1 1 0 0,0 0-1 0 0,0 1 1 0 0,0-1-1 0 0,0 0 1 0 0,0 1-1 0 0,0-1 0 0 0,0 0 1 0 0,0 0-1 0 0,0 0 1 0 0,1 0-1 0 0,-1 0 1 0 0,0 0-1 0 0,1 0 1 0 0,-1 0-1 0 0,0 0 0 0 0,1 0 1 0 0,0-1-1 0 0,-1 1 1 0 0,1 0-1 0 0,0 0 1 0 0,-1 0-1 0 0,1-1 1 0 0,0 1-1 0 0,0 0 0 0 0,0 0 1 0 0,0 0-1 0 0,0-1 12 0 0,1 0 57 0 0,-1-1 0 0 0,1 0-1 0 0,0 1 1 0 0,0-1-1 0 0,0 1 1 0 0,1-1 0 0 0,-1 1-1 0 0,0 0 1 0 0,1-1 0 0 0,0 1-1 0 0,-1 0 1 0 0,2-1-57 0 0,1-1 69 0 0,0 0-1 0 0,0 0 1 0 0,1 0-1 0 0,0 1 1 0 0,0-1 0 0 0,0 1-1 0 0,0 0 1 0 0,1 1 0 0 0,4-3-69 0 0,9-1-154 0 0,1 0 1 0 0,5-1 153 0 0,-8 3-504 0 0,5 0 317 0 0,0 1 1 0 0,0 1 0 0 0,1 1-1 0 0,7 2 187 0 0,-4 0-225 0 0,-1 1-1 0 0,7 3 226 0 0,9 0-369 0 0,-26-2-509 0 0,-12-2 511 0 0,-1 0 0 0 0,1-1 0 0 0,-1 1 0 0 0,1-1-1 0 0,-1 0 1 0 0,1 0 0 0 0,-1 0 0 0 0,1 0 0 0 0,-1 0 0 0 0,1 0 0 0 0,-1-1-1 0 0,1 1 368 0 0,14-6-1944 0 0,-2 3-7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40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405 66 5064 0 0,'-3'-5'450'0'0,"-2"0"9"0"0,1 0 0 0 0,-1 0 0 0 0,1 1 0 0 0,-1 0 0 0 0,-1 0 0 0 0,1 0-1 0 0,0 0 1 0 0,-1 1 0 0 0,0 0 0 0 0,0 0 0 0 0,0 1 0 0 0,0-1-1 0 0,0 1 1 0 0,0 1 0 0 0,-1-1 0 0 0,1 1 0 0 0,-2 0-459 0 0,-6-1 554 0 0,-1 0-1 0 0,1 2 1 0 0,-1-1 0 0 0,1 2 0 0 0,-1 0 0 0 0,1 0-1 0 0,-6 3-553 0 0,2 0 719 0 0,1 0 0 0 0,-4 3-719 0 0,15-5 154 0 0,1 0-1 0 0,-1 1 0 0 0,1 0 0 0 0,-1 0 1 0 0,1 0-1 0 0,0 1 0 0 0,0-1 0 0 0,-1 2-153 0 0,-12 10 468 0 0,15-13-415 0 0,0 0 0 0 0,0 0 0 0 0,0 1 0 0 0,1-1 1 0 0,-1 1-1 0 0,0 0 0 0 0,1 0 0 0 0,0 0 0 0 0,0 0 0 0 0,0 1-53 0 0,-2 1 29 0 0,1 1 0 0 0,-1 0 0 0 0,1 0 0 0 0,1 0 0 0 0,0 1 0 0 0,-1-1 0 0 0,2 0 0 0 0,-1 1 0 0 0,1 0 0 0 0,0-1 0 0 0,0 1-1 0 0,1 0 1 0 0,0-1 0 0 0,0 1-29 0 0,1-4 9 0 0,-1-1 0 0 0,1 0 0 0 0,-1 0-1 0 0,1 0 1 0 0,0 0 0 0 0,0 0 0 0 0,0 0-1 0 0,0 0 1 0 0,0-1 0 0 0,0 1 0 0 0,1 0-1 0 0,-1 0 1 0 0,1-1 0 0 0,-1 1 0 0 0,1-1-1 0 0,0 1 1 0 0,-1-1 0 0 0,1 0 0 0 0,0 0-1 0 0,0 0 1 0 0,0 0 0 0 0,0 0 0 0 0,1 0-9 0 0,0 1 1 0 0,0-1 0 0 0,0 0 0 0 0,0 0 0 0 0,0-1 1 0 0,0 1-1 0 0,1-1 0 0 0,-1 1 0 0 0,0-1 0 0 0,0 0 0 0 0,0 0 1 0 0,0-1-1 0 0,1 1 0 0 0,-1-1 0 0 0,0 1 0 0 0,0-1 0 0 0,0 0-1 0 0,18-7 55 0 0,0-2 0 0 0,0 0 0 0 0,-1-1 0 0 0,0-1 0 0 0,-1 0 0 0 0,-1-2 0 0 0,0 0 0 0 0,10-11-55 0 0,-22 18-35 0 0,0 1 0 0 0,-1-1 0 0 0,0 0 0 0 0,0 0 0 0 0,0-1 0 0 0,-1 1 0 0 0,0-1 0 0 0,2-6 35 0 0,-4 9-68 0 0,-1 4 184 0 0,-13 26 508 0 0,10-20-624 0 0,0 1 0 0 0,1-1 0 0 0,-1 1 0 0 0,1-1 0 0 0,1 1 0 0 0,-1 0 0 0 0,1 0 0 0 0,0-1 0 0 0,0 1 0 0 0,0 0 0 0 0,1 0 0 0 0,0-1 0 0 0,0 1 0 0 0,1 1 0 0 0,-1-4 35 0 0,0 0-1 0 0,0 0 1 0 0,1 0-1 0 0,-1-1 1 0 0,1 1-1 0 0,-1 0 1 0 0,1 0-1 0 0,0-1 1 0 0,0 1-1 0 0,0-1 1 0 0,1 0-1 0 0,-1 0 0 0 0,0 1 1 0 0,1-2-1 0 0,0 1 1 0 0,-1 0-1 0 0,1 0 1 0 0,0-1-1 0 0,0 1 1 0 0,0-1-1 0 0,2 1-34 0 0,-1-1-70 0 0,0 0 0 0 0,1 0 0 0 0,0 0 0 0 0,-1-1 0 0 0,1 0-1 0 0,-1 0 1 0 0,1 0 0 0 0,-1 0 0 0 0,1 0 0 0 0,0-1 0 0 0,-1 0 0 0 0,1 0 0 0 0,-1 0-1 0 0,0-1 1 0 0,1 0 70 0 0,8-3-392 0 0,2-1-736 0 0</inkml:trace>
  <inkml:trace contextRef="#ctx0" brushRef="#br0" timeOffset="502.609">529 72 9216 0 0,'0'0'421'0'0,"-2"-22"742"0"0,7-16 3085 0 0,-5 37-3530 0 0,0 1-73 0 0,6-2 1195 0 0,-6 2-1818 0 0,0 0 1 0 0,0 0-1 0 0,0 0 0 0 0,0 0 1 0 0,0 0-1 0 0,0 0 0 0 0,1-1 1 0 0,-1 1-1 0 0,0 0 1 0 0,0 0-1 0 0,0 0 0 0 0,0 0 1 0 0,0 0-1 0 0,1 0 1 0 0,-1 0-1 0 0,0 0 0 0 0,0 0 1 0 0,0 0-1 0 0,0 0 0 0 0,0 0 1 0 0,1 0-1 0 0,-1 0 1 0 0,0 0-1 0 0,0 0 0 0 0,0 0 1 0 0,0 0-1 0 0,1 0 1 0 0,-1 0-1 0 0,0 1 0 0 0,0-1 1 0 0,0 0-1 0 0,0 0 1 0 0,0 0-1 0 0,0 0 0 0 0,1 0 1 0 0,-1 0-1 0 0,0 0 0 0 0,0 0 1 0 0,0 1-1 0 0,0-1 1 0 0,0 0-1 0 0,0 0 0 0 0,0 0 1 0 0,0 0-1 0 0,0 0 1 0 0,1 1-1 0 0,-1-1 0 0 0,0 0 1 0 0,0 0-1 0 0,0 0 1 0 0,0 0-1 0 0,0 0 0 0 0,0 1 1 0 0,0-1-1 0 0,0 0-22 0 0,2 5 110 0 0,2 1-11 0 0,-1 1 0 0 0,0 0 1 0 0,0 0-1 0 0,0 1 1 0 0,-1-1-1 0 0,0 1 0 0 0,1 6-99 0 0,-3-9 35 0 0,1 0 0 0 0,1 0-1 0 0,-1 0 1 0 0,1-1 0 0 0,0 1-1 0 0,0 0 1 0 0,1-1 0 0 0,2 5-35 0 0,9 21 134 0 0,-3 7 144 0 0,-11-36-166 0 0,0-1 14 0 0,0 0 2 0 0,0 0-6 0 0,0 0-29 0 0,0 0-5 0 0,0 0 27 0 0,8-14 246 0 0,1-5-338 0 0,-8 17-23 0 0,1-1 0 0 0,-1 0-1 0 0,0 0 1 0 0,1 1 0 0 0,-1-1 0 0 0,1 1-1 0 0,1-2 1 0 0,4-3 0 0 0,-6 6 0 0 0,1 0 0 0 0,-1-1 0 0 0,1 1 0 0 0,-1-1 0 0 0,1 0 0 0 0,-1 1 0 0 0,0-1 0 0 0,0 0 0 0 0,0 0 0 0 0,0 0 0 0 0,0 0 0 0 0,0 0 0 0 0,-1 0 0 0 0,1 0 0 0 0,1-3-16 0 0,0 0 0 0 0,1 0 0 0 0,0 0 0 0 0,0 0-1 0 0,0 1 1 0 0,0-1 0 0 0,1 1 0 0 0,-1 0 0 0 0,1 0 0 0 0,0 0-1 0 0,0 0 1 0 0,1 1 0 0 0,-1 0 0 0 0,1 0 0 0 0,4-2 16 0 0,-7 4-3 0 0,0 0 0 0 0,1 1 0 0 0,-1 0 0 0 0,0-1 1 0 0,1 1-1 0 0,-1 0 0 0 0,0 0 0 0 0,1 1 0 0 0,-1-1 1 0 0,0 0-1 0 0,1 1 0 0 0,-1-1 0 0 0,0 1 0 0 0,0 0 0 0 0,0 0 1 0 0,1 0-1 0 0,-1 0 0 0 0,0 0 3 0 0,5 3-21 0 0,-1-1-1 0 0,1 2 1 0 0,-1-1 0 0 0,5 4 21 0 0,3 6-70 0 0,-1 1 0 0 0,0 0 0 0 0,3 6 70 0 0,-6-9-226 0 0,-4-4 220 0 0,-3-4-762 0 0,0 1 0 0 0,1-1 1 0 0,0 0-1 0 0,-1 0 0 0 0,1-1 1 0 0,2 2 767 0 0,4 3-1549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47.5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292 262 4608 0 0,'0'0'208'0'0,"2"-9"591"0"0,-3 6 8203 0 0,-1 1-8788 0 0,0 1 1 0 0,0 0-1 0 0,0 0 0 0 0,-1-1 1 0 0,1 2-1 0 0,0-1 1 0 0,-1 0-1 0 0,1 0 0 0 0,-1 1 1 0 0,1-1-1 0 0,0 1 0 0 0,-3 0-214 0 0,-34-2 693 0 0,37 2-526 0 0,-10 1 79 0 0,0 0 1 0 0,0 0-1 0 0,0 2 1 0 0,0-1-1 0 0,1 1 1 0 0,-1 1-1 0 0,1 0 0 0 0,0 1 1 0 0,0 0-1 0 0,1 1 1 0 0,-1 0-1 0 0,1 0 1 0 0,0 2-247 0 0,4-3 38 0 0,0 0 0 0 0,0 1-1 0 0,0 0 1 0 0,1 0 0 0 0,0 0 0 0 0,0 0 0 0 0,1 1 0 0 0,0 0 0 0 0,0 0-38 0 0,2-4-3 0 0,1 0-1 0 0,-1 1 1 0 0,1-1-1 0 0,0 0 1 0 0,1 0 0 0 0,-1 0-1 0 0,0 1 1 0 0,1-1-1 0 0,0 0 1 0 0,-1 1 0 0 0,1-1-1 0 0,1 0 1 0 0,-1 1-1 0 0,0-1 1 0 0,1 0 0 0 0,0 1-1 0 0,0-1 1 0 0,0 0 0 0 0,0 0-1 0 0,0 0 1 0 0,1 0-1 0 0,1 3 4 0 0,1 0 65 0 0,1 0 0 0 0,0 0-1 0 0,1-1 1 0 0,-1 1 0 0 0,1-1 0 0 0,0 0-1 0 0,0-1 1 0 0,1 1 0 0 0,-1-1-1 0 0,1 0 1 0 0,0-1 0 0 0,7 3-65 0 0,0-1 84 0 0,1 0-1 0 0,-1-1 1 0 0,1 0 0 0 0,0-1-1 0 0,0-1 1 0 0,4 0-84 0 0,4-1 75 0 0,0 0-1 0 0,-1-2 1 0 0,1 0-1 0 0,0-2 1 0 0,19-4-75 0 0,-31 4 25 0 0,0 0 1 0 0,-1 0-1 0 0,1-1 0 0 0,-1 0 0 0 0,0-1 1 0 0,0 0-1 0 0,0-1 0 0 0,-1 0 0 0 0,0-1 0 0 0,0 1 1 0 0,-1-2-1 0 0,8-7-25 0 0,-14 13 30 0 0,0 0 0 0 0,0 0 0 0 0,-1-1 1 0 0,1 1-1 0 0,0 0 0 0 0,-1-1 0 0 0,0 0 0 0 0,1 1 1 0 0,-1-1-1 0 0,0 0 0 0 0,0 0 0 0 0,-1 1 0 0 0,1-1 1 0 0,-1 0-1 0 0,1 0 0 0 0,-1 0 0 0 0,0 0 0 0 0,0-1-30 0 0,-1 0 47 0 0,1 0 1 0 0,-1 1-1 0 0,0-1 0 0 0,0 1 0 0 0,-1-1 0 0 0,1 1 0 0 0,-1 0 1 0 0,0-1-1 0 0,0 1 0 0 0,0 0 0 0 0,0 0 0 0 0,0 0 0 0 0,-1 0-47 0 0,-6-6 85 0 0,-1 1 0 0 0,1 0 0 0 0,-1 0 0 0 0,-1 1-1 0 0,1 0 1 0 0,-1 1 0 0 0,0 0 0 0 0,-2 0-85 0 0,-58-17-194 0 0,69 22-821 0 0,-8-2 382 0 0,6 1-8809 0 0,4 2 3369 0 0</inkml:trace>
  <inkml:trace contextRef="#ctx0" brushRef="#br0" timeOffset="317.78">412 18 8288 0 0,'0'0'381'0'0,"0"-1"-6"0"0,0-4-242 0 0,0-6 1218 0 0,0 10 154 0 0,0 1 79 0 0,0 0-137 0 0,0 0-637 0 0,0 0-275 0 0,0 0-58 0 0,0 0-48 0 0,-4 6 54 0 0,-16 25 1109 0 0,2 1 0 0 0,-11 26-1592 0 0,-11 19 1272 0 0,-41 98-75 0 0,26-59-977 0 0,17-42 126 0 0,22-43 4 0 0,0 0 1 0 0,-10 33-351 0 0,1 5-28 0 0,-6 5 28 0 0,22-59-7227 0 0,5-9-292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41.7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228 318 16471 0 0,'-8'-2'1491'0'0,"4"2"-1467"0"0,0-1 0 0 0,-1 2 1 0 0,1-1-1 0 0,0 0 0 0 0,0 1 0 0 0,-1 0 0 0 0,1 0 0 0 0,0 0 1 0 0,0 0-1 0 0,0 1 0 0 0,0 0 0 0 0,0-1 0 0 0,0 2 1 0 0,1-1-1 0 0,-3 2-24 0 0,-8 6 24 0 0,-1 1 0 0 0,2 1 0 0 0,-3 3-24 0 0,-3 3 64 0 0,10-10 8 0 0,1 0 1 0 0,0 1-1 0 0,1-1 0 0 0,0 2 1 0 0,0-1-1 0 0,1 1 1 0 0,0 0-1 0 0,1 0 0 0 0,0 0 1 0 0,-1 4-73 0 0,6-13 25 0 0,0 0 0 0 0,-1 0 0 0 0,1 0 0 0 0,0-1 0 0 0,0 1 1 0 0,-1 0-1 0 0,1 0 0 0 0,0 0 0 0 0,0 0 0 0 0,0 0 0 0 0,0 0 0 0 0,0 0 0 0 0,0-1 1 0 0,1 1-1 0 0,-1 0 0 0 0,0 0 0 0 0,0 0 0 0 0,0 0 0 0 0,1 0 0 0 0,-1-1 0 0 0,1 1 1 0 0,-1 0-1 0 0,1 0 0 0 0,-1 0 0 0 0,1-1 0 0 0,-1 1 0 0 0,1 0 0 0 0,-1-1 0 0 0,1 1 1 0 0,0-1-1 0 0,-1 1 0 0 0,1-1 0 0 0,0 1 0 0 0,0-1 0 0 0,-1 1 0 0 0,1-1 0 0 0,0 1 1 0 0,0-1-1 0 0,0 0 0 0 0,0 0 0 0 0,-1 1 0 0 0,1-1 0 0 0,0 0 0 0 0,1 0-25 0 0,1 1 41 0 0,1-1 0 0 0,0 0 0 0 0,-1 1 0 0 0,1-2 0 0 0,-1 1 0 0 0,1 0 0 0 0,0-1 0 0 0,-1 1-1 0 0,1-1 1 0 0,0 0-41 0 0,5-4 2 0 0,-1 0-1 0 0,1 0 0 0 0,-1 0 0 0 0,0-1 1 0 0,-1-1-1 0 0,0 1 0 0 0,0-1 0 0 0,0 0 0 0 0,0-1-1 0 0,9-10 1 0 0,2-1-5 0 0,-14 14 15 0 0,0 0-1 0 0,0 0 1 0 0,1 1-1 0 0,0-1 1 0 0,0 1-1 0 0,0 1 1 0 0,0-1-1 0 0,1 0-10 0 0,-5 4 75 0 0,-1 0-6 0 0,0 0-5 0 0,14 22 304 0 0,-11-17-310 0 0,-1 1 0 0 0,-1-1 0 0 0,1 1 0 0 0,-1 0 0 0 0,0 0-1 0 0,-1 0 1 0 0,1 0 0 0 0,-1 1-58 0 0,2 16 81 0 0,-1-18-55 0 0,0 0-1 0 0,0 0 1 0 0,1 0-1 0 0,-1 0 0 0 0,1 0 1 0 0,0-1-1 0 0,1 1 0 0 0,-1-1 1 0 0,1 0-1 0 0,1 2-25 0 0,-3-4-12 0 0,1 0-1 0 0,0 0 0 0 0,-1 0 0 0 0,1-1 0 0 0,0 1 1 0 0,0 0-1 0 0,0-1 0 0 0,1 1 0 0 0,-1-1 1 0 0,0 0-1 0 0,1 0 0 0 0,-1 0 0 0 0,0 0 1 0 0,1 0-1 0 0,-1 0 0 0 0,1 0 0 0 0,0-1 1 0 0,-1 0-1 0 0,1 1 0 0 0,1-1 13 0 0,7-1-1026 0 0,1 0 1 0 0,0-1-1 0 0,0 0 1 0 0,-1-1-1 0 0,1 0 0 0 0,-1-1 1 0 0,0 0-1 0 0,0-1 1 0 0,6-3 1025 0 0,0 0-1528 0 0</inkml:trace>
  <inkml:trace contextRef="#ctx0" brushRef="#br0" timeOffset="3775.778">509 431 5640 0 0,'0'0'257'0'0,"0"0"-2"0"0,0-16-51 0 0,0 11 438 0 0,-1 1-1 0 0,1-1 1 0 0,-1 0 0 0 0,0 0 0 0 0,0 1-1 0 0,-2-3-641 0 0,3 5 570 0 0,-2-24 9589 0 0,-1 18-9355 0 0,2 7-472 0 0,1 1-4 0 0,0 0-21 0 0,0 0-90 0 0,0 0-38 0 0,0 0-10 0 0,9 19 10 0 0,-4-5-175 0 0,-1 0-1 0 0,0 0 1 0 0,-1 0-1 0 0,1 14-3 0 0,4 18-25 0 0,-4-12 25 0 0,-4-26 2 0 0,1-1 1 0 0,0 1 0 0 0,0 0 0 0 0,2 3-3 0 0,-3-5 31 0 0,0-5-28 0 0,0 0 0 0 0,0 0 1 0 0,0 0-1 0 0,1-1 0 0 0,-1 1 0 0 0,0 0 0 0 0,0 0 0 0 0,0 0 0 0 0,1 0 0 0 0,-1 0 1 0 0,0 0-1 0 0,1-1 0 0 0,-1 1 0 0 0,1 0 0 0 0,-1 0 0 0 0,1 0-3 0 0,0-1 32 0 0,0-1-1 0 0,0 1 0 0 0,-1-1 1 0 0,1 1-1 0 0,0-1 0 0 0,-1 1 1 0 0,1-1-1 0 0,0 1 0 0 0,-1-1 1 0 0,1 0-1 0 0,-1 1 1 0 0,1-1-1 0 0,-1 0 0 0 0,1 0-31 0 0,-1 0 37 0 0,6-8-93 0 0,-1 1 0 0 0,-1-2-1 0 0,0 1 1 0 0,0 0 0 0 0,-1-1-1 0 0,0 0 1 0 0,1-6 56 0 0,0 1-7 0 0,0 0 0 0 0,1 1-1 0 0,2-1 8 0 0,3-9 0 0 0,-6 13-37 0 0,1 1-1 0 0,0-1 1 0 0,1 1 0 0 0,3-4 37 0 0,-6 10-4 0 0,0 0-3 0 0,0-1 0 0 0,0 1 0 0 0,1 0 0 0 0,-1 1 0 0 0,1-1 0 0 0,0 1 0 0 0,0-1 7 0 0,-2 3-1 0 0,-1 1 1 0 0,0-1-1 0 0,0 1 0 0 0,0-1 0 0 0,0 1 0 0 0,0-1 0 0 0,0 1 0 0 0,1 0 0 0 0,-1 0 0 0 0,0-1 0 0 0,0 1 0 0 0,1 0 0 0 0,-1 0 0 0 0,0 0 0 0 0,0 0 0 0 0,0 0 0 0 0,1 1 0 0 0,-1-1 1 0 0,0 0-1 0 0,0 1 0 0 0,0-1 0 0 0,0 0 0 0 0,1 1 0 0 0,-1 0 0 0 0,0-1 0 0 0,0 1 0 0 0,0-1 0 0 0,0 1 0 0 0,0 0 0 0 0,0 0 0 0 0,0 0 0 0 0,0 0 1 0 0,1 1 6 0 0,-1 0 0 0 0,1 0 0 0 0,-1 0 0 0 0,1 1 0 0 0,-1-1 0 0 0,0 0 0 0 0,0 1 0 0 0,0-1 0 0 0,0 0 0 0 0,0 1 0 0 0,0-1 0 0 0,-1 1 0 0 0,1 0 0 0 0,-1 1-6 0 0,6 20 54 0 0,-3-15-15 0 0,0 1 0 0 0,-1-1 0 0 0,0 1 0 0 0,-1 0 0 0 0,0-1 0 0 0,-1 6-39 0 0,1-4 43 0 0,0 0 0 0 0,0 1 0 0 0,1-1 0 0 0,2 7-43 0 0,-3-16-109 0 0,0 0-1 0 0,0 0 0 0 0,0 0 1 0 0,0 0-1 0 0,0 0 1 0 0,0 0-1 0 0,0-1 0 0 0,0 1 1 0 0,1 0-1 0 0,-1-1 1 0 0,1 1-1 0 0,-1-1 0 0 0,1 1 1 0 0,0-1-1 0 0,-1 0 1 0 0,1 0-1 0 0,0 0 0 0 0,0 0 1 0 0,0 0-1 0 0,0 0 1 0 0,0 0-1 0 0,0-1 0 0 0,0 1 1 0 0,0-1-1 0 0,0 1 1 0 0,0-1-1 0 0,1 0 0 0 0,-1 0 1 0 0,0 0-1 0 0,0 0 1 0 0,0 0-1 0 0,1-1 110 0 0,6 0-734 0 0,0 0-1 0 0,1-1 0 0 0,-1 0 1 0 0,0-1-1 0 0,0 0 1 0 0,6-4 734 0 0,-1 0-1821 0 0</inkml:trace>
  <inkml:trace contextRef="#ctx0" brushRef="#br0" timeOffset="4794.452">1149 282 6448 0 0,'0'0'498'0'0,"0"0"4"0"0,-13 1 5955 0 0,5 1-5956 0 0,1 1 0 0 0,0 0-1 0 0,0 0 1 0 0,0 0 0 0 0,0 1 0 0 0,0 0 0 0 0,1 0-1 0 0,0 1 1 0 0,0 0 0 0 0,0 0 0 0 0,0 1 0 0 0,1-1 0 0 0,-3 5-501 0 0,-8 10 353 0 0,0 1 1 0 0,1 1 0 0 0,-3 9-354 0 0,15-26 21 0 0,0 1 1 0 0,0 0 0 0 0,1-1-1 0 0,-1 1 1 0 0,1 0-1 0 0,1 0 1 0 0,-1 1 0 0 0,1-1-1 0 0,0 1-21 0 0,2-6 47 0 0,0 0 0 0 0,0-1-1 0 0,0 1 1 0 0,0 0 0 0 0,0-1-1 0 0,1 0 1 0 0,-1 1 0 0 0,0-1-1 0 0,0 0 1 0 0,0 1 0 0 0,1-1-1 0 0,-1 0 1 0 0,0 0 0 0 0,0 0-1 0 0,1 0-46 0 0,6-3 120 0 0,-1 1-1 0 0,0-1 0 0 0,1 0 0 0 0,-1-1 0 0 0,0 0 1 0 0,-1 0-1 0 0,1-1 0 0 0,4-4-119 0 0,15-8 32 0 0,2-1-530 0 0,-16 10 620 0 0,1 0 0 0 0,0 1 1 0 0,3-1-123 0 0,-11 6-29 0 0,0 0 0 0 0,-1 1 1 0 0,1-1-1 0 0,0 1 0 0 0,0 0 0 0 0,0 0 1 0 0,0 1-1 0 0,0 0 0 0 0,0 0 1 0 0,0 0-1 0 0,3 1 29 0 0,-4-1-15 0 0,-1 1 1 0 0,0 1-1 0 0,1-1 0 0 0,-1 0 1 0 0,0 1-1 0 0,0 0 1 0 0,0-1-1 0 0,0 1 0 0 0,0 1 1 0 0,0-1-1 0 0,-1 0 1 0 0,1 1-1 0 0,-1-1 0 0 0,1 1 1 0 0,-1 0-1 0 0,0-1 0 0 0,1 3 15 0 0,6 9 218 0 0,-1 0 0 0 0,0 1-1 0 0,1 4-217 0 0,-6-12 109 0 0,3 9-119 0 0,0-1-1 0 0,-1 0 1 0 0,-1 1-1 0 0,-1 0 1 0 0,0 0-1 0 0,-1 0 1 0 0,-1 0-1 0 0,0 0 1 0 0,-1 1-1 0 0,-1-1 0 0 0,0 0 1 0 0,-1 0-1 0 0,-1 0 1 0 0,-1 0-1 0 0,0 0 1 0 0,-1-1-1 0 0,-1 0 1 0 0,0 0-1 0 0,-2 2 11 0 0,4-8 73 0 0,-1 0 0 0 0,1 0-1 0 0,-2-1 1 0 0,1 0 0 0 0,-1 0 0 0 0,-1 0-1 0 0,1 0 1 0 0,-1-1 0 0 0,-3 2-73 0 0,6-7 52 0 0,1 1 0 0 0,0-1 1 0 0,-1 0-1 0 0,0 0 0 0 0,1 0 0 0 0,-1 0 1 0 0,0-1-1 0 0,0 1 0 0 0,0-1 1 0 0,0 0-1 0 0,0 0 0 0 0,0-1 1 0 0,-1 1-1 0 0,1-1 0 0 0,0 0 0 0 0,0 0 1 0 0,0 0-1 0 0,-1-1 0 0 0,1 1 1 0 0,0-1-1 0 0,0 0 0 0 0,0-1 1 0 0,-3 0-53 0 0,2 0 20 0 0,0-1 0 0 0,-1 0 0 0 0,1 0 0 0 0,0 0 1 0 0,0-1-1 0 0,1 0 0 0 0,-1 0 0 0 0,1 0 1 0 0,0 0-1 0 0,0 0 0 0 0,0-1 0 0 0,-1-3-20 0 0,1 3 20 0 0,0-2 0 0 0,0 1 0 0 0,1 0 0 0 0,0-1 0 0 0,0 0-1 0 0,0 0 1 0 0,1 0 0 0 0,0 0 0 0 0,1 0 0 0 0,-1-2-20 0 0,2 2 3 0 0,0-1 0 0 0,0 1 0 0 0,0 0 0 0 0,1-1 0 0 0,0 1 0 0 0,0 0-1 0 0,1-1 1 0 0,0 1 0 0 0,2-4-3 0 0,1-1-20 0 0,0 0-1 0 0,1 0 1 0 0,0 1 0 0 0,1 0-1 0 0,4-3 21 0 0,9-12-169 0 0,2 1-1 0 0,1 1 1 0 0,24-19 169 0 0,201-164-1017 0 0,-208 174 1012 0 0,62-48-312 0 0,-88 70 412 0 0,-1 0 0 0 0,0-1-1 0 0,0-1 1 0 0,-2 0 0 0 0,1 0-1 0 0,5-10-94 0 0,-14 18-5 0 0,0 0-1 0 0,-1 0 0 0 0,1 0 1 0 0,-1-1-1 0 0,0 1 1 0 0,0-1-1 0 0,0 1 0 0 0,-1-1 1 0 0,0-1 5 0 0,0 6 31 0 0,-1-1 0 0 0,0 0 0 0 0,0 0 0 0 0,0 0 0 0 0,0 1 0 0 0,0-1 0 0 0,0 0 0 0 0,-1 0 0 0 0,1 0 0 0 0,0 0 0 0 0,-1 1 0 0 0,1-1 0 0 0,-1 0 0 0 0,0 1 0 0 0,0-1 0 0 0,0 0 0 0 0,0 1 0 0 0,0-1 0 0 0,0 1 0 0 0,0-1 0 0 0,0 1 0 0 0,0 0 0 0 0,-1-1 0 0 0,1 1 0 0 0,0 0 0 0 0,-1 0 0 0 0,1 0 0 0 0,-1 0 0 0 0,0 0 0 0 0,0 0-31 0 0,1 1-17 0 0,0-1 0 0 0,0 1-1 0 0,0 0 1 0 0,0 0 0 0 0,0-1 0 0 0,0 1-1 0 0,0 0 1 0 0,0 0 0 0 0,0 0 0 0 0,0 0-1 0 0,0 0 1 0 0,0 1 0 0 0,0-1 0 0 0,0 0-1 0 0,1 0 1 0 0,-1 1 0 0 0,0-1-1 0 0,0 0 1 0 0,0 1 0 0 0,0 0 17 0 0,-2 0-10 0 0,0 1-1 0 0,1 0 1 0 0,-1 0 0 0 0,1 0 0 0 0,0 0 0 0 0,-1 0-1 0 0,1 1 11 0 0,-4 4-55 0 0,1 0-1 0 0,0 0 1 0 0,1 0-1 0 0,0 1 1 0 0,0 0 55 0 0,-4 12-188 0 0,1 0 0 0 0,1 1 0 0 0,1 0 0 0 0,1 1 188 0 0,-6 21 138 0 0,8-31 1 0 0,0 0 0 0 0,1 0 0 0 0,0 0 0 0 0,2 12-139 0 0,-1-11 32 0 0,0 1-32 0 0,1 0 0 0 0,1 0 0 0 0,0 0 0 0 0,1 0 0 0 0,0 0 0 0 0,1-1 0 0 0,5 11 0 0 0,-6-19 28 0 0,0 0 0 0 0,0 0 0 0 0,1 0 0 0 0,0 0 0 0 0,0 0 0 0 0,0-1 0 0 0,0 1 0 0 0,1-1 0 0 0,0-1 0 0 0,0 1 0 0 0,0 0-1 0 0,0-1 1 0 0,0 0 0 0 0,1-1 0 0 0,-1 1 0 0 0,1-1 0 0 0,0 0 0 0 0,0 0 0 0 0,0-1 0 0 0,0 1 0 0 0,0-1-28 0 0,4 1 44 0 0,1-1 0 0 0,-1 0 1 0 0,0-1-1 0 0,1 0 0 0 0,-1 0 0 0 0,1-1 0 0 0,-1-1 1 0 0,0 0-1 0 0,1 0 0 0 0,-1-1 0 0 0,0 0 1 0 0,0-1-45 0 0,-2 0-42 0 0,0 0 1 0 0,0 0-1 0 0,-1-1 1 0 0,1-1-1 0 0,-1 1 1 0 0,0-1 0 0 0,-1 0-1 0 0,0-1 1 0 0,0 1-1 0 0,0-1 1 0 0,-1 0 0 0 0,2-4 41 0 0,-3 5-30 0 0,0 0 1 0 0,-1 0 0 0 0,0-1-1 0 0,0 1 1 0 0,-1-1 0 0 0,1 1 0 0 0,-2-1-1 0 0,1 0 1 0 0,-1 0 0 0 0,0 0 0 0 0,0 0-1 0 0,-1 0 1 0 0,0 0 0 0 0,0 0 0 0 0,0 0-1 0 0,-2-1 30 0 0,2 6-17 0 0,0 0-1 0 0,-1 1 0 0 0,1-1 0 0 0,-1 0 1 0 0,1 1-1 0 0,-1-1 0 0 0,0 1 1 0 0,0-1-1 0 0,1 1 0 0 0,-1-1 1 0 0,0 1-1 0 0,0 0 0 0 0,-1-1 1 0 0,1 1-1 0 0,0 0 0 0 0,0 0 1 0 0,-1 0-1 0 0,1 0 0 0 0,0 0 0 0 0,-1 0 1 0 0,1 0-1 0 0,-1 1 0 0 0,1-1 1 0 0,-1 0-1 0 0,0 1 0 0 0,0-1 18 0 0,0 1-24 0 0,-1-1-1 0 0,1 1 0 0 0,-1 0 0 0 0,1 0 1 0 0,-1 0-1 0 0,1 0 0 0 0,-1 1 1 0 0,1-1-1 0 0,0 1 0 0 0,-1-1 1 0 0,1 1-1 0 0,-1 0 0 0 0,1 0 0 0 0,0 0 1 0 0,0 0-1 0 0,-1 0 0 0 0,0 1 25 0 0,-3 3 16 0 0,0 0 0 0 0,1 0-1 0 0,-1 0 1 0 0,1 1-1 0 0,0 0 1 0 0,1 0 0 0 0,0 0-1 0 0,-1 0 1 0 0,2 1-1 0 0,-1-1 1 0 0,1 1 0 0 0,0 0-1 0 0,-1 7-15 0 0,1-6 16 0 0,1 1-1 0 0,0-1 1 0 0,0 1-1 0 0,1-1 0 0 0,0 1 1 0 0,1-1-1 0 0,0 1 1 0 0,0 0-1 0 0,1-1 0 0 0,0 1 1 0 0,0-1-1 0 0,1 1-15 0 0,0-2 55 0 0,1 0-1 0 0,-1 0 1 0 0,1 0 0 0 0,1-1-1 0 0,-1 1 1 0 0,1-1-1 0 0,0 0 1 0 0,0 0-1 0 0,1 0 1 0 0,0-1-1 0 0,0 0 1 0 0,0 1 0 0 0,1-2-1 0 0,-1 1 1 0 0,1-1-1 0 0,0 0 1 0 0,1 0-1 0 0,-1 0 1 0 0,0-1-1 0 0,1 0 1 0 0,0-1 0 0 0,0 1-1 0 0,0-1 1 0 0,0 0-1 0 0,7 0-54 0 0,12 2 33 0 0,0-2 0 0 0,1 0 1 0 0,-1-2-1 0 0,25-2-33 0 0,-30-1-3675 0 0,-1 0 0 0 0,5-2 3675 0 0,-3-1-7798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53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121 157 3224 0 0,'0'0'143'0'0,"0"0"142"0"0,0 0 495 0 0,0 0 216 0 0,0 0 41 0 0,0 0-49 0 0,13-9 1595 0 0,-12 9-2408 0 0,0 0 0 0 0,-1-1 0 0 0,1 1 0 0 0,-1-1 0 0 0,0 1 0 0 0,1-1 0 0 0,-1 1 0 0 0,1-1 0 0 0,-1 1 0 0 0,0-1 0 0 0,1 0 0 0 0,-1 1 0 0 0,0-1 0 0 0,0 1 0 0 0,1-1 0 0 0,-1 0 0 0 0,0 1 0 0 0,0-1 0 0 0,0 0 0 0 0,0 1 0 0 0,0-1 0 0 0,0 1 1 0 0,0-1-1 0 0,0 0 0 0 0,0 1 0 0 0,0-1 0 0 0,0 0 0 0 0,0 1 0 0 0,-1-1-175 0 0,1-5 312 0 0,0 5 54 0 0,0 1-171 0 0,0 0-71 0 0,0 0-17 0 0,0 0 9 0 0,0 0 50 0 0,0 0 23 0 0,0 0 3 0 0,0 0 2 0 0,0 0 6 0 0,-3-2 131 0 0,2 1-321 0 0,1 1 0 0 0,0 0 0 0 0,0-1 1 0 0,-1 1-1 0 0,1 0 0 0 0,0 0 0 0 0,0-1 0 0 0,-1 1 0 0 0,1 0 0 0 0,0 0 0 0 0,-1 0 0 0 0,1-1 0 0 0,0 1 0 0 0,0 0 0 0 0,-1 0 0 0 0,1 0 0 0 0,-1 0 0 0 0,1 0 0 0 0,0 0 0 0 0,-1 0 0 0 0,1 0 0 0 0,0 0 0 0 0,-1 0 0 0 0,1 0 0 0 0,0 0 0 0 0,-1 0 0 0 0,1 0 0 0 0,0 0 0 0 0,-1 0-10 0 0,-4 0 69 0 0,0 0 0 0 0,0 0-1 0 0,-1 1 1 0 0,1-1-1 0 0,0 1 1 0 0,0 1-1 0 0,-2 0-68 0 0,-23 11 544 0 0,29-13-452 0 0,0 1-8 0 0,-1 0 0 0 0,1 1-1 0 0,-1-1 1 0 0,1 0-1 0 0,-1 0 1 0 0,1 1 0 0 0,0-1-1 0 0,0 1 1 0 0,0-1-1 0 0,-1 2-83 0 0,-1 1 138 0 0,1-2-136 0 0,0-1-1 0 0,0 1 1 0 0,1 0 0 0 0,-1 0 0 0 0,1 0 0 0 0,0 0 0 0 0,-1 1 0 0 0,1-1-1 0 0,0 0 1 0 0,0 1 0 0 0,0-1 0 0 0,1 0 0 0 0,-1 1 0 0 0,0-1 0 0 0,1 1 0 0 0,0-1-1 0 0,-1 3-1 0 0,-4 16-11 0 0,3-16 13 0 0,1 0 1 0 0,-1 0-1 0 0,1 0 1 0 0,0-1-1 0 0,0 1 1 0 0,0 1-1 0 0,1-1 1 0 0,-1 0-1 0 0,1 0 1 0 0,1 0-1 0 0,-1 0 1 0 0,1 3-3 0 0,2 4 109 0 0,0 0 1 0 0,0 0-1 0 0,1 0 1 0 0,3 6-110 0 0,-6-16 37 0 0,0 0 0 0 0,1 0 0 0 0,-1-1 0 0 0,0 1 0 0 0,1-1 0 0 0,-1 1 0 0 0,1-1 1 0 0,-1 1-1 0 0,1-1 0 0 0,0 0 0 0 0,0 0 0 0 0,-1 0 0 0 0,1 0 0 0 0,0 0 0 0 0,0 0 0 0 0,0 0 0 0 0,0-1 1 0 0,1 1-38 0 0,5 1 195 0 0,0 0 1 0 0,0 0-1 0 0,8 0-195 0 0,-5-1 69 0 0,0 0 0 0 0,0 0 0 0 0,0-1 0 0 0,0 0 0 0 0,0-1 0 0 0,0-1 0 0 0,0 0 0 0 0,9-2-69 0 0,-9 0 56 0 0,-8 4-42 0 0,0-1 0 0 0,0 0 0 0 0,0 0 0 0 0,0 0 0 0 0,0-1 0 0 0,0 1 0 0 0,0-1 0 0 0,0 1 0 0 0,2-3-14 0 0,1-2 1 0 0,0 0 0 0 0,0-1 0 0 0,0 1 0 0 0,-1-2 1 0 0,0 1-1 0 0,0 0 0 0 0,-1-1 0 0 0,0 0 0 0 0,2-5-1 0 0,-6 13 0 0 0,0-1 0 0 0,1 0 0 0 0,-1 0-1 0 0,0 0 1 0 0,0 0 0 0 0,0 0 0 0 0,0 0 0 0 0,0 0-1 0 0,0 0 1 0 0,0 0 0 0 0,0 0 0 0 0,0 0 0 0 0,0 0-1 0 0,0 0 1 0 0,0 1 0 0 0,-1-1 0 0 0,1-1 0 0 0,-1 2 3 0 0,1-1 1 0 0,0 0-1 0 0,0 0 0 0 0,-1 0 1 0 0,1 0-1 0 0,0 0 0 0 0,0 0 1 0 0,0 0-1 0 0,0 0 0 0 0,0 0 1 0 0,0 0-1 0 0,0 0 0 0 0,0 0 1 0 0,1 1-1 0 0,-1-1 0 0 0,0 0 1 0 0,1-1-4 0 0,4-30 10 0 0,-5 26-10 0 0,-1-1 44 0 0,1 7-33 0 0,-10-16-15 0 0,8 14-77 0 0,-3-5 62 0 0,-3-2 20 0 0,4 6-1 0 0,2 1 0 0 0,2 1 0 0 0,0 0 0 0 0,0 0 0 0 0,0-1 0 0 0,0 1 0 0 0,-1 0 0 0 0,1 0 0 0 0,-1 0 0 0 0,1 0 0 0 0,0 0 0 0 0,-1 0 0 0 0,0 0 0 0 0,1 1 0 0 0,-1-1 0 0 0,0 0 0 0 0,1 0 0 0 0,-2 0 0 0 0,-1-5 0 0 0,2 5 0 0 0,-2 2 0 0 0,-15-14 0 0 0,15 10 0 0 0,-11-8 0 0 0,10 6 0 0 0,3 2 0 0 0,-4 1 0 0 0,2-2 0 0 0,-1-1 0 0 0,2 2 0 0 0,-2 1 0 0 0,1-1 0 0 0,-2 1-12 0 0,4 1-52 0 0,1 1-22 0 0,-6 5-630 0 0,0 1-6503 0 0,6-6 5509 0 0</inkml:trace>
  <inkml:trace contextRef="#ctx0" brushRef="#br0" timeOffset="428.871">245 16 4144 0 0,'3'-10'567'0'0,"-3"10"250"0"0,0-6 9135 0 0,-6 17-8089 0 0,-6 19-2015 0 0,7-10 584 0 0,-1-1 0 0 0,-1 0 0 0 0,0 0 0 0 0,-1 0 0 0 0,-1-1 0 0 0,-5 7-432 0 0,0 1 343 0 0,10-16-286 0 0,-1-1-1 0 0,-1 1 0 0 0,-2 2-56 0 0,-9 19 16 0 0,12-23 63 0 0,-1 0 0 0 0,2 0 1 0 0,-1 0-1 0 0,1 1 0 0 0,0-1 0 0 0,0 2-79 0 0,1-2 21 0 0,-4 9 171 0 0,4-11-138 0 0,0 4 37 0 0,-1 8 180 0 0,3-9-379 0 0,0 5-391 0 0,0-9-3231 0 0,-2 0 2324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52.1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39 3680 0 0,'0'0'284'0'0,"0"0"-56"0"0,0 0 460 0 0,-1-3 3052 0 0,-2-10-2543 0 0,-3 2-267 0 0,1 1 4268 0 0,8 9-3211 0 0,5 4-1760 0 0,3 1-198 0 0,0 2 0 0 0,0 0 0 0 0,1 1-29 0 0,-9-4 11 0 0,1-1-1 0 0,-1 1 1 0 0,0 0-1 0 0,0 0 1 0 0,0 0-1 0 0,0 1 1 0 0,0-1-1 0 0,-1 1 1 0 0,0-1-1 0 0,2 4-10 0 0,24 39 408 0 0,-19-29-317 0 0,0-1-1 0 0,2-1 0 0 0,0 1-90 0 0,20 30 212 0 0,-16-8-39 0 0,-12-32-89 0 0,-1 1 1 0 0,1-1-1 0 0,-1 1 0 0 0,-1 0 0 0 0,1-1 0 0 0,-1 1 0 0 0,0 5-84 0 0,5 23 14 0 0,-5-27 10 0 0,-1 7 26 0 0,1-13-35 0 0,-1-1 1 0 0,0 1 0 0 0,0 0-1 0 0,0-1 1 0 0,0 1 0 0 0,0-1-1 0 0,-1 1 1 0 0,1 0 0 0 0,0-1-1 0 0,-1 1 1 0 0,1-1 0 0 0,-1 1-1 0 0,0 0-15 0 0,0-1 64 0 0,1 0-10 0 0,0 4-44 0 0,0 1-10 0 0,1-1 0 0 0,2 0 0 0 0,0 1 0 0 0,0-2-14 0 0,-2-3-88 0 0,-1-1-132 0 0,0 0-57 0 0,0 0-12 0 0,0 0-18 0 0,0 0-72 0 0,1 0 52 0 0,1 0 0 0 0,0 0 0 0 0,-1-1 0 0 0,1 1 1 0 0,0-1-1 0 0,-1 1 0 0 0,1-1 0 0 0,-1 1 0 0 0,1-1 0 0 0,-1 0 1 0 0,1 0 340 0 0,5-4-1028 0 0,4-3-906 0 0,-6 0 856 0 0</inkml:trace>
  <inkml:trace contextRef="#ctx0" brushRef="#br0" timeOffset="352.457">343 331 7200 0 0,'0'0'330'0'0,"0"0"-8"0"0,0 0-117 0 0,0 0 290 0 0,0 0 147 0 0,0 0 29 0 0,0 0-32 0 0,0 0-169 0 0,0 0-76 0 0,0 0-12 0 0,0 0-19 0 0,0 0-62 0 0,0 0-21 0 0,0 0-6 0 0,-5 6 582 0 0,2-2-661 0 0,1 1 1 0 0,-1-1-1 0 0,1 0 1 0 0,0 1-1 0 0,0 0 1 0 0,1-1 0 0 0,-1 1-1 0 0,1 0 1 0 0,0 0-1 0 0,0 3-195 0 0,-2 6 317 0 0,-6 33-83 0 0,8-46-187 0 0,1 0 1 0 0,0 0-1 0 0,-1 0 0 0 0,1 0 0 0 0,0 0 0 0 0,-1 0 1 0 0,1 0-1 0 0,-1-1 0 0 0,0 1 0 0 0,1 0 0 0 0,-1 0 1 0 0,0 0-1 0 0,1-1 0 0 0,-1 1 0 0 0,0 0 0 0 0,0-1 1 0 0,0 1-1 0 0,1 0 0 0 0,-1-1 0 0 0,0 1 0 0 0,0-1 1 0 0,0 0-1 0 0,0 1 0 0 0,0-1 0 0 0,0 0 0 0 0,0 1 1 0 0,0-1-1 0 0,0 0 0 0 0,-1 0-47 0 0,0 0 77 0 0,0 0-1 0 0,0 0 0 0 0,-1-1 1 0 0,1 1-1 0 0,0 0 1 0 0,0-1-1 0 0,0 0 1 0 0,0 1-1 0 0,0-1 0 0 0,-1-1-76 0 0,-87-36 608 0 0,64 27-352 0 0,20 9-215 0 0,0 0-1 0 0,0-1 1 0 0,0 0 0 0 0,0 0 0 0 0,0 0 0 0 0,1-1-1 0 0,-1 1 1 0 0,1-1 0 0 0,0-1 0 0 0,0 1-1 0 0,-2-4-40 0 0,-5-3 190 0 0,11 10-340 0 0,1 1-76 0 0,0 0-20 0 0,0 0-218 0 0,7-2-2679 0 0,2-4 1292 0 0,3 1-18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33.3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8 396 15088 0 0,'3'-1'156'0'0,"0"1"0"0"0,1-1 0 0 0,-1 0 1 0 0,0 0-1 0 0,0 0 0 0 0,0 0 0 0 0,0 0 1 0 0,0-1-1 0 0,0 0 0 0 0,0 1 0 0 0,-1-1 1 0 0,1 0-1 0 0,-1 0 0 0 0,1-1-156 0 0,33-33 1562 0 0,-35 35-1530 0 0,6-8 570 0 0,0-1 0 0 0,0 0 0 0 0,-1-1 0 0 0,0 1 0 0 0,3-9-602 0 0,-7 13 162 0 0,0-1 0 0 0,0 0 0 0 0,0 0 0 0 0,-1 1 0 0 0,0-1 0 0 0,-1 0 0 0 0,1 0 0 0 0,-1-7-162 0 0,0 13 132 0 0,-14-6 456 0 0,12 7-572 0 0,-1 0 0 0 0,1 0 0 0 0,-1 0 0 0 0,1 0 0 0 0,-1 1 0 0 0,1-1 0 0 0,-1 1 0 0 0,1 0 0 0 0,-1 0 0 0 0,1 0 0 0 0,0 0 0 0 0,-1 0-1 0 0,1 0 1 0 0,0 0 0 0 0,0 1 0 0 0,0-1 0 0 0,-1 2-16 0 0,-7 5 72 0 0,1 0-1 0 0,0 1 1 0 0,0 0-72 0 0,3-3 11 0 0,0 1 0 0 0,1 0 0 0 0,0 0 0 0 0,0 0 0 0 0,1 1 0 0 0,0 0 0 0 0,0 0-11 0 0,2-5 3 0 0,1 0 0 0 0,0 1 1 0 0,0-1-1 0 0,0 0 0 0 0,0 1 0 0 0,1-1 1 0 0,-1 0-1 0 0,1 1 0 0 0,0-1 0 0 0,0 1 0 0 0,0-1 1 0 0,0 0-1 0 0,1 1 0 0 0,0-1 0 0 0,-1 0 1 0 0,1 1-1 0 0,0-1 0 0 0,0 0 0 0 0,1 2-3 0 0,4 7 37 0 0,-4-9-18 0 0,-1 0 0 0 0,0 0 0 0 0,1 0 0 0 0,-1 0 0 0 0,1-1 0 0 0,0 1 0 0 0,0 0 0 0 0,0-1 0 0 0,0 0 0 0 0,0 1 0 0 0,1-1-19 0 0,12 8 89 0 0,-1 0 1 0 0,2-2 0 0 0,-1 1 0 0 0,15 4-90 0 0,-23-11 10 0 0,-1 1-1 0 0,1-1 0 0 0,0-1 1 0 0,0 1-1 0 0,0-1 1 0 0,0 0-1 0 0,0-1 1 0 0,-1 0-1 0 0,1 0 1 0 0,0 0-1 0 0,0-1 1 0 0,0 0-1 0 0,5-1-9 0 0,21-6-477 0 0,-25 7-249 0 0,1-1 0 0 0,-1 0 0 0 0,0 0 0 0 0,0-1 0 0 0,0 0 0 0 0,5-3 726 0 0,10-8-2096 0 0,4 0-14 0 0</inkml:trace>
  <inkml:trace contextRef="#ctx0" brushRef="#br0" timeOffset="301.989">568 247 16527 0 0,'-5'1'262'0'0,"1"0"0"0"0,-1 0 0 0 0,0 0-1 0 0,1 1 1 0 0,0 0 0 0 0,-1 0 0 0 0,1 0-1 0 0,0 0 1 0 0,0 1 0 0 0,-1 0-262 0 0,-14 8 1008 0 0,10-7-785 0 0,0 0 1 0 0,1 1-1 0 0,0 0 1 0 0,0 0-1 0 0,1 1 1 0 0,0-1-1 0 0,-1 2 1 0 0,2-1-1 0 0,-1 1 1 0 0,1 0-1 0 0,-4 7-223 0 0,-1-1 256 0 0,10-11-236 0 0,-1-1 0 0 0,1 1 1 0 0,0-1-1 0 0,0 1 0 0 0,0 0 1 0 0,0-1-1 0 0,0 1 0 0 0,0 0 1 0 0,0 0-1 0 0,0 0 0 0 0,1 0 1 0 0,-1 0-1 0 0,1 0 0 0 0,-1 0-20 0 0,0 7 0 0 0,0-6 0 0 0,0-1 0 0 0,1 0 0 0 0,0 0 0 0 0,-1 0 0 0 0,1 0 0 0 0,0 0 0 0 0,0 0 0 0 0,0 0 0 0 0,0 1 0 0 0,1-1 0 0 0,-1 0 0 0 0,0 0 0 0 0,1 0 0 0 0,0 0 0 0 0,-1 0 0 0 0,1 0 0 0 0,0 0 0 0 0,0 0 0 0 0,0 0 0 0 0,0-1 0 0 0,1 2 0 0 0,2 1 59 0 0,-1 0 0 0 0,1 0 0 0 0,-1 0 0 0 0,1-1 0 0 0,0 1 0 0 0,0-1 0 0 0,0 0 0 0 0,1 0 0 0 0,-1-1 0 0 0,1 0 0 0 0,0 1 0 0 0,-1-1 0 0 0,1-1 0 0 0,0 1 0 0 0,0-1 0 0 0,5 1-59 0 0,20 4 26 0 0,-17-3 9 0 0,0 0 0 0 0,1-1 1 0 0,-1-1-1 0 0,6 0-35 0 0,-7-1-25 0 0,1-1-1 0 0,-1 0 1 0 0,1-1-1 0 0,-1 0 1 0 0,0-1-1 0 0,6-2 26 0 0,11-7-2612 0 0,-2-3-3659 0 0,-14 4-307 0 0</inkml:trace>
  <inkml:trace contextRef="#ctx0" brushRef="#br0" timeOffset="543.74">853 0 17999 0 0,'0'0'827'0'0,"0"0"-22"0"0,0 8-485 0 0,6 14 430 0 0,1-1 0 0 0,0-1-1 0 0,7 11-749 0 0,-5-9 721 0 0,0 0-1 0 0,-2 0 1 0 0,1 2-721 0 0,-7-17 21 0 0,7 28 439 0 0,1 14-460 0 0,-8-37 53 0 0,0 0-1 0 0,0 0 1 0 0,-1 1 0 0 0,-1-1 0 0 0,0 0-1 0 0,-1 0-52 0 0,0 12-77 0 0,2-21 45 0 0,0 1 1 0 0,0-1-1 0 0,-1 1 0 0 0,1-1 0 0 0,-1 0 0 0 0,0 1 1 0 0,0-1-1 0 0,0 1 0 0 0,0-1 0 0 0,0 0 0 0 0,-1 0 1 0 0,0 2 31 0 0,-4 4-183 0 0,6-8-97 0 0,0 0 1 0 0,0 0-1 0 0,-1 0 0 0 0,1 0 0 0 0,-1 0 1 0 0,1 0-1 0 0,-1 0 0 0 0,1 0 0 0 0,-1 0 0 0 0,1 0 1 0 0,-1-1-1 0 0,0 1 0 0 0,0 0 0 0 0,1-1 1 0 0,-1 1-1 0 0,0 0 0 0 0,0-1 0 0 0,0 1 0 0 0,0-1 1 0 0,0 1-1 0 0,0-1 0 0 0,0 1 0 0 0,0-1 0 0 0,0 0 280 0 0,-7 0-6739 0 0</inkml:trace>
  <inkml:trace contextRef="#ctx0" brushRef="#br0" timeOffset="780.382">942 275 11376 0 0,'1'-1'256'0'0,"30"-10"571"0"0,-26 8-706 0 0,1 1-1 0 0,-1-1 1 0 0,1 1 0 0 0,0 1-1 0 0,0-1 1 0 0,0 1-1 0 0,0 0 1 0 0,3 0-121 0 0,-4 1 370 0 0,-1 0 1 0 0,0 0-1 0 0,1 1 1 0 0,-1-1-1 0 0,0 1 1 0 0,0 0-1 0 0,1 0 1 0 0,-1 1-1 0 0,0-1 1 0 0,0 1-1 0 0,0 0 1 0 0,0 0-1 0 0,-1 0 1 0 0,1 0-1 0 0,0 1 1 0 0,-1 0-1 0 0,2 1-370 0 0,8 6 773 0 0,-11-8-628 0 0,1 0 1 0 0,-1 0-1 0 0,0 0 1 0 0,1 0 0 0 0,-1 0-1 0 0,0 0 1 0 0,0 1-1 0 0,1 1-145 0 0,40 59 1996 0 0,-38-54-1719 0 0,0 0-1 0 0,-1 0 1 0 0,0 0-1 0 0,-1 0 1 0 0,1 4-277 0 0,3 5 351 0 0,-6-16-308 0 0,0-1 0 0 0,-1 1 0 0 0,1 0 0 0 0,0 0 0 0 0,-1-1 0 0 0,1 1 0 0 0,-1 0 0 0 0,1 0-1 0 0,-1 0 1 0 0,0 0 0 0 0,0 0 0 0 0,0 0 0 0 0,0 0 0 0 0,0 1-43 0 0,0-2 24 0 0,0 1 0 0 0,0-1 0 0 0,0 1 0 0 0,0-1 0 0 0,1 1 0 0 0,-1-1 0 0 0,0 1 0 0 0,1-1 0 0 0,-1 0 0 0 0,1 1 0 0 0,0-1 0 0 0,0 0 0 0 0,-1 1 0 0 0,1-1 0 0 0,0 0 0 0 0,0 1-24 0 0,1 0 24 0 0,0 0 1 0 0,-1 0-1 0 0,1 0 1 0 0,0 0-1 0 0,0 0 1 0 0,0-1-1 0 0,0 1 1 0 0,2 0-25 0 0,-3-2-58 0 0,0 0 0 0 0,0 0 0 0 0,0 0 0 0 0,0 0 0 0 0,0 0 0 0 0,0 0 0 0 0,0 0-1 0 0,0-1 1 0 0,0 1 0 0 0,0 0 0 0 0,0-1 0 0 0,0 1 0 0 0,0-1 0 0 0,0 1 0 0 0,0-1 0 0 0,0 1 0 0 0,0-1 0 0 0,0 0 0 0 0,0 1 0 0 0,-1-1 0 0 0,1 0 0 0 0,0 0 0 0 0,0 0 0 0 0,-1 0 0 0 0,1 0 0 0 0,0 0 58 0 0,8-22-2958 0 0,-6 9 1246 0 0</inkml:trace>
  <inkml:trace contextRef="#ctx0" brushRef="#br0" timeOffset="978.664">1317 108 11976 0 0,'0'0'922'0'0,"1"-1"-600"0"0,-1 1-294 0 0,-1 0 0 0 0,1 0 1 0 0,0 0-1 0 0,0 0 1 0 0,0 0-1 0 0,0 0 1 0 0,0 0-1 0 0,0 1 0 0 0,0-1 1 0 0,0 0-1 0 0,0 0 1 0 0,0 0-1 0 0,0 0 1 0 0,-1 0-1 0 0,1 0 0 0 0,0 0 1 0 0,0 0-1 0 0,0 0 1 0 0,0 0-1 0 0,0 0 0 0 0,0 0 1 0 0,0 0-1 0 0,0-1 1 0 0,0 1-1 0 0,0 0 1 0 0,0 0-1 0 0,-1 0 0 0 0,1 0 1 0 0,0 0-1 0 0,0 0 1 0 0,0 0-1 0 0,0 0 1 0 0,0 0-1 0 0,0 0 0 0 0,0 0 1 0 0,0 0-1 0 0,0 0 1 0 0,0 0-1 0 0,0 0 0 0 0,0 0 1 0 0,0 0-1 0 0,0-1 1 0 0,0 1-1 0 0,0 0 1 0 0,0 0-1 0 0,0 0 0 0 0,0 0 1 0 0,0 0-1 0 0,0 0 1 0 0,-1 0-1 0 0,1 0 1 0 0,0 0-1 0 0,0 0 0 0 0,1-1 1 0 0,-1 1-1 0 0,0 0 1 0 0,0 0-1 0 0,0 0 0 0 0,0 0 1 0 0,0 0-1 0 0,0 0 1 0 0,0 0-1 0 0,0 0 1 0 0,0 0-1 0 0,0 0 0 0 0,0 0 1 0 0,0 0-1 0 0,0-1 1 0 0,0 1-1 0 0,0 0-28 0 0,1 0 1566 0 0,2 0-38 0 0,-3 0-866 0 0,7 1 115 0 0,17 9 85 0 0,-13-4-859 0 0,-10-6 15 0 0,-1 1 0 0 0,1-1-1 0 0,-1 0 1 0 0,0 0 0 0 0,1 0-1 0 0,-1 1 1 0 0,0-1 0 0 0,1 0-1 0 0,-1 0 1 0 0,0 1 0 0 0,1-1-1 0 0,-1 0 1 0 0,0 1 0 0 0,0-1-1 0 0,1 0 1 0 0,-1 1 0 0 0,0-1-1 0 0,0 0 1 0 0,0 1 0 0 0,0-1 0 0 0,1 0-1 0 0,-1 1 1 0 0,0-1-18 0 0,0 2-3228 0 0,0-2 294 0 0,10 5-3446 0 0</inkml:trace>
  <inkml:trace contextRef="#ctx0" brushRef="#br0" timeOffset="1648.453">1462 376 6448 0 0,'-1'9'585'0'0,"0"-7"-562"0"0,0 1-16 0 0,1-1 0 0 0,-1 0-1 0 0,0 0 1 0 0,1 1 0 0 0,0-1 0 0 0,-1 0-1 0 0,1 1 1 0 0,0-1 0 0 0,0 1 0 0 0,0-1-1 0 0,1 0 1 0 0,-1 1 0 0 0,0-1-7 0 0,1 0 250 0 0,-1 1 1 0 0,0-1-1 0 0,0 0 1 0 0,0 0-1 0 0,0 0 1 0 0,0 0-1 0 0,0 0 0 0 0,-1 0 1 0 0,0 2-251 0 0,1-2 272 0 0,-1-1-1 0 0,1 1 1 0 0,0 0-1 0 0,0-1 1 0 0,-1 1 0 0 0,1 0-1 0 0,0-1 1 0 0,0 1 0 0 0,1-1-1 0 0,-1 1 1 0 0,0 0 0 0 0,0-1-1 0 0,1 1 1 0 0,0 0-272 0 0,5 19 2993 0 0,-5-18-2823 0 0,0 0 0 0 0,-1 0 1 0 0,1-1-1 0 0,0 1 0 0 0,0 0 0 0 0,0-1 1 0 0,1 1-1 0 0,-1-1 0 0 0,1 1 0 0 0,-1-1 0 0 0,1 0 1 0 0,0 1-1 0 0,0-1 0 0 0,0 0 0 0 0,2 1-170 0 0,5 5 760 0 0,-9-8-658 0 0,1 1 0 0 0,0 0 0 0 0,0 0 0 0 0,0-1 0 0 0,-1 1-1 0 0,1 0 1 0 0,0-1 0 0 0,0 1 0 0 0,0-1 0 0 0,0 1 0 0 0,0-1 0 0 0,0 0 0 0 0,0 1 0 0 0,0-1 0 0 0,0 0-1 0 0,0 0 1 0 0,1 1-102 0 0,-1-1 456 0 0,-1 0-25 0 0,2-2-335 0 0,-1 1-1 0 0,1 0 1 0 0,0 0 0 0 0,-1 0 0 0 0,1 0-1 0 0,0 0 1 0 0,0 0 0 0 0,1 0-96 0 0,-1 0 99 0 0,1-1-17 0 0,-1 0-1 0 0,1-1 0 0 0,-1 1 1 0 0,1 0-1 0 0,-1-1 1 0 0,0 0-1 0 0,0 0 0 0 0,1-1-81 0 0,8-10 253 0 0,-7 9-231 0 0,0 0 0 0 0,-1 0-1 0 0,0 0 1 0 0,0 0-1 0 0,-1 0 1 0 0,1-1 0 0 0,-1 0-22 0 0,9-18-116 0 0,-10 22 114 0 0,5-7 21 0 0,-1-1 0 0 0,0 0 0 0 0,1-3-19 0 0,-4 9-8 0 0,0 0 0 0 0,0 0 0 0 0,0 1 0 0 0,1-1 0 0 0,1-1 8 0 0,-2 2-49 0 0,1 0 0 0 0,-1-1-1 0 0,0 1 1 0 0,0 0-1 0 0,0-1 1 0 0,-1 1 0 0 0,1-1-1 0 0,-1 0 50 0 0,2-3-66 0 0,-1 1 0 0 0,1 0-1 0 0,0 0 1 0 0,1 0 0 0 0,2-4 66 0 0,7-12-173 0 0,-12 21 165 0 0,-1 0-1 0 0,1 0 1 0 0,-1 0 0 0 0,1 1-1 0 0,-1-1 1 0 0,1 0 0 0 0,-1 1-1 0 0,1-1 1 0 0,-1 0-1 0 0,1 1 1 0 0,0-1 0 0 0,-1 0-1 0 0,1 1 1 0 0,0-1-1 0 0,1 1 9 0 0,21-6-90 0 0,-20 6 96 0 0,-1 0 1 0 0,1 0-1 0 0,-1 0 0 0 0,0 1 0 0 0,1-1 0 0 0,-1 0 0 0 0,1 1 0 0 0,-1 0 1 0 0,0-1-1 0 0,1 1 0 0 0,-1 0 0 0 0,0 0 0 0 0,0 1 0 0 0,0-1 0 0 0,0 0 0 0 0,0 1 1 0 0,0-1-1 0 0,0 1 0 0 0,0-1 0 0 0,0 1 0 0 0,-1 0 0 0 0,1 0 0 0 0,-1 0 0 0 0,1 0 1 0 0,-1 0-1 0 0,0 0 0 0 0,0 0 0 0 0,0 1 0 0 0,0-1 0 0 0,1 2-6 0 0,-1 0 5 0 0,1-1 1 0 0,-1 0-1 0 0,1 0 0 0 0,0 0 0 0 0,0 0 0 0 0,0 0 0 0 0,1 0 0 0 0,-1-1 0 0 0,1 1 1 0 0,0-1-6 0 0,12 15 20 0 0,-13-14 12 0 0,0-1-1 0 0,0 0 1 0 0,1 0-1 0 0,-1 0 1 0 0,1 0-1 0 0,-1-1 1 0 0,1 1-1 0 0,0-1 1 0 0,-1 1-1 0 0,1-1 1 0 0,0 0-1 0 0,0 0 1 0 0,0 0-1 0 0,0-1 1 0 0,0 1-1 0 0,1-1-31 0 0,5 2 101 0 0,-1-1 0 0 0,1-1 0 0 0,0 0-1 0 0,0 0 1 0 0,2-1-101 0 0,24-5 148 0 0,0-1 0 0 0,22-9-148 0 0,25-11-90 0 0,-68 21 96 0 0,1 0 1 0 0,-1-2 0 0 0,-1 1-1 0 0,6-5-6 0 0,-17 10 16 0 0,1 0 0 0 0,-1 0 0 0 0,0 0 0 0 0,0 0 0 0 0,-1 0 0 0 0,1 0-1 0 0,0-1 1 0 0,-1 1 0 0 0,0 0 0 0 0,1-1 0 0 0,-1 0 0 0 0,0 1 0 0 0,0-1 0 0 0,0 0-1 0 0,-1 1 1 0 0,1-1 0 0 0,-1 0 0 0 0,1 0 0 0 0,-1 0 0 0 0,0 0-16 0 0,1-5 34 0 0,-1 0-23 0 0,0 8-7 0 0,0-1 0 0 0,0 0-1 0 0,-1 1 1 0 0,1-1 0 0 0,0 0 0 0 0,0 1 0 0 0,-1-1 0 0 0,1 0 0 0 0,-1 1-1 0 0,1-1 1 0 0,0 1 0 0 0,-1-1 0 0 0,1 1 0 0 0,-1-1 0 0 0,1 1 0 0 0,-1-1-1 0 0,0 1 1 0 0,1-1 0 0 0,-1 1 0 0 0,1 0 0 0 0,-1-1 0 0 0,0 1 0 0 0,1 0-1 0 0,-1 0 1 0 0,0-1 0 0 0,0 1 0 0 0,1 0 0 0 0,-2 0-4 0 0,-13 0 9 0 0,-15 10 180 0 0,20-6-114 0 0,8-3-49 0 0,-1 1-1 0 0,0-1 0 0 0,1 1 0 0 0,-1 0 1 0 0,1 0-1 0 0,0 1 0 0 0,-1-1 0 0 0,1 0 1 0 0,0 1-1 0 0,0-1 0 0 0,-1 3-25 0 0,-17 30-27 0 0,14-24 87 0 0,0 1 0 0 0,2 0 0 0 0,-1 0 1 0 0,2 0-1 0 0,-3 13-60 0 0,5-19 41 0 0,0 0 0 0 0,0 1 0 0 0,1-1 0 0 0,0 0 0 0 0,0 1 0 0 0,0-1 0 0 0,1 0-1 0 0,0 0 1 0 0,0 1 0 0 0,1-1 0 0 0,0 0 0 0 0,0 0 0 0 0,0 0-41 0 0,-1-3 19 0 0,1-1-1 0 0,-1 1 1 0 0,1-1 0 0 0,0 1-1 0 0,-1-1 1 0 0,1 1-1 0 0,0-1 1 0 0,0 0-1 0 0,1 0 1 0 0,-1 0 0 0 0,0 0-1 0 0,1 0 1 0 0,-1-1-1 0 0,1 1 1 0 0,1 1-19 0 0,1-2 53 0 0,0 1-1 0 0,0-1 1 0 0,0 0 0 0 0,0 0-1 0 0,1 0 1 0 0,-1 0 0 0 0,0-1-1 0 0,4 0-52 0 0,20-2 83 0 0,0-2 0 0 0,0-1 0 0 0,-1-1 0 0 0,13-5-83 0 0,-31 9 20 0 0,43-15-35 0 0,-48 16-200 0 0,-1-1 0 0 0,1 0 0 0 0,-1-1-1 0 0,0 1 1 0 0,0-1 0 0 0,0 0 0 0 0,0 0 0 0 0,0 0 0 0 0,-1 0 0 0 0,2-2 215 0 0,-2 0-1320 0 0,-3-1-58 0 0</inkml:trace>
  <inkml:trace contextRef="#ctx0" brushRef="#br0" timeOffset="2029.787">1357 343 15344 0 0,'0'0'348'0'0,"0"0"49"0"0,0 0 21 0 0,2 0-40 0 0,6-2-246 0 0,1-2-183 0 0,-8 4 501 0 0,1 0 1 0 0,-1-1-1 0 0,0 1 1 0 0,1 0 0 0 0,-1 0-1 0 0,0 0 1 0 0,1 0-1 0 0,-1 0 1 0 0,0 1 0 0 0,1-1-1 0 0,-1 0 1 0 0,0 0-1 0 0,1 1-450 0 0,-2 2 288 0 0,0-3-279 0 0,0 0 0 0 0,0 0 0 0 0,0 0 0 0 0,0 0-1 0 0,0 0 1 0 0,0 0 0 0 0,0 0 0 0 0,-1 0 0 0 0,1 0 0 0 0,0 0 0 0 0,0 0-1 0 0,0 0 1 0 0,0 1 0 0 0,0-1 0 0 0,0 0 0 0 0,0 0 0 0 0,0 0 0 0 0,0 0-1 0 0,0 0 1 0 0,0 0 0 0 0,0 0 0 0 0,0 0 0 0 0,0 0 0 0 0,0 0 0 0 0,0 1-1 0 0,0-1 1 0 0,0 0 0 0 0,0 0 0 0 0,0 0 0 0 0,0 0 0 0 0,0 0 0 0 0,0 0-1 0 0,0 0 1 0 0,0 0 0 0 0,0 0 0 0 0,0 0 0 0 0,0 1 0 0 0,0-1-1 0 0,0 0 1 0 0,0 0 0 0 0,1 0 0 0 0,-1 0 0 0 0,0 0 0 0 0,0 0 0 0 0,0 0-1 0 0,0 0 1 0 0,0 0-9 0 0,2 1 26 0 0,0 0-1 0 0,0 0 1 0 0,-1 1-1 0 0,1-1 1 0 0,0 0-1 0 0,-1 1 0 0 0,1-1 1 0 0,-1 1-1 0 0,1-1 1 0 0,-1 1-1 0 0,0 0 1 0 0,0 0-1 0 0,0-1 1 0 0,0 1-1 0 0,0 0 1 0 0,0 0-1 0 0,0 0 0 0 0,-1 0 1 0 0,1 0-1 0 0,0 0 1 0 0,-1 1-1 0 0,0-1-25 0 0,7 13-249 0 0,-7-14-18 0 0,1 0-1 0 0,0 1 1 0 0,0-1-1 0 0,-1 0 0 0 0,1 1 1 0 0,-1-1-1 0 0,1 1 1 0 0,-1-1-1 0 0,1 0 1 0 0,-1 1-1 0 0,0-1 0 0 0,0 2 268 0 0,2 3-7523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6:59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413 169 10136 0 0,'4'-8'918'0'0,"1"4"-758"0"0,-1-1-142 0 0,-1 2-18 0 0,2 0 72 0 0,-4 3 298 0 0,-1 0 118 0 0,0 0 22 0 0,0 0 2 0 0,0 0 0 0 0,0 0 0 0 0,0 0 0 0 0,3 17 1535 0 0,-3-12-1775 0 0,-1 0 0 0 0,0-1-1 0 0,0 1 1 0 0,0-1-1 0 0,-1 1 1 0 0,1-1 0 0 0,-1 0-1 0 0,0 1 1 0 0,-1 0-272 0 0,-23 37 211 0 0,7-16 269 0 0,-1-1 0 0 0,-1-1 0 0 0,-3 0-480 0 0,-179 163 558 0 0,156-144-508 0 0,39-36 24 0 0,0 1 0 0 0,0 0 0 0 0,1 1-1 0 0,1-1 1 0 0,-1 1 0 0 0,1 0-74 0 0,-6 16 1589 0 0,12-24-1588 0 0,0-1-1 0 0,-1 1 1 0 0,1-1-1 0 0,0 1 1 0 0,0-1-1 0 0,0 1 1 0 0,0-1-1 0 0,0 1 1 0 0,0-1-1 0 0,0 0 1 0 0,0 1 0 0 0,0-1-1 0 0,0 1 1 0 0,0-1-1 0 0,0 1 1 0 0,0-1-1 0 0,1 1 1 0 0,-1-1-1 0 0,0 1 1 0 0,0-1-1 0 0,0 0 1 0 0,1 1-1 0 0,-1-1 1 0 0,0 1-1 0 0,0-1 1 0 0,1 0-1 0 0,-1 1 1 0 0,0-1-1 0 0,1 1 1 0 0,0 0-1 0 0,0 1 0 0 0,0 0 0 0 0,0 0 0 0 0,0-1 0 0 0,0 1 0 0 0,1 0 0 0 0,-1-1 0 0 0,1 1 0 0 0,-1-1 0 0 0,1 0 0 0 0,0 1 0 0 0,-1-1 0 0 0,1 0 0 0 0,0 0 0 0 0,1 0 0 0 0,4 4 0 0 0,0-2 0 0 0,-1 1 0 0 0,1-1 0 0 0,0 0 0 0 0,0 0 0 0 0,4 0 0 0 0,-3 0 0 0 0,0-1 0 0 0,0 2 0 0 0,0-1 0 0 0,4 4 0 0 0,33 17 0 0 0,6 4 0 0 0,-23-11 0 0 0,1-1 0 0 0,0-1 0 0 0,1-2 0 0 0,1-1 0 0 0,5 0 0 0 0,-16-6-526 0 0,1-2 0 0 0,18 2 526 0 0,-15-2-6482 0 0,-14-1-399 0 0</inkml:trace>
  <inkml:trace contextRef="#ctx0" brushRef="#br0" timeOffset="1829.724">871 214 8288 0 0,'0'0'190'0'0,"0"0"28"0"0,0 0 7 0 0,-12 12 1990 0 0,0-2-1236 0 0,5-4-460 0 0,0 0 1 0 0,1 0-1 0 0,-1 1 1 0 0,1 0-1 0 0,1 0 1 0 0,-1 2-520 0 0,-15 20 1408 0 0,15-21-853 0 0,1 1-1 0 0,-1-1 0 0 0,-3 9-554 0 0,-2 6 522 0 0,-1 3 694 0 0,-5 15-1216 0 0,14-32 238 0 0,1 1 0 0 0,-1-1 1 0 0,2 0-1 0 0,-1 1 1 0 0,1-1-1 0 0,0 7-238 0 0,1-4 0 0 0,0-5 0 0 0,0 1 0 0 0,0-1 0 0 0,0 0 0 0 0,1 0 0 0 0,0 0 0 0 0,1 0 0 0 0,0 0 0 0 0,2 7 0 0 0,-1-7 50 0 0,0 1-1 0 0,0-1 0 0 0,1 0 0 0 0,0 0 0 0 0,0 0 0 0 0,1-1 1 0 0,0 1-1 0 0,0-1 0 0 0,5 4-49 0 0,18 14 1171 0 0,-12-12-2201 0 0,-14-9 720 0 0,1-1 1 0 0,0 0-1 0 0,-1 0 1 0 0,1 0-1 0 0,0 0 0 0 0,0-1 1 0 0,0 1-1 0 0,0-1 1 0 0,0 0 309 0 0,6 2-4769 0 0,1 0-1475 0 0</inkml:trace>
  <inkml:trace contextRef="#ctx0" brushRef="#br0" timeOffset="2879.227">768 449 6448 0 0,'0'0'141'0'0,"0"0"23"0"0,0 0 13 0 0,0 0 55 0 0,0 0 182 0 0,14-13 1610 0 0,-11 8-1434 0 0,1 0 1 0 0,0 1-1 0 0,0-1 1 0 0,3-1-591 0 0,-2 1 449 0 0,-1 0 0 0 0,1 1 0 0 0,-1-2 0 0 0,0 1 1 0 0,0-1-450 0 0,27-39 789 0 0,-8 13-458 0 0,-11 15-347 0 0,-7 12 38 0 0,-1-1 0 0 0,0 0 0 0 0,0 0 0 0 0,0-1-22 0 0,34-56 3858 0 0,-38 61-3790 0 0,6-3 29 0 0,-6 5-97 0 0,1 0 0 0 0,0-1 0 0 0,-1 1 0 0 0,1 0 0 0 0,0 0 0 0 0,-1 0 0 0 0,1 0 0 0 0,0 0 0 0 0,0 0 0 0 0,-1 0 0 0 0,1 0 0 0 0,0 0 0 0 0,-1 0 0 0 0,1 0 0 0 0,0 0 0 0 0,-1 0 0 0 0,1 0 0 0 0,0 1 0 0 0,-1-1 0 0 0,1 0 0 0 0,0 1 0 0 0,0-1 0 0 0,0 1 0 0 0,0 0 0 0 0,0-1 0 0 0,0 1 0 0 0,0 0 0 0 0,0 0 0 0 0,0 0 0 0 0,0 0 0 0 0,0 0 0 0 0,0 0 0 0 0,-1 0 0 0 0,1 1 0 0 0,12 18 0 0 0,-10-16 0 0 0,-1-1 0 0 0,0 0 0 0 0,1 1 0 0 0,-1 0 0 0 0,1 2 0 0 0,19 51 923 0 0,-8-24 202 0 0,5 19-1125 0 0,4 20 0 0 0,-15-48 0 0 0,10 18 0 0 0,-8-18 0 0 0,6 20 0 0 0,-6-21-1 0 0,-8-19 38 0 0,0 0 0 0 0,0 0 0 0 0,0 0 0 0 0,-1 0 0 0 0,1 0 0 0 0,-1 0 0 0 0,0 0 0 0 0,0 0 0 0 0,-1 1 0 0 0,1-1 0 0 0,-1 0 0 0 0,0 0-37 0 0,0-3 488 0 0,-15 11 629 0 0,6-10-1117 0 0,1 1 0 0 0,-1-2 0 0 0,0 1 0 0 0,0-1 0 0 0,1 0 0 0 0,-5-1 0 0 0,-53-3 0 0 0,63 3 0 0 0,-80-10 0 0 0,40 4 0 0 0,26 3 0 0 0,-1 1 0 0 0,-13 0 0 0 0,14 1 0 0 0,1-1 0 0 0,-8-1 0 0 0,7 0 0 0 0,1 2 0 0 0,-8-1 0 0 0,11 1 0 0 0,10 1 0 0 0,1-1 0 0 0,0 1 0 0 0,0 0 0 0 0,0 0 0 0 0,-1 0 0 0 0,1 0 0 0 0,0 1 0 0 0,0-1 0 0 0,-1 1 0 0 0,-1-1-64 0 0,4 0-273 0 0,0 0-138 0 0,0 0-33 0 0,3-2-656 0 0,3-1-3945 0 0,7-3 3063 0 0</inkml:trace>
  <inkml:trace contextRef="#ctx0" brushRef="#br0" timeOffset="3254.595">902 143 10136 0 0,'0'0'464'0'0,"0"0"-10"0"0,0-1-222 0 0,0 0 156 0 0,0 1 100 0 0,0 0 22 0 0,0 0 2 0 0,0 0 0 0 0,-6 11 1024 0 0,-11 46 1023 0 0,4-6-1522 0 0,-3-2 1 0 0,-4 5-1038 0 0,7-26 229 0 0,-1-1 1 0 0,-1-1-1 0 0,-1 0 0 0 0,-1-1 1 0 0,-1-1-1 0 0,-1-1 0 0 0,-11 10-229 0 0,-25 11 0 0 0,41-34 13 0 0,12-8-162 0 0,7-3-186 0 0,3-2-66 0 0,13-5-5698 0 0,-9 2-145 0 0</inkml:trace>
  <inkml:trace contextRef="#ctx0" brushRef="#br0" timeOffset="3830.774">1430 325 13824 0 0,'0'0'314'0'0,"0"0"46"0"0,0 0 22 0 0,0 0-50 0 0,-12 0-208 0 0,7 1-67 0 0,0-1 1 0 0,0 1-1 0 0,1 0 1 0 0,-1 1-1 0 0,0-1 1 0 0,0 1 0 0 0,1 0-1 0 0,-1 0 1 0 0,1 0-1 0 0,0 1 1 0 0,0 0-1 0 0,-1-1-57 0 0,-12 11 1039 0 0,0 0-1 0 0,-2 4-1038 0 0,15-13 200 0 0,-10 9 120 0 0,2 0 0 0 0,-1 0 0 0 0,2 1 0 0 0,0 1 0 0 0,1 0 0 0 0,0 0 0 0 0,1 1 0 0 0,1 1-320 0 0,6-14 32 0 0,1 0-1 0 0,-1 1 1 0 0,1-1-1 0 0,0 0 1 0 0,1 0-1 0 0,-1 1 1 0 0,0-1-1 0 0,1 0 1 0 0,0 1-1 0 0,0-1 1 0 0,0 0-1 0 0,0 1 1 0 0,0-1-1 0 0,1 1 1 0 0,-1-1-1 0 0,1 0 1 0 0,0 0-1 0 0,0 1 1 0 0,0-1-1 0 0,1 0 0 0 0,-1 0-31 0 0,1 0-2 0 0,0 1-1 0 0,1-1 0 0 0,-1 0 0 0 0,1-1 0 0 0,0 1 0 0 0,0 0 0 0 0,0-1 0 0 0,0 1 0 0 0,0-1 0 0 0,0 0 0 0 0,0 0 0 0 0,1-1 0 0 0,-1 1 0 0 0,1 0 0 0 0,0-1 0 0 0,-1 0 0 0 0,1 0 0 0 0,1 0 3 0 0,7 2 187 0 0,1-1-1 0 0,-1 0 0 0 0,1-1 0 0 0,0 0 0 0 0,0-1 0 0 0,0 0 1 0 0,-1-1-1 0 0,1 0 0 0 0,0-1 0 0 0,-1-1 0 0 0,8-2-186 0 0,9-4 0 0 0,-1-1 0 0 0,0-1 0 0 0,-1-1 0 0 0,-1-1 0 0 0,12-9 0 0 0,-29 16 0 0 0,-1 2 0 0 0,-1-1 0 0 0,1-1 0 0 0,-1 1 0 0 0,-1-1 0 0 0,5-5 0 0 0,-10 10 0 0 0,1-1 0 0 0,-1 0 0 0 0,1 0 0 0 0,-1 0 0 0 0,0-1 0 0 0,0 1 0 0 0,0 0 0 0 0,0 0 0 0 0,0-1 0 0 0,0 1 0 0 0,-1 0 0 0 0,1-1 0 0 0,-1 1 0 0 0,0-1 0 0 0,0 1 0 0 0,0-1 0 0 0,0 1 0 0 0,0 0 0 0 0,0-1 0 0 0,0 1 0 0 0,-1-1 0 0 0,1 1 0 0 0,-1-1 0 0 0,-1 0 0 0 0,1-1 0 0 0,-1 0 0 0 0,0 1 0 0 0,0 0 0 0 0,-1-1 0 0 0,1 1 0 0 0,-1 0 0 0 0,1 0 0 0 0,-1 0 0 0 0,0 1 0 0 0,0-1 0 0 0,-1 1 0 0 0,1 0 0 0 0,0-1 0 0 0,-1 1 0 0 0,1 1 0 0 0,-3-2 0 0 0,-6-2 0 0 0,-1 0 0 0 0,1 0 0 0 0,-1 2 0 0 0,-8-2 0 0 0,9 3-677 0 0,1 1 0 0 0,0 0-1 0 0,-4 1 678 0 0,13 0-1220 0 0,1 1-794 0 0,-2 1 1443 0 0,1-1-4758 0 0,2-1-32 0 0</inkml:trace>
  <inkml:trace contextRef="#ctx0" brushRef="#br0" timeOffset="4154.062">1641 151 11976 0 0,'0'0'266'0'0,"-9"3"668"0"0,7-2-929 0 0,1 0 0 0 0,-1-1 0 0 0,1 1 1 0 0,-1 0-1 0 0,1 0 0 0 0,-1 0 0 0 0,1 0 1 0 0,0 0-1 0 0,0 0 0 0 0,-1 1 0 0 0,1-1 1 0 0,0 0-1 0 0,0 0 0 0 0,0 1 0 0 0,0-1 1 0 0,1 1-1 0 0,-1-1 0 0 0,0 1 0 0 0,1-1 1 0 0,-1 1-1 0 0,0 0 0 0 0,1-1 0 0 0,0 1-5 0 0,-4 7 130 0 0,-10 26 1976 0 0,0 1-1 0 0,0 10-2105 0 0,0-1 1690 0 0,-7 10-1690 0 0,-49 101 2168 0 0,20-48-2192 0 0,-37 74 24 0 0,86-176 59 0 0,1-5-243 0 0,0 0 0 0 0,0 1 0 0 0,0-1 0 0 0,0 0 0 0 0,-1 0 1 0 0,1 1-1 0 0,-1-1 0 0 0,1 0 0 0 0,-1 0 0 0 0,1 0 0 0 0,-1 1 184 0 0,19-9-2611 0 0,-17 6 2346 0 0,11-4-758 0 0</inkml:trace>
  <inkml:trace contextRef="#ctx0" brushRef="#br0" timeOffset="4981.307">1873 1 8288 0 0,'0'0'381'0'0,"0"0"-6"0"0,0 0-171 0 0,0 0 176 0 0,-2 0-369 0 0,2 0 2313 0 0,2 0 5136 0 0,0 1-7467 0 0,22 0 457 0 0,-23-1-410 0 0,0 0 0 0 0,1 1 0 0 0,-1-1 1 0 0,0 1-1 0 0,1-1 0 0 0,-1 1 0 0 0,0-1 0 0 0,0 1 0 0 0,0 0 0 0 0,0-1 1 0 0,0 1-1 0 0,0 0 0 0 0,0 0 0 0 0,0 0 0 0 0,0 0 0 0 0,0 0 0 0 0,0 0 0 0 0,0 0 1 0 0,-1 0-1 0 0,1 0 0 0 0,0 0 0 0 0,-1 1 0 0 0,1-1 0 0 0,-1 0 0 0 0,1 0 0 0 0,-1 1 1 0 0,0-1-1 0 0,1 0 0 0 0,-1 1 0 0 0,0-1 0 0 0,0 0 0 0 0,0 1 0 0 0,0-1 1 0 0,0 0-1 0 0,0 1 0 0 0,0-1 0 0 0,-1 0 0 0 0,1 1 0 0 0,0-1 0 0 0,-1 1-40 0 0,-40 77 0 0 0,39-75 0 0 0,2-3 0 0 0,-1 0 0 0 0,0 1 0 0 0,1-1 0 0 0,0 0 0 0 0,-1 1 0 0 0,1-1 0 0 0,0 0 0 0 0,-1 1 0 0 0,1-1 0 0 0,0 0 0 0 0,0 1 0 0 0,0 0 0 0 0,0-1 0 0 0,0-1 0 0 0,1 1 0 0 0,-1-1 0 0 0,0 1 0 0 0,0-1 0 0 0,1 1 0 0 0,-1-1 0 0 0,0 1 0 0 0,1-1 0 0 0,-1 0 0 0 0,0 1 0 0 0,1-1 0 0 0,-1 1 0 0 0,1-1 0 0 0,-1 0 0 0 0,1 1 0 0 0,-1-1 0 0 0,0 0 0 0 0,1 1 0 0 0,0-1 0 0 0,-1 0 0 0 0,1 0 0 0 0,-1 0 0 0 0,1 0 0 0 0,-1 1 0 0 0,1-1 0 0 0,-1 0 0 0 0,1 0 0 0 0,-1 0 0 0 0,1 0 0 0 0,0 0 0 0 0,-1 0 0 0 0,1 0 0 0 0,-1 0 0 0 0,1-1 0 0 0,-1 1 0 0 0,1 0 0 0 0,0 0 0 0 0,22-1 618 0 0,0-1 0 0 0,-1-1-1 0 0,4-2-617 0 0,-3 0 2 0 0,0 2 0 0 0,-1 1 0 0 0,6 0-2 0 0,-1 0-2340 0 0,-17 2 909 0 0</inkml:trace>
  <inkml:trace contextRef="#ctx0" brushRef="#br0" timeOffset="5377.06">1885 228 8288 0 0,'0'0'381'0'0,"0"0"-6"0"0,0 0-171 0 0,0 0 176 0 0,0 0 106 0 0,0 0 24 0 0,0 0 2 0 0,0 0 0 0 0,0 0 0 0 0,0 0 0 0 0,0 0 0 0 0,0 0 0 0 0,0 0 0 0 0,4 6 512 0 0,47 121 2239 0 0,-38-91-2335 0 0,-10-24-637 0 0,0 0 0 0 0,0 0 0 0 0,-2 0-1 0 0,1 9-290 0 0,-1-13 277 0 0,0 7-221 0 0,-1 1-1 0 0,-1-1 0 0 0,0 1 0 0 0,-1-1 1 0 0,-1 0-1 0 0,0 1 0 0 0,-1-1 1 0 0,0-1-1 0 0,-2 1 0 0 0,1-1 0 0 0,-8 12-55 0 0,8-18-349 0 0,0-1 0 0 0,0 0 0 0 0,-1 0 0 0 0,0 0 0 0 0,0-1-1 0 0,-1 1 1 0 0,1-2 0 0 0,-6 4 349 0 0,-1 2-1023 0 0</inkml:trace>
  <inkml:trace contextRef="#ctx0" brushRef="#br0" timeOffset="6016.636">714 251 6448 0 0,'0'0'297'0'0,"0"0"-9"0"0,-1 0-188 0 0,-1 0 49 0 0,1 0 571 0 0,0 0-428 0 0,0 0 20 0 0,0 0-1 0 0,0 0 1 0 0,0 0 0 0 0,0 0 0 0 0,0 0 0 0 0,-1 0 0 0 0,1 0 0 0 0,0 1 0 0 0,0-1 0 0 0,0 1 0 0 0,0-1 0 0 0,0 0-1 0 0,0 1 1 0 0,0-1 0 0 0,0 1 0 0 0,0 0 0 0 0,0-1 0 0 0,0 1 0 0 0,1 0 0 0 0,-1 0 0 0 0,0 0 0 0 0,0 0-312 0 0,-12 13 767 0 0,0 0 0 0 0,2 1 1 0 0,-1 0-1 0 0,2 1 0 0 0,0 0 1 0 0,-4 11-768 0 0,-3 2 106 0 0,12-18 430 0 0,0 0-1 0 0,1 1 1 0 0,-4 10-536 0 0,-6 19-2 0 0,10-33 2 0 0,1 1 0 0 0,1 0 0 0 0,0 0 0 0 0,0 0 0 0 0,0 0 0 0 0,1 1 0 0 0,1 4 0 0 0,0 16 0 0 0,2 18 0 0 0,-1-38 145 0 0,0 0 0 0 0,0 0-1 0 0,1 0 1 0 0,1-1 0 0 0,-1 1-1 0 0,2-1 1 0 0,-1 1 0 0 0,1-1-1 0 0,1 0 1 0 0,1 1-145 0 0,-3-5-49 0 0,1 0 0 0 0,-1 0 0 0 0,1 0 0 0 0,0-1 0 0 0,1 1 0 0 0,-1-1 0 0 0,1 0 1 0 0,0 0-1 0 0,0-1 0 0 0,0 0 0 0 0,1 0 0 0 0,-1 0 0 0 0,1 0 0 0 0,0-1 0 0 0,-1 0 0 0 0,7 2 49 0 0,23 3-2304 0 0,10 0 2304 0 0,-12-3-5331 0 0,-7-1-913 0 0</inkml:trace>
  <inkml:trace contextRef="#ctx0" brushRef="#br0" timeOffset="6760.098">2284 314 8288 0 0,'0'0'190'0'0,"-2"-3"253"0"0,-2 1-251 0 0,-3-1 2973 0 0,2 2 1703 0 0,6 2-1987 0 0,1 5-3485 0 0,2 6 791 0 0,1-1-1 0 0,0 1 0 0 0,0-1 0 0 0,1 0 0 0 0,1 0 0 0 0,0-1 1 0 0,0 0-1 0 0,1 0 0 0 0,0-1 0 0 0,1 0 0 0 0,0 0-186 0 0,17 16 1024 0 0,-1 0 0 0 0,-1 3-1024 0 0,29 28-696 0 0,-53-55 703 0 0,10 9 215 0 0,-1 0-1 0 0,-1 1 1 0 0,8 11-222 0 0,-16-22 0 0 0,1 1 0 0 0,-1 0 0 0 0,0 0 0 0 0,1-1 0 0 0,-1 1 0 0 0,0 0 0 0 0,0 0 0 0 0,1-1 0 0 0,-1 1 0 0 0,0 0 0 0 0,0 0 0 0 0,0 0 0 0 0,0-1 0 0 0,0 1 0 0 0,0 0 0 0 0,0 0 0 0 0,0 0 0 0 0,0-1 0 0 0,-1 1 0 0 0,1 0 0 0 0,0 0 0 0 0,0-1 0 0 0,-1 1 0 0 0,1 0 0 0 0,0 0 0 0 0,-1-1 0 0 0,1 1 0 0 0,-1 0 0 0 0,1-1 0 0 0,-1 1 0 0 0,1 0 0 0 0,-1-1 0 0 0,-3 6 0 0 0,2-2 136 0 0,-1 0-1 0 0,0 0 0 0 0,1 0 1 0 0,-2-1-1 0 0,1 1 0 0 0,0-1 1 0 0,-1 0-1 0 0,-2 2-135 0 0,-7 7 824 0 0,0-1-785 0 0,0 0 0 0 0,0-1 0 0 0,-1-1 0 0 0,-2 1-39 0 0,-9 6 9 0 0,-5 2-9 0 0,-2-2 0 0 0,-31 13 0 0 0,31-15 0 0 0,-50 22-1170 0 0,10-5-3728 0 0,57-24-2265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08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13 11976 0 0,'0'0'546'0'0,"-10"-3"204"0"0,5 3-677 0 0,4 0 303 0 0,1 0 113 0 0,0 0 21 0 0,0 0 2 0 0,0 0 0 0 0,0 0 0 0 0,0 0-1 0 0,12 0 81 0 0,295-8 1472 0 0,-284 7-2238 0 0,1 1-310 0 0,-1 0-1 0 0,1 2 1 0 0,-1 0-1 0 0,8 3 485 0 0,-25-3-4298 0 0,-6-1-1315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08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15 13824 0 0,'0'0'314'0'0,"0"0"46"0"0,0 0 22 0 0,0 0-50 0 0,7-1 228 0 0,106-8 1043 0 0,-74 6-1603 0 0,1 1 0 0 0,17 3 0 0 0,-6 0 0 0 0,-15 2-4774 0 0,-20-3-635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09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0 703 11976 0 0,'3'-1'122'0'0,"-3"1"-70"0"0,1 0-1 0 0,-1 0 1 0 0,1 0 0 0 0,-1 0-1 0 0,1 0 1 0 0,-1 0 0 0 0,1 0-1 0 0,-1 0 1 0 0,1 0 0 0 0,-1 0 0 0 0,1 0-1 0 0,-1 0 1 0 0,1 0 0 0 0,-1 1-1 0 0,0-1 1 0 0,1 0 0 0 0,-1 0-1 0 0,1 0 1 0 0,-1 1 0 0 0,1-1-1 0 0,-1 0 1 0 0,0 1 0 0 0,1-1-1 0 0,-1 1-51 0 0,2-1 208 0 0,0 0 0 0 0,-1 0 0 0 0,1 1-1 0 0,0-1 1 0 0,-1 0 0 0 0,1 0 0 0 0,0-1-1 0 0,-1 1 1 0 0,1 0 0 0 0,0 0 0 0 0,-1-1 0 0 0,1 1-1 0 0,-1-1 1 0 0,1 0 0 0 0,0 1 0 0 0,-1-1-1 0 0,1 0 1 0 0,-1 0 0 0 0,0 0 0 0 0,1 0-208 0 0,-2 1-25 0 0,2-7 1152 0 0,-1 2-836 0 0,4-3 143 0 0,-4 6-316 0 0,-1 1 1 0 0,1-1 0 0 0,0 0-1 0 0,0 1 1 0 0,0-1 0 0 0,-1 0-1 0 0,1 1 1 0 0,-1-1 0 0 0,1 0-1 0 0,-1 0 1 0 0,0 0 0 0 0,0 1-1 0 0,0-1-118 0 0,4-12 549 0 0,-3 13-545 0 0,-1 0 0 0 0,1 0 1 0 0,-1 0-1 0 0,1 0 0 0 0,-1 0 0 0 0,0 0 1 0 0,0 0-1 0 0,1-1 0 0 0,-1 1 0 0 0,0 0 1 0 0,0 0-1 0 0,0 0 0 0 0,0 0 0 0 0,0-1-4 0 0,-4-15 0 0 0,3 12 0 0 0,0 1 0 0 0,0-1 0 0 0,0 0 0 0 0,0 0 0 0 0,1-1 0 0 0,0 1 0 0 0,-1 0 0 0 0,1 0 0 0 0,-1 0 0 0 0,-2-5 0 0 0,2 6 0 0 0,0 0 0 0 0,0-1 0 0 0,0 0 0 0 0,1 1 0 0 0,-1-1 0 0 0,1 1 0 0 0,0-4 0 0 0,-2-22 182 0 0,2 25-93 0 0,-1 1-1 0 0,0-1 0 0 0,1 1 0 0 0,0-1 1 0 0,0 1-1 0 0,0-1 0 0 0,1 1 0 0 0,0-3-88 0 0,5-35 548 0 0,-5 34-456 0 0,0 0 1 0 0,0 0-1 0 0,0 1 1 0 0,1-1-1 0 0,0 0 1 0 0,3-4-93 0 0,-2 5 5 0 0,-1 1-1 0 0,1-1 1 0 0,-1 1 0 0 0,-1-1 0 0 0,1 1 0 0 0,-1-1-1 0 0,0-3-4 0 0,0 4 0 0 0,0 1 0 0 0,1 0 0 0 0,-1-1 0 0 0,1 1 0 0 0,1-2 0 0 0,-1 2 0 0 0,0-1 0 0 0,-1 0 0 0 0,1 1 0 0 0,0-5 0 0 0,-2 5 0 0 0,1-1 0 0 0,1 1 0 0 0,-1 0 0 0 0,1-1 0 0 0,0 1 0 0 0,0 0 0 0 0,0 0 0 0 0,2-3 0 0 0,-2 0 0 0 0,-2 7 0 0 0,0 1 0 0 0,0-1 0 0 0,0 1 0 0 0,0-1 0 0 0,0 0 0 0 0,0 1 0 0 0,0-1 0 0 0,0 1 0 0 0,0-1 0 0 0,0 1 0 0 0,0-1 0 0 0,0 1 0 0 0,1-1 0 0 0,-1 1 0 0 0,0-1 0 0 0,0 1 0 0 0,1-1 0 0 0,-1 1 0 0 0,0-1 0 0 0,1 1 0 0 0,-1-1 0 0 0,0 1 0 0 0,1 0 0 0 0,-1-1 0 0 0,1 1 0 0 0,-1 0 0 0 0,0-1 0 0 0,1 1 0 0 0,-1 0 0 0 0,1 0 0 0 0,-1-1 0 0 0,1 1 0 0 0,-1 0 0 0 0,1 0 0 0 0,0 0 0 0 0,-1-1 0 0 0,1 1 0 0 0,-1 0 0 0 0,1 0 0 0 0,0 0 0 0 0,0 0-67 0 0,0 1-1 0 0,0-1 1 0 0,0 0 0 0 0,0 0-1 0 0,0 0 1 0 0,0 1 0 0 0,0-1-1 0 0,-1 1 1 0 0,1-1-1 0 0,0 1 1 0 0,0-1 0 0 0,0 1-1 0 0,0-1 1 0 0,0 1-1 0 0,-1 0 1 0 0,1-1 0 0 0,0 1-1 0 0,-1 0 1 0 0,1 0-1 0 0,0 0 1 0 0,-1 0 0 0 0,1-1-1 0 0,-1 1 1 0 0,1 0-1 0 0,-1 0 68 0 0,2 3-47 0 0,0-1 0 0 0,-1 1 0 0 0,1-1 0 0 0,-1 1 0 0 0,0 0-1 0 0,0 3 48 0 0,4 18 1 0 0,-2-16 15 0 0,-2 1-1 0 0,1-1 1 0 0,-1 1 0 0 0,-1 1-16 0 0,1-1 321 0 0,0 0-1 0 0,1 0 1 0 0,0-1-1 0 0,2 8-320 0 0,5 28 212 0 0,-8-41-333 0 0,0 0 1 0 0,0 0 0 0 0,0 0 0 0 0,0 0-1 0 0,1-1 1 0 0,0 1 0 0 0,0 0 0 0 0,1 2 120 0 0,7 15-430 0 0,-6-10 406 0 0,1 0 0 0 0,0 0 1 0 0,0-1-1 0 0,1 0 1 0 0,0 0-1 0 0,1 0 0 0 0,3 2 24 0 0,1 6 0 0 0,-9-14 0 0 0,0-1 0 0 0,0 0 0 0 0,0 0 0 0 0,1 0 0 0 0,-1 0 0 0 0,2 1 0 0 0,11 10 0 0 0,2-1 0 0 0,0-1 0 0 0,17 10 0 0 0,-32-21 96 0 0,1 0 1 0 0,-1 0-1 0 0,0-1 0 0 0,1 1 0 0 0,-1-1 0 0 0,0 0 0 0 0,1 0 0 0 0,-1 0 1 0 0,1 0-1 0 0,-1 0 0 0 0,0 0 0 0 0,1 0 0 0 0,-1-1 0 0 0,0 1 0 0 0,1-1 1 0 0,-1 0-1 0 0,0 0 0 0 0,1 0 0 0 0,0 0-96 0 0,-3 0 10 0 0,1 0-1 0 0,0 1 1 0 0,-1-1-1 0 0,1 0 1 0 0,-1 1 0 0 0,1-1-1 0 0,-1 0 1 0 0,0 0 0 0 0,1 0-1 0 0,-1 1 1 0 0,0-1 0 0 0,0 0-1 0 0,1 0 1 0 0,-1 0-1 0 0,0 0 1 0 0,0 1 0 0 0,0-1-1 0 0,0 0-9 0 0,0-1 4 0 0,0 1-1 0 0,1 0 0 0 0,-1-1 1 0 0,0 1-1 0 0,1 0 1 0 0,-1-1-1 0 0,1 1 0 0 0,-1 0 1 0 0,1 0-1 0 0,-1 0 1 0 0,1-1-4 0 0,2 0 31 0 0,-3 1 0 0 0,1 0 0 0 0,0 1 1 0 0,0-1-1 0 0,0 0 0 0 0,-1 0 0 0 0,1 0 0 0 0,0 0 1 0 0,-1 0-1 0 0,1 0 0 0 0,-1 0 0 0 0,1 0 0 0 0,-1 0 1 0 0,1 0-1 0 0,-1 0 0 0 0,0 0 0 0 0,1 0 0 0 0,-1 0 1 0 0,0 0-1 0 0,0 0 0 0 0,0-1 0 0 0,0 1 0 0 0,0 0 1 0 0,0 0-1 0 0,0 0 0 0 0,0 0 0 0 0,-1-1-31 0 0,1-1 65 0 0,0 0 0 0 0,0 0 0 0 0,0 1 0 0 0,0-1-1 0 0,1 0 1 0 0,-1 0 0 0 0,1 1 0 0 0,0-3-65 0 0,0 2 42 0 0,0 1-1 0 0,0-1 1 0 0,-1 0 0 0 0,1 0 0 0 0,-1 0-1 0 0,0 0 1 0 0,0 1 0 0 0,0-1-1 0 0,0 0 1 0 0,-1-1-42 0 0,-2-11 162 0 0,1 9-171 0 0,1-1 1 0 0,0 1 0 0 0,0-1-1 0 0,0-3 9 0 0,1 1-29 0 0,-1-1 1 0 0,-1 1-1 0 0,1 0 0 0 0,-2-1 0 0 0,-1-6 29 0 0,3 14 0 0 0,1 0 0 0 0,-1 0 0 0 0,1 0 0 0 0,0 0 0 0 0,0 0 0 0 0,-1 0 0 0 0,2 0 0 0 0,-1 0 0 0 0,0 0 0 0 0,0 0 0 0 0,1-1 0 0 0,-1 1 0 0 0,1 0 0 0 0,-1 1 0 0 0,2-2 0 0 0,-1 0 0 0 0,0 0 0 0 0,0 0 0 0 0,-1 0 0 0 0,1 0 0 0 0,-1 0 0 0 0,0 0 0 0 0,1-1 0 0 0,-2-10-2 0 0,1 9-4 0 0,0 0 1 0 0,0 0-1 0 0,0 0 0 0 0,1 1 1 0 0,-1-1-1 0 0,1 0 0 0 0,0 0 1 0 0,1 1-1 0 0,1-5 6 0 0,-2 5 23 0 0,1 0 1 0 0,-1 0 0 0 0,0 0-1 0 0,0 0 1 0 0,-1 0-1 0 0,1 0 1 0 0,-1 0-1 0 0,0 0 1 0 0,0-1-24 0 0,0 4 5 0 0,0 0 0 0 0,0 0-1 0 0,0 0 1 0 0,0 1 0 0 0,1-1 0 0 0,-1 0 0 0 0,0 0-1 0 0,0 0 1 0 0,1 1 0 0 0,-1-1 0 0 0,0 0 0 0 0,1 0 0 0 0,-1 1-1 0 0,1-1 1 0 0,-1 0 0 0 0,1 1 0 0 0,-1-1 0 0 0,1 0-5 0 0,9-14 2 0 0,-6 12-67 0 0,-3 3-278 0 0,0 0 80 0 0,1 0 0 0 0,-1 1-1 0 0,0-1 1 0 0,0 1 0 0 0,0 0 0 0 0,0-1-1 0 0,0 1 1 0 0,0 0 0 0 0,0 0-1 0 0,0 0 1 0 0,0 0 0 0 0,0 0 0 0 0,0 0-1 0 0,0 0 1 0 0,-1 0 0 0 0,1 0 0 0 0,0 0-1 0 0,-1 0 1 0 0,1 0 0 0 0,0 1 263 0 0,3 5-736 0 0,5 6-855 0 0</inkml:trace>
  <inkml:trace contextRef="#ctx0" brushRef="#br0" timeOffset="415.055">749 560 11056 0 0,'-4'-1'918'0'0,"0"1"0"0"0,0-1 0 0 0,-1 1 0 0 0,1 0 0 0 0,0 0 0 0 0,-1 1-918 0 0,-21 7 1495 0 0,16-3-1606 0 0,0 0 0 0 0,1 1-1 0 0,0 1 1 0 0,-3 2 111 0 0,3-3-109 0 0,8-6 133 0 0,0 1 1 0 0,0-1-1 0 0,0 1 0 0 0,0-1 0 0 0,0 1 1 0 0,0 0-1 0 0,0 0 0 0 0,0-1 1 0 0,0 1-1 0 0,0 0 0 0 0,0 0 0 0 0,0 0 1 0 0,1 0-1 0 0,-1 0 0 0 0,0 0 0 0 0,1 0 1 0 0,-1 0-1 0 0,0 1 0 0 0,1-1 0 0 0,0 0 1 0 0,-1 0-1 0 0,1 0 0 0 0,0 1 0 0 0,-1 0-24 0 0,-1 8 165 0 0,2-10-183 0 0,0 1 0 0 0,-1-1 0 0 0,1 1 0 0 0,0-1 0 0 0,0 1 0 0 0,0 0 0 0 0,-1-1 0 0 0,1 1 0 0 0,0-1 0 0 0,0 1 0 0 0,0-1 0 0 0,0 1 0 0 0,0 0 0 0 0,0-1 0 0 0,0 1 0 0 0,1-1 0 0 0,-1 1 0 0 0,0-1 0 0 0,0 1 0 0 0,0 0 0 0 0,0-1 0 0 0,1 1 0 0 0,-1-1 0 0 0,0 1 0 0 0,1-1 0 0 0,-1 1 0 0 0,0-1 0 0 0,1 1-1 0 0,-1-1 1 0 0,1 1 18 0 0,7 6 44 0 0,0 0 0 0 0,1-1 0 0 0,1 1 0 0 0,-1-2-1 0 0,1 1 1 0 0,0-1 0 0 0,0-1 0 0 0,0 0-1 0 0,7 2-43 0 0,1 1-133 0 0,0 1 0 0 0,6 3 133 0 0,-4-2-264 0 0,-20-9 260 0 0,0 0 0 0 0,1 0 0 0 0,-1 0 0 0 0,1 0 0 0 0,-1 0-1 0 0,0 0 1 0 0,1 0 0 0 0,-1 1 0 0 0,0-1 0 0 0,0 0 0 0 0,1 0-1 0 0,-1 0 1 0 0,0 1 0 0 0,1-1 0 0 0,-1 0 0 0 0,0 0 0 0 0,0 1-1 0 0,1-1 1 0 0,-1 0 0 0 0,0 0 0 0 0,0 1 0 0 0,0-1 0 0 0,0 0-1 0 0,1 1 1 0 0,-1-1 0 0 0,0 0 0 0 0,0 1 0 0 0,0-1 0 0 0,0 0-1 0 0,0 1 1 0 0,0-1 0 0 0,0 1 4 0 0,1 0-3 0 0,-1 0 24 0 0,0-1-1 0 0,1 0 0 0 0,-1 1 0 0 0,0-1 0 0 0,0 0 1 0 0,0 0-1 0 0,1 1 0 0 0,-1-1 0 0 0,0 0 0 0 0,0 1 1 0 0,0-1-1 0 0,0 0 0 0 0,0 1 0 0 0,0-1 0 0 0,1 1 1 0 0,-1-1-1 0 0,0 0 0 0 0,0 1 0 0 0,0-1 0 0 0,0 0 0 0 0,0 1 1 0 0,-1-1-1 0 0,1 1 0 0 0,0-1 0 0 0,0 0 0 0 0,0 1 1 0 0,0-1-1 0 0,0 0 0 0 0,0 1 0 0 0,-1-1 0 0 0,1 0 1 0 0,0 1-1 0 0,0-1 0 0 0,0 0 0 0 0,-1 0 0 0 0,1 1 1 0 0,0-1-21 0 0,-10 9 896 0 0,9-8-861 0 0,-5 2 133 0 0,-1 1 0 0 0,1-1 0 0 0,-1 0 0 0 0,0 0 0 0 0,0-1 0 0 0,-7 2-168 0 0,-6 2 13 0 0,-8 0-306 0 0,0 0-1 0 0,0-2 0 0 0,-26 1 294 0 0,52-5-36 0 0,-17 1-2204 0 0,9-1-3942 0 0</inkml:trace>
  <inkml:trace contextRef="#ctx0" brushRef="#br0" timeOffset="724.722">919 620 6448 0 0,'0'0'498'0'0,"0"0"-327"0"0,-2 0 125 0 0,2 1 41 0 0,0 0 0 0 0,0 0 0 0 0,1 0-1 0 0,-1 0 1 0 0,0 0 0 0 0,0 0 0 0 0,0 0 0 0 0,0 0 0 0 0,0 0-1 0 0,0 0 1 0 0,0 0 0 0 0,-1 0 0 0 0,1 0 0 0 0,0 0-1 0 0,0 0 1 0 0,-1 0-337 0 0,0 1 327 0 0,1 0-1 0 0,-1 0 1 0 0,1 0-1 0 0,0 0 1 0 0,0 0-1 0 0,-1 0 0 0 0,1 0 1 0 0,0 0-1 0 0,1 1-326 0 0,-1-1 57 0 0,0-1 0 0 0,0 1 0 0 0,0 0 0 0 0,0-1 0 0 0,0 1 0 0 0,0 0 0 0 0,-1-1 0 0 0,1 1 0 0 0,-1 0 0 0 0,1-1 0 0 0,-1 1 0 0 0,1-1 0 0 0,-1 1 0 0 0,0-1 0 0 0,0 1-57 0 0,0-1 26 0 0,1 0-1 0 0,-1 0 1 0 0,1 0-1 0 0,-1 0 1 0 0,0 0-1 0 0,1 1 1 0 0,0-1-1 0 0,-1 0 1 0 0,1 0-1 0 0,0 0 1 0 0,0 1-1 0 0,-1-1 1 0 0,1 0-1 0 0,0 0 1 0 0,0 1-1 0 0,0-1 1 0 0,1 0-1 0 0,-1 0 1 0 0,0 1-1 0 0,0-1 1 0 0,1 0-1 0 0,-1 0 1 0 0,1 1-26 0 0,0 1 25 0 0,-1-1 2 0 0,0 0-1 0 0,0-1 0 0 0,0 1 0 0 0,0 0 0 0 0,0-1 0 0 0,0 1 1 0 0,0-1-1 0 0,-1 1 0 0 0,1 0 0 0 0,0-1 0 0 0,-1 1 0 0 0,1-1 1 0 0,-1 1-1 0 0,0-1 0 0 0,0 1 0 0 0,0 0-26 0 0,-1 0 49 0 0,1 0 0 0 0,0 1 0 0 0,1-1 0 0 0,-1 0 0 0 0,0 0 0 0 0,0 0 0 0 0,1 3-49 0 0,0 22 485 0 0,0-21-376 0 0,0 1 0 0 0,0-1 0 0 0,0 0 0 0 0,-1 0 0 0 0,0 4-109 0 0,0-7 53 0 0,0 1 0 0 0,1 0 0 0 0,-1-1 0 0 0,1 1-1 0 0,0 0 1 0 0,1 0 0 0 0,-1 0 0 0 0,0-1 0 0 0,1 1-1 0 0,0 0 1 0 0,0-1 0 0 0,0 2-53 0 0,0-4 22 0 0,-1 2 36 0 0,1 1 0 0 0,-1-1 0 0 0,0 0 0 0 0,0 0-1 0 0,0 0 1 0 0,0 0 0 0 0,0 0 0 0 0,-2 3-58 0 0,2-3 44 0 0,-1 0 1 0 0,1 0-1 0 0,0 0 1 0 0,0 0 0 0 0,-1 0-1 0 0,2 0 1 0 0,-1-1-1 0 0,0 1 1 0 0,1 0-1 0 0,0 2-44 0 0,-1-3 15 0 0,1 0 0 0 0,-1-1 0 0 0,1 1 0 0 0,-1 0 0 0 0,0-1 0 0 0,0 1-1 0 0,0 0 1 0 0,0-1 0 0 0,0 1 0 0 0,0 0 0 0 0,0-1 0 0 0,0 1 0 0 0,-1 0-1 0 0,1-1 1 0 0,-1 1 0 0 0,1-1 0 0 0,-1 1 0 0 0,-1 1-15 0 0,-3 11 43 0 0,5-13-40 0 0,0 0 1 0 0,0 0-1 0 0,0 0 0 0 0,0 0 1 0 0,0 1-1 0 0,0-2 1 0 0,1 1-1 0 0,-1 0 0 0 0,0 0 1 0 0,1 0-1 0 0,-1 0 0 0 0,0 0 1 0 0,1 0-1 0 0,0 0-3 0 0,-1 0 1 0 0,0 0 0 0 0,1-1 0 0 0,-1 1 0 0 0,0 0 0 0 0,1-1 0 0 0,-1 1 0 0 0,0 0 1 0 0,0 0-1 0 0,0-1 0 0 0,0 1 0 0 0,0 0 0 0 0,0 0 0 0 0,0-1 0 0 0,0 1 0 0 0,0 0 0 0 0,0 0-1 0 0,-2 5 23 0 0,1-6-21 0 0,1 0-1 0 0,0 1 1 0 0,0-1-1 0 0,0 0 1 0 0,-1 0-1 0 0,1 1 1 0 0,0-1-1 0 0,0 0 1 0 0,0 1-1 0 0,0-1 1 0 0,0 0-1 0 0,0 1 1 0 0,0-1-1 0 0,0 1 1 0 0,0-1-1 0 0,0 0 1 0 0,0 1 0 0 0,0-1-1 0 0,0 0 1 0 0,0 1-1 0 0,0-1 1 0 0,0 1-2 0 0,12 12-25 0 0,-12-13-91 0 0,0 0-11 0 0,0 0 109 0 0,1 0-1 0 0,-1 0 0 0 0,0 0 1 0 0,0 0-1 0 0,1 0 0 0 0,-1 0 1 0 0,0 0-1 0 0,1 0 0 0 0,-1 0 1 0 0,0 0-1 0 0,0 0 0 0 0,1 0 1 0 0,-1 0-1 0 0,0 0 0 0 0,0 0 1 0 0,1-1-1 0 0,-1 1 0 0 0,0 0 1 0 0,0 0-1 0 0,1 0 0 0 0,-1 0 1 0 0,0-1-1 0 0,0 1 0 0 0,0 0 1 0 0,1 0-1 0 0,-1 0 0 0 0,0-1 1 0 0,0 1-1 0 0,0 0 0 0 0,0 0 1 0 0,0-1-1 0 0,1 1 0 0 0,-1 0 1 0 0,0-1-1 0 0,0 1 0 0 0,0 0 1 0 0,0 0-1 0 0,0-1 0 0 0,0 1 1 0 0,0 0-1 0 0,0 0 0 0 0,0-1 1 0 0,0 1-1 0 0,0 0 0 0 0,0-1 19 0 0,-5-13-775 0 0,3 8 142 0 0,0-13-2148 0 0,2 14 1781 0 0,0 1 0 0 0,-1 0-1 0 0,0 0 1 0 0,1-1 0 0 0,-1 1 0 0 0,-1 0 1000 0 0,-3-15-4225 0 0</inkml:trace>
  <inkml:trace contextRef="#ctx0" brushRef="#br0" timeOffset="1057.561">913 695 11976 0 0,'19'-14'757'0'0,"-14"10"-679"0"0,-1 1 0 0 0,1 0 1 0 0,0 0-1 0 0,0 0 0 0 0,0 0 0 0 0,0 1 0 0 0,1 0 0 0 0,-1 0-78 0 0,0 1 206 0 0,1 0 1 0 0,-1 0-1 0 0,1 0 0 0 0,-1 1 0 0 0,1 0 1 0 0,-1 0-1 0 0,0 0 0 0 0,1 1 0 0 0,-1 0 0 0 0,1 0 1 0 0,-1 0-1 0 0,0 1 0 0 0,0 0 0 0 0,0 0 0 0 0,0 0 1 0 0,0 0-1 0 0,0 1-206 0 0,4 3 323 0 0,-1-1 0 0 0,1 2 0 0 0,-1-1 0 0 0,-1 1 0 0 0,0 0 0 0 0,0 1-1 0 0,0 0 1 0 0,3 5-323 0 0,-7-9 157 0 0,-1-1 0 0 0,0 1-1 0 0,0 0 1 0 0,0 0 0 0 0,0 0-1 0 0,-1 0 1 0 0,0 1-1 0 0,1-1 1 0 0,-2 0 0 0 0,1 1-1 0 0,0-1 1 0 0,-1 0 0 0 0,0 1-1 0 0,0-1 1 0 0,0 1-1 0 0,0-1 1 0 0,-1 0 0 0 0,0 1-1 0 0,0-1 1 0 0,0 0 0 0 0,-1 1-157 0 0,1-3 71 0 0,-1 0 0 0 0,1 0 1 0 0,-1 0-1 0 0,1 0 0 0 0,-1-1 1 0 0,0 1-1 0 0,0-1 0 0 0,0 1 1 0 0,0-1-1 0 0,0 0 0 0 0,0 0 1 0 0,0 0-1 0 0,0 0 1 0 0,0 0-1 0 0,-1 0-71 0 0,-36 10-128 0 0,25-10 38 0 0,-1 0 1 0 0,0-1-1 0 0,0 0 0 0 0,1-1 0 0 0,-1-1 0 0 0,-8-2 90 0 0,0 1-975 0 0,4-1-4416 0 0,3-1-1815 0 0</inkml:trace>
  <inkml:trace contextRef="#ctx0" brushRef="#br0" timeOffset="4217.305">1525 68 7200 0 0,'26'-3'330'0'0,"-21"3"-8"0"0,-5 0-160 0 0,0 0 112 0 0,0 0 70 0 0,14-15 2745 0 0,-14 15-2957 0 0,0-1 0 0 0,0 1 1 0 0,0 0-1 0 0,1-1 0 0 0,-1 1 1 0 0,0 0-1 0 0,0 0 0 0 0,1-1 0 0 0,-1 1 1 0 0,0 0-1 0 0,0 0 0 0 0,1-1 0 0 0,-1 1 1 0 0,0 0-1 0 0,1 0 0 0 0,-1 0 0 0 0,0 0 1 0 0,1-1-1 0 0,-1 1 0 0 0,0 0 0 0 0,1 0 1 0 0,-1 0-1 0 0,0 0 0 0 0,1 0 0 0 0,-1 0 1 0 0,0 0-1 0 0,1 0 0 0 0,-1 0 0 0 0,0 0 1 0 0,1 0-1 0 0,-1 0-132 0 0,5 0 1389 0 0,-6 20-896 0 0,0-16-355 0 0,-1 0 0 0 0,1 0 0 0 0,-1-1 0 0 0,0 1 0 0 0,-1 0 0 0 0,1-1 0 0 0,0 0-1 0 0,-1 0 1 0 0,0 0 0 0 0,0 0 0 0 0,0 0 0 0 0,-3 2-138 0 0,-12 15 57 0 0,10-11-3 0 0,-1 0 0 0 0,0-1-1 0 0,0 1 1 0 0,-10 6-54 0 0,-11 9-7 0 0,-1 2-142 0 0,19-16 148 0 0,0 0 0 0 0,1 0 0 0 0,-7 9 1 0 0,-19 19 0 0 0,24-23 17 0 0,9-12 79 0 0,1 1 1 0 0,0-1-1 0 0,0 1 0 0 0,0 0 1 0 0,0 0-1 0 0,1 1 1 0 0,-1-1-1 0 0,1 0 0 0 0,-1 5-96 0 0,3-9 39 0 0,-2 5 717 0 0,3 6-435 0 0,-1-11-321 0 0,0 1 0 0 0,0-1 0 0 0,0 1 0 0 0,0 0 0 0 0,0-1 0 0 0,0 1 0 0 0,0 0 0 0 0,0-1 0 0 0,0 1 0 0 0,0 0 0 0 0,0-1 0 0 0,0 1 0 0 0,1 0 0 0 0,-1-1 0 0 0,0 1 0 0 0,0-1 0 0 0,1 1 0 0 0,-1-1 0 0 0,0 1 0 0 0,1-1 0 0 0,-1 1 0 0 0,1-1 0 0 0,-1 1 0 0 0,0-1 0 0 0,1 1 0 0 0,0-1 0 0 0,2 4 0 0 0,0 0 0 0 0,0-1 0 0 0,0 0 0 0 0,0 0 0 0 0,0 0 0 0 0,0 0 0 0 0,1 0 0 0 0,0 0 0 0 0,-1-1 0 0 0,1 0 0 0 0,0 0 0 0 0,2 1 0 0 0,1 1 0 0 0,0 0 0 0 0,-1 0 0 0 0,6 4 0 0 0,41 37 160 0 0,66 59 963 0 0,-119-104-1193 0 0,14 11-589 0 0,-8-9-6881 0 0,-6-2 1303 0 0</inkml:trace>
  <inkml:trace contextRef="#ctx0" brushRef="#br0" timeOffset="4880.411">2002 8 8952 0 0,'0'0'406'0'0,"-10"-6"242"0"0,8 6-429 0 0,1-1-1 0 0,-1 1 1 0 0,0-1-1 0 0,1 1 0 0 0,-1 0 1 0 0,0 0-1 0 0,0 0 1 0 0,1 0-1 0 0,-1 0 0 0 0,0 1 1 0 0,1-1-1 0 0,-1 0 1 0 0,0 1-1 0 0,1-1 1 0 0,-1 1-1 0 0,0 0 0 0 0,1 0 1 0 0,-1-1-1 0 0,1 1 1 0 0,-1 0-1 0 0,1 0 0 0 0,0 0 1 0 0,-1 0-1 0 0,1 1 1 0 0,0-1-219 0 0,-8 7 484 0 0,1 0-1 0 0,0 0 1 0 0,-2 5-484 0 0,6-9 159 0 0,-13 15 88 0 0,11-12 52 0 0,0-1-1 0 0,0 2 0 0 0,0-1 0 0 0,1 1 0 0 0,-2 3-298 0 0,-12 26 878 0 0,4-12-443 0 0,3 1-1 0 0,0 0 1 0 0,1 1-1 0 0,-4 17-434 0 0,11-27 245 0 0,-2 4-269 0 0,1 0 1 0 0,0 8 23 0 0,5-22 64 0 0,-1-1 0 0 0,1 0 0 0 0,0 0 1 0 0,0 1-1 0 0,1-1 0 0 0,0 0 0 0 0,0 0 1 0 0,0 0-1 0 0,1 1 0 0 0,1 1-64 0 0,-1-2 80 0 0,0 0-1 0 0,1 0 0 0 0,0 0 1 0 0,0 0-1 0 0,1-1 1 0 0,-1 1-1 0 0,1-1 0 0 0,0 0 1 0 0,1 0-1 0 0,-1 0 0 0 0,1 0 1 0 0,0-1-1 0 0,0 0 1 0 0,1 0-1 0 0,5 3-79 0 0,2 0-162 0 0,2 0 1 0 0,-1-1-1 0 0,9 2 162 0 0,-16-6-634 0 0,0 0 0 0 0,0 0 0 0 0,-1-1 0 0 0,1 0 0 0 0,0-1 0 0 0,0 1-1 0 0,0-1 1 0 0,0-1 0 0 0,1 0 634 0 0,2-1-1534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14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73 245 10136 0 0,'0'0'230'0'0,"0"0"30"0"0,0 0 19 0 0,-5 11 8 0 0,5 3 316 0 0,-2 0 0 0 0,0-1 1 0 0,0 1-604 0 0,-1 0 698 0 0,1 0 0 0 0,1 1 0 0 0,0-1-698 0 0,1-7 247 0 0,-1-1 1 0 0,0 0 0 0 0,0 0-1 0 0,-1 0 1 0 0,0 2-248 0 0,-4 20 632 0 0,-10 35 617 0 0,10-52-851 0 0,5-10-134 0 0,3-3 258 0 0,1-9-523 0 0,1 0 18 0 0,-2 7 10 0 0,0 1-9 0 0,0 0 1 0 0,-1 0-1 0 0,1 0 0 0 0,-1 0 0 0 0,0 0 0 0 0,0 0 0 0 0,0 0 0 0 0,0 0 0 0 0,-1 0 0 0 0,1-1-18 0 0,0-2-2 0 0,1-1 0 0 0,0 1 0 0 0,0 0 0 0 0,1-1 0 0 0,3-4 2 0 0,-3 3-43 0 0,1 0-1 0 0,-1 0 0 0 0,1-5 44 0 0,19-62-7 0 0,-10 35-63 0 0,22-64 56 0 0,-26 85 25 0 0,-9 21-1 0 0,1-1-1 0 0,-1 1 0 0 0,1-1 1 0 0,0 0-1 0 0,-1 0 1 0 0,1 1-1 0 0,0-1 1 0 0,0 0-1 0 0,0 0 1 0 0,0 0-1 0 0,0 0-9 0 0,6 8 13 0 0,-5-2 11 0 0,1 0-1 0 0,-1 0 0 0 0,-1 0 0 0 0,1 3-23 0 0,7 23 67 0 0,13 22-283 0 0,9 13 216 0 0,-19-47 2 0 0,0 0 0 0 0,1-1 0 0 0,1 0 0 0 0,8 8-2 0 0,-21-26-3 0 0,12 13 436 0 0,1 0 0 0 0,13 11-433 0 0,-26-25 121 0 0,-1-1 13 0 0,0 0 56 0 0,0 0 30 0 0,0 0 4 0 0,-4 3 0 0 0,-4 0-16 0 0,1 0 0 0 0,-1-1 0 0 0,1 1 0 0 0,-1-2 0 0 0,0 1-1 0 0,-5 0-207 0 0,-52 2 701 0 0,23-2-1210 0 0,-94 2 478 0 0,81 0-18 0 0,54-4-202 0 0,-4 0-141 0 0,2-1-1173 0 0,7 0 1238 0 0,7-6-5444 0 0,-5-1-473 0 0</inkml:trace>
  <inkml:trace contextRef="#ctx0" brushRef="#br0" timeOffset="430.452">673 187 12440 0 0,'0'0'957'0'0,"0"0"-497"0"0,-1 0 228 0 0,-7 3 87 0 0,1 1 0 0 0,0-1 0 0 0,0 1 0 0 0,-3 3-775 0 0,-3 3 113 0 0,1 0 0 0 0,0 1-1 0 0,1 0 1 0 0,0 1 0 0 0,-7 9-113 0 0,15-17 59 0 0,-1 1 0 0 0,1 0 1 0 0,0 1-1 0 0,0-1 0 0 0,1 1 1 0 0,-1-1-1 0 0,1 1 0 0 0,1 0 1 0 0,-1-1-1 0 0,1 1 0 0 0,0 0 1 0 0,0 0-1 0 0,1 0 0 0 0,-1 0 1 0 0,1 0-1 0 0,1 0 0 0 0,-1 0 1 0 0,2 3-60 0 0,-1-2 10 0 0,0-2-1 0 0,0 0 0 0 0,1-1 0 0 0,-1 1-1 0 0,1-1 1 0 0,0 0 0 0 0,0 0-1 0 0,0 1 1 0 0,0-1 0 0 0,1 0 0 0 0,0-1-1 0 0,2 4-8 0 0,4 1 17 0 0,0 1 0 0 0,1-1-1 0 0,1 0 1 0 0,-1-1 0 0 0,12 6-17 0 0,-16-10 153 0 0,0-1 0 0 0,1 1 0 0 0,-1-1 1 0 0,0-1-1 0 0,1 1 0 0 0,0-1 1 0 0,-1 0-1 0 0,1 0 0 0 0,0-1 0 0 0,-1 0 1 0 0,1 0-1 0 0,1-1-153 0 0,5 0 28 0 0,0-2 0 0 0,0 1 0 0 0,0-2 0 0 0,-1 0-1 0 0,1 0 1 0 0,6-4-28 0 0,-13 6 14 0 0,-1-1 1 0 0,1 0-1 0 0,-1 0 0 0 0,0-1 0 0 0,0 1 0 0 0,0-1 0 0 0,0 0 0 0 0,-1-1 1 0 0,1 1-1 0 0,-1-1 0 0 0,0 0 0 0 0,-1 0 0 0 0,1 0 0 0 0,1-5-14 0 0,1-1 56 0 0,-4 8-36 0 0,-1 1-1 0 0,1-1 0 0 0,-1 0 0 0 0,0 1 1 0 0,0-1-1 0 0,0 0 0 0 0,0 0 1 0 0,0 0-1 0 0,-1 1 0 0 0,1-1 1 0 0,-1 0-1 0 0,0 0 0 0 0,0 0 0 0 0,0 0 1 0 0,0 0-1 0 0,0 0 0 0 0,-1 0 1 0 0,0 0-1 0 0,1 0-19 0 0,-2-4 124 0 0,0 1 0 0 0,0 0-1 0 0,-1 0 1 0 0,0 0 0 0 0,0 0 0 0 0,0 0-1 0 0,0 0 1 0 0,-1 1 0 0 0,0 0 0 0 0,-1-1-1 0 0,0 0-123 0 0,-4-2 6 0 0,1 1 0 0 0,-1 0 0 0 0,0 0 0 0 0,0 0 0 0 0,-1 1 0 0 0,0 1 0 0 0,0 0 0 0 0,-1 0 0 0 0,1 1 0 0 0,-1 0 0 0 0,0 1 0 0 0,-7-1-6 0 0,10 2-231 0 0,1 1 0 0 0,-1 0 0 0 0,0 0 0 0 0,0 1 1 0 0,0 0-1 0 0,1 1 0 0 0,-1-1 0 0 0,0 1 0 0 0,-2 1 231 0 0,4-1-714 0 0,6-1-3672 0 0,0 0-1755 0 0</inkml:trace>
  <inkml:trace contextRef="#ctx0" brushRef="#br0" timeOffset="809.459">791 6 6912 0 0,'0'0'314'0'0,"0"0"-6"0"0,1-1-198 0 0,0-3 132 0 0,-1 3 956 0 0,0 1 414 0 0,0 0 78 0 0,0 0-179 0 0,0 0-831 0 0,0 0-363 0 0,0 0-77 0 0,-1 8 267 0 0,-7 31 577 0 0,5-22-344 0 0,-1 0 0 0 0,2 0 0 0 0,0 15-740 0 0,-5 28 478 0 0,5-47-471 0 0,-5 22 58 0 0,-6 16-65 0 0,-17 53 1960 0 0,-5-2-1944 0 0,31-91-41 0 0,2-2 216 0 0,-1-1 1 0 0,-1 0-1 0 0,0 0 0 0 0,0 0 0 0 0,-2 3-191 0 0,0-2 160 0 0,2-1-1 0 0,-1 1 1 0 0,1 0-1 0 0,0 1 1 0 0,1-1 0 0 0,0 0-1 0 0,0 2-159 0 0,-4 3 0 0 0,6-8 0 0 0,1-6 0 0 0,0 1 0 0 0,0-1 0 0 0,1 0 0 0 0,-1 1 0 0 0,0-1 0 0 0,0 1 0 0 0,0-1 0 0 0,0 0 0 0 0,1 1 0 0 0,-1-1 0 0 0,0 0 0 0 0,0 1 0 0 0,1-1 0 0 0,-1 0 0 0 0,0 1 0 0 0,1-1 0 0 0,-1 0 0 0 0,0 0 0 0 0,1 1 0 0 0,-1-1 0 0 0,0 0 0 0 0,1 0 0 0 0,-1 0 0 0 0,1 1 0 0 0,-1-1 0 0 0,0 0 0 0 0,1 0 0 0 0,-1 0 0 0 0,1 0 0 0 0,-1 0 0 0 0,0 0 0 0 0,1 0 0 0 0,-1 0 0 0 0,1 0 0 0 0,-1 0 0 0 0,1 0 0 0 0,0 0-260 0 0,0 0-1 0 0,0 1 0 0 0,1-1 1 0 0,-1 0-1 0 0,0 0 0 0 0,0 0 1 0 0,1 0-1 0 0,-1 0 1 0 0,0 0-1 0 0,0-1 0 0 0,1 1 1 0 0,-1 0-1 0 0,0-1 0 0 0,0 1 1 0 0,0 0-1 0 0,1-1 0 0 0,-1 0 1 0 0,0 1-1 0 0,0-1 1 0 0,0 0 260 0 0,2 0-398 0 0,9-7-1647 0 0</inkml:trace>
  <inkml:trace contextRef="#ctx0" brushRef="#br0" timeOffset="9480.536">797 756 8952 0 0,'0'0'200'0'0,"0"0"33"0"0,0 0 15 0 0,9-9 7 0 0,-8 9-31 0 0,-1-1 1 0 0,1 0 0 0 0,0 0-1 0 0,-1 0 1 0 0,0 0-1 0 0,1 0 1 0 0,-1 1 0 0 0,1-1-1 0 0,-1 0 1 0 0,0 0 0 0 0,0 0-1 0 0,0 0 1 0 0,1 0 0 0 0,-1 0-1 0 0,0 0 1 0 0,0 0-1 0 0,0 0 1 0 0,0 0 0 0 0,-1 0-1 0 0,1 0 1 0 0,0 0 0 0 0,0 0-1 0 0,-1 0 1 0 0,1 0-1 0 0,0 0 1 0 0,-1 0 0 0 0,1 1-1 0 0,-1-1 1 0 0,1 0 0 0 0,-1 0-225 0 0,1 0 76 0 0,-1 0 460 0 0,1 1-101 0 0,-18-8 957 0 0,11 8-1302 0 0,0 1 0 0 0,0 0 0 0 0,0 1 0 0 0,1-1 0 0 0,-1 1 0 0 0,1 0 0 0 0,-1 1 0 0 0,1 0 0 0 0,0 0 0 0 0,0 0 0 0 0,0 0 0 0 0,0 1 0 0 0,0 0 0 0 0,1 1 0 0 0,0-1 0 0 0,-4 5-90 0 0,2-2 102 0 0,0 0-60 0 0,0 0 0 0 0,1 0 1 0 0,-1 1-1 0 0,2-1 1 0 0,-1 1-1 0 0,1 1 0 0 0,0-1 1 0 0,1 1-1 0 0,0 0 0 0 0,0 1-42 0 0,0 1 0 0 0,2-8 0 0 0,1 1 0 0 0,0-1 0 0 0,0 1 0 0 0,1-1 0 0 0,-1 1 0 0 0,0-1 0 0 0,1 1 0 0 0,0-1 0 0 0,0 1 0 0 0,0-1 0 0 0,1 1 0 0 0,-1 0 0 0 0,1 0 0 0 0,2 4 0 0 0,-3-8 2 0 0,0 0-1 0 0,0 1 1 0 0,0-1-1 0 0,0 1 1 0 0,1-1-1 0 0,-1 1 0 0 0,0-1 1 0 0,0 0-1 0 0,0 1 1 0 0,1-1-1 0 0,-1 1 1 0 0,0-1-1 0 0,1 0 0 0 0,-1 1 1 0 0,0-1-1 0 0,1 0 1 0 0,-1 0-1 0 0,1 1 1 0 0,-1-1-1 0 0,0 0 0 0 0,1 0 1 0 0,-1 0-1 0 0,1 1 1 0 0,-1-1-1 0 0,1 0 1 0 0,-1 0-1 0 0,1 0 0 0 0,-1 0 1 0 0,1 0-1 0 0,-1 0 1 0 0,1 0-2 0 0,0 0 9 0 0,1 1-1 0 0,0-1 0 0 0,0 1 1 0 0,0-1-1 0 0,0 0 0 0 0,0 0 0 0 0,0 0 1 0 0,0 0-1 0 0,0 0 0 0 0,0 0 0 0 0,0 0 1 0 0,0 0-1 0 0,0-1 0 0 0,0 1 1 0 0,0-1-1 0 0,0 0 0 0 0,-1 1 0 0 0,1-1 1 0 0,0 0-1 0 0,0 0 0 0 0,-1 0 0 0 0,1-1 1 0 0,0 1-1 0 0,-1 0-8 0 0,7-6 42 0 0,0 0 0 0 0,-1 0 1 0 0,-1 0-1 0 0,3-4-42 0 0,4-4 3 0 0,-7 7-3 0 0,0 1 0 0 0,0-2 0 0 0,3-6 0 0 0,-4 6 0 0 0,0 1 0 0 0,1-1 0 0 0,0 1 0 0 0,0 0 0 0 0,5-3 0 0 0,-9 8 0 0 0,0 0 0 0 0,1 0 0 0 0,-1 1 0 0 0,1-1 0 0 0,0 1 0 0 0,0-1 0 0 0,0 1 0 0 0,0 0 0 0 0,0 0 0 0 0,1 0 0 0 0,-1 1 0 0 0,0-1 0 0 0,2 0 0 0 0,1 1 0 0 0,-4-1 0 0 0,1 1 0 0 0,0 0 0 0 0,0 0 0 0 0,0 1 0 0 0,0-1 0 0 0,0 1 0 0 0,0-1 0 0 0,0 1 0 0 0,0 0 0 0 0,0 0 0 0 0,0 0 0 0 0,0 1 0 0 0,0-1 0 0 0,0 1 0 0 0,0-1 0 0 0,0 1 0 0 0,5 2 0 0 0,-6-3 0 0 0,-1 0 0 0 0,0 0 0 0 0,0 1 0 0 0,0-1 0 0 0,1 0 0 0 0,-1 1 0 0 0,0-1 0 0 0,0 1 0 0 0,0-1 0 0 0,0 1 0 0 0,0 0 0 0 0,0-1 0 0 0,0 1 0 0 0,0 0 0 0 0,0 0 0 0 0,0-1 0 0 0,-1 1 0 0 0,1 0 0 0 0,0 0 0 0 0,0 1 0 0 0,5 13-117 0 0,-5-13 92 0 0,0 1 1 0 0,0-1 0 0 0,0 1 0 0 0,-1-1-1 0 0,1 1 1 0 0,-1 0 0 0 0,1 0 0 0 0,-1-1-1 0 0,0 2 25 0 0,0 4 0 0 0,1-5 0 0 0,-1 0 0 0 0,0 1 0 0 0,-1-1 0 0 0,1 0 0 0 0,0 1 0 0 0,-1-1 0 0 0,0 0 0 0 0,0 0 0 0 0,-1 3 0 0 0,1-2 3 0 0,0-1-1 0 0,0 0 0 0 0,1 0 0 0 0,-1 1 1 0 0,1-1-1 0 0,0 0 0 0 0,0 0 1 0 0,0 3-3 0 0,-2 20 188 0 0,1-24-172 0 0,1 0 0 0 0,-1 1 0 0 0,1-1 1 0 0,0 0-1 0 0,0 1 0 0 0,0-1 0 0 0,0 0 0 0 0,0 1 0 0 0,0-1 0 0 0,1 2-16 0 0,-1-3 0 0 0,0 0 0 0 0,0 0 0 0 0,0 0 0 0 0,0 0 1 0 0,0 0-1 0 0,0 0 0 0 0,-1-1 0 0 0,1 1 0 0 0,0 0 0 0 0,-1 0 0 0 0,1 0 0 0 0,0-1 0 0 0,-1 1 0 0 0,1 0 0 0 0,-1 0 0 0 0,1-1 0 0 0,-1 1 0 0 0,0 0 0 0 0,1-1 0 0 0,-1 1 0 0 0,-3 4 10 0 0,3-4 43 0 0,1-1 11 0 0,-13 4-88 0 0,12-4 42 0 0,0 0 1 0 0,0-1-1 0 0,0 1 0 0 0,0-1 0 0 0,0 1 0 0 0,0-1 0 0 0,0 0 0 0 0,0 1 0 0 0,1-1 1 0 0,-1 0-1 0 0,0 0 0 0 0,0 1 0 0 0,1-1 0 0 0,-1 0 0 0 0,0 0 0 0 0,1 0 0 0 0,-1 0 0 0 0,1 0 1 0 0,-1 0-1 0 0,1 0 0 0 0,0 0 0 0 0,-1 0 0 0 0,1 0-18 0 0,0-1 17 0 0,0 0 0 0 0,0 0 1 0 0,0 0-1 0 0,0 0 0 0 0,0 0 0 0 0,1 0 0 0 0,-1 0 0 0 0,1 0 1 0 0,-1 0-1 0 0,1 0 0 0 0,0 0 0 0 0,0 0 0 0 0,0-1-17 0 0,6-11 173 0 0,0 1 1 0 0,1 0-1 0 0,0 0 0 0 0,1 0 0 0 0,0 1 0 0 0,1 0-173 0 0,5-5-383 0 0,-11 12 233 0 0,0 0 1 0 0,1 0-1 0 0,-1 0 1 0 0,1 1-1 0 0,4-3 150 0 0,5-6-281 0 0,-13 11 269 0 0,0 0 0 0 0,1 0 0 0 0,-1 1 0 0 0,1-1 0 0 0,-1 1 0 0 0,1 0 0 0 0,-1-1 0 0 0,1 1 0 0 0,0 0 0 0 0,-1 0 0 0 0,1 0 0 0 0,0 0 1 0 0,0 0-1 0 0,0 0 0 0 0,0 0 0 0 0,0 1 0 0 0,0-1 0 0 0,0 1 0 0 0,0 0 0 0 0,0-1 0 0 0,0 1 0 0 0,0 0 0 0 0,0 0 0 0 0,1 0 0 0 0,-1 1 12 0 0,6 3 0 0 0,-6-2 1 0 0,-1 0 0 0 0,1 0 0 0 0,0 0 0 0 0,-1 0 0 0 0,1 0 0 0 0,-1 0 0 0 0,0 1 0 0 0,1-1-1 0 0,-1 1 1 0 0,0-1 0 0 0,-1 1 0 0 0,1-1 0 0 0,0 1 0 0 0,-1 0 0 0 0,1-1 0 0 0,-1 1 0 0 0,0 0-1 0 0,0 2 149 0 0,0 0 1 0 0,0-1-1 0 0,0 1 0 0 0,-1 0 1 0 0,1-1-1 0 0,-1 1 1 0 0,0-1-1 0 0,-1 1 0 0 0,0 1-149 0 0,-19 59-156 0 0,21-63 217 0 0,-1 0 0 0 0,1 0-1 0 0,-1 0 1 0 0,1 0 0 0 0,0 0-1 0 0,0 0 1 0 0,0 0 0 0 0,0 1-61 0 0,-1 13 82 0 0,0-14-298 0 0,2-1-28 0 0,2 5 38 0 0,4-3 164 0 0,-3-2 51 0 0,0-1 0 0 0,0 1-1 0 0,0-1 1 0 0,1 0 0 0 0,-1 0 0 0 0,0 0-1 0 0,0-1 1 0 0,0 0 0 0 0,0 1 0 0 0,0-1-1 0 0,0-1 1 0 0,0 1 0 0 0,0-1-1 0 0,0 1 1 0 0,0-1 0 0 0,0 0 0 0 0,-1-1-1 0 0,2 0-8 0 0,11-8 59 0 0,-2 0-1 0 0,1-1 0 0 0,7-9-58 0 0,21-33 23 0 0,-37 46 73 0 0,0 1 1 0 0,-1-2 0 0 0,3-5-97 0 0,6-8 238 0 0,-10 12-209 0 0,2-5-115 0 0,-6 15 80 0 0,0 0 1 0 0,0 0 0 0 0,0 0 0 0 0,-1-1 0 0 0,1 1-1 0 0,0 0 1 0 0,0 0 0 0 0,0 0 0 0 0,0 0-1 0 0,0 0 1 0 0,0 0 0 0 0,0 0 0 0 0,-1 0 0 0 0,1 0-1 0 0,0-1 1 0 0,0 1 0 0 0,0 0 0 0 0,0 0 0 0 0,0 0-1 0 0,-1 0 1 0 0,1 0 0 0 0,0 0 0 0 0,0 0-1 0 0,0 0 1 0 0,0 0 0 0 0,0 0 0 0 0,-1 0 0 0 0,1 0-1 0 0,0 0 1 0 0,0 0 0 0 0,0 0 0 0 0,0 0-1 0 0,0 1 1 0 0,-1-1 0 0 0,1 0 0 0 0,0 0 0 0 0,0 0-1 0 0,0 0 1 0 0,0 0 0 0 0,0 0 0 0 0,0 0 0 0 0,0 0-1 0 0,-1 0 1 0 0,1 0 0 0 0,0 1 0 0 0,0-1 5 0 0,-9 3 73 0 0,9-3-66 0 0,-6 4-7 0 0,0 0 1 0 0,0 0 0 0 0,1 1 0 0 0,-1 0-1 0 0,1 0 1 0 0,0 0 0 0 0,0 1 0 0 0,1 0-1 0 0,0 0 1 0 0,0 0 0 0 0,0 0 0 0 0,1 1 0 0 0,-1 0-1 0 0,2-1 1 0 0,-1 1 0 0 0,1 0 0 0 0,0 0-1 0 0,0 1 1 0 0,1-1 0 0 0,0 0 0 0 0,0 1-1 0 0,5 19-123 0 0,-4-26 84 0 0,1 1 0 0 0,0-1-1 0 0,0 0 1 0 0,0 1 0 0 0,0-1 0 0 0,0 0 0 0 0,1 0-1 0 0,-1 0 1 0 0,0 0 0 0 0,1 0 39 0 0,-1 0-15 0 0,0 1 15 0 0,1-1 0 0 0,0 0 0 0 0,0 0 0 0 0,0 0 0 0 0,0 0 0 0 0,0 0 0 0 0,-1-1 0 0 0,1 1 0 0 0,1-1 0 0 0,-1 1 0 0 0,0-1 0 0 0,0 0 0 0 0,0 1 0 0 0,2-1 0 0 0,33-3 4 0 0,-14 1 26 0 0,-14 2-347 0 0,0-1 1 0 0,1 0 0 0 0,8-2 316 0 0,1-1-5640 0 0,-5 3-1332 0 0</inkml:trace>
  <inkml:trace contextRef="#ctx0" brushRef="#br0" timeOffset="9866.492">1731 682 11976 0 0,'-10'-5'546'0'0,"8"4"-10"0"0,-5 1-322 0 0,0 0 244 0 0,0 0 1 0 0,0 0 0 0 0,-1 1-1 0 0,1 0 1 0 0,0 0 0 0 0,0 1-1 0 0,0 0 1 0 0,-6 3-459 0 0,11-4 81 0 0,1 0 0 0 0,-1 1-1 0 0,0-1 1 0 0,1 0 0 0 0,0 1 0 0 0,-1-1 0 0 0,1 1 0 0 0,0 0-1 0 0,0-1 1 0 0,0 1 0 0 0,0 0 0 0 0,0 0 0 0 0,0 0 0 0 0,0 0-1 0 0,0-1 1 0 0,1 1 0 0 0,-1 0 0 0 0,1 0 0 0 0,0 0 0 0 0,-1 1-1 0 0,1-1 1 0 0,0 0 0 0 0,0 0 0 0 0,0 0 0 0 0,1 0 0 0 0,-1 0 0 0 0,0 0-1 0 0,1 0 1 0 0,-1 0 0 0 0,2 1-81 0 0,4 8-45 0 0,1-1 1 0 0,1 0-1 0 0,0 0 1 0 0,0-1-1 0 0,7 6 45 0 0,12 13 139 0 0,-23-22-90 0 0,0 0 1 0 0,-1 0-1 0 0,0 0 0 0 0,0 0 0 0 0,0 1 1 0 0,0 2-50 0 0,2 3 520 0 0,-4-11-468 0 0,-1 1 0 0 0,0-1-1 0 0,1 0 1 0 0,-1 0 0 0 0,1 1 0 0 0,-1-1-1 0 0,0 0 1 0 0,0 1 0 0 0,0-1 0 0 0,0 0 0 0 0,0 1-1 0 0,0-1 1 0 0,0 0 0 0 0,0 1 0 0 0,-1-1-1 0 0,1 0 1 0 0,-1 0 0 0 0,1 1 0 0 0,-1-1 0 0 0,1 0-1 0 0,-1 0 1 0 0,1 0 0 0 0,-1 1 0 0 0,0-1-1 0 0,0 0 1 0 0,0 0 0 0 0,1 0 0 0 0,-1 0 0 0 0,0 0-1 0 0,0-1 1 0 0,0 1 0 0 0,-1 0 0 0 0,1 0-1 0 0,0-1 1 0 0,0 1 0 0 0,0-1 0 0 0,-1 1-52 0 0,-6 3 95 0 0,0-1 1 0 0,0 0-1 0 0,-1-1 1 0 0,1 0-1 0 0,-5 1-95 0 0,3-1 44 0 0,-5 2-57 0 0,10-3-43 0 0,0 1-1 0 0,0-1 1 0 0,0 0 0 0 0,-1 0-1 0 0,1-1 1 0 0,0 0 0 0 0,-1 0-1 0 0,-3 0 57 0 0,6-1 190 0 0,2 0-1659 0 0,1 1-3550 0 0,0 0-1770 0 0</inkml:trace>
  <inkml:trace contextRef="#ctx0" brushRef="#br0" timeOffset="10167.252">1883 717 11976 0 0,'7'5'266'0'0,"-5"-4"44"0"0,-2-1 15 0 0,-1 2-274 0 0,-1 0 1 0 0,1 1-1 0 0,0-1 0 0 0,0 1 1 0 0,0-1-1 0 0,1 1 0 0 0,-1-1 1 0 0,0 1-52 0 0,0 17 455 0 0,1-18-335 0 0,0 0 0 0 0,0 1 0 0 0,0-1 0 0 0,0 0 0 0 0,0 1 0 0 0,-1-1 0 0 0,1 0 0 0 0,-1 0 0 0 0,0 1 0 0 0,1-1 0 0 0,-1 0 1 0 0,-1 1-121 0 0,1-2 59 0 0,0 0 1 0 0,-1 1-1 0 0,1 0 1 0 0,0-1 0 0 0,0 1-1 0 0,0 0 1 0 0,0-1-1 0 0,1 1 1 0 0,-1 0 0 0 0,0 0-1 0 0,1 0 1 0 0,-1 0-1 0 0,1 0 1 0 0,0-1 0 0 0,0 1-1 0 0,-1 0 1 0 0,1 0-1 0 0,0 0 1 0 0,1 0-1 0 0,-1 1-58 0 0,0-1 41 0 0,0 0 1 0 0,0 0-1 0 0,0 0 1 0 0,0 0-1 0 0,-1 0 1 0 0,1 0-1 0 0,0 0 1 0 0,-1 0-1 0 0,0-1 1 0 0,1 1-1 0 0,-1 0 1 0 0,0 0-43 0 0,0 0 26 0 0,0 0 0 0 0,0 0 0 0 0,0 0 0 0 0,1 1 0 0 0,-1-1 0 0 0,1 0 0 0 0,-1 0 0 0 0,1 3-26 0 0,0 11 115 0 0,1-7 88 0 0,-1-1-1 0 0,0 0 1 0 0,-2 9-203 0 0,1-7 334 0 0,0 1 1 0 0,1 0 0 0 0,0 0 0 0 0,0 2-335 0 0,1-3 67 0 0,-1 0-1 0 0,0 1 1 0 0,-1-1 0 0 0,0 6-67 0 0,0-13 26 0 0,1 0-1 0 0,0 0 1 0 0,0 1 0 0 0,0-1-1 0 0,0 0 1 0 0,1 0-1 0 0,0 0 1 0 0,0 2-26 0 0,-1-3 63 0 0,1 1 1 0 0,0 0-1 0 0,-1 0 1 0 0,0-1-1 0 0,0 1 1 0 0,0 0 0 0 0,0 0-1 0 0,0 0 1 0 0,0 0-1 0 0,-1 1-63 0 0,0 0 67 0 0,1 0-1 0 0,-1-1 0 0 0,1 1 0 0 0,0 0 0 0 0,0 0 0 0 0,0 0 0 0 0,0 0 0 0 0,1-1 1 0 0,-1 1-1 0 0,1 0 0 0 0,0-1 0 0 0,1 1 0 0 0,-1 0 0 0 0,0-1 0 0 0,3 4-66 0 0,-8-4 74 0 0,7-3-30 0 0,14-6-81 0 0,-17 6 22 0 0,1 0 0 0 0,-1 0 0 0 0,1 0 0 0 0,-1 0 0 0 0,1-1 0 0 0,-1 1 0 0 0,0 0 0 0 0,1 0 0 0 0,-1-1 0 0 0,1 1 1 0 0,-1 0-1 0 0,0-1 0 0 0,1 1 0 0 0,-1 0 0 0 0,0-1 0 0 0,1 1 0 0 0,-1 0 0 0 0,0-1 0 0 0,1 1 0 0 0,-1-1 0 0 0,0 1 0 0 0,0 0 1 0 0,0-1-1 0 0,1 1 0 0 0,-1-1 0 0 0,0 1 0 0 0,0-1 0 0 0,0 0 15 0 0,-3-4-243 0 0,2 4 209 0 0,1 1-1 0 0,-1-1 1 0 0,1 1-1 0 0,-1-1 1 0 0,1 0-1 0 0,0 1 1 0 0,-1-1-1 0 0,1 0 1 0 0,0 1-1 0 0,0-1 1 0 0,-1 0-1 0 0,1 1 1 0 0,0-1-1 0 0,0 0 1 0 0,0 1-1 0 0,0-1 35 0 0,0-5-520 0 0,0 4 195 0 0,0-1 0 0 0,0 1 0 0 0,0-1 0 0 0,0 1 0 0 0,-1 0 0 0 0,1-1-1 0 0,-1 1 1 0 0,1 0 0 0 0,-1-1 0 0 0,0 1 0 0 0,0 0 0 0 0,0 0 0 0 0,-1-2 325 0 0,-7-14-5777 0 0</inkml:trace>
  <inkml:trace contextRef="#ctx0" brushRef="#br0" timeOffset="10385.512">1858 789 3224 0 0,'3'-12'288'0'0,"-1"10"23"0"0,0 1-1 0 0,-1-1 1 0 0,1 1-1 0 0,0-1 1 0 0,0 1 0 0 0,-1-1-1 0 0,1 1 1 0 0,0 0 0 0 0,1 0-1 0 0,-1 0 1 0 0,0 0-1 0 0,0 0 1 0 0,0 1 0 0 0,0-1-1 0 0,1 0 1 0 0,-1 1 0 0 0,0 0-1 0 0,2-1-310 0 0,3 1 660 0 0,-1 0-1 0 0,1 0 0 0 0,0 0 1 0 0,-1 1-1 0 0,1 0 1 0 0,1 0-660 0 0,-3 1 190 0 0,-1 0 0 0 0,1 0 0 0 0,0 1 0 0 0,0-1 0 0 0,-1 1 0 0 0,1 0 0 0 0,-1 0 1 0 0,0 1-1 0 0,0-1 0 0 0,0 1 0 0 0,0 1-190 0 0,7 5 361 0 0,-6-4-105 0 0,0 0 0 0 0,-1 1 1 0 0,1 0-1 0 0,-1-1 1 0 0,-1 2-1 0 0,1-1 1 0 0,-1 0-1 0 0,0 1 0 0 0,0 3-256 0 0,-2-8 195 0 0,0 1 0 0 0,-1 0-1 0 0,1-1 1 0 0,-1 1-1 0 0,0 0 1 0 0,0-1-1 0 0,0 1 1 0 0,0 0-1 0 0,-1-1 1 0 0,0 4-195 0 0,0-5 61 0 0,1 0 0 0 0,-1 0-1 0 0,0 0 1 0 0,0 0 0 0 0,0 0 0 0 0,0 0 0 0 0,0-1 0 0 0,0 1 0 0 0,0 0 0 0 0,0-1 0 0 0,-1 1 0 0 0,1-1 0 0 0,-1 1 0 0 0,1-1-1 0 0,-1 0 1 0 0,0 0 0 0 0,1 1 0 0 0,-1-1 0 0 0,-1 0-61 0 0,-6 3 86 0 0,-1-1 0 0 0,1 0 1 0 0,-1 0-1 0 0,0-1 0 0 0,0 0 0 0 0,0-1 0 0 0,-3 0-86 0 0,-15 0-1123 0 0,0-1-1 0 0,0-1 1124 0 0,9-1-1239 0 0</inkml:trace>
  <inkml:trace contextRef="#ctx0" brushRef="#br0" timeOffset="11486.784">2198 233 2304 0 0,'-5'-1'200'0'0,"2"0"91"0"0,2 1 1213 0 0,-1-1 9239 0 0,2 1-6792 0 0,2 3-5294 0 0,43 64 3124 0 0,19 31 3 0 0,-59-89-1601 0 0,-1 1 1 0 0,0-1-1 0 0,-1 1 0 0 0,0 0 0 0 0,0 0 0 0 0,-1 0 0 0 0,-1 2-183 0 0,4 9 480 0 0,-5-20-475 0 0,4 13 54 0 0,-1 0-1 0 0,-1 1 1 0 0,0-1-1 0 0,-1 1 0 0 0,0 0 1 0 0,-2 14-59 0 0,-2 8 78 0 0,3-28-55 0 0,-1 0 0 0 0,0 0 1 0 0,0 0-1 0 0,-1-1 0 0 0,-1 4-23 0 0,-1 8 0 0 0,3-17 0 0 0,1 0 0 0 0,0-1 0 0 0,-1 1 0 0 0,1 0 0 0 0,-1-1 0 0 0,0 1 0 0 0,0-1 0 0 0,0 1 0 0 0,0-1 0 0 0,-1 0 0 0 0,1 1 0 0 0,-2 1 0 0 0,-3 1-458 0 0,1 1-1 0 0,-1 0 0 0 0,-1-1 1 0 0,1 0-1 0 0,-1 0 1 0 0,-1-1 458 0 0,4-1-583 0 0,0-1 1 0 0,0 0-1 0 0,-1 0 1 0 0,1 0-1 0 0,-1 0 0 0 0,0-1 1 0 0,1 0-1 0 0,-1 0 1 0 0,0 0-1 0 0,-4 0 583 0 0,0-3-6454 0 0</inkml:trace>
  <inkml:trace contextRef="#ctx0" brushRef="#br0" timeOffset="11828.269">2390 110 13824 0 0,'0'0'-140'0'0,"-9"-8"1033"0"0,9 8-852 0 0,0 0 0 0 0,0 0 0 0 0,-1 0 0 0 0,1 0 0 0 0,0 0 0 0 0,0 0 0 0 0,-1-1 0 0 0,1 1 0 0 0,0 0 0 0 0,0 0 0 0 0,0 0 0 0 0,0-1 0 0 0,0 1 0 0 0,-1 0 0 0 0,1 0 0 0 0,0 0 0 0 0,0-1 0 0 0,0 1 0 0 0,0 0 0 0 0,0 0 0 0 0,0-1 0 0 0,0 1 0 0 0,0 0 0 0 0,0 0 0 0 0,0-1 0 0 0,0 1 0 0 0,0 0 0 0 0,0 0 0 0 0,0-1 0 0 0,0 1 0 0 0,0 0 0 0 0,0 0 0 0 0,0-1 0 0 0,0 1 0 0 0,0 0 0 0 0,0 0 0 0 0,0-1 0 0 0,0 1 0 0 0,0 0 0 0 0,1 0 0 0 0,-1-1-41 0 0,4 0 107 0 0,0-1 1 0 0,0 1-1 0 0,0 0 0 0 0,0 0 0 0 0,0 1 1 0 0,0-1-1 0 0,0 1 0 0 0,1 0 0 0 0,-1 0 1 0 0,0 0-1 0 0,0 0 0 0 0,3 1-107 0 0,11 0 761 0 0,-16 0-630 0 0,0-1 0 0 0,0 0-1 0 0,0 1 1 0 0,0-1 0 0 0,0 1 0 0 0,0 0 0 0 0,0-1-1 0 0,1 2-130 0 0,4 1 55 0 0,-3-2-42 0 0,-3-1-9 0 0,0 0 0 0 0,1 1 0 0 0,-1-1 0 0 0,0 1 0 0 0,0 0 0 0 0,0-1 0 0 0,0 1 0 0 0,0 0 0 0 0,0 0 0 0 0,0-1 1 0 0,0 1-1 0 0,0 0 0 0 0,0 1-4 0 0,1-1 115 0 0,0 1-1 0 0,0 0 1 0 0,0 0 0 0 0,0 0 0 0 0,0 1 0 0 0,0-1 0 0 0,-1 0-1 0 0,1 1 1 0 0,-1-1 0 0 0,0 1 0 0 0,0-1-115 0 0,0 0 27 0 0,-1-1-1 0 0,0 0 1 0 0,1 0 0 0 0,-1 0-1 0 0,0 0 1 0 0,0 0-1 0 0,0 1 1 0 0,0-1 0 0 0,0 0-1 0 0,0 0 1 0 0,0 0 0 0 0,0 0-1 0 0,0 0 1 0 0,-1 1 0 0 0,1-1-1 0 0,0 0 1 0 0,-1 0 0 0 0,1 0-1 0 0,-1 0 1 0 0,1 0-1 0 0,-1 0 1 0 0,0 0 0 0 0,1 0-1 0 0,-1 0 1 0 0,0 0 0 0 0,0-1-1 0 0,0 2-26 0 0,-7 5 0 0 0,-21 17 0 0 0,7-6 0 0 0,22-18 0 0 0,0 1 0 0 0,0-1 0 0 0,0 0 0 0 0,0 0 0 0 0,0 1 0 0 0,0-1 0 0 0,0 0 0 0 0,1 0 0 0 0,-1 1 0 0 0,0-1 0 0 0,0 0 0 0 0,0 0 0 0 0,0 0 0 0 0,0 1 0 0 0,0-1 0 0 0,1 0 0 0 0,-1 0 0 0 0,0 0 0 0 0,0 1 0 0 0,0-1 0 0 0,0 0 0 0 0,1 0 0 0 0,-1 0 0 0 0,0 0 0 0 0,0 0 0 0 0,1 0 0 0 0,-1 1 0 0 0,0-1 0 0 0,0 0 0 0 0,0 0 0 0 0,1 0 0 0 0,-1 0 0 0 0,0 0 0 0 0,0 0 0 0 0,1 0 0 0 0,-1 0 0 0 0,0 0 0 0 0,0 0 0 0 0,1 0 0 0 0,-1 0 0 0 0,11 3 0 0 0,31-2-1334 0 0,-24-2-4287 0 0,-3 1-623 0 0</inkml:trace>
  <inkml:trace contextRef="#ctx0" brushRef="#br0" timeOffset="12261.222">2793 179 13824 0 0,'0'0'629'0'0,"0"0"-12"0"0,-6-1-27 0 0,6 1-540 0 0,0 0-1 0 0,0 0 1 0 0,0 0 0 0 0,0 0 0 0 0,0 0 0 0 0,0 0 0 0 0,0 0 0 0 0,0 0-1 0 0,0 0 1 0 0,0 0 0 0 0,0 0 0 0 0,-1 0 0 0 0,1 0 0 0 0,0 0 0 0 0,0 0-1 0 0,0-1 1 0 0,0 1 0 0 0,0 0 0 0 0,0 0 0 0 0,0 0 0 0 0,0 0-1 0 0,0 0 1 0 0,0 0 0 0 0,0 0 0 0 0,0 0 0 0 0,-1 0 0 0 0,1 0 0 0 0,0 0-1 0 0,0 0 1 0 0,0 1 0 0 0,0-1 0 0 0,0 0 0 0 0,0 0 0 0 0,0 0 0 0 0,0 0-1 0 0,0 0 1 0 0,0 0 0 0 0,0 0 0 0 0,0 0 0 0 0,0 0 0 0 0,-1 0-1 0 0,1 0 1 0 0,0 0 0 0 0,0 0 0 0 0,0 0 0 0 0,0 0 0 0 0,0 0 0 0 0,0 0-1 0 0,0 0 1 0 0,0 0 0 0 0,0 1 0 0 0,0-1 0 0 0,0 0 0 0 0,0 0 0 0 0,0 0-1 0 0,0 0 1 0 0,0 0 0 0 0,0 0 0 0 0,0 0 0 0 0,0 0 0 0 0,0 0-1 0 0,0 0 1 0 0,0 0 0 0 0,0 1 0 0 0,0-1 0 0 0,0 0 0 0 0,0 0 0 0 0,0 0-1 0 0,0 0-49 0 0,1 0 50 0 0,0 1 0 0 0,0 0-1 0 0,0-1 1 0 0,-1 1-1 0 0,1 0 1 0 0,0-1-1 0 0,0 1 1 0 0,-1 0-1 0 0,1 0 1 0 0,-1 0 0 0 0,1 0-1 0 0,-1 0 1 0 0,1-1-1 0 0,-1 1 1 0 0,1 0-1 0 0,-1 0 1 0 0,0 0 0 0 0,1 0-1 0 0,-1 0 1 0 0,0 0-1 0 0,0 0 1 0 0,0 0-1 0 0,0 1-49 0 0,1-1 49 0 0,-1 1 0 0 0,0-1 0 0 0,1 0 0 0 0,0 0 1 0 0,-1 1-1 0 0,1-1 0 0 0,0 0 0 0 0,-1 0 0 0 0,1 0 0 0 0,0 0 0 0 0,0 0 0 0 0,0 0 0 0 0,1 1-49 0 0,17 15 403 0 0,-11-10-221 0 0,10 9 301 0 0,1 0 0 0 0,1-1 0 0 0,21 12-483 0 0,-17-11 115 0 0,0 1 0 0 0,11 11-115 0 0,-7-6 266 0 0,-5-3-145 0 0,-13-11-100 0 0,0 1 1 0 0,0-2 0 0 0,8 5-22 0 0,31 20 538 0 0,-48-31-496 0 0,1 0 0 0 0,0 0 0 0 0,-1 1-1 0 0,1-1 1 0 0,-1 0 0 0 0,1 0 0 0 0,-1 1 0 0 0,0-1-1 0 0,0 1 1 0 0,0-1 0 0 0,0 1 0 0 0,0 0 0 0 0,0-1-1 0 0,0 1 1 0 0,0 0 0 0 0,0 0 0 0 0,-1 0 0 0 0,1-1-1 0 0,-1 1 1 0 0,1 0 0 0 0,-1 0 0 0 0,0 0-1 0 0,0 0 1 0 0,0 0-42 0 0,0 1 20 0 0,-1-1-1 0 0,1 1 1 0 0,-1-1-1 0 0,0 0 1 0 0,0 0-1 0 0,1 1 1 0 0,-2-1-1 0 0,1 0 1 0 0,0 0-1 0 0,0 0 1 0 0,-1 0-1 0 0,1 0 1 0 0,-1 0-1 0 0,1-1 1 0 0,-1 1-1 0 0,0 0 1 0 0,0-1-1 0 0,0 1 1 0 0,0 0-20 0 0,-25 21 296 0 0,21-17-243 0 0,0 0-1 0 0,0 0 1 0 0,-6 2-53 0 0,-66 42-197 0 0,-39 26 58 0 0,62-42 143 0 0,35-22-75 0 0,1 1 0 0 0,0 0 0 0 0,0 1 0 0 0,0 2 71 0 0,-2 5-1802 0 0,2-3-6635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43.9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57 24 1840 0 0,'0'0'315'0'0,"-4"-2"2461"0"0,-6-4 119 0 0,-18-7-823 0 0,26 12-1906 0 0,-9 0 40 0 0,10 0-356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44.2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278 1 8496 0 0,'-16'0'904'0'0,"-5"1"-404"0"0,0 1 1 0 0,-10 3-501 0 0,-13 1 1031 0 0,25-3-331 0 0,0 1 0 0 0,-6 2-700 0 0,14-3-3 0 0,6-2 5 0 0,0 0 0 0 0,-1 1 0 0 0,1 0 0 0 0,0 0 1 0 0,0 1-3 0 0,-8 2-478 0 0,10-4 206 0 0,1-1 0 0 0,0 1 0 0 0,0 0 0 0 0,0 0 0 0 0,0 0 0 0 0,1 0 0 0 0,-1 0 0 0 0,0 0 0 0 0,-1 2 272 0 0,-3 0-978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44.5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561 0 5064 0 0,'-2'2'52'0'0,"0"-1"0"0"0,0 0 0 0 0,0 0 0 0 0,1 0 0 0 0,-1 0 0 0 0,0 0 1 0 0,0 0-1 0 0,0-1 0 0 0,-1 1 0 0 0,1 0 0 0 0,0-1 0 0 0,0 0 0 0 0,0 0 0 0 0,-2 1-52 0 0,-15 3 1233 0 0,-39 13 1173 0 0,46-11-2370 0 0,0-1 0 0 0,0 1 1 0 0,1 1-1 0 0,-1 0 1 0 0,2 1-1 0 0,-1 0 0 0 0,-1 3-36 0 0,5-3-110 0 0</inkml:trace>
  <inkml:trace contextRef="#ctx0" brushRef="#br0" timeOffset="1">146 327 4144 0 0,'-3'2'101'0'0,"0"0"0"0"0,0 0 0 0 0,0 0 0 0 0,0 0 0 0 0,1 1 0 0 0,-1-1 1 0 0,0 1-102 0 0,-11 10 1401 0 0,2-5-462 0 0,1 0 0 0 0,0 1 0 0 0,1 0 0 0 0,0 1-1 0 0,0 0 1 0 0,0 1-939 0 0,-10 11 243 0 0,11-11-3652 0 0,4-5-343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44.8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1 1840 0 0,'0'0'83'0'0,"-3"8"10"0"0,1-2 925 0 0,0 1 0 0 0,0-1 0 0 0,1 1 1 0 0,0 1-1019 0 0,0-2 887 0 0,0-1 0 0 0,0 1 1 0 0,0-1-1 0 0,-1 1 1 0 0,0-1-1 0 0,0 1-887 0 0,-1 1 192 0 0,1 0 1 0 0,0 0-1 0 0,0 0 0 0 0,0 0 1 0 0,1 0-1 0 0,1 0 0 0 0,-1 1 1 0 0,1 5-193 0 0,0-1 10 0 0,-1-9-88 0 0,1 0 0 0 0,0 0-1 0 0,0-1 1 0 0,0 1 0 0 0,1 0 0 0 0,-1 0-1 0 0,1 0 1 0 0,-1 0 0 0 0,1-1 0 0 0,0 2 78 0 0,2 2-436 0 0</inkml:trace>
  <inkml:trace contextRef="#ctx0" brushRef="#br0" timeOffset="1">79 419 4144 0 0,'22'57'1884'0'0,"-8"-21"344"0"0,-9-23-1808 0 0,0 0 0 0 0,7 11-420 0 0,4 5 37 0 0,-2-12-530 0 0,-13-16 309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45.0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5064 0 0,'0'0'389'0'0,"7"5"-234"0"0,11 3 578 0 0,-1-2 1 0 0,1 0-1 0 0,3 0-733 0 0,0 0 1720 0 0,20 9-1720 0 0,-32-12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31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172 165 13304 0 0,'0'0'605'0'0,"-15"0"230"0"0,9 0-697 0 0,1 1 0 0 0,-1 0 0 0 0,0 0 0 0 0,1 0 1 0 0,0 0-1 0 0,-1 1 0 0 0,1 0 0 0 0,0 0 1 0 0,0 1-1 0 0,0-1 0 0 0,0 1 0 0 0,0 0 1 0 0,0 0-1 0 0,1 1 0 0 0,0-1 0 0 0,0 1 0 0 0,-1 1-138 0 0,-2 2 277 0 0,1 0 0 0 0,0 1-1 0 0,1 0 1 0 0,0 0 0 0 0,0 0-1 0 0,0 0 1 0 0,1 1 0 0 0,1-1-1 0 0,-3 9-276 0 0,2-6 221 0 0,1 0-1 0 0,1 0 1 0 0,0 1-1 0 0,0-1 1 0 0,1 5-221 0 0,1-9 72 0 0,1 1 0 0 0,-1 0 0 0 0,1-1 0 0 0,1 1 0 0 0,-1-1 0 0 0,1 1 0 0 0,1-1 0 0 0,1 5-72 0 0,-2-7 15 0 0,1 0 0 0 0,-1 0 0 0 0,1 1 0 0 0,0-2 0 0 0,1 1 0 0 0,-1 0-1 0 0,1-1 1 0 0,0 0 0 0 0,0 1 0 0 0,0-2 0 0 0,0 1 0 0 0,1 0 0 0 0,-1-1 0 0 0,1 0 0 0 0,0 0 0 0 0,1 0-15 0 0,1 1 63 0 0,0-1 0 0 0,1-1 0 0 0,-1 1 0 0 0,1-1 0 0 0,0 0 0 0 0,0-1 0 0 0,-1 1 0 0 0,1-2 0 0 0,0 1 0 0 0,0-1 0 0 0,0 0 0 0 0,0-1 0 0 0,7-1-63 0 0,-2 0 148 0 0,0-1-1 0 0,-1 0 0 0 0,1-1 0 0 0,-1-1 1 0 0,1 0-1 0 0,-1 0 0 0 0,10-7-147 0 0,-18 9 80 0 0,0 0-1 0 0,0 1 1 0 0,0-1-1 0 0,0 0 1 0 0,-1-1-1 0 0,0 1 1 0 0,1-1-1 0 0,-1 0 1 0 0,-1 1 0 0 0,1-1-1 0 0,0 0 1 0 0,0-3-80 0 0,-2 5 58 0 0,0-1 0 0 0,0 1 1 0 0,0-1-1 0 0,0 0 1 0 0,-1 1-1 0 0,1-1 1 0 0,-1 0-1 0 0,0 1 0 0 0,0-1 1 0 0,0 0-1 0 0,0 0 1 0 0,0 0-1 0 0,-1 1 1 0 0,1-1-1 0 0,-1 0 0 0 0,1 1 1 0 0,-1-1-1 0 0,0 0 1 0 0,0 1-1 0 0,-1-1 1 0 0,0-1-59 0 0,-1-1 68 0 0,-1-1 0 0 0,0 1 1 0 0,0 1-1 0 0,0-1 1 0 0,0 0-1 0 0,-1 1 1 0 0,1 0-1 0 0,-1 0 1 0 0,0 1-1 0 0,-1-1 0 0 0,-4-2-68 0 0,-3 0 54 0 0,0 1 0 0 0,0 0 0 0 0,0 1 0 0 0,-14-3-54 0 0,13 5 17 0 0,0 1 1 0 0,-1 0-1 0 0,1 1 1 0 0,-1 1-1 0 0,1 0 1 0 0,-1 1-1 0 0,-12 3-17 0 0,8 0-232 0 0,18-5 124 0 0,1 0-149 0 0,0 0-60 0 0,0 0-17 0 0,0 0-128 0 0,0 0-533 0 0,7 0-1509 0 0,0-1 1324 0 0,0 1-1 0 0,0-2 1 0 0,0 1 0 0 0,0-1-1 0 0,5-2 1181 0 0,-1 1-770 0 0,11-3-1068 0 0</inkml:trace>
  <inkml:trace contextRef="#ctx0" brushRef="#br0" timeOffset="496.39">407 1 16615 0 0,'0'0'762'0'0,"0"0"-18"0"0,-6 14-159 0 0,3-7-405 0 0,1 0 1 0 0,0 0-1 0 0,0 1 0 0 0,1-1 1 0 0,0 0-1 0 0,0 1 0 0 0,1 2-180 0 0,2 54 399 0 0,-1-46-247 0 0,3 19 448 0 0,2-1 0 0 0,3 10-600 0 0,-8-40 56 0 0,3 15 165 0 0,-3-12-121 0 0,1-1 0 0 0,0 1-1 0 0,1 4-99 0 0,6 13 130 0 0,-8-18-82 0 0,2 0 0 0 0,-1-1-1 0 0,1 0 1 0 0,1 1-1 0 0,1 1-47 0 0,-5-8 8 0 0,0 0 0 0 0,1-1 0 0 0,-1 1 0 0 0,1-1-1 0 0,-1 1 1 0 0,1-1 0 0 0,-1 1 0 0 0,1-1 0 0 0,-1 1-1 0 0,1-1 1 0 0,-1 0 0 0 0,1 1 0 0 0,0-1 0 0 0,-1 0-1 0 0,1 1 1 0 0,0-1 0 0 0,-1 0 0 0 0,1 0 0 0 0,0 0-1 0 0,-1 1 1 0 0,1-1 0 0 0,0 0 0 0 0,-1 0 0 0 0,1 0-1 0 0,0 0 1 0 0,0 0 0 0 0,-1 0 0 0 0,1-1 0 0 0,0 1-8 0 0,14-6-64 0 0,19-20-213 0 0,7-3 39 0 0,-29 22 190 0 0,1 0 0 0 0,-1 1 0 0 0,1 1 0 0 0,1 0 0 0 0,4 0 48 0 0,-10 3 0 0 0,0 0-1 0 0,0 1 0 0 0,0 0 0 0 0,1 0 1 0 0,-1 1-1 0 0,0 0 0 0 0,1 1 0 0 0,-1 0 1 0 0,5 1 0 0 0,-9-2-27 0 0,-1 1 0 0 0,1 0 0 0 0,-1 0 1 0 0,1 0-1 0 0,-1 0 0 0 0,1 0 1 0 0,-1 1-1 0 0,0-1 0 0 0,0 1 0 0 0,0 0 1 0 0,0 0-1 0 0,0 0 0 0 0,0 0 0 0 0,0 1 1 0 0,-1-1-1 0 0,1 1 0 0 0,-1 0 1 0 0,1-1-1 0 0,-1 1 0 0 0,0 0 0 0 0,0 1 27 0 0,1 2 12 0 0,-2-4 14 0 0,0-1 1 0 0,-1 0-1 0 0,1 0 1 0 0,0 1-1 0 0,-1-1 1 0 0,1 0-1 0 0,-1 1 1 0 0,0-1-1 0 0,1 1 1 0 0,-1-1-1 0 0,0 0 1 0 0,0 1-1 0 0,0-1 1 0 0,0 1-1 0 0,0-1 1 0 0,0 1-1 0 0,0-1 1 0 0,-1 0-1 0 0,1 1 1 0 0,0-1-1 0 0,-1 2-26 0 0,0-2 20 0 0,0 3 63 0 0,0 0-1 0 0,0 0 1 0 0,0 0 0 0 0,-1-1 0 0 0,0 1 0 0 0,0 0 0 0 0,0-1 0 0 0,0 1 0 0 0,-1-1 0 0 0,1 0 0 0 0,-1 0 0 0 0,0 0 0 0 0,0 0 0 0 0,0 0 0 0 0,0-1 0 0 0,-3 3-83 0 0,-13 5 355 0 0,-1 0-1 0 0,0-1 1 0 0,-3 0-355 0 0,13-6 51 0 0,0 0 0 0 0,0 0 0 0 0,0-1 0 0 0,0-1 0 0 0,0 0 0 0 0,0 0 0 0 0,0-1 0 0 0,-1 0-51 0 0,4 0-48 0 0,1 0 0 0 0,-1-1 1 0 0,1 1-1 0 0,-1-2 0 0 0,1 1 1 0 0,0 0-1 0 0,-1-1 0 0 0,1 0 0 0 0,0-1 1 0 0,0 1-1 0 0,1-1 0 0 0,-1-1 1 0 0,0 1-1 0 0,1-1 48 0 0,4 4-122 0 0,1-1 1 0 0,-1 0-1 0 0,1 0 1 0 0,-1 0-1 0 0,1 1 1 0 0,-1-1-1 0 0,1 0 1 0 0,0 0-1 0 0,-1 0 1 0 0,1 0-1 0 0,0 0 1 0 0,0 0-1 0 0,0 1 1 0 0,-1-1-1 0 0,1 0 1 0 0,0 0-1 0 0,0 0 1 0 0,1 0-1 0 0,-1 0 1 0 0,0 0-1 0 0,0 0 1 0 0,0 0-1 0 0,1 0 1 0 0,-1 0-1 0 0,0 1 1 0 0,1-1 121 0 0,0-2-766 0 0,0 0 1 0 0,0 0-1 0 0,0 1 0 0 0,1-1 1 0 0,0 1-1 0 0,-1-1 1 0 0,3-1 765 0 0,11-10-6056 0 0</inkml:trace>
  <inkml:trace contextRef="#ctx0" brushRef="#br0" timeOffset="839.215">963 306 12896 0 0,'0'0'997'0'0,"0"0"-498"0"0,0 0 349 0 0,0 0 220 0 0,0 0 41 0 0,6 6 503 0 0,1 6-833 0 0,0-1 0 0 0,-1 2 0 0 0,1 3-779 0 0,5 11 816 0 0,-6-14-488 0 0,-1 0-1 0 0,0 0 1 0 0,-1 1 0 0 0,-1 0 0 0 0,1 4-328 0 0,-2-7 106 0 0,0 1 0 0 0,-1-1 1 0 0,0 0-1 0 0,0 1 1 0 0,-2-1-1 0 0,1 1 1 0 0,-2-1-1 0 0,1 1 0 0 0,-2-1 1 0 0,1 0-1 0 0,-1 0 1 0 0,-1 0-1 0 0,0 0 1 0 0,-1-1-1 0 0,0 1 0 0 0,0-1 1 0 0,-4 5-107 0 0,4-7 37 0 0,-1 0 0 0 0,1 0 1 0 0,-2 0-1 0 0,1 0 0 0 0,-1-1 0 0 0,0 0 0 0 0,0-1 1 0 0,0 0-1 0 0,-1 0 0 0 0,0 0 0 0 0,-3 0-37 0 0,10-5-48 0 0,1-1 0 0 0,-1 0 0 0 0,0 1 0 0 0,1-1 0 0 0,-1 0 0 0 0,0 0 0 0 0,0 0 0 0 0,1 1-1 0 0,-1-1 1 0 0,0 0 0 0 0,0 0 0 0 0,1 0 0 0 0,-1 0 0 0 0,0-1 0 0 0,0 1 0 0 0,1 0 0 0 0,-1 0 0 0 0,0 0 0 0 0,0 0-1 0 0,1-1 1 0 0,-1 1 0 0 0,0 0 0 0 0,1-1 0 0 0,-1 1 48 0 0,-8-10-6895 0 0,5 2-839 0 0</inkml:trace>
  <inkml:trace contextRef="#ctx0" brushRef="#br0" timeOffset="1140.386">994 185 18543 0 0,'0'0'408'0'0,"0"0"80"0"0,0 0 24 0 0,0 0 8 0 0,-2-4-416 0 0,2 4-104 0 0,0 0 0 0 0,0 0 0 0 0,0-8 0 0 0,0 8 0 0 0,0 0 0 0 0,0 0 0 0 0,0 0-272 0 0,0 0 0 0 0,0 0 0 0 0,0 0-5039 0 0,6 4-1001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45.2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9008 0 0,'151'0'7137'0'0,"-138"1"-6892"0"0,0 0 1 0 0,0 1 0 0 0,7 2-246 0 0,13 2 53 0 0,71 11-2392 0 0,-92-15 1583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45.5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1 174 7832 0 0,'2'-1'-51'0'0,"3"-6"776"0"0,1 1 0 0 0,0 1 0 0 0,0-1 0 0 0,0 1 0 0 0,1 0 0 0 0,0 0 0 0 0,0 1 0 0 0,0 0 0 0 0,0 0 0 0 0,1 1 0 0 0,1 0-725 0 0,23-8 2383 0 0,11-5-2383 0 0,18-7 767 0 0,14-7-2340 0 0,-70 28 1081 0 0,0 0 1 0 0,-1-1-1 0 0,1 1 1 0 0,-1-1-1 0 0,0 0 1 0 0,3-1 491 0 0,-3 0-371 0 0,14-8-1346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7:45.84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1 839 9872 0 0,'3'-11'661'0'0,"-2"4"-312"0"0,1 0 0 0 0,0 0 1 0 0,0 1-1 0 0,0-1 0 0 0,1 0 0 0 0,0 1 0 0 0,3-4-349 0 0,6-9 1773 0 0,-8 12-1194 0 0,1-1 0 0 0,0 2-1 0 0,4-7-578 0 0,0 3 492 0 0,-4 5-524 0 0,-1 0 0 0 0,1 0 0 0 0,0 0 0 0 0,1 0 0 0 0,3-2 32 0 0,-8 7-96 0 0,0-1 0 0 0,0 0 0 0 0,0 0 0 0 0,-1 0 0 0 0,1 1 0 0 0,0-1 0 0 0,0 0 0 0 0,-1 0 0 0 0,1 0 0 0 0,0 0 0 0 0,-1 0 0 0 0,1-1 96 0 0,-1 1-76 0 0,6-7-570 0 0</inkml:trace>
  <inkml:trace contextRef="#ctx0" brushRef="#br0" timeOffset="1">75 383 10136 0 0,'0'-14'990'0'0,"1"0"1"0"0,0 0 0 0 0,0 1-1 0 0,2-1 1 0 0,-1 0 0 0 0,3-2-991 0 0,-3 7 350 0 0,0 0 1 0 0,-1 0 0 0 0,0 1 0 0 0,-1-1 0 0 0,0 0-1 0 0,0 0 1 0 0,0 0 0 0 0,-1 0 0 0 0,-1 1 0 0 0,0-1 0 0 0,0 0-1 0 0,0 1 1 0 0,-1 0 0 0 0,0-1 0 0 0,-1 1 0 0 0,-1-2-351 0 0,-14-39 260 0 0,9 18-158 0 0,-1 10-634 0 0,1 8-2878 0 0,7 9 1282 0 0,-6-12-4737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8:11.5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113 123 11976 0 0,'0'0'266'0'0,"0"0"44"0"0,0 0 15 0 0,0 0-26 0 0,0 0-127 0 0,0 0 204 0 0,0 0 110 0 0,0 0 24 0 0,0 0-20 0 0,0 17 620 0 0,-6 38 691 0 0,0-9-699 0 0,-3 11-1102 0 0,6-43 92 0 0,-1 0 0 0 0,0 1 0 0 0,-1-1 0 0 0,-1-1 0 0 0,0 1 0 0 0,-1-1-92 0 0,-9 24 145 0 0,13-29-103 0 0,0 1-1 0 0,0-2 1 0 0,-1 1 0 0 0,-4 5-42 0 0,-10 22 1390 0 0,17-35-1387 0 0,1 0 0 0 0,0 1 0 0 0,0-1-1 0 0,0 0 1 0 0,0 0 0 0 0,0 1 0 0 0,0-1 0 0 0,0 0 0 0 0,0 0 0 0 0,0 1 0 0 0,0-1 0 0 0,0 0 0 0 0,0 1 0 0 0,0-1 0 0 0,0 0 0 0 0,0 0 0 0 0,0 1 0 0 0,0-1 0 0 0,0 0 0 0 0,0 0-1 0 0,0 1 1 0 0,0-1 0 0 0,1 0 0 0 0,-1 0 0 0 0,0 1 0 0 0,0-1 0 0 0,0 0 0 0 0,0 0 0 0 0,1 0 0 0 0,-1 1 0 0 0,0-1 0 0 0,0 0 0 0 0,0 0 0 0 0,1 0 0 0 0,-1 0 0 0 0,0 1 0 0 0,0-1-1 0 0,1 0 1 0 0,-1 0-3 0 0,11 4 368 0 0,17-1-60 0 0,0-1-1 0 0,1-1 0 0 0,-1-1 0 0 0,2-2-307 0 0,35 0 339 0 0,30-6-611 0 0,-94 8 79 0 0,-1 0-159 0 0,0 0-647 0 0,0-8-2697 0 0,-2 2-3007 0 0</inkml:trace>
  <inkml:trace contextRef="#ctx0" brushRef="#br0" timeOffset="280.236">57 280 11520 0 0,'0'-1'220'0'0,"-1"0"-173"0"0,1 1-1 0 0,0-1 1 0 0,0 1 0 0 0,0 0-1 0 0,-1-1 1 0 0,1 1 0 0 0,0-1-1 0 0,0 1 1 0 0,0-1 0 0 0,0 1-1 0 0,0-1 1 0 0,0 1 0 0 0,0-1-1 0 0,0 1 1 0 0,0-1-1 0 0,0 1 1 0 0,0-1 0 0 0,0 1-1 0 0,0-1 1 0 0,1 1 0 0 0,-1-1-1 0 0,0 1 1 0 0,0 0 0 0 0,0-1-1 0 0,1 1-46 0 0,0-2 340 0 0,1 1-1 0 0,0 0 1 0 0,-1 0-1 0 0,1-1 0 0 0,0 1 1 0 0,0 1-1 0 0,0-1 1 0 0,0 0-1 0 0,0 0 1 0 0,0 1-1 0 0,0-1 1 0 0,2 1-340 0 0,28-2 631 0 0,-18 1-492 0 0,35 0 561 0 0,-1 3 0 0 0,43 6-700 0 0,3 2-1541 0 0,47-3 1541 0 0,-128-7-1082 0 0</inkml:trace>
  <inkml:trace contextRef="#ctx0" brushRef="#br0" timeOffset="572.325">184 74 16352 0 0,'-24'-40'1829'0'0,"24"39"-1794"0"0,0 1 0 0 0,0-1 0 0 0,0 0 0 0 0,-1 1 0 0 0,1-1 0 0 0,0 0 0 0 0,0 1 0 0 0,0-1 0 0 0,0 0-1 0 0,0 1 1 0 0,0-1 0 0 0,1 0 0 0 0,-1 1 0 0 0,0-1 0 0 0,0 0 0 0 0,0 1 0 0 0,1-1 0 0 0,-1 0 0 0 0,0 1 0 0 0,0-1 0 0 0,1 1 0 0 0,-1-1 0 0 0,1 1 0 0 0,-1-1 0 0 0,0 1 0 0 0,1-1 0 0 0,-1 1 0 0 0,1-1 0 0 0,-1 1 0 0 0,1-1 0 0 0,0 1 0 0 0,-1 0 0 0 0,1-1 0 0 0,-1 1 0 0 0,1 0 0 0 0,0 0 0 0 0,-1-1 0 0 0,1 1 0 0 0,0 0-35 0 0,26-8 388 0 0,-26 8-370 0 0,15-3 3 0 0,1 2 0 0 0,-1 0 0 0 0,0 1 0 0 0,15 2-21 0 0,-18-1-38 0 0,25 3-1156 0 0,0 1 1 0 0,33 11 1193 0 0,-42-9-1139 0 0</inkml:trace>
  <inkml:trace contextRef="#ctx0" brushRef="#br0" timeOffset="781.314">657 421 15200 0 0,'-5'-3'196'0'0,"0"1"1"0"0,0 0 0 0 0,0 0 0 0 0,-1 1 0 0 0,1-1 0 0 0,-1 1 0 0 0,1 0 0 0 0,-1 1 0 0 0,1-1 0 0 0,-1 1 0 0 0,-2 1-197 0 0,-11 0 397 0 0,0 0-1 0 0,-14 5-396 0 0,29-6-16 0 0,0 1 0 0 0,1 0-1 0 0,-1-1 1 0 0,1 2 0 0 0,-1-1-1 0 0,1 0 1 0 0,0 1-1 0 0,0-1 1 0 0,-1 1 0 0 0,1 0-1 0 0,0 0 1 0 0,0 0 0 0 0,1 1-1 0 0,-1-1 1 0 0,0 1 0 0 0,1 0-1 0 0,0-1 1 0 0,-1 2 16 0 0,3-3 2 0 0,-1-1 0 0 0,1 1 0 0 0,0 0 0 0 0,-1 0 0 0 0,1 0 0 0 0,0 0 0 0 0,0 0 0 0 0,0 0 0 0 0,0 0 0 0 0,0-1 0 0 0,0 1 0 0 0,0 0 1 0 0,0 0-1 0 0,0 0 0 0 0,0 0 0 0 0,1 0 0 0 0,-1 0 0 0 0,0 0 0 0 0,1 0 0 0 0,-1-1 0 0 0,0 1 0 0 0,1 0 0 0 0,-1 0 0 0 0,1-1 0 0 0,-1 1 0 0 0,1 0 0 0 0,0 0 0 0 0,-1-1-2 0 0,24 23-312 0 0,-15-14 313 0 0,7 6-61 0 0,1-1 0 0 0,11 6 60 0 0,-9-6-2 0 0,-1 1 0 0 0,1 1 2 0 0,-4-1 0 0 0,-11-9 0 0 0,2-1 0 0 0,-1 0 0 0 0,6 5 0 0 0,-9-9-4 0 0,-2-1 2 0 0,1 0 1 0 0,-1 1-1 0 0,1-1 0 0 0,-1 0 0 0 0,1 1 1 0 0,-1-1-1 0 0,1 0 0 0 0,-1 1 0 0 0,1-1 1 0 0,-1 1-1 0 0,1-1 0 0 0,-1 0 0 0 0,0 1 1 0 0,1-1-1 0 0,-1 1 0 0 0,0 0 0 0 0,1-1 1 0 0,-1 1-1 0 0,0-1 0 0 0,0 1 0 0 0,0-1 1 0 0,1 1-1 0 0,-1 0 0 0 0,0-1 0 0 0,0 1 1 0 0,0-1-1 0 0,0 1 0 0 0,0 0 2 0 0,-1 1 34 0 0,1-1-1 0 0,-1 1 1 0 0,0 0-1 0 0,0-1 1 0 0,0 1-1 0 0,0-1 1 0 0,0 1 0 0 0,0-1-1 0 0,-1 0 1 0 0,1 1-1 0 0,0-1 1 0 0,-1 0-1 0 0,1 0 1 0 0,-1 0-1 0 0,1 0 1 0 0,-1 0 0 0 0,0 0-1 0 0,1-1 1 0 0,-1 1-1 0 0,0 0 1 0 0,1-1-1 0 0,-1 1 1 0 0,0-1-1 0 0,0 0 1 0 0,0 1 0 0 0,1-1-34 0 0,-5 1 174 0 0,-9 2-25 0 0,1-1 1 0 0,-1-1-1 0 0,-5 0-149 0 0,-2 0 6 0 0,0-1-456 0 0,0 0-1 0 0,-1-2 451 0 0,0 1-556 0 0,14 0-425 0 0,0 0-1 0 0,0-1 1 0 0,0 0-1 0 0,1 0 1 0 0,-1-1-1 0 0,-4-2 982 0 0,-1-3-1901 0 0</inkml:trace>
  <inkml:trace contextRef="#ctx0" brushRef="#br0" timeOffset="1164.696">677 505 15664 0 0,'9'-2'356'0'0,"-7"2"49"0"0,-2 0 21 0 0,0 0-42 0 0,13 8-236 0 0,-11-5-98 0 0,0-1-1 0 0,1 1 0 0 0,-1 0 0 0 0,-1 0 0 0 0,1 1 0 0 0,0-1 0 0 0,-1 0 0 0 0,0 0 0 0 0,1 1 1 0 0,-1-1-1 0 0,-1 1 0 0 0,1-1 0 0 0,0 1 0 0 0,-1 0 0 0 0,0-1 0 0 0,0 1-49 0 0,1 12 606 0 0,-2 1 1 0 0,-1 14-607 0 0,1-27-73 0 0,0 11-39 0 0,-10 74 332 0 0,-8 13-206 0 0,19-101-14 0 0,0 0 0 0 0,0-1 0 0 0,0 1 0 0 0,0 0 0 0 0,0 0 0 0 0,-1-1 0 0 0,1 1 0 0 0,0 0 0 0 0,0 0 0 0 0,0-1 0 0 0,-1 1 0 0 0,1 0 0 0 0,0-1 0 0 0,0 1 0 0 0,-1 0 0 0 0,1-1 0 0 0,-1 1 0 0 0,1-1 0 0 0,-1 1 0 0 0,1 0 0 0 0,-1-1 0 0 0,1 1 0 0 0,-1-1 0 0 0,1 0 0 0 0,-1 1 0 0 0,0-1 0 0 0,1 1 0 0 0,-1-1-2 0 0,1 0-1 0 0,0 0 1 0 0,-1 1-1 0 0,1-1 1 0 0,-1 0-1 0 0,1 0 0 0 0,0 0 1 0 0,-1 0-1 0 0,1 0 1 0 0,0 1-1 0 0,-1-1 0 0 0,1 0 1 0 0,-1 0-1 0 0,1 0 1 0 0,0 0-1 0 0,-1 0 1 0 0,1 0-1 0 0,-1 0 0 0 0,1 0 1 0 0,0 0-1 0 0,-1-1 1 0 0,1 1-1 0 0,-1 0 0 0 0,1 0 1 0 0,0 0-1 0 0,-1 0 1 0 0,1-1-1 0 0,0 1 1 0 0,-1 0-1 0 0,1 0 0 0 0,0-1 1 0 0,-1 1-1 0 0,1 0 1 0 0,0 0-1 0 0,0-1 0 0 0,-1 1 3 0 0,-3-13-671 0 0,4 10 311 0 0,-2-3-99 0 0,1 0 1 0 0,1-1-1 0 0,-1 1 0 0 0,1 0 0 0 0,0-1 0 0 0,1 1 0 0 0,0 0 0 0 0,0-1 0 0 0,0 1 0 0 0,1-3 459 0 0,2-10-337 0 0,-2 8 318 0 0,0 0 0 0 0,2 1 0 0 0,1-6 19 0 0,4-11-644 0 0,-3 13 51 0 0,1-1 0 0 0,0 1 1 0 0,2 0-1 0 0,8-12 593 0 0,-13 20 249 0 0,0 0 1 0 0,1 1-1 0 0,-1 0 0 0 0,1 0 1 0 0,0 0-1 0 0,1 1 0 0 0,-1 0 1 0 0,1 0-1 0 0,0 0 0 0 0,0 1 1 0 0,3-2-250 0 0,-5 3 211 0 0,0 1 0 0 0,-1-1 0 0 0,1 1 0 0 0,0 0 0 0 0,0 0 0 0 0,0 0 0 0 0,0 1 0 0 0,0-1 0 0 0,0 1 0 0 0,0 0 0 0 0,0 0 0 0 0,0 1 0 0 0,0-1 0 0 0,0 1 0 0 0,0 0 0 0 0,0 0 0 0 0,0 0-1 0 0,-1 0 1 0 0,1 1 0 0 0,1 0-211 0 0,-3 0 110 0 0,0-1-1 0 0,0 1 0 0 0,0-1 1 0 0,0 1-1 0 0,0 0 0 0 0,-1 0 0 0 0,1 0 1 0 0,-1 0-1 0 0,1 0 0 0 0,-1 0 0 0 0,0 0 1 0 0,0 0-1 0 0,0 1 0 0 0,0-1 1 0 0,0 0-1 0 0,0 1 0 0 0,-1-1 0 0 0,1 1 1 0 0,-1-1-1 0 0,1 2-109 0 0,3 13-34 0 0,-3-15 74 0 0,-1 0-1 0 0,0 0 0 0 0,0 0 1 0 0,0 0-1 0 0,0 0 0 0 0,0 0 1 0 0,0-1-1 0 0,-1 1 0 0 0,1 0 1 0 0,-1 0-1 0 0,1 0 0 0 0,-1 0 1 0 0,0-1-1 0 0,1 1 0 0 0,-1 0 1 0 0,0-1-1 0 0,0 1 0 0 0,0 0 1 0 0,-1-1-1 0 0,1 1 0 0 0,0-1 1 0 0,-1 1-40 0 0,-1 2 134 0 0,-1-1 1 0 0,0 1 0 0 0,0-1-1 0 0,0 1 1 0 0,0-1 0 0 0,0-1-1 0 0,-5 3-134 0 0,2-1-40 0 0,0-1 0 0 0,-1 0 0 0 0,0 0 0 0 0,1-1 0 0 0,-1 0-1 0 0,0 0 1 0 0,0-1 0 0 0,0 0 0 0 0,0-1 0 0 0,0 0 0 0 0,0 0 0 0 0,0 0-1 0 0,0-1 1 0 0,0 0 0 0 0,1-1 0 0 0,-1 0 0 0 0,0 0 0 0 0,-3-2 40 0 0,-12-5-6041 0 0,11 4-187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9:28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19 11976 0 0,'-34'-3'1382'0'0,"33"3"-1016"0"0,2-1-139 0 0,1 0 0 0 0,-1 0 1 0 0,0 0-1 0 0,1 0 1 0 0,-1 0-1 0 0,1 1 1 0 0,-1-1-1 0 0,1 0 1 0 0,-1 1-1 0 0,1-1 1 0 0,0 1-1 0 0,-1-1 0 0 0,1 1 1 0 0,-1 0-1 0 0,3 0-227 0 0,33-6 240 0 0,-29 6-240 0 0,0 1 0 0 0,1-1 0 0 0,5 2 0 0 0,17 1 0 0 0,156 5-64 0 0,-153-1-1891 0 0,-32-6-1865 0 0,-2-1-1148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9:28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11 11976 0 0,'-11'3'546'0'0,"9"-2"-10"0"0,2-1-270 0 0,0 0 131 0 0,0 0 92 0 0,0 0 21 0 0,0 0 2 0 0,2-1 0 0 0,21-3-115 0 0,1 0 0 0 0,-1 2 0 0 0,1 1 0 0 0,4 0-397 0 0,15 0 43 0 0,-13 1-297 0 0,0 1 0 0 0,10 3 254 0 0,-10-2-4266 0 0,-8-1-1143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9:24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446 166 6448 0 0,'0'0'141'0'0,"2"0"23"0"0,6-5-56 0 0,0 0 0 0 0,-1-1 0 0 0,1 0 0 0 0,1-2-108 0 0,3-3 881 0 0,2 1 3085 0 0,-14 10-3012 0 0,0 0-288 0 0,0 0-122 0 0,0 0-28 0 0,0 0-4 0 0,0 0 0 0 0,0 0 0 0 0,-1 6 443 0 0,-2 1-928 0 0,0-1 0 0 0,0 0 0 0 0,0 0 0 0 0,-1 0 0 0 0,0-1 0 0 0,0 1 0 0 0,-6 4-27 0 0,-37 35-32 0 0,33-32 47 0 0,-221 181-15 0 0,130-109 0 0 0,99-80 0 0 0,-6 3 0 0 0,0 2 0 0 0,1 0 0 0 0,-1 1 0 0 0,10-8 0 0 0,-1-1 0 0 0,1 1 0 0 0,0 0 0 0 0,0 0 0 0 0,0 0 0 0 0,0 0 0 0 0,1 0 0 0 0,-1 0 0 0 0,1 0 0 0 0,0 0 0 0 0,0 1 0 0 0,0-1 0 0 0,0 0 0 0 0,0 1 0 0 0,1-1 0 0 0,0 1 0 0 0,0-3 0 0 0,0 0 0 0 0,1 1 0 0 0,-1-1 0 0 0,1 1 0 0 0,-1-1 0 0 0,1 1 0 0 0,0-1 0 0 0,0 0 0 0 0,-1 0 0 0 0,1 1 0 0 0,0-1 0 0 0,0 0 0 0 0,0 0 0 0 0,0 0 0 0 0,1 0 0 0 0,-1 0 0 0 0,0 0 0 0 0,1 0 0 0 0,26 17 0 0 0,-23-15 0 0 0,7 4 441 0 0,29 17 1166 0 0,15 14-1607 0 0,-49-33 0 0 0,0 0 0 0 0,-1 0 0 0 0,0 1 0 0 0,0 0 0 0 0,4 5 0 0 0,1 3 0 0 0,17 22 0 0 0,17 32 0 0 0,-42-63 21 0 0,1-1-1 0 0,-1 1 1 0 0,1-1-1 0 0,0 0 0 0 0,0 1 1 0 0,0-2-1 0 0,0 1 1 0 0,3 1-21 0 0,-5-3-174 0 0,1 0 0 0 0,-1-1 0 0 0,0 0 0 0 0,1 1 0 0 0,-1-1 0 0 0,1 0 0 0 0,-1 0 0 0 0,1 0 0 0 0,0-1 1 0 0,0 1-1 0 0,-1-1 0 0 0,1 1 0 0 0,0-1 0 0 0,0 0 0 0 0,-1 0 0 0 0,1 0 0 0 0,3-1 174 0 0,0-2-1022 0 0</inkml:trace>
  <inkml:trace contextRef="#ctx0" brushRef="#br0" timeOffset="861.905">827 285 8288 0 0,'0'0'190'0'0,"0"0"28"0"0,0 0 7 0 0,0 0 43 0 0,0 0 159 0 0,1 0 4047 0 0,0 4-3164 0 0,-1 0-1099 0 0,0 1 0 0 0,-1-1 1 0 0,0 1-1 0 0,0-1 0 0 0,0 1 1 0 0,-1-1-1 0 0,0 0 0 0 0,1 1 1 0 0,-1-1-1 0 0,-1 1-211 0 0,-28 42 1427 0 0,9-16-960 0 0,3 0-450 0 0,1-3-18 0 0,-5 13 1 0 0,-29 69 0 0 0,30-50 0 0 0,30-69 0 0 0,4-9 0 0 0,17-32 0 0 0,-18 34 0 0 0,-1-1 0 0 0,-1-1 0 0 0,3-8 0 0 0,-4 7 0 0 0,1 1 0 0 0,3-4 0 0 0,11-21 0 0 0,-12 24 0 0 0,0 0 0 0 0,1 0 0 0 0,6-6 0 0 0,-8 11 0 0 0,-8 11 0 0 0,-1 1 0 0 0,0 0 0 0 0,0 1 0 0 0,0-1 0 0 0,1 1 0 0 0,-1-1 0 0 0,0 1 0 0 0,0-1 0 0 0,1 1 0 0 0,-1 0 0 0 0,1 0 0 0 0,-1 0 0 0 0,1 0 0 0 0,0 0 0 0 0,-1 0 0 0 0,1 0 0 0 0,0 0 0 0 0,0 0 0 0 0,-1 1 0 0 0,1-1 0 0 0,0 1 0 0 0,0 0 0 0 0,0-1 0 0 0,0 1 0 0 0,0 0 0 0 0,0 0 0 0 0,0 0 0 0 0,0 0 0 0 0,1 1 0 0 0,-1-1 0 0 0,1 0 0 0 0,-1 1 0 0 0,1 0 0 0 0,-1 0 0 0 0,1 0 0 0 0,-1 0 0 0 0,0 0 0 0 0,1 0 0 0 0,-1 0 0 0 0,0 1 0 0 0,0-1 0 0 0,0 1 0 0 0,0 0 0 0 0,24 26 0 0 0,-13-13 0 0 0,-10-10 0 0 0,1-1 0 0 0,-1 1 0 0 0,0 0 0 0 0,0 0 0 0 0,-1 1 0 0 0,11 16 0 0 0,-10-17 0 0 0,-1 0 0 0 0,1 0 0 0 0,-1 0 0 0 0,0 0 0 0 0,1 5 0 0 0,6 13 0 0 0,31 65 0 0 0,-31-64 0 0 0,-8-22 0 0 0,-1-1 0 0 0,1 0 0 0 0,-1 1 0 0 0,1-1 0 0 0,-1 1 0 0 0,0-1 0 0 0,0 1 0 0 0,1-1 0 0 0,-1 1 0 0 0,0-1 0 0 0,0 1 0 0 0,-1-1 0 0 0,1 1 0 0 0,0-1 0 0 0,0 1 0 0 0,-1-1 0 0 0,1 0 0 0 0,-1 1 0 0 0,1-1 0 0 0,-1 1 0 0 0,1-1 0 0 0,-1 0 0 0 0,0 0 0 0 0,0 1 0 0 0,0-1 0 0 0,0 0 0 0 0,0 0 0 0 0,-1 1 0 0 0,-2 4 0 0 0,2-4 0 0 0,0 1 0 0 0,-1-1 0 0 0,1 1 0 0 0,-1-1 0 0 0,1 0 0 0 0,-1 0 0 0 0,0 0 0 0 0,1 0 0 0 0,-1-1 0 0 0,-2 1 0 0 0,-33 14 0 0 0,19-9 0 0 0,-27 10 0 0 0,-25 5 0 0 0,-24 8 0 0 0,-4 4 0 0 0,90-32 0 0 0,3-1-64 0 0,5-1-273 0 0,1-1 213 0 0,1 0-1 0 0,-1 0 0 0 0,1 0 1 0 0,0 0-1 0 0,0 0 1 0 0,-1 0-1 0 0,1 0 1 0 0,0 0-1 0 0,0 0 1 0 0,0 1-1 0 0,0-1 0 0 0,0 0 125 0 0,19-15-855 0 0,7-6-4281 0 0,-10 11 168 0 0</inkml:trace>
  <inkml:trace contextRef="#ctx0" brushRef="#br0" timeOffset="1475.472">1288 352 10136 0 0,'6'-6'101'0'0,"14"-7"567"0"0,-19 12-284 0 0,-1 1 411 0 0,0 0-718 0 0,0 0 0 0 0,-1 0 0 0 0,1 0 0 0 0,0 0 0 0 0,0 0 1 0 0,-1-1-1 0 0,1 1 0 0 0,0 0 0 0 0,-1 0 0 0 0,1 0 0 0 0,0 0 0 0 0,0 0 1 0 0,-1 0-1 0 0,1 0 0 0 0,0 1 0 0 0,-1-1 0 0 0,1 0 0 0 0,0 0 1 0 0,0 0-1 0 0,-1 0 0 0 0,1 0 0 0 0,0 0 0 0 0,0 0 0 0 0,-1 1 0 0 0,1-1 1 0 0,0 0-1 0 0,0 0 0 0 0,-1 0 0 0 0,1 0 0 0 0,0 1 0 0 0,0-1 0 0 0,0 0 1 0 0,0 0-1 0 0,-1 1 0 0 0,1-1-77 0 0,-8 11 359 0 0,6-9-232 0 0,-12 14-93 0 0,10-12 31 0 0,0 0 0 0 0,1 0 1 0 0,0 0-1 0 0,0 0 0 0 0,0 0 1 0 0,0 1-1 0 0,0 0-65 0 0,-16 31 1105 0 0,9-16-575 0 0,-9 20-530 0 0,17-33-3 0 0,-1 1 0 0 0,1-1 0 0 0,0 1 0 0 0,1 0 0 0 0,0-1 0 0 0,0 1 0 0 0,0 4 3 0 0,1-2-6 0 0,0 0 0 0 0,1 0-1 0 0,0-1 1 0 0,0 1-1 0 0,1 0 1 0 0,2 4 6 0 0,-4-12 16 0 0,1 0 0 0 0,0 0 0 0 0,0 0 0 0 0,0 0 0 0 0,0 0 0 0 0,0 0 0 0 0,0 0 0 0 0,1 0 0 0 0,-1 0 0 0 0,1 0 0 0 0,-1-1 0 0 0,1 1 0 0 0,0-1 0 0 0,0 1 0 0 0,0-1 0 0 0,-1 0 0 0 0,1 1 1 0 0,1-1-1 0 0,-1 0 0 0 0,0 0 0 0 0,0 0 0 0 0,0-1 0 0 0,0 1 0 0 0,1-1 0 0 0,-1 1 0 0 0,0-1 0 0 0,0 0 0 0 0,1 1 0 0 0,-1-1 0 0 0,0 0-16 0 0,9-1 145 0 0,0 0 0 0 0,0-1 0 0 0,0 0 0 0 0,0 0 0 0 0,0-1 0 0 0,-1-1 0 0 0,1 0 1 0 0,-1 0-1 0 0,0-1 0 0 0,0 0 0 0 0,-1-1 0 0 0,6-4-145 0 0,-1 0-17 0 0,-1-1 0 0 0,0 1 0 0 0,-1-2 0 0 0,-1 0 0 0 0,0 0 0 0 0,0-1 0 0 0,-1-1 0 0 0,0-1 17 0 0,-5 7 64 0 0,-1 0-1 0 0,0-1 0 0 0,-1 1 0 0 0,0-1 1 0 0,0 0-1 0 0,0 0 0 0 0,0-8-63 0 0,-3 13 101 0 0,0 0 0 0 0,-1 0 0 0 0,1-1 0 0 0,-1 1-1 0 0,0 0 1 0 0,0 0 0 0 0,0 0 0 0 0,-1 0 0 0 0,1 0 0 0 0,-1 0 0 0 0,0 0 0 0 0,0 0-1 0 0,0 0 1 0 0,-1 1 0 0 0,1-1 0 0 0,-3-1-101 0 0,1 1-1 0 0,0-1 0 0 0,0 1 1 0 0,-1-1-1 0 0,1 1 0 0 0,-1 1 0 0 0,0-1 0 0 0,0 1 1 0 0,0 0-1 0 0,-1 0 0 0 0,1 0 0 0 0,-3 0 1 0 0,-12-4-461 0 0,0 2 0 0 0,-1 0-1 0 0,-12-2 462 0 0,16 7-1142 0 0,11 0-3105 0 0,20-12 484 0 0,-9 6 3209 0 0,50-47-2531 0 0,-18 18 1105 0 0,-13 9 1941 0 0,-23 25 735 0 0,-1 1 257 0 0,3 1 4382 0 0,-2-1-1512 0 0,-1 5-4683 0 0,-7 28 1960 0 0,0 0 0 0 0,-6 11-1100 0 0,-1 3 882 0 0,-51 168 235 0 0,34-122-1117 0 0,3 11-401 0 0,19-66-2449 0 0,9-37 1376 0 0,0-1-50 0 0,0 0-10 0 0</inkml:trace>
  <inkml:trace contextRef="#ctx0" brushRef="#br0" timeOffset="2057.356">880 112 8288 0 0,'0'0'190'0'0,"-13"0"445"0"0,-4 4-301 0 0,-6 1 305 0 0,0 1 0 0 0,-4 3-639 0 0,18-6 480 0 0,1 1-1 0 0,0 0 0 0 0,0 0 1 0 0,1 1-1 0 0,-1 0 1 0 0,1 0-1 0 0,-6 5-479 0 0,-3 6 487 0 0,0 1 0 0 0,1 0-1 0 0,0 1 1 0 0,-5 10-487 0 0,7-8 666 0 0,2 0-1 0 0,-7 14-665 0 0,-61 151 609 0 0,66-147-124 0 0,1 1 0 0 0,1 1 0 0 0,-3 37-485 0 0,10-53 0 0 0,2 1 0 0 0,1-1 0 0 0,1 0 0 0 0,1 14 0 0 0,0-28 0 0 0,1 0 0 0 0,0 0 0 0 0,0-1 0 0 0,0 0 0 0 0,1 1 0 0 0,1-1 0 0 0,0 0 0 0 0,0 0 0 0 0,0-1 0 0 0,1 1 0 0 0,1-1 0 0 0,4 6 0 0 0,-8-12 0 0 0,6 8 0 0 0,0-1 0 0 0,0 0 0 0 0,6 3 0 0 0,-10-9 0 0 0,0 0 0 0 0,0-1 0 0 0,0 1 0 0 0,1-1 0 0 0,-1 0 0 0 0,1 0 0 0 0,0 0 0 0 0,0-1 0 0 0,4 2 0 0 0,0-2-159 0 0,1 0 0 0 0,-1 0 0 0 0,0 0 0 0 0,1-1-1 0 0,-1-1 1 0 0,0 0 0 0 0,3 0 159 0 0,21-5-4744 0 0,-30 6 4192 0 0,20-5-5061 0 0</inkml:trace>
  <inkml:trace contextRef="#ctx0" brushRef="#br0" timeOffset="2429.241">1767 70 13824 0 0,'0'0'314'0'0,"0"0"46"0"0,1 2 22 0 0,6 8-291 0 0,0 1 0 0 0,-1 0 0 0 0,0 1 0 0 0,-1-1 1 0 0,3 10-92 0 0,-3-6-21 0 0,12 29 1385 0 0,-3 1 0 0 0,-2 1 0 0 0,5 32-1364 0 0,-14-56 243 0 0,0 0 0 0 0,-2 0-1 0 0,0 1 1 0 0,-1-1 0 0 0,-2 0-1 0 0,-1 7-242 0 0,-3 5 220 0 0,-2 0 0 0 0,-1-1 0 0 0,-1 1-220 0 0,4-19-8 0 0,0 0 1 0 0,-1 0 0 0 0,0-1-1 0 0,-1 0 1 0 0,-1 0 0 0 0,0-1-1 0 0,-8 7 8 0 0,-63 65-1384 0 0,78-83 1203 0 0,1-1-1 0 0,0 0 0 0 0,-1 0 0 0 0,1 0 0 0 0,-1 0 0 0 0,1 0 0 0 0,-1 0 0 0 0,0 0 0 0 0,1 0 1 0 0,-1-1-1 0 0,0 1 0 0 0,1 0 0 0 0,-1-1 0 0 0,0 0 0 0 0,0 1 0 0 0,1-1 0 0 0,-1 0 0 0 0,0 0 0 0 0,-1 0 182 0 0,-4-2-1023 0 0</inkml:trace>
  <inkml:trace contextRef="#ctx0" brushRef="#br0" timeOffset="2803.761">1955 29 11976 0 0,'6'-3'235'0'0,"-1"-1"1"0"0,1 1-1 0 0,-1 0 1 0 0,1 0-1 0 0,0 0 1 0 0,0 1-1 0 0,0 0 1 0 0,1 1-1 0 0,-1-1 1 0 0,0 1-1 0 0,1 0 1 0 0,-1 0-1 0 0,0 1 1 0 0,1 0-1 0 0,-1 0 1 0 0,6 1-236 0 0,-11 0 45 0 0,0-1 1 0 0,0 0-1 0 0,0 0 1 0 0,-1 1 0 0 0,1-1-1 0 0,0 1 1 0 0,0-1 0 0 0,0 0-1 0 0,-1 1 1 0 0,1 0 0 0 0,0-1-1 0 0,0 1 1 0 0,-1-1-1 0 0,1 1 1 0 0,-1 0 0 0 0,1-1-1 0 0,0 1 1 0 0,-1 0 0 0 0,1 0-1 0 0,-1 0 1 0 0,0-1 0 0 0,1 1-1 0 0,-1 0 1 0 0,0 0-1 0 0,1 0 1 0 0,-1 0 0 0 0,0 0-1 0 0,0 0 1 0 0,0-1 0 0 0,0 1-1 0 0,0 0 1 0 0,0 0 0 0 0,0 0-1 0 0,0 0 1 0 0,0 0-1 0 0,0 0 1 0 0,-1 0 0 0 0,1 0-46 0 0,-1 3 83 0 0,0-1-1 0 0,0 0 1 0 0,0 1 0 0 0,0-1 0 0 0,-1 0 0 0 0,1 0 0 0 0,-1 0-1 0 0,0 0 1 0 0,0 0 0 0 0,-1 0-83 0 0,-76 80 1066 0 0,54-58-1015 0 0,3-7-51 0 0,17-14 0 0 0,-1 1 0 0 0,1-1 0 0 0,0 1 0 0 0,-4 5 0 0 0,9-9 0 0 0,0-1 0 0 0,0 0 0 0 0,0 1 0 0 0,0-1 0 0 0,0 1 0 0 0,0-1 0 0 0,0 0 0 0 0,0 1 0 0 0,1-1 0 0 0,-1 0 0 0 0,0 1 0 0 0,0-1 0 0 0,0 0 0 0 0,0 0 0 0 0,0 1 0 0 0,1-1 0 0 0,-1 0 0 0 0,0 1 0 0 0,0-1 0 0 0,1 0 0 0 0,-1 0 0 0 0,0 1 0 0 0,0-1 0 0 0,1 0 0 0 0,-1 0 0 0 0,0 0 0 0 0,1 1 0 0 0,-1-1 0 0 0,0 0 0 0 0,1 0 0 0 0,1 2 0 0 0,1-1 0 0 0,0 0 0 0 0,0 0 0 0 0,0 0 0 0 0,0 0 0 0 0,0 0 0 0 0,0 0 0 0 0,0-1 0 0 0,0 1 0 0 0,0-1 0 0 0,1 0 0 0 0,-1 0 0 0 0,0 0 0 0 0,1-1 0 0 0,11 0 0 0 0,0-2 0 0 0,7-1 0 0 0,-6 1 0 0 0,10-3-277 0 0,27-3 251 0 0,-18 7-6081 0 0,-32 2 494 0 0</inkml:trace>
  <inkml:trace contextRef="#ctx0" brushRef="#br0" timeOffset="3198.492">2120 246 13824 0 0,'0'0'314'0'0,"0"0"46"0"0,0 0 22 0 0,0 0-50 0 0,6 4-208 0 0,-2-2-124 0 0,7 9 0 0 0,-7-6 0 0 0,2 0 0 0 0,-1-1 0 0 0,1 1 0 0 0,0-1 0 0 0,0 0 0 0 0,0-1 0 0 0,7 4 0 0 0,10 5 0 0 0,23 14 798 0 0,10 6 443 0 0,-30-15-1241 0 0,-16-11 0 0 0,0 0 0 0 0,-1 0 0 0 0,0 1 0 0 0,0 1 0 0 0,-1 0 0 0 0,3 3 0 0 0,-5-5 0 0 0,-4-4 0 0 0,-1-1 0 0 0,1 1 0 0 0,-1-1 0 0 0,1 1 0 0 0,-1 0 0 0 0,0 0 0 0 0,1 0 0 0 0,-1 0 0 0 0,0 0 0 0 0,0 0 0 0 0,0 0 0 0 0,0 0 0 0 0,-1 0 0 0 0,1 1 0 0 0,-1-1 0 0 0,1 0 0 0 0,-1 0 0 0 0,0 1 0 0 0,0-1 0 0 0,0 0 0 0 0,0 2 0 0 0,-2 4 145 0 0,-1 0 0 0 0,0-1 0 0 0,0 1 0 0 0,0-1 0 0 0,-1 0 0 0 0,0 0 0 0 0,-1 0 0 0 0,1 0 0 0 0,-1-1 0 0 0,-1 0 0 0 0,-1 2-145 0 0,-14 12 295 0 0,0 0 1 0 0,-13 7-296 0 0,25-20-138 0 0,-122 91 1069 0 0,103-79-27 0 0,21-15-861 0 0,1 0 0 0 0,-1 1-1 0 0,1 0 1 0 0,0 0-1 0 0,0 1-42 0 0,1-1-5 0 0,-6 7-24 0 0,1 0-1 0 0,-4 5 30 0 0,8-9-421 0 0,4-5 144 0 0,0-1 1 0 0,0 1-1 0 0,0-1 0 0 0,1 1 1 0 0,-1 0-1 0 0,1 0 0 0 0,0 0 1 0 0,0 0-1 0 0,0 0 0 0 0,0 0 277 0 0,0-1-324 0 0,0 0 0 0 0,1 0 0 0 0,-1 0 0 0 0,0 0 0 0 0,0 0 0 0 0,-1 0 0 0 0,1-1 0 0 0,0 1 324 0 0,-1 0-405 0 0,1 1-1129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4T08:47:58.904"/>
    </inkml:context>
    <inkml:brush xml:id="br0">
      <inkml:brushProperty name="width" value="0.05" units="cm"/>
      <inkml:brushProperty name="height" value="0.05" units="cm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14T08:48:01.929"/>
    </inkml:context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3954 3344,'0'0,"0"0,-1-9,1-6,10-3,5 2</inkml:trace>
  <inkml:trace contextRef="#ctx1" brushRef="#br1">3492 57 4144 0 0,'-2'-12'408'0'0,"-8"1"488"0"0,9 10-803 0 0,0 0-1 0 0,0 0 1 0 0,0 1-1 0 0,1-1 1 0 0,-1 0-1 0 0,0 0 1 0 0,0 0 0 0 0,1 0-1 0 0,-1 0 1 0 0,1 0-1 0 0,-1 0 1 0 0,1 0 0 0 0,-1 0-1 0 0,1 0 1 0 0,-1 0-1 0 0,1 0 1 0 0,0 0-1 0 0,-1-1-92 0 0,-1-10 1325 0 0,1 9 1966 0 0,5 7-2153 0 0,2 3-997 0 0,1 0 0 0 0,0-1 1 0 0,0 0-1 0 0,0 0 1 0 0,1-1-1 0 0,0 0 1 0 0,0 0-1 0 0,0 0 0 0 0,2-1-141 0 0,23 10 1440 0 0,26 8-1440 0 0,-30-12-187 0 0,132 57 2184 0 0,-128-53-1843 0 0,-1 1 0 0 0,-1 1-1 0 0,12 10-153 0 0,124 80-313 0 0,-104-66 1948 0 0,24 9-1635 0 0,-37-22-230 0 0,-23-10 270 0 0,-2 1 0 0 0,1 2 0 0 0,-2 0 0 0 0,11 13-40 0 0,5 5-8 0 0,6 5 8 0 0,6 12 0 0 0,-14-14 0 0 0,34 26 0 0 0,-63-59-1 0 0,99 88 93 0 0,-79-61-39 0 0,-22-25-23 0 0,1 0 0 0 0,8 7-30 0 0,-1-2 44 0 0,-1 1-1 0 0,3 5-43 0 0,-4-6 60 0 0,-1-2 1 0 0,9 7-61 0 0,16 18 148 0 0,-34-35-143 0 0,199 216 614 0 0,-175-194-893 0 0,38 40-228 0 0,-17-9 1441 0 0,0 6-939 0 0,15 18 173 0 0,-28-38 215 0 0,2-1 0 0 0,23 17-388 0 0,14 13 395 0 0,44 39-567 0 0,-86-75 419 0 0,-2 2 0 0 0,18 27-247 0 0,-38-50 14 0 0,-3-5 0 0 0,13 19 64 0 0,1 0 0 0 0,1-2 0 0 0,22 20-78 0 0,-30-33 186 0 0,-1 1 0 0 0,0 1 1 0 0,-1 0-1 0 0,-1 1 0 0 0,0 0 0 0 0,5 12-186 0 0,-6-8-108 0 0,17 27-309 0 0,-23-40 542 0 0,8 12 265 0 0,9-2-545 0 0,-19-16 208 0 0,2 1 11 0 0,-3-2 2 0 0,-1 0-64 0 0,0 0 1 0 0,1 0 0 0 0,-1 0 0 0 0,1 0-1 0 0,-1 0 1 0 0,1 0 0 0 0,-1 0-1 0 0,1 0 1 0 0,-1-1 0 0 0,0 1 0 0 0,1 0-1 0 0,-1 0 1 0 0,1-1 0 0 0,-1 1-1 0 0,0 0 1 0 0,1 0 0 0 0,-1-1 0 0 0,0 1-1 0 0,1 0 1 0 0,-1-1 0 0 0,0 1 0 0 0,1 0-1 0 0,-1-1-2 0 0,1 0 0 0 0,-1-1 0 0 0,1 1 0 0 0,-1-1 0 0 0,1 1 0 0 0,-1-1 0 0 0,1 0 0 0 0,-1 1 0 0 0,0-1 0 0 0,0 1 0 0 0,0-1 0 0 0,0 0 0 0 0,0 1 0 0 0,0-1 0 0 0,0 0 0 0 0,-5-26 0 0 0,3 19 0 0 0,-2-3 0 0 0,0 0 0 0 0,0 0 0 0 0,-1 1 0 0 0,-1 0 0 0 0,0 0 0 0 0,-7-9 0 0 0,0-3 0 0 0,6 12 0 0 0,-39-67 0 0 0,37 65 0 0 0,-1 1 0 0 0,0 0 0 0 0,0 0 0 0 0,-10-7 0 0 0,-26-28 0 0 0,-26-11 0 0 0,28 23 0 0 0,-2-4 0 0 0,24 20 0 0 0,-18-12 0 0 0,-15-12 0 0 0,38 27 0 0 0,1-1 0 0 0,-4-7 0 0 0,-10-10 0 0 0,-24-30 0 0 0,33 37 18 0 0,-2-6 349 0 0,16 21-482 0 0,0 2 1 0 0,-1-1 0 0 0,-2-1 114 0 0,-1-1-16 0 0,1-1 1 0 0,-8-12 15 0 0,-4-8 5 0 0,10 18-5 0 0,-1-2 0 0 0,0 0 0 0 0,-1 0 0 0 0,-2 1 0 0 0,1 1 0 0 0,-18-13 0 0 0,-87-65 0 0 0,71 47 0 0 0,29 31 0 0 0,-15-17 0 0 0,9 8 0 0 0,-82-73 0 0 0,95 87 0 0 0,6 5 0 0 0,0 0 0 0 0,0 0 0 0 0,1-1 0 0 0,-1-1 0 0 0,4 5 0 0 0,0 0 0 0 0,0 0 0 0 0,-1 0 0 0 0,1 0 0 0 0,-3-1 0 0 0,-12-11 0 0 0,-56-56 0 0 0,16 17 0 0 0,28 22 0 0 0,14 14 0 0 0,-1 1 0 0 0,-5-2 0 0 0,-28-27 0 0 0,28 25 0 0 0,-23-16 0 0 0,-3 6 0 0 0,34 23 0 0 0,0-1 0 0 0,0 0 0 0 0,1-1 0 0 0,1-1 0 0 0,-3-2 0 0 0,-13-10 0 0 0,-35-41 0 0 0,57 57 0 0 0,0 1 0 0 0,0 0 0 0 0,-1 0 0 0 0,-1 0 0 0 0,-22-20 0 0 0,18 15 0 0 0,0 0 0 0 0,0 1 0 0 0,-1 0 0 0 0,0 1 0 0 0,-1 1 0 0 0,0 0 0 0 0,0 1 0 0 0,-1 0 0 0 0,-2 1 0 0 0,-89-40 0 0 0,69 34-34 0 0,25 7-210 0 0,2 0-1437 0 0,3 4-3357 0 0,5 1-2092 0 0</inkml:trace>
  <inkml:trace contextRef="#ctx1" brushRef="#br2" timeOffset="8417.724">5265 933 8704 0 0,'0'0'108'0'0,"0"0"17"0"0,0 0 10 0 0,0 1-22 0 0,-2 2-100 0 0,2-3-13 0 0,0 1 1 0 0,0-1-1 0 0,0 0 0 0 0,-1 0 1 0 0,1 0-1 0 0,0 0 1 0 0,0 0-1 0 0,0 0 1 0 0,0 1-1 0 0,0-1 0 0 0,0 0 1 0 0,0 0-1 0 0,0 0 1 0 0,0 0-1 0 0,0 1 1 0 0,0-1-1 0 0,-1 0 1 0 0,1 0-1 0 0,0 0 0 0 0,0 1 1 0 0,0-1-1 0 0,0 0 1 0 0,0 0-1 0 0,1 0 1 0 0,-1 0-1 0 0,0 1 0 0 0,0-1 1 0 0,0 0-1 0 0,0 0 1 0 0,0 0-1 0 0,0 0 1 0 0,0 1-1 0 0,0-1 1 0 0,0 0-1 0 0,0 0 0 0 0,6 17-5 0 0,-5-10 5 0 0,1 0 0 0 0,-2-6 0 0 0,0 0 0 0 0,0 1 0 0 0,0-1 0 0 0,0 0 0 0 0,0 0 0 0 0,-1 0 0 0 0,1 0 0 0 0,0 0 0 0 0,-1 0 0 0 0,1 0 0 0 0,0 0 0 0 0,-1 0 0 0 0,1 0 0 0 0,-1 0 0 0 0,0 0 0 0 0,1 0 0 0 0,-1 0 0 0 0,0 0 0 0 0,1 0 0 0 0,-1-1 0 0 0,0 1 0 0 0,0 0 0 0 0,0-1 0 0 0,0 1 0 0 0,0 0 0 0 0,0-1 0 0 0,0 1 0 0 0,0-1 0 0 0,0 1 0 0 0,0-1 0 0 0,-5 3 0 0 0,-1 2-152 0 0,0-2-1 0 0,0 1 1 0 0,0-1 0 0 0,-1 0 0 0 0,1 0 0 0 0,-1-1 0 0 0,0 0 0 0 0,1-1-1 0 0,-4 1 153 0 0,-26 7-469 0 0,27-7 438 0 0,0 0 0 0 0,0 0 0 0 0,0-1-1 0 0,0 0 1 0 0,-4-1 31 0 0,13 0 103 0 0,1 0 3 0 0,0 0 34 0 0,0 0 179 0 0,-4-1-616 0 0,2 0 3095 0 0,3 0 6226 0 0,12-3-8780 0 0,1 1 0 0 0,0 0 0 0 0,1 1 0 0 0,-1 1 0 0 0,3 0-244 0 0,76 1 927 0 0,-39 1-1041 0 0,446 9 1737 0 0,-366-5-1642 0 0,64 3 287 0 0,56 6-31 0 0,5 0-456 0 0,-141-7 132 0 0,-26-2 92 0 0,4 4-5 0 0,38 3 0 0 0,-62-7 0 0 0,3 4 0 0 0,79 10 64 0 0,-150-18-53 0 0,-13-18-399 0 0,-34-21-7586 0 0,40 32 6142 0 0</inkml:trace>
  <inkml:trace contextRef="#ctx1" brushRef="#br2" timeOffset="8746.006">7264 1008 5528 0 0,'-6'-3'544'0'0,"1"0"0"0"0,0 0 0 0 0,0-1 0 0 0,1 0 1 0 0,-5-3-545 0 0,5 3 950 0 0,0 0 1 0 0,-1 1 0 0 0,1 0-1 0 0,-1 0 1 0 0,1 0 0 0 0,-1 0 0 0 0,0 1-951 0 0,1-1 2230 0 0,10 5-1946 0 0,17 13 150 0 0,0 1-1 0 0,-2 1 1 0 0,0 1-1 0 0,0 0 1 0 0,6 11-434 0 0,-23-25-3 0 0,-1 1-1 0 0,0 0 1 0 0,0 0-1 0 0,0 0 1 0 0,-1 0-1 0 0,1 1 1 0 0,-1-1 0 0 0,0 1-1 0 0,-1-1 1 0 0,1 1-1 0 0,-1 0 1 0 0,0 5 3 0 0,-1-9 67 0 0,-1 1 0 0 0,1 0 1 0 0,-1-1-1 0 0,1 1 0 0 0,-1-1 1 0 0,0 1-1 0 0,0-1 1 0 0,0 1-1 0 0,0-1 0 0 0,-1 1 1 0 0,1-1-1 0 0,-1 0 0 0 0,1 0 1 0 0,-1 0-1 0 0,0 0 0 0 0,0 0 1 0 0,0 0-1 0 0,0 0 0 0 0,0-1 1 0 0,0 1-1 0 0,0-1 0 0 0,-1 1 1 0 0,1-1-1 0 0,0 0-67 0 0,-10 5 154 0 0,0-1-1 0 0,0 0 1 0 0,-1-1-1 0 0,-4 1-153 0 0,6-2 88 0 0,-26 8 41 0 0,-1-1 0 0 0,0-2 1 0 0,0-2-1 0 0,0-1 0 0 0,-24-2-129 0 0,61-3-219 0 0,1 0-65 0 0,0 0-11 0 0,10-3-1487 0 0,2-2 140 0 0</inkml:trace>
  <inkml:trace contextRef="#ctx1" brushRef="#br2" timeOffset="12296.304">7372 1274 3224 0 0,'4'-9'4087'0'0,"-3"5"5961"0"0,-2 7-10069 0 0,0-1-1 0 0,0 0 1 0 0,0 0-1 0 0,-1 0 1 0 0,1 0-1 0 0,-1 0 1 0 0,0 0-1 0 0,1-1 1 0 0,-1 1-1 0 0,0 0 0 0 0,-2 1 22 0 0,-3 2-622 0 0,4-2 44 0 0,-1-1 0 0 0,1 1 0 0 0,-1-1 0 0 0,0 1 1 0 0,1-1-1 0 0,-1-1 0 0 0,-4 2 578 0 0,4-1-535 0 0,-5 1-713 0 0</inkml:trace>
  <inkml:trace contextRef="#ctx1" brushRef="#br2" timeOffset="12587.634">7100 1415 10136 0 0,'-10'8'1078'0'0,"-13"18"-482"0"0,15-19 363 0 0,1 1 0 0 0,1 0 0 0 0,-1 0 0 0 0,0 2-959 0 0,7-9 394 0 0,-7 10 557 0 0,-32 27-2349 0 0,32-32 389 0 0</inkml:trace>
  <inkml:trace contextRef="#ctx1" brushRef="#br2" timeOffset="12848.83">6673 1759 6448 0 0,'-50'78'7528'0'0,"47"-70"-6972"0"0,-2-1 1 0 0,1 0 0 0 0,-1-1-1 0 0,0 1 1 0 0,0-1 0 0 0,-1 0-1 0 0,0 0 1 0 0,-5 4-557 0 0,-6 3 481 0 0,-1-1 0 0 0,-11 6-481 0 0,-1 0-8 0 0,-5 5 8 0 0,19-11 0 0 0,-1-2 0 0 0,0 0 0 0 0,-4 1 0 0 0,11-6-11 0 0,-1 1-1 0 0,1 0 0 0 0,1 0 0 0 0,-1 1 0 0 0,1 0 1 0 0,0 1-1 0 0,-7 8 12 0 0,-4 3-126 0 0,13-13-213 0 0,0 0 0 0 0,1 1 0 0 0,-3 3 339 0 0,8-9-1079 0 0,1-1-3124 0 0,0 0-1337 0 0</inkml:trace>
  <inkml:trace contextRef="#ctx1" brushRef="#br2" timeOffset="14580.494">5080 1194 4608 0 0,'0'0'208'0'0,"-9"-13"768"0"0,-3-8 4336 0 0,12 20-4804 0 0,0 1 32 0 0,0 0 4 0 0,0 0-7 0 0,0 0-28 0 0,0 0-11 0 0,0 0-2 0 0,0 0-40 0 0,0 0-167 0 0,0 0-69 0 0,0 0-17 0 0,0 0 9 0 0,0 0 50 0 0,8 3 311 0 0,1 3-223 0 0,0 0 0 0 0,-1 1-1 0 0,1 0 1 0 0,-1 1 0 0 0,-1-1-1 0 0,7 9-349 0 0,9 9 250 0 0,-10-11-107 0 0,12 11 22 0 0,27 21-165 0 0,-37-35 235 0 0,-1 1 0 0 0,0 1 0 0 0,0 0 0 0 0,0 2-235 0 0,29 26 472 0 0,-35-32-385 0 0,1 0 0 0 0,1 0 0 0 0,-1-1 0 0 0,2 0-87 0 0,17 15 76 0 0,4 3-79 0 0,-22-19 174 0 0,0 1-1 0 0,-1 0 0 0 0,0 1 0 0 0,0 0 0 0 0,4 7-170 0 0,15 12 318 0 0,-23-23-273 0 0,0-1-1 0 0,0 1 1 0 0,-1 0-1 0 0,1 1 1 0 0,-1-1 0 0 0,0 1-45 0 0,3 5 40 0 0,1 0 1 0 0,0-1-1 0 0,1 0 1 0 0,0-1 0 0 0,0 0-1 0 0,1 0 1 0 0,0-1-1 0 0,1 0 1 0 0,9 5-41 0 0,38 27 117 0 0,-52-36-115 0 0,-1 0 0 0 0,0 0 0 0 0,-1 1-1 0 0,1-1 1 0 0,-1 1 0 0 0,1 1-2 0 0,2 12 53 0 0,18 10-53 0 0,-20-22 23 0 0,1 0-1 0 0,-1 0 0 0 0,6 4-22 0 0,-5-5-3 0 0,8 7 3 0 0,6 6 0 0 0,-14-11 0 0 0,1 0 0 0 0,-1 0 0 0 0,1-1 0 0 0,2 2 0 0 0,-6-5 0 0 0,-1-1 0 0 0,1 1 0 0 0,-1 0-1 0 0,0 0 1 0 0,0 0 0 0 0,1 2 0 0 0,-1-1 3 0 0,0 0 0 0 0,1-1 0 0 0,-1 0 0 0 0,1 0 0 0 0,2 3-3 0 0,25 23 222 0 0,-29-28-174 0 0,2 4-36 0 0,37 36 52 0 0,-34-35-64 0 0,-2 1 0 0 0,2-2 0 0 0,3 3 19 0 0,-3-1 26 0 0,-5-6 9 0 0,4 1-60 0 0,-4-1-71 0 0,-1-1-4 0 0,0 0-15 0 0,5-20-836 0 0,2-18-2416 0 0,-2-1 0 0 0,0-32 3348 0 0,-3-28 1434 0 0,-2 98-1162 0 0,0 1 0 0 0,0 0-20 0 0,0 0-84 0 0,0 0-37 0 0,0 0-10 0 0,18 12 326 0 0,-15-8-414 0 0,-1-1 0 0 0,1 1 0 0 0,-1 0 0 0 0,0 1 1 0 0,0-1-1 0 0,-1 0 0 0 0,0 0 0 0 0,1 1 0 0 0,-1 0-33 0 0,9 23-9 0 0,-8-22 10 0 0,0 1-1 0 0,0-1 1 0 0,-1 1-1 0 0,0-1 1 0 0,1 3-1 0 0,0 3 24 0 0,10 46 835 0 0,-11-54-767 0 0,0 0 1 0 0,0 0-1 0 0,-1 1 1 0 0,0-1-1 0 0,0 0 1 0 0,0 2-93 0 0,0-5 25 0 0,0 1 1 0 0,0-1-1 0 0,0 0 0 0 0,0 0 1 0 0,-1 0-1 0 0,1 0 1 0 0,0 1-1 0 0,-1-1 1 0 0,1 0-1 0 0,-1 0 1 0 0,1 0-1 0 0,-1 0 0 0 0,1 0 1 0 0,-1 0-1 0 0,0 0 1 0 0,0 0-1 0 0,0 0 1 0 0,1-1-1 0 0,-1 1 0 0 0,0 0 1 0 0,0 0-1 0 0,-1 0-25 0 0,-12 7-9 0 0,10-6 167 0 0,1 0 0 0 0,-1 0 0 0 0,0 0-1 0 0,0 0 1 0 0,0-1 0 0 0,0 1 0 0 0,-1-1-158 0 0,-59 18 931 0 0,16-9-901 0 0,16-3 100 0 0,0-1-1 0 0,-18-1-129 0 0,-5 2 902 0 0,35-4-567 0 0,0-1 0 0 0,-7 0-335 0 0,26-2-129 0 0,1 0 6 0 0,0 0 5 0 0,0 0-165 0 0,4-4-1964 0 0,1 2-5844 0 0</inkml:trace>
  <inkml:trace contextRef="#ctx1" brushRef="#br2" timeOffset="25249.441">5554 1139 1376 0 0,'0'0'299'0'0,"0"0"715"0"0,0 0 313 0 0,0 0 66 0 0,0 0-120 0 0,0 0-558 0 0,0 0-246 0 0,0 0-49 0 0,0 0-20 0 0,0 0-38 0 0,0 0-12 0 0,0 0-4 0 0,0 0-30 0 0,0 0-118 0 0,0 0-50 0 0,0 0-10 0 0,0 0-10 0 0,0 0-35 0 0,0 0-18 0 0,0 0-3 0 0,0 0-2 0 0,0 0-4 0 0,0 0-2 0 0,0 0 0 0 0,0 0 2 0 0,0 0 12 0 0,0 0-25 0 0,0 0-82 0 0,0 0 70 0 0,0 0 30 0 0,0 0-27 0 0,0 0-110 0 0,0 0-15 0 0,0 0 33 0 0,0 0 108 0 0,0 0 48 0 0,0 0 11 0 0,0 0-3 0 0,0 0-18 0 0,0 0-8 0 0,0 0-2 0 0,0 0 1 0 0,-4-5 86 0 0,4 1-187 0 0,0 3-128 0 0,0 1-28 0 0,0 0 0 0 0,0 0-36 0 0,0 0-152 0 0,0 0-70 0 0,0 0-12 0 0,0 0-38 0 0,0 0-152 0 0,0 0-68 0 0,0 0-8 0 0</inkml:trace>
  <inkml:trace contextRef="#ctx1" brushRef="#br2" timeOffset="25791.69">5568 1063 4608 0 0,'0'0'208'0'0,"0"0"67"0"0,0 0 154 0 0,0 0 68 0 0,0 0 14 0 0,0 0-53 0 0,0 0-223 0 0,0 0-99 0 0,0 0-21 0 0,0 0 5 0 0,0 0 32 0 0,4-4 1293 0 0,-3 2-1255 0 0,3-6 1715 0 0,-3 8-1639 0 0,-1 0 80 0 0,0 0 7 0 0,0 0-320 0 0,0 0 1 0 0,0 0 0 0 0,0 0-1 0 0,0 0 1 0 0,0-1-1 0 0,0 1 1 0 0,0 0-1 0 0,0 0 1 0 0,0 0-1 0 0,0 0 1 0 0,0 0-1 0 0,0 0 1 0 0,0 0-1 0 0,0 0 1 0 0,0 0 0 0 0,0 0-1 0 0,0 0 1 0 0,0 0-1 0 0,0 0 1 0 0,0 0-1 0 0,0-1 1 0 0,0 1-1 0 0,0 0 1 0 0,0 0-1 0 0,0 0 1 0 0,0 0-1 0 0,0 0 1 0 0,0 0 0 0 0,0 0-1 0 0,1 0 1 0 0,-1 0-1 0 0,0 0 1 0 0,0 0-1 0 0,0 0 1 0 0,0 0-1 0 0,0 0 1 0 0,0 0-1 0 0,0 0 1 0 0,0 0-1 0 0,0 0 1 0 0,0 0 0 0 0,0 0-1 0 0,0 0 1 0 0,0 0-1 0 0,1 0 1 0 0,-1 0-1 0 0,0 0 1 0 0,0 0-1 0 0,0 0 1 0 0,0 0-1 0 0,0 0 1 0 0,0 0-1 0 0,0 0 1 0 0,0 0-1 0 0,0 0 1 0 0,0 0 0 0 0,0 1-1 0 0,0-1 1 0 0,0 0-1 0 0,0 0 1 0 0,0 0-1 0 0,0 0 1 0 0,0 0-1 0 0,1 0-33 0 0,2 4 714 0 0,-1 3-536 0 0,0 0 0 0 0,0-1 0 0 0,-1 1 0 0 0,0 1 0 0 0,0-1 0 0 0,-1 0 0 0 0,0 0 0 0 0,0 0-1 0 0,-1 0 1 0 0,1 0 0 0 0,-2 0 0 0 0,1 0 0 0 0,-1 0 0 0 0,0 1-178 0 0,-4 10 420 0 0,-1 0 0 0 0,0 0 0 0 0,-2-1-1 0 0,-6 12-419 0 0,8-19 76 0 0,0-1 0 0 0,-1 0-1 0 0,0 0 1 0 0,-1 0 0 0 0,1-1-1 0 0,-2 0 1 0 0,1-1 0 0 0,-9 5-76 0 0,7-3 404 0 0,-49 25 44 0 0,51-29-431 0 0,7-4-120 0 0,0 0 1 0 0,0 0-1 0 0,0 1 1 0 0,0-1-1 0 0,0 1 1 0 0,0-1-1 0 0,0 1 1 0 0,0-1-1 0 0,1 1 0 0 0,-1 0 1 0 0,1 0-1 0 0,-1 1 103 0 0,1-2-465 0 0,1-1-42 0 0,0 0-733 0 0,0 0-3058 0 0,0 0-1315 0 0</inkml:trace>
  <inkml:trace contextRef="#ctx1" brushRef="#br2" timeOffset="26455.924">5775 1250 2304 0 0,'0'0'101'0'0,"0"0"273"0"0,0 0 1056 0 0,0 0 459 0 0,0 0 95 0 0,-8 10 788 0 0,-4 5-1754 0 0,0 0-1 0 0,1 1 1 0 0,1 0-1 0 0,1 1 1 0 0,0 0-1 0 0,-6 16-1017 0 0,8-13 251 0 0,5-15-222 0 0,0 0 0 0 0,0 1 0 0 0,0 0 0 0 0,1-1-1 0 0,0 1 1 0 0,-1 5-29 0 0,0 0-1 0 0,2-10 3 0 0,0-1-1 0 0,0 1 1 0 0,0-1-1 0 0,0 1 0 0 0,0-1 1 0 0,0 0-1 0 0,0 1 0 0 0,0-1 1 0 0,0 1-1 0 0,1-1 1 0 0,-1 1-1 0 0,0-1 0 0 0,0 0 1 0 0,0 1-1 0 0,0-1 0 0 0,1 1 1 0 0,-1-1-1 0 0,0 0 0 0 0,0 1 1 0 0,1-1-1 0 0,-1 0 1 0 0,0 1-1 0 0,1-1 0 0 0,-1 0 1 0 0,0 1-1 0 0,1-1-1 0 0,3 6 36 0 0,-3-5 44 0 0,0 0 0 0 0,0 0-1 0 0,0 0 1 0 0,0-1 0 0 0,0 1 0 0 0,1 0 0 0 0,-1 0-1 0 0,0-1 1 0 0,0 1 0 0 0,1-1 0 0 0,-1 1 0 0 0,1-1-1 0 0,-1 0 1 0 0,0 1 0 0 0,1-1 0 0 0,-1 0 0 0 0,0 0-1 0 0,1 0 1 0 0,-1 0 0 0 0,1 0 0 0 0,-1 0-1 0 0,0 0 1 0 0,1-1-80 0 0,3 1-20 0 0,0-1-1 0 0,0 0 0 0 0,0-1 0 0 0,-1 1 1 0 0,1-1-1 0 0,1 0 21 0 0,10-6 38 0 0,-6 4-21 0 0,1-1 0 0 0,-1 0 0 0 0,-1-1-1 0 0,1 0 1 0 0,0-2-17 0 0,-4 3 0 0 0,2-1 0 0 0,0 0 0 0 0,-1 0 0 0 0,0-1 0 0 0,0 0 0 0 0,0 0 0 0 0,-1-1 0 0 0,0 0 0 0 0,-1 0 0 0 0,2-3 0 0 0,-4 5-35 0 0,2-3-14 0 0,-1 0 1 0 0,0 0 0 0 0,0-1-1 0 0,-1-1 49 0 0,-2 8-60 0 0,0-1 0 0 0,-1 1 0 0 0,1 0 0 0 0,-1 0 0 0 0,0-1 0 0 0,0 1 0 0 0,0 0 0 0 0,-1 0 0 0 0,1-1 0 0 0,-1 1 0 0 0,0 0 0 0 0,0 0 0 0 0,0 0 0 0 0,0 0 0 0 0,0-1 60 0 0,-2-1-30 0 0,0 0 0 0 0,0 1-1 0 0,0-1 1 0 0,0 0 0 0 0,-1 1 0 0 0,0 0-1 0 0,0 0 1 0 0,0 0 0 0 0,0 0 0 0 0,-1 0-1 0 0,1 1 1 0 0,-1 0 0 0 0,0 0 0 0 0,0 0 0 0 0,0 1-1 0 0,0 0 1 0 0,0 0 0 0 0,-1 0 0 0 0,1 0-1 0 0,-1 1 1 0 0,1 0 0 0 0,-1 0 0 0 0,0 1-1 0 0,1-1 1 0 0,-3 1 30 0 0,3 0 10 0 0,1 0-1 0 0,0 1 1 0 0,-1-1-1 0 0,1 1 1 0 0,0 0-1 0 0,0 0 1 0 0,0 0-1 0 0,0 1 1 0 0,0-1 0 0 0,-2 2-10 0 0,5-3 1 0 0,-1 1 0 0 0,1 1 1 0 0,-1-1-1 0 0,1 0 0 0 0,-1 0 1 0 0,1 0-1 0 0,0 1 0 0 0,-1-1 1 0 0,1 1-1 0 0,0-1 0 0 0,0 1 1 0 0,0-1-1 0 0,0 1 1 0 0,0 0-1 0 0,1-1 0 0 0,-1 1 1 0 0,0 0-1 0 0,1 0 0 0 0,-1 0 1 0 0,1-1-1 0 0,0 1 0 0 0,0 0 1 0 0,-1 0-1 0 0,1 2-1 0 0,1-1 52 0 0,-1 0 0 0 0,1 1 0 0 0,-1-1 0 0 0,1 0-1 0 0,0 1 1 0 0,0-1 0 0 0,1 0 0 0 0,-1 0 0 0 0,1 0 0 0 0,-1 0 0 0 0,1 0-1 0 0,0 0 1 0 0,0 0 0 0 0,0-1 0 0 0,1 1 0 0 0,-1-1 0 0 0,1 1-1 0 0,-1-1 1 0 0,1 0 0 0 0,0 0 0 0 0,1 0-52 0 0,10 8 309 0 0,1-2 0 0 0,0 0 0 0 0,16 5-309 0 0,1 1-131 0 0,10 5 1421 0 0,-40-17-1065 0 0,-1 0-297 0 0,6 3-2156 0 0,-7-5-4498 0 0</inkml:trace>
  <inkml:trace contextRef="#ctx1" brushRef="#br2" timeOffset="29640.355">4888 2336 2760 0 0,'-8'-2'153'0'0,"-2"-1"234"0"0,5 3 3907 0 0,-3-1 3664 0 0,9 2-7930 0 0,-1 0 1 0 0,1 0 0 0 0,-1 0 0 0 0,1 0-1 0 0,-1 0 1 0 0,0 0 0 0 0,0 0 0 0 0,0 0-1 0 0,1 1 1 0 0,-1-1 0 0 0,0 0 0 0 0,0 0-1 0 0,0 0 1 0 0,-1 1-29 0 0,-4 20 431 0 0,3-17-279 0 0,1 2 0 0 0,-1-1-1 0 0,1 0 1 0 0,1 0-1 0 0,-1 2-151 0 0,0 1 71 0 0,0 0 0 0 0,-1 0 0 0 0,0 0 0 0 0,-1 0 0 0 0,0 0 0 0 0,-1-1 0 0 0,1 1 0 0 0,-2-1 0 0 0,0 2-71 0 0,-14 30 209 0 0,4-6 61 0 0,-1-1 0 0 0,-2-1-1 0 0,-1-1 1 0 0,-4 4-270 0 0,16-25 117 0 0,2-3 39 0 0,0 0 0 0 0,1 0 0 0 0,-2 5-156 0 0,5-9 64 0 0,1 2-32 0 0,0-4-122 0 0,0-1-10 0 0,1 1 155 0 0,0 0-1 0 0,0 0 1 0 0,-1 0 0 0 0,1 0 0 0 0,0 0 0 0 0,0 0 0 0 0,0 0-1 0 0,0-1 1 0 0,0 1 0 0 0,0 0 0 0 0,0-1 0 0 0,0 1 0 0 0,1-1-1 0 0,-1 1 1 0 0,0-1 0 0 0,0 0 0 0 0,0 1 0 0 0,0-1 0 0 0,1 0-1 0 0,0 0-54 0 0,29 1 479 0 0,-22-1-354 0 0,11 0 13 0 0,-7 1-122 0 0,0-1 0 0 0,0-1 0 0 0,1 0 0 0 0,-1-1 0 0 0,2-1-16 0 0,-4 1 0 0 0,0 1 0 0 0,0 0 0 0 0,2 0 0 0 0,11-1 0 0 0,32-4-108 0 0,-37 3-117 0 0,-15 3-204 0 0,0-1 0 0 0,0 1 0 0 0,0-1-1 0 0,0 0 1 0 0,0 0 0 0 0,0-1 0 0 0,0 1 0 0 0,-1-1-1 0 0,1 0 430 0 0,-3 1-2107 0 0,-1-6-3557 0 0</inkml:trace>
  <inkml:trace contextRef="#ctx1" brushRef="#br2" timeOffset="29942.418">4805 2503 6912 0 0,'2'-3'96'0'0,"8"-4"430"0"0,-11 6-416 0 0,-3-3 110 0 0,21-10 5168 0 0,-15 13-5300 0 0,-1 0 0 0 0,1 0 0 0 0,0 0 0 0 0,-1 0 0 0 0,1 1 0 0 0,0-1 0 0 0,0 1 0 0 0,0-1 0 0 0,0 1-88 0 0,13-5 262 0 0,-14 5-216 0 0,1-1 1 0 0,-1 1-1 0 0,1-1 0 0 0,-1 1 0 0 0,1 0 0 0 0,-1 0 0 0 0,1 0 0 0 0,-1 0 0 0 0,0 0 1 0 0,1 0-1 0 0,0 0-46 0 0,2 0 90 0 0,38-3 500 0 0,-1 2 1 0 0,0 1-1 0 0,3 3-590 0 0,73 5-77 0 0,-104-8-835 0 0,0 0-278 0 0</inkml:trace>
  <inkml:trace contextRef="#ctx1" brushRef="#br2" timeOffset="30258.496">4907 2341 8752 0 0,'0'0'673'0'0,"-1"-1"-437"0"0,-1 0-85 0 0,1 0 489 0 0,15-7 1876 0 0,2 2-2224 0 0,-9 4-291 0 0,-1-1 0 0 0,1 2-1 0 0,0-1 1 0 0,0 0 0 0 0,4 1-1 0 0,6 0 81 0 0,1 1 0 0 0,-1 1 1 0 0,0 0-1 0 0,1 1 0 0 0,-1 1 1 0 0,15 5-82 0 0,18 5-3066 0 0,-29-7 1884 0 0</inkml:trace>
  <inkml:trace contextRef="#ctx1" brushRef="#br2" timeOffset="30474.531">5349 2591 11144 0 0,'0'0'506'0'0,"-12"5"196"0"0,2-2-595 0 0,1 1 0 0 0,0-1 0 0 0,0 1 0 0 0,1 1-1 0 0,0 0 1 0 0,-1 0 0 0 0,1 1 0 0 0,-6 5-107 0 0,12-9 9 0 0,-1 0 55 0 0,1 0 0 0 0,0 1 0 0 0,0-1 1 0 0,0 0-1 0 0,0 1 0 0 0,1 0 1 0 0,-1-1-1 0 0,1 1 0 0 0,0 0 0 0 0,-1 0 1 0 0,1 0-1 0 0,0 0 0 0 0,1 0 1 0 0,-1 0-1 0 0,0 0 0 0 0,1 0 0 0 0,0 0 1 0 0,0 0-1 0 0,0 0 0 0 0,0 0 1 0 0,0 0-1 0 0,1 0 0 0 0,-1 1-64 0 0,2 5-196 0 0,-2-8 193 0 0,0 0 1 0 0,0 0-1 0 0,0 1 0 0 0,1-1 0 0 0,-1 0 0 0 0,0 0 0 0 0,1 1 0 0 0,-1-1 1 0 0,1 0-1 0 0,0 0 0 0 0,-1 0 0 0 0,1 0 0 0 0,0 0 0 0 0,0 0 1 0 0,0 1 2 0 0,7 10 46 0 0,-7-10-30 0 0,0-1 0 0 0,1 1 1 0 0,-1 0-1 0 0,0 0 0 0 0,1-1 0 0 0,-1 1 0 0 0,1-1 1 0 0,0 1-17 0 0,-1-1 5 0 0,0 0 1 0 0,0 0 0 0 0,0 0-1 0 0,0 0 1 0 0,-1 0 0 0 0,1 0-1 0 0,0 0 1 0 0,-1 0 0 0 0,1 1-1 0 0,0-1 1 0 0,-1 0 0 0 0,0 0-1 0 0,1 1 1 0 0,-1 0-6 0 0,1-1 10 0 0,-1 0-1 0 0,0 0 1 0 0,1 0-1 0 0,-1 1 1 0 0,1-1 0 0 0,-1 0-1 0 0,1 0 1 0 0,0 0-1 0 0,-1 0 1 0 0,1 0 0 0 0,0 0-1 0 0,0 0-9 0 0,0 0 92 0 0,-1 1-74 0 0,0 0-1 0 0,0 0 0 0 0,-1-1 1 0 0,1 1-1 0 0,0 0 0 0 0,-1 0 1 0 0,1-1-1 0 0,-1 1 1 0 0,0 0-1 0 0,1-1 0 0 0,-1 1 1 0 0,0 0-1 0 0,0-1 1 0 0,0 1-1 0 0,0-1 0 0 0,-1 0 1 0 0,1 1-1 0 0,0-1 0 0 0,0 0 1 0 0,-1 0-1 0 0,1 0 1 0 0,-1 0-1 0 0,1 0 0 0 0,-1 1-17 0 0,-5 1-3 0 0,0 0 1 0 0,0 0-1 0 0,0-1 0 0 0,-1 0 0 0 0,-2 1 3 0 0,-12 3 15 0 0,18-4-146 0 0,-1-1 0 0 0,0 0 1 0 0,0 0-1 0 0,0 0 0 0 0,0-1 1 0 0,0 1-1 0 0,-3-2 131 0 0,4 1-493 0 0</inkml:trace>
  <inkml:trace contextRef="#ctx1" brushRef="#br2" timeOffset="30776.906">5414 2673 10136 0 0,'0'0'464'0'0,"0"0"-10"0"0,8 12 638 0 0,-7-8-932 0 0,0 0 0 0 0,0-1-1 0 0,-1 1 1 0 0,0 0 0 0 0,1 0-1 0 0,-1 0 1 0 0,-1 0 0 0 0,1 0-1 0 0,-1-1 1 0 0,1 1 0 0 0,-1 0-1 0 0,0 0 1 0 0,0-1 0 0 0,-1 1-1 0 0,-1 2-159 0 0,-4 11 376 0 0,-1 0-1 0 0,-7 9-375 0 0,15-26 4 0 0,-13 23 234 0 0,0-1 0 0 0,2 2 0 0 0,1 0 0 0 0,0 0 1 0 0,2 1-1 0 0,-4 20-238 0 0,11-21 12 0 0,2-1-28 0 0,-1-23-96 0 0,0 0-169 0 0,0 0-39 0 0,0 0 0 0 0,1 0 254 0 0,-1 0 1 0 0,1 0 0 0 0,-1-1 0 0 0,1 1 0 0 0,0 0 0 0 0,-1-1 0 0 0,1 1 0 0 0,-1-1 0 0 0,1 1 0 0 0,-1 0 0 0 0,1-1 0 0 0,-1 1 0 0 0,0-1 0 0 0,1 0 0 0 0,-1 1 0 0 0,1-1 0 0 0,-1 1 0 0 0,0-1 0 0 0,0 0 0 0 0,1 1 0 0 0,-1-1 65 0 0,5-13-1694 0 0,-5 14 1654 0 0,3-9-4596 0 0</inkml:trace>
  <inkml:trace contextRef="#ctx1" brushRef="#br2" timeOffset="31032.45">5387 2740 6448 0 0,'3'-1'106'0'0,"-1"0"0"0"0,1 0 0 0 0,0 0 0 0 0,0 0 0 0 0,0 0 0 0 0,-1 0 0 0 0,1-1 0 0 0,-1 1 0 0 0,1-1 0 0 0,-1 0-106 0 0,8-4 982 0 0,-5 4-752 0 0,-1 0-1 0 0,1 0 0 0 0,-1 1 1 0 0,1 0-1 0 0,0-1 0 0 0,0 2 1 0 0,0-1-1 0 0,-1 0 0 0 0,1 1 1 0 0,0 0-1 0 0,0 0 0 0 0,0 1 1 0 0,0-1-1 0 0,0 1 0 0 0,0 0 1 0 0,-1 1-1 0 0,1-1 0 0 0,0 1 1 0 0,-1 0-1 0 0,1 0 0 0 0,-1 0 1 0 0,0 0-1 0 0,0 1 0 0 0,0 0 1 0 0,0 0-1 0 0,0 0 0 0 0,0 0 1 0 0,-1 1-1 0 0,0-1 0 0 0,1 1 1 0 0,0 2-230 0 0,-3-5 63 0 0,0 1 1 0 0,0 0-1 0 0,-1-1 1 0 0,1 1-1 0 0,-1 0 1 0 0,1-1-1 0 0,-1 1 1 0 0,1 0 0 0 0,-1-1-1 0 0,0 1 1 0 0,0 0-1 0 0,0 0 1 0 0,0 0-1 0 0,0-1 1 0 0,0 1-1 0 0,0 0 1 0 0,-1 0-1 0 0,1-1 1 0 0,-1 1 0 0 0,1 0-1 0 0,-1-1 1 0 0,0 1-1 0 0,1 0 1 0 0,-1-1-1 0 0,0 1 1 0 0,0-1-1 0 0,0 0 1 0 0,0 1 0 0 0,-1-1-1 0 0,1 0 1 0 0,0 1-1 0 0,-1-1-63 0 0,-2 4 136 0 0,-1-1 0 0 0,0-1 1 0 0,0 1-1 0 0,0-1 0 0 0,0 1 0 0 0,0-1 0 0 0,-1-1 0 0 0,-3 2-136 0 0,-10 3-161 0 0,0-1 1 0 0,0-2-1 0 0,0 0 0 0 0,-1 0 1 0 0,-9-1 160 0 0,16-3-949 0 0,0 1 0 0 0,0-2 0 0 0,1 0 0 0 0,-1 0 0 0 0,-7-3 949 0 0,0-1-1534 0 0</inkml:trace>
  <inkml:trace contextRef="#ctx1" brushRef="#br2" timeOffset="32257.238">5871 2693 7832 0 0,'0'0'602'0'0,"0"0"-246"0"0,0 0 438 0 0,-13 0 3000 0 0,6 1-3491 0 0,1 0 0 0 0,-1 1 0 0 0,1-1 0 0 0,-1 2 0 0 0,1-1 0 0 0,0 1 0 0 0,-1 0 0 0 0,1 0 0 0 0,1 0 0 0 0,-1 1 0 0 0,0 0 0 0 0,0 2-303 0 0,3-3 36 0 0,0 0 0 0 0,1 0 1 0 0,0 0-1 0 0,0 1 0 0 0,0-1 0 0 0,0 1 0 0 0,1 0 0 0 0,-1-1 0 0 0,1 1 0 0 0,-1 3-36 0 0,2-6 0 0 0,0-1 0 0 0,0 1 0 0 0,0-1 0 0 0,0 0 0 0 0,0 0 0 0 0,-1 0 0 0 0,1 1 0 0 0,0-1 0 0 0,0 0 0 0 0,0 0 0 0 0,0 1 0 0 0,0-1 0 0 0,1 0 0 0 0,-1 0 0 0 0,0 1 0 0 0,0-1 0 0 0,0 0 0 0 0,0 0 0 0 0,0 0 0 0 0,0 1 0 0 0,0-1 0 0 0,0 0 0 0 0,0 0 0 0 0,1 0 0 0 0,-1 1 0 0 0,0-1 0 0 0,0 0 0 0 0,0 0 0 0 0,0 0 0 0 0,1 0 0 0 0,-1 0 0 0 0,0 1 0 0 0,0-1 0 0 0,0 0 0 0 0,1 0 0 0 0,7 9 0 0 0,-4-6 32 0 0,-1 1-1 0 0,1-1 1 0 0,0 0-1 0 0,0 0 0 0 0,0-1 1 0 0,0 1-1 0 0,1-1 0 0 0,-1 0 1 0 0,1 0-1 0 0,-1 0 0 0 0,1 0 1 0 0,0-1-1 0 0,0 0 0 0 0,-1 0 1 0 0,1 0-1 0 0,0-1 0 0 0,1 0-31 0 0,11 0 175 0 0,1 0 0 0 0,-1-2 0 0 0,1 0 0 0 0,3-2-175 0 0,27-2-409 0 0,-11-2-167 0 0,-40 24 418 0 0,2-12 184 0 0,0 0 152 0 0,0 0 0 0 0,-1 0 0 0 0,0 0 0 0 0,1 0 0 0 0,-1 0 0 0 0,-1 0 0 0 0,1 0 0 0 0,-1 0-178 0 0,-5 9 186 0 0,-8 17 51 0 0,16-30-234 0 0,0 1-1 0 0,0 0 1 0 0,0 0-1 0 0,0 0 1 0 0,0 0 0 0 0,0-1-1 0 0,0 1 1 0 0,0 0-1 0 0,0 0 1 0 0,1 0 0 0 0,-1-1-1 0 0,0 1 1 0 0,1 0-1 0 0,-1 0 1 0 0,0-1-1 0 0,1 1 1 0 0,-1 0 0 0 0,1-1-1 0 0,-1 1 1 0 0,1 0-1 0 0,-1-1 1 0 0,1 1-3 0 0,12 11 50 0 0,-10-11-22 0 0,1 0 0 0 0,-1-1-1 0 0,1 1 1 0 0,-1-1 0 0 0,1 0 0 0 0,-1 0 0 0 0,1-1 0 0 0,0 1 0 0 0,-1-1 0 0 0,0 0 0 0 0,1 0 0 0 0,-1 0-1 0 0,4-1-27 0 0,1-2-24 0 0,-1-1-1 0 0,1 0 1 0 0,-1 0-1 0 0,0 0 0 0 0,0-1 1 0 0,-1 0-1 0 0,0 0 0 0 0,0-1 1 0 0,0 1-1 0 0,-1-1 1 0 0,0-1-1 0 0,0 1 0 0 0,1-4 25 0 0,-5 9 0 0 0,0-1 0 0 0,0 1 0 0 0,0 0 0 0 0,0-1 0 0 0,-1 1 0 0 0,1-1 0 0 0,-1 1 0 0 0,0-1 0 0 0,0 1 0 0 0,0-1 0 0 0,0 1 0 0 0,0 0 0 0 0,0-1 0 0 0,-1 1 0 0 0,1-1 0 0 0,-1 1 0 0 0,1-1 0 0 0,-1 1 0 0 0,0 0 0 0 0,0 0 0 0 0,0-1 0 0 0,0 1 0 0 0,-1 0 0 0 0,1 0 0 0 0,-1 0 0 0 0,1 0 0 0 0,-1 0 0 0 0,0 1 0 0 0,1-1 0 0 0,-1 0 0 0 0,0 1 0 0 0,0-1 0 0 0,0 1 0 0 0,0 0 0 0 0,-3-2 0 0 0,-2 0-130 0 0,0 1-1 0 0,0-1 1 0 0,0 1 0 0 0,0 0-1 0 0,0 1 1 0 0,-1 0-1 0 0,1 0 1 0 0,-1 0-1 0 0,1 1 1 0 0,-1 0-1 0 0,1 1 1 0 0,0 0-1 0 0,-4 0 131 0 0,-19 7-3253 0 0,29-8-2077 0 0</inkml:trace>
  <inkml:trace contextRef="#ctx1" brushRef="#br2" timeOffset="32543.158">6311 2652 6448 0 0,'0'0'498'0'0,"0"0"-155"0"0,0 0 566 0 0,0 0 283 0 0,3 8 1190 0 0,-1 0-2035 0 0,0 0 1 0 0,-1 0 0 0 0,0 0 0 0 0,-1 0-1 0 0,1 0 1 0 0,-1 1-348 0 0,-1-3 112 0 0,1 1 0 0 0,1 0-1 0 0,-1-1 1 0 0,1 1 0 0 0,0 0 0 0 0,1-1-1 0 0,-1 0 1 0 0,1 1 0 0 0,1-1 0 0 0,0 1-112 0 0,20 46 405 0 0,-22-51-305 0 0,0 0 1 0 0,0 0 0 0 0,-1 0-1 0 0,1 0 1 0 0,-1 0-1 0 0,1 0 1 0 0,-1 0-1 0 0,0 0 1 0 0,0 0 0 0 0,0 0-1 0 0,0 1 1 0 0,0-1-1 0 0,0 0 1 0 0,-1 0-1 0 0,1 0 1 0 0,-1 0 0 0 0,1 0-1 0 0,-1 0 1 0 0,0 0-1 0 0,0 0 1 0 0,0 0-1 0 0,0 0 1 0 0,0 0-1 0 0,0-1 1 0 0,0 1 0 0 0,-1 0-1 0 0,1-1 1 0 0,-1 1-1 0 0,1-1 1 0 0,-1 1-1 0 0,-1 0-100 0 0,-4 4 168 0 0,-1 0-1 0 0,-1-1 1 0 0,1 0-1 0 0,-1 0 1 0 0,0-1-1 0 0,-5 2-167 0 0,-82 27-744 0 0,83-31 231 0 0,10-2-2644 0 0,3 0-2396 0 0</inkml:trace>
  <inkml:trace contextRef="#ctx1" brushRef="#br2" timeOffset="33031.962">6531 2751 2304 0 0,'0'-1'101'0'0,"0"1"-51"0"0,1 0-1 0 0,-1 0 0 0 0,0 0 1 0 0,0 0-1 0 0,0 0 0 0 0,0 0 1 0 0,1 0-1 0 0,-1-1 0 0 0,0 1 1 0 0,0 0-1 0 0,0 0 0 0 0,0 0 1 0 0,1 0-1 0 0,-1 0 0 0 0,0 0 1 0 0,0 0-1 0 0,0 0 0 0 0,1 0 1 0 0,-1 0-1 0 0,0 0 0 0 0,0 0 1 0 0,0 0-1 0 0,1 0 0 0 0,-1 0 1 0 0,0 0-1 0 0,0 1 0 0 0,0-1 1 0 0,0 0-1 0 0,1 0 0 0 0,-1 0 1 0 0,0 0-1 0 0,0 0 0 0 0,0 0 1 0 0,0 0-1 0 0,0 1 0 0 0,1-1 1 0 0,-1 0-1 0 0,0 0 0 0 0,0 0 1 0 0,0 0-1 0 0,0 0 0 0 0,0 1 1 0 0,0-1-1 0 0,0 0 0 0 0,0 0-49 0 0,5 7 2871 0 0,-4-3-1912 0 0,1-1 1 0 0,-2 0-1 0 0,1 1 0 0 0,0-1 1 0 0,-1 1-1 0 0,1-1 1 0 0,-1 1-960 0 0,-4 42 776 0 0,2-29-428 0 0,-4 14-348 0 0,4-26 0 0 0,0 1 0 0 0,1-1 0 0 0,0 1 0 0 0,0-1 0 0 0,1 0 0 0 0,-1 1 0 0 0,1-1 0 0 0,0 1 0 0 0,1 0 0 0 0,-1-1 0 0 0,1 0 0 0 0,1 5 0 0 0,-1-8 43 0 0,-1-1 1 0 0,1 0 0 0 0,-1 1 0 0 0,1-1 0 0 0,0 0 0 0 0,-1 0 0 0 0,1 0 0 0 0,0 0 0 0 0,0 1 0 0 0,0-1 0 0 0,0 0 0 0 0,0 0 0 0 0,0-1 0 0 0,0 1-1 0 0,0 0 1 0 0,1 0 0 0 0,-1 0 0 0 0,0-1 0 0 0,0 1 0 0 0,1-1 0 0 0,-1 1 0 0 0,0-1 0 0 0,1 1 0 0 0,-1-1 0 0 0,0 0 0 0 0,1 0 0 0 0,-1 0-1 0 0,0 1 1 0 0,1-1 0 0 0,-1-1 0 0 0,1 1 0 0 0,-1 0 0 0 0,0 0 0 0 0,1 0 0 0 0,-1-1 0 0 0,0 1 0 0 0,1-1 0 0 0,-1 1 0 0 0,0-1 0 0 0,1 1 0 0 0,0-2-44 0 0,6-3 112 0 0,1 0 1 0 0,-1 0 0 0 0,0-1 0 0 0,0 0 0 0 0,4-5-113 0 0,-8 7-15 0 0,7-6 1 0 0,-1 0-1 0 0,0-1 1 0 0,-1 0-1 0 0,0-1 1 0 0,-1 0-1 0 0,0-1 1 0 0,-1 1-1 0 0,0-1 1 0 0,-1-1-1 0 0,-1 1 1 0 0,0-1-1 0 0,-1 0 1 0 0,0 0-1 0 0,-1 0 0 0 0,-1-1 1 0 0,0 1-1 0 0,-1-3 15 0 0,-1 12-22 0 0,0 0 0 0 0,-1 1 0 0 0,0-1 0 0 0,0 0 0 0 0,0 1 0 0 0,0-1 0 0 0,-1 0 0 0 0,0 1 0 0 0,0 0 0 0 0,0-1 0 0 0,0 1 0 0 0,-1 0 0 0 0,0 0 0 0 0,1 0 0 0 0,-2 1 0 0 0,1-1 0 0 0,0 1 0 0 0,-1-1 0 0 0,1 1 0 0 0,-1 0 0 0 0,0 0 0 0 0,0 1 0 0 0,0-1 0 0 0,-5-1 22 0 0,6 3 37 0 0,0 0-1 0 0,0 0 1 0 0,0 0-1 0 0,-1 0 1 0 0,1 1-1 0 0,0 0 1 0 0,0-1-1 0 0,-1 1 0 0 0,1 0 1 0 0,0 1-1 0 0,-1-1 1 0 0,1 0-1 0 0,0 1 1 0 0,0 0-1 0 0,0 0 1 0 0,-2 0-37 0 0,-7 4 173 0 0,1 0 1 0 0,0 1-1 0 0,-8 5-173 0 0,7-4 32 0 0,5-3 34 0 0,0 1-1 0 0,0 0 0 0 0,0 1 0 0 0,1-1 1 0 0,0 1-1 0 0,0 1 0 0 0,1-1 0 0 0,0 1 1 0 0,0 0-1 0 0,0 0 0 0 0,1 0 0 0 0,0 1 0 0 0,-2 5-65 0 0,6-11 34 0 0,-1-1-1 0 0,1 1 1 0 0,-1 0-1 0 0,1-1 1 0 0,0 1-1 0 0,0-1 1 0 0,0 1-1 0 0,0-1 1 0 0,0 1-1 0 0,0 0 1 0 0,0-1 0 0 0,1 1-1 0 0,-1-1 1 0 0,0 1-1 0 0,1-1 1 0 0,-1 1-1 0 0,1-1 1 0 0,0 1-1 0 0,0-1 1 0 0,-1 0-1 0 0,1 1 1 0 0,0-1-1 0 0,0 0 1 0 0,0 0-1 0 0,0 0 1 0 0,1 1-34 0 0,1 1 157 0 0,1 0 0 0 0,0 0 0 0 0,0 0 0 0 0,0-1 0 0 0,0 1 0 0 0,1-1 0 0 0,-1 0 0 0 0,1 0-157 0 0,6 2 269 0 0,-1-1 0 0 0,1 0-1 0 0,0 0 1 0 0,0-1-1 0 0,1-1 1 0 0,7 0-269 0 0,16 0 396 0 0,18-3-396 0 0,9-1-534 0 0,-25 3-172 0 0</inkml:trace>
  <inkml:trace contextRef="#ctx1" brushRef="#br2" timeOffset="38121.481">328 3534 6448 0 0,'-1'1'297'0'0,"-8"2"-29"0"0,-11 4 15 0 0,0 0 1 0 0,-10 0-284 0 0,30-7 57 0 0,0 0 0 0 0,0 0 0 0 0,0 0 0 0 0,0 0 0 0 0,0 0 0 0 0,0 0 0 0 0,0 1 0 0 0,1-1 0 0 0,-1 0 0 0 0,0 0 0 0 0,0 0 0 0 0,0 0 0 0 0,0 0 0 0 0,0 0 0 0 0,0 0 0 0 0,0 0 0 0 0,0 0 0 0 0,0 0 1 0 0,0 0-1 0 0,0 0 0 0 0,0 0 0 0 0,0 0 0 0 0,0 0 0 0 0,0 0 0 0 0,0 0 0 0 0,0 0 0 0 0,-1 0 0 0 0,1 0 0 0 0,0 1 0 0 0,0-1 0 0 0,0 0 0 0 0,0 0 0 0 0,0 0 0 0 0,0 0 0 0 0,0 0 0 0 0,0 0 0 0 0,0 0 0 0 0,0 0 0 0 0,0 0 0 0 0,0 0 0 0 0,0 0 0 0 0,0 0 0 0 0,0 0 1 0 0,0 0-1 0 0,0 0 0 0 0,0 0 0 0 0,0 0 0 0 0,0 0 0 0 0,0 0 0 0 0,0 0 0 0 0,0 0 0 0 0,0 0 0 0 0,-1 0 0 0 0,1 0 0 0 0,0 0 0 0 0,0 0 0 0 0,0 0 0 0 0,0 0 0 0 0,0 0 0 0 0,0 0-57 0 0,5 3 1160 0 0,2-2-1059 0 0,0-1 1 0 0,0 0-1 0 0,-1-1 0 0 0,1 0 0 0 0,0 0 0 0 0,-1 0 0 0 0,1-1 1 0 0,0 0-1 0 0,-1 0 0 0 0,6-3-101 0 0,10-3 106 0 0,-11 3-106 0 0,0 0 0 0 0,0 0 0 0 0,-1-1 0 0 0,0 0 0 0 0,0-1 0 0 0,14-8 0 0 0,46-25 610 0 0,51-32 828 0 0,-44 24-544 0 0,14-9 259 0 0,20-13-1153 0 0,-27 19 0 0 0,74-48 0 0 0,-32 25 443 0 0,206-105 1556 0 0,-187 102-1086 0 0,-99 52-718 0 0,59-32 3 0 0,-66 36-182 0 0,2-3-16 0 0,-11 5 30 0 0,0 2 0 0 0,9-2-30 0 0,45-23 64 0 0,-76 37-54 0 0,0 0-1 0 0,-1-1 0 0 0,1 0 0 0 0,0-1-9 0 0,12-10 39 0 0,54-40 113 0 0,-42 35-58 0 0,1 2 0 0 0,20-8-94 0 0,2-2 0 0 0,41-26 46 0 0,17-17-46 0 0,-76 47 11 0 0,-20 12-11 0 0,0 2 0 0 0,1 0-1 0 0,3 0 1 0 0,11-7 0 0 0,-23 12 0 0 0,1 1 0 0 0,0 1 0 0 0,7-3 0 0 0,14-6 0 0 0,30-19 0 0 0,-32 17 0 0 0,1 1 0 0 0,8-2 0 0 0,-17 9-36 0 0,-7 3-24 0 0,1-1 0 0 0,-1 0 0 0 0,11-7 60 0 0,-21 10 0 0 0,-1 1 0 0 0,1 0 0 0 0,-1 0 0 0 0,0 0 0 0 0,0-1 0 0 0,0 1 0 0 0,0-1 0 0 0,-1 1 0 0 0,1-1 0 0 0,-1 0 0 0 0,1 0 0 0 0,1-4 0 0 0,3 1-265 0 0,-6 5 114 0 0,-1 1 1 0 0,1-1-1 0 0,0 1 0 0 0,-1-1 0 0 0,1 1 0 0 0,-1 0 0 0 0,1-1 0 0 0,-1 0 0 0 0,0 1 0 0 0,1-1 0 0 0,-1 1 0 0 0,1-1 0 0 0,-1 0 0 0 0,0 1 0 0 0,1-1 0 0 0,-1 1 1 0 0,0-1-1 0 0,0 0 0 0 0,0 0 0 0 0,0 1 0 0 0,1-1 0 0 0,-1 0 0 0 0,0 1 0 0 0,0-1 0 0 0,0 0 0 0 0,0 0 151 0 0,-1-6 332 0 0,-1-1-1 0 0,1 1 1 0 0,-1 0-1 0 0,0 0 1 0 0,-1 0-1 0 0,-2-7-331 0 0,-38-112 1478 0 0,36 110-1288 0 0,0 1 0 0 0,-1-1 0 0 0,-7-9-190 0 0,-2-13 192 0 0,-59-72 31 0 0,71 104-294 0 0,1-2 1 0 0,1 1-1 0 0,-1 0 0 0 0,0-3 71 0 0,-10-21 904 0 0,7 19-838 0 0,0 2 0 0 0,-1-1-1 0 0,0 1 1 0 0,0 0 0 0 0,-1 0 0 0 0,-1 1-1 0 0,-2-1-65 0 0,2 0-20 0 0,1 0 0 0 0,0 0-1 0 0,0-1 1 0 0,-7-11 20 0 0,-1-3 475 0 0,-24-32-965 0 0,26 40 490 0 0,13 14 0 0 0,1 1 0 0 0,-1-1 0 0 0,0 0 0 0 0,-1 1 0 0 0,1 0 0 0 0,0-1 0 0 0,-1 1 0 0 0,1 0 0 0 0,-1 0 0 0 0,0 0 0 0 0,1 0 0 0 0,-1 1 0 0 0,-4-4 0 0 0,-2-2 1 0 0,5-1-12 0 0,-2 3-44 0 0,6 5 54 0 0,0 0 1 0 0,-1 0 0 0 0,1 0-1 0 0,0 0 1 0 0,0 0 0 0 0,-1-1-1 0 0,1 1 1 0 0,0 0 0 0 0,-1 0 0 0 0,1 0-1 0 0,0 0 1 0 0,0-1 0 0 0,-1 1-1 0 0,1 0 1 0 0,0 0 0 0 0,0-1-1 0 0,0 1 1 0 0,-1 0 0 0 0,1 0-1 0 0,0-1 1 0 0,0 1 0 0 0,0 0 0 0 0,0 0-1 0 0,-1-1 1 0 0,1 1 0 0 0,0 0-1 0 0,0-1 1 0 0,0 1 0 0 0,0 0 0 0 0,-1-1-59 0 0,1 1-33 0 0,0 0-11 0 0,0 0-1 0 0,-9 0-337 0 0,7 0-4560 0 0,2 0 3948 0 0</inkml:trace>
  <inkml:trace contextRef="#ctx1" brushRef="#br2" timeOffset="40552.12">29 3663 6448 0 0,'0'0'141'0'0,"0"0"23"0"0,0 0 13 0 0,0 0 55 0 0,10-5 1774 0 0,-6 2-2010 0 0,-1 1 0 0 0,0-1 0 0 0,0 0 0 0 0,-1 0 0 0 0,1 0 0 0 0,2-4 4 0 0,12-13 482 0 0,5-5 958 0 0,-15 18-1386 0 0,0 0 0 0 0,0 0 0 0 0,3-4-54 0 0,16-17 4 0 0,24-24-4 0 0,-32 37 0 0 0,-1-2 0 0 0,3-5 0 0 0,22-20 0 0 0,24-21 599 0 0,55-48 850 0 0,-85 79-1449 0 0,6-10 0 0 0,-11 11 0 0 0,21-15 0 0 0,6-5 465 0 0,-1-3 0 0 0,8-15-465 0 0,108-105 923 0 0,-92 94-728 0 0,-52 53-195 0 0,31-22 0 0 0,7-4 0 0 0,-48 36 0 0 0,1 2 0 0 0,16-10 0 0 0,35-27 0 0 0,-33 26-2 0 0,15-16 2 0 0,-10 9 16 0 0,-11 9 106 0 0,1 0-21 0 0,-2-2 0 0 0,22-22-101 0 0,126-149 1245 0 0,-158 175-1136 0 0,2 0-1 0 0,9-5-108 0 0,-14 11 37 0 0,0 0 1 0 0,0-1-1 0 0,-2-1 0 0 0,7-9-37 0 0,-4 3 52 0 0,1 2 0 0 0,8-8-52 0 0,19-20 53 0 0,-16 16 27 0 0,-13 14-29 0 0,0-1-1 0 0,6-12-50 0 0,5-6-97 0 0,2 1 0 0 0,22-21 97 0 0,-25 28 88 0 0,-14 16 97 0 0,2-4-131 0 0,1 2 0 0 0,1 0-1 0 0,5-3-53 0 0,-13 11 0 0 0,1-1 0 0 0,-1 0 0 0 0,0-2 0 0 0,23-22 0 0 0,-5 7 0 0 0,4-6 0 0 0,-30 30 0 0 0,28-24 0 0 0,-17 16 1 0 0,-8 7 1 0 0,-1 0 1 0 0,1 0 0 0 0,-1-1-1 0 0,2-2-2 0 0,-5 6 57 0 0,2-2 151 0 0,-6 6-164 0 0,-125 118-118 0 0,45-52 20 0 0,-118 114-43 0 0,78-71 176 0 0,-44 40-477 0 0,-41 31 690 0 0,91-82-130 0 0,-82 83-850 0 0,138-126 730 0 0,-26 32-42 0 0,-2-4 0 0 0,80-79 0 0 0,-25 24 0 0 0,-23 27 0 0 0,26-26 0 0 0,-18 14 0 0 0,-22 22 0 0 0,-185 188 0 0 0,253-252 0 0 0,-26 26 20 0 0,-14 21-20 0 0,9-11-469 0 0,-188 204-1137 0 0,153-182 1606 0 0,61-55-88 0 0,0 0 1 0 0,0-1 0 0 0,-1 0-1 0 0,0 0 88 0 0,1-2-306 0 0,1 1-1 0 0,-1 1 0 0 0,1-1 1 0 0,0 1-1 0 0,-3 5 307 0 0,-16 11-175 0 0,22-20 177 0 0,0 1-1 0 0,0 1 0 0 0,1-1 0 0 0,-1 0 0 0 0,1 1 0 0 0,-1 0 0 0 0,1 0 1 0 0,-1 2-2 0 0,-27 32 0 0 0,29-35-8 0 0,0-1 0 0 0,-1 1 0 0 0,1-1 1 0 0,0 0-1 0 0,-1 0 0 0 0,0 0 0 0 0,-2 2 8 0 0,-13 12-876 0 0,17-15 825 0 0,0 0 0 0 0,0 0-1 0 0,0-1 1 0 0,0 1 0 0 0,0 0 0 0 0,0 0 0 0 0,0 0 0 0 0,0-1-1 0 0,0 1 1 0 0,0 0 0 0 0,0-1 0 0 0,0 1 0 0 0,-2 0 51 0 0,0 0-65 0 0,-1 0 1 0 0,1 1-1 0 0,-1 0 0 0 0,1 0 1 0 0,0 0-1 0 0,0 0 1 0 0,-2 2 64 0 0,-1-1 0 0 0,5-2 0 0 0,-1 0 0 0 0,1-1 0 0 0,-1 1 0 0 0,1 0 0 0 0,-1 0 0 0 0,1 0 0 0 0,0 0 0 0 0,0 0 0 0 0,0 0 0 0 0,-1 0 0 0 0,1 1 0 0 0,0-1 0 0 0,0 0 0 0 0,1-1 0 0 0,0 1 0 0 0,0-1 0 0 0,0 0 0 0 0,0 0 0 0 0,0 0 0 0 0,0 1 0 0 0,0-1 0 0 0,0 0 0 0 0,0 0 0 0 0,0 0 0 0 0,0 1 0 0 0,0-1 0 0 0,0 0 0 0 0,0 0 0 0 0,0 0 0 0 0,0 1 0 0 0,0-1 0 0 0,0 0 0 0 0,0 0 0 0 0,0 0 0 0 0,0 1 0 0 0,0-1 0 0 0,0 0 0 0 0,0 0 0 0 0,0 0 0 0 0,1 1 0 0 0,-1-1 0 0 0,0 0 0 0 0,0 0 0 0 0,0 0 0 0 0,0 0 0 0 0,0 0 0 0 0,1 1 0 0 0,-1-1 0 0 0,0 0 0 0 0,0 0 0 0 0,4 2 0 0 0,-3-1 61 0 0,0-1 0 0 0,0 1 0 0 0,1 0 0 0 0,-1-1 0 0 0,0 1 1 0 0,0-1-1 0 0,1 1 0 0 0,-1-1 0 0 0,0 1 0 0 0,1-1 0 0 0,-1 0 1 0 0,1 0-1 0 0,-1 0 0 0 0,0 0 0 0 0,1 0 0 0 0,-1 0 0 0 0,0 0 0 0 0,1 0 1 0 0,-1 0-1 0 0,1-1 0 0 0,-1 1 0 0 0,0-1 0 0 0,1 1 0 0 0,-1-1 1 0 0,0 0-62 0 0,10-2 447 0 0,-3 3-431 0 0,16-6-16 0 0,-15 6 0 0 0,-5 0 0 0 0,0 0 0 0 0,0-1 0 0 0,0 0 0 0 0,0 1 0 0 0,1-1 0 0 0,-1 0 0 0 0,0-1 0 0 0,0 1 0 0 0,13-9 0 0 0,-14 9 0 0 0,-1-1 0 0 0,1 1 0 0 0,0-1 0 0 0,-1 1 0 0 0,1 0 0 0 0,2-1 0 0 0,7-1 218 0 0,-1-1 1 0 0,0-1-1 0 0,0 0 1 0 0,5-3-219 0 0,16-8 566 0 0,2 0-288 0 0,-1-2 1 0 0,13-10-279 0 0,-8 5 51 0 0,75-45-333 0 0,193-109-3648 0 0,-243 144-842 0 0</inkml:trace>
  <inkml:trace contextRef="#ctx1" brushRef="#br2" timeOffset="47922.555">3146 1730 3680 0 0,'0'0'167'0'0,"-7"0"2954"0"0,-4 0-1681 0 0,11 0-728 0 0,0 0-71 0 0,0 0-298 0 0,0 0-137 0 0,0 0-22 0 0,0 0-22 0 0,0 0-69 0 0,-10-16 270 0 0,8 14-271 0 0,0-1 0 0 0,0 1 1 0 0,-1-1-1 0 0,1 1 0 0 0,-1 0 1 0 0,0 0-1 0 0,1 0 1 0 0,-1 1-1 0 0,0-1 0 0 0,0 1 1 0 0,0-1-93 0 0,2 2 32 0 0,-1-1 18 0 0,0 0 0 0 0,1 0 0 0 0,-1 0-1 0 0,0 0 1 0 0,1 0 0 0 0,0-1 0 0 0,-1 1 0 0 0,1 0 0 0 0,0-1 0 0 0,-1 1 0 0 0,1-1 0 0 0,0 1 0 0 0,0-1 0 0 0,0 1 0 0 0,1-1 0 0 0,-2-1-50 0 0,-4-9 274 0 0,-23-30 2305 0 0,-32-38-2579 0 0,6 12 452 0 0,37 46-115 0 0,1-1 1 0 0,1-1 0 0 0,-8-17-338 0 0,18 30 66 0 0,-7-13-66 0 0,2-1 0 0 0,1 0 0 0 0,0-1 0 0 0,-5-26 0 0 0,11 38 0 0 0,-2 0 0 0 0,0 0 0 0 0,-3-4 0 0 0,4 5 16 0 0,4 12 59 0 0,1 1 0 0 0,0 0-11 0 0,0 0-108 0 0,0 2-36 0 0,1 1 73 0 0,-1 1-1 0 0,0 0 1 0 0,1-1 0 0 0,0 1 0 0 0,0-1 0 0 0,0 1 0 0 0,0-1-1 0 0,1 1 1 0 0,-1-1 0 0 0,1 0 0 0 0,0 0 0 0 0,0 1 0 0 0,0-1 7 0 0,0-1-5 0 0,38 55 5 0 0,2-1 0 0 0,9 4 0 0 0,15 16 0 0 0,-46-55 0 0 0,-14-16 0 0 0,-1 0 0 0 0,0 1 0 0 0,0 0 0 0 0,0 0 0 0 0,3 5 0 0 0,1-1-1 0 0,0-1 0 0 0,1 0 0 0 0,5 5 1 0 0,14 12 57 0 0,-17-14-61 0 0,1 0 18 0 0,0 1 1 0 0,-2 0-1 0 0,1 1 1 0 0,-2 0-1 0 0,1 0 0 0 0,3 9-14 0 0,1 7-77 0 0,16 34 412 0 0,-13-34-629 0 0,-17-29 401 0 0,-1-1 49 0 0,0 3 443 0 0,0-5 421 0 0,-1-9-752 0 0,-7-6 12 0 0,-1-1 0 0 0,0 1 0 0 0,-2 1 0 0 0,1 0-1 0 0,-11-12-279 0 0,-22-32-25 0 0,33 45-76 0 0,-2 0-1 0 0,-6-8 102 0 0,-15-17 33 0 0,19 22 123 0 0,-1 0 0 0 0,0 1 1 0 0,-1 1-1 0 0,-7-5-156 0 0,-73-55-117 0 0,17 14-218 0 0,0 1 514 0 0,59 47-496 0 0,14 10 306 0 0,1 0 0 0 0,-1 1 1 0 0,1-2-1 0 0,0 1 0 0 0,0-1 0 0 0,0-1 11 0 0,2 2-12 0 0,3 3-48 0 0,0 1-17 0 0,7 17-86 0 0,1-4 143 0 0,1-1-1 0 0,0-1 1 0 0,1 0-1 0 0,0 0 0 0 0,1-1 1 0 0,0 0-1 0 0,4 2 21 0 0,4 4 0 0 0,11 11-275 0 0,60 55 325 0 0,111 116-1 0 0,-185-180-27 0 0,0 1-1 0 0,-1 1 0 0 0,2 5-21 0 0,-11-12 0 0 0,-5-11 1 0 0,0 0 1 0 0,0 1 0 0 0,0-1 0 0 0,0 0 0 0 0,0 0 0 0 0,0 0-1 0 0,2 2-1 0 0,-2-4 63 0 0,-1 0 21 0 0,0 0 3 0 0,0 0 15 0 0,0 0-11 0 0,0 0-10 0 0,0 0-70 0 0,1-1 0 0 0,0 0-1 0 0,0 0 1 0 0,-1 0-1 0 0,1 1 1 0 0,-1-1-1 0 0,1 0 1 0 0,-1 0 0 0 0,1 0-1 0 0,-1 0 1 0 0,1 0-1 0 0,-1 0 1 0 0,0 0 0 0 0,0 0-1 0 0,0 0 1 0 0,1 0-1 0 0,-1-1 1 0 0,0 1-11 0 0,1-21-310 0 0,-1 22 267 0 0,0-9-1326 0 0,0 5-3129 0 0,0 3-1824 0 0</inkml:trace>
  <inkml:trace contextRef="#ctx1" brushRef="#br2" timeOffset="48852.86">778 2872 6448 0 0,'-9'-1'365'0'0,"3"-1"141"0"0,-1 2 1263 0 0,7 0-1257 0 0,0 0 0 0 0,0 0 0 0 0,0 0 0 0 0,0 0 0 0 0,0 0 0 0 0,0 0 0 0 0,5 1-72 0 0,0 0 0 0 0,0 0 0 0 0,0 1 0 0 0,0-1 0 0 0,0 1 0 0 0,1 2-440 0 0,-1-2 31 0 0,-1 0 1 0 0,1 0 0 0 0,-1 1 0 0 0,0 0 0 0 0,0 0 0 0 0,0 0 0 0 0,0 0 0 0 0,-1 1-1 0 0,1-1 1 0 0,-1 1 0 0 0,0 0 0 0 0,1 1-32 0 0,-3-3 76 0 0,16 22 1203 0 0,-10-12-1116 0 0,1-1 0 0 0,8 8-163 0 0,-15-18 0 0 0,0 1 0 0 0,0-1 0 0 0,0 0 0 0 0,0 1 0 0 0,0-1 0 0 0,0 1 0 0 0,0-1 0 0 0,0 1 0 0 0,-1-1 0 0 0,1 1 0 0 0,0 1 0 0 0,9 24 0 0 0,-7-20 0 0 0,0 0 0 0 0,-3 0-201 0 0,0-6-849 0 0,0-1-386 0 0,0 0-79 0 0,0 0-18 0 0</inkml:trace>
  <inkml:trace contextRef="#ctx1" brushRef="#br2" timeOffset="49724.982">1411 2550 8288 0 0,'0'0'381'0'0,"0"0"-6"0"0,0 0-171 0 0,0 0 176 0 0,0 0 106 0 0,0 0 24 0 0,0 0 2 0 0,0 0 0 0 0,-11 8 1024 0 0,-42 62 608 0 0,47-61-1828 0 0,-1 1 0 0 0,2 0 1 0 0,-1 0-1 0 0,1 1 0 0 0,0 2-316 0 0,-8 16 466 0 0,13-29-466 0 0,0 0 0 0 0,0 0 0 0 0,0 0 0 0 0,0 0 0 0 0,0 0 0 0 0,0 0 0 0 0,-1 0 0 0 0,1 0 0 0 0,0 0 0 0 0,0 0 0 0 0,0 1 0 0 0,0-1 0 0 0,0 0 0 0 0,0 0 0 0 0,0 0 0 0 0,0 0 0 0 0,0 0 0 0 0,0 0 0 0 0,0 0 0 0 0,0 0 0 0 0,0 0 0 0 0,0 0 0 0 0,0 1 0 0 0,0-1 0 0 0,0 0 0 0 0,0 0 0 0 0,0 0 0 0 0,0 0 0 0 0,0 0 0 0 0,0 0 0 0 0,0 0 0 0 0,0 0 0 0 0,0 0 0 0 0,0 0 0 0 0,0 0 0 0 0,1 1 0 0 0,-1-1 0 0 0,0 0 0 0 0,0 0 0 0 0,0 0 0 0 0,0 0 0 0 0,0 0 0 0 0,0 0 0 0 0,0 0 0 0 0,0 0 0 0 0,0 0 0 0 0,0 0 0 0 0,0 0 0 0 0,0 0 0 0 0,1 0 0 0 0,4-1 0 0 0,7-6 0 0 0,1-9 0 0 0,-1-1 0 0 0,-1 0 0 0 0,0-1 0 0 0,-2 0 0 0 0,0 0 0 0 0,-1-1 0 0 0,0-2 0 0 0,-1 5 0 0 0,33-80 0 0 0,-32 83 0 0 0,-7 13 0 0 0,-1 0 0 0 0,0 0 0 0 0,0-1 0 0 0,0 1 0 0 0,0 0 0 0 0,0 0 0 0 0,0 0 0 0 0,1 0 0 0 0,-1 0 0 0 0,0-1 0 0 0,0 1 0 0 0,0 0 0 0 0,0 0 0 0 0,1 0 0 0 0,-1 0 0 0 0,0 0 0 0 0,0 0 0 0 0,0 0 0 0 0,0 0 0 0 0,1-1 0 0 0,-1 1 0 0 0,0 0 0 0 0,0 0 0 0 0,0 0 0 0 0,1 0 0 0 0,-1 0 0 0 0,0 0 0 0 0,0 0 0 0 0,0 0 0 0 0,1 0 0 0 0,-1 0 0 0 0,0 1 0 0 0,0-1 0 0 0,0 0 0 0 0,1 0 0 0 0,-1 0 0 0 0,0 0 0 0 0,0 0 0 0 0,0 0 0 0 0,1 0 0 0 0,-1 0 0 0 0,0 1 0 0 0,0-1 0 0 0,0 0 0 0 0,0 0 0 0 0,0 0 0 0 0,1 0 0 0 0,-1 0 0 0 0,0 1 0 0 0,4 4 0 0 0,7 14 0 0 0,-1 1 0 0 0,-1 0 0 0 0,5 14 0 0 0,-9-22 0 0 0,-3-6 0 0 0,0-1 0 0 0,0 0 0 0 0,0 1 0 0 0,1-2 0 0 0,0 1 0 0 0,0 0 0 0 0,1 2 0 0 0,18 30 0 0 0,-22-37 23 0 0,2 5 48 0 0,0 0 0 0 0,-1 0 0 0 0,1 0 1 0 0,-1-1-1 0 0,-1 1 0 0 0,1 2-71 0 0,-2-5 99 0 0,-1 1-1 0 0,1-1 1 0 0,-1 1 0 0 0,1-1 0 0 0,-1 0-1 0 0,0 0 1 0 0,0 0 0 0 0,0 0 0 0 0,0 0-1 0 0,-1 0 1 0 0,1-1 0 0 0,0 1 0 0 0,-1-1 0 0 0,1 1-1 0 0,-3 0-98 0 0,-8 3 32 0 0,0 0 0 0 0,-12 2-32 0 0,9-2 13 0 0,-31 8-13 0 0,-2-2 0 0 0,18-4 0 0 0,27-7-19 0 0,-8 3-52 0 0,-1 0 0 0 0,1-1 1 0 0,0-1-1 0 0,-1 0 0 0 0,-1-1 71 0 0,28-10-5997 0 0,-6 4 384 0 0</inkml:trace>
  <inkml:trace contextRef="#ctx1" brushRef="#br2" timeOffset="50092.687">1817 2325 5064 0 0,'0'0'389'0'0,"-17"0"3047"0"0,-25 9 632 0 0,34-6-3944 0 0,0 0 0 0 0,0 0-1 0 0,1 0 1 0 0,-1 1-1 0 0,1 0 1 0 0,-1 1-1 0 0,1 0 1 0 0,1 0-1 0 0,-1 0 1 0 0,-4 6-124 0 0,5-5 255 0 0,0 1 1 0 0,1-1-1 0 0,0 1 0 0 0,0 1 1 0 0,-1 3-256 0 0,5-9 26 0 0,0 0 1 0 0,0 0-1 0 0,0 0 1 0 0,0 1-1 0 0,1-1 1 0 0,-1 0-1 0 0,1 0 1 0 0,0 1-1 0 0,-1-1 1 0 0,1 3-27 0 0,1-4 33 0 0,-1 0 1 0 0,0 0-1 0 0,0 0 1 0 0,1 0-1 0 0,-1 1 0 0 0,0-1 1 0 0,1 0-1 0 0,-1 0 1 0 0,1 0-1 0 0,0 0 1 0 0,-1 0-1 0 0,1 0 0 0 0,0 0 1 0 0,-1 0-1 0 0,1 0 1 0 0,0 0-1 0 0,0-1 1 0 0,0 1-1 0 0,0 0 0 0 0,0 0 1 0 0,0-1-34 0 0,4 3 54 0 0,0-2 0 0 0,0 1 0 0 0,1 0-1 0 0,-1-1 1 0 0,0 0 0 0 0,0 0 0 0 0,1-1 0 0 0,-1 1 0 0 0,1-1 0 0 0,-1 0 0 0 0,0-1-1 0 0,2 0-53 0 0,9-2 39 0 0,0-1 0 0 0,-1 0-1 0 0,0-1 1 0 0,0-1-1 0 0,0 0 1 0 0,-1-2-1 0 0,0 1 1 0 0,0-2-1 0 0,-1 1 1 0 0,7-7-39 0 0,-18 13 42 0 0,0 0 1 0 0,0 1-1 0 0,-1-1 1 0 0,1 0 0 0 0,-1 0-1 0 0,1 0 1 0 0,-1 0-1 0 0,0 0 1 0 0,1-1-1 0 0,-1 1 1 0 0,0 0-1 0 0,-1 0 1 0 0,1-1 0 0 0,0 1-1 0 0,-1-1 1 0 0,1 1-1 0 0,-1-1 1 0 0,0 1-1 0 0,0-1 1 0 0,0 1-1 0 0,0 0 1 0 0,0-1 0 0 0,0 1-1 0 0,-1-1 1 0 0,1 1-1 0 0,-1-1 1 0 0,0 1-1 0 0,1 0 1 0 0,-1-1-1 0 0,0 1 1 0 0,-1 0 0 0 0,1 0-1 0 0,0 0 1 0 0,0 0-1 0 0,-1 0 1 0 0,0-1-43 0 0,-2-1-206 0 0,1 0 1 0 0,-1 0-1 0 0,0 1 0 0 0,1 0 1 0 0,-2-1-1 0 0,1 1 1 0 0,0 1-1 0 0,-1-1 0 0 0,1 1 1 0 0,-2-1 205 0 0,-6-4-1031 0 0,5 2-3363 0 0,3 0-566 0 0</inkml:trace>
  <inkml:trace contextRef="#ctx1" brushRef="#br2" timeOffset="50418.221">1857 2113 8288 0 0,'0'0'381'0'0,"0"0"-6"0"0,0 0-130 0 0,0 0 351 0 0,0 0 185 0 0,0 0 34 0 0,0 0-28 0 0,0 0-151 0 0,0 0-70 0 0,0 0-12 0 0,0 0-34 0 0,-1 16 510 0 0,-7 18 1034 0 0,-5 14-2064 0 0,-40 79 1145 0 0,37-87-942 0 0,-2 7 1 0 0,1-2 53 0 0,13-36-212 0 0,0 1 0 0 0,0 0 0 0 0,1 0 1 0 0,0 0-1 0 0,1 1-45 0 0,-14 66 76 0 0,11-48-842 0 0,5-27-400 0 0,0-2-347 0 0</inkml:trace>
  <inkml:trace contextRef="#ctx1" brushRef="#br2" timeOffset="52486.698">1993 2847 6912 0 0,'0'-8'1006'0'0,"0"8"397"0"0,-2-3 4449 0 0,-3 5-3965 0 0,-3 5-2356 0 0,1 0 552 0 0,1 1-1 0 0,-1 0 1 0 0,2 0-1 0 0,-1 0 0 0 0,1 1 1 0 0,1-1-1 0 0,0 1 0 0 0,0 1 1 0 0,-2 5-83 0 0,-22 67 69 0 0,26-74 179 0 0,0-1 0 0 0,1 1-1 0 0,-1-1 1 0 0,1 1 0 0 0,1 0 0 0 0,0 7-248 0 0,-1-14 11 0 0,1 0 1 0 0,0 0 0 0 0,0 0-1 0 0,0-1 1 0 0,0 1-1 0 0,0 0 1 0 0,0 0 0 0 0,0 0-1 0 0,1 0 1 0 0,-1 0-1 0 0,0 0 1 0 0,0 0 0 0 0,1-1-1 0 0,-1 1 1 0 0,1 0 0 0 0,-1 0-1 0 0,1 0 1 0 0,-1-1-1 0 0,1 1 1 0 0,-1 0 0 0 0,1-1-1 0 0,-1 1 1 0 0,1 0-1 0 0,0-1 1 0 0,0 1 0 0 0,-1-1-1 0 0,2 1-11 0 0,-2 0 13 0 0,3 0 58 0 0,1 1 0 0 0,-1-1 0 0 0,1 1 0 0 0,-1-1 0 0 0,1 0-1 0 0,-1 0 1 0 0,1-1 0 0 0,0 1 0 0 0,-1-1 0 0 0,1 0 0 0 0,0 0-1 0 0,1 0-70 0 0,11-1 415 0 0,0-1-1 0 0,7-2-414 0 0,13-2 544 0 0,7 2-287 0 0,11 2-257 0 0,-52 2 48 0 0,-2 0-101 0 0,4 0-264 0 0,-3 0-2822 0 0,-1 0 1368 0 0</inkml:trace>
  <inkml:trace contextRef="#ctx1" brushRef="#br2" timeOffset="52810.262">1900 2990 11976 0 0,'0'0'266'0'0,"0"0"44"0"0,0 0 15 0 0,0 0-26 0 0,1-15 249 0 0,3 12-206 0 0,1-1 0 0 0,-1 1 0 0 0,1 0 1 0 0,-1 0-1 0 0,1 0 0 0 0,0 0 1 0 0,0 1-1 0 0,1 0 0 0 0,3-1-342 0 0,12-3 485 0 0,20-2-485 0 0,-16 3-95 0 0,-3 1 244 0 0,1 0 1 0 0,0 2-1 0 0,5 1-149 0 0,-19-1-1384 0 0,-7 1-4450 0 0</inkml:trace>
  <inkml:trace contextRef="#ctx1" brushRef="#br2" timeOffset="53025.395">1968 2757 10592 0 0,'-3'-12'1133'0'0,"3"8"-922"0"0,0 3 782 0 0,13-13 2945 0 0,-10 12-3866 0 0,1 0-1 0 0,0 1 0 0 0,0-1 0 0 0,0 1 0 0 0,0 0 0 0 0,0 0 0 0 0,0 0-71 0 0,21-7-30 0 0,-18 6 110 0 0,-1 1-1 0 0,1 0 1 0 0,0 0 0 0 0,0 1-1 0 0,0 0 1 0 0,0 0-1 0 0,0 1 1 0 0,3 0-80 0 0,-5 0 3 0 0,20 2-1716 0 0,19 6 1713 0 0,-12-2-2121 0 0,-9-2 764 0 0</inkml:trace>
  <inkml:trace contextRef="#ctx1" brushRef="#br2" timeOffset="53476.92">2277 3050 9384 0 0,'0'0'208'0'0,"0"0"33"0"0,0 0 16 0 0,1 0-33 0 0,20-18 4936 0 0,-18 15-2701 0 0,-1 4-2381 0 0,-1 0 0 0 0,0 1 0 0 0,0-1 1 0 0,0 1-1 0 0,-1-1 0 0 0,1 1 0 0 0,0-1 1 0 0,-1 1-1 0 0,1 0 0 0 0,0-1 0 0 0,-1 1 0 0 0,0 0 1 0 0,1-1-1 0 0,-1 1 0 0 0,0 0 0 0 0,0 0 0 0 0,0-1 1 0 0,0 1-1 0 0,-1 0 0 0 0,1 1-78 0 0,-2 5 44 0 0,0 0 1 0 0,0 0-1 0 0,-3 8-44 0 0,-3 7 52 0 0,4-10-39 0 0,-1 1 1 0 0,0-1-1 0 0,-1 0 0 0 0,0 0 1 0 0,-2 1-14 0 0,2 6 132 0 0,5-14-60 0 0,1 0-20 0 0,1-5-86 0 0,-1-1 0 0 0,1 1 1 0 0,0 0-1 0 0,0 0 1 0 0,-1-1-1 0 0,1 1 0 0 0,0-1 1 0 0,0 1-1 0 0,0 0 0 0 0,0-1 1 0 0,-1 0-1 0 0,1 1 0 0 0,1-1 34 0 0,2 2 166 0 0,0-1-1 0 0,0 0 0 0 0,0-1 0 0 0,1 1 0 0 0,-1-1 1 0 0,0 0-1 0 0,1 0 0 0 0,-1 0 0 0 0,0 0 0 0 0,0-1 1 0 0,2 0-166 0 0,17-1 226 0 0,79-6-38 0 0,16 6-560 0 0,-103 1-677 0 0,-2-1-338 0 0</inkml:trace>
  <inkml:trace contextRef="#ctx1" brushRef="#br2" timeOffset="54890.792">2986 714 3680 0 0,'0'0'284'0'0,"0"0"-87"0"0,0 0 331 0 0,0 0 162 0 0,0 0 28 0 0,0 0-14 0 0,0 0-93 0 0,0 0-41 0 0,0 0-8 0 0,0 0-6 0 0,0 0-18 0 0,0 0-8 0 0,0 0-2 0 0,0 0-28 0 0,0 0-118 0 0,0 0-50 0 0,0 0-10 0 0,0 0-22 0 0,0 0-84 0 0,-1 1-38 0 0,-11 15 132 0 0,1 0 58 0 0,0-1 0 0 0,-2 1 1 0 0,-1-1-369 0 0,9-9 120 0 0,1 1 0 0 0,0-1 0 0 0,0 1 0 0 0,0 0 0 0 0,-1 3-120 0 0,-12 22 273 0 0,-3 11-199 0 0,12-33-41 0 0,7-9 132 0 0,-1 14-63 0 0,3-14-19 0 0,0 1 1 0 0,0-1-1 0 0,0 0 1 0 0,0 1 0 0 0,0-1-1 0 0,0 0 1 0 0,1 1 0 0 0,-1-1-1 0 0,0 0 1 0 0,1 0 0 0 0,-1 0-1 0 0,1 0 1 0 0,-1 0 0 0 0,1-1-1 0 0,-1 1 1 0 0,1 0 0 0 0,0-1-1 0 0,-1 1 1 0 0,1-1 0 0 0,0 0-1 0 0,-1 1 1 0 0,1-1 0 0 0,0 0-84 0 0,8 1-107 0 0,1 0 0 0 0,-1-1 1 0 0,7-1 106 0 0,0 1 151 0 0,101-6-151 0 0,-77 6-197 0 0,-40 0-68 0 0,0-1 0 0 0,0 1 1 0 0,0-1-1 0 0,0 1 0 0 0,0-1 0 0 0,-1 1 0 0 0,1-1 0 0 0,0 0 0 0 0,0 1 0 0 0,-1-1 0 0 0,1 0 1 0 0,0 0-1 0 0,-1 0 0 0 0,1 1 0 0 0,0-1 265 0 0,0-1-1533 0 0</inkml:trace>
  <inkml:trace contextRef="#ctx1" brushRef="#br2" timeOffset="55183.443">2856 826 3224 0 0,'0'0'427'0'0,"0"0"583"0"0,0 0 262 0 0,0 0 52 0 0,13-6 2524 0 0,2 2-3183 0 0,-1 0-1 0 0,1 1 1 0 0,-1 1 0 0 0,1 0 0 0 0,8 1-665 0 0,3-2 347 0 0,13 1 322 0 0,33 3-669 0 0,-22 0-4756 0 0,-49-1 155 0 0</inkml:trace>
  <inkml:trace contextRef="#ctx1" brushRef="#br2" timeOffset="55478.758">2964 634 10656 0 0,'0'0'488'0'0,"0"0"-12"0"0,4-4 145 0 0,-1 2-407 0 0,0 0 0 0 0,0 0 0 0 0,0 1 0 0 0,0-1 0 0 0,0 1 0 0 0,1 0 0 0 0,-1 0 0 0 0,0 0 0 0 0,1 0 0 0 0,-1 0 0 0 0,1 1 1 0 0,-1 0-1 0 0,4-1-214 0 0,-1 1 199 0 0,13 0 24 0 0,-1 1-1 0 0,0 0 1 0 0,1 1 0 0 0,9 3-223 0 0,27 8-1429 0 0,-42-9 152 0 0</inkml:trace>
  <inkml:trace contextRef="#ctx1" brushRef="#br2" timeOffset="55849.884">3289 906 1840 0 0,'0'0'83'0'0,"-10"-3"10"0"0,5 2 699 0 0,-1 1 0 0 0,1-1 1 0 0,-1 1-1 0 0,0 0 0 0 0,1 1 1 0 0,-1 0-1 0 0,1-1 0 0 0,-1 2 0 0 0,1-1 1 0 0,-1 0-1 0 0,1 1 0 0 0,0 0 0 0 0,0 1 1 0 0,-2 0-793 0 0,-6 1 151 0 0,-4 3-130 0 0,10-3-9 0 0,6-3 3 0 0,-1 0-1 0 0,0 0 1 0 0,1 0-1 0 0,-1 0 0 0 0,1 0 1 0 0,-1 0-1 0 0,1 0 1 0 0,0 1-1 0 0,-1-1 1 0 0,1 0-1 0 0,0 1 1 0 0,0-1-1 0 0,0 1 1 0 0,0 0-1 0 0,0-1 1 0 0,0 1-1 0 0,1 0 1 0 0,-1-1-1 0 0,0 1 1 0 0,1 0-1 0 0,-1 0 1 0 0,1 0-1 0 0,0-1 1 0 0,0 2-15 0 0,-1 6 146 0 0,1-7-136 0 0,-1 0-1 0 0,1-1 0 0 0,0 1 1 0 0,0-1-1 0 0,0 1 1 0 0,1-1-1 0 0,-1 1 0 0 0,0-1 1 0 0,1 1-1 0 0,-1-1 1 0 0,0 1-1 0 0,1-1 0 0 0,0 0 1 0 0,-1 1-1 0 0,1-1 1 0 0,0 1-1 0 0,0-1 0 0 0,0 0 1 0 0,-1 0-1 0 0,1 0 1 0 0,1 1-10 0 0,17 21 504 0 0,-32-5 152 0 0,9-14-637 0 0,0-1 0 0 0,0 0 1 0 0,0-1-1 0 0,-1 1 0 0 0,1-1 1 0 0,-1 0-1 0 0,1 0 0 0 0,-5 1-19 0 0,-12 6 30 0 0,-34 16-432 0 0,55-25-72 0 0,0 0-34 0 0</inkml:trace>
  <inkml:trace contextRef="#ctx1" brushRef="#br2" timeOffset="56186.034">3347 967 7368 0 0,'0'0'568'0'0,"0"0"-198"0"0,0 0 561 0 0,0 0 278 0 0,-2 16 1550 0 0,-12 16-1692 0 0,0 0 0 0 0,-14 19-1067 0 0,-12 27 407 0 0,36-71-384 0 0,-8 20 92 0 0,-3 13-115 0 0,10-32-100 0 0,4-7-352 0 0,4-5-20 0 0,5-17-1096 0 0,-1 3-175 0 0,-1 5 554 0 0</inkml:trace>
  <inkml:trace contextRef="#ctx1" brushRef="#br2" timeOffset="56398.326">3304 986 8288 0 0,'4'-3'217'0'0,"1"-1"1"0"0,0 1-1 0 0,-1 0 0 0 0,1 1 1 0 0,0-1-1 0 0,0 1 1 0 0,1 0-1 0 0,1 0-217 0 0,-6 2 174 0 0,1 0 0 0 0,0-1 0 0 0,0 1-1 0 0,0 0 1 0 0,-1 0 0 0 0,1 0 0 0 0,0 0 0 0 0,0 1-1 0 0,0-1 1 0 0,-1 1 0 0 0,1-1 0 0 0,0 1-1 0 0,0-1 1 0 0,-1 1 0 0 0,1 0 0 0 0,0 0 0 0 0,-1 0-1 0 0,1 0 1 0 0,-1 0 0 0 0,0 0 0 0 0,1 0 0 0 0,-1 0-1 0 0,0 1 1 0 0,1-1 0 0 0,-1 0 0 0 0,0 1 0 0 0,0 0-174 0 0,1 0 102 0 0,-1-1 0 0 0,0 1 0 0 0,0 0 0 0 0,0 1 0 0 0,0-1 0 0 0,0 0 0 0 0,0 0 0 0 0,0 0 0 0 0,-1 0 0 0 0,1 1 0 0 0,-1-1 0 0 0,0 0 0 0 0,1 1 0 0 0,-1-1 0 0 0,0 0 1 0 0,0 1-1 0 0,-1-1 0 0 0,1 0 0 0 0,0 1 0 0 0,-1-1 0 0 0,1 0 0 0 0,-1 0 0 0 0,0 1 0 0 0,0-1 0 0 0,0 0 0 0 0,0 0 0 0 0,0 0 0 0 0,-1 0-102 0 0,-2 4 17 0 0,0 0-1 0 0,-1 0 0 0 0,0-1 0 0 0,0 0 1 0 0,0 0-1 0 0,-1 0 0 0 0,1-1 0 0 0,-4 3-16 0 0,1-2 345 0 0,4-2-268 0 0,1-1 1 0 0,-1 1-1 0 0,1-1 1 0 0,-1 0-1 0 0,0 0 1 0 0,0 0 0 0 0,0 0-1 0 0,-1-1 1 0 0,1 0-1 0 0,-4 1-77 0 0,-15 3 27 0 0,14-3-407 0 0,0 0 0 0 0,0-1 0 0 0,0 0 0 0 0,-1-1 380 0 0,5-5-1944 0 0,4 4 322 0 0</inkml:trace>
  <inkml:trace contextRef="#ctx1" brushRef="#br2" timeOffset="56902.053">3661 947 9184 0 0,'0'0'208'0'0,"0"0"33"0"0,-11 6 270 0 0,-34 24 236 0 0,33-24-367 0 0,0 2 0 0 0,0 0 0 0 0,1 0 0 0 0,0 1 1 0 0,1 0-1 0 0,-6 6-380 0 0,-33 35 1448 0 0,43-43-1305 0 0,4-6-110 0 0,0 1 1 0 0,1-1 0 0 0,-1 1 0 0 0,1 0-1 0 0,0 0 1 0 0,0 0 0 0 0,-1 0 0 0 0,1 0 0 0 0,0 0-1 0 0,1 0 1 0 0,-1 1-34 0 0,1 5 71 0 0,0-7-68 0 0,1 0 1 0 0,-1 0 0 0 0,0-1-1 0 0,1 1 1 0 0,-1 0 0 0 0,1 0-1 0 0,-1 0 1 0 0,1-1-1 0 0,-1 1 1 0 0,1 0 0 0 0,0 0-1 0 0,-1-1 1 0 0,1 1-1 0 0,0-1 1 0 0,-1 1 0 0 0,1 0-1 0 0,0-1 1 0 0,0 1-1 0 0,0-1 1 0 0,-1 0 0 0 0,1 1-1 0 0,0-1 1 0 0,1 0-4 0 0,-1 1 8 0 0,7 2 14 0 0,-1-1 0 0 0,0 0 0 0 0,1 0 0 0 0,-1-1 0 0 0,1 1 1 0 0,-1-2-1 0 0,1 1 0 0 0,-1-1 0 0 0,1 0 0 0 0,6-2-22 0 0,12-1-576 0 0,-1-2 0 0 0,15-5 576 0 0,-39 9-24 0 0,7-1-105 0 0,0 0 210 0 0,-13 15 350 0 0,-10 9 316 0 0,-9 16 133 0 0,23-36-852 0 0,0 0 0 0 0,0 0 0 0 0,0 1 1 0 0,0-1-1 0 0,0 0 0 0 0,1 1 0 0 0,-1-1 0 0 0,1 1 0 0 0,0-1 0 0 0,-1 1 0 0 0,1-1 1 0 0,0 1-1 0 0,1-1 0 0 0,-1 3-28 0 0,1-3 25 0 0,-1-1 0 0 0,1 1 0 0 0,-1-1 0 0 0,1 1 0 0 0,-1-1-1 0 0,1 1 1 0 0,0-1 0 0 0,0 0 0 0 0,0 1 0 0 0,0-1 0 0 0,0 0 0 0 0,0 0 0 0 0,0 0 0 0 0,0 0 0 0 0,1 0 0 0 0,-1 0 0 0 0,0 0 0 0 0,1 0 0 0 0,-1 0 0 0 0,1 0-25 0 0,1 0 44 0 0,0 0 1 0 0,0 0-1 0 0,0-1 1 0 0,0 1 0 0 0,0-1-1 0 0,0 1 1 0 0,0-1-1 0 0,0 0 1 0 0,0 0-1 0 0,2 0-44 0 0,1-1-6 0 0,0 0-1 0 0,0 0 1 0 0,0-1 0 0 0,-1 1-1 0 0,1-1 1 0 0,0 0-1 0 0,-1-1 1 0 0,0 1-1 0 0,1-1 1 0 0,-1 0-1 0 0,0-1 7 0 0,-2 2 57 0 0,0-1-1 0 0,-1 1 1 0 0,1-1 0 0 0,-1 0-1 0 0,0 0 1 0 0,0 0-1 0 0,0 0 1 0 0,0 0 0 0 0,0 0-1 0 0,-1 0 1 0 0,1 0 0 0 0,-1-1-1 0 0,0 1 1 0 0,0-2-57 0 0,0 3 2 0 0,-1 0 1 0 0,0-1 0 0 0,0 1-1 0 0,0 0 1 0 0,0 0 0 0 0,0 0-1 0 0,0-1 1 0 0,0 1 0 0 0,-1 0-1 0 0,1 0 1 0 0,-1 0-1 0 0,0 0 1 0 0,0 0 0 0 0,1 0-1 0 0,-1 0 1 0 0,0 0 0 0 0,-1 0-1 0 0,1 0 1 0 0,0 0 0 0 0,0 0-1 0 0,-1 1 1 0 0,1-1-1 0 0,-2 0-2 0 0,0 0-93 0 0,0 0 0 0 0,0 0 0 0 0,0 1 0 0 0,-1-1 0 0 0,1 1 0 0 0,0 0 0 0 0,-1 0 0 0 0,1 0 0 0 0,-3 0 93 0 0,-14-5-1642 0 0,19 5 1018 0 0,1 1-470 0 0,0 0-202 0 0,0 0-44 0 0,0 0-10 0 0</inkml:trace>
  <inkml:trace contextRef="#ctx1" brushRef="#br2" timeOffset="57230.904">3929 1104 10800 0 0,'0'0'241'0'0,"-1"1"38"0"0,-50 37 362 0 0,44-33-683 0 0,0 2 0 0 0,1-1 0 0 0,0 1-1 0 0,0 0 1 0 0,1 0 0 0 0,-4 5 42 0 0,7-7 105 0 0,-1 0 1 0 0,1 1-1 0 0,0-1 1 0 0,0 0-1 0 0,1 1 1 0 0,-1-1-1 0 0,1 1 0 0 0,1-1 1 0 0,-1 1-1 0 0,1-1 1 0 0,0 2-106 0 0,0 10 391 0 0,0-8-80 0 0,0 1 0 0 0,0 0 0 0 0,-2 10-311 0 0,1-17 53 0 0,0 0 0 0 0,1 0 0 0 0,-1 0 0 0 0,0-1 0 0 0,-1 1 0 0 0,1 0 0 0 0,0 0 0 0 0,-1-1 0 0 0,0 1 0 0 0,0 0 0 0 0,1-1 0 0 0,-1 0 0 0 0,-1 1 0 0 0,-1 0-53 0 0,-4 4 1 0 0,-1 0 0 0 0,0-1-1 0 0,0-1 1 0 0,-1 0 0 0 0,0 0 0 0 0,0 0-1 0 0,0-2 1 0 0,0 1 0 0 0,-1-1-1 0 0,1-1 1 0 0,-6 1-1 0 0,3-4-998 0 0,9 0 486 0 0</inkml:trace>
  <inkml:trace contextRef="#ctx1" brushRef="#br2" timeOffset="57637.251">4034 1319 7832 0 0,'-7'11'833'0'0,"-32"59"3358"0"0,28-50-3883 0 0,8-17-324 0 0,1 1 1 0 0,0 0 0 0 0,0-1 0 0 0,1 1 0 0 0,-1 0-1 0 0,1 0 1 0 0,0 0 0 0 0,0 0 0 0 0,0 0 0 0 0,0 0 15 0 0,1-3 20 0 0,0 0 0 0 0,0-1 0 0 0,1 1 1 0 0,-1 0-1 0 0,0-1 0 0 0,0 1 1 0 0,0-1-1 0 0,1 1 0 0 0,-1-1 0 0 0,0 1 1 0 0,1-1-1 0 0,-1 1 0 0 0,1-1 1 0 0,-1 1-1 0 0,1-1 0 0 0,-1 1 0 0 0,0-1 1 0 0,1 1-1 0 0,0-1 0 0 0,-1 0 1 0 0,1 1-1 0 0,-1-1 0 0 0,1 0 0 0 0,-1 0 1 0 0,1 1-1 0 0,0-1 0 0 0,-1 0 1 0 0,1 0-1 0 0,0 0-20 0 0,17 3 801 0 0,-12-4-634 0 0,0 0 1 0 0,0 0-1 0 0,-1 0 0 0 0,1 0 1 0 0,0-1-1 0 0,-1 0 0 0 0,0 0 1 0 0,1 0-1 0 0,-1-1 0 0 0,0 0 1 0 0,0 0-1 0 0,0 0 0 0 0,0-1-167 0 0,6-5 43 0 0,0 0 0 0 0,-1-1 0 0 0,0 1 0 0 0,-1-2 0 0 0,0 0-43 0 0,-1 1-32 0 0,-1 0-1 0 0,-1 0 1 0 0,0-1-1 0 0,-1 1 1 0 0,0-1-1 0 0,0 0 1 0 0,-1-1-1 0 0,-1 1 1 0 0,0-1-1 0 0,0 0 1 0 0,-1 0-1 0 0,-1 1 1 0 0,0-5 32 0 0,-1 13-15 0 0,0 0 1 0 0,0 0-1 0 0,-1 0 0 0 0,1 0 1 0 0,-1 0-1 0 0,0 0 1 0 0,0 0-1 0 0,0 0 0 0 0,0 1 1 0 0,-1-1-1 0 0,1 0 0 0 0,-1 1 1 0 0,0-1-1 0 0,1 1 1 0 0,-1-1-1 0 0,0 1 0 0 0,-1-1 15 0 0,1 2-22 0 0,1-1 0 0 0,-1 1 0 0 0,0 0 0 0 0,1 0 0 0 0,-1 0 0 0 0,0 0 0 0 0,0 0-1 0 0,1 0 1 0 0,-1 0 0 0 0,0 1 0 0 0,0-1 0 0 0,0 0 0 0 0,0 1 0 0 0,0 0 0 0 0,0 0 0 0 0,0-1-1 0 0,0 1 1 0 0,-1 0 0 0 0,1 0 0 0 0,0 1 0 0 0,0-1 0 0 0,0 0 0 0 0,0 1 0 0 0,0-1 0 0 0,0 1 22 0 0,-8 4 158 0 0,0 0 0 0 0,1 0 0 0 0,-1 1 0 0 0,1 0 0 0 0,1 1 0 0 0,-1 0 0 0 0,1 0 0 0 0,0 0 0 0 0,1 1 1 0 0,0 1-1 0 0,0-1 0 0 0,-2 6-158 0 0,7-12 64 0 0,0 1 1 0 0,1 0-1 0 0,-1 0 0 0 0,1 0 1 0 0,-1 0-1 0 0,1 0 0 0 0,0 0 1 0 0,0 0-1 0 0,0 0 1 0 0,1 0-1 0 0,-1 0 0 0 0,1 1 1 0 0,0-1-1 0 0,0 0 0 0 0,0 0 1 0 0,0 1-1 0 0,1 0-64 0 0,-1-2 46 0 0,1 0 0 0 0,0 0 0 0 0,-1 0 0 0 0,1 0 0 0 0,0 0 1 0 0,0 0-1 0 0,1 0 0 0 0,-1-1 0 0 0,0 1 0 0 0,0 0 0 0 0,1-1 0 0 0,-1 1 0 0 0,1-1 0 0 0,0 0 0 0 0,-1 1 0 0 0,1-1 0 0 0,0 0 0 0 0,0 0 0 0 0,0 0 0 0 0,-1 0 0 0 0,1 0 0 0 0,0-1 1 0 0,0 1-1 0 0,0 0 0 0 0,0-1 0 0 0,2 1-46 0 0,17 3 477 0 0,0-1 0 0 0,0-1 0 0 0,4-1-477 0 0,13-3-5734 0 0,-16-1-904 0 0</inkml:trace>
  <inkml:trace contextRef="#ctx1" brushRef="#br1" timeOffset="95355.359">916 4120 8288 0 0,'0'0'190'0'0,"0"0"28"0"0,0 0 7 0 0,-12 14 6 0 0,-3 9 3289 0 0,14-22-3008 0 0,1-1 0 0 0,0 0 0 0 0,0 0 0 0 0,0 0-70 0 0,2-1-329 0 0,0 0-1 0 0,-1 0 0 0 0,0 0 1 0 0,1 0-1 0 0,-1 0 0 0 0,0-1 1 0 0,1 1-1 0 0,-1-1 1 0 0,0 1-1 0 0,0-1 0 0 0,0 1 1 0 0,0-1-1 0 0,0 0-112 0 0,0 0 144 0 0,7-13 8 0 0,0 0 0 0 0,-1-1 0 0 0,0 1 0 0 0,0-6-152 0 0,15-56 0 0 0,-14 51 0 0 0,-1 0 0 0 0,-1-6 0 0 0,-3 16 0 0 0,10-36 0 0 0,-9 46 0 0 0,-4 5 0 0 0,1 0 0 0 0,0 1 0 0 0,0-1 0 0 0,0 0 0 0 0,0 0 0 0 0,0 1 0 0 0,0-1 0 0 0,0 1 0 0 0,0-1 0 0 0,0 1 0 0 0,0 0 0 0 0,0-1 0 0 0,0 1 0 0 0,1 0 0 0 0,-1-1 0 0 0,0 1 0 0 0,0 0 0 0 0,0 0 0 0 0,0 0 0 0 0,1 0 0 0 0,-1 0 0 0 0,0 1 0 0 0,0-1 0 0 0,0 0 0 0 0,0 0 0 0 0,0 1 0 0 0,1-1 0 0 0,-1 1 0 0 0,0-1 0 0 0,1 1 0 0 0,-2-1 0 0 0,3 3 0 0 0,0-1 0 0 0,0 1 0 0 0,0-1 0 0 0,0 1 0 0 0,-1 0 0 0 0,1 0 0 0 0,-1 0 0 0 0,0 0 0 0 0,0 0 0 0 0,0 1 0 0 0,0-1 0 0 0,-1 1 0 0 0,1 0 0 0 0,11 19 0 0 0,47 73 0 0 0,-43-69 0 0 0,-9-16 0 0 0,-1 0 0 0 0,-1 1 0 0 0,0 0 0 0 0,4 11 0 0 0,-9-20 0 0 0,0-1 0 0 0,-1 0 0 0 0,1 0 0 0 0,-1-1 0 0 0,1 1 0 0 0,-1 0 0 0 0,1 0 0 0 0,-1 0 0 0 0,0 0 0 0 0,0 0 0 0 0,0 0 0 0 0,0-1 0 0 0,0 1 0 0 0,0 0 0 0 0,-1 0 0 0 0,1 0 0 0 0,-1 1 0 0 0,-1 0 18 0 0,0 0-1 0 0,0 0 1 0 0,0 0-1 0 0,-1-1 1 0 0,1 1-1 0 0,-1-1 1 0 0,0 0-1 0 0,1 0 1 0 0,-1 0-1 0 0,0 0 1 0 0,0 0-1 0 0,0 0 0 0 0,0-1 1 0 0,-1 0-1 0 0,1 1 1 0 0,0-1-1 0 0,-1 0 1 0 0,1-1-1 0 0,-1 1 1 0 0,-1 0-18 0 0,-14 1 552 0 0,1-1 0 0 0,0 0 0 0 0,-11-2-552 0 0,6 0 42 0 0,-108 3-42 0 0,122-4 87 0 0,9 2-3815 0 0,-1 0 959 0 0,1 0-2844 0 0</inkml:trace>
  <inkml:trace contextRef="#ctx1" brushRef="#br1" timeOffset="95736.051">1433 3947 11976 0 0,'-3'-1'63'0'0,"0"0"1"0"0,0 0-1 0 0,1 0 1 0 0,-1 1-1 0 0,0-1 1 0 0,0 1-1 0 0,0 0 1 0 0,0 0-1 0 0,0 0 1 0 0,0 0 0 0 0,0 0-1 0 0,1 1 1 0 0,-1-1-1 0 0,0 1 1 0 0,0 0-1 0 0,0 0 1 0 0,1 0-1 0 0,-1 0 1 0 0,1 0-1 0 0,-1 1 1 0 0,-1 0-64 0 0,-4 2 150 0 0,1 1 0 0 0,-1 0 0 0 0,1 0 0 0 0,0 1 0 0 0,0 0 0 0 0,-4 4-150 0 0,9-8 62 0 0,0 1 1 0 0,0 0-1 0 0,0-1 0 0 0,0 1 0 0 0,1 0 1 0 0,-1 0-1 0 0,1 0 0 0 0,0 0 0 0 0,0 0 1 0 0,0 0-1 0 0,0 1-62 0 0,1-3 22 0 0,-1 1-1 0 0,1 0 1 0 0,0 0-1 0 0,0-1 1 0 0,0 1 0 0 0,0 0-1 0 0,0 0 1 0 0,0 0 0 0 0,1-1-1 0 0,-1 1 1 0 0,1 0-1 0 0,-1-1 1 0 0,1 1 0 0 0,-1 0-1 0 0,1-1 1 0 0,0 1 0 0 0,0-1-1 0 0,0 1 1 0 0,0-1 0 0 0,1 2-22 0 0,1 1 0 0 0,1-1 0 0 0,0 0 0 0 0,0-1 0 0 0,0 1 0 0 0,0 0 0 0 0,0-1 0 0 0,1 0 0 0 0,-1 0 0 0 0,1-1 0 0 0,-1 1 0 0 0,1-1 0 0 0,-1 0 0 0 0,1 0 0 0 0,0 0 0 0 0,0-1 0 0 0,4 1 0 0 0,10-1 0 0 0,0-1 0 0 0,0-1 0 0 0,13-2 0 0 0,-17 1 512 0 0,0 0-1 0 0,7-3-511 0 0,-17 5 128 0 0,0-1 0 0 0,0 0 0 0 0,0 0 0 0 0,0-1 0 0 0,0 1 0 0 0,-1-1 0 0 0,1 0 0 0 0,2-3-128 0 0,-5 5-2 0 0,-1-1 0 0 0,0 1-1 0 0,0 0 1 0 0,0-1-1 0 0,0 1 1 0 0,0-1-1 0 0,0 1 1 0 0,0-1-1 0 0,0 0 1 0 0,-1 1-1 0 0,1-1 1 0 0,0 0-1 0 0,-1 1 1 0 0,0-1-1 0 0,1 0 1 0 0,-1 0-1 0 0,0 1 1 0 0,0-1 2 0 0,0-2 12 0 0,0 1 1 0 0,-1 0-1 0 0,1 0 0 0 0,-1 0 0 0 0,0-1 0 0 0,0 1 1 0 0,0 0-1 0 0,0 0 0 0 0,-2-2-12 0 0,0-2-181 0 0,-1 1 0 0 0,0-1 0 0 0,0 1-1 0 0,-1 1 1 0 0,0-1 0 0 0,0 0 0 0 0,-1 1 0 0 0,-1-2 181 0 0,0 2-211 0 0,-1 0 1 0 0,1 0 0 0 0,-1 0 0 0 0,0 1 0 0 0,-8-4 210 0 0,14 7-376 0 0,1 0-1 0 0,-1 1 1 0 0,1-1 0 0 0,0 0-1 0 0,-1 0 1 0 0,1-1 0 0 0,0 1 0 0 0,0 0-1 0 0,0 0 1 0 0,0-1 0 0 0,0 1-1 0 0,0 0 1 0 0,0-1 376 0 0,-3-5-4337 0 0</inkml:trace>
  <inkml:trace contextRef="#ctx1" brushRef="#br1" timeOffset="96038.518">1550 3735 8288 0 0,'0'0'381'0'0,"0"0"-6"0"0,0 0-103 0 0,0 0 462 0 0,0 0 236 0 0,0 0 43 0 0,-1 8 606 0 0,-18 36 14 0 0,4-11-596 0 0,1 2 0 0 0,2 2-1037 0 0,-6 16 1024 0 0,-2-1 0 0 0,-4 2-1024 0 0,-38 94 16 0 0,44-90-16 0 0,12-29 0 0 0,2-8 0 0 0,3-17-16 0 0,0 0-1 0 0,0 1 0 0 0,0-1 0 0 0,1 0 1 0 0,-1 1-1 0 0,1-1 0 0 0,0 0 0 0 0,1 1 0 0 0,-1-1 1 0 0,1 0-1 0 0,0 1 0 0 0,0 0 17 0 0,0-4-1051 0 0,2-2-385 0 0,12-4-78 0 0,1 0-19 0 0</inkml:trace>
  <inkml:trace contextRef="#ctx1" brushRef="#br1" timeOffset="96252.431">1804 3917 13824 0 0,'0'0'629'0'0,"0"0"-12"0"0,16-3-367 0 0,2 3-250 0 0,1 2 0 0 0,-1 1 0 0 0,17 4 0 0 0,-27-6 0 0 0,2 1 14 0 0,0-1 1 0 0,0 0-1 0 0,-1 0 1 0 0,1-1 0 0 0,3-1-15 0 0,12-2-4279 0 0,-16 2-491 0 0</inkml:trace>
  <inkml:trace contextRef="#ctx1" brushRef="#br1" timeOffset="96621.65">1795 4125 6448 0 0,'0'0'297'0'0,"0"0"-9"0"0,0 0-49 0 0,0 0 491 0 0,6 3 1253 0 0,-1-3-1324 0 0,-1 1 0 0 0,0-1 0 0 0,1 0 0 0 0,-1 0 0 0 0,1 0 0 0 0,-1-1 0 0 0,1 0 0 0 0,0 0-659 0 0,22-2 2014 0 0,59-3 138 0 0,-69 6-2152 0 0,50-2 0 0 0,-60 2-409 0 0,1 0 0 0 0,-1 0 1 0 0,1 1-1 0 0,-1 0 0 0 0,3 1 409 0 0,-7-1-465 0 0,6-1-5673 0 0</inkml:trace>
  <inkml:trace contextRef="#ctx1" brushRef="#br1" timeOffset="99077.63">2760 3465 6448 0 0,'0'0'297'0'0,"0"0"-9"0"0,13-11 855 0 0,4-7 2201 0 0,-16 18-2952 0 0,-1 0-10 0 0,0 0-4 0 0,0 0-2 0 0,0 0 0 0 0,0 0 0 0 0,0 0-20 0 0,0 0-86 0 0,0 0-40 0 0,0 0-6 0 0,-1 1-194 0 0,1 1 1 0 0,0 0-1 0 0,0-1 1 0 0,-1 1 0 0 0,1-1-1 0 0,-1 1 1 0 0,1 0-1 0 0,-1-1 1 0 0,0 1 0 0 0,1-1-1 0 0,-1 0 1 0 0,0 1-1 0 0,-1 0-30 0 0,1 0 55 0 0,-42 72 1956 0 0,36-62-2011 0 0,-1 0 0 0 0,-7 9 0 0 0,0 1 0 0 0,14-21 0 0 0,0 0 0 0 0,0 1 0 0 0,0 0 0 0 0,0 0 0 0 0,0 0 0 0 0,0 0 0 0 0,0 0 0 0 0,1 0 0 0 0,-1 1 0 0 0,1-1 0 0 0,0 2 0 0 0,0 3 0 0 0,0-5 108 0 0,0 0-1 0 0,0-1 1 0 0,0 1-1 0 0,0 0 1 0 0,1-1-1 0 0,-1 1 0 0 0,1 0 1 0 0,-1-1-1 0 0,1 1 1 0 0,0 0-1 0 0,0-1 1 0 0,0 1-1 0 0,0-1 0 0 0,0 0 1 0 0,0 1-1 0 0,0-1 1 0 0,0 0-1 0 0,0 1 1 0 0,0-1-1 0 0,1 0 0 0 0,0 1-107 0 0,7 6-176 0 0,-4-5 176 0 0,-1 0 0 0 0,0 1 0 0 0,1-1 0 0 0,-1-1 0 0 0,1 1 0 0 0,5 1 0 0 0,9 6 0 0 0,-13-8 256 0 0,1 0 0 0 0,-1 0 0 0 0,0-1 0 0 0,0 0 0 0 0,1-1 0 0 0,-1 1 0 0 0,1-1 0 0 0,1 0-256 0 0,40-8-1384 0 0,-38-3-1789 0 0,-10 10-2965 0 0</inkml:trace>
  <inkml:trace contextRef="#ctx1" brushRef="#br1" timeOffset="99375.686">2636 3557 11976 0 0,'0'0'266'0'0,"0"0"44"0"0,0 0 15 0 0,0 0-26 0 0,16-6-187 0 0,7-4 174 0 0,0 2 0 0 0,0 1 1 0 0,1 1-1 0 0,0 1 1 0 0,11 0-287 0 0,-4-2 365 0 0,-20 4-284 0 0,0 0 0 0 0,1 1 0 0 0,0 0-81 0 0,30-2-346 0 0,-21 1-216 0 0,0 1 0 0 0,3 1 562 0 0,-12 1-834 0 0</inkml:trace>
  <inkml:trace contextRef="#ctx1" brushRef="#br1" timeOffset="99662.694">2698 3408 13824 0 0,'13'-4'1056'0'0,"1"1"-633"0"0,8-1-390 0 0,-2 3-799 0 0,0-1 1 0 0,9-2 765 0 0,26-3-469 0 0,-25 5 469 0 0,-8 0 0 0 0,0 2 0 0 0,1 0 0 0 0,0 1 0 0 0,5 0 101 0 0,-12 1-10 0 0</inkml:trace>
  <inkml:trace contextRef="#ctx1" brushRef="#br1" timeOffset="99955.517">3072 3561 8664 0 0,'-12'9'928'0'0,"10"-8"-822"0"0,-1 0 0 0 0,0 1 0 0 0,1-1 1 0 0,-1 0-1 0 0,1 1 0 0 0,0 0 0 0 0,0-1 1 0 0,-1 1-1 0 0,1 0 0 0 0,0 0 0 0 0,1 0 1 0 0,-1 0-1 0 0,0 1 0 0 0,0-1 0 0 0,1 0 0 0 0,0 1 1 0 0,-1-1-1 0 0,1 1 0 0 0,0-1 0 0 0,0 1 1 0 0,0 0-1 0 0,1-1 0 0 0,-1 1 0 0 0,0 0 1 0 0,1 2-107 0 0,1-2 121 0 0,1 0 0 0 0,-1 0 1 0 0,1 0-1 0 0,0-1 0 0 0,0 1 1 0 0,1 0-122 0 0,5 7 731 0 0,1-1 1 0 0,1 0-1 0 0,7 6-731 0 0,-16-14 110 0 0,-1 0 0 0 0,0 1 0 0 0,0-1-1 0 0,1 0 1 0 0,-1 1 0 0 0,0-1 0 0 0,0 0-1 0 0,0 1 1 0 0,0-1 0 0 0,-1 0 0 0 0,1 1-1 0 0,0 0-109 0 0,-2 1 95 0 0,0-1-1 0 0,1 1 0 0 0,-1-1 1 0 0,0 1-1 0 0,-1-1 0 0 0,1 1 0 0 0,0-1 1 0 0,-1 0-1 0 0,1 0 0 0 0,-1 0 1 0 0,1-1-1 0 0,-1 1 0 0 0,0-1 0 0 0,-1 1-94 0 0,-26 8-38 0 0,12-3-44 0 0,0-2-1 0 0,0 0 1 0 0,0-1-1 0 0,-11 1 83 0 0,14-2 342 0 0,3-1-1319 0 0,3-1-4291 0 0,9-1 300 0 0</inkml:trace>
  <inkml:trace contextRef="#ctx1" brushRef="#br1" timeOffset="100269.759">3146 3553 5984 0 0,'0'0'464'0'0,"0"0"-104"0"0,0 0 700 0 0,0 0 336 0 0,0 0 68 0 0,0 0-130 0 0,4 9-74 0 0,-3-2-975 0 0,-1 1 0 0 0,1-1 0 0 0,-1 1 0 0 0,0-1-1 0 0,-1 0 1 0 0,0 1 0 0 0,0-1 0 0 0,-2 6-285 0 0,-15 69 1558 0 0,13-60-1366 0 0,2 0 0 0 0,0 0 0 0 0,1 21-192 0 0,2-35 66 0 0,1-1 0 0 0,0 1-1 0 0,0 0 1 0 0,1-1-1 0 0,0 1 1 0 0,0-1-1 0 0,1 3-65 0 0,1-3-614 0 0,-1-7-2055 0 0,-1-11-121 0 0,-4-11 866 0 0,-4-1-17 0 0</inkml:trace>
  <inkml:trace contextRef="#ctx1" brushRef="#br1" timeOffset="100485.54">3150 3608 5064 0 0,'13'-8'544'0'0,"-9"5"-181"0"0,1 0-1 0 0,0 1 1 0 0,0 0 0 0 0,0 0-1 0 0,0 0 1 0 0,1 1 0 0 0,-1 0 0 0 0,0 0-1 0 0,1 0 1 0 0,-1 0 0 0 0,0 1-1 0 0,1 0 1 0 0,-1 0 0 0 0,1 1 0 0 0,-1-1-1 0 0,1 1 1 0 0,-1 0 0 0 0,0 1-1 0 0,0-1 1 0 0,0 1 0 0 0,2 1-363 0 0,-6-3 87 0 0,0 1 0 0 0,0-1 0 0 0,0 1 0 0 0,-1 0 0 0 0,1 0 0 0 0,0-1 0 0 0,0 1 0 0 0,0 0 0 0 0,-1 0 0 0 0,1 0 0 0 0,0 0 0 0 0,-1 0 0 0 0,1 0 0 0 0,-1 0 0 0 0,1 0 0 0 0,-1 0 0 0 0,0 0 0 0 0,1 0 0 0 0,-1 0 0 0 0,0 0-1 0 0,0 0 1 0 0,1 0 0 0 0,-1 0 0 0 0,0 0 0 0 0,0 1 0 0 0,0-1 0 0 0,-1 1-87 0 0,1 1 97 0 0,0 0 0 0 0,-1-1 0 0 0,0 1 0 0 0,0 0 0 0 0,0 0-1 0 0,0-1 1 0 0,0 1 0 0 0,0 0 0 0 0,-2 1-97 0 0,-1 2 83 0 0,-1 0-1 0 0,-1 0 1 0 0,1-1 0 0 0,-1 1-1 0 0,0-1 1 0 0,0-1 0 0 0,-1 1 0 0 0,1-1-1 0 0,-1 0 1 0 0,0 0 0 0 0,-2 0-83 0 0,-4 2-379 0 0,0-1 0 0 0,0-1 0 0 0,-1 0 1 0 0,1 0-1 0 0,-13 1 379 0 0,7-5-4784 0 0,10 0 171 0 0</inkml:trace>
  <inkml:trace contextRef="#ctx1" brushRef="#br1" timeOffset="101083.696">3639 3430 5528 0 0,'0'0'422'0'0,"-7"2"645"0"0,-2 2-307 0 0,1 0-1 0 0,0 1 1 0 0,0 0-1 0 0,0 0 1 0 0,1 1-1 0 0,-1 0-759 0 0,-8 6 648 0 0,6-3-305 0 0,1-1 0 0 0,-1 2-1 0 0,-2 3-342 0 0,-7 8 959 0 0,15-16-566 0 0,0 0 0 0 0,1 1 1 0 0,-1-1-1 0 0,1 1 0 0 0,0 0 0 0 0,1 0 1 0 0,-2 6-394 0 0,-1 0 397 0 0,4-9-386 0 0,0 1-5 0 0,9 4-7 0 0,-4-4 1 0 0,-2-2 0 0 0,1 0 0 0 0,-1-1 0 0 0,1 1 0 0 0,0-1 0 0 0,0 0 0 0 0,0 1 0 0 0,0-1 0 0 0,0-1 0 0 0,0 1 0 0 0,0 0 0 0 0,0-1 0 0 0,0 1 0 0 0,0-1 0 0 0,0 0 0 0 0,1 0 0 0 0,7 0 0 0 0,0-1 0 0 0,0 0 0 0 0,8-1 0 0 0,-6-1 0 0 0,1-1 0 0 0,-1 0 0 0 0,0 0 0 0 0,-1-2 0 0 0,1 1 0 0 0,-1-1 0 0 0,0-1 0 0 0,0-1 0 0 0,-15 11 47 0 0,0 1-1 0 0,0-1 0 0 0,1 1 1 0 0,-1 0-1 0 0,1 0 0 0 0,0 0 1 0 0,0 0-47 0 0,1-2 93 0 0,-1 0 1 0 0,1 1 0 0 0,0-1 0 0 0,0 1 0 0 0,0-1 0 0 0,1 1 0 0 0,-1-1-1 0 0,1 1 1 0 0,-1-1 0 0 0,1 1 0 0 0,0 0 0 0 0,0-1 0 0 0,0 1 0 0 0,0 0-1 0 0,0 1-93 0 0,1-3 10 0 0,0 1 0 0 0,0-1 0 0 0,0 0-1 0 0,0 0 1 0 0,0 1 0 0 0,0-1 0 0 0,0 0 0 0 0,1 0-1 0 0,-1 0 1 0 0,0 0 0 0 0,0 0 0 0 0,1 0-1 0 0,-1 0 1 0 0,1-1 0 0 0,-1 1 0 0 0,1 0-1 0 0,-1-1 1 0 0,1 1 0 0 0,0-1 0 0 0,-1 0-1 0 0,1 1 1 0 0,-1-1 0 0 0,1 0 0 0 0,0 0-1 0 0,-1 0 1 0 0,2 0-10 0 0,3 0 6 0 0,0-1-1 0 0,-1 0 1 0 0,1 1-1 0 0,-1-2 1 0 0,1 1-1 0 0,-1-1 0 0 0,0 0-5 0 0,4-1 0 0 0,-1 0 0 0 0,1-1 0 0 0,-1-1 0 0 0,5-3 0 0 0,-11 7 0 0 0,0 0 0 0 0,0-1 0 0 0,0 1 0 0 0,-1-1 0 0 0,1 0 0 0 0,0 1 0 0 0,-1-1 0 0 0,1 0 0 0 0,-1 0 0 0 0,0 0 0 0 0,0 0 0 0 0,0 0 0 0 0,0 0 0 0 0,0 0 0 0 0,0 0 0 0 0,0-1 0 0 0,0 1 0 0 0,-1 0 0 0 0,1-1 0 0 0,-1 1 0 0 0,0-1 0 0 0,-6-24 0 0 0,6 24-81 0 0,0 1 0 0 0,-1-1-1 0 0,1 1 1 0 0,-1-1 0 0 0,1 1-1 0 0,-1-1 1 0 0,0 1-1 0 0,0 0 1 0 0,0 0 0 0 0,-1-1-1 0 0,1 1 1 0 0,-1 0 0 0 0,1 0-1 0 0,-1 0 1 0 0,1 0-1 0 0,-1 0 1 0 0,0 1 0 0 0,0-1-1 0 0,0 1 1 0 0,0-1 0 0 0,-1 0 80 0 0,-2-1-36 0 0,0 0 0 0 0,-1 0 0 0 0,0 0 0 0 0,1 1 0 0 0,-1-1 0 0 0,0 1 0 0 0,-6-1 37 0 0,-13 3-1809 0 0,24 0 1112 0 0,1 0-214 0 0,0 0-90 0 0,0 0-20 0 0,0 0-3 0 0</inkml:trace>
  <inkml:trace contextRef="#ctx1" brushRef="#br1" timeOffset="101381.694">3942 3381 8288 0 0,'0'0'190'0'0,"6"3"445"0"0,-6-2-633 0 0,1 0 0 0 0,-1-1 0 0 0,0 1 1 0 0,1 0-1 0 0,-1 0 0 0 0,0-1 0 0 0,0 1 0 0 0,0 0 0 0 0,0 0 0 0 0,0-1 0 0 0,0 1 1 0 0,0 0-1 0 0,0 0 0 0 0,0-1 0 0 0,0 1 0 0 0,0 0 0 0 0,0 0 0 0 0,0-1 0 0 0,-1 1 1 0 0,1 0-1 0 0,0-1 0 0 0,0 1-2 0 0,-2 2 68 0 0,-2 13 1040 0 0,3-15-1045 0 0,1 0-1 0 0,-1 0 1 0 0,1 0 0 0 0,-1 0 0 0 0,1 0 0 0 0,-1 1 0 0 0,1-1 0 0 0,0 0-1 0 0,0 0 1 0 0,0 0 0 0 0,0 1 0 0 0,0-1 0 0 0,0 0 0 0 0,0 1-63 0 0,2 14-6 0 0,-2-13 74 0 0,0-1 0 0 0,0 0 0 0 0,1 0-1 0 0,-1 0 1 0 0,1 1 0 0 0,-1-1 0 0 0,1 0 0 0 0,0 0 0 0 0,-1 0 0 0 0,1 0 0 0 0,0 0 0 0 0,0 0 0 0 0,1-1 0 0 0,-1 1-68 0 0,1 2 198 0 0,0 0 0 0 0,0 0 0 0 0,0 0 1 0 0,0 0-1 0 0,-1 0 0 0 0,1 0 0 0 0,-1 0 0 0 0,0 4-198 0 0,1-2 400 0 0,-1-1-1 0 0,1 1 1 0 0,0 0-1 0 0,0-1 1 0 0,1 1-400 0 0,9 22 1615 0 0,-11-27-1614 0 0,0 1 0 0 0,-1-1 0 0 0,0 0 0 0 0,1 1 0 0 0,-1-1 0 0 0,0 0-1 0 0,0 1 1 0 0,0-1 0 0 0,1 0 0 0 0,-2 1 0 0 0,1-1 0 0 0,0 1-1 0 0,0-1 1 0 0,0 0 0 0 0,-1 1 0 0 0,1-1 0 0 0,0 0 0 0 0,-1 1-1 0 0,0-1 0 0 0,-2 3 40 0 0,0 0-1 0 0,-1 0 0 0 0,0-1 0 0 0,0 1 0 0 0,0-1 0 0 0,-1 0 0 0 0,1 0 0 0 0,-1-1 0 0 0,1 1 0 0 0,-1-1 0 0 0,0 0 0 0 0,0 0 0 0 0,0-1 0 0 0,0 1 0 0 0,0-1 0 0 0,0 0 0 0 0,-2 0-39 0 0,6-1-512 0 0,-4-10-2013 0 0,5 5-2933 0 0</inkml:trace>
  <inkml:trace contextRef="#ctx1" brushRef="#br1" timeOffset="101749.243">4096 3457 10136 0 0,'0'0'230'0'0,"0"0"30"0"0,1 2 19 0 0,8 6-12 0 0,-8-6-254 0 0,1-1 1 0 0,0 1 0 0 0,-1 0 0 0 0,1-1 0 0 0,-1 1-1 0 0,1 0 1 0 0,-1 0 0 0 0,0 0 0 0 0,0 0-1 0 0,0 0 1 0 0,0 1 0 0 0,1 0-14 0 0,1 6 938 0 0,1-1 0 0 0,0 0 0 0 0,0 0 1 0 0,1 0-939 0 0,0 0 180 0 0,-3-3-162 0 0,1-1 0 0 0,0 1-1 0 0,0-1 1 0 0,0 0-1 0 0,1 0 1 0 0,0 0 0 0 0,-1-1-1 0 0,1 1 1 0 0,1-1 0 0 0,-1 0-1 0 0,1 1-17 0 0,-2-3 91 0 0,0 0-1 0 0,-1 0 0 0 0,1 0 0 0 0,0 0 1 0 0,-1 0-1 0 0,1 0 0 0 0,0-1 0 0 0,0 0 1 0 0,-1 1-1 0 0,1-1 0 0 0,0 0 0 0 0,0 0 1 0 0,0-1-1 0 0,0 1 0 0 0,-1 0 0 0 0,1-1 1 0 0,0 0-1 0 0,0 0 0 0 0,-1 0 0 0 0,1 0 0 0 0,1-1-90 0 0,1 0 2 0 0,-1 0 0 0 0,0 0-1 0 0,0-1 1 0 0,-1 1-1 0 0,1-1 1 0 0,0 0-1 0 0,-1 0 1 0 0,0 0-1 0 0,0-1 1 0 0,0 1 0 0 0,0-1-1 0 0,0 1 1 0 0,-1-1-1 0 0,1 0 1 0 0,-1-2-2 0 0,0 3-5 0 0,-1-1 1 0 0,0 0 0 0 0,0 1-1 0 0,0-1 1 0 0,0 0-1 0 0,-1 0 1 0 0,0 0-1 0 0,1 0 1 0 0,-1 0 0 0 0,-1 0-1 0 0,1 0 1 0 0,-1 0-1 0 0,1 0 1 0 0,-1 1-1 0 0,0-1 1 0 0,-1 0-1 0 0,0-3 5 0 0,-7-13-596 0 0,0 0-1 0 0,-1 1 1 0 0,-6-9 596 0 0,11 20-89 0 0,-1 0 0 0 0,0 1 0 0 0,-1 0 1 0 0,1 0-1 0 0,-1 0 0 0 0,-1 0 0 0 0,1 1 1 0 0,-8-4 88 0 0,12 8 20 0 0,-1 0 1 0 0,1 0-1 0 0,-1 1 1 0 0,1-1-1 0 0,-1 1 1 0 0,0 0-1 0 0,1 0 1 0 0,-1 0-1 0 0,0 0 1 0 0,0 1-1 0 0,0 0 1 0 0,0-1-1 0 0,1 2 1 0 0,-1-1 0 0 0,0 0-1 0 0,0 1 1 0 0,0-1-1 0 0,0 1 1 0 0,1 0-1 0 0,-1 0 1 0 0,0 1-1 0 0,1-1 1 0 0,-1 1-1 0 0,1 0 1 0 0,-1 0-21 0 0,2-1 21 0 0,1 1 0 0 0,0-1 0 0 0,0 0 0 0 0,0 0 1 0 0,0 1-1 0 0,-1-1 0 0 0,2 0 0 0 0,-1 1 0 0 0,0-1 0 0 0,0 1 0 0 0,0-1 1 0 0,1 1-1 0 0,-1 0 0 0 0,1-1 0 0 0,-1 1 0 0 0,1 0 0 0 0,0-1 0 0 0,-1 1 1 0 0,1 0-1 0 0,0 0-21 0 0,0 0 115 0 0,0 1 1 0 0,0-1-1 0 0,0 0 0 0 0,0 0 1 0 0,1 1-1 0 0,-1-1 1 0 0,1 0-1 0 0,-1 0 0 0 0,1 0 1 0 0,0 0-1 0 0,0 1 1 0 0,0-1-1 0 0,0 0 0 0 0,1 1-115 0 0,2 1 36 0 0,-1 1-1 0 0,2-1 0 0 0,-1 0 1 0 0,0 0-1 0 0,1 0 0 0 0,0 0 0 0 0,0-1 1 0 0,0 0-1 0 0,0 0 0 0 0,1 0 1 0 0,-1-1-1 0 0,1 0 0 0 0,0 0-35 0 0,22 8 1356 0 0,-21-7-1394 0 0,1-1 0 0 0,0 1 0 0 0,0-1 0 0 0,1 0 38 0 0,-5-2-502 0 0,0 1-1 0 0,-1 1 1 0 0,1-1-1 0 0,-1 0 1 0 0,1 1-1 0 0,-1 0 1 0 0,1 0-1 0 0,1 1 503 0 0,2 2-5458 0 0</inkml:trace>
  <inkml:trace contextRef="#ctx1" brushRef="#br1" timeOffset="102268.442">4393 3741 8752 0 0,'23'-4'936'0'0,"-27"4"4198"0"0,-36 4-3627 0 0,-50 9-614 0 0,43-7-462 0 0,-250 41 1062 0 0,-33-7-1376 0 0,163-16-45 0 0,102-14-26 0 0,-6 4-35 0 0,40-7-11 0 0,-1-2-1 0 0,-16 1 1 0 0,-20 1 4 0 0,33-3 168 0 0,-25-1-172 0 0,-24 1 15 0 0,45-1-118 0 0,-35-2 103 0 0,-44-8 0 0 0,70 1 0 0 0,1-4-442 0 0,46 9-46 0 0,1 1-22 0 0,0 0-138 0 0,0 0-571 0 0,0 0-255 0 0,3 0-50 0 0,10 0-10 0 0</inkml:trace>
  <inkml:trace contextRef="#ctx1" brushRef="#br1" timeOffset="102705.657">3057 4068 8288 0 0,'0'0'638'0'0,"-1"2"-414"0"0,-7 24 2174 0 0,4-16-1714 0 0,0 1 1 0 0,1-1-1 0 0,1 1 0 0 0,0 0 1 0 0,0 0-1 0 0,1 6-684 0 0,0-5 355 0 0,-1 0 0 0 0,1 0-1 0 0,-2-1 1 0 0,1 1 0 0 0,-2 0-355 0 0,1-1 316 0 0,0 1 0 0 0,0-1 0 0 0,2 1 0 0 0,-1-1-1 0 0,1 2-315 0 0,-3 26 412 0 0,0 3-424 0 0,4-39 12 0 0,1 1 0 0 0,-1-1 0 0 0,0 0 0 0 0,1 0 0 0 0,0 0 0 0 0,0 0 0 0 0,0 0 0 0 0,0 0 0 0 0,0 0 0 0 0,1 0 0 0 0,-1 0 0 0 0,1 0 0 0 0,-1-2 33 0 0,1 0 0 0 0,-1 0-1 0 0,0 0 1 0 0,1 0-1 0 0,-1-1 1 0 0,0 1 0 0 0,1 0-1 0 0,-1 0 1 0 0,1-1-1 0 0,-1 1 1 0 0,1-1 0 0 0,0 0-1 0 0,-1 1 1 0 0,1-1-1 0 0,-1 0 1 0 0,1 0 0 0 0,0 0-1 0 0,1 0-32 0 0,32-2 489 0 0,-3-4-220 0 0,1-1-1 0 0,17-7-268 0 0,26-6 287 0 0,-37 9-201 0 0,-28 7-74 0 0,-1 1 0 0 0,1 0 0 0 0,0 1 0 0 0,-1 0 0 0 0,12 0-12 0 0,-14 0 159 0 0,0 1-3905 0 0,-8 1 2216 0 0</inkml:trace>
  <inkml:trace contextRef="#ctx1" brushRef="#br1" timeOffset="102993.358">2986 4268 8752 0 0,'0'-1'64'0'0,"1"1"0"0"0,-1-1 0 0 0,0 0 1 0 0,1 1-1 0 0,-1-1 0 0 0,1 0 0 0 0,-1 1 0 0 0,1-1 1 0 0,-1 1-1 0 0,1-1 0 0 0,0 1 0 0 0,-1-1 0 0 0,1 1 0 0 0,-1 0 1 0 0,1-1-1 0 0,0 1 0 0 0,-1 0 0 0 0,2-1-64 0 0,15-7 1389 0 0,-14 7-479 0 0,19-7 689 0 0,0 1-1 0 0,0 1 1 0 0,23-3-1599 0 0,18-5 355 0 0,1 2-336 0 0,-21 5-20 0 0,-3 4-1382 0 0,-40 3 871 0 0</inkml:trace>
  <inkml:trace contextRef="#ctx1" brushRef="#br1" timeOffset="103274.934">2995 4101 8288 0 0,'6'-6'862'0'0,"-1"2"-70"0"0,1-1-1 0 0,0 1 0 0 0,-1 0 0 0 0,1 0 0 0 0,1 0 0 0 0,-1 1 0 0 0,0 0 1 0 0,6-1-792 0 0,6-3 60 0 0,0 2 1 0 0,0 0 0 0 0,1 2 0 0 0,-1 0 0 0 0,2 0-61 0 0,-3 2-90 0 0,-4 0-90 0 0,0 0 0 0 0,1 1-1 0 0,-1 0 1 0 0,1 1 0 0 0,4 2 180 0 0,-5-1-5313 0 0</inkml:trace>
  <inkml:trace contextRef="#ctx1" brushRef="#br1" timeOffset="103477.559">3490 4238 9672 0 0,'0'0'748'0'0,"0"0"-332"0"0,0 0 437 0 0,9 17 3624 0 0,-5 0-3946 0 0,-3-16-487 0 0,0 0 1 0 0,-1 1-1 0 0,1-1 1 0 0,-1 0-1 0 0,1 1 0 0 0,-1-1 1 0 0,0 1-1 0 0,0-1 1 0 0,0 1-1 0 0,0-1 1 0 0,0 0-1 0 0,0 1 1 0 0,0-1-1 0 0,0 1 0 0 0,0-1 1 0 0,-1 1-1 0 0,1-1 1 0 0,-1 1-45 0 0,1-1 53 0 0,-1 1 0 0 0,1-1 0 0 0,0 0 0 0 0,0 1 0 0 0,0-1 0 0 0,0 0 0 0 0,0 1 0 0 0,0-1 1 0 0,0 0-1 0 0,0 1 0 0 0,0-1 0 0 0,0 0 0 0 0,1 1 0 0 0,-1-1 0 0 0,1 1-53 0 0,0 0 55 0 0,-1-1 1 0 0,0 1-1 0 0,1-1 1 0 0,-1 1-1 0 0,0-1 1 0 0,0 1-1 0 0,0-1 0 0 0,0 1 1 0 0,0 0-1 0 0,0-1 1 0 0,0 1-1 0 0,0 1-55 0 0,-4 12 225 0 0,4-11-172 0 0,-1 1 0 0 0,0-1 1 0 0,0 0-1 0 0,0-1 0 0 0,0 1 0 0 0,-2 2-53 0 0,2 3 109 0 0,2-9-106 0 0,-1 0 0 0 0,0 1 0 0 0,0-1 0 0 0,0 1 0 0 0,0-1 0 0 0,0 0 0 0 0,0 1 0 0 0,0-1 0 0 0,0 1 0 0 0,0-1 0 0 0,0 0 0 0 0,0 1 0 0 0,0-1 0 0 0,0 0 0 0 0,0 1 0 0 0,0-1 0 0 0,-1 1 0 0 0,1-1 0 0 0,0 0 0 0 0,0 1 0 0 0,0-1 0 0 0,0 0 0 0 0,-1 1-1 0 0,1-1 1 0 0,0 0 0 0 0,0 0 0 0 0,-1 1 0 0 0,1-1 0 0 0,0 0 0 0 0,-1 0 0 0 0,1 1 0 0 0,0-1 0 0 0,-1 0 0 0 0,1 0 0 0 0,0 0 0 0 0,-1 1-3 0 0,1-1 71 0 0,0 0 14 0 0,7 6 1120 0 0,-2-4-1125 0 0,-1 1-1 0 0,1-2 0 0 0,-1 1 1 0 0,1 0-1 0 0,-1-1 0 0 0,1 0 1 0 0,0 0-1 0 0,0 0 0 0 0,0-1 1 0 0,-1 0-1 0 0,3 0-79 0 0,13 0 339 0 0,0-2 1 0 0,5-1-340 0 0,12-1 264 0 0,-24 4-187 0 0,114-6 118 0 0,-100 6-195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49:29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19 883 11976 0 0,'-17'0'576'0'0,"16"0"-251"0"0,1 0-26 0 0,1 1-198 0 0,-1-1-78 0 0,1 1 1 0 0,-1-1-1 0 0,1 1 0 0 0,0-1 1 0 0,-1 1-1 0 0,1-1 0 0 0,-1 1 1 0 0,1-1-1 0 0,0 0 1 0 0,0 1-1 0 0,-1-1 0 0 0,1 0 1 0 0,0 0-1 0 0,-1 1 0 0 0,1-1 1 0 0,0 0-1 0 0,0 0 1 0 0,0 0-1 0 0,-1 0 0 0 0,1 0 1 0 0,0 0-1 0 0,0 0 0 0 0,-1 0 1 0 0,1 0-1 0 0,0-1 0 0 0,0 1-23 0 0,3 0 836 0 0,-3-1-802 0 0,0 1 1 0 0,0 0 0 0 0,0-1 0 0 0,1 1 0 0 0,-1-1 0 0 0,0 1-1 0 0,0-1 1 0 0,0 1 0 0 0,0-1 0 0 0,0 0 0 0 0,0 1 0 0 0,0-1 0 0 0,0 0-1 0 0,-1 0 1 0 0,1 0 0 0 0,0 0 0 0 0,0 0 0 0 0,-1 0 0 0 0,1 0 0 0 0,0 0-35 0 0,11-22 584 0 0,-10 20-327 0 0,0-2 34 0 0,-1 3-178 0 0,0 0 0 0 0,0 0 0 0 0,0 0 0 0 0,0 0 0 0 0,-1 0 0 0 0,1 0 0 0 0,-1 0 0 0 0,1-1 0 0 0,-1 1 0 0 0,0 0-1 0 0,0-1-112 0 0,1-1 157 0 0,-1 0 0 0 0,1 0 0 0 0,0 0-1 0 0,1 0 1 0 0,-1 1 0 0 0,0-1 0 0 0,1 0-1 0 0,0 1 1 0 0,1-2-157 0 0,9-22 221 0 0,2-8-221 0 0,-10 26 0 0 0,0 0 0 0 0,-1-1 0 0 0,2-6 0 0 0,6-13 0 0 0,-9 25 0 0 0,-1 0 0 0 0,1-1 0 0 0,0 0 0 0 0,-1 1 0 0 0,0-1 0 0 0,0-3 0 0 0,5-22 0 0 0,-5 23 0 0 0,1 0 0 0 0,-1 0 0 0 0,0 0 0 0 0,-1 0 0 0 0,0-1 0 0 0,0-3 0 0 0,0 10 0 0 0,0 0 0 0 0,0 0 0 0 0,0 0 0 0 0,0 0 0 0 0,0 0 0 0 0,0 1 0 0 0,0-1 0 0 0,0 0 0 0 0,0 0 0 0 0,1 0 0 0 0,-1 0 0 0 0,0 1 0 0 0,1-1 0 0 0,-1 0 0 0 0,0 0 0 0 0,1 1 0 0 0,-1-1 0 0 0,1 0 0 0 0,0 1 0 0 0,-1-1 0 0 0,1 0 0 0 0,-1 1 0 0 0,1-1 0 0 0,0 0 0 0 0,-1 1 0 0 0,1-1 0 0 0,-1 0 0 0 0,0 0 0 0 0,1 1 0 0 0,-1-1 0 0 0,0 0 0 0 0,1 0 0 0 0,-1 1 0 0 0,0-1 0 0 0,0 0 0 0 0,1 0 0 0 0,-1 0 0 0 0,0 0 0 0 0,0 1 0 0 0,0-1 0 0 0,0 1 0 0 0,0-1 0 0 0,1 1 0 0 0,-1-1 0 0 0,0 1 0 0 0,0-1 0 0 0,1 0 0 0 0,-1 1 0 0 0,0 0 0 0 0,1-1 0 0 0,-1 1 0 0 0,1-1 0 0 0,-1 1 0 0 0,0-1 0 0 0,1 1 0 0 0,-1 0 0 0 0,1-1 0 0 0,-1 1 0 0 0,1 0 0 0 0,-1 0 0 0 0,1-1 0 0 0,0 1 0 0 0,-1 0 0 0 0,1 0 0 0 0,-1 0 0 0 0,1-1 0 0 0,-1 1 0 0 0,1 0 0 0 0,0 0 0 0 0,1 0 0 0 0,0 0 0 0 0,-1-1 0 0 0,1 1 0 0 0,0 0 0 0 0,0 0 0 0 0,0 0 0 0 0,0 1 0 0 0,0-1 0 0 0,1 1 0 0 0,3 4 0 0 0,4 24 0 0 0,6 8 0 0 0,-2-2 0 0 0,-1-1 0 0 0,-12-27 0 0 0,2 0 0 0 0,-1-1 0 0 0,1 1 0 0 0,0 1 0 0 0,9 20 0 0 0,-11-24 0 0 0,1 0 0 0 0,-1 1 0 0 0,1-1 0 0 0,0 0 0 0 0,0-1 0 0 0,0 1 0 0 0,1 0 0 0 0,-1-1 0 0 0,1 1 0 0 0,0-1 0 0 0,0 1 0 0 0,5 2 0 0 0,7 9 0 0 0,-14-14 0 0 0,-1 0 0 0 0,1-1 0 0 0,-1 1 0 0 0,1 0 0 0 0,-1 0 0 0 0,1 0 0 0 0,0-1 0 0 0,-1 1 0 0 0,1 0 0 0 0,0-1 0 0 0,0 1 0 0 0,-1-1 0 0 0,1 1 0 0 0,0-1 0 0 0,0 1 0 0 0,0-1 0 0 0,0 1 0 0 0,4 0 0 0 0,-1-1 0 0 0,0 1 0 0 0,1-1 0 0 0,-1 1 0 0 0,5-2 0 0 0,-8 1 0 0 0,1 0 0 0 0,-1 0 0 0 0,0 0 0 0 0,1 0 0 0 0,-1 0 0 0 0,0 0 0 0 0,0-1 0 0 0,1 1 0 0 0,-1 0 0 0 0,0-1 0 0 0,1 1 0 0 0,3-6 72 0 0,-5-1 266 0 0,-1 6-308 0 0,1 0 1 0 0,0 1 0 0 0,0-1-1 0 0,0 0 1 0 0,0 1 0 0 0,0-1-1 0 0,0 0 1 0 0,0 1 0 0 0,0-1-1 0 0,0 1 1 0 0,0-1 0 0 0,0 0-1 0 0,0 1 1 0 0,1-1 0 0 0,-1 0-1 0 0,0 1 1 0 0,0-1-31 0 0,6-8 337 0 0,-5 8-310 0 0,0 1-1 0 0,-1-1 0 0 0,1 0 1 0 0,-1 0-1 0 0,1 0 0 0 0,-1 1 1 0 0,1-1-1 0 0,-1 0 0 0 0,0 0 1 0 0,0 0-1 0 0,1 0 0 0 0,-1 0 1 0 0,0 0-1 0 0,0 0 1 0 0,0 0-1 0 0,0 0 0 0 0,0 0 1 0 0,0 0-1 0 0,0 0 0 0 0,0 1 1 0 0,0-1-1 0 0,0 0 0 0 0,-1 0 1 0 0,1 0-1 0 0,0 0 0 0 0,-1 0 1 0 0,1 0-1 0 0,-1 0 0 0 0,1 0-26 0 0,-1-3 2 0 0,0 0-1 0 0,0 0 1 0 0,1 0-1 0 0,0 0 1 0 0,0 0-1 0 0,0 0 1 0 0,0 0-1 0 0,1 0 1 0 0,-1 1-1 0 0,1-1 1 0 0,1-3-2 0 0,2-25-1 0 0,-3 27 1 0 0,-1 1 0 0 0,1-1 0 0 0,-1 1 0 0 0,1 0 0 0 0,0-1 0 0 0,1 1 0 0 0,-1 0 0 0 0,1 0 0 0 0,0 0 0 0 0,0 0 0 0 0,3-4 0 0 0,-4 5 0 0 0,1-1 0 0 0,-1 0 0 0 0,0 1 0 0 0,0-1 0 0 0,0 0 0 0 0,-1 1 0 0 0,1-1 0 0 0,-1 0 0 0 0,6-23 0 0 0,-3 18 0 0 0,0 3 0 0 0,-1 0 0 0 0,0 0 0 0 0,0 0 0 0 0,0 0 0 0 0,-1 0 0 0 0,0-1 0 0 0,0 1 0 0 0,0-2 0 0 0,-1-1 0 0 0,1 0 0 0 0,0-1 0 0 0,2-4 0 0 0,-1 8 0 0 0,-1 0 0 0 0,0 0 0 0 0,-1 0 0 0 0,1-1 0 0 0,-1 1 0 0 0,0 0 0 0 0,-1-3 0 0 0,1 9 0 0 0,0-1 0 0 0,0 1 0 0 0,0 0 0 0 0,0-1 0 0 0,0 1 0 0 0,0-1 0 0 0,0 1 0 0 0,0-1 0 0 0,0 1 0 0 0,0 0 0 0 0,0-1 0 0 0,0 1 0 0 0,0-1 0 0 0,0 1 0 0 0,0-1 0 0 0,0 1 0 0 0,0 0 0 0 0,1-1 0 0 0,-1 1 0 0 0,0-1 0 0 0,0 1 0 0 0,1 0 0 0 0,-1-1 0 0 0,0 1 0 0 0,0 0 0 0 0,1-1 0 0 0,-1 1 0 0 0,0 0 0 0 0,1 0 0 0 0,-1-1 0 0 0,9-8 0 0 0,-8 8-22 0 0,-1 1-1 0 0,1-1 0 0 0,-1 1 1 0 0,0-1-1 0 0,1 1 0 0 0,0 0 1 0 0,-1-1-1 0 0,1 1 0 0 0,-1 0 0 0 0,1 0 1 0 0,-1-1-1 0 0,1 1 0 0 0,0 0 1 0 0,-1 0-1 0 0,1 0 0 0 0,-1 0 1 0 0,1-1-1 0 0,0 1 0 0 0,-1 0 1 0 0,1 0-1 0 0,0 0 0 0 0,-1 1 0 0 0,1-1 1 0 0,-1 0-1 0 0,1 0 0 0 0,0 0 1 0 0,-1 0-1 0 0,1 1 0 0 0,-1-1 1 0 0,1 0-1 0 0,0 0 0 0 0,-1 1 1 0 0,1-1 22 0 0,19 14-5244 0 0,-17-11 3189 0 0,9 7-3745 0 0</inkml:trace>
  <inkml:trace contextRef="#ctx0" brushRef="#br0" timeOffset="318.972">681 616 15664 0 0,'-6'2'217'0'0,"1"0"1"0"0,-1 1-1 0 0,0-1 1 0 0,1 1-1 0 0,0 0 1 0 0,0 0-1 0 0,0 1 1 0 0,-4 2-218 0 0,-5 7-10 0 0,1 0-1 0 0,-3 3 11 0 0,14-13 0 0 0,0 1 0 0 0,1 0 0 0 0,-1-1 0 0 0,1 1 0 0 0,-1 0 0 0 0,1 0 0 0 0,1 0 0 0 0,-1 0 0 0 0,0 0 0 0 0,1 2 0 0 0,3 2 0 0 0,-3-7 0 0 0,-1 0 0 0 0,1 0 0 0 0,0-1 0 0 0,0 0 0 0 0,0 1 0 0 0,0-1 0 0 0,0 0 0 0 0,0 1 0 0 0,0-1 0 0 0,0 1 0 0 0,0-1 0 0 0,0 0 0 0 0,0 1 0 0 0,0-1 0 0 0,1 0 0 0 0,-1 1 0 0 0,0-1 0 0 0,0 0 0 0 0,0 1 0 0 0,0-1 0 0 0,1 0 0 0 0,-1 1 0 0 0,0-1 0 0 0,0 0 0 0 0,1 1 0 0 0,-1-1 0 0 0,0 0 0 0 0,0 0 0 0 0,1 1 0 0 0,-1-1 0 0 0,0 0 0 0 0,1 0 0 0 0,-1 0 0 0 0,0 0 0 0 0,1 1 0 0 0,-1-1 0 0 0,1 0 0 0 0,-1 0 0 0 0,0 0 0 0 0,1 0 0 0 0,-1 0 0 0 0,1 0 0 0 0,-1 0 0 0 0,22 17-1271 0 0,-5-4 559 0 0,-17-12 760 0 0,1-1 1 0 0,0 1-1 0 0,-1-1 1 0 0,1 1 0 0 0,-1 0-1 0 0,1-1 1 0 0,-1 1 0 0 0,1 0-1 0 0,-1-1 1 0 0,1 1 0 0 0,-1 0-1 0 0,0 0 1 0 0,1-1 0 0 0,-1 1-1 0 0,0 0 1 0 0,1 0 0 0 0,-1 0-1 0 0,0-1 1 0 0,0 1 0 0 0,0 0-1 0 0,0 0 1 0 0,0 0 0 0 0,0 0-1 0 0,0 0-48 0 0,0 0 55 0 0,-1 1-1 0 0,0 0 1 0 0,1-1-1 0 0,-1 0 1 0 0,0 1-1 0 0,1-1 1 0 0,-1 1-1 0 0,0-1 1 0 0,0 0 0 0 0,0 1-1 0 0,0-1 1 0 0,-1 0-55 0 0,-4 4 30 0 0,0 0 1 0 0,0 0 0 0 0,0-1 0 0 0,0 0-1 0 0,-2 0-30 0 0,-10 5-594 0 0,-2 0 0 0 0,1-1 0 0 0,-17 3 594 0 0,32-9-1011 0 0,-3 3-11 0 0</inkml:trace>
  <inkml:trace contextRef="#ctx0" brushRef="#br0" timeOffset="918.435">830 650 10136 0 0,'-10'-1'139'0'0,"3"1"449"0"0,10 3-237 0 0,-3-2-350 0 0,1-1 0 0 0,-1 1 0 0 0,0-1-1 0 0,0 0 1 0 0,0 1 0 0 0,0-1 0 0 0,1 1 0 0 0,-1-1-1 0 0,0 1 1 0 0,0-1 0 0 0,0 1 0 0 0,0-1 0 0 0,0 0-1 0 0,0 1 1 0 0,0-1 0 0 0,0 1 0 0 0,0-1 0 0 0,0 1-1 0 0,-1-1 1 0 0,1 1 0 0 0,0-1 0 0 0,0 1-1 0 0,0 0 40 0 0,-1 0 0 0 0,1 0 0 0 0,0 0 1 0 0,0 0-1 0 0,0 1 0 0 0,0-1 0 0 0,0 0 1 0 0,0 0-1 0 0,0 0 0 0 0,1 0 0 0 0,-1 1-40 0 0,1-1 81 0 0,-1 1 0 0 0,1-1 0 0 0,-1 0 0 0 0,0 1 0 0 0,1-1-1 0 0,-1 1 1 0 0,0-1 0 0 0,0 0 0 0 0,0 1 0 0 0,0-1 0 0 0,0 1 0 0 0,0-1-1 0 0,0 1 1 0 0,-1-1 0 0 0,1 0 0 0 0,0 1 0 0 0,-1-1 0 0 0,1 0-1 0 0,-1 1 1 0 0,0-1 0 0 0,1 0 0 0 0,-1 1 0 0 0,0-1 0 0 0,0 0 0 0 0,0 0-81 0 0,1 0 35 0 0,0-1 0 0 0,-1 1 0 0 0,1-1 0 0 0,0 1 1 0 0,0 0-1 0 0,-1-1 0 0 0,1 1 0 0 0,0 0 1 0 0,0-1-1 0 0,0 1 0 0 0,0-1 0 0 0,0 1 0 0 0,0 0 1 0 0,0-1-1 0 0,0 1 0 0 0,0 0 0 0 0,0-1 1 0 0,0 1-1 0 0,1 0 0 0 0,-1-1 0 0 0,0 1 0 0 0,0-1 1 0 0,1 1-1 0 0,-1 0 0 0 0,0-1 0 0 0,1 1-35 0 0,-1 0 31 0 0,1 0-1 0 0,-1-1 1 0 0,1 1 0 0 0,-1 0-1 0 0,0 0 1 0 0,0 0 0 0 0,1 0-1 0 0,-1 0 1 0 0,0-1-1 0 0,0 1 1 0 0,0 0 0 0 0,0 0-1 0 0,0 0 1 0 0,0 0-1 0 0,0 0 1 0 0,0 0 0 0 0,0 0-1 0 0,0 0-30 0 0,-5 12 117 0 0,3-10-111 0 0,1 1 0 0 0,-1 0 0 0 0,1-1 0 0 0,0 1 0 0 0,1 0 0 0 0,-1 0 0 0 0,0 0 1 0 0,1 2-7 0 0,0 1-4 0 0,-1-1 1 0 0,0 1-1 0 0,0-1 1 0 0,-1 1-1 0 0,-1 2 4 0 0,1-4 10 0 0,1 0 0 0 0,0 0 0 0 0,0 0 0 0 0,0 0 0 0 0,0 0 0 0 0,1 0 0 0 0,0 0 0 0 0,0 1 0 0 0,0 3-10 0 0,1-5 114 0 0,0 0 0 0 0,-1 1 0 0 0,0-1 0 0 0,0 0 0 0 0,0 0 0 0 0,0 1 0 0 0,-1-1 0 0 0,0 0-1 0 0,0 0 1 0 0,0 1 0 0 0,0-1 0 0 0,-2 2-114 0 0,1 2 154 0 0,1 1 0 0 0,-1-1 0 0 0,1 1 0 0 0,1 3-154 0 0,-4 23-8 0 0,2-5 8 0 0,2-23 0 0 0,-1 0 0 0 0,1 0 0 0 0,-1 0 0 0 0,-2 6 0 0 0,3-12 0 0 0,0 1 0 0 0,0-1 0 0 0,0 1 0 0 0,0-1 0 0 0,0 1 0 0 0,0-1 0 0 0,0 1 0 0 0,0-1 0 0 0,1 1 0 0 0,-1 0 0 0 0,1 0 0 0 0,-1-1 0 0 0,0 1 0 0 0,1-1 0 0 0,-1 1 0 0 0,0-1 0 0 0,0 1 0 0 0,0-1 0 0 0,0 1 0 0 0,0 0 0 0 0,0-1 0 0 0,0 1 0 0 0,0 0 0 0 0,-3 6 0 0 0,3-7 0 0 0,-1 0 0 0 0,1 0 0 0 0,-1 0 0 0 0,1 0 0 0 0,0 1 0 0 0,0-1 0 0 0,-1 0 0 0 0,1 0 0 0 0,0 0 0 0 0,0 1 0 0 0,0-1 0 0 0,0 0 0 0 0,0 0 0 0 0,1 0 0 0 0,-1 1 0 0 0,0-1 0 0 0,1 0 0 0 0,-1 0 0 0 0,0 0 0 0 0,1 0 0 0 0,0 2 0 0 0,0-1 0 0 0,-1 1 0 0 0,1-1 0 0 0,-1 0 0 0 0,1 1 0 0 0,-1-1 0 0 0,0 1 0 0 0,0-1 0 0 0,0 2 0 0 0,0 0 0 0 0,0-3 0 0 0,0-1 0 0 0,0 1 0 0 0,0-1 0 0 0,0 1 0 0 0,0-1 0 0 0,0 0 0 0 0,0 1 0 0 0,0-1 0 0 0,0 1 0 0 0,0-1 0 0 0,-1 1 0 0 0,1-1 0 0 0,0 0 0 0 0,0 1 0 0 0,0-1 0 0 0,0 0 0 0 0,-1 1 0 0 0,1-1 0 0 0,0 1 0 0 0,-1-1 0 0 0,1 0 0 0 0,0 0 0 0 0,0 1 0 0 0,-1-1 0 0 0,1 0 0 0 0,-1 1 0 0 0,1-1 0 0 0,0 0 0 0 0,-1 0 0 0 0,1 0 0 0 0,0 1 0 0 0,-1-1 0 0 0,1 0 0 0 0,-1 0 0 0 0,0 1 0 0 0,1-1 0 0 0,-1 1 0 0 0,1-1 0 0 0,-1 1 0 0 0,1-1 0 0 0,-1 1 0 0 0,1-1 0 0 0,-1 1 0 0 0,0-1 0 0 0,1 0 0 0 0,-1 1 0 0 0,0-1 0 0 0,1 0 0 0 0,-1 1 0 0 0,0-1 0 0 0,0 0 0 0 0,1 0 0 0 0,-1 0 0 0 0,0 0 0 0 0,1 0 0 0 0,-1 0 0 0 0,0 0 0 0 0,0 0 0 0 0,1 0 0 0 0,-1 0 0 0 0,0 0 0 0 0,0 0 0 0 0,-3-1 0 0 0,4 1 0 0 0,-1 0 0 0 0,1 0 0 0 0,0 0 0 0 0,-1 0 0 0 0,1 0 0 0 0,0 0 0 0 0,-1 0 0 0 0,1 0 0 0 0,0 0 0 0 0,-1 0 0 0 0,1 0 0 0 0,0 0 0 0 0,-1 0 0 0 0,1 0 0 0 0,0 0 0 0 0,-1 0 0 0 0,1 0 0 0 0,0 0 0 0 0,-1-1 0 0 0,1 1 0 0 0,0 0 0 0 0,0 0 0 0 0,-1 0 0 0 0,1-1 0 0 0,0 1 0 0 0,0 0 0 0 0,-1 0 0 0 0,1-1 0 0 0,0 1 0 0 0,0 0 0 0 0,0 0 0 0 0,-1-1 0 0 0,1 1 0 0 0,0 0 0 0 0,-1-2 0 0 0,0 1 0 0 0,0-1 0 0 0,-1 1 0 0 0,1 0 0 0 0,0-1 0 0 0,0 1 0 0 0,0-1 0 0 0,0 1 0 0 0,0-1 0 0 0,0 0 0 0 0,1 1 0 0 0,-1-1 0 0 0,0 0 0 0 0,1 1 0 0 0,0-1 0 0 0,-1 0 0 0 0,1 0 0 0 0,0 1 0 0 0,0-1 0 0 0,0-1 0 0 0,-1 0 0 0 0,0-3-5 0 0,0-1-5 0 0,0 0 1 0 0,1-1-1 0 0,-1 1 0 0 0,1 0 0 0 0,1 0 0 0 0,0-4 10 0 0,0-24-703 0 0,-2 29 504 0 0,1 0-1 0 0,0 0 1 0 0,1 0-1 0 0,-1-1 1 0 0,1 1 0 0 0,1-4 199 0 0,0 5-145 0 0,2-6-401 0 0,-1 0-1 0 0,0 0 1 0 0,-1 0 0 0 0,0-1 0 0 0,0-2 546 0 0,-1 2-492 0 0,1 1 0 0 0,1 0 0 0 0,0-1 0 0 0,5-10 492 0 0,-4 9-385 0 0,0 0-1 0 0,0 0 1 0 0,-1-6 385 0 0,-2 14-16 0 0,0 0 0 0 0,0 1 1 0 0,0-1-1 0 0,1 0 1 0 0,-1 1-1 0 0,1-1 0 0 0,0 1 1 0 0,1-1-1 0 0,-1 1 0 0 0,1 0 1 0 0,1-1 15 0 0,-3 2 63 0 0,1 0-1 0 0,0-1 1 0 0,-1 1 0 0 0,1 0 0 0 0,-1-1 0 0 0,0-1-63 0 0,-1 3 59 0 0,1 0 0 0 0,0 0 1 0 0,-1 0-1 0 0,1-1 0 0 0,0 1 0 0 0,0 0 0 0 0,0 0 1 0 0,0 0-1 0 0,1 1 0 0 0,-1-1 0 0 0,0 0 1 0 0,1 0-1 0 0,-1 1 0 0 0,1-1 0 0 0,0 1 0 0 0,-1-1 1 0 0,2 1-60 0 0,17-14 229 0 0,-14 10-195 0 0,0 1 1 0 0,1-1-1 0 0,-1 1 1 0 0,1 1-1 0 0,0-1 0 0 0,0 1 1 0 0,0 0-1 0 0,1 1 1 0 0,-1 0-1 0 0,1 0 1 0 0,3 0-35 0 0,-7 1 174 0 0,0 0-1 0 0,0 1 1 0 0,0-1 0 0 0,0 1 0 0 0,0 0 0 0 0,-1 1 0 0 0,1-1 0 0 0,0 1 0 0 0,0-1 0 0 0,0 1 0 0 0,0 0 0 0 0,0 0-1 0 0,-1 1 1 0 0,1-1 0 0 0,-1 1 0 0 0,1 0 0 0 0,-1 0 0 0 0,1 0 0 0 0,-1 0 0 0 0,0 1 0 0 0,0 0 0 0 0,0-1 0 0 0,0 1-174 0 0,-2-2 109 0 0,-1 1 1 0 0,1-1-1 0 0,0 0 0 0 0,-1 0 1 0 0,1 1-1 0 0,-1-1 1 0 0,1 0-1 0 0,-1 1 1 0 0,1-1-1 0 0,-1 1 1 0 0,0-1-1 0 0,0 1 1 0 0,0-1-1 0 0,0 0 1 0 0,0 1-1 0 0,0-1 1 0 0,0 1-1 0 0,0-1 1 0 0,-1 0-1 0 0,1 1 1 0 0,-1-1-1 0 0,1 1 1 0 0,-1-1-1 0 0,1 0 1 0 0,-1 0-1 0 0,0 1 1 0 0,1-1-1 0 0,-1 0 1 0 0,-1 1-110 0 0,0 1 101 0 0,0 0 1 0 0,0 0 0 0 0,-1 0-1 0 0,0 0 1 0 0,1 0 0 0 0,-1-1-1 0 0,0 1 1 0 0,0-1 0 0 0,-1 0-1 0 0,-1 2-101 0 0,-10 4 0 0 0,11-5 0 0 0,0-1 0 0 0,0 0 0 0 0,0 0 0 0 0,0 0 0 0 0,0-1 0 0 0,-2 1 0 0 0,-4 1-379 0 0,-42 8 940 0 0,17-8-6086 0 0,16-3-523 0 0</inkml:trace>
  <inkml:trace contextRef="#ctx0" brushRef="#br0" timeOffset="3084.563">1566 264 5064 0 0,'0'0'232'0'0,"0"0"144"0"0,0 0 478 0 0,0 0 208 0 0,0 0 39 0 0,0 0-80 0 0,0 0-371 0 0,0 0-160 0 0,0 0-36 0 0,0 0-32 0 0,-4 8 162 0 0,-3 3-201 0 0,2-3-255 0 0,0 0 0 0 0,-1-1 1 0 0,0 1-1 0 0,-1-1 0 0 0,0 1-128 0 0,-74 68 1994 0 0,-29 39-1994 0 0,72-74 0 0 0,22-25 0 0 0,1 1 0 0 0,0 0 0 0 0,2 1 0 0 0,-7 11 0 0 0,15-21 0 0 0,1 0 0 0 0,0 0 0 0 0,0 1 0 0 0,-1 6 0 0 0,5-13 85 0 0,-1 0 1 0 0,1-1 0 0 0,0 1 0 0 0,0 0 0 0 0,0-1 0 0 0,0 1 0 0 0,0 0 0 0 0,0 0 0 0 0,0-1 0 0 0,0 1 0 0 0,1 0 0 0 0,-1-1-1 0 0,1 1 1 0 0,-1-1 0 0 0,1 1 0 0 0,0 0 0 0 0,-1-1 0 0 0,1 1 0 0 0,0-1 0 0 0,0 0 0 0 0,1 2-86 0 0,2 3 227 0 0,-3-3-225 0 0,1-1 0 0 0,0 1 0 0 0,0-1 0 0 0,0 1 0 0 0,0-1-1 0 0,0 0 1 0 0,0 0 0 0 0,1 0 0 0 0,0 1-2 0 0,9 9-1 0 0,32 51 1 0 0,-35-49 0 0 0,3 3 276 0 0,-8-11 19 0 0,1 0 0 0 0,-1 1 1 0 0,0 0-1 0 0,0 0 1 0 0,-1 0-1 0 0,2 7-295 0 0,-4-11 0 0 0,0 1 0 0 0,1-1 0 0 0,-1 0 0 0 0,1 1 0 0 0,0-1 0 0 0,0 0 0 0 0,0 0 0 0 0,0 0 0 0 0,0 0 0 0 0,1-1 0 0 0,-1 1 0 0 0,1-1 0 0 0,0 1 0 0 0,0-1 0 0 0,0 0 0 0 0,0 0 0 0 0,0 0 0 0 0,0 0 0 0 0,1-1 0 0 0,-1 1 0 0 0,0-1 0 0 0,2 0 0 0 0,9 3 0 0 0,0-1 0 0 0,1 0 0 0 0,-1-2 0 0 0,0 1 0 0 0,3-2 0 0 0,31 4 0 0 0,14 7-2793 0 0,-46-6 1771 0 0</inkml:trace>
  <inkml:trace contextRef="#ctx0" brushRef="#br0" timeOffset="4058.616">4795 350 10136 0 0,'0'-1'45'0'0,"0"0"1"0"0,-1 1-1 0 0,1-1 0 0 0,0 0 1 0 0,-1 0-1 0 0,1 1 1 0 0,-1-1-1 0 0,1 0 1 0 0,-1 1-1 0 0,1-1 1 0 0,-1 0-1 0 0,1 1 0 0 0,-1-1 1 0 0,0 1-1 0 0,1-1 1 0 0,-1 1-1 0 0,0-1 1 0 0,0 1-1 0 0,1-1 1 0 0,-1 1-1 0 0,0 0 0 0 0,0-1 1 0 0,0 1-1 0 0,1 0 1 0 0,-1 0-1 0 0,-1-1-45 0 0,-8 2 3403 0 0,16 15-2795 0 0,6 1-352 0 0,0-1 0 0 0,1 0 0 0 0,0-1-1 0 0,8 6-255 0 0,15 11 1024 0 0,14 9-1024 0 0,-33-28-2 0 0,-2 2 0 0 0,0 0 0 0 0,0 0-1 0 0,-1 2 1 0 0,9 14 2 0 0,-4-2 47 0 0,-1 2 0 0 0,-1 0 0 0 0,0 6-47 0 0,-9-21 173 0 0,9 22 294 0 0,-16-35-416 0 0,0 0 1 0 0,0 0 0 0 0,-1 0-1 0 0,1 0 1 0 0,-1 0 0 0 0,0 1-1 0 0,0-1 1 0 0,0 0-1 0 0,0 0 1 0 0,0 1 0 0 0,-1 0-52 0 0,-1 5 93 0 0,2-7-59 0 0,-1 1-1 0 0,1-1 1 0 0,-1 1-1 0 0,0-1 1 0 0,1 1-1 0 0,-1-1 1 0 0,-1 1-1 0 0,1-1 1 0 0,0 0-1 0 0,0 1 1 0 0,-1-1-1 0 0,0 0 1 0 0,1 0-1 0 0,-1 0-33 0 0,-8 8 57 0 0,-1-1 1 0 0,0 0-1 0 0,0-1 0 0 0,0 0 0 0 0,-1 0 0 0 0,0-2 0 0 0,-7 4-57 0 0,-23 7 1660 0 0,-28 9-1660 0 0,59-22 136 0 0,-25 7-1418 0 0,-26 4 1282 0 0,30-8-2483 0 0,0-2-1 0 0,-2-2 2484 0 0,7-1-1534 0 0</inkml:trace>
  <inkml:trace contextRef="#ctx0" brushRef="#br0" timeOffset="4958.966">4269 661 6448 0 0,'1'2'-196'0'0,"4"1"3544"0"0,-12-3-2660 0 0,0 1 1 0 0,0 0-1 0 0,0 1 1 0 0,-2 0-689 0 0,-18 3 1342 0 0,-10 3 274 0 0,-22-2-670 0 0,33-5-371 0 0,1 1 0 0 0,-12 4-575 0 0,-20 1-33 0 0,-57-1 33 0 0,-35-6 0 0 0,63 0 0 0 0,-91-6 0 0 0,53 1 2048 0 0,-102 8-2048 0 0,170-2 0 0 0,-9-2 0 0 0,-27-3 0 0 0,-64 7 0 0 0,30 5 0 0 0,79-7 0 0 0,28-1 0 0 0,-1 0 0 0 0,-9 3 0 0 0,-6 0 0 0 0,0-2 0 0 0,-1-1 0 0 0,-31-5 0 0 0,-35 0 0 0 0,68 3 0 0 0,0-1 0 0 0,-18-5 0 0 0,14 2 0 0 0,28 4 0 0 0,-1 0 0 0 0,0 0 0 0 0,0 1 0 0 0,0 1 0 0 0,0-1 0 0 0,0 2 0 0 0,-11 1 0 0 0,15 0 0 0 0</inkml:trace>
  <inkml:trace contextRef="#ctx0" brushRef="#br0" timeOffset="22509.938">1950 157 6448 0 0,'0'0'297'0'0,"0"-14"102"0"0,3-3 1498 0 0,1 0 0 0 0,3-9-1897 0 0,-6 19 916 0 0,-3 10 567 0 0,-5 10 508 0 0,-25 68 56 0 0,-11 51-2047 0 0,39-120 0 0 0,3-9 0 0 0,0 0 0 0 0,0 1 0 0 0,0-1 0 0 0,0 0 0 0 0,1 0 0 0 0,-1 1 0 0 0,1-1 0 0 0,0 1 0 0 0,0-1 0 0 0,0 0 0 0 0,0 1 0 0 0,0-1 0 0 0,2 4 0 0 0,0 0 0 0 0,2-1 0 0 0,-4-5 0 0 0,0 0 0 0 0,1 0 0 0 0,-1-1 0 0 0,0 1 0 0 0,1 0 0 0 0,-1-1 0 0 0,1 1 0 0 0,-1 0 0 0 0,1-1 0 0 0,0 1 0 0 0,-1-1 0 0 0,1 1 0 0 0,-1-1 0 0 0,1 1 0 0 0,0-1 0 0 0,0 1 0 0 0,-1-1 0 0 0,1 0 0 0 0,0 1 0 0 0,0-1 0 0 0,-1 0 0 0 0,1 0 0 0 0,0 1 0 0 0,0-1 0 0 0,5 1 0 0 0,11 8 566 0 0,0 0 0 0 0,1-2 0 0 0,0 0 0 0 0,0-1-566 0 0,-2 0-216 0 0,20 0 216 0 0,-35-6-61 0 0,1 0-1 0 0,0 1 1 0 0,0-1-1 0 0,-1 0 1 0 0,1 0-1 0 0,0 0 1 0 0,0-1-1 0 0,-1 1 1 0 0,1 0-1 0 0,0-1 1 0 0,0 1-1 0 0,-1-1 1 0 0,1 1-1 0 0,0-1 62 0 0,-2 0-4482 0 0,0 1-1566 0 0</inkml:trace>
  <inkml:trace contextRef="#ctx0" brushRef="#br0" timeOffset="22824.112">1832 278 13824 0 0,'-7'-15'1500'0'0,"7"15"-1500"0"0,1-1 0 0 0,-1 0 1 0 0,0 0-1 0 0,1 0 1 0 0,-1 0-1 0 0,1 0 0 0 0,-1 0 1 0 0,1 1-1 0 0,-1-1 1 0 0,1 0-1 0 0,0 0 0 0 0,-1 1 1 0 0,1-1-1 0 0,0 0 1 0 0,-1 1-1 0 0,1-1 0 0 0,0 1 1 0 0,0-1-1 0 0,0 1 1 0 0,-1-1-1 0 0,1 1 0 0 0,0 0 1 0 0,0-1-1 0 0,0 1 1 0 0,0 0-1 0 0,0 0 1 0 0,0 0-2 0 0,2-1 3 0 0,7-4 292 0 0,0 2 1 0 0,1 0-1 0 0,-1 0 1 0 0,1 1-1 0 0,0 0 1 0 0,4 0-295 0 0,21-4 272 0 0,31-6-267 0 0,43-11-211 0 0,-81 10-3795 0 0,-27 12 2468 0 0</inkml:trace>
  <inkml:trace contextRef="#ctx0" brushRef="#br0" timeOffset="23044.851">1890 83 13824 0 0,'-8'-11'1056'0'0,"4"-2"-612"0"0,4 12-444 0 0,0 1 0 0 0,0-1 1 0 0,0 0-1 0 0,0 1 1 0 0,0-1-1 0 0,0 1 0 0 0,0-1 1 0 0,0 0-1 0 0,0 1 1 0 0,0-1-1 0 0,0 0 0 0 0,0 1 1 0 0,1-1-1 0 0,-1 0 1 0 0,0 1-1 0 0,0-1 0 0 0,1 1 1 0 0,-1-1-1 0 0,0 1 1 0 0,1-1-1 0 0,-1 0 0 0 0,0 1 1 0 0,1 0-1 0 0,-1-1 1 0 0,1 1-1 0 0,-1-1 0 0 0,1 0 0 0 0,0 1 2 0 0,3-4-2 0 0,1 0 0 0 0,-1 1 0 0 0,1-1 0 0 0,0 1 0 0 0,0 0 0 0 0,0 1 0 0 0,0-1 0 0 0,0 1 0 0 0,0 0 0 0 0,1 0 0 0 0,-1 1 0 0 0,1-1 0 0 0,-1 1 0 0 0,4 0 0 0 0,16-2 0 0 0,0 2 0 0 0,18 0 0 0 0,-30 1 0 0 0,9 1-561 0 0,0 1 1 0 0,0 1 0 0 0,0 1 0 0 0,-1 1-1 0 0,14 5 561 0 0,-9-4-1022 0 0</inkml:trace>
  <inkml:trace contextRef="#ctx0" brushRef="#br0" timeOffset="23280.714">2289 176 10136 0 0,'1'1'18'0'0,"-1"0"0"0"0,0-1 0 0 0,1 1 0 0 0,-1 0 0 0 0,0 0 0 0 0,0-1 0 0 0,1 1 0 0 0,-1 0 1 0 0,0 0-1 0 0,0-1 0 0 0,0 1 0 0 0,0 0 0 0 0,0 0 0 0 0,0-1 0 0 0,0 1 0 0 0,0 0 0 0 0,0 0 0 0 0,-1-1 1 0 0,1 1-1 0 0,0 0 0 0 0,0 0 0 0 0,-1-1 0 0 0,1 1 0 0 0,-1 0 0 0 0,1-1 0 0 0,0 1 0 0 0,-1 0 0 0 0,0-1-18 0 0,-16 23 522 0 0,14-19-494 0 0,-12 11 498 0 0,11-12-281 0 0,1 1-1 0 0,-1-1 0 0 0,1 1 0 0 0,0 0 0 0 0,0-1 1 0 0,-2 5-245 0 0,-4 10 665 0 0,6-15-480 0 0,1 1 0 0 0,0 0-1 0 0,0-1 1 0 0,1 1 0 0 0,-1 0 0 0 0,1 0 0 0 0,0 0 0 0 0,-1 5-185 0 0,2-9 0 0 0,0 2 0 0 0,-1-1 0 0 0,1 1 0 0 0,0-1 0 0 0,0 1 0 0 0,0-1 0 0 0,0 1 0 0 0,0-1 0 0 0,0 1 0 0 0,1 0 0 0 0,-1-1 0 0 0,1 1 0 0 0,-1-1 0 0 0,1 0 0 0 0,-1 1 0 0 0,1-1 0 0 0,0 1 0 0 0,-1-1 0 0 0,5 3 0 0 0,-1 0 0 0 0,1-1 0 0 0,-1 0 0 0 0,1 0 0 0 0,0 0 0 0 0,0-1 0 0 0,0 0 0 0 0,1 0 0 0 0,-1 0 0 0 0,0 0 0 0 0,3-1 0 0 0,16 7 0 0 0,11 1 0 0 0,-23-5 237 0 0,-12-4-218 0 0,0 1-1 0 0,0-1 1 0 0,0 0-1 0 0,0 0 1 0 0,0 0-1 0 0,0 1 1 0 0,1-1-1 0 0,-1 0 1 0 0,0 0-1 0 0,0 0 1 0 0,0 1-1 0 0,0-1 1 0 0,0 0-1 0 0,0 0 1 0 0,0 1 0 0 0,0-1-1 0 0,0 0 1 0 0,0 0-1 0 0,0 1 1 0 0,0-1-1 0 0,0 0 1 0 0,0 0-1 0 0,0 0 1 0 0,0 1-1 0 0,-1-1 1 0 0,1 0-1 0 0,0 0 1 0 0,0 0-1 0 0,0 1 1 0 0,0-1-19 0 0,-15 13 1128 0 0,11-10-1002 0 0,-5 3-131 0 0,-1 0 0 0 0,1 0 0 0 0,-1-1-1 0 0,0-1 1 0 0,-1 0 0 0 0,1 0-1 0 0,-1-1 1 0 0,-5 1 5 0 0,-23 8-833 0 0,17-6-4131 0 0,12-6-4 0 0</inkml:trace>
  <inkml:trace contextRef="#ctx0" brushRef="#br0" timeOffset="23576.692">2478 235 11976 0 0,'0'0'546'0'0,"0"0"-10"0"0,-5 16-322 0 0,-2 42-214 0 0,3-40 459 0 0,1 0 1 0 0,0 6-460 0 0,1-8 379 0 0,0 1 0 0 0,-2-1 0 0 0,-1 5-379 0 0,-6 31 0 0 0,9-39 0 0 0,0-1 0 0 0,-1 1 0 0 0,0-1 0 0 0,-3 6 0 0 0,1-10-5279 0 0,5-8 942 0 0</inkml:trace>
  <inkml:trace contextRef="#ctx0" brushRef="#br0" timeOffset="23882.918">2456 276 8288 0 0,'1'-3'87'0'0,"1"1"0"0"0,-1-1 0 0 0,1 1-1 0 0,-1-1 1 0 0,1 1 0 0 0,0 0 0 0 0,0 0 0 0 0,0 0 0 0 0,0 0 0 0 0,0 0 0 0 0,1 0 0 0 0,-1 0 0 0 0,0 1 0 0 0,1-1 0 0 0,-1 1-1 0 0,1 0 1 0 0,0 0 0 0 0,-1 0 0 0 0,1 0 0 0 0,0 0 0 0 0,1 0-87 0 0,-1 1 210 0 0,-1 1 0 0 0,1-1 0 0 0,-1 1 0 0 0,0 0-1 0 0,1 0 1 0 0,-1 0 0 0 0,0 0 0 0 0,0 0 0 0 0,0 0 0 0 0,0 1 0 0 0,0-1-1 0 0,0 1 1 0 0,1 0-210 0 0,6 5 855 0 0,-7-5-784 0 0,0 0 0 0 0,-1 0 0 0 0,1-1 0 0 0,-1 1 0 0 0,0 0 0 0 0,1 1 0 0 0,-1-1 0 0 0,0 0 0 0 0,0 0 0 0 0,-1 0 0 0 0,1 1 0 0 0,0-1 0 0 0,-1 0 0 0 0,1 1 0 0 0,-1-1 0 0 0,0 0 0 0 0,0 1 0 0 0,0-1 0 0 0,0 1 0 0 0,0-1 0 0 0,0 0 0 0 0,-1 1 0 0 0,1-1 0 0 0,-1 1-71 0 0,-2 3 131 0 0,1 0 1 0 0,-2 1 0 0 0,1-1-1 0 0,-1-1 1 0 0,0 1 0 0 0,0-1 0 0 0,0 1-1 0 0,-1-1 1 0 0,0 0 0 0 0,0-1 0 0 0,0 1-1 0 0,-1-1 1 0 0,1 0 0 0 0,-1 0-1 0 0,-6 2-131 0 0,-6 1-79 0 0,0 0 0 0 0,-1-2 0 0 0,0 0-1 0 0,-7 1 80 0 0,22-5-84 0 0,-3-1-391 0 0,1-3-32 0 0</inkml:trace>
  <inkml:trace contextRef="#ctx0" brushRef="#br0" timeOffset="24411.648">2896 188 11976 0 0,'0'0'266'0'0,"-13"3"769"0"0,4 1-1034 0 0,0 2 0 0 0,1-1 0 0 0,-1 1 0 0 0,1 0 0 0 0,0 1 0 0 0,1 0 0 0 0,0 0 0 0 0,0 1 1 0 0,0 0-1 0 0,0 1-1 0 0,4-4 144 0 0,0-1 0 0 0,1 1 1 0 0,-1 0-1 0 0,1-1 1 0 0,0 1-1 0 0,1 0 1 0 0,-1 0-1 0 0,1 1 0 0 0,0-1 1 0 0,0 0-1 0 0,0 0 1 0 0,1 1-1 0 0,0 0-144 0 0,0-3 48 0 0,0 0-1 0 0,0 0 1 0 0,1 0-1 0 0,-1 0 1 0 0,1 0-1 0 0,0 0 1 0 0,-1 0-1 0 0,1 0 1 0 0,1-1-1 0 0,-1 1 1 0 0,0 0-1 0 0,1 0 1 0 0,-1-1-1 0 0,1 1 1 0 0,0-1 0 0 0,0 0-1 0 0,0 1 1 0 0,0-1-1 0 0,0 0 1 0 0,1 0-1 0 0,-1 0 1 0 0,0-1-1 0 0,2 2-47 0 0,3 0 70 0 0,-1 0 0 0 0,1 0 0 0 0,-1-1 0 0 0,1 0-1 0 0,0 0 1 0 0,0-1 0 0 0,0 0 0 0 0,0 0 0 0 0,0 0-1 0 0,0-1 1 0 0,0 0 0 0 0,0 0 0 0 0,0-1 0 0 0,0 0 0 0 0,0 0-1 0 0,2-1-69 0 0,2-1-282 0 0,1-1 0 0 0,0 0 0 0 0,-1-1-1 0 0,0 0 1 0 0,0 0 0 0 0,0-1 0 0 0,7-6 282 0 0,-11 9-16 0 0,-28 41 16 0 0,19-35 182 0 0,1 1 1 0 0,-1 0 0 0 0,1 0-1 0 0,0 0 1 0 0,0 0 0 0 0,1 0-1 0 0,-1 0 1 0 0,1 0-1 0 0,-1 0 1 0 0,2 2-183 0 0,-1-5 8 0 0,0 0 0 0 0,0 1 1 0 0,0-1-1 0 0,1 0 0 0 0,-1 0 0 0 0,1 0 0 0 0,-1 0 1 0 0,1 0-1 0 0,-1 0 0 0 0,1 0 0 0 0,0 0 0 0 0,-1 0 0 0 0,1 0 1 0 0,0 0-1 0 0,0 0 0 0 0,0 0 0 0 0,0-1 0 0 0,0 1 0 0 0,0 0 1 0 0,0-1-1 0 0,0 1 0 0 0,0 0-8 0 0,24 9-15 0 0,-22-9 15 0 0,1 0 0 0 0,0-1 0 0 0,0 0 0 0 0,0 1 0 0 0,0-2 0 0 0,0 1 0 0 0,0 0 0 0 0,0-1 0 0 0,0 1 0 0 0,0-1 0 0 0,3-2 0 0 0,-1 1 0 0 0,1 0 0 0 0,-1 0 0 0 0,0-1 0 0 0,0 0 0 0 0,-1 0 0 0 0,5-3 0 0 0,-7 3 0 0 0,0 0 0 0 0,1 1 0 0 0,-1-1 0 0 0,0 0 0 0 0,0 0 0 0 0,0-1 0 0 0,-1 1 0 0 0,1 0 0 0 0,0-4 0 0 0,-2 6 0 0 0,0-1 0 0 0,-1 1 0 0 0,1-1 0 0 0,-1 1 0 0 0,0-1 0 0 0,1 1 0 0 0,-1-1 0 0 0,0 0 0 0 0,0 1 0 0 0,0-1 0 0 0,0 0 0 0 0,0 1 0 0 0,-1-1 0 0 0,1 1 0 0 0,0-1 0 0 0,-1 0 0 0 0,1 1 0 0 0,-1-1 0 0 0,1 1 0 0 0,-1-1 0 0 0,0 1 0 0 0,0 0 0 0 0,0-1 0 0 0,0 1 0 0 0,0 0 0 0 0,0-1 0 0 0,-4-3 0 0 0,0 0 0 0 0,0 0 0 0 0,0 1 0 0 0,0-1 0 0 0,-1 1 0 0 0,0 1 0 0 0,0-1 0 0 0,-6-2 0 0 0,2 1 0 0 0,-1 1 0 0 0,1 0 0 0 0,-1 1 0 0 0,0 0 0 0 0,0 0 0 0 0,0 1-2373 0 0,11 2-3085 0 0</inkml:trace>
  <inkml:trace contextRef="#ctx0" brushRef="#br0" timeOffset="24741.885">3301 176 11976 0 0,'-6'4'1082'0'0,"-16"5"-920"0"0,19-9-159 0 0,0 1 1 0 0,0 0-1 0 0,1 0 0 0 0,-1 0 0 0 0,0 1 1 0 0,0-1-1 0 0,1 1 0 0 0,-1-1 0 0 0,1 1 0 0 0,0 0 1 0 0,-1 0-1 0 0,1 0 0 0 0,0 0 0 0 0,0 0 0 0 0,0 0 1 0 0,-1 2-4 0 0,0 2 3 0 0,1-3 15 0 0,1 0 0 0 0,-1 1 0 0 0,1-1 0 0 0,0 0 0 0 0,-1 1 0 0 0,2-1 0 0 0,-2 2-18 0 0,2-3 13 0 0,0-1 0 0 0,0 0 1 0 0,0 0-1 0 0,1 1 0 0 0,-1-1 1 0 0,0 0-1 0 0,0 0 0 0 0,1 0 1 0 0,-1 1-1 0 0,1-1 0 0 0,-1 0 1 0 0,1 0-1 0 0,-1 0 0 0 0,1 0 1 0 0,0 0-1 0 0,-1 0 0 0 0,1 0 1 0 0,0 0-1 0 0,0 0 1 0 0,0 0-1 0 0,0-1 0 0 0,0 1 1 0 0,0 0-1 0 0,1 0-13 0 0,15 10 767 0 0,1-1 1 0 0,18 8-768 0 0,-25-13 72 0 0,-1 0-72 0 0,-1 0 0 0 0,1 0 0 0 0,-1 0 0 0 0,0 1 0 0 0,6 7 0 0 0,-14-13 16 0 0,1 1 0 0 0,-1 0 0 0 0,0 0 1 0 0,-1 0-1 0 0,1 0 0 0 0,0 0 0 0 0,0 1 1 0 0,0-1-1 0 0,-1 0 0 0 0,1 0 0 0 0,0 0 1 0 0,-1 1-1 0 0,1-1 0 0 0,-1 0 0 0 0,0 1 1 0 0,1-1-1 0 0,-1 1-16 0 0,0-1 35 0 0,0 0 0 0 0,0 0 0 0 0,0 0-1 0 0,-1 0 1 0 0,1 0 0 0 0,0 0 0 0 0,0 0 0 0 0,-1 0 0 0 0,1 0 0 0 0,-1 0 0 0 0,1 0 0 0 0,-1 0 0 0 0,1-1-1 0 0,-1 1 1 0 0,0 0 0 0 0,1 0 0 0 0,-1-1 0 0 0,0 1-35 0 0,-3 2 158 0 0,0 0 1 0 0,-1 0-1 0 0,1 0 0 0 0,-1-1 1 0 0,1 0-1 0 0,-1 0 0 0 0,-1 0-158 0 0,2 0 35 0 0,-65 23 48 0 0,38-17-4940 0 0,19-4-552 0 0</inkml:trace>
  <inkml:trace contextRef="#ctx0" brushRef="#br0" timeOffset="25201.915">3589 243 11976 0 0,'0'0'266'0'0,"-4"16"769"0"0,-5 9-780 0 0,5-14 2 0 0,0 0-1 0 0,1 0 1 0 0,0 0-1 0 0,0 0 1 0 0,1 0-1 0 0,1 1 1 0 0,0 3-257 0 0,1-13 15 0 0,0 0 1 0 0,0 0 0 0 0,0 0 0 0 0,0 0-1 0 0,0 0 1 0 0,1 0 0 0 0,-1 0-1 0 0,1 0 1 0 0,-1 0 0 0 0,1 0 0 0 0,0-1-1 0 0,0 1 1 0 0,0 0 0 0 0,0 0 0 0 0,0-1-1 0 0,0 1 1 0 0,0 0 0 0 0,0-1 0 0 0,1 0-1 0 0,1 2-15 0 0,-1-2 50 0 0,0 1 0 0 0,0-1 0 0 0,0 0 0 0 0,0 0 0 0 0,1-1 0 0 0,-1 1 0 0 0,1 0 0 0 0,-1-1 0 0 0,0 1 0 0 0,1-1-1 0 0,-1 0 1 0 0,1 0 0 0 0,-1 0 0 0 0,3 0-50 0 0,4-1 135 0 0,0 0-1 0 0,0-1 1 0 0,0 0-1 0 0,-1-1 0 0 0,1 0 1 0 0,-1 0-1 0 0,1-1 1 0 0,3-3-135 0 0,-4 2 88 0 0,-1 0 1 0 0,1-1-1 0 0,-1 0 1 0 0,-1 0 0 0 0,1 0-1 0 0,-1-1 1 0 0,0 0-1 0 0,0 0 1 0 0,-1-1-1 0 0,0 0 1 0 0,-1 0-1 0 0,0 0 1 0 0,0 0-1 0 0,0-1 1 0 0,-1 1-1 0 0,1-6-88 0 0,-3 8-14 0 0,1 0 0 0 0,-1 0-1 0 0,0-1 1 0 0,-1 1 0 0 0,0 0-1 0 0,0-1 1 0 0,0 1 0 0 0,-1 0 0 0 0,0-1-1 0 0,0 1 1 0 0,-1-1 14 0 0,1 2-33 0 0,-1 0-1 0 0,1 1 1 0 0,-2-1 0 0 0,1 1-1 0 0,0 0 1 0 0,-1 0 0 0 0,0 0 0 0 0,0 0-1 0 0,0 0 1 0 0,0 1 0 0 0,0-1 0 0 0,-1 1-1 0 0,0 0 1 0 0,0 0 0 0 0,-1-1 33 0 0,0 1-27 0 0,1 1 1 0 0,0 0-1 0 0,-1 0 0 0 0,1 1 1 0 0,-1-1-1 0 0,1 1 0 0 0,-1 0 1 0 0,1 0-1 0 0,-1 1 1 0 0,0-1-1 0 0,0 1 0 0 0,1 0 1 0 0,-1 0-1 0 0,0 1 0 0 0,0-1 1 0 0,1 1-1 0 0,-1 0 1 0 0,0 0-1 0 0,1 1 0 0 0,-1-1 1 0 0,1 1-1 0 0,0 0 1 0 0,0 0-1 0 0,-1 1 0 0 0,1-1 1 0 0,1 1-1 0 0,-1 0 0 0 0,-2 2 27 0 0,3-3 0 0 0,0 1 0 0 0,0 0 0 0 0,1 0 0 0 0,-1 0 0 0 0,1 1 0 0 0,-1-1 0 0 0,1 0 0 0 0,0 1 0 0 0,0 0 0 0 0,0-1 0 0 0,1 1 0 0 0,0 0 0 0 0,-2 4 0 0 0,3-6 0 0 0,0 0 0 0 0,0 0 0 0 0,0 0 0 0 0,0 0 0 0 0,0 0 0 0 0,0 0 0 0 0,0 0 0 0 0,1 0 0 0 0,-1 0 0 0 0,1 0 0 0 0,-1 0 0 0 0,1 0 0 0 0,0 0 0 0 0,0 0 0 0 0,0-1 0 0 0,0 1 0 0 0,0 0 0 0 0,0 0 0 0 0,1-1 0 0 0,-1 1 0 0 0,0-1 0 0 0,1 1 0 0 0,-1-1 0 0 0,1 0 0 0 0,0 0 0 0 0,-1 0 0 0 0,1 1 0 0 0,1-1 0 0 0,4 3 182 0 0,0-1 0 0 0,0 0-1 0 0,0-1 1 0 0,1 1-1 0 0,-1-2 1 0 0,0 1-1 0 0,1-1 1 0 0,-1 0-1 0 0,6 0-181 0 0,-1-1 72 0 0,1 0-1 0 0,-1 0 1 0 0,1-2 0 0 0,-1 1-1 0 0,6-3-71 0 0,-14 3-34 0 0,0 0-1 0 0,-1 0 0 0 0,1 0 1 0 0,0-1-1 0 0,-1 1 0 0 0,0-1 1 0 0,1 0-1 0 0,-1 0 0 0 0,1-1 35 0 0,-3 2-256 0 0</inkml:trace>
  <inkml:trace contextRef="#ctx0" brushRef="#br0" timeOffset="27170.613">2748 994 8288 0 0,'2'-1'89'0'0,"0"1"1"0"0,1 0-1 0 0,-1-1 1 0 0,0 0-1 0 0,0 1 1 0 0,0-1-1 0 0,0 0 1 0 0,0 0-1 0 0,1-1-89 0 0,10-4 523 0 0,-12 6-399 0 0,-1 0 0 0 0,1 0 0 0 0,-1-1 0 0 0,0 1 0 0 0,1 0 0 0 0,-1 0 0 0 0,1 0 0 0 0,-1-1 0 0 0,1 1 0 0 0,-1 0 0 0 0,1 0 0 0 0,-1 0 0 0 0,1 0 0 0 0,-1 0 0 0 0,1 0 0 0 0,-1 0 0 0 0,1 0 0 0 0,-1 0 0 0 0,1 0 0 0 0,-1 0 0 0 0,1 1 0 0 0,-1-1 0 0 0,0 0 0 0 0,1 0-124 0 0,-1 1 161 0 0,0-1-1 0 0,0 1 1 0 0,1 0 0 0 0,-1-1 0 0 0,0 1 0 0 0,0 0 0 0 0,0-1 0 0 0,0 1 0 0 0,0 0 0 0 0,-1-1 0 0 0,1 1 0 0 0,0 0 0 0 0,0-1 0 0 0,0 1 0 0 0,-1 0 0 0 0,1-1 0 0 0,0 1-161 0 0,-4 12 252 0 0,4-10-103 0 0,-1 0-1 0 0,0 0 0 0 0,0 0 1 0 0,0 0-1 0 0,0 0 1 0 0,-1 0-1 0 0,1-1 0 0 0,-2 3-148 0 0,1-3 84 0 0,1 1 0 0 0,-1 0 0 0 0,1 0 0 0 0,0 0 0 0 0,-1 0 0 0 0,2 0-1 0 0,-2 1-83 0 0,-3 13 21 0 0,-2 0-21 0 0,1 1 0 0 0,1 0 0 0 0,-1 6 0 0 0,-1 6 0 0 0,6-28 0 0 0,0 1 0 0 0,1 0 0 0 0,-1 0 0 0 0,1-1 0 0 0,0 1 0 0 0,0 0 0 0 0,0 0 0 0 0,0 0 0 0 0,1-1 0 0 0,-1 1 0 0 0,1 0 0 0 0,-1 0 0 0 0,1-1 0 0 0,0 1 0 0 0,0-1 0 0 0,0 1 0 0 0,0 0 0 0 0,1-1 0 0 0,-1 0 0 0 0,1 1 0 0 0,0-1 0 0 0,-1 0 0 0 0,1 0 0 0 0,2 2 0 0 0,-1-1 0 0 0,1 0 0 0 0,0-1 0 0 0,0 1 0 0 0,0-1 0 0 0,0 1 0 0 0,0-1 0 0 0,0 0 0 0 0,1-1 0 0 0,-1 1 0 0 0,1-1 0 0 0,-1 0 0 0 0,1 0 0 0 0,0 0 0 0 0,1-1 0 0 0,19 2 1052 0 0,0-2-1 0 0,7-2-1051 0 0,35 0-2167 0 0,-66 2-2131 0 0,5-5-1315 0 0</inkml:trace>
  <inkml:trace contextRef="#ctx0" brushRef="#br0" timeOffset="27469.564">2695 1100 11976 0 0,'0'0'546'0'0,"0"0"-10"0"0,13-8 127 0 0,-9 5-581 0 0,1 0 1 0 0,0 0-1 0 0,-1 1 1 0 0,1 0-1 0 0,0 0 1 0 0,1 1-1 0 0,-1-1 1 0 0,3 0-83 0 0,46-5 759 0 0,-23 4-571 0 0,111-11-188 0 0,-140 14-3 0 0,26-4-4206 0 0,22-1 4209 0 0,-49 5-4772 0 0</inkml:trace>
  <inkml:trace contextRef="#ctx0" brushRef="#br0" timeOffset="27747.729">2769 966 13824 0 0,'0'0'314'0'0,"0"0"46"0"0,0 0 22 0 0,0 0-50 0 0,7-4-208 0 0,-1 1-124 0 0,1 0 0 0 0,-1 0 0 0 0,1 1 0 0 0,0-1 0 0 0,0 1 0 0 0,0 1 0 0 0,5-1 0 0 0,54-4 0 0 0,-52 5 0 0 0,38 0-401 0 0,-30 1-3417 0 0,-4 0-955 0 0</inkml:trace>
  <inkml:trace contextRef="#ctx0" brushRef="#br0" timeOffset="28011.096">3254 1147 11976 0 0,'-2'1'95'0'0,"-1"0"1"0"0,0 1 0 0 0,1-1 0 0 0,0 1 0 0 0,-1 0 0 0 0,1 0 0 0 0,0 0-1 0 0,0 0 1 0 0,0 0 0 0 0,0 0 0 0 0,0 1 0 0 0,0-1 0 0 0,1 0 0 0 0,-1 1-1 0 0,1 0 1 0 0,0-1 0 0 0,-1 2-96 0 0,-14 22 1115 0 0,8-16-1011 0 0,1 0 1 0 0,0 1 0 0 0,0-1 0 0 0,1 2 0 0 0,1-1-105 0 0,-14 24 84 0 0,13-23-84 0 0,1 0 0 0 0,0 1 0 0 0,1 0 0 0 0,-1 3 0 0 0,5-15 15 0 0,-1 1 0 0 0,1-1 0 0 0,0 1 0 0 0,-1-1 1 0 0,1 0-1 0 0,0 1 0 0 0,0-1 0 0 0,0 1 1 0 0,0-1-1 0 0,0 1 0 0 0,0-1 0 0 0,0 0 1 0 0,1 1-1 0 0,-1-1 0 0 0,0 1 0 0 0,1-1 1 0 0,-1 0-1 0 0,1 1 0 0 0,0-1 0 0 0,-1 0 1 0 0,2 1-16 0 0,-1-1 50 0 0,0 1 0 0 0,1-1 0 0 0,-1 0 1 0 0,1 0-1 0 0,-1 0 0 0 0,1 0 1 0 0,-1 0-1 0 0,1 0 0 0 0,0 0 0 0 0,0 0 1 0 0,-1-1-1 0 0,1 1 0 0 0,0-1 1 0 0,1 1-52 0 0,7 0 206 0 0,0 0 0 0 0,0 0 0 0 0,-1-1 0 0 0,1-1-1 0 0,7 0-204 0 0,251-32 1219 0 0,-233 24-3009 0 0,-32 8 1616 0 0,15-5-848 0 0</inkml:trace>
  <inkml:trace contextRef="#ctx0" brushRef="#br0" timeOffset="28495.004">1674 501 10136 0 0,'0'0'230'0'0,"0"0"30"0"0,0 0 19 0 0,0 0 37 0 0,0 0 125 0 0,0 0 58 0 0,0 0 12 0 0,0 0 1 0 0,0 0 0 0 0,0 0 0 0 0,0 0 0 0 0,-1 1-70 0 0,-6 3-292 0 0,6-4-149 0 0,1 0 0 0 0,-1 0 1 0 0,1 1-1 0 0,-1-1 1 0 0,1 0-1 0 0,0 0 1 0 0,-1 0-1 0 0,1 1 0 0 0,0-1 1 0 0,-1 0-1 0 0,1 0 1 0 0,-1 1-1 0 0,1-1 0 0 0,0 0 1 0 0,0 1-1 0 0,-1-1 1 0 0,1 0-1 0 0,0 1 1 0 0,0-1-1 0 0,-1 0 0 0 0,1 1 1 0 0,0-1-1 0 0,0 1 1 0 0,0-1-1 0 0,-1 0 1 0 0,1 1-1 0 0,0-1 0 0 0,0 1 1 0 0,0-1-1 0 0,0 1 1 0 0,0-1-1 0 0,0 0 1 0 0,0 1-1 0 0,0-1 0 0 0,0 1-1 0 0,0 1 39 0 0,-9 21 978 0 0,-2 8-75 0 0,6-9-1097 0 0,-1 6 1488 0 0,-1 14-1333 0 0,6-33 147 0 0,1 1 1 0 0,-1-1 0 0 0,2 0 0 0 0,-1 0 0 0 0,1 0-1 0 0,2 8-147 0 0,3 13 0 0 0,-5-21 0 0 0,0 0 0 0 0,1 0 0 0 0,1 0 0 0 0,2 7 0 0 0,0-5 10 0 0,0-1-1 0 0,1 0 1 0 0,0 0-1 0 0,1 0 1 0 0,0-1-1 0 0,0 1 1 0 0,1-2-1 0 0,6 6-9 0 0,-1-2-187 0 0,1-1-1 0 0,1 0 1 0 0,0-1-1 0 0,0-1 1 0 0,6 3 187 0 0,6 1-4482 0 0,-2 1-1566 0 0</inkml:trace>
  <inkml:trace contextRef="#ctx0" brushRef="#br0" timeOffset="29244.596">4371 405 8288 0 0,'0'0'190'0'0,"0"0"28"0"0,0 0 7 0 0,2 0-33 0 0,2 0 6 0 0,0 0-1 0 0,1 0 1 0 0,-1 0 0 0 0,1 1 0 0 0,-1-1-1 0 0,0 1 1 0 0,1 0 0 0 0,-1 1-1 0 0,0-1 1 0 0,0 1 0 0 0,0 0-1 0 0,0 0 1 0 0,0 0 0 0 0,0 0 0 0 0,-1 1-1 0 0,1-1 1 0 0,-1 1 0 0 0,4 3-198 0 0,9 9 568 0 0,-13-13-557 0 0,0 1 1 0 0,0-1-1 0 0,0 1 0 0 0,-1 0 0 0 0,1 0 0 0 0,-1 0 0 0 0,0 0 0 0 0,0 0 0 0 0,0 0 1 0 0,2 3-12 0 0,5 14 678 0 0,-7-16-506 0 0,0 0-1 0 0,-1 0 1 0 0,1 0 0 0 0,-1 0-1 0 0,1 0 1 0 0,-1 0 0 0 0,0 4-172 0 0,0 12 194 0 0,0 0 1 0 0,-1 0 0 0 0,-2 0 0 0 0,0 0 0 0 0,-1 0 0 0 0,-1-1 0 0 0,0 1 0 0 0,-2-1 0 0 0,0 0 0 0 0,-1 0-1 0 0,-6 10-194 0 0,12-29-9 0 0,-35 76 250 0 0,29-64 35 0 0,0-1 1 0 0,-1 0-1 0 0,0 0 0 0 0,0-1 1 0 0,-4 3-277 0 0,-22 14-2395 0 0,33-27 2273 0 0,0 1-1 0 0,0-1 0 0 0,0 0 1 0 0,0 0-1 0 0,0 1 0 0 0,0-1 1 0 0,0 0-1 0 0,0 0 0 0 0,0 0 1 0 0,0 0-1 0 0,0 0 0 0 0,0 0 1 0 0,0 0-1 0 0,0-1 123 0 0,0 1-293 0 0,-2 0-731 0 0</inkml:trace>
  <inkml:trace contextRef="#ctx0" brushRef="#br0" timeOffset="29646.712">4470 245 11976 0 0,'0'0'266'0'0,"0"0"44"0"0,1-1 15 0 0,0-2-306 0 0,1 0 1 0 0,-1 0 0 0 0,1 0-1 0 0,-1 0 1 0 0,1 0-1 0 0,0 0 1 0 0,0 1-1 0 0,0-1 1 0 0,0 1-1 0 0,1 0 1 0 0,-1-1 0 0 0,1 1-1 0 0,-1 0 1 0 0,1 0-1 0 0,0 1 1 0 0,0-1-1 0 0,0 1 1 0 0,0-1-1 0 0,0 1 1 0 0,0 0 0 0 0,1 0-20 0 0,1 0 85 0 0,0 0 0 0 0,0 0 0 0 0,0 0 0 0 0,0 1 0 0 0,0 0 0 0 0,0 0 0 0 0,0 0 0 0 0,0 1 0 0 0,0-1 0 0 0,0 1 0 0 0,0 1 0 0 0,1-1-85 0 0,-4 0 28 0 0,-1 0 0 0 0,1-1 1 0 0,-1 1-1 0 0,1 0 0 0 0,-1 0 1 0 0,1 0-1 0 0,-1 0 0 0 0,0 0 1 0 0,1 1-1 0 0,-1-1 0 0 0,0 0 1 0 0,0 1-1 0 0,0-1 0 0 0,0 1 1 0 0,0-1-1 0 0,0 1 0 0 0,0-1 1 0 0,0 1-1 0 0,-1-1 0 0 0,1 1 1 0 0,-1 0-1 0 0,1-1 0 0 0,-1 1 1 0 0,0 0-1 0 0,1 0 0 0 0,-1-1 1 0 0,0 1-1 0 0,0 0 0 0 0,0 0 1 0 0,-1 0-1 0 0,1-1 0 0 0,0 1 1 0 0,-1 0-1 0 0,1-1 0 0 0,-1 1 1 0 0,0 1-29 0 0,-1 4 225 0 0,-1 1 1 0 0,-1 0 0 0 0,0-1 0 0 0,0 0 0 0 0,0 0 0 0 0,-1 0 0 0 0,0 0 0 0 0,-5 5-226 0 0,-4 5 224 0 0,-10 23-208 0 0,23-39-16 0 0,1-1 0 0 0,0 0 0 0 0,0 0 0 0 0,0 1 0 0 0,-1-1 0 0 0,1 0 0 0 0,0 0 0 0 0,0 1 0 0 0,0-1 0 0 0,0 0 0 0 0,0 0 0 0 0,0 1 0 0 0,0-1 0 0 0,0 0 0 0 0,0 1 0 0 0,0-1 0 0 0,0 0 0 0 0,0 1 0 0 0,0-1 0 0 0,0 0 0 0 0,0 0 0 0 0,0 1 0 0 0,0-1 0 0 0,0 0 0 0 0,0 1 0 0 0,0-1 0 0 0,0 0 0 0 0,0 0 0 0 0,0 1 0 0 0,1-1 0 0 0,-1 0 0 0 0,0 0 0 0 0,0 1 0 0 0,0-1 0 0 0,0 0 0 0 0,1 0 0 0 0,-1 0 0 0 0,0 1 0 0 0,0-1 0 0 0,1 0 0 0 0,-1 0 0 0 0,0 0 0 0 0,0 0 0 0 0,1 0 0 0 0,-1 1 0 0 0,0-1 0 0 0,0 0 0 0 0,1 0 0 0 0,-1 0 0 0 0,0 0 0 0 0,1 0 0 0 0,-1 0 0 0 0,0 0 0 0 0,1 0 0 0 0,-1 0 0 0 0,0 0 0 0 0,1 0 0 0 0,4 1 0 0 0,0 0 0 0 0,1-1 0 0 0,-1 0 0 0 0,1 0 0 0 0,-1 0 0 0 0,0-1 0 0 0,1 0 0 0 0,-1 0 0 0 0,0 0 0 0 0,2-1 0 0 0,13-2 0 0 0,15-4-1157 0 0,-14 5-4629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0:10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8288 0 0,'0'0'190'0'0,"0"0"28"0"0,0 0 7 0 0,0 0 43 0 0,0 0 159 0 0,0 0 70 0 0,0 0 14 0 0,0 0 1 0 0,0 0 0 0 0,0 0 0 0 0,0 0 0 0 0,0 0 0 0 0,0 0 0 0 0,0 0 0 0 0,9 4 1024 0 0,-3-2-1200 0 0,0 0 0 0 0,0-1 0 0 0,0 0 1 0 0,1 0-1 0 0,-1-1 0 0 0,0 0 1 0 0,0 0-1 0 0,0 0 0 0 0,1-1 1 0 0,-1 0-1 0 0,3-1-336 0 0,1 1-7 0 0,0 0 1 0 0,1 0-1 0 0,5 1 7 0 0,9 0 0 0 0,0-1 0 0 0,0 0 0 0 0,13-4 0 0 0,26-2 0 0 0,-45 6-126 0 0,-9-1-150 0 0,-1 2 0 0 0,1-1 0 0 0,0 1 0 0 0,-1 1 0 0 0,1 0 0 0 0,4 1 276 0 0,-13-2-1011 0 0,-1 0-11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38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14 9672 0 0,'1'-1'211'0'0,"0"0"-168"0"0,-1 1 0 0 0,1 0 0 0 0,-1 0-1 0 0,1-1 1 0 0,-1 1 0 0 0,1 0 0 0 0,-1 0 0 0 0,0-1-1 0 0,1 1 1 0 0,-1-1 0 0 0,0 1 0 0 0,1 0 0 0 0,-1-1-1 0 0,0 1 1 0 0,1-1 0 0 0,-1 1 0 0 0,0-1 0 0 0,0 1-1 0 0,0 0 1 0 0,1-1 0 0 0,-1 1 0 0 0,0-1 0 0 0,0 1-1 0 0,0-1-42 0 0,0 0 1068 0 0,0 1 354 0 0,0 0 67 0 0,0 0-116 0 0,0 0-541 0 0,0 0-236 0 0,0 0-48 0 0,0 0 4 0 0,0 0 60 0 0,0 0 27 0 0,-12-2 1105 0 0,9 3-1609 0 0,-1 0 0 0 0,0 0 1 0 0,1 0-1 0 0,-1 0 1 0 0,1 1-1 0 0,-1-1 0 0 0,1 1 1 0 0,0 0-1 0 0,-1 0 0 0 0,1 0 1 0 0,0 1-1 0 0,0-1 1 0 0,1 1-1 0 0,-1 0 0 0 0,0 0-135 0 0,-4 5 111 0 0,1-1 1 0 0,0 2-1 0 0,0-1 0 0 0,1 1 0 0 0,0-1 0 0 0,-2 7-111 0 0,-22 57 363 0 0,28-68-337 0 0,-18 41 215 0 0,10-26-65 0 0,2 1 1 0 0,-4 11-177 0 0,4-3 123 0 0,1 0 0 0 0,1 1 0 0 0,-1 24-123 0 0,5-40 34 0 0,1 1-1 0 0,1-1 0 0 0,0 1 1 0 0,0-1-1 0 0,2 0 1 0 0,0 1-1 0 0,0-1 1 0 0,1-1-1 0 0,2 6-33 0 0,-4-14 19 0 0,0 0 0 0 0,1 0-1 0 0,-1 0 1 0 0,0 0 0 0 0,1 0-1 0 0,0 0 1 0 0,0-1 0 0 0,0 1-1 0 0,1-1 1 0 0,-1 0 0 0 0,1 0 0 0 0,3 2-19 0 0,-4-3 4 0 0,0 0 0 0 0,0-1 1 0 0,0 1-1 0 0,0-1 1 0 0,0 0-1 0 0,0 0 1 0 0,0 0-1 0 0,1-1 0 0 0,-1 1 1 0 0,0-1-1 0 0,1 0 1 0 0,-1 0-1 0 0,0 0 0 0 0,1 0 1 0 0,-1 0-1 0 0,0-1 1 0 0,0 1-1 0 0,1-1-4 0 0,7-2 42 0 0,-1-1 0 0 0,1 0 0 0 0,-1-1 0 0 0,0 0 0 0 0,0-1 0 0 0,-1 0 0 0 0,1 0 0 0 0,6-7-42 0 0,-10 9 33 0 0,-1-1-1 0 0,1-1 1 0 0,-1 1 0 0 0,0-1-1 0 0,0 0 1 0 0,-1 0-1 0 0,1-1 1 0 0,-1 1 0 0 0,-1-1-1 0 0,1 0 1 0 0,-1 0 0 0 0,-1 0-1 0 0,2-3-32 0 0,-4 8 12 0 0,1 0 1 0 0,-1 0-1 0 0,1-1 0 0 0,-1 1 1 0 0,0 0-1 0 0,0-1 0 0 0,0 1 1 0 0,0 0-1 0 0,-1-1 0 0 0,1 1 0 0 0,0 0 1 0 0,-1 0-1 0 0,0-1 0 0 0,1 1 1 0 0,-1 0-1 0 0,0 0 0 0 0,0 0 1 0 0,0 0-1 0 0,-1 0 0 0 0,1 0 0 0 0,0 0 1 0 0,-1 0-1 0 0,1 1 0 0 0,-1-1 1 0 0,1 0-1 0 0,-1 1 0 0 0,-1-1-12 0 0,-2-1 26 0 0,1 0 0 0 0,-1 1 0 0 0,0-1-1 0 0,0 1 1 0 0,0 1 0 0 0,0-1 0 0 0,0 1 0 0 0,0-1 0 0 0,0 2-1 0 0,0-1 1 0 0,-4 0-26 0 0,-2 0-125 0 0,-1 1 0 0 0,1 0 0 0 0,0 1 0 0 0,-1 0 125 0 0,7 0-362 0 0,0 0 0 0 0,0 1 0 0 0,0-1 0 0 0,0 1 0 0 0,0 0 0 0 0,1 0 0 0 0,-1 0 0 0 0,1 0 0 0 0,-4 4 362 0 0,1-1-8729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0:11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13824 0 0,'0'0'314'0'0,"0"0"46"0"0,0 0 22 0 0,0 0-50 0 0,16 0-208 0 0,9 1 875 0 0,0 2 0 0 0,10 2-999 0 0,30 4 41 0 0,8-7-31 0 0,-34-2-221 0 0,22 5 211 0 0,-54-5-835 0 0,1 0 0 0 0,-1 0 1 0 0,1 0-1 0 0,2-2 835 0 0,2 1-662 0 0,11 1-871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0:11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1 583 10136 0 0,'0'0'11'0'0,"0"0"1"0"0,0 0 0 0 0,0 0-1 0 0,0 1 1 0 0,0-1-1 0 0,0 0 1 0 0,0 0 0 0 0,0 0-1 0 0,0 0 1 0 0,0 0 0 0 0,0 0-1 0 0,1 0 1 0 0,-1 0-1 0 0,0 0 1 0 0,0 0 0 0 0,0 0-1 0 0,0 0 1 0 0,0 0 0 0 0,0 0-1 0 0,0 0 1 0 0,0 0-1 0 0,0 0 1 0 0,0 0 0 0 0,0 0-1 0 0,0 0 1 0 0,0 0 0 0 0,0 1-1 0 0,0-1 1 0 0,0 0-1 0 0,0 0 1 0 0,0 0 0 0 0,0 0-1 0 0,0 0 1 0 0,0 0-1 0 0,0 0 1 0 0,0 0 0 0 0,0 0-1 0 0,0 0 1 0 0,0 0 0 0 0,0 1-1 0 0,0-1 1 0 0,0 0-1 0 0,0 0 1 0 0,0 0 0 0 0,0 0-1 0 0,0 0 1 0 0,0 0 0 0 0,0 0-1 0 0,0 0 1 0 0,0 0-1 0 0,0 0 1 0 0,0 0 0 0 0,0 0-1 0 0,0 0 1 0 0,0 1 0 0 0,0-1-1 0 0,0 0 1 0 0,0 0-1 0 0,0 0 1 0 0,0 0 0 0 0,-1 0-1 0 0,1 0 1 0 0,0 0 0 0 0,0 0-1 0 0,0 0 1 0 0,0 0-1 0 0,0 0 1 0 0,0 0 0 0 0,0 0-12 0 0,11 4 1613 0 0,15 0 1536 0 0,-24-4-3053 0 0,0-1 0 0 0,0 1 0 0 0,0-1 1 0 0,0 1-1 0 0,0-1 0 0 0,0 1 1 0 0,0-1-1 0 0,0 0 0 0 0,-1 0 1 0 0,1 0-1 0 0,0 0 0 0 0,-1-1 0 0 0,1 1 1 0 0,0 0-1 0 0,-1-1 0 0 0,0 1 1 0 0,1-1-1 0 0,-1 1 0 0 0,0-1 1 0 0,0 0-1 0 0,0 1 0 0 0,0-1-96 0 0,5-10 843 0 0,-5 11-786 0 0,0 0 1 0 0,-1 0-1 0 0,1 0 0 0 0,0-1 1 0 0,-1 1-1 0 0,1 0 1 0 0,-1 0-1 0 0,0-1 1 0 0,1 1-1 0 0,-1 0 1 0 0,0-1-1 0 0,0 1 0 0 0,0-2-57 0 0,1-8 6 0 0,1 0-1 0 0,-1 1 0 0 0,4-9-5 0 0,-1-1 0 0 0,-2 9 0 0 0,-1 1 0 0 0,0 0 0 0 0,-1-1 0 0 0,0 1 0 0 0,-1-7 0 0 0,1 10 0 0 0,0-1 0 0 0,0 0 0 0 0,1 0 0 0 0,2-8 0 0 0,1-22 0 0 0,1-29 0 0 0,-3 44 0 0 0,-2-6 0 0 0,-1 23 0 0 0,1 1 0 0 0,0-1 0 0 0,1 1 0 0 0,-1-1 0 0 0,1 0 0 0 0,1-3 0 0 0,1-11 190 0 0,-3 18-84 0 0,0 0 0 0 0,0 1-1 0 0,0-1 1 0 0,0 0 0 0 0,0 0 0 0 0,1 0 0 0 0,-1 0-1 0 0,1 1 1 0 0,-1-1 0 0 0,1 0 0 0 0,0 0 0 0 0,0 1 0 0 0,0-1-1 0 0,0 1 1 0 0,0-1 0 0 0,0 0-106 0 0,1-1 75 0 0,-2 3-70 0 0,0-1 0 0 0,1 0 0 0 0,-1 1 0 0 0,1-1 0 0 0,-1 0 0 0 0,1 1 0 0 0,-1-1 0 0 0,1 1 0 0 0,-1-1 0 0 0,1 1 0 0 0,-1-1 0 0 0,1 1 0 0 0,0-1 0 0 0,-1 1 0 0 0,1-1 0 0 0,0 1 0 0 0,-1 0 0 0 0,1-1-5 0 0,0 1 0 0 0,0 0 0 0 0,-1 0 0 0 0,1-1 0 0 0,0 1 0 0 0,-1 0 0 0 0,1 0 0 0 0,0 0 0 0 0,0 0 0 0 0,-1-1 0 0 0,1 1 0 0 0,0 0 0 0 0,-1 1 0 0 0,1-1 0 0 0,0 0 0 0 0,0 0 0 0 0,0 0 0 0 0,2 1 0 0 0,-2-2 0 0 0,1 1 0 0 0,-1 0 0 0 0,0 0 0 0 0,0 0 0 0 0,1 0 0 0 0,-1 0 0 0 0,0 1 0 0 0,0-1 0 0 0,0 0 0 0 0,0 1 0 0 0,1-1 0 0 0,-1 0 0 0 0,0 1 0 0 0,0-1 0 0 0,0 1 0 0 0,0 0 0 0 0,0-1 0 0 0,0 1 0 0 0,0 0 0 0 0,0 0 0 0 0,0 0 0 0 0,0 0 0 0 0,-1-1 0 0 0,1 1 0 0 0,0 0 0 0 0,0 0 0 0 0,-1 0 0 0 0,1 1 0 0 0,0-1 0 0 0,0 2 0 0 0,25 44 0 0 0,-25-45 0 0 0,0 0 0 0 0,0 0 0 0 0,0 0 0 0 0,0 0 0 0 0,-1 1 0 0 0,1-1 0 0 0,-1 0 0 0 0,1 0 0 0 0,-1 1 0 0 0,0-1 0 0 0,0 0 0 0 0,5 22 0 0 0,3-7 0 0 0,-4-8 0 0 0,0 0 0 0 0,0 0 0 0 0,0 4 0 0 0,-2-8 0 0 0,0 1 0 0 0,0-1 0 0 0,1 0 0 0 0,0 1 0 0 0,0-1 0 0 0,0-1 0 0 0,0 1 0 0 0,4 3 0 0 0,-3-3 0 0 0,0 1 0 0 0,0 0 0 0 0,0 0 0 0 0,0 0 0 0 0,-1 0 0 0 0,-1-1 0 0 0,-1-1 0 0 0,1 0 0 0 0,1 0 0 0 0,-1 0 0 0 0,1-1 0 0 0,-1 1 0 0 0,1-1 0 0 0,0 1 0 0 0,0-1 0 0 0,1 1 0 0 0,-3-4 0 0 0,0 1 0 0 0,0 0 0 0 0,0 0 0 0 0,0 0 0 0 0,0 0 0 0 0,0 1 0 0 0,0-1 0 0 0,0 0 0 0 0,0 0 0 0 0,-1 0 0 0 0,1 1 0 0 0,-1-1 0 0 0,1 0 0 0 0,-1 1 0 0 0,1-1 0 0 0,-1 0 0 0 0,1 2 0 0 0,-1-2 0 0 0,3 8 0 0 0,12 4 0 0 0,4-6 72 0 0,-17-6 299 0 0,0-2 117 0 0,1-1-414 0 0,0 1 1 0 0,0 0-1 0 0,0-1 1 0 0,0 0-1 0 0,-1 0 1 0 0,1 0-1 0 0,0 0 1 0 0,-1 0-1 0 0,0 0 1 0 0,1 0-1 0 0,-1-1 1 0 0,0 0-1 0 0,0 1 1 0 0,0-1-1 0 0,0-1-74 0 0,-1 3 0 0 0,1-3 0 0 0,1-1 0 0 0,-1 1 0 0 0,1-1 0 0 0,-1 0 0 0 0,-1 0 0 0 0,1 1 0 0 0,-1-1 0 0 0,1-1 0 0 0,-1-3 0 0 0,5-19 260 0 0,-5 21-24 0 0,1 1 0 0 0,-1-1 0 0 0,0 0 0 0 0,0 1 0 0 0,-1-7-236 0 0,-1-6 423 0 0,-1 2-331 0 0,2-1 1 0 0,0-10-93 0 0,-1-10 0 0 0,0 31 0 0 0,0 0 0 0 0,1 0 0 0 0,-1 0 0 0 0,2 0 0 0 0,0-2 0 0 0,0-25 0 0 0,-1 27 0 0 0,0-1 0 0 0,1 1 0 0 0,0-1 0 0 0,0-1 0 0 0,1-6-1 0 0,-2 14-26 0 0,0-1 1 0 0,0 1-1 0 0,0-1 0 0 0,0 0 1 0 0,1 1-1 0 0,-1-1 0 0 0,0 1 1 0 0,1-1-1 0 0,-1 1 0 0 0,1-1 1 0 0,0 1-1 0 0,-1-1 0 0 0,1 1 1 0 0,0 0-1 0 0,0-2 27 0 0,0 2-475 0 0,-1 1-33 0 0,0 0 66 0 0,0 0 84 0 0,16 18-4764 0 0,-10-8-1699 0 0</inkml:trace>
  <inkml:trace contextRef="#ctx0" brushRef="#br0" timeOffset="357.905">771 235 13824 0 0,'0'0'314'0'0,"0"0"-248"0"0,-1-1 0 0 0,1 1 0 0 0,0 0 0 0 0,-1 0-1 0 0,1-1 1 0 0,0 1 0 0 0,-1 0 0 0 0,1 0 0 0 0,-1 0 0 0 0,1 0 0 0 0,0 0-1 0 0,-1-1 1 0 0,1 1 0 0 0,-1 0 0 0 0,1 0 0 0 0,-1 0 0 0 0,1 0 0 0 0,-1 0-66 0 0,-5 4 201 0 0,1 0 0 0 0,-1-1 0 0 0,-1 1 1 0 0,1-1-1 0 0,-6 1-201 0 0,0 1 437 0 0,2 0-134 0 0,-35 16 25 0 0,40-18-331 0 0,1-1 0 0 0,-1 1-1 0 0,1 0 1 0 0,0 1 0 0 0,0-1 0 0 0,0 1-1 0 0,-2 3 4 0 0,5-6 0 0 0,0 1 0 0 0,0-1 0 0 0,0 1 0 0 0,0-1 0 0 0,1 1 0 0 0,-1-1 0 0 0,1 1 0 0 0,-1 0 0 0 0,1-1 0 0 0,-1 1 0 0 0,1 0 0 0 0,0-1 0 0 0,0 1 0 0 0,0 1 0 0 0,0-2 0 0 0,0 0 0 0 0,0 0 0 0 0,0 0 0 0 0,0 0 0 0 0,0 0 0 0 0,0 0 0 0 0,1 1 0 0 0,-1-1 0 0 0,0 0 0 0 0,1 0 0 0 0,-1 0 0 0 0,1 0 0 0 0,-1 0 0 0 0,1 0 0 0 0,-1-1 0 0 0,1 1 0 0 0,0 0 0 0 0,-1 0 0 0 0,1 0 0 0 0,0 0 0 0 0,0 0 0 0 0,2 2 0 0 0,4 9 0 0 0,-7-10 0 0 0,1 0 0 0 0,0-1 0 0 0,0 1 0 0 0,1 0 0 0 0,-1 0 0 0 0,0 0 0 0 0,0-1 0 0 0,1 1 0 0 0,-1-1 0 0 0,1 0 0 0 0,-1 0 0 0 0,0 0 0 0 0,0 0 0 0 0,0 0 0 0 0,0 0 0 0 0,0 0 0 0 0,0 1 0 0 0,0-1 0 0 0,0 0 0 0 0,0 0 0 0 0,-1 1 0 0 0,1-1 0 0 0,-1 0 0 0 0,1 1 0 0 0,4 6 0 0 0,-1-3 0 0 0,-9 1 0 0 0,-13 18 1440 0 0,16-21-1362 0 0,-1 0 0 0 0,0-1-1 0 0,0 1 1 0 0,0-1-1 0 0,0 1 1 0 0,0-1 0 0 0,0 0-1 0 0,-1-1-77 0 0,-15 11-13 0 0,16-10 12 0 0,0 0-1 0 0,0 0 0 0 0,-1 0 0 0 0,1-1 1 0 0,-1 0-1 0 0,0 1 0 0 0,0-1 2 0 0,-9 3-389 0 0,-9 1-1017 0 0,12-5-1626 0 0,10 0 2008 0 0</inkml:trace>
  <inkml:trace contextRef="#ctx0" brushRef="#br0" timeOffset="843.311">873 341 13824 0 0,'0'0'314'0'0,"-1"2"46"0"0,0-1-301 0 0,1 1-1 0 0,-1 0 0 0 0,1-1 0 0 0,-1 1 1 0 0,1 0-1 0 0,0-1 0 0 0,-1 1 0 0 0,1 0 1 0 0,0 0-1 0 0,0-1 0 0 0,1 1 1 0 0,-1 0-1 0 0,0-1 0 0 0,1 2-58 0 0,-1 0 4 0 0,0 0-1 0 0,1 0 1 0 0,-1 1-1 0 0,0-1 1 0 0,-1 0 0 0 0,1 3-4 0 0,-4 23 0 0 0,3-24 0 0 0,1 0 0 0 0,-1 0 0 0 0,0 0 0 0 0,0 0 0 0 0,0 0 0 0 0,-1 0 0 0 0,1-1 0 0 0,-2 2 0 0 0,-31 81 436 0 0,33-83-325 0 0,0-1 0 0 0,0 0 1 0 0,0 0-1 0 0,0 1 1 0 0,0-1-1 0 0,1 0 1 0 0,-1 1-1 0 0,1 1-111 0 0,-4 19 547 0 0,1-14-445 0 0,1-6-97 0 0,1-1-1 0 0,-1 1 1 0 0,1 0 0 0 0,0 0 0 0 0,0 0 0 0 0,1 0 0 0 0,-1 0 0 0 0,1 0 0 0 0,0 0 0 0 0,0 0 0 0 0,0-1 0 0 0,0 1-1 0 0,1 2-4 0 0,1 0 0 0 0,-1-4 0 0 0,0-1 0 0 0,-1 0 0 0 0,1 1 0 0 0,-1-1 0 0 0,0 1 0 0 0,0-1 0 0 0,1 1 0 0 0,-1-1 0 0 0,0 1 0 0 0,0-1 0 0 0,0 1 0 0 0,0-1 0 0 0,-1 2 0 0 0,1-2 0 0 0,-1 0 0 0 0,1 1 0 0 0,-1-1 0 0 0,1 0 0 0 0,0 1 0 0 0,0-1 0 0 0,0 1 0 0 0,0-1 0 0 0,0 0 0 0 0,0 1 0 0 0,0-1 0 0 0,0 1 0 0 0,0-1 0 0 0,1 0 0 0 0,-1 1 0 0 0,0-1 0 0 0,1 0 0 0 0,0 1 0 0 0,-1-1 0 0 0,1 0 0 0 0,0 0 0 0 0,-1 1 0 0 0,1-1 0 0 0,0 0 0 0 0,0 1 0 0 0,0-2 0 0 0,0 1 0 0 0,-1 0 0 0 0,1 0 0 0 0,-1 0 0 0 0,1 1 0 0 0,-1-1 0 0 0,0 0 0 0 0,1 0 0 0 0,-1 0 0 0 0,0 0 0 0 0,0 0 0 0 0,0 0 0 0 0,0 0 0 0 0,0 1 0 0 0,0-1 0 0 0,0 0 0 0 0,2 14 0 0 0,0-11 0 0 0,-3-8 0 0 0,5-4 5 0 0,-4 7-31 0 0,1 0 1 0 0,-1 0 0 0 0,0 0-1 0 0,1 0 1 0 0,-1 0 0 0 0,0 0-1 0 0,0 0 1 0 0,1 0 0 0 0,-1 0-1 0 0,0 0 1 0 0,0 0 0 0 0,0 0-1 0 0,0 0 1 0 0,0 0 0 0 0,-1 0-1 0 0,1 0 26 0 0,0-3-261 0 0,-1-1 0 0 0,1 0 0 0 0,0 0 0 0 0,0 1 0 0 0,1-1 0 0 0,0-5 261 0 0,0 6-231 0 0,0 0-1 0 0,-1 0 1 0 0,0 0-1 0 0,0 0 0 0 0,0 0 1 0 0,0-1-1 0 0,-1 1 1 0 0,0-1 231 0 0,-3-7-611 0 0,3 9 460 0 0,0 0-1 0 0,0 0 1 0 0,1 0-1 0 0,-1 0 0 0 0,1 1 1 0 0,-1-1-1 0 0,1 0 1 0 0,0 0-1 0 0,0 0 152 0 0,1-6-281 0 0,-1 3 75 0 0,1-1 0 0 0,-1 1-1 0 0,0-1 1 0 0,0 0-1 0 0,-1 1 1 0 0,0-1 0 0 0,0 0 206 0 0,0 1-176 0 0,1 0 0 0 0,-1 0 0 0 0,1 0 0 0 0,0 0 1 0 0,1 1-1 0 0,0-1 0 0 0,0-1 176 0 0,0 1-170 0 0,0 1-1 0 0,-1-1 1 0 0,1 0-1 0 0,-1 1 1 0 0,-1-1-1 0 0,1 1 1 0 0,-2-6 170 0 0,1 6 12 0 0,0 2 64 0 0,0 1-1 0 0,1-1 1 0 0,-1 1-1 0 0,0-1 1 0 0,1 0-1 0 0,0 1 1 0 0,0-1-1 0 0,0 0 1 0 0,0 1 0 0 0,0-1-1 0 0,0 1 1 0 0,1-1-1 0 0,-1 0 1 0 0,1 1-1 0 0,0-3-75 0 0,5-11 608 0 0,-5 13-471 0 0,-1 1 0 0 0,1-1 0 0 0,0 0-1 0 0,0 1 1 0 0,0-1 0 0 0,1 1 0 0 0,-1 0 0 0 0,1-1-1 0 0,-1 1 1 0 0,1 0 0 0 0,0 0 0 0 0,-1 0 0 0 0,1 0-1 0 0,0 0 1 0 0,1 0 0 0 0,-1 1 0 0 0,0-1 0 0 0,2 0-137 0 0,1-1 175 0 0,0 0 0 0 0,0 0 0 0 0,0 1 1 0 0,0 0-1 0 0,0 0 0 0 0,0 0 0 0 0,1 1 1 0 0,-1 0-1 0 0,1 0 0 0 0,-1 0 0 0 0,1 0 0 0 0,-1 1 1 0 0,1 0-1 0 0,-1 0 0 0 0,1 1 0 0 0,-1 0 1 0 0,1 0-1 0 0,-1 0 0 0 0,1 0 0 0 0,-1 1 1 0 0,5 2-176 0 0,-2-1 169 0 0,0 1 0 0 0,0 0 1 0 0,-1 0-1 0 0,1 1 0 0 0,-1 0 1 0 0,0 0-1 0 0,0 1 0 0 0,0 0 0 0 0,-1 0 1 0 0,0 0-1 0 0,0 1 0 0 0,3 6-169 0 0,-8-12 33 0 0,0 0 0 0 0,0 0 0 0 0,-1 1 0 0 0,1-1 0 0 0,-1 0 0 0 0,0 1 0 0 0,1-1 0 0 0,-1 0 0 0 0,0 1 0 0 0,1-1 0 0 0,-1 0 0 0 0,0 1 0 0 0,0-1 0 0 0,0 0 0 0 0,0 1 0 0 0,-1-1 0 0 0,1 1 0 0 0,0-1 0 0 0,-1 0 0 0 0,1 1-33 0 0,-1 0 79 0 0,0 0 0 0 0,-1 0 0 0 0,1 0 0 0 0,0 0 0 0 0,-1 0 0 0 0,1-1 0 0 0,-1 1 0 0 0,1-1 0 0 0,-1 1 0 0 0,0-1 0 0 0,1 1 0 0 0,-2-1-79 0 0,-5 4 105 0 0,0-1 1 0 0,0 0 0 0 0,-1 0 0 0 0,1-1-1 0 0,-7 1-105 0 0,-17 4 148 0 0,-1-1 0 0 0,0-2-1 0 0,0-1 1 0 0,-7-1-148 0 0,14-2-511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0:17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 13824 0 0,'0'0'314'0'0,"0"0"46"0"0,0 0 22 0 0,7-5 62 0 0,14-1-8 0 0,0 0 1 0 0,0 2-1 0 0,1 0 0 0 0,0 2 1 0 0,-1 0-1 0 0,1 1 1 0 0,0 2-1 0 0,9 1-436 0 0,-25-2 247 0 0,-3 0-223 0 0,0 1 0 0 0,1-1 0 0 0,-1 1 0 0 0,0-1 0 0 0,0 1 0 0 0,0 0 0 0 0,0 0 1 0 0,-1 0-1 0 0,1 1 0 0 0,0-1 0 0 0,0 1 0 0 0,-1-1 0 0 0,1 1 0 0 0,-1 0 0 0 0,2 1-24 0 0,-4-3 13 0 0,1 1-1 0 0,0 0 1 0 0,0-1 0 0 0,0 1-1 0 0,0 0 1 0 0,-1 0-1 0 0,1-1 1 0 0,0 1-1 0 0,-1 0 1 0 0,1 0-1 0 0,-1 0 1 0 0,1 0-1 0 0,-1 0 1 0 0,1 0 0 0 0,-1 0-1 0 0,1 0 1 0 0,-1 0-1 0 0,0 0 1 0 0,0 0-1 0 0,0 0 1 0 0,1 0-1 0 0,-1 1 1 0 0,0 0-13 0 0,-1 0 91 0 0,1 0 1 0 0,-1 0 0 0 0,1 0-1 0 0,-1 0 1 0 0,0 0 0 0 0,0 0-1 0 0,0 0 1 0 0,0 0 0 0 0,0 0-1 0 0,0 0 1 0 0,-2 1-92 0 0,-2 3 125 0 0,0 0 0 0 0,-1 0 1 0 0,0-1-1 0 0,0 0 0 0 0,0 0 0 0 0,-3 1-125 0 0,-31 16 0 0 0,30-17 0 0 0,0 0 0 0 0,1 0 0 0 0,0 1 0 0 0,0 0 0 0 0,1 0 0 0 0,0 1 0 0 0,-6 6 0 0 0,12-8 0 0 0,4 0 0 0 0,2-2 0 0 0,0 0 0 0 0,0 0 0 0 0,0-1 0 0 0,0 0 0 0 0,0 1 0 0 0,1-2 0 0 0,-1 1 0 0 0,1 0 0 0 0,-1-1 0 0 0,1 0 0 0 0,0 0 0 0 0,2 0 0 0 0,12 1 0 0 0,60 2 0 0 0,-7-3 44 0 0,2 0-4290 0 0,-59-1 2713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0:18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201 147 13824 0 0,'10'-6'1388'0'0,"-7"4"-982"0"0,11-6-976 0 0,-2 7 4929 0 0,-70 7-4343 0 0,-16-1-16 0 0,68-5 0 0 0,-9 1 0 0 0,0-2 0 0 0,0 0 0 0 0,-14-3 0 0 0,5 4 0 0 0,21 1 0 0 0,3-1 10 0 0,0 1-1 0 0,0 0 1 0 0,0 0-1 0 0,0-1 1 0 0,0 1-1 0 0,0 0 1 0 0,1 0-1 0 0,-1-1 1 0 0,0 1-1 0 0,0 0 0 0 0,1 0 1 0 0,-1-1-1 0 0,0 1 1 0 0,1 0-1 0 0,-1-1 1 0 0,1 1-1 0 0,-1 0 1 0 0,1-1-1 0 0,-1 1 1 0 0,1-1-1 0 0,0 1 0 0 0,0-1-9 0 0,1 3 235 0 0,1 4-17 0 0,0-1-1 0 0,0 1 0 0 0,-1-1 1 0 0,0 1-1 0 0,-1 0 1 0 0,1 0-1 0 0,-1 0 1 0 0,-1 1-218 0 0,1 6-45 0 0,-1 1 0 0 0,-1 0 0 0 0,-2 5 45 0 0,1-2 7 0 0,0-2 4 0 0,0 0 0 0 0,1 0-1 0 0,0 0 1 0 0,1 1 0 0 0,1-1 0 0 0,2 7-11 0 0,10 38 1976 0 0,-12-46-1976 0 0,1-9 0 0 0,1 0 0 0 0,1 2 0 0 0,1-2 0 0 0,-4-5 0 0 0,1 0 0 0 0,-1 0 0 0 0,0 0 0 0 0,1 0 0 0 0,-1 0 0 0 0,1 0 0 0 0,-1 0 0 0 0,1-1 0 0 0,0 1 0 0 0,-1 0 0 0 0,1-1 0 0 0,-1 0 0 0 0,1 1 0 0 0,0-1 0 0 0,0 0 0 0 0,-1 0 0 0 0,1 0 0 0 0,0 0 0 0 0,-1 0 0 0 0,1 0 0 0 0,0 0 0 0 0,0-1 0 0 0,-1 1 0 0 0,2-1 0 0 0,3 0 0 0 0,11-1 0 0 0,25-4 0 0 0,49-11 0 0 0,-43 9-1384 0 0,-41 8 1053 0 0,-5 0-4203 0 0,-2 0 3000 0 0</inkml:trace>
  <inkml:trace contextRef="#ctx0" brushRef="#br0" timeOffset="291.612">15 356 15664 0 0,'-1'-1'69'0'0,"1"0"1"0"0,0 0 0 0 0,0 0 0 0 0,-1 0 0 0 0,1 0 0 0 0,0 0 0 0 0,0 0 0 0 0,0 0 0 0 0,0 0 0 0 0,0 0 0 0 0,0 0 0 0 0,1 0 0 0 0,-1 0 0 0 0,0 0 0 0 0,0 0 0 0 0,1 0 0 0 0,-1 0 0 0 0,1 0 0 0 0,-1 0 0 0 0,1 0 0 0 0,-1 0 0 0 0,1 1 0 0 0,0-1-70 0 0,1-1 14 0 0,0 0 1 0 0,0 1-1 0 0,0-1 1 0 0,1 1-1 0 0,-1 0 1 0 0,0-1-1 0 0,1 1 1 0 0,-1 0-15 0 0,-1 1-6 0 0,10-4 236 0 0,0 0-1 0 0,0 1 0 0 0,0 0 0 0 0,0 1 0 0 0,1 1 0 0 0,-1-1 1 0 0,6 1-230 0 0,17 1-441 0 0,28 4 441 0 0,-49-2-1633 0 0,0 1-4505 0 0</inkml:trace>
  <inkml:trace contextRef="#ctx0" brushRef="#br0" timeOffset="582.863">405 405 11976 0 0,'0'0'266'0'0,"0"0"44"0"0,0 0 15 0 0,0 0-26 0 0,0 2-198 0 0,3 4 93 0 0,-1 0 0 0 0,0 1 0 0 0,-1 0 0 0 0,1-1 0 0 0,-1 1-1 0 0,0 0 1 0 0,-1 0 0 0 0,0-1 0 0 0,0 1 0 0 0,0 0 0 0 0,-1 0 0 0 0,0-1 0 0 0,0 1 0 0 0,-1 0 0 0 0,1-1 0 0 0,-2 1 0 0 0,1-1-1 0 0,-1 2-193 0 0,-14 55 2491 0 0,14-53-2458 0 0,0-1 0 0 0,1 0 0 0 0,0 1 0 0 0,1-1 0 0 0,0 7-33 0 0,1-9 0 0 0,5 4 0 0 0,-2-10 0 0 0,-1 0 0 0 0,1 1 131 0 0,1 0 0 0 0,-1 0 0 0 0,1 0 0 0 0,0 0-1 0 0,0-1 1 0 0,0 0 0 0 0,0 0 0 0 0,0 0-1 0 0,0 0 1 0 0,0 0 0 0 0,0-1 0 0 0,0 0-1 0 0,0 0 1 0 0,0 0 0 0 0,2 0-131 0 0,6-1 22 0 0,0-1-1 0 0,0 0 1 0 0,0-1-1 0 0,9-2-21 0 0,5-5 9 0 0,-17 6-146 0 0,1 0 1 0 0,0 1-1 0 0,5-1 137 0 0,-9 2-532 0 0,-1 0 1 0 0,0 0-1 0 0,0 0 1 0 0,0-1-1 0 0,0 0 0 0 0,0 0 1 0 0,0 0-1 0 0,-1 0 0 0 0,0-1 1 0 0,1 0-1 0 0,2-3 532 0 0,1-4-1534 0 0</inkml:trace>
  <inkml:trace contextRef="#ctx0" brushRef="#br0" timeOffset="924.247">426 20 11976 0 0,'0'0'266'0'0,"0"0"44"0"0,4-5 314 0 0,-4 4-611 0 0,1 0-1 0 0,0 1 1 0 0,-1-1 0 0 0,1 0 0 0 0,0 0 0 0 0,0 1 0 0 0,0-1 0 0 0,0 1 0 0 0,0-1 0 0 0,-1 0 0 0 0,1 1 0 0 0,0 0 0 0 0,0-1 0 0 0,0 1 0 0 0,0 0 0 0 0,1-1 0 0 0,-1 1-13 0 0,7-4 814 0 0,8 7 720 0 0,-7-5-753 0 0,-8 2-731 0 0,0-1-1 0 0,0 1 1 0 0,1 0 0 0 0,-1 0 0 0 0,0-1-1 0 0,0 1 1 0 0,1 0 0 0 0,-1 0 0 0 0,0 0-1 0 0,0 0 1 0 0,1 1 0 0 0,-1-1 0 0 0,0 0-1 0 0,0 0 1 0 0,1 1 0 0 0,-1-1-1 0 0,0 1 1 0 0,0-1 0 0 0,0 1 0 0 0,0-1-1 0 0,0 1 1 0 0,0 0 0 0 0,0-1 0 0 0,0 1-1 0 0,0 0 1 0 0,1 1-50 0 0,0-1 242 0 0,-1 0-172 0 0,0-1 1 0 0,0 1 0 0 0,0 0 0 0 0,-1 0 0 0 0,1 0 0 0 0,0 0 0 0 0,0-1 0 0 0,-1 1 0 0 0,1 0 0 0 0,0 0 0 0 0,-1 1 0 0 0,1-1 0 0 0,-1 0 0 0 0,0 0 0 0 0,1 0 0 0 0,-1 0 0 0 0,0 0-1 0 0,1 0 1 0 0,-1 1-71 0 0,0 0 2 0 0,1 0-1 0 0,-1 0 1 0 0,1 0-1 0 0,-1 0 1 0 0,0 0-1 0 0,0-1 1 0 0,0 1-1 0 0,0 0 0 0 0,0 0 1 0 0,0 0-1 0 0,0 0 1 0 0,-1 0-2 0 0,-12 30-2 0 0,1-6 2 0 0,10-18 0 0 0,4 0 0 0 0,-1-6 121 0 0,1 0-1 0 0,-1 0 1 0 0,1 0-1 0 0,-1 0 0 0 0,1 0 1 0 0,-1 0-1 0 0,1 0 0 0 0,0-1 1 0 0,0 1-1 0 0,0 0 1 0 0,0-1-1 0 0,0 0 0 0 0,0 0 1 0 0,1 1-1 0 0,-1-1 0 0 0,1 0-120 0 0,1 0 34 0 0,0 0-1 0 0,0 0 1 0 0,0 0-1 0 0,1-1 1 0 0,-1 0-1 0 0,0 1 1 0 0,0-1-1 0 0,1-1 1 0 0,0 1-34 0 0,8-2-36 0 0,-1-1 0 0 0,1 0 0 0 0,-1-1 0 0 0,0 0 0 0 0,12-6 36 0 0,-9 3-1050 0 0,0-1-1 0 0,0 0 0 0 0,-1-1 1 0 0,0 0 1050 0 0,3-5-1533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0:14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276 257 10136 0 0,'0'0'464'0'0,"0"0"-10"0"0,0 0-222 0 0,0 0 156 0 0,0 0 100 0 0,0 0 22 0 0,0 0-68 0 0,0 0-220 0 0,0 0 164 0 0,0 0 102 0 0,0 0 22 0 0,3 17 1537 0 0,-2-15-1958 0 0,0 1-31 0 0,-1 0 0 0 0,1 1-1 0 0,0-1 1 0 0,-1 0 0 0 0,0 1-1 0 0,0-1 1 0 0,0 1 0 0 0,0-1-1 0 0,0 1-57 0 0,-3 27-8 0 0,3-22 370 0 0,-1 0 0 0 0,0-1 0 0 0,0 1 0 0 0,-3 7-362 0 0,-6 30 659 0 0,8-33-676 0 0,0 0 0 0 0,-1-1 0 0 0,-2 4 17 0 0,-7 43 0 0 0,12-55 0 0 0,0-3 0 0 0,0-1 0 0 0,0 1 0 0 0,0-1 0 0 0,1 1 0 0 0,-1-1 0 0 0,0 1 0 0 0,0 0 0 0 0,0-1 0 0 0,1 1 0 0 0,-1-1 0 0 0,0 1 0 0 0,0-1 0 0 0,1 1 0 0 0,-1-1 0 0 0,0 1 0 0 0,1-1 0 0 0,-1 0 0 0 0,1 1 0 0 0,-1-1 0 0 0,1 1 0 0 0,-1-1 0 0 0,0 0 0 0 0,1 1 0 0 0,0-1 0 0 0,0 1 0 0 0,0 0 0 0 0,0-1 0 0 0,0 1 0 0 0,0 0 0 0 0,0 0 0 0 0,0-1 0 0 0,-1 1 0 0 0,1 0 0 0 0,0-1 0 0 0,1 1 0 0 0,-1-1 0 0 0,0 0 0 0 0,0 1 0 0 0,0-1 0 0 0,0 0 0 0 0,0 1 0 0 0,0-1 0 0 0,0 0 0 0 0,1 0 0 0 0,-1 0 0 0 0,0 0 0 0 0,0 0 0 0 0,0 0 0 0 0,0 0 0 0 0,0-1 0 0 0,3 1 0 0 0,10 0 0 0 0,1-1 0 0 0,-1 0 0 0 0,0-1 0 0 0,0-1 0 0 0,0 0 0 0 0,7-3 0 0 0,-5 2 0 0 0,0 0 0 0 0,9 0 0 0 0,4 0 0 0 0,-18 2-55 0 0,-6 1-48 0 0,-1 0 1 0 0,1 0-1 0 0,0 0 1 0 0,-1 0-1 0 0,1-1 0 0 0,-1 1 1 0 0,0-1-1 0 0,5-2 103 0 0,-8 3-1633 0 0,-1 1-4505 0 0</inkml:trace>
  <inkml:trace contextRef="#ctx0" brushRef="#br0" timeOffset="264.334">251 376 11976 0 0,'0'0'546'0'0,"0"0"-10"0"0,14-14 1126 0 0,-10 12-1558 0 0,1 0 1 0 0,-1 0-1 0 0,1 1 1 0 0,0 0 0 0 0,-1-1-1 0 0,1 1 1 0 0,0 1 0 0 0,0-1-1 0 0,0 1 1 0 0,4 0-105 0 0,9-1 1001 0 0,-6 0-705 0 0,0 1-1 0 0,12 1-295 0 0,8 1 460 0 0,75-4 1145 0 0,-54-2-2989 0 0,-52 4 1151 0 0,1 0-1 0 0,-1 0 1 0 0,0 0-1 0 0,1 0 0 0 0,-1 0 1 0 0,0 0-1 0 0,1 1 0 0 0,-1-1 1 0 0,0 0-1 0 0,1 1 0 0 0,-1-1 1 0 0,0 1-1 0 0,1-1 234 0 0,-2 0-5458 0 0</inkml:trace>
  <inkml:trace contextRef="#ctx0" brushRef="#br0" timeOffset="457.066">304 257 11976 0 0,'-10'-11'901'0'0,"3"3"-603"0"0,6 7-256 0 0,0 0 0 0 0,0 0 1 0 0,1 0-1 0 0,-1 0 0 0 0,1 0 0 0 0,-1 1 0 0 0,0-1 1 0 0,1 0-1 0 0,0 0 0 0 0,-1 0 0 0 0,1 0 0 0 0,0-1 1 0 0,-1 1-43 0 0,5-6 574 0 0,-3 6-456 0 0,-1 0-1 0 0,1-1 1 0 0,0 1-1 0 0,-1 0 1 0 0,1 0 0 0 0,0 0-1 0 0,0 0 1 0 0,0-1-1 0 0,0 1 1 0 0,0 0 0 0 0,0 1-1 0 0,0-1 1 0 0,1 0-1 0 0,-1 0 1 0 0,0 0 0 0 0,0 1-1 0 0,1-1 1 0 0,-1 1-1 0 0,0-1 1 0 0,1 1 0 0 0,0-1-119 0 0,13-2 22 0 0,-1 0 0 0 0,1 0-1 0 0,-1 1 1 0 0,1 1 0 0 0,0 1-1 0 0,0 0 1 0 0,0 1 0 0 0,-1 1-1 0 0,1 0 1 0 0,5 2-21 0 0,16 2-1972 0 0,-19-1-3486 0 0</inkml:trace>
  <inkml:trace contextRef="#ctx0" brushRef="#br0" timeOffset="687.021">811 356 13824 0 0,'-3'1'151'0'0,"-29"3"1234"0"0,-15 6-1385 0 0,38-8-3 0 0,1 1 0 0 0,0 0 0 0 0,-1 0 0 0 0,1 0 0 0 0,0 1 0 0 0,1 0 0 0 0,-1 1 0 0 0,1 0 3 0 0,5-4 0 0 0,1 0 0 0 0,0 0 0 0 0,0 0 0 0 0,0 0 0 0 0,0 0 0 0 0,0 0 0 0 0,1 0 0 0 0,-1 0 0 0 0,0 1 0 0 0,0-1 0 0 0,1 0 0 0 0,-1 0 0 0 0,1 1 0 0 0,-1-1 0 0 0,1 0 0 0 0,0 1 0 0 0,-1-1 0 0 0,1 1 0 0 0,0-1 0 0 0,0 0 0 0 0,0 1 0 0 0,0-1 0 0 0,0 1 0 0 0,0-1 0 0 0,0 0 0 0 0,1 1 0 0 0,-1-1 0 0 0,0 1 0 0 0,1-1 0 0 0,-1 0 0 0 0,1 1 0 0 0,0-1 0 0 0,-1 0 0 0 0,1 0 0 0 0,0 0 0 0 0,0 1 0 0 0,0 0 0 0 0,3 3 0 0 0,1 0 0 0 0,-1 0 0 0 0,1 0 0 0 0,-1-1 0 0 0,1 0 0 0 0,1 0 0 0 0,4 4 0 0 0,-5-5 0 0 0,4 1 0 0 0,-1 1 0 0 0,0 1 0 0 0,-1 0 0 0 0,0 0 0 0 0,1 0 0 0 0,-2 1 0 0 0,6 6 0 0 0,-11-12 0 0 0,0 0 1 0 0,0 1 0 0 0,-1-1 0 0 0,1 0 0 0 0,0 1 0 0 0,-1-1 0 0 0,1 1 0 0 0,-1-1 0 0 0,1 0 0 0 0,-1 1 0 0 0,0-1 0 0 0,0 1 0 0 0,0-1 0 0 0,0 1 0 0 0,0-1 0 0 0,0 1 0 0 0,0-1 0 0 0,0 1 0 0 0,0-1 0 0 0,-1 1-1 0 0,1-1 1 0 0,-1 1 0 0 0,1-1 0 0 0,-1 1 0 0 0,1-1 0 0 0,-1 0 0 0 0,0 1 0 0 0,0-1 0 0 0,0 0 0 0 0,0 0 0 0 0,0 0 0 0 0,0 0 0 0 0,0 0 0 0 0,0 0 0 0 0,0 0 0 0 0,0 0 0 0 0,-2 1-1 0 0,-2 2-74 0 0,-1 0 0 0 0,-1-1 0 0 0,1 0 0 0 0,-1 0 0 0 0,1 0 1 0 0,-5 1 73 0 0,-19 5-984 0 0,17-5 472 0 0</inkml:trace>
  <inkml:trace contextRef="#ctx0" brushRef="#br0" timeOffset="1169.448">861 395 11976 0 0,'0'0'546'0'0,"0"0"-10"0"0,8 6-322 0 0,-5-3-96 0 0,0 0 0 0 0,-1 0 0 0 0,0 1 0 0 0,1-1-1 0 0,-1 1 1 0 0,-1-1 0 0 0,1 1 0 0 0,0-1 0 0 0,-1 1 0 0 0,0 0 0 0 0,0 0 0 0 0,0 0 0 0 0,0 0 0 0 0,-1 0 0 0 0,1 0 0 0 0,-1 1-118 0 0,1 14 728 0 0,-2-1-1 0 0,0 0 1 0 0,0 0-728 0 0,0-11 33 0 0,0 4-33 0 0,-11 90 0 0 0,-3 0 1883 0 0,16-93-1733 0 0,-1-6-153 0 0,0-1 0 0 0,1 0 1 0 0,-1 0-1 0 0,0 0 0 0 0,0 1 0 0 0,0-1 0 0 0,0 0 0 0 0,-1 0 0 0 0,1 0 0 0 0,0 1 1 0 0,0-1-1 0 0,-1 0 0 0 0,1 0 0 0 0,-1 0 0 0 0,1 0 0 0 0,-1 0 0 0 0,0 1 3 0 0,1-1-337 0 0,9-64-5056 0 0,-7-7-600 0 0,5-13 5993 0 0,-3 43-1360 0 0,5-12 664 0 0,-8 49 937 0 0,0-1 0 0 0,0 1 0 0 0,0-1 0 0 0,0 1 0 0 0,0-1 0 0 0,1 1 0 0 0,0 0 0 0 0,0 0 1 0 0,0-1-1 0 0,0 1 0 0 0,0 1 0 0 0,0-1 0 0 0,1 0 0 0 0,-1 1 0 0 0,2-2-241 0 0,-2 2 203 0 0,0 1 1 0 0,0-1-1 0 0,1 0 0 0 0,-1 1 1 0 0,0-1-1 0 0,1 1 0 0 0,-1 0 0 0 0,1 0 1 0 0,-1 0-1 0 0,1 0 0 0 0,0 0 1 0 0,-1 0-1 0 0,1 1 0 0 0,0 0 1 0 0,0-1-1 0 0,-1 1 0 0 0,1 0 1 0 0,0 0-1 0 0,0 0 0 0 0,0 1-203 0 0,0 0 118 0 0,0 0 1 0 0,-1 1-1 0 0,1-1 0 0 0,0 1 0 0 0,0 0 0 0 0,-1 0 0 0 0,1 0 1 0 0,-1 0-1 0 0,1 0 0 0 0,-1 0 0 0 0,0 1 0 0 0,0-1 0 0 0,0 1 0 0 0,0 0 1 0 0,0-1-1 0 0,-1 1 0 0 0,1 0 0 0 0,-1 0 0 0 0,0 0 0 0 0,0 0 1 0 0,1 2-119 0 0,-2 4 560 0 0,0-5-493 0 0,1-1 0 0 0,-1 1 1 0 0,0 0-1 0 0,-1-1 0 0 0,1 1 0 0 0,-1-1 1 0 0,1 1-1 0 0,-1-1 0 0 0,0 1 1 0 0,0-1-1 0 0,-1 1 0 0 0,1-1 0 0 0,-1 0 1 0 0,1 1-1 0 0,-1-1 0 0 0,0 0 0 0 0,-1 0-67 0 0,-1 3 132 0 0,0-1 0 0 0,-1 0 0 0 0,0 0-1 0 0,0-1 1 0 0,0 1 0 0 0,-1-1 0 0 0,0 0-1 0 0,0 0 1 0 0,0-1 0 0 0,0 0-1 0 0,0 0 1 0 0,0 0 0 0 0,-1-1 0 0 0,0 0-1 0 0,-1 0-131 0 0,3-1-39 0 0,1 0 0 0 0,0 0 0 0 0,-1-1 0 0 0,1 0 0 0 0,-1 0-1 0 0,1 0 1 0 0,-1 0 0 0 0,1-1 0 0 0,0 0 0 0 0,-1 1 0 0 0,1-2-1 0 0,0 1 1 0 0,0 0 0 0 0,-1-1 39 0 0,2 0-733 0 0,0 0 1 0 0,1 1-1 0 0,-1-1 0 0 0,1 0 0 0 0,-1 0 0 0 0,1 0 1 0 0,0-1-1 0 0,-2 0 733 0 0,-5-8-5613 0 0</inkml:trace>
  <inkml:trace contextRef="#ctx0" brushRef="#br0" timeOffset="1628.52">650 68 13824 0 0,'0'0'314'0'0,"-3"-13"872"0"0,3 12-1122 0 0,0-1 1 0 0,0 0 0 0 0,0 0 0 0 0,1 0 0 0 0,-1 0 0 0 0,1 0 0 0 0,-1 1 0 0 0,1-1 0 0 0,0 0 0 0 0,-1 0 0 0 0,1 1 0 0 0,0-1-1 0 0,0 0 1 0 0,0 1 0 0 0,0-1 0 0 0,1 1 0 0 0,0-2-65 0 0,1 1 83 0 0,-1 0-1 0 0,1 0 0 0 0,0 0 1 0 0,-1 1-1 0 0,1-1 1 0 0,0 1-1 0 0,0-1 0 0 0,0 1 1 0 0,0 0-1 0 0,1 0-82 0 0,3-1 216 0 0,0 1-1 0 0,0 0 1 0 0,-1 0 0 0 0,1 1-1 0 0,0 0 1 0 0,0 0 0 0 0,0 1-1 0 0,-1-1 1 0 0,1 1-1 0 0,2 1-215 0 0,-7-1 1 0 0,0-1 0 0 0,0 1-1 0 0,0 0 1 0 0,0 0 0 0 0,0 0-1 0 0,0 0 1 0 0,0 0 0 0 0,0 1-1 0 0,0-1 1 0 0,0 0 0 0 0,-1 1-1 0 0,1 0 1 0 0,0-1-1 0 0,-1 1 1 0 0,1 0 0 0 0,-1 0-1 0 0,0-1 1 0 0,0 1 0 0 0,0 0-1 0 0,0 1 1 0 0,0-1 0 0 0,0 0-1 0 0,0 0 1 0 0,-1 0 0 0 0,1 0-1 0 0,-1 1 1 0 0,1 1-1 0 0,-1-1 0 0 0,0 1 0 0 0,0 0 0 0 0,0-1-1 0 0,0 1 1 0 0,-1 0 0 0 0,0-1 0 0 0,1 1 0 0 0,-1-1 0 0 0,0 1 0 0 0,-1-1 0 0 0,1 1 0 0 0,-1-1 0 0 0,1 0 0 0 0,-1 0 0 0 0,0 0-1 0 0,0 0 1 0 0,-1 1 0 0 0,-16 22 0 0 0,14-19 0 0 0,0 0 0 0 0,0-1 0 0 0,-1 1 0 0 0,-4 3 0 0 0,10-10 0 0 0,0 1 0 0 0,0-1 0 0 0,0 0 0 0 0,0 0 0 0 0,0 0 0 0 0,0 0 0 0 0,-1 0 0 0 0,1 0 0 0 0,0 0 0 0 0,0 1 0 0 0,0-1 0 0 0,0 0 0 0 0,0 0 0 0 0,0 0 0 0 0,0 0 0 0 0,0 0 0 0 0,0 1 0 0 0,0-1 0 0 0,0 0 0 0 0,0 0 0 0 0,0 0 0 0 0,0 0 0 0 0,0 0 0 0 0,0 0 0 0 0,0 1 0 0 0,0-1 0 0 0,0 0 0 0 0,0 0 0 0 0,0 0 0 0 0,1 0 0 0 0,-1 0 0 0 0,0 1 0 0 0,0-1 0 0 0,0 0 0 0 0,0 0 0 0 0,0 0 0 0 0,0 0 0 0 0,0 0 0 0 0,0 0 0 0 0,0 0 0 0 0,1 0 0 0 0,-1 0 0 0 0,0 1 0 0 0,0-1 0 0 0,0 0 0 0 0,0 0 0 0 0,0 0 0 0 0,0 0 0 0 0,1 0 0 0 0,-1 0 0 0 0,0 0 0 0 0,0 0 0 0 0,0 0 0 0 0,0 0 0 0 0,0 0 0 0 0,1 0 0 0 0,-1 0 0 0 0,0 0 0 0 0,0 0 0 0 0,0 0 0 0 0,0 0 0 0 0,0 0 0 0 0,0 0 0 0 0,1 0 0 0 0,8 1 0 0 0,63-4-55 0 0,-32 1-4092 0 0,12 1 4147 0 0,-28 3-1533 0 0</inkml:trace>
  <inkml:trace contextRef="#ctx0" brushRef="#br0" timeOffset="2191.328">1 824 8288 0 0,'0'0'190'0'0,"0"0"28"0"0,0 0 7 0 0,18-3 967 0 0,-8 1-925 0 0,1 1 0 0 0,-1 0-1 0 0,1 0 1 0 0,-1 1 0 0 0,0 0-1 0 0,1 1 1 0 0,9 2-267 0 0,11 0 1134 0 0,33 2-657 0 0,111 4 1260 0 0,202-11 382 0 0,-235 0-555 0 0,67 0-709 0 0,-22 2 771 0 0,-72-2-1647 0 0,-68 3-671 0 0,0 1 0 0 0,31 6 692 0 0,-32 3-3173 0 0,-45-11-2965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35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1 154 2304 0 0,'9'-8'224'0'0,"-8"7"276"0"0,1 0 0 0 0,-1 0 0 0 0,0 0 0 0 0,1 0 0 0 0,-1-1 0 0 0,0 1 1 0 0,0-1-1 0 0,0 1 0 0 0,0-1 0 0 0,0 1 0 0 0,0-1 0 0 0,0 0-500 0 0,0 1 480 0 0,0 0 0 0 0,-1-1 0 0 0,1 1-1 0 0,0 0 1 0 0,0 0 0 0 0,0 0 0 0 0,0 0 0 0 0,0 0 0 0 0,0 0 0 0 0,0 0-480 0 0,14-12 2044 0 0,-12 10-1670 0 0,0 1 0 0 0,0-1 0 0 0,0 1 0 0 0,0-1 0 0 0,0 1-1 0 0,4-1-373 0 0,7-3 768 0 0,-6 2-488 0 0,0 1 0 0 0,1-1 0 0 0,-1 2-1 0 0,1-1 1 0 0,0 1 0 0 0,7 0-280 0 0,40-4 923 0 0,1 4 1 0 0,34 3-924 0 0,-24 0 368 0 0,0-3 0 0 0,0-2 0 0 0,19-7-368 0 0,-68 8 69 0 0,0-1 0 0 0,14-5-69 0 0,-1-3 11 0 0,-29 12-2 0 0,-2 0-8 0 0,1 0 1 0 0,-1 0-1 0 0,1 0 1 0 0,-1 0-1 0 0,1 0 1 0 0,-1 0-1 0 0,1 0 1 0 0,-1-1-1 0 0,1 1 1 0 0,-1 0-1 0 0,0 0 1 0 0,1-1-1 0 0,-1 1 0 0 0,1 0 1 0 0,-1-1-1 0 0,0 1 1 0 0,1 0-1 0 0,-1-1 1 0 0,1 1-1 0 0,-1-1 1 0 0,0 1-1 0 0,0 0 1 0 0,1-1-2 0 0,0 0-75 0 0,-1 1-94 0 0,-6-1-4 0 0,1 1 0 0 0,-1 0 0 0 0,1 1 1 0 0,-1-1-1 0 0,1 1 0 0 0,0 0 0 0 0,-1 0 1 0 0,1 1-1 0 0,0-1 0 0 0,0 1 0 0 0,0 0 1 0 0,-3 2 172 0 0,-19 6-993 0 0,-8 2-1028 0 0,-19 10 2021 0 0,-5 2-819 0 0,16-7 32 0 0,-35 18 787 0 0,20 1-12 0 0,54-33 22 0 0,0-1 1 0 0,0 1 0 0 0,0 0-1 0 0,1 0 1 0 0,-1 0 0 0 0,1 1-1 0 0,0-1 1 0 0,-1 1 0 0 0,2 0-1 0 0,-1 0 1 0 0,0 0 0 0 0,0 2-11 0 0,-19 25 877 0 0,21-31-826 0 0,0 1 0 0 0,0 0 1 0 0,1 0-1 0 0,-1-1 0 0 0,1 1 1 0 0,-1 0-1 0 0,0 0 0 0 0,1 0 0 0 0,0 0 1 0 0,-1-1-1 0 0,1 1 0 0 0,-1 0 1 0 0,1 0-1 0 0,0 0 0 0 0,0 0 0 0 0,0 0 1 0 0,-1 0-1 0 0,1 0 0 0 0,0 0 1 0 0,0 0-1 0 0,0 0 0 0 0,1 0 0 0 0,-1 0 1 0 0,0 0-1 0 0,0 0 0 0 0,0 0 1 0 0,1 0-1 0 0,-1 0 0 0 0,0 0 0 0 0,1 1-51 0 0,1 1 220 0 0,1 0-1 0 0,-1-1 1 0 0,1 1-1 0 0,-1 0 1 0 0,1-1-1 0 0,0 1 1 0 0,0-1-1 0 0,0 1-219 0 0,12 9 880 0 0,-9-7-689 0 0,1 0 0 0 0,-1-1 0 0 0,1 0 0 0 0,1 1-191 0 0,-2-2 68 0 0,5 3 149 0 0,1 0 0 0 0,0-1 0 0 0,0-1-1 0 0,1 0 1 0 0,3 1-217 0 0,3-1 256 0 0,0-1 0 0 0,-1-1 0 0 0,18 0-256 0 0,-6-2 192 0 0,-29 0-142 0 0,-1 0-104 0 0,0 0-14 0 0,0 0 26 0 0,0 0 88 0 0,0 0 40 0 0,0 0-21 0 0,0 0-158 0 0,0 0-203 0 0,0 0-55 0 0,1 3-169 0 0,-2 3-1303 0 0,-2-1 39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33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0 14600 0 0,'0'0'330'0'0,"0"0"45"0"0,0 0 20 0 0,0 0-38 0 0,0 0-205 0 0,3 8 142 0 0,9 24 860 0 0,-2 1-1 0 0,-1 0 1 0 0,-2 1-1 0 0,0 6-1153 0 0,0 11 613 0 0,-3-1 0 0 0,-2 26-613 0 0,3-28 19 0 0,-1-19 37 0 0,0-8-2 0 0,-2-17-56 0 0,-1 1-1 0 0,0-1 1 0 0,0 1-1 0 0,-1 0 0 0 0,0-1 1 0 0,1 2 2 0 0,-1-5-130 0 0,0-1-250 0 0,0 0-106 0 0,0 0-881 0 0,-2 0-3603 0 0,-6 0-1546 0 0</inkml:trace>
  <inkml:trace contextRef="#ctx0" brushRef="#br0" timeOffset="300.644">0 215 10592 0 0,'0'0'818'0'0,"0"0"-380"0"0,0 0 378 0 0,2 0 221 0 0,8 1 136 0 0,0 0 1 0 0,-1 0 0 0 0,7 3-1174 0 0,18 2 1089 0 0,58 8 819 0 0,-36-6-1082 0 0,16 0-826 0 0,8-4-2924 0 0,-64-4 1450 0 0</inkml:trace>
  <inkml:trace contextRef="#ctx0" brushRef="#br0" timeOffset="494.74">443 256 5984 0 0,'0'0'273'0'0,"0"0"-5"0"0,-6 17 3923 0 0,6-12-3029 0 0,0 1 0 0 0,1 0 0 0 0,-1 0 0 0 0,1-1 0 0 0,1 1 0 0 0,-1 1-1162 0 0,1-3 257 0 0,0 1-1 0 0,0 0 0 0 0,1-1 1 0 0,-1 0-1 0 0,1 1 1 0 0,0-1-1 0 0,0 0 0 0 0,1 0 1 0 0,-1-1-1 0 0,1 1 1 0 0,0 0-257 0 0,3 2 162 0 0,-1 0 0 0 0,1-1 0 0 0,0 0 0 0 0,0 0 0 0 0,8 4-162 0 0,-3-4-1576 0 0,-11-5-89 0 0,0-2-79 0 0,7-8-14 0 0</inkml:trace>
  <inkml:trace contextRef="#ctx0" brushRef="#br0" timeOffset="1177.946">687 270 10592 0 0,'1'1'818'0'0,"12"35"1"0"0,-9-22 569 0 0,2 1 0 0 0,5 9-1388 0 0,31 63 5494 0 0,-41-86-5234 0 0,-1-1-4 0 0,0 0 0 0 0,0 0 0 0 0,0 0 0 0 0,0 0-25 0 0,6-3-31 0 0,-4 1-227 0 0,0 0 1 0 0,0-1-1 0 0,0 1 0 0 0,-1 0 0 0 0,1-1 1 0 0,-1 1-1 0 0,1-1 0 0 0,-1 0 0 0 0,0 1 27 0 0,8-15-670 0 0,12-22-852 0 0,-18 32 1187 0 0,0 0 0 0 0,1 0 0 0 0,0 0 0 0 0,0 0 0 0 0,1 0 0 0 0,0 1 0 0 0,0 0 0 0 0,0 0 0 0 0,1 1 0 0 0,0-1 0 0 0,4-2 335 0 0,-10 8-37 0 0,1-1 35 0 0,0 1 1 0 0,1-1 0 0 0,-1 1 0 0 0,1 0-1 0 0,-1-1 1 0 0,1 1 0 0 0,-1 0-1 0 0,0 0 1 0 0,1 0 0 0 0,-1 0 0 0 0,1 0-1 0 0,-1 0 1 0 0,1 0 0 0 0,-1 0-1 0 0,1 1 1 0 0,0-1 1 0 0,32 36 1313 0 0,-28-27-979 0 0,1 1 0 0 0,-1 0-1 0 0,-1 1 1 0 0,0 0 0 0 0,3 9-334 0 0,9 17 1187 0 0,-16-36-1157 0 0,0 0 0 0 0,0 0-1 0 0,0 0 1 0 0,0 0-1 0 0,0 0 1 0 0,0 0 0 0 0,1 0-1 0 0,-1-1 1 0 0,0 1 0 0 0,0 0-1 0 0,1-1 1 0 0,-1 1-1 0 0,1-1 1 0 0,0 1-30 0 0,4 1 288 0 0,13-10-71 0 0,-13 4-199 0 0,1 0-1 0 0,-1-1 0 0 0,0 1 1 0 0,5-6-18 0 0,8-6-124 0 0,-5 5-35 0 0,-2 2-33 0 0,1 0 1 0 0,-1 1-1 0 0,1 0 0 0 0,12-5 192 0 0,-22 12-2 0 0,1-1-1 0 0,0 1 0 0 0,-1 0 0 0 0,1 0 0 0 0,0 0 0 0 0,0 0 0 0 0,0 1 0 0 0,0 0 1 0 0,0 0-1 0 0,0 0 0 0 0,0 0 0 0 0,0 0 0 0 0,-1 1 0 0 0,1 0 0 0 0,0 0 1 0 0,0 0-1 0 0,0 0 0 0 0,-1 0 0 0 0,1 1 0 0 0,2 1 3 0 0,47 22 229 0 0,-13-7 3 0 0,-15-10-37 0 0,-22-8-138 0 0,1 1 0 0 0,-1 0 0 0 0,0 0 0 0 0,0 0 1 0 0,0 0-1 0 0,0 0 0 0 0,3 2-57 0 0,-2-2 83 0 0,0 0-1 0 0,1 0 1 0 0,-1 0 0 0 0,0-1-1 0 0,1 0 1 0 0,-1 1 0 0 0,0-2-1 0 0,1 1 1 0 0,-1 0 0 0 0,0-1-1 0 0,4-1-82 0 0,22-7 272 0 0,-29 8-275 0 0,1 0 1 0 0,-1 1-1 0 0,-1-1 0 0 0,1 0 0 0 0,0 0 0 0 0,0 1 1 0 0,0-1-1 0 0,0 0 0 0 0,0 0 0 0 0,-1 0 0 0 0,1 0 0 0 0,0 0 1 0 0,-1-1-1 0 0,1 1 0 0 0,-1 0 0 0 0,1 0 0 0 0,-1 0 0 0 0,0 0 1 0 0,0-1-1 0 0,1 1 0 0 0,-1 0 0 0 0,0 0 0 0 0,0 0 0 0 0,0-1 1 0 0,0 0 2 0 0,-1 0-19 0 0,0 0 1 0 0,0 1-1 0 0,0-1 1 0 0,0 0-1 0 0,0 0 1 0 0,0 0-1 0 0,0 1 1 0 0,-1-1-1 0 0,1 1 1 0 0,-1-1 18 0 0,0 0-70 0 0,1 1 1 0 0,0-1-1 0 0,-1 0 0 0 0,1 1 0 0 0,0-1 1 0 0,0 0-1 0 0,0 0 0 0 0,0 0 1 0 0,-1-1 69 0 0,2 1-65 0 0,-1-1 1 0 0,0 1 0 0 0,0 0-1 0 0,0 0 1 0 0,0 0-1 0 0,-1 0 1 0 0,1 0 0 0 0,0 0-1 0 0,-1 0 1 0 0,0 1 0 0 0,1-1-1 0 0,-1 0 1 0 0,0 1-1 0 0,-1-2 65 0 0,-7-7-144 0 0,9 9 130 0 0,-1 0 0 0 0,1 0 0 0 0,0 0 0 0 0,0 0 0 0 0,0 0-1 0 0,-1 0 1 0 0,1 0 0 0 0,0 0 0 0 0,-1 0 0 0 0,1 0 0 0 0,-1 1 0 0 0,1-1-1 0 0,-1 1 15 0 0,-9-4-66 0 0,10 4 65 0 0,0 1 0 0 0,-1-1 1 0 0,1 0-1 0 0,0 0 0 0 0,0 0 1 0 0,0 1-1 0 0,0-1 0 0 0,-1 1 1 0 0,1-1-1 0 0,0 1 0 0 0,0-1 1 0 0,0 1-1 0 0,0 0 0 0 0,0-1 1 0 0,0 1-1 0 0,0 0 0 0 0,1 0 1 0 0,-2 0 0 0 0,0 1-2 0 0,-4 6 2 0 0,5-6 10 0 0,1 0 0 0 0,-1 0-1 0 0,0 0 1 0 0,1 0-1 0 0,-1 0 1 0 0,1 0 0 0 0,0 0-1 0 0,-1 0 1 0 0,1 0-1 0 0,0 0 1 0 0,0 0 0 0 0,1 0-1 0 0,-1 0 1 0 0,0 0-1 0 0,1 0 1 0 0,-1 0 0 0 0,1-1-1 0 0,-1 1 1 0 0,1 0-1 0 0,0 0 1 0 0,0 0 0 0 0,0 0-1 0 0,0-1 1 0 0,0 1-1 0 0,1 0-9 0 0,2 5 68 0 0,1-1 0 0 0,0 0 0 0 0,0-1 0 0 0,0 1 0 0 0,1-1 0 0 0,-1 0 0 0 0,6 3-68 0 0,3 2 233 0 0,1-2 1 0 0,0 0-1 0 0,2 0-233 0 0,6 2 64 0 0,0-1 1 0 0,1-1-1 0 0,1-1 0 0 0,-1-2 0 0 0,1 0 0 0 0,0-1 0 0 0,9-1-64 0 0,46 0-4260 0 0,53-6 4260 0 0,-133 3-6 0 0,34-1-1209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31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92 354 13360 0 0,'-2'-8'1209'0'0,"2"7"-1202"0"0,0 1 0 0 0,0-1 0 0 0,0 0 0 0 0,0 0-1 0 0,-1 0 1 0 0,1 1 0 0 0,0-1 0 0 0,0 0 0 0 0,-1 0 0 0 0,1 1 0 0 0,-1-1 0 0 0,1 0 0 0 0,-1 1 0 0 0,1-1-1 0 0,-1 0 1 0 0,1 1 0 0 0,-1-1-7 0 0,1 1 35 0 0,-1 0 1 0 0,1-1-1 0 0,-1 1 0 0 0,1 0 0 0 0,0 0 0 0 0,-1 0 0 0 0,1 0 1 0 0,-1 0-1 0 0,1 0 0 0 0,-1 0 0 0 0,1 0 0 0 0,-1 0 0 0 0,1 0 1 0 0,-1 0-1 0 0,1 0 0 0 0,-1 0 0 0 0,1 0 0 0 0,0 0 0 0 0,-1 0 1 0 0,1 0-1 0 0,-1 1-35 0 0,-1 0 279 0 0,0 0 1 0 0,-1 0-1 0 0,1 1 1 0 0,0-1 0 0 0,0 1-1 0 0,0 0 1 0 0,-1 0-280 0 0,2-1 143 0 0,-3 3-124 0 0,1 0 1 0 0,0 0-1 0 0,0 1 1 0 0,0-1 0 0 0,0 1-1 0 0,0 0 1 0 0,1 0-1 0 0,0-1 1 0 0,-1 6-20 0 0,-13 48 139 0 0,15-51-73 0 0,-2 11 144 0 0,1-1-1 0 0,1 1 1 0 0,0 0-1 0 0,2 3-209 0 0,-1-1 199 0 0,-2-5 457 0 0,2-13-42 0 0,1-8-350 0 0,0 4-284 0 0,71-267 718 0 0,-69 257-703 0 0,10-41-21 0 0,3 1-1 0 0,3 0 1 0 0,12-24 26 0 0,-30 74 28 0 0,1 0 0 0 0,-1-1 0 0 0,0 1 0 0 0,1 0 0 0 0,-1 0 0 0 0,1 0-1 0 0,-1 1 1 0 0,1-1 0 0 0,0 0 0 0 0,0 1 0 0 0,0-1 0 0 0,0 1 0 0 0,0-1-1 0 0,0 1 1 0 0,2-1-28 0 0,-3 2 26 0 0,1-1 0 0 0,-1 1 0 0 0,1 0 0 0 0,-1 0 0 0 0,0-1 0 0 0,1 1 0 0 0,-1 0 0 0 0,0 1 0 0 0,1-1 0 0 0,-1 0 0 0 0,0 0-1 0 0,1 0 1 0 0,-1 1 0 0 0,0-1 0 0 0,1 1 0 0 0,-1-1 0 0 0,0 1 0 0 0,0-1 0 0 0,1 1 0 0 0,-1 0 0 0 0,0 0 0 0 0,0 0 0 0 0,0-1 0 0 0,0 1 0 0 0,0 0-1 0 0,0 0 1 0 0,0 0 0 0 0,0 1-26 0 0,16 19 34 0 0,-2 1 0 0 0,0 1 1 0 0,-1 0-1 0 0,-1 1-34 0 0,-2-4 45 0 0,99 191 553 0 0,-94-174-691 0 0,9 33 93 0 0,-25-69-156 0 0,1 0 46 0 0,-1-1 0 0 0,0 1 0 0 0,1 0 0 0 0,-1 0 1 0 0,0-1-1 0 0,0 1 0 0 0,1 0 0 0 0,-1 0 0 0 0,0 0 0 0 0,0-1 1 0 0,0 1-1 0 0,0 0 0 0 0,0 0 0 0 0,0 0 0 0 0,-1-1 0 0 0,1 1 1 0 0,0 0-1 0 0,0 0 0 0 0,0-1 0 0 0,-1 1 0 0 0,1 0 0 0 0,0 0 1 0 0,-1-1-1 0 0,1 1 0 0 0,-1 0 0 0 0,1-1 110 0 0,-6 7-1435 0 0</inkml:trace>
  <inkml:trace contextRef="#ctx0" brushRef="#br0" timeOffset="316.585">52 356 13360 0 0,'0'-1'95'0'0,"0"-1"0"0"0,0 1 0 0 0,0 0 1 0 0,0-1-1 0 0,1 1 0 0 0,-1 0 0 0 0,0-1 1 0 0,0 1-1 0 0,1 0 0 0 0,-1 0 0 0 0,1-1 1 0 0,-1 1-1 0 0,1 0 0 0 0,0 0 0 0 0,0 0 1 0 0,-1-1-1 0 0,1 1 0 0 0,0 0 0 0 0,0 0 1 0 0,0 0-1 0 0,0 1 0 0 0,0-1 0 0 0,0 0 1 0 0,0 0-1 0 0,0 0 0 0 0,1 1 0 0 0,-1-1 1 0 0,0 1-1 0 0,0-1 0 0 0,1 1-95 0 0,4-2 368 0 0,-1 1 0 0 0,1 0 0 0 0,0 0 1 0 0,1 1-1 0 0,-1 0 0 0 0,3 0-368 0 0,16-1-236 0 0,76-5 1849 0 0,7-1-894 0 0,-49 2-685 0 0,-23 2-4171 0 0,17-4 4137 0 0,-28 2-6091 0 0</inkml:trace>
  <inkml:trace contextRef="#ctx0" brushRef="#br0" timeOffset="603.836">788 80 10136 0 0,'2'-3'106'0'0,"0"0"1"0"0,0 0-1 0 0,-1 1 1 0 0,0-1-1 0 0,1 0 1 0 0,-1 0-1 0 0,0 0 0 0 0,0-1 1 0 0,-1 1-1 0 0,1 0 1 0 0,-1 0-1 0 0,1 0 1 0 0,-1-3-107 0 0,-6-17 5366 0 0,6 23-5294 0 0,0-1 0 0 0,-1 0 0 0 0,1 1 0 0 0,0-1 0 0 0,-1 0 0 0 0,1 1 0 0 0,0-1 0 0 0,-1 1 0 0 0,1-1 0 0 0,-1 1 0 0 0,1-1 0 0 0,-1 1 0 0 0,1-1 0 0 0,-1 1 0 0 0,1-1 0 0 0,-1 1 0 0 0,0 0 0 0 0,1-1 0 0 0,-1 1-1 0 0,1 0 1 0 0,-1 0 0 0 0,0-1 0 0 0,1 1 0 0 0,-1 0 0 0 0,0 0 0 0 0,0 0-72 0 0,0 0 120 0 0,-1 0 0 0 0,1 0 0 0 0,-1 0 0 0 0,0 1 0 0 0,1-1 0 0 0,-1 0 0 0 0,1 1-1 0 0,-1-1 1 0 0,1 1 0 0 0,-1 0 0 0 0,0 0-120 0 0,-4 3 276 0 0,1-1-1 0 0,0 1 1 0 0,0 0-1 0 0,0 0 1 0 0,-3 4-276 0 0,0 1 1 0 0,1 0 0 0 0,0 0 0 0 0,1 1 0 0 0,0 0 0 0 0,0 0 0 0 0,1 1 0 0 0,1 0 0 0 0,0 0 0 0 0,0 0 0 0 0,1 0 1 0 0,0 0-1 0 0,0 4-1 0 0,0 12 19 0 0,0 1 0 0 0,2-1 0 0 0,0 1 0 0 0,4 17-19 0 0,0-16 473 0 0,2 0 0 0 0,1-1 1 0 0,2 0-1 0 0,1 1-473 0 0,6 27-261 0 0,3-4 549 0 0,-13-39-268 0 0,0 0-1 0 0,-1 0 1 0 0,0 1 0 0 0,-2-1 0 0 0,1 1 0 0 0,-1 8-20 0 0,-2-21-45 0 0,0 0 0 0 0,0-1-1 0 0,0 1 1 0 0,-1-1 0 0 0,1 1 0 0 0,0-1 0 0 0,-1 1 0 0 0,1-1-1 0 0,-1 1 1 0 0,1-1 0 0 0,0 1 0 0 0,-1-1 0 0 0,1 0 0 0 0,-1 1-1 0 0,1-1 1 0 0,-1 0 0 0 0,1 1 0 0 0,-1-1 0 0 0,1 0 0 0 0,-1 0-1 0 0,0 1 1 0 0,1-1 0 0 0,-1 0 0 0 0,0 0 45 0 0,-13 2-1816 0 0,5-6-555 0 0,-3-2-4420 0 0</inkml:trace>
  <inkml:trace contextRef="#ctx0" brushRef="#br0" timeOffset="880.915">522 352 10592 0 0,'0'-2'133'0'0,"0"0"1"0"0,0 1 0 0 0,0-1 0 0 0,0 1 0 0 0,1-1-1 0 0,-1 1 1 0 0,0-1 0 0 0,1 1 0 0 0,-1-1-1 0 0,1 1 1 0 0,-1-1 0 0 0,1 1 0 0 0,0 0 0 0 0,0-1-1 0 0,0 1 1 0 0,-1 0 0 0 0,1 0 0 0 0,0-1-1 0 0,1 1 1 0 0,-1 0 0 0 0,0 0 0 0 0,0 0-1 0 0,0 0 1 0 0,1 1 0 0 0,-1-1 0 0 0,0 0 0 0 0,1 0-1 0 0,-1 1 1 0 0,1-1 0 0 0,-1 1 0 0 0,1-1-1 0 0,-1 1 1 0 0,1 0 0 0 0,-1-1 0 0 0,1 1 0 0 0,0 0-134 0 0,33-2 1660 0 0,0 2 1 0 0,2 1-1661 0 0,13 0 690 0 0,3 2-464 0 0,-7 0-883 0 0,-15-4-4250 0 0,-16-2-1142 0 0</inkml:trace>
  <inkml:trace contextRef="#ctx0" brushRef="#br0" timeOffset="881.915">1011 109 15664 0 0,'0'0'356'0'0,"0"0"49"0"0,0 0 21 0 0,0 0-42 0 0,1 2-250 0 0,4 6-126 0 0,-1 1 0 0 0,0 1 0 0 0,0-1 1 0 0,-1 0-1 0 0,0 1 0 0 0,0 1-8 0 0,-1-4 36 0 0,13 46 1250 0 0,18 75 1429 0 0,-28-98-2700 0 0,0 27-15 0 0,-3-32 1 0 0,-2-22-15 0 0,0 0 0 0 0,0-1 0 0 0,0 1 0 0 0,0 0 0 0 0,0-1 0 0 0,-1 1-1 0 0,1-1 1 0 0,-1 1 0 0 0,0-1 0 0 0,0 1 0 0 0,0-1 0 0 0,0 1 0 0 0,0-1 0 0 0,0 0-1 0 0,-1 1 15 0 0,0-1-332 0 0,1-1-1 0 0,0 1 1 0 0,-1-1-1 0 0,1 1 1 0 0,-1-1-1 0 0,1 0 1 0 0,-1 0-1 0 0,0 1 0 0 0,1-1 1 0 0,-1-1-1 0 0,0 1 1 0 0,-1 1 332 0 0,-5-1-1533 0 0</inkml:trace>
  <inkml:trace contextRef="#ctx0" brushRef="#br0" timeOffset="1506.277">1051 338 11976 0 0,'5'-3'144'0'0,"-1"1"0"0"0,1 0 1 0 0,0 0-1 0 0,-1 1 1 0 0,1-1-1 0 0,0 1 1 0 0,0 0-1 0 0,0 1 0 0 0,5-1-144 0 0,49 1 567 0 0,-6 1 823 0 0,61-13 1169 0 0,-87 11-1680 0 0,1-2 0 0 0,-1-1-1 0 0,0-1 1 0 0,6-4-879 0 0,-28 8 91 0 0,-3 1-87 0 0,-1 0 1 0 0,1-1 0 0 0,0 1-1 0 0,-1-1 1 0 0,1 0 0 0 0,0 0-1 0 0,-1 1 1 0 0,1-1 0 0 0,-1 0-1 0 0,1 0 1 0 0,-1 0 0 0 0,1-1-1 0 0,-1 1 1 0 0,0 0 0 0 0,0 0-1 0 0,1-2-4 0 0,-1 2-3 0 0,0 0 0 0 0,0 0-1 0 0,0-1 1 0 0,0 1 0 0 0,0 0-1 0 0,0-1 1 0 0,0 1 0 0 0,-1-1-1 0 0,1 1 1 0 0,0-1 0 0 0,-1 1 0 0 0,0-1-1 0 0,1 0 1 0 0,-1 1 0 0 0,0-1-1 0 0,0 0 4 0 0,0 1-51 0 0,0 0 0 0 0,0-1 0 0 0,0 1-1 0 0,-1 0 1 0 0,1 0 0 0 0,0 0 0 0 0,-1 0 0 0 0,1 0 0 0 0,-1 0-1 0 0,0 0 1 0 0,1 0 0 0 0,-1 0 0 0 0,0 0 0 0 0,1 0-1 0 0,-1 1 1 0 0,0-1 0 0 0,0 0 0 0 0,0 0 0 0 0,0 1 0 0 0,0-1-1 0 0,0 1 1 0 0,0-1 0 0 0,0 1 0 0 0,0-1 0 0 0,0 1-1 0 0,0-1 52 0 0,-5-1-47 0 0,1 0 0 0 0,-1 0 0 0 0,0 1-1 0 0,0 0 1 0 0,0 0 0 0 0,0 0 0 0 0,0 0-1 0 0,0 1 1 0 0,0 0 0 0 0,0 1 0 0 0,0-1 0 0 0,0 1-1 0 0,0 0 1 0 0,0 1 47 0 0,-4 1 8 0 0,0 0-1 0 0,0 0 1 0 0,1 2 0 0 0,0-1-1 0 0,0 1 1 0 0,0 0-1 0 0,-7 6-7 0 0,13-8-1 0 0,0-1-1 0 0,0 1 0 0 0,0 0 0 0 0,1 0 1 0 0,-1 0-1 0 0,1 0 0 0 0,0 0 0 0 0,0 0 1 0 0,0 1-1 0 0,0-1 0 0 0,1 1 0 0 0,-1-1 1 0 0,1 1-1 0 0,0 0 0 0 0,0-1 0 0 0,0 1 0 0 0,1 0 1 0 0,-1 0-1 0 0,1 0 0 0 0,0 1 2 0 0,0-2 16 0 0,0 0-1 0 0,0 0 1 0 0,0-1 0 0 0,1 1-1 0 0,-1 0 1 0 0,1-1-1 0 0,0 1 1 0 0,0 0 0 0 0,0-1-1 0 0,0 1 1 0 0,0-1-1 0 0,0 0 1 0 0,1 1-1 0 0,-1-1 1 0 0,1 0 0 0 0,0 0-1 0 0,0 0 1 0 0,0 0-1 0 0,0 0 1 0 0,0 0 0 0 0,0 0-1 0 0,0-1 1 0 0,0 1-1 0 0,1-1 1 0 0,-1 1 0 0 0,1-1-1 0 0,-1 0 1 0 0,2 0-16 0 0,4 2 210 0 0,1-1 0 0 0,0-1 0 0 0,0 0 0 0 0,-1 0-1 0 0,1 0 1 0 0,0-1 0 0 0,0-1 0 0 0,6 0-210 0 0,1-1-22 0 0,-1-1 0 0 0,0-1 0 0 0,0 0-1 0 0,9-4 23 0 0,-6 0 0 0 0,1-1 0 0 0,8-6 0 0 0,11-6 0 0 0,-15 9 11 0 0,-12 6-138 0 0,-1 1 0 0 0,1-1 0 0 0,0 2 0 0 0,6-2 127 0 0,-10 4-146 0 0,0 0 0 0 0,1 1 0 0 0,-1 0 0 0 0,5 0 146 0 0,-9 1-8 0 0,-1 0 1 0 0,1 0-1 0 0,-1 1 1 0 0,1-1 0 0 0,-1 0-1 0 0,1 1 1 0 0,-1 0-1 0 0,1 0 1 0 0,-1 0 0 0 0,0 0-1 0 0,1 0 1 0 0,-1 0-1 0 0,0 1 1 0 0,1 0 7 0 0,4 3-26 0 0,-1-1 0 0 0,0 1 1 0 0,0 1-1 0 0,-1-1 0 0 0,0 1 0 0 0,0 0 0 0 0,0 0 0 0 0,3 6 26 0 0,-6-9 2 0 0,33 53 168 0 0,-31-50-11 0 0,1-1 1 0 0,0 1 0 0 0,0 0 0 0 0,0-1-1 0 0,1 0 1 0 0,0 0 0 0 0,2 1-160 0 0,-6-5 246 0 0,-2-1 2 0 0,4 0 33 0 0,-4 0-262 0 0,0 0-1 0 0,0 0 0 0 0,1 0 0 0 0,-1 0 0 0 0,0 0 0 0 0,0 0 1 0 0,0 0-1 0 0,1 0 0 0 0,-1 0 0 0 0,0 0 0 0 0,0 0 0 0 0,0 0 1 0 0,1 0-1 0 0,-1 0 0 0 0,0 0 0 0 0,0 0 0 0 0,0 0 0 0 0,1-1 0 0 0,-1 1 1 0 0,0 0-1 0 0,0 0 0 0 0,0 0 0 0 0,0 0 0 0 0,1 0 0 0 0,-1-1 1 0 0,0 1-1 0 0,0 0 0 0 0,0 0 0 0 0,0 0 0 0 0,0 0 0 0 0,0-1 1 0 0,1 1-1 0 0,-1 0 0 0 0,0 0 0 0 0,0 0 0 0 0,0-1-18 0 0,3-3 16 0 0,5-11 187 0 0,0 0 0 0 0,-1 0 0 0 0,2-6-203 0 0,-2 3 21 0 0,1 1 1 0 0,6-9-22 0 0,-8 16-372 0 0,1 0 1 0 0,0 0-1 0 0,0 1 1 0 0,1 0-1 0 0,0 1 0 0 0,1 0 1 0 0,0 0-1 0 0,0 1 1 0 0,1 0-1 0 0,0 0 372 0 0,5-4-1087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40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91 16559 0 0,'0'0'760'0'0,"0"0"-21"0"0,-1 2-475 0 0,-7 9-260 0 0,5-8 66 0 0,0 1-1 0 0,0 0 0 0 0,1 0 0 0 0,-1 0 0 0 0,1 0 0 0 0,0 0 0 0 0,0 1 0 0 0,1 0-69 0 0,-1 2 171 0 0,0 1-1 0 0,1-1 0 0 0,0 1 0 0 0,1 0 0 0 0,0 0 0 0 0,0-1 0 0 0,0 1 0 0 0,1 0 0 0 0,0-1 0 0 0,2 8-170 0 0,5 11 612 0 0,0 0-1 0 0,7 11-611 0 0,-5-11 154 0 0,-8-20-134 0 0,0 0 1 0 0,1 0 0 0 0,-1 0 0 0 0,2 0 0 0 0,-1-1 0 0 0,1 1 0 0 0,-1-1-1 0 0,4 3-20 0 0,-2-3 52 0 0,-1 1-1 0 0,0-1 1 0 0,0 1-1 0 0,3 5-51 0 0,-2 3-7136 0 0,-5-14 591 0 0</inkml:trace>
  <inkml:trace contextRef="#ctx0" brushRef="#br0" timeOffset="316.148">0 270 10592 0 0,'53'-8'1790'0'0,"79"5"1964"0"0,-110 3-3327 0 0,10 1 224 0 0,75-3 1316 0 0,-97 1-1870 0 0,18 0 127 0 0,0-2-1 0 0,5-2-223 0 0,-28 5 10 0 0,-5 0-8 0 0,0 0 0 0 0,1 0-1 0 0,-1 0 1 0 0,0 0 0 0 0,0 0-1 0 0,1 0 1 0 0,-1 0-1 0 0,0 0 1 0 0,1 1 0 0 0,-1-1-1 0 0,0 0 1 0 0,0 0 0 0 0,1 0-1 0 0,-1 0 1 0 0,0 0-1 0 0,0 1 1 0 0,1-1 0 0 0,-1 0-1 0 0,0 0 1 0 0,0 0-1 0 0,0 1 1 0 0,1-1 0 0 0,-1 0-1 0 0,0 0 1 0 0,0 1 0 0 0,0-1-1 0 0,0 0 1 0 0,0 0-1 0 0,1 1 1 0 0,-1-1 0 0 0,0 0-1 0 0,0 1 1 0 0,0-1 0 0 0,0 0-1 0 0,0 0 1 0 0,0 1-1 0 0,0-1 1 0 0,0 0 0 0 0,0 1-1 0 0,0-1 1 0 0,0 0 0 0 0,0 1-2 0 0,-3 9 20 0 0,3-10-18 0 0,-2 5 45 0 0,-1 1 0 0 0,0-1 0 0 0,0 0-1 0 0,0 0 1 0 0,-2 1-47 0 0,-12 22 353 0 0,4 1 61 0 0,5-10-166 0 0,0 1 1 0 0,1 0 0 0 0,-3 11-249 0 0,10-25 82 0 0,0-4-31 0 0,0-2-115 0 0,0 0-965 0 0,0 0-3975 0 0,0 0-1709 0 0</inkml:trace>
  <inkml:trace contextRef="#ctx0" brushRef="#br0" timeOffset="1135.695">513 168 12896 0 0,'7'6'1338'0'0,"10"19"-643"0"0,-8-14 269 0 0,-1 1 1 0 0,-1 0-1 0 0,5 10-964 0 0,-5-5 683 0 0,23 43 2218 0 0,-15-34-1677 0 0,-14-25-863 0 0,-1-1-69 0 0,0 0-32 0 0,0 0-4 0 0,-1 0-257 0 0,1 0 0 0 0,-1 0-1 0 0,1 0 1 0 0,-1 0-1 0 0,1-1 1 0 0,-1 1 0 0 0,1 0-1 0 0,-1 0 1 0 0,1 0-1 0 0,0-1 1 0 0,-1 1 0 0 0,1 0-1 0 0,-1 0 1 0 0,1-1 0 0 0,0 1-1 0 0,-1 0 1 0 0,1-1-1 0 0,0 1 1 0 0,-1-1 0 0 0,1 1-1 0 0,0 0 1 0 0,0-1-1 0 0,-1 1 1 0 0,1-1 0 0 0,0 1-1 0 0,0-1 1 0 0,0 1 0 0 0,0-1-1 0 0,-1 1 2 0 0,-1-18-707 0 0,1 12 181 0 0,1 3 143 0 0,0 0 0 0 0,0 0 0 0 0,0-1 0 0 0,0 1 1 0 0,0 0-1 0 0,0 0 0 0 0,1 0 0 0 0,0 0 0 0 0,0 0 0 0 0,0-1 0 0 0,0 2 0 0 0,0-1 1 0 0,0 0-1 0 0,2-2 383 0 0,0-1-758 0 0,1 0-1 0 0,0 1 1 0 0,0-1 0 0 0,0 1 0 0 0,1 0 0 0 0,2-2 758 0 0,-4 4-226 0 0,0 1 1 0 0,0-1-1 0 0,1 1 1 0 0,-1 0 0 0 0,1 0-1 0 0,0 0 1 0 0,-1 0-1 0 0,4-1 226 0 0,-5 3 49 0 0,-1-1 0 0 0,1 1 0 0 0,0-1 0 0 0,-1 1 0 0 0,1 0 0 0 0,0 0 0 0 0,-1 0 0 0 0,1 0 0 0 0,0 0 0 0 0,-1 0-1 0 0,1 0 1 0 0,0 0 0 0 0,0 1 0 0 0,-1-1 0 0 0,1 1 0 0 0,-1-1 0 0 0,1 1 0 0 0,0-1 0 0 0,-1 1 0 0 0,1 0 0 0 0,0 1-49 0 0,3 1 396 0 0,-1 1 0 0 0,0 0 0 0 0,0 0 0 0 0,0 0 1 0 0,0 0-1 0 0,-1 1 0 0 0,1-1 0 0 0,-1 1 0 0 0,-1 0 0 0 0,1 0-396 0 0,44 72 3519 0 0,-44-72-3182 0 0,1-1 0 0 0,0 1 0 0 0,0 0 0 0 0,0-1 0 0 0,1 0 0 0 0,-1 0 0 0 0,1 0 0 0 0,0-1 0 0 0,0 0 0 0 0,1 1 0 0 0,-1-2 0 0 0,3 2-337 0 0,-6-3 29 0 0,1 0 0 0 0,-1-1 0 0 0,1 1 0 0 0,-1-1 0 0 0,1 0 0 0 0,-1 0 1 0 0,1 1-1 0 0,-1-2 0 0 0,1 1 0 0 0,-1 0 0 0 0,1 0 0 0 0,-1-1 0 0 0,1 1 1 0 0,-1-1-1 0 0,1 0 0 0 0,-1 0 0 0 0,0 0 0 0 0,1 0 0 0 0,-1 0 0 0 0,0 0 0 0 0,0-1 1 0 0,0 1-1 0 0,0-1 0 0 0,0 0 0 0 0,0 1 0 0 0,0-1 0 0 0,1-2-29 0 0,4-4-268 0 0,-1-1-1 0 0,0 1 1 0 0,0-1-1 0 0,-1 0 1 0 0,4-11 268 0 0,-8 18-81 0 0,1-2-22 0 0,-1 1-1 0 0,1-1 1 0 0,0 1 0 0 0,0-1 0 0 0,0 1-1 0 0,0 0 1 0 0,0 0 0 0 0,1 0 0 0 0,-1 0-1 0 0,1 0 1 0 0,0 1 0 0 0,0-1 0 0 0,0 1-1 0 0,0 0 1 0 0,0 0 0 0 0,1 0 0 0 0,1-1 103 0 0,-3 4-21 0 0,1 0 0 0 0,0 1 1 0 0,-1-1-1 0 0,1 0 0 0 0,-1 1 1 0 0,0-1-1 0 0,1 1 0 0 0,0 1 21 0 0,24 19 195 0 0,-20-15-31 0 0,1-1 1 0 0,-1 0 0 0 0,1 0-1 0 0,1-1 1 0 0,0 0-165 0 0,3 1 294 0 0,1 0 0 0 0,1-1 0 0 0,-1-1 0 0 0,11 3-294 0 0,-17-6 86 0 0,0 0 1 0 0,1 0-1 0 0,-1 0 0 0 0,0-1 1 0 0,1 0-1 0 0,-1 0 0 0 0,1-1 1 0 0,-1 0-1 0 0,7-2-86 0 0,-10 2 6 0 0,-1 0-1 0 0,1 0 1 0 0,-1 0 0 0 0,1 0 0 0 0,-1-1-1 0 0,0 0 1 0 0,1 0 0 0 0,-1 0 0 0 0,0 0-1 0 0,0 0 1 0 0,-1-1 0 0 0,1 1 0 0 0,0-1-1 0 0,-1 0 1 0 0,2-1-6 0 0,-2 1-61 0 0,-1 0 0 0 0,1-1 0 0 0,-1 1 1 0 0,1-1-1 0 0,-1 1 0 0 0,0-1 0 0 0,-1 0 0 0 0,1 0 0 0 0,0 1 1 0 0,-1-1-1 0 0,0 0 0 0 0,0 0 0 0 0,0 1 0 0 0,-1-1 0 0 0,1 0 61 0 0,-1-2-100 0 0,1 1 0 0 0,-1-1 0 0 0,0 0 0 0 0,-1 1 0 0 0,1-1 1 0 0,-1 1-1 0 0,-2-4 100 0 0,4 8-9 0 0,-1 0 1 0 0,0 0 0 0 0,1 0-1 0 0,-1 0 1 0 0,0 0 0 0 0,0 0-1 0 0,0 0 1 0 0,1 0 0 0 0,-1 1-1 0 0,0-1 1 0 0,0 0 0 0 0,0 0-1 0 0,0 1 1 0 0,-1-1 0 0 0,1 1-1 0 0,0-1 1 0 0,0 1 0 0 0,0-1-1 0 0,0 1 1 0 0,0 0 0 0 0,-1-1-1 0 0,1 1 1 0 0,0 0 0 0 0,0 0-1 0 0,-1 0 1 0 0,1 0 0 0 0,0 0-1 0 0,0 0 1 0 0,-1 0 0 0 0,1 0-1 0 0,0 1 1 0 0,0-1 0 0 0,0 1-1 0 0,-1-1 1 0 0,1 0 0 0 0,0 1-1 0 0,0 0 9 0 0,-5 2-4 0 0,0 0 1 0 0,0 1-1 0 0,0 0 0 0 0,1 0 0 0 0,-1 1 0 0 0,1 0 0 0 0,0 0 0 0 0,1 0 1 0 0,-1 0-1 0 0,1 1 0 0 0,0-1 0 0 0,0 1 0 0 0,0 1 4 0 0,2-2 19 0 0,0-1-1 0 0,-1 1 1 0 0,2 0-1 0 0,-1 0 0 0 0,0-1 1 0 0,1 1-1 0 0,0 1 1 0 0,0 3-19 0 0,1-7 39 0 0,0 1 1 0 0,0 0-1 0 0,0 0 1 0 0,0 0 0 0 0,0-1-1 0 0,1 1 1 0 0,0 0-1 0 0,-1 0 1 0 0,1-1-1 0 0,0 1 1 0 0,0 0-1 0 0,1-1 1 0 0,-1 1-1 0 0,0-1 1 0 0,2 2-40 0 0,2 2 136 0 0,-1 0 1 0 0,2 0-1 0 0,-1-1 0 0 0,1 1 1 0 0,0-1-1 0 0,0 0 0 0 0,0-1 1 0 0,0 0-1 0 0,1 0 1 0 0,0 0-1 0 0,5 1-136 0 0,7 3 20 0 0,0-1 0 0 0,1-1 0 0 0,-1-1 0 0 0,1-1 1 0 0,0-1-1 0 0,0 0 0 0 0,1-2 0 0 0,-1 0 0 0 0,0-1 0 0 0,15-2-20 0 0,-18-1-1252 0 0,0 1 0 0 0,0-2 0 0 0,0 0 0 0 0,12-6 1252 0 0,-13 2-7151 0 0</inkml:trace>
  <inkml:trace contextRef="#ctx0" brushRef="#br0" timeOffset="1510.588">1655 0 5528 0 0,'0'0'249'0'0,"0"0"-1"0"0,7 1 993 0 0,24 15 4541 0 0,-24-12-5162 0 0,0 1 1 0 0,-1-1 0 0 0,1 1 0 0 0,-1 0 0 0 0,3 5-621 0 0,4 3 545 0 0,-2 1 1 0 0,0 0-1 0 0,0 1 1 0 0,4 9-546 0 0,10 20 1006 0 0,-1 2 0 0 0,-2 1-1 0 0,4 19-1005 0 0,-19-44 327 0 0,-1 0 0 0 0,-1 0-1 0 0,-1 0 1 0 0,-1 1 0 0 0,-1-1-1 0 0,-1 15-326 0 0,-1-26 64 0 0,-1 0 1 0 0,0-1-1 0 0,-1 1 0 0 0,0-1 0 0 0,0 1 0 0 0,-1-1 1 0 0,0 0-1 0 0,-1 0 0 0 0,0 0 0 0 0,-3 5-64 0 0,2-7-2 0 0,0-1 0 0 0,0 0 1 0 0,0 1-1 0 0,-1-2 0 0 0,0 1 0 0 0,0-1 0 0 0,-1 0 1 0 0,1 0-1 0 0,-2-1 0 0 0,1 0 0 0 0,0 0 0 0 0,-9 4 2 0 0,-20 7-2276 0 0,20-10-5539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37.3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69 11976 0 0,'6'-8'901'0'0,"-2"1"-603"0"0,7-12-115 0 0,-10 18 183 0 0,3-16 3120 0 0,-7 17-3445 0 0,1 1-1 0 0,-1 0 1 0 0,0 0 0 0 0,0 0-1 0 0,0 0 1 0 0,1 1 0 0 0,-1-1-1 0 0,0 1 1 0 0,1-1 0 0 0,0 1-1 0 0,-3 2-40 0 0,-25 23 1158 0 0,-2 11-278 0 0,1 1 0 0 0,2 1 0 0 0,-8 17-880 0 0,31-46 158 0 0,1 0 0 0 0,0 1 0 0 0,0 0-1 0 0,1 1 1 0 0,1-1 0 0 0,-2 13-158 0 0,4-17 81 0 0,0 1 0 0 0,1-1 0 0 0,1 1 0 0 0,-1-1 0 0 0,1 1 0 0 0,1-1 0 0 0,-1 0 0 0 0,1 1 0 0 0,1-1 0 0 0,0 0 0 0 0,0 0 0 0 0,0-1 0 0 0,1 1 0 0 0,0-1 0 0 0,1 1-81 0 0,4 5-14 0 0,1 1 0 0 0,0-2 0 0 0,0 1 0 0 0,2-2 0 0 0,-1 1 0 0 0,1-1 0 0 0,7 3 14 0 0,-13-9-69 0 0,1-1-1 0 0,-1 0 1 0 0,1 0-1 0 0,0-1 1 0 0,0 0-1 0 0,1 0 1 0 0,-1 0-1 0 0,1-1 0 0 0,2 0 70 0 0,25 1-6908 0 0,-20-3 27 0 0</inkml:trace>
  <inkml:trace contextRef="#ctx0" brushRef="#br0" timeOffset="588.946">548 257 13824 0 0,'0'0'314'0'0,"-9"0"428"0"0,3 2-690 0 0,1 1 1 0 0,-1-1-1 0 0,0 1 1 0 0,1 0-1 0 0,-1 0 1 0 0,1 1-1 0 0,0 0 1 0 0,-3 2-53 0 0,1-1 36 0 0,2 0 81 0 0,0-1 1 0 0,0 1 0 0 0,0 0 0 0 0,0 0 0 0 0,1 1 0 0 0,0 0 0 0 0,0-1-1 0 0,1 1 1 0 0,-1 0 0 0 0,1 1 0 0 0,1-1 0 0 0,-1 1 0 0 0,-1 5-118 0 0,4-9 77 0 0,-1 0 0 0 0,0-1 0 0 0,1 1 0 0 0,-1 0 0 0 0,1 0-1 0 0,0 0 1 0 0,0 0 0 0 0,0 0 0 0 0,0 0 0 0 0,0-1 0 0 0,1 1 0 0 0,-1 0 0 0 0,1 0 0 0 0,0 0 0 0 0,0-1 0 0 0,0 1 0 0 0,0 0 0 0 0,1-1 0 0 0,-1 1 0 0 0,1-1 0 0 0,-1 1 0 0 0,1-1 0 0 0,0 0 0 0 0,0 1 0 0 0,0-1 0 0 0,0 0 0 0 0,0-1 0 0 0,0 1 0 0 0,1 0 0 0 0,-1 0 0 0 0,1-1-1 0 0,-1 0 1 0 0,2 1-77 0 0,7 3 2 0 0,1-1-1 0 0,-1-1 1 0 0,1 0-1 0 0,-1-1 1 0 0,1 0-1 0 0,0 0 1 0 0,0-1-1 0 0,0-1 0 0 0,0 0 1 0 0,0-1-1 0 0,-1 0 1 0 0,12-3-2 0 0,0-1 0 0 0,-1-1-1 0 0,0-1 1 0 0,0 0 0 0 0,-1-2 0 0 0,1-1-1 0 0,2-3 1 0 0,-24 13 0 0 0,0 0 0 0 0,0 1 0 0 0,0-1 0 0 0,0 0 0 0 0,0 0 0 0 0,0 0 0 0 0,0 0 0 0 0,0 0 0 0 0,0 0 0 0 0,0 0 0 0 0,0 0 0 0 0,0 0 0 0 0,0 1 0 0 0,0-1 0 0 0,0 0 0 0 0,0 0 0 0 0,0 0 0 0 0,0 0 0 0 0,0 0 0 0 0,0 0 0 0 0,0 0 0 0 0,0 0 0 0 0,0 0 0 0 0,0 0 0 0 0,0 1 0 0 0,0-1 0 0 0,0 0 0 0 0,0 0 0 0 0,0 0 0 0 0,0 0 0 0 0,0 0 0 0 0,0 0 0 0 0,1 0 0 0 0,-1 0 0 0 0,0 0 0 0 0,0 0 0 0 0,0 0 0 0 0,0 0 0 0 0,0 0 0 0 0,0 0 0 0 0,0 0 0 0 0,0 0 0 0 0,0 0 0 0 0,0 0 0 0 0,1 0 0 0 0,-1 0 0 0 0,0 0 0 0 0,0 0 0 0 0,0 0 0 0 0,0 0 0 0 0,0 0 0 0 0,0 0 0 0 0,0 0 0 0 0,0 0 0 0 0,-5 10 0 0 0,4-9 0 0 0,-6 7 0 0 0,1 0 0 0 0,1 0 0 0 0,-1 0 0 0 0,0 3 0 0 0,3-5 0 0 0,3-5 0 0 0,0-1 0 0 0,-1 1 0 0 0,1-1 0 0 0,0 1 0 0 0,0-1 0 0 0,0 1 0 0 0,0-1 0 0 0,0 1 0 0 0,-1-1 0 0 0,1 1 0 0 0,0-1 0 0 0,0 1 0 0 0,0-1 0 0 0,0 0 0 0 0,1 1 0 0 0,-1-1 0 0 0,0 1 0 0 0,0-1 0 0 0,0 1 0 0 0,0-1 0 0 0,0 1 0 0 0,0-1 0 0 0,1 1 0 0 0,-1-1 0 0 0,0 1 0 0 0,1-1 0 0 0,-1 0 0 0 0,0 1 0 0 0,0-1 0 0 0,1 1 0 0 0,-1-1 0 0 0,1 1 0 0 0,-1-1 1 0 0,1 1 0 0 0,-1 0 0 0 0,0 0-1 0 0,1-1 1 0 0,-1 1 0 0 0,1 0 0 0 0,-1-1-1 0 0,1 1 1 0 0,-1 0 0 0 0,1-1 0 0 0,0 1-1 0 0,-1-1 1 0 0,1 1 0 0 0,0-1 0 0 0,-1 1-1 0 0,1-1 1 0 0,0 0 0 0 0,0 1 0 0 0,-1-1-1 0 0,1 0 1 0 0,0 1 0 0 0,0-1 0 0 0,-1 0-1 0 0,1 0 1 0 0,0 0 0 0 0,0 0 0 0 0,0 0-1 0 0,0 0 1 0 0,-1 0 0 0 0,1 0 0 0 0,0 0-1 0 0,3 0 48 0 0,14 0 277 0 0,1 0-1 0 0,0-2 0 0 0,0 0 1 0 0,0 0-1 0 0,-1-2 1 0 0,16-5-325 0 0,5-1 29 0 0,-27 8-29 0 0,-1 0 0 0 0,0-1 0 0 0,0-1 0 0 0,0 0 0 0 0,0-1 0 0 0,-1 0 0 0 0,0 0 0 0 0,0-1 0 0 0,2-1 0 0 0,-12 6 0 0 0,1 0 0 0 0,0 1 0 0 0,-1-1 0 0 0,1 0 0 0 0,-1 1 0 0 0,1-1 0 0 0,-1 0 0 0 0,1 0 0 0 0,-1 0 0 0 0,0 1 0 0 0,1-1 0 0 0,-1 0 0 0 0,0 0 0 0 0,0 0 0 0 0,0 0 0 0 0,0 0 0 0 0,1 1 0 0 0,-1-1 0 0 0,0 0 0 0 0,0 0 0 0 0,-1 0 0 0 0,1 0 0 0 0,0 0 0 0 0,0 0 0 0 0,0 0 0 0 0,-1 1 0 0 0,1-1 0 0 0,0 0 0 0 0,-1 0 0 0 0,1 0 0 0 0,0 1 0 0 0,-1-1 0 0 0,0-1 0 0 0,0 1 0 0 0,0-1 0 0 0,-1 0 0 0 0,1 1 0 0 0,0-1 0 0 0,-1 0 0 0 0,1 1 0 0 0,-1 0 0 0 0,0-1 0 0 0,1 1 0 0 0,-1 0 0 0 0,0 0 0 0 0,0 0 0 0 0,0 0 0 0 0,0 0 0 0 0,-24-6-651 0 0,-19-3 651 0 0,-5-1-1325 0 0,23 9 1308 0 0,23 2 17 0 0,0 0 0 0 0,-1 0 1 0 0,1-1-1 0 0,0 1 0 0 0,0-1 0 0 0,-2-1 0 0 0,3 1 0 0 0,2 1 0 0 0,1-1 0 0 0,-1 1 0 0 0,0 0 0 0 0,0-1 0 0 0,0 1 0 0 0,1 0 0 0 0,-1 0 0 0 0,0 0 0 0 0,0 0 0 0 0,0 0 0 0 0,0 0 0 0 0,0 0 0 0 0,1 0 0 0 0,-1 0 0 0 0,0 0 0 0 0,0 1 0 0 0,0-1 0 0 0,0 0 0 0 0,-4 2-869 0 0,5-1-3647 0 0,8 2-1546 0 0</inkml:trace>
  <inkml:trace contextRef="#ctx0" brushRef="#br0" timeOffset="1587.915">1148 259 13824 0 0,'0'0'314'0'0,"0"0"46"0"0,2 1 22 0 0,9 4-40 0 0,0 1 1 0 0,-1 0 0 0 0,1 1 0 0 0,-2 0 0 0 0,1 1 0 0 0,-1 0-1 0 0,2 2-342 0 0,3 5 599 0 0,0 0 0 0 0,-1 1 0 0 0,-1 0 0 0 0,0 1 0 0 0,-1 1 0 0 0,-1 0-1 0 0,5 13-598 0 0,-14-29-5 0 0,0 1 0 0 0,0-1 0 0 0,-1 0-1 0 0,1 1 1 0 0,-1-1 0 0 0,0 0 0 0 0,0 1-1 0 0,0-1 1 0 0,0 0 0 0 0,0 1 0 0 0,0-1 0 0 0,0 0-1 0 0,-1 1 1 0 0,1-1 0 0 0,-1 0 0 0 0,0 1-1 0 0,0-1 1 0 0,0 0 0 0 0,0 0 0 0 0,0 0-1 0 0,0 0 1 0 0,-1 2 5 0 0,1-3 51 0 0,0 0 1 0 0,0 0-1 0 0,0 0 0 0 0,0 0 0 0 0,0 0 1 0 0,0 0-1 0 0,0 0 0 0 0,0 0 0 0 0,0-1 0 0 0,-1 1 1 0 0,1 0-1 0 0,0-1 0 0 0,0 1 0 0 0,-1-1 1 0 0,1 1-1 0 0,0-1 0 0 0,-1 0 0 0 0,1 0 0 0 0,0 1 1 0 0,-1-1-1 0 0,1 0 0 0 0,0 0 0 0 0,-1 0 1 0 0,1-1-1 0 0,-1 1 0 0 0,1 0 0 0 0,0 0 0 0 0,-1-1 1 0 0,1 1-1 0 0,0-1 0 0 0,0 1 0 0 0,-1-1 1 0 0,1 1-1 0 0,0-1 0 0 0,0 0 0 0 0,0 0 0 0 0,0 0 1 0 0,0 1-1 0 0,-1-2-51 0 0,1 1 7 0 0,0-1 1 0 0,0 1-1 0 0,0 0 1 0 0,0 0-1 0 0,0-1 1 0 0,1 1-1 0 0,-1 0 1 0 0,0-1-1 0 0,1 1 1 0 0,-1 0-1 0 0,1-1 1 0 0,0 1-1 0 0,-1-1 1 0 0,1 1-1 0 0,0-1 1 0 0,0 1-1 0 0,0-1 1 0 0,0 1-1 0 0,0-1 1 0 0,0 1-1 0 0,1-1 1 0 0,-1 1-1 0 0,0-1 1 0 0,1 1-1 0 0,-1 0 1 0 0,1-1-1 0 0,-1 1 1 0 0,2-2-8 0 0,2-6-176 0 0,0 1 0 0 0,1-1-1 0 0,0 1 1 0 0,1 0 176 0 0,-4 4-216 0 0,7-7 30 0 0,0 0 0 0 0,1 1 0 0 0,0 1 0 0 0,0 0 0 0 0,1 0 0 0 0,11-7 186 0 0,-8 7 0 0 0,-1 0 0 0 0,2 0 0 0 0,-1 1 0 0 0,1 1 0 0 0,0 0 0 0 0,1 2 0 0 0,3-2 0 0 0,-9 5 0 0 0,2-2 0 0 0,2 1 0 0 0,10-1 0 0 0,-19 4 0 0 0,-1 0 0 0 0,1 0 0 0 0,-1 0 0 0 0,1 0 0 0 0,-1 1 0 0 0,0-1 0 0 0,1 1 0 0 0,-1 1 0 0 0,0-1 0 0 0,3 2 0 0 0,1-1 0 0 0,-6-1 0 0 0,0-1 0 0 0,-1 1 0 0 0,1-1 0 0 0,-1 1 0 0 0,1-1 0 0 0,-1 1 0 0 0,1 0 0 0 0,-1 0 0 0 0,1 0 0 0 0,-1 0 0 0 0,0 0 0 0 0,1 0 0 0 0,-1 0 0 0 0,0 0 0 0 0,0 0 0 0 0,0 1 0 0 0,0-1 0 0 0,0 0 0 0 0,0 1 0 0 0,0-1 0 0 0,0 1 0 0 0,-1-1 0 0 0,1 1 0 0 0,0 0 0 0 0,-1-1 0 0 0,1 1 0 0 0,-1 0 0 0 0,0 5 0 0 0,0 1 0 0 0,0 0 0 0 0,-1 0 0 0 0,0-1 0 0 0,0 1 0 0 0,-1-1 0 0 0,0 1 0 0 0,0-1 0 0 0,-1 1 0 0 0,-3 5 0 0 0,3-6 0 0 0,2-3 0 0 0,-1-1 0 0 0,1 1 0 0 0,0-1 0 0 0,0 1 0 0 0,0 0 0 0 0,1 3 0 0 0,-3 0 0 0 0,3-5 0 0 0,-1-1 0 0 0,1 0 0 0 0,-1 1 0 0 0,1-1 0 0 0,-1 1 0 0 0,1-1 0 0 0,0 1 0 0 0,0-1 0 0 0,0 1 0 0 0,0-1 0 0 0,0 2 0 0 0,0 6 0 0 0,0-4 0 0 0,0 0 0 0 0,0-1 0 0 0,0 1 0 0 0,1 0 0 0 0,-1 0 0 0 0,2 3 0 0 0,0-2 0 0 0,2 1 0 0 0,-4-7 0 0 0,0 0 0 0 0,0 0 0 0 0,0 0 0 0 0,0 0 0 0 0,0-1 0 0 0,0 1 0 0 0,0 0 0 0 0,0 0 0 0 0,0 0 0 0 0,0 0 0 0 0,0-1 0 0 0,0 1 0 0 0,0 0 0 0 0,0 0 0 0 0,0 0 0 0 0,0 0 0 0 0,0-1 0 0 0,0 1 0 0 0,1 0 0 0 0,-1 0 0 0 0,0 0 0 0 0,0 0 0 0 0,0 0 0 0 0,0 0 0 0 0,0-1 0 0 0,0 1 0 0 0,1 0 0 0 0,-1 0 0 0 0,0 0 0 0 0,0 0 0 0 0,0 0 0 0 0,0 0 0 0 0,0 0 0 0 0,1 0 0 0 0,-1 0 0 0 0,0 0 0 0 0,0 0 0 0 0,0-1 0 0 0,0 1 0 0 0,1 0 0 0 0,-1 0 0 0 0,0 0 0 0 0,0 0 0 0 0,0 0 0 0 0,1 1 0 0 0,-1-1 0 0 0,0 0 0 0 0,0 0 0 0 0,0 0 0 0 0,0 0 0 0 0,1 0 0 0 0,-1 0 0 0 0,0 0 0 0 0,0 0 0 0 0,0 0 0 0 0,0 0 0 0 0,0 0 0 0 0,1 1 0 0 0,-1-1 0 0 0,0 0 0 0 0,0 0 0 0 0,0 0 0 0 0,0 0 0 0 0,0 0 0 0 0,0 0 0 0 0,0 1 0 0 0,0-1 0 0 0,1 0 0 0 0,-1 0 0 0 0,0 0 0 0 0,2-11 0 0 0,-2-6 0 0 0,2 0 0 0 0,0 0 0 0 0,1 1 0 0 0,2-7 0 0 0,-1 7 0 0 0,1 0 0 0 0,3-6 0 0 0,-7 18 0 0 0,1 0 0 0 0,0 0 0 0 0,0 0 0 0 0,0 1 0 0 0,0-1 0 0 0,1 1 0 0 0,-1 0 0 0 0,1-1 0 0 0,0 1 0 0 0,0 0 0 0 0,0 1 0 0 0,1-2 0 0 0,1 2-41 0 0,0 0 0 0 0,0 0-1 0 0,1 0 1 0 0,-1 1-1 0 0,0-1 1 0 0,0 1-1 0 0,1 1 1 0 0,-1-1 0 0 0,0 1-1 0 0,1 0 1 0 0,-1 0-1 0 0,1 1 1 0 0,-1-1 0 0 0,0 1-1 0 0,1 0 1 0 0,0 1 41 0 0,83 24-1386 0 0,-78-22 1635 0 0,0-1 0 0 0,0-1 0 0 0,0 1 0 0 0,0-2 0 0 0,0 0 0 0 0,1 0 0 0 0,-1-1 0 0 0,7-1-249 0 0,-16 1 4 0 0,1-1-1 0 0,-1 1 0 0 0,0-1 0 0 0,0 0 0 0 0,0 0 1 0 0,0 1-1 0 0,0-2 0 0 0,0 1 0 0 0,0 0 0 0 0,0 0 1 0 0,0-1-1 0 0,0 1 0 0 0,0-1 0 0 0,-1 1 0 0 0,1-1 1 0 0,-1 0-1 0 0,1 1 0 0 0,-1-1 0 0 0,0 0 0 0 0,0 0 1 0 0,0 0-1 0 0,0 0 0 0 0,0 0 0 0 0,0-1-3 0 0,0 0-47 0 0,0 1-1 0 0,0-1 0 0 0,0 0 1 0 0,-1 1-1 0 0,0-1 0 0 0,1 1 1 0 0,-1-1-1 0 0,0 0 0 0 0,0 1 1 0 0,0-1-1 0 0,-1 0 1 0 0,1 1-1 0 0,-1-1 0 0 0,1 0 1 0 0,-1 1-1 0 0,0-1 0 0 0,0 1 1 0 0,0-1-1 0 0,0 1 0 0 0,-1 0 48 0 0,0-1-74 0 0,-1 0 0 0 0,0 0-1 0 0,1 0 1 0 0,-1 1-1 0 0,0-1 1 0 0,-1 1 0 0 0,1 0-1 0 0,0 0 1 0 0,-1 0-1 0 0,1 0 1 0 0,-1 1 0 0 0,1-1-1 0 0,-1 1 1 0 0,0 0-1 0 0,-3-1 75 0 0,4 2-1 0 0,-1 0 0 0 0,1 0 0 0 0,0 0-1 0 0,-1 1 1 0 0,1-1 0 0 0,0 1-1 0 0,0 0 1 0 0,-1 0 0 0 0,1 0 0 0 0,0 0-1 0 0,0 0 1 0 0,0 1 0 0 0,0-1-1 0 0,0 1 1 0 0,1 0 0 0 0,-1 0 0 0 0,0 0-1 0 0,1 0 1 0 0,-1 1 0 0 0,1-1-1 0 0,0 0 1 0 0,0 1 0 0 0,0 0 0 0 0,0-1-1 0 0,0 2 2 0 0,-2 2 186 0 0,0 1 0 0 0,1-1 0 0 0,0 1 0 0 0,0 1 0 0 0,0-1 0 0 0,1 0-1 0 0,0 1 1 0 0,0-1 0 0 0,1 1 0 0 0,0 3-186 0 0,0-7 0 0 0,1 0 0 0 0,0 0 1 0 0,0 0-1 0 0,1 0 0 0 0,-1 1 0 0 0,1-1 1 0 0,0 0-1 0 0,0 0 0 0 0,1 0 0 0 0,-1-1 0 0 0,1 1 1 0 0,-1 0-1 0 0,1 0 0 0 0,1-1 0 0 0,1 4 0 0 0,0-2 41 0 0,0-1 0 0 0,0 0-1 0 0,0 0 1 0 0,1 0-1 0 0,-1-1 1 0 0,1 1 0 0 0,0-1-1 0 0,0 0 1 0 0,0-1-1 0 0,5 3-40 0 0,1-1 164 0 0,0-1 0 0 0,0 1 0 0 0,1-2 0 0 0,-1 0 0 0 0,1 0 0 0 0,0-1 0 0 0,-1 0 0 0 0,1-1 0 0 0,0 0 0 0 0,0-1 0 0 0,0 0-164 0 0,4-2-344 0 0,-1 0 0 0 0,10-4 344 0 0,-19 5-833 0 0,0 0-1 0 0,0-1 1 0 0,0 0 0 0 0,4-2 833 0 0,5-6-7162 0 0</inkml:trace>
  <inkml:trace contextRef="#ctx0" brushRef="#br0" timeOffset="1895.572">2262 1 13824 0 0,'0'0'629'0'0,"-1"0"-578"0"0,1 0 0 0 0,-1 0 0 0 0,0 0 0 0 0,1 1 0 0 0,-1-1 0 0 0,1 0 0 0 0,-1 0 0 0 0,1 1 0 0 0,-1-1 0 0 0,1 1 0 0 0,-1-1 0 0 0,1 0 0 0 0,-1 1 0 0 0,1-1 0 0 0,-1 1 0 0 0,1-1 0 0 0,-1 1-51 0 0,-2 7 36 0 0,0 1 0 0 0,1 0 1 0 0,0 0-1 0 0,0 0 1 0 0,1 0-1 0 0,0 0 1 0 0,1 0-1 0 0,0 4-36 0 0,1 15 850 0 0,2 0-1 0 0,2 2-849 0 0,0 13 993 0 0,1-12-434 0 0,0-1 0 0 0,11 29-559 0 0,-5-19 2 0 0,-9-28 64 0 0,1 0-1 0 0,1 0 0 0 0,0-1 1 0 0,1 3-66 0 0,-3-9 172 0 0,0 0 0 0 0,1 1 1 0 0,0-1-1 0 0,0 0 0 0 0,0-1 0 0 0,0 1 1 0 0,1-1-1 0 0,-1 1 0 0 0,3 0-172 0 0,-5-4-121 0 0,0 0 1 0 0,1 0-1 0 0,-1 0 0 0 0,0 0 0 0 0,0 0 0 0 0,1-1 0 0 0,-1 1 0 0 0,0-1 0 0 0,1 1 0 0 0,-1-1 0 0 0,0 0 0 0 0,1 0 0 0 0,-1 0 0 0 0,0 0 1 0 0,1-1-1 0 0,0 1 121 0 0,5-2-790 0 0,-1 0 0 0 0,0 0 0 0 0,1 0 0 0 0,1-2 790 0 0,14-5-1549 0 0</inkml:trace>
  <inkml:trace contextRef="#ctx0" brushRef="#br0" timeOffset="2174.772">2556 284 13104 0 0,'0'0'597'0'0,"-7"0"199"0"0,5 1-697 0 0,-1-1 0 0 0,1 1 0 0 0,0 0 0 0 0,-1-1-1 0 0,1 1 1 0 0,0 0 0 0 0,-1 1 0 0 0,1-1 0 0 0,0 0 0 0 0,0 1 0 0 0,0-1 0 0 0,0 1 0 0 0,1-1 0 0 0,-1 1 0 0 0,0 0 0 0 0,1 0 0 0 0,-1 0-1 0 0,1 0 1 0 0,-1 0 0 0 0,0 2-99 0 0,-2 2 349 0 0,0 1-1 0 0,1-1 1 0 0,0 1-1 0 0,0 0 1 0 0,1 0-1 0 0,-1 5-348 0 0,1-8 133 0 0,1 1 0 0 0,0-1 0 0 0,1 1 0 0 0,-1 0 0 0 0,1-1 0 0 0,0 1 0 0 0,0-1-1 0 0,1 1 1 0 0,-1 0 0 0 0,1-1 0 0 0,0 1 0 0 0,0-1 0 0 0,2 4-133 0 0,-3-7 117 0 0,2 0-17 0 0,0 1-77 0 0,2 0 32 0 0,1 0-1 0 0,-1 0 1 0 0,0 0 0 0 0,0 0-1 0 0,1 0 1 0 0,-1-1 0 0 0,1 0-55 0 0,-3-1 8 0 0,1 1 0 0 0,-1-1 0 0 0,0 0 0 0 0,0-1 0 0 0,0 1 1 0 0,0 0-1 0 0,0-1 0 0 0,0 1 0 0 0,1-1 0 0 0,-1 0 0 0 0,0 1 0 0 0,0-1 1 0 0,-1 0-1 0 0,1 0 0 0 0,0 0 0 0 0,0-1 0 0 0,0 1 0 0 0,0-1-8 0 0,6-4-38 0 0,0-2 0 0 0,0 1-1 0 0,-1-1 1 0 0,0-1 0 0 0,0 1-1 0 0,-1-1 1 0 0,4-8 38 0 0,-9 16-1 0 0,5-5-17 0 0,-5 5-3 0 0,0 0 1 0 0,-1 0-1 0 0,1 0 0 0 0,0 0 1 0 0,0 0-1 0 0,0 0 0 0 0,-1 0 0 0 0,1 0 1 0 0,0 0-1 0 0,-1 0 0 0 0,1 0 0 0 0,-1-1 21 0 0,18 22-64 0 0,-6 7 62 0 0,-11-23 15 0 0,0-1 0 0 0,0 1 0 0 0,1-1 0 0 0,-1 1-1 0 0,1-1 1 0 0,0 0 0 0 0,0 0 0 0 0,0 0 0 0 0,0 0 0 0 0,0 0 0 0 0,1 0-1 0 0,2 2-12 0 0,-2-2 26 0 0,1-1 0 0 0,0 1 0 0 0,1-1 1 0 0,-1 0-1 0 0,0 0 0 0 0,1 0 0 0 0,-1 0 0 0 0,1-1 0 0 0,0 0 0 0 0,-1 0 0 0 0,1 0 0 0 0,0 0 0 0 0,1-1-26 0 0,5 1 79 0 0,-1-2 1 0 0,1 1-1 0 0,-1-1 1 0 0,1-1-1 0 0,6-2-79 0 0,-14 3-166 0 0,0 0 0 0 0,0 0 1 0 0,0 0-1 0 0,0-1 0 0 0,0 1 0 0 0,-1-1 0 0 0,1 0 0 0 0,-1 1 0 0 0,1-1 0 0 0,-1-1 0 0 0,0 1 0 0 0,1 0 0 0 0,-1-1 0 0 0,0 0 166 0 0,9-8-4554 0 0,1 0-1680 0 0</inkml:trace>
  <inkml:trace contextRef="#ctx0" brushRef="#br0" timeOffset="2568.12">2973 190 13448 0 0,'0'0'298'0'0,"0"0"46"0"0,0 0 24 0 0,3 9 80 0 0,1 16 377 0 0,-1 0 0 0 0,-2 0 0 0 0,0 2-825 0 0,2 32 1332 0 0,-3-57-1313 0 0,2 9 318 0 0,-2 0 0 0 0,1 0 0 0 0,-2 0-1 0 0,0 4-336 0 0,3 10 168 0 0,-1-10-109 0 0,-1-13-6 0 0,0-2-78 0 0,0 0-375 0 0,3-20-1472 0 0,-1 11 843 0 0,2 0 1 0 0,-1 0-1 0 0,1 0 1 0 0,0 0-1 0 0,1 1 0 0 0,0-1 1 0 0,1 1-1 0 0,3-4 1029 0 0,-2 3-225 0 0,1 1-1 0 0,0 0 1 0 0,0 1 0 0 0,5-4 225 0 0,-12 10 236 0 0,0 0 1 0 0,0 1-1 0 0,0-1 1 0 0,0 0-1 0 0,0 0 1 0 0,0 1-1 0 0,1-1 1 0 0,-1 1-1 0 0,0-1 1 0 0,0 1-1 0 0,1 0 1 0 0,-1-1-1 0 0,0 1 1 0 0,1 0-1 0 0,-1 0 1 0 0,0 0-1 0 0,1 0 1 0 0,-1 0-1 0 0,0 0 1 0 0,1 0 0 0 0,-1 0-1 0 0,0 1 1 0 0,0-1-1 0 0,1 0 1 0 0,-1 1-1 0 0,0-1 1 0 0,0 1-1 0 0,1 0 1 0 0,-1-1-1 0 0,0 1 1 0 0,0 0-1 0 0,0 0 1 0 0,0-1-1 0 0,0 1 1 0 0,0 0-1 0 0,0 0 1 0 0,0 0-1 0 0,0 0 1 0 0,-1 0-1 0 0,1 1-236 0 0,4 5 417 0 0,0 1-1 0 0,-1 0 1 0 0,0 0-1 0 0,0 0 1 0 0,1 6-417 0 0,0-4 318 0 0,-2-2-122 0 0,0 0 0 0 0,1-1 1 0 0,0 0-1 0 0,1 0 1 0 0,0 0-1 0 0,0 0 0 0 0,0-1 1 0 0,1 0-1 0 0,0 0 1 0 0,5 4-197 0 0,-8-8-8 0 0,0 0-1 0 0,0-1 1 0 0,0 1 0 0 0,0-1 0 0 0,1 0 0 0 0,-1 0 0 0 0,0 0 0 0 0,1-1-1 0 0,-1 1 1 0 0,0-1 0 0 0,1 1 0 0 0,-1-1 0 0 0,2 0 8 0 0,-3-1-705 0 0,0 1 0 0 0,-1 0 0 0 0,1 0 0 0 0,0-1 0 0 0,0 1 0 0 0,-1-1 0 0 0,1 0 0 0 0,-1 1 0 0 0,2-2 705 0 0,3-1-7002 0 0</inkml:trace>
  <inkml:trace contextRef="#ctx0" brushRef="#br0" timeOffset="3160.066">3591 265 11600 0 0,'-9'0'562'0'0,"4"0"-474"0"0,-1 1 0 0 0,1 0 0 0 0,0 0 0 0 0,-1 1 0 0 0,1-1-1 0 0,-2 2-87 0 0,-17 4 183 0 0,-21 7 1179 0 0,40-12-1119 0 0,0 0 0 0 0,0 0 0 0 0,0 0 0 0 0,0 1 0 0 0,0-1 0 0 0,0 1-1 0 0,1 0 1 0 0,-1 1 0 0 0,1-1 0 0 0,0 1 0 0 0,0 0 0 0 0,0 0 0 0 0,0 0 0 0 0,1 1-1 0 0,0-1 1 0 0,0 1 0 0 0,0 0 0 0 0,-1 2-243 0 0,3-6 152 0 0,11 15 289 0 0,-7-14-401 0 0,-1-1-1 0 0,0 1 1 0 0,0 0-1 0 0,1-1 0 0 0,-1 0 1 0 0,1 1-1 0 0,0-1 1 0 0,-1 0-1 0 0,1-1 0 0 0,0 1 1 0 0,-1 0-1 0 0,1-1 1 0 0,0 1-1 0 0,0-1 0 0 0,0 0 1 0 0,-1 0-1 0 0,1 0 1 0 0,0 0-1 0 0,0-1 0 0 0,0 1 1 0 0,-1-1-1 0 0,1 1 1 0 0,0-1-1 0 0,0 0 0 0 0,-1 0 1 0 0,1-1-40 0 0,9-3-277 0 0,-1-2 1 0 0,0 0-1 0 0,0 0 1 0 0,-1-1 0 0 0,4-3 276 0 0,18-13-1980 0 0,-7 8 250 0 0,25-15-2321 0 0,-44 28 3679 0 0,0 0 0 0 0,0 0 0 0 0,1 1 0 0 0,-1 0 0 0 0,1 0-1 0 0,0 1 1 0 0,-1-1 0 0 0,1 2 0 0 0,0-1 0 0 0,2 1 372 0 0,-6 0 177 0 0,0 0 1 0 0,0 0-1 0 0,0 1 0 0 0,0-1 0 0 0,-1 1 0 0 0,1-1 1 0 0,0 1-1 0 0,0 0 0 0 0,-1 0 0 0 0,1 1 0 0 0,-1-1 1 0 0,1 1-1 0 0,-1-1 0 0 0,1 1 0 0 0,-1 0 0 0 0,0-1 1 0 0,0 1-1 0 0,0 0 0 0 0,0 1 0 0 0,0-1 0 0 0,0 0 1 0 0,-1 0-1 0 0,1 1 0 0 0,-1-1 0 0 0,1 3-177 0 0,2 4 681 0 0,-1 0-1 0 0,0 1 1 0 0,0 0-1 0 0,-1 0 1 0 0,0-1-1 0 0,-1 1 1 0 0,0 0-1 0 0,-1 8-680 0 0,2-9 554 0 0,-2-8-278 0 0,1 1-1 0 0,-1-1 0 0 0,0 0 0 0 0,1 0 0 0 0,-1 0 0 0 0,0 1 0 0 0,0-1 0 0 0,0 0 1 0 0,0 1-1 0 0,0-1 0 0 0,0 0 0 0 0,-1 0-275 0 0,21-18 0 0 0,0 1 0 0 0,1 1 0 0 0,1 1 0 0 0,17-9 0 0 0,-25 15-11 0 0,-2 2-32 0 0,0 0 0 0 0,1 1 0 0 0,0 1 0 0 0,8-2 43 0 0,5-2-124 0 0,-20 6 109 0 0,0 1-1 0 0,0 1 1 0 0,0-1-1 0 0,0 1 1 0 0,0 0-1 0 0,0 1 0 0 0,0-1 1 0 0,0 1-1 0 0,0 0 1 0 0,-1 1-1 0 0,1-1 1 0 0,0 1-1 0 0,0 1 1 0 0,-1-1-1 0 0,0 1 0 0 0,1 0 1 0 0,-1 0-1 0 0,0 0 1 0 0,0 0-1 0 0,0 1 1 0 0,-1 0-1 0 0,0 0 1 0 0,1 1-1 0 0,1 2 16 0 0,34 54-2009 0 0,-33-50-4616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31:37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403 115 8376 0 0,'0'0'381'0'0,"0"0"-5"0"0,5-4-221 0 0,11-6 1303 0 0,-15 9-815 0 0,1 0 0 0 0,0-1-1 0 0,-1 1 1 0 0,1 0 0 0 0,0 0-1 0 0,-1-1 1 0 0,0 1 0 0 0,1-1-1 0 0,-1 1 1 0 0,0-1-1 0 0,1-1-642 0 0,-1 2 672 0 0,-1 1-100 0 0,0 0-41 0 0,-1-1-406 0 0,1 0 0 0 0,0 1-1 0 0,0-1 1 0 0,-1 0 0 0 0,1 0 0 0 0,0 1 0 0 0,-1-1-1 0 0,1 0 1 0 0,-1 0 0 0 0,1 1 0 0 0,-1-1 0 0 0,1 1-1 0 0,-1-1 1 0 0,1 0 0 0 0,-1 1-125 0 0,-14-6 422 0 0,-1 0 0 0 0,1 2-1 0 0,-13-2-421 0 0,-169-36 1494 0 0,188 40-1425 0 0,1 1 0 0 0,-1-1 1 0 0,1 1-1 0 0,-1 1 0 0 0,1-1 1 0 0,-1 1-1 0 0,0 1 0 0 0,-4 0-69 0 0,12 0 0 0 0,0-1 0 0 0,0 0 0 0 0,0 0 0 0 0,0 1 0 0 0,1-1 0 0 0,-1 1 0 0 0,0-1 0 0 0,0 1 0 0 0,0-1 0 0 0,0 1 0 0 0,0-1 0 0 0,1 1 0 0 0,-1 0 0 0 0,0-1 1 0 0,1 1-1 0 0,-1 0 0 0 0,0 0 0 0 0,1-1 0 0 0,-1 1 0 0 0,1 0 0 0 0,-1 0 0 0 0,1 0 0 0 0,0 0 0 0 0,-1 0 0 0 0,1 0 0 0 0,-1 2-21 0 0,1 0 1 0 0,0 0 0 0 0,0 0 0 0 0,0 0 0 0 0,0 0 0 0 0,0 0-1 0 0,0 0 21 0 0,1 11-125 0 0,-2 0 121 0 0,1-1 0 0 0,0 1 0 0 0,1-1 0 0 0,2 10 4 0 0,1 4 2 0 0,6 45-2 0 0,-10-65-1 0 0,4 9 2 0 0,2 6 10 0 0,-5-21-8 0 0,0 0 0 0 0,0-1 1 0 0,0 0-1 0 0,0 1 0 0 0,0-1 0 0 0,0 1 1 0 0,0-1-1 0 0,0 0 0 0 0,0 0 1 0 0,0 0-1 0 0,0 1 0 0 0,0-1 0 0 0,0 0 1 0 0,0 0-1 0 0,0-1 0 0 0,0 1 0 0 0,1 0-3 0 0,-1 0 10 0 0,3 0 12 0 0,0-1-1 0 0,-1 0 0 0 0,1 0 1 0 0,0 0-1 0 0,-1 0 0 0 0,1 0 1 0 0,0-1-22 0 0,11-3 6 0 0,1 0-6 0 0,-8 3 0 0 0,-1 0 0 0 0,1 0 0 0 0,0 1 0 0 0,0 0 0 0 0,6 0 0 0 0,-5 1-11 0 0,-1 1 0 0 0,1 0-1 0 0,-1 0 1 0 0,1 1 0 0 0,-1 0-1 0 0,0 1 1 0 0,0 0 0 0 0,0 0-1 0 0,-1 1 1 0 0,1 0 0 0 0,-1 0-1 0 0,1 1 12 0 0,-4-2-1 0 0,0 0 1 0 0,0 0-1 0 0,0 1 0 0 0,0-1 0 0 0,0 1 0 0 0,-1 0 0 0 0,0 0 1 0 0,0 0-1 0 0,0 1 0 0 0,0-1 0 0 0,-1 1 0 0 0,0-1 0 0 0,0 1 0 0 0,0 0 1 0 0,0 0-1 0 0,-1 0 0 0 0,1 5 1 0 0,-1-5 0 0 0,0 1 1 0 0,0 0-1 0 0,-1 0 1 0 0,0 0-1 0 0,-1 0 1 0 0,1 0-1 0 0,-1 0 1 0 0,0 0 0 0 0,0 0-1 0 0,-1 0 1 0 0,0 0-1 0 0,0-1 1 0 0,0 1-1 0 0,-1-1 1 0 0,0 2-1 0 0,2-7 0 0 0,-2 6 34 0 0,0-1 1 0 0,0 1 0 0 0,-1-1-1 0 0,0 0 1 0 0,0 0 0 0 0,-4 3-35 0 0,-19 20 272 0 0,23-22-220 0 0,0-1 0 0 0,0-1-1 0 0,-1 1 1 0 0,1-1 0 0 0,-1 0-1 0 0,-4 3-51 0 0,-2 0 86 0 0,1-1-1 0 0,-1 0 0 0 0,0-1 1 0 0,0 0-1 0 0,0-1 0 0 0,-1 0 1 0 0,1 0-1 0 0,-1-2 0 0 0,0 1 1 0 0,0-1-1 0 0,0-1 0 0 0,-4 0-85 0 0,2-1 123 0 0,3 0-71 0 0,1 0 0 0 0,0 0 1 0 0,-1-1-1 0 0,1 0 0 0 0,-8-3-52 0 0,13 2 9 0 0,0-1 0 0 0,1 1-1 0 0,-1-1 1 0 0,1 0 0 0 0,-1 0-1 0 0,-2-4-8 0 0,6 6-89 0 0,0 0 0 0 0,1 0 0 0 0,0 1-1 0 0,-1-1 1 0 0,1 0 0 0 0,-1 0 0 0 0,1 0-1 0 0,0 0 1 0 0,0 0 0 0 0,0 0 0 0 0,-1 0 0 0 0,1 0-1 0 0,0 0 1 0 0,0 0 0 0 0,0 0 0 0 0,0 0 0 0 0,1 0-1 0 0,-1 0 1 0 0,0 0 0 0 0,0 1 0 0 0,0-1-1 0 0,1 0 1 0 0,-1 0 0 0 0,1 0 0 0 0,-1 0 0 0 0,1 0-1 0 0,-1 0 1 0 0,1 1 0 0 0,-1-1 0 0 0,1 0-1 0 0,0 0 1 0 0,-1 1 0 0 0,1-1 0 0 0,0 0 0 0 0,-1 1 89 0 0,7-5-1714 0 0</inkml:trace>
  <inkml:trace contextRef="#ctx0" brushRef="#br0" timeOffset="306.654">573 516 18399 0 0,'7'-10'5491'0'0,"2"-1"-3823"0"0,-6 8-2411 0 0,1-1 0 0 0,0 1 0 0 0,-1 0 0 0 0,1 0 0 0 0,0 0 0 0 0,0 0 0 0 0,3-1 743 0 0,-1 1-2134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44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19 11976 0 0,'0'0'266'0'0,"0"0"44"0"0,0 0 15 0 0,0 0-26 0 0,1 0-198 0 0,4-4 48 0 0,-4 3 571 0 0,-1 1 250 0 0,0 0 43 0 0,0 0-60 0 0,0 0-288 0 0,6 16 839 0 0,-2 0-1215 0 0,-1-1 0 0 0,-1 1 0 0 0,0 0 0 0 0,-1 0 0 0 0,0 0 0 0 0,-2 1 0 0 0,0-1-289 0 0,0 13 197 0 0,3 15-197 0 0,0-19 0 0 0,1 1 0 0 0,2-1 0 0 0,0 0 0 0 0,2 1 0 0 0,-5-21-239 0 0,-1-1 0 0 0,1 1 0 0 0,0 0 0 0 0,1-1 0 0 0,-1 1 0 0 0,1-1 0 0 0,3 4 239 0 0,-5-7-1915 0 0,-1-1-107 0 0,0 0-23 0 0</inkml:trace>
  <inkml:trace contextRef="#ctx0" brushRef="#br0" timeOffset="670.476">1 145 15664 0 0,'0'0'718'0'0,"0"0"-19"0"0,7 3-421 0 0,2 0-278 0 0,-1-1 0 0 0,1 0 0 0 0,0 0 0 0 0,-1-1 0 0 0,1 0 0 0 0,0-1 0 0 0,7 0 0 0 0,12-2 0 0 0,21-5 0 0 0,-2 0 0 0 0,-38 6-27 0 0,1-1 1 0 0,-1 0-1 0 0,0-1 0 0 0,0 0 27 0 0,5-2-1695 0 0,0-1 0 0 0,-1 0 0 0 0,12-9 1695 0 0,7-7-3970 0 0,0-1 1 0 0,2-5 3969 0 0,-18 17-641 0 0,4-4 4352 0 0,-19 14-2247 0 0,-1 1-286 0 0,0 0-122 0 0,0 0-28 0 0,0 0-4 0 0,0 1-768 0 0,1 0 0 0 0,-1 1 0 0 0,1-1 0 0 0,-1 0 0 0 0,1 0 0 0 0,-1 1 0 0 0,0-1 0 0 0,0 0 0 0 0,0 0 0 0 0,0 1 0 0 0,0-1 0 0 0,0 1-256 0 0,-1 20 1076 0 0,-1 0 1 0 0,-1 0 0 0 0,-2 2-1077 0 0,-5 43 516 0 0,3-26 567 0 0,4-29-952 0 0,1 0-1 0 0,0 0 1 0 0,0 1-1 0 0,1 8-130 0 0,1-20 0 0 0,0-1 0 0 0,0 0 0 0 0,0 0 0 0 0,0 0 0 0 0,0 1 0 0 0,0-1 0 0 0,1 0 0 0 0,-1 0 0 0 0,0 0 0 0 0,0 0 0 0 0,0 1 0 0 0,0-1 0 0 0,0 0 0 0 0,0 0 0 0 0,0 0 0 0 0,0 0 0 0 0,0 1 0 0 0,0-1 0 0 0,1 0 0 0 0,-1 0 0 0 0,0 0 0 0 0,0 0 0 0 0,0 0 0 0 0,0 0 0 0 0,0 1 0 0 0,1-1 0 0 0,-1 0 0 0 0,0 0 0 0 0,0 0 0 0 0,0 0 0 0 0,0 0 0 0 0,1 0 0 0 0,-1 0 0 0 0,0 0 0 0 0,0 0 0 0 0,0 0 0 0 0,0 0 0 0 0,1 0 0 0 0,-1 0 0 0 0,0 0 0 0 0,0 0 0 0 0,0 0 0 0 0,1 0 0 0 0,-1 0 0 0 0,0 0 0 0 0,0 0 0 0 0,0 0 0 0 0,0 0 0 0 0,1 0 0 0 0,-1 0 0 0 0,0 0 0 0 0,0-1 0 0 0,0 1 0 0 0,0 0 0 0 0,0 0 0 0 0,1 0 0 0 0,-1 0 0 0 0,0 0 0 0 0,8-6 0 0 0,-8 6 0 0 0,26-26 0 0 0,15-13 0 0 0,-37 35 0 0 0,0 1 0 0 0,0 0 0 0 0,1 0 0 0 0,-1 1 0 0 0,1 0 0 0 0,0-1 0 0 0,-1 1 0 0 0,1 1 0 0 0,2-1 0 0 0,-4 1 0 0 0,0 1 0 0 0,0 0 0 0 0,0-1 0 0 0,0 2 0 0 0,0-1 0 0 0,0 0 0 0 0,0 0 0 0 0,0 1 0 0 0,0 0 0 0 0,0-1 0 0 0,0 1 0 0 0,-1 0 0 0 0,1 1 0 0 0,0-1 0 0 0,-1 0 0 0 0,1 1 0 0 0,-1-1 0 0 0,1 1 0 0 0,-1 0 0 0 0,2 1 0 0 0,6 4 0 0 0,17 12 0 0 0,-14-10 0 0 0,0 0 0 0 0,12 5 0 0 0,-21-12 0 0 0,0 0 0 0 0,0 0 0 0 0,1-1 0 0 0,-1 0 0 0 0,1 0 0 0 0,-1 0 0 0 0,0 0 0 0 0,1 0 0 0 0,-1-1 0 0 0,1 0 0 0 0,4 0 0 0 0,-4-1 171 0 0,0 0 0 0 0,1 0 0 0 0,-1 0 0 0 0,0 0 0 0 0,0-1-1 0 0,0 0 1 0 0,0 0 0 0 0,0-1 0 0 0,-1 1 0 0 0,1-1 0 0 0,3-2-171 0 0,-7 3 6 0 0,1 1 0 0 0,0-1 0 0 0,-1 0 0 0 0,1 1 0 0 0,-1-1 0 0 0,1 0 0 0 0,-1 0 0 0 0,0 0 0 0 0,0 0 0 0 0,0 0 0 0 0,0 0 0 0 0,0 0 0 0 0,0 0 0 0 0,0 0 0 0 0,-1-1 0 0 0,1 1 0 0 0,-1 0 0 0 0,0 0 0 0 0,1-1 0 0 0,-1 1 0 0 0,0 0 0 0 0,-1-1 0 0 0,1 1 0 0 0,0 0 0 0 0,0 0 0 0 0,-1-1 0 0 0,0 1 0 0 0,0-1-6 0 0,0-3-94 0 0,-2 0-1 0 0,1 0 0 0 0,-1 0 0 0 0,0 0 1 0 0,0 1-1 0 0,0-1 0 0 0,-2-1 95 0 0,4 5-55 0 0,-1 1 0 0 0,1-1-1 0 0,-1 1 1 0 0,1-1-1 0 0,-1 1 1 0 0,1 0 0 0 0,-1-1-1 0 0,0 1 1 0 0,0 0 0 0 0,0 0-1 0 0,0 0 1 0 0,0 0-1 0 0,0 1 1 0 0,0-1 0 0 0,0 0-1 0 0,0 1 1 0 0,0-1 0 0 0,0 1-1 0 0,0 0 1 0 0,0 0-1 0 0,0 0 1 0 0,-1 0 0 0 0,1 0-1 0 0,0 0 56 0 0,0 1 0 0 0,0-1 0 0 0,1 1 0 0 0,-1-1 0 0 0,0 1 0 0 0,1 0 0 0 0,-1-1 0 0 0,1 1 0 0 0,-1 0 0 0 0,1 0 0 0 0,-1 0 0 0 0,1 0 0 0 0,0 0 0 0 0,-1 1 0 0 0,1-1 0 0 0,0 0 0 0 0,0 1 0 0 0,0-1 0 0 0,0 1 0 0 0,0-1 0 0 0,0 1 0 0 0,0-1 0 0 0,1 1 0 0 0,-1 0 0 0 0,0-1 0 0 0,1 1 0 0 0,0 0 0 0 0,-1-1 0 0 0,1 1 0 0 0,0 0 0 0 0,0 1 0 0 0,-1 3 0 0 0,1 0 0 0 0,0 0 0 0 0,0 0 0 0 0,0 0 0 0 0,1 0 0 0 0,0 0 0 0 0,0 0 0 0 0,2 2 0 0 0,-1-1 0 0 0,1 0 0 0 0,0 0 0 0 0,0 0 0 0 0,0-1 0 0 0,1 1 0 0 0,0-1 0 0 0,0 0 0 0 0,1 0 0 0 0,0 0 0 0 0,0-1 0 0 0,0 0 0 0 0,1 0 0 0 0,-1 0 0 0 0,1-1 0 0 0,1 1 0 0 0,-1-1 0 0 0,0-1 0 0 0,1 1 0 0 0,0-1 0 0 0,0-1 0 0 0,5 2 0 0 0,14 4-367 0 0,1-2-1 0 0,-1-1 0 0 0,2-2 0 0 0,-1 0 0 0 0,0-2 1 0 0,0-1-1 0 0,1-1 368 0 0,8-1-1338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50.3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 7 2760 0 0,'-6'-5'207'0'0,"6"5"44"0"0,-1-1 0 0 0,1 1 0 0 0,-1 0 1 0 0,1 0-1 0 0,-1 0 0 0 0,1 0 0 0 0,-1 0 1 0 0,1-1-1 0 0,0 1 0 0 0,-1 0 0 0 0,1 0 1 0 0,-1 0-1 0 0,1 0 0 0 0,-1 0 0 0 0,1 0 0 0 0,-1 1 1 0 0,1-1-1 0 0,-1 0 0 0 0,1 0 0 0 0,-1 0 1 0 0,1 0-1 0 0,-1 1 0 0 0,1-1 0 0 0,-1 0 1 0 0,1 0-1 0 0,0 1 0 0 0,-1-1 0 0 0,1 0 1 0 0,-1 1-252 0 0,-6 8 4970 0 0,6-9-4965 0 0,-7 13 696 0 0,1 0 0 0 0,0 1 0 0 0,1 0 0 0 0,0 0 0 0 0,-1 7-701 0 0,-5 21 1716 0 0,0 11-1716 0 0,7-29 418 0 0,2-9-220 0 0,0 0 0 0 0,2 0 0 0 0,0 1 0 0 0,0-1 0 0 0,2 14-198 0 0,0-20 35 0 0,0 1 0 0 0,1-1 0 0 0,0 0 0 0 0,0 0 0 0 0,1 0 0 0 0,1 0 0 0 0,-1 0 0 0 0,1 0 0 0 0,1-1 0 0 0,-1 0-35 0 0,-2-5 13 0 0,-1-2 0 0 0,0 1 1 0 0,1 0-1 0 0,0 0 0 0 0,-1 0 0 0 0,1-1 0 0 0,0 1 0 0 0,0-1 0 0 0,0 1 0 0 0,0-1 0 0 0,0 0 0 0 0,0 0 0 0 0,0 1 0 0 0,0-2 0 0 0,0 1 0 0 0,1 0 1 0 0,-1 0-1 0 0,1-1-13 0 0,1 1-24 0 0,0-1 0 0 0,-1 0 0 0 0,1 0 0 0 0,0 0 0 0 0,0 0 1 0 0,-1-1-1 0 0,1 0 0 0 0,0 1 0 0 0,-1-1 0 0 0,1-1 0 0 0,0 1 24 0 0,6-4-312 0 0,1 0-1 0 0,-1 0 0 0 0,-1-1 1 0 0,1-1-1 0 0,-1 1 0 0 0,0-1 0 0 0,2-3 313 0 0,2-2-481 0 0,34-33-1454 0 0,-42 39 1693 0 0,1 0 0 0 0,-1-1 0 0 0,-1 1 0 0 0,1-1-1 0 0,-1 0 1 0 0,2-6 242 0 0,-5 13 23 0 0,-1 0-1 0 0,0 0 1 0 0,0-1 0 0 0,0 1-1 0 0,0 0 1 0 0,0 0 0 0 0,0 0-1 0 0,0 0 1 0 0,0 0 0 0 0,0 0-1 0 0,0-1 1 0 0,0 1 0 0 0,0 0-1 0 0,1 0 1 0 0,-1 0 0 0 0,0 0-1 0 0,0 0 1 0 0,0-1 0 0 0,0 1-1 0 0,0 0 1 0 0,0 0 0 0 0,0 0-1 0 0,0 0 1 0 0,-1 0 0 0 0,1 0-1 0 0,0-1 1 0 0,0 1 0 0 0,0 0-1 0 0,0 0 1 0 0,0 0 0 0 0,0 0-1 0 0,0 0 1 0 0,0 0 0 0 0,0-1-1 0 0,0 1 1 0 0,0 0 0 0 0,0 0-1 0 0,-1 0 1 0 0,1 0 0 0 0,0 0-1 0 0,0 0 1 0 0,0 0 0 0 0,0 0-23 0 0,-7 1 650 0 0,-11 9 70 0 0,17-9-617 0 0,-4 3 16 0 0,1-1 0 0 0,0 1 0 0 0,0 0-1 0 0,0 0 1 0 0,0 0 0 0 0,0 1 0 0 0,1-1 0 0 0,0 1 0 0 0,0 0-1 0 0,0 0 1 0 0,0 0 0 0 0,1 0 0 0 0,0 1 0 0 0,0-1 0 0 0,1 0-1 0 0,-1 1 1 0 0,1-1 0 0 0,0 1 0 0 0,1 0 0 0 0,-1-1 0 0 0,1 1-1 0 0,0 0 1 0 0,1 0-119 0 0,-1-5 34 0 0,0 1-1 0 0,0 0 0 0 0,0-1 0 0 0,1 1 1 0 0,-1-1-1 0 0,1 1 0 0 0,-1-1 0 0 0,1 1 0 0 0,0-1 1 0 0,0 0-1 0 0,-1 1 0 0 0,1-1 0 0 0,0 0 1 0 0,0 1-1 0 0,0-1 0 0 0,0 0 0 0 0,1 0 0 0 0,-1 0 1 0 0,0 0-1 0 0,0 0 0 0 0,1 0 0 0 0,-1 0 1 0 0,0 0-1 0 0,1-1 0 0 0,-1 1 0 0 0,1-1 1 0 0,-1 1-1 0 0,1-1 0 0 0,-1 1 0 0 0,1-1 0 0 0,0 0 1 0 0,-1 0-1 0 0,1 1 0 0 0,-1-1 0 0 0,1 0 1 0 0,0-1-1 0 0,-1 1 0 0 0,2 0-33 0 0,1-1 14 0 0,0 0 0 0 0,0 0 0 0 0,-1 0 0 0 0,1-1 0 0 0,0 1 0 0 0,-1-1 0 0 0,1 0 0 0 0,-1 0 0 0 0,0 0 0 0 0,1 0 0 0 0,-1-1-1 0 0,0 1 1 0 0,0-1 0 0 0,-1 0 0 0 0,1 0-14 0 0,26-41 5 0 0,-12 17-63 0 0,-13 17-45 0 0,-3 7-14 0 0,-2 7 94 0 0,1 0 21 0 0,-1 0-1 0 0,1 0 1 0 0,0 0-1 0 0,0 0 1 0 0,0 0 0 0 0,1 0-1 0 0,-1 1 1 0 0,1-1-1 0 0,0 0 1 0 0,0-1-1 0 0,1 1 1 0 0,-1 0-1 0 0,1 0 1 0 0,0 0-1 0 0,0-1 1 0 0,0 1-1 0 0,0-1 1 0 0,1 0 0 0 0,-1 1-1 0 0,1-1 1 0 0,0 0-1 0 0,0 0 1 0 0,0-1-1 0 0,0 1 1 0 0,0-1-1 0 0,4 2 3 0 0,-2-1 17 0 0,0-1 0 0 0,0 0-1 0 0,0 0 1 0 0,1 0 0 0 0,-1-1-1 0 0,1 0 1 0 0,-1 0 0 0 0,1 0-1 0 0,0 0 1 0 0,5-1-17 0 0,14 2 53 0 0,-16-1-111 0 0,-1 0-1 0 0,1-1 0 0 0,-1 0 0 0 0,0-1 1 0 0,1 0-1 0 0,-1 0 0 0 0,5-2 59 0 0,16-7-6450 0 0,-16 2-340 0 0</inkml:trace>
  <inkml:trace contextRef="#ctx0" brushRef="#br0" timeOffset="688.679">692 191 13792 0 0,'0'0'314'0'0,"0"0"46"0"0,0 0 22 0 0,0 0-50 0 0,6 14-159 0 0,5 9 1356 0 0,-1 1 1 0 0,-1 0 0 0 0,0 0-1 0 0,1 13-1529 0 0,-5-16 822 0 0,-2-14-516 0 0,-1-1 1 0 0,-1 1-1 0 0,1 0 0 0 0,-1 0 1 0 0,-1 0-1 0 0,1 5-306 0 0,-1-10 27 0 0,0 0 0 0 0,-1 0-1 0 0,1 0 1 0 0,0 0 0 0 0,-1 0 0 0 0,0-1 0 0 0,1 1-1 0 0,-1 0 1 0 0,0 0 0 0 0,0 0 0 0 0,0-1-1 0 0,0 1 1 0 0,0 0 0 0 0,0-1 0 0 0,-1 1-1 0 0,1-1 1 0 0,0 0 0 0 0,-1 1 0 0 0,1-1 0 0 0,-1 0-1 0 0,0 0 1 0 0,1 0 0 0 0,-1 0 0 0 0,0 0-1 0 0,0 0 1 0 0,0 0-27 0 0,-11 3-20 0 0,1-1 0 0 0,-1 0 0 0 0,0 0 0 0 0,0-1 0 0 0,-1-1 0 0 0,1-1 0 0 0,-4 0 20 0 0,16 0-64 0 0,1 0-5 0 0,0 0-22 0 0,0 0-5 0 0,0 0 0 0 0,9-2 0 0 0,2-1 96 0 0,1 0 0 0 0,-1 1 0 0 0,1 0 0 0 0,5 1 0 0 0,26-5 0 0 0,-36 4 0 0 0,63-13-199 0 0,14-8 199 0 0,-63 17-53 0 0,1-2 0 0 0,-1-1 0 0 0,-1-1 0 0 0,1 0 0 0 0,17-14 53 0 0,-29 18-152 0 0,-1-1-1 0 0,1 1 1 0 0,-1-2-1 0 0,-1 1 1 0 0,1-1-1 0 0,-1 0 1 0 0,-1-1-1 0 0,1-1 153 0 0,-6 9-7 0 0,0-1 0 0 0,-1 1-1 0 0,1 0 1 0 0,-1 0 0 0 0,1-1 0 0 0,-1 1-1 0 0,1 0 1 0 0,-1-1 0 0 0,0 1 0 0 0,0 0-1 0 0,0-1 1 0 0,1 1 0 0 0,-1-1-1 0 0,-1 1 1 0 0,1 0 0 0 0,0-1 0 0 0,0 1-1 0 0,0 0 1 0 0,-1-1 0 0 0,1 1-1 0 0,-1 0 1 0 0,1-1 0 0 0,-1 1 0 0 0,0 0-1 0 0,1 0 1 0 0,-1 0 0 0 0,0-1 0 0 0,0 1-1 0 0,0 0 1 0 0,1 0 0 0 0,-1 0-1 0 0,-1 0 1 0 0,1 0 0 0 0,0 1 0 0 0,0-1-1 0 0,0 0 1 0 0,0 0 0 0 0,0 1-1 0 0,-1-1 1 0 0,1 1 0 0 0,0-1 0 0 0,-1 1-1 0 0,1-1 1 0 0,0 1 0 0 0,-1 0-1 0 0,1 0 1 0 0,0 0 0 0 0,-1 0 0 0 0,1 0-1 0 0,-2 0 8 0 0,-5 0-27 0 0,0 1 0 0 0,0 0-1 0 0,0 1 1 0 0,1 0 0 0 0,-1 0 0 0 0,0 0-1 0 0,1 1 1 0 0,0 0 0 0 0,-1 1-1 0 0,1-1 1 0 0,1 2 0 0 0,-1-1-1 0 0,0 1 1 0 0,1 0 0 0 0,0 0 0 0 0,0 0-1 0 0,1 1 1 0 0,-1 0 0 0 0,1 1 27 0 0,3-5 54 0 0,-1 3 24 0 0,-1 0 1 0 0,1 1-1 0 0,0-1 0 0 0,0 1 1 0 0,-2 5-79 0 0,5-9 5 0 0,-1-1 0 0 0,1 0 1 0 0,0 0-1 0 0,0 0 0 0 0,0 1 1 0 0,-1-1-1 0 0,1 0 0 0 0,0 0 1 0 0,1 1-1 0 0,-1-1 1 0 0,0 0-1 0 0,0 0 0 0 0,0 1 1 0 0,1-1-1 0 0,-1 0 0 0 0,1 0 1 0 0,-1 0-1 0 0,1 0 0 0 0,-1 1 1 0 0,1-1-1 0 0,0 0 0 0 0,-1 0 1 0 0,1 0-1 0 0,0 0 1 0 0,0 0-1 0 0,0-1 0 0 0,0 1 1 0 0,0 0-1 0 0,0 0 0 0 0,0 0-5 0 0,4 2 22 0 0,0 0-1 0 0,1-1 1 0 0,-1 1-1 0 0,0-1 1 0 0,1 0-1 0 0,-1-1 1 0 0,1 1-1 0 0,-1-1 1 0 0,1 0-1 0 0,0-1 1 0 0,2 1-22 0 0,8-1 68 0 0,-1 0 0 0 0,1-1-1 0 0,9-3-67 0 0,34-10 7 0 0,-46 10-88 0 0,1 1 0 0 0,-1 0-1 0 0,1 1 1 0 0,0 0-1 0 0,4 0 82 0 0,-11 2-20 0 0,6 0-183 0 0,0 0-1 0 0,0 1 1 0 0,0 1 0 0 0,8 1 203 0 0,-17-2-17 0 0,-1 0 0 0 0,1 0 0 0 0,-1 1 0 0 0,1-1 1 0 0,-1 1-1 0 0,0-1 0 0 0,1 1 0 0 0,-1 0 0 0 0,0 1 1 0 0,0-1-1 0 0,0 0 0 0 0,-1 1 0 0 0,1 0 1 0 0,-1-1-1 0 0,1 1 0 0 0,-1 0 0 0 0,0 0 0 0 0,0 1 17 0 0,7 10 10 0 0,-6-9-1 0 0,0 0 0 0 0,0 1 0 0 0,0-1 1 0 0,0 1-1 0 0,-1-1 0 0 0,0 1 0 0 0,0 0 0 0 0,0 5-9 0 0,-1-8 39 0 0,0 0 0 0 0,-1 1 1 0 0,1-1-1 0 0,-1 0 0 0 0,0 1 0 0 0,0-1 1 0 0,0 1-1 0 0,-1-1 0 0 0,1 0 0 0 0,-1 1 1 0 0,0-1-1 0 0,0 0 0 0 0,0 1 0 0 0,0 0-39 0 0,0-4 160 0 0,1 0-10 0 0,0 0-44 0 0,0 0-11 0 0,0 0-6 0 0,0 0 1 0 0,0 0 4 0 0,-3-8 98 0 0,2 5-178 0 0,0 0-1 0 0,0 0 0 0 0,1 0 0 0 0,-1 0 1 0 0,1 0-1 0 0,0 0 0 0 0,0 0 1 0 0,0 0-1 0 0,0 0 0 0 0,0 0 1 0 0,1 0-1 0 0,0 0 0 0 0,-1 0 0 0 0,1 0 1 0 0,0 0-1 0 0,0 0 0 0 0,1 0 1 0 0,-1 1-1 0 0,1-1-13 0 0,4-7-45 0 0,0 1-1 0 0,1 0 1 0 0,0 0 0 0 0,6-5 45 0 0,-8 9-32 0 0,19-21-1442 0 0,2 0-1 0 0,11-6 1475 0 0,-22 20-1667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48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50 10592 0 0,'3'-5'700'0'0,"0"-5"-24"0"0,-2 20 8272 0 0,7 21-7970 0 0,-1-3-559 0 0,15 86 1033 0 0,-5 4-1452 0 0,-16-67-214 0 0,-5-45-946 0 0,4-5 922 0 0,-6 2-1212 0 0</inkml:trace>
  <inkml:trace contextRef="#ctx0" brushRef="#br0" timeOffset="265.527">0 179 2304 0 0,'0'0'101'0'0,"12"-5"22"0"0,-2 3 2064 0 0,0 1 0 0 0,1 0-1 0 0,-1 0 1 0 0,1 1 0 0 0,5 1-2187 0 0,24-2 1358 0 0,-17 0-1139 0 0,-2-2 0 0 0,1 0 0 0 0,15-5-219 0 0,-27 5-1453 0 0,0-1 0 0 0,0 0 0 0 0,2-1 1453 0 0,1-3-4790 0 0</inkml:trace>
  <inkml:trace contextRef="#ctx0" brushRef="#br0" timeOffset="720.455">414 9 3224 0 0,'8'-4'1308'0'0,"2"0"6480"0"0,-9 4-7584 0 0,1 1 1 0 0,0-1-1 0 0,-1 0 1 0 0,1 1 0 0 0,-1 0-1 0 0,1-1 1 0 0,-1 1 0 0 0,1 0-1 0 0,-1 0 1 0 0,1-1-1 0 0,-1 1 1 0 0,0 1 0 0 0,1-1-1 0 0,-1 0 1 0 0,0 0-1 0 0,0 0 1 0 0,0 1 0 0 0,0-1-1 0 0,0 0 1 0 0,0 1-1 0 0,0-1 1 0 0,0 1 0 0 0,0-1-1 0 0,-1 1-204 0 0,5 8 428 0 0,-1 0 0 0 0,0 1-1 0 0,0 4-427 0 0,1-1 392 0 0,5 24 1205 0 0,-1 1 1 0 0,3 31-1598 0 0,-9-52 267 0 0,-3 8 93 0 0,0-24-296 0 0,0-2 0 0 0,0 0 0 0 0,0 0 0 0 0,0 0 0 0 0,0 0 6 0 0,0 0 20 0 0,6-14-227 0 0,-5 9 41 0 0,1 1-1 0 0,-1 0 1 0 0,0 0 0 0 0,1 0 0 0 0,0 0-1 0 0,0 1 1 0 0,0-1 0 0 0,2-2 96 0 0,-3 4-9 0 0,1 1 0 0 0,-1-1 0 0 0,0 1 0 0 0,1 0 0 0 0,-1 0 0 0 0,1 0 0 0 0,-1 0 0 0 0,1 0 0 0 0,0 0 0 0 0,0 0 0 0 0,-1 0 0 0 0,1 1 0 0 0,0-1 0 0 0,0 0-1 0 0,0 1 1 0 0,0 0 0 0 0,0-1 0 0 0,-1 1 0 0 0,1 0 0 0 0,1 0 9 0 0,5 1-46 0 0,-1 0-1 0 0,1 1 0 0 0,-1 0 1 0 0,0 0-1 0 0,1 1 0 0 0,-1 0 1 0 0,-1 0-1 0 0,1 0 0 0 0,0 1 1 0 0,-1 0-1 0 0,5 4 47 0 0,0-1 110 0 0,1 0 0 0 0,0-1-1 0 0,1 1-109 0 0,0-2 139 0 0,1-1-1 0 0,0 0 1 0 0,0-1-1 0 0,0 0 1 0 0,0-1-1 0 0,3-1-138 0 0,12 0 326 0 0,0-1 0 0 0,16-3-326 0 0,-42 2-4 0 0,0 1 0 0 0,0-1 1 0 0,0 0-1 0 0,0 0 0 0 0,0 0 0 0 0,0 0 1 0 0,0-1-1 0 0,0 1 0 0 0,-1-1 0 0 0,1 0 1 0 0,-1 1-1 0 0,1-1 0 0 0,-1 0 0 0 0,1-1 1 0 0,0 0 3 0 0,-1 1-79 0 0,-1 0 1 0 0,0 1 0 0 0,1-1 0 0 0,-1 0 0 0 0,0 0-1 0 0,0 0 1 0 0,0 0 0 0 0,0 0 0 0 0,0 0 0 0 0,0-1-1 0 0,0 1 1 0 0,-1 0 0 0 0,1 0 0 0 0,-1-1 0 0 0,0 1-1 0 0,0 0 1 0 0,1 0 0 0 0,-2-1 0 0 0,1 1 0 0 0,0 0-1 0 0,-1-2 79 0 0,0-5-477 0 0,-2 1-1 0 0,1 0 0 0 0,-1 0 1 0 0,-1 0-1 0 0,1 1 0 0 0,-1-1 1 0 0,-1 1-1 0 0,-4-7 478 0 0,6 10-86 0 0,0 1 1 0 0,-1 0-1 0 0,1 0 0 0 0,-1 0 0 0 0,0 1 0 0 0,0-1 1 0 0,-1 0 85 0 0,1 0 21 0 0,3 3-7 0 0,0 0-1 0 0,1 0 1 0 0,-1 0-1 0 0,0-1 0 0 0,1 1 1 0 0,-1 0-1 0 0,0 0 0 0 0,1 0 1 0 0,-1 0-1 0 0,0 0 1 0 0,0 0-1 0 0,1 0 0 0 0,-1 0 1 0 0,0 1-1 0 0,1-1 0 0 0,-1 0 1 0 0,0 0-1 0 0,1 0 1 0 0,-1 1-1 0 0,0-1 0 0 0,1 0 1 0 0,-1 1-1 0 0,1-1 0 0 0,-1 1 1 0 0,1-1-1 0 0,-1 1 0 0 0,1-1 1 0 0,-1 1-14 0 0,0 0 59 0 0,0 0 0 0 0,0 0 0 0 0,0 0 0 0 0,0 0 0 0 0,0 1 0 0 0,0-1 0 0 0,0 0 0 0 0,0 1 0 0 0,0-1 0 0 0,1 1 0 0 0,-1 0-59 0 0,0 3 101 0 0,1-1-1 0 0,0 1 1 0 0,0 0-1 0 0,0-1 0 0 0,1 1 1 0 0,0 0-1 0 0,0-1 1 0 0,0 1-1 0 0,0-1 0 0 0,1 0 1 0 0,0 1-1 0 0,-1-1 0 0 0,4 4-100 0 0,-1 0 122 0 0,1 0-1 0 0,0-1 0 0 0,0 1 0 0 0,1-1 0 0 0,0 0 0 0 0,5 4-121 0 0,-3-3 133 0 0,1-2 0 0 0,1 1 1 0 0,-1-1-1 0 0,1 0 0 0 0,0-1 0 0 0,1 0 0 0 0,-1-1 0 0 0,1 0 0 0 0,0-1 0 0 0,8 2-133 0 0,18 2 102 0 0,0-1 1 0 0,22-1-103 0 0,-42-4-110 0 0,16 1-693 0 0,18-3 803 0 0,-8 0-2101 0 0,-12 1-4756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48.2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48 159 4608 0 0,'0'0'353'0'0,"0"0"25"0"0,0 0 963 0 0,0 0 444 0 0,0 0 87 0 0,0 0-101 0 0,0 0-486 0 0,-12 9 3865 0 0,7-3-4668 0 0,0 0 0 0 0,0 0-1 0 0,1 0 1 0 0,0 1-1 0 0,-2 3-481 0 0,5-7 84 0 0,0 0-1 0 0,0-1 1 0 0,0 1-1 0 0,0 0 1 0 0,1 0-1 0 0,-1 0 1 0 0,1 0 0 0 0,0 0-1 0 0,0 0 1 0 0,0 2-84 0 0,0-4 36 0 0,1 0-11 0 0,0 0-1 0 0,-1 0 0 0 0,1 0 0 0 0,0 0 1 0 0,0 0-1 0 0,0 0 0 0 0,0 0 0 0 0,0 0 0 0 0,0-1 1 0 0,0 1-1 0 0,0 0 0 0 0,0-1 0 0 0,0 1 1 0 0,0-1-1 0 0,1 1-24 0 0,1 1 84 0 0,1 0-39 0 0,1 0-1 0 0,-1-1 1 0 0,1 1-1 0 0,-1-1 1 0 0,1 0 0 0 0,-1 0-1 0 0,1 0 1 0 0,0 0-1 0 0,-1-1 1 0 0,1 0-1 0 0,0 0 1 0 0,0 0-1 0 0,-1-1 1 0 0,2 0-45 0 0,16-2 111 0 0,-1-2-1 0 0,13-5-110 0 0,-8 3 47 0 0,-9 2 30 0 0,0-2-1 0 0,7-2-76 0 0,-2-1 3 0 0,-19 9 4 0 0,0-1 0 0 0,1 0 0 0 0,-1 0 0 0 0,0-1 0 0 0,-1 1-1 0 0,1-1 1 0 0,0 1 0 0 0,-1-1 0 0 0,1 0 0 0 0,-1 0 0 0 0,0 0 0 0 0,0 0-1 0 0,0-1 1 0 0,0 0-7 0 0,-2 3 3 0 0,0 1-1 0 0,0 0 1 0 0,0-1-1 0 0,0 1 1 0 0,0 0-1 0 0,0-1 1 0 0,0 1-1 0 0,0 0 1 0 0,0-1-1 0 0,0 1 1 0 0,0 0-1 0 0,0-1 1 0 0,0 1-1 0 0,0 0 1 0 0,-1-1-1 0 0,1 1 1 0 0,0 0-1 0 0,0-1 1 0 0,0 1-1 0 0,-1 0 1 0 0,1 0-1 0 0,0-1 1 0 0,0 1-1 0 0,-1 0 1 0 0,1 0-1 0 0,0-1 1 0 0,0 1 0 0 0,-1 0-1 0 0,1 0-2 0 0,-8-5-3 0 0,8 5-1 0 0,-1-1-11 0 0,-1 1 1 0 0,1-1 0 0 0,0 1 0 0 0,-1-1 0 0 0,1 1-1 0 0,0 0 1 0 0,-1-1 0 0 0,1 1 0 0 0,-1 0 0 0 0,1 0-1 0 0,-1 0 1 0 0,1 0 0 0 0,0 0 0 0 0,-1 1 0 0 0,1-1-1 0 0,-1 0 1 0 0,0 1 14 0 0,-2 1-28 0 0,1 0 0 0 0,0 0 0 0 0,-1 0 0 0 0,1 0 0 0 0,0 1 0 0 0,0-1 0 0 0,-1 2 28 0 0,-2 2-48 0 0,8 2 36 0 0,-2-7 12 0 0,1 0 0 0 0,-1 0 0 0 0,1 1 0 0 0,-1-1 0 0 0,1 0 0 0 0,0 0 0 0 0,0 0 0 0 0,0 0 0 0 0,-1 0 0 0 0,1 0 0 0 0,0 0 0 0 0,0 0 0 0 0,0 0 0 0 0,0 0 0 0 0,1-1 0 0 0,-1 1 0 0 0,0 0 0 0 0,0-1 0 0 0,0 1 0 0 0,1-1 0 0 0,0 1 0 0 0,3 0 0 0 0,-3 1 1 0 0,1-1-1 0 0,0 1 0 0 0,0-1 0 0 0,-1 0 0 0 0,1 0 1 0 0,0 0-1 0 0,0-1 0 0 0,0 1 0 0 0,0-1 0 0 0,0 0 1 0 0,2 1-1 0 0,4-1 8 0 0,15 2 32 0 0,1 0 0 0 0,0-2-1 0 0,20-2-39 0 0,-29 0 15 0 0,0 0-1 0 0,0-1 0 0 0,0-1 1 0 0,0 0-1 0 0,-1-1 0 0 0,6-3-14 0 0,-15 5-24 0 0,0 0-1 0 0,1 0 0 0 0,-1-1 0 0 0,0 0 0 0 0,-1 0 1 0 0,1 0-1 0 0,-1-1 0 0 0,1 1 0 0 0,-1-1 1 0 0,-1-1-1 0 0,1 1 0 0 0,3-6 25 0 0,2-2-175 0 0,-8 12 150 0 0,-1 0-1 0 0,0 0 0 0 0,0-1 0 0 0,1 1 0 0 0,-1-1 1 0 0,0 1-1 0 0,0-1 0 0 0,0 1 0 0 0,-1-1 0 0 0,1 0 0 0 0,0 1 1 0 0,0-1-1 0 0,-1 0 0 0 0,1-1 26 0 0,-1-10-332 0 0,-1 10 190 0 0,1 0 0 0 0,0 1 0 0 0,0-1 0 0 0,1 0 0 0 0,-1 0 0 0 0,0 1-1 0 0,1-4 143 0 0,0 5-37 0 0,-1-1 1 0 0,1 0-1 0 0,-1 1 0 0 0,0-1 0 0 0,0 0 0 0 0,0 1 0 0 0,0-1 0 0 0,0 0 0 0 0,0 1 0 0 0,0-1 1 0 0,0 0-1 0 0,-1 1 0 0 0,1-1 0 0 0,-1 0 0 0 0,1 1 0 0 0,-1-1 0 0 0,0 1 0 0 0,1-1 0 0 0,-1 1 1 0 0,0-1-1 0 0,0 1 0 0 0,0-1 0 0 0,0 1 0 0 0,-1 0 0 0 0,1 0 0 0 0,0 0 0 0 0,0-1 0 0 0,-1 1 1 0 0,1 0-1 0 0,-1 1 0 0 0,1-1 0 0 0,-1 0 37 0 0,-2-1-56 0 0,0 0-1 0 0,0 0 1 0 0,0 1 0 0 0,0-1-1 0 0,0 1 1 0 0,0 0 0 0 0,0 0 0 0 0,0 1-1 0 0,-1-1 1 0 0,1 1 0 0 0,0 0-1 0 0,-4 0 57 0 0,4 1-5 0 0,0 0 0 0 0,0 0-1 0 0,0 0 1 0 0,0 0-1 0 0,1 0 1 0 0,-1 1 0 0 0,0 0-1 0 0,1 0 1 0 0,-1 0-1 0 0,1 0 1 0 0,-1 0 0 0 0,1 1-1 0 0,0-1 1 0 0,0 1 5 0 0,-2 3 94 0 0,0-1 0 0 0,0 1 0 0 0,1 0 1 0 0,-1 0-1 0 0,1 0 0 0 0,1 1 0 0 0,-2 2-94 0 0,-6 10 234 0 0,8-13-208 0 0,0-1-1 0 0,0 1 1 0 0,0-1-1 0 0,-1 6-25 0 0,-1 8 100 0 0,1 1 0 0 0,0 0-1 0 0,2-1 1 0 0,0 1-1 0 0,1 0 1 0 0,1 1 0 0 0,2 3-100 0 0,-4 33 422 0 0,0-5 20 0 0,2-27 229 0 0,-3 24-671 0 0,1-30 155 0 0,1 0-1 0 0,1 0 0 0 0,1 14-154 0 0,2 68 250 0 0,0-78-235 0 0,-2-7-8 0 0,1 0 0 0 0,1 0 0 0 0,3 8-7 0 0,-4-19 37 0 0,-2-4-20 0 0,1 1 0 0 0,-1-1 0 0 0,1 1-1 0 0,-1-1 1 0 0,1 1 0 0 0,-1-1 0 0 0,0 1 0 0 0,0-1 0 0 0,0 1-1 0 0,1-1 1 0 0,-2 1 0 0 0,1-1 0 0 0,0 1 0 0 0,0-1-1 0 0,0 1 1 0 0,-1-1-17 0 0,4 3-78 0 0,-2-2-473 0 0,-6-3-1118 0 0,-3-1-5936 0 0</inkml:trace>
  <inkml:trace contextRef="#ctx0" brushRef="#br0" timeOffset="244.771">224 434 14280 0 0,'31'-14'1485'0'0,"-19"9"-1100"0"0,0 1 0 0 0,0 0 0 0 0,0 0 0 0 0,0 1 0 0 0,0 1 1 0 0,1 0-1 0 0,-1 1 0 0 0,10 0-385 0 0,23 1 1088 0 0,36 6-1088 0 0,-66-5 65 0 0,129 10-83 0 0,-81-7-5538 0 0,-26-3-645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1:45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44 169 13824 0 0,'-13'-3'1560'0'0,"12"4"-1449"0"0,0-1 0 0 0,-1 1 0 0 0,1 0 0 0 0,0 0 1 0 0,0 0-1 0 0,0 0 0 0 0,0 0 0 0 0,1 0 0 0 0,-1 1 1 0 0,0-1-1 0 0,0 0 0 0 0,1 0 0 0 0,-1 1 1 0 0,0-1-1 0 0,1 0 0 0 0,0 1 0 0 0,-1-1 0 0 0,1 0 1 0 0,0 1-1 0 0,-1-1 0 0 0,1 2-111 0 0,-2 32 699 0 0,2-33-654 0 0,2 40 1733 0 0,2 1 1 0 0,2 2-1779 0 0,1 5 819 0 0,3 15-398 0 0,4-2-1 0 0,2 1 1 0 0,5 5-421 0 0,-9-30-167 0 0,-11-38 236 0 0,-1-1-1 0 0,0 0-93 0 0,0-2-106 0 0,1 1 1 0 0,-1-1-1 0 0,1 1 1 0 0,-1 0-1 0 0,0-1 1 0 0,1 1-1 0 0,-1-1 1 0 0,0 1-1 0 0,0-1 0 0 0,0 1 1 0 0,0-1-1 0 0,0 0 131 0 0,-6-26-2604 0 0,3 9 432 0 0</inkml:trace>
  <inkml:trace contextRef="#ctx0" brushRef="#br0" timeOffset="266.392">75 232 2760 0 0,'1'-3'486'0'0,"1"0"0"0"0,0 0-1 0 0,0 0 1 0 0,0 1 0 0 0,1-1 0 0 0,-1 1 0 0 0,1-1-1 0 0,-1 1 1 0 0,1 0 0 0 0,0 0 0 0 0,0 0 0 0 0,0 0-1 0 0,0 1 1 0 0,0-1 0 0 0,0 1 0 0 0,0 0 0 0 0,0 0-1 0 0,1 0 1 0 0,-1 0 0 0 0,3 0-486 0 0,-2 1 462 0 0,-1 0-1 0 0,0 0 1 0 0,0 0-1 0 0,0 1 1 0 0,0-1-1 0 0,0 1 1 0 0,0 0-1 0 0,0 0 1 0 0,0 0 0 0 0,2 2-462 0 0,17 10 234 0 0,-16-8 85 0 0,0 1 1 0 0,0-1-1 0 0,0 1 0 0 0,-1 0 1 0 0,1 0-1 0 0,-2 1 0 0 0,1 0 1 0 0,-1 0-1 0 0,0 0 0 0 0,2 4-319 0 0,-5-7 79 0 0,1 0 0 0 0,-1 0 0 0 0,0-1 0 0 0,0 1 0 0 0,0 0 0 0 0,-1 0-1 0 0,0 0 1 0 0,1 0 0 0 0,-1 0 0 0 0,-1 0 0 0 0,1 0 0 0 0,0 0-1 0 0,-1-1 1 0 0,0 1 0 0 0,0 0 0 0 0,0 0 0 0 0,-1 0 0 0 0,1-1-1 0 0,-1 1 1 0 0,0-1 0 0 0,0 1 0 0 0,-1 1-79 0 0,-6 8 58 0 0,-1-1-1 0 0,-1 0 1 0 0,0 0-1 0 0,0-1 1 0 0,-1-1-1 0 0,-1 0 1 0 0,1 0 0 0 0,-1-2-1 0 0,-1 1 1 0 0,0-2-1 0 0,-13 6-57 0 0,23-11-39 0 0,-1 0-1 0 0,1-1 1 0 0,-1 1 0 0 0,0-1-1 0 0,0 0 1 0 0,1 0-1 0 0,-1-1 1 0 0,-4 0 39 0 0,8 1-183 0 0,-1-1 0 0 0,1-1 0 0 0,-1 1 0 0 0,1 0 0 0 0,0 0-1 0 0,-1 0 1 0 0,1-1 0 0 0,-1 1 0 0 0,1-1 0 0 0,0 1 0 0 0,-1-1 0 0 0,1 0 0 0 0,0 1 0 0 0,-1-1 0 0 0,1 0-1 0 0,0 0 1 0 0,0 0 0 0 0,0 0 0 0 0,0 0 0 0 0,0 0 0 0 0,0 0 0 0 0,0 0 0 0 0,0-1 0 0 0,0 1 0 0 0,1 0-1 0 0,-1-1 1 0 0,0 1 0 0 0,1 0 0 0 0,-1-2 183 0 0,-3-8-1758 0 0</inkml:trace>
  <inkml:trace contextRef="#ctx0" brushRef="#br0" timeOffset="991.261">412 1 14712 0 0,'0'0'672'0'0,"0"0"-10"0"0,1 1-423 0 0,1 2-201 0 0,1 0 1 0 0,-1 0 0 0 0,-1 0-1 0 0,1 1 1 0 0,0-1 0 0 0,-1 1-1 0 0,0-1 1 0 0,0 1 0 0 0,0-1-1 0 0,0 1 1 0 0,0 0 0 0 0,-1-1-1 0 0,1 1 1 0 0,-1 2-39 0 0,-1 10 453 0 0,0-1 0 0 0,0 0 0 0 0,-2 3-453 0 0,-2 26 1029 0 0,0 15-71 0 0,1-27 253 0 0,2 16-1211 0 0,1-17 507 0 0,0-19-377 0 0,1 1-1 0 0,0-1 1 0 0,1 5-130 0 0,0 4 128 0 0,-1-20-58 0 0,3-6 100 0 0,24-41-1304 0 0,20-42 1134 0 0,-44 82-114 0 0,-1 3 39 0 0,0-1 0 0 0,0 1 0 0 0,1 0 0 0 0,-1 0 0 0 0,1 0 0 0 0,2-2 75 0 0,9-11-292 0 0,-13 15 226 0 0,17 12 92 0 0,-15-7 42 0 0,-1 0 0 0 0,1 0 1 0 0,-1 1-1 0 0,0-1 0 0 0,0 0 1 0 0,0 3-69 0 0,6 10 244 0 0,-2 0-10 0 0,-6-16-210 0 0,1 1 1 0 0,-1 0 0 0 0,1 0-1 0 0,-1-1 1 0 0,1 1 0 0 0,0 0-1 0 0,0-1 1 0 0,0 1 0 0 0,0 0-1 0 0,0 0-24 0 0,6 6 113 0 0,1 1 0 0 0,-1-1 0 0 0,2 0 0 0 0,-1-1 0 0 0,1 0 0 0 0,8 5-113 0 0,-12-8 34 0 0,1-1 0 0 0,-1-1-1 0 0,1 1 1 0 0,0-1-1 0 0,0 0 1 0 0,0 0-1 0 0,0-1 1 0 0,0 1 0 0 0,0-1-1 0 0,0-1 1 0 0,0 1-1 0 0,1-1 1 0 0,1 0-34 0 0,4-1-16 0 0,0-1 0 0 0,0 0-1 0 0,0 0 1 0 0,-1-1 0 0 0,1-1 0 0 0,-1 0 16 0 0,-6 2-102 0 0,0 0-1 0 0,0 0 1 0 0,0-1-1 0 0,0 0 1 0 0,-1 0 0 0 0,1 0-1 0 0,-1 0 1 0 0,0-1-1 0 0,0 0 1 0 0,0 1 0 0 0,-1-2-1 0 0,1 1 1 0 0,-1 0-1 0 0,1-2 103 0 0,2-4-550 0 0,-1-1-1 0 0,1 0 1 0 0,-2 0-1 0 0,1-2 551 0 0,-4 9-207 0 0,1 0-1 0 0,-1-1 0 0 0,-1 1 0 0 0,1 0 0 0 0,0-1 0 0 0,-1 1 1 0 0,0 0-1 0 0,0-1 0 0 0,-1 1 0 0 0,1 0 0 0 0,-1-1 0 0 0,0 1 0 0 0,0-2 208 0 0,0 5 22 0 0,1-1 0 0 0,-1 1 0 0 0,0-1 0 0 0,0 1 0 0 0,1 0 0 0 0,-1-1 0 0 0,0 1 0 0 0,0 0 0 0 0,0-1 0 0 0,-1 1 0 0 0,1 0 0 0 0,0 0 0 0 0,0 0 0 0 0,-1 0 0 0 0,1 0 0 0 0,0 0 0 0 0,-1 1 0 0 0,1-1 0 0 0,-1 0 0 0 0,1 1 0 0 0,-1-1 0 0 0,1 1 0 0 0,-1-1 0 0 0,0 1 0 0 0,1 0 0 0 0,-1 0 0 0 0,1 0 0 0 0,-1-1 0 0 0,0 2 0 0 0,1-1 0 0 0,-1 0 0 0 0,0 0 0 0 0,1 0 0 0 0,-1 1 0 0 0,-1 0-22 0 0,0 0 132 0 0,-1 0 0 0 0,1 0 0 0 0,0 0 0 0 0,-1 1 0 0 0,1-1 0 0 0,0 1 0 0 0,0 0 0 0 0,0 0 0 0 0,0 0 0 0 0,0 0 0 0 0,0 1 0 0 0,1-1 0 0 0,-1 1 0 0 0,1 0 0 0 0,0-1 0 0 0,-1 2-132 0 0,2-1 67 0 0,-3 2 83 0 0,1 0 1 0 0,0 1 0 0 0,0-1 0 0 0,0 1-1 0 0,1 0 1 0 0,0 0 0 0 0,0 0 0 0 0,1 0 0 0 0,-1 0-1 0 0,1 5-150 0 0,1-4 169 0 0,2 31 583 0 0,-2-36-704 0 0,1 1-1 0 0,0-1 1 0 0,0 1-1 0 0,-1 0 1 0 0,1-1-1 0 0,1 0 1 0 0,-1 1-1 0 0,0-1 1 0 0,1 0-1 0 0,-1 0 1 0 0,1 0-1 0 0,0 1 1 0 0,-1-1-48 0 0,5 3 57 0 0,-3-2 3 0 0,0 0-1 0 0,0 1 1 0 0,1-1 0 0 0,0-1 0 0 0,2 2-60 0 0,-5-3 17 0 0,0 0 0 0 0,1-1 0 0 0,-1 1 0 0 0,1 0 0 0 0,-1-1 0 0 0,1 0 0 0 0,-1 1 0 0 0,1-1 0 0 0,-1 0 0 0 0,1 0 0 0 0,0 0 0 0 0,-1 0-1 0 0,1 0 1 0 0,-1 0 0 0 0,1 0 0 0 0,-1-1 0 0 0,1 1 0 0 0,0-1-17 0 0,3 0 2 0 0,-1-1 0 0 0,0 1 0 0 0,0-1 0 0 0,0 0 0 0 0,0 0-1 0 0,0 0 1 0 0,-1-1 0 0 0,1 1 0 0 0,-1-1 0 0 0,2-1-2 0 0,-1-1-3 0 0,0 0 1 0 0,0-1-1 0 0,0 1 0 0 0,0-1 1 0 0,-1 0-1 0 0,1-3 3 0 0,18-43-387 0 0,-16 43 292 0 0,-5 9 60 0 0,-1-1 1 0 0,1 0-1 0 0,0 0 0 0 0,-1 0 0 0 0,1 0 1 0 0,-1 0-1 0 0,1 0 0 0 0,-1 0 1 0 0,1 0-1 0 0,-1 0 0 0 0,0 0 0 0 0,1-1 35 0 0,-1 4-53 0 0,8 17 45 0 0,11 21 5 0 0,-17-37 3 0 0,0 0 0 0 0,0 0 0 0 0,1 0 0 0 0,-1 0 0 0 0,1-1 0 0 0,0 1 0 0 0,0-1 0 0 0,0 0 0 0 0,2 2 0 0 0,-2-2 9 0 0,0 1 0 0 0,1-1 0 0 0,-1 0 0 0 0,1 0 0 0 0,-1 0 0 0 0,1-1 0 0 0,0 1 0 0 0,-1-1 0 0 0,1 0 0 0 0,0 0 0 0 0,0 0 0 0 0,0-1 0 0 0,0 1-1 0 0,0-1 1 0 0,0 0 0 0 0,0 0 0 0 0,2 0-9 0 0,3-2-81 0 0,0 0 0 0 0,0 0 0 0 0,0-1-1 0 0,0 0 1 0 0,-1-1 0 0 0,1 1 0 0 0,0-2 81 0 0,33-20-3393 0 0,-31 19 2018 0 0</inkml:trace>
  <inkml:trace contextRef="#ctx0" brushRef="#br0" timeOffset="1526.611">1282 130 6912 0 0,'0'0'314'0'0,"0"0"-6"0"0,11 11 1407 0 0,-4-2-532 0 0,-1 0-1 0 0,0 1 1 0 0,-1-1 0 0 0,0 1-1 0 0,-1 0 1 0 0,1 0-1 0 0,-2 1 1 0 0,1 3-1183 0 0,0-1 461 0 0,-2 0 0 0 0,0 1 0 0 0,0-1 0 0 0,-1 0 0 0 0,-1 1 0 0 0,0-1 0 0 0,-1 1-1 0 0,-1-1 1 0 0,0 0 0 0 0,-2 7-461 0 0,3-16 32 0 0,0 0-1 0 0,-1-1 1 0 0,0 1 0 0 0,0 0-1 0 0,0-1 1 0 0,0 1-1 0 0,-1-1 1 0 0,1 0-1 0 0,-1 0 1 0 0,0 0 0 0 0,1 0-1 0 0,-1 0 1 0 0,-1-1-1 0 0,1 1 1 0 0,0-1 0 0 0,-1 0-1 0 0,1 0 1 0 0,-1 0-1 0 0,0 0-31 0 0,-6 3 79 0 0,-1-1 0 0 0,0-1-1 0 0,0 1 1 0 0,0-1 0 0 0,0-1-1 0 0,-3 0-78 0 0,9-3-6 0 0,6-2-11 0 0,6-2-44 0 0,7-2-3 0 0,1-1-1 0 0,0 2 1 0 0,0 0-1 0 0,1 1 1 0 0,9-2 64 0 0,-2 1-376 0 0,-1-1 1 0 0,6-4 375 0 0,119-60-33 0 0,-115 53-90 0 0,-1-1 0 0 0,0-1 1 0 0,12-13 122 0 0,-18 9-124 0 0,-23 22 111 0 0,0 0 0 0 0,-1 0 0 0 0,0 1 0 0 0,1-1 0 0 0,-1 0 0 0 0,0 0 0 0 0,0 0 0 0 0,0 0 0 0 0,0 0 0 0 0,-1 0 0 0 0,1-1 0 0 0,-1 1 0 0 0,1 0 0 0 0,-1-1 13 0 0,0 3-3 0 0,0-1 0 0 0,0 1 1 0 0,-1-1-1 0 0,1 1 0 0 0,0 0 0 0 0,-1-1 0 0 0,1 1 0 0 0,0-1 0 0 0,-1 1 0 0 0,1 0 0 0 0,0 0 0 0 0,-1-1 0 0 0,1 1 1 0 0,-1 0-1 0 0,1 0 0 0 0,0-1 0 0 0,-1 1 0 0 0,1 0 0 0 0,-1 0 0 0 0,1 0 0 0 0,-1 0 0 0 0,1 0 0 0 0,-1 0 0 0 0,1 0 1 0 0,-1 0-1 0 0,1 0 0 0 0,-1 0 0 0 0,1 0 0 0 0,-1 0 0 0 0,1 0 3 0 0,-18 1-35 0 0,17-1 24 0 0,-6 1 0 0 0,0 0-1 0 0,1 1 1 0 0,-1 0 0 0 0,1 0-1 0 0,-1 1 1 0 0,1 0 0 0 0,0 0-1 0 0,0 0 1 0 0,0 1 0 0 0,1 0-1 0 0,-1 0 1 0 0,-2 2 11 0 0,0 2 4 0 0,-1 0-1 0 0,1 1 1 0 0,0 0-1 0 0,1 0 1 0 0,0 1-1 0 0,-5 8-3 0 0,8-12 37 0 0,-16 34 36 0 0,18-37-38 0 0,1 0 0 0 0,0 0 0 0 0,0 0 0 0 0,0 1 0 0 0,1-1 1 0 0,-1 0-1 0 0,1 1 0 0 0,0-1 0 0 0,0 1 0 0 0,0-1 0 0 0,0 3-35 0 0,1-4 50 0 0,0 1 0 0 0,-1-1 0 0 0,1 1 0 0 0,0-1 0 0 0,0 0 0 0 0,1 1-1 0 0,-1-1 1 0 0,0 0 0 0 0,1 0 0 0 0,-1 0 0 0 0,1 0 0 0 0,0 0 0 0 0,0 0 0 0 0,0-1 0 0 0,0 1-1 0 0,0 0 1 0 0,0-1 0 0 0,0 1 0 0 0,0-1 0 0 0,0 0 0 0 0,1 0 0 0 0,-1 0 0 0 0,1 0-1 0 0,-1 0 1 0 0,1-1 0 0 0,-1 1 0 0 0,1-1-50 0 0,9 3 121 0 0,1-2-1 0 0,0 1 1 0 0,0-2-1 0 0,12 0-120 0 0,-11 0-14 0 0,43 0 40 0 0,30 1-437 0 0,-31-5-3073 0 0,-37 2-4109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01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287 225 6912 0 0,'3'-13'736'0'0,"-3"11"-523"0"0,0 0 0 0 0,0 1 1 0 0,0-1-1 0 0,0 0 0 0 0,-1 0 1 0 0,1 1-1 0 0,-1-1 0 0 0,1 0 1 0 0,-1 0-1 0 0,0 1 0 0 0,1-1 1 0 0,-1 1-1 0 0,0-1 0 0 0,0 1 1 0 0,-1-2-214 0 0,1 2 125 0 0,0 0 0 0 0,0 1 1 0 0,0-1-1 0 0,0 0 0 0 0,0 1 1 0 0,1-1-1 0 0,-1 1 0 0 0,0-1 1 0 0,0 1-1 0 0,-1 0 0 0 0,1-1 1 0 0,0 1-1 0 0,0 0 0 0 0,0 0 1 0 0,0-1-1 0 0,0 1 0 0 0,0 0 1 0 0,0 0-1 0 0,0 0 0 0 0,0 1 1 0 0,0-1-1 0 0,0 0 0 0 0,-1 0 1 0 0,1 0-1 0 0,0 1 0 0 0,0-1 1 0 0,0 1-126 0 0,-11 3 505 0 0,4-1-275 0 0,-1 0-1 0 0,1 0 0 0 0,0 1 0 0 0,-5 3-229 0 0,-33 20 840 0 0,32-20-527 0 0,1 0-1 0 0,0 1 0 0 0,1 0 1 0 0,0 1-1 0 0,0 1 0 0 0,1 0 0 0 0,0 0 1 0 0,-3 4-313 0 0,8-6 136 0 0,4-5-69 0 0,-1 0 1 0 0,1 0-1 0 0,-1 0 1 0 0,1 0-1 0 0,0 0 0 0 0,0 1 1 0 0,1-1-1 0 0,-1 1 1 0 0,1-1-1 0 0,-1 1 0 0 0,1 0 1 0 0,0-1-1 0 0,1 1 1 0 0,-1 0-68 0 0,-1 8 34 0 0,1-10-24 0 0,1-1-1 0 0,-1 0 1 0 0,1 1-1 0 0,0-1 1 0 0,-1 1-1 0 0,1-1 1 0 0,0 1 0 0 0,0 0-1 0 0,0-1 1 0 0,0 1-1 0 0,0-1 1 0 0,1 1-1 0 0,-1-1 1 0 0,0 1-1 0 0,1-1 1 0 0,-1 0-1 0 0,1 1 1 0 0,-1-1 0 0 0,1 1-1 0 0,0 0-9 0 0,2 2 32 0 0,-1 0-1 0 0,1 1 1 0 0,0-1 0 0 0,0-1 0 0 0,0 1-1 0 0,1 0 1 0 0,-1-1 0 0 0,1 1-1 0 0,0-1 1 0 0,0 0 0 0 0,0-1-1 0 0,0 1 1 0 0,1-1 0 0 0,-1 1 0 0 0,1-1-1 0 0,-1 0 1 0 0,1-1 0 0 0,0 1-32 0 0,6 0 24 0 0,0 1 1 0 0,0-2-1 0 0,0 0 1 0 0,1 0-1 0 0,-1-1 1 0 0,0 0-1 0 0,0-1 1 0 0,0 0-1 0 0,0-1 1 0 0,0 0-1 0 0,0 0 1 0 0,4-3-25 0 0,11-4-321 0 0,-1-2 0 0 0,0 0 0 0 0,-1-2 0 0 0,12-8 321 0 0,-19 11-496 0 0,0-2-1 0 0,13-11 497 0 0,-24 19-56 0 0,-1 0 1 0 0,-1-1-1 0 0,1 0 1 0 0,-1 0-1 0 0,0 0 0 0 0,0-1 1 0 0,0 0-1 0 0,-1 1 1 0 0,0-1-1 0 0,2-4 56 0 0,-5 8-14 0 0,1 0 0 0 0,0 0 0 0 0,-1 0-1 0 0,0-1 1 0 0,1 1 0 0 0,-1 0 0 0 0,0 0 0 0 0,0 0-1 0 0,0 0 1 0 0,-1-1 0 0 0,1 1 0 0 0,0 0 0 0 0,-1 0 0 0 0,1 0-1 0 0,-1 0 1 0 0,0 0 0 0 0,0 0 0 0 0,0 0 0 0 0,0 0-1 0 0,0-1 15 0 0,0 2-1 0 0,0 0-1 0 0,0 0 0 0 0,0-1 1 0 0,0 1-1 0 0,-1 0 0 0 0,1 0 1 0 0,0 0-1 0 0,0 0 0 0 0,-1 1 1 0 0,1-1-1 0 0,0 0 0 0 0,-1 0 1 0 0,1 1-1 0 0,-1-1 0 0 0,1 1 1 0 0,-1-1-1 0 0,1 1 0 0 0,-1 0 1 0 0,0 0-1 0 0,1 0 0 0 0,-1 0 1 0 0,1 0-1 0 0,-1 0 0 0 0,1 0 1 0 0,-1 0-1 0 0,0 0 0 0 0,1 1 0 0 0,-1-1 2 0 0,-7 2 35 0 0,1 1 0 0 0,-1 0 0 0 0,1 0 0 0 0,0 0 0 0 0,0 1 0 0 0,0 0 0 0 0,0 1 0 0 0,1 0 0 0 0,0 0 0 0 0,0 0-1 0 0,-2 3-34 0 0,1 0 128 0 0,0 0-1 0 0,1 0 1 0 0,0 1-1 0 0,0 0 0 0 0,1 1 1 0 0,0 0-1 0 0,-2 4-127 0 0,6-10 89 0 0,0 1-1 0 0,1-1 1 0 0,-1 1 0 0 0,1 0 0 0 0,0-1-1 0 0,0 1 1 0 0,0 0 0 0 0,0 0-1 0 0,1-1 1 0 0,0 1 0 0 0,0 0-1 0 0,0 0 1 0 0,1 0 0 0 0,0 0-1 0 0,0-1 1 0 0,0 1 0 0 0,0 0-1 0 0,1 1-88 0 0,-1-5 50 0 0,0 1-1 0 0,0-1 1 0 0,0 1-1 0 0,0-1 1 0 0,0 0-1 0 0,0 0 1 0 0,0 0-1 0 0,0 0 0 0 0,1 1 1 0 0,-1-1-1 0 0,0-1 1 0 0,1 1-1 0 0,-1 0 1 0 0,1 0-1 0 0,-1 0 1 0 0,1-1-1 0 0,-1 1 1 0 0,1-1-1 0 0,-1 1 1 0 0,1-1-1 0 0,0 0 0 0 0,-1 0 1 0 0,1 0-1 0 0,0 1 1 0 0,-1-2-1 0 0,1 1 1 0 0,0 0-1 0 0,0 0-49 0 0,7-1 173 0 0,1-1-1 0 0,-1 1 1 0 0,0-2-1 0 0,5-1-172 0 0,-10 3 29 0 0,9-4 16 0 0,0-1 0 0 0,-1 0 0 0 0,0-1-1 0 0,0 0 1 0 0,6-6-45 0 0,-12 9 9 0 0,0-1-1 0 0,-1 0 1 0 0,0 0-1 0 0,1 0 1 0 0,-2-1-1 0 0,2-1-8 0 0,1-2-41 0 0,1 0-1 0 0,0 0 1 0 0,8-5 41 0 0,-15 15-24 0 0,0 1 0 0 0,0-1 0 0 0,0 0 0 0 0,-1 1 1 0 0,1-1-1 0 0,0 1 0 0 0,-1 0 0 0 0,1-1 0 0 0,-1 1 0 0 0,0-1 0 0 0,1 1 24 0 0,1 10-19 0 0,8 27-52 0 0,-9-36 68 0 0,1 0 0 0 0,-1 0 0 0 0,0-1-1 0 0,1 1 1 0 0,0-1 0 0 0,0 1 0 0 0,0-1 0 0 0,0 0 0 0 0,0 0 0 0 0,0 0-1 0 0,0 0 1 0 0,2 1 3 0 0,0 1 0 0 0,1-1 0 0 0,0 0 0 0 0,0 0 0 0 0,1 0 0 0 0,-1 0 0 0 0,1-1 0 0 0,-1 0 0 0 0,1 0 0 0 0,0-1 0 0 0,0 0 0 0 0,0 1 0 0 0,-1-2 0 0 0,1 1 0 0 0,0-1 0 0 0,4 0 0 0 0,17-2-715 0 0,-19 2-120 0 0,0 0 1 0 0,0-1 0 0 0,-1 0 0 0 0,1 0 0 0 0,0-1 0 0 0,-1 0-1 0 0,1-1 1 0 0,-1 1 834 0 0,5-6-6610 0 0</inkml:trace>
  <inkml:trace contextRef="#ctx0" brushRef="#br0" timeOffset="505.703">773 190 7832 0 0,'0'0'356'0'0,"0"0"-7"0"0,0 0-81 0 0,0 0 472 0 0,0 0 232 0 0,0 0 48 0 0,0 0-32 0 0,0 0-177 0 0,0 0-78 0 0,0 0-18 0 0,6 6 675 0 0,12 14 115 0 0,-1 1-1 0 0,-1 0 0 0 0,13 23-1504 0 0,-25-34 145 0 0,0 0 0 0 0,0 0 0 0 0,-1 1 0 0 0,0-1 0 0 0,-1 1 0 0 0,0 0 0 0 0,-1 0 0 0 0,0 4-145 0 0,-3 42 368 0 0,2-55-288 0 0,0-2 16 0 0,0 0 6 0 0,-6-12 204 0 0,6 8-297 0 0,-1 1-1 0 0,1-1 1 0 0,0 0 0 0 0,0 0-1 0 0,1 1 1 0 0,-1-1-1 0 0,1 0 1 0 0,0 1-1 0 0,0-1 1 0 0,0 0 0 0 0,1-1-9 0 0,1-2-40 0 0,0 0 0 0 0,0-1 1 0 0,1 1-1 0 0,4-6 40 0 0,5-9-128 0 0,-11 17 83 0 0,1 0 1 0 0,0 0-1 0 0,0 0 0 0 0,1 0 0 0 0,0 0 45 0 0,0 0-13 0 0,1 0 0 0 0,0 0 0 0 0,0 0 0 0 0,0 1 0 0 0,1 0 0 0 0,-1 0 0 0 0,1 0 0 0 0,5-2 13 0 0,-8 5-11 0 0,-1 0 0 0 0,0 1 0 0 0,0-1 0 0 0,1 1 0 0 0,-1-1 0 0 0,0 1 0 0 0,1 0 0 0 0,-1-1 0 0 0,1 1 0 0 0,-1 1-1 0 0,0-1 1 0 0,1 0 0 0 0,-1 0 0 0 0,0 1 0 0 0,1 0 0 0 0,-1-1 0 0 0,0 1 0 0 0,0 0 0 0 0,1 0 0 0 0,-1 0 0 0 0,0 0 0 0 0,0 0 0 0 0,0 1 0 0 0,0-1 0 0 0,-1 1 0 0 0,1-1 0 0 0,0 1 11 0 0,2 3-2 0 0,0-1 1 0 0,0 1-1 0 0,-1 0 1 0 0,0 0-1 0 0,0 1 1 0 0,0-1-1 0 0,0 1 1 0 0,-1-1-1 0 0,1 3 2 0 0,11 23 0 0 0,-1-2 69 0 0,-11-22-72 0 0,1-1-1 0 0,-1-1 1 0 0,1 1-1 0 0,0 0 1 0 0,0-1-1 0 0,2 2 4 0 0,8 2-1256 0 0,-5-7-3991 0 0,-1-1-1417 0 0</inkml:trace>
  <inkml:trace contextRef="#ctx0" brushRef="#br0" timeOffset="874.324">1268 198 4144 0 0,'0'0'319'0'0,"0"0"115"0"0,0 0 1266 0 0,0 0 572 0 0,0 0 116 0 0,0 0-255 0 0,2 14-294 0 0,4 6-1056 0 0,1 1 0 0 0,1-1 0 0 0,1 0 0 0 0,0-1-1 0 0,12 18-782 0 0,-15-26 348 0 0,2-1 0 0 0,-1 0 0 0 0,1 0-1 0 0,1-1 1 0 0,0 0 0 0 0,5 4-348 0 0,-13-12 21 0 0,-1-1-1 0 0,1 1 1 0 0,0-1 0 0 0,-1 1-1 0 0,1-1 1 0 0,0 1 0 0 0,0-1-1 0 0,-1 1 1 0 0,1-1 0 0 0,0 0-1 0 0,0 0 1 0 0,0 1 0 0 0,-1-1-1 0 0,1 0 1 0 0,0 0-21 0 0,-1 0 14 0 0,1 0-1 0 0,-1 0 1 0 0,0 0 0 0 0,1 0-1 0 0,-1-1 1 0 0,0 1 0 0 0,0 0-1 0 0,1 0 1 0 0,-1 0-1 0 0,0 0 1 0 0,0 0 0 0 0,1-1-1 0 0,-1 1 1 0 0,0 0 0 0 0,0 0-1 0 0,1-1 1 0 0,-1 1-1 0 0,0 0 1 0 0,0 0 0 0 0,0-1-1 0 0,0 1 1 0 0,0 0-1 0 0,1 0 1 0 0,-1-1 0 0 0,0 1-1 0 0,0 0 1 0 0,0-1-14 0 0,1-3 83 0 0,-1 0-1 0 0,0 0 1 0 0,1 0-1 0 0,-1 0 1 0 0,-1 0-1 0 0,1 0-82 0 0,0-15-212 0 0,3-8-218 0 0,-2 17 302 0 0,0 0 0 0 0,0 0 0 0 0,1 1 0 0 0,1-1 0 0 0,-1 0 1 0 0,2 1-1 0 0,-1-1 0 0 0,2 0 128 0 0,-4 7-23 0 0,0 2 16 0 0,-1 0 0 0 0,1 0 0 0 0,-1 0 0 0 0,1 0-1 0 0,0 1 1 0 0,-1-1 0 0 0,1 0 0 0 0,0 0 0 0 0,0 0 0 0 0,0 0 0 0 0,-1 1 0 0 0,1-1-1 0 0,0 1 1 0 0,0-1 0 0 0,0 0 0 0 0,0 1 0 0 0,1-1 7 0 0,-1 1-4 0 0,-1-1 0 0 0,1 1 0 0 0,0-1 0 0 0,0 1 0 0 0,0-1 0 0 0,0 1 0 0 0,0 0 0 0 0,0 0 0 0 0,0-1 0 0 0,0 1 0 0 0,0 0 0 0 0,0 0-1 0 0,0 0 1 0 0,0 0 0 0 0,0 0 0 0 0,0 0 0 0 0,0 0 0 0 0,0 0 0 0 0,0 0 0 0 0,0 1 0 0 0,0-1 0 0 0,0 0 0 0 0,0 1 0 0 0,0-1 0 0 0,-1 1 0 0 0,1-1 0 0 0,0 1 0 0 0,0-1 0 0 0,0 1 0 0 0,0-1 0 0 0,0 2 4 0 0,2 0-6 0 0,3 3 23 0 0,0 0-1 0 0,-1 0 0 0 0,0 1 0 0 0,0-1 1 0 0,0 1-1 0 0,0 0 0 0 0,-1 1 1 0 0,0-1-1 0 0,-1 1 0 0 0,1 1-16 0 0,28 39 224 0 0,-28-39-201 0 0,1-1 0 0 0,0 0 0 0 0,1 0 0 0 0,0 0 1 0 0,0-1-1 0 0,0 0 0 0 0,1 0 0 0 0,0 0 0 0 0,0-1 0 0 0,0 0 0 0 0,1 0 0 0 0,1 0-23 0 0,-7-4-200 0 0,0-1-1 0 0,0 1 1 0 0,0-1-1 0 0,1 1 1 0 0,-1-1-1 0 0,0 0 1 0 0,1 0-1 0 0,-1 0 1 0 0,0 0-1 0 0,0 0 1 0 0,1 0-1 0 0,-1-1 1 0 0,0 1-1 0 0,0-1 0 0 0,2 0 201 0 0,5-4-1648 0 0</inkml:trace>
  <inkml:trace contextRef="#ctx0" brushRef="#br0" timeOffset="1158.912">1763 286 11488 0 0,'0'0'528'0'0,"0"0"-16"0"0,-4 6 377 0 0,2-4-692 0 0,1 1 0 0 0,0-1 0 0 0,0 0 0 0 0,0 1 0 0 0,0-1 1 0 0,0 0-1 0 0,0 1 0 0 0,1-1 0 0 0,-1 1 0 0 0,1 0 0 0 0,-1-1 0 0 0,1 1 0 0 0,0-1 0 0 0,0 1 1 0 0,0 0-1 0 0,1 0-197 0 0,0 1 153 0 0,0 0 1 0 0,0 0-1 0 0,0 0 1 0 0,1 0-1 0 0,-1-1 1 0 0,1 1 0 0 0,0 0-1 0 0,0-1 1 0 0,0 0-1 0 0,1 1-153 0 0,3 3 234 0 0,0 0 0 0 0,0-1 0 0 0,0 0 0 0 0,1 0 0 0 0,0 0 0 0 0,0-1 0 0 0,1 0-1 0 0,0-1 1 0 0,3 3-234 0 0,-5-5 63 0 0,0 0-1 0 0,0 0 0 0 0,0 0 0 0 0,0 0 0 0 0,0-1 1 0 0,0 0-1 0 0,0 0 0 0 0,0-1 0 0 0,1 0 0 0 0,-1 0 1 0 0,0 0-1 0 0,0-1 0 0 0,0 0 0 0 0,0 0 0 0 0,1-1 1 0 0,-2 1-1 0 0,1-1 0 0 0,0-1 0 0 0,0 1 0 0 0,0-1-62 0 0,-5 2 11 0 0,0 1 0 0 0,0-1 1 0 0,0 0-1 0 0,0 0 0 0 0,0 0 0 0 0,0 0 0 0 0,0 0 0 0 0,0 0 0 0 0,-1 0 0 0 0,1 0 0 0 0,0 0 0 0 0,-1 0 0 0 0,1 0 0 0 0,-1 0 0 0 0,1-1 0 0 0,-1 1 0 0 0,1 0 0 0 0,-1 0 0 0 0,0-1 1 0 0,0 1-1 0 0,1 0 0 0 0,-1-1 0 0 0,0 1 0 0 0,0 0 0 0 0,0-1 0 0 0,-1 1 0 0 0,1 0 0 0 0,0 0 0 0 0,0-1 0 0 0,-1 1 0 0 0,1 0 0 0 0,-1 0 0 0 0,1-1 0 0 0,-1 1 0 0 0,1 0 0 0 0,-1 0 1 0 0,0 0-1 0 0,0 0 0 0 0,0-1-11 0 0,-3-3 28 0 0,0 0 1 0 0,0 0 0 0 0,0 0-1 0 0,-1 0 1 0 0,0 1 0 0 0,0 0-1 0 0,-2-2-28 0 0,-10-4-61 0 0,0 1 0 0 0,0 0 0 0 0,-1 1 0 0 0,0 1 0 0 0,-17-4 61 0 0,-2-2-1255 0 0,27 11 683 0 0,8 1-3473 0 0,10-4 3143 0 0</inkml:trace>
  <inkml:trace contextRef="#ctx0" brushRef="#br0" timeOffset="1406.328">2084 63 6448 0 0,'3'-3'161'0'0,"-2"2"-126"0"0,0 0 1 0 0,0 0 0 0 0,0 0-1 0 0,0 1 1 0 0,0-1-1 0 0,0 0 1 0 0,0 1-1 0 0,0-1 1 0 0,0 1-1 0 0,0-1 1 0 0,0 1-1 0 0,0-1 1 0 0,1 1-1 0 0,-1 0 1 0 0,0-1-1 0 0,0 1 1 0 0,0 0-1 0 0,1 0 1 0 0,-1 0-1 0 0,0 0 1 0 0,0 0-1 0 0,1 1-35 0 0,-2-1 293 0 0,1 0 0 0 0,-1 0 0 0 0,1 0 0 0 0,0 0-1 0 0,-1 0 1 0 0,1 0 0 0 0,-1 1 0 0 0,1-1 0 0 0,-1 0-1 0 0,1 0 1 0 0,-1 1 0 0 0,0-1 0 0 0,1 0 0 0 0,-1 1-1 0 0,1-1 1 0 0,-1 0 0 0 0,1 1 0 0 0,-1-1 0 0 0,0 1-293 0 0,7 12 1936 0 0,0 14-932 0 0,-2 30 730 0 0,-4-33-660 0 0,1 0-1 0 0,6 20-1073 0 0,-3-19 486 0 0,0-5-96 0 0,0 1 0 0 0,5 9-390 0 0,-2-5 349 0 0,-3-11-130 0 0,0-1 0 0 0,1 0 0 0 0,4 7-219 0 0,0-1 0 0 0,-5-14-974 0 0,-4-4-4102 0 0,-1-1-1785 0 0</inkml:trace>
  <inkml:trace contextRef="#ctx0" brushRef="#br0" timeOffset="1622.958">2028 243 3224 0 0,'13'-6'288'0'0,"-6"3"1041"0"0,1 1 0 0 0,0 0 1 0 0,-1 1-1 0 0,1 0 0 0 0,0 0 1 0 0,-1 1-1 0 0,1 0-1329 0 0,35 1 3304 0 0,-8 0-3313 0 0,8 1 1032 0 0,-1 2 1 0 0,0 2-1 0 0,32 9-1023 0 0,-67-13 0 0 0,8 2-939 0 0,1-1 0 0 0,-1-1 0 0 0,1 0-1 0 0,0-1 1 0 0,0-1 939 0 0,1 0-1278 0 0</inkml:trace>
  <inkml:trace contextRef="#ctx0" brushRef="#br0" timeOffset="2049.105">2647 0 12816 0 0,'0'0'289'0'0,"0"0"40"0"0,0 0 22 0 0,0 0-40 0 0,2 1-203 0 0,4 0-11 0 0,-4 0 101 0 0,1 0 0 0 0,-1 0-1 0 0,0 0 1 0 0,1 0 0 0 0,-1 1 0 0 0,0-1 0 0 0,0 0-1 0 0,0 1 1 0 0,0 0 0 0 0,0-1 0 0 0,-1 1 0 0 0,1 0-1 0 0,0 0 1 0 0,-1 0 0 0 0,0 0 0 0 0,1 0 0 0 0,-1 1 0 0 0,1 0-198 0 0,2 7 473 0 0,0-1 1 0 0,-1 1-1 0 0,2 8-473 0 0,-4-14 76 0 0,31 111 872 0 0,-30-110-931 0 0,-1 1 1 0 0,1-1-1 0 0,1 0 0 0 0,-1 0 1 0 0,1 1-18 0 0,8 18 158 0 0,1-3-16 0 0,-12-21-134 0 0,1 0 1 0 0,-1 1-1 0 0,0-1 1 0 0,0 0-1 0 0,0 1 1 0 0,1-1-1 0 0,-1 0 0 0 0,0 0 1 0 0,0 1-1 0 0,1-1 1 0 0,-1 0-1 0 0,0 0 1 0 0,1 0-1 0 0,-1 1 1 0 0,0-1-1 0 0,1 0 1 0 0,-1 0-1 0 0,0 0 1 0 0,1 0-1 0 0,-1 0 1 0 0,0 0-1 0 0,1 0 1 0 0,-1 0-1 0 0,1 1 1 0 0,-1-1-1 0 0,0 0 1 0 0,1-1-1 0 0,-1 1 0 0 0,0 0 1 0 0,1 0-1 0 0,-1 0 1 0 0,0 0-1 0 0,1 0 1 0 0,-1 0-1 0 0,0 0 1 0 0,1 0-1 0 0,-1-1 1 0 0,0 1-1 0 0,1 0 1 0 0,-1 0-9 0 0,13-8 63 0 0,6-17-32 0 0,-9 13-258 0 0,0 0-1 0 0,0 0 0 0 0,1 1 0 0 0,13-10 228 0 0,-16 15-160 0 0,1 0-1 0 0,-1 0 0 0 0,1 1 0 0 0,1 1 0 0 0,-1 0 1 0 0,1 0-1 0 0,-1 1 0 0 0,1 0 0 0 0,0 0 0 0 0,5 0 161 0 0,-13 3-2 0 0,0 0-1 0 0,0-1 1 0 0,0 1-1 0 0,0 0 1 0 0,0 0-1 0 0,0 0 1 0 0,0 0-1 0 0,0 1 1 0 0,0-1-1 0 0,0 1 1 0 0,0-1-1 0 0,0 1 1 0 0,0-1-1 0 0,0 1 1 0 0,0 0-1 0 0,0 0 1 0 0,0 0-1 0 0,-1 0 0 0 0,1 0 1 0 0,0 1-1 0 0,-1-1 1 0 0,1 0-1 0 0,-1 1 1 0 0,0-1-1 0 0,1 1 1 0 0,-1 0-1 0 0,0-1 1 0 0,0 1-1 0 0,0 0 1 0 0,0 0-1 0 0,0-1 1 0 0,0 1-1 0 0,-1 0 1 0 0,1 0-1 0 0,-1 0 1 0 0,1 0-1 0 0,-1 0 0 0 0,0 0 1 0 0,1 1 2 0 0,-1 3 82 0 0,1-1-1 0 0,-1 1 1 0 0,0 0-1 0 0,0 0 1 0 0,0 0-1 0 0,-1 0 1 0 0,0 0-1 0 0,0 0 1 0 0,-1 0-1 0 0,1 0 1 0 0,-1-1-1 0 0,-2 5-81 0 0,0-4 63 0 0,1 0 0 0 0,-1 0-1 0 0,0 0 1 0 0,0 0-1 0 0,-1-1 1 0 0,1 0 0 0 0,-1 0-1 0 0,-1 0 1 0 0,1 0-1 0 0,-1-1 1 0 0,1 0-1 0 0,-1 0 1 0 0,0-1 0 0 0,-1 1-1 0 0,1-1 1 0 0,-1-1-1 0 0,-2 2-62 0 0,-3 1-172 0 0,1-1-1 0 0,-1-1 0 0 0,0 0 1 0 0,0 0-1 0 0,0-1 0 0 0,0-1 1 0 0,0 0-1 0 0,0-1 0 0 0,-1 0 1 0 0,-6-1 172 0 0,19 1-193 0 0,-1 0 0 0 0,1 0 0 0 0,-1 0 0 0 0,1-1 0 0 0,-1 1 0 0 0,1 0 0 0 0,0 0 0 0 0,-1 0 0 0 0,1-1 0 0 0,0 1 0 0 0,-1 0 0 0 0,1-1 0 0 0,0 1 0 0 0,-1 0 0 0 0,1 0 0 0 0,0-1-1 0 0,-1 1 1 0 0,1-1 0 0 0,0 1 0 0 0,0 0 0 0 0,-1-1 0 0 0,1 1 0 0 0,0 0 0 0 0,0-1 0 0 0,0 1 0 0 0,0-1 0 0 0,0 1 0 0 0,0-1 0 0 0,-1 1 193 0 0,1-1-70 0 0,0 0-4991 0 0</inkml:trace>
  <inkml:trace contextRef="#ctx0" brushRef="#br0" timeOffset="2399.149">3006 280 9184 0 0,'146'8'2696'0'0,"-121"-7"-2011"0"0,1-1 1 0 0,0-2-1 0 0,-1 0 1 0 0,0-2-1 0 0,1-1 1 0 0,11-4-686 0 0,-29 6 85 0 0,1 0-1 0 0,-1 0 1 0 0,0-1 0 0 0,5-3-85 0 0,-11 5 17 0 0,1 0 0 0 0,-1 1 0 0 0,1-1 1 0 0,-1-1-1 0 0,0 1 0 0 0,0 0 0 0 0,0-1 0 0 0,0 1 1 0 0,0-1-1 0 0,0 1 0 0 0,-1-1 0 0 0,0 0 1 0 0,1 0-1 0 0,-1-1-17 0 0,2-2 1 0 0,-1 0 1 0 0,-1 1 0 0 0,1-1-1 0 0,-1 0 1 0 0,0 0 0 0 0,-1 0-1 0 0,1-6-1 0 0,-1 10 0 0 0,-1-1 0 0 0,1 1 0 0 0,0 0 0 0 0,-1 0 0 0 0,1-1 0 0 0,-1 1 0 0 0,0 0 0 0 0,0 0 0 0 0,0 0 0 0 0,0 0 0 0 0,0 0 0 0 0,0 0 0 0 0,0 0 0 0 0,-1 0 0 0 0,1 0 0 0 0,-1 0 0 0 0,0 1 0 0 0,1-1 0 0 0,-1 1 0 0 0,0-1 0 0 0,0 1-1 0 0,0-1 1 0 0,0 1 18 0 0,0 0 0 0 0,-1-1 0 0 0,1 1-1 0 0,-1 0 1 0 0,1 0 0 0 0,-1 0-1 0 0,0 0 1 0 0,1 1 0 0 0,-1-1-1 0 0,0 1 1 0 0,0 0 0 0 0,1 0-1 0 0,-1 0 1 0 0,0 0 0 0 0,0 0-1 0 0,1 0 1 0 0,-1 1 0 0 0,0-1-1 0 0,0 1-17 0 0,-1 1 10 0 0,0-1 0 0 0,1 1 0 0 0,-1 0 0 0 0,0 0-1 0 0,1 0 1 0 0,0 0 0 0 0,0 0 0 0 0,-1 1-1 0 0,1 0 1 0 0,1-1 0 0 0,-1 1 0 0 0,-2 3-10 0 0,2-2 70 0 0,0 0 1 0 0,0 0-1 0 0,1 1 0 0 0,0-1 1 0 0,0 1-1 0 0,0-1 1 0 0,0 1-1 0 0,1 0 1 0 0,-1 0-1 0 0,1 3-70 0 0,0-5 140 0 0,1 1 0 0 0,-1-1 0 0 0,1 0 0 0 0,0 1 0 0 0,1-1-1 0 0,-1 0 1 0 0,0 1 0 0 0,1-1 0 0 0,0 0 0 0 0,0 1 0 0 0,0-1 0 0 0,0 0 0 0 0,0 0 0 0 0,1 0-1 0 0,1 2-139 0 0,1 0 189 0 0,0 1-1 0 0,1-1 0 0 0,0 0 0 0 0,0-1 0 0 0,0 1 0 0 0,1-1 1 0 0,-1 0-1 0 0,1 0 0 0 0,0-1 0 0 0,0 0 0 0 0,4 2-188 0 0,10 3 321 0 0,0 0 0 0 0,1-1-1 0 0,2-1-320 0 0,31 6 743 0 0,1-2 0 0 0,21 0-743 0 0,48 1-3023 0 0,-111-11 2000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04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31 295 11024 0 0,'-1'-22'826'0'0,"0"19"-766"0"0,1 0 0 0 0,-1-1 0 0 0,1 1 0 0 0,0 0 0 0 0,1-1 0 0 0,-1 1 0 0 0,1-1 0 0 0,0 0-60 0 0,1-4 3610 0 0,0 7-1480 0 0,1 14-919 0 0,-1 25-1233 0 0,4 187 1577 0 0,-5-186-1454 0 0,0 9 15 0 0,4 5-116 0 0,-3-34 1 0 0,-2-7 4 0 0,2 0 0 0 0,2 11-5 0 0,-2-17 12 0 0,-1 0 0 0 0,-1 0-1 0 0,1 0 1 0 0,-1 0 0 0 0,0 2-12 0 0,0-1 11 0 0,0-1 0 0 0,0 1 1 0 0,1 0-1 0 0,0-1 0 0 0,0 1 1 0 0,1-1-1 0 0,-1 0 0 0 0,2 2-11 0 0,-2-6-290 0 0,-8-8-1348 0 0,4-2-3105 0 0,0-1-1505 0 0</inkml:trace>
  <inkml:trace contextRef="#ctx0" brushRef="#br0" timeOffset="817.129">40 404 5984 0 0,'20'-13'695'0'0,"19"-11"1547"0"0,-30 21-1630 0 0,0 0 0 0 0,0 1 0 0 0,0-1 0 0 0,0 2 0 0 0,1-1 0 0 0,-1 1 0 0 0,2 1-612 0 0,10-2 865 0 0,-15 2-615 0 0,1 0 0 0 0,-1 1 0 0 0,0 0-1 0 0,1 0 1 0 0,-1 0 0 0 0,0 1 0 0 0,0-1-1 0 0,0 2 1 0 0,0-1 0 0 0,0 1 0 0 0,0 0-1 0 0,0 0-249 0 0,-4-2 86 0 0,-1 0-1 0 0,1 0 1 0 0,-1 0-1 0 0,1 1 1 0 0,-1-1-1 0 0,1 0 1 0 0,-1 0-1 0 0,0 1 1 0 0,0-1-1 0 0,1 1 1 0 0,-1-1-1 0 0,0 1 1 0 0,0 0-1 0 0,-1-1 0 0 0,1 1 1 0 0,0 0-1 0 0,-1 0 1 0 0,1-1-1 0 0,-1 1 1 0 0,1 0-1 0 0,-1 1-85 0 0,0-1 70 0 0,0 1-1 0 0,0-1 0 0 0,-1 1 1 0 0,1-1-1 0 0,-1 0 0 0 0,0 1 1 0 0,1-1-1 0 0,-1 0 0 0 0,0 1 1 0 0,-1-1-1 0 0,1 0 0 0 0,0 0 1 0 0,0 0-1 0 0,-2 1-69 0 0,-3 4 70 0 0,0 0-1 0 0,-1-1 1 0 0,1 0 0 0 0,-1 0-1 0 0,0-1 1 0 0,-1 0-1 0 0,1 0 1 0 0,-4 1-70 0 0,-6 3 30 0 0,-1-1-1 0 0,0 0 1 0 0,0-1 0 0 0,-1-1 0 0 0,0-1-1 0 0,0 0 1 0 0,-14 1-30 0 0,29-6-105 0 0,0 0-1 0 0,0 0 1 0 0,0 0-1 0 0,0-1 1 0 0,0 1-1 0 0,0-1 1 0 0,0 0-1 0 0,0 0 1 0 0,1-1-1 0 0,-3 0 106 0 0,5 2-65 0 0,1-1 0 0 0,-1 1 0 0 0,0 0 0 0 0,0-1 0 0 0,0 0 0 0 0,1 1 0 0 0,-1-1 1 0 0,0 1-1 0 0,1-1 0 0 0,-1 0 0 0 0,0 1 0 0 0,1-1 0 0 0,-1 0 0 0 0,1 0 0 0 0,-1 0 0 0 0,1 1 0 0 0,-1-1 0 0 0,1 0 0 0 0,0 0 0 0 0,-1 0 0 0 0,1 0 0 0 0,0 0 0 0 0,0 0 0 0 0,0 0 0 0 0,-1 0 0 0 0,1 0 0 0 0,0 0 0 0 0,0 1 0 0 0,1-1 0 0 0,-1 0 0 0 0,0 0 0 0 0,0 0 0 0 0,0 0 0 0 0,1 0 1 0 0,-1 0-1 0 0,0 0 0 0 0,1 0 0 0 0,-1 0 0 0 0,1 1 0 0 0,-1-1 0 0 0,1 0 0 0 0,-1 0 0 0 0,1 1 0 0 0,0-1 65 0 0,2-4-309 0 0,1-1 1 0 0,1 2-1 0 0,-1-1 1 0 0,1 0-1 0 0,0 1 0 0 0,0 0 1 0 0,0 0-1 0 0,0 1 1 0 0,1-1-1 0 0,-1 1 1 0 0,3 0 308 0 0,9-5-541 0 0,0 1 1 0 0,0 1 0 0 0,7-1 540 0 0,-11 4-4 0 0,0-1-1 0 0,1 2 1 0 0,-1 0 0 0 0,1 1-1 0 0,-1 0 1 0 0,12 1 4 0 0,-18 0 181 0 0,0 1 1 0 0,0 0-1 0 0,0 1 1 0 0,-1-1-1 0 0,1 1 1 0 0,0 1-1 0 0,-1-1 1 0 0,0 1-1 0 0,1 0 1 0 0,-1 0-1 0 0,0 1 1 0 0,-1 0-1 0 0,1 0 1 0 0,0 1-182 0 0,4 4 556 0 0,0 0 1 0 0,-1 1 0 0 0,-1 0-1 0 0,1 0 1 0 0,-2 0-1 0 0,1 1 1 0 0,-2 1 0 0 0,1-1-1 0 0,2 9-556 0 0,-8-19 76 0 0,-1 0-66 0 0,0-1 0 0 0,-1 0 0 0 0,1 0 0 0 0,0 0 0 0 0,0 0 0 0 0,0 1 0 0 0,0-1 0 0 0,0 0 1 0 0,0 0-1 0 0,0 0 0 0 0,0 1 0 0 0,0-1 0 0 0,0 0 0 0 0,1 0 0 0 0,-1 0 0 0 0,0 1 0 0 0,0-1 0 0 0,0 0 0 0 0,0 0 0 0 0,0 0 0 0 0,0 0 0 0 0,0 1 0 0 0,0-1 0 0 0,0 0 0 0 0,1 0 0 0 0,-1 0 0 0 0,0 0 0 0 0,0 0 1 0 0,0 1-1 0 0,0-1 0 0 0,1 0 0 0 0,-1 0 0 0 0,0 0 0 0 0,0 0 0 0 0,0 0 0 0 0,0 0 0 0 0,1 0 0 0 0,-1 0 0 0 0,0 0 0 0 0,0 0 0 0 0,0 0 0 0 0,1 0 0 0 0,-1 0 0 0 0,0 0 0 0 0,0 0 0 0 0,0 0 0 0 0,1 0 1 0 0,-1 0-1 0 0,0 0 0 0 0,0 0 0 0 0,0 0 0 0 0,1 0 0 0 0,-1 0 0 0 0,0 0 0 0 0,0 0 0 0 0,0 0 0 0 0,0 0 0 0 0,1 0 0 0 0,-1-1-10 0 0,8-7 227 0 0,4-32-146 0 0,-8 26-250 0 0,0 1 1 0 0,0-1-1 0 0,1 1 1 0 0,1 0 0 0 0,0 0-1 0 0,1 1 1 0 0,1 0-1 0 0,1-2 169 0 0,-4 8-74 0 0,-1 0-1 0 0,1 1 1 0 0,0 0-1 0 0,1 0 0 0 0,-1 0 1 0 0,1 1-1 0 0,0 0 1 0 0,1-1 74 0 0,-4 4-10 0 0,-1-1 0 0 0,1 1 0 0 0,0 0 1 0 0,0 0-1 0 0,0 0 0 0 0,-1 1 0 0 0,1-1 1 0 0,0 1-1 0 0,0-1 0 0 0,0 1 0 0 0,0 0 1 0 0,0 0-1 0 0,0 1 0 0 0,0-1 0 0 0,0 0 0 0 0,0 1 1 0 0,0 0-1 0 0,0 0 0 0 0,0 0 0 0 0,2 1 10 0 0,5 3 48 0 0,1 1 0 0 0,-1 1-1 0 0,8 5-47 0 0,-8-4 172 0 0,1-1 0 0 0,0 0 0 0 0,4 1-172 0 0,-11-6 56 0 0,0 0-1 0 0,0-1 1 0 0,0 0 0 0 0,0 1 0 0 0,0-2 0 0 0,0 1-1 0 0,0 0 1 0 0,0-1 0 0 0,0 0 0 0 0,0 0 0 0 0,0 0-1 0 0,3 0-55 0 0,-5-1 1 0 0,0 1-1 0 0,0-1 0 0 0,-1 1 1 0 0,1-1-1 0 0,0 0 0 0 0,0 0 1 0 0,0 0-1 0 0,-1 0 0 0 0,1 0 1 0 0,-1 0-1 0 0,1 0 1 0 0,-1 0-1 0 0,1-1 0 0 0,-1 1 1 0 0,0-1-1 0 0,1 1 0 0 0,-1-1 1 0 0,0 1-1 0 0,0-1 0 0 0,0 0 1 0 0,0 1-1 0 0,-1-1 0 0 0,1 0 1 0 0,0 0-1 0 0,-1 0 0 0 0,1 0 1 0 0,-1 1-1 0 0,1-1 0 0 0,-1 0 1 0 0,0 0-1 0 0,0 0 0 0 0,0 0 1 0 0,0 0-1 0 0,0 0 0 0 0,-1 0 1 0 0,1 0-1 0 0,-1 0 0 0 0,1 0 1 0 0,-1 0-1 0 0,-1-3-86 0 0,0 1 0 0 0,0-1 0 0 0,-1 0 0 0 0,0 1 1 0 0,1 0-1 0 0,-2 0 0 0 0,1 0 0 0 0,0 0 0 0 0,-1 0 1 0 0,0 1-1 0 0,0-1 0 0 0,0 1 0 0 0,0 0 0 0 0,0 0 0 0 0,-1 1 1 0 0,0-1 85 0 0,1 0-6 0 0,0 1 1 0 0,0 0 0 0 0,0 1 0 0 0,0-1 0 0 0,-1 1-1 0 0,1 0 1 0 0,0 0 0 0 0,-1 0 0 0 0,1 0 0 0 0,-1 1-1 0 0,1 0 1 0 0,0 0 0 0 0,-1 0 0 0 0,1 0 0 0 0,-1 1-1 0 0,1 0 1 0 0,0 0 0 0 0,-1 0 0 0 0,0 0 5 0 0,2 1 50 0 0,0 0 0 0 0,0-1 0 0 0,1 1-1 0 0,-1 0 1 0 0,1 0 0 0 0,-1 0 0 0 0,1 1 0 0 0,0-1 0 0 0,0 1 0 0 0,0-1 0 0 0,0 1 0 0 0,0 0 0 0 0,0-1 0 0 0,1 1-1 0 0,0 0 1 0 0,-1 0 0 0 0,1 0 0 0 0,0 0 0 0 0,1 1 0 0 0,-1-1 0 0 0,0 0 0 0 0,1 0 0 0 0,0 0 0 0 0,-1 1 0 0 0,1-1-1 0 0,1 0 1 0 0,-1 0 0 0 0,0 1-50 0 0,1 3 20 0 0,0-1 1 0 0,0 1-1 0 0,0-1 0 0 0,1 0 0 0 0,0 0 0 0 0,0 1 1 0 0,1-1-1 0 0,-1-1 0 0 0,1 1 0 0 0,0 0 0 0 0,1-1 1 0 0,0 1-1 0 0,3 2-20 0 0,-2-3 63 0 0,1 0-1 0 0,-1 0 1 0 0,1-1 0 0 0,0 0 0 0 0,1-1 0 0 0,-1 1 0 0 0,1-1-1 0 0,0 0 1 0 0,0-1 0 0 0,-1 0 0 0 0,2 0 0 0 0,-1 0 0 0 0,6 0-63 0 0,15 1 104 0 0,0-1 1 0 0,0-1 0 0 0,0-1-105 0 0,-5-1-45 0 0,-6 1-842 0 0,0-2 0 0 0,11-1 887 0 0,-10-1-1002 0 0</inkml:trace>
  <inkml:trace contextRef="#ctx0" brushRef="#br0" timeOffset="1397.747">1255 297 11976 0 0,'0'0'922'0'0,"-1"0"-600"0"0,-90 25 2892 0 0,78-20-2794 0 0,0 1 0 0 0,0 1 0 0 0,1 0 0 0 0,0 0 0 0 0,0 2 0 0 0,-4 3-420 0 0,-6 7 566 0 0,1 1 0 0 0,-11 14-566 0 0,29-31 13 0 0,1-1 1 0 0,0 1-1 0 0,0-1 0 0 0,0 1 0 0 0,0 0 1 0 0,1 0-1 0 0,-1 0 0 0 0,1 0 0 0 0,-1 0 1 0 0,1 0-1 0 0,0 1 0 0 0,1-1 0 0 0,-1 0 1 0 0,0 0-1 0 0,1 1 0 0 0,0-1 0 0 0,0 4-13 0 0,0-6 14 0 0,1 0 0 0 0,-1 0-1 0 0,1 0 1 0 0,0 1-1 0 0,-1-1 1 0 0,1 0 0 0 0,0 0-1 0 0,0 0 1 0 0,0 0-1 0 0,0 0 1 0 0,0 0 0 0 0,0-1-1 0 0,0 1 1 0 0,0 0-1 0 0,0 0 1 0 0,0-1 0 0 0,0 1-1 0 0,1-1 1 0 0,-1 1-1 0 0,0-1 1 0 0,0 1 0 0 0,1-1-1 0 0,-1 0 1 0 0,0 0-1 0 0,1 0 1 0 0,-1 1 0 0 0,0-1-1 0 0,1 0 1 0 0,-1-1-1 0 0,0 1 1 0 0,1 0 0 0 0,-1 0-14 0 0,2 0 44 0 0,6-1-14 0 0,-1 1-1 0 0,1-1 0 0 0,-1-1 1 0 0,1 1-1 0 0,-1-1 0 0 0,0-1 1 0 0,0 0-1 0 0,0 0 1 0 0,0 0-1 0 0,0-1 0 0 0,-1 0 1 0 0,7-5-30 0 0,-3 1-74 0 0,0-1 1 0 0,-1 0-1 0 0,0 0 1 0 0,-1-1 0 0 0,0 0-1 0 0,-1-1 1 0 0,7-10 73 0 0,-8 9-226 0 0,0 1-1 0 0,-1-1 1 0 0,-1 0-1 0 0,0-1 0 0 0,0 1 1 0 0,-1-1-1 0 0,-1 0 1 0 0,0 0-1 0 0,1-11 227 0 0,5-24-701 0 0,-6 37 569 0 0,-1-1 0 0 0,1 0 0 0 0,-2 1 0 0 0,0-1 0 0 0,-1 0 0 0 0,0-4 132 0 0,1 3-28 0 0,0 4 129 0 0,-2 8 493 0 0,-1 4 608 0 0,0 1-1163 0 0,1 0 0 0 0,0 0 0 0 0,0 0 0 0 0,0 1 0 0 0,0-1 0 0 0,1 0 0 0 0,-1 0 0 0 0,1 1-1 0 0,0-1 1 0 0,1 2-39 0 0,-2 12 57 0 0,1 2 102 0 0,1 0-1 0 0,1-1 1 0 0,1 1 0 0 0,1 0 0 0 0,2 7-159 0 0,-1-4 86 0 0,1 5 22 0 0,2-1 1 0 0,0 0 0 0 0,2 0-1 0 0,7 14-108 0 0,-14-36 36 0 0,-2-3-22 0 0,0 0 0 0 0,0 0 0 0 0,0 0 0 0 0,1 0 0 0 0,-1 0 0 0 0,1 0 0 0 0,-1 0 0 0 0,1-1 0 0 0,0 1 0 0 0,-1 0 0 0 0,1-1 0 0 0,0 1 0 0 0,0-1 0 0 0,0 0 0 0 0,2 1-14 0 0,-3-1 85 0 0,11-2-16 0 0,-9 1-151 0 0,-1 0 0 0 0,0-1 0 0 0,0 0-1 0 0,0 1 1 0 0,-1-1 0 0 0,1 0-1 0 0,0 0 1 0 0,0 0 0 0 0,0 0 0 0 0,0 0-1 0 0,-1 0 1 0 0,1-1 0 0 0,-1 1-1 0 0,1-1 1 0 0,-1 1 0 0 0,1-1 0 0 0,-1 1-1 0 0,1-2 83 0 0,2-3-999 0 0,0-1 0 0 0,0 0 0 0 0,-1 0 0 0 0,1-2 999 0 0,-3 4-340 0 0,0 1 1 0 0,0 0-1 0 0,0-1 0 0 0,0 1 0 0 0,-1-1 0 0 0,0 0 340 0 0,0 1-367 0 0,0 1-1 0 0,0 0 0 0 0,1-1 0 0 0,-1 1 1 0 0,1 0-1 0 0,0-1 0 0 0,0 1 1 0 0,0 0-1 0 0,0 0 0 0 0,0 0 0 0 0,2-2 368 0 0,-3 4-60 0 0,0 1 322 0 0,0 0 67 0 0,0 0 100 0 0,0 0 367 0 0,0 0 164 0 0,0 0 31 0 0,0 0-23 0 0,8 5 653 0 0,-5-2-1260 0 0,1 1 0 0 0,-1-1-1 0 0,0 1 1 0 0,0-1 0 0 0,0 1 0 0 0,0 0 0 0 0,-1 0-1 0 0,0 0 1 0 0,2 3-361 0 0,14 22 936 0 0,-13-23-763 0 0,0 0 1 0 0,1 0 0 0 0,0-1 0 0 0,0 0 0 0 0,1-1-1 0 0,4 4-173 0 0,-9-7-53 0 0,1 1-1 0 0,-1-1 0 0 0,1 0 1 0 0,0 0-1 0 0,-1 0 0 0 0,1 0 1 0 0,0 0-1 0 0,0-1 0 0 0,-1 1 1 0 0,1-1-1 0 0,0 0 0 0 0,0 0 0 0 0,0 0 1 0 0,0 0-1 0 0,0 0 0 0 0,-1-1 1 0 0,1 1-1 0 0,0-1 0 0 0,2 0 54 0 0,3-2-708 0 0</inkml:trace>
  <inkml:trace contextRef="#ctx0" brushRef="#br0" timeOffset="1676.946">1559 215 11920 0 0,'3'-8'256'0'0,"-3"8"64"0"0,0 0 0 0 0,0 0 24 0 0,0 0-280 0 0,0 0-64 0 0,0 0 0 0 0,7 0 0 0 0,-2 2 0 0 0,4-2 0 0 0,-2 3 0 0 0,3 3-3520 0 0,-5-1-712 0 0</inkml:trace>
  <inkml:trace contextRef="#ctx0" brushRef="#br0" timeOffset="1960.567">2004 253 10592 0 0,'-12'-7'1136'0'0,"5"6"-1076"0"0,1 0 1 0 0,-1 1 0 0 0,1 0-1 0 0,-1 0 1 0 0,1 1-1 0 0,-1 0 1 0 0,1 0 0 0 0,0 0-61 0 0,-52 17 370 0 0,17-5 727 0 0,31-10-682 0 0,1 0 0 0 0,0 1 0 0 0,-1 1 0 0 0,1-1 0 0 0,1 2 0 0 0,-1-1-1 0 0,1 1 1 0 0,-4 3-415 0 0,10-7 74 0 0,0 0-1 0 0,0 0 0 0 0,0 0 0 0 0,0 0 0 0 0,0 1 0 0 0,1-1 0 0 0,0 0 0 0 0,-1 1 0 0 0,1-1 0 0 0,0 1 0 0 0,0-1 0 0 0,0 1 0 0 0,0-1 0 0 0,1 1 0 0 0,-1 0 1 0 0,1-1-1 0 0,-1 1 0 0 0,1 0 0 0 0,0 0 0 0 0,0-1 0 0 0,0 1 0 0 0,1 0 0 0 0,-1-1 0 0 0,1 1 0 0 0,-1 0 0 0 0,1-1 0 0 0,0 1 0 0 0,0 0 0 0 0,0-1 0 0 0,1 1-73 0 0,2 12 186 0 0,-4-13-163 0 0,0-1 0 0 0,0 1 1 0 0,1-1-1 0 0,-1 1 0 0 0,1-1 0 0 0,-1 1 0 0 0,1-1 1 0 0,0 1-1 0 0,-1-1 0 0 0,1 0 0 0 0,0 1 0 0 0,1 0-23 0 0,3 3 127 0 0,0 0 0 0 0,0-1 1 0 0,1 0-1 0 0,-1 1 0 0 0,1-2 0 0 0,0 1 0 0 0,0-1 0 0 0,0 0 0 0 0,6 2-127 0 0,9 2 412 0 0,-1-2 1 0 0,13 2-413 0 0,-30-6 10 0 0,47 7 43 0 0,-23-8-1251 0 0,-21 0-188 0 0</inkml:trace>
  <inkml:trace contextRef="#ctx0" brushRef="#br0" timeOffset="2367.486">2131 103 14600 0 0,'-12'8'1557'0'0,"11"-6"-1550"0"0,0 0 0 0 0,1 0-1 0 0,-1 1 1 0 0,1-1 0 0 0,-1 0 0 0 0,1 0 0 0 0,0 1 0 0 0,-1-1 0 0 0,1 2-7 0 0,-1 10 200 0 0,-2 2 387 0 0,1-1-1 0 0,1 0 0 0 0,0 1 0 0 0,2 9-586 0 0,-1-6 633 0 0,1 19 1526 0 0,4 13-2159 0 0,-2-24 241 0 0,-3-17-148 0 0,0 0 0 0 0,-1 0 0 0 0,-1 9-93 0 0,-2 20 59 0 0,4-31-293 0 0,0 0 0 0 0,-1 0 0 0 0,0 0-1 0 0,0-1 1 0 0,-1 1 0 0 0,-1 4 234 0 0,2-10-1555 0 0</inkml:trace>
  <inkml:trace contextRef="#ctx0" brushRef="#br0" timeOffset="2937.837">2088 344 10280 0 0,'12'-2'254'0'0,"1"1"-1"0"0,-1 1 1 0 0,1 0 0 0 0,-1 1 0 0 0,13 2-254 0 0,31 1 667 0 0,2-3 200 0 0,-26 1-10 0 0,0-2 0 0 0,0-2-1 0 0,0 0 1 0 0,28-7-857 0 0,-42 5 277 0 0,-12 3-248 0 0,-1 0 1 0 0,0 0-1 0 0,0 0 0 0 0,0 0 0 0 0,0-1 1 0 0,0 0-1 0 0,0 0 0 0 0,0-1 0 0 0,0 1 1 0 0,-1-1-1 0 0,1 0 0 0 0,0-1-29 0 0,-5 4 2 0 0,0-1-1 0 0,1 1 1 0 0,-1-1 0 0 0,0 1-1 0 0,0 0 1 0 0,0-1 0 0 0,0 1-1 0 0,0-1 1 0 0,0 1 0 0 0,0-1-1 0 0,0 1 1 0 0,0-1 0 0 0,0 1-1 0 0,0-1 1 0 0,0 1 0 0 0,0-1-1 0 0,0 1 1 0 0,0-1 0 0 0,-1 1-1 0 0,1-1 1 0 0,0 1 0 0 0,0 0-1 0 0,0-1 1 0 0,-1 1 0 0 0,1-1-1 0 0,0 1 1 0 0,-1 0 0 0 0,1-1-1 0 0,0 1 1 0 0,-1 0 0 0 0,1-1-1 0 0,0 1 1 0 0,-1 0 0 0 0,1 0-1 0 0,-1-1-1 0 0,-11-9-5 0 0,8 9-15 0 0,0-1 0 0 0,0 1 0 0 0,1 0 0 0 0,-1 0 0 0 0,0 1 0 0 0,0-1 0 0 0,0 1 0 0 0,0 0 0 0 0,0 0 0 0 0,0 0 0 0 0,0 0 0 0 0,-1 1 20 0 0,-12 0-96 0 0,5-1 166 0 0,-1 1 0 0 0,0 0-1 0 0,1 1 1 0 0,-1 1-1 0 0,1 0 1 0 0,0 0-1 0 0,-12 6-69 0 0,15-5 144 0 0,0 0 0 0 0,0 1 1 0 0,1 0-1 0 0,0 0 0 0 0,0 1 0 0 0,0 0 0 0 0,1 0 0 0 0,0 1 0 0 0,0 0 0 0 0,-5 6-144 0 0,11-11 8 0 0,-1 0 0 0 0,1 1 0 0 0,-1-1 0 0 0,1 0 0 0 0,0 0 0 0 0,0 1 0 0 0,0-1 0 0 0,1 0 0 0 0,-1 1 0 0 0,0-1 0 0 0,1 1 0 0 0,0-1 0 0 0,-1 1 0 0 0,1-1 0 0 0,0 1 0 0 0,0-1-1 0 0,0 1 1 0 0,1-1 0 0 0,-1 1 0 0 0,1-1 0 0 0,-1 1 0 0 0,1-1 0 0 0,0 1 0 0 0,0-1 0 0 0,0 0 0 0 0,0 1 0 0 0,0-1 0 0 0,1 0 0 0 0,-1 0 0 0 0,1 0 0 0 0,-1 0 0 0 0,1 0 0 0 0,0 0-8 0 0,4 4 27 0 0,0 0 0 0 0,1 0 0 0 0,0-1 0 0 0,-1 0 0 0 0,2 0 0 0 0,-1-1 0 0 0,0 0 0 0 0,1 0 0 0 0,3 1-27 0 0,0-2 45 0 0,0 1 0 0 0,0-2 0 0 0,1 1 0 0 0,0-1 0 0 0,-1-1 0 0 0,1 0 0 0 0,0-1 0 0 0,5-1-45 0 0,18-1-1070 0 0,1-3 0 0 0,2-1 1070 0 0,-19 2-786 0 0,-1-1 0 0 0,0 0 0 0 0,0-1-1 0 0,0-2 1 0 0,-1 1 0 0 0,0-2 0 0 0,-1 0 0 0 0,1-1 0 0 0,-2-1 0 0 0,0-1 0 0 0,0 0 0 0 0,4-6 786 0 0,-16 15-11 0 0,0 0 1 0 0,0 0 0 0 0,-1 0 0 0 0,0-1-1 0 0,0 1 1 0 0,2-4 10 0 0,-3 6 97 0 0,-1-1-1 0 0,1 1 1 0 0,-1 0-1 0 0,1-1 1 0 0,-1 1-1 0 0,0 0 1 0 0,1-1-1 0 0,-1 1 1 0 0,0-1 0 0 0,0 1-1 0 0,0 0 1 0 0,0-1-1 0 0,0 1 1 0 0,0-1-1 0 0,0 1 1 0 0,-1 0-1 0 0,1-1 1 0 0,0 1-1 0 0,-1 0 1 0 0,1-1-97 0 0,-1 1 147 0 0,0 1 0 0 0,1-1 1 0 0,-1 0-1 0 0,0 1 0 0 0,1 0 0 0 0,-1-1 0 0 0,0 1 1 0 0,0-1-1 0 0,0 1 0 0 0,1 0 0 0 0,-1 0 0 0 0,0-1 0 0 0,0 1 1 0 0,0 0-1 0 0,1 0 0 0 0,-1 0 0 0 0,0 0 0 0 0,0 0 1 0 0,0 0-1 0 0,0 0 0 0 0,1 0 0 0 0,-1 0 0 0 0,0 1-147 0 0,-19 3 1872 0 0,12 0-1652 0 0,-1 0 0 0 0,1 0 0 0 0,0 1 0 0 0,0 0 1 0 0,0 1-1 0 0,1-1 0 0 0,-1 2 0 0 0,1-1 0 0 0,1 1 0 0 0,-1 0 0 0 0,1 0 0 0 0,1 1 0 0 0,-1-1 0 0 0,1 1 0 0 0,1 1 0 0 0,-1-1 0 0 0,1 1 0 0 0,-1 3-220 0 0,4-9 13 0 0,0 0-1 0 0,0 0 1 0 0,1 1-1 0 0,-1-1 0 0 0,1 0 1 0 0,-1 0-1 0 0,1 0 0 0 0,0 0 1 0 0,0 3-13 0 0,1-5 10 0 0,-1 0 0 0 0,0 0-1 0 0,0 0 1 0 0,1 0 0 0 0,-1 0 0 0 0,0 1 0 0 0,1-1 0 0 0,0 0 0 0 0,-1 0 0 0 0,1 0-1 0 0,-1 0 1 0 0,1 0 0 0 0,0-1 0 0 0,0 1 0 0 0,-1 0 0 0 0,1 0 0 0 0,0 0 0 0 0,0-1 0 0 0,0 1-1 0 0,0 0 1 0 0,0-1 0 0 0,0 1 0 0 0,0-1 0 0 0,0 1 0 0 0,0-1 0 0 0,1 1 0 0 0,-1-1-1 0 0,1 0-9 0 0,4 2 56 0 0,0-1-1 0 0,1 0 0 0 0,-1-1 1 0 0,0 1-1 0 0,1-1 0 0 0,-1 0 0 0 0,1-1 1 0 0,-1 0-1 0 0,0 0 0 0 0,1 0 0 0 0,-1-1 1 0 0,0 0-1 0 0,0 0 0 0 0,0 0 1 0 0,0-1-1 0 0,0 0 0 0 0,4-2-55 0 0,-3-1-108 0 0,1 1-1 0 0,-1-1 1 0 0,0 0 0 0 0,0-1-1 0 0,-1 0 1 0 0,0 0 0 0 0,0 0-1 0 0,0-1 1 0 0,-1 0 0 0 0,0 0-1 0 0,3-7 109 0 0,-3 3-945 0 0,-1 1 1 0 0,0-1-1 0 0,-1 0 0 0 0,0 0 0 0 0,-1 0 0 0 0,0-1 0 0 0,-1 0 945 0 0,2-12-4869 0 0</inkml:trace>
  <inkml:trace contextRef="#ctx0" brushRef="#br0" timeOffset="3245.151">2896 34 13216 0 0,'1'-4'221'0'0,"0"-1"0"0"0,0 1 0 0 0,0-1 0 0 0,0 1 0 0 0,-1 0 0 0 0,1-2-221 0 0,-1 5 223 0 0,0 1 376 0 0,2 8 1012 0 0,2 23-1052 0 0,-1 0-1 0 0,-2 1 1 0 0,-2 7-559 0 0,1-4 310 0 0,-7 105 1036 0 0,2-69-718 0 0,4 31-628 0 0,1-102 0 0 0,0 22-255 0 0,1 0 0 0 0,1 0 0 0 0,1 0 1 0 0,1-1-1 0 0,5 15 255 0 0,-3-13-7013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35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186 105 5984 0 0,'0'0'464'0'0,"-5"14"-36"0"0,-2 13 869 0 0,-2 0-1 0 0,-1-1 1 0 0,-1 0 0 0 0,-13 23-1297 0 0,-2 5 1689 0 0,14-28-1053 0 0,-3 8 130 0 0,-2-1 0 0 0,-7 9-766 0 0,21-35 118 0 0,0 0 1 0 0,0 0-1 0 0,0 1 1 0 0,1-1 0 0 0,0 2-119 0 0,-1 3 166 0 0,1-6-29 0 0,1-3 3 0 0,0 0 1 0 0,0 0 0 0 0,1 1-1 0 0,-1-1 1 0 0,1 0 0 0 0,0 0-1 0 0,0 1 1 0 0,0-1-141 0 0,0-2 192 0 0,0-1-22 0 0,0 0-2 0 0,11-14 424 0 0,0 1-475 0 0,0 0-1 0 0,0-1 0 0 0,-1 0 1 0 0,-1-1-1 0 0,-1 0 0 0 0,0-1 1 0 0,-1 1-1 0 0,0-2-116 0 0,-4 9 9 0 0,1-1-5 0 0,-1 0 0 0 0,0 0-1 0 0,-1-1 1 0 0,1-2-4 0 0,2-13 85 0 0,1 1 0 0 0,8-21-85 0 0,-4 16 29 0 0,2-19-29 0 0,-6 25-73 0 0,9-23 73 0 0,-5 16-1 0 0,12-19 139 0 0,-21 47-136 0 0,0-1 1 0 0,1 1-1 0 0,-1 0 0 0 0,1 0 1 0 0,0 0-1 0 0,0 0 1 0 0,0-1-3 0 0,9-9-17 0 0,-11 12 9 0 0,1-1 1 0 0,-1 1 0 0 0,1 0-1 0 0,-1-1 1 0 0,0 1 0 0 0,1 0-1 0 0,-1 0 1 0 0,1-1 0 0 0,-1 1-1 0 0,1 0 1 0 0,-1 0 0 0 0,1 0 0 0 0,0 0-1 0 0,-1 0 1 0 0,1 0 0 0 0,-1-1-1 0 0,1 1 1 0 0,-1 0 0 0 0,1 1-1 0 0,-1-1 1 0 0,1 0 0 0 0,-1 0-1 0 0,1 0 1 0 0,0 0 0 0 0,-1 0-1 0 0,1 1 8 0 0,13 4-11 0 0,-12-3-5 0 0,0 1 0 0 0,0-1 0 0 0,0 0 0 0 0,-1 1-1 0 0,1-1 1 0 0,-1 1 0 0 0,1 0 0 0 0,-1-1 0 0 0,0 1-1 0 0,0 0 1 0 0,0 0 0 0 0,-1 0 0 0 0,1 0 0 0 0,0 0-1 0 0,-1 0 1 0 0,0 1 16 0 0,7 23-125 0 0,10 16 125 0 0,-11-24 0 0 0,1-2 0 0 0,1 1 0 0 0,10 16 0 0 0,-8-16 37 0 0,0 1-1 0 0,1 5-36 0 0,-4-8-9 0 0,4 8 1 0 0,4 9 80 0 0,17 29-72 0 0,5 17 0 0 0,-32-70 0 0 0,-1 0 0 0 0,0 1 0 0 0,0 0 0 0 0,0 5 0 0 0,0-2 0 0 0,8 27 83 0 0,-11-39 8 0 0,-1-1 7 0 0,0 0-2 0 0,0 1-84 0 0,-1-1-1 0 0,1 1 1 0 0,0-1-1 0 0,0 1 1 0 0,0-1-1 0 0,-1 1 1 0 0,1-1-1 0 0,0 1 0 0 0,0-1 1 0 0,-1 1-1 0 0,1-1 1 0 0,0 0-1 0 0,-1 1 1 0 0,1-1-1 0 0,-1 1 1 0 0,1-1-1 0 0,-1 0 1 0 0,1 1-1 0 0,0-1 0 0 0,-1 0 1 0 0,1 0-1 0 0,-1 1 1 0 0,1-1-1 0 0,-1 0 1 0 0,1 0-1 0 0,-1 0 1 0 0,0 0-1 0 0,1 0 1 0 0,-1 0-1 0 0,1 1 0 0 0,-1-1-11 0 0,-20 1 314 0 0,17-2-247 0 0,-15 0 209 0 0,-1-1-1 0 0,1-1 1 0 0,0-1-1 0 0,-8-3-275 0 0,6 2-182 0 0,-54-19 317 0 0,22 11-33 0 0,5 0-199 0 0,-3 3 97 0 0,0-3-1813 0 0,49 12-3124 0 0,2 1-1612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3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60 105 3224 0 0,'0'0'143'0'0,"1"-1"-3"0"0,-1 1-132 0 0,1 0 1 0 0,-1 0 0 0 0,1 0 0 0 0,-1 0-1 0 0,1 0 1 0 0,-1-1 0 0 0,1 1 0 0 0,-1 0-1 0 0,1 0 1 0 0,-1-1 0 0 0,0 1-1 0 0,1 0 1 0 0,-1 0 0 0 0,0-1 0 0 0,1 1-1 0 0,-1 0 1 0 0,0-1 0 0 0,1 1 0 0 0,-1-1-1 0 0,0 1 1 0 0,1 0 0 0 0,-1-1 0 0 0,0 1-1 0 0,0-1 1 0 0,0 1 0 0 0,0-1 0 0 0,1 1-1 0 0,-1-1-8 0 0,2-4 1406 0 0,3 0-564 0 0,4-5 1029 0 0,3-3 2163 0 0,-11 12-3482 0 0,-1 1-11 0 0,0 0-44 0 0,0 0-17 0 0,0 0-6 0 0,0 0-20 0 0,0 0-71 0 0,0 0-30 0 0,0 0-7 0 0,0 0-30 0 0,0 0-118 0 0,0 0-50 0 0,0 0-11 0 0,0 0 1 0 0,0 0 4 0 0,-9 11 296 0 0,-18 45 812 0 0,18-39-894 0 0,2 0-1 0 0,0 1 0 0 0,1 0 0 0 0,1 0 0 0 0,-2 14-355 0 0,-2-1 270 0 0,7-25-207 0 0,0 0-1 0 0,0 0 1 0 0,1 0-1 0 0,-1 5-62 0 0,0 9 132 0 0,1-15-89 0 0,0 0 0 0 0,1 1 0 0 0,-1-1 0 0 0,1 0 0 0 0,0 1-1 0 0,1-1 1 0 0,0 4-43 0 0,0-5 23 0 0,0 0 0 0 0,0 0-1 0 0,1 0 1 0 0,-1 0-1 0 0,1 0 1 0 0,0 0 0 0 0,0-1-1 0 0,0 1 1 0 0,0-1 0 0 0,1 0-1 0 0,-1 1 1 0 0,2 0-23 0 0,-2-3 10 0 0,0 1-1 0 0,-1-1 1 0 0,2 1 0 0 0,-1-1 0 0 0,0 1 0 0 0,0-1-1 0 0,0 0 1 0 0,0 0 0 0 0,1 0 0 0 0,-1-1 0 0 0,0 1-1 0 0,1 0 1 0 0,-1-1 0 0 0,1 0 0 0 0,-1 1 0 0 0,1-1-1 0 0,-1 0 1 0 0,0 0 0 0 0,1 0 0 0 0,-1-1 0 0 0,2 1-10 0 0,5-2 35 0 0,0 0 1 0 0,-1 0-1 0 0,1-1 1 0 0,-1 0-1 0 0,0 0 1 0 0,1-1-1 0 0,4-4-35 0 0,-8 6 10 0 0,-1-1 0 0 0,0 0 0 0 0,0 0 0 0 0,-1-1 0 0 0,1 1 0 0 0,-1-1-1 0 0,0 0 1 0 0,0 0 0 0 0,0 0 0 0 0,0 0 0 0 0,-1 0 0 0 0,1-1-1 0 0,-1 1 1 0 0,1-3-10 0 0,9-21 0 0 0,3-5 0 0 0,-11 23 0 0 0,-3 9 0 0 0,0 0 0 0 0,-1 0 0 0 0,1 0 0 0 0,-1-1 0 0 0,0 1 0 0 0,1 0 0 0 0,-1 0 0 0 0,0 0 0 0 0,1-1 0 0 0,-1 1 0 0 0,0-1 0 0 0,0 1-1 0 0,0 1 1 0 0,0 0-1 0 0,-1-1 1 0 0,1 1-1 0 0,0 0 1 0 0,0 0-1 0 0,0-1 1 0 0,0 1 0 0 0,0 0-1 0 0,0 0 1 0 0,0-1-1 0 0,0 1 1 0 0,0 0-1 0 0,1 0 1 0 0,-1 0-1 0 0,0-1 1 0 0,0 1 0 0 0,0 0-1 0 0,0 0 1 0 0,0-1-1 0 0,0 1 1 0 0,0 0-1 0 0,0 0 1 0 0,1 0 0 0 0,-1-1-1 0 0,0 1 1 0 0,0 0-1 0 0,0 0 1 0 0,0 0-1 0 0,1 0 1 0 0,-1 0 0 0 0,0-1-1 0 0,0 1 1 0 0,0 0-1 0 0,1 0 1 0 0,0 0-64 0 0,0 0 66 0 0,0 1 0 0 0,-1-1 0 0 0,1 0 0 0 0,-1 0 0 0 0,1 1-1 0 0,0-1 1 0 0,-1 1 0 0 0,1-1 0 0 0,-1 0 0 0 0,1 1 0 0 0,-1-1-1 0 0,1 1 1 0 0,-1-1 0 0 0,0 1 0 0 0,1 0 0 0 0,-1-1 0 0 0,0 1 0 0 0,1-1-1 0 0,-1 1 1 0 0,0 0 0 0 0,0-1 0 0 0,1 1 0 0 0,-1-1 0 0 0,0 1-1 0 0,0 0-1 0 0,1 2-35 0 0,8 17-185 0 0,-7-13 201 0 0,1-1-1 0 0,0 0 0 0 0,1 1 0 0 0,1 2 20 0 0,6 8 0 0 0,-10-14 0 0 0,1 0 0 0 0,-1 0 0 0 0,1-1 0 0 0,0 1 0 0 0,-1 0 0 0 0,1-1 0 0 0,0 0 0 0 0,1 1 0 0 0,-1-1 0 0 0,0 0 0 0 0,1 0 0 0 0,-1 0 0 0 0,1-1 0 0 0,-1 1 0 0 0,2 0 0 0 0,10 3 7 0 0,-1 0 1 0 0,1-1-1 0 0,0-1 0 0 0,0-1 0 0 0,1 0 0 0 0,-1 0 0 0 0,0-2 1 0 0,1 1-1 0 0,-1-2 0 0 0,0 0 0 0 0,1-1-7 0 0,7-2 56 0 0,-8 2 35 0 0,0 0-1 0 0,9-4-90 0 0,-18 4 53 0 0,-1 0 0 0 0,1 0 0 0 0,-1 0 0 0 0,0 0 0 0 0,0 0 0 0 0,0-1 0 0 0,0 0-1 0 0,0 0 1 0 0,3-3-53 0 0,-4 3 74 0 0,0 0-1 0 0,0 0 0 0 0,-1 0 1 0 0,1 0-1 0 0,-1-1 0 0 0,0 1 1 0 0,0-1-1 0 0,0 1 0 0 0,-1-1 1 0 0,1 0-1 0 0,-1 0 0 0 0,0 0 1 0 0,0 1-1 0 0,0-1 0 0 0,0 0 1 0 0,-1 0-1 0 0,1-1 0 0 0,-1-1-73 0 0,-1-6 98 0 0,0 1-1 0 0,0 0 1 0 0,-1 0-1 0 0,0 0 1 0 0,-1 1-1 0 0,-1-3-97 0 0,-9-21 130 0 0,-5-8-130 0 0,-6-18 133 0 0,20 50 37 0 0,0 0-1 0 0,0 0 0 0 0,-1 1 1 0 0,-2-3-170 0 0,5 9-227 0 0,0 1 1 0 0,0-1-1 0 0,0 0 1 0 0,0 1 0 0 0,-1-1-1 0 0,1 1 1 0 0,-1 0 0 0 0,-2-2 226 0 0,3 3-649 0 0,0 0 1 0 0,0 0-1 0 0,0 0 0 0 0,0 1 1 0 0,0-1-1 0 0,0 0 1 0 0,0 1-1 0 0,0-1 1 0 0,-1 1 648 0 0,-9 0-7717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4T08:52:39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80 3224 0 0,'0'0'143'0'0,"0"0"125"0"0,0 0 420 0 0,3-6 1078 0 0,21-21 613 0 0,-23 25-2202 0 0,1 1 0 0 0,-1-1 0 0 0,0 1 0 0 0,1-1 0 0 0,-1 1 0 0 0,1 0 0 0 0,-1-1 0 0 0,1 1 1 0 0,0 0-1 0 0,-1 0 0 0 0,2-1-177 0 0,6-6 1168 0 0,5-4 561 0 0,-13 11-1258 0 0,2-6 1054 0 0,-1 6 1925 0 0,-1 2-3424 0 0,0 1-1 0 0,0-1 0 0 0,0 1 0 0 0,0 0 0 0 0,0-1 0 0 0,0 1 0 0 0,0 0 0 0 0,-1 0 0 0 0,1 0 0 0 0,-1 0 0 0 0,1 0 1 0 0,-1 0-1 0 0,0 0 0 0 0,0-1 0 0 0,0 1 0 0 0,0 0 0 0 0,0 0 0 0 0,0 0 0 0 0,0 0 0 0 0,-1 0 0 0 0,1 0 0 0 0,-1 1-25 0 0,0 0 31 0 0,1-1-1 0 0,-1 1 1 0 0,1-1-1 0 0,0 1 0 0 0,0 0 1 0 0,0-1-1 0 0,0 1 0 0 0,0 0-30 0 0,-1 17 213 0 0,-1-7-73 0 0,2-10-95 0 0,0 0-1 0 0,0 0 1 0 0,-1 0 0 0 0,0 0 0 0 0,1 0-1 0 0,-2 2-44 0 0,0 1 31 0 0,0 1-1 0 0,0-1 1 0 0,1 0 0 0 0,-1 3-31 0 0,1-2-3 0 0,0 0 0 0 0,-1 0 1 0 0,0 0-1 0 0,-1 2 3 0 0,-23 51 291 0 0,24-55-205 0 0,1 1 0 0 0,0-1 1 0 0,0 1-1 0 0,1-1 0 0 0,0 1 0 0 0,0 2-86 0 0,0-7 64 0 0,0-1 0 0 0,0 0 6 0 0,0 0-55 0 0,0 1 1 0 0,0 0-1 0 0,0-1 1 0 0,0 1 0 0 0,0-1-1 0 0,0 1 1 0 0,0-1-1 0 0,0 1 1 0 0,1 0 0 0 0,-1-1-1 0 0,0 1 1 0 0,0-1-1 0 0,1 1 1 0 0,-1-1-1 0 0,0 1 1 0 0,1-1 0 0 0,-1 1-1 0 0,1-1 1 0 0,-1 0-1 0 0,0 1 1 0 0,1-1-1 0 0,-1 0 1 0 0,1 1 0 0 0,-1-1-1 0 0,1 0 1 0 0,-1 1-1 0 0,1-1 1 0 0,-1 0 0 0 0,1 0-1 0 0,0 0 1 0 0,-1 1-1 0 0,1-1 1 0 0,-1 0-1 0 0,1 0 1 0 0,-1 0 0 0 0,1 0-1 0 0,0 0 1 0 0,-1 0-1 0 0,1 0 1 0 0,-1 0 0 0 0,1 0-1 0 0,0-1-15 0 0,30-2 507 0 0,-24 1-458 0 0,-2 2 13 0 0,38-7 399 0 0,1 3 0 0 0,13 1-461 0 0,64 9-232 0 0,-72-3-3092 0 0,-31-3-3951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13" Type="http://schemas.openxmlformats.org/officeDocument/2006/relationships/image" Target="../media/image20.png"/><Relationship Id="rId18" Type="http://schemas.openxmlformats.org/officeDocument/2006/relationships/customXml" Target="../ink/ink23.xml"/><Relationship Id="rId26" Type="http://schemas.openxmlformats.org/officeDocument/2006/relationships/customXml" Target="../ink/ink27.xml"/><Relationship Id="rId39" Type="http://schemas.openxmlformats.org/officeDocument/2006/relationships/image" Target="../media/image33.png"/><Relationship Id="rId3" Type="http://schemas.openxmlformats.org/officeDocument/2006/relationships/image" Target="../media/image15.png"/><Relationship Id="rId21" Type="http://schemas.openxmlformats.org/officeDocument/2006/relationships/image" Target="../media/image24.png"/><Relationship Id="rId34" Type="http://schemas.openxmlformats.org/officeDocument/2006/relationships/customXml" Target="../ink/ink31.xml"/><Relationship Id="rId42" Type="http://schemas.openxmlformats.org/officeDocument/2006/relationships/customXml" Target="../ink/ink35.xml"/><Relationship Id="rId47" Type="http://schemas.openxmlformats.org/officeDocument/2006/relationships/image" Target="../media/image37.png"/><Relationship Id="rId7" Type="http://schemas.openxmlformats.org/officeDocument/2006/relationships/image" Target="../media/image17.png"/><Relationship Id="rId12" Type="http://schemas.openxmlformats.org/officeDocument/2006/relationships/customXml" Target="../ink/ink20.xml"/><Relationship Id="rId17" Type="http://schemas.openxmlformats.org/officeDocument/2006/relationships/image" Target="../media/image22.png"/><Relationship Id="rId25" Type="http://schemas.openxmlformats.org/officeDocument/2006/relationships/image" Target="../media/image26.png"/><Relationship Id="rId33" Type="http://schemas.openxmlformats.org/officeDocument/2006/relationships/image" Target="../media/image30.png"/><Relationship Id="rId38" Type="http://schemas.openxmlformats.org/officeDocument/2006/relationships/customXml" Target="../ink/ink33.xml"/><Relationship Id="rId46" Type="http://schemas.openxmlformats.org/officeDocument/2006/relationships/customXml" Target="../ink/ink37.xml"/><Relationship Id="rId2" Type="http://schemas.openxmlformats.org/officeDocument/2006/relationships/customXml" Target="../ink/ink15.xml"/><Relationship Id="rId16" Type="http://schemas.openxmlformats.org/officeDocument/2006/relationships/customXml" Target="../ink/ink22.xml"/><Relationship Id="rId20" Type="http://schemas.openxmlformats.org/officeDocument/2006/relationships/customXml" Target="../ink/ink24.xml"/><Relationship Id="rId29" Type="http://schemas.openxmlformats.org/officeDocument/2006/relationships/image" Target="../media/image28.png"/><Relationship Id="rId41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11" Type="http://schemas.openxmlformats.org/officeDocument/2006/relationships/image" Target="../media/image19.png"/><Relationship Id="rId24" Type="http://schemas.openxmlformats.org/officeDocument/2006/relationships/customXml" Target="../ink/ink26.xml"/><Relationship Id="rId32" Type="http://schemas.openxmlformats.org/officeDocument/2006/relationships/customXml" Target="../ink/ink30.xml"/><Relationship Id="rId37" Type="http://schemas.openxmlformats.org/officeDocument/2006/relationships/image" Target="../media/image32.png"/><Relationship Id="rId40" Type="http://schemas.openxmlformats.org/officeDocument/2006/relationships/customXml" Target="../ink/ink34.xml"/><Relationship Id="rId45" Type="http://schemas.openxmlformats.org/officeDocument/2006/relationships/image" Target="../media/image36.png"/><Relationship Id="rId5" Type="http://schemas.openxmlformats.org/officeDocument/2006/relationships/image" Target="../media/image16.png"/><Relationship Id="rId15" Type="http://schemas.openxmlformats.org/officeDocument/2006/relationships/image" Target="../media/image21.png"/><Relationship Id="rId23" Type="http://schemas.openxmlformats.org/officeDocument/2006/relationships/image" Target="../media/image25.png"/><Relationship Id="rId28" Type="http://schemas.openxmlformats.org/officeDocument/2006/relationships/customXml" Target="../ink/ink28.xml"/><Relationship Id="rId36" Type="http://schemas.openxmlformats.org/officeDocument/2006/relationships/customXml" Target="../ink/ink32.xml"/><Relationship Id="rId10" Type="http://schemas.openxmlformats.org/officeDocument/2006/relationships/customXml" Target="../ink/ink19.xml"/><Relationship Id="rId19" Type="http://schemas.openxmlformats.org/officeDocument/2006/relationships/image" Target="../media/image23.png"/><Relationship Id="rId31" Type="http://schemas.openxmlformats.org/officeDocument/2006/relationships/image" Target="../media/image29.png"/><Relationship Id="rId44" Type="http://schemas.openxmlformats.org/officeDocument/2006/relationships/customXml" Target="../ink/ink36.xml"/><Relationship Id="rId4" Type="http://schemas.openxmlformats.org/officeDocument/2006/relationships/customXml" Target="../ink/ink16.xml"/><Relationship Id="rId9" Type="http://schemas.openxmlformats.org/officeDocument/2006/relationships/image" Target="../media/image18.png"/><Relationship Id="rId14" Type="http://schemas.openxmlformats.org/officeDocument/2006/relationships/customXml" Target="../ink/ink21.xml"/><Relationship Id="rId22" Type="http://schemas.openxmlformats.org/officeDocument/2006/relationships/customXml" Target="../ink/ink25.xml"/><Relationship Id="rId27" Type="http://schemas.openxmlformats.org/officeDocument/2006/relationships/image" Target="../media/image27.png"/><Relationship Id="rId30" Type="http://schemas.openxmlformats.org/officeDocument/2006/relationships/customXml" Target="../ink/ink29.xml"/><Relationship Id="rId35" Type="http://schemas.openxmlformats.org/officeDocument/2006/relationships/image" Target="../media/image31.png"/><Relationship Id="rId43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0.xml"/><Relationship Id="rId117" Type="http://schemas.openxmlformats.org/officeDocument/2006/relationships/image" Target="../media/image81.png"/><Relationship Id="rId21" Type="http://schemas.openxmlformats.org/officeDocument/2006/relationships/image" Target="../media/image25.png"/><Relationship Id="rId42" Type="http://schemas.openxmlformats.org/officeDocument/2006/relationships/customXml" Target="../ink/ink58.xml"/><Relationship Id="rId47" Type="http://schemas.openxmlformats.org/officeDocument/2006/relationships/image" Target="../media/image46.png"/><Relationship Id="rId63" Type="http://schemas.openxmlformats.org/officeDocument/2006/relationships/image" Target="../media/image54.png"/><Relationship Id="rId68" Type="http://schemas.openxmlformats.org/officeDocument/2006/relationships/customXml" Target="../ink/ink71.xml"/><Relationship Id="rId84" Type="http://schemas.openxmlformats.org/officeDocument/2006/relationships/customXml" Target="../ink/ink79.xml"/><Relationship Id="rId89" Type="http://schemas.openxmlformats.org/officeDocument/2006/relationships/image" Target="../media/image67.png"/><Relationship Id="rId112" Type="http://schemas.openxmlformats.org/officeDocument/2006/relationships/customXml" Target="../ink/ink93.xml"/><Relationship Id="rId133" Type="http://schemas.openxmlformats.org/officeDocument/2006/relationships/image" Target="../media/image89.png"/><Relationship Id="rId138" Type="http://schemas.openxmlformats.org/officeDocument/2006/relationships/customXml" Target="../ink/ink106.xml"/><Relationship Id="rId154" Type="http://schemas.openxmlformats.org/officeDocument/2006/relationships/customXml" Target="../ink/ink114.xml"/><Relationship Id="rId159" Type="http://schemas.openxmlformats.org/officeDocument/2006/relationships/customXml" Target="../ink/ink117.xml"/><Relationship Id="rId175" Type="http://schemas.openxmlformats.org/officeDocument/2006/relationships/customXml" Target="../ink/ink125.xml"/><Relationship Id="rId170" Type="http://schemas.openxmlformats.org/officeDocument/2006/relationships/image" Target="../media/image107.png"/><Relationship Id="rId16" Type="http://schemas.openxmlformats.org/officeDocument/2006/relationships/customXml" Target="../ink/ink45.xml"/><Relationship Id="rId107" Type="http://schemas.openxmlformats.org/officeDocument/2006/relationships/image" Target="../media/image76.png"/><Relationship Id="rId11" Type="http://schemas.openxmlformats.org/officeDocument/2006/relationships/image" Target="../media/image19.png"/><Relationship Id="rId32" Type="http://schemas.openxmlformats.org/officeDocument/2006/relationships/customXml" Target="../ink/ink53.xml"/><Relationship Id="rId37" Type="http://schemas.openxmlformats.org/officeDocument/2006/relationships/image" Target="../media/image41.png"/><Relationship Id="rId53" Type="http://schemas.openxmlformats.org/officeDocument/2006/relationships/image" Target="../media/image49.png"/><Relationship Id="rId58" Type="http://schemas.openxmlformats.org/officeDocument/2006/relationships/customXml" Target="../ink/ink66.xml"/><Relationship Id="rId74" Type="http://schemas.openxmlformats.org/officeDocument/2006/relationships/customXml" Target="../ink/ink74.xml"/><Relationship Id="rId79" Type="http://schemas.openxmlformats.org/officeDocument/2006/relationships/image" Target="../media/image62.png"/><Relationship Id="rId102" Type="http://schemas.openxmlformats.org/officeDocument/2006/relationships/customXml" Target="../ink/ink88.xml"/><Relationship Id="rId123" Type="http://schemas.openxmlformats.org/officeDocument/2006/relationships/image" Target="../media/image84.png"/><Relationship Id="rId128" Type="http://schemas.openxmlformats.org/officeDocument/2006/relationships/customXml" Target="../ink/ink101.xml"/><Relationship Id="rId144" Type="http://schemas.openxmlformats.org/officeDocument/2006/relationships/customXml" Target="../ink/ink109.xml"/><Relationship Id="rId149" Type="http://schemas.openxmlformats.org/officeDocument/2006/relationships/image" Target="../media/image97.png"/><Relationship Id="rId5" Type="http://schemas.openxmlformats.org/officeDocument/2006/relationships/image" Target="../media/image16.png"/><Relationship Id="rId90" Type="http://schemas.openxmlformats.org/officeDocument/2006/relationships/customXml" Target="../ink/ink82.xml"/><Relationship Id="rId95" Type="http://schemas.openxmlformats.org/officeDocument/2006/relationships/image" Target="../media/image70.png"/><Relationship Id="rId160" Type="http://schemas.openxmlformats.org/officeDocument/2006/relationships/image" Target="../media/image102.png"/><Relationship Id="rId165" Type="http://schemas.openxmlformats.org/officeDocument/2006/relationships/customXml" Target="../ink/ink120.xml"/><Relationship Id="rId22" Type="http://schemas.openxmlformats.org/officeDocument/2006/relationships/customXml" Target="../ink/ink48.xml"/><Relationship Id="rId27" Type="http://schemas.openxmlformats.org/officeDocument/2006/relationships/image" Target="../media/image360.png"/><Relationship Id="rId43" Type="http://schemas.openxmlformats.org/officeDocument/2006/relationships/image" Target="../media/image44.png"/><Relationship Id="rId48" Type="http://schemas.openxmlformats.org/officeDocument/2006/relationships/customXml" Target="../ink/ink61.xml"/><Relationship Id="rId64" Type="http://schemas.openxmlformats.org/officeDocument/2006/relationships/customXml" Target="../ink/ink69.xml"/><Relationship Id="rId69" Type="http://schemas.openxmlformats.org/officeDocument/2006/relationships/image" Target="../media/image57.png"/><Relationship Id="rId113" Type="http://schemas.openxmlformats.org/officeDocument/2006/relationships/image" Target="../media/image79.png"/><Relationship Id="rId118" Type="http://schemas.openxmlformats.org/officeDocument/2006/relationships/customXml" Target="../ink/ink96.xml"/><Relationship Id="rId134" Type="http://schemas.openxmlformats.org/officeDocument/2006/relationships/customXml" Target="../ink/ink104.xml"/><Relationship Id="rId139" Type="http://schemas.openxmlformats.org/officeDocument/2006/relationships/image" Target="../media/image92.png"/><Relationship Id="rId80" Type="http://schemas.openxmlformats.org/officeDocument/2006/relationships/customXml" Target="../ink/ink77.xml"/><Relationship Id="rId85" Type="http://schemas.openxmlformats.org/officeDocument/2006/relationships/image" Target="../media/image65.png"/><Relationship Id="rId150" Type="http://schemas.openxmlformats.org/officeDocument/2006/relationships/customXml" Target="../ink/ink112.xml"/><Relationship Id="rId155" Type="http://schemas.openxmlformats.org/officeDocument/2006/relationships/image" Target="../media/image100.png"/><Relationship Id="rId171" Type="http://schemas.openxmlformats.org/officeDocument/2006/relationships/customXml" Target="../ink/ink123.xml"/><Relationship Id="rId176" Type="http://schemas.openxmlformats.org/officeDocument/2006/relationships/image" Target="../media/image110.png"/><Relationship Id="rId12" Type="http://schemas.openxmlformats.org/officeDocument/2006/relationships/customXml" Target="../ink/ink43.xml"/><Relationship Id="rId17" Type="http://schemas.openxmlformats.org/officeDocument/2006/relationships/image" Target="../media/image22.png"/><Relationship Id="rId33" Type="http://schemas.openxmlformats.org/officeDocument/2006/relationships/image" Target="../media/image39.png"/><Relationship Id="rId38" Type="http://schemas.openxmlformats.org/officeDocument/2006/relationships/customXml" Target="../ink/ink56.xml"/><Relationship Id="rId59" Type="http://schemas.openxmlformats.org/officeDocument/2006/relationships/image" Target="../media/image52.png"/><Relationship Id="rId103" Type="http://schemas.openxmlformats.org/officeDocument/2006/relationships/image" Target="../media/image74.png"/><Relationship Id="rId108" Type="http://schemas.openxmlformats.org/officeDocument/2006/relationships/customXml" Target="../ink/ink91.xml"/><Relationship Id="rId124" Type="http://schemas.openxmlformats.org/officeDocument/2006/relationships/customXml" Target="../ink/ink99.xml"/><Relationship Id="rId129" Type="http://schemas.openxmlformats.org/officeDocument/2006/relationships/image" Target="../media/image87.png"/><Relationship Id="rId54" Type="http://schemas.openxmlformats.org/officeDocument/2006/relationships/customXml" Target="../ink/ink64.xml"/><Relationship Id="rId70" Type="http://schemas.openxmlformats.org/officeDocument/2006/relationships/customXml" Target="../ink/ink72.xml"/><Relationship Id="rId75" Type="http://schemas.openxmlformats.org/officeDocument/2006/relationships/image" Target="../media/image60.png"/><Relationship Id="rId91" Type="http://schemas.openxmlformats.org/officeDocument/2006/relationships/image" Target="../media/image68.png"/><Relationship Id="rId96" Type="http://schemas.openxmlformats.org/officeDocument/2006/relationships/customXml" Target="../ink/ink85.xml"/><Relationship Id="rId140" Type="http://schemas.openxmlformats.org/officeDocument/2006/relationships/customXml" Target="../ink/ink107.xml"/><Relationship Id="rId145" Type="http://schemas.openxmlformats.org/officeDocument/2006/relationships/image" Target="../media/image95.png"/><Relationship Id="rId161" Type="http://schemas.openxmlformats.org/officeDocument/2006/relationships/customXml" Target="../ink/ink118.xml"/><Relationship Id="rId166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0.xml"/><Relationship Id="rId23" Type="http://schemas.openxmlformats.org/officeDocument/2006/relationships/image" Target="../media/image340.png"/><Relationship Id="rId28" Type="http://schemas.openxmlformats.org/officeDocument/2006/relationships/customXml" Target="../ink/ink51.xml"/><Relationship Id="rId49" Type="http://schemas.openxmlformats.org/officeDocument/2006/relationships/image" Target="../media/image47.png"/><Relationship Id="rId114" Type="http://schemas.openxmlformats.org/officeDocument/2006/relationships/customXml" Target="../ink/ink94.xml"/><Relationship Id="rId119" Type="http://schemas.openxmlformats.org/officeDocument/2006/relationships/image" Target="../media/image82.png"/><Relationship Id="rId10" Type="http://schemas.openxmlformats.org/officeDocument/2006/relationships/customXml" Target="../ink/ink42.xml"/><Relationship Id="rId31" Type="http://schemas.openxmlformats.org/officeDocument/2006/relationships/image" Target="../media/image38.png"/><Relationship Id="rId44" Type="http://schemas.openxmlformats.org/officeDocument/2006/relationships/customXml" Target="../ink/ink59.xml"/><Relationship Id="rId52" Type="http://schemas.openxmlformats.org/officeDocument/2006/relationships/customXml" Target="../ink/ink63.xml"/><Relationship Id="rId60" Type="http://schemas.openxmlformats.org/officeDocument/2006/relationships/customXml" Target="../ink/ink67.xml"/><Relationship Id="rId65" Type="http://schemas.openxmlformats.org/officeDocument/2006/relationships/image" Target="../media/image55.png"/><Relationship Id="rId73" Type="http://schemas.openxmlformats.org/officeDocument/2006/relationships/image" Target="../media/image59.png"/><Relationship Id="rId78" Type="http://schemas.openxmlformats.org/officeDocument/2006/relationships/customXml" Target="../ink/ink76.xml"/><Relationship Id="rId81" Type="http://schemas.openxmlformats.org/officeDocument/2006/relationships/image" Target="../media/image63.png"/><Relationship Id="rId86" Type="http://schemas.openxmlformats.org/officeDocument/2006/relationships/customXml" Target="../ink/ink80.xml"/><Relationship Id="rId94" Type="http://schemas.openxmlformats.org/officeDocument/2006/relationships/customXml" Target="../ink/ink84.xml"/><Relationship Id="rId99" Type="http://schemas.openxmlformats.org/officeDocument/2006/relationships/image" Target="../media/image72.png"/><Relationship Id="rId101" Type="http://schemas.openxmlformats.org/officeDocument/2006/relationships/image" Target="../media/image73.png"/><Relationship Id="rId122" Type="http://schemas.openxmlformats.org/officeDocument/2006/relationships/customXml" Target="../ink/ink98.xml"/><Relationship Id="rId130" Type="http://schemas.openxmlformats.org/officeDocument/2006/relationships/customXml" Target="../ink/ink102.xml"/><Relationship Id="rId135" Type="http://schemas.openxmlformats.org/officeDocument/2006/relationships/image" Target="../media/image90.png"/><Relationship Id="rId143" Type="http://schemas.openxmlformats.org/officeDocument/2006/relationships/image" Target="../media/image94.png"/><Relationship Id="rId148" Type="http://schemas.openxmlformats.org/officeDocument/2006/relationships/customXml" Target="../ink/ink111.xml"/><Relationship Id="rId151" Type="http://schemas.openxmlformats.org/officeDocument/2006/relationships/image" Target="../media/image98.png"/><Relationship Id="rId156" Type="http://schemas.openxmlformats.org/officeDocument/2006/relationships/customXml" Target="../ink/ink115.xml"/><Relationship Id="rId164" Type="http://schemas.openxmlformats.org/officeDocument/2006/relationships/image" Target="../media/image104.png"/><Relationship Id="rId169" Type="http://schemas.openxmlformats.org/officeDocument/2006/relationships/customXml" Target="../ink/ink122.xml"/><Relationship Id="rId4" Type="http://schemas.openxmlformats.org/officeDocument/2006/relationships/customXml" Target="../ink/ink39.xml"/><Relationship Id="rId9" Type="http://schemas.openxmlformats.org/officeDocument/2006/relationships/image" Target="../media/image18.png"/><Relationship Id="rId172" Type="http://schemas.openxmlformats.org/officeDocument/2006/relationships/image" Target="../media/image108.png"/><Relationship Id="rId13" Type="http://schemas.openxmlformats.org/officeDocument/2006/relationships/image" Target="../media/image20.png"/><Relationship Id="rId18" Type="http://schemas.openxmlformats.org/officeDocument/2006/relationships/customXml" Target="../ink/ink46.xml"/><Relationship Id="rId39" Type="http://schemas.openxmlformats.org/officeDocument/2006/relationships/image" Target="../media/image42.png"/><Relationship Id="rId109" Type="http://schemas.openxmlformats.org/officeDocument/2006/relationships/image" Target="../media/image77.png"/><Relationship Id="rId34" Type="http://schemas.openxmlformats.org/officeDocument/2006/relationships/customXml" Target="../ink/ink54.xml"/><Relationship Id="rId50" Type="http://schemas.openxmlformats.org/officeDocument/2006/relationships/customXml" Target="../ink/ink62.xml"/><Relationship Id="rId55" Type="http://schemas.openxmlformats.org/officeDocument/2006/relationships/image" Target="../media/image50.png"/><Relationship Id="rId76" Type="http://schemas.openxmlformats.org/officeDocument/2006/relationships/customXml" Target="../ink/ink75.xml"/><Relationship Id="rId97" Type="http://schemas.openxmlformats.org/officeDocument/2006/relationships/image" Target="../media/image71.png"/><Relationship Id="rId104" Type="http://schemas.openxmlformats.org/officeDocument/2006/relationships/customXml" Target="../ink/ink89.xml"/><Relationship Id="rId120" Type="http://schemas.openxmlformats.org/officeDocument/2006/relationships/customXml" Target="../ink/ink97.xml"/><Relationship Id="rId125" Type="http://schemas.openxmlformats.org/officeDocument/2006/relationships/image" Target="../media/image85.png"/><Relationship Id="rId141" Type="http://schemas.openxmlformats.org/officeDocument/2006/relationships/image" Target="../media/image93.png"/><Relationship Id="rId146" Type="http://schemas.openxmlformats.org/officeDocument/2006/relationships/customXml" Target="../ink/ink110.xml"/><Relationship Id="rId167" Type="http://schemas.openxmlformats.org/officeDocument/2006/relationships/customXml" Target="../ink/ink121.xml"/><Relationship Id="rId7" Type="http://schemas.openxmlformats.org/officeDocument/2006/relationships/image" Target="../media/image17.png"/><Relationship Id="rId71" Type="http://schemas.openxmlformats.org/officeDocument/2006/relationships/image" Target="../media/image58.png"/><Relationship Id="rId92" Type="http://schemas.openxmlformats.org/officeDocument/2006/relationships/customXml" Target="../ink/ink83.xml"/><Relationship Id="rId162" Type="http://schemas.openxmlformats.org/officeDocument/2006/relationships/image" Target="../media/image103.png"/><Relationship Id="rId2" Type="http://schemas.openxmlformats.org/officeDocument/2006/relationships/customXml" Target="../ink/ink38.xml"/><Relationship Id="rId29" Type="http://schemas.openxmlformats.org/officeDocument/2006/relationships/image" Target="../media/image370.png"/><Relationship Id="rId24" Type="http://schemas.openxmlformats.org/officeDocument/2006/relationships/customXml" Target="../ink/ink49.xml"/><Relationship Id="rId40" Type="http://schemas.openxmlformats.org/officeDocument/2006/relationships/customXml" Target="../ink/ink57.xml"/><Relationship Id="rId45" Type="http://schemas.openxmlformats.org/officeDocument/2006/relationships/image" Target="../media/image45.png"/><Relationship Id="rId66" Type="http://schemas.openxmlformats.org/officeDocument/2006/relationships/customXml" Target="../ink/ink70.xml"/><Relationship Id="rId87" Type="http://schemas.openxmlformats.org/officeDocument/2006/relationships/image" Target="../media/image66.png"/><Relationship Id="rId110" Type="http://schemas.openxmlformats.org/officeDocument/2006/relationships/customXml" Target="../ink/ink92.xml"/><Relationship Id="rId115" Type="http://schemas.openxmlformats.org/officeDocument/2006/relationships/image" Target="../media/image80.png"/><Relationship Id="rId131" Type="http://schemas.openxmlformats.org/officeDocument/2006/relationships/image" Target="../media/image88.png"/><Relationship Id="rId136" Type="http://schemas.openxmlformats.org/officeDocument/2006/relationships/customXml" Target="../ink/ink105.xml"/><Relationship Id="rId157" Type="http://schemas.openxmlformats.org/officeDocument/2006/relationships/image" Target="../media/image101.png"/><Relationship Id="rId61" Type="http://schemas.openxmlformats.org/officeDocument/2006/relationships/image" Target="../media/image53.png"/><Relationship Id="rId82" Type="http://schemas.openxmlformats.org/officeDocument/2006/relationships/customXml" Target="../ink/ink78.xml"/><Relationship Id="rId152" Type="http://schemas.openxmlformats.org/officeDocument/2006/relationships/customXml" Target="../ink/ink113.xml"/><Relationship Id="rId173" Type="http://schemas.openxmlformats.org/officeDocument/2006/relationships/customXml" Target="../ink/ink124.xml"/><Relationship Id="rId19" Type="http://schemas.openxmlformats.org/officeDocument/2006/relationships/image" Target="../media/image330.png"/><Relationship Id="rId14" Type="http://schemas.openxmlformats.org/officeDocument/2006/relationships/customXml" Target="../ink/ink44.xml"/><Relationship Id="rId30" Type="http://schemas.openxmlformats.org/officeDocument/2006/relationships/customXml" Target="../ink/ink52.xml"/><Relationship Id="rId35" Type="http://schemas.openxmlformats.org/officeDocument/2006/relationships/image" Target="../media/image40.png"/><Relationship Id="rId56" Type="http://schemas.openxmlformats.org/officeDocument/2006/relationships/customXml" Target="../ink/ink65.xml"/><Relationship Id="rId77" Type="http://schemas.openxmlformats.org/officeDocument/2006/relationships/image" Target="../media/image61.png"/><Relationship Id="rId100" Type="http://schemas.openxmlformats.org/officeDocument/2006/relationships/customXml" Target="../ink/ink87.xml"/><Relationship Id="rId105" Type="http://schemas.openxmlformats.org/officeDocument/2006/relationships/image" Target="../media/image75.png"/><Relationship Id="rId126" Type="http://schemas.openxmlformats.org/officeDocument/2006/relationships/customXml" Target="../ink/ink100.xml"/><Relationship Id="rId147" Type="http://schemas.openxmlformats.org/officeDocument/2006/relationships/image" Target="../media/image96.png"/><Relationship Id="rId168" Type="http://schemas.openxmlformats.org/officeDocument/2006/relationships/image" Target="../media/image106.png"/><Relationship Id="rId8" Type="http://schemas.openxmlformats.org/officeDocument/2006/relationships/customXml" Target="../ink/ink41.xml"/><Relationship Id="rId51" Type="http://schemas.openxmlformats.org/officeDocument/2006/relationships/image" Target="../media/image48.png"/><Relationship Id="rId72" Type="http://schemas.openxmlformats.org/officeDocument/2006/relationships/customXml" Target="../ink/ink73.xml"/><Relationship Id="rId93" Type="http://schemas.openxmlformats.org/officeDocument/2006/relationships/image" Target="../media/image69.png"/><Relationship Id="rId98" Type="http://schemas.openxmlformats.org/officeDocument/2006/relationships/customXml" Target="../ink/ink86.xml"/><Relationship Id="rId121" Type="http://schemas.openxmlformats.org/officeDocument/2006/relationships/image" Target="../media/image83.png"/><Relationship Id="rId142" Type="http://schemas.openxmlformats.org/officeDocument/2006/relationships/customXml" Target="../ink/ink108.xml"/><Relationship Id="rId163" Type="http://schemas.openxmlformats.org/officeDocument/2006/relationships/customXml" Target="../ink/ink119.xml"/><Relationship Id="rId3" Type="http://schemas.openxmlformats.org/officeDocument/2006/relationships/image" Target="../media/image15.png"/><Relationship Id="rId25" Type="http://schemas.openxmlformats.org/officeDocument/2006/relationships/image" Target="../media/image350.png"/><Relationship Id="rId46" Type="http://schemas.openxmlformats.org/officeDocument/2006/relationships/customXml" Target="../ink/ink60.xml"/><Relationship Id="rId67" Type="http://schemas.openxmlformats.org/officeDocument/2006/relationships/image" Target="../media/image56.png"/><Relationship Id="rId116" Type="http://schemas.openxmlformats.org/officeDocument/2006/relationships/customXml" Target="../ink/ink95.xml"/><Relationship Id="rId137" Type="http://schemas.openxmlformats.org/officeDocument/2006/relationships/image" Target="../media/image91.png"/><Relationship Id="rId158" Type="http://schemas.openxmlformats.org/officeDocument/2006/relationships/customXml" Target="../ink/ink116.xml"/><Relationship Id="rId20" Type="http://schemas.openxmlformats.org/officeDocument/2006/relationships/customXml" Target="../ink/ink47.xml"/><Relationship Id="rId41" Type="http://schemas.openxmlformats.org/officeDocument/2006/relationships/image" Target="../media/image43.png"/><Relationship Id="rId62" Type="http://schemas.openxmlformats.org/officeDocument/2006/relationships/customXml" Target="../ink/ink68.xml"/><Relationship Id="rId83" Type="http://schemas.openxmlformats.org/officeDocument/2006/relationships/image" Target="../media/image64.png"/><Relationship Id="rId88" Type="http://schemas.openxmlformats.org/officeDocument/2006/relationships/customXml" Target="../ink/ink81.xml"/><Relationship Id="rId111" Type="http://schemas.openxmlformats.org/officeDocument/2006/relationships/image" Target="../media/image78.png"/><Relationship Id="rId132" Type="http://schemas.openxmlformats.org/officeDocument/2006/relationships/customXml" Target="../ink/ink103.xml"/><Relationship Id="rId153" Type="http://schemas.openxmlformats.org/officeDocument/2006/relationships/image" Target="../media/image99.png"/><Relationship Id="rId174" Type="http://schemas.openxmlformats.org/officeDocument/2006/relationships/image" Target="../media/image109.png"/><Relationship Id="rId15" Type="http://schemas.openxmlformats.org/officeDocument/2006/relationships/image" Target="../media/image21.png"/><Relationship Id="rId36" Type="http://schemas.openxmlformats.org/officeDocument/2006/relationships/customXml" Target="../ink/ink55.xml"/><Relationship Id="rId57" Type="http://schemas.openxmlformats.org/officeDocument/2006/relationships/image" Target="../media/image51.png"/><Relationship Id="rId106" Type="http://schemas.openxmlformats.org/officeDocument/2006/relationships/customXml" Target="../ink/ink90.xml"/><Relationship Id="rId127" Type="http://schemas.openxmlformats.org/officeDocument/2006/relationships/image" Target="../media/image86.png"/></Relationships>
</file>

<file path=ppt/slides/_rels/slide4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68.png"/><Relationship Id="rId21" Type="http://schemas.openxmlformats.org/officeDocument/2006/relationships/image" Target="../media/image120.png"/><Relationship Id="rId42" Type="http://schemas.openxmlformats.org/officeDocument/2006/relationships/customXml" Target="../ink/ink146.xml"/><Relationship Id="rId63" Type="http://schemas.openxmlformats.org/officeDocument/2006/relationships/image" Target="../media/image141.png"/><Relationship Id="rId84" Type="http://schemas.openxmlformats.org/officeDocument/2006/relationships/customXml" Target="../ink/ink167.xml"/><Relationship Id="rId138" Type="http://schemas.openxmlformats.org/officeDocument/2006/relationships/customXml" Target="../ink/ink194.xml"/><Relationship Id="rId159" Type="http://schemas.openxmlformats.org/officeDocument/2006/relationships/image" Target="../media/image189.png"/><Relationship Id="rId170" Type="http://schemas.openxmlformats.org/officeDocument/2006/relationships/customXml" Target="../ink/ink210.xml"/><Relationship Id="rId191" Type="http://schemas.openxmlformats.org/officeDocument/2006/relationships/image" Target="../media/image205.png"/><Relationship Id="rId205" Type="http://schemas.openxmlformats.org/officeDocument/2006/relationships/image" Target="../media/image212.png"/><Relationship Id="rId16" Type="http://schemas.openxmlformats.org/officeDocument/2006/relationships/customXml" Target="../ink/ink133.xml"/><Relationship Id="rId107" Type="http://schemas.openxmlformats.org/officeDocument/2006/relationships/image" Target="../media/image163.png"/><Relationship Id="rId11" Type="http://schemas.openxmlformats.org/officeDocument/2006/relationships/image" Target="../media/image115.png"/><Relationship Id="rId32" Type="http://schemas.openxmlformats.org/officeDocument/2006/relationships/customXml" Target="../ink/ink141.xml"/><Relationship Id="rId37" Type="http://schemas.openxmlformats.org/officeDocument/2006/relationships/image" Target="../media/image128.png"/><Relationship Id="rId53" Type="http://schemas.openxmlformats.org/officeDocument/2006/relationships/image" Target="../media/image136.png"/><Relationship Id="rId58" Type="http://schemas.openxmlformats.org/officeDocument/2006/relationships/customXml" Target="../ink/ink154.xml"/><Relationship Id="rId74" Type="http://schemas.openxmlformats.org/officeDocument/2006/relationships/customXml" Target="../ink/ink162.xml"/><Relationship Id="rId79" Type="http://schemas.openxmlformats.org/officeDocument/2006/relationships/image" Target="../media/image149.png"/><Relationship Id="rId102" Type="http://schemas.openxmlformats.org/officeDocument/2006/relationships/customXml" Target="../ink/ink176.xml"/><Relationship Id="rId123" Type="http://schemas.openxmlformats.org/officeDocument/2006/relationships/image" Target="../media/image171.png"/><Relationship Id="rId128" Type="http://schemas.openxmlformats.org/officeDocument/2006/relationships/customXml" Target="../ink/ink189.xml"/><Relationship Id="rId144" Type="http://schemas.openxmlformats.org/officeDocument/2006/relationships/customXml" Target="../ink/ink197.xml"/><Relationship Id="rId149" Type="http://schemas.openxmlformats.org/officeDocument/2006/relationships/image" Target="../media/image184.png"/><Relationship Id="rId5" Type="http://schemas.openxmlformats.org/officeDocument/2006/relationships/image" Target="../media/image112.png"/><Relationship Id="rId90" Type="http://schemas.openxmlformats.org/officeDocument/2006/relationships/customXml" Target="../ink/ink170.xml"/><Relationship Id="rId95" Type="http://schemas.openxmlformats.org/officeDocument/2006/relationships/image" Target="../media/image157.png"/><Relationship Id="rId160" Type="http://schemas.openxmlformats.org/officeDocument/2006/relationships/customXml" Target="../ink/ink205.xml"/><Relationship Id="rId165" Type="http://schemas.openxmlformats.org/officeDocument/2006/relationships/image" Target="../media/image192.png"/><Relationship Id="rId181" Type="http://schemas.openxmlformats.org/officeDocument/2006/relationships/image" Target="../media/image200.png"/><Relationship Id="rId186" Type="http://schemas.openxmlformats.org/officeDocument/2006/relationships/customXml" Target="../ink/ink218.xml"/><Relationship Id="rId22" Type="http://schemas.openxmlformats.org/officeDocument/2006/relationships/customXml" Target="../ink/ink136.xml"/><Relationship Id="rId27" Type="http://schemas.openxmlformats.org/officeDocument/2006/relationships/image" Target="../media/image123.png"/><Relationship Id="rId43" Type="http://schemas.openxmlformats.org/officeDocument/2006/relationships/image" Target="../media/image131.png"/><Relationship Id="rId48" Type="http://schemas.openxmlformats.org/officeDocument/2006/relationships/customXml" Target="../ink/ink149.xml"/><Relationship Id="rId64" Type="http://schemas.openxmlformats.org/officeDocument/2006/relationships/customXml" Target="../ink/ink157.xml"/><Relationship Id="rId69" Type="http://schemas.openxmlformats.org/officeDocument/2006/relationships/image" Target="../media/image144.png"/><Relationship Id="rId113" Type="http://schemas.openxmlformats.org/officeDocument/2006/relationships/image" Target="../media/image166.png"/><Relationship Id="rId118" Type="http://schemas.openxmlformats.org/officeDocument/2006/relationships/customXml" Target="../ink/ink184.xml"/><Relationship Id="rId134" Type="http://schemas.openxmlformats.org/officeDocument/2006/relationships/customXml" Target="../ink/ink192.xml"/><Relationship Id="rId139" Type="http://schemas.openxmlformats.org/officeDocument/2006/relationships/image" Target="../media/image179.png"/><Relationship Id="rId80" Type="http://schemas.openxmlformats.org/officeDocument/2006/relationships/customXml" Target="../ink/ink165.xml"/><Relationship Id="rId85" Type="http://schemas.openxmlformats.org/officeDocument/2006/relationships/image" Target="../media/image152.png"/><Relationship Id="rId150" Type="http://schemas.openxmlformats.org/officeDocument/2006/relationships/customXml" Target="../ink/ink200.xml"/><Relationship Id="rId155" Type="http://schemas.openxmlformats.org/officeDocument/2006/relationships/image" Target="../media/image187.png"/><Relationship Id="rId171" Type="http://schemas.openxmlformats.org/officeDocument/2006/relationships/image" Target="../media/image195.png"/><Relationship Id="rId176" Type="http://schemas.openxmlformats.org/officeDocument/2006/relationships/customXml" Target="../ink/ink213.xml"/><Relationship Id="rId192" Type="http://schemas.openxmlformats.org/officeDocument/2006/relationships/customXml" Target="../ink/ink221.xml"/><Relationship Id="rId197" Type="http://schemas.openxmlformats.org/officeDocument/2006/relationships/image" Target="../media/image208.png"/><Relationship Id="rId201" Type="http://schemas.openxmlformats.org/officeDocument/2006/relationships/image" Target="../media/image210.png"/><Relationship Id="rId12" Type="http://schemas.openxmlformats.org/officeDocument/2006/relationships/customXml" Target="../ink/ink131.xml"/><Relationship Id="rId17" Type="http://schemas.openxmlformats.org/officeDocument/2006/relationships/image" Target="../media/image118.png"/><Relationship Id="rId33" Type="http://schemas.openxmlformats.org/officeDocument/2006/relationships/image" Target="../media/image126.png"/><Relationship Id="rId38" Type="http://schemas.openxmlformats.org/officeDocument/2006/relationships/customXml" Target="../ink/ink144.xml"/><Relationship Id="rId59" Type="http://schemas.openxmlformats.org/officeDocument/2006/relationships/image" Target="../media/image139.png"/><Relationship Id="rId103" Type="http://schemas.openxmlformats.org/officeDocument/2006/relationships/image" Target="../media/image161.png"/><Relationship Id="rId108" Type="http://schemas.openxmlformats.org/officeDocument/2006/relationships/customXml" Target="../ink/ink179.xml"/><Relationship Id="rId124" Type="http://schemas.openxmlformats.org/officeDocument/2006/relationships/customXml" Target="../ink/ink187.xml"/><Relationship Id="rId129" Type="http://schemas.openxmlformats.org/officeDocument/2006/relationships/image" Target="../media/image174.png"/><Relationship Id="rId54" Type="http://schemas.openxmlformats.org/officeDocument/2006/relationships/customXml" Target="../ink/ink152.xml"/><Relationship Id="rId70" Type="http://schemas.openxmlformats.org/officeDocument/2006/relationships/customXml" Target="../ink/ink160.xml"/><Relationship Id="rId75" Type="http://schemas.openxmlformats.org/officeDocument/2006/relationships/image" Target="../media/image147.png"/><Relationship Id="rId91" Type="http://schemas.openxmlformats.org/officeDocument/2006/relationships/image" Target="../media/image155.png"/><Relationship Id="rId96" Type="http://schemas.openxmlformats.org/officeDocument/2006/relationships/customXml" Target="../ink/ink173.xml"/><Relationship Id="rId140" Type="http://schemas.openxmlformats.org/officeDocument/2006/relationships/customXml" Target="../ink/ink195.xml"/><Relationship Id="rId145" Type="http://schemas.openxmlformats.org/officeDocument/2006/relationships/image" Target="../media/image182.png"/><Relationship Id="rId161" Type="http://schemas.openxmlformats.org/officeDocument/2006/relationships/image" Target="../media/image190.png"/><Relationship Id="rId166" Type="http://schemas.openxmlformats.org/officeDocument/2006/relationships/customXml" Target="../ink/ink208.xml"/><Relationship Id="rId182" Type="http://schemas.openxmlformats.org/officeDocument/2006/relationships/customXml" Target="../ink/ink216.xml"/><Relationship Id="rId187" Type="http://schemas.openxmlformats.org/officeDocument/2006/relationships/image" Target="../media/image20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8.xml"/><Relationship Id="rId23" Type="http://schemas.openxmlformats.org/officeDocument/2006/relationships/image" Target="../media/image121.png"/><Relationship Id="rId28" Type="http://schemas.openxmlformats.org/officeDocument/2006/relationships/customXml" Target="../ink/ink139.xml"/><Relationship Id="rId49" Type="http://schemas.openxmlformats.org/officeDocument/2006/relationships/image" Target="../media/image134.png"/><Relationship Id="rId114" Type="http://schemas.openxmlformats.org/officeDocument/2006/relationships/customXml" Target="../ink/ink182.xml"/><Relationship Id="rId119" Type="http://schemas.openxmlformats.org/officeDocument/2006/relationships/image" Target="../media/image169.png"/><Relationship Id="rId44" Type="http://schemas.openxmlformats.org/officeDocument/2006/relationships/customXml" Target="../ink/ink147.xml"/><Relationship Id="rId60" Type="http://schemas.openxmlformats.org/officeDocument/2006/relationships/customXml" Target="../ink/ink155.xml"/><Relationship Id="rId65" Type="http://schemas.openxmlformats.org/officeDocument/2006/relationships/image" Target="../media/image142.png"/><Relationship Id="rId81" Type="http://schemas.openxmlformats.org/officeDocument/2006/relationships/image" Target="../media/image150.png"/><Relationship Id="rId86" Type="http://schemas.openxmlformats.org/officeDocument/2006/relationships/customXml" Target="../ink/ink168.xml"/><Relationship Id="rId130" Type="http://schemas.openxmlformats.org/officeDocument/2006/relationships/customXml" Target="../ink/ink190.xml"/><Relationship Id="rId135" Type="http://schemas.openxmlformats.org/officeDocument/2006/relationships/image" Target="../media/image177.png"/><Relationship Id="rId151" Type="http://schemas.openxmlformats.org/officeDocument/2006/relationships/image" Target="../media/image185.png"/><Relationship Id="rId156" Type="http://schemas.openxmlformats.org/officeDocument/2006/relationships/customXml" Target="../ink/ink203.xml"/><Relationship Id="rId177" Type="http://schemas.openxmlformats.org/officeDocument/2006/relationships/image" Target="../media/image198.png"/><Relationship Id="rId198" Type="http://schemas.openxmlformats.org/officeDocument/2006/relationships/customXml" Target="../ink/ink224.xml"/><Relationship Id="rId172" Type="http://schemas.openxmlformats.org/officeDocument/2006/relationships/customXml" Target="../ink/ink211.xml"/><Relationship Id="rId193" Type="http://schemas.openxmlformats.org/officeDocument/2006/relationships/image" Target="../media/image206.png"/><Relationship Id="rId202" Type="http://schemas.openxmlformats.org/officeDocument/2006/relationships/customXml" Target="../ink/ink226.xml"/><Relationship Id="rId13" Type="http://schemas.openxmlformats.org/officeDocument/2006/relationships/image" Target="../media/image116.png"/><Relationship Id="rId18" Type="http://schemas.openxmlformats.org/officeDocument/2006/relationships/customXml" Target="../ink/ink134.xml"/><Relationship Id="rId39" Type="http://schemas.openxmlformats.org/officeDocument/2006/relationships/image" Target="../media/image129.png"/><Relationship Id="rId109" Type="http://schemas.openxmlformats.org/officeDocument/2006/relationships/image" Target="../media/image164.png"/><Relationship Id="rId34" Type="http://schemas.openxmlformats.org/officeDocument/2006/relationships/customXml" Target="../ink/ink142.xml"/><Relationship Id="rId50" Type="http://schemas.openxmlformats.org/officeDocument/2006/relationships/customXml" Target="../ink/ink150.xml"/><Relationship Id="rId55" Type="http://schemas.openxmlformats.org/officeDocument/2006/relationships/image" Target="../media/image137.png"/><Relationship Id="rId76" Type="http://schemas.openxmlformats.org/officeDocument/2006/relationships/customXml" Target="../ink/ink163.xml"/><Relationship Id="rId97" Type="http://schemas.openxmlformats.org/officeDocument/2006/relationships/image" Target="../media/image158.png"/><Relationship Id="rId104" Type="http://schemas.openxmlformats.org/officeDocument/2006/relationships/customXml" Target="../ink/ink177.xml"/><Relationship Id="rId120" Type="http://schemas.openxmlformats.org/officeDocument/2006/relationships/customXml" Target="../ink/ink185.xml"/><Relationship Id="rId125" Type="http://schemas.openxmlformats.org/officeDocument/2006/relationships/image" Target="../media/image172.png"/><Relationship Id="rId141" Type="http://schemas.openxmlformats.org/officeDocument/2006/relationships/image" Target="../media/image180.png"/><Relationship Id="rId146" Type="http://schemas.openxmlformats.org/officeDocument/2006/relationships/customXml" Target="../ink/ink198.xml"/><Relationship Id="rId167" Type="http://schemas.openxmlformats.org/officeDocument/2006/relationships/image" Target="../media/image193.png"/><Relationship Id="rId188" Type="http://schemas.openxmlformats.org/officeDocument/2006/relationships/customXml" Target="../ink/ink219.xml"/><Relationship Id="rId7" Type="http://schemas.openxmlformats.org/officeDocument/2006/relationships/image" Target="../media/image113.png"/><Relationship Id="rId71" Type="http://schemas.openxmlformats.org/officeDocument/2006/relationships/image" Target="../media/image145.png"/><Relationship Id="rId92" Type="http://schemas.openxmlformats.org/officeDocument/2006/relationships/customXml" Target="../ink/ink171.xml"/><Relationship Id="rId162" Type="http://schemas.openxmlformats.org/officeDocument/2006/relationships/customXml" Target="../ink/ink206.xml"/><Relationship Id="rId183" Type="http://schemas.openxmlformats.org/officeDocument/2006/relationships/image" Target="../media/image201.png"/><Relationship Id="rId2" Type="http://schemas.openxmlformats.org/officeDocument/2006/relationships/customXml" Target="../ink/ink126.xml"/><Relationship Id="rId29" Type="http://schemas.openxmlformats.org/officeDocument/2006/relationships/image" Target="../media/image124.png"/><Relationship Id="rId24" Type="http://schemas.openxmlformats.org/officeDocument/2006/relationships/customXml" Target="../ink/ink137.xml"/><Relationship Id="rId40" Type="http://schemas.openxmlformats.org/officeDocument/2006/relationships/customXml" Target="../ink/ink145.xml"/><Relationship Id="rId45" Type="http://schemas.openxmlformats.org/officeDocument/2006/relationships/image" Target="../media/image132.png"/><Relationship Id="rId66" Type="http://schemas.openxmlformats.org/officeDocument/2006/relationships/customXml" Target="../ink/ink158.xml"/><Relationship Id="rId87" Type="http://schemas.openxmlformats.org/officeDocument/2006/relationships/image" Target="../media/image153.png"/><Relationship Id="rId110" Type="http://schemas.openxmlformats.org/officeDocument/2006/relationships/customXml" Target="../ink/ink180.xml"/><Relationship Id="rId115" Type="http://schemas.openxmlformats.org/officeDocument/2006/relationships/image" Target="../media/image167.png"/><Relationship Id="rId131" Type="http://schemas.openxmlformats.org/officeDocument/2006/relationships/image" Target="../media/image175.png"/><Relationship Id="rId136" Type="http://schemas.openxmlformats.org/officeDocument/2006/relationships/customXml" Target="../ink/ink193.xml"/><Relationship Id="rId157" Type="http://schemas.openxmlformats.org/officeDocument/2006/relationships/image" Target="../media/image188.png"/><Relationship Id="rId178" Type="http://schemas.openxmlformats.org/officeDocument/2006/relationships/customXml" Target="../ink/ink214.xml"/><Relationship Id="rId61" Type="http://schemas.openxmlformats.org/officeDocument/2006/relationships/image" Target="../media/image140.png"/><Relationship Id="rId82" Type="http://schemas.openxmlformats.org/officeDocument/2006/relationships/customXml" Target="../ink/ink166.xml"/><Relationship Id="rId152" Type="http://schemas.openxmlformats.org/officeDocument/2006/relationships/customXml" Target="../ink/ink201.xml"/><Relationship Id="rId173" Type="http://schemas.openxmlformats.org/officeDocument/2006/relationships/image" Target="../media/image196.png"/><Relationship Id="rId194" Type="http://schemas.openxmlformats.org/officeDocument/2006/relationships/customXml" Target="../ink/ink222.xml"/><Relationship Id="rId199" Type="http://schemas.openxmlformats.org/officeDocument/2006/relationships/image" Target="../media/image209.png"/><Relationship Id="rId203" Type="http://schemas.openxmlformats.org/officeDocument/2006/relationships/image" Target="../media/image211.png"/><Relationship Id="rId19" Type="http://schemas.openxmlformats.org/officeDocument/2006/relationships/image" Target="../media/image119.png"/><Relationship Id="rId14" Type="http://schemas.openxmlformats.org/officeDocument/2006/relationships/customXml" Target="../ink/ink132.xml"/><Relationship Id="rId30" Type="http://schemas.openxmlformats.org/officeDocument/2006/relationships/customXml" Target="../ink/ink140.xml"/><Relationship Id="rId35" Type="http://schemas.openxmlformats.org/officeDocument/2006/relationships/image" Target="../media/image127.png"/><Relationship Id="rId56" Type="http://schemas.openxmlformats.org/officeDocument/2006/relationships/customXml" Target="../ink/ink153.xml"/><Relationship Id="rId77" Type="http://schemas.openxmlformats.org/officeDocument/2006/relationships/image" Target="../media/image148.png"/><Relationship Id="rId100" Type="http://schemas.openxmlformats.org/officeDocument/2006/relationships/customXml" Target="../ink/ink175.xml"/><Relationship Id="rId105" Type="http://schemas.openxmlformats.org/officeDocument/2006/relationships/image" Target="../media/image162.png"/><Relationship Id="rId126" Type="http://schemas.openxmlformats.org/officeDocument/2006/relationships/customXml" Target="../ink/ink188.xml"/><Relationship Id="rId147" Type="http://schemas.openxmlformats.org/officeDocument/2006/relationships/image" Target="../media/image183.png"/><Relationship Id="rId168" Type="http://schemas.openxmlformats.org/officeDocument/2006/relationships/customXml" Target="../ink/ink209.xml"/><Relationship Id="rId8" Type="http://schemas.openxmlformats.org/officeDocument/2006/relationships/customXml" Target="../ink/ink129.xml"/><Relationship Id="rId51" Type="http://schemas.openxmlformats.org/officeDocument/2006/relationships/image" Target="../media/image135.png"/><Relationship Id="rId72" Type="http://schemas.openxmlformats.org/officeDocument/2006/relationships/customXml" Target="../ink/ink161.xml"/><Relationship Id="rId93" Type="http://schemas.openxmlformats.org/officeDocument/2006/relationships/image" Target="../media/image156.png"/><Relationship Id="rId98" Type="http://schemas.openxmlformats.org/officeDocument/2006/relationships/customXml" Target="../ink/ink174.xml"/><Relationship Id="rId121" Type="http://schemas.openxmlformats.org/officeDocument/2006/relationships/image" Target="../media/image170.png"/><Relationship Id="rId142" Type="http://schemas.openxmlformats.org/officeDocument/2006/relationships/customXml" Target="../ink/ink196.xml"/><Relationship Id="rId163" Type="http://schemas.openxmlformats.org/officeDocument/2006/relationships/image" Target="../media/image191.png"/><Relationship Id="rId184" Type="http://schemas.openxmlformats.org/officeDocument/2006/relationships/customXml" Target="../ink/ink217.xml"/><Relationship Id="rId189" Type="http://schemas.openxmlformats.org/officeDocument/2006/relationships/image" Target="../media/image204.png"/><Relationship Id="rId3" Type="http://schemas.openxmlformats.org/officeDocument/2006/relationships/image" Target="../media/image111.png"/><Relationship Id="rId25" Type="http://schemas.openxmlformats.org/officeDocument/2006/relationships/image" Target="../media/image122.png"/><Relationship Id="rId46" Type="http://schemas.openxmlformats.org/officeDocument/2006/relationships/customXml" Target="../ink/ink148.xml"/><Relationship Id="rId67" Type="http://schemas.openxmlformats.org/officeDocument/2006/relationships/image" Target="../media/image143.png"/><Relationship Id="rId116" Type="http://schemas.openxmlformats.org/officeDocument/2006/relationships/customXml" Target="../ink/ink183.xml"/><Relationship Id="rId137" Type="http://schemas.openxmlformats.org/officeDocument/2006/relationships/image" Target="../media/image178.png"/><Relationship Id="rId158" Type="http://schemas.openxmlformats.org/officeDocument/2006/relationships/customXml" Target="../ink/ink204.xml"/><Relationship Id="rId20" Type="http://schemas.openxmlformats.org/officeDocument/2006/relationships/customXml" Target="../ink/ink135.xml"/><Relationship Id="rId41" Type="http://schemas.openxmlformats.org/officeDocument/2006/relationships/image" Target="../media/image130.png"/><Relationship Id="rId62" Type="http://schemas.openxmlformats.org/officeDocument/2006/relationships/customXml" Target="../ink/ink156.xml"/><Relationship Id="rId83" Type="http://schemas.openxmlformats.org/officeDocument/2006/relationships/image" Target="../media/image151.png"/><Relationship Id="rId88" Type="http://schemas.openxmlformats.org/officeDocument/2006/relationships/customXml" Target="../ink/ink169.xml"/><Relationship Id="rId111" Type="http://schemas.openxmlformats.org/officeDocument/2006/relationships/image" Target="../media/image165.png"/><Relationship Id="rId132" Type="http://schemas.openxmlformats.org/officeDocument/2006/relationships/customXml" Target="../ink/ink191.xml"/><Relationship Id="rId153" Type="http://schemas.openxmlformats.org/officeDocument/2006/relationships/image" Target="../media/image186.png"/><Relationship Id="rId174" Type="http://schemas.openxmlformats.org/officeDocument/2006/relationships/customXml" Target="../ink/ink212.xml"/><Relationship Id="rId179" Type="http://schemas.openxmlformats.org/officeDocument/2006/relationships/image" Target="../media/image199.png"/><Relationship Id="rId195" Type="http://schemas.openxmlformats.org/officeDocument/2006/relationships/image" Target="../media/image207.png"/><Relationship Id="rId190" Type="http://schemas.openxmlformats.org/officeDocument/2006/relationships/customXml" Target="../ink/ink220.xml"/><Relationship Id="rId204" Type="http://schemas.openxmlformats.org/officeDocument/2006/relationships/customXml" Target="../ink/ink227.xml"/><Relationship Id="rId15" Type="http://schemas.openxmlformats.org/officeDocument/2006/relationships/image" Target="../media/image117.png"/><Relationship Id="rId36" Type="http://schemas.openxmlformats.org/officeDocument/2006/relationships/customXml" Target="../ink/ink143.xml"/><Relationship Id="rId57" Type="http://schemas.openxmlformats.org/officeDocument/2006/relationships/image" Target="../media/image138.png"/><Relationship Id="rId106" Type="http://schemas.openxmlformats.org/officeDocument/2006/relationships/customXml" Target="../ink/ink178.xml"/><Relationship Id="rId127" Type="http://schemas.openxmlformats.org/officeDocument/2006/relationships/image" Target="../media/image173.png"/><Relationship Id="rId10" Type="http://schemas.openxmlformats.org/officeDocument/2006/relationships/customXml" Target="../ink/ink130.xml"/><Relationship Id="rId31" Type="http://schemas.openxmlformats.org/officeDocument/2006/relationships/image" Target="../media/image125.png"/><Relationship Id="rId52" Type="http://schemas.openxmlformats.org/officeDocument/2006/relationships/customXml" Target="../ink/ink151.xml"/><Relationship Id="rId73" Type="http://schemas.openxmlformats.org/officeDocument/2006/relationships/image" Target="../media/image146.png"/><Relationship Id="rId78" Type="http://schemas.openxmlformats.org/officeDocument/2006/relationships/customXml" Target="../ink/ink164.xml"/><Relationship Id="rId94" Type="http://schemas.openxmlformats.org/officeDocument/2006/relationships/customXml" Target="../ink/ink172.xml"/><Relationship Id="rId99" Type="http://schemas.openxmlformats.org/officeDocument/2006/relationships/image" Target="../media/image159.png"/><Relationship Id="rId101" Type="http://schemas.openxmlformats.org/officeDocument/2006/relationships/image" Target="../media/image160.png"/><Relationship Id="rId122" Type="http://schemas.openxmlformats.org/officeDocument/2006/relationships/customXml" Target="../ink/ink186.xml"/><Relationship Id="rId143" Type="http://schemas.openxmlformats.org/officeDocument/2006/relationships/image" Target="../media/image181.png"/><Relationship Id="rId148" Type="http://schemas.openxmlformats.org/officeDocument/2006/relationships/customXml" Target="../ink/ink199.xml"/><Relationship Id="rId164" Type="http://schemas.openxmlformats.org/officeDocument/2006/relationships/customXml" Target="../ink/ink207.xml"/><Relationship Id="rId169" Type="http://schemas.openxmlformats.org/officeDocument/2006/relationships/image" Target="../media/image194.png"/><Relationship Id="rId185" Type="http://schemas.openxmlformats.org/officeDocument/2006/relationships/image" Target="../media/image202.png"/><Relationship Id="rId4" Type="http://schemas.openxmlformats.org/officeDocument/2006/relationships/customXml" Target="../ink/ink127.xml"/><Relationship Id="rId9" Type="http://schemas.openxmlformats.org/officeDocument/2006/relationships/image" Target="../media/image114.png"/><Relationship Id="rId180" Type="http://schemas.openxmlformats.org/officeDocument/2006/relationships/customXml" Target="../ink/ink215.xml"/><Relationship Id="rId26" Type="http://schemas.openxmlformats.org/officeDocument/2006/relationships/customXml" Target="../ink/ink138.xml"/><Relationship Id="rId47" Type="http://schemas.openxmlformats.org/officeDocument/2006/relationships/image" Target="../media/image133.png"/><Relationship Id="rId68" Type="http://schemas.openxmlformats.org/officeDocument/2006/relationships/customXml" Target="../ink/ink159.xml"/><Relationship Id="rId89" Type="http://schemas.openxmlformats.org/officeDocument/2006/relationships/image" Target="../media/image154.png"/><Relationship Id="rId112" Type="http://schemas.openxmlformats.org/officeDocument/2006/relationships/customXml" Target="../ink/ink181.xml"/><Relationship Id="rId133" Type="http://schemas.openxmlformats.org/officeDocument/2006/relationships/image" Target="../media/image176.png"/><Relationship Id="rId154" Type="http://schemas.openxmlformats.org/officeDocument/2006/relationships/customXml" Target="../ink/ink202.xml"/><Relationship Id="rId175" Type="http://schemas.openxmlformats.org/officeDocument/2006/relationships/image" Target="../media/image197.png"/><Relationship Id="rId196" Type="http://schemas.openxmlformats.org/officeDocument/2006/relationships/customXml" Target="../ink/ink223.xml"/><Relationship Id="rId200" Type="http://schemas.openxmlformats.org/officeDocument/2006/relationships/customXml" Target="../ink/ink2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1.xml"/><Relationship Id="rId13" Type="http://schemas.openxmlformats.org/officeDocument/2006/relationships/image" Target="../media/image218.png"/><Relationship Id="rId18" Type="http://schemas.openxmlformats.org/officeDocument/2006/relationships/customXml" Target="../ink/ink236.xml"/><Relationship Id="rId26" Type="http://schemas.openxmlformats.org/officeDocument/2006/relationships/customXml" Target="../ink/ink240.xml"/><Relationship Id="rId3" Type="http://schemas.openxmlformats.org/officeDocument/2006/relationships/image" Target="../media/image213.png"/><Relationship Id="rId21" Type="http://schemas.openxmlformats.org/officeDocument/2006/relationships/image" Target="../media/image222.png"/><Relationship Id="rId34" Type="http://schemas.openxmlformats.org/officeDocument/2006/relationships/customXml" Target="../ink/ink244.xml"/><Relationship Id="rId7" Type="http://schemas.openxmlformats.org/officeDocument/2006/relationships/image" Target="../media/image215.png"/><Relationship Id="rId12" Type="http://schemas.openxmlformats.org/officeDocument/2006/relationships/customXml" Target="../ink/ink233.xml"/><Relationship Id="rId17" Type="http://schemas.openxmlformats.org/officeDocument/2006/relationships/image" Target="../media/image220.png"/><Relationship Id="rId25" Type="http://schemas.openxmlformats.org/officeDocument/2006/relationships/image" Target="../media/image224.png"/><Relationship Id="rId33" Type="http://schemas.openxmlformats.org/officeDocument/2006/relationships/image" Target="../media/image228.png"/><Relationship Id="rId2" Type="http://schemas.openxmlformats.org/officeDocument/2006/relationships/customXml" Target="../ink/ink228.xml"/><Relationship Id="rId16" Type="http://schemas.openxmlformats.org/officeDocument/2006/relationships/customXml" Target="../ink/ink235.xml"/><Relationship Id="rId20" Type="http://schemas.openxmlformats.org/officeDocument/2006/relationships/customXml" Target="../ink/ink237.xml"/><Relationship Id="rId29" Type="http://schemas.openxmlformats.org/officeDocument/2006/relationships/image" Target="../media/image22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30.xml"/><Relationship Id="rId11" Type="http://schemas.openxmlformats.org/officeDocument/2006/relationships/image" Target="../media/image217.png"/><Relationship Id="rId24" Type="http://schemas.openxmlformats.org/officeDocument/2006/relationships/customXml" Target="../ink/ink239.xml"/><Relationship Id="rId32" Type="http://schemas.openxmlformats.org/officeDocument/2006/relationships/customXml" Target="../ink/ink243.xml"/><Relationship Id="rId5" Type="http://schemas.openxmlformats.org/officeDocument/2006/relationships/image" Target="../media/image214.png"/><Relationship Id="rId15" Type="http://schemas.openxmlformats.org/officeDocument/2006/relationships/image" Target="../media/image219.png"/><Relationship Id="rId23" Type="http://schemas.openxmlformats.org/officeDocument/2006/relationships/image" Target="../media/image223.png"/><Relationship Id="rId28" Type="http://schemas.openxmlformats.org/officeDocument/2006/relationships/customXml" Target="../ink/ink241.xml"/><Relationship Id="rId10" Type="http://schemas.openxmlformats.org/officeDocument/2006/relationships/customXml" Target="../ink/ink232.xml"/><Relationship Id="rId19" Type="http://schemas.openxmlformats.org/officeDocument/2006/relationships/image" Target="../media/image221.png"/><Relationship Id="rId31" Type="http://schemas.openxmlformats.org/officeDocument/2006/relationships/image" Target="../media/image227.png"/><Relationship Id="rId4" Type="http://schemas.openxmlformats.org/officeDocument/2006/relationships/customXml" Target="../ink/ink229.xml"/><Relationship Id="rId9" Type="http://schemas.openxmlformats.org/officeDocument/2006/relationships/image" Target="../media/image216.png"/><Relationship Id="rId14" Type="http://schemas.openxmlformats.org/officeDocument/2006/relationships/customXml" Target="../ink/ink234.xml"/><Relationship Id="rId22" Type="http://schemas.openxmlformats.org/officeDocument/2006/relationships/customXml" Target="../ink/ink238.xml"/><Relationship Id="rId27" Type="http://schemas.openxmlformats.org/officeDocument/2006/relationships/image" Target="../media/image225.png"/><Relationship Id="rId30" Type="http://schemas.openxmlformats.org/officeDocument/2006/relationships/customXml" Target="../ink/ink242.xml"/><Relationship Id="rId35" Type="http://schemas.openxmlformats.org/officeDocument/2006/relationships/image" Target="../media/image229.png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5.png"/><Relationship Id="rId18" Type="http://schemas.openxmlformats.org/officeDocument/2006/relationships/customXml" Target="../ink/ink253.xml"/><Relationship Id="rId26" Type="http://schemas.openxmlformats.org/officeDocument/2006/relationships/customXml" Target="../ink/ink257.xml"/><Relationship Id="rId39" Type="http://schemas.openxmlformats.org/officeDocument/2006/relationships/image" Target="../media/image248.png"/><Relationship Id="rId21" Type="http://schemas.openxmlformats.org/officeDocument/2006/relationships/image" Target="../media/image239.png"/><Relationship Id="rId34" Type="http://schemas.openxmlformats.org/officeDocument/2006/relationships/customXml" Target="../ink/ink261.xml"/><Relationship Id="rId42" Type="http://schemas.openxmlformats.org/officeDocument/2006/relationships/customXml" Target="../ink/ink265.xml"/><Relationship Id="rId47" Type="http://schemas.openxmlformats.org/officeDocument/2006/relationships/image" Target="../media/image252.png"/><Relationship Id="rId50" Type="http://schemas.openxmlformats.org/officeDocument/2006/relationships/customXml" Target="../ink/ink269.xml"/><Relationship Id="rId55" Type="http://schemas.openxmlformats.org/officeDocument/2006/relationships/image" Target="../media/image256.png"/><Relationship Id="rId63" Type="http://schemas.openxmlformats.org/officeDocument/2006/relationships/image" Target="../media/image260.png"/><Relationship Id="rId7" Type="http://schemas.openxmlformats.org/officeDocument/2006/relationships/image" Target="../media/image232.png"/><Relationship Id="rId2" Type="http://schemas.openxmlformats.org/officeDocument/2006/relationships/customXml" Target="../ink/ink245.xml"/><Relationship Id="rId16" Type="http://schemas.openxmlformats.org/officeDocument/2006/relationships/customXml" Target="../ink/ink252.xml"/><Relationship Id="rId20" Type="http://schemas.openxmlformats.org/officeDocument/2006/relationships/customXml" Target="../ink/ink254.xml"/><Relationship Id="rId29" Type="http://schemas.openxmlformats.org/officeDocument/2006/relationships/image" Target="../media/image243.png"/><Relationship Id="rId41" Type="http://schemas.openxmlformats.org/officeDocument/2006/relationships/image" Target="../media/image249.png"/><Relationship Id="rId54" Type="http://schemas.openxmlformats.org/officeDocument/2006/relationships/customXml" Target="../ink/ink271.xml"/><Relationship Id="rId62" Type="http://schemas.openxmlformats.org/officeDocument/2006/relationships/customXml" Target="../ink/ink27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47.xml"/><Relationship Id="rId11" Type="http://schemas.openxmlformats.org/officeDocument/2006/relationships/image" Target="../media/image234.png"/><Relationship Id="rId24" Type="http://schemas.openxmlformats.org/officeDocument/2006/relationships/customXml" Target="../ink/ink256.xml"/><Relationship Id="rId32" Type="http://schemas.openxmlformats.org/officeDocument/2006/relationships/customXml" Target="../ink/ink260.xml"/><Relationship Id="rId37" Type="http://schemas.openxmlformats.org/officeDocument/2006/relationships/image" Target="../media/image247.png"/><Relationship Id="rId40" Type="http://schemas.openxmlformats.org/officeDocument/2006/relationships/customXml" Target="../ink/ink264.xml"/><Relationship Id="rId45" Type="http://schemas.openxmlformats.org/officeDocument/2006/relationships/image" Target="../media/image251.png"/><Relationship Id="rId53" Type="http://schemas.openxmlformats.org/officeDocument/2006/relationships/image" Target="../media/image255.png"/><Relationship Id="rId58" Type="http://schemas.openxmlformats.org/officeDocument/2006/relationships/customXml" Target="../ink/ink273.xml"/><Relationship Id="rId5" Type="http://schemas.openxmlformats.org/officeDocument/2006/relationships/image" Target="../media/image231.png"/><Relationship Id="rId15" Type="http://schemas.openxmlformats.org/officeDocument/2006/relationships/image" Target="../media/image236.png"/><Relationship Id="rId23" Type="http://schemas.openxmlformats.org/officeDocument/2006/relationships/image" Target="../media/image240.png"/><Relationship Id="rId28" Type="http://schemas.openxmlformats.org/officeDocument/2006/relationships/customXml" Target="../ink/ink258.xml"/><Relationship Id="rId36" Type="http://schemas.openxmlformats.org/officeDocument/2006/relationships/customXml" Target="../ink/ink262.xml"/><Relationship Id="rId49" Type="http://schemas.openxmlformats.org/officeDocument/2006/relationships/image" Target="../media/image253.png"/><Relationship Id="rId57" Type="http://schemas.openxmlformats.org/officeDocument/2006/relationships/image" Target="../media/image257.png"/><Relationship Id="rId61" Type="http://schemas.openxmlformats.org/officeDocument/2006/relationships/image" Target="../media/image259.png"/><Relationship Id="rId10" Type="http://schemas.openxmlformats.org/officeDocument/2006/relationships/customXml" Target="../ink/ink249.xml"/><Relationship Id="rId19" Type="http://schemas.openxmlformats.org/officeDocument/2006/relationships/image" Target="../media/image238.png"/><Relationship Id="rId31" Type="http://schemas.openxmlformats.org/officeDocument/2006/relationships/image" Target="../media/image244.png"/><Relationship Id="rId44" Type="http://schemas.openxmlformats.org/officeDocument/2006/relationships/customXml" Target="../ink/ink266.xml"/><Relationship Id="rId52" Type="http://schemas.openxmlformats.org/officeDocument/2006/relationships/customXml" Target="../ink/ink270.xml"/><Relationship Id="rId60" Type="http://schemas.openxmlformats.org/officeDocument/2006/relationships/customXml" Target="../ink/ink274.xml"/><Relationship Id="rId65" Type="http://schemas.openxmlformats.org/officeDocument/2006/relationships/image" Target="../media/image261.png"/><Relationship Id="rId4" Type="http://schemas.openxmlformats.org/officeDocument/2006/relationships/customXml" Target="../ink/ink246.xml"/><Relationship Id="rId9" Type="http://schemas.openxmlformats.org/officeDocument/2006/relationships/image" Target="../media/image233.png"/><Relationship Id="rId14" Type="http://schemas.openxmlformats.org/officeDocument/2006/relationships/customXml" Target="../ink/ink251.xml"/><Relationship Id="rId22" Type="http://schemas.openxmlformats.org/officeDocument/2006/relationships/customXml" Target="../ink/ink255.xml"/><Relationship Id="rId27" Type="http://schemas.openxmlformats.org/officeDocument/2006/relationships/image" Target="../media/image242.png"/><Relationship Id="rId30" Type="http://schemas.openxmlformats.org/officeDocument/2006/relationships/customXml" Target="../ink/ink259.xml"/><Relationship Id="rId35" Type="http://schemas.openxmlformats.org/officeDocument/2006/relationships/image" Target="../media/image246.png"/><Relationship Id="rId43" Type="http://schemas.openxmlformats.org/officeDocument/2006/relationships/image" Target="../media/image250.png"/><Relationship Id="rId48" Type="http://schemas.openxmlformats.org/officeDocument/2006/relationships/customXml" Target="../ink/ink268.xml"/><Relationship Id="rId56" Type="http://schemas.openxmlformats.org/officeDocument/2006/relationships/customXml" Target="../ink/ink272.xml"/><Relationship Id="rId64" Type="http://schemas.openxmlformats.org/officeDocument/2006/relationships/customXml" Target="../ink/ink276.xml"/><Relationship Id="rId8" Type="http://schemas.openxmlformats.org/officeDocument/2006/relationships/customXml" Target="../ink/ink248.xml"/><Relationship Id="rId51" Type="http://schemas.openxmlformats.org/officeDocument/2006/relationships/image" Target="../media/image254.png"/><Relationship Id="rId3" Type="http://schemas.openxmlformats.org/officeDocument/2006/relationships/image" Target="../media/image230.png"/><Relationship Id="rId12" Type="http://schemas.openxmlformats.org/officeDocument/2006/relationships/customXml" Target="../ink/ink250.xml"/><Relationship Id="rId17" Type="http://schemas.openxmlformats.org/officeDocument/2006/relationships/image" Target="../media/image237.png"/><Relationship Id="rId25" Type="http://schemas.openxmlformats.org/officeDocument/2006/relationships/image" Target="../media/image241.png"/><Relationship Id="rId33" Type="http://schemas.openxmlformats.org/officeDocument/2006/relationships/image" Target="../media/image245.png"/><Relationship Id="rId38" Type="http://schemas.openxmlformats.org/officeDocument/2006/relationships/customXml" Target="../ink/ink263.xml"/><Relationship Id="rId46" Type="http://schemas.openxmlformats.org/officeDocument/2006/relationships/customXml" Target="../ink/ink267.xml"/><Relationship Id="rId59" Type="http://schemas.openxmlformats.org/officeDocument/2006/relationships/image" Target="../media/image25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2.png"/><Relationship Id="rId7" Type="http://schemas.openxmlformats.org/officeDocument/2006/relationships/image" Target="../media/image264.png"/><Relationship Id="rId2" Type="http://schemas.openxmlformats.org/officeDocument/2006/relationships/customXml" Target="../ink/ink27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79.xml"/><Relationship Id="rId5" Type="http://schemas.openxmlformats.org/officeDocument/2006/relationships/image" Target="../media/image263.png"/><Relationship Id="rId4" Type="http://schemas.openxmlformats.org/officeDocument/2006/relationships/customXml" Target="../ink/ink2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8F5521B-DD13-46C6-BAF8-EFEEFAD98D10}"/>
                  </a:ext>
                </a:extLst>
              </p14:cNvPr>
              <p14:cNvContentPartPr/>
              <p14:nvPr/>
            </p14:nvContentPartPr>
            <p14:xfrm>
              <a:off x="6680178" y="190255"/>
              <a:ext cx="10080" cy="1684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8F5521B-DD13-46C6-BAF8-EFEEFAD98D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671178" y="181615"/>
                <a:ext cx="2772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DAE677E-CF5B-4123-ABC2-F427F61317C4}"/>
                  </a:ext>
                </a:extLst>
              </p14:cNvPr>
              <p14:cNvContentPartPr/>
              <p14:nvPr/>
            </p14:nvContentPartPr>
            <p14:xfrm>
              <a:off x="7204698" y="179095"/>
              <a:ext cx="450720" cy="16164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DAE677E-CF5B-4123-ABC2-F427F61317C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96058" y="170455"/>
                <a:ext cx="46836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73026BC-0884-4C13-B900-23CA8550465B}"/>
                  </a:ext>
                </a:extLst>
              </p14:cNvPr>
              <p14:cNvContentPartPr/>
              <p14:nvPr/>
            </p14:nvContentPartPr>
            <p14:xfrm>
              <a:off x="6775938" y="179815"/>
              <a:ext cx="112680" cy="1663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73026BC-0884-4C13-B900-23CA8550465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67298" y="170815"/>
                <a:ext cx="13032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1C915566-A5AA-44F8-9FCC-0008C35A3C32}"/>
                  </a:ext>
                </a:extLst>
              </p14:cNvPr>
              <p14:cNvContentPartPr/>
              <p14:nvPr/>
            </p14:nvContentPartPr>
            <p14:xfrm>
              <a:off x="7981578" y="149575"/>
              <a:ext cx="10800" cy="153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1C915566-A5AA-44F8-9FCC-0008C35A3C3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72938" y="140935"/>
                <a:ext cx="2844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C5D6429-9559-4BD0-8692-7395ED2B8F07}"/>
                  </a:ext>
                </a:extLst>
              </p14:cNvPr>
              <p14:cNvContentPartPr/>
              <p14:nvPr/>
            </p14:nvContentPartPr>
            <p14:xfrm>
              <a:off x="8053938" y="121855"/>
              <a:ext cx="150120" cy="20412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C5D6429-9559-4BD0-8692-7395ED2B8F0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045298" y="112855"/>
                <a:ext cx="16776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44CD6ED-6CD0-4D99-A1AF-326AB63AE017}"/>
                  </a:ext>
                </a:extLst>
              </p14:cNvPr>
              <p14:cNvContentPartPr/>
              <p14:nvPr/>
            </p14:nvContentPartPr>
            <p14:xfrm>
              <a:off x="1685178" y="1537375"/>
              <a:ext cx="880560" cy="1969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44CD6ED-6CD0-4D99-A1AF-326AB63AE017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676534" y="1528375"/>
                <a:ext cx="898207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961CF9E8-A330-4238-B295-E6A26F1D92A6}"/>
                  </a:ext>
                </a:extLst>
              </p14:cNvPr>
              <p14:cNvContentPartPr/>
              <p14:nvPr/>
            </p14:nvContentPartPr>
            <p14:xfrm>
              <a:off x="1242018" y="1532335"/>
              <a:ext cx="375120" cy="27612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961CF9E8-A330-4238-B295-E6A26F1D92A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33018" y="1523695"/>
                <a:ext cx="392760" cy="29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9B5EA31B-981C-4BD9-B647-1F9A648DA636}"/>
                  </a:ext>
                </a:extLst>
              </p14:cNvPr>
              <p14:cNvContentPartPr/>
              <p14:nvPr/>
            </p14:nvContentPartPr>
            <p14:xfrm>
              <a:off x="1441818" y="2194735"/>
              <a:ext cx="102600" cy="2239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9B5EA31B-981C-4BD9-B647-1F9A648DA63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32818" y="2185735"/>
                <a:ext cx="12024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1D1EF898-A352-457B-9FBB-1EE69289A6F6}"/>
                  </a:ext>
                </a:extLst>
              </p14:cNvPr>
              <p14:cNvContentPartPr/>
              <p14:nvPr/>
            </p14:nvContentPartPr>
            <p14:xfrm>
              <a:off x="1131138" y="2177095"/>
              <a:ext cx="226080" cy="22176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1D1EF898-A352-457B-9FBB-1EE69289A6F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122138" y="2168095"/>
                <a:ext cx="24372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4FCB24FA-B0AF-455F-88B7-1D0978CA5F66}"/>
                  </a:ext>
                </a:extLst>
              </p14:cNvPr>
              <p14:cNvContentPartPr/>
              <p14:nvPr/>
            </p14:nvContentPartPr>
            <p14:xfrm>
              <a:off x="2163618" y="2195095"/>
              <a:ext cx="1319760" cy="2556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4FCB24FA-B0AF-455F-88B7-1D0978CA5F6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154618" y="2186095"/>
                <a:ext cx="133740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E4C0838D-D5BE-47EF-A010-CCAC2C7CBA3A}"/>
                  </a:ext>
                </a:extLst>
              </p14:cNvPr>
              <p14:cNvContentPartPr/>
              <p14:nvPr/>
            </p14:nvContentPartPr>
            <p14:xfrm>
              <a:off x="4308498" y="2219935"/>
              <a:ext cx="1037160" cy="31284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E4C0838D-D5BE-47EF-A010-CCAC2C7CBA3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99498" y="2211285"/>
                <a:ext cx="1054800" cy="330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A3128994-89E8-450B-85FC-89160A76E3F9}"/>
                  </a:ext>
                </a:extLst>
              </p14:cNvPr>
              <p14:cNvContentPartPr/>
              <p14:nvPr/>
            </p14:nvContentPartPr>
            <p14:xfrm>
              <a:off x="3819978" y="2222095"/>
              <a:ext cx="227880" cy="350280"/>
            </p14:xfrm>
          </p:contentPart>
        </mc:Choice>
        <mc:Fallback xmlns=""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A3128994-89E8-450B-85FC-89160A76E3F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810978" y="2213095"/>
                <a:ext cx="245520" cy="36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1AA3F096-67A8-4A67-98F2-05922D192CC7}"/>
                  </a:ext>
                </a:extLst>
              </p14:cNvPr>
              <p14:cNvContentPartPr/>
              <p14:nvPr/>
            </p14:nvContentPartPr>
            <p14:xfrm>
              <a:off x="5513058" y="2266015"/>
              <a:ext cx="726120" cy="16740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1AA3F096-67A8-4A67-98F2-05922D192CC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04058" y="2257015"/>
                <a:ext cx="74376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9AFA2AB0-CA60-4C25-B19B-79AC41E456E6}"/>
                  </a:ext>
                </a:extLst>
              </p14:cNvPr>
              <p14:cNvContentPartPr/>
              <p14:nvPr/>
            </p14:nvContentPartPr>
            <p14:xfrm>
              <a:off x="6607818" y="2174575"/>
              <a:ext cx="658080" cy="2160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9AFA2AB0-CA60-4C25-B19B-79AC41E456E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598818" y="2165935"/>
                <a:ext cx="675720" cy="233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8277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9512D3-837C-4429-8A15-417B1F2652C4}"/>
                  </a:ext>
                </a:extLst>
              </p14:cNvPr>
              <p14:cNvContentPartPr/>
              <p14:nvPr/>
            </p14:nvContentPartPr>
            <p14:xfrm>
              <a:off x="1163538" y="6248695"/>
              <a:ext cx="28440" cy="17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9512D3-837C-4429-8A15-417B1F2652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4538" y="6239695"/>
                <a:ext cx="4608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C8C1774-70AB-45F1-89B4-5925AA1EA4D4}"/>
                  </a:ext>
                </a:extLst>
              </p14:cNvPr>
              <p14:cNvContentPartPr/>
              <p14:nvPr/>
            </p14:nvContentPartPr>
            <p14:xfrm>
              <a:off x="973818" y="181865"/>
              <a:ext cx="101520" cy="197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C8C1774-70AB-45F1-89B4-5925AA1EA4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5178" y="172865"/>
                <a:ext cx="11916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622FDC1-535D-4F00-8D8A-0C2E5D9E14F6}"/>
                  </a:ext>
                </a:extLst>
              </p14:cNvPr>
              <p14:cNvContentPartPr/>
              <p14:nvPr/>
            </p14:nvContentPartPr>
            <p14:xfrm>
              <a:off x="698058" y="144065"/>
              <a:ext cx="201600" cy="222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622FDC1-535D-4F00-8D8A-0C2E5D9E14F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9058" y="135425"/>
                <a:ext cx="21924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87EAB6C-1601-42DF-B398-8B3E9A7E7203}"/>
                  </a:ext>
                </a:extLst>
              </p14:cNvPr>
              <p14:cNvContentPartPr/>
              <p14:nvPr/>
            </p14:nvContentPartPr>
            <p14:xfrm>
              <a:off x="1958418" y="261065"/>
              <a:ext cx="174240" cy="1407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87EAB6C-1601-42DF-B398-8B3E9A7E720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49778" y="252065"/>
                <a:ext cx="19188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4281A41-BC60-40ED-B4F7-821DED534652}"/>
                  </a:ext>
                </a:extLst>
              </p14:cNvPr>
              <p14:cNvContentPartPr/>
              <p14:nvPr/>
            </p14:nvContentPartPr>
            <p14:xfrm>
              <a:off x="2214378" y="297425"/>
              <a:ext cx="28440" cy="774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4281A41-BC60-40ED-B4F7-821DED53465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05738" y="288785"/>
                <a:ext cx="4608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960FAB4-B757-456D-983A-24282321989A}"/>
                  </a:ext>
                </a:extLst>
              </p14:cNvPr>
              <p14:cNvContentPartPr/>
              <p14:nvPr/>
            </p14:nvContentPartPr>
            <p14:xfrm>
              <a:off x="2220138" y="210305"/>
              <a:ext cx="23040" cy="165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960FAB4-B757-456D-983A-24282321989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11138" y="201665"/>
                <a:ext cx="4068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6369762-F4CE-46D5-8E25-53F1C9A7C141}"/>
                  </a:ext>
                </a:extLst>
              </p14:cNvPr>
              <p14:cNvContentPartPr/>
              <p14:nvPr/>
            </p14:nvContentPartPr>
            <p14:xfrm>
              <a:off x="1362258" y="181145"/>
              <a:ext cx="526320" cy="2070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6369762-F4CE-46D5-8E25-53F1C9A7C14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53618" y="172490"/>
                <a:ext cx="543960" cy="2246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FA4067F-7D1F-463A-8BF0-597C27C2BFF9}"/>
                  </a:ext>
                </a:extLst>
              </p14:cNvPr>
              <p14:cNvContentPartPr/>
              <p14:nvPr/>
            </p14:nvContentPartPr>
            <p14:xfrm>
              <a:off x="2314098" y="166745"/>
              <a:ext cx="502200" cy="2516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FA4067F-7D1F-463A-8BF0-597C27C2BFF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05098" y="158105"/>
                <a:ext cx="51984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F969FCEF-99BE-4A15-9C69-017F9388A8DF}"/>
                  </a:ext>
                </a:extLst>
              </p14:cNvPr>
              <p14:cNvContentPartPr/>
              <p14:nvPr/>
            </p14:nvContentPartPr>
            <p14:xfrm>
              <a:off x="5498658" y="134705"/>
              <a:ext cx="847800" cy="2415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F969FCEF-99BE-4A15-9C69-017F9388A8D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489658" y="126065"/>
                <a:ext cx="865440" cy="25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ADAE8CC-EAB2-4E25-8678-BCEF5A6D73B8}"/>
                  </a:ext>
                </a:extLst>
              </p14:cNvPr>
              <p14:cNvContentPartPr/>
              <p14:nvPr/>
            </p14:nvContentPartPr>
            <p14:xfrm>
              <a:off x="3591378" y="198425"/>
              <a:ext cx="1643760" cy="28152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ADAE8CC-EAB2-4E25-8678-BCEF5A6D73B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582736" y="189425"/>
                <a:ext cx="1661404" cy="2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DEB71B9-D233-4E30-B9F7-39058DDC6222}"/>
                  </a:ext>
                </a:extLst>
              </p14:cNvPr>
              <p14:cNvContentPartPr/>
              <p14:nvPr/>
            </p14:nvContentPartPr>
            <p14:xfrm>
              <a:off x="3026538" y="145505"/>
              <a:ext cx="253080" cy="3808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DEB71B9-D233-4E30-B9F7-39058DDC622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017538" y="136865"/>
                <a:ext cx="270720" cy="39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656D914A-1EF4-42EC-B057-C90DCC43FDA7}"/>
                  </a:ext>
                </a:extLst>
              </p14:cNvPr>
              <p14:cNvContentPartPr/>
              <p14:nvPr/>
            </p14:nvContentPartPr>
            <p14:xfrm>
              <a:off x="8215938" y="86825"/>
              <a:ext cx="781920" cy="20592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656D914A-1EF4-42EC-B057-C90DCC43FDA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206938" y="78200"/>
                <a:ext cx="799560" cy="22352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FCF45567-E916-4572-A001-260D2A02AAC8}"/>
                  </a:ext>
                </a:extLst>
              </p14:cNvPr>
              <p14:cNvContentPartPr/>
              <p14:nvPr/>
            </p14:nvContentPartPr>
            <p14:xfrm>
              <a:off x="7830738" y="61985"/>
              <a:ext cx="228240" cy="23004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FCF45567-E916-4572-A001-260D2A02AAC8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821738" y="52985"/>
                <a:ext cx="245880" cy="24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4AD189FA-0B85-4631-BCF9-23E3DEBB6A48}"/>
                  </a:ext>
                </a:extLst>
              </p14:cNvPr>
              <p14:cNvContentPartPr/>
              <p14:nvPr/>
            </p14:nvContentPartPr>
            <p14:xfrm>
              <a:off x="6941898" y="94745"/>
              <a:ext cx="774360" cy="15948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4AD189FA-0B85-4631-BCF9-23E3DEBB6A4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932898" y="85725"/>
                <a:ext cx="792000" cy="17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DE947BBA-991A-46D8-9B5A-6228B1E51D57}"/>
                  </a:ext>
                </a:extLst>
              </p14:cNvPr>
              <p14:cNvContentPartPr/>
              <p14:nvPr/>
            </p14:nvContentPartPr>
            <p14:xfrm>
              <a:off x="8367138" y="445385"/>
              <a:ext cx="247320" cy="11664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DE947BBA-991A-46D8-9B5A-6228B1E51D5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358498" y="436745"/>
                <a:ext cx="26496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0C962E95-E258-4B66-A723-0EBA490F7150}"/>
                  </a:ext>
                </a:extLst>
              </p14:cNvPr>
              <p14:cNvContentPartPr/>
              <p14:nvPr/>
            </p14:nvContentPartPr>
            <p14:xfrm>
              <a:off x="6978258" y="320105"/>
              <a:ext cx="711000" cy="25668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0C962E95-E258-4B66-A723-0EBA490F715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969614" y="311105"/>
                <a:ext cx="728649" cy="27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17" name="Ink 516">
                <a:extLst>
                  <a:ext uri="{FF2B5EF4-FFF2-40B4-BE49-F238E27FC236}">
                    <a16:creationId xmlns:a16="http://schemas.microsoft.com/office/drawing/2014/main" id="{041A9112-4411-4DD8-82CF-BE2AAB506BD1}"/>
                  </a:ext>
                </a:extLst>
              </p14:cNvPr>
              <p14:cNvContentPartPr/>
              <p14:nvPr/>
            </p14:nvContentPartPr>
            <p14:xfrm>
              <a:off x="4098294" y="6061018"/>
              <a:ext cx="91440" cy="91800"/>
            </p14:xfrm>
          </p:contentPart>
        </mc:Choice>
        <mc:Fallback>
          <p:pic>
            <p:nvPicPr>
              <p:cNvPr id="517" name="Ink 516">
                <a:extLst>
                  <a:ext uri="{FF2B5EF4-FFF2-40B4-BE49-F238E27FC236}">
                    <a16:creationId xmlns:a16="http://schemas.microsoft.com/office/drawing/2014/main" id="{041A9112-4411-4DD8-82CF-BE2AAB506BD1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089294" y="6052053"/>
                <a:ext cx="109080" cy="109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71" name="Ink 570">
                <a:extLst>
                  <a:ext uri="{FF2B5EF4-FFF2-40B4-BE49-F238E27FC236}">
                    <a16:creationId xmlns:a16="http://schemas.microsoft.com/office/drawing/2014/main" id="{6C64DBC4-4BB5-4334-A878-7B0886DED2C3}"/>
                  </a:ext>
                </a:extLst>
              </p14:cNvPr>
              <p14:cNvContentPartPr/>
              <p14:nvPr/>
            </p14:nvContentPartPr>
            <p14:xfrm>
              <a:off x="250218" y="641585"/>
              <a:ext cx="8955000" cy="5345280"/>
            </p14:xfrm>
          </p:contentPart>
        </mc:Choice>
        <mc:Fallback>
          <p:pic>
            <p:nvPicPr>
              <p:cNvPr id="571" name="Ink 570">
                <a:extLst>
                  <a:ext uri="{FF2B5EF4-FFF2-40B4-BE49-F238E27FC236}">
                    <a16:creationId xmlns:a16="http://schemas.microsoft.com/office/drawing/2014/main" id="{6C64DBC4-4BB5-4334-A878-7B0886DED2C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41218" y="632585"/>
                <a:ext cx="8972641" cy="536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EA1EFC-6D5F-43EF-86C3-17346497B988}"/>
                  </a:ext>
                </a:extLst>
              </p14:cNvPr>
              <p14:cNvContentPartPr/>
              <p14:nvPr/>
            </p14:nvContentPartPr>
            <p14:xfrm>
              <a:off x="5380786" y="5895039"/>
              <a:ext cx="194040" cy="116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EA1EFC-6D5F-43EF-86C3-17346497B98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372146" y="5886039"/>
                <a:ext cx="21168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9DD184E-3F32-4436-ADB2-DCB7EB43F318}"/>
                  </a:ext>
                </a:extLst>
              </p14:cNvPr>
              <p14:cNvContentPartPr/>
              <p14:nvPr/>
            </p14:nvContentPartPr>
            <p14:xfrm>
              <a:off x="2252386" y="5376279"/>
              <a:ext cx="11160" cy="224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9DD184E-3F32-4436-ADB2-DCB7EB43F31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243746" y="5367279"/>
                <a:ext cx="2880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A3717E5-D5F3-484D-BDF0-B3D5B3E93644}"/>
                  </a:ext>
                </a:extLst>
              </p14:cNvPr>
              <p14:cNvContentPartPr/>
              <p14:nvPr/>
            </p14:nvContentPartPr>
            <p14:xfrm>
              <a:off x="2351746" y="5580039"/>
              <a:ext cx="96840" cy="14148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A3717E5-D5F3-484D-BDF0-B3D5B3E9364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342746" y="5571399"/>
                <a:ext cx="11448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9C153DE-F644-415F-A4FA-A77C012437D7}"/>
                  </a:ext>
                </a:extLst>
              </p14:cNvPr>
              <p14:cNvContentPartPr/>
              <p14:nvPr/>
            </p14:nvContentPartPr>
            <p14:xfrm>
              <a:off x="2505466" y="5429559"/>
              <a:ext cx="148320" cy="3096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9C153DE-F644-415F-A4FA-A77C012437D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496826" y="5420559"/>
                <a:ext cx="16596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5DD015A-1F29-4A8A-9BB6-058523115DDA}"/>
                  </a:ext>
                </a:extLst>
              </p14:cNvPr>
              <p14:cNvContentPartPr/>
              <p14:nvPr/>
            </p14:nvContentPartPr>
            <p14:xfrm>
              <a:off x="8248510" y="1195966"/>
              <a:ext cx="237240" cy="1540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5DD015A-1F29-4A8A-9BB6-058523115DDA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239524" y="1187306"/>
                <a:ext cx="254853" cy="17176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350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79512D3-837C-4429-8A15-417B1F2652C4}"/>
                  </a:ext>
                </a:extLst>
              </p14:cNvPr>
              <p14:cNvContentPartPr/>
              <p14:nvPr/>
            </p14:nvContentPartPr>
            <p14:xfrm>
              <a:off x="1163538" y="6248695"/>
              <a:ext cx="28440" cy="176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79512D3-837C-4429-8A15-417B1F2652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4538" y="6239695"/>
                <a:ext cx="4608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8C8C1774-70AB-45F1-89B4-5925AA1EA4D4}"/>
                  </a:ext>
                </a:extLst>
              </p14:cNvPr>
              <p14:cNvContentPartPr/>
              <p14:nvPr/>
            </p14:nvContentPartPr>
            <p14:xfrm>
              <a:off x="973818" y="181865"/>
              <a:ext cx="101520" cy="1976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8C8C1774-70AB-45F1-89B4-5925AA1EA4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65178" y="172865"/>
                <a:ext cx="11916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622FDC1-535D-4F00-8D8A-0C2E5D9E14F6}"/>
                  </a:ext>
                </a:extLst>
              </p14:cNvPr>
              <p14:cNvContentPartPr/>
              <p14:nvPr/>
            </p14:nvContentPartPr>
            <p14:xfrm>
              <a:off x="698058" y="144065"/>
              <a:ext cx="201600" cy="2221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622FDC1-535D-4F00-8D8A-0C2E5D9E14F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9058" y="135425"/>
                <a:ext cx="21924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87EAB6C-1601-42DF-B398-8B3E9A7E7203}"/>
                  </a:ext>
                </a:extLst>
              </p14:cNvPr>
              <p14:cNvContentPartPr/>
              <p14:nvPr/>
            </p14:nvContentPartPr>
            <p14:xfrm>
              <a:off x="1958418" y="261065"/>
              <a:ext cx="174240" cy="1407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87EAB6C-1601-42DF-B398-8B3E9A7E720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49778" y="252065"/>
                <a:ext cx="19188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4281A41-BC60-40ED-B4F7-821DED534652}"/>
                  </a:ext>
                </a:extLst>
              </p14:cNvPr>
              <p14:cNvContentPartPr/>
              <p14:nvPr/>
            </p14:nvContentPartPr>
            <p14:xfrm>
              <a:off x="2214378" y="297425"/>
              <a:ext cx="28440" cy="774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4281A41-BC60-40ED-B4F7-821DED53465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05738" y="288785"/>
                <a:ext cx="4608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1960FAB4-B757-456D-983A-24282321989A}"/>
                  </a:ext>
                </a:extLst>
              </p14:cNvPr>
              <p14:cNvContentPartPr/>
              <p14:nvPr/>
            </p14:nvContentPartPr>
            <p14:xfrm>
              <a:off x="2220138" y="210305"/>
              <a:ext cx="23040" cy="165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1960FAB4-B757-456D-983A-24282321989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11138" y="201665"/>
                <a:ext cx="4068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26369762-F4CE-46D5-8E25-53F1C9A7C141}"/>
                  </a:ext>
                </a:extLst>
              </p14:cNvPr>
              <p14:cNvContentPartPr/>
              <p14:nvPr/>
            </p14:nvContentPartPr>
            <p14:xfrm>
              <a:off x="1362258" y="181145"/>
              <a:ext cx="526320" cy="20700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26369762-F4CE-46D5-8E25-53F1C9A7C14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53618" y="172490"/>
                <a:ext cx="543960" cy="2246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FA4067F-7D1F-463A-8BF0-597C27C2BFF9}"/>
                  </a:ext>
                </a:extLst>
              </p14:cNvPr>
              <p14:cNvContentPartPr/>
              <p14:nvPr/>
            </p14:nvContentPartPr>
            <p14:xfrm>
              <a:off x="2314098" y="166745"/>
              <a:ext cx="502200" cy="25164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FA4067F-7D1F-463A-8BF0-597C27C2BFF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305098" y="158105"/>
                <a:ext cx="51984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0ADAE8CC-EAB2-4E25-8678-BCEF5A6D73B8}"/>
                  </a:ext>
                </a:extLst>
              </p14:cNvPr>
              <p14:cNvContentPartPr/>
              <p14:nvPr/>
            </p14:nvContentPartPr>
            <p14:xfrm>
              <a:off x="3591378" y="198425"/>
              <a:ext cx="1268640" cy="28152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0ADAE8CC-EAB2-4E25-8678-BCEF5A6D73B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82375" y="189425"/>
                <a:ext cx="1286285" cy="2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CDEB71B9-D233-4E30-B9F7-39058DDC6222}"/>
                  </a:ext>
                </a:extLst>
              </p14:cNvPr>
              <p14:cNvContentPartPr/>
              <p14:nvPr/>
            </p14:nvContentPartPr>
            <p14:xfrm>
              <a:off x="3026538" y="145505"/>
              <a:ext cx="253080" cy="3808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CDEB71B9-D233-4E30-B9F7-39058DDC622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017538" y="136865"/>
                <a:ext cx="270720" cy="39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71" name="Ink 570">
                <a:extLst>
                  <a:ext uri="{FF2B5EF4-FFF2-40B4-BE49-F238E27FC236}">
                    <a16:creationId xmlns:a16="http://schemas.microsoft.com/office/drawing/2014/main" id="{6C64DBC4-4BB5-4334-A878-7B0886DED2C3}"/>
                  </a:ext>
                </a:extLst>
              </p14:cNvPr>
              <p14:cNvContentPartPr/>
              <p14:nvPr/>
            </p14:nvContentPartPr>
            <p14:xfrm>
              <a:off x="5865138" y="2955305"/>
              <a:ext cx="3340080" cy="2340360"/>
            </p14:xfrm>
          </p:contentPart>
        </mc:Choice>
        <mc:Fallback xmlns="">
          <p:pic>
            <p:nvPicPr>
              <p:cNvPr id="571" name="Ink 570">
                <a:extLst>
                  <a:ext uri="{FF2B5EF4-FFF2-40B4-BE49-F238E27FC236}">
                    <a16:creationId xmlns:a16="http://schemas.microsoft.com/office/drawing/2014/main" id="{6C64DBC4-4BB5-4334-A878-7B0886DED2C3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856138" y="2946305"/>
                <a:ext cx="3357720" cy="235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80CB3971-D1F5-4528-A9DC-3F1F009D0B1B}"/>
                  </a:ext>
                </a:extLst>
              </p14:cNvPr>
              <p14:cNvContentPartPr/>
              <p14:nvPr/>
            </p14:nvContentPartPr>
            <p14:xfrm>
              <a:off x="583218" y="784505"/>
              <a:ext cx="343080" cy="2239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80CB3971-D1F5-4528-A9DC-3F1F009D0B1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74578" y="775879"/>
                <a:ext cx="360720" cy="2415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62E93EB-F66C-4AA8-AC4C-102F5868B895}"/>
                  </a:ext>
                </a:extLst>
              </p14:cNvPr>
              <p14:cNvContentPartPr/>
              <p14:nvPr/>
            </p14:nvContentPartPr>
            <p14:xfrm>
              <a:off x="1572498" y="764345"/>
              <a:ext cx="251280" cy="2847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62E93EB-F66C-4AA8-AC4C-102F5868B89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563511" y="755345"/>
                <a:ext cx="268895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6E872397-DA2C-493B-A131-0A96D7656447}"/>
                  </a:ext>
                </a:extLst>
              </p14:cNvPr>
              <p14:cNvContentPartPr/>
              <p14:nvPr/>
            </p14:nvContentPartPr>
            <p14:xfrm>
              <a:off x="1077498" y="773705"/>
              <a:ext cx="315360" cy="3121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6E872397-DA2C-493B-A131-0A96D765644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068858" y="764705"/>
                <a:ext cx="333000" cy="32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16" name="Ink 515">
                <a:extLst>
                  <a:ext uri="{FF2B5EF4-FFF2-40B4-BE49-F238E27FC236}">
                    <a16:creationId xmlns:a16="http://schemas.microsoft.com/office/drawing/2014/main" id="{BC8AFFEF-40E5-4030-ADC6-BA8536CCE220}"/>
                  </a:ext>
                </a:extLst>
              </p14:cNvPr>
              <p14:cNvContentPartPr/>
              <p14:nvPr/>
            </p14:nvContentPartPr>
            <p14:xfrm>
              <a:off x="2007378" y="727265"/>
              <a:ext cx="306720" cy="236880"/>
            </p14:xfrm>
          </p:contentPart>
        </mc:Choice>
        <mc:Fallback xmlns="">
          <p:pic>
            <p:nvPicPr>
              <p:cNvPr id="516" name="Ink 515">
                <a:extLst>
                  <a:ext uri="{FF2B5EF4-FFF2-40B4-BE49-F238E27FC236}">
                    <a16:creationId xmlns:a16="http://schemas.microsoft.com/office/drawing/2014/main" id="{BC8AFFEF-40E5-4030-ADC6-BA8536CCE22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998728" y="718265"/>
                <a:ext cx="324381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521" name="Ink 520">
                <a:extLst>
                  <a:ext uri="{FF2B5EF4-FFF2-40B4-BE49-F238E27FC236}">
                    <a16:creationId xmlns:a16="http://schemas.microsoft.com/office/drawing/2014/main" id="{97DAE08D-344A-4612-993F-F3607CC65E80}"/>
                  </a:ext>
                </a:extLst>
              </p14:cNvPr>
              <p14:cNvContentPartPr/>
              <p14:nvPr/>
            </p14:nvContentPartPr>
            <p14:xfrm>
              <a:off x="2434338" y="726185"/>
              <a:ext cx="867240" cy="207720"/>
            </p14:xfrm>
          </p:contentPart>
        </mc:Choice>
        <mc:Fallback xmlns="">
          <p:pic>
            <p:nvPicPr>
              <p:cNvPr id="521" name="Ink 520">
                <a:extLst>
                  <a:ext uri="{FF2B5EF4-FFF2-40B4-BE49-F238E27FC236}">
                    <a16:creationId xmlns:a16="http://schemas.microsoft.com/office/drawing/2014/main" id="{97DAE08D-344A-4612-993F-F3607CC65E8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425694" y="717185"/>
                <a:ext cx="884887" cy="22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28" name="Ink 527">
                <a:extLst>
                  <a:ext uri="{FF2B5EF4-FFF2-40B4-BE49-F238E27FC236}">
                    <a16:creationId xmlns:a16="http://schemas.microsoft.com/office/drawing/2014/main" id="{1380EEA2-4772-4DB4-BCB6-F8D82DDB2972}"/>
                  </a:ext>
                </a:extLst>
              </p14:cNvPr>
              <p14:cNvContentPartPr/>
              <p14:nvPr/>
            </p14:nvContentPartPr>
            <p14:xfrm>
              <a:off x="3451698" y="725825"/>
              <a:ext cx="834120" cy="292320"/>
            </p14:xfrm>
          </p:contentPart>
        </mc:Choice>
        <mc:Fallback xmlns="">
          <p:pic>
            <p:nvPicPr>
              <p:cNvPr id="528" name="Ink 527">
                <a:extLst>
                  <a:ext uri="{FF2B5EF4-FFF2-40B4-BE49-F238E27FC236}">
                    <a16:creationId xmlns:a16="http://schemas.microsoft.com/office/drawing/2014/main" id="{1380EEA2-4772-4DB4-BCB6-F8D82DDB297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443058" y="717185"/>
                <a:ext cx="851760" cy="30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537" name="Ink 536">
                <a:extLst>
                  <a:ext uri="{FF2B5EF4-FFF2-40B4-BE49-F238E27FC236}">
                    <a16:creationId xmlns:a16="http://schemas.microsoft.com/office/drawing/2014/main" id="{A5414362-0FBF-4623-A813-C600F0693FF7}"/>
                  </a:ext>
                </a:extLst>
              </p14:cNvPr>
              <p14:cNvContentPartPr/>
              <p14:nvPr/>
            </p14:nvContentPartPr>
            <p14:xfrm>
              <a:off x="4485258" y="815105"/>
              <a:ext cx="330120" cy="84960"/>
            </p14:xfrm>
          </p:contentPart>
        </mc:Choice>
        <mc:Fallback xmlns="">
          <p:pic>
            <p:nvPicPr>
              <p:cNvPr id="537" name="Ink 536">
                <a:extLst>
                  <a:ext uri="{FF2B5EF4-FFF2-40B4-BE49-F238E27FC236}">
                    <a16:creationId xmlns:a16="http://schemas.microsoft.com/office/drawing/2014/main" id="{A5414362-0FBF-4623-A813-C600F0693FF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476618" y="806105"/>
                <a:ext cx="34776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542" name="Ink 541">
                <a:extLst>
                  <a:ext uri="{FF2B5EF4-FFF2-40B4-BE49-F238E27FC236}">
                    <a16:creationId xmlns:a16="http://schemas.microsoft.com/office/drawing/2014/main" id="{43B0FE11-56BE-4D45-BFC2-FADD8DC71D27}"/>
                  </a:ext>
                </a:extLst>
              </p14:cNvPr>
              <p14:cNvContentPartPr/>
              <p14:nvPr/>
            </p14:nvContentPartPr>
            <p14:xfrm>
              <a:off x="5910498" y="649865"/>
              <a:ext cx="185760" cy="309240"/>
            </p14:xfrm>
          </p:contentPart>
        </mc:Choice>
        <mc:Fallback xmlns="">
          <p:pic>
            <p:nvPicPr>
              <p:cNvPr id="542" name="Ink 541">
                <a:extLst>
                  <a:ext uri="{FF2B5EF4-FFF2-40B4-BE49-F238E27FC236}">
                    <a16:creationId xmlns:a16="http://schemas.microsoft.com/office/drawing/2014/main" id="{43B0FE11-56BE-4D45-BFC2-FADD8DC71D27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901498" y="640865"/>
                <a:ext cx="20340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543" name="Ink 542">
                <a:extLst>
                  <a:ext uri="{FF2B5EF4-FFF2-40B4-BE49-F238E27FC236}">
                    <a16:creationId xmlns:a16="http://schemas.microsoft.com/office/drawing/2014/main" id="{ACD38868-582D-47DF-979C-4DDB7B5E441E}"/>
                  </a:ext>
                </a:extLst>
              </p14:cNvPr>
              <p14:cNvContentPartPr/>
              <p14:nvPr/>
            </p14:nvContentPartPr>
            <p14:xfrm>
              <a:off x="4963698" y="663185"/>
              <a:ext cx="790200" cy="331920"/>
            </p14:xfrm>
          </p:contentPart>
        </mc:Choice>
        <mc:Fallback xmlns="">
          <p:pic>
            <p:nvPicPr>
              <p:cNvPr id="543" name="Ink 542">
                <a:extLst>
                  <a:ext uri="{FF2B5EF4-FFF2-40B4-BE49-F238E27FC236}">
                    <a16:creationId xmlns:a16="http://schemas.microsoft.com/office/drawing/2014/main" id="{ACD38868-582D-47DF-979C-4DDB7B5E441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954702" y="654185"/>
                <a:ext cx="807832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1FDA830B-D18E-4237-B289-EE4D0D980064}"/>
                  </a:ext>
                </a:extLst>
              </p14:cNvPr>
              <p14:cNvContentPartPr/>
              <p14:nvPr/>
            </p14:nvContentPartPr>
            <p14:xfrm>
              <a:off x="6768018" y="4804265"/>
              <a:ext cx="109440" cy="15480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1FDA830B-D18E-4237-B289-EE4D0D980064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59018" y="4795265"/>
                <a:ext cx="127080" cy="17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70A93434-6465-428F-86E7-7F999A92EC70}"/>
                  </a:ext>
                </a:extLst>
              </p14:cNvPr>
              <p14:cNvContentPartPr/>
              <p14:nvPr/>
            </p14:nvContentPartPr>
            <p14:xfrm>
              <a:off x="6575778" y="4876265"/>
              <a:ext cx="123480" cy="16956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70A93434-6465-428F-86E7-7F999A92EC70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566778" y="4867643"/>
                <a:ext cx="141120" cy="1871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6312DF01-2C40-4BEC-85CE-96C21E0473EF}"/>
                  </a:ext>
                </a:extLst>
              </p14:cNvPr>
              <p14:cNvContentPartPr/>
              <p14:nvPr/>
            </p14:nvContentPartPr>
            <p14:xfrm>
              <a:off x="895698" y="1211105"/>
              <a:ext cx="908280" cy="33084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6312DF01-2C40-4BEC-85CE-96C21E0473E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887058" y="1202465"/>
                <a:ext cx="925920" cy="3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4E940223-D187-40BF-BF38-9AA405661765}"/>
                  </a:ext>
                </a:extLst>
              </p14:cNvPr>
              <p14:cNvContentPartPr/>
              <p14:nvPr/>
            </p14:nvContentPartPr>
            <p14:xfrm>
              <a:off x="1896138" y="1360145"/>
              <a:ext cx="170640" cy="468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4E940223-D187-40BF-BF38-9AA405661765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887138" y="1351505"/>
                <a:ext cx="18828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2FDF998B-9B31-4795-993F-994217561632}"/>
                  </a:ext>
                </a:extLst>
              </p14:cNvPr>
              <p14:cNvContentPartPr/>
              <p14:nvPr/>
            </p14:nvContentPartPr>
            <p14:xfrm>
              <a:off x="1916298" y="1409465"/>
              <a:ext cx="129600" cy="5760"/>
            </p14:xfrm>
          </p:contentPart>
        </mc:Choice>
        <mc:Fallback xmlns=""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2FDF998B-9B31-4795-993F-994217561632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1907298" y="1400465"/>
                <a:ext cx="14724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546" name="Ink 545">
                <a:extLst>
                  <a:ext uri="{FF2B5EF4-FFF2-40B4-BE49-F238E27FC236}">
                    <a16:creationId xmlns:a16="http://schemas.microsoft.com/office/drawing/2014/main" id="{017711E9-87F5-42FE-A47A-869604780727}"/>
                  </a:ext>
                </a:extLst>
              </p14:cNvPr>
              <p14:cNvContentPartPr/>
              <p14:nvPr/>
            </p14:nvContentPartPr>
            <p14:xfrm>
              <a:off x="2181258" y="1188785"/>
              <a:ext cx="720720" cy="378000"/>
            </p14:xfrm>
          </p:contentPart>
        </mc:Choice>
        <mc:Fallback xmlns="">
          <p:pic>
            <p:nvPicPr>
              <p:cNvPr id="546" name="Ink 545">
                <a:extLst>
                  <a:ext uri="{FF2B5EF4-FFF2-40B4-BE49-F238E27FC236}">
                    <a16:creationId xmlns:a16="http://schemas.microsoft.com/office/drawing/2014/main" id="{017711E9-87F5-42FE-A47A-86960478072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172262" y="1179785"/>
                <a:ext cx="738351" cy="39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562" name="Ink 561">
                <a:extLst>
                  <a:ext uri="{FF2B5EF4-FFF2-40B4-BE49-F238E27FC236}">
                    <a16:creationId xmlns:a16="http://schemas.microsoft.com/office/drawing/2014/main" id="{E1181591-4752-45BB-B231-35EF309D4679}"/>
                  </a:ext>
                </a:extLst>
              </p14:cNvPr>
              <p14:cNvContentPartPr/>
              <p14:nvPr/>
            </p14:nvContentPartPr>
            <p14:xfrm>
              <a:off x="3025818" y="1149905"/>
              <a:ext cx="1147320" cy="424800"/>
            </p14:xfrm>
          </p:contentPart>
        </mc:Choice>
        <mc:Fallback xmlns="">
          <p:pic>
            <p:nvPicPr>
              <p:cNvPr id="562" name="Ink 561">
                <a:extLst>
                  <a:ext uri="{FF2B5EF4-FFF2-40B4-BE49-F238E27FC236}">
                    <a16:creationId xmlns:a16="http://schemas.microsoft.com/office/drawing/2014/main" id="{E1181591-4752-45BB-B231-35EF309D4679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016818" y="1140905"/>
                <a:ext cx="1164960" cy="4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563" name="Ink 562">
                <a:extLst>
                  <a:ext uri="{FF2B5EF4-FFF2-40B4-BE49-F238E27FC236}">
                    <a16:creationId xmlns:a16="http://schemas.microsoft.com/office/drawing/2014/main" id="{EFA5F804-7104-4E17-9AB8-E6B6A84C2670}"/>
                  </a:ext>
                </a:extLst>
              </p14:cNvPr>
              <p14:cNvContentPartPr/>
              <p14:nvPr/>
            </p14:nvContentPartPr>
            <p14:xfrm>
              <a:off x="7604298" y="4039265"/>
              <a:ext cx="20520" cy="9000"/>
            </p14:xfrm>
          </p:contentPart>
        </mc:Choice>
        <mc:Fallback xmlns="">
          <p:pic>
            <p:nvPicPr>
              <p:cNvPr id="563" name="Ink 562">
                <a:extLst>
                  <a:ext uri="{FF2B5EF4-FFF2-40B4-BE49-F238E27FC236}">
                    <a16:creationId xmlns:a16="http://schemas.microsoft.com/office/drawing/2014/main" id="{EFA5F804-7104-4E17-9AB8-E6B6A84C2670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595658" y="4030265"/>
                <a:ext cx="3816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564" name="Ink 563">
                <a:extLst>
                  <a:ext uri="{FF2B5EF4-FFF2-40B4-BE49-F238E27FC236}">
                    <a16:creationId xmlns:a16="http://schemas.microsoft.com/office/drawing/2014/main" id="{5D607601-05E9-47F2-AFF3-923E3A997A8D}"/>
                  </a:ext>
                </a:extLst>
              </p14:cNvPr>
              <p14:cNvContentPartPr/>
              <p14:nvPr/>
            </p14:nvContentPartPr>
            <p14:xfrm>
              <a:off x="7419618" y="4043945"/>
              <a:ext cx="100440" cy="22320"/>
            </p14:xfrm>
          </p:contentPart>
        </mc:Choice>
        <mc:Fallback xmlns="">
          <p:pic>
            <p:nvPicPr>
              <p:cNvPr id="564" name="Ink 563">
                <a:extLst>
                  <a:ext uri="{FF2B5EF4-FFF2-40B4-BE49-F238E27FC236}">
                    <a16:creationId xmlns:a16="http://schemas.microsoft.com/office/drawing/2014/main" id="{5D607601-05E9-47F2-AFF3-923E3A997A8D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7410618" y="4035305"/>
                <a:ext cx="11808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565" name="Ink 564">
                <a:extLst>
                  <a:ext uri="{FF2B5EF4-FFF2-40B4-BE49-F238E27FC236}">
                    <a16:creationId xmlns:a16="http://schemas.microsoft.com/office/drawing/2014/main" id="{ABB939BC-4D85-4357-B7BE-413081468D05}"/>
                  </a:ext>
                </a:extLst>
              </p14:cNvPr>
              <p14:cNvContentPartPr/>
              <p14:nvPr/>
            </p14:nvContentPartPr>
            <p14:xfrm>
              <a:off x="7135578" y="4088585"/>
              <a:ext cx="201960" cy="166680"/>
            </p14:xfrm>
          </p:contentPart>
        </mc:Choice>
        <mc:Fallback xmlns="">
          <p:pic>
            <p:nvPicPr>
              <p:cNvPr id="565" name="Ink 564">
                <a:extLst>
                  <a:ext uri="{FF2B5EF4-FFF2-40B4-BE49-F238E27FC236}">
                    <a16:creationId xmlns:a16="http://schemas.microsoft.com/office/drawing/2014/main" id="{ABB939BC-4D85-4357-B7BE-413081468D0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126938" y="4079585"/>
                <a:ext cx="21960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566" name="Ink 565">
                <a:extLst>
                  <a:ext uri="{FF2B5EF4-FFF2-40B4-BE49-F238E27FC236}">
                    <a16:creationId xmlns:a16="http://schemas.microsoft.com/office/drawing/2014/main" id="{C2A0ED60-D299-48F8-A9FC-7076EA50CCE3}"/>
                  </a:ext>
                </a:extLst>
              </p14:cNvPr>
              <p14:cNvContentPartPr/>
              <p14:nvPr/>
            </p14:nvContentPartPr>
            <p14:xfrm>
              <a:off x="7085178" y="4318985"/>
              <a:ext cx="60840" cy="219240"/>
            </p14:xfrm>
          </p:contentPart>
        </mc:Choice>
        <mc:Fallback xmlns="">
          <p:pic>
            <p:nvPicPr>
              <p:cNvPr id="566" name="Ink 565">
                <a:extLst>
                  <a:ext uri="{FF2B5EF4-FFF2-40B4-BE49-F238E27FC236}">
                    <a16:creationId xmlns:a16="http://schemas.microsoft.com/office/drawing/2014/main" id="{C2A0ED60-D299-48F8-A9FC-7076EA50CCE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076178" y="4309985"/>
                <a:ext cx="78480" cy="2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567" name="Ink 566">
                <a:extLst>
                  <a:ext uri="{FF2B5EF4-FFF2-40B4-BE49-F238E27FC236}">
                    <a16:creationId xmlns:a16="http://schemas.microsoft.com/office/drawing/2014/main" id="{4B9BF083-CDC1-45B8-B311-20952B5719F0}"/>
                  </a:ext>
                </a:extLst>
              </p14:cNvPr>
              <p14:cNvContentPartPr/>
              <p14:nvPr/>
            </p14:nvContentPartPr>
            <p14:xfrm>
              <a:off x="7212258" y="4601945"/>
              <a:ext cx="55080" cy="20160"/>
            </p14:xfrm>
          </p:contentPart>
        </mc:Choice>
        <mc:Fallback xmlns="">
          <p:pic>
            <p:nvPicPr>
              <p:cNvPr id="567" name="Ink 566">
                <a:extLst>
                  <a:ext uri="{FF2B5EF4-FFF2-40B4-BE49-F238E27FC236}">
                    <a16:creationId xmlns:a16="http://schemas.microsoft.com/office/drawing/2014/main" id="{4B9BF083-CDC1-45B8-B311-20952B5719F0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203258" y="4593305"/>
                <a:ext cx="7272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568" name="Ink 567">
                <a:extLst>
                  <a:ext uri="{FF2B5EF4-FFF2-40B4-BE49-F238E27FC236}">
                    <a16:creationId xmlns:a16="http://schemas.microsoft.com/office/drawing/2014/main" id="{8F79A81C-FAB5-4325-AB2F-59879AC3E7BE}"/>
                  </a:ext>
                </a:extLst>
              </p14:cNvPr>
              <p14:cNvContentPartPr/>
              <p14:nvPr/>
            </p14:nvContentPartPr>
            <p14:xfrm>
              <a:off x="7389378" y="4656305"/>
              <a:ext cx="129600" cy="12240"/>
            </p14:xfrm>
          </p:contentPart>
        </mc:Choice>
        <mc:Fallback xmlns="">
          <p:pic>
            <p:nvPicPr>
              <p:cNvPr id="568" name="Ink 567">
                <a:extLst>
                  <a:ext uri="{FF2B5EF4-FFF2-40B4-BE49-F238E27FC236}">
                    <a16:creationId xmlns:a16="http://schemas.microsoft.com/office/drawing/2014/main" id="{8F79A81C-FAB5-4325-AB2F-59879AC3E7BE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380738" y="4647665"/>
                <a:ext cx="14724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569" name="Ink 568">
                <a:extLst>
                  <a:ext uri="{FF2B5EF4-FFF2-40B4-BE49-F238E27FC236}">
                    <a16:creationId xmlns:a16="http://schemas.microsoft.com/office/drawing/2014/main" id="{F53D96B6-9FCA-47C6-8C2D-559158DA830E}"/>
                  </a:ext>
                </a:extLst>
              </p14:cNvPr>
              <p14:cNvContentPartPr/>
              <p14:nvPr/>
            </p14:nvContentPartPr>
            <p14:xfrm>
              <a:off x="7616538" y="4572425"/>
              <a:ext cx="126360" cy="63000"/>
            </p14:xfrm>
          </p:contentPart>
        </mc:Choice>
        <mc:Fallback xmlns="">
          <p:pic>
            <p:nvPicPr>
              <p:cNvPr id="569" name="Ink 568">
                <a:extLst>
                  <a:ext uri="{FF2B5EF4-FFF2-40B4-BE49-F238E27FC236}">
                    <a16:creationId xmlns:a16="http://schemas.microsoft.com/office/drawing/2014/main" id="{F53D96B6-9FCA-47C6-8C2D-559158DA830E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607898" y="4563785"/>
                <a:ext cx="14400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570" name="Ink 569">
                <a:extLst>
                  <a:ext uri="{FF2B5EF4-FFF2-40B4-BE49-F238E27FC236}">
                    <a16:creationId xmlns:a16="http://schemas.microsoft.com/office/drawing/2014/main" id="{F96A01E0-23D5-435B-AA44-3862BB772110}"/>
                  </a:ext>
                </a:extLst>
              </p14:cNvPr>
              <p14:cNvContentPartPr/>
              <p14:nvPr/>
            </p14:nvContentPartPr>
            <p14:xfrm>
              <a:off x="7777818" y="4205225"/>
              <a:ext cx="42840" cy="302040"/>
            </p14:xfrm>
          </p:contentPart>
        </mc:Choice>
        <mc:Fallback xmlns="">
          <p:pic>
            <p:nvPicPr>
              <p:cNvPr id="570" name="Ink 569">
                <a:extLst>
                  <a:ext uri="{FF2B5EF4-FFF2-40B4-BE49-F238E27FC236}">
                    <a16:creationId xmlns:a16="http://schemas.microsoft.com/office/drawing/2014/main" id="{F96A01E0-23D5-435B-AA44-3862BB772110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769178" y="4196585"/>
                <a:ext cx="60480" cy="3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ABA9071D-3FF6-471F-AD98-97A45CC2233F}"/>
                  </a:ext>
                </a:extLst>
              </p14:cNvPr>
              <p14:cNvContentPartPr/>
              <p14:nvPr/>
            </p14:nvContentPartPr>
            <p14:xfrm>
              <a:off x="8813178" y="1171865"/>
              <a:ext cx="329760" cy="309960"/>
            </p14:xfrm>
          </p:contentPart>
        </mc:Choice>
        <mc:Fallback xmlns=""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ABA9071D-3FF6-471F-AD98-97A45CC2233F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8804529" y="1162875"/>
                <a:ext cx="347419" cy="3275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606" name="Ink 605">
                <a:extLst>
                  <a:ext uri="{FF2B5EF4-FFF2-40B4-BE49-F238E27FC236}">
                    <a16:creationId xmlns:a16="http://schemas.microsoft.com/office/drawing/2014/main" id="{EFE26468-FEBA-4833-88A7-C0416B55F3E8}"/>
                  </a:ext>
                </a:extLst>
              </p14:cNvPr>
              <p14:cNvContentPartPr/>
              <p14:nvPr/>
            </p14:nvContentPartPr>
            <p14:xfrm>
              <a:off x="1930698" y="1888265"/>
              <a:ext cx="128520" cy="7920"/>
            </p14:xfrm>
          </p:contentPart>
        </mc:Choice>
        <mc:Fallback xmlns="">
          <p:pic>
            <p:nvPicPr>
              <p:cNvPr id="606" name="Ink 605">
                <a:extLst>
                  <a:ext uri="{FF2B5EF4-FFF2-40B4-BE49-F238E27FC236}">
                    <a16:creationId xmlns:a16="http://schemas.microsoft.com/office/drawing/2014/main" id="{EFE26468-FEBA-4833-88A7-C0416B55F3E8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921698" y="1879265"/>
                <a:ext cx="14616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607" name="Ink 606">
                <a:extLst>
                  <a:ext uri="{FF2B5EF4-FFF2-40B4-BE49-F238E27FC236}">
                    <a16:creationId xmlns:a16="http://schemas.microsoft.com/office/drawing/2014/main" id="{71604141-D39B-4011-88EA-CD77446D6DAE}"/>
                  </a:ext>
                </a:extLst>
              </p14:cNvPr>
              <p14:cNvContentPartPr/>
              <p14:nvPr/>
            </p14:nvContentPartPr>
            <p14:xfrm>
              <a:off x="1956258" y="1950545"/>
              <a:ext cx="115200" cy="5400"/>
            </p14:xfrm>
          </p:contentPart>
        </mc:Choice>
        <mc:Fallback xmlns="">
          <p:pic>
            <p:nvPicPr>
              <p:cNvPr id="607" name="Ink 606">
                <a:extLst>
                  <a:ext uri="{FF2B5EF4-FFF2-40B4-BE49-F238E27FC236}">
                    <a16:creationId xmlns:a16="http://schemas.microsoft.com/office/drawing/2014/main" id="{71604141-D39B-4011-88EA-CD77446D6DAE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947258" y="1941905"/>
                <a:ext cx="1328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612" name="Ink 611">
                <a:extLst>
                  <a:ext uri="{FF2B5EF4-FFF2-40B4-BE49-F238E27FC236}">
                    <a16:creationId xmlns:a16="http://schemas.microsoft.com/office/drawing/2014/main" id="{CD37B26D-FD22-4E24-9785-F3C966D18FB2}"/>
                  </a:ext>
                </a:extLst>
              </p14:cNvPr>
              <p14:cNvContentPartPr/>
              <p14:nvPr/>
            </p14:nvContentPartPr>
            <p14:xfrm>
              <a:off x="873738" y="1746065"/>
              <a:ext cx="876600" cy="379080"/>
            </p14:xfrm>
          </p:contentPart>
        </mc:Choice>
        <mc:Fallback xmlns="">
          <p:pic>
            <p:nvPicPr>
              <p:cNvPr id="612" name="Ink 611">
                <a:extLst>
                  <a:ext uri="{FF2B5EF4-FFF2-40B4-BE49-F238E27FC236}">
                    <a16:creationId xmlns:a16="http://schemas.microsoft.com/office/drawing/2014/main" id="{CD37B26D-FD22-4E24-9785-F3C966D18FB2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865102" y="1737074"/>
                <a:ext cx="894233" cy="3967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638" name="Ink 637">
                <a:extLst>
                  <a:ext uri="{FF2B5EF4-FFF2-40B4-BE49-F238E27FC236}">
                    <a16:creationId xmlns:a16="http://schemas.microsoft.com/office/drawing/2014/main" id="{F34F22B3-A0B2-46F1-B722-6F8B0ACEC418}"/>
                  </a:ext>
                </a:extLst>
              </p14:cNvPr>
              <p14:cNvContentPartPr/>
              <p14:nvPr/>
            </p14:nvContentPartPr>
            <p14:xfrm>
              <a:off x="6030738" y="1041545"/>
              <a:ext cx="2659680" cy="1601640"/>
            </p14:xfrm>
          </p:contentPart>
        </mc:Choice>
        <mc:Fallback xmlns="">
          <p:pic>
            <p:nvPicPr>
              <p:cNvPr id="638" name="Ink 637">
                <a:extLst>
                  <a:ext uri="{FF2B5EF4-FFF2-40B4-BE49-F238E27FC236}">
                    <a16:creationId xmlns:a16="http://schemas.microsoft.com/office/drawing/2014/main" id="{F34F22B3-A0B2-46F1-B722-6F8B0ACEC418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022097" y="1032547"/>
                <a:ext cx="2677322" cy="16192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656" name="Ink 655">
                <a:extLst>
                  <a:ext uri="{FF2B5EF4-FFF2-40B4-BE49-F238E27FC236}">
                    <a16:creationId xmlns:a16="http://schemas.microsoft.com/office/drawing/2014/main" id="{12EAFB55-ADE9-4285-AF98-30C5254345EF}"/>
                  </a:ext>
                </a:extLst>
              </p14:cNvPr>
              <p14:cNvContentPartPr/>
              <p14:nvPr/>
            </p14:nvContentPartPr>
            <p14:xfrm>
              <a:off x="2196738" y="1676225"/>
              <a:ext cx="1847160" cy="512640"/>
            </p14:xfrm>
          </p:contentPart>
        </mc:Choice>
        <mc:Fallback xmlns="">
          <p:pic>
            <p:nvPicPr>
              <p:cNvPr id="656" name="Ink 655">
                <a:extLst>
                  <a:ext uri="{FF2B5EF4-FFF2-40B4-BE49-F238E27FC236}">
                    <a16:creationId xmlns:a16="http://schemas.microsoft.com/office/drawing/2014/main" id="{12EAFB55-ADE9-4285-AF98-30C5254345EF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188098" y="1667225"/>
                <a:ext cx="1864800" cy="53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657" name="Ink 656">
                <a:extLst>
                  <a:ext uri="{FF2B5EF4-FFF2-40B4-BE49-F238E27FC236}">
                    <a16:creationId xmlns:a16="http://schemas.microsoft.com/office/drawing/2014/main" id="{033F65FE-26E9-465E-A818-1C08CE49F90E}"/>
                  </a:ext>
                </a:extLst>
              </p14:cNvPr>
              <p14:cNvContentPartPr/>
              <p14:nvPr/>
            </p14:nvContentPartPr>
            <p14:xfrm>
              <a:off x="1963818" y="2468585"/>
              <a:ext cx="145080" cy="9360"/>
            </p14:xfrm>
          </p:contentPart>
        </mc:Choice>
        <mc:Fallback xmlns="">
          <p:pic>
            <p:nvPicPr>
              <p:cNvPr id="657" name="Ink 656">
                <a:extLst>
                  <a:ext uri="{FF2B5EF4-FFF2-40B4-BE49-F238E27FC236}">
                    <a16:creationId xmlns:a16="http://schemas.microsoft.com/office/drawing/2014/main" id="{033F65FE-26E9-465E-A818-1C08CE49F90E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1955178" y="2459585"/>
                <a:ext cx="16272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658" name="Ink 657">
                <a:extLst>
                  <a:ext uri="{FF2B5EF4-FFF2-40B4-BE49-F238E27FC236}">
                    <a16:creationId xmlns:a16="http://schemas.microsoft.com/office/drawing/2014/main" id="{435BA9E6-673F-4FC4-854A-AC531F4A821A}"/>
                  </a:ext>
                </a:extLst>
              </p14:cNvPr>
              <p14:cNvContentPartPr/>
              <p14:nvPr/>
            </p14:nvContentPartPr>
            <p14:xfrm>
              <a:off x="1969578" y="2523665"/>
              <a:ext cx="149400" cy="9360"/>
            </p14:xfrm>
          </p:contentPart>
        </mc:Choice>
        <mc:Fallback xmlns="">
          <p:pic>
            <p:nvPicPr>
              <p:cNvPr id="658" name="Ink 657">
                <a:extLst>
                  <a:ext uri="{FF2B5EF4-FFF2-40B4-BE49-F238E27FC236}">
                    <a16:creationId xmlns:a16="http://schemas.microsoft.com/office/drawing/2014/main" id="{435BA9E6-673F-4FC4-854A-AC531F4A821A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1960938" y="2514665"/>
                <a:ext cx="16704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662" name="Ink 661">
                <a:extLst>
                  <a:ext uri="{FF2B5EF4-FFF2-40B4-BE49-F238E27FC236}">
                    <a16:creationId xmlns:a16="http://schemas.microsoft.com/office/drawing/2014/main" id="{157D1531-A3A1-4647-B11C-04F7F8377EB0}"/>
                  </a:ext>
                </a:extLst>
              </p14:cNvPr>
              <p14:cNvContentPartPr/>
              <p14:nvPr/>
            </p14:nvContentPartPr>
            <p14:xfrm>
              <a:off x="2233458" y="2352305"/>
              <a:ext cx="386280" cy="280080"/>
            </p14:xfrm>
          </p:contentPart>
        </mc:Choice>
        <mc:Fallback xmlns="">
          <p:pic>
            <p:nvPicPr>
              <p:cNvPr id="662" name="Ink 661">
                <a:extLst>
                  <a:ext uri="{FF2B5EF4-FFF2-40B4-BE49-F238E27FC236}">
                    <a16:creationId xmlns:a16="http://schemas.microsoft.com/office/drawing/2014/main" id="{157D1531-A3A1-4647-B11C-04F7F8377EB0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2224818" y="2343305"/>
                <a:ext cx="403920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670" name="Ink 669">
                <a:extLst>
                  <a:ext uri="{FF2B5EF4-FFF2-40B4-BE49-F238E27FC236}">
                    <a16:creationId xmlns:a16="http://schemas.microsoft.com/office/drawing/2014/main" id="{ECB98ED8-AD3D-4FE3-976E-8FB41324A5E0}"/>
                  </a:ext>
                </a:extLst>
              </p14:cNvPr>
              <p14:cNvContentPartPr/>
              <p14:nvPr/>
            </p14:nvContentPartPr>
            <p14:xfrm>
              <a:off x="2826738" y="2661545"/>
              <a:ext cx="151920" cy="82080"/>
            </p14:xfrm>
          </p:contentPart>
        </mc:Choice>
        <mc:Fallback xmlns="">
          <p:pic>
            <p:nvPicPr>
              <p:cNvPr id="670" name="Ink 669">
                <a:extLst>
                  <a:ext uri="{FF2B5EF4-FFF2-40B4-BE49-F238E27FC236}">
                    <a16:creationId xmlns:a16="http://schemas.microsoft.com/office/drawing/2014/main" id="{ECB98ED8-AD3D-4FE3-976E-8FB41324A5E0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2818098" y="2652545"/>
                <a:ext cx="169560" cy="9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675" name="Ink 674">
                <a:extLst>
                  <a:ext uri="{FF2B5EF4-FFF2-40B4-BE49-F238E27FC236}">
                    <a16:creationId xmlns:a16="http://schemas.microsoft.com/office/drawing/2014/main" id="{51457AE7-E06F-4C78-B9A5-956E8BAB841E}"/>
                  </a:ext>
                </a:extLst>
              </p14:cNvPr>
              <p14:cNvContentPartPr/>
              <p14:nvPr/>
            </p14:nvContentPartPr>
            <p14:xfrm>
              <a:off x="3071178" y="2611505"/>
              <a:ext cx="271080" cy="250920"/>
            </p14:xfrm>
          </p:contentPart>
        </mc:Choice>
        <mc:Fallback xmlns="">
          <p:pic>
            <p:nvPicPr>
              <p:cNvPr id="675" name="Ink 674">
                <a:extLst>
                  <a:ext uri="{FF2B5EF4-FFF2-40B4-BE49-F238E27FC236}">
                    <a16:creationId xmlns:a16="http://schemas.microsoft.com/office/drawing/2014/main" id="{51457AE7-E06F-4C78-B9A5-956E8BAB841E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3062527" y="2602505"/>
                <a:ext cx="288743" cy="26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676" name="Ink 675">
                <a:extLst>
                  <a:ext uri="{FF2B5EF4-FFF2-40B4-BE49-F238E27FC236}">
                    <a16:creationId xmlns:a16="http://schemas.microsoft.com/office/drawing/2014/main" id="{3F5CB8D3-16D8-4B66-8B1B-2158E1A85D8A}"/>
                  </a:ext>
                </a:extLst>
              </p14:cNvPr>
              <p14:cNvContentPartPr/>
              <p14:nvPr/>
            </p14:nvContentPartPr>
            <p14:xfrm>
              <a:off x="2818098" y="2260865"/>
              <a:ext cx="587160" cy="306720"/>
            </p14:xfrm>
          </p:contentPart>
        </mc:Choice>
        <mc:Fallback xmlns="">
          <p:pic>
            <p:nvPicPr>
              <p:cNvPr id="676" name="Ink 675">
                <a:extLst>
                  <a:ext uri="{FF2B5EF4-FFF2-40B4-BE49-F238E27FC236}">
                    <a16:creationId xmlns:a16="http://schemas.microsoft.com/office/drawing/2014/main" id="{3F5CB8D3-16D8-4B66-8B1B-2158E1A85D8A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809458" y="2252215"/>
                <a:ext cx="604800" cy="3243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706" name="Ink 705">
                <a:extLst>
                  <a:ext uri="{FF2B5EF4-FFF2-40B4-BE49-F238E27FC236}">
                    <a16:creationId xmlns:a16="http://schemas.microsoft.com/office/drawing/2014/main" id="{AC26CB4F-6E51-4DF2-9EB8-04D52D9CBDF0}"/>
                  </a:ext>
                </a:extLst>
              </p14:cNvPr>
              <p14:cNvContentPartPr/>
              <p14:nvPr/>
            </p14:nvContentPartPr>
            <p14:xfrm>
              <a:off x="2452698" y="3008585"/>
              <a:ext cx="273240" cy="142200"/>
            </p14:xfrm>
          </p:contentPart>
        </mc:Choice>
        <mc:Fallback xmlns="">
          <p:pic>
            <p:nvPicPr>
              <p:cNvPr id="706" name="Ink 705">
                <a:extLst>
                  <a:ext uri="{FF2B5EF4-FFF2-40B4-BE49-F238E27FC236}">
                    <a16:creationId xmlns:a16="http://schemas.microsoft.com/office/drawing/2014/main" id="{AC26CB4F-6E51-4DF2-9EB8-04D52D9CBDF0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444058" y="2999585"/>
                <a:ext cx="29088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707" name="Ink 706">
                <a:extLst>
                  <a:ext uri="{FF2B5EF4-FFF2-40B4-BE49-F238E27FC236}">
                    <a16:creationId xmlns:a16="http://schemas.microsoft.com/office/drawing/2014/main" id="{D36B03C9-4FE2-4951-8254-DB8A9A948F8C}"/>
                  </a:ext>
                </a:extLst>
              </p14:cNvPr>
              <p14:cNvContentPartPr/>
              <p14:nvPr/>
            </p14:nvContentPartPr>
            <p14:xfrm>
              <a:off x="1648818" y="2977985"/>
              <a:ext cx="703080" cy="176400"/>
            </p14:xfrm>
          </p:contentPart>
        </mc:Choice>
        <mc:Fallback xmlns="">
          <p:pic>
            <p:nvPicPr>
              <p:cNvPr id="707" name="Ink 706">
                <a:extLst>
                  <a:ext uri="{FF2B5EF4-FFF2-40B4-BE49-F238E27FC236}">
                    <a16:creationId xmlns:a16="http://schemas.microsoft.com/office/drawing/2014/main" id="{D36B03C9-4FE2-4951-8254-DB8A9A948F8C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1639818" y="2968985"/>
                <a:ext cx="72072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708" name="Ink 707">
                <a:extLst>
                  <a:ext uri="{FF2B5EF4-FFF2-40B4-BE49-F238E27FC236}">
                    <a16:creationId xmlns:a16="http://schemas.microsoft.com/office/drawing/2014/main" id="{9FF62C9C-9501-4E2D-A227-2C4E7D89F890}"/>
                  </a:ext>
                </a:extLst>
              </p14:cNvPr>
              <p14:cNvContentPartPr/>
              <p14:nvPr/>
            </p14:nvContentPartPr>
            <p14:xfrm>
              <a:off x="646938" y="3013985"/>
              <a:ext cx="749520" cy="248760"/>
            </p14:xfrm>
          </p:contentPart>
        </mc:Choice>
        <mc:Fallback xmlns="">
          <p:pic>
            <p:nvPicPr>
              <p:cNvPr id="708" name="Ink 707">
                <a:extLst>
                  <a:ext uri="{FF2B5EF4-FFF2-40B4-BE49-F238E27FC236}">
                    <a16:creationId xmlns:a16="http://schemas.microsoft.com/office/drawing/2014/main" id="{9FF62C9C-9501-4E2D-A227-2C4E7D89F890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38294" y="3005345"/>
                <a:ext cx="767168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720" name="Ink 719">
                <a:extLst>
                  <a:ext uri="{FF2B5EF4-FFF2-40B4-BE49-F238E27FC236}">
                    <a16:creationId xmlns:a16="http://schemas.microsoft.com/office/drawing/2014/main" id="{E3207F1D-55F1-400B-B8B3-295D77076F25}"/>
                  </a:ext>
                </a:extLst>
              </p14:cNvPr>
              <p14:cNvContentPartPr/>
              <p14:nvPr/>
            </p14:nvContentPartPr>
            <p14:xfrm>
              <a:off x="4509738" y="2914625"/>
              <a:ext cx="691560" cy="262800"/>
            </p14:xfrm>
          </p:contentPart>
        </mc:Choice>
        <mc:Fallback xmlns="">
          <p:pic>
            <p:nvPicPr>
              <p:cNvPr id="720" name="Ink 719">
                <a:extLst>
                  <a:ext uri="{FF2B5EF4-FFF2-40B4-BE49-F238E27FC236}">
                    <a16:creationId xmlns:a16="http://schemas.microsoft.com/office/drawing/2014/main" id="{E3207F1D-55F1-400B-B8B3-295D77076F25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500738" y="2905625"/>
                <a:ext cx="709200" cy="28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721" name="Ink 720">
                <a:extLst>
                  <a:ext uri="{FF2B5EF4-FFF2-40B4-BE49-F238E27FC236}">
                    <a16:creationId xmlns:a16="http://schemas.microsoft.com/office/drawing/2014/main" id="{4FB302D4-DBD0-4D23-ADBC-CA809568FB71}"/>
                  </a:ext>
                </a:extLst>
              </p14:cNvPr>
              <p14:cNvContentPartPr/>
              <p14:nvPr/>
            </p14:nvContentPartPr>
            <p14:xfrm>
              <a:off x="2840418" y="2948105"/>
              <a:ext cx="1521360" cy="215280"/>
            </p14:xfrm>
          </p:contentPart>
        </mc:Choice>
        <mc:Fallback xmlns="">
          <p:pic>
            <p:nvPicPr>
              <p:cNvPr id="721" name="Ink 720">
                <a:extLst>
                  <a:ext uri="{FF2B5EF4-FFF2-40B4-BE49-F238E27FC236}">
                    <a16:creationId xmlns:a16="http://schemas.microsoft.com/office/drawing/2014/main" id="{4FB302D4-DBD0-4D23-ADBC-CA809568FB71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2831418" y="2939465"/>
                <a:ext cx="153900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728" name="Ink 727">
                <a:extLst>
                  <a:ext uri="{FF2B5EF4-FFF2-40B4-BE49-F238E27FC236}">
                    <a16:creationId xmlns:a16="http://schemas.microsoft.com/office/drawing/2014/main" id="{2908BB8B-B012-4F38-8E9E-DE0450D3C279}"/>
                  </a:ext>
                </a:extLst>
              </p14:cNvPr>
              <p14:cNvContentPartPr/>
              <p14:nvPr/>
            </p14:nvContentPartPr>
            <p14:xfrm>
              <a:off x="615258" y="3397745"/>
              <a:ext cx="397800" cy="143640"/>
            </p14:xfrm>
          </p:contentPart>
        </mc:Choice>
        <mc:Fallback xmlns="">
          <p:pic>
            <p:nvPicPr>
              <p:cNvPr id="728" name="Ink 727">
                <a:extLst>
                  <a:ext uri="{FF2B5EF4-FFF2-40B4-BE49-F238E27FC236}">
                    <a16:creationId xmlns:a16="http://schemas.microsoft.com/office/drawing/2014/main" id="{2908BB8B-B012-4F38-8E9E-DE0450D3C279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606618" y="3388767"/>
                <a:ext cx="415440" cy="1612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737" name="Ink 736">
                <a:extLst>
                  <a:ext uri="{FF2B5EF4-FFF2-40B4-BE49-F238E27FC236}">
                    <a16:creationId xmlns:a16="http://schemas.microsoft.com/office/drawing/2014/main" id="{C97EA7DA-B032-49B2-BE6B-D768A2E382D0}"/>
                  </a:ext>
                </a:extLst>
              </p14:cNvPr>
              <p14:cNvContentPartPr/>
              <p14:nvPr/>
            </p14:nvContentPartPr>
            <p14:xfrm>
              <a:off x="3213018" y="3273545"/>
              <a:ext cx="551160" cy="188640"/>
            </p14:xfrm>
          </p:contentPart>
        </mc:Choice>
        <mc:Fallback xmlns="">
          <p:pic>
            <p:nvPicPr>
              <p:cNvPr id="737" name="Ink 736">
                <a:extLst>
                  <a:ext uri="{FF2B5EF4-FFF2-40B4-BE49-F238E27FC236}">
                    <a16:creationId xmlns:a16="http://schemas.microsoft.com/office/drawing/2014/main" id="{C97EA7DA-B032-49B2-BE6B-D768A2E382D0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3204018" y="3264545"/>
                <a:ext cx="56880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738" name="Ink 737">
                <a:extLst>
                  <a:ext uri="{FF2B5EF4-FFF2-40B4-BE49-F238E27FC236}">
                    <a16:creationId xmlns:a16="http://schemas.microsoft.com/office/drawing/2014/main" id="{3C5CC7FE-58EC-4611-BEAC-1E63F76A7662}"/>
                  </a:ext>
                </a:extLst>
              </p14:cNvPr>
              <p14:cNvContentPartPr/>
              <p14:nvPr/>
            </p14:nvContentPartPr>
            <p14:xfrm>
              <a:off x="2568978" y="3331145"/>
              <a:ext cx="490320" cy="142920"/>
            </p14:xfrm>
          </p:contentPart>
        </mc:Choice>
        <mc:Fallback xmlns="">
          <p:pic>
            <p:nvPicPr>
              <p:cNvPr id="738" name="Ink 737">
                <a:extLst>
                  <a:ext uri="{FF2B5EF4-FFF2-40B4-BE49-F238E27FC236}">
                    <a16:creationId xmlns:a16="http://schemas.microsoft.com/office/drawing/2014/main" id="{3C5CC7FE-58EC-4611-BEAC-1E63F76A7662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2559971" y="3322505"/>
                <a:ext cx="507973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739" name="Ink 738">
                <a:extLst>
                  <a:ext uri="{FF2B5EF4-FFF2-40B4-BE49-F238E27FC236}">
                    <a16:creationId xmlns:a16="http://schemas.microsoft.com/office/drawing/2014/main" id="{8A994C2D-8300-422A-98E3-25177580552F}"/>
                  </a:ext>
                </a:extLst>
              </p14:cNvPr>
              <p14:cNvContentPartPr/>
              <p14:nvPr/>
            </p14:nvContentPartPr>
            <p14:xfrm>
              <a:off x="2059578" y="3363185"/>
              <a:ext cx="273600" cy="287280"/>
            </p14:xfrm>
          </p:contentPart>
        </mc:Choice>
        <mc:Fallback xmlns="">
          <p:pic>
            <p:nvPicPr>
              <p:cNvPr id="739" name="Ink 738">
                <a:extLst>
                  <a:ext uri="{FF2B5EF4-FFF2-40B4-BE49-F238E27FC236}">
                    <a16:creationId xmlns:a16="http://schemas.microsoft.com/office/drawing/2014/main" id="{8A994C2D-8300-422A-98E3-25177580552F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2050927" y="3354185"/>
                <a:ext cx="291263" cy="30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740" name="Ink 739">
                <a:extLst>
                  <a:ext uri="{FF2B5EF4-FFF2-40B4-BE49-F238E27FC236}">
                    <a16:creationId xmlns:a16="http://schemas.microsoft.com/office/drawing/2014/main" id="{0DC74895-997F-424A-A38A-DD1B5A4E8E0F}"/>
                  </a:ext>
                </a:extLst>
              </p14:cNvPr>
              <p14:cNvContentPartPr/>
              <p14:nvPr/>
            </p14:nvContentPartPr>
            <p14:xfrm>
              <a:off x="1221138" y="3339065"/>
              <a:ext cx="670680" cy="255960"/>
            </p14:xfrm>
          </p:contentPart>
        </mc:Choice>
        <mc:Fallback xmlns="">
          <p:pic>
            <p:nvPicPr>
              <p:cNvPr id="740" name="Ink 739">
                <a:extLst>
                  <a:ext uri="{FF2B5EF4-FFF2-40B4-BE49-F238E27FC236}">
                    <a16:creationId xmlns:a16="http://schemas.microsoft.com/office/drawing/2014/main" id="{0DC74895-997F-424A-A38A-DD1B5A4E8E0F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1212138" y="3330425"/>
                <a:ext cx="68832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753" name="Ink 752">
                <a:extLst>
                  <a:ext uri="{FF2B5EF4-FFF2-40B4-BE49-F238E27FC236}">
                    <a16:creationId xmlns:a16="http://schemas.microsoft.com/office/drawing/2014/main" id="{626F1C8F-9C13-4D3B-B801-A49569B48770}"/>
                  </a:ext>
                </a:extLst>
              </p14:cNvPr>
              <p14:cNvContentPartPr/>
              <p14:nvPr/>
            </p14:nvContentPartPr>
            <p14:xfrm>
              <a:off x="4054698" y="3263105"/>
              <a:ext cx="1355400" cy="173880"/>
            </p14:xfrm>
          </p:contentPart>
        </mc:Choice>
        <mc:Fallback xmlns="">
          <p:pic>
            <p:nvPicPr>
              <p:cNvPr id="753" name="Ink 752">
                <a:extLst>
                  <a:ext uri="{FF2B5EF4-FFF2-40B4-BE49-F238E27FC236}">
                    <a16:creationId xmlns:a16="http://schemas.microsoft.com/office/drawing/2014/main" id="{626F1C8F-9C13-4D3B-B801-A49569B48770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4045698" y="3254105"/>
                <a:ext cx="137304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767" name="Ink 766">
                <a:extLst>
                  <a:ext uri="{FF2B5EF4-FFF2-40B4-BE49-F238E27FC236}">
                    <a16:creationId xmlns:a16="http://schemas.microsoft.com/office/drawing/2014/main" id="{C4242934-22AF-4F4A-AA68-37BD2FAA3651}"/>
                  </a:ext>
                </a:extLst>
              </p14:cNvPr>
              <p14:cNvContentPartPr/>
              <p14:nvPr/>
            </p14:nvContentPartPr>
            <p14:xfrm>
              <a:off x="685818" y="3641105"/>
              <a:ext cx="1052280" cy="293760"/>
            </p14:xfrm>
          </p:contentPart>
        </mc:Choice>
        <mc:Fallback xmlns="">
          <p:pic>
            <p:nvPicPr>
              <p:cNvPr id="767" name="Ink 766">
                <a:extLst>
                  <a:ext uri="{FF2B5EF4-FFF2-40B4-BE49-F238E27FC236}">
                    <a16:creationId xmlns:a16="http://schemas.microsoft.com/office/drawing/2014/main" id="{C4242934-22AF-4F4A-AA68-37BD2FAA3651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676821" y="3632454"/>
                <a:ext cx="1069914" cy="3114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772" name="Ink 771">
                <a:extLst>
                  <a:ext uri="{FF2B5EF4-FFF2-40B4-BE49-F238E27FC236}">
                    <a16:creationId xmlns:a16="http://schemas.microsoft.com/office/drawing/2014/main" id="{E6D39364-2F53-4ABA-B90E-536D837D959A}"/>
                  </a:ext>
                </a:extLst>
              </p14:cNvPr>
              <p14:cNvContentPartPr/>
              <p14:nvPr/>
            </p14:nvContentPartPr>
            <p14:xfrm>
              <a:off x="1449378" y="4276505"/>
              <a:ext cx="186480" cy="218160"/>
            </p14:xfrm>
          </p:contentPart>
        </mc:Choice>
        <mc:Fallback xmlns="">
          <p:pic>
            <p:nvPicPr>
              <p:cNvPr id="772" name="Ink 771">
                <a:extLst>
                  <a:ext uri="{FF2B5EF4-FFF2-40B4-BE49-F238E27FC236}">
                    <a16:creationId xmlns:a16="http://schemas.microsoft.com/office/drawing/2014/main" id="{E6D39364-2F53-4ABA-B90E-536D837D959A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1440738" y="4267505"/>
                <a:ext cx="20412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773" name="Ink 772">
                <a:extLst>
                  <a:ext uri="{FF2B5EF4-FFF2-40B4-BE49-F238E27FC236}">
                    <a16:creationId xmlns:a16="http://schemas.microsoft.com/office/drawing/2014/main" id="{50E96C06-287D-4570-BD3B-44EA8BD56AD8}"/>
                  </a:ext>
                </a:extLst>
              </p14:cNvPr>
              <p14:cNvContentPartPr/>
              <p14:nvPr/>
            </p14:nvContentPartPr>
            <p14:xfrm>
              <a:off x="1715418" y="4296305"/>
              <a:ext cx="231120" cy="160200"/>
            </p14:xfrm>
          </p:contentPart>
        </mc:Choice>
        <mc:Fallback xmlns="">
          <p:pic>
            <p:nvPicPr>
              <p:cNvPr id="773" name="Ink 772">
                <a:extLst>
                  <a:ext uri="{FF2B5EF4-FFF2-40B4-BE49-F238E27FC236}">
                    <a16:creationId xmlns:a16="http://schemas.microsoft.com/office/drawing/2014/main" id="{50E96C06-287D-4570-BD3B-44EA8BD56AD8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1706418" y="4287665"/>
                <a:ext cx="24876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774" name="Ink 773">
                <a:extLst>
                  <a:ext uri="{FF2B5EF4-FFF2-40B4-BE49-F238E27FC236}">
                    <a16:creationId xmlns:a16="http://schemas.microsoft.com/office/drawing/2014/main" id="{81DE4F60-E78A-4B0A-B8CE-FA22E8DE9FEF}"/>
                  </a:ext>
                </a:extLst>
              </p14:cNvPr>
              <p14:cNvContentPartPr/>
              <p14:nvPr/>
            </p14:nvContentPartPr>
            <p14:xfrm>
              <a:off x="1922778" y="4515185"/>
              <a:ext cx="150480" cy="111960"/>
            </p14:xfrm>
          </p:contentPart>
        </mc:Choice>
        <mc:Fallback xmlns="">
          <p:pic>
            <p:nvPicPr>
              <p:cNvPr id="774" name="Ink 773">
                <a:extLst>
                  <a:ext uri="{FF2B5EF4-FFF2-40B4-BE49-F238E27FC236}">
                    <a16:creationId xmlns:a16="http://schemas.microsoft.com/office/drawing/2014/main" id="{81DE4F60-E78A-4B0A-B8CE-FA22E8DE9FEF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1914138" y="4506545"/>
                <a:ext cx="168120" cy="12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775" name="Ink 774">
                <a:extLst>
                  <a:ext uri="{FF2B5EF4-FFF2-40B4-BE49-F238E27FC236}">
                    <a16:creationId xmlns:a16="http://schemas.microsoft.com/office/drawing/2014/main" id="{9393801F-873C-4286-8314-1169F7A5C9F4}"/>
                  </a:ext>
                </a:extLst>
              </p14:cNvPr>
              <p14:cNvContentPartPr/>
              <p14:nvPr/>
            </p14:nvContentPartPr>
            <p14:xfrm>
              <a:off x="2151018" y="4365425"/>
              <a:ext cx="257400" cy="54000"/>
            </p14:xfrm>
          </p:contentPart>
        </mc:Choice>
        <mc:Fallback xmlns="">
          <p:pic>
            <p:nvPicPr>
              <p:cNvPr id="775" name="Ink 774">
                <a:extLst>
                  <a:ext uri="{FF2B5EF4-FFF2-40B4-BE49-F238E27FC236}">
                    <a16:creationId xmlns:a16="http://schemas.microsoft.com/office/drawing/2014/main" id="{9393801F-873C-4286-8314-1169F7A5C9F4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2142378" y="4356425"/>
                <a:ext cx="27504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776" name="Ink 775">
                <a:extLst>
                  <a:ext uri="{FF2B5EF4-FFF2-40B4-BE49-F238E27FC236}">
                    <a16:creationId xmlns:a16="http://schemas.microsoft.com/office/drawing/2014/main" id="{751E7B93-B4CB-4CB5-9495-328D4A05668B}"/>
                  </a:ext>
                </a:extLst>
              </p14:cNvPr>
              <p14:cNvContentPartPr/>
              <p14:nvPr/>
            </p14:nvContentPartPr>
            <p14:xfrm>
              <a:off x="2178738" y="4460465"/>
              <a:ext cx="214200" cy="41040"/>
            </p14:xfrm>
          </p:contentPart>
        </mc:Choice>
        <mc:Fallback xmlns="">
          <p:pic>
            <p:nvPicPr>
              <p:cNvPr id="776" name="Ink 775">
                <a:extLst>
                  <a:ext uri="{FF2B5EF4-FFF2-40B4-BE49-F238E27FC236}">
                    <a16:creationId xmlns:a16="http://schemas.microsoft.com/office/drawing/2014/main" id="{751E7B93-B4CB-4CB5-9495-328D4A05668B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2170098" y="4451825"/>
                <a:ext cx="23184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777" name="Ink 776">
                <a:extLst>
                  <a:ext uri="{FF2B5EF4-FFF2-40B4-BE49-F238E27FC236}">
                    <a16:creationId xmlns:a16="http://schemas.microsoft.com/office/drawing/2014/main" id="{71C6902A-0F07-4AC2-92AC-EDB14E5D7AEC}"/>
                  </a:ext>
                </a:extLst>
              </p14:cNvPr>
              <p14:cNvContentPartPr/>
              <p14:nvPr/>
            </p14:nvContentPartPr>
            <p14:xfrm>
              <a:off x="2698938" y="4199105"/>
              <a:ext cx="20520" cy="196200"/>
            </p14:xfrm>
          </p:contentPart>
        </mc:Choice>
        <mc:Fallback xmlns="">
          <p:pic>
            <p:nvPicPr>
              <p:cNvPr id="777" name="Ink 776">
                <a:extLst>
                  <a:ext uri="{FF2B5EF4-FFF2-40B4-BE49-F238E27FC236}">
                    <a16:creationId xmlns:a16="http://schemas.microsoft.com/office/drawing/2014/main" id="{71C6902A-0F07-4AC2-92AC-EDB14E5D7AEC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2689938" y="4190465"/>
                <a:ext cx="38160" cy="21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778" name="Ink 777">
                <a:extLst>
                  <a:ext uri="{FF2B5EF4-FFF2-40B4-BE49-F238E27FC236}">
                    <a16:creationId xmlns:a16="http://schemas.microsoft.com/office/drawing/2014/main" id="{8A35D76E-3A47-4C0E-87B6-BC4F97FB2544}"/>
                  </a:ext>
                </a:extLst>
              </p14:cNvPr>
              <p14:cNvContentPartPr/>
              <p14:nvPr/>
            </p14:nvContentPartPr>
            <p14:xfrm>
              <a:off x="2592018" y="4436705"/>
              <a:ext cx="271080" cy="12240"/>
            </p14:xfrm>
          </p:contentPart>
        </mc:Choice>
        <mc:Fallback xmlns="">
          <p:pic>
            <p:nvPicPr>
              <p:cNvPr id="778" name="Ink 777">
                <a:extLst>
                  <a:ext uri="{FF2B5EF4-FFF2-40B4-BE49-F238E27FC236}">
                    <a16:creationId xmlns:a16="http://schemas.microsoft.com/office/drawing/2014/main" id="{8A35D76E-3A47-4C0E-87B6-BC4F97FB2544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2583018" y="4427705"/>
                <a:ext cx="28872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4">
            <p14:nvContentPartPr>
              <p14:cNvPr id="781" name="Ink 780">
                <a:extLst>
                  <a:ext uri="{FF2B5EF4-FFF2-40B4-BE49-F238E27FC236}">
                    <a16:creationId xmlns:a16="http://schemas.microsoft.com/office/drawing/2014/main" id="{EFB3AE2E-3DEF-4281-BF8F-4D9EC7C32C94}"/>
                  </a:ext>
                </a:extLst>
              </p14:cNvPr>
              <p14:cNvContentPartPr/>
              <p14:nvPr/>
            </p14:nvContentPartPr>
            <p14:xfrm>
              <a:off x="2612178" y="4514105"/>
              <a:ext cx="277560" cy="208800"/>
            </p14:xfrm>
          </p:contentPart>
        </mc:Choice>
        <mc:Fallback xmlns="">
          <p:pic>
            <p:nvPicPr>
              <p:cNvPr id="781" name="Ink 780">
                <a:extLst>
                  <a:ext uri="{FF2B5EF4-FFF2-40B4-BE49-F238E27FC236}">
                    <a16:creationId xmlns:a16="http://schemas.microsoft.com/office/drawing/2014/main" id="{EFB3AE2E-3DEF-4281-BF8F-4D9EC7C32C94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2603178" y="4505089"/>
                <a:ext cx="295200" cy="2264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6">
            <p14:nvContentPartPr>
              <p14:cNvPr id="800" name="Ink 799">
                <a:extLst>
                  <a:ext uri="{FF2B5EF4-FFF2-40B4-BE49-F238E27FC236}">
                    <a16:creationId xmlns:a16="http://schemas.microsoft.com/office/drawing/2014/main" id="{4954D5A3-069F-4596-A828-75C3C2C28DB1}"/>
                  </a:ext>
                </a:extLst>
              </p14:cNvPr>
              <p14:cNvContentPartPr/>
              <p14:nvPr/>
            </p14:nvContentPartPr>
            <p14:xfrm>
              <a:off x="4057218" y="4358225"/>
              <a:ext cx="113040" cy="9720"/>
            </p14:xfrm>
          </p:contentPart>
        </mc:Choice>
        <mc:Fallback xmlns="">
          <p:pic>
            <p:nvPicPr>
              <p:cNvPr id="800" name="Ink 799">
                <a:extLst>
                  <a:ext uri="{FF2B5EF4-FFF2-40B4-BE49-F238E27FC236}">
                    <a16:creationId xmlns:a16="http://schemas.microsoft.com/office/drawing/2014/main" id="{4954D5A3-069F-4596-A828-75C3C2C28DB1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4048578" y="4349225"/>
                <a:ext cx="13068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801" name="Ink 800">
                <a:extLst>
                  <a:ext uri="{FF2B5EF4-FFF2-40B4-BE49-F238E27FC236}">
                    <a16:creationId xmlns:a16="http://schemas.microsoft.com/office/drawing/2014/main" id="{C2093268-3086-42C1-968E-9C053DC81D39}"/>
                  </a:ext>
                </a:extLst>
              </p14:cNvPr>
              <p14:cNvContentPartPr/>
              <p14:nvPr/>
            </p14:nvContentPartPr>
            <p14:xfrm>
              <a:off x="4061898" y="4411865"/>
              <a:ext cx="158760" cy="15840"/>
            </p14:xfrm>
          </p:contentPart>
        </mc:Choice>
        <mc:Fallback xmlns="">
          <p:pic>
            <p:nvPicPr>
              <p:cNvPr id="801" name="Ink 800">
                <a:extLst>
                  <a:ext uri="{FF2B5EF4-FFF2-40B4-BE49-F238E27FC236}">
                    <a16:creationId xmlns:a16="http://schemas.microsoft.com/office/drawing/2014/main" id="{C2093268-3086-42C1-968E-9C053DC81D39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4052898" y="4403225"/>
                <a:ext cx="176400" cy="3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806" name="Ink 805">
                <a:extLst>
                  <a:ext uri="{FF2B5EF4-FFF2-40B4-BE49-F238E27FC236}">
                    <a16:creationId xmlns:a16="http://schemas.microsoft.com/office/drawing/2014/main" id="{1908D5B8-A3D9-4F42-88CC-6119090E00AD}"/>
                  </a:ext>
                </a:extLst>
              </p14:cNvPr>
              <p14:cNvContentPartPr/>
              <p14:nvPr/>
            </p14:nvContentPartPr>
            <p14:xfrm>
              <a:off x="4373658" y="4282265"/>
              <a:ext cx="842760" cy="239040"/>
            </p14:xfrm>
          </p:contentPart>
        </mc:Choice>
        <mc:Fallback xmlns="">
          <p:pic>
            <p:nvPicPr>
              <p:cNvPr id="806" name="Ink 805">
                <a:extLst>
                  <a:ext uri="{FF2B5EF4-FFF2-40B4-BE49-F238E27FC236}">
                    <a16:creationId xmlns:a16="http://schemas.microsoft.com/office/drawing/2014/main" id="{1908D5B8-A3D9-4F42-88CC-6119090E00AD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4365014" y="4273625"/>
                <a:ext cx="860408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807" name="Ink 806">
                <a:extLst>
                  <a:ext uri="{FF2B5EF4-FFF2-40B4-BE49-F238E27FC236}">
                    <a16:creationId xmlns:a16="http://schemas.microsoft.com/office/drawing/2014/main" id="{E833984A-2ACA-4997-80DE-75C6ACE44164}"/>
                  </a:ext>
                </a:extLst>
              </p14:cNvPr>
              <p14:cNvContentPartPr/>
              <p14:nvPr/>
            </p14:nvContentPartPr>
            <p14:xfrm>
              <a:off x="3609018" y="4261025"/>
              <a:ext cx="350280" cy="275040"/>
            </p14:xfrm>
          </p:contentPart>
        </mc:Choice>
        <mc:Fallback xmlns="">
          <p:pic>
            <p:nvPicPr>
              <p:cNvPr id="807" name="Ink 806">
                <a:extLst>
                  <a:ext uri="{FF2B5EF4-FFF2-40B4-BE49-F238E27FC236}">
                    <a16:creationId xmlns:a16="http://schemas.microsoft.com/office/drawing/2014/main" id="{E833984A-2ACA-4997-80DE-75C6ACE44164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3600378" y="4252385"/>
                <a:ext cx="36792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808" name="Ink 807">
                <a:extLst>
                  <a:ext uri="{FF2B5EF4-FFF2-40B4-BE49-F238E27FC236}">
                    <a16:creationId xmlns:a16="http://schemas.microsoft.com/office/drawing/2014/main" id="{83427FB2-D755-457A-BAAD-6E85FCA239FF}"/>
                  </a:ext>
                </a:extLst>
              </p14:cNvPr>
              <p14:cNvContentPartPr/>
              <p14:nvPr/>
            </p14:nvContentPartPr>
            <p14:xfrm>
              <a:off x="5376618" y="4348505"/>
              <a:ext cx="250200" cy="42120"/>
            </p14:xfrm>
          </p:contentPart>
        </mc:Choice>
        <mc:Fallback xmlns="">
          <p:pic>
            <p:nvPicPr>
              <p:cNvPr id="808" name="Ink 807">
                <a:extLst>
                  <a:ext uri="{FF2B5EF4-FFF2-40B4-BE49-F238E27FC236}">
                    <a16:creationId xmlns:a16="http://schemas.microsoft.com/office/drawing/2014/main" id="{83427FB2-D755-457A-BAAD-6E85FCA239FF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5367618" y="4339505"/>
                <a:ext cx="267840" cy="5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809" name="Ink 808">
                <a:extLst>
                  <a:ext uri="{FF2B5EF4-FFF2-40B4-BE49-F238E27FC236}">
                    <a16:creationId xmlns:a16="http://schemas.microsoft.com/office/drawing/2014/main" id="{E990BDCB-297F-402F-912F-A6F96BDA0101}"/>
                  </a:ext>
                </a:extLst>
              </p14:cNvPr>
              <p14:cNvContentPartPr/>
              <p14:nvPr/>
            </p14:nvContentPartPr>
            <p14:xfrm>
              <a:off x="5774418" y="4258865"/>
              <a:ext cx="47520" cy="209880"/>
            </p14:xfrm>
          </p:contentPart>
        </mc:Choice>
        <mc:Fallback xmlns="">
          <p:pic>
            <p:nvPicPr>
              <p:cNvPr id="809" name="Ink 808">
                <a:extLst>
                  <a:ext uri="{FF2B5EF4-FFF2-40B4-BE49-F238E27FC236}">
                    <a16:creationId xmlns:a16="http://schemas.microsoft.com/office/drawing/2014/main" id="{E990BDCB-297F-402F-912F-A6F96BDA0101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5765418" y="4249865"/>
                <a:ext cx="65160" cy="22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8">
            <p14:nvContentPartPr>
              <p14:cNvPr id="813" name="Ink 812">
                <a:extLst>
                  <a:ext uri="{FF2B5EF4-FFF2-40B4-BE49-F238E27FC236}">
                    <a16:creationId xmlns:a16="http://schemas.microsoft.com/office/drawing/2014/main" id="{EAB6BAA7-A62B-408F-8D30-84AACE3616DF}"/>
                  </a:ext>
                </a:extLst>
              </p14:cNvPr>
              <p14:cNvContentPartPr/>
              <p14:nvPr/>
            </p14:nvContentPartPr>
            <p14:xfrm>
              <a:off x="3070098" y="4307105"/>
              <a:ext cx="276840" cy="190440"/>
            </p14:xfrm>
          </p:contentPart>
        </mc:Choice>
        <mc:Fallback xmlns="">
          <p:pic>
            <p:nvPicPr>
              <p:cNvPr id="813" name="Ink 812">
                <a:extLst>
                  <a:ext uri="{FF2B5EF4-FFF2-40B4-BE49-F238E27FC236}">
                    <a16:creationId xmlns:a16="http://schemas.microsoft.com/office/drawing/2014/main" id="{EAB6BAA7-A62B-408F-8D30-84AACE3616DF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3061447" y="4298105"/>
                <a:ext cx="294503" cy="20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0">
            <p14:nvContentPartPr>
              <p14:cNvPr id="816" name="Ink 815">
                <a:extLst>
                  <a:ext uri="{FF2B5EF4-FFF2-40B4-BE49-F238E27FC236}">
                    <a16:creationId xmlns:a16="http://schemas.microsoft.com/office/drawing/2014/main" id="{06B776B7-A3A8-4FAB-A477-CCDA68062C70}"/>
                  </a:ext>
                </a:extLst>
              </p14:cNvPr>
              <p14:cNvContentPartPr/>
              <p14:nvPr/>
            </p14:nvContentPartPr>
            <p14:xfrm>
              <a:off x="3631338" y="4571345"/>
              <a:ext cx="366120" cy="62640"/>
            </p14:xfrm>
          </p:contentPart>
        </mc:Choice>
        <mc:Fallback xmlns="">
          <p:pic>
            <p:nvPicPr>
              <p:cNvPr id="816" name="Ink 815">
                <a:extLst>
                  <a:ext uri="{FF2B5EF4-FFF2-40B4-BE49-F238E27FC236}">
                    <a16:creationId xmlns:a16="http://schemas.microsoft.com/office/drawing/2014/main" id="{06B776B7-A3A8-4FAB-A477-CCDA68062C70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3622698" y="4562705"/>
                <a:ext cx="383760" cy="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2">
            <p14:nvContentPartPr>
              <p14:cNvPr id="818" name="Ink 817">
                <a:extLst>
                  <a:ext uri="{FF2B5EF4-FFF2-40B4-BE49-F238E27FC236}">
                    <a16:creationId xmlns:a16="http://schemas.microsoft.com/office/drawing/2014/main" id="{2019FC81-F606-4521-93AE-FBD5BC87886D}"/>
                  </a:ext>
                </a:extLst>
              </p14:cNvPr>
              <p14:cNvContentPartPr/>
              <p14:nvPr/>
            </p14:nvContentPartPr>
            <p14:xfrm>
              <a:off x="1122498" y="2745425"/>
              <a:ext cx="501120" cy="24120"/>
            </p14:xfrm>
          </p:contentPart>
        </mc:Choice>
        <mc:Fallback xmlns="">
          <p:pic>
            <p:nvPicPr>
              <p:cNvPr id="818" name="Ink 817">
                <a:extLst>
                  <a:ext uri="{FF2B5EF4-FFF2-40B4-BE49-F238E27FC236}">
                    <a16:creationId xmlns:a16="http://schemas.microsoft.com/office/drawing/2014/main" id="{2019FC81-F606-4521-93AE-FBD5BC87886D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1113498" y="2736785"/>
                <a:ext cx="51876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4">
            <p14:nvContentPartPr>
              <p14:cNvPr id="819" name="Ink 818">
                <a:extLst>
                  <a:ext uri="{FF2B5EF4-FFF2-40B4-BE49-F238E27FC236}">
                    <a16:creationId xmlns:a16="http://schemas.microsoft.com/office/drawing/2014/main" id="{FF287FE8-0EA0-4B38-8AC3-FFAD970AC2C2}"/>
                  </a:ext>
                </a:extLst>
              </p14:cNvPr>
              <p14:cNvContentPartPr/>
              <p14:nvPr/>
            </p14:nvContentPartPr>
            <p14:xfrm>
              <a:off x="954738" y="2369225"/>
              <a:ext cx="804960" cy="337680"/>
            </p14:xfrm>
          </p:contentPart>
        </mc:Choice>
        <mc:Fallback xmlns="">
          <p:pic>
            <p:nvPicPr>
              <p:cNvPr id="819" name="Ink 818">
                <a:extLst>
                  <a:ext uri="{FF2B5EF4-FFF2-40B4-BE49-F238E27FC236}">
                    <a16:creationId xmlns:a16="http://schemas.microsoft.com/office/drawing/2014/main" id="{FF287FE8-0EA0-4B38-8AC3-FFAD970AC2C2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946094" y="2360225"/>
                <a:ext cx="822608" cy="35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6">
            <p14:nvContentPartPr>
              <p14:cNvPr id="820" name="Ink 819">
                <a:extLst>
                  <a:ext uri="{FF2B5EF4-FFF2-40B4-BE49-F238E27FC236}">
                    <a16:creationId xmlns:a16="http://schemas.microsoft.com/office/drawing/2014/main" id="{81A05791-710D-4628-9EFC-67EE7DD99EB3}"/>
                  </a:ext>
                </a:extLst>
              </p14:cNvPr>
              <p14:cNvContentPartPr/>
              <p14:nvPr/>
            </p14:nvContentPartPr>
            <p14:xfrm>
              <a:off x="927378" y="5014865"/>
              <a:ext cx="86040" cy="210960"/>
            </p14:xfrm>
          </p:contentPart>
        </mc:Choice>
        <mc:Fallback xmlns="">
          <p:pic>
            <p:nvPicPr>
              <p:cNvPr id="820" name="Ink 819">
                <a:extLst>
                  <a:ext uri="{FF2B5EF4-FFF2-40B4-BE49-F238E27FC236}">
                    <a16:creationId xmlns:a16="http://schemas.microsoft.com/office/drawing/2014/main" id="{81A05791-710D-4628-9EFC-67EE7DD99EB3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918378" y="5005865"/>
                <a:ext cx="103680" cy="22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8">
            <p14:nvContentPartPr>
              <p14:cNvPr id="821" name="Ink 820">
                <a:extLst>
                  <a:ext uri="{FF2B5EF4-FFF2-40B4-BE49-F238E27FC236}">
                    <a16:creationId xmlns:a16="http://schemas.microsoft.com/office/drawing/2014/main" id="{EAFB525A-3343-48DC-A63F-71E5D85A80BE}"/>
                  </a:ext>
                </a:extLst>
              </p14:cNvPr>
              <p14:cNvContentPartPr/>
              <p14:nvPr/>
            </p14:nvContentPartPr>
            <p14:xfrm>
              <a:off x="1198098" y="5114585"/>
              <a:ext cx="164880" cy="5760"/>
            </p14:xfrm>
          </p:contentPart>
        </mc:Choice>
        <mc:Fallback xmlns="">
          <p:pic>
            <p:nvPicPr>
              <p:cNvPr id="821" name="Ink 820">
                <a:extLst>
                  <a:ext uri="{FF2B5EF4-FFF2-40B4-BE49-F238E27FC236}">
                    <a16:creationId xmlns:a16="http://schemas.microsoft.com/office/drawing/2014/main" id="{EAFB525A-3343-48DC-A63F-71E5D85A80B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189098" y="5105585"/>
                <a:ext cx="182520" cy="2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9">
            <p14:nvContentPartPr>
              <p14:cNvPr id="822" name="Ink 821">
                <a:extLst>
                  <a:ext uri="{FF2B5EF4-FFF2-40B4-BE49-F238E27FC236}">
                    <a16:creationId xmlns:a16="http://schemas.microsoft.com/office/drawing/2014/main" id="{02372AA6-A267-4D00-ACAA-E0028B1C329E}"/>
                  </a:ext>
                </a:extLst>
              </p14:cNvPr>
              <p14:cNvContentPartPr/>
              <p14:nvPr/>
            </p14:nvContentPartPr>
            <p14:xfrm>
              <a:off x="1207818" y="5166425"/>
              <a:ext cx="173880" cy="4320"/>
            </p14:xfrm>
          </p:contentPart>
        </mc:Choice>
        <mc:Fallback xmlns="">
          <p:pic>
            <p:nvPicPr>
              <p:cNvPr id="822" name="Ink 821">
                <a:extLst>
                  <a:ext uri="{FF2B5EF4-FFF2-40B4-BE49-F238E27FC236}">
                    <a16:creationId xmlns:a16="http://schemas.microsoft.com/office/drawing/2014/main" id="{02372AA6-A267-4D00-ACAA-E0028B1C329E}"/>
                  </a:ext>
                </a:extLst>
              </p:cNvPr>
              <p:cNvPicPr/>
              <p:nvPr/>
            </p:nvPicPr>
            <p:blipFill>
              <a:blip r:embed="rId160"/>
              <a:stretch>
                <a:fillRect/>
              </a:stretch>
            </p:blipFill>
            <p:spPr>
              <a:xfrm>
                <a:off x="1199178" y="5157425"/>
                <a:ext cx="19152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1">
            <p14:nvContentPartPr>
              <p14:cNvPr id="827" name="Ink 826">
                <a:extLst>
                  <a:ext uri="{FF2B5EF4-FFF2-40B4-BE49-F238E27FC236}">
                    <a16:creationId xmlns:a16="http://schemas.microsoft.com/office/drawing/2014/main" id="{898F141C-8701-457F-9843-626C562C2542}"/>
                  </a:ext>
                </a:extLst>
              </p14:cNvPr>
              <p14:cNvContentPartPr/>
              <p14:nvPr/>
            </p14:nvContentPartPr>
            <p14:xfrm>
              <a:off x="1575378" y="4958345"/>
              <a:ext cx="369360" cy="290160"/>
            </p14:xfrm>
          </p:contentPart>
        </mc:Choice>
        <mc:Fallback xmlns="">
          <p:pic>
            <p:nvPicPr>
              <p:cNvPr id="827" name="Ink 826">
                <a:extLst>
                  <a:ext uri="{FF2B5EF4-FFF2-40B4-BE49-F238E27FC236}">
                    <a16:creationId xmlns:a16="http://schemas.microsoft.com/office/drawing/2014/main" id="{898F141C-8701-457F-9843-626C562C2542}"/>
                  </a:ext>
                </a:extLst>
              </p:cNvPr>
              <p:cNvPicPr/>
              <p:nvPr/>
            </p:nvPicPr>
            <p:blipFill>
              <a:blip r:embed="rId162"/>
              <a:stretch>
                <a:fillRect/>
              </a:stretch>
            </p:blipFill>
            <p:spPr>
              <a:xfrm>
                <a:off x="1566730" y="4949705"/>
                <a:ext cx="387017" cy="30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3">
            <p14:nvContentPartPr>
              <p14:cNvPr id="842" name="Ink 841">
                <a:extLst>
                  <a:ext uri="{FF2B5EF4-FFF2-40B4-BE49-F238E27FC236}">
                    <a16:creationId xmlns:a16="http://schemas.microsoft.com/office/drawing/2014/main" id="{67A5EF42-7EC8-4AB3-BE74-286724050F42}"/>
                  </a:ext>
                </a:extLst>
              </p14:cNvPr>
              <p14:cNvContentPartPr/>
              <p14:nvPr/>
            </p14:nvContentPartPr>
            <p14:xfrm>
              <a:off x="2087658" y="4788425"/>
              <a:ext cx="637200" cy="663480"/>
            </p14:xfrm>
          </p:contentPart>
        </mc:Choice>
        <mc:Fallback xmlns="">
          <p:pic>
            <p:nvPicPr>
              <p:cNvPr id="842" name="Ink 841">
                <a:extLst>
                  <a:ext uri="{FF2B5EF4-FFF2-40B4-BE49-F238E27FC236}">
                    <a16:creationId xmlns:a16="http://schemas.microsoft.com/office/drawing/2014/main" id="{67A5EF42-7EC8-4AB3-BE74-286724050F42}"/>
                  </a:ext>
                </a:extLst>
              </p:cNvPr>
              <p:cNvPicPr/>
              <p:nvPr/>
            </p:nvPicPr>
            <p:blipFill>
              <a:blip r:embed="rId164"/>
              <a:stretch>
                <a:fillRect/>
              </a:stretch>
            </p:blipFill>
            <p:spPr>
              <a:xfrm>
                <a:off x="2079013" y="4779785"/>
                <a:ext cx="654850" cy="68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5">
            <p14:nvContentPartPr>
              <p14:cNvPr id="846" name="Ink 845">
                <a:extLst>
                  <a:ext uri="{FF2B5EF4-FFF2-40B4-BE49-F238E27FC236}">
                    <a16:creationId xmlns:a16="http://schemas.microsoft.com/office/drawing/2014/main" id="{D824F92A-4877-47C5-8EDB-B786CE907FF3}"/>
                  </a:ext>
                </a:extLst>
              </p14:cNvPr>
              <p14:cNvContentPartPr/>
              <p14:nvPr/>
            </p14:nvContentPartPr>
            <p14:xfrm>
              <a:off x="1013058" y="5530385"/>
              <a:ext cx="256680" cy="16560"/>
            </p14:xfrm>
          </p:contentPart>
        </mc:Choice>
        <mc:Fallback xmlns="">
          <p:pic>
            <p:nvPicPr>
              <p:cNvPr id="846" name="Ink 845">
                <a:extLst>
                  <a:ext uri="{FF2B5EF4-FFF2-40B4-BE49-F238E27FC236}">
                    <a16:creationId xmlns:a16="http://schemas.microsoft.com/office/drawing/2014/main" id="{D824F92A-4877-47C5-8EDB-B786CE907FF3}"/>
                  </a:ext>
                </a:extLst>
              </p:cNvPr>
              <p:cNvPicPr/>
              <p:nvPr/>
            </p:nvPicPr>
            <p:blipFill>
              <a:blip r:embed="rId166"/>
              <a:stretch>
                <a:fillRect/>
              </a:stretch>
            </p:blipFill>
            <p:spPr>
              <a:xfrm>
                <a:off x="1004058" y="5521745"/>
                <a:ext cx="27432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7">
            <p14:nvContentPartPr>
              <p14:cNvPr id="847" name="Ink 846">
                <a:extLst>
                  <a:ext uri="{FF2B5EF4-FFF2-40B4-BE49-F238E27FC236}">
                    <a16:creationId xmlns:a16="http://schemas.microsoft.com/office/drawing/2014/main" id="{15D04B15-C078-48EC-B631-026213FAF90D}"/>
                  </a:ext>
                </a:extLst>
              </p14:cNvPr>
              <p14:cNvContentPartPr/>
              <p14:nvPr/>
            </p14:nvContentPartPr>
            <p14:xfrm>
              <a:off x="989658" y="5637665"/>
              <a:ext cx="427680" cy="291960"/>
            </p14:xfrm>
          </p:contentPart>
        </mc:Choice>
        <mc:Fallback xmlns="">
          <p:pic>
            <p:nvPicPr>
              <p:cNvPr id="847" name="Ink 846">
                <a:extLst>
                  <a:ext uri="{FF2B5EF4-FFF2-40B4-BE49-F238E27FC236}">
                    <a16:creationId xmlns:a16="http://schemas.microsoft.com/office/drawing/2014/main" id="{15D04B15-C078-48EC-B631-026213FAF90D}"/>
                  </a:ext>
                </a:extLst>
              </p:cNvPr>
              <p:cNvPicPr/>
              <p:nvPr/>
            </p:nvPicPr>
            <p:blipFill>
              <a:blip r:embed="rId168"/>
              <a:stretch>
                <a:fillRect/>
              </a:stretch>
            </p:blipFill>
            <p:spPr>
              <a:xfrm>
                <a:off x="981018" y="5629014"/>
                <a:ext cx="445320" cy="3096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9">
            <p14:nvContentPartPr>
              <p14:cNvPr id="848" name="Ink 847">
                <a:extLst>
                  <a:ext uri="{FF2B5EF4-FFF2-40B4-BE49-F238E27FC236}">
                    <a16:creationId xmlns:a16="http://schemas.microsoft.com/office/drawing/2014/main" id="{E6D18AF6-DAC6-453E-9F74-0464DC2E2524}"/>
                  </a:ext>
                </a:extLst>
              </p14:cNvPr>
              <p14:cNvContentPartPr/>
              <p14:nvPr/>
            </p14:nvContentPartPr>
            <p14:xfrm>
              <a:off x="1609938" y="5757185"/>
              <a:ext cx="205200" cy="7560"/>
            </p14:xfrm>
          </p:contentPart>
        </mc:Choice>
        <mc:Fallback xmlns="">
          <p:pic>
            <p:nvPicPr>
              <p:cNvPr id="848" name="Ink 847">
                <a:extLst>
                  <a:ext uri="{FF2B5EF4-FFF2-40B4-BE49-F238E27FC236}">
                    <a16:creationId xmlns:a16="http://schemas.microsoft.com/office/drawing/2014/main" id="{E6D18AF6-DAC6-453E-9F74-0464DC2E2524}"/>
                  </a:ext>
                </a:extLst>
              </p:cNvPr>
              <p:cNvPicPr/>
              <p:nvPr/>
            </p:nvPicPr>
            <p:blipFill>
              <a:blip r:embed="rId170"/>
              <a:stretch>
                <a:fillRect/>
              </a:stretch>
            </p:blipFill>
            <p:spPr>
              <a:xfrm>
                <a:off x="1601298" y="5748545"/>
                <a:ext cx="22284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1">
            <p14:nvContentPartPr>
              <p14:cNvPr id="849" name="Ink 848">
                <a:extLst>
                  <a:ext uri="{FF2B5EF4-FFF2-40B4-BE49-F238E27FC236}">
                    <a16:creationId xmlns:a16="http://schemas.microsoft.com/office/drawing/2014/main" id="{79BBE051-23EA-4BC7-9B46-A9355C9DCE89}"/>
                  </a:ext>
                </a:extLst>
              </p14:cNvPr>
              <p14:cNvContentPartPr/>
              <p14:nvPr/>
            </p14:nvContentPartPr>
            <p14:xfrm>
              <a:off x="1637658" y="5802545"/>
              <a:ext cx="181800" cy="10800"/>
            </p14:xfrm>
          </p:contentPart>
        </mc:Choice>
        <mc:Fallback xmlns="">
          <p:pic>
            <p:nvPicPr>
              <p:cNvPr id="849" name="Ink 848">
                <a:extLst>
                  <a:ext uri="{FF2B5EF4-FFF2-40B4-BE49-F238E27FC236}">
                    <a16:creationId xmlns:a16="http://schemas.microsoft.com/office/drawing/2014/main" id="{79BBE051-23EA-4BC7-9B46-A9355C9DCE89}"/>
                  </a:ext>
                </a:extLst>
              </p:cNvPr>
              <p:cNvPicPr/>
              <p:nvPr/>
            </p:nvPicPr>
            <p:blipFill>
              <a:blip r:embed="rId172"/>
              <a:stretch>
                <a:fillRect/>
              </a:stretch>
            </p:blipFill>
            <p:spPr>
              <a:xfrm>
                <a:off x="1628658" y="5793545"/>
                <a:ext cx="19944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3">
            <p14:nvContentPartPr>
              <p14:cNvPr id="856" name="Ink 855">
                <a:extLst>
                  <a:ext uri="{FF2B5EF4-FFF2-40B4-BE49-F238E27FC236}">
                    <a16:creationId xmlns:a16="http://schemas.microsoft.com/office/drawing/2014/main" id="{7FBF2764-5573-48DB-A574-CF5B0C00271A}"/>
                  </a:ext>
                </a:extLst>
              </p14:cNvPr>
              <p14:cNvContentPartPr/>
              <p14:nvPr/>
            </p14:nvContentPartPr>
            <p14:xfrm>
              <a:off x="2031138" y="5535065"/>
              <a:ext cx="544680" cy="219600"/>
            </p14:xfrm>
          </p:contentPart>
        </mc:Choice>
        <mc:Fallback xmlns="">
          <p:pic>
            <p:nvPicPr>
              <p:cNvPr id="856" name="Ink 855">
                <a:extLst>
                  <a:ext uri="{FF2B5EF4-FFF2-40B4-BE49-F238E27FC236}">
                    <a16:creationId xmlns:a16="http://schemas.microsoft.com/office/drawing/2014/main" id="{7FBF2764-5573-48DB-A574-CF5B0C00271A}"/>
                  </a:ext>
                </a:extLst>
              </p:cNvPr>
              <p:cNvPicPr/>
              <p:nvPr/>
            </p:nvPicPr>
            <p:blipFill>
              <a:blip r:embed="rId174"/>
              <a:stretch>
                <a:fillRect/>
              </a:stretch>
            </p:blipFill>
            <p:spPr>
              <a:xfrm>
                <a:off x="2022138" y="5526425"/>
                <a:ext cx="56232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5">
            <p14:nvContentPartPr>
              <p14:cNvPr id="864" name="Ink 863">
                <a:extLst>
                  <a:ext uri="{FF2B5EF4-FFF2-40B4-BE49-F238E27FC236}">
                    <a16:creationId xmlns:a16="http://schemas.microsoft.com/office/drawing/2014/main" id="{B983DD08-4070-4ADE-A45B-8D9FD154C9C5}"/>
                  </a:ext>
                </a:extLst>
              </p14:cNvPr>
              <p14:cNvContentPartPr/>
              <p14:nvPr/>
            </p14:nvContentPartPr>
            <p14:xfrm>
              <a:off x="2005218" y="5823425"/>
              <a:ext cx="449280" cy="330120"/>
            </p14:xfrm>
          </p:contentPart>
        </mc:Choice>
        <mc:Fallback xmlns="">
          <p:pic>
            <p:nvPicPr>
              <p:cNvPr id="864" name="Ink 863">
                <a:extLst>
                  <a:ext uri="{FF2B5EF4-FFF2-40B4-BE49-F238E27FC236}">
                    <a16:creationId xmlns:a16="http://schemas.microsoft.com/office/drawing/2014/main" id="{B983DD08-4070-4ADE-A45B-8D9FD154C9C5}"/>
                  </a:ext>
                </a:extLst>
              </p:cNvPr>
              <p:cNvPicPr/>
              <p:nvPr/>
            </p:nvPicPr>
            <p:blipFill>
              <a:blip r:embed="rId176"/>
              <a:stretch>
                <a:fillRect/>
              </a:stretch>
            </p:blipFill>
            <p:spPr>
              <a:xfrm>
                <a:off x="1996218" y="5814776"/>
                <a:ext cx="466920" cy="34777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27942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1D10C23-3DD7-49A5-A289-DA124F1AA28F}"/>
                  </a:ext>
                </a:extLst>
              </p14:cNvPr>
              <p14:cNvContentPartPr/>
              <p14:nvPr/>
            </p14:nvContentPartPr>
            <p14:xfrm>
              <a:off x="869418" y="134815"/>
              <a:ext cx="203400" cy="21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1D10C23-3DD7-49A5-A289-DA124F1AA2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0418" y="126175"/>
                <a:ext cx="22104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0216198-CBFE-484C-8E24-2B463E974DEC}"/>
                  </a:ext>
                </a:extLst>
              </p14:cNvPr>
              <p14:cNvContentPartPr/>
              <p14:nvPr/>
            </p14:nvContentPartPr>
            <p14:xfrm>
              <a:off x="1276938" y="349375"/>
              <a:ext cx="197640" cy="90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0216198-CBFE-484C-8E24-2B463E974DE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68298" y="340375"/>
                <a:ext cx="21528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1FF4CF2-A591-499F-A6F0-6A07BF2F6EC2}"/>
                  </a:ext>
                </a:extLst>
              </p14:cNvPr>
              <p14:cNvContentPartPr/>
              <p14:nvPr/>
            </p14:nvContentPartPr>
            <p14:xfrm>
              <a:off x="785898" y="260095"/>
              <a:ext cx="384480" cy="437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1FF4CF2-A591-499F-A6F0-6A07BF2F6EC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76906" y="251448"/>
                <a:ext cx="402103" cy="4550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4F2BF7A-EA19-45F1-B222-0EDA8D0264BD}"/>
                  </a:ext>
                </a:extLst>
              </p14:cNvPr>
              <p14:cNvContentPartPr/>
              <p14:nvPr/>
            </p14:nvContentPartPr>
            <p14:xfrm>
              <a:off x="1287018" y="468175"/>
              <a:ext cx="176400" cy="9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4F2BF7A-EA19-45F1-B222-0EDA8D0264B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8018" y="459175"/>
                <a:ext cx="19404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5A8A84E-BEE6-4298-A442-32E478652236}"/>
                  </a:ext>
                </a:extLst>
              </p14:cNvPr>
              <p14:cNvContentPartPr/>
              <p14:nvPr/>
            </p14:nvContentPartPr>
            <p14:xfrm>
              <a:off x="1758258" y="411655"/>
              <a:ext cx="651600" cy="360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5A8A84E-BEE6-4298-A442-32E47865223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49258" y="403015"/>
                <a:ext cx="66924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69E7AD79-D4F8-484A-9C03-75EA21B55381}"/>
                  </a:ext>
                </a:extLst>
              </p14:cNvPr>
              <p14:cNvContentPartPr/>
              <p14:nvPr/>
            </p14:nvContentPartPr>
            <p14:xfrm>
              <a:off x="1747098" y="75775"/>
              <a:ext cx="671760" cy="29880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69E7AD79-D4F8-484A-9C03-75EA21B5538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38093" y="66775"/>
                <a:ext cx="689409" cy="31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9BD07F2E-1140-435E-845A-C825F65361F9}"/>
                  </a:ext>
                </a:extLst>
              </p14:cNvPr>
              <p14:cNvContentPartPr/>
              <p14:nvPr/>
            </p14:nvContentPartPr>
            <p14:xfrm>
              <a:off x="1905138" y="500935"/>
              <a:ext cx="345600" cy="35280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9BD07F2E-1140-435E-845A-C825F65361F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896138" y="492295"/>
                <a:ext cx="363240" cy="37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9888DD4-0E5A-4E20-95F6-11DCF6F03E04}"/>
                  </a:ext>
                </a:extLst>
              </p14:cNvPr>
              <p14:cNvContentPartPr/>
              <p14:nvPr/>
            </p14:nvContentPartPr>
            <p14:xfrm>
              <a:off x="1218978" y="1117255"/>
              <a:ext cx="873360" cy="33588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9888DD4-0E5A-4E20-95F6-11DCF6F03E0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210338" y="1108255"/>
                <a:ext cx="891000" cy="35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C359FC08-4CCE-44AC-A9FD-DCB2C87F10E2}"/>
                  </a:ext>
                </a:extLst>
              </p14:cNvPr>
              <p14:cNvContentPartPr/>
              <p14:nvPr/>
            </p14:nvContentPartPr>
            <p14:xfrm>
              <a:off x="534258" y="1054615"/>
              <a:ext cx="482400" cy="24660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C359FC08-4CCE-44AC-A9FD-DCB2C87F10E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25618" y="1045975"/>
                <a:ext cx="50004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BC46276E-4B37-4FC9-BE33-BC9B2AF6DDA7}"/>
                  </a:ext>
                </a:extLst>
              </p14:cNvPr>
              <p14:cNvContentPartPr/>
              <p14:nvPr/>
            </p14:nvContentPartPr>
            <p14:xfrm>
              <a:off x="2362698" y="1066855"/>
              <a:ext cx="23760" cy="1440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BC46276E-4B37-4FC9-BE33-BC9B2AF6DDA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54058" y="1058215"/>
                <a:ext cx="4140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FADDE21-1DA2-400C-A7D8-0FF000ED5491}"/>
                  </a:ext>
                </a:extLst>
              </p14:cNvPr>
              <p14:cNvContentPartPr/>
              <p14:nvPr/>
            </p14:nvContentPartPr>
            <p14:xfrm>
              <a:off x="3485898" y="982615"/>
              <a:ext cx="649800" cy="20448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FADDE21-1DA2-400C-A7D8-0FF000ED549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477258" y="973960"/>
                <a:ext cx="667440" cy="22215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AF7D149D-75CE-464C-83B0-1F73B0A066EC}"/>
                  </a:ext>
                </a:extLst>
              </p14:cNvPr>
              <p14:cNvContentPartPr/>
              <p14:nvPr/>
            </p14:nvContentPartPr>
            <p14:xfrm>
              <a:off x="2777778" y="1057135"/>
              <a:ext cx="473040" cy="15912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AF7D149D-75CE-464C-83B0-1F73B0A066E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769131" y="1048135"/>
                <a:ext cx="490693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EDD27FAD-A08B-4D0C-99EE-AB46B10F7B64}"/>
                  </a:ext>
                </a:extLst>
              </p14:cNvPr>
              <p14:cNvContentPartPr/>
              <p14:nvPr/>
            </p14:nvContentPartPr>
            <p14:xfrm>
              <a:off x="2351898" y="1121575"/>
              <a:ext cx="243000" cy="10548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EDD27FAD-A08B-4D0C-99EE-AB46B10F7B6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343258" y="1112905"/>
                <a:ext cx="260640" cy="1231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3B1D1313-452B-4E09-83FF-608995020D98}"/>
                  </a:ext>
                </a:extLst>
              </p14:cNvPr>
              <p14:cNvContentPartPr/>
              <p14:nvPr/>
            </p14:nvContentPartPr>
            <p14:xfrm>
              <a:off x="4426218" y="1007455"/>
              <a:ext cx="868320" cy="34596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3B1D1313-452B-4E09-83FF-608995020D98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417218" y="998464"/>
                <a:ext cx="885960" cy="36358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503463ED-6E71-4A41-B586-80E0549CBF1A}"/>
                  </a:ext>
                </a:extLst>
              </p14:cNvPr>
              <p14:cNvContentPartPr/>
              <p14:nvPr/>
            </p14:nvContentPartPr>
            <p14:xfrm>
              <a:off x="3734658" y="2510095"/>
              <a:ext cx="360" cy="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503463ED-6E71-4A41-B586-80E0549CBF1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726018" y="2501455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324CC04D-81D2-4C19-AB77-6D6E328F1EF1}"/>
                  </a:ext>
                </a:extLst>
              </p14:cNvPr>
              <p14:cNvContentPartPr/>
              <p14:nvPr/>
            </p14:nvContentPartPr>
            <p14:xfrm>
              <a:off x="8031978" y="209695"/>
              <a:ext cx="486000" cy="13716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324CC04D-81D2-4C19-AB77-6D6E328F1EF1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022978" y="201055"/>
                <a:ext cx="50364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AA75CA9D-472F-4A76-BC9D-AD116BC2C029}"/>
                  </a:ext>
                </a:extLst>
              </p14:cNvPr>
              <p14:cNvContentPartPr/>
              <p14:nvPr/>
            </p14:nvContentPartPr>
            <p14:xfrm>
              <a:off x="7639938" y="217975"/>
              <a:ext cx="259920" cy="13788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AA75CA9D-472F-4A76-BC9D-AD116BC2C02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631286" y="208975"/>
                <a:ext cx="277584" cy="15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E139FC03-D417-4FD9-8DE1-692BCE33EBCD}"/>
                  </a:ext>
                </a:extLst>
              </p14:cNvPr>
              <p14:cNvContentPartPr/>
              <p14:nvPr/>
            </p14:nvContentPartPr>
            <p14:xfrm>
              <a:off x="6456618" y="181255"/>
              <a:ext cx="159480" cy="249840"/>
            </p14:xfrm>
          </p:contentPart>
        </mc:Choice>
        <mc:Fallback xmlns=""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E139FC03-D417-4FD9-8DE1-692BCE33EBCD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447618" y="172615"/>
                <a:ext cx="177120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EFF922DD-2C10-4670-B628-C503B083F9C1}"/>
                  </a:ext>
                </a:extLst>
              </p14:cNvPr>
              <p14:cNvContentPartPr/>
              <p14:nvPr/>
            </p14:nvContentPartPr>
            <p14:xfrm>
              <a:off x="6216138" y="223015"/>
              <a:ext cx="142560" cy="15192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EFF922DD-2C10-4670-B628-C503B083F9C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207498" y="214015"/>
                <a:ext cx="160200" cy="16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B56BAA72-8D26-488E-BA10-36C3469B7E8B}"/>
                  </a:ext>
                </a:extLst>
              </p14:cNvPr>
              <p14:cNvContentPartPr/>
              <p14:nvPr/>
            </p14:nvContentPartPr>
            <p14:xfrm>
              <a:off x="6723738" y="181255"/>
              <a:ext cx="805680" cy="43164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B56BAA72-8D26-488E-BA10-36C3469B7E8B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714742" y="172615"/>
                <a:ext cx="823312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88" name="Ink 87">
                <a:extLst>
                  <a:ext uri="{FF2B5EF4-FFF2-40B4-BE49-F238E27FC236}">
                    <a16:creationId xmlns:a16="http://schemas.microsoft.com/office/drawing/2014/main" id="{22AA50FE-F9DE-4388-AB2C-20B66E127AC3}"/>
                  </a:ext>
                </a:extLst>
              </p14:cNvPr>
              <p14:cNvContentPartPr/>
              <p14:nvPr/>
            </p14:nvContentPartPr>
            <p14:xfrm>
              <a:off x="6552378" y="970375"/>
              <a:ext cx="123120" cy="7920"/>
            </p14:xfrm>
          </p:contentPart>
        </mc:Choice>
        <mc:Fallback xmlns="">
          <p:pic>
            <p:nvPicPr>
              <p:cNvPr id="88" name="Ink 87">
                <a:extLst>
                  <a:ext uri="{FF2B5EF4-FFF2-40B4-BE49-F238E27FC236}">
                    <a16:creationId xmlns:a16="http://schemas.microsoft.com/office/drawing/2014/main" id="{22AA50FE-F9DE-4388-AB2C-20B66E127AC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543738" y="961375"/>
                <a:ext cx="14076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DDE39403-E2D0-461F-B7F8-4058A70DFF70}"/>
                  </a:ext>
                </a:extLst>
              </p14:cNvPr>
              <p14:cNvContentPartPr/>
              <p14:nvPr/>
            </p14:nvContentPartPr>
            <p14:xfrm>
              <a:off x="6508458" y="1026535"/>
              <a:ext cx="168480" cy="1152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DDE39403-E2D0-461F-B7F8-4058A70DFF70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499818" y="1017895"/>
                <a:ext cx="186120" cy="2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B809D2DE-93AC-4695-8456-C771F70FC61B}"/>
                  </a:ext>
                </a:extLst>
              </p14:cNvPr>
              <p14:cNvContentPartPr/>
              <p14:nvPr/>
            </p14:nvContentPartPr>
            <p14:xfrm>
              <a:off x="7072938" y="1097455"/>
              <a:ext cx="148680" cy="8460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B809D2DE-93AC-4695-8456-C771F70FC61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064298" y="1088815"/>
                <a:ext cx="166320" cy="10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898C1602-3E5C-4891-A397-965BA8D10BB7}"/>
                  </a:ext>
                </a:extLst>
              </p14:cNvPr>
              <p14:cNvContentPartPr/>
              <p14:nvPr/>
            </p14:nvContentPartPr>
            <p14:xfrm>
              <a:off x="6894738" y="755095"/>
              <a:ext cx="862560" cy="30348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898C1602-3E5C-4891-A397-965BA8D10BB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885738" y="746455"/>
                <a:ext cx="880200" cy="32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72762DE5-27DA-4762-B6A4-8CB146B25C97}"/>
                  </a:ext>
                </a:extLst>
              </p14:cNvPr>
              <p14:cNvContentPartPr/>
              <p14:nvPr/>
            </p14:nvContentPartPr>
            <p14:xfrm>
              <a:off x="8676018" y="1053175"/>
              <a:ext cx="315360" cy="18360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72762DE5-27DA-4762-B6A4-8CB146B25C97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667018" y="1044535"/>
                <a:ext cx="33300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C68D13FF-9359-44C4-8EA2-04AD412920AE}"/>
                  </a:ext>
                </a:extLst>
              </p14:cNvPr>
              <p14:cNvContentPartPr/>
              <p14:nvPr/>
            </p14:nvContentPartPr>
            <p14:xfrm>
              <a:off x="7869978" y="1049935"/>
              <a:ext cx="693720" cy="175680"/>
            </p14:xfrm>
          </p:contentPart>
        </mc:Choice>
        <mc:Fallback xmlns=""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C68D13FF-9359-44C4-8EA2-04AD412920AE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861334" y="1040935"/>
                <a:ext cx="711369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CD3016B7-53D6-4EB7-B4E4-704CA6486C3D}"/>
                  </a:ext>
                </a:extLst>
              </p14:cNvPr>
              <p14:cNvContentPartPr/>
              <p14:nvPr/>
            </p14:nvContentPartPr>
            <p14:xfrm>
              <a:off x="7621218" y="1107535"/>
              <a:ext cx="161640" cy="10800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CD3016B7-53D6-4EB7-B4E4-704CA6486C3D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612218" y="1098895"/>
                <a:ext cx="17928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ECC26C40-DED2-46E0-9D13-C153E24736CE}"/>
                  </a:ext>
                </a:extLst>
              </p14:cNvPr>
              <p14:cNvContentPartPr/>
              <p14:nvPr/>
            </p14:nvContentPartPr>
            <p14:xfrm>
              <a:off x="8035218" y="1327495"/>
              <a:ext cx="360000" cy="14328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ECC26C40-DED2-46E0-9D13-C153E24736C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8026218" y="1318518"/>
                <a:ext cx="377640" cy="1608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F8FD73BE-7D27-4F83-99C6-EC9D72C95FF2}"/>
                  </a:ext>
                </a:extLst>
              </p14:cNvPr>
              <p14:cNvContentPartPr/>
              <p14:nvPr/>
            </p14:nvContentPartPr>
            <p14:xfrm>
              <a:off x="8548578" y="1340815"/>
              <a:ext cx="256320" cy="11772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F8FD73BE-7D27-4F83-99C6-EC9D72C95FF2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539938" y="1331815"/>
                <a:ext cx="273960" cy="13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09A49714-9351-400A-9D92-68A4971868E3}"/>
                  </a:ext>
                </a:extLst>
              </p14:cNvPr>
              <p14:cNvContentPartPr/>
              <p14:nvPr/>
            </p14:nvContentPartPr>
            <p14:xfrm>
              <a:off x="8892018" y="1331095"/>
              <a:ext cx="299880" cy="23796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09A49714-9351-400A-9D92-68A4971868E3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883368" y="1322455"/>
                <a:ext cx="317541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EE793FA0-FE5B-4AE7-9140-5D1CC2F1845A}"/>
                  </a:ext>
                </a:extLst>
              </p14:cNvPr>
              <p14:cNvContentPartPr/>
              <p14:nvPr/>
            </p14:nvContentPartPr>
            <p14:xfrm>
              <a:off x="5826978" y="511735"/>
              <a:ext cx="544320" cy="641880"/>
            </p14:xfrm>
          </p:contentPart>
        </mc:Choice>
        <mc:Fallback xmlns=""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EE793FA0-FE5B-4AE7-9140-5D1CC2F1845A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5817978" y="503095"/>
                <a:ext cx="561960" cy="65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349E2E7E-79DB-4A18-B79C-E55ECE47614F}"/>
                  </a:ext>
                </a:extLst>
              </p14:cNvPr>
              <p14:cNvContentPartPr/>
              <p14:nvPr/>
            </p14:nvContentPartPr>
            <p14:xfrm>
              <a:off x="618138" y="1760935"/>
              <a:ext cx="435240" cy="23328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349E2E7E-79DB-4A18-B79C-E55ECE47614F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09498" y="1751935"/>
                <a:ext cx="452880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6D93C85F-40EC-4641-B405-6A6EA1DAA3C2}"/>
                  </a:ext>
                </a:extLst>
              </p14:cNvPr>
              <p14:cNvContentPartPr/>
              <p14:nvPr/>
            </p14:nvContentPartPr>
            <p14:xfrm>
              <a:off x="1227978" y="1789735"/>
              <a:ext cx="768240" cy="24228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6D93C85F-40EC-4641-B405-6A6EA1DAA3C2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219338" y="1781095"/>
                <a:ext cx="785880" cy="25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70042C19-EF54-4DF6-9783-18C6D45D97DF}"/>
                  </a:ext>
                </a:extLst>
              </p14:cNvPr>
              <p14:cNvContentPartPr/>
              <p14:nvPr/>
            </p14:nvContentPartPr>
            <p14:xfrm>
              <a:off x="2295738" y="1632415"/>
              <a:ext cx="237600" cy="30780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70042C19-EF54-4DF6-9783-18C6D45D97D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287098" y="1623415"/>
                <a:ext cx="255240" cy="32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C6487CB0-7930-4449-A14B-7BD62679A38B}"/>
                  </a:ext>
                </a:extLst>
              </p14:cNvPr>
              <p14:cNvContentPartPr/>
              <p14:nvPr/>
            </p14:nvContentPartPr>
            <p14:xfrm>
              <a:off x="4623138" y="1610455"/>
              <a:ext cx="817560" cy="21312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C6487CB0-7930-4449-A14B-7BD62679A38B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4614498" y="1601815"/>
                <a:ext cx="835200" cy="23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43" name="Ink 142">
                <a:extLst>
                  <a:ext uri="{FF2B5EF4-FFF2-40B4-BE49-F238E27FC236}">
                    <a16:creationId xmlns:a16="http://schemas.microsoft.com/office/drawing/2014/main" id="{ED9FEAE6-73EC-4E4F-A396-9F0E4457249B}"/>
                  </a:ext>
                </a:extLst>
              </p14:cNvPr>
              <p14:cNvContentPartPr/>
              <p14:nvPr/>
            </p14:nvContentPartPr>
            <p14:xfrm>
              <a:off x="2759778" y="1600735"/>
              <a:ext cx="1696680" cy="280080"/>
            </p14:xfrm>
          </p:contentPart>
        </mc:Choice>
        <mc:Fallback xmlns="">
          <p:pic>
            <p:nvPicPr>
              <p:cNvPr id="143" name="Ink 142">
                <a:extLst>
                  <a:ext uri="{FF2B5EF4-FFF2-40B4-BE49-F238E27FC236}">
                    <a16:creationId xmlns:a16="http://schemas.microsoft.com/office/drawing/2014/main" id="{ED9FEAE6-73EC-4E4F-A396-9F0E4457249B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750778" y="1591723"/>
                <a:ext cx="1714320" cy="2977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5A04973F-52C8-45CC-A690-84274FA9C3A6}"/>
                  </a:ext>
                </a:extLst>
              </p14:cNvPr>
              <p14:cNvContentPartPr/>
              <p14:nvPr/>
            </p14:nvContentPartPr>
            <p14:xfrm>
              <a:off x="5848218" y="1566895"/>
              <a:ext cx="108000" cy="25560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5A04973F-52C8-45CC-A690-84274FA9C3A6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839578" y="1558255"/>
                <a:ext cx="12564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925449BA-6092-46FB-AC4A-B5E8030AA09B}"/>
                  </a:ext>
                </a:extLst>
              </p14:cNvPr>
              <p14:cNvContentPartPr/>
              <p14:nvPr/>
            </p14:nvContentPartPr>
            <p14:xfrm>
              <a:off x="6054138" y="1671655"/>
              <a:ext cx="115200" cy="13968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925449BA-6092-46FB-AC4A-B5E8030AA09B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6045138" y="1663015"/>
                <a:ext cx="13284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FC288E00-D676-475F-98C4-D5C168D146C1}"/>
                  </a:ext>
                </a:extLst>
              </p14:cNvPr>
              <p14:cNvContentPartPr/>
              <p14:nvPr/>
            </p14:nvContentPartPr>
            <p14:xfrm>
              <a:off x="6382818" y="1609735"/>
              <a:ext cx="106200" cy="2088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FC288E00-D676-475F-98C4-D5C168D146C1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6374178" y="1600735"/>
                <a:ext cx="123840" cy="3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A059A729-4495-496E-9FEB-F481733CCCAC}"/>
                  </a:ext>
                </a:extLst>
              </p14:cNvPr>
              <p14:cNvContentPartPr/>
              <p14:nvPr/>
            </p14:nvContentPartPr>
            <p14:xfrm>
              <a:off x="6300018" y="1700455"/>
              <a:ext cx="147240" cy="540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A059A729-4495-496E-9FEB-F481733CCCAC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291378" y="1691815"/>
                <a:ext cx="16488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F46FFB64-C037-471D-A320-A67075AF814E}"/>
                  </a:ext>
                </a:extLst>
              </p14:cNvPr>
              <p14:cNvContentPartPr/>
              <p14:nvPr/>
            </p14:nvContentPartPr>
            <p14:xfrm>
              <a:off x="6694578" y="1711255"/>
              <a:ext cx="515880" cy="23040"/>
            </p14:xfrm>
          </p:contentPart>
        </mc:Choice>
        <mc:Fallback xmlns=""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F46FFB64-C037-471D-A320-A67075AF814E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685578" y="1702255"/>
                <a:ext cx="53352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02C417FF-96F7-4492-840A-CDBBF3038580}"/>
                  </a:ext>
                </a:extLst>
              </p14:cNvPr>
              <p14:cNvContentPartPr/>
              <p14:nvPr/>
            </p14:nvContentPartPr>
            <p14:xfrm>
              <a:off x="6774498" y="1804495"/>
              <a:ext cx="203400" cy="10728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02C417FF-96F7-4492-840A-CDBBF3038580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765858" y="1795495"/>
                <a:ext cx="221040" cy="1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9610AE6A-7828-4EE1-8FEF-4F4FBEE67B39}"/>
                  </a:ext>
                </a:extLst>
              </p14:cNvPr>
              <p14:cNvContentPartPr/>
              <p14:nvPr/>
            </p14:nvContentPartPr>
            <p14:xfrm>
              <a:off x="7374258" y="1484455"/>
              <a:ext cx="242640" cy="250560"/>
            </p14:xfrm>
          </p:contentPart>
        </mc:Choice>
        <mc:Fallback xmlns=""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9610AE6A-7828-4EE1-8FEF-4F4FBEE67B3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7365618" y="1475815"/>
                <a:ext cx="26028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4BECC20C-D8F7-4089-82A5-7C24DE7E8573}"/>
                  </a:ext>
                </a:extLst>
              </p14:cNvPr>
              <p14:cNvContentPartPr/>
              <p14:nvPr/>
            </p14:nvContentPartPr>
            <p14:xfrm>
              <a:off x="6648498" y="1344055"/>
              <a:ext cx="568800" cy="333360"/>
            </p14:xfrm>
          </p:contentPart>
        </mc:Choice>
        <mc:Fallback xmlns=""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4BECC20C-D8F7-4089-82A5-7C24DE7E8573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639858" y="1335045"/>
                <a:ext cx="586440" cy="3510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A1EE97FB-89BB-479B-A807-CC3C82F2449C}"/>
                  </a:ext>
                </a:extLst>
              </p14:cNvPr>
              <p14:cNvContentPartPr/>
              <p14:nvPr/>
            </p14:nvContentPartPr>
            <p14:xfrm>
              <a:off x="1033938" y="2147935"/>
              <a:ext cx="208440" cy="12960"/>
            </p14:xfrm>
          </p:contentPart>
        </mc:Choice>
        <mc:Fallback xmlns=""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A1EE97FB-89BB-479B-A807-CC3C82F2449C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1025298" y="2139295"/>
                <a:ext cx="22608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5966E152-002D-4A28-A7B9-85F049DBBCF3}"/>
                  </a:ext>
                </a:extLst>
              </p14:cNvPr>
              <p14:cNvContentPartPr/>
              <p14:nvPr/>
            </p14:nvContentPartPr>
            <p14:xfrm>
              <a:off x="1773378" y="2263135"/>
              <a:ext cx="149400" cy="14652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5966E152-002D-4A28-A7B9-85F049DBBCF3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764378" y="2254135"/>
                <a:ext cx="167040" cy="1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A154101D-53C4-47B9-82FC-669080DAB60F}"/>
                  </a:ext>
                </a:extLst>
              </p14:cNvPr>
              <p14:cNvContentPartPr/>
              <p14:nvPr/>
            </p14:nvContentPartPr>
            <p14:xfrm>
              <a:off x="2084778" y="2254855"/>
              <a:ext cx="133560" cy="14220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A154101D-53C4-47B9-82FC-669080DAB60F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076138" y="2246215"/>
                <a:ext cx="15120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EB00698D-52CB-41A8-8418-9A43AEBEFCEA}"/>
                  </a:ext>
                </a:extLst>
              </p14:cNvPr>
              <p14:cNvContentPartPr/>
              <p14:nvPr/>
            </p14:nvContentPartPr>
            <p14:xfrm>
              <a:off x="966258" y="2257735"/>
              <a:ext cx="641520" cy="39240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EB00698D-52CB-41A8-8418-9A43AEBEFCEA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957613" y="2249087"/>
                <a:ext cx="659170" cy="41005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C62FF44A-4D4F-4E1B-BDA0-86470E65AD12}"/>
                  </a:ext>
                </a:extLst>
              </p14:cNvPr>
              <p14:cNvContentPartPr/>
              <p14:nvPr/>
            </p14:nvContentPartPr>
            <p14:xfrm>
              <a:off x="380538" y="2796295"/>
              <a:ext cx="440280" cy="263520"/>
            </p14:xfrm>
          </p:contentPart>
        </mc:Choice>
        <mc:Fallback xmlns=""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C62FF44A-4D4F-4E1B-BDA0-86470E65AD12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371538" y="2787307"/>
                <a:ext cx="457920" cy="2811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62001EB1-9F9C-404D-88FB-3B8B0B04C7A7}"/>
                  </a:ext>
                </a:extLst>
              </p14:cNvPr>
              <p14:cNvContentPartPr/>
              <p14:nvPr/>
            </p14:nvContentPartPr>
            <p14:xfrm>
              <a:off x="4732218" y="2703055"/>
              <a:ext cx="645120" cy="197640"/>
            </p14:xfrm>
          </p:contentPart>
        </mc:Choice>
        <mc:Fallback xmlns=""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62001EB1-9F9C-404D-88FB-3B8B0B04C7A7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723578" y="2694415"/>
                <a:ext cx="66276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7DFCBFD6-6472-4D64-8ED5-3870E6984BD4}"/>
                  </a:ext>
                </a:extLst>
              </p14:cNvPr>
              <p14:cNvContentPartPr/>
              <p14:nvPr/>
            </p14:nvContentPartPr>
            <p14:xfrm>
              <a:off x="3961818" y="2708095"/>
              <a:ext cx="549360" cy="205200"/>
            </p14:xfrm>
          </p:contentPart>
        </mc:Choice>
        <mc:Fallback xmlns=""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7DFCBFD6-6472-4D64-8ED5-3870E6984BD4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3953178" y="2699095"/>
                <a:ext cx="56700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07F98BF8-F58F-41A8-B377-D1AA3E7DEAF2}"/>
                  </a:ext>
                </a:extLst>
              </p14:cNvPr>
              <p14:cNvContentPartPr/>
              <p14:nvPr/>
            </p14:nvContentPartPr>
            <p14:xfrm>
              <a:off x="3241098" y="2751655"/>
              <a:ext cx="529560" cy="17316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07F98BF8-F58F-41A8-B377-D1AA3E7DEAF2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232098" y="2743015"/>
                <a:ext cx="54720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F6FC5C5D-BBB3-444F-A05F-C03479333B4F}"/>
                  </a:ext>
                </a:extLst>
              </p14:cNvPr>
              <p14:cNvContentPartPr/>
              <p14:nvPr/>
            </p14:nvContentPartPr>
            <p14:xfrm>
              <a:off x="2622978" y="2837695"/>
              <a:ext cx="405720" cy="22212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F6FC5C5D-BBB3-444F-A05F-C03479333B4F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2613986" y="2829069"/>
                <a:ext cx="423344" cy="2397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AEABFC92-2112-4A4F-BDCB-2281BBD744F7}"/>
                  </a:ext>
                </a:extLst>
              </p14:cNvPr>
              <p14:cNvContentPartPr/>
              <p14:nvPr/>
            </p14:nvContentPartPr>
            <p14:xfrm>
              <a:off x="1858338" y="2783335"/>
              <a:ext cx="463320" cy="36684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AEABFC92-2112-4A4F-BDCB-2281BBD744F7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1849345" y="2774695"/>
                <a:ext cx="480946" cy="38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EE0EF795-CF01-4F1A-9EAC-B252E702B703}"/>
                  </a:ext>
                </a:extLst>
              </p14:cNvPr>
              <p14:cNvContentPartPr/>
              <p14:nvPr/>
            </p14:nvContentPartPr>
            <p14:xfrm>
              <a:off x="1074258" y="2766415"/>
              <a:ext cx="669600" cy="36504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EE0EF795-CF01-4F1A-9EAC-B252E702B703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1065258" y="2757775"/>
                <a:ext cx="687240" cy="38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72DCE77E-CDCF-48F3-B82F-8A2EAC831115}"/>
                  </a:ext>
                </a:extLst>
              </p14:cNvPr>
              <p14:cNvContentPartPr/>
              <p14:nvPr/>
            </p14:nvContentPartPr>
            <p14:xfrm>
              <a:off x="6136938" y="2674255"/>
              <a:ext cx="580680" cy="163800"/>
            </p14:xfrm>
          </p:contentPart>
        </mc:Choice>
        <mc:Fallback xmlns=""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72DCE77E-CDCF-48F3-B82F-8A2EAC831115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128293" y="2665615"/>
                <a:ext cx="598331" cy="18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768537F2-3FB4-4649-95D8-819D3BB1A8B8}"/>
                  </a:ext>
                </a:extLst>
              </p14:cNvPr>
              <p14:cNvContentPartPr/>
              <p14:nvPr/>
            </p14:nvContentPartPr>
            <p14:xfrm>
              <a:off x="5632938" y="2710255"/>
              <a:ext cx="307080" cy="112680"/>
            </p14:xfrm>
          </p:contentPart>
        </mc:Choice>
        <mc:Fallback xmlns=""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768537F2-3FB4-4649-95D8-819D3BB1A8B8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5623938" y="2701255"/>
                <a:ext cx="324720" cy="13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3C478708-5A3E-45A1-9E58-3387004D2ECD}"/>
                  </a:ext>
                </a:extLst>
              </p14:cNvPr>
              <p14:cNvContentPartPr/>
              <p14:nvPr/>
            </p14:nvContentPartPr>
            <p14:xfrm>
              <a:off x="8478378" y="2597215"/>
              <a:ext cx="395280" cy="233640"/>
            </p14:xfrm>
          </p:contentPart>
        </mc:Choice>
        <mc:Fallback xmlns=""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3C478708-5A3E-45A1-9E58-3387004D2ECD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8469730" y="2588575"/>
                <a:ext cx="412936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228" name="Ink 227">
                <a:extLst>
                  <a:ext uri="{FF2B5EF4-FFF2-40B4-BE49-F238E27FC236}">
                    <a16:creationId xmlns:a16="http://schemas.microsoft.com/office/drawing/2014/main" id="{51A4989D-256A-4913-8A39-F65D2908ADD6}"/>
                  </a:ext>
                </a:extLst>
              </p14:cNvPr>
              <p14:cNvContentPartPr/>
              <p14:nvPr/>
            </p14:nvContentPartPr>
            <p14:xfrm>
              <a:off x="7932258" y="2673535"/>
              <a:ext cx="456480" cy="150840"/>
            </p14:xfrm>
          </p:contentPart>
        </mc:Choice>
        <mc:Fallback xmlns="">
          <p:pic>
            <p:nvPicPr>
              <p:cNvPr id="228" name="Ink 227">
                <a:extLst>
                  <a:ext uri="{FF2B5EF4-FFF2-40B4-BE49-F238E27FC236}">
                    <a16:creationId xmlns:a16="http://schemas.microsoft.com/office/drawing/2014/main" id="{51A4989D-256A-4913-8A39-F65D2908ADD6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7923265" y="2664535"/>
                <a:ext cx="474106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0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622BA0FB-76BF-4EAC-972C-C1B42292BB63}"/>
                  </a:ext>
                </a:extLst>
              </p14:cNvPr>
              <p14:cNvContentPartPr/>
              <p14:nvPr/>
            </p14:nvContentPartPr>
            <p14:xfrm>
              <a:off x="7328178" y="2653735"/>
              <a:ext cx="428040" cy="167400"/>
            </p14:xfrm>
          </p:contentPart>
        </mc:Choice>
        <mc:Fallback xmlns=""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622BA0FB-76BF-4EAC-972C-C1B42292BB63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7319178" y="2645095"/>
                <a:ext cx="44568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2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B011DC54-0E61-4780-84CA-81DCC94883E8}"/>
                  </a:ext>
                </a:extLst>
              </p14:cNvPr>
              <p14:cNvContentPartPr/>
              <p14:nvPr/>
            </p14:nvContentPartPr>
            <p14:xfrm>
              <a:off x="6968898" y="2688295"/>
              <a:ext cx="185040" cy="131400"/>
            </p14:xfrm>
          </p:contentPart>
        </mc:Choice>
        <mc:Fallback xmlns=""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B011DC54-0E61-4780-84CA-81DCC94883E8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6959898" y="2679655"/>
                <a:ext cx="20268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775CE554-6D22-46A8-8E78-373F65682729}"/>
                  </a:ext>
                </a:extLst>
              </p14:cNvPr>
              <p14:cNvContentPartPr/>
              <p14:nvPr/>
            </p14:nvContentPartPr>
            <p14:xfrm>
              <a:off x="1107378" y="3325135"/>
              <a:ext cx="151200" cy="181080"/>
            </p14:xfrm>
          </p:contentPart>
        </mc:Choice>
        <mc:Fallback xmlns=""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775CE554-6D22-46A8-8E78-373F65682729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1098738" y="3316135"/>
                <a:ext cx="168840" cy="19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9F1DF7A6-E566-4934-9D77-68550B806133}"/>
                  </a:ext>
                </a:extLst>
              </p14:cNvPr>
              <p14:cNvContentPartPr/>
              <p14:nvPr/>
            </p14:nvContentPartPr>
            <p14:xfrm>
              <a:off x="432738" y="3381295"/>
              <a:ext cx="533880" cy="208800"/>
            </p14:xfrm>
          </p:contentPart>
        </mc:Choice>
        <mc:Fallback xmlns=""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9F1DF7A6-E566-4934-9D77-68550B806133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423744" y="3372670"/>
                <a:ext cx="551508" cy="2264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1A8504A0-F1E1-44A7-BC8B-A8A105FEB8B9}"/>
                  </a:ext>
                </a:extLst>
              </p14:cNvPr>
              <p14:cNvContentPartPr/>
              <p14:nvPr/>
            </p14:nvContentPartPr>
            <p14:xfrm>
              <a:off x="1509498" y="3289855"/>
              <a:ext cx="723960" cy="181440"/>
            </p14:xfrm>
          </p:contentPart>
        </mc:Choice>
        <mc:Fallback xmlns=""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1A8504A0-F1E1-44A7-BC8B-A8A105FEB8B9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1500858" y="3281215"/>
                <a:ext cx="741600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4029AE76-1B3E-40B3-A7A4-7E376AF5366A}"/>
                  </a:ext>
                </a:extLst>
              </p14:cNvPr>
              <p14:cNvContentPartPr/>
              <p14:nvPr/>
            </p14:nvContentPartPr>
            <p14:xfrm>
              <a:off x="2555298" y="3287335"/>
              <a:ext cx="158400" cy="115560"/>
            </p14:xfrm>
          </p:contentPart>
        </mc:Choice>
        <mc:Fallback xmlns=""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4029AE76-1B3E-40B3-A7A4-7E376AF5366A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2546298" y="3278695"/>
                <a:ext cx="176040" cy="13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7BDEEC0C-D94C-4EC2-BE38-3A1B01F8F406}"/>
                  </a:ext>
                </a:extLst>
              </p14:cNvPr>
              <p14:cNvContentPartPr/>
              <p14:nvPr/>
            </p14:nvContentPartPr>
            <p14:xfrm>
              <a:off x="4995378" y="3093295"/>
              <a:ext cx="685080" cy="178560"/>
            </p14:xfrm>
          </p:contentPart>
        </mc:Choice>
        <mc:Fallback xmlns=""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7BDEEC0C-D94C-4EC2-BE38-3A1B01F8F406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4986378" y="3084295"/>
                <a:ext cx="70272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4">
            <p14:nvContentPartPr>
              <p14:cNvPr id="260" name="Ink 259">
                <a:extLst>
                  <a:ext uri="{FF2B5EF4-FFF2-40B4-BE49-F238E27FC236}">
                    <a16:creationId xmlns:a16="http://schemas.microsoft.com/office/drawing/2014/main" id="{1FF7566C-2215-4BB6-A0CE-E7E2EA4C8901}"/>
                  </a:ext>
                </a:extLst>
              </p14:cNvPr>
              <p14:cNvContentPartPr/>
              <p14:nvPr/>
            </p14:nvContentPartPr>
            <p14:xfrm>
              <a:off x="4296978" y="3161695"/>
              <a:ext cx="442440" cy="147600"/>
            </p14:xfrm>
          </p:contentPart>
        </mc:Choice>
        <mc:Fallback xmlns="">
          <p:pic>
            <p:nvPicPr>
              <p:cNvPr id="260" name="Ink 259">
                <a:extLst>
                  <a:ext uri="{FF2B5EF4-FFF2-40B4-BE49-F238E27FC236}">
                    <a16:creationId xmlns:a16="http://schemas.microsoft.com/office/drawing/2014/main" id="{1FF7566C-2215-4BB6-A0CE-E7E2EA4C8901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4287985" y="3152695"/>
                <a:ext cx="460066" cy="16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6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625F0318-CC85-46D6-972B-198907E1153A}"/>
                  </a:ext>
                </a:extLst>
              </p14:cNvPr>
              <p14:cNvContentPartPr/>
              <p14:nvPr/>
            </p14:nvContentPartPr>
            <p14:xfrm>
              <a:off x="3919338" y="3203095"/>
              <a:ext cx="203040" cy="132120"/>
            </p14:xfrm>
          </p:contentPart>
        </mc:Choice>
        <mc:Fallback xmlns=""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625F0318-CC85-46D6-972B-198907E1153A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3910338" y="3194455"/>
                <a:ext cx="22068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F973D4EF-2AC1-4D8E-95A0-1D56D4030C64}"/>
                  </a:ext>
                </a:extLst>
              </p14:cNvPr>
              <p14:cNvContentPartPr/>
              <p14:nvPr/>
            </p14:nvContentPartPr>
            <p14:xfrm>
              <a:off x="2961738" y="3191935"/>
              <a:ext cx="741960" cy="260640"/>
            </p14:xfrm>
          </p:contentPart>
        </mc:Choice>
        <mc:Fallback xmlns=""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F973D4EF-2AC1-4D8E-95A0-1D56D4030C64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2953098" y="3183283"/>
                <a:ext cx="759600" cy="2783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0">
            <p14:nvContentPartPr>
              <p14:cNvPr id="266" name="Ink 265">
                <a:extLst>
                  <a:ext uri="{FF2B5EF4-FFF2-40B4-BE49-F238E27FC236}">
                    <a16:creationId xmlns:a16="http://schemas.microsoft.com/office/drawing/2014/main" id="{74534AEC-0586-4855-B17C-5FC207795FDC}"/>
                  </a:ext>
                </a:extLst>
              </p14:cNvPr>
              <p14:cNvContentPartPr/>
              <p14:nvPr/>
            </p14:nvContentPartPr>
            <p14:xfrm>
              <a:off x="6022818" y="3072055"/>
              <a:ext cx="731880" cy="199800"/>
            </p14:xfrm>
          </p:contentPart>
        </mc:Choice>
        <mc:Fallback xmlns="">
          <p:pic>
            <p:nvPicPr>
              <p:cNvPr id="266" name="Ink 265">
                <a:extLst>
                  <a:ext uri="{FF2B5EF4-FFF2-40B4-BE49-F238E27FC236}">
                    <a16:creationId xmlns:a16="http://schemas.microsoft.com/office/drawing/2014/main" id="{74534AEC-0586-4855-B17C-5FC207795FDC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6013818" y="3063055"/>
                <a:ext cx="749520" cy="21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2">
            <p14:nvContentPartPr>
              <p14:cNvPr id="275" name="Ink 274">
                <a:extLst>
                  <a:ext uri="{FF2B5EF4-FFF2-40B4-BE49-F238E27FC236}">
                    <a16:creationId xmlns:a16="http://schemas.microsoft.com/office/drawing/2014/main" id="{BAB5A748-2C5F-4BBA-B774-BC26F4E7B2F9}"/>
                  </a:ext>
                </a:extLst>
              </p14:cNvPr>
              <p14:cNvContentPartPr/>
              <p14:nvPr/>
            </p14:nvContentPartPr>
            <p14:xfrm>
              <a:off x="3349098" y="4073575"/>
              <a:ext cx="192240" cy="18720"/>
            </p14:xfrm>
          </p:contentPart>
        </mc:Choice>
        <mc:Fallback xmlns="">
          <p:pic>
            <p:nvPicPr>
              <p:cNvPr id="275" name="Ink 274">
                <a:extLst>
                  <a:ext uri="{FF2B5EF4-FFF2-40B4-BE49-F238E27FC236}">
                    <a16:creationId xmlns:a16="http://schemas.microsoft.com/office/drawing/2014/main" id="{BAB5A748-2C5F-4BBA-B774-BC26F4E7B2F9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3340458" y="4064935"/>
                <a:ext cx="20988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4">
            <p14:nvContentPartPr>
              <p14:cNvPr id="298" name="Ink 297">
                <a:extLst>
                  <a:ext uri="{FF2B5EF4-FFF2-40B4-BE49-F238E27FC236}">
                    <a16:creationId xmlns:a16="http://schemas.microsoft.com/office/drawing/2014/main" id="{9CDA3947-5C02-4C49-8510-D21656DC2747}"/>
                  </a:ext>
                </a:extLst>
              </p14:cNvPr>
              <p14:cNvContentPartPr/>
              <p14:nvPr/>
            </p14:nvContentPartPr>
            <p14:xfrm>
              <a:off x="2741418" y="3808975"/>
              <a:ext cx="420480" cy="247680"/>
            </p14:xfrm>
          </p:contentPart>
        </mc:Choice>
        <mc:Fallback xmlns="">
          <p:pic>
            <p:nvPicPr>
              <p:cNvPr id="298" name="Ink 297">
                <a:extLst>
                  <a:ext uri="{FF2B5EF4-FFF2-40B4-BE49-F238E27FC236}">
                    <a16:creationId xmlns:a16="http://schemas.microsoft.com/office/drawing/2014/main" id="{9CDA3947-5C02-4C49-8510-D21656DC2747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2732418" y="3799975"/>
                <a:ext cx="43812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6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F332F5A7-BA22-4837-8C71-B3D34326A27D}"/>
                  </a:ext>
                </a:extLst>
              </p14:cNvPr>
              <p14:cNvContentPartPr/>
              <p14:nvPr/>
            </p14:nvContentPartPr>
            <p14:xfrm>
              <a:off x="2516058" y="4148455"/>
              <a:ext cx="1027080" cy="250560"/>
            </p14:xfrm>
          </p:contentPart>
        </mc:Choice>
        <mc:Fallback xmlns=""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F332F5A7-BA22-4837-8C71-B3D34326A27D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2507418" y="4139815"/>
                <a:ext cx="104472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8">
            <p14:nvContentPartPr>
              <p14:cNvPr id="319" name="Ink 318">
                <a:extLst>
                  <a:ext uri="{FF2B5EF4-FFF2-40B4-BE49-F238E27FC236}">
                    <a16:creationId xmlns:a16="http://schemas.microsoft.com/office/drawing/2014/main" id="{46D98CC4-4D9C-445E-BDC4-951F84DE2B54}"/>
                  </a:ext>
                </a:extLst>
              </p14:cNvPr>
              <p14:cNvContentPartPr/>
              <p14:nvPr/>
            </p14:nvContentPartPr>
            <p14:xfrm>
              <a:off x="3722058" y="3802135"/>
              <a:ext cx="937080" cy="505800"/>
            </p14:xfrm>
          </p:contentPart>
        </mc:Choice>
        <mc:Fallback xmlns="">
          <p:pic>
            <p:nvPicPr>
              <p:cNvPr id="319" name="Ink 318">
                <a:extLst>
                  <a:ext uri="{FF2B5EF4-FFF2-40B4-BE49-F238E27FC236}">
                    <a16:creationId xmlns:a16="http://schemas.microsoft.com/office/drawing/2014/main" id="{46D98CC4-4D9C-445E-BDC4-951F84DE2B54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3713418" y="3793495"/>
                <a:ext cx="954720" cy="52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0">
            <p14:nvContentPartPr>
              <p14:cNvPr id="320" name="Ink 319">
                <a:extLst>
                  <a:ext uri="{FF2B5EF4-FFF2-40B4-BE49-F238E27FC236}">
                    <a16:creationId xmlns:a16="http://schemas.microsoft.com/office/drawing/2014/main" id="{B0CB8B4C-C6B2-4EF4-A7BE-EAA9DF5AC24F}"/>
                  </a:ext>
                </a:extLst>
              </p14:cNvPr>
              <p14:cNvContentPartPr/>
              <p14:nvPr/>
            </p14:nvContentPartPr>
            <p14:xfrm>
              <a:off x="4818618" y="3915895"/>
              <a:ext cx="197640" cy="14040"/>
            </p14:xfrm>
          </p:contentPart>
        </mc:Choice>
        <mc:Fallback xmlns="">
          <p:pic>
            <p:nvPicPr>
              <p:cNvPr id="320" name="Ink 319">
                <a:extLst>
                  <a:ext uri="{FF2B5EF4-FFF2-40B4-BE49-F238E27FC236}">
                    <a16:creationId xmlns:a16="http://schemas.microsoft.com/office/drawing/2014/main" id="{B0CB8B4C-C6B2-4EF4-A7BE-EAA9DF5AC24F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4809978" y="3907255"/>
                <a:ext cx="215280" cy="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2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D0C108FD-1608-4690-A6AE-03C4A2EEA6A5}"/>
                  </a:ext>
                </a:extLst>
              </p14:cNvPr>
              <p14:cNvContentPartPr/>
              <p14:nvPr/>
            </p14:nvContentPartPr>
            <p14:xfrm>
              <a:off x="4840578" y="3973855"/>
              <a:ext cx="221760" cy="51120"/>
            </p14:xfrm>
          </p:contentPart>
        </mc:Choice>
        <mc:Fallback xmlns=""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D0C108FD-1608-4690-A6AE-03C4A2EEA6A5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4831578" y="3965215"/>
                <a:ext cx="239400" cy="6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4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6D3E8857-9AC2-42B2-8509-21495A237B0B}"/>
                  </a:ext>
                </a:extLst>
              </p14:cNvPr>
              <p14:cNvContentPartPr/>
              <p14:nvPr/>
            </p14:nvContentPartPr>
            <p14:xfrm>
              <a:off x="5251338" y="3782695"/>
              <a:ext cx="405360" cy="291600"/>
            </p14:xfrm>
          </p:contentPart>
        </mc:Choice>
        <mc:Fallback xmlns=""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6D3E8857-9AC2-42B2-8509-21495A237B0B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5242346" y="3774055"/>
                <a:ext cx="422984" cy="30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6">
            <p14:nvContentPartPr>
              <p14:cNvPr id="349" name="Ink 348">
                <a:extLst>
                  <a:ext uri="{FF2B5EF4-FFF2-40B4-BE49-F238E27FC236}">
                    <a16:creationId xmlns:a16="http://schemas.microsoft.com/office/drawing/2014/main" id="{53ABFD1A-9906-4873-8482-13A9E24AF3DD}"/>
                  </a:ext>
                </a:extLst>
              </p14:cNvPr>
              <p14:cNvContentPartPr/>
              <p14:nvPr/>
            </p14:nvContentPartPr>
            <p14:xfrm>
              <a:off x="2763738" y="4589815"/>
              <a:ext cx="1670400" cy="311040"/>
            </p14:xfrm>
          </p:contentPart>
        </mc:Choice>
        <mc:Fallback xmlns="">
          <p:pic>
            <p:nvPicPr>
              <p:cNvPr id="349" name="Ink 348">
                <a:extLst>
                  <a:ext uri="{FF2B5EF4-FFF2-40B4-BE49-F238E27FC236}">
                    <a16:creationId xmlns:a16="http://schemas.microsoft.com/office/drawing/2014/main" id="{53ABFD1A-9906-4873-8482-13A9E24AF3DD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2754738" y="4580825"/>
                <a:ext cx="1688040" cy="3286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8">
            <p14:nvContentPartPr>
              <p14:cNvPr id="350" name="Ink 349">
                <a:extLst>
                  <a:ext uri="{FF2B5EF4-FFF2-40B4-BE49-F238E27FC236}">
                    <a16:creationId xmlns:a16="http://schemas.microsoft.com/office/drawing/2014/main" id="{72344685-1FEF-47C7-8E27-DF32D0B682D2}"/>
                  </a:ext>
                </a:extLst>
              </p14:cNvPr>
              <p14:cNvContentPartPr/>
              <p14:nvPr/>
            </p14:nvContentPartPr>
            <p14:xfrm>
              <a:off x="2253618" y="4600615"/>
              <a:ext cx="216360" cy="349920"/>
            </p14:xfrm>
          </p:contentPart>
        </mc:Choice>
        <mc:Fallback xmlns="">
          <p:pic>
            <p:nvPicPr>
              <p:cNvPr id="350" name="Ink 349">
                <a:extLst>
                  <a:ext uri="{FF2B5EF4-FFF2-40B4-BE49-F238E27FC236}">
                    <a16:creationId xmlns:a16="http://schemas.microsoft.com/office/drawing/2014/main" id="{72344685-1FEF-47C7-8E27-DF32D0B682D2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2244618" y="4591975"/>
                <a:ext cx="234000" cy="36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0">
            <p14:nvContentPartPr>
              <p14:cNvPr id="351" name="Ink 350">
                <a:extLst>
                  <a:ext uri="{FF2B5EF4-FFF2-40B4-BE49-F238E27FC236}">
                    <a16:creationId xmlns:a16="http://schemas.microsoft.com/office/drawing/2014/main" id="{461705E7-96F0-4C58-AE96-6EBDE6928D03}"/>
                  </a:ext>
                </a:extLst>
              </p14:cNvPr>
              <p14:cNvContentPartPr/>
              <p14:nvPr/>
            </p14:nvContentPartPr>
            <p14:xfrm>
              <a:off x="1082178" y="4688095"/>
              <a:ext cx="1005840" cy="181440"/>
            </p14:xfrm>
          </p:contentPart>
        </mc:Choice>
        <mc:Fallback xmlns="">
          <p:pic>
            <p:nvPicPr>
              <p:cNvPr id="351" name="Ink 350">
                <a:extLst>
                  <a:ext uri="{FF2B5EF4-FFF2-40B4-BE49-F238E27FC236}">
                    <a16:creationId xmlns:a16="http://schemas.microsoft.com/office/drawing/2014/main" id="{461705E7-96F0-4C58-AE96-6EBDE6928D03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1073181" y="4679095"/>
                <a:ext cx="1023474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2">
            <p14:nvContentPartPr>
              <p14:cNvPr id="352" name="Ink 351">
                <a:extLst>
                  <a:ext uri="{FF2B5EF4-FFF2-40B4-BE49-F238E27FC236}">
                    <a16:creationId xmlns:a16="http://schemas.microsoft.com/office/drawing/2014/main" id="{D3C63399-1CEA-4700-9F80-DB778A25D9D1}"/>
                  </a:ext>
                </a:extLst>
              </p14:cNvPr>
              <p14:cNvContentPartPr/>
              <p14:nvPr/>
            </p14:nvContentPartPr>
            <p14:xfrm>
              <a:off x="386298" y="4699615"/>
              <a:ext cx="490320" cy="248760"/>
            </p14:xfrm>
          </p:contentPart>
        </mc:Choice>
        <mc:Fallback xmlns="">
          <p:pic>
            <p:nvPicPr>
              <p:cNvPr id="352" name="Ink 351">
                <a:extLst>
                  <a:ext uri="{FF2B5EF4-FFF2-40B4-BE49-F238E27FC236}">
                    <a16:creationId xmlns:a16="http://schemas.microsoft.com/office/drawing/2014/main" id="{D3C63399-1CEA-4700-9F80-DB778A25D9D1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377298" y="4690615"/>
                <a:ext cx="507960" cy="26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4">
            <p14:nvContentPartPr>
              <p14:cNvPr id="367" name="Ink 366">
                <a:extLst>
                  <a:ext uri="{FF2B5EF4-FFF2-40B4-BE49-F238E27FC236}">
                    <a16:creationId xmlns:a16="http://schemas.microsoft.com/office/drawing/2014/main" id="{F95E5FDF-EB23-4989-B7AF-ADA0F3111DD8}"/>
                  </a:ext>
                </a:extLst>
              </p14:cNvPr>
              <p14:cNvContentPartPr/>
              <p14:nvPr/>
            </p14:nvContentPartPr>
            <p14:xfrm>
              <a:off x="4696938" y="4444375"/>
              <a:ext cx="2076840" cy="340200"/>
            </p14:xfrm>
          </p:contentPart>
        </mc:Choice>
        <mc:Fallback xmlns="">
          <p:pic>
            <p:nvPicPr>
              <p:cNvPr id="367" name="Ink 366">
                <a:extLst>
                  <a:ext uri="{FF2B5EF4-FFF2-40B4-BE49-F238E27FC236}">
                    <a16:creationId xmlns:a16="http://schemas.microsoft.com/office/drawing/2014/main" id="{F95E5FDF-EB23-4989-B7AF-ADA0F3111DD8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4688298" y="4435375"/>
                <a:ext cx="2094480" cy="35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6">
            <p14:nvContentPartPr>
              <p14:cNvPr id="375" name="Ink 374">
                <a:extLst>
                  <a:ext uri="{FF2B5EF4-FFF2-40B4-BE49-F238E27FC236}">
                    <a16:creationId xmlns:a16="http://schemas.microsoft.com/office/drawing/2014/main" id="{F582F464-96E2-42E8-85B7-38101C25DFA0}"/>
                  </a:ext>
                </a:extLst>
              </p14:cNvPr>
              <p14:cNvContentPartPr/>
              <p14:nvPr/>
            </p14:nvContentPartPr>
            <p14:xfrm>
              <a:off x="8100378" y="4421695"/>
              <a:ext cx="845280" cy="168840"/>
            </p14:xfrm>
          </p:contentPart>
        </mc:Choice>
        <mc:Fallback xmlns="">
          <p:pic>
            <p:nvPicPr>
              <p:cNvPr id="375" name="Ink 374">
                <a:extLst>
                  <a:ext uri="{FF2B5EF4-FFF2-40B4-BE49-F238E27FC236}">
                    <a16:creationId xmlns:a16="http://schemas.microsoft.com/office/drawing/2014/main" id="{F582F464-96E2-42E8-85B7-38101C25DFA0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8091734" y="4412695"/>
                <a:ext cx="862928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8">
            <p14:nvContentPartPr>
              <p14:cNvPr id="376" name="Ink 375">
                <a:extLst>
                  <a:ext uri="{FF2B5EF4-FFF2-40B4-BE49-F238E27FC236}">
                    <a16:creationId xmlns:a16="http://schemas.microsoft.com/office/drawing/2014/main" id="{43EAE7F4-61CA-4A23-A5F5-C22B1F3B899D}"/>
                  </a:ext>
                </a:extLst>
              </p14:cNvPr>
              <p14:cNvContentPartPr/>
              <p14:nvPr/>
            </p14:nvContentPartPr>
            <p14:xfrm>
              <a:off x="7449498" y="4459135"/>
              <a:ext cx="431280" cy="157320"/>
            </p14:xfrm>
          </p:contentPart>
        </mc:Choice>
        <mc:Fallback xmlns="">
          <p:pic>
            <p:nvPicPr>
              <p:cNvPr id="376" name="Ink 375">
                <a:extLst>
                  <a:ext uri="{FF2B5EF4-FFF2-40B4-BE49-F238E27FC236}">
                    <a16:creationId xmlns:a16="http://schemas.microsoft.com/office/drawing/2014/main" id="{43EAE7F4-61CA-4A23-A5F5-C22B1F3B899D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7440858" y="4450156"/>
                <a:ext cx="448920" cy="17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0">
            <p14:nvContentPartPr>
              <p14:cNvPr id="377" name="Ink 376">
                <a:extLst>
                  <a:ext uri="{FF2B5EF4-FFF2-40B4-BE49-F238E27FC236}">
                    <a16:creationId xmlns:a16="http://schemas.microsoft.com/office/drawing/2014/main" id="{7DB77DC7-24BD-4733-9191-5021D2FDD9D6}"/>
                  </a:ext>
                </a:extLst>
              </p14:cNvPr>
              <p14:cNvContentPartPr/>
              <p14:nvPr/>
            </p14:nvContentPartPr>
            <p14:xfrm>
              <a:off x="7074378" y="4479655"/>
              <a:ext cx="219600" cy="168840"/>
            </p14:xfrm>
          </p:contentPart>
        </mc:Choice>
        <mc:Fallback xmlns="">
          <p:pic>
            <p:nvPicPr>
              <p:cNvPr id="377" name="Ink 376">
                <a:extLst>
                  <a:ext uri="{FF2B5EF4-FFF2-40B4-BE49-F238E27FC236}">
                    <a16:creationId xmlns:a16="http://schemas.microsoft.com/office/drawing/2014/main" id="{7DB77DC7-24BD-4733-9191-5021D2FDD9D6}"/>
                  </a:ext>
                </a:extLst>
              </p:cNvPr>
              <p:cNvPicPr/>
              <p:nvPr/>
            </p:nvPicPr>
            <p:blipFill>
              <a:blip r:embed="rId171"/>
              <a:stretch>
                <a:fillRect/>
              </a:stretch>
            </p:blipFill>
            <p:spPr>
              <a:xfrm>
                <a:off x="7065378" y="4471015"/>
                <a:ext cx="23724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2">
            <p14:nvContentPartPr>
              <p14:cNvPr id="386" name="Ink 385">
                <a:extLst>
                  <a:ext uri="{FF2B5EF4-FFF2-40B4-BE49-F238E27FC236}">
                    <a16:creationId xmlns:a16="http://schemas.microsoft.com/office/drawing/2014/main" id="{7C6EDE2B-901F-48EF-8B87-FCF9865C3C6A}"/>
                  </a:ext>
                </a:extLst>
              </p14:cNvPr>
              <p14:cNvContentPartPr/>
              <p14:nvPr/>
            </p14:nvContentPartPr>
            <p14:xfrm>
              <a:off x="1891458" y="4991575"/>
              <a:ext cx="22680" cy="6120"/>
            </p14:xfrm>
          </p:contentPart>
        </mc:Choice>
        <mc:Fallback xmlns="">
          <p:pic>
            <p:nvPicPr>
              <p:cNvPr id="386" name="Ink 385">
                <a:extLst>
                  <a:ext uri="{FF2B5EF4-FFF2-40B4-BE49-F238E27FC236}">
                    <a16:creationId xmlns:a16="http://schemas.microsoft.com/office/drawing/2014/main" id="{7C6EDE2B-901F-48EF-8B87-FCF9865C3C6A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1882818" y="4982935"/>
                <a:ext cx="4032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4">
            <p14:nvContentPartPr>
              <p14:cNvPr id="390" name="Ink 389">
                <a:extLst>
                  <a:ext uri="{FF2B5EF4-FFF2-40B4-BE49-F238E27FC236}">
                    <a16:creationId xmlns:a16="http://schemas.microsoft.com/office/drawing/2014/main" id="{C58B8F3F-DB52-411E-B2D2-E8BA033CFB9F}"/>
                  </a:ext>
                </a:extLst>
              </p14:cNvPr>
              <p14:cNvContentPartPr/>
              <p14:nvPr/>
            </p14:nvContentPartPr>
            <p14:xfrm>
              <a:off x="2561778" y="5028655"/>
              <a:ext cx="267840" cy="156960"/>
            </p14:xfrm>
          </p:contentPart>
        </mc:Choice>
        <mc:Fallback xmlns="">
          <p:pic>
            <p:nvPicPr>
              <p:cNvPr id="390" name="Ink 389">
                <a:extLst>
                  <a:ext uri="{FF2B5EF4-FFF2-40B4-BE49-F238E27FC236}">
                    <a16:creationId xmlns:a16="http://schemas.microsoft.com/office/drawing/2014/main" id="{C58B8F3F-DB52-411E-B2D2-E8BA033CFB9F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2553138" y="5019995"/>
                <a:ext cx="285480" cy="1746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6">
            <p14:nvContentPartPr>
              <p14:cNvPr id="391" name="Ink 390">
                <a:extLst>
                  <a:ext uri="{FF2B5EF4-FFF2-40B4-BE49-F238E27FC236}">
                    <a16:creationId xmlns:a16="http://schemas.microsoft.com/office/drawing/2014/main" id="{D832055C-57FC-4FAB-BD16-E913E9CE7E47}"/>
                  </a:ext>
                </a:extLst>
              </p14:cNvPr>
              <p14:cNvContentPartPr/>
              <p14:nvPr/>
            </p14:nvContentPartPr>
            <p14:xfrm>
              <a:off x="1760058" y="5039095"/>
              <a:ext cx="634320" cy="164880"/>
            </p14:xfrm>
          </p:contentPart>
        </mc:Choice>
        <mc:Fallback xmlns="">
          <p:pic>
            <p:nvPicPr>
              <p:cNvPr id="391" name="Ink 390">
                <a:extLst>
                  <a:ext uri="{FF2B5EF4-FFF2-40B4-BE49-F238E27FC236}">
                    <a16:creationId xmlns:a16="http://schemas.microsoft.com/office/drawing/2014/main" id="{D832055C-57FC-4FAB-BD16-E913E9CE7E47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1751413" y="5030095"/>
                <a:ext cx="65197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8">
            <p14:nvContentPartPr>
              <p14:cNvPr id="392" name="Ink 391">
                <a:extLst>
                  <a:ext uri="{FF2B5EF4-FFF2-40B4-BE49-F238E27FC236}">
                    <a16:creationId xmlns:a16="http://schemas.microsoft.com/office/drawing/2014/main" id="{E0655D2D-FFE6-4B3B-9DA9-168B8B002012}"/>
                  </a:ext>
                </a:extLst>
              </p14:cNvPr>
              <p14:cNvContentPartPr/>
              <p14:nvPr/>
            </p14:nvContentPartPr>
            <p14:xfrm>
              <a:off x="1388178" y="5086615"/>
              <a:ext cx="207720" cy="132840"/>
            </p14:xfrm>
          </p:contentPart>
        </mc:Choice>
        <mc:Fallback xmlns="">
          <p:pic>
            <p:nvPicPr>
              <p:cNvPr id="392" name="Ink 391">
                <a:extLst>
                  <a:ext uri="{FF2B5EF4-FFF2-40B4-BE49-F238E27FC236}">
                    <a16:creationId xmlns:a16="http://schemas.microsoft.com/office/drawing/2014/main" id="{E0655D2D-FFE6-4B3B-9DA9-168B8B002012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1379538" y="5077975"/>
                <a:ext cx="225360" cy="15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0">
            <p14:nvContentPartPr>
              <p14:cNvPr id="393" name="Ink 392">
                <a:extLst>
                  <a:ext uri="{FF2B5EF4-FFF2-40B4-BE49-F238E27FC236}">
                    <a16:creationId xmlns:a16="http://schemas.microsoft.com/office/drawing/2014/main" id="{C6B32F6C-9C9D-4EC4-92A6-D5EEEF86040B}"/>
                  </a:ext>
                </a:extLst>
              </p14:cNvPr>
              <p14:cNvContentPartPr/>
              <p14:nvPr/>
            </p14:nvContentPartPr>
            <p14:xfrm>
              <a:off x="576738" y="5079055"/>
              <a:ext cx="629280" cy="203760"/>
            </p14:xfrm>
          </p:contentPart>
        </mc:Choice>
        <mc:Fallback xmlns="">
          <p:pic>
            <p:nvPicPr>
              <p:cNvPr id="393" name="Ink 392">
                <a:extLst>
                  <a:ext uri="{FF2B5EF4-FFF2-40B4-BE49-F238E27FC236}">
                    <a16:creationId xmlns:a16="http://schemas.microsoft.com/office/drawing/2014/main" id="{C6B32F6C-9C9D-4EC4-92A6-D5EEEF86040B}"/>
                  </a:ext>
                </a:extLst>
              </p:cNvPr>
              <p:cNvPicPr/>
              <p:nvPr/>
            </p:nvPicPr>
            <p:blipFill>
              <a:blip r:embed="rId181"/>
              <a:stretch>
                <a:fillRect/>
              </a:stretch>
            </p:blipFill>
            <p:spPr>
              <a:xfrm>
                <a:off x="567738" y="5070415"/>
                <a:ext cx="64692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2">
            <p14:nvContentPartPr>
              <p14:cNvPr id="398" name="Ink 397">
                <a:extLst>
                  <a:ext uri="{FF2B5EF4-FFF2-40B4-BE49-F238E27FC236}">
                    <a16:creationId xmlns:a16="http://schemas.microsoft.com/office/drawing/2014/main" id="{047FF053-C61C-482B-BB3D-8B2A48DBD075}"/>
                  </a:ext>
                </a:extLst>
              </p14:cNvPr>
              <p14:cNvContentPartPr/>
              <p14:nvPr/>
            </p14:nvContentPartPr>
            <p14:xfrm>
              <a:off x="2487258" y="5439415"/>
              <a:ext cx="222120" cy="6840"/>
            </p14:xfrm>
          </p:contentPart>
        </mc:Choice>
        <mc:Fallback xmlns="">
          <p:pic>
            <p:nvPicPr>
              <p:cNvPr id="398" name="Ink 397">
                <a:extLst>
                  <a:ext uri="{FF2B5EF4-FFF2-40B4-BE49-F238E27FC236}">
                    <a16:creationId xmlns:a16="http://schemas.microsoft.com/office/drawing/2014/main" id="{047FF053-C61C-482B-BB3D-8B2A48DBD075}"/>
                  </a:ext>
                </a:extLst>
              </p:cNvPr>
              <p:cNvPicPr/>
              <p:nvPr/>
            </p:nvPicPr>
            <p:blipFill>
              <a:blip r:embed="rId183"/>
              <a:stretch>
                <a:fillRect/>
              </a:stretch>
            </p:blipFill>
            <p:spPr>
              <a:xfrm>
                <a:off x="2478618" y="5430415"/>
                <a:ext cx="239760" cy="2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4">
            <p14:nvContentPartPr>
              <p14:cNvPr id="399" name="Ink 398">
                <a:extLst>
                  <a:ext uri="{FF2B5EF4-FFF2-40B4-BE49-F238E27FC236}">
                    <a16:creationId xmlns:a16="http://schemas.microsoft.com/office/drawing/2014/main" id="{B16E67C7-29F5-468E-89ED-9CEE03B6CBE5}"/>
                  </a:ext>
                </a:extLst>
              </p14:cNvPr>
              <p14:cNvContentPartPr/>
              <p14:nvPr/>
            </p14:nvContentPartPr>
            <p14:xfrm>
              <a:off x="2999898" y="5579815"/>
              <a:ext cx="180720" cy="6120"/>
            </p14:xfrm>
          </p:contentPart>
        </mc:Choice>
        <mc:Fallback xmlns="">
          <p:pic>
            <p:nvPicPr>
              <p:cNvPr id="399" name="Ink 398">
                <a:extLst>
                  <a:ext uri="{FF2B5EF4-FFF2-40B4-BE49-F238E27FC236}">
                    <a16:creationId xmlns:a16="http://schemas.microsoft.com/office/drawing/2014/main" id="{B16E67C7-29F5-468E-89ED-9CEE03B6CBE5}"/>
                  </a:ext>
                </a:extLst>
              </p:cNvPr>
              <p:cNvPicPr/>
              <p:nvPr/>
            </p:nvPicPr>
            <p:blipFill>
              <a:blip r:embed="rId185"/>
              <a:stretch>
                <a:fillRect/>
              </a:stretch>
            </p:blipFill>
            <p:spPr>
              <a:xfrm>
                <a:off x="2990898" y="5570815"/>
                <a:ext cx="19836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6">
            <p14:nvContentPartPr>
              <p14:cNvPr id="400" name="Ink 399">
                <a:extLst>
                  <a:ext uri="{FF2B5EF4-FFF2-40B4-BE49-F238E27FC236}">
                    <a16:creationId xmlns:a16="http://schemas.microsoft.com/office/drawing/2014/main" id="{49203477-DB72-40F1-A350-791F6C014815}"/>
                  </a:ext>
                </a:extLst>
              </p14:cNvPr>
              <p14:cNvContentPartPr/>
              <p14:nvPr/>
            </p14:nvContentPartPr>
            <p14:xfrm>
              <a:off x="3016098" y="5635975"/>
              <a:ext cx="134280" cy="1440"/>
            </p14:xfrm>
          </p:contentPart>
        </mc:Choice>
        <mc:Fallback xmlns="">
          <p:pic>
            <p:nvPicPr>
              <p:cNvPr id="400" name="Ink 399">
                <a:extLst>
                  <a:ext uri="{FF2B5EF4-FFF2-40B4-BE49-F238E27FC236}">
                    <a16:creationId xmlns:a16="http://schemas.microsoft.com/office/drawing/2014/main" id="{49203477-DB72-40F1-A350-791F6C014815}"/>
                  </a:ext>
                </a:extLst>
              </p:cNvPr>
              <p:cNvPicPr/>
              <p:nvPr/>
            </p:nvPicPr>
            <p:blipFill>
              <a:blip r:embed="rId187"/>
              <a:stretch>
                <a:fillRect/>
              </a:stretch>
            </p:blipFill>
            <p:spPr>
              <a:xfrm>
                <a:off x="3007458" y="5627335"/>
                <a:ext cx="15192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8">
            <p14:nvContentPartPr>
              <p14:cNvPr id="401" name="Ink 400">
                <a:extLst>
                  <a:ext uri="{FF2B5EF4-FFF2-40B4-BE49-F238E27FC236}">
                    <a16:creationId xmlns:a16="http://schemas.microsoft.com/office/drawing/2014/main" id="{72C5C7C4-A745-4A48-A33B-0933B601E30A}"/>
                  </a:ext>
                </a:extLst>
              </p14:cNvPr>
              <p14:cNvContentPartPr/>
              <p14:nvPr/>
            </p14:nvContentPartPr>
            <p14:xfrm>
              <a:off x="2492298" y="5511415"/>
              <a:ext cx="400680" cy="382680"/>
            </p14:xfrm>
          </p:contentPart>
        </mc:Choice>
        <mc:Fallback xmlns="">
          <p:pic>
            <p:nvPicPr>
              <p:cNvPr id="401" name="Ink 400">
                <a:extLst>
                  <a:ext uri="{FF2B5EF4-FFF2-40B4-BE49-F238E27FC236}">
                    <a16:creationId xmlns:a16="http://schemas.microsoft.com/office/drawing/2014/main" id="{72C5C7C4-A745-4A48-A33B-0933B601E30A}"/>
                  </a:ext>
                </a:extLst>
              </p:cNvPr>
              <p:cNvPicPr/>
              <p:nvPr/>
            </p:nvPicPr>
            <p:blipFill>
              <a:blip r:embed="rId189"/>
              <a:stretch>
                <a:fillRect/>
              </a:stretch>
            </p:blipFill>
            <p:spPr>
              <a:xfrm>
                <a:off x="2483650" y="5502407"/>
                <a:ext cx="418336" cy="4003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0">
            <p14:nvContentPartPr>
              <p14:cNvPr id="407" name="Ink 406">
                <a:extLst>
                  <a:ext uri="{FF2B5EF4-FFF2-40B4-BE49-F238E27FC236}">
                    <a16:creationId xmlns:a16="http://schemas.microsoft.com/office/drawing/2014/main" id="{A4301591-8A89-4C31-B1DC-C7436407E653}"/>
                  </a:ext>
                </a:extLst>
              </p14:cNvPr>
              <p14:cNvContentPartPr/>
              <p14:nvPr/>
            </p14:nvContentPartPr>
            <p14:xfrm>
              <a:off x="3280338" y="5413855"/>
              <a:ext cx="459360" cy="336240"/>
            </p14:xfrm>
          </p:contentPart>
        </mc:Choice>
        <mc:Fallback xmlns="">
          <p:pic>
            <p:nvPicPr>
              <p:cNvPr id="407" name="Ink 406">
                <a:extLst>
                  <a:ext uri="{FF2B5EF4-FFF2-40B4-BE49-F238E27FC236}">
                    <a16:creationId xmlns:a16="http://schemas.microsoft.com/office/drawing/2014/main" id="{A4301591-8A89-4C31-B1DC-C7436407E653}"/>
                  </a:ext>
                </a:extLst>
              </p:cNvPr>
              <p:cNvPicPr/>
              <p:nvPr/>
            </p:nvPicPr>
            <p:blipFill>
              <a:blip r:embed="rId191"/>
              <a:stretch>
                <a:fillRect/>
              </a:stretch>
            </p:blipFill>
            <p:spPr>
              <a:xfrm>
                <a:off x="3271698" y="5404855"/>
                <a:ext cx="477000" cy="3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2">
            <p14:nvContentPartPr>
              <p14:cNvPr id="411" name="Ink 410">
                <a:extLst>
                  <a:ext uri="{FF2B5EF4-FFF2-40B4-BE49-F238E27FC236}">
                    <a16:creationId xmlns:a16="http://schemas.microsoft.com/office/drawing/2014/main" id="{C1345972-C106-4890-B4FB-A3811375DB13}"/>
                  </a:ext>
                </a:extLst>
              </p14:cNvPr>
              <p14:cNvContentPartPr/>
              <p14:nvPr/>
            </p14:nvContentPartPr>
            <p14:xfrm>
              <a:off x="3871818" y="5392615"/>
              <a:ext cx="541440" cy="334800"/>
            </p14:xfrm>
          </p:contentPart>
        </mc:Choice>
        <mc:Fallback xmlns="">
          <p:pic>
            <p:nvPicPr>
              <p:cNvPr id="411" name="Ink 410">
                <a:extLst>
                  <a:ext uri="{FF2B5EF4-FFF2-40B4-BE49-F238E27FC236}">
                    <a16:creationId xmlns:a16="http://schemas.microsoft.com/office/drawing/2014/main" id="{C1345972-C106-4890-B4FB-A3811375DB13}"/>
                  </a:ext>
                </a:extLst>
              </p:cNvPr>
              <p:cNvPicPr/>
              <p:nvPr/>
            </p:nvPicPr>
            <p:blipFill>
              <a:blip r:embed="rId193"/>
              <a:stretch>
                <a:fillRect/>
              </a:stretch>
            </p:blipFill>
            <p:spPr>
              <a:xfrm>
                <a:off x="3862818" y="5383625"/>
                <a:ext cx="559080" cy="3524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4">
            <p14:nvContentPartPr>
              <p14:cNvPr id="416" name="Ink 415">
                <a:extLst>
                  <a:ext uri="{FF2B5EF4-FFF2-40B4-BE49-F238E27FC236}">
                    <a16:creationId xmlns:a16="http://schemas.microsoft.com/office/drawing/2014/main" id="{16544BF1-9045-4171-9AF5-E1C4FA710BC4}"/>
                  </a:ext>
                </a:extLst>
              </p14:cNvPr>
              <p14:cNvContentPartPr/>
              <p14:nvPr/>
            </p14:nvContentPartPr>
            <p14:xfrm>
              <a:off x="1703538" y="5666575"/>
              <a:ext cx="638280" cy="121320"/>
            </p14:xfrm>
          </p:contentPart>
        </mc:Choice>
        <mc:Fallback xmlns="">
          <p:pic>
            <p:nvPicPr>
              <p:cNvPr id="416" name="Ink 415">
                <a:extLst>
                  <a:ext uri="{FF2B5EF4-FFF2-40B4-BE49-F238E27FC236}">
                    <a16:creationId xmlns:a16="http://schemas.microsoft.com/office/drawing/2014/main" id="{16544BF1-9045-4171-9AF5-E1C4FA710BC4}"/>
                  </a:ext>
                </a:extLst>
              </p:cNvPr>
              <p:cNvPicPr/>
              <p:nvPr/>
            </p:nvPicPr>
            <p:blipFill>
              <a:blip r:embed="rId195"/>
              <a:stretch>
                <a:fillRect/>
              </a:stretch>
            </p:blipFill>
            <p:spPr>
              <a:xfrm>
                <a:off x="1694543" y="5657575"/>
                <a:ext cx="655910" cy="13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6">
            <p14:nvContentPartPr>
              <p14:cNvPr id="420" name="Ink 419">
                <a:extLst>
                  <a:ext uri="{FF2B5EF4-FFF2-40B4-BE49-F238E27FC236}">
                    <a16:creationId xmlns:a16="http://schemas.microsoft.com/office/drawing/2014/main" id="{398AD381-CD86-44C7-8CAE-57A193F4C6DE}"/>
                  </a:ext>
                </a:extLst>
              </p14:cNvPr>
              <p14:cNvContentPartPr/>
              <p14:nvPr/>
            </p14:nvContentPartPr>
            <p14:xfrm>
              <a:off x="4682898" y="5458495"/>
              <a:ext cx="473400" cy="222480"/>
            </p14:xfrm>
          </p:contentPart>
        </mc:Choice>
        <mc:Fallback xmlns="">
          <p:pic>
            <p:nvPicPr>
              <p:cNvPr id="420" name="Ink 419">
                <a:extLst>
                  <a:ext uri="{FF2B5EF4-FFF2-40B4-BE49-F238E27FC236}">
                    <a16:creationId xmlns:a16="http://schemas.microsoft.com/office/drawing/2014/main" id="{398AD381-CD86-44C7-8CAE-57A193F4C6DE}"/>
                  </a:ext>
                </a:extLst>
              </p:cNvPr>
              <p:cNvPicPr/>
              <p:nvPr/>
            </p:nvPicPr>
            <p:blipFill>
              <a:blip r:embed="rId197"/>
              <a:stretch>
                <a:fillRect/>
              </a:stretch>
            </p:blipFill>
            <p:spPr>
              <a:xfrm>
                <a:off x="4673898" y="5449495"/>
                <a:ext cx="49104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8">
            <p14:nvContentPartPr>
              <p14:cNvPr id="421" name="Ink 420">
                <a:extLst>
                  <a:ext uri="{FF2B5EF4-FFF2-40B4-BE49-F238E27FC236}">
                    <a16:creationId xmlns:a16="http://schemas.microsoft.com/office/drawing/2014/main" id="{D6EB24D6-F9F4-42AF-B1CA-1FA7F71D0BC1}"/>
                  </a:ext>
                </a:extLst>
              </p14:cNvPr>
              <p14:cNvContentPartPr/>
              <p14:nvPr/>
            </p14:nvContentPartPr>
            <p14:xfrm>
              <a:off x="5510898" y="5321695"/>
              <a:ext cx="42840" cy="168480"/>
            </p14:xfrm>
          </p:contentPart>
        </mc:Choice>
        <mc:Fallback xmlns="">
          <p:pic>
            <p:nvPicPr>
              <p:cNvPr id="421" name="Ink 420">
                <a:extLst>
                  <a:ext uri="{FF2B5EF4-FFF2-40B4-BE49-F238E27FC236}">
                    <a16:creationId xmlns:a16="http://schemas.microsoft.com/office/drawing/2014/main" id="{D6EB24D6-F9F4-42AF-B1CA-1FA7F71D0BC1}"/>
                  </a:ext>
                </a:extLst>
              </p:cNvPr>
              <p:cNvPicPr/>
              <p:nvPr/>
            </p:nvPicPr>
            <p:blipFill>
              <a:blip r:embed="rId199"/>
              <a:stretch>
                <a:fillRect/>
              </a:stretch>
            </p:blipFill>
            <p:spPr>
              <a:xfrm>
                <a:off x="5501898" y="5312695"/>
                <a:ext cx="60480" cy="18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0">
            <p14:nvContentPartPr>
              <p14:cNvPr id="422" name="Ink 421">
                <a:extLst>
                  <a:ext uri="{FF2B5EF4-FFF2-40B4-BE49-F238E27FC236}">
                    <a16:creationId xmlns:a16="http://schemas.microsoft.com/office/drawing/2014/main" id="{CECB6CB5-B5DA-4AB4-8A6D-BBF1028289A6}"/>
                  </a:ext>
                </a:extLst>
              </p14:cNvPr>
              <p14:cNvContentPartPr/>
              <p14:nvPr/>
            </p14:nvContentPartPr>
            <p14:xfrm>
              <a:off x="5436378" y="5526175"/>
              <a:ext cx="242640" cy="15120"/>
            </p14:xfrm>
          </p:contentPart>
        </mc:Choice>
        <mc:Fallback xmlns="">
          <p:pic>
            <p:nvPicPr>
              <p:cNvPr id="422" name="Ink 421">
                <a:extLst>
                  <a:ext uri="{FF2B5EF4-FFF2-40B4-BE49-F238E27FC236}">
                    <a16:creationId xmlns:a16="http://schemas.microsoft.com/office/drawing/2014/main" id="{CECB6CB5-B5DA-4AB4-8A6D-BBF1028289A6}"/>
                  </a:ext>
                </a:extLst>
              </p:cNvPr>
              <p:cNvPicPr/>
              <p:nvPr/>
            </p:nvPicPr>
            <p:blipFill>
              <a:blip r:embed="rId201"/>
              <a:stretch>
                <a:fillRect/>
              </a:stretch>
            </p:blipFill>
            <p:spPr>
              <a:xfrm>
                <a:off x="5427738" y="5517535"/>
                <a:ext cx="26028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2">
            <p14:nvContentPartPr>
              <p14:cNvPr id="423" name="Ink 422">
                <a:extLst>
                  <a:ext uri="{FF2B5EF4-FFF2-40B4-BE49-F238E27FC236}">
                    <a16:creationId xmlns:a16="http://schemas.microsoft.com/office/drawing/2014/main" id="{F2692331-4334-4E47-8689-E2DD2A17515E}"/>
                  </a:ext>
                </a:extLst>
              </p14:cNvPr>
              <p14:cNvContentPartPr/>
              <p14:nvPr/>
            </p14:nvContentPartPr>
            <p14:xfrm>
              <a:off x="5482098" y="5608975"/>
              <a:ext cx="262440" cy="159120"/>
            </p14:xfrm>
          </p:contentPart>
        </mc:Choice>
        <mc:Fallback xmlns="">
          <p:pic>
            <p:nvPicPr>
              <p:cNvPr id="423" name="Ink 422">
                <a:extLst>
                  <a:ext uri="{FF2B5EF4-FFF2-40B4-BE49-F238E27FC236}">
                    <a16:creationId xmlns:a16="http://schemas.microsoft.com/office/drawing/2014/main" id="{F2692331-4334-4E47-8689-E2DD2A17515E}"/>
                  </a:ext>
                </a:extLst>
              </p:cNvPr>
              <p:cNvPicPr/>
              <p:nvPr/>
            </p:nvPicPr>
            <p:blipFill>
              <a:blip r:embed="rId203"/>
              <a:stretch>
                <a:fillRect/>
              </a:stretch>
            </p:blipFill>
            <p:spPr>
              <a:xfrm>
                <a:off x="5473098" y="5600335"/>
                <a:ext cx="280080" cy="17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4">
            <p14:nvContentPartPr>
              <p14:cNvPr id="445" name="Ink 444">
                <a:extLst>
                  <a:ext uri="{FF2B5EF4-FFF2-40B4-BE49-F238E27FC236}">
                    <a16:creationId xmlns:a16="http://schemas.microsoft.com/office/drawing/2014/main" id="{A26F88D0-6D50-4C9C-8857-D35BEC5A17A3}"/>
                  </a:ext>
                </a:extLst>
              </p14:cNvPr>
              <p14:cNvContentPartPr/>
              <p14:nvPr/>
            </p14:nvContentPartPr>
            <p14:xfrm>
              <a:off x="5870898" y="4981855"/>
              <a:ext cx="2705760" cy="901440"/>
            </p14:xfrm>
          </p:contentPart>
        </mc:Choice>
        <mc:Fallback xmlns="">
          <p:pic>
            <p:nvPicPr>
              <p:cNvPr id="445" name="Ink 444">
                <a:extLst>
                  <a:ext uri="{FF2B5EF4-FFF2-40B4-BE49-F238E27FC236}">
                    <a16:creationId xmlns:a16="http://schemas.microsoft.com/office/drawing/2014/main" id="{A26F88D0-6D50-4C9C-8857-D35BEC5A17A3}"/>
                  </a:ext>
                </a:extLst>
              </p:cNvPr>
              <p:cNvPicPr/>
              <p:nvPr/>
            </p:nvPicPr>
            <p:blipFill>
              <a:blip r:embed="rId205"/>
              <a:stretch>
                <a:fillRect/>
              </a:stretch>
            </p:blipFill>
            <p:spPr>
              <a:xfrm>
                <a:off x="5861898" y="4972855"/>
                <a:ext cx="2723400" cy="9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5069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C336D97-7E13-4F6E-A69C-15C2529D9CCA}"/>
                  </a:ext>
                </a:extLst>
              </p14:cNvPr>
              <p14:cNvContentPartPr/>
              <p14:nvPr/>
            </p14:nvContentPartPr>
            <p14:xfrm>
              <a:off x="1911618" y="456295"/>
              <a:ext cx="175320" cy="241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C336D97-7E13-4F6E-A69C-15C2529D9CC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2978" y="447295"/>
                <a:ext cx="19296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97EC012-5CBD-451E-8A74-12F407E482BF}"/>
                  </a:ext>
                </a:extLst>
              </p14:cNvPr>
              <p14:cNvContentPartPr/>
              <p14:nvPr/>
            </p14:nvContentPartPr>
            <p14:xfrm>
              <a:off x="1925298" y="521815"/>
              <a:ext cx="213840" cy="504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97EC012-5CBD-451E-8A74-12F407E482B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16298" y="512815"/>
                <a:ext cx="23148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2AF09E5-F865-4020-8DD4-FD75EB5EB0D9}"/>
                  </a:ext>
                </a:extLst>
              </p14:cNvPr>
              <p14:cNvContentPartPr/>
              <p14:nvPr/>
            </p14:nvContentPartPr>
            <p14:xfrm>
              <a:off x="1173258" y="411655"/>
              <a:ext cx="627120" cy="264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2AF09E5-F865-4020-8DD4-FD75EB5EB0D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64618" y="403015"/>
                <a:ext cx="64476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01BC5B80-E3D4-4EBE-83F5-2B48A38FBC4A}"/>
                  </a:ext>
                </a:extLst>
              </p14:cNvPr>
              <p14:cNvContentPartPr/>
              <p14:nvPr/>
            </p14:nvContentPartPr>
            <p14:xfrm>
              <a:off x="2476098" y="103495"/>
              <a:ext cx="409320" cy="2858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01BC5B80-E3D4-4EBE-83F5-2B48A38FBC4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467098" y="94855"/>
                <a:ext cx="426960" cy="30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48C68610-42D5-4526-853C-ABC0FCC40AD3}"/>
                  </a:ext>
                </a:extLst>
              </p14:cNvPr>
              <p14:cNvContentPartPr/>
              <p14:nvPr/>
            </p14:nvContentPartPr>
            <p14:xfrm>
              <a:off x="2416338" y="427855"/>
              <a:ext cx="884520" cy="4464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48C68610-42D5-4526-853C-ABC0FCC40AD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07338" y="418855"/>
                <a:ext cx="902160" cy="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B9BCF897-EECA-451F-97C7-62F9FBC3D121}"/>
                  </a:ext>
                </a:extLst>
              </p14:cNvPr>
              <p14:cNvContentPartPr/>
              <p14:nvPr/>
            </p14:nvContentPartPr>
            <p14:xfrm>
              <a:off x="3027258" y="108895"/>
              <a:ext cx="288360" cy="20916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B9BCF897-EECA-451F-97C7-62F9FBC3D12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018618" y="99895"/>
                <a:ext cx="30600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2AD796D6-0267-4D63-BAEA-98B065FACDE1}"/>
                  </a:ext>
                </a:extLst>
              </p14:cNvPr>
              <p14:cNvContentPartPr/>
              <p14:nvPr/>
            </p14:nvContentPartPr>
            <p14:xfrm>
              <a:off x="2667258" y="550975"/>
              <a:ext cx="348840" cy="14148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2AD796D6-0267-4D63-BAEA-98B065FACDE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58258" y="542335"/>
                <a:ext cx="36648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4A74CBAC-E54B-48ED-8EB7-316CDB9539EC}"/>
                  </a:ext>
                </a:extLst>
              </p14:cNvPr>
              <p14:cNvContentPartPr/>
              <p14:nvPr/>
            </p14:nvContentPartPr>
            <p14:xfrm>
              <a:off x="590778" y="1132375"/>
              <a:ext cx="654120" cy="27324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4A74CBAC-E54B-48ED-8EB7-316CDB9539E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82138" y="1123375"/>
                <a:ext cx="67176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DE1AB16A-F0FC-4FF2-AEDF-F7DA32259736}"/>
                  </a:ext>
                </a:extLst>
              </p14:cNvPr>
              <p14:cNvContentPartPr/>
              <p14:nvPr/>
            </p14:nvContentPartPr>
            <p14:xfrm>
              <a:off x="3642138" y="988735"/>
              <a:ext cx="1092960" cy="262440"/>
            </p14:xfrm>
          </p:contentPart>
        </mc:Choice>
        <mc:Fallback xmlns=""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DE1AB16A-F0FC-4FF2-AEDF-F7DA3225973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633138" y="979735"/>
                <a:ext cx="111060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42BD7D7C-C707-496E-AF8D-B9FA466D757D}"/>
                  </a:ext>
                </a:extLst>
              </p14:cNvPr>
              <p14:cNvContentPartPr/>
              <p14:nvPr/>
            </p14:nvContentPartPr>
            <p14:xfrm>
              <a:off x="3009618" y="1057135"/>
              <a:ext cx="393480" cy="1749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42BD7D7C-C707-496E-AF8D-B9FA466D757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000978" y="1048135"/>
                <a:ext cx="41112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EC78F0D4-8EC3-45AA-AC15-AD2D195F4B8A}"/>
                  </a:ext>
                </a:extLst>
              </p14:cNvPr>
              <p14:cNvContentPartPr/>
              <p14:nvPr/>
            </p14:nvContentPartPr>
            <p14:xfrm>
              <a:off x="1429938" y="1011415"/>
              <a:ext cx="1348200" cy="34092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EC78F0D4-8EC3-45AA-AC15-AD2D195F4B8A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421298" y="1002775"/>
                <a:ext cx="1365840" cy="35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E8EB562D-7A56-40B2-B1CC-EFFE8656A681}"/>
                  </a:ext>
                </a:extLst>
              </p14:cNvPr>
              <p14:cNvContentPartPr/>
              <p14:nvPr/>
            </p14:nvContentPartPr>
            <p14:xfrm>
              <a:off x="7255818" y="871735"/>
              <a:ext cx="639360" cy="208800"/>
            </p14:xfrm>
          </p:contentPart>
        </mc:Choice>
        <mc:Fallback xmlns=""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E8EB562D-7A56-40B2-B1CC-EFFE8656A681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247178" y="863080"/>
                <a:ext cx="657000" cy="2264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E49D6112-0983-4A2A-8FC5-50B23253F726}"/>
                  </a:ext>
                </a:extLst>
              </p14:cNvPr>
              <p14:cNvContentPartPr/>
              <p14:nvPr/>
            </p14:nvContentPartPr>
            <p14:xfrm>
              <a:off x="6543018" y="895855"/>
              <a:ext cx="563040" cy="20448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E49D6112-0983-4A2A-8FC5-50B23253F726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534018" y="886855"/>
                <a:ext cx="580680" cy="22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68" name="Ink 67">
                <a:extLst>
                  <a:ext uri="{FF2B5EF4-FFF2-40B4-BE49-F238E27FC236}">
                    <a16:creationId xmlns:a16="http://schemas.microsoft.com/office/drawing/2014/main" id="{FE9A96B7-8429-40B8-8346-069209038087}"/>
                  </a:ext>
                </a:extLst>
              </p14:cNvPr>
              <p14:cNvContentPartPr/>
              <p14:nvPr/>
            </p14:nvContentPartPr>
            <p14:xfrm>
              <a:off x="6008418" y="886495"/>
              <a:ext cx="352080" cy="279360"/>
            </p14:xfrm>
          </p:contentPart>
        </mc:Choice>
        <mc:Fallback xmlns="">
          <p:pic>
            <p:nvPicPr>
              <p:cNvPr id="68" name="Ink 67">
                <a:extLst>
                  <a:ext uri="{FF2B5EF4-FFF2-40B4-BE49-F238E27FC236}">
                    <a16:creationId xmlns:a16="http://schemas.microsoft.com/office/drawing/2014/main" id="{FE9A96B7-8429-40B8-8346-069209038087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999427" y="877495"/>
                <a:ext cx="369702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94C9886D-609E-46B4-B9B1-04C5625F1E1D}"/>
                  </a:ext>
                </a:extLst>
              </p14:cNvPr>
              <p14:cNvContentPartPr/>
              <p14:nvPr/>
            </p14:nvContentPartPr>
            <p14:xfrm>
              <a:off x="4970538" y="963535"/>
              <a:ext cx="840240" cy="246600"/>
            </p14:xfrm>
          </p:contentPart>
        </mc:Choice>
        <mc:Fallback xmlns=""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94C9886D-609E-46B4-B9B1-04C5625F1E1D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961898" y="954535"/>
                <a:ext cx="857880" cy="26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665EC4B7-27CB-42C7-B1FE-31F19D6117DB}"/>
                  </a:ext>
                </a:extLst>
              </p14:cNvPr>
              <p14:cNvContentPartPr/>
              <p14:nvPr/>
            </p14:nvContentPartPr>
            <p14:xfrm>
              <a:off x="8097138" y="895495"/>
              <a:ext cx="196920" cy="19476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665EC4B7-27CB-42C7-B1FE-31F19D6117D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088498" y="886495"/>
                <a:ext cx="214560" cy="21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513" name="Ink 512">
                <a:extLst>
                  <a:ext uri="{FF2B5EF4-FFF2-40B4-BE49-F238E27FC236}">
                    <a16:creationId xmlns:a16="http://schemas.microsoft.com/office/drawing/2014/main" id="{0844A366-29F1-49B5-81F8-3BC10FC88086}"/>
                  </a:ext>
                </a:extLst>
              </p14:cNvPr>
              <p14:cNvContentPartPr/>
              <p14:nvPr/>
            </p14:nvContentPartPr>
            <p14:xfrm>
              <a:off x="464778" y="1479415"/>
              <a:ext cx="8482680" cy="4564800"/>
            </p14:xfrm>
          </p:contentPart>
        </mc:Choice>
        <mc:Fallback xmlns="">
          <p:pic>
            <p:nvPicPr>
              <p:cNvPr id="513" name="Ink 512">
                <a:extLst>
                  <a:ext uri="{FF2B5EF4-FFF2-40B4-BE49-F238E27FC236}">
                    <a16:creationId xmlns:a16="http://schemas.microsoft.com/office/drawing/2014/main" id="{0844A366-29F1-49B5-81F8-3BC10FC8808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56138" y="1470775"/>
                <a:ext cx="8500320" cy="458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976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F0DC9B4-5FEC-412D-B643-8F52BE64AC73}"/>
                  </a:ext>
                </a:extLst>
              </p14:cNvPr>
              <p14:cNvContentPartPr/>
              <p14:nvPr/>
            </p14:nvContentPartPr>
            <p14:xfrm>
              <a:off x="883818" y="580855"/>
              <a:ext cx="401760" cy="2980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F0DC9B4-5FEC-412D-B643-8F52BE64AC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170" y="572215"/>
                <a:ext cx="419416" cy="31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B084C6D-91F3-4F92-A06A-6FABC4411074}"/>
                  </a:ext>
                </a:extLst>
              </p14:cNvPr>
              <p14:cNvContentPartPr/>
              <p14:nvPr/>
            </p14:nvContentPartPr>
            <p14:xfrm>
              <a:off x="1445058" y="833575"/>
              <a:ext cx="160920" cy="15084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B084C6D-91F3-4F92-A06A-6FABC441107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36058" y="824935"/>
                <a:ext cx="17856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C35EE728-09E6-4C92-A47C-5E5EACBA32CE}"/>
                  </a:ext>
                </a:extLst>
              </p14:cNvPr>
              <p14:cNvContentPartPr/>
              <p14:nvPr/>
            </p14:nvContentPartPr>
            <p14:xfrm>
              <a:off x="1779138" y="747175"/>
              <a:ext cx="155160" cy="100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C35EE728-09E6-4C92-A47C-5E5EACBA32C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70498" y="738175"/>
                <a:ext cx="17280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2B97A26-ADBF-4638-AB2E-BA342ED291DD}"/>
                  </a:ext>
                </a:extLst>
              </p14:cNvPr>
              <p14:cNvContentPartPr/>
              <p14:nvPr/>
            </p14:nvContentPartPr>
            <p14:xfrm>
              <a:off x="1807938" y="824575"/>
              <a:ext cx="138600" cy="61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2B97A26-ADBF-4638-AB2E-BA342ED291D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799298" y="815575"/>
                <a:ext cx="156240" cy="2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0D56C7B-27D2-44E7-8635-EA6BD5372F0D}"/>
                  </a:ext>
                </a:extLst>
              </p14:cNvPr>
              <p14:cNvContentPartPr/>
              <p14:nvPr/>
            </p14:nvContentPartPr>
            <p14:xfrm>
              <a:off x="2629098" y="318775"/>
              <a:ext cx="463320" cy="2379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0D56C7B-27D2-44E7-8635-EA6BD5372F0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20098" y="309775"/>
                <a:ext cx="480960" cy="25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B0C73C1-CDEE-4EEF-99AA-B75D9D732C0F}"/>
                  </a:ext>
                </a:extLst>
              </p14:cNvPr>
              <p14:cNvContentPartPr/>
              <p14:nvPr/>
            </p14:nvContentPartPr>
            <p14:xfrm>
              <a:off x="2418138" y="811615"/>
              <a:ext cx="1545120" cy="3618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B0C73C1-CDEE-4EEF-99AA-B75D9D732C0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409496" y="802975"/>
                <a:ext cx="1562764" cy="37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1A83BEA-381B-4F92-BF03-12CFDE580CEA}"/>
                  </a:ext>
                </a:extLst>
              </p14:cNvPr>
              <p14:cNvContentPartPr/>
              <p14:nvPr/>
            </p14:nvContentPartPr>
            <p14:xfrm>
              <a:off x="2346138" y="705055"/>
              <a:ext cx="1482480" cy="309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1A83BEA-381B-4F92-BF03-12CFDE580CEA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37138" y="696055"/>
                <a:ext cx="1500120" cy="4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71677D60-D98C-40C6-AD6A-F1127A6C4523}"/>
                  </a:ext>
                </a:extLst>
              </p14:cNvPr>
              <p14:cNvContentPartPr/>
              <p14:nvPr/>
            </p14:nvContentPartPr>
            <p14:xfrm>
              <a:off x="4730058" y="278095"/>
              <a:ext cx="86040" cy="2595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71677D60-D98C-40C6-AD6A-F1127A6C452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721418" y="269095"/>
                <a:ext cx="103680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B5715E10-DBC5-4AD5-AE03-46186B28DDD2}"/>
                  </a:ext>
                </a:extLst>
              </p14:cNvPr>
              <p14:cNvContentPartPr/>
              <p14:nvPr/>
            </p14:nvContentPartPr>
            <p14:xfrm>
              <a:off x="4241538" y="318055"/>
              <a:ext cx="351000" cy="2347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B5715E10-DBC5-4AD5-AE03-46186B28DDD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232538" y="309415"/>
                <a:ext cx="36864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AD0F9689-6FBA-4638-9BCE-D088ACB4E629}"/>
                  </a:ext>
                </a:extLst>
              </p14:cNvPr>
              <p14:cNvContentPartPr/>
              <p14:nvPr/>
            </p14:nvContentPartPr>
            <p14:xfrm>
              <a:off x="4120218" y="678055"/>
              <a:ext cx="1683720" cy="5400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AD0F9689-6FBA-4638-9BCE-D088ACB4E62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111578" y="669055"/>
                <a:ext cx="1701360" cy="7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F233C45-83D4-4B51-8D2E-C8D5AD02EE34}"/>
                  </a:ext>
                </a:extLst>
              </p14:cNvPr>
              <p14:cNvContentPartPr/>
              <p14:nvPr/>
            </p14:nvContentPartPr>
            <p14:xfrm>
              <a:off x="4986018" y="250015"/>
              <a:ext cx="956160" cy="28980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F233C45-83D4-4B51-8D2E-C8D5AD02EE3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77018" y="241375"/>
                <a:ext cx="97380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5F71CC0F-118B-4449-BC10-E3913E19D057}"/>
                  </a:ext>
                </a:extLst>
              </p14:cNvPr>
              <p14:cNvContentPartPr/>
              <p14:nvPr/>
            </p14:nvContentPartPr>
            <p14:xfrm>
              <a:off x="4811418" y="803695"/>
              <a:ext cx="423720" cy="34884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5F71CC0F-118B-4449-BC10-E3913E19D05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802418" y="794695"/>
                <a:ext cx="441360" cy="3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6C9D33CD-1321-4380-AF89-D9DC2A0502F0}"/>
                  </a:ext>
                </a:extLst>
              </p14:cNvPr>
              <p14:cNvContentPartPr/>
              <p14:nvPr/>
            </p14:nvContentPartPr>
            <p14:xfrm>
              <a:off x="1886058" y="1713415"/>
              <a:ext cx="258840" cy="65160"/>
            </p14:xfrm>
          </p:contentPart>
        </mc:Choice>
        <mc:Fallback xmlns=""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6C9D33CD-1321-4380-AF89-D9DC2A0502F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77418" y="1704415"/>
                <a:ext cx="27648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B6874472-DE55-42FF-A609-535C9007149F}"/>
                  </a:ext>
                </a:extLst>
              </p14:cNvPr>
              <p14:cNvContentPartPr/>
              <p14:nvPr/>
            </p14:nvContentPartPr>
            <p14:xfrm>
              <a:off x="2409498" y="1745455"/>
              <a:ext cx="1642680" cy="180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B6874472-DE55-42FF-A609-535C9007149F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400858" y="1736815"/>
                <a:ext cx="166032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B3A508D4-38A4-443D-804A-30DA2CD08608}"/>
                  </a:ext>
                </a:extLst>
              </p14:cNvPr>
              <p14:cNvContentPartPr/>
              <p14:nvPr/>
            </p14:nvContentPartPr>
            <p14:xfrm>
              <a:off x="4231098" y="1431895"/>
              <a:ext cx="329040" cy="22500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B3A508D4-38A4-443D-804A-30DA2CD0860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222458" y="1423255"/>
                <a:ext cx="346680" cy="24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B8E043F7-9436-4C2D-9E10-36B66FDC9B92}"/>
                  </a:ext>
                </a:extLst>
              </p14:cNvPr>
              <p14:cNvContentPartPr/>
              <p14:nvPr/>
            </p14:nvContentPartPr>
            <p14:xfrm>
              <a:off x="2815938" y="1358455"/>
              <a:ext cx="406080" cy="24948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B8E043F7-9436-4C2D-9E10-36B66FDC9B9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806938" y="1349815"/>
                <a:ext cx="423720" cy="26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ECCD3EC1-0E81-4CE4-96C5-619861199AF5}"/>
                  </a:ext>
                </a:extLst>
              </p14:cNvPr>
              <p14:cNvContentPartPr/>
              <p14:nvPr/>
            </p14:nvContentPartPr>
            <p14:xfrm>
              <a:off x="4752018" y="1716295"/>
              <a:ext cx="1781640" cy="5184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ECCD3EC1-0E81-4CE4-96C5-619861199AF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743018" y="1707295"/>
                <a:ext cx="1799280" cy="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15F9581B-5FF7-4002-A799-DAA4AD1502C0}"/>
                  </a:ext>
                </a:extLst>
              </p14:cNvPr>
              <p14:cNvContentPartPr/>
              <p14:nvPr/>
            </p14:nvContentPartPr>
            <p14:xfrm>
              <a:off x="5384178" y="1852015"/>
              <a:ext cx="513720" cy="28224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15F9581B-5FF7-4002-A799-DAA4AD1502C0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375178" y="1843364"/>
                <a:ext cx="531360" cy="2999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538C66D1-F0AA-4B2F-AE78-7AC76CEFF51C}"/>
                  </a:ext>
                </a:extLst>
              </p14:cNvPr>
              <p14:cNvContentPartPr/>
              <p14:nvPr/>
            </p14:nvContentPartPr>
            <p14:xfrm>
              <a:off x="615258" y="1585975"/>
              <a:ext cx="1085400" cy="397080"/>
            </p14:xfrm>
          </p:contentPart>
        </mc:Choice>
        <mc:Fallback xmlns=""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538C66D1-F0AA-4B2F-AE78-7AC76CEFF51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06615" y="1576975"/>
                <a:ext cx="1103046" cy="4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E04072DB-B8AB-4E70-8DCA-5D66AD3C1478}"/>
                  </a:ext>
                </a:extLst>
              </p14:cNvPr>
              <p14:cNvContentPartPr/>
              <p14:nvPr/>
            </p14:nvContentPartPr>
            <p14:xfrm>
              <a:off x="2451618" y="1850935"/>
              <a:ext cx="1505520" cy="39636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E04072DB-B8AB-4E70-8DCA-5D66AD3C1478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442618" y="1841935"/>
                <a:ext cx="1523160" cy="41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A03BA6FE-819C-4068-9B3E-72FE9B5C1655}"/>
                  </a:ext>
                </a:extLst>
              </p14:cNvPr>
              <p14:cNvContentPartPr/>
              <p14:nvPr/>
            </p14:nvContentPartPr>
            <p14:xfrm>
              <a:off x="4880538" y="1243615"/>
              <a:ext cx="1902600" cy="41688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A03BA6FE-819C-4068-9B3E-72FE9B5C165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871538" y="1234607"/>
                <a:ext cx="1920240" cy="4345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EF61C317-8E3B-4215-BC3B-19C25C27DAF5}"/>
                  </a:ext>
                </a:extLst>
              </p14:cNvPr>
              <p14:cNvContentPartPr/>
              <p14:nvPr/>
            </p14:nvContentPartPr>
            <p14:xfrm>
              <a:off x="1790298" y="3007975"/>
              <a:ext cx="209520" cy="6588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EF61C317-8E3B-4215-BC3B-19C25C27DAF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781313" y="2999335"/>
                <a:ext cx="227130" cy="8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08CFB835-381F-446F-BB75-E73D494BA3EC}"/>
                  </a:ext>
                </a:extLst>
              </p14:cNvPr>
              <p14:cNvContentPartPr/>
              <p14:nvPr/>
            </p14:nvContentPartPr>
            <p14:xfrm>
              <a:off x="925218" y="2840575"/>
              <a:ext cx="608040" cy="32436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08CFB835-381F-446F-BB75-E73D494BA3E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16578" y="2831925"/>
                <a:ext cx="625680" cy="3420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16A7A0DC-FB5E-4935-B92C-8AFE08A3A724}"/>
                  </a:ext>
                </a:extLst>
              </p14:cNvPr>
              <p14:cNvContentPartPr/>
              <p14:nvPr/>
            </p14:nvContentPartPr>
            <p14:xfrm>
              <a:off x="2238138" y="3045415"/>
              <a:ext cx="1337760" cy="2124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16A7A0DC-FB5E-4935-B92C-8AFE08A3A72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229138" y="3036775"/>
                <a:ext cx="135540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616DF9CD-72A5-477B-B0C7-E7893D608992}"/>
                  </a:ext>
                </a:extLst>
              </p14:cNvPr>
              <p14:cNvContentPartPr/>
              <p14:nvPr/>
            </p14:nvContentPartPr>
            <p14:xfrm>
              <a:off x="3872538" y="3030655"/>
              <a:ext cx="1010520" cy="3852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616DF9CD-72A5-477B-B0C7-E7893D608992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3863898" y="3022015"/>
                <a:ext cx="102816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891B310A-FF8D-412C-B3D6-2810FDA9732D}"/>
                  </a:ext>
                </a:extLst>
              </p14:cNvPr>
              <p14:cNvContentPartPr/>
              <p14:nvPr/>
            </p14:nvContentPartPr>
            <p14:xfrm>
              <a:off x="4193658" y="3173215"/>
              <a:ext cx="579960" cy="24048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891B310A-FF8D-412C-B3D6-2810FDA9732D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184664" y="3164215"/>
                <a:ext cx="597589" cy="25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BBF3E41E-F772-46B9-B131-0BE320C1AC23}"/>
                  </a:ext>
                </a:extLst>
              </p14:cNvPr>
              <p14:cNvContentPartPr/>
              <p14:nvPr/>
            </p14:nvContentPartPr>
            <p14:xfrm>
              <a:off x="3843378" y="2609815"/>
              <a:ext cx="1199880" cy="33624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BBF3E41E-F772-46B9-B131-0BE320C1AC23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834378" y="2601175"/>
                <a:ext cx="1217520" cy="35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0F5D3BAF-AA05-4F5B-A750-9219870F40A3}"/>
                  </a:ext>
                </a:extLst>
              </p14:cNvPr>
              <p14:cNvContentPartPr/>
              <p14:nvPr/>
            </p14:nvContentPartPr>
            <p14:xfrm>
              <a:off x="2439738" y="3185095"/>
              <a:ext cx="997200" cy="25236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0F5D3BAF-AA05-4F5B-A750-9219870F40A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430738" y="3176095"/>
                <a:ext cx="101484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5658CF4D-BE96-475A-96B4-E71105DA270B}"/>
                  </a:ext>
                </a:extLst>
              </p14:cNvPr>
              <p14:cNvContentPartPr/>
              <p14:nvPr/>
            </p14:nvContentPartPr>
            <p14:xfrm>
              <a:off x="2777058" y="2679295"/>
              <a:ext cx="438840" cy="25884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5658CF4D-BE96-475A-96B4-E71105DA270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768418" y="2670655"/>
                <a:ext cx="456480" cy="27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824F6205-3373-4B1D-806B-E40039A44308}"/>
                  </a:ext>
                </a:extLst>
              </p14:cNvPr>
              <p14:cNvContentPartPr/>
              <p14:nvPr/>
            </p14:nvContentPartPr>
            <p14:xfrm>
              <a:off x="2352618" y="2797375"/>
              <a:ext cx="281880" cy="14508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824F6205-3373-4B1D-806B-E40039A44308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2343978" y="2788375"/>
                <a:ext cx="29952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58" name="Ink 157">
                <a:extLst>
                  <a:ext uri="{FF2B5EF4-FFF2-40B4-BE49-F238E27FC236}">
                    <a16:creationId xmlns:a16="http://schemas.microsoft.com/office/drawing/2014/main" id="{E1E29029-018F-41C9-BF88-D8A3AD23B791}"/>
                  </a:ext>
                </a:extLst>
              </p14:cNvPr>
              <p14:cNvContentPartPr/>
              <p14:nvPr/>
            </p14:nvContentPartPr>
            <p14:xfrm>
              <a:off x="794178" y="3699895"/>
              <a:ext cx="3787920" cy="1057680"/>
            </p14:xfrm>
          </p:contentPart>
        </mc:Choice>
        <mc:Fallback xmlns="">
          <p:pic>
            <p:nvPicPr>
              <p:cNvPr id="158" name="Ink 157">
                <a:extLst>
                  <a:ext uri="{FF2B5EF4-FFF2-40B4-BE49-F238E27FC236}">
                    <a16:creationId xmlns:a16="http://schemas.microsoft.com/office/drawing/2014/main" id="{E1E29029-018F-41C9-BF88-D8A3AD23B79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85538" y="3690895"/>
                <a:ext cx="3805560" cy="107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E57A1CB0-612F-42DB-9CCF-AA96B8179033}"/>
                  </a:ext>
                </a:extLst>
              </p14:cNvPr>
              <p14:cNvContentPartPr/>
              <p14:nvPr/>
            </p14:nvContentPartPr>
            <p14:xfrm>
              <a:off x="6134418" y="2512975"/>
              <a:ext cx="2955960" cy="2599560"/>
            </p14:xfrm>
          </p:contentPart>
        </mc:Choice>
        <mc:Fallback xmlns=""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E57A1CB0-612F-42DB-9CCF-AA96B8179033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125418" y="2504335"/>
                <a:ext cx="2973600" cy="261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653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7898B57-D62B-4A2C-B243-E2633AB05BE3}"/>
                  </a:ext>
                </a:extLst>
              </p14:cNvPr>
              <p14:cNvContentPartPr/>
              <p14:nvPr/>
            </p14:nvContentPartPr>
            <p14:xfrm>
              <a:off x="2627658" y="207895"/>
              <a:ext cx="1721520" cy="30024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7898B57-D62B-4A2C-B243-E2633AB05B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18660" y="199245"/>
                <a:ext cx="1739156" cy="3179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3D2548D5-F48E-49FB-A977-C176A75395AA}"/>
                  </a:ext>
                </a:extLst>
              </p14:cNvPr>
              <p14:cNvContentPartPr/>
              <p14:nvPr/>
            </p14:nvContentPartPr>
            <p14:xfrm>
              <a:off x="989298" y="241735"/>
              <a:ext cx="1248120" cy="2142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3D2548D5-F48E-49FB-A977-C176A75395A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80295" y="232750"/>
                <a:ext cx="1265765" cy="231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2458C1FD-9AE9-412B-B729-C67E1CB7DA78}"/>
                  </a:ext>
                </a:extLst>
              </p14:cNvPr>
              <p14:cNvContentPartPr/>
              <p14:nvPr/>
            </p14:nvContentPartPr>
            <p14:xfrm>
              <a:off x="1168218" y="652135"/>
              <a:ext cx="7882920" cy="1956600"/>
            </p14:xfrm>
          </p:contentPart>
        </mc:Choice>
        <mc:Fallback xmlns=""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2458C1FD-9AE9-412B-B729-C67E1CB7DA7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59218" y="643137"/>
                <a:ext cx="7900560" cy="197423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83010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432</cp:revision>
  <cp:lastPrinted>2018-09-02T07:43:37Z</cp:lastPrinted>
  <dcterms:created xsi:type="dcterms:W3CDTF">2018-09-01T14:54:20Z</dcterms:created>
  <dcterms:modified xsi:type="dcterms:W3CDTF">2018-10-17T11:16:22Z</dcterms:modified>
</cp:coreProperties>
</file>