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75" y="135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5:55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33 187 12320 0 0,'5'-6'602'0'0,"14"-43"166"0"0,20-3 615 0 0,-4 9 1782 0 0,6 8 140 0 0,-41 34-3018 0 0,12 11 889 0 0,-50 54-799 0 0,-54 116 87 0 0,45-71-176 0 0,40-86-288 0 0,8-15 0 0 0,5-5 11 0 0,-2-3 3 0 0,0 1 0 0 0,0-2 0 0 0,0 1-1 0 0,0 0 1 0 0,-1-1 0 0 0,1 0 0 0 0,0 0 0 0 0,0 0 0 0 0,-1 0 0 0 0,1 0 0 0 0,-1-1-1 0 0,1 0 1 0 0,-1 1 0 0 0,1-1 0 0 0,0-1-14 0 0,24-11 120 0 0,32-15-107 0 0,55-19-13 0 0,-74 35 0 0 0,61-11 0 0 0,-46 30-36 0 0,-36-6-1032 0 0,-11 0-7995 0 0,-11-3 4425 0 0,-8-11 1997 0 0,-4-14 1604 0 0,4-3 3306 0 0,6 14 103 0 0,-12-35 6294 0 0,16 51-8090 0 0,0 1 0 0 0,0 0-29 0 0,0 0-123 0 0,0 0-52 0 0,0 0-11 0 0,0 0-22 0 0,0 0-90 0 0,0 0-38 0 0,0 0-10 0 0,2 19 399 0 0,-2-13-474 0 0,-2 91 1090 0 0,-5-33-871 0 0,-25 167 111 0 0,7-108-357 0 0,25-121-263 0 0,-1 1-361 0 0,2 5 396 0 0,1-5-3477 0 0,-1-3 1910 0 0,0-1-58 0 0,5-4-5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02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11544 0 0,'4'-82'2257'0'0,"-4"70"5516"0"0,1 25-6331 0 0,0 26-1793 0 0,3 45 1269 0 0,6 1-86 0 0,-1-7-448 0 0,3 27 3 0 0,-12-94-267 0 0,1 0 1 0 0,-1 0-1 0 0,2 0 1 0 0,0 0 0 0 0,0 0-1 0 0,1 0 1 0 0,0 0-1 0 0,1 0 1 0 0,0-1-1 0 0,3 5-120 0 0,-6-13 3 0 0,1 0-1 0 0,-1-1 1 0 0,1 1-1 0 0,-1-1 0 0 0,1 1 1 0 0,0-1-1 0 0,0 1 1 0 0,-1-1-1 0 0,1 0 1 0 0,0 0-1 0 0,0 0 1 0 0,0 0-1 0 0,0 0 0 0 0,1 0 1 0 0,-1 0-1 0 0,0-1 1 0 0,0 1-1 0 0,0-1 1 0 0,0 0-1 0 0,1 0-2 0 0,2 1 58 0 0,59-9 171 0 0,56-29-1101 0 0,-5-11-3642 0 0,15-23-4887 0 0,-83 32 8669 0 0,-41 34 1463 0 0,1 0 1 0 0,-1 0-1 0 0,0-1 1 0 0,-1 0-1 0 0,0 0 1 0 0,0-1-1 0 0,0 1 1 0 0,-1-1-1 0 0,4-7-731 0 0,-7 13 134 0 0,-1 0-1 0 0,0 0 0 0 0,0 0 0 0 0,0 0 0 0 0,1 0 0 0 0,-1 1 0 0 0,0-1 0 0 0,0 0 0 0 0,0 0 0 0 0,0 0 0 0 0,0 0 0 0 0,-1 0 0 0 0,1 0 0 0 0,0 1 0 0 0,0-1 0 0 0,-1 0 0 0 0,1 0 0 0 0,0 0 0 0 0,-1 0 0 0 0,1 1 1 0 0,0-1-1 0 0,-1 0 0 0 0,0 0 0 0 0,1 1 0 0 0,-1-1 0 0 0,1 0 0 0 0,-1 1 0 0 0,0-1 0 0 0,1 1 0 0 0,-1-1 0 0 0,0 1 0 0 0,0-1 0 0 0,1 1 0 0 0,-2-1-133 0 0,-47-4 1856 0 0,-2 27-1149 0 0,40-13-643 0 0,0 0 0 0 0,0 0 0 0 0,2 1 0 0 0,-1 0 0 0 0,1 1 0 0 0,0 0 0 0 0,1 1 1 0 0,1-1-1 0 0,0 2 0 0 0,0-1 0 0 0,1 1 0 0 0,1 0 0 0 0,0 0 0 0 0,1 0 0 0 0,0 1 0 0 0,1 0 0 0 0,0 4-64 0 0,2-13 4 0 0,0 0-1 0 0,1 0 0 0 0,-1 0 1 0 0,1 0-1 0 0,0 0 0 0 0,1-1 1 0 0,-1 1-1 0 0,1 0 1 0 0,0 0-1 0 0,0 0 0 0 0,1 0 1 0 0,-1-1-1 0 0,1 1 0 0 0,0-1 1 0 0,0 1-1 0 0,1-1 0 0 0,-1 0 1 0 0,1 1-1 0 0,1-1-3 0 0,-3-2 7 0 0,1 0 1 0 0,-1 0-1 0 0,1 0 0 0 0,0-1 0 0 0,0 1 1 0 0,0-1-1 0 0,0 1 0 0 0,0-1 0 0 0,0 0 1 0 0,0 0-1 0 0,0 0 0 0 0,0 0 0 0 0,1 0 1 0 0,-1 0-1 0 0,0-1 0 0 0,1 1 0 0 0,-1-1 1 0 0,1 0-1 0 0,-1 1 0 0 0,0-1 0 0 0,1 0 1 0 0,-1 0-1 0 0,1-1 0 0 0,-1 1 0 0 0,0 0 1 0 0,1-1-1 0 0,-1 0 0 0 0,0 1 0 0 0,1-1 1 0 0,-1 0-1 0 0,0 0 0 0 0,0 0 0 0 0,0 0 1 0 0,0-1-1 0 0,0 1 0 0 0,0-1 0 0 0,0 1 1 0 0,0-1-1 0 0,0 0-7 0 0,13-15 3 0 0,-1-1 0 0 0,-1 0 0 0 0,-1 0 0 0 0,-1-2 1 0 0,0 1-1 0 0,-1-2 0 0 0,-2 1 0 0 0,0-1 0 0 0,-1 0 0 0 0,-1-1 1 0 0,0 0-4 0 0,-1-35-70 0 0,-5 57 70 0 0,0 0 0 0 0,0 0 0 0 0,0-1 0 0 0,0 1 0 0 0,0 0 0 0 0,0 0 0 0 0,0 0 0 0 0,0-1 0 0 0,0 1 0 0 0,-1 0 0 0 0,1 0 0 0 0,0 0 0 0 0,0-1 0 0 0,0 1 0 0 0,0 0 0 0 0,-1 0 0 0 0,1 0 0 0 0,0 0 0 0 0,0-1 0 0 0,0 1 0 0 0,-1 0 0 0 0,1 0 0 0 0,0 0 0 0 0,0 0 0 0 0,-1 0 0 0 0,1 0 0 0 0,0 0 0 0 0,0 0 0 0 0,-1 0 0 0 0,1 0 0 0 0,0 0 0 0 0,0 0 0 0 0,0 0 0 0 0,-1 0 0 0 0,1 0 0 0 0,0 0 0 0 0,0 0 0 0 0,-1 0 0 0 0,1 0 0 0 0,0 0 0 0 0,0 0 0 0 0,-1 0 0 0 0,1 0 0 0 0,0 1 0 0 0,0-1 0 0 0,0 0 0 0 0,-1 0 0 0 0,1 0 0 0 0,0 0 0 0 0,0 0 0 0 0,0 1 0 0 0,0-1 0 0 0,-1 0 0 0 0,1 0 0 0 0,0 0 0 0 0,0 1 0 0 0,0-1 0 0 0,0 0 0 0 0,0 0 0 0 0,0 1 0 0 0,0-1 0 0 0,0 0 0 0 0,0 0 0 0 0,-1 1 0 0 0,-4 10-2 0 0,0 0 0 0 0,1 0 0 0 0,0 1-1 0 0,1-1 1 0 0,0 1 0 0 0,0 0 0 0 0,1 0 0 0 0,1 0 0 0 0,0 0-1 0 0,1 0 1 0 0,0 1 0 0 0,2 4 2 0 0,-2-3-12 0 0,-1-10 9 0 0,1-1 0 0 0,0 1 1 0 0,0 0-1 0 0,0 0 0 0 0,1 0 1 0 0,0 0-1 0 0,-1 0 1 0 0,1-1-1 0 0,0 1 0 0 0,1 0 1 0 0,-1-1-1 0 0,1 1 0 0 0,-1-1 1 0 0,1 1-1 0 0,0-1 1 0 0,0 0-1 0 0,1 0 0 0 0,-1 0 1 0 0,1 0-1 0 0,-1 0 0 0 0,1-1 1 0 0,0 1-1 0 0,0-1 1 0 0,0 1-1 0 0,1-1 0 0 0,-1 0 1 0 0,0 0-1 0 0,1-1 0 0 0,-1 1 1 0 0,1-1-1 0 0,2 1 3 0 0,2-2-240 0 0,0-1 0 0 0,0 1 0 0 0,0-1 0 0 0,0-1 0 0 0,-1 0 0 0 0,1 0 0 0 0,0 0 0 0 0,-1-1 0 0 0,1 0 0 0 0,-1-1 0 0 0,0 0 0 0 0,6-3 240 0 0,38-32-3549 0 0,-20 10-2889 0 0,-12 9 674 0 0</inkml:trace>
  <inkml:trace contextRef="#ctx0" brushRef="#br0" timeOffset="870.83">990 250 13760 0 0,'0'0'314'0'0,"0"0"46"0"0,0 0 22 0 0,0 0-50 0 0,0 0-110 0 0,0 0 362 0 0,0 0 177 0 0,-9 9 1713 0 0,9 33-568 0 0,60 114-1130 0 0,-47-134-470 0 0,-11-18-229 0 0,1 0 0 0 0,-1-1 0 0 0,0 1 0 0 0,1 0 1 0 0,-2 0-1 0 0,1 0 0 0 0,0 0 0 0 0,-1 1 0 0 0,0-1 0 0 0,0 0 0 0 0,0 1 0 0 0,0-1 0 0 0,-1 0 0 0 0,0 1 0 0 0,0-1 0 0 0,0 1 0 0 0,-1 0-77 0 0,-1-1 79 0 0,0-1 0 0 0,-1 0 0 0 0,0 0-1 0 0,1 0 1 0 0,-1 0 0 0 0,-1 0 0 0 0,1 0 0 0 0,0-1 0 0 0,-1 0-1 0 0,1 1 1 0 0,-1-1 0 0 0,1-1 0 0 0,-1 1 0 0 0,0 0-1 0 0,0-1-78 0 0,-1 1 50 0 0,-7 3-16 0 0,0-1-1 0 0,-1 0 1 0 0,1-1-1 0 0,-1-1 1 0 0,0 0-1 0 0,1 0 0 0 0,-1-2 1 0 0,0 1-1 0 0,0-2 1 0 0,0 1-1 0 0,-3-2-33 0 0,-28-9-438 0 0,43 11 260 0 0,1 0-28 0 0,2-3-2 0 0,0 0 1 0 0,0 0 0 0 0,0 0 0 0 0,0 1 0 0 0,0-1 0 0 0,1 1 0 0 0,-1 0 0 0 0,1 0-1 0 0,-1 0 1 0 0,1 0 0 0 0,0 0 0 0 0,0 0 0 0 0,0 1 0 0 0,0-1 0 0 0,0 1 0 0 0,0 0 0 0 0,1 0-1 0 0,-1 0 1 0 0,0 1 0 0 0,1-1 0 0 0,-1 1 0 0 0,0-1 0 0 0,1 1 0 0 0,-1 0 0 0 0,0 0-1 0 0,4 1 208 0 0,69-3-1316 0 0,64-10 1558 0 0,-108 5 221 0 0,-19 6-302 0 0,0-1 1 0 0,0 0-1 0 0,-1-1 1 0 0,1-1 0 0 0,-1 0-1 0 0,0 0 1 0 0,0-1 0 0 0,0-1-1 0 0,-1 0 1 0 0,1 0 0 0 0,-2-1-1 0 0,1-1 1 0 0,-1 0-1 0 0,0 0 1 0 0,-1-1 0 0 0,1 0-1 0 0,3-6-161 0 0,-12 13 21 0 0,36-73 470 0 0,-36 72-459 0 0,0 0 0 0 0,0 0 1 0 0,0 0-1 0 0,0 0 0 0 0,-1 0 0 0 0,0 0 0 0 0,0-1 0 0 0,0 1 1 0 0,0 0-1 0 0,0 0 0 0 0,0 0 0 0 0,-1 0 0 0 0,0 0 0 0 0,1 0 1 0 0,-1 0-1 0 0,0 0 0 0 0,0 0 0 0 0,-1 0 0 0 0,1 1 0 0 0,-1-1 1 0 0,1 0-1 0 0,-1 1 0 0 0,0-1 0 0 0,0 1 0 0 0,0-1 0 0 0,0 1-32 0 0,0 1 31 0 0,1 0 0 0 0,-1 0 0 0 0,0 0-1 0 0,1 0 1 0 0,-1 1 0 0 0,0-1-1 0 0,1 0 1 0 0,-1 1 0 0 0,0 0 0 0 0,0-1-1 0 0,1 1 1 0 0,-1 0 0 0 0,0 0 0 0 0,0 0-1 0 0,0 0 1 0 0,1 0 0 0 0,-1 0 0 0 0,0 0-1 0 0,0 1 1 0 0,0-1 0 0 0,1 0 0 0 0,-1 1-1 0 0,0 0 1 0 0,1-1 0 0 0,-1 1 0 0 0,0 0-1 0 0,1 0 1 0 0,-1 0 0 0 0,1 0-1 0 0,-1 0 1 0 0,0 1-31 0 0,-41 43 273 0 0,37-34-267 0 0,0 0 0 0 0,1 0 0 0 0,0 0 0 0 0,1 0 0 0 0,0 1 0 0 0,1 0 0 0 0,1-1 0 0 0,-1 1 0 0 0,2 1 0 0 0,0-1 0 0 0,0 6-6 0 0,0-15 10 0 0,1 0-1 0 0,0 1 0 0 0,0-1 0 0 0,0 0 1 0 0,0 1-1 0 0,0-1 0 0 0,1 0 0 0 0,0 1 0 0 0,-1-1 1 0 0,1 0-1 0 0,0 0 0 0 0,1 0 0 0 0,-1 0 1 0 0,0 0-1 0 0,1 0 0 0 0,0 0 0 0 0,0 0 1 0 0,0 0-1 0 0,0-1 0 0 0,0 1 0 0 0,0-1 1 0 0,1 1-1 0 0,-1-1 0 0 0,1 0 0 0 0,-1 0 1 0 0,1 0-1 0 0,0 0 0 0 0,0-1 0 0 0,0 1 1 0 0,0-1-1 0 0,0 0 0 0 0,0 1 0 0 0,1-2 1 0 0,-1 1-1 0 0,0 0 0 0 0,0-1 0 0 0,1 1 1 0 0,-1-1-1 0 0,1 0 0 0 0,-1 0 0 0 0,0 0 1 0 0,1 0-1 0 0,-1-1 0 0 0,0 0 0 0 0,3 0-9 0 0,5-4 44 0 0,0-1-1 0 0,-1 0 1 0 0,1 0 0 0 0,-1-1-1 0 0,0 0 1 0 0,-1-1-1 0 0,0 0 1 0 0,0-1 0 0 0,6-8-44 0 0,14-12 55 0 0,-21 22-58 0 0,48-38-119 0 0,-54 44 118 0 0,0 0-1 0 0,0 0 1 0 0,0 0 0 0 0,0 0 0 0 0,0 0-1 0 0,0 1 1 0 0,0-1 0 0 0,1 1 0 0 0,-1-1 0 0 0,0 1-1 0 0,0 0 1 0 0,1 0 0 0 0,-1 0 0 0 0,0 0-1 0 0,0 0 1 0 0,1 1 0 0 0,-1-1 0 0 0,0 1 0 0 0,0-1-1 0 0,0 1 1 0 0,1 0 0 0 0,-1 0 0 0 0,0 0-1 0 0,0 0 1 0 0,0 0 0 0 0,-1 0 0 0 0,1 1 0 0 0,0-1-1 0 0,1 1 5 0 0,68 106-336 0 0,-26-30 412 0 0,-45-77-12 0 0,0-1 30 0 0,0 0 8 0 0,0 0 2 0 0,0 0 10 0 0,0 0 36 0 0,17-26 770 0 0,17-58-336 0 0,42-43-584 0 0,-66 114-76 0 0,1 0 0 0 0,0 1 0 0 0,1 0 0 0 0,0 1-1 0 0,1 0 1 0 0,0 1 0 0 0,8-4 76 0 0,36-11-7873 0 0,-39 20 240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5:2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64 3224 0 0,'7'-4'288'0'0,"4"-9"-181"0"0,-10 10 223 0 0,1 1 0 0 0,0-1 0 0 0,1 1 0 0 0,-1-1 0 0 0,0 1 1 0 0,1 0-1 0 0,0 0 0 0 0,1-1-330 0 0,-3 3 86 0 0,-1-1-1 0 0,1 1 1 0 0,0 0 0 0 0,-1 0-1 0 0,1-1 1 0 0,0 1 0 0 0,-1 0 0 0 0,1 0-1 0 0,0 0 1 0 0,0 0 0 0 0,-1 0-1 0 0,1 0 1 0 0,0 0 0 0 0,-1 0 0 0 0,1 0-1 0 0,0 0 1 0 0,0 0 0 0 0,-1 1 0 0 0,1-1-1 0 0,0 0 1 0 0,-1 0 0 0 0,1 1-1 0 0,-1-1 1 0 0,1 0 0 0 0,0 1 0 0 0,-1-1-1 0 0,1 1 1 0 0,-1-1 0 0 0,1 1-1 0 0,0-1-85 0 0,1 4 75 0 0,1 0-1 0 0,-1 0 1 0 0,0 0-1 0 0,0 0 1 0 0,1 3-75 0 0,-2-3 121 0 0,0-2-113 0 0,0 1 0 0 0,-1-1 0 0 0,1 1 0 0 0,-1-1 0 0 0,1 1 0 0 0,-1-1 0 0 0,0 1 0 0 0,0-1 1 0 0,0 1-1 0 0,-1 0 0 0 0,1-1 0 0 0,-1 1 0 0 0,1-1 0 0 0,-1 1 0 0 0,0-1 0 0 0,0 1 0 0 0,0-1 0 0 0,0 0 0 0 0,0 1 0 0 0,0-1 0 0 0,-1 0 0 0 0,1 0 0 0 0,-2 1-8 0 0,1 0-72 0 0,0-1 0 0 0,-1 1 0 0 0,1 0 0 0 0,-1-1 0 0 0,0 1 0 0 0,0-1 0 0 0,0 0 0 0 0,0 0 0 0 0,0 0 0 0 0,0 0 0 0 0,-1-1 0 0 0,1 1 0 0 0,0-1 0 0 0,-1 0 0 0 0,0 0 0 0 0,0 0 72 0 0,1-1-28 0 0,1 0 0 0 0,-1 0 0 0 0,0 0 0 0 0,0 0 0 0 0,1 0 0 0 0,-1-1-1 0 0,0 1 1 0 0,1-1 0 0 0,-1 0 0 0 0,0 0 0 0 0,1 0 0 0 0,-1 0-1 0 0,1 0 1 0 0,-1-1 0 0 0,1 1 0 0 0,0-1 0 0 0,0 0 0 0 0,-1 1 0 0 0,1-1-1 0 0,0 0 1 0 0,1 0 0 0 0,-1 0 0 0 0,-1-2 28 0 0,0 1 65 0 0,1-1 1 0 0,-1 0-1 0 0,1 0 1 0 0,0 0-1 0 0,0-1 1 0 0,0 1-1 0 0,1 0 1 0 0,-1-1-1 0 0,1 1 1 0 0,0-1-1 0 0,1 1 1 0 0,-1-1-1 0 0,0-3-65 0 0,2 5 121 0 0,-1 0 0 0 0,1-1 0 0 0,0 1 0 0 0,-1 0 0 0 0,2 0 0 0 0,-1-2-121 0 0,4-15 624 0 0,-5 19-498 0 0,24-7 289 0 0,-23 8-415 0 0,-1 0 1 0 0,1 0-1 0 0,0 0 1 0 0,0 0-1 0 0,-1 1 0 0 0,1-1 1 0 0,0 0-1 0 0,0 0 1 0 0,-1 0-1 0 0,1 1 0 0 0,0-1 1 0 0,-1 0-1 0 0,1 1 1 0 0,0-1-1 0 0,-1 1 1 0 0,1-1-1 0 0,0 1 0 0 0,-1-1 1 0 0,1 1-1 0 0,-1-1 1 0 0,1 1-1 0 0,-1 0 0 0 0,0-1 1 0 0,1 1-1 0 0,-1 0 1 0 0,1-1-1 0 0,-1 1 0 0 0,0 0 0 0 0,1 1 0 0 0,4 5 0 0 0,-2-4 0 0 0,-1 1 0 0 0,0-1 0 0 0,0 1 0 0 0,-1-1 0 0 0,1 1 0 0 0,0 2 0 0 0,1 5 0 0 0,-4-7 0 0 0,0-3 0 0 0,1 0 0 0 0,0 1 0 0 0,0-1 0 0 0,0 0 0 0 0,0 0 0 0 0,-1 0 0 0 0,1 0 0 0 0,0 0 0 0 0,-1 1 0 0 0,1-1 0 0 0,0 0 0 0 0,-1 0 0 0 0,1 0 0 0 0,-1 0 0 0 0,0 0 0 0 0,1 0 0 0 0,-1 0 0 0 0,0 0 0 0 0,0-1 0 0 0,1 1 0 0 0,-1 0 0 0 0,-1 0 0 0 0,1 0 0 0 0,-1 1 0 0 0,1-1 0 0 0,-1 0 0 0 0,0 0 0 0 0,0 0 0 0 0,1-1 0 0 0,-1 1 0 0 0,0 0 0 0 0,0-1 0 0 0,0 1 0 0 0,-1 0 0 0 0,-2-3 10 0 0,4 1-7 0 0,0 1 0 0 0,-1-1 0 0 0,1 0 0 0 0,0 0 0 0 0,0 0-1 0 0,0 0 1 0 0,0 1 0 0 0,0-1 0 0 0,0 0 0 0 0,1-1 0 0 0,-1 1-1 0 0,0 0 1 0 0,0 0 0 0 0,1 0 0 0 0,-1 0 0 0 0,1-1-1 0 0,-1 1 1 0 0,1 0 0 0 0,-1 0 0 0 0,1-1 0 0 0,0 1-3 0 0,-1-3 7 0 0,1 0 1 0 0,0-1-1 0 0,0 1 1 0 0,0 0-1 0 0,1-3-7 0 0,-1-5 39 0 0,1 8-32 0 0,0 0 0 0 0,0 0-1 0 0,0 0 1 0 0,0 0 0 0 0,1 1-1 0 0,0-1 1 0 0,-1 0 0 0 0,2-1-7 0 0,-3 5 2 0 0,1 0 0 0 0,-1-1 0 0 0,0 1 1 0 0,0 0-1 0 0,0-1 0 0 0,1 1 0 0 0,-1 0 0 0 0,0 0 1 0 0,0-1-1 0 0,1 1 0 0 0,-1 0 0 0 0,0 0 1 0 0,1 0-1 0 0,-1-1 0 0 0,0 1 0 0 0,1 0 0 0 0,-1 0 1 0 0,0 0-1 0 0,1 0 0 0 0,-1 0 0 0 0,0 0 1 0 0,1 0-1 0 0,-1 0 0 0 0,0 0 0 0 0,1 0 0 0 0,-1 0 1 0 0,0 0-1 0 0,1 0 0 0 0,-1 0 0 0 0,0 0 1 0 0,1 0-1 0 0,-1 0 0 0 0,1 0 0 0 0,-1 0 0 0 0,0 0 1 0 0,0 1-1 0 0,1-1 0 0 0,-1 0 0 0 0,0 0 1 0 0,1 0-1 0 0,-1 1 0 0 0,0-1 0 0 0,0 0 0 0 0,1 0 1 0 0,-1 1-1 0 0,0-1 0 0 0,0 0 0 0 0,1 0 1 0 0,-1 1-1 0 0,0-1 0 0 0,0 0 0 0 0,0 1-2 0 0,8 14 131 0 0,-8-15-129 0 0,14 42 140 0 0,-17-27 22 0 0,2-13-153 0 0,0 0 1 0 0,1 0-1 0 0,-1 1 0 0 0,-1-1 0 0 0,1 0 0 0 0,0-1 0 0 0,0 1 0 0 0,-1 0 0 0 0,1 0 0 0 0,-1 0 0 0 0,0-1 0 0 0,1 1 1 0 0,-1-1-1 0 0,0 1 0 0 0,0-1 0 0 0,0 0 0 0 0,0 0 0 0 0,0 0 0 0 0,0 0 0 0 0,0 0 0 0 0,0 0 0 0 0,0-1 0 0 0,-1 1 1 0 0,1-1-1 0 0,-1 1-11 0 0,2-1-34 0 0,0 0 0 0 0,-1-1-1 0 0,1 1 1 0 0,0 0 0 0 0,0-1 0 0 0,0 1 0 0 0,0-1 0 0 0,0 1 0 0 0,-1-1 0 0 0,1 0 0 0 0,0 1 0 0 0,0-1 0 0 0,1 0 0 0 0,-1 0 0 0 0,0 0 0 0 0,0 0 0 0 0,0 1 0 0 0,0-1 0 0 0,1 0 0 0 0,-1 0-1 0 0,0-1 1 0 0,1 1 0 0 0,-1 0 0 0 0,1 0 0 0 0,-1 0 0 0 0,1 0 0 0 0,0 0 0 0 0,-1-1 0 0 0,1 1 0 0 0,0 0 0 0 0,0 0 0 0 0,0-1 0 0 0,0 1 0 0 0,0 0 0 0 0,0-1 34 0 0,0-8-184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6:00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10136 0 0,'0'0'464'0'0,"0"0"-10"0"0,-1 2-294 0 0,0 7 103 0 0,-1 0 0 0 0,1 0 0 0 0,0 0 0 0 0,1 1 0 0 0,1 7-263 0 0,-2 28 751 0 0,0-31-751 0 0,0-1 0 0 0,1 1 0 0 0,1 3 0 0 0,0-3 0 0 0,-1 0 0 0 0,0 10 0 0 0,-2-4 408 0 0,2 1 0 0 0,2 16-408 0 0,0 12 624 0 0,-3-18-37 0 0,0-22-592 0 0,1-1-1 0 0,0 1 1 0 0,0 0-1 0 0,1 0 1 0 0,0 0-1 0 0,0-1 1 0 0,1 1 0 0 0,1 1 5 0 0,-3-8-338 0 0,0-2-136 0 0,2 0-888 0 0,3 0-3416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5:58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0 339 4608 0 0,'2'-1'33'0'0,"-1"0"1"0"0,0 0 0 0 0,0-1-1 0 0,0 1 1 0 0,0 0 0 0 0,0-1-1 0 0,0 1 1 0 0,0 0 0 0 0,0-1-1 0 0,-1 0 1 0 0,1 1-1 0 0,0-2-32 0 0,0 2 54 0 0,4-9 179 0 0,1 1 1 0 0,0 0 0 0 0,1 0-1 0 0,4-5-234 0 0,-2 3 965 0 0,0 3-727 0 0,-9 8 132 0 0,0 0 118 0 0,0 0 22 0 0,0 0 2 0 0,0 0 0 0 0,0 0 0 0 0,0 0 0 0 0,0 0-70 0 0,0 2-395 0 0,0 1-1 0 0,0 0 1 0 0,0-1-1 0 0,1 1 0 0 0,-1-1 1 0 0,1 1-1 0 0,-1 0 1 0 0,1-1-47 0 0,0-1 56 0 0,-1 0-1 0 0,0 0 1 0 0,0 0 0 0 0,1 0-1 0 0,-1 0 1 0 0,0 0 0 0 0,0-1 0 0 0,0 1-1 0 0,0 0 1 0 0,0 0 0 0 0,0 0 0 0 0,0 0-1 0 0,-1 1-55 0 0,-2 62 1118 0 0,4-34-1118 0 0,1-9 0 0 0,-2-9 0 0 0,1-1 0 0 0,1 0 0 0 0,0 1 0 0 0,1 1 0 0 0,-1-7 0 0 0,3 0 0 0 0,6 4 0 0 0,-6-9 0 0 0,-2 0 0 0 0,-1 0 0 0 0,1 0 0 0 0,-1-1 0 0 0,1 1 0 0 0,-1 0 0 0 0,1-1 0 0 0,-1 1 0 0 0,1-1 0 0 0,0 0 0 0 0,-1 0 0 0 0,1 0 0 0 0,0 0 0 0 0,-1-1 0 0 0,1 1 0 0 0,-1-1 0 0 0,3 0 0 0 0,0-1 0 0 0,-1 0 0 0 0,0 0 0 0 0,0 0 0 0 0,0 0 0 0 0,0-1 0 0 0,0 1 0 0 0,0-1 0 0 0,2-3 0 0 0,2-2 0 0 0,0 0 0 0 0,-1-1 0 0 0,0 1 0 0 0,-1-1 0 0 0,0-1 0 0 0,0 1 0 0 0,1-5 0 0 0,2-7 0 0 0,0 1 0 0 0,-1-1 0 0 0,1-10 0 0 0,-6 10 0 0 0,-3 18 0 0 0,0 0 0 0 0,1 0 0 0 0,-1-1 0 0 0,1 1 0 0 0,-1 0 0 0 0,1 0 0 0 0,0 0 0 0 0,2-2 0 0 0,-2 0 0 0 0,-5 3 0 0 0,3 2 0 0 0,1 1 0 0 0,-1-1 0 0 0,1 1 0 0 0,-1-1 0 0 0,1 1 0 0 0,-1 0 0 0 0,1-1 0 0 0,0 1 0 0 0,-1-1 0 0 0,1 1 0 0 0,0 0 0 0 0,-1 0 0 0 0,1-1 0 0 0,0 1 0 0 0,0 0 0 0 0,0-1 0 0 0,0 1 0 0 0,0 0 0 0 0,-3 19 0 0 0,2-17 0 0 0,-2 52 930 0 0,2-51-828 0 0,0 1-1 0 0,1 0 1 0 0,0 0 0 0 0,0 0-1 0 0,1 0 1 0 0,-1 0-1 0 0,1-1 1 0 0,0 1-1 0 0,0 0 1 0 0,0 0 0 0 0,1 0-102 0 0,-1-3 0 0 0,-1-1 0 0 0,1 1 0 0 0,-1-1 0 0 0,0 1 0 0 0,1-1 0 0 0,-1 1 0 0 0,0-1 0 0 0,0 1 0 0 0,0 0 0 0 0,0 0 0 0 0,0 0 0 0 0,-1 0 0 0 0,1 0 0 0 0,1 0 0 0 0,-1 0 0 0 0,0 0 0 0 0,0 0 0 0 0,1 0 0 0 0,-1 0 0 0 0,1 0 0 0 0,0 0 0 0 0,-1 0 0 0 0,1 0 0 0 0,0 0 0 0 0,0-1 0 0 0,0 1 0 0 0,1 0 0 0 0,0 1 0 0 0,-1 0 0 0 0,0-2 0 0 0,-1 0 0 0 0,0 0 0 0 0,1 0 0 0 0,-1-1 0 0 0,1 1 0 0 0,0 0 0 0 0,-1 0 0 0 0,1 0 0 0 0,0-1 0 0 0,-1 1 0 0 0,1 0 0 0 0,0-1 0 0 0,0 1 0 0 0,-1-1 0 0 0,2 1 0 0 0,-1 1 0 0 0,0-1 0 0 0,0 0 0 0 0,1 0 0 0 0,-1 0 0 0 0,0 0 0 0 0,1-1 0 0 0,-1 1 0 0 0,1 0 0 0 0,-1 0 0 0 0,1-1 0 0 0,0 1 0 0 0,31 1 0 0 0,-31-1 0 0 0,-2-1 0 0 0,1 0 0 0 0,-1 0 0 0 0,1 0 0 0 0,-1 0 0 0 0,1 0 0 0 0,-1 0 0 0 0,1 0 0 0 0,-1 1 0 0 0,1-1 0 0 0,-1-1 0 0 0,1 1 0 0 0,-1 0 0 0 0,1 0 0 0 0,-1 0 0 0 0,1 0 0 0 0,-1 0 0 0 0,1 0 0 0 0,-1 0 0 0 0,1-1 0 0 0,-1 1 0 0 0,0 0 0 0 0,1 0 0 0 0,-1-1 0 0 0,1 1 0 0 0,-1 0 0 0 0,0-1 0 0 0,1 1 0 0 0,-1 0 0 0 0,1-1 0 0 0,4-2-448 0 0,0-1 1 0 0,0 0-1 0 0,0 0 1 0 0,0 0-1 0 0,3-5 448 0 0,1 0-4778 0 0</inkml:trace>
  <inkml:trace contextRef="#ctx0" brushRef="#br0" timeOffset="559.404">512 231 8288 0 0,'0'0'190'0'0,"0"0"28"0"0,0 0 7 0 0,5 7 82 0 0,-3-3-94 0 0,0 0 0 0 0,0 0 0 0 0,0 0 0 0 0,-1 0 1 0 0,0 1-1 0 0,0-1 0 0 0,0 1-213 0 0,4 15 512 0 0,-1-8-463 0 0,-1 1 0 0 0,-1 0 0 0 0,0-1 0 0 0,-1 1 1 0 0,0 0-1 0 0,-1 0 0 0 0,0 0 0 0 0,-1-1 0 0 0,-1 3-49 0 0,1 1 856 0 0,0-11-765 0 0,1-1 1 0 0,-1 1-1 0 0,0-1 0 0 0,0 1 0 0 0,0-1 1 0 0,0 1-1 0 0,-1-1 0 0 0,0 1 1 0 0,0-1-92 0 0,2-3 370 0 0,0-1 118 0 0,0 0 22 0 0,4-11 98 0 0,36-122-2435 0 0,-39 130 1799 0 0,5-16-18 0 0,1 0 0 0 0,1 1 1 0 0,1-2 45 0 0,-8 17 0 0 0,0 1 0 0 0,1 0 0 0 0,-1 0 0 0 0,0 0 0 0 0,1 0 0 0 0,-1 0 0 0 0,1 0 0 0 0,-1 0 0 0 0,1 1 0 0 0,0-1 0 0 0,0 1 0 0 0,0-1 0 0 0,0 1 0 0 0,0 0 0 0 0,0-1 0 0 0,1 1 0 0 0,-2 1 0 0 0,-1-1 0 0 0,0 1 0 0 0,1 0 0 0 0,-1-1 0 0 0,1 1 0 0 0,-1 0 0 0 0,1 0 0 0 0,0-1 0 0 0,-1 1 0 0 0,1 0 0 0 0,-1 0 0 0 0,1 0 0 0 0,-1 0 0 0 0,1 0 0 0 0,-1 0 0 0 0,1 0 0 0 0,-1 0 0 0 0,1 0 0 0 0,0 0 0 0 0,-1 0 0 0 0,1 0 0 0 0,-1 0 0 0 0,1 1 0 0 0,0-1 0 0 0,1 1 0 0 0,-1-2 0 0 0,0 1 0 0 0,1 0 0 0 0,-1 0 0 0 0,1 0 0 0 0,-1 0 0 0 0,0 0 0 0 0,1 0 0 0 0,-1 0 0 0 0,0 0 0 0 0,1 1 0 0 0,-1-1 0 0 0,0 1 0 0 0,0-1 0 0 0,1 1 0 0 0,-1-1 0 0 0,0 1 0 0 0,0 0 0 0 0,0-1 0 0 0,1 1 0 0 0,-1 0 0 0 0,1 2 0 0 0,1-1 0 0 0,-1 1 0 0 0,0 0 0 0 0,0 0 0 0 0,0 0 0 0 0,0 2 0 0 0,6 9 0 0 0,-3-6 195 0 0,-1 1 1 0 0,0 0-1 0 0,0 0 0 0 0,-1 0 1 0 0,-1 0-1 0 0,0 1 1 0 0,1 4-196 0 0,9 34 624 0 0,-10-40-624 0 0,0 2 0 0 0,-1-3 0 0 0,0-4 0 0 0,0-3 0 0 0,-1 1 0 0 0,1 0 0 0 0,-1-1 0 0 0,0 1 0 0 0,1 0 0 0 0,-1 0 0 0 0,0-1 0 0 0,0 1 0 0 0,0 0 0 0 0,1 0 0 0 0,-1 0 0 0 0,0-1 0 0 0,0 1 0 0 0,0 0 0 0 0,0 0 0 0 0,-1 0 0 0 0,1-1 0 0 0,0 1 0 0 0,0 0 0 0 0,0 0 0 0 0,0-1 0 0 0,-1 1 0 0 0,1 0 0 0 0,-1 0 0 0 0,0 2 0 0 0,1-2-31 0 0,0 0 0 0 0,0-1 0 0 0,0 1 0 0 0,0 0 0 0 0,0-1 0 0 0,-1 1 0 0 0,1 0 0 0 0,0-1 0 0 0,0 1 0 0 0,0 0 0 0 0,-1-1 0 0 0,1 1 0 0 0,0-1 0 0 0,-1 1 0 0 0,1 0 0 0 0,-1-1 0 0 0,1 1 0 0 0,0-1 0 0 0,-1 1 0 0 0,1-1 0 0 0,-1 0 0 0 0,1 1 0 0 0,-1-1 0 0 0,0 1 0 0 0,1-1 0 0 0,-1 0 0 0 0,1 1 0 0 0,-1-1 0 0 0,0 0 0 0 0,1 0 0 0 0,-1 1 31 0 0,0-2-69 0 0,1 1 1 0 0,-1 0-1 0 0,1 0 0 0 0,-1 0 1 0 0,1-1-1 0 0,-1 1 0 0 0,1 0 1 0 0,-1-1-1 0 0,1 1 0 0 0,-1 0 1 0 0,1-1-1 0 0,0 1 0 0 0,-1-1 1 0 0,1 1-1 0 0,0 0 0 0 0,-1-1 1 0 0,1 1-1 0 0,0-1 0 0 0,0 1 1 0 0,-1-1-1 0 0,1 1 0 0 0,0-1 1 0 0,0 1-1 0 0,0-1 0 0 0,0 0 69 0 0,0-10-1524 0 0,3 0-10 0 0</inkml:trace>
  <inkml:trace contextRef="#ctx0" brushRef="#br0" timeOffset="924.852">934 4 10136 0 0,'0'0'464'0'0,"0"0"-10"0"0,1 0-294 0 0,1 2-122 0 0,-1-1-1 0 0,1 0 0 0 0,-1 1 0 0 0,0-1 1 0 0,1 1-1 0 0,-1-1 0 0 0,0 1 1 0 0,0 0-1 0 0,0-1 0 0 0,0 1 1 0 0,0 0-1 0 0,0 0 0 0 0,-1 0 0 0 0,1 0 1 0 0,-1 0-1 0 0,1 0 0 0 0,-1 0 1 0 0,0-1-1 0 0,1 2-37 0 0,1 10 749 0 0,4 25-141 0 0,-4-30-517 0 0,0-1 1 0 0,-1 1 0 0 0,0 0 0 0 0,0-1 0 0 0,-1 1 0 0 0,0 7-92 0 0,1 14 379 0 0,1 52 677 0 0,-2-65-994 0 0,0 7 290 0 0,1-9 208 0 0,-2 0 0 0 0,1 1-1 0 0,-2 3-559 0 0,2-9 18 0 0,5 2-20 0 0,-6-9-1 0 0,1-2 1 0 0,0 1 0 0 0,0-1 0 0 0,0 0-1 0 0,0 1 1 0 0,1-1 0 0 0,-1 1 0 0 0,0-1-1 0 0,0 0 1 0 0,0 1 0 0 0,0-1 0 0 0,0 1-1 0 0,0-1 1 0 0,1 0 0 0 0,-1 1 0 0 0,0-1-1 0 0,0 0 1 0 0,1 1 0 0 0,-1-1 0 0 0,0 0-1 0 0,0 0 1 0 0,1 1 0 0 0,-1-1 0 0 0,0 0-1 0 0,1 0 1 0 0,-1 1 0 0 0,0-1-1 0 0,1 0 3 0 0,0 1-337 0 0,-1-1-138 0 0,0 0-668 0 0,0 0-2677 0 0,0 0-1148 0 0</inkml:trace>
  <inkml:trace contextRef="#ctx0" brushRef="#br0" timeOffset="1200.77">795 161 6448 0 0,'0'0'141'0'0,"0"0"23"0"0,0 0 13 0 0,3 0-118 0 0,-1 0-1 0 0,0 0 1 0 0,1 1-1 0 0,-1-1 1 0 0,0 0-1 0 0,0 1 1 0 0,3 1-59 0 0,4 0 726 0 0,16 4 1832 0 0,-1-1-1338 0 0,-20-4-1041 0 0,-1 0 1 0 0,0 0-1 0 0,1 0 1 0 0,-1 0-1 0 0,0-1 1 0 0,1 1-1 0 0,-1-1 1 0 0,4 0-180 0 0,88-10 0 0 0,-69 8 0 0 0,-10 0 0 0 0,1-1 0 0 0,0-1 0 0 0,6-3 0 0 0,-1 1 0 0 0,-12 3 0 0 0</inkml:trace>
  <inkml:trace contextRef="#ctx0" brushRef="#br0" timeOffset="1504.755">1219 150 10136 0 0,'0'0'230'0'0,"0"0"30"0"0,0 0 19 0 0,0 9 8 0 0,-9 106 1785 0 0,4-67-1126 0 0,1-20 156 0 0,4-28-1102 0 0,-1 1 1 0 0,1-1 0 0 0,0 1-1 0 0,0 0 1 0 0,0-1 0 0 0,-1 1-1 0 0,1-1 1 0 0,0 1 0 0 0,0-1-1 0 0,0 1 1 0 0,0 0 0 0 0,0-1-1 0 0,0 1 1 0 0,0-1 0 0 0,0 1-1 0 0,0-1 1 0 0,0 1 0 0 0,0 0-1 0 0,1-1 1 0 0,-1 1 0 0 0,0-1-1 0 0,0 1 1 0 0,1-1 0 0 0,-1 1-1 0 0,0-1 1 0 0,0 1 0 0 0,1 0-1 0 0,0 0-2 0 0,-1 2 2 0 0,2 8 0 0 0,-2-10 14 0 0,0-1 1 0 0,0 1 0 0 0,0-1 0 0 0,0 0 0 0 0,0 1 0 0 0,0-1 0 0 0,0 0 0 0 0,0 1 0 0 0,0-1-1 0 0,1 0 1 0 0,-1 1 0 0 0,0-1 0 0 0,0 0 0 0 0,0 0 0 0 0,1 1 0 0 0,-1-1 0 0 0,0 0-1 0 0,0 0 1 0 0,1 1 0 0 0,-1-1 0 0 0,0 0 0 0 0,0 0 0 0 0,1 1 0 0 0,-1-1 0 0 0,0 0 0 0 0,1 0-1 0 0,-1 0 1 0 0,0 0 0 0 0,1 0 0 0 0,-1 0 0 0 0,0 0 0 0 0,1 1 0 0 0,-1-1 0 0 0,1 0 0 0 0,-1 0-1 0 0,0 0 1 0 0,1 0 0 0 0,-1 0 0 0 0,0-1 0 0 0,1 1 0 0 0,-1 0 0 0 0,0 0 0 0 0,1 0 0 0 0,-1 0-1 0 0,0 0-14 0 0,10-7-660 0 0,-10 6 324 0 0,6-4-5121 0 0</inkml:trace>
  <inkml:trace contextRef="#ctx0" brushRef="#br0" timeOffset="1667.915">1213 0 13824 0 0,'0'0'314'0'0,"0"0"46"0"0,0 0 22 0 0,0 0-50 0 0,0 0-423 0 0,0 0-953 0 0,0 0-393 0 0,0 0-78 0 0,0 0-18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7:06.183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 0 3224 0 0,'0'0'371'0'0,"0"0"347"0"0,0 0 156 0 0,0 0 28 0 0,0 0-39 0 0,0 0-201 0 0,0 0-87 0 0,0 0-20 0 0,0 0-31 0 0,0 0-119 0 0,0 0-56 0 0,0 0-11 0 0,0 0-28 0 0,0 0-106 0 0,0 0-48 0 0,0 0-10 0 0,0 0-10 0 0,0 0-35 0 0,0 0-18 0 0,0 0-3 0 0,0 0 1 0 0,0 0 6 0 0,0 0 1 0 0,0 0 0 0 0,0 0-3 0 0,0 0-10 0 0,6 6 69 0 0,-5-5-129 0 0,0 1-9 0 0,0-1 1 0 0,-1 0 0 0 0,1 0-1 0 0,0 1 1 0 0,-1-1 0 0 0,1 0 0 0 0,-1 1-1 0 0,0-1 1 0 0,1 0 0 0 0,-1 1 0 0 0,0-1-1 0 0,0 1 1 0 0,0-1 0 0 0,0 0-1 0 0,0 1 1 0 0,0-1 0 0 0,0 1 0 0 0,0 0-7 0 0,2 13 126 0 0,0-11-103 0 0,-2-1 0 0 0,1 1 1 0 0,0 0-1 0 0,-1-1 1 0 0,1 1-1 0 0,-1 3-23 0 0,-7 26 171 0 0,7-17-121 0 0,1-9 29 0 0,-1 0 0 0 0,0 0 0 0 0,0 0 0 0 0,-1 0 0 0 0,0 0 0 0 0,0 0 0 0 0,0 0-79 0 0,-2-2 74 0 0,-4 23 262 0 0,7-27-280 0 0,0-1 22 0 0,1 12 1026 0 0,5-10-994 0 0,0-1 1 0 0,0-1-1 0 0,1 1 1 0 0,-1-1-1 0 0,0 0 1 0 0,0 0-1 0 0,3-1-110 0 0,26 0 87 0 0,20 5-11 0 0,-39-2-67 0 0,0-1 0 0 0,0 0 0 0 0,1 0-9 0 0,33 1 37 0 0,-45-1-36 0 0,-1-2 0 0 0,1 1 0 0 0,-1 0 0 0 0,1-1 0 0 0,2 0-1 0 0,16-2-177 0 0,-13 3-43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14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40 14480 0 0,'0'0'330'0'0,"-4"-11"918"0"0,2 8-1094 0 0,-1 1 0 0 0,1 0 1 0 0,0-1-1 0 0,-1 1 0 0 0,1 0 0 0 0,-1 0 0 0 0,0 1 0 0 0,1-1 1 0 0,-1 1-1 0 0,0-1 0 0 0,0 1 0 0 0,0 0 0 0 0,0 0 0 0 0,0 0 0 0 0,-1 0 1 0 0,1 1-1 0 0,0-1 0 0 0,0 1 0 0 0,0 0 0 0 0,-1 0 0 0 0,1 0-154 0 0,-12 2 291 0 0,1 0 0 0 0,0 1 0 0 0,0 1 0 0 0,1 0 0 0 0,-1 1 0 0 0,1 0-1 0 0,0 1 1 0 0,0 1 0 0 0,0 0 0 0 0,1 1 0 0 0,0 0 0 0 0,1 1-1 0 0,0 0 1 0 0,-10 10-291 0 0,11-10 86 0 0,-1 0 0 0 0,2 1 0 0 0,-1 1 0 0 0,1-1 0 0 0,1 2 0 0 0,0-1 0 0 0,0 1 0 0 0,1 0 0 0 0,1 0 0 0 0,0 1 0 0 0,1 0 0 0 0,0 0 0 0 0,1 1 0 0 0,0-1 0 0 0,1 1 0 0 0,1 0 0 0 0,-1 3-86 0 0,3-13 16 0 0,0 0 0 0 0,0-1 0 0 0,0 1 1 0 0,1 0-1 0 0,-1 0 0 0 0,1-1 0 0 0,0 1 1 0 0,0 0-1 0 0,0-1 0 0 0,0 1 1 0 0,1-1-1 0 0,-1 1 0 0 0,1-1 0 0 0,0 0 1 0 0,0 0-1 0 0,0 1 0 0 0,1-1 0 0 0,-1-1 1 0 0,1 1-1 0 0,-1 0 0 0 0,1-1 0 0 0,0 1 1 0 0,0-1-1 0 0,0 0 0 0 0,0 0 1 0 0,1 0-1 0 0,-1 0 0 0 0,0-1 0 0 0,1 1 1 0 0,-1-1-1 0 0,1 0 0 0 0,0 0 0 0 0,-1 0 1 0 0,1-1-1 0 0,0 1 0 0 0,0-1 0 0 0,-1 0 1 0 0,1 0-1 0 0,0 0 0 0 0,2-1-16 0 0,7-4 42 0 0,0-1 0 0 0,-1 0 0 0 0,0-1-1 0 0,0-1 1 0 0,-1 0 0 0 0,0 0 0 0 0,0-1 0 0 0,-1 0-1 0 0,0-1 1 0 0,-1-1 0 0 0,0 1 0 0 0,-1-1 0 0 0,0-1-1 0 0,-1 1 1 0 0,0-1 0 0 0,0-1-42 0 0,-2 5 3 0 0,83-152 13 0 0,-72 130-46 0 0,-16 29-42 0 0,0 1 6 0 0,1 3 13 0 0,-1 129-11 0 0,-4-56 45 0 0,7 22-17 0 0,4 0 0 0 0,15 68 36 0 0,-16-53 456 0 0,-6-104-420 0 0,0 0 0 0 0,-1 0-1 0 0,0 0 1 0 0,-1 1 0 0 0,0-1-1 0 0,0-1 1 0 0,-1 1 0 0 0,0 0 0 0 0,-1-1-1 0 0,0 1 1 0 0,0-1 0 0 0,-1 0-1 0 0,0 0 1 0 0,0-1 0 0 0,-1 1-1 0 0,0-1 1 0 0,0 0 0 0 0,-1 0-36 0 0,1-4 54 0 0,0 1 1 0 0,-1-1-1 0 0,1 0 0 0 0,0-1 1 0 0,-1 1-1 0 0,1-2 0 0 0,-1 1 1 0 0,0 0-1 0 0,0-1 1 0 0,0 0-1 0 0,1-1 0 0 0,-1 0 1 0 0,0 0-1 0 0,0 0 0 0 0,0-1 1 0 0,0 0-1 0 0,0 0 0 0 0,1-1 1 0 0,-1 0-1 0 0,0 0 1 0 0,1 0-1 0 0,-1-1 0 0 0,1 0 1 0 0,0 0-1 0 0,0-1 0 0 0,0 0 1 0 0,-2-2-55 0 0,1 1 29 0 0,2 3-17 0 0,1-1 1 0 0,-1 0-1 0 0,1 0 1 0 0,0-1-1 0 0,0 1 1 0 0,0-1-1 0 0,0 0 1 0 0,0 0-1 0 0,1 0 1 0 0,0 0-1 0 0,0-1 1 0 0,0 1-1 0 0,1-1 1 0 0,-2-3-13 0 0,0 0-73 0 0,1 0-1 0 0,1 0 1 0 0,-1 0 0 0 0,1 0 0 0 0,1 0 0 0 0,-1-1-1 0 0,1 1 1 0 0,1-1 0 0 0,0 1 0 0 0,0 0-1 0 0,0-1 1 0 0,1 1 0 0 0,0-1 0 0 0,1 1 0 0 0,0 0-1 0 0,0 0 1 0 0,1 0 0 0 0,0 0 0 0 0,1 0 0 0 0,-1 0-1 0 0,1 1 1 0 0,1 0 0 0 0,2-4 73 0 0,11-11-1576 0 0,-1 1-79 0 0</inkml:trace>
  <inkml:trace contextRef="#ctx0" brushRef="#br0" timeOffset="1380.945">905 182 12552 0 0,'0'0'281'0'0,"4"-7"802"0"0,-3 5-933 0 0,-1 1 0 0 0,0 0 0 0 0,0-1 0 0 0,1 1 0 0 0,-1 0 0 0 0,0-1 0 0 0,0 1 0 0 0,0 0 0 0 0,0-1 0 0 0,0 1 0 0 0,-1 0 0 0 0,1 0 0 0 0,0-1 0 0 0,-1 1 0 0 0,1 0 0 0 0,-1-1 0 0 0,1 1 0 0 0,-1 0 0 0 0,1 0 0 0 0,-1 0 0 0 0,0 0 1 0 0,0 0-1 0 0,0-1 0 0 0,1 1 0 0 0,-1 1 0 0 0,0-1 0 0 0,0 0 0 0 0,0 0 0 0 0,-1 0 0 0 0,1 0 0 0 0,0 1 0 0 0,0-1 0 0 0,0 1 0 0 0,0-1 0 0 0,-1 1 0 0 0,1-1 0 0 0,0 1 0 0 0,-1-1 0 0 0,1 1 0 0 0,0 0 0 0 0,-1 0 0 0 0,1 0 0 0 0,-1 0-150 0 0,-32-1 1272 0 0,21 3-879 0 0,-54 22 861 0 0,50-12-1100 0 0,1 1-1 0 0,0 1 1 0 0,1 1-1 0 0,1 0 1 0 0,0 1-1 0 0,-7 10-153 0 0,17-19 17 0 0,1-1 0 0 0,-1 1 0 0 0,1 0-1 0 0,1 0 1 0 0,-1 0 0 0 0,1 1 0 0 0,0-1-1 0 0,1 0 1 0 0,0 1 0 0 0,0-1 0 0 0,1 1-1 0 0,-1 0 1 0 0,2-1 0 0 0,-1 3-17 0 0,4-2 56 0 0,-2-5-48 0 0,-1-1-1 0 0,1 1 1 0 0,0-1 0 0 0,0 0-1 0 0,0 0 1 0 0,0 0 0 0 0,0 0-1 0 0,1 0 1 0 0,-1 0 0 0 0,0-1-1 0 0,1 1 1 0 0,-1-1 0 0 0,1 0-1 0 0,0 1 1 0 0,-1-1 0 0 0,1 0-1 0 0,0-1 1 0 0,0 1 0 0 0,0 0-1 0 0,0-1 1 0 0,0 0 0 0 0,-1 1-1 0 0,1-1 1 0 0,0-1 0 0 0,0 1-1 0 0,0 0 1 0 0,0 0 0 0 0,0-1-8 0 0,9-3 8 0 0,-1 0 1 0 0,1-1 0 0 0,-1 0-1 0 0,0-1 1 0 0,0 0 0 0 0,-1-1-1 0 0,0 0 1 0 0,0 0 0 0 0,-1-1-1 0 0,0-1 1 0 0,0 1 0 0 0,-1-1-1 0 0,0-1 1 0 0,0 0 0 0 0,-1 0-1 0 0,-1 0 1 0 0,1-1 0 0 0,0-3-9 0 0,0 0-40 0 0,-1 1 0 0 0,-1-1 1 0 0,0 1-1 0 0,0-1 0 0 0,-2-1 1 0 0,0 1-1 0 0,1-12 40 0 0,-6-23 71 0 0,2 49-70 0 0,0 1 0 0 0,0-1 0 0 0,0 0 0 0 0,0 0 0 0 0,0 0 0 0 0,0 1 0 0 0,0-1 0 0 0,-1 0 0 0 0,1 0 0 0 0,0 0 0 0 0,0 1 0 0 0,0-1 0 0 0,0 0 0 0 0,0 0 0 0 0,0 0 0 0 0,-1 0 0 0 0,1 0 0 0 0,0 1 0 0 0,0-1 0 0 0,0 0 0 0 0,0 0 0 0 0,-1 0 0 0 0,1 0 0 0 0,0 0 0 0 0,0 0 0 0 0,0 0 0 0 0,-1 0 0 0 0,1 0 0 0 0,0 0 0 0 0,0 0 0 0 0,0 0 0 0 0,-1 0 0 0 0,1 0 0 0 0,0 0 0 0 0,0 0 0 0 0,0 0 0 0 0,-1 0 0 0 0,1 0 0 0 0,0 0 0 0 0,0 0 0 0 0,0 0 0 0 0,-1 0 0 0 0,1 0 0 0 0,0 0 0 0 0,0 0 0 0 0,0 0 0 0 0,0 0 0 0 0,-1-1 0 0 0,1 1 0 0 0,0 0 0 0 0,0 0 0 0 0,0 0 0 0 0,0 0 0 0 0,0 0 0 0 0,-1-1 0 0 0,1 1 0 0 0,0 0 0 0 0,0 0 0 0 0,0 0 0 0 0,0 0 0 0 0,0-1 0 0 0,0 1 0 0 0,0 0 0 0 0,0 0 0 0 0,0-1-1 0 0,-6 19 46 0 0,1 0-1 0 0,1 0 0 0 0,0 0 1 0 0,2 1-1 0 0,0-1 0 0 0,1 1 1 0 0,1-1-1 0 0,0 1 0 0 0,2-1 1 0 0,1 10-46 0 0,2-15 68 0 0,-2-10-47 0 0,-1 1 0 0 0,1-1-1 0 0,0 0 1 0 0,0 0 0 0 0,0 0 0 0 0,0 0 0 0 0,0-1 0 0 0,1 1 0 0 0,-1-1 0 0 0,1 0 0 0 0,0 0 0 0 0,0 0 0 0 0,0 0 0 0 0,-1-1 0 0 0,2 1 0 0 0,-1-1 0 0 0,0 0 0 0 0,0-1 0 0 0,0 1 0 0 0,0-1 0 0 0,1 1 0 0 0,-1-1 0 0 0,0 0 0 0 0,0-1 0 0 0,0 1 0 0 0,1-1 0 0 0,-1 0 0 0 0,0 0 0 0 0,0 0 0 0 0,0-1 0 0 0,0 1 0 0 0,0-1 0 0 0,0 0 0 0 0,-1 0 0 0 0,1 0 0 0 0,-1 0 0 0 0,1-1 0 0 0,-1 0 0 0 0,0 0 0 0 0,0 0 0 0 0,2-1-21 0 0,67-72 74 0 0,-18-11-498 0 0,-50 79 322 0 0,-4 5 4 0 0,1 1 18 0 0,1-2 52 0 0,-2 29-106 0 0,-1-16 131 0 0,1 0 1 0 0,0 0-1 0 0,0 0 1 0 0,1-1-1 0 0,0 1 1 0 0,0 0 0 0 0,1 0-1 0 0,0 0 1 0 0,1-1-1 0 0,-1 1 1 0 0,2-1-1 0 0,-1 0 1 0 0,1 0 0 0 0,1 0-1 0 0,-1-1 1 0 0,1 1-1 0 0,4 2 3 0 0,-8-8 4 0 0,2 0-1 0 0,-1 0 0 0 0,0 0 1 0 0,0-1-1 0 0,0 0 0 0 0,1 1 1 0 0,-1-1-1 0 0,1 0 1 0 0,-1 0-1 0 0,1 0 0 0 0,-1 0 1 0 0,1-1-1 0 0,0 1 0 0 0,-1-1 1 0 0,1 1-1 0 0,0-1 1 0 0,-1 0-1 0 0,1 0 0 0 0,0 0 1 0 0,0-1-1 0 0,-1 1 0 0 0,1 0 1 0 0,0-1-1 0 0,-1 0 0 0 0,1 0 1 0 0,-1 0-1 0 0,1 0 1 0 0,2-1-4 0 0,21-19-7377 0 0,-20 10-360 0 0</inkml:trace>
  <inkml:trace contextRef="#ctx0" brushRef="#br0" timeOffset="1849.613">1225 23 15952 0 0,'0'0'362'0'0,"0"0"47"0"0,0 0 29 0 0,0 0-50 0 0,12 9-218 0 0,50 33 414 0 0,-17-2-512 0 0,1 31-1523 0 0,-23-18-2892 0 0,-1 2 420 0 0,3 6 3810 0 0,-5 0 3942 0 0,-8-22-527 0 0,-11-38-2596 0 0,5 4 4887 0 0,28-81-4213 0 0,31-42-1304 0 0,-62 114-52 0 0,0 0 1 0 0,0 0-1 0 0,0 0 0 0 0,1 0 0 0 0,0 0 0 0 0,0 1 1 0 0,0 0-1 0 0,0 0 0 0 0,0 0 0 0 0,1 0 0 0 0,-1 1 1 0 0,1-1-1 0 0,0 1 0 0 0,-1 1 0 0 0,1-1 0 0 0,0 0 1 0 0,0 1-1 0 0,0 0 0 0 0,0 0 0 0 0,1 1 0 0 0,-1 0 1 0 0,0 0-1 0 0,0 0 0 0 0,0 0 0 0 0,0 1 0 0 0,0-1 1 0 0,0 1-1 0 0,1 1 0 0 0,-2-1 0 0 0,1 1 0 0 0,0 0 1 0 0,0 0-1 0 0,0 0 0 0 0,-1 1 0 0 0,0-1 0 0 0,1 1 0 0 0,-1 0 1 0 0,0 0-1 0 0,0 1 0 0 0,0-1 0 0 0,1 4-24 0 0,4 6 36 0 0,-2 0-1 0 0,1 1 1 0 0,-2 0-1 0 0,0 0 0 0 0,-1 0 1 0 0,0 1-1 0 0,-1 0 1 0 0,-1 0-1 0 0,2 13-35 0 0,-2-13-11 0 0,0 9-121 0 0,-3-22-132 0 0,13 11-3728 0 0,-1-10 2488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09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11 589 14656 0 0,'0'0'332'0'0,"0"0"50"0"0,-4-1 377 0 0,-1 0-619 0 0,3 0-32 0 0,2 1 10 0 0,1-12 448 0 0,20-36 1494 0 0,15-108 882 0 0,-27 47-1014 0 0,-9 109-1901 0 0,0 1 0 0 0,0-1 0 0 0,0 0 0 0 0,0 0 0 0 0,0 0 0 0 0,0 1-1 0 0,0-1 1 0 0,-1 0 0 0 0,1 0 0 0 0,0 0 0 0 0,0 1 0 0 0,0-1 0 0 0,0 0 0 0 0,0 0-1 0 0,0 0 1 0 0,-1 0 0 0 0,1 1 0 0 0,0-1 0 0 0,0 0 0 0 0,0 0 0 0 0,0 0 0 0 0,-1 0-1 0 0,1 0 1 0 0,0 0 0 0 0,0 0 0 0 0,0 1 0 0 0,0-1 0 0 0,-1 0 0 0 0,1 0 0 0 0,0 0-1 0 0,0 0 1 0 0,-1 0 0 0 0,1 0 0 0 0,0 0 0 0 0,0 0 0 0 0,0 0 0 0 0,-1 0 0 0 0,1 0-1 0 0,0 0 1 0 0,0 0 0 0 0,0 0 0 0 0,-1 0 0 0 0,1-1 0 0 0,0 1 0 0 0,0 0-27 0 0,-5 25-95 0 0,4 142-89 0 0,1 105 173 0 0,13-159 11 0 0,4-65 160 0 0,4-36-96 0 0,-17-12-24 0 0,1-1-1 0 0,-1 1 1 0 0,0-1 0 0 0,-1 0-1 0 0,1 0 1 0 0,0 0-1 0 0,0 0 1 0 0,0-1 0 0 0,0 0-1 0 0,-1 1 1 0 0,1-1 0 0 0,-1-1-1 0 0,0 1 1 0 0,1 0-1 0 0,-1-1 1 0 0,0 0 0 0 0,2-2-40 0 0,9-10 6 0 0,-1-1 0 0 0,0 0 1 0 0,-1 0-1 0 0,-1-2 1 0 0,-1 1-1 0 0,8-18-6 0 0,24-80 231 0 0,-23 11-710 0 0,-22 67 402 0 0,3 37 13 0 0,-10 3-67 0 0,5 9 94 0 0,0 1 1 0 0,1-1-1 0 0,0 1 0 0 0,1 0 0 0 0,1 0 1 0 0,0 0-1 0 0,0 0 0 0 0,1 3 37 0 0,-6 40-90 0 0,4-45 89 0 0,1 1 0 0 0,0 0 0 0 0,1 0 0 0 0,0 0 0 0 0,1 1 0 0 0,0-1 0 0 0,1 0 0 0 0,0 0 0 0 0,1 0 0 0 0,1 0 0 0 0,0 0 1 0 0,0-1-1 0 0,1 1 0 0 0,0-1 0 0 0,3 3 1 0 0,-6-13-42 0 0,0 1 0 0 0,1-1 0 0 0,-1 0 0 0 0,0 0 0 0 0,1 0 0 0 0,0 0 0 0 0,-1 0 0 0 0,1 0 1 0 0,-1 0-1 0 0,1-1 0 0 0,0 1 0 0 0,0 0 0 0 0,-1-1 0 0 0,1 0 0 0 0,0 1 0 0 0,0-1 0 0 0,0 0 1 0 0,-1 0-1 0 0,1 0 0 0 0,0 0 0 0 0,0 0 0 0 0,0 0 0 0 0,0-1 0 0 0,-1 1 0 0 0,1 0 1 0 0,0-1-1 0 0,0 0 0 0 0,-1 1 0 0 0,1-1 0 0 0,0 0 0 0 0,-1 0 0 0 0,1 0 0 0 0,-1 0 0 0 0,2-1 42 0 0,20-14-7085 0 0,-12 6 10 0 0</inkml:trace>
  <inkml:trace contextRef="#ctx0" brushRef="#br0" timeOffset="412.686">515 560 13648 0 0,'0'0'306'0'0,"0"0"46"0"0,0 0 23 0 0,3 9 74 0 0,1 17-363 0 0,24 90 3395 0 0,-16 36-1564 0 0,-12-142-1829 0 0,-2 33 577 0 0,-4-54 206 0 0,13-37-582 0 0,-4 31-289 0 0,1 1 0 0 0,1 0 0 0 0,1 1 0 0 0,0-1 0 0 0,0 1 0 0 0,2 0 0 0 0,0 1 0 0 0,1 0 0 0 0,0 0 0 0 0,1 1 0 0 0,10-11 0 0 0,10-4-64 0 0,-28 27 144 0 0,-2 1 15 0 0,15 3 48 0 0,-12-2-120 0 0,0 1 0 0 0,1-1 1 0 0,-1 0-1 0 0,0 1 0 0 0,0 0 0 0 0,0 0 1 0 0,0 0-1 0 0,0 0 0 0 0,0 0 1 0 0,0 1-1 0 0,-1-1 0 0 0,1 1 1 0 0,-1 0-1 0 0,0-1 0 0 0,0 1 0 0 0,0 0 1 0 0,0 1-1 0 0,0-1 0 0 0,-1 0 1 0 0,1 0-1 0 0,-1 1 0 0 0,0-1 1 0 0,0 1-1 0 0,1 2-23 0 0,0 3 50 0 0,-1 0 1 0 0,1 0-1 0 0,-1 0 1 0 0,-1 0-1 0 0,0 0 1 0 0,0 1-1 0 0,-1-1 0 0 0,0 0 1 0 0,-1 4-51 0 0,-2 42 172 0 0,4-55-316 0 0,1 1 1 0 0,-1 0-1 0 0,1-1 0 0 0,0 1 0 0 0,-1 0 1 0 0,1-1-1 0 0,-1 1 0 0 0,1-1 1 0 0,0 1-1 0 0,0-1 0 0 0,-1 1 1 0 0,1-1-1 0 0,0 0 0 0 0,0 1 1 0 0,-1-1-1 0 0,1 0 0 0 0,0 1 0 0 0,0-1 1 0 0,0 0-1 0 0,0 0 0 0 0,-1 0 1 0 0,1 0-1 0 0,0 0 0 0 0,0 0 1 0 0,0 0-1 0 0,0 0 0 0 0,0 0 1 0 0,-1 0-1 0 0,1-1 0 0 0,0 1 0 0 0,0 0 1 0 0,0-1 143 0 0,13-2-5070 0 0,-2-2-1108 0 0</inkml:trace>
  <inkml:trace contextRef="#ctx0" brushRef="#br0" timeOffset="838.15">1169 502 16208 0 0,'0'0'365'0'0,"0"0"56"0"0,0 0 26 0 0,0 0-53 0 0,-10 10 854 0 0,-6 5-829 0 0,2 1 0 0 0,0 0 0 0 0,1 1 0 0 0,0 0 0 0 0,2 1-1 0 0,0 0 1 0 0,-3 10-419 0 0,4 22-10 0 0,10-38-33 0 0,2-7 36 0 0,0-1-1 0 0,0 0 1 0 0,0 0-1 0 0,1 0 1 0 0,-1 0 0 0 0,1 0-1 0 0,0 0 1 0 0,0 0 0 0 0,1-1-1 0 0,-1 0 1 0 0,1 0-1 0 0,-1 0 1 0 0,1 0 0 0 0,0 0-1 0 0,0-1 1 0 0,0 1-1 0 0,1-1 1 0 0,1 1 7 0 0,22 14-6 0 0,44 16 185 0 0,-71-33-134 0 0,-1 1 0 0 0,0-1 0 0 0,1 0 0 0 0,-1 1 0 0 0,0-1-1 0 0,1 1 1 0 0,-1-1 0 0 0,0 1 0 0 0,0-1 0 0 0,0 1 0 0 0,1-1 0 0 0,-1 1 0 0 0,0-1 0 0 0,0 1 0 0 0,0-1-1 0 0,0 1 1 0 0,0-1 0 0 0,0 1 0 0 0,0-1 0 0 0,0 1 0 0 0,0-1 0 0 0,0 1 0 0 0,0-1 0 0 0,0 1 0 0 0,-1-1 0 0 0,1 1-1 0 0,0-1 1 0 0,0 0 0 0 0,0 1 0 0 0,-1-1 0 0 0,1 1 0 0 0,0-1 0 0 0,-1 1 0 0 0,1-1 0 0 0,0 0 0 0 0,-1 1-1 0 0,1-1 1 0 0,0 0 0 0 0,-1 1 0 0 0,1-1 0 0 0,-1 0 0 0 0,1 0 0 0 0,-1 1 0 0 0,1-1 0 0 0,0 0 0 0 0,-1 0 0 0 0,1 0-1 0 0,-1 1 1 0 0,1-1 0 0 0,-1 0 0 0 0,1 0 0 0 0,-1 0 0 0 0,0 0-45 0 0,-107 17 51 0 0,96-16-213 0 0,8-1-32 0 0,1 1 1 0 0,0-1 0 0 0,-1 0 0 0 0,0 0 0 0 0,1 0 0 0 0,-1 0 0 0 0,1-1 0 0 0,0 1-1 0 0,-1-1 1 0 0,1 0 0 0 0,-1 0 0 0 0,1 0 0 0 0,0-1 0 0 0,0 1 0 0 0,0-1-1 0 0,0 1 1 0 0,-1-1 193 0 0,1-4-1449 0 0,3 0-50 0 0</inkml:trace>
  <inkml:trace contextRef="#ctx0" brushRef="#br0" timeOffset="1155.082">1588 606 14656 0 0,'11'-3'332'0'0,"-9"3"50"0"0,-2 0 24 0 0,0 0-53 0 0,-14 8 284 0 0,-17 12 198 0 0,1 1 0 0 0,1 1 0 0 0,0 1 0 0 0,2 2-1 0 0,1 1 1 0 0,-13 17-835 0 0,35-38 21 0 0,1 0-1 0 0,-1 0 0 0 0,1 0 1 0 0,0 0-1 0 0,1 0 0 0 0,-1 1 0 0 0,1-1 1 0 0,0 1-1 0 0,0 0 0 0 0,1 0 1 0 0,-1-1-1 0 0,1 1 0 0 0,1 1-20 0 0,9 6 0 0 0,1-10 0 0 0,-3-4-6 0 0,-1-1 0 0 0,1 0 0 0 0,-1 0 0 0 0,0-1 0 0 0,0 1 0 0 0,0-1 0 0 0,0-1 0 0 0,0 1 0 0 0,-1-1 0 0 0,1 0 0 0 0,-1 0 0 0 0,2-3 6 0 0,80-81 132 0 0,-84 84-92 0 0,1-1 0 0 0,0 1 0 0 0,1 0 0 0 0,-1 0-1 0 0,1 0 1 0 0,0 0 0 0 0,0 1 0 0 0,0 0 0 0 0,0 0-1 0 0,1 1 1 0 0,-1-1 0 0 0,1 1 0 0 0,0 0 0 0 0,0 0-1 0 0,-1 1 1 0 0,1 0 0 0 0,0 0 0 0 0,0 0 0 0 0,0 1-1 0 0,1 0-39 0 0,-2 2 61 0 0,-1 0 0 0 0,0 0-1 0 0,0 1 1 0 0,0 0-1 0 0,0 0 1 0 0,-1 0 0 0 0,1 0-1 0 0,-1 0 1 0 0,0 1 0 0 0,0-1-1 0 0,0 1 1 0 0,0 0-1 0 0,-1 0 1 0 0,1 0 0 0 0,-1 1-1 0 0,0-1 1 0 0,0 0 0 0 0,-1 1-1 0 0,1 0-60 0 0,4 8 52 0 0,56 102 40 0 0,-60-113-214 0 0,-1-2-180 0 0,3 0-111 0 0,8 0-362 0 0,-4-4-5190 0 0,1-4-1185 0 0</inkml:trace>
  <inkml:trace contextRef="#ctx0" brushRef="#br0" timeOffset="1459.631">1954 346 18287 0 0,'0'0'414'0'0,"0"0"56"0"0,0 0 32 0 0,0 0-60 0 0,2 6-270 0 0,30 81 1824 0 0,-16-8-826 0 0,1 0 105 0 0,-11-57-1267 0 0,-1 1-1 0 0,-1-1 1 0 0,-1 1 0 0 0,-1 0-1 0 0,-1 0 1 0 0,-2 18-8 0 0,-6-22-1546 0 0,-4-15-5456 0 0,2-4 16 0 0</inkml:trace>
  <inkml:trace contextRef="#ctx0" brushRef="#br0" timeOffset="2278.699">1880 699 14600 0 0,'0'0'330'0'0,"0"0"45"0"0,0 0 20 0 0,0 0-38 0 0,1 0-229 0 0,81 11 2989 0 0,58-20-1377 0 0,-111 4-1512 0 0,0-1-1 0 0,0-1 1 0 0,0-2-1 0 0,-1 0 1 0 0,-1-3-1 0 0,10-5-227 0 0,20-13 34 0 0,-48 26 142 0 0,-9 4-174 0 0,0 0-1 0 0,0 0 1 0 0,0 1 0 0 0,0-1-1 0 0,-1 0 1 0 0,1 0 0 0 0,0 1 0 0 0,0-1-1 0 0,0 0 1 0 0,0 0 0 0 0,0 1-1 0 0,0-1 1 0 0,0 0 0 0 0,0 1-1 0 0,0-1 1 0 0,0 0 0 0 0,0 0-1 0 0,0 1 1 0 0,0-1 0 0 0,0 0-1 0 0,0 1 1 0 0,0-1 0 0 0,0 0 0 0 0,0 0-1 0 0,0 1 1 0 0,1-1 0 0 0,-1 0-1 0 0,0 0 1 0 0,0 1 0 0 0,0-1-1 0 0,0 0 1 0 0,0 0 0 0 0,1 0-1 0 0,-1 1 1 0 0,0-1 0 0 0,0 0-1 0 0,0 0 1 0 0,1 0 0 0 0,-1 0 0 0 0,0 1-1 0 0,0-1 1 0 0,1 0 0 0 0,-1 0-1 0 0,0 0 1 0 0,1 0 0 0 0,-1 0-1 0 0,0 0 1 0 0,0 0 0 0 0,1 0-1 0 0,-1 0 1 0 0,0 0 0 0 0,0 0-1 0 0,1 0 1 0 0,-1 0 0 0 0,0 0 0 0 0,1 0-1 0 0,-1 0 1 0 0,0 0 0 0 0,0 0-1 0 0,1 0 1 0 0,-1 0 0 0 0,0 0-1 0 0,1-1-1 0 0,-28 111 450 0 0,21-86-386 0 0,3 28-14 0 0,3-51-30 0 0,1 0-1 0 0,-1 0 1 0 0,0 0 0 0 0,0 0-1 0 0,1 0 1 0 0,-1 0-1 0 0,0 0 1 0 0,1 0-1 0 0,-1-1 1 0 0,1 1 0 0 0,-1 0-1 0 0,1 0 1 0 0,-1 0-1 0 0,1-1 1 0 0,0 1 0 0 0,-1 0-1 0 0,1-1 1 0 0,0 1-1 0 0,-1-1 1 0 0,1 1-1 0 0,0-1 1 0 0,0 1 0 0 0,0-1-1 0 0,0 1 1 0 0,0-1-1 0 0,-1 0 1 0 0,1 1-1 0 0,0-1 1 0 0,0 0 0 0 0,0 0-1 0 0,0 0 1 0 0,0 0-1 0 0,0 0 1 0 0,0 0-1 0 0,0 0 1 0 0,0 0 0 0 0,0 0-1 0 0,0 0 1 0 0,0 0-1 0 0,0-1 1 0 0,-1 1-1 0 0,1 0 1 0 0,0-1 0 0 0,1 1-20 0 0,10-5 28 0 0,-1 0 1 0 0,1 0 0 0 0,-1-1 0 0 0,0-1-1 0 0,0 0 1 0 0,-1-1 0 0 0,0 1 0 0 0,0-2-1 0 0,-1 0-28 0 0,17-17 10 0 0,87-74-241 0 0,-84 80 220 0 0,-20 21 11 0 0,11 42 1 0 0,-14-23-12 0 0,4 13-43 0 0,-8-27 54 0 0,0 0 0 0 0,0 1 0 0 0,0-1 0 0 0,0 0 0 0 0,1 0 0 0 0,0 0 0 0 0,0-1 0 0 0,1 1 0 0 0,0-1 0 0 0,0 1 0 0 0,3 2 0 0 0,21 2 0 0 0,-22-10 0 0 0,26-12 0 0 0,-23 6-268 0 0,-1 0 0 0 0,0 0 0 0 0,0-1-1 0 0,-1 0 1 0 0,0-1 0 0 0,0 0 0 0 0,0 0-1 0 0,-1 0 1 0 0,-1-1 0 0 0,3-5 268 0 0,20-26-2432 0 0,23-21-3123 0 0,-39 52 4536 0 0,-11 8 1032 0 0,0-1-1 0 0,1 1 0 0 0,-1-1 0 0 0,1 1 1 0 0,-1-1-1 0 0,1 1 0 0 0,0 0 1 0 0,-1 0-1 0 0,1 0 0 0 0,0 0 1 0 0,0 0-1 0 0,0 0 0 0 0,0 1 1 0 0,0-1-1 0 0,0 0 0 0 0,0 1 1 0 0,0 0-1 0 0,0-1 0 0 0,0 1 1 0 0,0 0-1 0 0,0 0 0 0 0,0 0 0 0 0,0 0 1 0 0,0 1-1 0 0,0-1 0 0 0,0 1 1 0 0,0-1-1 0 0,0 1 0 0 0,0-1 1 0 0,0 1-1 0 0,0 0 0 0 0,-1 0 1 0 0,1 0-1 0 0,0 0 0 0 0,1 1-12 0 0,9 14 800 0 0,0 1 0 0 0,-2 0 0 0 0,0 0 0 0 0,-1 1 0 0 0,0 0 0 0 0,-2 1 0 0 0,4 12-800 0 0,-4-13 428 0 0,17 77 1233 0 0,-11-80-1274 0 0,-13-14-366 0 0,0-1 0 0 0,1 0 0 0 0,-1 0 0 0 0,1 0 0 0 0,-1 1 0 0 0,0-1 0 0 0,1 0 0 0 0,-1 1 0 0 0,1-1 0 0 0,-1 0 0 0 0,0 1 0 0 0,1-1 0 0 0,-1 0 0 0 0,0 1 0 0 0,0-1 0 0 0,1 1 0 0 0,-1-1 0 0 0,0 0 0 0 0,0 1 0 0 0,0-1 0 0 0,1 1 0 0 0,-1-1 0 0 0,0 1 0 0 0,0-1 0 0 0,0 1 0 0 0,0-1 0 0 0,0 1 0 0 0,0-1 0 0 0,0 1 0 0 0,0-1 0 0 0,0 1 0 0 0,0-1 0 0 0,0 0 0 0 0,-1 1 0 0 0,1-1 0 0 0,0 1 0 0 0,0-1 0 0 0,0 1 0 0 0,0-1 0 0 0,-1 1 0 0 0,1-1 0 0 0,0 0 0 0 0,-1 1 0 0 0,1-1 0 0 0,0 0 0 0 0,0 1 0 0 0,-1-1 0 0 0,1 0 0 0 0,-1 1 0 0 0,1-1 0 0 0,-1 0-21 0 0,0 1 161 0 0,1-1-53 0 0,0 0-11 0 0,0 0 7 0 0,-8-14 336 0 0,5-1-268 0 0,1 0-1 0 0,0 1 0 0 0,1-1 0 0 0,1 0 0 0 0,0 0 1 0 0,1 0-1 0 0,2-7-171 0 0,0 11-45 0 0,1 0 1 0 0,1 0-1 0 0,-1 0 0 0 0,2 0 1 0 0,-1 1-1 0 0,2 0 1 0 0,-1 0-1 0 0,1 1 0 0 0,1-1 1 0 0,0 2-1 0 0,0-1 1 0 0,0 1-1 0 0,1 0 0 0 0,1 1 1 0 0,-1 0-1 0 0,1 1 1 0 0,0 0-1 0 0,0 0 0 0 0,1 1 1 0 0,0 0-1 0 0,0 1 1 0 0,0 0-1 0 0,0 1 0 0 0,9-1 45 0 0,67-14-1642 0 0,-49 15-4574 0 0,-13 3-325 0 0</inkml:trace>
  <inkml:trace contextRef="#ctx0" brushRef="#br0" timeOffset="3123.673">3690 488 14336 0 0,'0'0'330'0'0,"-2"0"45"0"0,-37 22 496 0 0,-71 48 1976 0 0,38 7-625 0 0,72-77-2221 0 0,-4 5 81 0 0,0 0 0 0 0,0 1 1 0 0,0-1-1 0 0,1 1 1 0 0,0 0-1 0 0,0 0 0 0 0,1 0 1 0 0,-1 0-1 0 0,1 0 1 0 0,1 1-1 0 0,-1-1 1 0 0,1 1-1 0 0,0-1 0 0 0,1 2-82 0 0,1-6 19 0 0,0-1-1 0 0,0 0 1 0 0,0 0-1 0 0,0 0 1 0 0,1 0-1 0 0,-1 0 1 0 0,0 0-1 0 0,1 0 1 0 0,-1-1 0 0 0,1 1-1 0 0,-1 0 1 0 0,1-1-1 0 0,-1 1 1 0 0,1-1-1 0 0,-1 1 1 0 0,1-1-1 0 0,-1 0 1 0 0,1 0-1 0 0,0 0 1 0 0,-1 0-1 0 0,1 0 1 0 0,-1 0-1 0 0,1 0 1 0 0,0 0-1 0 0,-1-1 1 0 0,1 1-1 0 0,-1-1 1 0 0,1 1-1 0 0,-1-1 1 0 0,1 1-1 0 0,-1-1 1 0 0,1 0-1 0 0,-1 0 1 0 0,0 0-1 0 0,1 0 1 0 0,0 0-19 0 0,47-34 53 0 0,17-27-507 0 0,-19 24 244 0 0,13 14-142 0 0,-26 27 267 0 0,-31-1 120 0 0,1-1 0 0 0,-1 1 0 0 0,0 0-1 0 0,1 1 1 0 0,-1-1 0 0 0,-1 0 0 0 0,1 1 0 0 0,0 0 0 0 0,0 0-1 0 0,-1-1 1 0 0,0 2 0 0 0,1-1 0 0 0,-1 0 0 0 0,-1 0 0 0 0,1 1-1 0 0,1 2-34 0 0,44 60 454 0 0,-45-63-422 0 0,0 0 0 0 0,0 0 0 0 0,0 0 0 0 0,1 0 0 0 0,0 0 0 0 0,-1 0 0 0 0,1-1 1 0 0,0 1-1 0 0,0-1 0 0 0,1 0 0 0 0,-1 0 0 0 0,0 0 0 0 0,1 0 0 0 0,-1-1 0 0 0,1 1 0 0 0,-1-1 1 0 0,1 0-1 0 0,0 0 0 0 0,0 0 0 0 0,-1 0 0 0 0,1-1 0 0 0,0 0 0 0 0,0 0 0 0 0,2 0-32 0 0,0-1 74 0 0,-3 0-17 0 0,1 1 0 0 0,0-1 0 0 0,0 0 0 0 0,0 0 0 0 0,-1-1 0 0 0,1 1 0 0 0,0-1 0 0 0,-1 0 0 0 0,0 0 0 0 0,1 0 0 0 0,-1 0 0 0 0,0 0 0 0 0,0-1 0 0 0,0 0 0 0 0,0 1 0 0 0,-1-1 0 0 0,3-2-57 0 0,39-52 208 0 0,21-61-91 0 0,-30 27-139 0 0,-10-2-286 0 0,-19 78 275 0 0,15-65-161 0 0,-12 34 183 0 0,-16 16 275 0 0,6 25-5 0 0,-5 49-259 0 0,1 8-79 0 0,-18 62 19 0 0,11-35-4 0 0,-5-5 64 0 0,37 13-64 0 0,15-30 65 0 0,-21-41 9 0 0,-10-13 13 0 0,0 0 1 0 0,0 0-1 0 0,0 0 0 0 0,0-1 0 0 0,0 1 1 0 0,1-1-1 0 0,-1 0 0 0 0,1 0 1 0 0,0-1-1 0 0,0 1 0 0 0,0-1 1 0 0,-1 0-1 0 0,1 0 0 0 0,0-1 1 0 0,0 1-1 0 0,0-1 0 0 0,0 0 0 0 0,0-1 1 0 0,0 1-1 0 0,0-1 0 0 0,0 0 1 0 0,0 0-1 0 0,0-1 0 0 0,0 1 1 0 0,-1-1-1 0 0,1 0 0 0 0,-1 0-23 0 0,6-4 57 0 0,0-1-1 0 0,-1 1 1 0 0,-1-2 0 0 0,1 1-1 0 0,-1-1 1 0 0,0 0-1 0 0,-1-1 1 0 0,0 0-1 0 0,0 0 1 0 0,-1-1 0 0 0,0 1-1 0 0,-1-1 1 0 0,0-1-1 0 0,1-2-56 0 0,17-54-352 0 0,-21 54 198 0 0,-1 13 143 0 0,-1-1-1 0 0,0 0 1 0 0,1 0 0 0 0,-1 0-1 0 0,0 0 1 0 0,1 0 0 0 0,-1 0-1 0 0,0-1 1 0 0,0 1 0 0 0,0 0-1 0 0,0 0 1 0 0,0 0 0 0 0,0 0-1 0 0,0 0 1 0 0,-1 0 0 0 0,1 0-1 0 0,0 0 1 0 0,0 0 0 0 0,-1 0 0 0 0,1 0-1 0 0,-1 0 1 0 0,1 0 0 0 0,-1 0-1 0 0,1 1 1 0 0,-1-1 0 0 0,0 0-1 0 0,1 0 1 0 0,-1 0 0 0 0,0 0 11 0 0,-1 1-43 0 0,-7 20-53 0 0,11 46-151 0 0,3-41 326 0 0,13 12 28 0 0,-16-32-85 0 0,1-1 1 0 0,0 0 0 0 0,1 0-1 0 0,-1 0 1 0 0,1 0 0 0 0,0-1-1 0 0,0 0 1 0 0,0 1 0 0 0,0-1-1 0 0,0-1 1 0 0,1 1 0 0 0,-1-1-1 0 0,1 1 1 0 0,0-1 0 0 0,0-1-1 0 0,0 1 1 0 0,0-1 0 0 0,0 0-1 0 0,0 0 1 0 0,0 0 0 0 0,0 0-1 0 0,0-1 1 0 0,0 0 0 0 0,0 0-1 0 0,1-1 1 0 0,-1 1 0 0 0,0-1-1 0 0,1-1-22 0 0,17-2 77 0 0,-17 3-94 0 0,0 0 0 0 0,0 0 0 0 0,0-1-1 0 0,0 1 1 0 0,0-1 0 0 0,-1-1 0 0 0,1 1 0 0 0,-1-1 0 0 0,1 0-1 0 0,-1 0 1 0 0,2-2 17 0 0,29-27-2285 0 0,-31 19 1082 0 0</inkml:trace>
  <inkml:trace contextRef="#ctx0" brushRef="#br0" timeOffset="3831.412">3944 312 18743 0 0,'-14'-1'1882'0'0,"11"2"-1725"0"0,8-2-129 0 0,173-9 311 0 0,101 16-2282 0 0,-241-6-4967 0 0</inkml:trace>
  <inkml:trace contextRef="#ctx0" brushRef="#br0" timeOffset="4112.029">5062 464 13360 0 0,'0'0'27'0'0,"1"-1"1"0"0,-1 0-1 0 0,1 1 1 0 0,-1-1 0 0 0,1 0-1 0 0,-1 1 1 0 0,1-1 0 0 0,-1 0-1 0 0,1 0 1 0 0,-1 0-1 0 0,0 1 1 0 0,0-1 0 0 0,1 0-1 0 0,-1 0 1 0 0,0 0 0 0 0,0 0-1 0 0,0 1 1 0 0,0-1-1 0 0,0 0 1 0 0,0 0 0 0 0,0 0-1 0 0,0 0 1 0 0,0 0 0 0 0,0 1-1 0 0,-1-1 1 0 0,1 0-1 0 0,0 0 1 0 0,-1 0 0 0 0,1 1-1 0 0,0-1 1 0 0,-1 0 0 0 0,1 0-1 0 0,-1 1 1 0 0,1-1-1 0 0,-1 0 1 0 0,1 1 0 0 0,-1-1-1 0 0,0 1 1 0 0,1-1-1 0 0,-1 1 1 0 0,0-1 0 0 0,1 1-1 0 0,-1-1 1 0 0,0 1 0 0 0,0-1-1 0 0,0 1 1 0 0,1 0-1 0 0,-1 0 1 0 0,0-1 0 0 0,0 1-1 0 0,0 0 1 0 0,0 0 0 0 0,0 0-28 0 0,-5-2 264 0 0,-1 0 0 0 0,1 0 0 0 0,0 1 0 0 0,-1-1 0 0 0,1 1 0 0 0,-1 1 0 0 0,1 0 0 0 0,-1 0 0 0 0,0 0 0 0 0,1 0 0 0 0,-1 1 0 0 0,1 0 0 0 0,0 1 0 0 0,-1-1 0 0 0,1 1 0 0 0,0 1 1 0 0,0-1-1 0 0,0 1 0 0 0,0 0 0 0 0,0 0 0 0 0,1 1 0 0 0,-4 1-264 0 0,-5 6 196 0 0,1-1-1 0 0,0 2 1 0 0,0 0 0 0 0,1 0 0 0 0,1 1 0 0 0,0 0 0 0 0,1 1-1 0 0,0 1-195 0 0,-25 71 0 0 0,37-68 78 0 0,-1-16-61 0 0,0-1 1 0 0,1 1 0 0 0,0 0 0 0 0,0-1 0 0 0,-1 1 0 0 0,1-1 0 0 0,0 1-1 0 0,0-1 1 0 0,0 0 0 0 0,0 0 0 0 0,1 0 0 0 0,-1 0 0 0 0,0 0-1 0 0,0 0 1 0 0,1-1 0 0 0,-1 1 0 0 0,0-1 0 0 0,1 0 0 0 0,-1 1 0 0 0,0-1-1 0 0,1 0 1 0 0,-1 0 0 0 0,0-1 0 0 0,1 1 0 0 0,-1 0 0 0 0,0-1-1 0 0,1 0 1 0 0,-1 1 0 0 0,0-1 0 0 0,0 0 0 0 0,1 0-18 0 0,63-39 303 0 0,-47 23-342 0 0,0-1 0 0 0,-2-2 1 0 0,0 1-1 0 0,-1-2 0 0 0,-1 0 1 0 0,-1-1-1 0 0,-1-1 0 0 0,-1 0 1 0 0,-1 0-1 0 0,-1-1 0 0 0,-1 0 1 0 0,-2-1-1 0 0,0 0 0 0 0,1-11 39 0 0,36-144-1149 0 0,-24 67 1428 0 0,-20 105 1688 0 0,-5 20-1643 0 0,-4 20-485 0 0,0 13 192 0 0,2 1 0 0 0,2 0 0 0 0,2-1 0 0 0,3 22-31 0 0,2 144 118 0 0,0-192-302 0 0,13 95 694 0 0,7-41-2904 0 0,-19-64-5527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22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10512 0 0,'118'14'1906'0'0,"-68"-3"1568"0"0,-49-11-3377 0 0,0 1 1 0 0,1-1 0 0 0,-1 1 0 0 0,0-1-1 0 0,0 1 1 0 0,0 0 0 0 0,0 0 0 0 0,0-1-1 0 0,0 1 1 0 0,0 0 0 0 0,0 0 0 0 0,0 0-1 0 0,0 0 1 0 0,0 0 0 0 0,0 0 0 0 0,-1 0 0 0 0,1 0-1 0 0,-1 1 1 0 0,1-1 0 0 0,-1 0 0 0 0,1 0-1 0 0,-1 1 1 0 0,1-1 0 0 0,-1 0 0 0 0,0 1-1 0 0,0-1 1 0 0,0 0 0 0 0,0 0 0 0 0,0 1 0 0 0,0-1-1 0 0,0 0 1 0 0,0 1 0 0 0,0-1 0 0 0,-1 0-1 0 0,1 1 1 0 0,0-1 0 0 0,-1 0 0 0 0,1 0-1 0 0,-1 1 1 0 0,0-1 0 0 0,1 0 0 0 0,-1 0-1 0 0,0 0 1 0 0,0 0 0 0 0,1 0 0 0 0,-1 0 0 0 0,0 0-1 0 0,0 0 1 0 0,0 0 0 0 0,0-1 0 0 0,0 1-1 0 0,-1 0-97 0 0,-23 20 277 0 0,1 1 0 0 0,2 1 0 0 0,0 1 0 0 0,1 1-1 0 0,-7 12-276 0 0,-3 25 144 0 0,30-33 11 0 0,1-29-86 0 0,2 1-5 0 0,0 0-50 0 0,0-1-1 0 0,0 1 0 0 0,0-1 1 0 0,0 1-1 0 0,1-1 0 0 0,-1 0 1 0 0,0 0-1 0 0,1 0 0 0 0,-1 0 1 0 0,0 0-1 0 0,0-1 0 0 0,1 1 1 0 0,-1 0-1 0 0,0-1 0 0 0,0 0 1 0 0,0 0-1 0 0,0 1 0 0 0,0-1 1 0 0,0-1-1 0 0,0 1 0 0 0,0 0 1 0 0,0 0-1 0 0,0-1 0 0 0,-1 1 1 0 0,2-2-14 0 0,48-63 107 0 0,-28 30-270 0 0,-10 17 78 0 0,-8 10 19 0 0,1 0 1 0 0,0 0-1 0 0,0 0 1 0 0,0 1-1 0 0,1 0 1 0 0,1 0 0 0 0,-1 1-1 0 0,1 0 1 0 0,0 0-1 0 0,1 1 1 0 0,0 0-1 0 0,0 0 1 0 0,0 1 0 0 0,1 0-1 0 0,-1 1 1 0 0,1 0-1 0 0,9-2 66 0 0,-14 5-3 0 0,-1 1-1 0 0,1 0 0 0 0,0 0 0 0 0,-1 0 0 0 0,1 0 1 0 0,0 1-1 0 0,-1-1 0 0 0,1 1 0 0 0,0 1 0 0 0,-1-1 1 0 0,1 0-1 0 0,-1 1 0 0 0,0 0 0 0 0,1 0 1 0 0,-1 1-1 0 0,0-1 0 0 0,0 1 0 0 0,-1 0 0 0 0,5 3 4 0 0,-1 2 42 0 0,1 1 0 0 0,-1 0 0 0 0,0 1 0 0 0,-1 0 0 0 0,0 0 0 0 0,0 0 0 0 0,-1 1 0 0 0,-1-1 0 0 0,2 6-42 0 0,-5-13 10 0 0,6 14 139 0 0,-2-1 1 0 0,1 1-1 0 0,-2 1 0 0 0,0-1 0 0 0,-2 1 0 0 0,0-1 0 0 0,0 12-149 0 0,-2-28 112 0 0,0-1 3 0 0,0 0 10 0 0,-1 1-99 0 0,1-1 1 0 0,-1 1-1 0 0,0-1 0 0 0,1 0 0 0 0,-1 1 1 0 0,0-1-1 0 0,0 0 0 0 0,0 1 0 0 0,0-1 0 0 0,1 0 1 0 0,-1 0-1 0 0,0 0 0 0 0,0 0 0 0 0,0 0 0 0 0,0 0 1 0 0,1 0-1 0 0,-1 0 0 0 0,0 0 0 0 0,0 0 0 0 0,0 0 1 0 0,0-1-1 0 0,1 1 0 0 0,-1 0 0 0 0,0-1 0 0 0,0 1 1 0 0,1 0-1 0 0,-1-1 0 0 0,0 1 0 0 0,0-1 0 0 0,1 1 1 0 0,-1-1-1 0 0,0 0 0 0 0,1 1 0 0 0,-1-1 1 0 0,1 0-1 0 0,-1 1 0 0 0,1-1 0 0 0,-1 0 0 0 0,1 1 1 0 0,0-1-1 0 0,-1 0 0 0 0,1 0 0 0 0,0 0-26 0 0,-16-37 135 0 0,16 28-136 0 0,1-1 1 0 0,0 1-1 0 0,1-1 1 0 0,0 1 0 0 0,0 0-1 0 0,1 0 1 0 0,1 0 0 0 0,0 0-1 0 0,0 1 1 0 0,1-1 0 0 0,0 1-1 0 0,1 0 1 0 0,-1 1-1 0 0,2-1 1 0 0,-1 1 0 0 0,1 0-1 0 0,1 1 1 0 0,-1 0 0 0 0,1 0-1 0 0,1 0 1 0 0,-1 1 0 0 0,1 0-1 0 0,0 1 1 0 0,0 0-1 0 0,1 1 1 0 0,-1-1 0 0 0,1 2-1 0 0,0-1 1 0 0,4 1 0 0 0,6-4-480 0 0,0 2 0 0 0,1 0 0 0 0,0 2 0 0 0,-1 0 0 0 0,1 1 0 0 0,11 1 480 0 0,-3 1-7922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25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60 11856 0 0,'0'0'348'0'0,"0"0"-7"0"0,-3 5 114 0 0,4-3 3000 0 0,8 0-3015 0 0,0 0 0 0 0,0-1 0 0 0,0 0 0 0 0,0 0 0 0 0,0-1 0 0 0,0 0 0 0 0,1-1-1 0 0,-1 0 1 0 0,0 0 0 0 0,0-1 0 0 0,3-1-440 0 0,168-29 2360 0 0,-20 3-2135 0 0,-113 25-3887 0 0,-24 3-209 0 0,-23 1-3163 0 0</inkml:trace>
  <inkml:trace contextRef="#ctx0" brushRef="#br0" timeOffset="367.548">1 190 15632 0 0,'0'0'356'0'0,"7"0"993"0"0,87-3 3127 0 0,12-7-1895 0 0,-31 4-1676 0 0,52 8-709 0 0,-84-1-543 0 0,-22 1-1435 0 0,0-2-4946 0 0,-11 0-438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24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72 10448 0 0,'28'-26'1152'0'0,"-27"25"-1007"0"0,0 0 1 0 0,-1 0-1 0 0,1 0 0 0 0,0 0 1 0 0,-1 0-1 0 0,0 0 1 0 0,1 0-1 0 0,-1 0 1 0 0,1 0-1 0 0,-1 0 0 0 0,0 0 1 0 0,0 0-1 0 0,0 0 1 0 0,0 0-1 0 0,0 0 1 0 0,0 0-1 0 0,0-1 0 0 0,0 1 1 0 0,0 0-1 0 0,0 0 1 0 0,-1 0-1 0 0,1 0 1 0 0,0 0-1 0 0,-1 0 1 0 0,1 0-1 0 0,-1 0 0 0 0,1 0 1 0 0,-1 0-1 0 0,1 0 1 0 0,-1 0-1 0 0,0 0 1 0 0,0 0-1 0 0,1 1 0 0 0,-1-1 1 0 0,0 0-1 0 0,0 0 1 0 0,0 1-1 0 0,0-1 1 0 0,0 1-1 0 0,0-1 0 0 0,0 1 1 0 0,0-1-1 0 0,0 1 1 0 0,0-1-1 0 0,0 1 1 0 0,0 0-1 0 0,0 0 1 0 0,0-1-1 0 0,0 1 0 0 0,0 0-145 0 0,-32-2 506 0 0,0 0 0 0 0,1 2 0 0 0,-1 2 0 0 0,1 1 0 0 0,0 1 0 0 0,0 2 0 0 0,-28 8-506 0 0,44-7 152 0 0,-1 0 0 0 0,1 0 0 0 0,1 2 1 0 0,-1 0-1 0 0,2 1 0 0 0,-1 0 0 0 0,1 1 0 0 0,1 1 1 0 0,0 0-1 0 0,0 1 0 0 0,2 0 0 0 0,-9 11-152 0 0,-34 70 304 0 0,29-19-136 0 0,24-68-145 0 0,-1 1 1 0 0,1 0-1 0 0,1 0 0 0 0,-1 0 0 0 0,1-1 0 0 0,1 1 1 0 0,-1 0-1 0 0,1 0 0 0 0,1 0 0 0 0,-1-1 0 0 0,1 1 1 0 0,1 0-1 0 0,-1-1 0 0 0,1 0 0 0 0,1 0 0 0 0,-1 0 1 0 0,1 0-1 0 0,0 0 0 0 0,1-1 0 0 0,0 1-23 0 0,-1-2 31 0 0,1-1-1 0 0,-1 0 1 0 0,1 0-1 0 0,0-1 0 0 0,0 1 1 0 0,0-1-1 0 0,0 0 1 0 0,1 0-1 0 0,-1-1 1 0 0,1 1-1 0 0,0-1 0 0 0,-1-1 1 0 0,1 1-1 0 0,0-1 1 0 0,0 0-1 0 0,0 0 1 0 0,0-1-1 0 0,0 0 0 0 0,5 0-30 0 0,120-16 381 0 0,-122 14-362 0 0,179-47 147 0 0,-182 47-354 0 0,0 0-1 0 0,-1-1 0 0 0,1 0 0 0 0,0 0 1 0 0,-1 0-1 0 0,0-1 0 0 0,1 1 1 0 0,-2-2-1 0 0,1 1 0 0 0,0 0 1 0 0,-1-1-1 0 0,0 0 0 0 0,0 0 0 0 0,0 0 1 0 0,0 0-1 0 0,-1-1 0 0 0,2-5 189 0 0,-3-10-3537 0 0,-4 8-3153 0 0,-2 4 1094 0 0</inkml:trace>
  <inkml:trace contextRef="#ctx0" brushRef="#br0" timeOffset="375.688">446 257 11376 0 0,'-16'-8'1229'0'0,"-7"2"354"0"0,14 6 630 0 0,8 0 1760 0 0,60 12-2836 0 0,67 8 439 0 0,-38 7-661 0 0,-82-10-582 0 0,-11 40 397 0 0,-21 51 235 0 0,11-27-654 0 0,-1 23-162 0 0,16-100-772 0 0,-1 10 1364 0 0,3-7-9263 0 0,4-3 732 0 0</inkml:trace>
  <inkml:trace contextRef="#ctx0" brushRef="#br0" timeOffset="817.191">785 721 13592 0 0,'0'0'306'0'0,"-7"9"864"0"0,-21 23-409 0 0,4-7 1799 0 0,15-11-1619 0 0,-18 45 1528 0 0,28-18-1341 0 0,1-37-1076 0 0,1-1 0 0 0,-1 0 0 0 0,1 0 0 0 0,0 0 0 0 0,0 0-1 0 0,0 0 1 0 0,0 0 0 0 0,0-1 0 0 0,1 0 0 0 0,-1 1 0 0 0,1-1-1 0 0,-1-1 1 0 0,1 1 0 0 0,0 0 0 0 0,0-1 0 0 0,0 0 0 0 0,2 1-52 0 0,94 4 916 0 0,-95-7-872 0 0,0 1 1 0 0,0 0 0 0 0,0-1 0 0 0,0 0-1 0 0,0 0 1 0 0,0-1 0 0 0,-1 0 0 0 0,1 1-1 0 0,0-1 1 0 0,-1-1 0 0 0,1 1 0 0 0,-1-1-1 0 0,0 1 1 0 0,3-4-45 0 0,18-44 447 0 0,-24 48-434 0 0,-1 0 0 0 0,0-1 0 0 0,1 1 0 0 0,-1 0 0 0 0,0-1 0 0 0,0 1 0 0 0,0 0 0 0 0,-1 0 0 0 0,1-1 0 0 0,-1 1 0 0 0,1 0 0 0 0,-1 0 0 0 0,0-1 0 0 0,1 1 0 0 0,-1 0 0 0 0,0 0 0 0 0,-1 0 1 0 0,1 0-1 0 0,0 0 0 0 0,0 0 0 0 0,-1 1 0 0 0,1-1 0 0 0,-1 0 0 0 0,0 1 0 0 0,1-1 0 0 0,-1 1 0 0 0,0-1 0 0 0,0 1 0 0 0,0 0 0 0 0,-1-1-13 0 0,-68-15-373 0 0,66 16 324 0 0,-20 5-553 0 0,10 1-3657 0 0,7-3-3439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21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563 206 10720 0 0,'1'-5'622'0'0,"46"-40"-108"0"0,-19 25 727 0 0,25-36 3589 0 0,-52 55-4310 0 0,-4-22 1338 0 0,-4 17-1745 0 0,1 1 0 0 0,-1 0 0 0 0,0 0 0 0 0,-1 0 0 0 0,1 1 0 0 0,-1 0 0 0 0,0 0 0 0 0,0 1 1 0 0,0 0-1 0 0,0 0 0 0 0,-1 1 0 0 0,1 0 0 0 0,-1 1 0 0 0,0 0 0 0 0,1 0 0 0 0,-1 1 0 0 0,0 0 0 0 0,-7 1-113 0 0,6-1 103 0 0,-6-2-60 0 0,-1 1-1 0 0,0 1 1 0 0,0 1-1 0 0,0 1 1 0 0,0 0 0 0 0,1 1-1 0 0,-1 0 1 0 0,1 2-1 0 0,0 0 1 0 0,0 1-1 0 0,-9 5-42 0 0,18-7 11 0 0,1 2-1 0 0,0-1 0 0 0,0 1 1 0 0,0 0-1 0 0,1 0 0 0 0,0 1 0 0 0,0-1 1 0 0,1 1-1 0 0,0 0 0 0 0,0 1 1 0 0,1-1-1 0 0,-1 1 0 0 0,2-1 1 0 0,-1 1-1 0 0,1 0 0 0 0,0 0 1 0 0,1 0-1 0 0,0 0 0 0 0,0 0 0 0 0,1 0 1 0 0,0 1-1 0 0,0-1 0 0 0,1 0 1 0 0,0 0-1 0 0,0 0 0 0 0,1 2-10 0 0,11 80 451 0 0,9 102 270 0 0,-9 45-169 0 0,-23-136-242 0 0,-6-60-737 0 0,4-29-6884 0 0,6-8-212 0 0</inkml:trace>
  <inkml:trace contextRef="#ctx0" brushRef="#br0" timeOffset="541.344">1 539 13672 0 0,'2'-2'88'0'0,"0"0"1"0"0,1 0 0 0 0,-1 0 0 0 0,1 0 0 0 0,0 0-1 0 0,0 0 1 0 0,0 1 0 0 0,0 0 0 0 0,0-1 0 0 0,0 1-1 0 0,0 0 1 0 0,0 0 0 0 0,0 1 0 0 0,0-1 0 0 0,1 1-1 0 0,-1-1 1 0 0,0 1 0 0 0,1 0 0 0 0,-1 0 0 0 0,2 1-89 0 0,109-7 2235 0 0,172-39-347 0 0,-131 6-1724 0 0,-94 25-88 0 0,-56 14-16 0 0,-4 0 11 0 0,-21 15 165 0 0,-127 94 776 0 0,90-42-739 0 0,15 0 47 0 0,38-42-102 0 0,4-23-108 0 0,0-2 2 0 0,4 1-71 0 0,0-1-1 0 0,0 1 1 0 0,0-1-1 0 0,0 0 0 0 0,1 1 1 0 0,-1-2-1 0 0,0 1 1 0 0,0 0-1 0 0,0-1 1 0 0,0 0-1 0 0,0 0 1 0 0,0 0-1 0 0,0-1 0 0 0,0 1 1 0 0,-1-1-1 0 0,1 0 1 0 0,0 0-1 0 0,-1 0 1 0 0,0 0-1 0 0,1-1 0 0 0,-1 1 1 0 0,0-1-1 0 0,0 0 1 0 0,0 0-1 0 0,-1 0 1 0 0,1 0-1 0 0,0-2-40 0 0,12-9 100 0 0,46-59-20 0 0,22-23-16 0 0,-49 60 307 0 0,-33 35-195 0 0,-1 1 31 0 0,0 0 7 0 0,0 0-23 0 0,18 17-48 0 0,20 67 35 0 0,-37-79-175 0 0,0-1 0 0 0,1 0 0 0 0,-1 0-1 0 0,1 0 1 0 0,0 0 0 0 0,0 0 0 0 0,0 0 0 0 0,0-1-1 0 0,1 1 1 0 0,-1-1 0 0 0,1 1 0 0 0,0-1 0 0 0,0 0 0 0 0,1 0-1 0 0,-1-1 1 0 0,0 1 0 0 0,1 0 0 0 0,0-1 0 0 0,3 2-3 0 0,-3-4-168 0 0,0 1 0 0 0,0-1 0 0 0,0 0 0 0 0,0 0 1 0 0,0 0-1 0 0,0-1 0 0 0,0 0 0 0 0,0 0 0 0 0,0 0 1 0 0,0 0-1 0 0,0 0 0 0 0,-1-1 0 0 0,1 1 0 0 0,0-1 168 0 0,33-19-8586 0 0,-22 10 2445 0 0</inkml:trace>
  <inkml:trace contextRef="#ctx0" brushRef="#br0" timeOffset="766.624">1128 325 11312 0 0,'-11'-19'4865'0'0,"7"19"-4551"0"0,0 0-1 0 0,-1 0 1 0 0,1 0 0 0 0,-1 1-1 0 0,1 0 1 0 0,0 0 0 0 0,-1 0-1 0 0,1 0 1 0 0,0 1 0 0 0,0-1 0 0 0,0 1-1 0 0,0 0 1 0 0,0 0 0 0 0,0 1-1 0 0,1-1 1 0 0,-1 1 0 0 0,0 1-314 0 0,-6 4 205 0 0,1 1 0 0 0,0 1 0 0 0,1-1 0 0 0,-1 1 1 0 0,2 1-1 0 0,0 0 0 0 0,0 0 0 0 0,-4 10-205 0 0,9-17 34 0 0,0-1 0 0 0,1 1 0 0 0,-1 0 0 0 0,1 0 0 0 0,0 0 0 0 0,0 0 0 0 0,0 0 0 0 0,0 1 0 0 0,1-1 0 0 0,-1 0 0 0 0,1 0 0 0 0,0 1 0 0 0,1-1 0 0 0,-1 0 0 0 0,1 0 0 0 0,0 0 0 0 0,0 0 0 0 0,0 0 0 0 0,0 0 0 0 0,1 0 0 0 0,-1 0 0 0 0,1 0 0 0 0,0 0 0 0 0,1-1 0 0 0,-1 1 0 0 0,0-1 0 0 0,1 0 0 0 0,0 1 0 0 0,0-1 0 0 0,0 0 0 0 0,0-1 0 0 0,0 1 0 0 0,1-1 0 0 0,-1 1 0 0 0,1-1 0 0 0,2 1-34 0 0,10 2 18 0 0,1-1-1 0 0,0-1 1 0 0,-1 0-1 0 0,1-2 1 0 0,0 0-1 0 0,0 0 0 0 0,1-2 1 0 0,-1 0-1 0 0,0-1 1 0 0,-1 0-1 0 0,17-6-17 0 0,9-6-1755 0 0,-16 0-5868 0 0,-14 8 1058 0 0</inkml:trace>
  <inkml:trace contextRef="#ctx0" brushRef="#br0" timeOffset="1051.86">1376 164 14568 0 0,'0'0'430'0'0,"0"0"-8"0"0,1 1-206 0 0,5 10 300 0 0,-1-1 0 0 0,0 1 0 0 0,0 0 0 0 0,-1 0 0 0 0,-1 0 0 0 0,0 1 1 0 0,0-1-1 0 0,-1 7-516 0 0,6 14 897 0 0,5 35 315 0 0,10 101 17 0 0,-24-40-1075 0 0,2-124 5 0 0,-1-1-863 0 0,1-1-3166 0 0,-1-2-3084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07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1 132 18183 0 0,'0'0'532'0'0,"0"0"-4"0"0,3 9-265 0 0,16 87 4109 0 0,-6 8-2860 0 0,5-25-1309 0 0,-17-78-327 0 0,-1-1-68 0 0,0 0-22 0 0,0 0-174 0 0,0 0-724 0 0,0 0-322 0 0,0 0-64 0 0</inkml:trace>
  <inkml:trace contextRef="#ctx0" brushRef="#br0" timeOffset="408.004">138 8 17735 0 0,'0'0'399'0'0,"0"0"60"0"0,0 0 25 0 0,0 0-47 0 0,-7-7-3 0 0,5 7 2569 0 0,2 12-4275 0 0,2-4-4137 0 0,1-1-1589 0 0</inkml:trace>
  <inkml:trace contextRef="#ctx0" brushRef="#br0" timeOffset="869.011">509 59 15520 0 0,'0'0'356'0'0,"-2"1"49"0"0,-25 5 261 0 0,1 2 1 0 0,0 1-1 0 0,0 1 1 0 0,1 1-1 0 0,1 1 0 0 0,-19 13-666 0 0,35-20 159 0 0,0 1 0 0 0,1 0-1 0 0,0 0 1 0 0,0 0 0 0 0,1 1-1 0 0,0 0 1 0 0,0 1 0 0 0,1-1-1 0 0,-1 1 1 0 0,2 0 0 0 0,-1 0-1 0 0,1 1 1 0 0,0-1 0 0 0,1 1-1 0 0,0 0 1 0 0,0 0 0 0 0,1 0-1 0 0,1 0-158 0 0,0-7 20 0 0,1 0-1 0 0,0 0 1 0 0,0 1-1 0 0,0-1 1 0 0,0 0-1 0 0,1 0 1 0 0,-1 0-1 0 0,0 0 1 0 0,1 0-1 0 0,0 0 1 0 0,-1 0-1 0 0,1-1 1 0 0,0 1-1 0 0,0 0 1 0 0,0 0-1 0 0,0 0 1 0 0,0-1-1 0 0,1 1 1 0 0,-1 0-1 0 0,0-1 1 0 0,1 1-1 0 0,-1-1 1 0 0,1 0-1 0 0,0 0 1 0 0,-1 1-1 0 0,1-1 1 0 0,0 0-1 0 0,0 0 1 0 0,0 0-1 0 0,-1-1 1 0 0,1 1-1 0 0,0 0 1 0 0,0-1-1 0 0,0 1 1 0 0,0-1-1 0 0,0 0 1 0 0,1 0-1 0 0,-1 0 1 0 0,0 0-1 0 0,0 0 1 0 0,0 0-1 0 0,0 0 1 0 0,0-1-20 0 0,11-3 43 0 0,-1-1-1 0 0,0-1 1 0 0,0-1 0 0 0,0 1 0 0 0,-1-2 0 0 0,0 1-1 0 0,0-2 1 0 0,-1 1 0 0 0,0-2 0 0 0,-1 1-1 0 0,0-1 1 0 0,0-1 0 0 0,0-1-43 0 0,2-1-13 0 0,1 0 1 0 0,0 1-1 0 0,1 0 1 0 0,1 1-1 0 0,0 1 0 0 0,0 0 1 0 0,6-2 12 0 0,-19 10-10 0 0,1 0 0 0 0,1 1-1 0 0,-1 0 1 0 0,0-1 0 0 0,0 1 0 0 0,0 0 0 0 0,1 0 0 0 0,-1 0-1 0 0,0 1 1 0 0,1-1 0 0 0,-1 1 0 0 0,1-1 0 0 0,-1 1-1 0 0,1 0 1 0 0,-1-1 0 0 0,1 1 0 0 0,-1 1 0 0 0,1-1 0 0 0,-1 0-1 0 0,1 1 1 0 0,-1-1 0 0 0,1 1 0 0 0,-1 0 0 0 0,0 0 0 0 0,1-1-1 0 0,-1 2 1 0 0,0-1 0 0 0,0 0 0 0 0,1 0 0 0 0,-1 1-1 0 0,0-1 1 0 0,0 1 0 0 0,-1 0 0 0 0,1-1 0 0 0,0 1 0 0 0,-1 0-1 0 0,1 0 1 0 0,0 2 10 0 0,51 177-161 0 0,-37-131 481 0 0,-15-50-239 0 0,-1 0-1 0 0,0 0 0 0 0,0 0 0 0 0,0 0 0 0 0,0 0 0 0 0,0 0 8 0 0,0 0 35 0 0,-4-109 466 0 0,42 3-840 0 0,-36 101 235 0 0,1 2 0 0 0,-1-1 0 0 0,0 0 1 0 0,1 0-1 0 0,0 1 0 0 0,0-1 0 0 0,0 1 1 0 0,0 0-1 0 0,1 0 0 0 0,-1 0 1 0 0,1 0-1 0 0,0 1 0 0 0,0-1 0 0 0,0 1 1 0 0,0 0-1 0 0,0 0 0 0 0,0 1 1 0 0,1-1-1 0 0,-1 1 0 0 0,0 0 0 0 0,1 0 1 0 0,-1 0-1 0 0,4 1 16 0 0,-2 1 23 0 0,0 0 1 0 0,-1 0-1 0 0,1 1 0 0 0,-1 0 0 0 0,1 0 1 0 0,-1 0-1 0 0,0 1 0 0 0,0 0 1 0 0,0 0-1 0 0,0 0 0 0 0,-1 1 1 0 0,1-1-1 0 0,-1 1 0 0 0,0 0 1 0 0,0 0-1 0 0,0 1 0 0 0,0-1 0 0 0,-1 1 1 0 0,0 0-1 0 0,0 0 0 0 0,0 0 1 0 0,-1 0-1 0 0,1 0 0 0 0,-1 1 1 0 0,0-1-1 0 0,-1 1 0 0 0,1 0-23 0 0,36 98 1030 0 0,-7-28 179 0 0,-30-75-1144 0 0,-1-1-1 0 0,0 0 0 0 0,0 1 0 0 0,2 2 1 0 0,-2-3 6 0 0,0 0 0 0 0,0 0-39 0 0,0 0-131 0 0,0 0-16 0 0,0 0-26 0 0,0 0-148 0 0,0 0-60 0 0,0 0-17 0 0,0 0-132 0 0,0 0-549 0 0,0 0-237 0 0,0 0-1361 0 0,0 0-5264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32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0 262 14336 0 0,'0'0'330'0'0,"0"0"45"0"0,0 0 17 0 0,0 0-47 0 0,0 0-213 0 0,0 0-58 0 0,0 0-2 0 0,0 0 0 0 0,0 0 46 0 0,5 16 1938 0 0,-1-15-1950 0 0,1 0 0 0 0,0 1 0 0 0,-1-1 0 0 0,1-1 0 0 0,0 1 0 0 0,0-1 0 0 0,-1 0 0 0 0,1 0 0 0 0,0 0 0 0 0,0-1 0 0 0,0 1 0 0 0,-1-1 0 0 0,1-1 0 0 0,0 1 0 0 0,-1 0 0 0 0,1-1 0 0 0,-1 0-1 0 0,0 0 1 0 0,1 0 0 0 0,-1-1 0 0 0,2-2-106 0 0,19-9 223 0 0,0-2-1 0 0,-1-1 1 0 0,-1-1-1 0 0,-1-1 1 0 0,0-1-1 0 0,12-17-222 0 0,13-30 393 0 0,-46 66-379 0 0,0 0 0 0 0,-1 0 0 0 0,1 0 0 0 0,-1-1 0 0 0,1 1 0 0 0,-1 0 1 0 0,1 0-1 0 0,-1 0 0 0 0,0-1 0 0 0,0 1 0 0 0,1 0 0 0 0,-1 0 0 0 0,0-1 0 0 0,0 1 0 0 0,0 0 0 0 0,-1 0 0 0 0,1-1 0 0 0,0 1 0 0 0,0 0 0 0 0,-1 0 0 0 0,1-1 0 0 0,0 1 0 0 0,-1 0 0 0 0,0 0 0 0 0,1 0 0 0 0,-1 0 0 0 0,0 0 0 0 0,1 0 0 0 0,-1 0 0 0 0,0 0 0 0 0,0 0 0 0 0,0 0 0 0 0,0 0 0 0 0,0 0 0 0 0,0 0 0 0 0,0 1 0 0 0,0-1 0 0 0,0 0 0 0 0,0 1 0 0 0,-1-1-14 0 0,-51-9 559 0 0,44 11-506 0 0,-1 1-1 0 0,1 0 1 0 0,0 0 0 0 0,0 1-1 0 0,0 0 1 0 0,0 0-1 0 0,0 1 1 0 0,1 0-1 0 0,-1 1 1 0 0,1 0 0 0 0,0 0-1 0 0,1 1 1 0 0,-1 0-1 0 0,-1 3-52 0 0,-1 0-17 0 0,1 1-1 0 0,1 1 0 0 0,0 0 1 0 0,0 0-1 0 0,1 1 1 0 0,0 0-1 0 0,1 0 0 0 0,0 0 1 0 0,1 1-1 0 0,-3 12 18 0 0,1 1 55 0 0,2 0 1 0 0,1 0-1 0 0,0 1 0 0 0,2-1 0 0 0,1 3-55 0 0,5 50 232 0 0,-3-73-201 0 0,1 0 0 0 0,-1 0 0 0 0,1-1 0 0 0,0 1-1 0 0,0-1 1 0 0,1 0 0 0 0,0 1 0 0 0,-1-1 0 0 0,2 0-1 0 0,-1-1 1 0 0,1 1 0 0 0,-1 0 0 0 0,1-1 0 0 0,1 0 0 0 0,-1 0-1 0 0,0 0 1 0 0,3 1-31 0 0,1-2 62 0 0,1-1 0 0 0,0 1 0 0 0,-1-1 0 0 0,1-1 0 0 0,0 1 0 0 0,0-2-1 0 0,0 1 1 0 0,0-1 0 0 0,0 0 0 0 0,0-1 0 0 0,0 0 0 0 0,0-1 0 0 0,0 0 0 0 0,0 0 0 0 0,-1-1 0 0 0,1 0-1 0 0,-1 0 1 0 0,0-1 0 0 0,1-1-62 0 0,83-47-232 0 0,-24-14-2014 0 0,-62 58 1632 0 0,6-6-438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3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52 12032 0 0,'0'0'273'0'0,"0"0"40"0"0,0 0 21 0 0,0-1-44 0 0,-2-3-96 0 0,2 3 306 0 0,0 1 150 0 0,0 0 29 0 0,0 0-24 0 0,0 0-134 0 0,56-12 2311 0 0,17 7-804 0 0,-6 4-868 0 0,85-9 566 0 0,-88 2-1522 0 0,-19 2-218 0 0,-18 2-49 0 0,-25 4 116 0 0,-1 1 11 0 0,3 1-62 0 0,-3-1-254 0 0,-1-1-75 0 0,0 0-8 0 0,0 0-135 0 0,0 0-566 0 0,0 0-247 0 0,0 0-1141 0 0,0 0-4378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33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7 161 10600 0 0,'0'0'308'0'0,"-6"-9"120"0"0,5 5-328 0 0,1 3 417 0 0,2-1-274 0 0,-1 0 0 0 0,1 0 0 0 0,0 0 0 0 0,-1 0 1 0 0,1 0-1 0 0,0 0 0 0 0,0 0 0 0 0,1 1 0 0 0,-1-1 0 0 0,0 1 0 0 0,0 0 0 0 0,1 0 1 0 0,-1 0-1 0 0,1 0 0 0 0,-1 0 0 0 0,1 0 0 0 0,-1 0 0 0 0,1 1 0 0 0,0 0 0 0 0,1-1-243 0 0,68-5 1982 0 0,-66 6-1896 0 0,0 1 0 0 0,0 0 0 0 0,0 0 0 0 0,0 0 0 0 0,0 1 1 0 0,0 0-1 0 0,-1 0 0 0 0,1 0 0 0 0,-1 1 0 0 0,1 0 0 0 0,-1 0 0 0 0,0 0 0 0 0,0 1 1 0 0,-1 0-1 0 0,1 0 0 0 0,-1 0 0 0 0,0 0 0 0 0,0 1 0 0 0,0-1 0 0 0,0 1-86 0 0,-2 0 48 0 0,-1-1-1 0 0,0 1 0 0 0,1-1 0 0 0,-1 1 0 0 0,-1-1 0 0 0,1 1 0 0 0,-1-1 1 0 0,0 1-1 0 0,0 0 0 0 0,0-1 0 0 0,-1 1 0 0 0,1-1 0 0 0,-1 1 1 0 0,0 0-1 0 0,-1-1 0 0 0,1 0 0 0 0,-1 1 0 0 0,0-1 0 0 0,-2 4-47 0 0,-56 54 416 0 0,16-33-328 0 0,-26 35 48 0 0,71-64-125 0 0,-1 0 1 0 0,1-1-1 0 0,-1 1 0 0 0,1 0 0 0 0,-1 0 0 0 0,1 0 0 0 0,-1 0 0 0 0,1 0 0 0 0,-1 0 0 0 0,1 0 1 0 0,-1 0-1 0 0,1 0 0 0 0,0 1 0 0 0,-1-1 0 0 0,1 0 0 0 0,-1 0 0 0 0,1 0 0 0 0,-1 0 0 0 0,1 1 1 0 0,-1-1-1 0 0,0 0 0 0 0,1 1 0 0 0,-1-1 0 0 0,1 0 0 0 0,-1 1 0 0 0,0-1 0 0 0,1 0 0 0 0,-1 1 1 0 0,1-1-1 0 0,-1 1 0 0 0,0-1 0 0 0,0 1 0 0 0,1-1 0 0 0,-1 1 0 0 0,0-1 0 0 0,0 1 0 0 0,0-1 1 0 0,0 1-1 0 0,1-1 0 0 0,-1 1 0 0 0,0-1 0 0 0,0 1 0 0 0,0-1 0 0 0,0 1 0 0 0,0-1 0 0 0,0 1 1 0 0,0 0-1 0 0,0-1 0 0 0,-1 1 0 0 0,1-1 0 0 0,0 1 0 0 0,0-1 0 0 0,0 1 0 0 0,-1-1 0 0 0,1 1 1 0 0,0-1-1 0 0,0 1 0 0 0,-1-1 0 0 0,1 0 0 0 0,0 1-11 0 0,81-14 619 0 0,11-8-389 0 0,-3 8-159 0 0,-34 4-200 0 0,-20 0-4315 0 0,-23 4-2593 0 0</inkml:trace>
  <inkml:trace contextRef="#ctx0" brushRef="#br0" timeOffset="655.765">794 14 13648 0 0,'0'0'306'0'0,"0"0"46"0"0,0 0 23 0 0,7 6 74 0 0,-5-4-284 0 0,1 0 0 0 0,0 0-1 0 0,0 0 1 0 0,-1 0 0 0 0,1 1 0 0 0,-1-1 0 0 0,0 1-1 0 0,0 0 1 0 0,0 0 0 0 0,0 0 0 0 0,0 0-1 0 0,-1 0 1 0 0,1 0 0 0 0,-1 0 0 0 0,0 0-1 0 0,0 0 1 0 0,0 1 0 0 0,0-1 0 0 0,0 1-1 0 0,-1-1 1 0 0,0 3-165 0 0,-1 4 190 0 0,-1 0-1 0 0,-1 0 1 0 0,0 0-1 0 0,0 0 1 0 0,-1 0-1 0 0,0-1 1 0 0,-1 0-1 0 0,0 0 1 0 0,0 0-1 0 0,-1-1 1 0 0,0 1 0 0 0,-1-1-1 0 0,0-1 1 0 0,0 1-1 0 0,0-1 1 0 0,-1-1-1 0 0,0 1 1 0 0,-1-1-1 0 0,-1 1-189 0 0,-76 38 323 0 0,78-43-298 0 0,4 0-17 0 0,1-1 0 0 0,-1 1 0 0 0,0-1 0 0 0,0 0 0 0 0,0-1 0 0 0,0 1 0 0 0,0-1 0 0 0,0 1-1 0 0,0-1 1 0 0,0 0 0 0 0,0-1 0 0 0,0 1 0 0 0,-4-2-8 0 0,1 1 23 0 0,5 1-15 0 0,0 0-1 0 0,1 0 1 0 0,-1-1-1 0 0,1 1 1 0 0,-1 0-1 0 0,0 0 1 0 0,1-1-1 0 0,-1 1 1 0 0,1-1-1 0 0,-1 1 1 0 0,1-1-1 0 0,-1 0 1 0 0,1 0-1 0 0,-1 1 0 0 0,1-1 1 0 0,0 0-1 0 0,-1 0 1 0 0,1 0-1 0 0,0-1 1 0 0,0 1-1 0 0,0 0 1 0 0,0 0-1 0 0,0-1 1 0 0,0 1-1 0 0,0 0 1 0 0,0-1-1 0 0,1 1 0 0 0,-1-1 1 0 0,1 1-1 0 0,-1-1 1 0 0,1 1-1 0 0,-1-1 1 0 0,1 0-1 0 0,0 0-7 0 0,1-5-14 0 0,1 1-1 0 0,0 0 1 0 0,0 0 0 0 0,1 0-1 0 0,0 1 1 0 0,0-1-1 0 0,0 0 1 0 0,1 1 0 0 0,0 0-1 0 0,0 0 1 0 0,0 0-1 0 0,1 1 1 0 0,-1-1 0 0 0,1 1-1 0 0,2-1 15 0 0,47-28-80 0 0,-49 31 95 0 0,0 0 1 0 0,0 1-1 0 0,0-1 0 0 0,0 1 0 0 0,0 1 0 0 0,0-1 0 0 0,0 1 1 0 0,0 0-1 0 0,0 0 0 0 0,0 0 0 0 0,0 1 0 0 0,0-1 0 0 0,0 1 1 0 0,0 1-1 0 0,0-1 0 0 0,3 2-15 0 0,26 20 136 0 0,3 11-71 0 0,-20-15 6 0 0,2-2-18 0 0,16 18 86 0 0,-8-8 57 0 0,-18-20-124 0 0,-5 1 7 0 0,22 43 206 0 0,-21-40-260 0 0,-3-6 35 0 0,3 4 16 0 0,-3-5 0 0 0,2 4-42 0 0,18 12 200 0 0,-21-18-174 0 0,-1-2 12 0 0,0 0 0 0 0,28-15-26 0 0,-31 2-4771 0 0,1 9 141 0 0,1-2-2072 0 0</inkml:trace>
  <inkml:trace contextRef="#ctx0" brushRef="#br0" timeOffset="1778.923">1195 67 10768 0 0,'0'0'241'0'0,"0"0"38"0"0,0 0 13 0 0,0-1-26 0 0,0 2-132 0 0,0-1-1 0 0,0 0 0 0 0,0 0 0 0 0,1 1 0 0 0,-1-1 0 0 0,0 0 1 0 0,0 0-1 0 0,1 0 0 0 0,-1 0 0 0 0,0 1 0 0 0,1-1 1 0 0,-1 0-1 0 0,0 0 0 0 0,1 0 0 0 0,-1 0 0 0 0,0 0 1 0 0,1 0-1 0 0,-1 0 0 0 0,0 0 0 0 0,1 0 0 0 0,-1 0 1 0 0,0 0-1 0 0,1 0 0 0 0,-1 0 0 0 0,0 0 0 0 0,1 0 1 0 0,-1 0-1 0 0,0 0 0 0 0,0-1 0 0 0,1 1 0 0 0,-1 0 1 0 0,0 0-1 0 0,1 0 0 0 0,-1 0 0 0 0,0-1 0 0 0,0 1 0 0 0,1 0 1 0 0,-1 0-1 0 0,0 0 0 0 0,0-1 0 0 0,1 1 0 0 0,-1 0 1 0 0,0-1-1 0 0,0 1 0 0 0,0 0 0 0 0,0 0 0 0 0,0-1 1 0 0,1 1-1 0 0,-1 0 0 0 0,0-1 0 0 0,0 1 0 0 0,0 0 1 0 0,0-1-1 0 0,0 1 0 0 0,0 0 0 0 0,0-1 0 0 0,0 1-133 0 0,8 12 473 0 0,2 67 1111 0 0,-23 46-177 0 0,9-103-1273 0 0,4 35 117 0 0,1-54-240 0 0,0-1 0 0 0,0 1 0 0 0,-1-1 0 0 0,1 1 0 0 0,-1 0 0 0 0,0-1 0 0 0,0 1 0 0 0,0 0 0 0 0,0 0 0 0 0,0-1 0 0 0,0 1 0 0 0,-1 0 0 0 0,0-1 0 0 0,1 1 0 0 0,-1-1 0 0 0,0 1 0 0 0,0-1 0 0 0,-1 1-11 0 0,0 31 94 0 0,11-22-20 0 0,-7-11-66 0 0,-1 0 1 0 0,1 0-1 0 0,-1 0 1 0 0,1 0 0 0 0,-1-1-1 0 0,1 1 1 0 0,0 0 0 0 0,-1-1-1 0 0,1 1 1 0 0,0-1-1 0 0,0 0 1 0 0,-1 0 0 0 0,1 0-1 0 0,0 0 1 0 0,0 0-1 0 0,-1 0 1 0 0,1 0 0 0 0,0 0-1 0 0,0 0 1 0 0,-1-1 0 0 0,1 1-1 0 0,0-1 1 0 0,0 0-1 0 0,-1 1 1 0 0,1-1 0 0 0,-1 0-9 0 0,43-1 228 0 0,42-6 154 0 0,-23 3-136 0 0,-12 5-65 0 0,-11 0 32 0 0,-34-1-114 0 0,10 7-52 0 0,-12 2-305 0 0,-3-7-4761 0 0,-1-1 5006 0 0,0 0-1867 0 0</inkml:trace>
  <inkml:trace contextRef="#ctx0" brushRef="#br0" timeOffset="2068.4">1781 288 12784 0 0,'0'0'289'0'0,"0"0"40"0"0,0 0 22 0 0,8 2 68 0 0,36-7 1053 0 0,127 10 4259 0 0,-85 9-5275 0 0,-40-11-897 0 0,-36-3-1211 0 0,1-3-5462 0 0</inkml:trace>
  <inkml:trace contextRef="#ctx0" brushRef="#br0" timeOffset="2553.598">2404 23 13416 0 0,'8'-1'1341'0'0,"35"8"-161"0"0,23 61 2250 0 0,-25-13-2654 0 0,58 61-10 0 0,-93-110-696 0 0,-2 0 1 0 0,1 0 0 0 0,-1 1 0 0 0,0 0 0 0 0,0-1-1 0 0,-1 1 1 0 0,0 1 0 0 0,0-1 0 0 0,0 0 0 0 0,-1 1-1 0 0,1 6-70 0 0,-15 33 408 0 0,-52 33 43 0 0,29-42-323 0 0,8-16-64 0 0,26-21-9 0 0,-5-19 303 0 0,5 10-320 0 0,1 1 0 0 0,0-1 0 0 0,0 1 0 0 0,1-1 0 0 0,0 1 0 0 0,1-1 0 0 0,-1 1 0 0 0,1 0 0 0 0,1 0 0 0 0,-1-1 0 0 0,1 2 0 0 0,1-1 0 0 0,-1 0 0 0 0,1 1-1 0 0,0-1-37 0 0,5-10 42 0 0,57-70 87 0 0,39-21-15 0 0,-29 33-40 0 0,-30 31-74 0 0,-12 17 200 0 0,12-6 423 0 0,-45 32-558 0 0,10-4 74 0 0,-9 4-84 0 0,7-8 141 0 0,-4 6-7626 0 0,0 1-281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50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646 51 7856 0 0,'11'-1'1610'0'0,"-5"-5"-738"0"0,-5 5 31 0 0,-1 1-15 0 0,10-15 2140 0 0,-12 13-2830 0 0,0-1 0 0 0,0 1 0 0 0,-1 0 1 0 0,1 0-1 0 0,0 0 0 0 0,-1 0 0 0 0,0 1 0 0 0,1-1 0 0 0,-1 1 1 0 0,0-1-1 0 0,0 1 0 0 0,1 0 0 0 0,-1 0 0 0 0,0 0 1 0 0,0 0-1 0 0,0 1 0 0 0,0-1 0 0 0,0 1 0 0 0,-1 0 0 0 0,1 0 1 0 0,0 0-1 0 0,0 0 0 0 0,0 1 0 0 0,0-1 0 0 0,0 1 1 0 0,-2 0-199 0 0,-4-1 265 0 0,-20 3 77 0 0,0 0-1 0 0,0 2 0 0 0,1 1 1 0 0,-1 1-1 0 0,-2 3-341 0 0,29-10 13 0 0,-107 47 723 0 0,-18 35-90 0 0,52 0-262 0 0,64-70-332 0 0,1 1 0 0 0,0 0 0 0 0,1 1 0 0 0,1 0 1 0 0,0 0-1 0 0,1 0 0 0 0,-4 13-52 0 0,-15 67 104 0 0,37-7 96 0 0,-10-83-196 0 0,2 5 3 0 0,0 0-1 0 0,1 0 0 0 0,0-1 0 0 0,0 1 1 0 0,0-1-1 0 0,1 0 0 0 0,1 0 0 0 0,0-1 0 0 0,0 0 1 0 0,5 5-7 0 0,-6-6 10 0 0,1-2 1 0 0,0 1 0 0 0,0-1-1 0 0,0 0 1 0 0,1 0 0 0 0,-1 0-1 0 0,1-1 1 0 0,0 0 0 0 0,0-1-1 0 0,0 1 1 0 0,0-1 0 0 0,0-1-1 0 0,1 1 1 0 0,-1-1 0 0 0,1-1-1 0 0,-1 1 1 0 0,1-1 0 0 0,4-1-11 0 0,0 1 24 0 0,1 0 0 0 0,0-1 1 0 0,0-1-1 0 0,-1 0 0 0 0,1 0 1 0 0,-1-2-1 0 0,0 1 1 0 0,1-2-1 0 0,-2 0 0 0 0,1 0 1 0 0,-1-1-1 0 0,1 0 1 0 0,-2-1-1 0 0,5-3-24 0 0,31-44 25 0 0,-35-8-909 0 0,-22 23 244 0 0,0 20 432 0 0,10 18 132 0 0,1 1 2 0 0,0 0 7 0 0,0 0-4 0 0,22 11-97 0 0,118 79 167 0 0,-103-53 249 0 0,-35-35-198 0 0,0-1 0 0 0,0 1 1 0 0,-1 0-1 0 0,1 0 0 0 0,-1 0 0 0 0,1 0 0 0 0,-1 0 1 0 0,1 0-1 0 0,-1 0 0 0 0,0 0 0 0 0,0 0 0 0 0,0 1 1 0 0,-1-1-1 0 0,1 0 0 0 0,0 1 0 0 0,-1-1 1 0 0,0 0-1 0 0,1 1 0 0 0,-1-1 0 0 0,0 1 0 0 0,0-1 1 0 0,0 1-1 0 0,-1-1 0 0 0,1 0 0 0 0,0 1 0 0 0,-1-1 1 0 0,0 1-1 0 0,1-1 0 0 0,-1 0 0 0 0,0 0 0 0 0,0 1 1 0 0,-1-1-1 0 0,1 0 0 0 0,0 0 0 0 0,-1 0 0 0 0,1 0 1 0 0,-1 0-1 0 0,-1 1-50 0 0,-76 57 952 0 0,-33 12-892 0 0,93-54-820 0 0,19-18 319 0 0,0 0-21 0 0,8 5-1111 0 0,20-4-6689 0 0,-13-3 1850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50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16527 0 0,'0'0'374'0'0,"0"0"54"0"0,13 5 570 0 0,3-1-226 0 0,-1-1-1 0 0,1 0 1 0 0,0-1-1 0 0,0 0 0 0 0,0-2 1 0 0,0 0-1 0 0,8-1-771 0 0,34 1 744 0 0,76 4-290 0 0,-71 6-1024 0 0,-62-9-814 0 0,-1-1-4254 0 0,0 0-1823 0 0</inkml:trace>
  <inkml:trace contextRef="#ctx0" brushRef="#br0" timeOffset="367.424">11 43 12552 0 0,'-11'55'1968'0'0,"47"-39"1447"0"0,100-22-421 0 0,65 0-2828 0 0,-119 2-3544 0 0,-60-1 2077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46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638 48 13128 0 0,'0'0'297'0'0,"0"0"39"0"0,-7-5 347 0 0,3 0-472 0 0,-1 1 0 0 0,0 0 0 0 0,0 0 0 0 0,-1 1 0 0 0,1 0 0 0 0,-1 0 0 0 0,1 0 0 0 0,-1 0 1 0 0,0 1-1 0 0,0 0 0 0 0,0 0 0 0 0,-1 1 0 0 0,1 0 0 0 0,0 0 0 0 0,-1 0 0 0 0,1 1 0 0 0,0 0 0 0 0,-1 0 1 0 0,1 0-1 0 0,0 1 0 0 0,-1 0 0 0 0,1 0 0 0 0,0 1 0 0 0,0 0 0 0 0,0 0 0 0 0,0 0 0 0 0,0 1 0 0 0,0 0 1 0 0,1 0-1 0 0,-3 2-211 0 0,0 0 115 0 0,1 1 0 0 0,1-1 0 0 0,-1 1 0 0 0,1 1-1 0 0,0-1 1 0 0,0 1 0 0 0,1 0 0 0 0,0 1 0 0 0,0-1 0 0 0,0 1 0 0 0,1 0 0 0 0,1 0 0 0 0,-1 0 0 0 0,1 1 0 0 0,1-1 0 0 0,-1 1-115 0 0,-19 144 551 0 0,22-152-543 0 0,8 228 883 0 0,0-125-476 0 0,10 71 599 0 0,-17-91-582 0 0,-5-41-96 0 0,2-41-496 0 0,0-1 0 0 0,0 1-1 0 0,0-1 1 0 0,0 0 0 0 0,0 1-1 0 0,0-1 1 0 0,0 0 0 0 0,0 0 0 0 0,-1 0-1 0 0,1-1 1 0 0,0 1 0 0 0,-1-1-1 0 0,1 1 1 0 0,-1-1 0 0 0,1 0 0 0 0,-1 0-1 0 0,1 0 1 0 0,0 0 0 0 0,-1 0-1 0 0,1 0 1 0 0,-1-1 0 0 0,1 1 0 0 0,0-1-1 0 0,-1 0 1 0 0,1 1 0 0 0,0-1-1 0 0,-1 0 1 0 0,1 0 0 0 0,0-1 0 0 0,0 1-1 0 0,0 0 1 0 0,0-1 0 0 0,0 1-1 0 0,0-1 161 0 0,-3-1-647 0 0,-13-5-1080 0 0</inkml:trace>
  <inkml:trace contextRef="#ctx0" brushRef="#br0" timeOffset="733.078">0 613 13704 0 0,'0'0'400'0'0,"0"0"0"0"0,2 0-256 0 0,253 3 5090 0 0,-124-17-4217 0 0,-93 6-953 0 0,8 0-8 0 0,1-3 1 0 0,-1-1 0 0 0,39-17-57 0 0,33-22-1182 0 0,-68 27 1328 0 0,-119 67 1412 0 0,57-35-1403 0 0,0 0-1 0 0,0 1 0 0 0,1 0 0 0 0,0 1 1 0 0,0 0-1 0 0,1 1 0 0 0,0 1-154 0 0,-56 52 302 0 0,34-25-100 0 0,32-38-138 0 0,0-1 0 0 0,0 0 0 0 0,0 0 0 0 0,6 2 91 0 0,-1-3-133 0 0,-1-1 0 0 0,0 1 0 0 0,0-1 0 0 0,0 0 0 0 0,0 0 1 0 0,0 0-1 0 0,0 0 0 0 0,0-1 0 0 0,-1 0 0 0 0,1 1 0 0 0,-1-1 0 0 0,0 0 0 0 0,0-1 0 0 0,0 1 0 0 0,0-1 0 0 0,-1 1 1 0 0,1-1-1 0 0,-1 0 0 0 0,2-3-22 0 0,11-15 65 0 0,26-28 7 0 0,-8 17 152 0 0,-28 30-158 0 0,17 12 260 0 0,34 57 405 0 0,-44-48-676 0 0,-6-9-23 0 0,-3-4-21 0 0,0-1-1 0 0,0 1 1 0 0,0-1-1 0 0,0 0 1 0 0,1 0-1 0 0,0-1 1 0 0,0 1-1 0 0,0-1 1 0 0,0 1-1 0 0,0-1 1 0 0,1-1-1 0 0,2 3-10 0 0,1-2-35 0 0,-1 0 0 0 0,0-1 0 0 0,1 0-1 0 0,0 0 1 0 0,-1 0 0 0 0,1-1 0 0 0,0 0 0 0 0,0-1-1 0 0,0 0 1 0 0,0 0 0 0 0,7-1 35 0 0,-10 0-369 0 0,-1 0 0 0 0,0 0 0 0 0,1 0 0 0 0,-1 0 0 0 0,0-1 0 0 0,0 0 0 0 0,0 0 0 0 0,0 0 0 0 0,-1 0 0 0 0,1 0 0 0 0,0-1 0 0 0,-1 0 0 0 0,0 1 0 0 0,2-2 369 0 0,12-16-3151 0 0,-12 9 1552 0 0</inkml:trace>
  <inkml:trace contextRef="#ctx0" brushRef="#br0" timeOffset="1070.934">1219 384 12152 0 0,'0'0'356'0'0,"0"0"-7"0"0,0 0-69 0 0,0 0 523 0 0,0 0 254 0 0,0 0 51 0 0,0 0-36 0 0,0 0-194 0 0,0 0-80 0 0,-4 3 723 0 0,-10 3-1051 0 0,1 0 0 0 0,0 1 0 0 0,0 0-1 0 0,1 1 1 0 0,0 0 0 0 0,0 1 0 0 0,1 1 0 0 0,-2 2-470 0 0,6-4 164 0 0,2-5-145 0 0,0 1 0 0 0,0-1-1 0 0,1 1 1 0 0,0 1 0 0 0,0-1-1 0 0,0 0 1 0 0,0 1 0 0 0,1 0-1 0 0,-1 0 1 0 0,1 0 0 0 0,0 0-1 0 0,1 1 1 0 0,-1-1 0 0 0,1 1 0 0 0,0-1-1 0 0,1 1 1 0 0,-1 0 0 0 0,1 0-1 0 0,0 0 1 0 0,1 0 0 0 0,0 0-1 0 0,-1 0 1 0 0,2 0 0 0 0,-1-1-1 0 0,1 1 1 0 0,0 0 0 0 0,0 0 0 0 0,0 0-1 0 0,3 5-18 0 0,2-4 33 0 0,1 0-1 0 0,0 0 1 0 0,0-1-1 0 0,0 1 1 0 0,1-2-1 0 0,0 1 1 0 0,0-1-1 0 0,0 0 1 0 0,1-1 0 0 0,-1 0-1 0 0,1 0 1 0 0,0-1-1 0 0,1 0 1 0 0,-1 0-1 0 0,0-1 1 0 0,1-1-1 0 0,-1 0 1 0 0,1 0-1 0 0,0 0 1 0 0,6-2-33 0 0,6 0-121 0 0,0-2 0 0 0,-1 0 1 0 0,1-1-1 0 0,-1-2 0 0 0,0 0 0 0 0,0-1 1 0 0,3-2 120 0 0,0-6-2252 0 0,-12 1-3779 0 0,-3 4-1027 0 0</inkml:trace>
  <inkml:trace contextRef="#ctx0" brushRef="#br0" timeOffset="1402.828">1472 240 15200 0 0,'14'40'1730'0'0,"-2"114"3602"0"0,-6 3-3036 0 0,-12-65-2272 0 0,3-88-138 0 0,2-3-6236 0 0,-1-8 4192 0 0</inkml:trace>
  <inkml:trace contextRef="#ctx0" brushRef="#br0" timeOffset="1885.192">1638 446 10336 0 0,'2'0'233'0'0,"88"-16"722"0"0,5 12 3191 0 0,-57 4-653 0 0,-57 18-2187 0 0,6-8-1159 0 0,0 0-1 0 0,0 1 1 0 0,1 0 0 0 0,1 1 0 0 0,0 1 0 0 0,0-1 0 0 0,1 2 0 0 0,1-1 0 0 0,0 1 0 0 0,1 1-1 0 0,1 0 1 0 0,-1 3-147 0 0,-9 41 408 0 0,16-28 32 0 0,2-30-324 0 0,-1 0-97 0 0,1 0 0 0 0,0 1 1 0 0,-1-1-1 0 0,1 0 0 0 0,0 0 0 0 0,0 0 0 0 0,0 0 0 0 0,0 0 0 0 0,0 0 0 0 0,0 0 0 0 0,0-1 0 0 0,0 1 1 0 0,0 0-1 0 0,0-1 0 0 0,1 1 0 0 0,-1 0 0 0 0,0-1 0 0 0,0 1 0 0 0,1-1 0 0 0,-1 0 0 0 0,0 1 0 0 0,0-1 1 0 0,1 0-1 0 0,-1 0 0 0 0,0 0 0 0 0,1 0 0 0 0,-1 0 0 0 0,0 0 0 0 0,1 0 0 0 0,-1-1 0 0 0,0 1 0 0 0,1 0 1 0 0,-1-1-1 0 0,0 1 0 0 0,0-1 0 0 0,1 1 0 0 0,-1-1 0 0 0,0 1 0 0 0,0-1 0 0 0,1-1-19 0 0,10-5 41 0 0,0-1-1 0 0,-1-1 0 0 0,-1 0 1 0 0,1 0-1 0 0,-1-1 0 0 0,-1-1 1 0 0,0 1-1 0 0,8-13-40 0 0,13-14-297 0 0,-29 36 287 0 0,3-4-43 0 0,0-1 0 0 0,1 1-1 0 0,0 0 1 0 0,0 1 0 0 0,0-1-1 0 0,0 1 1 0 0,1 0 0 0 0,-1 0-1 0 0,1 1 1 0 0,0-1 0 0 0,0 2-1 0 0,4-2 54 0 0,-6 2-20 0 0,0 0-1 0 0,0 1 0 0 0,-1 0 1 0 0,2 0-1 0 0,-1 0 0 0 0,0 1 1 0 0,0-1-1 0 0,0 1 0 0 0,0 0 1 0 0,0 0-1 0 0,0 0 0 0 0,0 1 1 0 0,1-1-1 0 0,-1 1 0 0 0,0 0 1 0 0,0 1-1 0 0,0-1 0 0 0,-1 0 1 0 0,1 1-1 0 0,0 0 0 0 0,-1 0 1 0 0,1 0-1 0 0,-1 0 0 0 0,1 1 21 0 0,6 8 3 0 0,-1-1 0 0 0,0 1-1 0 0,-1 1 1 0 0,0 0 0 0 0,-1 0-1 0 0,0 0 1 0 0,-1 1 0 0 0,0 0-1 0 0,-1 0 1 0 0,2 9-3 0 0,6 20 348 0 0,-13-41-233 0 0,0-1 11 0 0,0 0 2 0 0,0 0 10 0 0,0 0 38 0 0,0 0 16 0 0,0 0 6 0 0,0 0 4 0 0,0 0 4 0 0,7-21 542 0 0,22-59-330 0 0,-22 61-395 0 0,2 1 1 0 0,0 0-1 0 0,0 0 1 0 0,2 1-1 0 0,0 0 1 0 0,1 1-1 0 0,1 0 1 0 0,8-7-24 0 0,51-19-7584 0 0,-53 37-353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44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354 154 8448 0 0,'6'-3'581'0'0,"9"-18"279"0"0,-14 20 96 0 0,0-17 4857 0 0,-2 17-5699 0 0,0-1 0 0 0,-1 1 1 0 0,1-1-1 0 0,-1 1 0 0 0,0 0 0 0 0,1 0 0 0 0,-1-1 0 0 0,0 1 0 0 0,0 0 0 0 0,0 1 1 0 0,0-1-1 0 0,0 0 0 0 0,0 1 0 0 0,0-1 0 0 0,0 1 0 0 0,0-1 0 0 0,0 1 0 0 0,0 0 1 0 0,0 0-1 0 0,0 0 0 0 0,0 0 0 0 0,0 0 0 0 0,0 0 0 0 0,0 1 0 0 0,-2 0-114 0 0,-112 41 1176 0 0,105-37-1040 0 0,0 1 1 0 0,1 0-1 0 0,0 0 0 0 0,0 1 0 0 0,1 0 0 0 0,0 0 0 0 0,0 1 0 0 0,0 1 0 0 0,1 0 0 0 0,1 0 0 0 0,-1 0 1 0 0,2 1-1 0 0,-4 5-136 0 0,4-3 47 0 0,1-4-21 0 0,1-1 0 0 0,1 1 0 0 0,-1 0 0 0 0,1 0 0 0 0,1 0 0 0 0,-1 1 0 0 0,1-1 0 0 0,1 0 0 0 0,-1 9-26 0 0,1 0 20 0 0,1-13-14 0 0,-1 1 1 0 0,1-1-1 0 0,0 0 1 0 0,0 1-1 0 0,0-1 1 0 0,1 0-1 0 0,-1 1 1 0 0,1-1-1 0 0,0 0 1 0 0,1 0-1 0 0,-1 0 1 0 0,1 0-1 0 0,-1 0 1 0 0,1 0-1 0 0,2 3-6 0 0,28 18 54 0 0,-25-23-40 0 0,1-1 0 0 0,0-1 0 0 0,-1 1 0 0 0,1-1 0 0 0,0-1 1 0 0,-1 1-1 0 0,1-1 0 0 0,-1-1 0 0 0,1 1 0 0 0,-1-1 1 0 0,1-1-1 0 0,-1 1 0 0 0,0-1 0 0 0,0 0 0 0 0,0-1 0 0 0,0 0 1 0 0,-1 0-1 0 0,0 0 0 0 0,0-1 0 0 0,0 0 0 0 0,0 0 0 0 0,-1-1 1 0 0,1 1-1 0 0,-1-1 0 0 0,-1 0 0 0 0,1-1 0 0 0,1-3-14 0 0,5-9-113 0 0,-1-1 0 0 0,-1 0 0 0 0,0 0 0 0 0,-2-1 0 0 0,-1 0 0 0 0,4-18 113 0 0,3-11-112 0 0,-2 24-80 0 0,4 111 42 0 0,3 72 462 0 0,-15-107-375 0 0,1 11 262 0 0,-2 0 1 0 0,-4 1 0 0 0,-4 26-200 0 0,6-83 71 0 0,0 1-1 0 0,0 0 0 0 0,-1-1 1 0 0,0 1-1 0 0,0 0 0 0 0,0-1 1 0 0,-1 1-1 0 0,1-1 0 0 0,-2 0 1 0 0,1 1-1 0 0,0-1 0 0 0,-1 0 1 0 0,0 0-1 0 0,0-1 0 0 0,0 1 1 0 0,-1 0-1 0 0,0-1 0 0 0,0 0 1 0 0,0 0-1 0 0,0 0 1 0 0,0-1-1 0 0,-1 1 0 0 0,0-1 1 0 0,1 0-1 0 0,-1 0 0 0 0,0-1 1 0 0,-1 1-1 0 0,1-1 0 0 0,-6 1-70 0 0,-1-2 166 0 0,0 0 0 0 0,0-2 1 0 0,-1 1-1 0 0,1-1 0 0 0,0-1 0 0 0,0 0 0 0 0,-10-4-166 0 0,5 1 55 0 0,0-1 1 0 0,0 0-1 0 0,1-2 0 0 0,-1 1 1 0 0,2-2-1 0 0,-1-1 0 0 0,1 0 1 0 0,-3-3-56 0 0,13 8 12 0 0,0 0 0 0 0,1 0 1 0 0,0 0-1 0 0,0 0 0 0 0,0 0 1 0 0,1-1-1 0 0,0 0 0 0 0,0 0 1 0 0,0 0-1 0 0,1 0 0 0 0,0 0 1 0 0,0-1-1 0 0,0 1 0 0 0,1-1 1 0 0,0 1-1 0 0,0-1 0 0 0,1 1 1 0 0,0-1-1 0 0,0-5-12 0 0,2 6-50 0 0,0-1-1 0 0,1 0 1 0 0,0 1 0 0 0,0 0-1 0 0,0-1 1 0 0,0 1-1 0 0,1 0 1 0 0,0 1 0 0 0,1-1-1 0 0,2-3 51 0 0,72-53-1961 0 0,19 6-4275 0 0,-69 42-574 0 0</inkml:trace>
  <inkml:trace contextRef="#ctx0" brushRef="#br0" timeOffset="453.263">767 92 13072 0 0,'12'-18'1420'0'0,"-6"9"-1296"0"0,-19-8 3459 0 0,8 16-3415 0 0,-1 0-1 0 0,1 0 1 0 0,0 1-1 0 0,-1 0 1 0 0,1 0-1 0 0,-1 0 1 0 0,1 1-1 0 0,0-1 1 0 0,-1 1-1 0 0,1 1 1 0 0,0-1-1 0 0,0 1 1 0 0,0 0-1 0 0,0 0 1 0 0,0 0-1 0 0,-2 2-167 0 0,-2 2 97 0 0,1 0 0 0 0,0 0 0 0 0,0 1 0 0 0,0 0 0 0 0,1 1 0 0 0,0 0 0 0 0,0 0-1 0 0,1 0 1 0 0,-2 4-97 0 0,1-1 58 0 0,0 0-1 0 0,1 1 1 0 0,1-1-1 0 0,-1 1 1 0 0,2 0-1 0 0,0 0 1 0 0,0 1 0 0 0,1-1-1 0 0,1 1 1 0 0,0-1-1 0 0,1 1 1 0 0,0 0-1 0 0,1 0 1 0 0,1 12-58 0 0,-1-22 18 0 0,1 1 1 0 0,0 0 0 0 0,0 0 0 0 0,0-1 0 0 0,0 1 0 0 0,1 0 0 0 0,-1-1-1 0 0,1 0 1 0 0,0 1 0 0 0,0-1 0 0 0,0 0 0 0 0,0 0 0 0 0,1 0-1 0 0,-1 0 1 0 0,2 1-19 0 0,-2-3 76 0 0,71-11 328 0 0,-64 5-384 0 0,1 0 1 0 0,-1-1-1 0 0,0 0 0 0 0,0-1 0 0 0,-1 0 1 0 0,0 0-1 0 0,0-1 0 0 0,-1 0 0 0 0,0-1 0 0 0,0 1 1 0 0,-1-1-1 0 0,0 0 0 0 0,4-9-20 0 0,21-43-249 0 0,-14 31 130 0 0,-17 28 48 0 0,0 2-5 0 0,13 71 122 0 0,9 13 198 0 0,-16-75-239 0 0,-5-7 1 0 0,0 1 1 0 0,0-1 0 0 0,0 1-1 0 0,1-1 1 0 0,-1 0 0 0 0,1 0-1 0 0,-1 1 1 0 0,1-1 0 0 0,0 0 0 0 0,0-1-1 0 0,0 1 1 0 0,0 0 0 0 0,0 0-1 0 0,0-1 1 0 0,1 1 0 0 0,-1-1-1 0 0,0 0 1 0 0,1 0 0 0 0,-1 0-1 0 0,1 0 1 0 0,-1 0 0 0 0,1 0-1 0 0,0-1 1 0 0,-1 1 0 0 0,1-1-1 0 0,0 0 1 0 0,-1 0 0 0 0,1 0-7 0 0,67-28-2531 0 0,-57 18 1200 0 0</inkml:trace>
  <inkml:trace contextRef="#ctx0" brushRef="#br0" timeOffset="843.228">931 16 16096 0 0,'0'0'365'0'0,"0"0"56"0"0,0 0 24 0 0,0-1-57 0 0,5-14 6015 0 0,6 20-5742 0 0,9 20-4362 0 0,-15-17 2550 0 0</inkml:trace>
  <inkml:trace contextRef="#ctx0" brushRef="#br0" timeOffset="1170.441">1026 253 12960 0 0,'0'0'381'0'0,"0"0"-6"0"0,-3 12 422 0 0,2-2-131 0 0,1-1-1 0 0,0 1 1 0 0,1 0-1 0 0,0-1 1 0 0,0 1 0 0 0,1-1-1 0 0,0 1 1 0 0,1-1 0 0 0,0 0-1 0 0,0 0 1 0 0,1 0 0 0 0,3 5-666 0 0,5 16 897 0 0,17 46 64 0 0,-20-53-974 0 0,-8-22-184 0 0,-1-1-419 0 0,0 0-178 0 0,0 0-887 0 0,1-1-3588 0 0,4-2-1536 0 0</inkml:trace>
  <inkml:trace contextRef="#ctx0" brushRef="#br0" timeOffset="1508.327">1299 126 14224 0 0,'0'0'322'0'0,"4"9"432"0"0,7 23 40 0 0,-2 1 0 0 0,-1 0 0 0 0,-1 0 1 0 0,-2 1-1 0 0,-2 0 0 0 0,-1 0 1 0 0,-1 0-1 0 0,-3 8-794 0 0,2-41 191 0 0,0-1-21 0 0,0 0-2 0 0,0 0-5 0 0,0 0-23 0 0,0 0-11 0 0,0 0-1 0 0,0 0 0 0 0,1-14 256 0 0,23-66-272 0 0,-21 70-160 0 0,0 0-1 0 0,1-1 1 0 0,-1 1-1 0 0,2 1 1 0 0,0-1-1 0 0,0 1 1 0 0,1-1-1 0 0,0 1 1 0 0,0 1-1 0 0,1-1 1 0 0,0 1-1 0 0,0 1 1 0 0,1-1-1 0 0,0 1 1 0 0,1 0-1 0 0,5-2 49 0 0,-9 7 0 0 0,0 1 0 0 0,0 1-1 0 0,0-1 1 0 0,0 1-1 0 0,0 0 1 0 0,0 0 0 0 0,1 0-1 0 0,-1 1 1 0 0,0 0 0 0 0,0 0-1 0 0,0 0 1 0 0,0 0-1 0 0,0 1 1 0 0,-1 0 0 0 0,1 0-1 0 0,0 0 1 0 0,-1 1-1 0 0,1 0 1 0 0,-1 0 0 0 0,0 0-1 0 0,2 1 1 0 0,-1 1 72 0 0,-1 1 0 0 0,1-1-1 0 0,-1 1 1 0 0,0 0-1 0 0,-1 0 1 0 0,1 1-1 0 0,-1-1 1 0 0,0 1 0 0 0,-1-1-1 0 0,1 1 1 0 0,-1 0-1 0 0,-1 0 1 0 0,1 0-72 0 0,7 23 275 0 0,0 6-117 0 0,-7-24-2456 0 0,-2-12 1144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39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386 469 8568 0 0,'0'0'249'0'0,"0"0"-1"0"0,-7-6-145 0 0,-16-27 593 0 0,14-1 1745 0 0,9 31-2121 0 0,0 0 0 0 0,0-1 0 0 0,0 1 0 0 0,0 0 0 0 0,-1 0-1 0 0,1 0 1 0 0,-1 0 0 0 0,0 0 0 0 0,1 0 0 0 0,-1 0 0 0 0,-1 0 0 0 0,1 0 0 0 0,0 1 0 0 0,-1-1 0 0 0,0 0 0 0 0,1 1 0 0 0,-1-1 0 0 0,0 1 0 0 0,0 0-1 0 0,-1-1-319 0 0,-2 1 147 0 0,0 0-1 0 0,0 1 0 0 0,0-1 1 0 0,0 1-1 0 0,0 0 1 0 0,0 1-1 0 0,-1-1 0 0 0,1 1 1 0 0,0 0-1 0 0,0 1 0 0 0,0-1 1 0 0,-1 1-1 0 0,1 0 0 0 0,0 0 1 0 0,0 1-1 0 0,0-1 0 0 0,0 1 1 0 0,0 0-1 0 0,1 0 0 0 0,-1 1 1 0 0,-3 2-147 0 0,-14 4 164 0 0,9-3-113 0 0,0 1 0 0 0,1 0 1 0 0,0 1-1 0 0,0 0 1 0 0,1 1-1 0 0,0 0 1 0 0,1 0-1 0 0,0 1 0 0 0,-3 5-51 0 0,12-14 1 0 0,-1 0-1 0 0,1 1 0 0 0,0-1 1 0 0,0 0-1 0 0,0 1 0 0 0,0-1 1 0 0,0 1-1 0 0,0-1 0 0 0,0 1 1 0 0,1 0-1 0 0,-1-1 0 0 0,1 1 1 0 0,-1 0-1 0 0,1-1 0 0 0,-1 1 1 0 0,1 0-1 0 0,0 0 1 0 0,0-1-1 0 0,0 1 0 0 0,0 0 1 0 0,0 0-1 0 0,0-1 0 0 0,1 1 1 0 0,-1 0-1 0 0,0 0 0 0 0,1-1 1 0 0,0 1-1 0 0,-1 0 0 0 0,1-1 1 0 0,0 1-1 0 0,0-1 0 0 0,0 1 1 0 0,0-1-1 0 0,0 1 0 0 0,0-1 1 0 0,0 0-1 0 0,0 1 0 0 0,2 0 0 0 0,59 35-1 0 0,124 25 1 0 0,-121-25 64 0 0,-61-36-59 0 0,-1 1 1 0 0,1 0-1 0 0,0 0 0 0 0,-1 1 0 0 0,0-1 0 0 0,1 1 0 0 0,-1-1 0 0 0,0 1 1 0 0,0 0-1 0 0,0 0 0 0 0,-1 1 0 0 0,1-1 0 0 0,-1 0 0 0 0,0 1 0 0 0,0 0 1 0 0,0-1-1 0 0,0 1 0 0 0,0 0 0 0 0,-1 0 0 0 0,0 0 0 0 0,0 0 0 0 0,0 0 1 0 0,0 0-1 0 0,-1 0 0 0 0,1 1 0 0 0,-1-1 0 0 0,0 0 0 0 0,-1 2-5 0 0,-3-1 123 0 0,-1 0-1 0 0,0 0 1 0 0,0-1-1 0 0,-1 0 1 0 0,1 0-1 0 0,-1 0 0 0 0,0 0 1 0 0,0-1-1 0 0,0 0 1 0 0,-1 0-1 0 0,1-1 1 0 0,0 1-1 0 0,-6 0-122 0 0,-1 1 0 0 0,-1 1 54 0 0,-1 0-1 0 0,0-1 0 0 0,0-1 1 0 0,0-1-1 0 0,-1 0 0 0 0,1-1 1 0 0,0 0-1 0 0,-1-1 0 0 0,1-1 1 0 0,-1-1-1 0 0,1 0 0 0 0,0-1 1 0 0,0 0-1 0 0,0-2 0 0 0,-5-2-53 0 0,9 4-2 0 0,1-1 0 0 0,0 0 0 0 0,0-1 0 0 0,0 0 0 0 0,0-1 0 0 0,1 0 0 0 0,0 0 0 0 0,-8-8 2 0 0,13 3-1814 0 0,12-1-4736 0 0,1 6-613 0 0</inkml:trace>
  <inkml:trace contextRef="#ctx0" brushRef="#br0" timeOffset="360.1">487 198 16807 0 0,'0'0'496'0'0,"0"0"-12"0"0,0 0-292 0 0,0 0-92 0 0,0 0-4 0 0,0 0 0 0 0,7 14 450 0 0,5 94 1954 0 0,-2 2-1051 0 0,18 70-376 0 0,-9-67-1179 0 0,-19-113-336 0 0,0 0-35 0 0,0 0-160 0 0,0 0-634 0 0,0 0-274 0 0,-1-1-614 0 0,-4-7-2346 0 0,-2-3-1000 0 0</inkml:trace>
  <inkml:trace contextRef="#ctx0" brushRef="#br0" timeOffset="830.85">503 514 12528 0 0,'0'0'281'0'0,"0"0"40"0"0,0 0 22 0 0,4-11 80 0 0,-1 8-264 0 0,1-1 0 0 0,0 2 0 0 0,0-1 0 0 0,1 0 0 0 0,-1 1 0 0 0,0 0 0 0 0,1 0 1 0 0,-1 0-1 0 0,1 1 0 0 0,0-1 0 0 0,0 1 0 0 0,0 0 0 0 0,-1 1 0 0 0,1-1 0 0 0,0 1 1 0 0,0 0-1 0 0,0 0 0 0 0,0 0 0 0 0,0 1 0 0 0,4 1-159 0 0,7-2 69 0 0,17 0 18 0 0,140-11 266 0 0,-133 4-101 0 0,-37 6-145 0 0,-2 1-23 0 0,1-1-85 0 0,-2 1 7 0 0,0-1 0 0 0,0 1 0 0 0,-1 0 0 0 0,1 0 0 0 0,0-1 0 0 0,0 1 0 0 0,0 0 0 0 0,-1-1 0 0 0,1 1 0 0 0,0 0 0 0 0,0 0 0 0 0,0-1 0 0 0,0 1 0 0 0,0 0 0 0 0,0-1 0 0 0,0 1-1 0 0,0 0 1 0 0,0-1 0 0 0,-1 1 0 0 0,1 0 0 0 0,0-1 0 0 0,1 1 0 0 0,-1 0 0 0 0,0-1 0 0 0,0 1 0 0 0,0 0 0 0 0,0-1 0 0 0,0 1 0 0 0,0 0 0 0 0,0-1 0 0 0,0 1 0 0 0,1 0 0 0 0,-1 0-1 0 0,0-1 1 0 0,0 1 0 0 0,0 0 0 0 0,1 0 0 0 0,-1-1 0 0 0,0 1 0 0 0,0 0 0 0 0,1 0 0 0 0,-1-1 0 0 0,0 1 0 0 0,0 0 0 0 0,1 0 0 0 0,-1 0 0 0 0,0 0 0 0 0,1 0 0 0 0,-1-1 0 0 0,0 1 0 0 0,1 0-1 0 0,-1 0 1 0 0,0 0 0 0 0,1 0 0 0 0,-1 0 0 0 0,0 0 0 0 0,1 0 0 0 0,-1 0 0 0 0,0 0 0 0 0,1 0 0 0 0,-1 0 0 0 0,0 0 0 0 0,1 0 0 0 0,-1 1 0 0 0,0-1 0 0 0,0 0 0 0 0,1 0 0 0 0,-1 0-1 0 0,0 0-5 0 0,-1 0 70 0 0,0 0 20 0 0,-9 1-39 0 0,1 0 0 0 0,-1 1 0 0 0,1 0-1 0 0,-1 1 1 0 0,1-1 0 0 0,0 2 0 0 0,0-1-1 0 0,0 2 1 0 0,1-1 0 0 0,-1 1 0 0 0,1 0-1 0 0,0 1 1 0 0,1 0 0 0 0,-1 0 0 0 0,1 0-1 0 0,1 1 1 0 0,-1 0 0 0 0,0 2-51 0 0,2-3 58 0 0,2 0 0 0 0,-1 0 1 0 0,1 0-1 0 0,-1 1 0 0 0,2-1 0 0 0,-1 1 1 0 0,1 0-1 0 0,0-1 0 0 0,0 1 0 0 0,1 0 1 0 0,0 0-1 0 0,0 0 0 0 0,1 7-58 0 0,0-12 15 0 0,0 1 1 0 0,0-1-1 0 0,1 1 1 0 0,-1-1-1 0 0,1 0 0 0 0,-1 0 1 0 0,1 1-1 0 0,0-1 1 0 0,0 0-1 0 0,0 0 0 0 0,0 0 1 0 0,0 0-1 0 0,1 0 1 0 0,-1 0-1 0 0,0 0 1 0 0,1 0-1 0 0,0 0 0 0 0,-1-1 1 0 0,1 1-1 0 0,0-1 1 0 0,0 1-1 0 0,0-1 0 0 0,0 0 1 0 0,0 0-1 0 0,0 1 1 0 0,0-1-1 0 0,1-1 0 0 0,-1 1 1 0 0,0 0-1 0 0,0-1 1 0 0,1 1-1 0 0,-1-1 0 0 0,0 0 1 0 0,1 1-1 0 0,-1-1 1 0 0,1 0-1 0 0,-1-1 0 0 0,3 1-15 0 0,0-1 78 0 0,1-1 1 0 0,-1 1-1 0 0,1-1 0 0 0,-1 0 0 0 0,0 0 0 0 0,1-1 0 0 0,-1 0 0 0 0,0 1 0 0 0,-1-2 1 0 0,1 1-1 0 0,-1-1 0 0 0,1 1 0 0 0,-1-1 0 0 0,0 0 0 0 0,0-1 0 0 0,-1 1 0 0 0,2-3-78 0 0,23-39 280 0 0,-18 25-216 0 0,8-55 104 0 0,-23 91-437 0 0,7-3 262 0 0,40 154 454 0 0,-41-164-443 0 0,0 0 0 0 0,-1 0-1 0 0,1 1 1 0 0,0-1 0 0 0,0 0 0 0 0,0 0-1 0 0,1 0 1 0 0,-1-1 0 0 0,0 1 0 0 0,1 0 0 0 0,-1 0-1 0 0,1-1 1 0 0,0 1 0 0 0,0-1 0 0 0,-1 0 0 0 0,1 1-1 0 0,0-1 1 0 0,0 0 0 0 0,0 0 0 0 0,0 0-1 0 0,0 0 1 0 0,0 0 0 0 0,1-1 0 0 0,-1 1 0 0 0,0-1-1 0 0,0 1 1 0 0,1-1 0 0 0,-1 0 0 0 0,0 0 0 0 0,0 0-1 0 0,2 0-3 0 0,44-48-568 0 0,-16-15-3781 0 0,-27 51 995 0 0,3-8-2990 0 0</inkml:trace>
  <inkml:trace contextRef="#ctx0" brushRef="#br0" timeOffset="1084.03">1134 189 15696 0 0,'0'0'356'0'0,"0"0"49"0"0,0 0 21 0 0,0 0-42 0 0,0 9-166 0 0,8 77 2543 0 0,0-36-2021 0 0,8 169 663 0 0,-15-190-1469 0 0,0-20-46 0 0,0 0 0 0 0,-1 0 0 0 0,0 0 0 0 0,0 0 0 0 0,-1 0 0 0 0,0 0 0 0 0,-1 0 0 0 0,0 0-1 0 0,0 0 1 0 0,-1-1 0 0 0,0 1 0 0 0,-1-1 0 0 0,0 1 112 0 0,-2-1-5108 0 0,-4-2-1674 0 0</inkml:trace>
  <inkml:trace contextRef="#ctx0" brushRef="#br0" timeOffset="1626.136">1014 517 11544 0 0,'0'0'264'0'0,"0"0"34"0"0,0 0 20 0 0,1-1-41 0 0,68-9 1062 0 0,36 15 547 0 0,-95-3-1834 0 0,1-1 0 0 0,0 0 0 0 0,0 0-1 0 0,0-1 1 0 0,0-1 0 0 0,0 0 0 0 0,0 0 0 0 0,0-1-1 0 0,0-1 1 0 0,-1 0 0 0 0,1 0 0 0 0,-1-1-1 0 0,6-3-51 0 0,27-18 256 0 0,-40 22-180 0 0,-3 4-48 0 0,0-1 0 0 0,0 0 0 0 0,0 0 0 0 0,0 0 0 0 0,0 1 0 0 0,0-1 0 0 0,0 0-1 0 0,0 0 1 0 0,0 0 0 0 0,0 1 0 0 0,0-1 0 0 0,0 0 0 0 0,0 0 0 0 0,0 0 0 0 0,0 1 0 0 0,0-1-1 0 0,0 0 1 0 0,0 0 0 0 0,1 0 0 0 0,-1 1 0 0 0,0-1 0 0 0,0 0 0 0 0,0 0 0 0 0,0 0-1 0 0,0 0 1 0 0,1 0 0 0 0,-1 1 0 0 0,0-1 0 0 0,0 0 0 0 0,0 0 0 0 0,0 0 0 0 0,1 0-1 0 0,-1 0 1 0 0,0 0 0 0 0,0 0 0 0 0,0 0 0 0 0,1 0 0 0 0,-1 0 0 0 0,0 0 0 0 0,0 0-1 0 0,1 0 1 0 0,-1 0 0 0 0,0 0 0 0 0,0 0 0 0 0,0 0 0 0 0,1 0 0 0 0,-1 0 0 0 0,0 0-1 0 0,0 0 1 0 0,0 0 0 0 0,1 0 0 0 0,-1 0 0 0 0,0 0 0 0 0,0 0-28 0 0,-29 56 1106 0 0,10 20-370 0 0,19-70-699 0 0,0 0 0 0 0,0 0-1 0 0,0 0 1 0 0,0 0 0 0 0,1 0-1 0 0,0 0 1 0 0,1 0 0 0 0,-1 0-1 0 0,1-1 1 0 0,0 1 0 0 0,0-1-1 0 0,3 5-36 0 0,-3-8 18 0 0,-1 0-2 0 0,0 0 1 0 0,0 0-1 0 0,0 0 1 0 0,0 0 0 0 0,0 0-1 0 0,1-1 1 0 0,-1 1-1 0 0,1-1 1 0 0,-1 1-1 0 0,1-1 1 0 0,0 1 0 0 0,-1-1-1 0 0,1 0 1 0 0,0 0-1 0 0,0 0 1 0 0,0 0 0 0 0,0 0-1 0 0,0 0 1 0 0,0 0-1 0 0,0-1 1 0 0,0 1 0 0 0,1-1-1 0 0,-1 1 1 0 0,0-1-1 0 0,2 0-16 0 0,5-1 76 0 0,-1 0-1 0 0,1-1 0 0 0,0 0 1 0 0,-1 0-1 0 0,0-1 0 0 0,0 0 0 0 0,1 0 1 0 0,-2-1-1 0 0,1 0 0 0 0,0 0 1 0 0,-1-1-1 0 0,0 0 0 0 0,0 0 1 0 0,0-1-1 0 0,-1 0 0 0 0,0 0 0 0 0,0 0 1 0 0,0-1-1 0 0,-1 0 0 0 0,0 0 1 0 0,1-4-76 0 0,50-78-782 0 0,1-19-2746 0 0,-69 129 3304 0 0,6 32 411 0 0,6-8-80 0 0,2-32-62 0 0,0-1 1 0 0,0 0 0 0 0,2 0-1 0 0,-1 0 1 0 0,1-1 0 0 0,1 1-1 0 0,0-1 1 0 0,1 0-1 0 0,6 8-45 0 0,-10-17-3 0 0,0-1-1 0 0,0 1 0 0 0,0-1 0 0 0,0 0 1 0 0,1 0-1 0 0,-1 0 0 0 0,1 0 1 0 0,-1 0-1 0 0,1-1 0 0 0,-1 1 0 0 0,1-1 1 0 0,-1 1-1 0 0,1-1 0 0 0,-1 0 0 0 0,1 0 1 0 0,0 0-1 0 0,-1 0 0 0 0,1-1 1 0 0,-1 1-1 0 0,1-1 0 0 0,-1 1 0 0 0,1-1 1 0 0,-1 0-1 0 0,0 0 0 0 0,1 0 0 0 0,-1 0 1 0 0,0 0-1 0 0,1-1 0 0 0,-1 1 0 0 0,0-1 1 0 0,0 0-1 0 0,0 1 0 0 0,-1-1 1 0 0,1 0-1 0 0,0 0 4 0 0,10-9-4527 0 0,3-3-1591 0 0</inkml:trace>
  <inkml:trace contextRef="#ctx0" brushRef="#br0" timeOffset="2896.734">1922 418 12816 0 0,'3'8'618'0'0,"28"131"2270"0"0,-11-26 605 0 0,-17-98-1975 0 0,-6-27-726 0 0,10-44-206 0 0,-6 46-714 0 0,1 1-1 0 0,0-1 1 0 0,1 1 0 0 0,0 0-1 0 0,0 0 1 0 0,1 0-1 0 0,0 0 1 0 0,1 1 0 0 0,0 0-1 0 0,0-1 1 0 0,1 2-1 0 0,-1-1 1 0 0,2 1-1 0 0,-1 0 1 0 0,1 0 0 0 0,0 1-1 0 0,1 0 1 0 0,0 0-1 0 0,2-1 129 0 0,6-4-296 0 0,1 1-1 0 0,0 1 0 0 0,0 1 0 0 0,0 0 0 0 0,1 1 0 0 0,0 1 0 0 0,1 1 0 0 0,-1 1 0 0 0,5 0 297 0 0,-7 2-810 0 0,1 1-1 0 0,-1 1 0 0 0,1 1 1 0 0,-1 0-1 0 0,0 1 0 0 0,10 3 811 0 0,-10-3-967 0 0,-1 3-776 0 0,-18 0 1305 0 0,-27 5 1449 0 0,16-6-583 0 0,2-1 62 0 0,0 1 1 0 0,0 0-1 0 0,0 1 0 0 0,0 0 0 0 0,1 1 0 0 0,0 0 0 0 0,0 1 1 0 0,0 1-1 0 0,1-1 0 0 0,0 2 0 0 0,1-1 0 0 0,-1 1 0 0 0,2 1 0 0 0,-1-1 1 0 0,2 2-1 0 0,-2 1-490 0 0,5-5 145 0 0,0-1 0 0 0,1 0 0 0 0,0 1 1 0 0,0-1-1 0 0,1 1 0 0 0,0 0 0 0 0,0 0 1 0 0,1 0-1 0 0,0 0 0 0 0,0 0 0 0 0,0 0 1 0 0,1 0-1 0 0,0 0 0 0 0,1 4-145 0 0,0-9 25 0 0,1 0-1 0 0,-1 0 1 0 0,1-1-1 0 0,0 1 1 0 0,0-1-1 0 0,-1 1 1 0 0,1-1-1 0 0,0 0 1 0 0,0 0-1 0 0,0 1 1 0 0,1-2 0 0 0,-1 1-1 0 0,0 0 1 0 0,0 0-1 0 0,1-1 1 0 0,-1 1-1 0 0,0-1 1 0 0,0 1-1 0 0,1-1 1 0 0,-1 0-1 0 0,1 0 1 0 0,-1 0-1 0 0,0-1 1 0 0,1 1 0 0 0,-1 0-1 0 0,0-1 1 0 0,0 1-1 0 0,1-1 1 0 0,-1 0-1 0 0,0 0 1 0 0,0 0-1 0 0,1 0-24 0 0,8-4 67 0 0,1 0 1 0 0,0-1-1 0 0,-1-1 0 0 0,0 1 0 0 0,-1-2 0 0 0,1 0 0 0 0,-2 0 0 0 0,1 0 0 0 0,-1-1 1 0 0,0-1-1 0 0,0 0-67 0 0,12-12-69 0 0,4-9-123 0 0,-24 30 102 0 0,17 5 73 0 0,12 77 4 0 0,-23-63-83 0 0,-6-13 79 0 0,1-1-1 0 0,-1 0 1 0 0,1 0-1 0 0,-1 0 0 0 0,1 0 1 0 0,1 0-1 0 0,-1 0 1 0 0,0-1-1 0 0,1 1 1 0 0,0-1-1 0 0,0 1 0 0 0,0-1 1 0 0,0 0-1 0 0,3 2 18 0 0,13 1 160 0 0,-13-8-89 0 0,-1 1 0 0 0,0 0 1 0 0,0-1-1 0 0,0 0 0 0 0,0-1 0 0 0,0 1 0 0 0,0-1 0 0 0,-1 0 0 0 0,1 0 0 0 0,-1 0 0 0 0,0 0 0 0 0,0-1 0 0 0,1-1-71 0 0,7-7 107 0 0,-1-2 0 0 0,0 1 0 0 0,-1-1 0 0 0,-1-1 0 0 0,0 0 0 0 0,-1 0 0 0 0,0-1 0 0 0,-1 0 0 0 0,-1 0 0 0 0,-1 0 0 0 0,0-1 0 0 0,1-13-107 0 0,21-68 211 0 0,22-88-595 0 0,-29 95-139 0 0,-20 60 373 0 0,0 27 576 0 0,-3 20 50 0 0,-10 120-476 0 0,7-16-258 0 0,6-97 243 0 0,-1 24 51 0 0,2 1 0 0 0,2 0-1 0 0,3-1 1 0 0,4 13-36 0 0,18 8 10 0 0,-26-68 5 0 0,0 1 1 0 0,1-1-1 0 0,-1 0 0 0 0,0 0 0 0 0,0 0 0 0 0,0 0 1 0 0,1 0-1 0 0,-1-1 0 0 0,0 1 0 0 0,0-1 0 0 0,0 1 1 0 0,0-1-1 0 0,0 0 0 0 0,1 0 0 0 0,-1 0 0 0 0,-1 0 1 0 0,1 0-1 0 0,0 0 0 0 0,0 0 0 0 0,0-1-15 0 0,11-11 72 0 0,0 1 0 0 0,-1-2 0 0 0,-1 0 0 0 0,0 0 0 0 0,-1-1 0 0 0,0 0 0 0 0,-1-1 0 0 0,1-6-72 0 0,37-50-184 0 0,-46 71 110 0 0,-1 1 2 0 0,0 0-6 0 0,9 5-82 0 0,64 102 16 0 0,-71-103 153 0 0,1-1-1 0 0,0 1 0 0 0,1-1 1 0 0,-1 0-1 0 0,1 0 1 0 0,-1-1-1 0 0,1 1 0 0 0,0-1 1 0 0,0 0-1 0 0,0 0 1 0 0,0 0-1 0 0,0 0 0 0 0,0-1 1 0 0,1 1-1 0 0,-1-1 0 0 0,0 0 1 0 0,1-1-1 0 0,-1 1 1 0 0,1-1-1 0 0,-1 0 0 0 0,1 0 1 0 0,-1 0-1 0 0,1 0 1 0 0,2-1-9 0 0,-1-1-18 0 0,-1 1 0 0 0,1-1 0 0 0,-1 1 0 0 0,1-2 0 0 0,-1 1 0 0 0,0 0 0 0 0,0-1-1 0 0,0 0 1 0 0,0-1 0 0 0,0 1 0 0 0,-1-1 0 0 0,4-3 18 0 0,3-24-7363 0 0,-13 20 134 0 0</inkml:trace>
  <inkml:trace contextRef="#ctx0" brushRef="#br0" timeOffset="3309.627">2550 311 16671 0 0,'0'0'382'0'0,"0"0"54"0"0,0 0 20 0 0,0 0-55 0 0,1-1-260 0 0,5-4-104 0 0,0 0 0 0 0,0 1 0 0 0,0 0-1 0 0,0 0 1 0 0,1 1 0 0 0,0-1 0 0 0,0 1-1 0 0,-1 1 1 0 0,2-1 0 0 0,-1 1-1 0 0,7-1-36 0 0,10-2-132 0 0,1 0 0 0 0,0 2 0 0 0,-1 0 0 0 0,1 2 0 0 0,1 1-1 0 0,-1 0 1 0 0,0 2 0 0 0,19 4 132 0 0,-18-2-859 0 0</inkml:trace>
  <inkml:trace contextRef="#ctx0" brushRef="#br0" timeOffset="3693.83">3496 392 14168 0 0,'-17'5'413'0'0,"0"-1"1"0"0,0 2 0 0 0,1 0-1 0 0,0 1 1 0 0,0 1 0 0 0,1 0-1 0 0,0 1 1 0 0,0 1 0 0 0,1 0-1 0 0,0 1 1 0 0,1 0 0 0 0,0 2-1 0 0,1-1 1 0 0,0 1 0 0 0,-6 10-414 0 0,16-20 25 0 0,-1 0-1 0 0,1 0 1 0 0,0 0 0 0 0,0 0 0 0 0,0 0 0 0 0,1 0-1 0 0,-1 0 1 0 0,1 1 0 0 0,0-1 0 0 0,0 1 0 0 0,0-1-1 0 0,0 1 1 0 0,0-1 0 0 0,1 1 0 0 0,0-1 0 0 0,0 1-1 0 0,0-1 1 0 0,0 1 0 0 0,0 0 0 0 0,1-1 0 0 0,-1 1-1 0 0,1-1 1 0 0,0 1 0 0 0,0-1 0 0 0,1 0 0 0 0,-1 1 0 0 0,1-1-1 0 0,-1 0 1 0 0,1 0 0 0 0,0 0 0 0 0,0 0 0 0 0,0 0-1 0 0,2 1-24 0 0,0-3 47 0 0,1 0 0 0 0,0 0 0 0 0,-1-1-1 0 0,1 0 1 0 0,0 1 0 0 0,0-2 0 0 0,-1 1-1 0 0,1-1 1 0 0,0 1 0 0 0,-1-1-1 0 0,1 0 1 0 0,-1-1 0 0 0,1 1 0 0 0,-1-1-1 0 0,0 0 1 0 0,1 0 0 0 0,-1 0 0 0 0,0-1-1 0 0,1-1-46 0 0,11-5 103 0 0,0 0 1 0 0,-1-2-1 0 0,0 0 0 0 0,-1 0 0 0 0,0-2 0 0 0,-1 0 0 0 0,0 0 0 0 0,-1-1 0 0 0,-1 0 0 0 0,0-1 1 0 0,-1-1-1 0 0,2-4-103 0 0,3-11 51 0 0,0-1 0 0 0,-2 0 0 0 0,-2-1 0 0 0,0 0 0 0 0,-3-1 0 0 0,4-27-51 0 0,17-108 472 0 0,-26 122-140 0 0,-3 46-112 0 0,0 1-13 0 0,0 0-74 0 0,0 0-33 0 0,0 2-4 0 0,-10 151-80 0 0,4 208 419 0 0,22-201-14 0 0,-16-156-661 0 0,1 1-1 0 0,0-1 1 0 0,0 0 0 0 0,1 0-1 0 0,-1 0 1 0 0,1 0-1 0 0,0 0 1 0 0,0 0 0 0 0,0-1-1 0 0,0 1 1 0 0,1 0-1 0 0,-1-1 1 0 0,1 0-1 0 0,0 0 1 0 0,0 0 0 0 0,2 2 240 0 0,8-1-8113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57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25 8000 0 0,'0'0'233'0'0,"-1"-1"-9"0"0,-3-2 194 0 0,0 0 0 0 0,-1 1 0 0 0,1-1 0 0 0,-1 1 0 0 0,0 0 1 0 0,1 0-1 0 0,-1 1 0 0 0,0 0 0 0 0,0-1 0 0 0,0 1 0 0 0,0 1 0 0 0,0-1 0 0 0,0 1 0 0 0,-1 0 0 0 0,1 0 0 0 0,0 1 0 0 0,0-1 1 0 0,0 1-1 0 0,0 0 0 0 0,0 0 0 0 0,-1 1-418 0 0,-8 1 366 0 0,0 0 1 0 0,0 1-1 0 0,0 1 0 0 0,1 0 1 0 0,0 1-1 0 0,0 1 0 0 0,0 0 1 0 0,1 0-1 0 0,-4 4-366 0 0,14-10 12 0 0,1 0 0 0 0,-1 0-1 0 0,1 0 1 0 0,-1 0 0 0 0,1 0 0 0 0,0 1 0 0 0,0-1 0 0 0,0 0-1 0 0,0 1 1 0 0,0-1 0 0 0,0 1 0 0 0,0-1 0 0 0,0 1-1 0 0,0 0 1 0 0,1-1 0 0 0,-1 1 0 0 0,1 0 0 0 0,-1-1-1 0 0,1 1 1 0 0,0 0 0 0 0,-1 0 0 0 0,1-1 0 0 0,0 1-1 0 0,0 0 1 0 0,0 0 0 0 0,1 0 0 0 0,-1-1 0 0 0,0 1-1 0 0,1 0 1 0 0,-1-1 0 0 0,1 1 0 0 0,-1 0 0 0 0,1-1 0 0 0,0 1-1 0 0,0 0 1 0 0,0-1 0 0 0,0 1 0 0 0,0-1 0 0 0,0 0-1 0 0,0 1 1 0 0,0-1 0 0 0,1 0 0 0 0,-1 0 0 0 0,0 0-1 0 0,1 1 1 0 0,0-1-12 0 0,72 47-10 0 0,-71-47 12 0 0,0 1-1 0 0,0 0 1 0 0,0 0-1 0 0,0 0 1 0 0,0 0-1 0 0,0 1 1 0 0,-1-1-1 0 0,1 1 1 0 0,-1-1-1 0 0,0 1 1 0 0,0 0-1 0 0,0 0 1 0 0,0 0-1 0 0,0 0 1 0 0,0 1-1 0 0,-1-1 1 0 0,0 0-1 0 0,1 1 1 0 0,-1-1-1 0 0,-1 1 1 0 0,1-1-1 0 0,0 1 1 0 0,-1-1-1 0 0,0 3-1 0 0,0-4 60 0 0,0 1 1 0 0,0 0-1 0 0,0 0 0 0 0,-1-1 0 0 0,1 1 0 0 0,-1 0 0 0 0,0-1 0 0 0,0 1 0 0 0,0-1 0 0 0,0 1 1 0 0,0-1-1 0 0,-1 1 0 0 0,1-1 0 0 0,-1 0 0 0 0,0 1 0 0 0,1-1 0 0 0,-1 0 0 0 0,0 0 1 0 0,0-1-1 0 0,0 1 0 0 0,0 0 0 0 0,-1-1 0 0 0,-1 2-60 0 0,-94 43 940 0 0,91-43-930 0 0,0 0 0 0 0,-1-1-1 0 0,1 0 1 0 0,-1 0 0 0 0,1 0 0 0 0,-1-1-1 0 0,1 0 1 0 0,-1-1 0 0 0,0 0 0 0 0,1 0 0 0 0,-1 0-1 0 0,-4-2-9 0 0,7 2-37 0 0,4 0-155 0 0,1 0-59 0 0,0 0-5 0 0,64-48-7642 0 0,-48 40 6029 0 0</inkml:trace>
  <inkml:trace contextRef="#ctx0" brushRef="#br0" timeOffset="557.955">423 165 11200 0 0,'0'0'256'0'0,"0"0"34"0"0,0 0 20 0 0,0 0-40 0 0,-10 3 677 0 0,-28 10 2595 0 0,-48 26-950 0 0,81-36-2467 0 0,1 0 0 0 0,-1 0 0 0 0,1 1 0 0 0,0-1 0 0 0,0 1 0 0 0,0 0-1 0 0,0 1 1 0 0,1-1 0 0 0,0 0 0 0 0,0 1 0 0 0,0 0 0 0 0,0 0 0 0 0,1 0-1 0 0,-1 0-124 0 0,3 6 122 0 0,1-7-100 0 0,5-3 38 0 0,2-2-34 0 0,-1-1 0 0 0,0 0 0 0 0,0 0 0 0 0,0-1 0 0 0,0 0 0 0 0,-1 0 0 0 0,1 0 0 0 0,-1-1 0 0 0,0 0 0 0 0,0 0 0 0 0,0 0 0 0 0,5-6-26 0 0,24-27 0 0 0,-27 27-78 0 0,-3 6 3 0 0,-5 4-4 0 0,15 20-147 0 0,18 63 1012 0 0,-24-76-711 0 0,-7-7-71 0 0,-1 1 0 0 0,1 0 0 0 0,-1-1 0 0 0,0 1 0 0 0,1-1 0 0 0,-1 0 1 0 0,1 1-1 0 0,0-1 0 0 0,-1 0 0 0 0,1 0 0 0 0,-1 0 0 0 0,1 0 0 0 0,-1 0 0 0 0,1 0 0 0 0,-1-1 0 0 0,1 1 0 0 0,-1 0 0 0 0,1-1 1 0 0,-1 1-1 0 0,1-1 0 0 0,-1 1 0 0 0,0-1 0 0 0,1 0 0 0 0,-1 0 0 0 0,0 0 0 0 0,1 0 0 0 0,-1 0 0 0 0,0 0 0 0 0,0 0 0 0 0,0 0 1 0 0,0 0-5 0 0,2-1-4 0 0,2-5-57 0 0,1 1-1 0 0,-1-1 1 0 0,0 0 0 0 0,-1 0 0 0 0,0 0 0 0 0,0-1 0 0 0,0 1 0 0 0,-1-1 0 0 0,1-4 61 0 0,6-11-352 0 0,15-53-464 0 0,-15 25 432 0 0,-7 30 591 0 0,-2 25 773 0 0,-1 180 929 0 0,2-118-1169 0 0,-2-64-886 0 0,0-2-2 0 0,0 0-44 0 0,0 0-22 0 0,0 0-2 0 0,0 0-129 0 0,-16-9-8344 0 0,10 4 2644 0 0</inkml:trace>
  <inkml:trace contextRef="#ctx0" brushRef="#br0" timeOffset="861.653">486 155 13104 0 0,'0'0'297'0'0,"0"0"39"0"0,7-9 463 0 0,-1 5-358 0 0,1 0 0 0 0,-1 1 1 0 0,1 0-1 0 0,0 0 1 0 0,0 0-1 0 0,1 1 1 0 0,-1 0-1 0 0,0 1 1 0 0,1 0-1 0 0,-1 0 0 0 0,1 0 1 0 0,-1 1-1 0 0,1 0 1 0 0,5 1-442 0 0,27-2 391 0 0,114 3-1483 0 0,-135-1-6067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1:02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9816 0 0,'0'0'222'0'0,"0"0"30"0"0,0 0 19 0 0,0 0 86 0 0,0 0 333 0 0,0 0 144 0 0,0 0 29 0 0,0 0-10 0 0,0 0-70 0 0,0 0-30 0 0,0 0-7 0 0,0 0-48 0 0,0 0-190 0 0,17 0 1373 0 0,147-10 2087 0 0,14 2-2504 0 0,-17 8-1136 0 0,-76 8-713 0 0,-84-8 154 0 0,-1 0-138 0 0,0 0-578 0 0,0 0-254 0 0,0 2-798 0 0,-4 5-3146 0 0,-5-2-1345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05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17 9904 0 0,'13'-8'746'0'0,"-7"4"-508"0"0,17 1 6759 0 0,-21 12-7076 0 0,-4 0 369 0 0,0-1 1 0 0,0 0-1 0 0,-1 0 1 0 0,0-1-1 0 0,-1 1 0 0 0,1 0 1 0 0,-2-1-1 0 0,1 0 0 0 0,-5 6-290 0 0,-1 2 245 0 0,3-8-197 0 0,1 0 0 0 0,0 1 0 0 0,0 0 0 0 0,0 1 0 0 0,1-1 0 0 0,0 1 0 0 0,1 0 0 0 0,0 0 0 0 0,1 1 0 0 0,-1-1 0 0 0,2 1 0 0 0,-1-1 0 0 0,2 1 0 0 0,-1 0-1 0 0,1 0 1 0 0,1 0 0 0 0,-1 0 0 0 0,2 0 0 0 0,-1 0 0 0 0,2 0 0 0 0,-1 0 0 0 0,1-1 0 0 0,1 3-48 0 0,4-1 125 0 0,0 0 0 0 0,1-1 0 0 0,0 0 0 0 0,0 0 0 0 0,1-1 0 0 0,1 0 1 0 0,-1 0-1 0 0,1-1 0 0 0,1 0 0 0 0,-1-1 0 0 0,1-1 0 0 0,1 1 0 0 0,-1-2 0 0 0,1 0 0 0 0,0 0 0 0 0,0-1 0 0 0,1 0 0 0 0,-1-1 0 0 0,1-1 0 0 0,0 0 0 0 0,0 0 0 0 0,3-1-125 0 0,76 8 465 0 0,-45-15-439 0 0,-45 6-108 0 0,0-14-4314 0 0,-5 8 3 0 0,-3-2-2569 0 0</inkml:trace>
  <inkml:trace contextRef="#ctx0" brushRef="#br0" timeOffset="342.102">92 234 12440 0 0,'0'0'281'0'0,"0"0"40"0"0,0 0 22 0 0,0 0-40 0 0,0 0-126 0 0,0 0 227 0 0,0 0 120 0 0,0 0 20 0 0,7 0 559 0 0,231-14 2728 0 0,9-2-3531 0 0,-239 14-173 0 0,-1 0-1212 0 0,-3 2-3919 0 0,-4 0-1277 0 0</inkml:trace>
  <inkml:trace contextRef="#ctx0" brushRef="#br0" timeOffset="761.885">45 65 13328 0 0,'-33'-21'1529'0'0,"46"10"-274"0"0,-1 7-963 0 0,0-1 1 0 0,0 2-1 0 0,0 0 1 0 0,1 0-1 0 0,-1 1 1 0 0,1 1-1 0 0,6 0-292 0 0,193-9 464 0 0,-79 17-437 0 0,-78 5-5328 0 0,-39-7-440 0 0</inkml:trace>
  <inkml:trace contextRef="#ctx0" brushRef="#br0" timeOffset="1051.128">628 238 9584 0 0,'0'0'216'0'0,"-3"14"521"0"0,-19 62 3252 0 0,18-43-1712 0 0,-5 45 241 0 0,9-77-2394 0 0,4 9 1016 0 0,7-48-746 0 0,32-49-622 0 0,-41 83 210 0 0,-1 0-1 0 0,1 1 0 0 0,0 0 1 0 0,0-1-1 0 0,0 1 0 0 0,1 0 0 0 0,-1 0 1 0 0,1 0-1 0 0,0 1 0 0 0,0-1 1 0 0,0 1-1 0 0,0-1 0 0 0,0 1 0 0 0,0 0 1 0 0,1 0-1 0 0,-1 0 0 0 0,1 1 1 0 0,-1-1-1 0 0,1 1 0 0 0,0 0 0 0 0,0 0 1 0 0,-1 0-1 0 0,1 0 0 0 0,0 1 1 0 0,0 0-1 0 0,0 0 0 0 0,0 0 1 0 0,0 0-1 0 0,0 0 0 0 0,-1 1 0 0 0,3 0 19 0 0,-2 2-2 0 0,-1 1-1 0 0,1 0 0 0 0,-1 0 0 0 0,0 0 0 0 0,-1 0 0 0 0,1 0 0 0 0,-1 0 1 0 0,1 1-1 0 0,-1-1 0 0 0,-1 1 0 0 0,1-1 0 0 0,-1 1 0 0 0,0 0 0 0 0,1 4 3 0 0,21 117 2420 0 0,-23-139-2446 0 0,2 0-1 0 0,0 1 0 0 0,0-1 1 0 0,1 0-1 0 0,1 1 0 0 0,0 0 1 0 0,1-1-1 0 0,0 2 0 0 0,1-1 1 0 0,0 1-1 0 0,1-1 0 0 0,6-7 27 0 0,-12 17-11 0 0,1-1 1 0 0,-1 1-1 0 0,0-1 0 0 0,1 1 0 0 0,0 0 0 0 0,0 0 0 0 0,-1 0 0 0 0,1 0 1 0 0,1 0-1 0 0,-1 0 0 0 0,0 1 0 0 0,0-1 0 0 0,1 1 0 0 0,-1-1 0 0 0,0 1 1 0 0,1 0-1 0 0,0 0 0 0 0,-1 0 0 0 0,1 0 0 0 0,-1 0 0 0 0,1 1 0 0 0,0-1 1 0 0,0 1-1 0 0,-1 0 0 0 0,1 0 0 0 0,0 0 0 0 0,0 0 0 0 0,-1 0 0 0 0,1 1 1 0 0,0-1-1 0 0,0 1 0 0 0,-1 0 0 0 0,1-1 0 0 0,0 1 0 0 0,-1 1 0 0 0,1-1 1 0 0,-1 0-1 0 0,0 0 0 0 0,1 1 0 0 0,-1 0 0 0 0,0-1 0 0 0,2 3 11 0 0,32 67 368 0 0,-21-30-72 0 0,-2 7 64 0 0,0-14-197 0 0,-8-30-108 0 0,-4-2 101 0 0,-1-2-228 0 0,1 1 0 0 0,-1-1 0 0 0,0 0 1 0 0,0 1-1 0 0,1-1 0 0 0,-1 1 0 0 0,0-1 0 0 0,1 0 1 0 0,-1 1-1 0 0,1-1 0 0 0,-1 0 0 0 0,0 1 1 0 0,1-1-1 0 0,-1 0 0 0 0,1 0 0 0 0,-1 1 0 0 0,1-1 1 0 0,-1 0-1 0 0,1 0 0 0 0,-1 0 0 0 0,1 0 0 0 0,-1 0 1 0 0,1 0-1 0 0,-1 0 0 0 0,1 0 0 0 0,-1 0 0 0 0,1 0 1 0 0,-1 0-1 0 0,1 0 0 0 0,-1 0 0 0 0,1 0 0 0 0,-1 0 1 0 0,1 0-1 0 0,-1 0 0 0 0,1-1 0 0 0,-1 1 0 0 0,1 0 1 0 0,-1 0-1 0 0,1-1 0 0 0,-1 1 0 0 0,0 0 0 0 0,1-1 1 0 0,-1 1-1 0 0,1 0 0 0 0,-1-1 0 0 0,0 1 0 0 0,1-1 1 0 0,-1 1-1 0 0,0-1 0 0 0,0 1 0 0 0,1 0 0 0 0,-1-1 72 0 0,6-7-1688 0 0</inkml:trace>
  <inkml:trace contextRef="#ctx0" brushRef="#br0" timeOffset="1350.323">1247 266 13968 0 0,'0'0'408'0'0,"0"0"-2"0"0,1 8-244 0 0,17 119 5976 0 0,-5-57-3845 0 0,-4-39-1746 0 0,-9-30-543 0 0,0-1-197 0 0,0 0-95 0 0,4-7-6427 0 0,-1 0-479 0 0</inkml:trace>
  <inkml:trace contextRef="#ctx0" brushRef="#br0" timeOffset="1602.675">1254 180 13072 0 0,'0'0'382'0'0,"0"0"0"0"0,0 0-226 0 0,0 0-60 0 0,0 0 0 0 0,0 0 0 0 0,11 13 376 0 0,16 17-234 0 0,-21-25-300 0 0</inkml:trace>
  <inkml:trace contextRef="#ctx0" brushRef="#br0" timeOffset="1958.521">1692 214 16152 0 0,'-11'-2'1231'0'0,"-86"19"499"0"0,94-17-1666 0 0,-1 0 1 0 0,1 0 0 0 0,0 1-1 0 0,-1-1 1 0 0,1 1-1 0 0,0 0 1 0 0,0 0 0 0 0,0 0-1 0 0,0 0 1 0 0,0 1-1 0 0,0-1 1 0 0,0 1-1 0 0,0 0 1 0 0,1 0 0 0 0,-1 0-1 0 0,0 0 1 0 0,1 0-1 0 0,0 1 1 0 0,-1-1 0 0 0,1 1-1 0 0,0-1 1 0 0,0 1-1 0 0,1 0 1 0 0,-1 0 0 0 0,1 0-1 0 0,-1 0 1 0 0,1 0-1 0 0,0 0 1 0 0,0 0 0 0 0,0 0-1 0 0,0 0 1 0 0,1 1-1 0 0,-1-1 1 0 0,1 0 0 0 0,0 1-1 0 0,0-1 1 0 0,0 0-1 0 0,1 1-64 0 0,74 94 75 0 0,-23-39-10 0 0,-52-58-37 0 0,1 0-1 0 0,0-1 0 0 0,-1 1 1 0 0,1 0-1 0 0,0 0 1 0 0,-1-1-1 0 0,1 1 0 0 0,-1 0 1 0 0,1 0-1 0 0,-1 0 1 0 0,1 0-1 0 0,-1 0 0 0 0,0 0 1 0 0,1 0-1 0 0,-1 0 1 0 0,0-1-1 0 0,0 1 0 0 0,0 0 1 0 0,0 0-1 0 0,0 0 0 0 0,0 0 1 0 0,0 0-1 0 0,0 0 1 0 0,0 0-1 0 0,0 0 0 0 0,0 0 1 0 0,-1 0-1 0 0,1 0 1 0 0,0 0-1 0 0,-1 0 0 0 0,1 0 1 0 0,-1 0-1 0 0,1 0 0 0 0,-1 0 1 0 0,1-1-1 0 0,-1 1 1 0 0,0 0-1 0 0,1 0 0 0 0,-1-1 1 0 0,0 1-1 0 0,1 0 1 0 0,-1-1-1 0 0,0 1 0 0 0,0-1 1 0 0,0 1-1 0 0,0-1 0 0 0,0 0 1 0 0,0 1-1 0 0,1-1 1 0 0,-1 0-1 0 0,-1 1-27 0 0,-1 1 135 0 0,-75 19 639 0 0,42-14-772 0 0,-11-4-1934 0 0,41-5 393 0 0,4 0-4275 0 0,-1-2-540 0 0</inkml:trace>
  <inkml:trace contextRef="#ctx0" brushRef="#br0" timeOffset="2243.578">2031 192 15632 0 0,'0'0'356'0'0,"0"0"49"0"0,0 0 21 0 0,0 0-42 0 0,-2 0-250 0 0,-7 0 46 0 0,-1 0 0 0 0,0 1 0 0 0,1 0 0 0 0,-1 0 0 0 0,1 1 0 0 0,0 1 0 0 0,-1-1 1 0 0,1 2-1 0 0,0-1 0 0 0,1 1 0 0 0,-1 0 0 0 0,1 1 0 0 0,-7 5-180 0 0,14-9 10 0 0,-1 0 0 0 0,1 1-1 0 0,0-1 1 0 0,-1 1 0 0 0,1 0-1 0 0,0-1 1 0 0,0 1 0 0 0,0 0 0 0 0,0-1-1 0 0,1 1 1 0 0,-1 0 0 0 0,0 0 0 0 0,1 0-1 0 0,-1 0 1 0 0,1 0 0 0 0,0 0 0 0 0,0 0-1 0 0,-1 0 1 0 0,1 0 0 0 0,1 0 0 0 0,-1 0-1 0 0,0 0 1 0 0,0 0 0 0 0,1-1 0 0 0,-1 1-1 0 0,1 0 1 0 0,0 0 0 0 0,-1 0-1 0 0,1 0 1 0 0,0 0 0 0 0,0-1 0 0 0,1 2-10 0 0,43 51 278 0 0,-42-50-227 0 0,79 63 629 0 0,-53-33-16 0 0,-28-33-612 0 0,0 0 0 0 0,0 0 0 0 0,0 1 0 0 0,0-1 0 0 0,0 0 0 0 0,0 1 0 0 0,0-1 0 0 0,0 1 0 0 0,-1-1 0 0 0,1 1-1 0 0,0-1 1 0 0,-1 1 0 0 0,0 0 0 0 0,1-1 0 0 0,-1 1 0 0 0,0 0 0 0 0,0-1 0 0 0,0 1 0 0 0,0 0 0 0 0,0-1 0 0 0,0 1 0 0 0,0 0-1 0 0,-1-1 1 0 0,1 1 0 0 0,0 0 0 0 0,-1-1 0 0 0,1 1 0 0 0,-1-1 0 0 0,0 1 0 0 0,0-1 0 0 0,0 1 0 0 0,1-1 0 0 0,-1 0-1 0 0,0 1 1 0 0,-1-1 0 0 0,1 0 0 0 0,0 0 0 0 0,0 0 0 0 0,-1 1 0 0 0,1-1 0 0 0,0-1 0 0 0,-1 1 0 0 0,1 0 0 0 0,-1 0 0 0 0,1 0-1 0 0,-1-1 1 0 0,1 1 0 0 0,-1-1 0 0 0,-1 1-52 0 0,-158 29 575 0 0,141-28-915 0 0,-22 2-353 0 0,18-11-2641 0 0,21 3 1717 0 0,2 3-14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1:03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10016 0 0,'-15'9'1154'0'0,"14"-8"-607"0"0,1-1 162 0 0,0 0 25 0 0,0 0-17 0 0,0 0-77 0 0,64 23 3960 0 0,12-22-2182 0 0,45-11 30 0 0,-73 7-1969 0 0,160 1 314 0 0,-86 5-1378 0 0,-97 5-2510 0 0,-13-8 1519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1:01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78 463 10824 0 0,'-12'-2'813'0'0,"-30"-2"71"0"0,24 4 2400 0 0,17 0-2579 0 0,1 0-8 0 0,0 0-38 0 0,0 0-158 0 0,0 0-70 0 0,-5 4 1877 0 0,13 0-2086 0 0,0 0-1 0 0,0-1 1 0 0,0 0-1 0 0,0 0 1 0 0,1-1 0 0 0,-1 0-1 0 0,1 0 1 0 0,-1-1-1 0 0,1 0 1 0 0,1 0-222 0 0,0 0 131 0 0,38 4 134 0 0,0-3 1 0 0,0-1 0 0 0,41-6-266 0 0,34 2-1845 0 0,-94 3-786 0 0,-13 0 816 0 0</inkml:trace>
  <inkml:trace contextRef="#ctx0" brushRef="#br0" timeOffset="602.919">638 186 10384 0 0,'0'0'301'0'0,"1"-1"4"0"0,31-9 4071 0 0,-31 10-3726 0 0,6 3 331 0 0,34 11 325 0 0,93 82 630 0 0,-21-19-569 0 0,-102-67-1255 0 0,-1 1 0 0 0,0 0 0 0 0,-1 0 0 0 0,0 1-1 0 0,-1 1 1 0 0,0-1 0 0 0,-1 2 0 0 0,0-1 0 0 0,-1 0 0 0 0,-1 1 0 0 0,4 14-112 0 0,-7-22 4 0 0,0-1 22 0 0,0 1 1 0 0,0 0 0 0 0,-1 0-1 0 0,1 0 1 0 0,-1 0-1 0 0,0 0 1 0 0,-1 0-1 0 0,0 0 1 0 0,0 0 0 0 0,0 0-1 0 0,-1 0 1 0 0,0 0-1 0 0,0 0 1 0 0,0 0-1 0 0,-1 0 1 0 0,1 0 0 0 0,-2 1-27 0 0,-3 0 24 0 0,0 0 0 0 0,0-1 0 0 0,0 0 1 0 0,-1 0-1 0 0,1-1 0 0 0,-1 0 1 0 0,-1 0-1 0 0,1 0 0 0 0,-1-1 0 0 0,0 0 1 0 0,0-1-1 0 0,0 1 0 0 0,0-2 1 0 0,-1 1-1 0 0,1-1 0 0 0,-1-1 0 0 0,0 1 1 0 0,1-1-1 0 0,-1-1 0 0 0,0 0 1 0 0,0 0-1 0 0,1 0 0 0 0,-1-1 0 0 0,0-1 1 0 0,1 0-1 0 0,-1 0 0 0 0,1 0 1 0 0,-3-2-25 0 0,8 3 12 0 0,1 0 0 0 0,0-1 0 0 0,0 1 1 0 0,-1-1-1 0 0,1 1 0 0 0,0-1 0 0 0,1 1 0 0 0,-1-1 1 0 0,0 0-1 0 0,0 0 0 0 0,1 0 0 0 0,-1 0 1 0 0,1-1-1 0 0,0 1 0 0 0,-1 0 0 0 0,1 0 1 0 0,0-1-1 0 0,0 1 0 0 0,1-1 0 0 0,-1 1 0 0 0,0-1 1 0 0,1 1-1 0 0,0-1 0 0 0,-1 1 0 0 0,1-1 1 0 0,0 0-1 0 0,0 1 0 0 0,0-1 0 0 0,1-1-12 0 0,25-53 251 0 0,-14 41-184 0 0,2 0-1 0 0,0 1 1 0 0,0 1-1 0 0,1 0 1 0 0,1 1 0 0 0,12-7-67 0 0,7-7 21 0 0,89-69-98 0 0,-113 87 107 0 0,-1 1 0 0 0,-1-1 1 0 0,1-1-1 0 0,-1 0 0 0 0,-1 0 0 0 0,0-1 0 0 0,0 0 1 0 0,-1 0-1 0 0,-1 0 0 0 0,0-1 0 0 0,0 0 1 0 0,0-5-31 0 0,32-62 154 0 0,-28-11-154 0 0,-11 67-1785 0 0,-23 4-5219 0 0,14 18-174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0:50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1044 14312 0 0,'0'0'322'0'0,"0"0"45"0"0,0 0 21 0 0,6 6 89 0 0,29 25 1074 0 0,-28-29-966 0 0,0 0-163 0 0,1 0 0 0 0,-1 0 0 0 0,0 0 0 0 0,0-1 0 0 0,1 0 0 0 0,-1 0 0 0 0,0-1 0 0 0,1 0 0 0 0,-1-1 0 0 0,6 0-422 0 0,79-25 1057 0 0,-82 23-965 0 0,-5 1-79 0 0,0 1 1 0 0,0-1 0 0 0,-1 0 0 0 0,1 0-1 0 0,0 0 1 0 0,-1-1 0 0 0,0 1 0 0 0,1-1 0 0 0,-1 0-1 0 0,0-1 1 0 0,-1 1 0 0 0,1-1 0 0 0,0 1-1 0 0,-1-1 1 0 0,0 0 0 0 0,0 0 0 0 0,2-5-14 0 0,0-2 26 0 0,-4 10-18 0 0,0 0 0 0 0,0-1 0 0 0,0 1 0 0 0,0-1 0 0 0,0 0 0 0 0,-1 1 0 0 0,1-1 0 0 0,0 0 0 0 0,-1 1 0 0 0,0-1 0 0 0,1 0 0 0 0,-1 0 0 0 0,0 1 0 0 0,0-1 0 0 0,0 0 0 0 0,0 0 0 0 0,0 0 0 0 0,0 1 0 0 0,-1-1 0 0 0,1 0 0 0 0,-1 0 0 0 0,1 1 0 0 0,-1-1 0 0 0,1 0 0 0 0,-1 1 0 0 0,0-1 0 0 0,0 1 0 0 0,0-1 0 0 0,0 1 0 0 0,0-1 0 0 0,-1 0-8 0 0,-1-1 0 0 0,0 0 0 0 0,0 1-1 0 0,-1-1 1 0 0,1 1 0 0 0,-1 0-1 0 0,0 0 1 0 0,0 0 0 0 0,0 0 0 0 0,0 1-1 0 0,0-1 1 0 0,0 1 0 0 0,0 0-1 0 0,0 0 1 0 0,0 1 0 0 0,0-1 0 0 0,-1 1-1 0 0,1 0 1 0 0,0 0 0 0 0,0 1-1 0 0,0-1 1 0 0,-1 1 0 0 0,1 0-1 0 0,0 0 1 0 0,0 0 0 0 0,0 0 0 0 0,0 1-1 0 0,-2 0 1 0 0,-2 2 3 0 0,0 0 0 0 0,1 0 0 0 0,-1 0 1 0 0,1 1-1 0 0,0 0 0 0 0,0 0 0 0 0,0 1 0 0 0,1 0 0 0 0,0 0 0 0 0,0 0 0 0 0,0 1 0 0 0,1 0 0 0 0,-1 2-3 0 0,2-4 48 0 0,1 1-1 0 0,1-1 1 0 0,-1 0 0 0 0,1 1-1 0 0,0 0 1 0 0,0-1-1 0 0,0 1 1 0 0,1 0 0 0 0,0 0-1 0 0,0 0 1 0 0,1 0-1 0 0,-1 0 1 0 0,1 0 0 0 0,1 0-1 0 0,-1 0 1 0 0,1 0-1 0 0,0 0 1 0 0,0 0 0 0 0,1 0-1 0 0,0 1-47 0 0,0-2 48 0 0,-1 0 0 0 0,1 0-1 0 0,0 0 1 0 0,1-1 0 0 0,-1 1 0 0 0,1-1-1 0 0,0 1 1 0 0,0-1 0 0 0,0 0-1 0 0,1 0 1 0 0,0 0 0 0 0,-1 0 0 0 0,1-1-1 0 0,2 1-47 0 0,1 0 28 0 0,1-2 1 0 0,-1 1-1 0 0,1-1 0 0 0,0 0 0 0 0,0-1 1 0 0,0 0-1 0 0,-1 0 0 0 0,1-1 0 0 0,0 0 1 0 0,0 0-1 0 0,0-1 0 0 0,0 0 0 0 0,6-2-28 0 0,10 1 56 0 0,141-37-1033 0 0,-139 32-166 0 0,-1-6-44 0 0</inkml:trace>
  <inkml:trace contextRef="#ctx0" brushRef="#br0" timeOffset="335.279">95 404 13912 0 0,'0'0'406'0'0,"0"0"-4"0"0,0 0-152 0 0,0 0 318 0 0,0 0 168 0 0,2 0 31 0 0,153 1 5330 0 0,3 0-6064 0 0,-136 1-398 0 0,0-1-6004 0 0,-12-1-700 0 0</inkml:trace>
  <inkml:trace contextRef="#ctx0" brushRef="#br0" timeOffset="907.435">594 183 12240 0 0,'0'0'357'0'0,"0"0"-2"0"0,13-6 2659 0 0,113 30 747 0 0,-120-23-3661 0 0,-1 0-1 0 0,1 1 1 0 0,-1-1 0 0 0,0 1-1 0 0,1 0 1 0 0,-1 1-1 0 0,0-1 1 0 0,0 1-1 0 0,-1 0 1 0 0,1 1-1 0 0,-1-1 1 0 0,1 1-1 0 0,-1-1 1 0 0,0 1-1 0 0,0 1 1 0 0,-1-1-1 0 0,1 0 1 0 0,-1 1 0 0 0,0 0-1 0 0,0 0 1 0 0,-1 0-1 0 0,1 0 1 0 0,0 3-100 0 0,-12 29 634 0 0,6-29-582 0 0,-1 0-1 0 0,0-1 0 0 0,-1 1 0 0 0,0-1 1 0 0,0 1-1 0 0,0-2 0 0 0,-1 1 0 0 0,0 0 1 0 0,0-1-1 0 0,-1 0 0 0 0,0-1 0 0 0,0 1 1 0 0,0-1-1 0 0,-7 3-51 0 0,0 2 54 0 0,-100 69 530 0 0,145-73 592 0 0,96-20-688 0 0,-78 12-535 0 0,-1 0-1139 0 0,-17-5-2583 0 0,-22 3 2283 0 0</inkml:trace>
  <inkml:trace contextRef="#ctx0" brushRef="#br0" timeOffset="1719.729">1461 115 12672 0 0,'14'-13'1466'0'0,"-13"12"-1039"0"0,-1 1 140 0 0,0 0 29 0 0,0 0-26 0 0,0 0-122 0 0,0 0-52 0 0,0 0-11 0 0,0 0-34 0 0,-12 37 690 0 0,-42 77 1111 0 0,21-61-1240 0 0,-16 0-98 0 0,-43 11-196 0 0,88-62-596 0 0,-7 4 42 0 0,0-1-1 0 0,0 0 0 0 0,-1 0 1 0 0,0-2-1 0 0,1 1 0 0 0,-1-2 1 0 0,0 1-1 0 0,-1-2 0 0 0,-3 1-63 0 0,11-2 22 0 0,1 0 0 0 0,0 0 0 0 0,-1 0 0 0 0,1-1 0 0 0,0 0 0 0 0,0 0 0 0 0,0 0 0 0 0,-1 0 0 0 0,1-1 0 0 0,0 1 0 0 0,0-1 0 0 0,1 0 0 0 0,-1 0 0 0 0,-1-1-22 0 0,-17-22 204 0 0,6-21-204 0 0,16 39 0 0 0,0 0 0 0 0,0 0 0 0 0,1-1 0 0 0,-1 1 0 0 0,2 0 0 0 0,-1 0 0 0 0,1 0 0 0 0,0 0 0 0 0,0 0 0 0 0,1 1 0 0 0,0-1 0 0 0,0 1 0 0 0,3-5 0 0 0,-1 4-18 0 0,0 0-1 0 0,0 0 0 0 0,0 1 1 0 0,1 0-1 0 0,0 0 0 0 0,0 0 1 0 0,0 1-1 0 0,1 0 0 0 0,0 0 1 0 0,0 1-1 0 0,4-3 19 0 0,46-10-21 0 0,-15 48-225 0 0,21 35 246 0 0,-38-33 0 0 0,-15-13 0 0 0,-4 9 54 0 0,-2-19-33 0 0,-4 9 92 0 0,0-7-10 0 0,10 9 68 0 0,13-7-33 0 0,8-9-848 0 0,-10-6-3253 0 0,-15-1 2572 0 0</inkml:trace>
  <inkml:trace contextRef="#ctx0" brushRef="#br0" timeOffset="3545.627">1578 530 8232 0 0,'0'0'182'0'0,"0"0"29"0"0,0 0 14 0 0,0 0 67 0 0,0 0 232 0 0,0 0 99 0 0,0 0 17 0 0,0 0-12 0 0,0 0-77 0 0,0 0-37 0 0,0 0-8 0 0,0 0-22 0 0,-13 6 960 0 0,-14 13 531 0 0,17-11-1351 0 0,10-7-464 0 0,0-1-5 0 0,0 0-22 0 0,0 0-5 0 0,0 0 0 0 0,-8 3 1104 0 0,7 0-1205 0 0,0-3 29 0 0,1 0 19 0 0,0 0-9 0 0,0 0-2 0 0,0 0 0 0 0,0 0 0 0 0,0 0 2 0 0,0 0 6 0 0,0 0 4 0 0,0 0-4 0 0,1 0 2 0 0,4 0-47 0 0,0 0 26 0 0,-3 1 13 0 0,3 0 3 0 0,14-3 7 0 0,-18 2-23 0 0,-1 0 11 0 0,0 0-25 0 0,0-3-87 0 0,0 1 23 0 0,0 1-7 0 0,1 1 64 0 0,2 0-22 0 0,1 0 1 0 0,-2 0 32 0 0,0 0-49 0 0,-1 0-58 0 0,2 0 48 0 0,-2-3 16 0 0,-1 3 9 0 0,0-1-1 0 0,0 1 0 0 0,-1-1 1 0 0,1 1-1 0 0,0 0 0 0 0,0-1 0 0 0,0 1 1 0 0,-1-1-1 0 0,1 1 0 0 0,0-1 1 0 0,0 1-1 0 0,-1 0 0 0 0,1-1 1 0 0,0 1-1 0 0,-1-1 0 0 0,1 1 1 0 0,0 0-1 0 0,-1 0 0 0 0,1-1 0 0 0,-1 1 1 0 0,1 0-1 0 0,0-1 0 0 0,-1 1 1 0 0,1 0-1 0 0,-1 0 0 0 0,1 0 1 0 0,-1 0-1 0 0,1-1 0 0 0,-1 1 0 0 0,1 0 1 0 0,-1 0-1 0 0,1 0 0 0 0,-1 0 1 0 0,1 0-1 0 0,-1 0 0 0 0,1 0 1 0 0,-1 0-1 0 0,1 1 0 0 0,-1-1 0 0 0,1 0 1 0 0,-1 0-1 0 0,1 0 0 0 0,0 0 1 0 0,-1 1-1 0 0,1-1 0 0 0,-1 0 1 0 0,1 0-1 0 0,0 1 0 0 0,-1-1 0 0 0,1 0 1 0 0,-1 1-1 0 0,1-1 0 0 0,0 1-8 0 0,-3-1 11 0 0,-9 5 113 0 0,-8 10 85 0 0,7-4-209 0 0,10-8 0 0 0,0 6 0 0 0,4 1 0 0 0,4 2 0 0 0,14 22 0 0 0,-12-24 0 0 0,1-1 0 0 0,-1 0 0 0 0,0 1 0 0 0,1 0 0 0 0,-1-1 11 0 0,-6-6 32 0 0,2 3-21 0 0,-3-4-3 0 0,0 0-1 0 0,0-1 0 0 0,0 1 1 0 0,-1-1-1 0 0,1 1 0 0 0,0 0 0 0 0,-1-1 1 0 0,1 1-1 0 0,-1-1 0 0 0,0 1 1 0 0,1-1-1 0 0,-1 1 0 0 0,0-1 0 0 0,0 1 1 0 0,0-1-1 0 0,0 0 0 0 0,0 1 1 0 0,0-1-1 0 0,0 0 0 0 0,-1 0 1 0 0,1 0-1 0 0,0 0 0 0 0,-1 0 0 0 0,1 0 1 0 0,0 0-1 0 0,-1-1 0 0 0,1 1 1 0 0,-1 0-1 0 0,0-1 0 0 0,1 1 1 0 0,-1-1-1 0 0,1 0 0 0 0,-1 1 0 0 0,0-1 1 0 0,1 0-1 0 0,-1 0-18 0 0,-110-5 265 0 0,33-9-201 0 0,25 0-992 0 0,35 9-2333 0 0,19 5-3429 0 0</inkml:trace>
  <inkml:trace contextRef="#ctx0" brushRef="#br0" timeOffset="4366.931">1800 703 12096 0 0,'0'0'273'0'0,"0"0"40"0"0,0 0 21 0 0,0 0-44 0 0,-15 2 2501 0 0,10 1-2467 0 0,0-1-1 0 0,0 1 1 0 0,1 0 0 0 0,0 0 0 0 0,-1 0 0 0 0,1 1-1 0 0,0-1 1 0 0,1 1 0 0 0,-1 0 0 0 0,1 0 0 0 0,-1 0-1 0 0,1 1 1 0 0,1-1 0 0 0,-1 1-324 0 0,-25 48 1261 0 0,28-52-1111 0 0,0 0-135 0 0,-1-1 1 0 0,1 1-1 0 0,0-1 1 0 0,-1 1-1 0 0,1 0 0 0 0,0-1 1 0 0,0 1-1 0 0,0 0 1 0 0,-1-1-1 0 0,1 1 1 0 0,0 0-1 0 0,0-1 1 0 0,0 1-1 0 0,0 0 1 0 0,0-1-1 0 0,0 1 1 0 0,0 0-1 0 0,0-1 1 0 0,1 1-1 0 0,-1 0 1 0 0,0-1-1 0 0,0 1 1 0 0,0-1-1 0 0,1 1 1 0 0,-1 0-1 0 0,0-1 1 0 0,1 1-1 0 0,-1-1 1 0 0,1 1-1 0 0,-1-1 1 0 0,0 1-1 0 0,1-1 1 0 0,-1 1-1 0 0,1-1 0 0 0,-1 1 1 0 0,1-1-1 0 0,0 0 1 0 0,-1 1-1 0 0,1-1 1 0 0,-1 0-1 0 0,1 1 1 0 0,0-1-1 0 0,-1 0 1 0 0,1 0-1 0 0,0 0 1 0 0,-1 1-1 0 0,1-1 1 0 0,0 0-1 0 0,-1 0 1 0 0,1 0-1 0 0,0 0 1 0 0,-1 0-1 0 0,1 0 1 0 0,0-1-16 0 0,3 1 19 0 0,0-1 0 0 0,1 1 1 0 0,-1-1-1 0 0,0 0 0 0 0,0-1 0 0 0,0 1 1 0 0,0-1-1 0 0,0 0 0 0 0,0 0 1 0 0,-1 0-1 0 0,1 0 0 0 0,0 0 1 0 0,-1-1-1 0 0,0 0 0 0 0,0 0 0 0 0,0 0 1 0 0,0 0-1 0 0,0 0 0 0 0,0-1 1 0 0,-1 1-1 0 0,1-2-19 0 0,11-75 181 0 0,-5 57-199 0 0,-9 22-73 0 0,0 1-8 0 0,4 12 3 0 0,-1-1 112 0 0,2 0 60 0 0,1 10 12 0 0,-5-19-25 0 0,1-1 22 0 0,0 1-65 0 0,0 0 0 0 0,0 0 0 0 0,0 0 0 0 0,1-1 0 0 0,-1 1 0 0 0,0-1 0 0 0,1 1-1 0 0,0-1 1 0 0,-1 0 0 0 0,1 0 0 0 0,0 0 0 0 0,-1 0 0 0 0,1-1 0 0 0,0 1 0 0 0,0-1-1 0 0,0 0 1 0 0,0 1 0 0 0,-1-1 0 0 0,1 0 0 0 0,0-1 0 0 0,0 1 0 0 0,0-1 0 0 0,0 1 0 0 0,0-1-20 0 0,3-2 19 0 0,-2 2-2 0 0,0 0-1 0 0,0-1 0 0 0,0 0 1 0 0,0 0-1 0 0,0 0 0 0 0,0 0 0 0 0,-1 0 1 0 0,1-1-1 0 0,-1 1 0 0 0,0-1 0 0 0,0 0 1 0 0,0 0-1 0 0,0-1 0 0 0,0 1 1 0 0,1-3-17 0 0,18-65 66 0 0,-16 14-338 0 0,1-86-284 0 0,-23 191 835 0 0,6 31-2 0 0,4 39 59 0 0,7-95-253 0 0,3-2-46 0 0,-3-19-158 0 0,-1-2-190 0 0,0 0-75 0 0,0 0-994 0 0,0 0-4096 0 0,0 0-1753 0 0</inkml:trace>
  <inkml:trace contextRef="#ctx0" brushRef="#br0" timeOffset="4659.148">1880 623 16783 0 0,'0'0'382'0'0,"0"0"54"0"0,0 0 22 0 0,0 0-46 0 0,1 0-268 0 0,43-9 1191 0 0,0 3 0 0 0,1 1-1 0 0,-1 3 1 0 0,25 2-1335 0 0,4 3-1899 0 0,-57-3-6012 0 0</inkml:trace>
  <inkml:trace contextRef="#ctx0" brushRef="#br0" timeOffset="9644.494">2194 73 7512 0 0,'0'0'166'0'0,"0"0"29"0"0,0 0 13 0 0,4-6 7 0 0,2-16 72 0 0,2-6 4762 0 0,-1 11 1726 0 0,-6 17-6700 0 0,-1 0-6 0 0,0 0-5 0 0,0 0 0 0 0,11 23 320 0 0,-10-21-304 0 0,-1-2-2 0 0,0 0-12 0 0,0 27 206 0 0,0-25-197 0 0,0 14 58 0 0,-2 39 187 0 0,-12 11 48 0 0,7-29-128 0 0,2 32 198 0 0,4-61-428 0 0,-2 29 129 0 0,-6-22-22 0 0,9-13-63 0 0,-10 26 74 0 0,-2-11-43 0 0,11-17-54 0 0,-2 6-21 0 0,2 0 2 0 0,2 4 4 0 0,0-8 59 0 0,-1-2-6 0 0,12 9 6 0 0,-10-8-64 0 0,0 0 0 0 0,0 0 1 0 0,0 0-1 0 0,0 0 0 0 0,0 0 0 0 0,1 0 1 0 0,-1-1-1 0 0,0 1 0 0 0,0-1 0 0 0,1 1 1 0 0,-1-1-1 0 0,0 0 0 0 0,1 0 0 0 0,-1 0 1 0 0,0 0-1 0 0,1 0 0 0 0,-1-1 0 0 0,0 1 1 0 0,1-1-1 0 0,-1 0 0 0 0,0 1 0 0 0,0-1 1 0 0,1 0-12 0 0,39-8 158 0 0,63-9-34 0 0,-16 18-145 0 0,2 0-3359 0 0,-78-2 1733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11:20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195 391 8328 0 0,'-48'6'670'0'0,"51"-12"1684"0"0,-18-3 828 0 0,12 6-2991 0 0,1 1 0 0 0,-1-2-1 0 0,1 1 1 0 0,0 0 0 0 0,0 0-1 0 0,1-1 1 0 0,-1 1 0 0 0,0-1-1 0 0,1 1 1 0 0,0-1 0 0 0,0 0-1 0 0,0 1 1 0 0,1-1 0 0 0,-1 0-1 0 0,1 0 1 0 0,0 1 0 0 0,0-1-1 0 0,0-3-190 0 0,-2-14 281 0 0,-4-53 1042 0 0,2 24-856 0 0,-7-41 879 0 0,12 32 486 0 0,4 42-320 0 0,9 20-1496 0 0,-13-3-15 0 0,-1 1-1 0 0,1 0 1 0 0,0 0-1 0 0,0 0 0 0 0,0 0 1 0 0,-1 0-1 0 0,1 0 1 0 0,0 0-1 0 0,-1 0 1 0 0,1 0-1 0 0,-1 1 0 0 0,0-1 1 0 0,1 0-1 0 0,-1 0 1 0 0,0 0-1 0 0,1 1 1 0 0,-1-1-1 0 0,0 0 0 0 0,0 0 1 0 0,0 0-1 0 0,0 1 1 0 0,0-1-1 0 0,-1 0 1 0 0,1 0-1 0 0,0 1 0 0 0,-1-1 1 0 0,1 0-1 0 0,-1 1 0 0 0,4 35 156 0 0,3 0 4 0 0,-10 11-1 0 0,20 22 105 0 0,-13-36-131 0 0,-2-32-132 0 0,1 0-1 0 0,-1 1 1 0 0,1-1 0 0 0,-1 0-1 0 0,0 1 1 0 0,0-1-1 0 0,0 1 1 0 0,0-1 0 0 0,0 1-1 0 0,-1-1 1 0 0,1 1-1 0 0,-1 0 1 0 0,1-1 0 0 0,-1 1-1 0 0,0-1 1 0 0,0 1-1 0 0,-1 0 1 0 0,1-1 0 0 0,0 1-1 0 0,-1 0 0 0 0,-4 68 94 0 0,-15-19 39 0 0,13 0 48 0 0,0 8 83 0 0,4 22-253 0 0,9-45 136 0 0,-11-10 267 0 0,3-18-108 0 0,3-8-296 0 0,0-1 0 0 0,0 0 0 0 0,0 0 0 0 0,0 0 0 0 0,0 0 0 0 0,0 0 0 0 0,0 0 0 0 0,0 0 0 0 0,0 0 0 0 0,1-1 0 0 0,-1 1 0 0 0,0 0 0 0 0,0-1 1 0 0,0 1-1 0 0,0 0 0 0 0,0-1 0 0 0,0 1 0 0 0,0-1 0 0 0,-1 0 0 0 0,1 1 0 0 0,0-1 0 0 0,0 0 0 0 0,0 1 0 0 0,-1-1 0 0 0,1 0 0 0 0,0 0 1 0 0,0 0-1 0 0,-1 0 0 0 0,1 0 0 0 0,-1 0 0 0 0,1 0 0 0 0,-1 0 0 0 0,0 0 0 0 0,1 0 0 0 0,-1 0 0 0 0,0 0 0 0 0,1 0 0 0 0,-1 0 0 0 0,0 0 0 0 0,0 0 1 0 0,0 0-1 0 0,0 0 0 0 0,0 0 0 0 0,0-1 0 0 0,-1 1-10 0 0,9-6 53 0 0,-3-13-53 0 0,6 1-401 0 0,11 3-2680 0 0,-21 15 2259 0 0,3 0-7 0 0,28-2-886 0 0,-30 3 851 0 0,-2 0 4 0 0,0 0 16 0 0,0 0 4 0 0,11 14-2191 0 0,-5 7 2853 0 0,8 3 1360 0 0,-3-8 1555 0 0,-12-15-2423 0 0,1-1 8 0 0,0 0-2 0 0,0 0-28 0 0,1 1-187 0 0,-1 0-1 0 0,1 0 1 0 0,-1 0 0 0 0,0 0 0 0 0,0 0 0 0 0,0 0 0 0 0,1 0 0 0 0,-1 0-1 0 0,0 0 1 0 0,0 0 0 0 0,0 0 0 0 0,0 0 0 0 0,-1 0 0 0 0,1 0 0 0 0,0 0-1 0 0,0 0 1 0 0,0 0 0 0 0,-1 0 0 0 0,1-1 0 0 0,-1 1 0 0 0,1 0 0 0 0,-1 0-1 0 0,1 0 1 0 0,-1 0 0 0 0,1 0 0 0 0,-1-1 0 0 0,0 1 0 0 0,1 0 0 0 0,-1-1-1 0 0,0 1 1 0 0,0 0-105 0 0,-84 12 1625 0 0,64-13-1475 0 0,-90 4 803 0 0,73-11-305 0 0,36 6-512 0 0,25-10 208 0 0,2 2-317 0 0,1 2 0 0 0,-1 0-1 0 0,1 2 1 0 0,1 1 0 0 0,-1 1-1 0 0,1 1 1 0 0,-1 2 0 0 0,1 0-1 0 0,21 4-26 0 0,22 8-96 0 0,-44-1-312 0 0,-24-10 232 0 0,10 12-4357 0 0,-11-12 3074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1:37.614"/>
    </inkml:context>
    <inkml:brush xml:id="br0">
      <inkml:brushProperty name="width" value="0.05" units="cm"/>
      <inkml:brushProperty name="height" value="0.05" units="cm"/>
    </inkml:brush>
    <inkml:context xml:id="ctx1">
      <inkml:inkSource xml:id="inkSrc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4T09:10:08.575"/>
    </inkml:context>
    <inkml:brush xml:id="br1">
      <inkml:brushProperty name="width" value="0.05" units="cm"/>
      <inkml:brushProperty name="height" value="0.05" units="cm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0000FF"/>
    </inkml:brush>
    <inkml:brush xml:id="br4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8756 11661 12392 0 0,'1'2'364'0'0,"25"85"1453"0"0,-22-70-1089 0 0,0 0 0 0 0,-1 0 0 0 0,-1 1 1 0 0,-1-1-1 0 0,-1 1 0 0 0,0 6-728 0 0,0-15 236 0 0,-20 118 1871 0 0,17-115-1644 0 0,5-19-182 0 0,6-11-289 0 0,-3 6-117 0 0,1 1-1 0 0,0 0 1 0 0,1 0 0 0 0,0 0 0 0 0,1 1 0 0 0,0 0 0 0 0,1 1-1 0 0,0-1 1 0 0,0 2 0 0 0,1-1 0 0 0,0 1 0 0 0,0 1 0 0 0,1 0 0 0 0,0 1-1 0 0,8-4 126 0 0,-4 4-58 0 0,-12 4 6 0 0,0 0 1 0 0,0 1-1 0 0,1-1 1 0 0,-1 1-1 0 0,0 0 1 0 0,1 0-1 0 0,-1 0 0 0 0,1 0 1 0 0,-1 1-1 0 0,1 0 1 0 0,0-1-1 0 0,-1 1 1 0 0,1 1-1 0 0,-1-1 0 0 0,4 1 52 0 0,16 19 144 0 0,-22-16-68 0 0,0 1 1 0 0,0-1-1 0 0,0 1 0 0 0,-1-1 0 0 0,1 1 0 0 0,-1 0 0 0 0,-1-1 0 0 0,1 1 0 0 0,0-1 0 0 0,-1 1 0 0 0,0-1 0 0 0,0 1 0 0 0,-1-1 0 0 0,1 0 0 0 0,-1 1 0 0 0,0-1 0 0 0,0 0 0 0 0,0 0 1 0 0,-1 0-1 0 0,1 0 0 0 0,-1-1 0 0 0,-1 2-76 0 0,-7 8 138 0 0,0 0 0 0 0,-1-1 0 0 0,0 0 0 0 0,0-1 0 0 0,-2 0 0 0 0,1-1 0 0 0,-10 4-138 0 0,3 0 43 0 0,0-1 0 0 0,-2-2-1 0 0,1 0 1 0 0,-1-1 0 0 0,-1-1-1 0 0,-11 2-42 0 0,-22-5 0 0 0,61-17-90 0 0,-1 8 79 0 0,3-2-93 0 0,0 1-1 0 0,0 0 1 0 0,0 0 0 0 0,0 0 0 0 0,1 1 0 0 0,-1 0 0 0 0,1 0 0 0 0,0 1 0 0 0,0 0 0 0 0,7 0 104 0 0,152-13 46 0 0,-21-12-59 0 0,-131 22 11 0 0,0-1 0 0 0,-1 0 0 0 0,0-1 1 0 0,0 0-1 0 0,-1-1 0 0 0,0-1 0 0 0,0 0 0 0 0,-1 0 0 0 0,0-1 0 0 0,-1-1 0 0 0,0 0 1 0 0,0-1-1 0 0,-1 0 0 0 0,-1 0 0 0 0,7-13 2 0 0,-14 23-40 0 0,-1-1 1 0 0,1 0-1 0 0,-1 0 0 0 0,1 0 0 0 0,-1 0 1 0 0,0 0-1 0 0,0 0 0 0 0,0-1 1 0 0,-1 1-1 0 0,1 0 0 0 0,-1 0 0 0 0,0-1 1 0 0,0 1-1 0 0,0 0 0 0 0,0-1 1 0 0,0 1-1 0 0,-1 0 0 0 0,1 0 0 0 0,-1-1 40 0 0,-16 4-188 0 0,13 3 192 0 0,-1 1-1 0 0,1-1 1 0 0,0 1-1 0 0,0 0 1 0 0,0 0-1 0 0,0 1 1 0 0,0-1-1 0 0,1 1 1 0 0,0 0-1 0 0,0 0 1 0 0,-1 3-4 0 0,3-6 17 0 0,-27 65 367 0 0,25-61-313 0 0,1 0-1 0 0,-1 1 0 0 0,1-1 1 0 0,1 0-1 0 0,-1 1 0 0 0,1 0 1 0 0,0-1-1 0 0,1 1 0 0 0,0 0 1 0 0,0-1-1 0 0,0 1 0 0 0,1 0 0 0 0,0-1 1 0 0,0 1-1 0 0,0-1 0 0 0,1 1 1 0 0,0-1-1 0 0,1 0 0 0 0,0 3-70 0 0,-1-8 6 0 0,-1 0-1 0 0,1 1 0 0 0,0-1 1 0 0,0 0-1 0 0,-1 0 0 0 0,1 0 1 0 0,0 0-1 0 0,0-1 0 0 0,0 1 1 0 0,0-1-1 0 0,0 1 0 0 0,0-1 1 0 0,0 1-1 0 0,0-1 1 0 0,0 0-1 0 0,1 0 0 0 0,-1 0 1 0 0,0 0-1 0 0,0 0 0 0 0,0-1 1 0 0,0 1-1 0 0,0-1 0 0 0,0 1 1 0 0,0-1-1 0 0,0 0 0 0 0,0 0 1 0 0,-1 0-1 0 0,2 0-5 0 0,51-32 264 0 0,51-65-795 0 0,-104 96 497 0 0,1 1 0 0 0,-1-1 0 0 0,1 1 1 0 0,-1-1-1 0 0,1 1 0 0 0,0 0 0 0 0,0 0 0 0 0,-1 0 0 0 0,1 0 0 0 0,0 0 0 0 0,0 0 1 0 0,0 0-1 0 0,0 1 0 0 0,0-1 0 0 0,0 1 0 0 0,0-1 0 0 0,0 1 0 0 0,0 0 1 0 0,0 0-1 0 0,2 0 34 0 0,3 15-254 0 0,9 129 317 0 0,-13-103 196 0 0,-2 1 0 0 0,-2 0 0 0 0,-1-1 0 0 0,-3 1 0 0 0,-4 14-259 0 0,-13 31 626 0 0,21-83-556 0 0,0-1 0 0 0,0 1-1 0 0,0 0 1 0 0,-1-1 0 0 0,1 1 0 0 0,-1-1-1 0 0,0 0 1 0 0,0 1 0 0 0,0-1 0 0 0,0 0-1 0 0,0 0 1 0 0,-1 0 0 0 0,1-1 0 0 0,-1 1-1 0 0,0 0 1 0 0,0-1 0 0 0,0 0-1 0 0,0 0 1 0 0,0 0 0 0 0,-1 0 0 0 0,1 0-1 0 0,-1-1 1 0 0,1 1 0 0 0,-1-1 0 0 0,1 0-1 0 0,-1 0 1 0 0,0 0 0 0 0,0-1-1 0 0,1 1 1 0 0,-4-1-70 0 0,-14-7 121 0 0,0-2 0 0 0,1 0 0 0 0,1-1 0 0 0,-1-1 0 0 0,1-1 0 0 0,1 0 0 0 0,0-2 0 0 0,1 0 0 0 0,1-1 0 0 0,0 0 0 0 0,1-2 0 0 0,-12-16-121 0 0,25 31-237 0 0,-1-1 1 0 0,1 1-1 0 0,0-1 0 0 0,0 0 0 0 0,0 0 0 0 0,0 0 0 0 0,0 0 0 0 0,1-1 1 0 0,0 1-1 0 0,-1 0 0 0 0,1-1 0 0 0,0 1 0 0 0,1 0 0 0 0,-1-1 1 0 0,1 1-1 0 0,-1-1 0 0 0,1 0 0 0 0,0 1 0 0 0,0-1 0 0 0,1 1 1 0 0,-1-1-1 0 0,1-1 237 0 0,1-4-1774 0 0</inkml:trace>
  <inkml:trace contextRef="#ctx0" brushRef="#br0" timeOffset="-5080.623">5158 11950 9760 0 0,'0'0'222'0'0,"6"-5"526"0"0,-7 5-745 0 0,1-1 0 0 0,0 1 0 0 0,-1-1 0 0 0,1 1 0 0 0,0-1 0 0 0,-1 1 0 0 0,1 0 1 0 0,0-1-1 0 0,0 1 0 0 0,0-1 0 0 0,-1 0 0 0 0,1 1 0 0 0,0-1 0 0 0,0 1 0 0 0,0-1 0 0 0,0 1 0 0 0,0-1 0 0 0,0 1 0 0 0,0-1 0 0 0,0 1 0 0 0,0-1 0 0 0,0 0 0 0 0,0 1 0 0 0,0-1 0 0 0,1 1 0 0 0,-1-1 0 0 0,0 1 0 0 0,0-1 0 0 0,1 1 0 0 0,-1-1 0 0 0,0 1 0 0 0,0-1 0 0 0,1 1 0 0 0,-1 0 0 0 0,1-1 0 0 0,-1 1 0 0 0,0-1 0 0 0,1 1 0 0 0,-1 0 0 0 0,1-1 0 0 0,-1 1 0 0 0,1 0 0 0 0,-1 0 0 0 0,1-1 0 0 0,-1 1-3 0 0,2-1 404 0 0,10-7 1239 0 0,-12 12 2942 0 0,-21 58-3316 0 0,19-53-1162 0 0,0 0-1 0 0,0 1 1 0 0,1-1-1 0 0,0 0 1 0 0,1 1-1 0 0,0-1 1 0 0,0 1-1 0 0,1-1 1 0 0,1 0-1 0 0,-1 1 0 0 0,1-1 1 0 0,1 0-1 0 0,3 7-106 0 0,-2 29 268 0 0,8 9-50 0 0,-9-4-270 0 0,-1-48-102 0 0,6 5-884 0 0,-5-6-3690 0 0,-3-1-1577 0 0</inkml:trace>
  <inkml:trace contextRef="#ctx0" brushRef="#br0" timeOffset="-4627.084">5241 11763 16559 0 0,'-7'-8'1800'0'0,"5"5"-1756"0"0,1 3 100 0 0,1 0 44 0 0,0 0 4 0 0,3 20 650 0 0,3-9-641 0 0,24 72-279 0 0,-11-51-5518 0 0,-8-18-556 0 0</inkml:trace>
  <inkml:trace contextRef="#ctx0" brushRef="#br0" timeOffset="-4283.093">5482 12015 13392 0 0,'11'4'1010'0'0,"-9"6"-568"0"0,-18 46 236 0 0,4-17 382 0 0,1 7 237 0 0,2-14-11 0 0,8-26 231 0 0,2-11-1040 0 0,4-31-138 0 0,44-32 114 0 0,-16 35-421 0 0,32-21-426 0 0,6 34 250 0 0,-28 43 90 0 0,57 95-10 0 0,-99-117 62 0 0,6 8-56 0 0,1-1 0 0 0,1 0 0 0 0,0 0 0 0 0,0 0 0 0 0,0-1 0 0 0,1-1 0 0 0,0 0-1 0 0,0 0 1 0 0,1-1 0 0 0,-1 0 0 0 0,10 2 58 0 0,31 1-6000 0 0,-23-10-318 0 0</inkml:trace>
  <inkml:trace contextRef="#ctx0" brushRef="#br0" timeOffset="-3325.758">6167 11898 12544 0 0,'-5'0'726'0'0,"-4"0"-690"0"0,-49 12 3419 0 0,-35 64 769 0 0,87-70-4096 0 0,1 1 1 0 0,0-1-1 0 0,0 1 0 0 0,0 0 1 0 0,1 0-1 0 0,0 0 1 0 0,0 1-1 0 0,0 0 0 0 0,1-1 1 0 0,1 1-1 0 0,-1 0 1 0 0,1 1-1 0 0,1-1 0 0 0,-1 0 1 0 0,1 0-1 0 0,1 6-128 0 0,1-10 32 0 0,1-1 0 0 0,-1 1 0 0 0,1-1 0 0 0,0 0 0 0 0,0 1 0 0 0,0-1 0 0 0,1 0 0 0 0,-1 0 0 0 0,1 0 0 0 0,0-1 0 0 0,0 1 0 0 0,0-1 0 0 0,0 1 0 0 0,0-1 0 0 0,0 0 0 0 0,1 0 0 0 0,-1 0 0 0 0,1-1 0 0 0,-1 1 0 0 0,1-1 0 0 0,-1 0 0 0 0,1 0 0 0 0,0 0 0 0 0,0-1 0 0 0,0 1 0 0 0,0-1 0 0 0,-1 0 0 0 0,1 0 0 0 0,0 0 0 0 0,0 0 0 0 0,0-1-32 0 0,84-4-442 0 0,-35-14-4686 0 0,-45 13-1717 0 0</inkml:trace>
  <inkml:trace contextRef="#ctx0" brushRef="#br0" timeOffset="-2725.072">6199 11992 13040 0 0,'0'0'297'0'0,"0"0"39"0"0,-2 3 340 0 0,-5 22-480 0 0,24 68 3490 0 0,-8-28-1822 0 0,-1 36 128 0 0,-8-100-1982 0 0,0-1-1 0 0,0 0 0 0 0,0 1 1 0 0,0-1-1 0 0,0 0 0 0 0,0 1 0 0 0,0-1 1 0 0,0 0-1 0 0,0 1 0 0 0,-1-1 1 0 0,1 0-1 0 0,0 1 0 0 0,0-1 0 0 0,0 0 1 0 0,-1 0-1 0 0,1 1 0 0 0,0-1 1 0 0,0 0-1 0 0,-1 0 0 0 0,1 1 1 0 0,0-1-1 0 0,0 0 0 0 0,-1 0 0 0 0,1 0 1 0 0,0 1-1 0 0,-1-1 0 0 0,1 0 1 0 0,0 0-1 0 0,-1 0 0 0 0,1 0 0 0 0,0 0 1 0 0,-1 0-1 0 0,1 0 0 0 0,0 0 1 0 0,-1 0-1 0 0,1 0 0 0 0,0 0 1 0 0,-1 0-1 0 0,1 0 0 0 0,-1 0 0 0 0,1 0 1 0 0,0 0-1 0 0,-1 0 0 0 0,1 0 1 0 0,0 0-1 0 0,-1-1 0 0 0,1 1 0 0 0,0 0 1 0 0,0 0-1 0 0,-1 0 0 0 0,1-1 1 0 0,0 1-1 0 0,-1 0 0 0 0,1 0 1 0 0,0-1-1 0 0,0 1 0 0 0,0 0 0 0 0,-1 0 1 0 0,1-1-1 0 0,0 1 0 0 0,0 0 1 0 0,0-1-1 0 0,0 1 0 0 0,-1 0 0 0 0,1-1 1 0 0,0 1-1 0 0,0 0 0 0 0,0-1 1 0 0,0 1-1 0 0,0-1-9 0 0,0-9-17 0 0,1 0 0 0 0,0-1 1 0 0,0 1-1 0 0,1 0 0 0 0,0 0 0 0 0,1 0 1 0 0,0 0-1 0 0,0 1 0 0 0,1-1 0 0 0,1 1 1 0 0,-1 0-1 0 0,2 0 0 0 0,-1 0 0 0 0,7-7 17 0 0,-4 3-108 0 0,1 1 1 0 0,1-1-1 0 0,0 2 0 0 0,1-1 0 0 0,0 1 0 0 0,1 1 0 0 0,0 0 0 0 0,1 1 0 0 0,0 0 0 0 0,0 1 0 0 0,1 1 1 0 0,0 0-1 0 0,4-1 108 0 0,105-20-166 0 0,-37 21 42 0 0,-107-1 331 0 0,11 7-197 0 0,0-1 0 0 0,0 1 0 0 0,-1 0 0 0 0,1 1 0 0 0,0 0 0 0 0,0 1 0 0 0,0 0 0 0 0,0 1 0 0 0,0 0 1 0 0,0 0-1 0 0,1 1 0 0 0,-1 0 0 0 0,1 1 0 0 0,-1 0 0 0 0,1 0 0 0 0,0 1 0 0 0,1 1 0 0 0,-1-1 0 0 0,1 1 0 0 0,0 1 0 0 0,1-1 0 0 0,-1 1 0 0 0,1 1 0 0 0,1-1 0 0 0,-1 1 0 0 0,0 3-10 0 0,-28 70 704 0 0,33-61-599 0 0,1-14-85 0 0,0 1 0 0 0,0 0-1 0 0,0 0 1 0 0,1 0-1 0 0,0 0 1 0 0,1 0 0 0 0,-1 0-1 0 0,2-1 1 0 0,-1 1-1 0 0,0 0 1 0 0,1-1 0 0 0,1 1-1 0 0,0 1-19 0 0,-2-6 6 0 0,0 1-1 0 0,0 0 0 0 0,0-1 1 0 0,1 1-1 0 0,-1-1 0 0 0,1 0 1 0 0,-1 1-1 0 0,1-1 0 0 0,0 0 1 0 0,0 0-1 0 0,0 0 0 0 0,1 0 1 0 0,-1-1-1 0 0,0 1 0 0 0,0-1 1 0 0,1 1-1 0 0,-1-1 0 0 0,1 0 1 0 0,0 0-1 0 0,-1 0 0 0 0,1 0 1 0 0,1 0-6 0 0,63 10 10 0 0,-40-17-544 0 0,0-2 0 0 0,-1 0 0 0 0,1-2 0 0 0,-1-1 0 0 0,14-9 534 0 0,-26 12-1359 0 0,-1 0 1 0 0,0-1-1 0 0,0 0 1 0 0,-1-1 0 0 0,-1-1-1 0 0,9-9 1359 0 0,-3 0-4578 0 0</inkml:trace>
  <inkml:trace contextRef="#ctx0" brushRef="#br0" timeOffset="-2417.373">6796 11980 14480 0 0,'0'0'330'0'0,"-13"-1"796"0"0,4 4-857 0 0,0 0 1 0 0,0 1 0 0 0,1 0-1 0 0,-1 1 1 0 0,1 0 0 0 0,0 1-1 0 0,0-1 1 0 0,1 1 0 0 0,0 1 0 0 0,0-1-1 0 0,0 1 1 0 0,1 1 0 0 0,0-1-1 0 0,0 1 1 0 0,1 0 0 0 0,0 0-1 0 0,0 1 1 0 0,1-1 0 0 0,0 1-1 0 0,1 0 1 0 0,0 0 0 0 0,0 1 0 0 0,1-1-1 0 0,0 0 1 0 0,0 7-270 0 0,-1 16 225 0 0,4-30-145 0 0,1 3 67 0 0,-1-4-147 0 0,-1 0 1 0 0,1 0-1 0 0,0-1 0 0 0,0 1 0 0 0,-1 0 1 0 0,1-1-1 0 0,0 1 0 0 0,0 0 0 0 0,0-1 1 0 0,0 1-1 0 0,0-1 0 0 0,0 1 1 0 0,0-1-1 0 0,0 1 0 0 0,0-1 0 0 0,0 0 1 0 0,0 0-1 0 0,0 1 0 0 0,0-1 1 0 0,0 0-1 0 0,0 0 0 0 0,0 0 0 0 0,0 0 1 0 0,0 0-1 0 0,1 0 0 0 0,-1-1 1 0 0,0 1-1 0 0,0 0 0 0 0,0 0 0 0 0,0-1 1 0 0,0 1-1 0 0,0-1 0 0 0,0 1 0 0 0,0-1 1 0 0,0 1-1 0 0,-1-1 0 0 0,1 0 1 0 0,0 1-1 0 0,0-1 0 0 0,0 0 0 0 0,-1 0 1 0 0,1 1-1 0 0,0-1 0 0 0,0-1 0 0 0,1 0 1 0 0,84-94-653 0 0,-59 73 304 0 0,-18 18 114 0 0,-7 6 260 0 0,-1 0 0 0 0,1 0 0 0 0,0 0 1 0 0,0 1-1 0 0,-1-1 0 0 0,1 0 0 0 0,-1 1 1 0 0,0 0-1 0 0,1-1 0 0 0,-1 1 0 0 0,0 0 1 0 0,0-1-1 0 0,0 1 0 0 0,0 0 0 0 0,0 0 1 0 0,0 0-1 0 0,-1 0 0 0 0,1 0 0 0 0,0 1-26 0 0,-1 2 17 0 0,1 0 1 0 0,-1 0-1 0 0,1-1 0 0 0,0 1 0 0 0,1 0 0 0 0,-1-1 1 0 0,1 1-1 0 0,0-1 0 0 0,0 0 0 0 0,0 0 0 0 0,1 1 0 0 0,-1-1 1 0 0,1-1-1 0 0,0 1 0 0 0,0 0 0 0 0,1-1 0 0 0,-1 0 0 0 0,1 1 1 0 0,-1-1-1 0 0,1-1 0 0 0,0 1 0 0 0,0 0 0 0 0,0-1 1 0 0,1 0-1 0 0,-1 0 0 0 0,0 0 0 0 0,1-1 0 0 0,-1 1 0 0 0,1-1 1 0 0,0 0-1 0 0,0 0 0 0 0,-1-1 0 0 0,1 0 0 0 0,3 0-17 0 0,32-14-2704 0 0,-24 6 1272 0 0</inkml:trace>
  <inkml:trace contextRef="#ctx0" brushRef="#br0" timeOffset="-1875.452">7094 11907 16416 0 0,'-3'4'1783'0'0,"1"-1"-1747"0"0,0 0-1 0 0,0 0 1 0 0,0 0-1 0 0,1 0 1 0 0,0 0 0 0 0,-1 0-1 0 0,1 0 1 0 0,0 1-1 0 0,1-1 1 0 0,-1 0-1 0 0,0 1 1 0 0,1-1-1 0 0,0 0 1 0 0,0 1-1 0 0,0-1 1 0 0,0 0-1 0 0,1 3-35 0 0,-1-5 28 0 0,0 13 167 0 0,2 0-1 0 0,0 0 1 0 0,0 0-1 0 0,1 0 1 0 0,1-1 0 0 0,0 0-1 0 0,1 0 1 0 0,1 0-1 0 0,4 8-194 0 0,18 45 513 0 0,-27-65-488 0 0,-1 1 0 0 0,0 1 0 0 0,1-1 0 0 0,-1 0-1 0 0,0 0 1 0 0,0 0 0 0 0,-1 0 0 0 0,1 0 0 0 0,0 0 0 0 0,-1 0-1 0 0,1 0 1 0 0,-1-1 0 0 0,0 1 0 0 0,1 0 0 0 0,-1 0-1 0 0,0 0 1 0 0,0 0 0 0 0,0-1 0 0 0,0 1 0 0 0,-1 0-1 0 0,1-1 1 0 0,0 1 0 0 0,-1-1 0 0 0,1 0 0 0 0,-1 1 0 0 0,0-1-1 0 0,1 0 1 0 0,-1 0 0 0 0,0 0 0 0 0,0 0 0 0 0,1 0-1 0 0,-1 0 1 0 0,0-1 0 0 0,-1 1-25 0 0,1 0 66 0 0,-74 21-24 0 0,60-24 244 0 0,23-12-276 0 0,3 6-10 0 0,0 0 0 0 0,1 1 0 0 0,1 0 0 0 0,-1 1 0 0 0,1 0 0 0 0,0 0 0 0 0,5 0 0 0 0,-1-1 0 0 0,-7 3 23 0 0,25-10-67 0 0,-2-1 0 0 0,0-2-1 0 0,0-1 1 0 0,13-11 44 0 0,54-60 154 0 0,-69 56-154 0 0,-29 28 0 0 0,-23 0 0 0 0,13 7 0 0 0,0 1 0 0 0,0 0 0 0 0,1 1 0 0 0,-1 0 0 0 0,1 0 0 0 0,0 1 0 0 0,0 0 0 0 0,1 0 0 0 0,-1 1 0 0 0,1 0 0 0 0,-6 7 0 0 0,8-9 0 0 0,-1 2 55 0 0,-1-1-1 0 0,1 1 0 0 0,0 1 1 0 0,0-1-1 0 0,1 1 1 0 0,0 0-1 0 0,0 0 0 0 0,1 1 1 0 0,0-1-1 0 0,0 1 1 0 0,1 0-1 0 0,0 0 0 0 0,0 0 1 0 0,1 0-1 0 0,0 1 0 0 0,0-1 1 0 0,1 1-1 0 0,0-1 1 0 0,0 1-55 0 0,2-5 19 0 0,0-1 0 0 0,0 0 0 0 0,0 0 0 0 0,0 0 0 0 0,0 0 0 0 0,1 0 0 0 0,-1-1 0 0 0,1 1 0 0 0,0 0 0 0 0,0-1 1 0 0,0 1-1 0 0,0-1 0 0 0,0 0 0 0 0,0 1 0 0 0,1-1 0 0 0,-1 0 0 0 0,1 0 0 0 0,0-1 0 0 0,-1 1 0 0 0,1 0 0 0 0,0-1 0 0 0,0 0 1 0 0,0 0-1 0 0,0 0 0 0 0,0 0 0 0 0,0 0 0 0 0,0 0 0 0 0,4-1-19 0 0,92 5 480 0 0,9-21-2512 0 0,-4-18-3437 0 0,-82 22-1797 0 0</inkml:trace>
  <inkml:trace contextRef="#ctx0" brushRef="#br0" timeOffset="-1255.301">8009 11848 12960 0 0,'0'0'297'0'0,"0"0"39"0"0,0-3 327 0 0,-1 2-594 0 0,-1 1 1 0 0,1-1 0 0 0,0 0 0 0 0,-1 0 0 0 0,1 1-1 0 0,-1-1 1 0 0,1 1 0 0 0,-1-1 0 0 0,1 1 0 0 0,-1 0-1 0 0,1-1 1 0 0,-1 1 0 0 0,1 0 0 0 0,-1 0-1 0 0,1 0 1 0 0,-1 0 0 0 0,1 1 0 0 0,-1-1 0 0 0,1 0-1 0 0,-1 0 1 0 0,1 1 0 0 0,-1-1 0 0 0,1 1 0 0 0,0 0-1 0 0,-1-1 1 0 0,1 1 0 0 0,0 0 0 0 0,-1 0 0 0 0,1 0-1 0 0,0 0 1 0 0,0 0 0 0 0,-1 0-70 0 0,-6 3 373 0 0,-6 1-97 0 0,0 1 0 0 0,0 0 0 0 0,0 1 0 0 0,1 0 1 0 0,0 1-1 0 0,0 0 0 0 0,1 1 0 0 0,0 1 0 0 0,1 0 0 0 0,0 1 0 0 0,0 0 0 0 0,1 0 0 0 0,1 1 0 0 0,0 0 0 0 0,-2 5-276 0 0,9-14 21 0 0,1 0 0 0 0,0 0 0 0 0,0 0 0 0 0,0 0-1 0 0,1 1 1 0 0,-1-1 0 0 0,1 0 0 0 0,-1 1 0 0 0,1-1 0 0 0,0 0-1 0 0,0 1 1 0 0,1-1 0 0 0,-1 0 0 0 0,1 1 0 0 0,0-1-1 0 0,-1 0 1 0 0,2 0 0 0 0,-1 0 0 0 0,0 0 0 0 0,0 1 0 0 0,1-2-1 0 0,0 1 1 0 0,0 0 0 0 0,-1 0 0 0 0,2-1 0 0 0,-1 1-1 0 0,0-1 1 0 0,0 1 0 0 0,1-1 0 0 0,-1 0 0 0 0,1 0 0 0 0,0 0-1 0 0,0 0 1 0 0,0-1 0 0 0,0 1 0 0 0,0-1 0 0 0,0 1 0 0 0,0-1-1 0 0,1 0-20 0 0,118 45 358 0 0,-121-46-326 0 0,0 0 1 0 0,1 0 0 0 0,-1 0-1 0 0,0 0 1 0 0,1 1 0 0 0,-1-1-1 0 0,1 0 1 0 0,-1 1 0 0 0,0-1-1 0 0,0 1 1 0 0,1-1-1 0 0,-1 1 1 0 0,0 0 0 0 0,0 0-1 0 0,0-1 1 0 0,0 1 0 0 0,1 0-1 0 0,-1 0 1 0 0,0 0 0 0 0,-1 0-1 0 0,1 0 1 0 0,0 0 0 0 0,0 1-1 0 0,0-1 1 0 0,-1 0 0 0 0,1 0-1 0 0,-1 1 1 0 0,1-1-1 0 0,-1 0 1 0 0,1 1 0 0 0,-1-1-1 0 0,0 0 1 0 0,1 1 0 0 0,-1-1-1 0 0,0 0 1 0 0,0 1 0 0 0,0-1-1 0 0,0 1 1 0 0,0-1 0 0 0,-1 0-1 0 0,1 1-32 0 0,-9 5 38 0 0,0 1 0 0 0,-1-2 0 0 0,0 1 0 0 0,0-1 0 0 0,-1-1 0 0 0,1 0 0 0 0,-1-1 0 0 0,-5 2-38 0 0,-10 5-290 0 0,9-4-838 0 0,-2 0-4438 0 0,1-1-1673 0 0</inkml:trace>
  <inkml:trace contextRef="#ctx1" brushRef="#br1">1819 116,'0'0,"8"1,3 1</inkml:trace>
  <inkml:trace contextRef="#ctx1" brushRef="#br2" timeOffset="-6455.962">5781 536,'0'0,"0"0,0 0,0 0</inkml:trace>
  <inkml:trace contextRef="#ctx0" brushRef="#br3" timeOffset="-165245.605">876 751 13328 0 0,'0'0'298'0'0,"0"0"46"0"0,0-14 466 0 0,0-8-206 0 0,0 21 54 0 0,0 1 29 0 0,0 0 9 0 0,0 0 8 0 0,0 0 6 0 0,0 0 2 0 0,0 0-57 0 0,0 0-242 0 0,0 0-106 0 0,3 7 254 0 0,10 60 591 0 0,-1 28-184 0 0,1 18-57 0 0,-3 0-310 0 0,-9 93 518 0 0,-11-102-735 0 0,-6-14-65 0 0,0-19-149 0 0,-7 13-26 0 0,17-66-912 0 0,16-32-1273 0 0,12-55-4447 0 0,-15 42-262 0 0</inkml:trace>
  <inkml:trace contextRef="#ctx0" brushRef="#br3" timeOffset="-164837.038">1054 887 13536 0 0,'1'-3'92'0'0,"0"1"0"0"0,1-1 0 0 0,-1 1 0 0 0,1-1 0 0 0,-1 1 0 0 0,1 0 0 0 0,0 0 0 0 0,0 0 0 0 0,0 0-1 0 0,0 0 1 0 0,0 0 0 0 0,0 0 0 0 0,0 1 0 0 0,1-1 0 0 0,-1 1 0 0 0,1-1 0 0 0,-1 1-92 0 0,0 0 27 0 0,-1 1 96 0 0,0-1 0 0 0,0 1 0 0 0,-1-1 0 0 0,1 1 0 0 0,0-1 0 0 0,0 1 0 0 0,0 0 0 0 0,0-1 0 0 0,0 1 0 0 0,0 0 0 0 0,0 0 0 0 0,0 0 0 0 0,0 0 0 0 0,0 0 0 0 0,0 0 0 0 0,0 0 0 0 0,0 0 0 0 0,0 0 0 0 0,0 0 0 0 0,0 1 0 0 0,0-1 0 0 0,0 0 0 0 0,0 1 0 0 0,0-1 0 0 0,0 1 0 0 0,-1-1 0 0 0,1 1 0 0 0,0-1 0 0 0,0 1 0 0 0,0-1 0 0 0,-1 1 0 0 0,1 0 0 0 0,0 0 0 0 0,-1-1 0 0 0,1 1 0 0 0,0 0 0 0 0,-1 0 0 0 0,1 0 0 0 0,-1 0 0 0 0,0-1 0 0 0,1 1 0 0 0,-1 0 0 0 0,1 1-123 0 0,12 44 1744 0 0,-12-43-1680 0 0,-1 117 1427 0 0,-4-52-1062 0 0,-8 237 459 0 0,3-195-760 0 0,-1-70-453 0 0,10-39 206 0 0,0-1-1 0 0,0 1 1 0 0,0-1-1 0 0,0 0 1 0 0,-1 1 0 0 0,1-1-1 0 0,0 1 1 0 0,0-1-1 0 0,0 0 1 0 0,0 1 0 0 0,0-1-1 0 0,-1 1 1 0 0,1-1-1 0 0,0 0 1 0 0,0 1 0 0 0,-1-1-1 0 0,1 0 1 0 0,0 1-1 0 0,0-1 1 0 0,-1 0 0 0 0,1 0-1 0 0,0 1 1 0 0,-1-1-1 0 0,1 0 1 0 0,-1 0 0 0 0,1 0-1 0 0,0 1 1 0 0,-1-1-1 0 0,1 0 1 0 0,0 0 0 0 0,-1 0-1 0 0,1 0 1 0 0,-1 0-1 0 0,1 0 1 0 0,-1 0 0 0 0,1 0-1 0 0,0 0 1 0 0,-1 0-1 0 0,1 0 1 0 0,-1 0 0 0 0,1 0-1 0 0,0 0 1 0 0,-1 0-1 0 0,1 0 1 0 0,-1-1 0 0 0,1 1-1 0 0,0 0 1 0 0,-1 0-1 0 0,1 0 120 0 0,-8-4-7039 0 0</inkml:trace>
  <inkml:trace contextRef="#ctx0" brushRef="#br3" timeOffset="-164374.418">886 1411 12032 0 0,'0'0'356'0'0,"0"0"-8"0"0,0 0-108 0 0,0 0 381 0 0,0 0 195 0 0,0 0 43 0 0,0 0-31 0 0,2 0-151 0 0,101-20 2875 0 0,134-20-3720 0 0,-203 31-2115 0 0,0-1 0 0 0,-1-2-1 0 0,0-1 1 0 0,9-7 2283 0 0,-24 11-1127 0 0,-17 13 5247 0 0,-27 26-1363 0 0,-42 36 163 0 0,10-2-1480 0 0,52-58-1347 0 0,2 1 0 0 0,-1-1 0 0 0,1 1-1 0 0,0 0 1 0 0,1 0 0 0 0,-1 1 0 0 0,1-1 0 0 0,1 0 0 0 0,-1 1-1 0 0,1 0 1 0 0,0 1-93 0 0,8 17 123 0 0,7-12 17 0 0,-7-12-93 0 0,-1 0-1 0 0,1 0 1 0 0,-1-1-1 0 0,1 0 1 0 0,0 0-1 0 0,-1 0 1 0 0,1-1-1 0 0,0 0 1 0 0,-1 0 0 0 0,1-1-1 0 0,0 1 1 0 0,0-1-1 0 0,-1 0 1 0 0,1-1-1 0 0,-1 1 1 0 0,1-1-1 0 0,-1 0 1 0 0,3-2-47 0 0,89-54 587 0 0,-90 54-559 0 0,-1-1 0 0 0,0 0 0 0 0,0 0 0 0 0,0-1 0 0 0,0 1 0 0 0,-1-1 0 0 0,0-1 0 0 0,0 1 0 0 0,-1-1 0 0 0,1 0 0 0 0,-2 0 0 0 0,1 0 0 0 0,-1 0 0 0 0,0-1 0 0 0,0 1 0 0 0,-1-2-28 0 0,-1 6 7 0 0,-1 0 0 0 0,0 0 0 0 0,-1 1 0 0 0,1-1 0 0 0,0 0 0 0 0,-1 0 0 0 0,0 0 0 0 0,1 0 0 0 0,-1 1 0 0 0,0-1-1 0 0,-1 0 1 0 0,1 1 0 0 0,0-1 0 0 0,-1 1 0 0 0,1-1 0 0 0,-1 1 0 0 0,0 0 0 0 0,0 0 0 0 0,0-1 0 0 0,0 1 0 0 0,0 1 0 0 0,0-1 0 0 0,-1 0-1 0 0,1 0 1 0 0,-1 1 0 0 0,1 0 0 0 0,-1-1 0 0 0,1 1 0 0 0,-1 0 0 0 0,0 0 0 0 0,0 0 0 0 0,0 1-7 0 0,-94-16-1359 0 0,60 16-3833 0 0,36 0 3562 0 0</inkml:trace>
  <inkml:trace contextRef="#ctx0" brushRef="#br3" timeOffset="-163760.541">1651 1239 15520 0 0,'0'0'356'0'0,"0"0"49"0"0,3 15 523 0 0,-9 136 3514 0 0,0-38-3039 0 0,6-106-1328 0 0,0-6 14 0 0,0-1-20 0 0,0 0 5 0 0,0 0 31 0 0,0 0-13 0 0,0 0-11 0 0,15-23 615 0 0,61-102-160 0 0,-72 118-536 0 0,0 0 0 0 0,0 0 0 0 0,0 1 0 0 0,1-1 0 0 0,1 1 0 0 0,-1 1 0 0 0,1-1 0 0 0,-1 1 0 0 0,2 0 0 0 0,-1 0 0 0 0,0 0 0 0 0,1 1 0 0 0,0 0 0 0 0,0 1 0 0 0,0-1 0 0 0,1 1 0 0 0,-1 1 0 0 0,1-1 0 0 0,0 2 0 0 0,-1-1 0 0 0,5 0 0 0 0,-6 4 35 0 0,0 0-1 0 0,0 1 1 0 0,-1 0 0 0 0,1 0-1 0 0,-1 0 1 0 0,1 1-1 0 0,-1-1 1 0 0,0 1-1 0 0,0 1 1 0 0,-1-1 0 0 0,1 1-1 0 0,-1-1 1 0 0,0 1-1 0 0,0 0 1 0 0,-1 1-1 0 0,0-1 1 0 0,1 1 0 0 0,-2-1-1 0 0,1 1 1 0 0,-1 0-1 0 0,0 0 1 0 0,0 0-1 0 0,0 0 1 0 0,-1 1 0 0 0,0-1-1 0 0,0 0 1 0 0,-1 1-1 0 0,0 3-34 0 0,-6 54 183 0 0,5-63-135 0 0,-2 4 71 0 0,6-52-109 0 0,0 37-13 0 0,0-1 0 0 0,0 1 0 0 0,1 0 0 0 0,1 0-1 0 0,0 0 1 0 0,0 0 0 0 0,1 1 0 0 0,0 0 0 0 0,0 0 0 0 0,1 1 0 0 0,7-7 3 0 0,-12 13-23 0 0,-1 0 0 0 0,1 0 1 0 0,0 0-1 0 0,0 1 0 0 0,1-1 1 0 0,-1 1-1 0 0,0-1 1 0 0,0 1-1 0 0,1 0 0 0 0,-1 0 1 0 0,1 0-1 0 0,-1 0 1 0 0,1 0-1 0 0,-1 0 0 0 0,1 1 1 0 0,0-1-1 0 0,-1 1 1 0 0,1 0-1 0 0,-1 0 0 0 0,1 0 1 0 0,0 0-1 0 0,-1 0 0 0 0,1 1 1 0 0,0-1-1 0 0,0 1 23 0 0,7 5 0 0 0,75 89 0 0 0,-62-59-97 0 0,20 24-587 0 0,-3-32-3040 0 0,-17-28 520 0 0,-9-5 1482 0 0</inkml:trace>
  <inkml:trace contextRef="#ctx0" brushRef="#br3" timeOffset="-163367.553">2562 1307 13648 0 0,'7'-20'1365'0'0,"-7"19"-1279"0"0,-1 1 0 0 0,1 0 0 0 0,0-1 0 0 0,-1 1 0 0 0,1-1 0 0 0,0 1 0 0 0,-1 0 0 0 0,1-1 0 0 0,-1 1 0 0 0,1 0 1 0 0,-1 0-1 0 0,1-1 0 0 0,-1 1 0 0 0,1 0 0 0 0,-1 0 0 0 0,1 0 0 0 0,-1 0 0 0 0,1-1 0 0 0,-1 1 0 0 0,1 0 0 0 0,-1 0 0 0 0,0 0 0 0 0,1 0 0 0 0,-1 0 0 0 0,1 0 0 0 0,-1 1 0 0 0,1-1 1 0 0,-1 0-1 0 0,1 0 0 0 0,-1 0 0 0 0,1 0 0 0 0,-1 1 0 0 0,1-1 0 0 0,-1 0 0 0 0,1 0 0 0 0,-1 1 0 0 0,1-1 0 0 0,0 0 0 0 0,-1 1 0 0 0,1-1 0 0 0,-1 0 0 0 0,1 1 0 0 0,0-1 0 0 0,-1 1-86 0 0,-72 71 4705 0 0,68-65-4671 0 0,0 1 1 0 0,0-1-1 0 0,0 1 0 0 0,1 0 0 0 0,1 0 1 0 0,-1 0-1 0 0,1 1 0 0 0,0-1 1 0 0,1 1-1 0 0,0 0 0 0 0,1 0 0 0 0,0 0 1 0 0,0-1-1 0 0,0 1 0 0 0,1 0 1 0 0,1 3-35 0 0,6 5-54 0 0,-4-16 46 0 0,0 1-1 0 0,0-1 0 0 0,0 0 0 0 0,0 0 1 0 0,-1 0-1 0 0,2 0 0 0 0,-1-1 0 0 0,0 1 1 0 0,0-1-1 0 0,0 0 0 0 0,0 0 0 0 0,0 0 1 0 0,0 0-1 0 0,0 0 0 0 0,0-1 0 0 0,0 0 1 0 0,0 1-1 0 0,0-1 0 0 0,0 0 0 0 0,0 0 1 0 0,0-1-1 0 0,0 1 0 0 0,0 0 0 0 0,-1-1 1 0 0,1 0-1 0 0,-1 0 0 0 0,1 0 0 0 0,1-1 10 0 0,5-3-18 0 0,7-3 46 0 0,-1-2 1 0 0,0 0-1 0 0,-1-1 0 0 0,0-1 1 0 0,-1 0-1 0 0,-1 0 0 0 0,0-1 1 0 0,-1-1-1 0 0,0 0 0 0 0,2-6-29 0 0,6-34 76 0 0,-19 52-64 0 0,-1 1-1 0 0,0 0 1 0 0,1 0-1 0 0,-1 0 0 0 0,0 0 1 0 0,0 0-1 0 0,0 0 1 0 0,-1 1-1 0 0,1-1 1 0 0,0 0-1 0 0,-1 1 1 0 0,1-1-1 0 0,-1 0 0 0 0,1 1 1 0 0,-1 0-1 0 0,0-1 1 0 0,0 1-1 0 0,0 0 1 0 0,0 0-1 0 0,1 0 1 0 0,-1 0-1 0 0,-1 0 1 0 0,1 1-1 0 0,0-1 0 0 0,0 1 1 0 0,0-1-1 0 0,0 1 1 0 0,0 0-1 0 0,0-1 1 0 0,-1 1-1 0 0,1 0 1 0 0,0 1-1 0 0,0-1 0 0 0,0 0 1 0 0,-1 1-1 0 0,0-1-11 0 0,-2 1-155 0 0,-1 1 0 0 0,0-1 0 0 0,1 1 0 0 0,0 0 0 0 0,-1 0 0 0 0,1 1 0 0 0,0 0-1 0 0,0-1 1 0 0,0 2 0 0 0,0-1 0 0 0,1 0 0 0 0,-1 1 0 0 0,1 0 0 0 0,0 0 0 0 0,0 1 0 0 0,1-1-1 0 0,-1 1 1 0 0,1 0 155 0 0,-3 2-2513 0 0,-1 4-4621 0 0</inkml:trace>
  <inkml:trace contextRef="#ctx0" brushRef="#br3" timeOffset="-161911.565">3060 1197 17135 0 0,'0'0'388'0'0,"0"0"52"0"0,-1-6 588 0 0,-55 15 1364 0 0,41 0-2202 0 0,0 1-1 0 0,1 1 0 0 0,0 0 1 0 0,0 1-1 0 0,2 0 0 0 0,-1 1 1 0 0,2 1-1 0 0,0 0 0 0 0,-5 8-189 0 0,12-17 45 0 0,0 0-1 0 0,1 1 1 0 0,0-1 0 0 0,0 1-1 0 0,0-1 1 0 0,0 1-1 0 0,1 0 1 0 0,0 0-1 0 0,1 0 1 0 0,-1 0 0 0 0,1 0-1 0 0,0 0 1 0 0,0 1-1 0 0,1 0-44 0 0,1-5-133 0 0,4 2 106 0 0,-4-3 34 0 0,0-1 0 0 0,0 1-1 0 0,0-1 1 0 0,0 1 0 0 0,1-1-1 0 0,-1 1 1 0 0,0-1 0 0 0,0 0-1 0 0,0 1 1 0 0,0-1 0 0 0,1 0-1 0 0,-1 0 1 0 0,0 0 0 0 0,0 0 0 0 0,0 0-1 0 0,1 0 1 0 0,-1 0 0 0 0,0-1-1 0 0,0 1 1 0 0,0 0 0 0 0,1-1-1 0 0,-1 1 1 0 0,0-1 0 0 0,0 1-1 0 0,0-1 1 0 0,0 1 0 0 0,0-1-1 0 0,0 0 1 0 0,0 1 0 0 0,0-1-1 0 0,0 0 1 0 0,0 0 0 0 0,0 0-7 0 0,3-2 45 0 0,66-47-192 0 0,-67 47 137 0 0,0 1 0 0 0,0-1 0 0 0,1 1 0 0 0,-1 0 0 0 0,1 1 0 0 0,-1-1 0 0 0,1 0 0 0 0,0 1 0 0 0,-1 0 1 0 0,1 0-1 0 0,0 0 0 0 0,0 0 0 0 0,0 1 0 0 0,0 0 0 0 0,0-1 0 0 0,0 2 0 0 0,0-1 0 0 0,0 0 0 0 0,0 1 0 0 0,-1-1 0 0 0,1 1 0 0 0,0 0 0 0 0,0 0 0 0 0,0 1 0 0 0,-1-1 0 0 0,1 1 0 0 0,-1 0 1 0 0,1 0-1 0 0,-1 0 0 0 0,0 0 0 0 0,0 1 0 0 0,0-1 0 0 0,0 1 0 0 0,0 0 0 0 0,2 2 10 0 0,3 12 20 0 0,0 0 1 0 0,-1 0-1 0 0,0 1 0 0 0,-2 0 1 0 0,0 0-1 0 0,-1 0 0 0 0,0 1 1 0 0,-2 0-21 0 0,11 67 436 0 0,-19 19 218 0 0,-26-26-174 0 0,30-74-424 0 0,0-1 0 0 0,-1 0 0 0 0,1 0 0 0 0,-1-1 0 0 0,0 1 0 0 0,0 0 0 0 0,0-1 0 0 0,0 0 0 0 0,-1 0 0 0 0,0 0 0 0 0,1 0 0 0 0,-1 0 0 0 0,0-1 0 0 0,0 0-1 0 0,0 0 1 0 0,-1 0 0 0 0,1 0 0 0 0,0-1 0 0 0,-1 1 0 0 0,1-1 0 0 0,-1 0 0 0 0,0-1 0 0 0,1 1 0 0 0,-1-1 0 0 0,0 0 0 0 0,-3 0-56 0 0,5 0 30 0 0,-1 0 0 0 0,1-1-1 0 0,-1 0 1 0 0,1 1 0 0 0,-1-1 0 0 0,1 0 0 0 0,-1-1 0 0 0,1 1 0 0 0,0-1 0 0 0,0 1-1 0 0,0-1 1 0 0,0 0 0 0 0,0 0 0 0 0,0 0 0 0 0,0-1 0 0 0,1 1 0 0 0,-1-1-1 0 0,1 1 1 0 0,0-1 0 0 0,-3-3-30 0 0,3-1-20 0 0,0 0-1 0 0,0 0 1 0 0,1 0 0 0 0,0-1-1 0 0,0 1 1 0 0,1 0 0 0 0,-1-1-1 0 0,2 1 1 0 0,-1-1 0 0 0,1 1-1 0 0,0 0 1 0 0,0 0 0 0 0,1-1-1 0 0,0 1 1 0 0,1 0 0 0 0,-1 0-1 0 0,1 1 1 0 0,1-1 0 0 0,-1 1-1 0 0,1-1 1 0 0,0 1 0 0 0,1 0-1 0 0,4-5 21 0 0,70-90-968 0 0,70-68-889 0 0,-28 27 1713 0 0,-74 75 121 0 0,-47 67 77 0 0,0 0-1 0 0,-1 0 1 0 0,1 0-1 0 0,0 0 1 0 0,0 0-1 0 0,-1 0 1 0 0,1 0-1 0 0,0 0 1 0 0,-1 0-1 0 0,1 0 1 0 0,0 0-1 0 0,0 0 1 0 0,-1 0-1 0 0,1 0 0 0 0,0 0 1 0 0,0 0-1 0 0,-1 0 1 0 0,1 0-1 0 0,0 0 1 0 0,0 0-1 0 0,-1 0 1 0 0,1 0-1 0 0,0-1 1 0 0,0 1-1 0 0,0 0 1 0 0,-1 0-1 0 0,1 0 1 0 0,0 0-1 0 0,0-1 1 0 0,0 1-1 0 0,0 0 1 0 0,-1 0-1 0 0,1-1 1 0 0,0 1-1 0 0,0 0 1 0 0,0 0-54 0 0,-21 39 85 0 0,13 4-32 0 0,7-35-38 0 0,1-3 60 0 0,6-2 563 0 0,7-37-574 0 0,-12 32-63 0 0,0 0 1 0 0,-1 0-1 0 0,1 0 0 0 0,-1 0 0 0 0,1 0 0 0 0,-1 0 1 0 0,0 0-1 0 0,0 0 0 0 0,0 0 0 0 0,0 0 0 0 0,-1-1 1 0 0,1 1-1 0 0,-1 0 0 0 0,1 0 0 0 0,-1 0 1 0 0,1 0-1 0 0,-1 0 0 0 0,0 0 0 0 0,0 0 0 0 0,0 1 1 0 0,0-1-1 0 0,0 0 0 0 0,-1 0 0 0 0,1 1 0 0 0,-1-1 1 0 0,1 1-1 0 0,-1-1 0 0 0,1 1 0 0 0,-1 0 0 0 0,0-1 1 0 0,1 1-1 0 0,-1 0 0 0 0,0 0 0 0 0,0 0 0 0 0,0 0 1 0 0,0 1-1 0 0,0-1 0 0 0,0 0 0 0 0,0 1 0 0 0,0 0 1 0 0,0-1-1 0 0,0 1 0 0 0,-1 0 0 0 0,1 0 1 0 0,0 0-1 0 0,0 0 0 0 0,0 1 0 0 0,0-1 0 0 0,0 0 1 0 0,0 1-1 0 0,0 0 0 0 0,0-1 0 0 0,-2 2-1 0 0,-12 1 0 0 0,-19 28 0 0 0,30-26-3 0 0,0-1 1 0 0,0 1-1 0 0,0 1 0 0 0,1-1 0 0 0,0 1 1 0 0,0 0-1 0 0,1-1 0 0 0,-1 2 0 0 0,1-1 0 0 0,0 0 1 0 0,1 1-1 0 0,0-1 0 0 0,0 1 0 0 0,0 0 1 0 0,1-1-1 0 0,0 1 0 0 0,0 0 0 0 0,1 0 1 0 0,0 0-1 0 0,0 0 0 0 0,1 0 0 0 0,-1 0 0 0 0,1 0 1 0 0,1-1-1 0 0,0 1 0 0 0,1 4 3 0 0,0-6 8 0 0,0 0 0 0 0,1-1 0 0 0,0 0 0 0 0,0 0 0 0 0,0 0 0 0 0,0 0-1 0 0,0-1 1 0 0,1 1 0 0 0,-1-1 0 0 0,1 0 0 0 0,0-1 0 0 0,0 1 0 0 0,0-1 0 0 0,0 0 0 0 0,1 0 0 0 0,-1 0-1 0 0,1-1 1 0 0,-1 0 0 0 0,1 0 0 0 0,-1 0 0 0 0,1-1 0 0 0,-1 0 0 0 0,1 0 0 0 0,0 0 0 0 0,-1-1 0 0 0,1 0-1 0 0,-1 0 1 0 0,1 0 0 0 0,-1-1 0 0 0,1 1 0 0 0,-1-2 0 0 0,0 1 0 0 0,0 0 0 0 0,0-1 0 0 0,0 0 0 0 0,-1 0-1 0 0,1 0 1 0 0,-1-1 0 0 0,1 1 0 0 0,-1-1-8 0 0,49-46 12 0 0,-3-33-206 0 0,-17 30 20 0 0,-33 53 169 0 0,1 0 0 0 0,0-1 0 0 0,0 1 0 0 0,-1 0 0 0 0,1 0 0 0 0,0-1 0 0 0,0 1-1 0 0,0 0 1 0 0,-1 0 0 0 0,1 0 0 0 0,0 0 0 0 0,0 0 0 0 0,0 0 0 0 0,0 0 0 0 0,-1 1 0 0 0,1-1 0 0 0,0 0 0 0 0,0 0-1 0 0,-1 1 1 0 0,1-1 0 0 0,0 0 0 0 0,0 1 0 0 0,-1-1 0 0 0,1 1 0 0 0,0-1 0 0 0,-1 1 0 0 0,1-1 0 0 0,0 1 0 0 0,-1-1-1 0 0,1 1 1 0 0,-1 0 0 0 0,1-1 0 0 0,0 1 5 0 0,5 13 17 0 0,1 0-1 0 0,-2 1 0 0 0,0-1 0 0 0,0 1 1 0 0,-2 0-1 0 0,0 0 0 0 0,0 0 1 0 0,-2 0-1 0 0,0 0 0 0 0,0 5-16 0 0,0-7-25 0 0,0 48-49 0 0,-2-54 89 0 0,1-5 56 0 0,-2-29 315 0 0,3 14-395 0 0,2-1-1 0 0,0 0 1 0 0,0 1-1 0 0,2 0 1 0 0,-1 0-1 0 0,2 0 1 0 0,0 0-1 0 0,0 1 1 0 0,2-2 9 0 0,-6 11-4 0 0,52-75-440 0 0,-28 60 293 0 0,-24 18 149 0 0,-1 0-1 0 0,0 0 1 0 0,0 0-1 0 0,0-1 0 0 0,0 1 1 0 0,0 1-1 0 0,1-1 1 0 0,-1 0-1 0 0,0 0 1 0 0,0 0-1 0 0,0 1 1 0 0,0-1-1 0 0,0 0 1 0 0,1 1-1 0 0,-1-1 1 0 0,0 1-1 0 0,0-1 0 0 0,0 1 1 0 0,0 0-1 0 0,0-1 1 0 0,-1 1-1 0 0,1 0 1 0 0,0 0-1 0 0,0 0 1 0 0,0-1-1 0 0,-1 1 1 0 0,1 0-1 0 0,0 0 0 0 0,-1 0 1 0 0,1 1 2 0 0,-1-2 0 0 0,33 92 236 0 0,-25-59-133 0 0,11 38-339 0 0,10-55-3288 0 0,-13-25-136 0 0,-4 4 1781 0 0</inkml:trace>
  <inkml:trace contextRef="#ctx0" brushRef="#br3" timeOffset="-161424.16">3905 1321 12032 0 0,'0'0'356'0'0,"0"0"-8"0"0,15 0 488 0 0,42-6 5295 0 0,11-14-3115 0 0,-51 7-2691 0 0,30-33 262 0 0,-43 37-500 0 0,-3 8-75 0 0,0-1 0 0 0,0 1 0 0 0,0-1 1 0 0,0 1-1 0 0,-1-1 0 0 0,1 1 0 0 0,-1-1 1 0 0,1 0-1 0 0,-1 1 0 0 0,0-1 0 0 0,0 0 1 0 0,1 0-1 0 0,-1 1 0 0 0,0-1 0 0 0,-1 0 1 0 0,1 1-1 0 0,0-1 0 0 0,0 0 0 0 0,-1 1 1 0 0,1-1-1 0 0,-1 0 0 0 0,1 1 0 0 0,-1-1 1 0 0,0 1-1 0 0,0-1 0 0 0,0 1 0 0 0,0-1 1 0 0,0 1-1 0 0,0-1 0 0 0,0 1 0 0 0,0 0 1 0 0,0 0-1 0 0,0 0 0 0 0,-1 0 0 0 0,1 0 1 0 0,-1 0-1 0 0,1 0 0 0 0,-1 0 0 0 0,1 0 1 0 0,-1 0-1 0 0,1 1 0 0 0,-1-1 0 0 0,0 1 1 0 0,1-1-13 0 0,-10 2 307 0 0,-7 8-139 0 0,18-8-153 0 0,-8 4-14 0 0,1 1 0 0 0,0 0 1 0 0,0 1-1 0 0,1 0 0 0 0,0 0 0 0 0,0 0 0 0 0,0 0 0 0 0,1 1 0 0 0,0 0 0 0 0,1 1 0 0 0,0-1 1 0 0,0 1-1 0 0,1-1 0 0 0,0 1 0 0 0,0 0 0 0 0,1 0 0 0 0,0 0 0 0 0,1 2-1 0 0,0-8 5 0 0,1 1-1 0 0,-1-1 1 0 0,1 1-1 0 0,0-1 1 0 0,0 0-1 0 0,0 1 1 0 0,1-1-1 0 0,-1 1 0 0 0,1-1 1 0 0,0 0-1 0 0,0 0 1 0 0,0 1-1 0 0,0-1 1 0 0,1 0-1 0 0,-1 0 1 0 0,1 0-1 0 0,0 0 1 0 0,-1 0-1 0 0,2-1 1 0 0,-1 1-1 0 0,0-1 1 0 0,0 1-1 0 0,1-1 1 0 0,-1 0-1 0 0,1 1 1 0 0,0-2-1 0 0,0 1 0 0 0,0 0 1 0 0,0 0-1 0 0,0-1 1 0 0,0 1-5 0 0,11-1-51 0 0,0 1-1 0 0,0-2 1 0 0,0 1 0 0 0,0-2 0 0 0,0 0-1 0 0,1-1 1 0 0,-2 0 0 0 0,1-1-1 0 0,0-1 1 0 0,0 0 0 0 0,-1-1 0 0 0,0 0-1 0 0,1-2 52 0 0,33-19-2481 0 0,-19 4-4111 0 0,-11 8 42 0 0</inkml:trace>
  <inkml:trace contextRef="#ctx0" brushRef="#br3" timeOffset="-160340.232">4426 1180 14224 0 0,'0'0'322'0'0,"-14"5"781"0"0,-5 7-304 0 0,1 0 0 0 0,0 1 0 0 0,0 0 0 0 0,1 2 0 0 0,1 0-1 0 0,0 0 1 0 0,1 2 0 0 0,1 0 0 0 0,-11 18-799 0 0,22-32 57 0 0,1 0 0 0 0,0 0-1 0 0,-1 0 1 0 0,1 1-1 0 0,1-1 1 0 0,-1 1 0 0 0,0-1-1 0 0,1 1 1 0 0,0 0-1 0 0,0-1 1 0 0,0 1 0 0 0,0 0-1 0 0,1 0 1 0 0,-1 0 0 0 0,1 0-1 0 0,0-1 1 0 0,0 1-1 0 0,0 0 1 0 0,1 0 0 0 0,-1 0-1 0 0,1 0 1 0 0,0-1-1 0 0,0 1 1 0 0,1 0 0 0 0,-1-1-1 0 0,2 4-56 0 0,0-5 41 0 0,0 0 0 0 0,0-1 0 0 0,0 1 0 0 0,0-1 0 0 0,0 0 0 0 0,0 0 0 0 0,0 0 0 0 0,0 0 0 0 0,0-1 0 0 0,1 1 0 0 0,-1-1 0 0 0,0 0 0 0 0,0 0 0 0 0,1 0 0 0 0,-1 0 0 0 0,0-1 0 0 0,0 1 0 0 0,0-1 0 0 0,0 0 0 0 0,1 0-41 0 0,7-3 18 0 0,0 0 0 0 0,0-1-1 0 0,0-1 1 0 0,-1 0 0 0 0,0 0-1 0 0,0-1 1 0 0,-1 0 0 0 0,1-1-1 0 0,-2 0 1 0 0,1 0 0 0 0,-1-1-1 0 0,7-9-17 0 0,-10 12-6 0 0,0-1 0 0 0,0 1 0 0 0,-1-1 0 0 0,0-1-1 0 0,0 1 1 0 0,-1 0 0 0 0,0-1 0 0 0,0 0 0 0 0,-1 1 0 0 0,1-1 0 0 0,-2 0-1 0 0,1 0 1 0 0,-1-4 6 0 0,-5-30-208 0 0,4 41 197 0 0,0 0 0 0 0,0 0 0 0 0,-1-1-1 0 0,1 1 1 0 0,0 0 0 0 0,-1 0 0 0 0,1 0 0 0 0,-1 0-1 0 0,1 0 1 0 0,-1 0 0 0 0,0 0 0 0 0,1 0 0 0 0,-1 1-1 0 0,0-1 1 0 0,0 0 0 0 0,0 0 0 0 0,1 0 0 0 0,-1 1-1 0 0,0-1 1 0 0,0 1 0 0 0,0-1 0 0 0,0 0 0 0 0,0 1-1 0 0,0 0 1 0 0,0-1 0 0 0,-1 1 0 0 0,1 0 0 0 0,0-1-1 0 0,0 1 1 0 0,0 0 0 0 0,0 0 0 0 0,0 0 0 0 0,0 0-1 0 0,-1 0 1 0 0,1 0 0 0 0,0 0 0 0 0,0 0 0 0 0,0 1-1 0 0,0-1 1 0 0,0 0 0 0 0,0 1 0 0 0,0-1 0 0 0,0 1-1 0 0,0-1 1 0 0,0 1 0 0 0,0-1 0 0 0,0 1 0 0 0,0 0-1 0 0,0 0 1 0 0,-1 0 11 0 0,0 1-10 0 0,-1 0 0 0 0,0 0 0 0 0,0 0 0 0 0,1 0 0 0 0,-1 0 0 0 0,1 1 0 0 0,0-1 0 0 0,0 1 0 0 0,0-1 0 0 0,0 1-1 0 0,0 0 1 0 0,0 0 0 0 0,1 0 0 0 0,0 0 0 0 0,-1 0 0 0 0,1 0 0 0 0,0 1 0 0 0,0 0 10 0 0,1-3 1 0 0,0 0 1 0 0,0 1-1 0 0,0-1 0 0 0,0 0 1 0 0,1 1-1 0 0,-1-1 0 0 0,0 0 1 0 0,1 1-1 0 0,-1-1 1 0 0,0 0-1 0 0,1 1 0 0 0,0-1 1 0 0,-1 0-1 0 0,1 0 0 0 0,0 0 1 0 0,0 0-1 0 0,-1 1 0 0 0,1-1 1 0 0,0 0-1 0 0,0 0 0 0 0,0-1 1 0 0,0 1-1 0 0,0 0 1 0 0,1 0-1 0 0,-1 0 0 0 0,0-1 1 0 0,0 1-1 0 0,0-1 0 0 0,1 1 1 0 0,-1-1-1 0 0,0 1 0 0 0,1-1 1 0 0,-1 0-1 0 0,0 1 0 0 0,1-1 1 0 0,-1 0-1 0 0,0 0 1 0 0,2 0-3 0 0,56-9-60 0 0,-44 6 71 0 0,-5 1-46 0 0,-1-1 0 0 0,0 0 0 0 0,1 0 0 0 0,-1 0 0 0 0,0-1 0 0 0,-1-1 0 0 0,1 0 0 0 0,-1 0 0 0 0,0 0 0 0 0,0-1 0 0 0,0 0 0 0 0,6-8 36 0 0,38-36-171 0 0,-55 75 559 0 0,-25 59 270 0 0,28-14-498 0 0,0-68-150 0 0,-1 0 0 0 0,0 0 1 0 0,1 0-1 0 0,0 0 1 0 0,-1 0-1 0 0,1-1 1 0 0,0 1-1 0 0,0 0 0 0 0,0 0 1 0 0,0 0-1 0 0,0 0 1 0 0,0 0-1 0 0,1 0 0 0 0,-1 0 1 0 0,1-1-1 0 0,-1 1 1 0 0,1 0-1 0 0,0 0 1 0 0,0-1-1 0 0,0 1 0 0 0,0 0 1 0 0,0-1-1 0 0,0 1 1 0 0,0-1-1 0 0,0 1 0 0 0,1-1 1 0 0,-1 1-1 0 0,0-1 1 0 0,1 0-1 0 0,-1 0 1 0 0,1 0-1 0 0,0 0 0 0 0,-1 0 1 0 0,1 0-1 0 0,0 0 1 0 0,-1-1-1 0 0,1 1 1 0 0,0 0-1 0 0,0-1 0 0 0,0 0 1 0 0,0 1-1 0 0,0-1 1 0 0,-1 0-1 0 0,1 0 0 0 0,0 0 1 0 0,0 0-1 0 0,0 0 1 0 0,0-1-1 0 0,0 1 1 0 0,0 0-1 0 0,0-1 0 0 0,-1 1 1 0 0,1-1-1 0 0,1-1-10 0 0,6 0 61 0 0,-1-2 0 0 0,0 1-1 0 0,0-1 1 0 0,-1 0 0 0 0,1-1 0 0 0,-1 1-1 0 0,0-2 1 0 0,0 1 0 0 0,-1-1-1 0 0,1 0 1 0 0,0-1-61 0 0,63-91 47 0 0,-32 22-418 0 0,-21 45 195 0 0,-17 31 177 0 0,0 0-1 0 0,0 1 1 0 0,0-1 0 0 0,0 0-1 0 0,0 0 1 0 0,0 0-1 0 0,1 0 1 0 0,-1 0 0 0 0,0 1-1 0 0,0-1 1 0 0,0 0-1 0 0,0 0 1 0 0,1 0 0 0 0,-1 0-1 0 0,0 0 1 0 0,0 0-1 0 0,0 0 1 0 0,1 0 0 0 0,-1 1-1 0 0,0-1 1 0 0,0 0-1 0 0,0 0 1 0 0,1 0 0 0 0,-1 0-1 0 0,0 0 1 0 0,0 0-1 0 0,0 0 1 0 0,1 0-1 0 0,-1 0 1 0 0,0 0 0 0 0,0-1-1 0 0,0 1 1 0 0,1 0-1 0 0,-1 0 1 0 0,0 0 0 0 0,0 0-1 0 0,0 0 1 0 0,1 0-1 0 0,-1 0 1 0 0,0 0 0 0 0,0-1-1 0 0,0 1 1 0 0,0 0-1 0 0,1 0 1 0 0,-1 0 0 0 0,0 0-1 0 0,0-1 0 0 0,0 45 231 0 0,6 22-54 0 0,3-22-47 0 0,-7-41-123 0 0,-1-1 1 0 0,1 0 0 0 0,-1 0 0 0 0,1 0 0 0 0,0 0-1 0 0,-1 0 1 0 0,1 0 0 0 0,0 0 0 0 0,0-1 0 0 0,0 1-1 0 0,1-1 1 0 0,-1 1 0 0 0,0-1 0 0 0,1 0 0 0 0,-1 0-1 0 0,1 0 1 0 0,-1 0 0 0 0,1 0 0 0 0,-1-1 0 0 0,3 1-8 0 0,59 0 198 0 0,-33-12-136 0 0,60-36-1716 0 0,-57 14-1463 0 0,60-57-4143 0 0,-67 50 4784 0 0,-27 40 2586 0 0,1-1-1 0 0,-1 0 0 0 0,0 0 0 0 0,0 0 1 0 0,1 1-1 0 0,-1-1 0 0 0,0 0 0 0 0,0 0 1 0 0,0 0-1 0 0,0 1 0 0 0,0-1 0 0 0,0 0 1 0 0,0 0-1 0 0,-1 0 0 0 0,1 0 0 0 0,0 1 1 0 0,0-1-1 0 0,0 0 0 0 0,-1 0 0 0 0,1 1 1 0 0,-1-1-1 0 0,1 0 0 0 0,0 1 0 0 0,-1-1 1 0 0,1 0-1 0 0,-1 1 0 0 0,0-1 0 0 0,1 0 1 0 0,-1 1-1 0 0,1-1 0 0 0,-1 1 0 0 0,0-1 1 0 0,1 1-1 0 0,-1 0 0 0 0,0-1 0 0 0,0 1 1 0 0,1 0-1 0 0,-1-1 0 0 0,0 1 1 0 0,0 0-1 0 0,0 0 0 0 0,1 0 0 0 0,-1-1 1 0 0,0 1-1 0 0,0 0 0 0 0,0 0 0 0 0,1 0 1 0 0,-1 0-1 0 0,0 1 0 0 0,0-1 0 0 0,0 0 1 0 0,0 0-1 0 0,1 0 0 0 0,-1 1-109 0 0,-52 24 4055 0 0,50-24-3969 0 0,0 0 1 0 0,0 1-1 0 0,0-1 1 0 0,0 1-1 0 0,0 0 1 0 0,0 0 0 0 0,0 0-1 0 0,1 0 1 0 0,-1 0-1 0 0,1 1 1 0 0,0-1-1 0 0,0 1 1 0 0,0-1-1 0 0,0 1 1 0 0,0 0 0 0 0,0 0-1 0 0,1 0 1 0 0,-1 0-1 0 0,1 0 1 0 0,0 0-1 0 0,0 0 1 0 0,0 1-1 0 0,0-1 1 0 0,1 0 0 0 0,-1 0-87 0 0,2 17 165 0 0,10 22 196 0 0,25 7-225 0 0,24-7-8 0 0,4-9-74 0 0,-45-24 20 0 0,-5-3 86 0 0,-13-6-64 0 0,-1 0 0 0 0,0 0 8 0 0,-1 1 35 0 0,-4 4-75 0 0,-1 0 1 0 0,0-1-1 0 0,-1 0 0 0 0,1 0 1 0 0,0-1-1 0 0,-1 0 0 0 0,0 0 1 0 0,0 0-1 0 0,0-1 0 0 0,0 0 1 0 0,0 0-1 0 0,-1-1 1 0 0,1 0-1 0 0,-5 0-64 0 0,-10 3 15 0 0,-97 27-2379 0 0,96-25 1193 0 0</inkml:trace>
  <inkml:trace contextRef="#ctx0" brushRef="#br3" timeOffset="-158476.389">6185 821 9760 0 0,'0'0'284'0'0,"0"0"1"0"0,12-11-174 0 0,-3-5 1645 0 0,-8 15-783 0 0,1-13 1752 0 0,-4 12-2509 0 0,0 0-1 0 0,0 0 0 0 0,0 0 1 0 0,0 1-1 0 0,0-1 0 0 0,0 1 1 0 0,0-1-1 0 0,-1 1 0 0 0,1 0 1 0 0,0-1-1 0 0,-1 1 0 0 0,1 0 1 0 0,-1 1-1 0 0,1-1 0 0 0,-1 0 1 0 0,0 1-1 0 0,1-1 1 0 0,-1 1-1 0 0,0 0 0 0 0,1 0 1 0 0,-1 0-1 0 0,0 0 0 0 0,1 1 1 0 0,-1-1-1 0 0,0 1 0 0 0,1-1 1 0 0,-3 2-216 0 0,-8 2 267 0 0,-1 1 0 0 0,1 1 0 0 0,-1 0 1 0 0,2 1-1 0 0,-1 0 0 0 0,1 1 0 0 0,-7 5-267 0 0,-39 43 760 0 0,42-36-699 0 0,0 1 0 0 0,2 1 0 0 0,0 0 0 0 0,1 0 0 0 0,2 2 0 0 0,0-1 0 0 0,2 1 0 0 0,0 1-61 0 0,-1 60 76 0 0,10-83-66 0 0,1 1-1 0 0,-1 0 1 0 0,1-1-1 0 0,0 1 1 0 0,0 0-1 0 0,0-1 1 0 0,0 1-1 0 0,0-1 1 0 0,1 1-1 0 0,-1-1 1 0 0,1 0-1 0 0,-1 0 1 0 0,1 1-1 0 0,0-1 1 0 0,0 0-1 0 0,0-1 1 0 0,0 1-1 0 0,0 0 1 0 0,1-1-1 0 0,-1 1 1 0 0,0-1-1 0 0,1 1 1 0 0,-1-1-1 0 0,1 0 1 0 0,0 0-1 0 0,-1 0 1 0 0,1-1-1 0 0,0 1 1 0 0,-1-1-1 0 0,1 1 1 0 0,0-1-1 0 0,2 0-9 0 0,6-1 53 0 0,53-15 166 0 0,-47 3-165 0 0,-12 10-70 0 0,0 0 0 0 0,0-1 0 0 0,-1 0 0 0 0,0 1 0 0 0,1-2 0 0 0,-2 1 0 0 0,1 0 0 0 0,0-1 0 0 0,-1 0 0 0 0,0 1 0 0 0,0-1 0 0 0,0-1 0 0 0,1-1 16 0 0,28-51-287 0 0,-6-1-16 0 0,0-7 98 0 0,-23 50 453 0 0,20 276-111 0 0,-17-212-87 0 0,4 65-40 0 0,-9-107 40 0 0,0 0-1 0 0,0-1 1 0 0,0 1 0 0 0,-1 0-1 0 0,0 0 1 0 0,0 0-1 0 0,0 0 1 0 0,-1 0 0 0 0,0-1-1 0 0,0 1 1 0 0,-1 0-1 0 0,1-1 1 0 0,-1 1 0 0 0,0-1-1 0 0,-3 5-49 0 0,-39 22 573 0 0,16-17-312 0 0,-29 5-1 0 0,32-13-228 0 0,-118 18 93 0 0,123-28-72 0 0,1-11-42 0 0,11-45 42 0 0,16 16-157 0 0,21-28-157 0 0,12 22 128 0 0,-12 22 66 0 0,27-17-169 0 0,14-11-385 0 0,-33 31 376 0 0,1 1 0 0 0,1 2 1 0 0,0 1-1 0 0,18-4 245 0 0,124-66-2359 0 0,-178 88 2300 0 0,2 0 29 0 0,-1-1-1 0 0,0 1 0 0 0,0-1 1 0 0,0 0-1 0 0,-1 1 1 0 0,1-2-1 0 0,-1 1 1 0 0,1 0-1 0 0,-1-1 1 0 0,0 0-1 0 0,-1 1 1 0 0,1-1-1 0 0,2-4 31 0 0,-12-13 409 0 0,2 16-258 0 0,-33-6 684 0 0,33 11-791 0 0,1 0 0 0 0,-1 0 1 0 0,1 0-1 0 0,0 1 0 0 0,-1 0 0 0 0,1-1 1 0 0,0 2-1 0 0,0-1 0 0 0,-1 0 0 0 0,1 1 1 0 0,0 0-1 0 0,0 0 0 0 0,1 0 0 0 0,-1 1 1 0 0,0-1-1 0 0,1 1 0 0 0,-1 0 0 0 0,1 0 1 0 0,0 0-1 0 0,0 0 0 0 0,0 1 0 0 0,0 0-44 0 0,-23 43 424 0 0,20-30-317 0 0,1-6-42 0 0,2-1-1 0 0,-1 2 1 0 0,1-1 0 0 0,1 0-1 0 0,0 0 1 0 0,0 1 0 0 0,2-1-1 0 0,-1 7-64 0 0,1-16 27 0 0,0 1 0 0 0,0-1 0 0 0,0 1 0 0 0,0-1 0 0 0,0 1 0 0 0,0-1 0 0 0,1 1 0 0 0,-1-1 0 0 0,1 1 0 0 0,0-1 0 0 0,0 0 0 0 0,0 1 0 0 0,0-1 0 0 0,0 0 0 0 0,0 1 0 0 0,1-1-1 0 0,-1 0 1 0 0,1 0 0 0 0,-1 0 0 0 0,1 0 0 0 0,0-1 0 0 0,0 1 0 0 0,0 0 0 0 0,0-1 0 0 0,0 1 0 0 0,0-1 0 0 0,0 0 0 0 0,1 0 0 0 0,-1 0 0 0 0,0 0 0 0 0,1 0 0 0 0,-1 0 0 0 0,1 0 0 0 0,-1-1 0 0 0,1 0 0 0 0,-1 1 0 0 0,1-1 0 0 0,-1 0 0 0 0,1 0-1 0 0,-1 0 1 0 0,1 0 0 0 0,-1-1 0 0 0,1 1 0 0 0,-1-1 0 0 0,1 1 0 0 0,1-2-27 0 0,3-1 25 0 0,1 0 1 0 0,-1 0-1 0 0,0-1 0 0 0,-1 1 1 0 0,1-2-1 0 0,0 1 0 0 0,-1-1 0 0 0,0 0 1 0 0,0 0-1 0 0,-1-1 0 0 0,0 0 0 0 0,1 0 1 0 0,-2 0-1 0 0,1 0 0 0 0,-1-1 0 0 0,0 0 1 0 0,0 0-1 0 0,-1 0 0 0 0,0-1-25 0 0,29-114-80 0 0,-32 115 70 0 0,0 6-33 0 0,-2 35-32 0 0,8 70 150 0 0,-5-99-61 0 0,1 0 0 0 0,-1 1 0 0 0,1-1 0 0 0,0 0 0 0 0,0 0 0 0 0,0-1 0 0 0,1 1 1 0 0,0 0-1 0 0,0-1 0 0 0,0 0 0 0 0,0 1 0 0 0,1-1 0 0 0,-1-1 0 0 0,1 1 0 0 0,0 0 0 0 0,0-1 0 0 0,1 0 0 0 0,-1 0 0 0 0,1 0 1 0 0,0 0-1 0 0,-1-1 0 0 0,1 0 0 0 0,0 0 0 0 0,0 0 0 0 0,0-1 0 0 0,1 1 0 0 0,-1-1 0 0 0,0-1 0 0 0,0 1 0 0 0,1-1 0 0 0,-1 1 1 0 0,1-2-15 0 0,1 0-129 0 0,1 0 0 0 0,-1-1 1 0 0,1-1-1 0 0,-1 1 0 0 0,0-1 1 0 0,0 0-1 0 0,0-1 1 0 0,0 0-1 0 0,-1 0 0 0 0,1 0 1 0 0,-1-1-1 0 0,0 0 1 0 0,0 0-1 0 0,-1 0 0 0 0,1-1 129 0 0,40-63-7120 0 0,-38 54 2341 0 0,0 1-1077 0 0</inkml:trace>
  <inkml:trace contextRef="#ctx0" brushRef="#br3" timeOffset="-158164.443">6854 940 14280 0 0,'-1'0'50'0'0,"0"0"0"0"0,0 1 1 0 0,0-1-1 0 0,1 1 0 0 0,-1-1 1 0 0,0 1-1 0 0,0 0 1 0 0,0-1-1 0 0,0 1 0 0 0,0 0 1 0 0,1-1-1 0 0,-1 1 0 0 0,0 0 1 0 0,1 0-1 0 0,-1 0 1 0 0,1 0-1 0 0,-1 0 0 0 0,1 0 1 0 0,-1 0-1 0 0,1 0 1 0 0,-1 0-1 0 0,1 0 0 0 0,0 0 1 0 0,0 0-1 0 0,-1 0 0 0 0,1 0 1 0 0,0 0-1 0 0,0 0 1 0 0,0 0-1 0 0,0 0 0 0 0,0 0 1 0 0,1 1-51 0 0,-1-2-44 0 0,-5 79 5801 0 0,30-8-2153 0 0,28-43-2502 0 0,-49-27-1107 0 0,0-1 1 0 0,0 1-1 0 0,0-1 0 0 0,0 0 0 0 0,0 0 1 0 0,0 0-1 0 0,0-1 0 0 0,0 1 1 0 0,-1-1-1 0 0,1 0 0 0 0,0 0 0 0 0,0 0 1 0 0,-1-1-1 0 0,1 1 0 0 0,0-1 0 0 0,-1 0 1 0 0,0 0-1 0 0,1 0 0 0 0,-1-1 0 0 0,0 1 1 0 0,0-1-1 0 0,0 1 0 0 0,0-1 0 0 0,-1 0 1 0 0,1 0-1 0 0,-1 0 0 0 0,0-1 5 0 0,17-35-4538 0 0,-16 24-3427 0 0</inkml:trace>
  <inkml:trace contextRef="#ctx0" brushRef="#br3" timeOffset="-158163.443">6851 748 17279 0 0,'0'0'396'0'0,"-9"-3"1088"0"0,6 3-1398 0 0,2 0 272 0 0,1 0 121 0 0,0 0 22 0 0,0 0-51 0 0,0 0-230 0 0,0 0-100 0 0,20 18 58 0 0,17 17-2607 0 0,-27-26 1146 0 0</inkml:trace>
  <inkml:trace contextRef="#ctx0" brushRef="#br3" timeOffset="-157745.29">7016 1030 12840 0 0,'20'20'970'0'0,"-11"8"-532"0"0,21 40 4967 0 0,-34-43 171 0 0,3-25-5270 0 0,4-9 196 0 0,1-7-450 0 0,2 0 1 0 0,0 0-1 0 0,1 1 1 0 0,0 0-1 0 0,1 0 1 0 0,1 0-1 0 0,0 1 1 0 0,1 0-1 0 0,0 1 1 0 0,1 0-1 0 0,1 1 1 0 0,0 0-1 0 0,11-8-52 0 0,-19 18-11 0 0,0 1 1 0 0,-1-1-1 0 0,1 1 0 0 0,1 0 1 0 0,-1 0-1 0 0,0 0 0 0 0,0 0 1 0 0,0 0-1 0 0,0 1 0 0 0,0 0 0 0 0,1 0 1 0 0,-1 0-1 0 0,0 1 0 0 0,0-1 1 0 0,0 1-1 0 0,1 0 0 0 0,-1 0 1 0 0,0 0-1 0 0,0 1 0 0 0,-1 0 0 0 0,1-1 1 0 0,0 1-1 0 0,0 1 0 0 0,-1-1 1 0 0,1 0-1 0 0,-1 1 0 0 0,0 0 1 0 0,0 0-1 0 0,0 0 0 0 0,0 0 0 0 0,0 0 1 0 0,-1 0-1 0 0,0 1 0 0 0,1-1 1 0 0,-1 1-1 0 0,1 2 11 0 0,46 102-635 0 0,-39-76-2138 0 0,-7-17-5545 0 0</inkml:trace>
  <inkml:trace contextRef="#ctx0" brushRef="#br3" timeOffset="-8115.959">832 1735 4264 0 0,'-7'-2'247'0'0,"-43"-20"2999"0"0,50 21-3083 0 0,-17 11 689 0 0,5 23-475 0 0,1-22-366 0 0,4-2-145 0 0,-2-1 1 0 0,1 0 0 0 0,-1 0-1 0 0,0-1 1 0 0,0 0 0 0 0,-1-1-1 0 0,0 0 1 0 0,0-1 0 0 0,-7 3 133 0 0,-13 4-528 0 0,29-11 604 0 0,1-1 0 0 0,-10 2-291 0 0,12-2 2715 0 0,159 8-817 0 0,108-18 1433 0 0,-40-11-2142 0 0,15-1-491 0 0,-49 11-419 0 0,105-1 266 0 0,53-1-26 0 0,-106 10-186 0 0,167 3 36 0 0,-151 6 114 0 0,95-10 188 0 0,97-13 47 0 0,-201 1-134 0 0,-26 1-46 0 0,77-8 9 0 0,-48 9-108 0 0,391-11 205 0 0,-467 17-365 0 0,140 3 54 0 0,2-5 34 0 0,163-6 562 0 0,-328 10-482 0 0,-14-8-1188 0 0,-131 12-3978 0 0,2-2-1679 0 0</inkml:trace>
  <inkml:trace contextRef="#ctx0" brushRef="#br3" timeOffset="189805.633">6326 6132 13704 0 0,'1'-5'344'0'0,"-1"4"-271"0"0,1 1-1 0 0,-1-1 1 0 0,1 0 0 0 0,-1 1 0 0 0,1-1 0 0 0,-1 0-1 0 0,0 0 1 0 0,1 1 0 0 0,-1-1 0 0 0,0 0 0 0 0,0 0-1 0 0,0 0 1 0 0,0 1 0 0 0,0-1 0 0 0,1 0 0 0 0,-1 0-1 0 0,-1 0 1 0 0,1 0 0 0 0,0 1 0 0 0,0-1 0 0 0,0 0-1 0 0,0 0 1 0 0,0 0 0 0 0,-1 1 0 0 0,1-1 0 0 0,0 0-1 0 0,-1 0 1 0 0,1 1 0 0 0,-1-1 0 0 0,1 0 0 0 0,-1 1 0 0 0,1-1-1 0 0,-1 0 1 0 0,1 1 0 0 0,-1-1 0 0 0,0 1 0 0 0,1-1-1 0 0,-1 1 1 0 0,0-1 0 0 0,1 1 0 0 0,-1 0 0 0 0,0-1-1 0 0,0 1 1 0 0,1 0 0 0 0,-1-1 0 0 0,0 1 0 0 0,0 0-1 0 0,0 0 1 0 0,1 0 0 0 0,-1 0 0 0 0,0 0 0 0 0,0 0-1 0 0,0 0 1 0 0,1 0 0 0 0,-1 0 0 0 0,-1 0-73 0 0,-20 5 639 0 0,0 1 0 0 0,1 1 1 0 0,0 1-1 0 0,0 1 0 0 0,0 0 1 0 0,1 2-1 0 0,-6 4-639 0 0,17-10 177 0 0,-94 60 1228 0 0,30 3-1076 0 0,32 3 127 0 0,42-58-406 0 0,0-12-51 0 0,0 0 1 0 0,1 0-1 0 0,-1 0 1 0 0,0 0-1 0 0,1 0 1 0 0,-1 0 0 0 0,0-1-1 0 0,1 1 1 0 0,-1 0-1 0 0,1-1 1 0 0,0 0-1 0 0,-1 1 1 0 0,1-1 0 0 0,-1 0-1 0 0,1 0 1 0 0,-1 1-1 0 0,1-1 1 0 0,0-1 0 0 0,-1 1-1 0 0,1 0 1 0 0,-1 0-1 0 0,2-1 1 0 0,58-27-160 0 0,36-29-416 0 0,-35 15 480 0 0,-53 34 96 0 0,1 5 0 0 0,-9 3 0 0 0,0 0 0 0 0,0-1 0 0 0,0 1 0 0 0,0 0-1 0 0,0 0 1 0 0,0 0 0 0 0,0 0 0 0 0,0 0 0 0 0,0 0 0 0 0,0 0-1 0 0,0 0 1 0 0,0 1 0 0 0,0-1 0 0 0,0 0 0 0 0,0 1 0 0 0,0-1 0 0 0,0 0-1 0 0,0 1 1 0 0,0-1 0 0 0,0 1 0 0 0,0 0 0 0 0,-1-1 0 0 0,1 1-1 0 0,0 0 1 0 0,0-1 0 0 0,-1 1 0 0 0,1 0 0 0 0,0 0 0 0 0,-1 0-1 0 0,1 0 1 0 0,0 0 0 0 0,2 4-32 0 0,4 6-58 0 0,-1 0-1 0 0,1 0 1 0 0,-2 1-1 0 0,0 0 1 0 0,0 1-1 0 0,-1-1 1 0 0,-1 1 0 0 0,0-1-1 0 0,-1 1 1 0 0,1 7 90 0 0,4 18-43 0 0,7 30 346 0 0,-3 0 0 0 0,-2 0-1 0 0,-4 1 1 0 0,-3 2-303 0 0,-1-63 14 0 0,-1 0 1 0 0,0 0-1 0 0,0-1 0 0 0,-1 1 1 0 0,0 0-1 0 0,0 0 0 0 0,-1-1 1 0 0,1 1-1 0 0,-2-1 1 0 0,1 1-1 0 0,-1-1 0 0 0,0 0 1 0 0,-1 0-1 0 0,0 0 0 0 0,0-1 1 0 0,0 1-1 0 0,-1-1 0 0 0,0 0 1 0 0,0 0-1 0 0,-1 0 0 0 0,1-1 1 0 0,-1 0-1 0 0,0 0 1 0 0,-1-1-1 0 0,1 1 0 0 0,-1-1-14 0 0,-9-1 20 0 0,0 0-1 0 0,0 0 1 0 0,-1-2-1 0 0,1 0 0 0 0,0-1 1 0 0,-1 0-1 0 0,1-2 1 0 0,0 0-1 0 0,0 0 1 0 0,0-2-1 0 0,0 0 1 0 0,0-1-1 0 0,1 0 1 0 0,0-1-1 0 0,0-1 0 0 0,0 0 1 0 0,0-2-20 0 0,8 5 14 0 0,0 0 0 0 0,-1 0 0 0 0,1-1 0 0 0,1 0 0 0 0,-1 0 0 0 0,1 0 0 0 0,0-1-1 0 0,0 0 1 0 0,1-1 0 0 0,-1 1 0 0 0,1-1 0 0 0,1 0 0 0 0,-1-1-14 0 0,-1-4-3 0 0,3 7-3 0 0,0-1 1 0 0,0 1-1 0 0,1-1 0 0 0,0 1 1 0 0,0-1-1 0 0,0 0 0 0 0,1 0 1 0 0,0 0-1 0 0,0 0 0 0 0,0 0 1 0 0,1 0-1 0 0,0 0 1 0 0,0 0-1 0 0,0 0 0 0 0,2-3 6 0 0,43-90-113 0 0,28 21-262 0 0,-59 65 344 0 0,1 0 0 0 0,0 1-1 0 0,1 1 1 0 0,0 1-1 0 0,1 0 1 0 0,11-5 31 0 0,43-26-68 0 0,154-119 68 0 0,-135 72-73 0 0,-81 77 5 0 0,-7 7 57 0 0,-4 0 22 0 0,1 3-10 0 0,-1 0 0 0 0,0 0 1 0 0,1 0-1 0 0,-1 1 0 0 0,0-1 0 0 0,0 0 0 0 0,0 1 1 0 0,1 0-1 0 0,-1-1 0 0 0,0 1 0 0 0,0 0 1 0 0,0 0-1 0 0,0 0 0 0 0,0 0 0 0 0,0 0 0 0 0,0 1 1 0 0,0-1-1 0 0,1 0 0 0 0,-1 1 0 0 0,0 0 1 0 0,0-1-1 0 0,0 1 0 0 0,1 0 0 0 0,-1 0 0 0 0,0 0 1 0 0,1 0-1 0 0,-1 0 0 0 0,1 0 0 0 0,-1 1 0 0 0,1-1 1 0 0,0 0-1 0 0,-1 1 0 0 0,1-1 0 0 0,0 1 1 0 0,0 0-2 0 0,-11 9 1 0 0,1 1 0 0 0,1 0 0 0 0,0 1 0 0 0,1 0 0 0 0,0 0 0 0 0,1 1 0 0 0,0 0 0 0 0,1 1 0 0 0,1-1 0 0 0,-3 10-1 0 0,7-15 5 0 0,1-6 4 0 0,0 0 1 0 0,0 1-1 0 0,0 0 1 0 0,0-1-1 0 0,1 1 0 0 0,-1-1 1 0 0,1 1-1 0 0,0 0 1 0 0,0-1-1 0 0,1 1 1 0 0,-1 0-1 0 0,1-1 0 0 0,-1 1 1 0 0,1-1-1 0 0,0 1 1 0 0,1-1-1 0 0,-1 1 1 0 0,0-1-1 0 0,1 0 0 0 0,0 0 1 0 0,0 1-1 0 0,1 1-9 0 0,-1-4 9 0 0,-1 0 0 0 0,0 0 0 0 0,0 1 1 0 0,1-1-1 0 0,-1 0 0 0 0,1 0 0 0 0,-1 0 0 0 0,1 0 0 0 0,-1-1 0 0 0,1 1 0 0 0,0 0 0 0 0,-1-1 0 0 0,1 1 0 0 0,0-1 0 0 0,0 0 1 0 0,-1 1-1 0 0,1-1 0 0 0,0 0 0 0 0,0 0 0 0 0,0 0 0 0 0,-1 0 0 0 0,1 0 0 0 0,0-1 0 0 0,0 1 0 0 0,-1 0 0 0 0,1-1 0 0 0,0 1 0 0 0,-1-1 1 0 0,1 0-1 0 0,0 0-9 0 0,50-29 179 0 0,-45 22-179 0 0,0 0 0 0 0,-1-1 0 0 0,1 0 0 0 0,-2 0 0 0 0,1 0 0 0 0,-1-1 0 0 0,-1 0 0 0 0,0 0 0 0 0,0 0 0 0 0,-1-1 0 0 0,1-4 0 0 0,6-48 0 0 0,-8 57-22 0 0,-2 5-60 0 0,-1 14-51 0 0,1-1 157 0 0,1-1 0 0 0,0 1-1 0 0,1 0 1 0 0,0-1 0 0 0,1 0 0 0 0,0 0-1 0 0,1 0 1 0 0,0 0 0 0 0,0 0 0 0 0,1-1 0 0 0,1 0-1 0 0,0 0 1 0 0,4 5-24 0 0,-7-12 32 0 0,0 1-1 0 0,1 0 1 0 0,0-1-1 0 0,-1 1 1 0 0,1-1-1 0 0,1 0 1 0 0,-1 0-1 0 0,0-1 1 0 0,1 1-1 0 0,-1-1 1 0 0,1 0-1 0 0,0 0 1 0 0,0-1-1 0 0,-1 1 1 0 0,1-1-1 0 0,0 0 1 0 0,0 0 0 0 0,1-1-1 0 0,-1 0 1 0 0,0 0-1 0 0,0 0 1 0 0,0 0-1 0 0,0-1 1 0 0,0 1-1 0 0,0-2 1 0 0,0 1-1 0 0,0 0 1 0 0,0-1-1 0 0,-1 0 1 0 0,1 0-1 0 0,0 0 1 0 0,-1-1-1 0 0,1 1-31 0 0,-2-1 0 0 0,0 1 0 0 0,0 0 0 0 0,-1-1 0 0 0,1 1 0 0 0,0-1 0 0 0,-1 0 0 0 0,1 0 0 0 0,-1 0 0 0 0,0 0 0 0 0,0 0 0 0 0,0 0 0 0 0,-1-1 0 0 0,1 1 0 0 0,-1-1 0 0 0,1 1 0 0 0,-1-1 0 0 0,3-9-54 0 0,14-90-540 0 0,-24 162 338 0 0,7-55 261 0 0,0 0 42 0 0,-1 0 1 0 0,1 0 0 0 0,1-1-1 0 0,-1 1 1 0 0,0 0-1 0 0,1-1 1 0 0,0 1 0 0 0,0-1-1 0 0,0 0 1 0 0,0 1-1 0 0,0-1 1 0 0,1 0 0 0 0,-1 0-1 0 0,1 0 1 0 0,0-1-1 0 0,0 1 1 0 0,0-1 0 0 0,3 2-48 0 0,2-1 2 0 0,0-1 1 0 0,0 0 0 0 0,1 0 0 0 0,-1-1 0 0 0,0-1 0 0 0,1 1 0 0 0,-1-1 0 0 0,1 0 0 0 0,-1-1 0 0 0,1 0 0 0 0,-1-1 0 0 0,1 1 0 0 0,-1-1 0 0 0,6-3-3 0 0,-11 4 1 0 0,29-14-680 0 0,-25 4-6544 0 0,-6 6-626 0 0</inkml:trace>
  <inkml:trace contextRef="#ctx0" brushRef="#br3" timeOffset="190083.013">6739 6014 17527 0 0,'0'0'515'0'0,"0"0"-7"0"0,0 0-273 0 0,0 0 57 0 0,0 0 57 0 0,0 0 16 0 0,16 0 91 0 0,-12 0-506 0 0,0 1 0 0 0,0 0 0 0 0,0 0-1 0 0,1 1 1 0 0,-1-1 0 0 0,0 1 0 0 0,-1 0 0 0 0,1 0-1 0 0,0 0 1 0 0,0 0 0 0 0,-1 1 0 0 0,0 0-1 0 0,1-1 1 0 0,-1 1 0 0 0,0 0 0 0 0,2 3 50 0 0,-4-5-81 0 0,8 10-515 0 0</inkml:trace>
  <inkml:trace contextRef="#ctx0" brushRef="#br3" timeOffset="190381.126">6998 6242 13520 0 0,'0'116'4341'0'0,"-2"-99"-2820"0"0,10-22 3225 0 0,-7 4-4812 0 0,59-98 395 0 0,-54 90-343 0 0,0 0-1 0 0,0 0 1 0 0,0 1 0 0 0,1-1-1 0 0,0 2 1 0 0,1-1-1 0 0,0 1 1 0 0,0 0 0 0 0,1 1-1 0 0,-1-1 1 0 0,1 2-1 0 0,1-1 1 0 0,-1 2 0 0 0,1-1-1 0 0,7-2 15 0 0,-13 8 9 0 0,0 0-1 0 0,0 1 1 0 0,0-1-1 0 0,1 1 1 0 0,-1 0-1 0 0,-1 0 1 0 0,1 0-1 0 0,0 0 1 0 0,0 0-1 0 0,-1 1 1 0 0,1 0-1 0 0,-1 0 1 0 0,0 0-1 0 0,0 0 1 0 0,0 0-1 0 0,0 1 1 0 0,-1-1-1 0 0,1 1 1 0 0,-1 0-1 0 0,0 0 1 0 0,0 0-1 0 0,-1 0 1 0 0,1 0-1 0 0,-1 0 1 0 0,1 0-1 0 0,-1 0 1 0 0,0 3-9 0 0,34 146 1260 0 0,-12-38-3710 0 0,-19-103-5941 0 0</inkml:trace>
  <inkml:trace contextRef="#ctx0" brushRef="#br3" timeOffset="182114.609">468 6067 12872 0 0,'0'0'289'0'0,"0"0"40"0"0,0 0 23 0 0,0 0-36 0 0,-3 10-48 0 0,-13 60 2361 0 0,11-40-1699 0 0,2 0 0 0 0,1 0-1 0 0,1 0 1 0 0,2 19-930 0 0,0 1 651 0 0,15 105 523 0 0,-4-53-1022 0 0,-9-54-3357 0 0,-3-40 1738 0 0</inkml:trace>
  <inkml:trace contextRef="#ctx0" brushRef="#br3" timeOffset="182388.389">293 6665 13792 0 0,'-17'-2'1500'0'0,"-8"12"-1450"0"0,24-9 149 0 0,-22 4 3081 0 0,39 5-2736 0 0,104 22 178 0 0,-28-22-452 0 0,4-19-414 0 0,-94 3-5632 0 0,-4 1-429 0 0</inkml:trace>
  <inkml:trace contextRef="#ctx0" brushRef="#br3" timeOffset="182652.953">1 6171 12480 0 0,'0'0'365'0'0,"1"0"-4"0"0,13-8 211 0 0,1 1-1 0 0,0 1 0 0 0,0 1 0 0 0,0 0 1 0 0,1 1-1 0 0,0 0 0 0 0,-1 2 1 0 0,2-1-1 0 0,10 2-571 0 0,-20 0 33 0 0,319-23 1360 0 0,-284 20-1690 0 0,-15 3-4719 0 0,-7 1-1189 0 0</inkml:trace>
  <inkml:trace contextRef="#ctx0" brushRef="#br3" timeOffset="183088.105">643 6327 14032 0 0,'-1'6'814'0'0,"-4"78"-432"0"0,11-3 1760 0 0,-3-62-1690 0 0,-1 0 0 0 0,-1 0 0 0 0,0 0 0 0 0,-2 0 0 0 0,0 0 0 0 0,-1 3-452 0 0,-7 17 211 0 0,2-44 205 0 0,32-69-179 0 0,-15 54-314 0 0,-8 13 53 0 0,1-1 0 0 0,0 1 0 0 0,1 0 1 0 0,-1 1-1 0 0,1-1 0 0 0,0 0 0 0 0,1 1 0 0 0,0 0 1 0 0,0 0-1 0 0,0 0 0 0 0,1 1 0 0 0,0 0 1 0 0,0 0-1 0 0,0 0 0 0 0,0 1 0 0 0,1 0 1 0 0,0 0-1 0 0,6-3 24 0 0,11 11-154 0 0,-19-2 153 0 0,-1 1 0 0 0,1-1 0 0 0,0 1 0 0 0,-1 0 0 0 0,0 0 0 0 0,1 1 0 0 0,-1-1 0 0 0,-1 1 0 0 0,1 0 0 0 0,0 0 0 0 0,-1 0 0 0 0,0 0 0 0 0,0 1 0 0 0,1 2 1 0 0,9 10-2 0 0,9 18 34 0 0,-21-31-150 0 0,2 1-1 0 0,-1-1 0 0 0,1 0 0 0 0,-1 0 0 0 0,1 0 0 0 0,0 0 0 0 0,0 0 0 0 0,1 0 1 0 0,-1-1-1 0 0,1 0 0 0 0,0 0 0 0 0,0 0 0 0 0,1 1 119 0 0,-2-3-4604 0 0,4 0-1486 0 0</inkml:trace>
  <inkml:trace contextRef="#ctx0" brushRef="#br3" timeOffset="183592.899">948 6036 14368 0 0,'0'0'330'0'0,"0"0"45"0"0,0 0 17 0 0,0 0-47 0 0,0 1-225 0 0,16 75 443 0 0,12 132 2582 0 0,-22-78-2096 0 0,-3 25-422 0 0,-2-148-552 0 0,-1-5 10 0 0,0 2-10 0 0,0-3 15 0 0,12-10 166 0 0,43-137-512 0 0,-50 135 192 0 0,1 0 0 0 0,0 0 0 0 0,1 1 0 0 0,0-1 0 0 0,1 2 0 0 0,0-1 0 0 0,0 1 0 0 0,1 0 0 0 0,0 1 0 0 0,8-6 64 0 0,-16 14-6 0 0,0-1 0 0 0,0 1 0 0 0,0 0 0 0 0,0-1-1 0 0,1 1 1 0 0,-1 0 0 0 0,0 0 0 0 0,0 0 0 0 0,0 0-1 0 0,0 0 1 0 0,0 0 0 0 0,0 0 0 0 0,0 0 0 0 0,1 0-1 0 0,-1 1 1 0 0,0-1 0 0 0,0 0 0 0 0,0 1 0 0 0,0-1 0 0 0,0 1-1 0 0,0-1 1 0 0,0 1 0 0 0,0-1 0 0 0,0 1 0 0 0,0 0-1 0 0,-1 0 1 0 0,1-1 0 0 0,0 1 0 0 0,0 0 0 0 0,-1 0-1 0 0,1 0 1 0 0,0 0 0 0 0,-1 0 0 0 0,1 0 0 0 0,-1 0-1 0 0,1 0 1 0 0,0 1 6 0 0,15 39 300 0 0,16 127 461 0 0,-32-165-789 0 0,1 0-1 0 0,-1-1 0 0 0,1 1 0 0 0,0 0 0 0 0,0 0 1 0 0,0-1-1 0 0,0 1 0 0 0,0 0 0 0 0,0-1 0 0 0,1 1 1 0 0,-1-1-1 0 0,1 0 0 0 0,0 1 0 0 0,0-1 0 0 0,-1 0 1 0 0,2 0-1 0 0,-1 0 0 0 0,0 0 0 0 0,0 0 0 0 0,3 1 29 0 0,26-1-3005 0 0,-21-7 1474 0 0</inkml:trace>
  <inkml:trace contextRef="#ctx0" brushRef="#br3" timeOffset="183922.794">1446 6389 13016 0 0,'0'0'381'0'0,"0"0"-5"0"0,0 0-237 0 0,-2 0 41 0 0,0 0 1 0 0,-1 1-1 0 0,1-1 1 0 0,0 1-1 0 0,0-1 1 0 0,0 1-1 0 0,0 0 1 0 0,0 0-1 0 0,0-1 1 0 0,0 1-1 0 0,0 1 1 0 0,1-1-1 0 0,-1 0 1 0 0,0 0-1 0 0,1 1 1 0 0,-1-1-1 0 0,1 1 1 0 0,-1-1-1 0 0,1 1 1 0 0,-1 0-1 0 0,1-1 1 0 0,0 1 0 0 0,0 0-1 0 0,0 0 1 0 0,0 0-1 0 0,0 0 1 0 0,1 0-1 0 0,-1 0 1 0 0,1 0-1 0 0,-1 0 1 0 0,1 0-1 0 0,-1 1 1 0 0,1 1-181 0 0,-1 2 33 0 0,-1 1 1 0 0,1 0-1 0 0,0 0 1 0 0,1 0-1 0 0,0 0 1 0 0,0 1 0 0 0,0-1-1 0 0,1 0 1 0 0,0 0-1 0 0,1-1 1 0 0,-1 1-1 0 0,1 0 1 0 0,1 0-1 0 0,-1-1 1 0 0,1 1 0 0 0,0-1-1 0 0,1 0 1 0 0,-1 0-1 0 0,1 0 1 0 0,0 0-1 0 0,1-1 1 0 0,-1 1-1 0 0,1-1 1 0 0,2 1-34 0 0,-1-4 11 0 0,1-1 1 0 0,0 1-1 0 0,-1-1 0 0 0,1 0 0 0 0,0-1 1 0 0,-1 0-1 0 0,1 0 0 0 0,0 0 0 0 0,0-1 1 0 0,-1 0-1 0 0,1 0 0 0 0,-1-1 0 0 0,1 0 1 0 0,-1 0-1 0 0,1 0 0 0 0,-1-1 0 0 0,0 0 1 0 0,5-3-12 0 0,-4 3 22 0 0,-1-1 1 0 0,1 0-1 0 0,-1 0 1 0 0,0 0-1 0 0,-1 0 1 0 0,1-1-1 0 0,-1 0 1 0 0,0 0-1 0 0,0-1 0 0 0,0 1 1 0 0,-1-1-1 0 0,0 0 1 0 0,0 0-1 0 0,0-1-22 0 0,-4 3 22 0 0,1 0 1 0 0,-1 1-1 0 0,0-1 0 0 0,0 0 0 0 0,0 0 0 0 0,-1 0 0 0 0,0 1 0 0 0,1-1 1 0 0,-1 0-1 0 0,0 0 0 0 0,-1 1 0 0 0,1-1 0 0 0,-1 1 0 0 0,1-1 0 0 0,-1 1 0 0 0,0 0 1 0 0,0 0-1 0 0,-1 0 0 0 0,1 0 0 0 0,-1 0 0 0 0,1 0 0 0 0,-1 0 0 0 0,0 1 1 0 0,0 0-1 0 0,0-1 0 0 0,0 1 0 0 0,-1 0 0 0 0,1 1 0 0 0,-1-1 0 0 0,1 0 0 0 0,-1 1 1 0 0,1 0-1 0 0,-1 0 0 0 0,0 0 0 0 0,-2 0-22 0 0,-8-3-141 0 0,0 0 1 0 0,0 1-1 0 0,0 0 0 0 0,0 1 1 0 0,-1 1-1 0 0,1 0 0 0 0,-3 1 141 0 0,-30 13-6916 0 0,38-8 859 0 0</inkml:trace>
  <inkml:trace contextRef="#ctx0" brushRef="#br3" timeOffset="184465.475">1681 6341 13704 0 0,'0'0'306'0'0,"1"1"46"0"0,23 77 952 0 0,-13 19 1965 0 0,-15 20-869 0 0,3-109-2278 0 0,-1-10 400 0 0,9-40-870 0 0,26-72-3020 0 0,-31 108 3234 0 0,0 1-1 0 0,1-1 0 0 0,-1 0 1 0 0,1 0-1 0 0,0 1 0 0 0,1 0 1 0 0,-1 0-1 0 0,1 0 0 0 0,0 0 1 0 0,0 0-1 0 0,0 1 1 0 0,1-1-1 0 0,0 1 0 0 0,0 1 1 0 0,0-1-1 0 0,0 1 0 0 0,2-1 135 0 0,28 23 499 0 0,7 66 1563 0 0,-17-4-382 0 0,-22-71-1464 0 0,3-10 808 0 0,2-29-784 0 0,32-70-250 0 0,-39 97-3 0 0,-1 0 1 0 0,1 0 0 0 0,0 0-1 0 0,0 0 1 0 0,0 0 0 0 0,0 0-1 0 0,0 0 1 0 0,0 1 0 0 0,0-1-1 0 0,1 0 1 0 0,-1 1 0 0 0,1-1-1 0 0,-1 1 1 0 0,1-1 0 0 0,0 1-1 0 0,-1 0 1 0 0,1 0 0 0 0,0 0-1 0 0,0 0 1 0 0,0 0 0 0 0,0 0-1 0 0,0 0 1 0 0,0 1 0 0 0,0-1-1 0 0,0 1 1 0 0,0-1 0 0 0,0 1-1 0 0,0 0 1 0 0,0 0 0 0 0,0 0-1 0 0,0 0 1 0 0,1 0 0 0 0,-1 0-1 0 0,0 1 1 0 0,0-1 0 0 0,0 1-1 0 0,0-1 1 0 0,0 1 0 0 0,0 0-1 0 0,0 0 1 0 0,0 0 0 0 0,0 0-1 0 0,-1 0 1 0 0,2 1 12 0 0,8 10 195 0 0,0 2 1 0 0,-1-1-1 0 0,-1 1 0 0 0,0 1 1 0 0,-1 0-1 0 0,0 0 1 0 0,3 12-196 0 0,-6-15 49 0 0,21 47 34 0 0,-24-55-166 0 0,1-1 0 0 0,0 0 0 0 0,0 1 0 0 0,0-1 0 0 0,0 0 0 0 0,1 0 1 0 0,-1-1-1 0 0,1 1 0 0 0,0-1 0 0 0,0 1 0 0 0,0-1 0 0 0,0-1 0 0 0,0 1 0 0 0,0 0 0 0 0,0-1 0 0 0,0 0 0 0 0,1 0 0 0 0,-1 0 1 0 0,0-1-1 0 0,1 1 0 0 0,0-1 83 0 0,17 0-1390 0 0,-1-2-66 0 0</inkml:trace>
  <inkml:trace contextRef="#ctx0" brushRef="#br3" timeOffset="184774.857">2541 6366 16272 0 0,'-3'-2'104'0'0,"-1"0"1"0"0,1 0 0 0 0,-1 0 0 0 0,0 0 0 0 0,1 1 0 0 0,-1 0 0 0 0,0 0 0 0 0,0 0 0 0 0,0 0 0 0 0,0 1 0 0 0,0-1 0 0 0,0 1 0 0 0,0 0 0 0 0,0 0 0 0 0,0 1 0 0 0,0-1-1 0 0,0 1-104 0 0,-7 3 257 0 0,-1 1-1 0 0,1 0 1 0 0,0 0-1 0 0,1 1 1 0 0,-1 1-1 0 0,1 0 1 0 0,0 0-1 0 0,1 1 0 0 0,0 0 1 0 0,0 1-1 0 0,1 0 1 0 0,0 0-1 0 0,0 1 1 0 0,1 0-1 0 0,1 0 0 0 0,-1 1 1 0 0,2-1-1 0 0,-2 5-256 0 0,3-8 22 0 0,1 0 0 0 0,0 0 0 0 0,1 1 0 0 0,0-1 0 0 0,0 0 0 0 0,0 1-1 0 0,1 0 1 0 0,0-1 0 0 0,1 1 0 0 0,-1-1 0 0 0,2 1 0 0 0,-1 0 0 0 0,1-1-1 0 0,0 1 1 0 0,1 4-22 0 0,-1-10 2 0 0,-1 1 0 0 0,1-1 0 0 0,-1 0-1 0 0,1 0 1 0 0,0 1 0 0 0,0-1 0 0 0,0 0 0 0 0,0 0-1 0 0,1 0 1 0 0,-1 0 0 0 0,0 0 0 0 0,1 0 0 0 0,-1-1-1 0 0,1 1 1 0 0,0 0 0 0 0,0-1 0 0 0,-1 1 0 0 0,1-1-1 0 0,0 1 1 0 0,0-1 0 0 0,1 0 0 0 0,-1 0 0 0 0,0 0-1 0 0,0 0 1 0 0,0-1 0 0 0,1 1 0 0 0,-1 0 0 0 0,0-1-1 0 0,1 0 1 0 0,-1 1 0 0 0,0-1 0 0 0,1 0-1 0 0,-1 0 1 0 0,0 0 0 0 0,1-1 0 0 0,-1 1 0 0 0,1-1-2 0 0,6 0 14 0 0,0-1 1 0 0,0-1 0 0 0,0 0 0 0 0,0 0 0 0 0,0 0 0 0 0,-1-1 0 0 0,0-1-1 0 0,0 1 1 0 0,1-2-15 0 0,2-1 12 0 0,-1-1-1 0 0,0 0 0 0 0,0 0 1 0 0,-1-1-1 0 0,0 0 0 0 0,0-1 1 0 0,-1 0-1 0 0,-1-1 0 0 0,1 1 1 0 0,-2-1-1 0 0,0-1 0 0 0,4-9-11 0 0,-8 18 10 0 0,0 0-1 0 0,0-1 0 0 0,-1 1 0 0 0,0-1 1 0 0,0 1-1 0 0,0-1 0 0 0,0 1 1 0 0,0-1-1 0 0,-1 0 0 0 0,1 1 0 0 0,-1-1 1 0 0,0 0-1 0 0,0 0 0 0 0,-1 1 1 0 0,1-1-1 0 0,-1 0 0 0 0,0 1 0 0 0,0-1 1 0 0,0 1-1 0 0,0-1 0 0 0,0 1 1 0 0,-1-1-1 0 0,0 1 0 0 0,1 0 0 0 0,-1 0 1 0 0,-1 0-1 0 0,1 0 0 0 0,0 0 1 0 0,-3-2-10 0 0,2 2 11 0 0,-1 1 0 0 0,1 0 0 0 0,-1 0 1 0 0,0 0-1 0 0,1 0 0 0 0,-1 0 0 0 0,0 1 1 0 0,0-1-1 0 0,0 1 0 0 0,0 0 0 0 0,0 0 1 0 0,-1 1-1 0 0,1-1 0 0 0,0 1 0 0 0,0 0 1 0 0,0 0-1 0 0,-1 1 0 0 0,1-1 0 0 0,0 1 1 0 0,0 0-1 0 0,0 0 0 0 0,0 0 0 0 0,-3 2-11 0 0,-59 25 208 0 0,23 9-3208 0 0,34-26-4647 0 0</inkml:trace>
  <inkml:trace contextRef="#ctx0" brushRef="#br3" timeOffset="186224.251">2935 6329 14368 0 0,'0'-14'1097'0'0,"-1"13"-1024"0"0,0-1 1 0 0,0 1-1 0 0,0 0 1 0 0,0-1-1 0 0,0 1 1 0 0,0 0-1 0 0,0 0 1 0 0,0 0-1 0 0,0 0 0 0 0,0 0 1 0 0,-1 0-1 0 0,1 0 1 0 0,0 0-1 0 0,-1 0 1 0 0,1 0-1 0 0,-1 1 1 0 0,1-1-1 0 0,-1 1 1 0 0,1-1-1 0 0,-1 1 0 0 0,1-1 1 0 0,-1 1-1 0 0,1 0 1 0 0,-1 0-1 0 0,0 0 1 0 0,1 0-1 0 0,-1 0 1 0 0,1 0-1 0 0,-1 0 1 0 0,0 1-1 0 0,1-1 0 0 0,-1 0-73 0 0,-16 7 454 0 0,0 0-1 0 0,0 1 0 0 0,1 0 0 0 0,0 1 0 0 0,0 1 0 0 0,1 1 0 0 0,0 1 0 0 0,1 0 0 0 0,1 1 0 0 0,0 0 0 0 0,-8 10-453 0 0,-26 53 659 0 0,47-74-651 0 0,1 0 0 0 0,-1 0-1 0 0,0 0 1 0 0,1 0 0 0 0,-1 0 0 0 0,1 0-1 0 0,0 0 1 0 0,0 0 0 0 0,0 0 0 0 0,0 0 0 0 0,0 0-1 0 0,0 0 1 0 0,1 0 0 0 0,-1 0 0 0 0,0 0-1 0 0,1 0 1 0 0,0 0 0 0 0,-1 0 0 0 0,1-1 0 0 0,0 1-1 0 0,0 0 1 0 0,0 0 0 0 0,0-1 0 0 0,0 1 0 0 0,1 0-1 0 0,-1-1 1 0 0,0 0 0 0 0,1 1 0 0 0,-1-1-1 0 0,1 0 1 0 0,0 1 0 0 0,-1-1 0 0 0,1 0 0 0 0,0 0-1 0 0,0 0 1 0 0,-1-1 0 0 0,1 1 0 0 0,0 0-1 0 0,0-1 1 0 0,0 1 0 0 0,0-1 0 0 0,0 1 0 0 0,0-1-1 0 0,0 0 1 0 0,0 0 0 0 0,0 0 0 0 0,0 0 0 0 0,0 0-1 0 0,0-1-7 0 0,7 1 5 0 0,0-1 0 0 0,-1 0 0 0 0,1-1 0 0 0,0 0 0 0 0,-1 0 0 0 0,1-1 0 0 0,-1 0 0 0 0,0 0 0 0 0,0-1-1 0 0,0 0 1 0 0,0-1-5 0 0,-1 1-64 0 0,18-10-235 0 0,-22 11 274 0 0,1 0 1 0 0,0 0-1 0 0,-1 0 0 0 0,1 1 0 0 0,0-1 1 0 0,1 1-1 0 0,-1 0 0 0 0,0 0 1 0 0,1 0-1 0 0,-1 1 0 0 0,1-1 0 0 0,-1 1 1 0 0,1 0-1 0 0,0 1 0 0 0,-1-1 1 0 0,1 1-1 0 0,0 0 0 0 0,0 0 0 0 0,-1 0 1 0 0,1 1-1 0 0,0-1 0 0 0,-1 1 1 0 0,1 0-1 0 0,0 1 0 0 0,-1-1 0 0 0,0 1 1 0 0,1 0-1 0 0,-1 0 0 0 0,0 0 1 0 0,2 2 24 0 0,3 9-22 0 0,0 0-1 0 0,-1 0 1 0 0,-1 1 0 0 0,0 0 0 0 0,0 1 0 0 0,-2-1 0 0 0,0 1 0 0 0,-1 0 0 0 0,0 1 0 0 0,-1-1 0 0 0,-1 1 0 0 0,0-1-1 0 0,-1 1 1 0 0,-1 4 22 0 0,1 3 58 0 0,-2-1-1 0 0,0 0 0 0 0,-2 0 1 0 0,0 0-1 0 0,-1 0 0 0 0,-7 18-57 0 0,7-27 82 0 0,-1 1 0 0 0,0-1-1 0 0,-1 0 1 0 0,0 0-1 0 0,-1-1 1 0 0,-1 0-1 0 0,0 0 1 0 0,-1-1 0 0 0,0 1-1 0 0,-9 7-81 0 0,15-16 25 0 0,0 0 0 0 0,1-1 0 0 0,-1 1 0 0 0,0-1 0 0 0,0 0 0 0 0,0 0 0 0 0,0 0 0 0 0,-1 0 0 0 0,1 0 0 0 0,-1-1 0 0 0,1 0 0 0 0,-1 1 0 0 0,1-1 0 0 0,-1-1 0 0 0,0 1 0 0 0,1 0 0 0 0,-1-1 0 0 0,0 0 0 0 0,1 0 0 0 0,-1 0 0 0 0,0 0 0 0 0,0-1 0 0 0,1 1 0 0 0,-1-1 0 0 0,0 0 0 0 0,1 0 0 0 0,-1 0 0 0 0,1-1 0 0 0,-1 1 0 0 0,1-1 0 0 0,0 0 0 0 0,-3-1-25 0 0,2-1 32 0 0,-1 1 0 0 0,1 0 0 0 0,0-1 0 0 0,0 0 0 0 0,0 0 0 0 0,0 0 0 0 0,1 0 0 0 0,-1-1 0 0 0,1 1 0 0 0,0-1 0 0 0,1 0 0 0 0,-1 0 0 0 0,1 0 0 0 0,0 0 0 0 0,0-3-32 0 0,-1-2 12 0 0,1 0 0 0 0,0-1-1 0 0,1 1 1 0 0,1 0 0 0 0,-1-1 0 0 0,2 1-1 0 0,-1-1 1 0 0,1 1 0 0 0,1-1 0 0 0,0 1-1 0 0,1 0 1 0 0,-1 0 0 0 0,2 0-1 0 0,0 0 1 0 0,4-8-12 0 0,9-13-191 0 0,1 0 0 0 0,2 0 0 0 0,1 2-1 0 0,1 1 1 0 0,2 0 0 0 0,0 2 0 0 0,2 1 0 0 0,1 1-1 0 0,1 1 1 0 0,1 1 0 0 0,1 2 0 0 0,27-14 191 0 0,44-31-151 0 0,-15-9 140 0 0,-86 74 14 0 0,0-1 1 0 0,0 0-1 0 0,0 1 0 0 0,0-1 0 0 0,0 0 0 0 0,1 1 1 0 0,-1-1-1 0 0,0 0 0 0 0,-1 0 0 0 0,1 1 0 0 0,0-1 0 0 0,0 0 1 0 0,0 1-1 0 0,0-1 0 0 0,0 0 0 0 0,-1 1 0 0 0,1-1 0 0 0,0 0 1 0 0,-1 1-1 0 0,1-1 0 0 0,0 1 0 0 0,-1-1 0 0 0,1 1 0 0 0,-1-1 1 0 0,1 0-1 0 0,-1 1 0 0 0,1 0 0 0 0,-1-1 0 0 0,1 1 0 0 0,-1-1 1 0 0,1 1-1 0 0,-1 0 0 0 0,0-1 0 0 0,1 1 0 0 0,-1 0 0 0 0,1-1 1 0 0,-1 1-1 0 0,0 0 0 0 0,0 0 0 0 0,1 0 0 0 0,-1 0 0 0 0,0 0 1 0 0,1 0-1 0 0,-1 0 0 0 0,0 0 0 0 0,1 0 0 0 0,-1 0 0 0 0,0 0 1 0 0,1 0-1 0 0,-1 0 0 0 0,0 1 0 0 0,1-1 0 0 0,-2 0-3 0 0,-15 2-14 0 0,0-1 0 0 0,-1 2 1 0 0,1 1-1 0 0,0 0 0 0 0,0 1 0 0 0,1 0 0 0 0,-1 2 0 0 0,1 0 0 0 0,-14 9 14 0 0,27-15 2 0 0,0 1 0 0 0,0 0 0 0 0,0 0 0 0 0,0 0 0 0 0,0 0 0 0 0,1 0 0 0 0,-1 0 0 0 0,1 1 0 0 0,0-1 0 0 0,0 1 0 0 0,0-1 0 0 0,0 1 0 0 0,0 0 1 0 0,0 0-1 0 0,1 0 0 0 0,-1 0 0 0 0,1 0 0 0 0,0 0 0 0 0,0 1 0 0 0,0-1 0 0 0,1 0 0 0 0,-1 1 0 0 0,1-1 0 0 0,-1 0 0 0 0,1 1 0 0 0,0-1 0 0 0,0 0 0 0 0,1 1 0 0 0,-1-1 0 0 0,1 0 0 0 0,0 1 0 0 0,0-1 0 0 0,0 0 0 0 0,1 3-2 0 0,1 0 22 0 0,0 1-1 0 0,0-1 0 0 0,1 0 0 0 0,0 0 0 0 0,0 0 1 0 0,0-1-1 0 0,1 1 0 0 0,0-1 0 0 0,0 0 0 0 0,0 0 0 0 0,1-1 1 0 0,0 0-1 0 0,-1 0 0 0 0,1 0 0 0 0,1-1 0 0 0,-1 1 1 0 0,1-1-1 0 0,-1-1 0 0 0,1 0 0 0 0,0 1-21 0 0,3 0-2 0 0,0 0 0 0 0,1-1 0 0 0,-1 0 0 0 0,1-1 0 0 0,-1 0 0 0 0,1 0 0 0 0,-1-1 0 0 0,1-1 0 0 0,0 0 0 0 0,-1 0 0 0 0,0-1 0 0 0,5-1 2 0 0,-1-3 74 0 0,-1-1-1 0 0,1 0 1 0 0,-1-1 0 0 0,-1 0-1 0 0,0-1 1 0 0,0 0-1 0 0,0-1 1 0 0,-1 0-1 0 0,-1-1 1 0 0,0 0-1 0 0,0-1 1 0 0,-1 0 0 0 0,7-13-74 0 0,-7 13 11 0 0,45-56-11 0 0,-30 51-408 0 0,-11 28 248 0 0,-10-5 150 0 0,0 0-1 0 0,0 0 1 0 0,-1 0 0 0 0,0 0-1 0 0,0 0 1 0 0,-1 1-1 0 0,0-1 1 0 0,0 0 0 0 0,0 1-1 0 0,-1-1 1 0 0,0 1-1 0 0,0 0 11 0 0,1 10 5 0 0,-1 48 59 0 0,-2 7 702 0 0,2-70-681 0 0,2-1-10 0 0,7-11 151 0 0,34-67-98 0 0,-15 27-128 0 0,-24 41-17 0 0,0 0 0 0 0,0 0 0 0 0,1 1 0 0 0,0-1 0 0 0,0 1 0 0 0,1 0-1 0 0,0 1 1 0 0,1-1 0 0 0,0 1 0 0 0,0 1 0 0 0,0-1 0 0 0,6-2 17 0 0,2 3-64 0 0,7 20 0 0 0,-6 53 9 0 0,13 29 187 0 0,-28-94-225 0 0,1 1-1 0 0,-1-1 0 0 0,1 0 1 0 0,0 1-1 0 0,-1-1 0 0 0,1 0 1 0 0,0 0-1 0 0,0 0 1 0 0,1-1-1 0 0,-1 1 0 0 0,0 0 1 0 0,0-1-1 0 0,1 1 0 0 0,-1-1 1 0 0,1 0-1 0 0,0 0 1 0 0,-1 0-1 0 0,1 0 0 0 0,0 0 1 0 0,1 0 93 0 0,57-3-5381 0 0,-48-3-2045 0 0</inkml:trace>
  <inkml:trace contextRef="#ctx0" brushRef="#br3" timeOffset="186948.007">3903 6431 12240 0 0,'0'0'357'0'0,"0"0"-2"0"0,0 0-159 0 0,0 0 162 0 0,0 0 98 0 0,0 0 22 0 0,0 0 8 0 0,7 0 564 0 0,12-2-625 0 0,0 0 1 0 0,-1-2 0 0 0,0 0 0 0 0,0-1 0 0 0,0-1 0 0 0,-1-1 0 0 0,6-3-426 0 0,-9 4 62 0 0,2 0-44 0 0,0 0 0 0 0,-1-1 0 0 0,1-1-1 0 0,-1-1 1 0 0,-1 0 0 0 0,0-1-1 0 0,1-1-17 0 0,6-22 191 0 0,-21 33-181 0 0,0-1 0 0 0,1 0 0 0 0,-1 1-1 0 0,0-1 1 0 0,1 0 0 0 0,-1 0 0 0 0,0 1 0 0 0,0-1 0 0 0,0 0 0 0 0,0 0 0 0 0,0 1 0 0 0,0-1 0 0 0,0 0 0 0 0,0 0-1 0 0,0 0 1 0 0,0 1 0 0 0,0-1 0 0 0,0 0 0 0 0,-1 0 0 0 0,1 1 0 0 0,0-1 0 0 0,-1 0 0 0 0,1 1 0 0 0,0-1-1 0 0,-1 0 1 0 0,1 1 0 0 0,-1-1 0 0 0,1 0 0 0 0,-1 1 0 0 0,1-1 0 0 0,-1 1 0 0 0,1-1 0 0 0,-1 1 0 0 0,0-1 0 0 0,1 1-1 0 0,-1 0 1 0 0,0-1 0 0 0,1 1 0 0 0,-1 0 0 0 0,0-1 0 0 0,0 1 0 0 0,1 0 0 0 0,-1 0 0 0 0,0 0 0 0 0,0-1-1 0 0,0 1 1 0 0,1 0-10 0 0,-5 0 29 0 0,0 0 0 0 0,0 0 0 0 0,1 0 0 0 0,-1 1 0 0 0,0 0 0 0 0,1-1 0 0 0,-1 2 0 0 0,1-1 0 0 0,-1 0 0 0 0,1 1 0 0 0,-1 0 0 0 0,1 0 0 0 0,0 0 0 0 0,0 1 0 0 0,0 0 0 0 0,0-1 0 0 0,0 1 0 0 0,1 0 0 0 0,0 1 0 0 0,-1-1 0 0 0,1 1 0 0 0,-2 2-29 0 0,-4 4 161 0 0,0 0 0 0 0,0 0 1 0 0,1 1-1 0 0,1 0 0 0 0,0 0 1 0 0,0 1-1 0 0,1 0 0 0 0,-2 6-161 0 0,6-14 33 0 0,0 1-1 0 0,0-1 0 0 0,0 1 1 0 0,1 0-1 0 0,-1 0 0 0 0,1 0 1 0 0,1 0-1 0 0,-1 0 0 0 0,0 0 1 0 0,1 0-1 0 0,0 0 0 0 0,1 0 1 0 0,-1 0-1 0 0,1 0 0 0 0,0 0 1 0 0,0 0-1 0 0,0 0 0 0 0,1 0 1 0 0,-1-1-1 0 0,1 1 0 0 0,0 0 1 0 0,1-1-1 0 0,-1 0 0 0 0,2 2-32 0 0,0-2 14 0 0,1 0-1 0 0,0 0 0 0 0,0 0 0 0 0,0-1 1 0 0,1 1-1 0 0,-1-1 0 0 0,1-1 0 0 0,0 1 1 0 0,0-1-1 0 0,-1 0 0 0 0,2 0 0 0 0,-1-1 1 0 0,0 1-1 0 0,0-1 0 0 0,0-1 0 0 0,0 1 1 0 0,1-1-14 0 0,6 0-246 0 0,0 0 0 0 0,1 0 0 0 0,-1-2 1 0 0,0 1-1 0 0,0-2 0 0 0,0 0 0 0 0,0 0 1 0 0,0-1-1 0 0,5-3 246 0 0,65-38-6909 0 0,-65 31 4829 0 0</inkml:trace>
  <inkml:trace contextRef="#ctx0" brushRef="#br3" timeOffset="188248.298">4491 6352 13072 0 0,'-13'0'988'0'0,"3"2"-659"0"0,0 0 1 0 0,0 1 0 0 0,1 1-1 0 0,-1-1 1 0 0,1 2 0 0 0,0-1-1 0 0,0 1 1 0 0,1 1 0 0 0,-1-1 0 0 0,1 1-1 0 0,0 1 1 0 0,1 0 0 0 0,0 0-1 0 0,0 0 1 0 0,0 1 0 0 0,1 0-1 0 0,0 0 1 0 0,0 1 0 0 0,1-1 0 0 0,1 1-1 0 0,-1 1 1 0 0,1-1 0 0 0,1 0-1 0 0,0 1 1 0 0,-2 9-330 0 0,4-17 16 0 0,0 0 0 0 0,0 0 0 0 0,1 0 0 0 0,-1 0 0 0 0,1 1 0 0 0,0-1 0 0 0,0 0 0 0 0,-1 0 0 0 0,1 0-1 0 0,1 1 1 0 0,-1-1 0 0 0,0 0 0 0 0,0 0 0 0 0,1 0 0 0 0,-1 0 0 0 0,1 1 0 0 0,0-1 0 0 0,0 0 0 0 0,0 0 0 0 0,0 0 0 0 0,0 0 0 0 0,0-1 0 0 0,0 1 0 0 0,1 0 0 0 0,0 1-16 0 0,2-2 36 0 0,0 0 0 0 0,1-1 1 0 0,-1 1-1 0 0,0-1 0 0 0,0 0 0 0 0,0 0 1 0 0,0-1-1 0 0,1 1 0 0 0,-1-1 1 0 0,0 0-1 0 0,0 0 0 0 0,0 0 1 0 0,0 0-1 0 0,0-1 0 0 0,0 0 0 0 0,-1 1 1 0 0,1-1-1 0 0,2-2-36 0 0,-6 4 1 0 0,7-3 10 0 0,0 0 0 0 0,-1-1 0 0 0,0 1 0 0 0,0-1 0 0 0,0 0-1 0 0,0-1 1 0 0,0 0 0 0 0,-1 1 0 0 0,0-2 0 0 0,0 1 0 0 0,0-1 0 0 0,-1 1-1 0 0,0-1 1 0 0,0 0 0 0 0,0-1 0 0 0,-1 1 0 0 0,0-1 0 0 0,0 1 0 0 0,-1-1-1 0 0,0 0 1 0 0,0-1-11 0 0,-1 5-17 0 0,0 0-1 0 0,0 0 0 0 0,0 0 1 0 0,-1 0-1 0 0,0 0 0 0 0,0 0 0 0 0,0 0 1 0 0,0 0-1 0 0,0-1 0 0 0,0 1 1 0 0,-1 0-1 0 0,1 0 0 0 0,-1 0 1 0 0,0 0-1 0 0,0 0 0 0 0,0 0 1 0 0,0 1-1 0 0,-1-1 0 0 0,1 0 1 0 0,-1 1-1 0 0,0-1 0 0 0,0 0 1 0 0,0 1-1 0 0,0 0 0 0 0,0 0 0 0 0,0-1 1 0 0,0 1-1 0 0,-1 0 0 0 0,1 1 1 0 0,-1-1-1 0 0,0 0 0 0 0,1 1 1 0 0,-1 0-1 0 0,0-1 18 0 0,-41 25-215 0 0,41-17 215 0 0,3 2 0 0 0,3-2 0 0 0,4-4 8 0 0,1 0-1 0 0,-1-1 1 0 0,0 1-1 0 0,1-1 1 0 0,-1-1-1 0 0,1 1 1 0 0,-1-1-1 0 0,1-1 1 0 0,-1 1-1 0 0,1-1 1 0 0,-1-1-1 0 0,0 1 0 0 0,0-1 1 0 0,1 0-1 0 0,-1-1 1 0 0,-1 0-1 0 0,1 0 1 0 0,0 0-1 0 0,-1-1 1 0 0,2-1-8 0 0,1 1 5 0 0,109-65 136 0 0,-110 64-141 0 0,-4 25-153 0 0,-28 70 1296 0 0,17-23-1009 0 0,7-59-94 0 0,-1-7-33 0 0,1 1 1 0 0,0-1-1 0 0,-1 1 0 0 0,1-1 1 0 0,0 1-1 0 0,0 0 1 0 0,0-1-1 0 0,0 1 0 0 0,1-1 1 0 0,-1 1-1 0 0,0-1 1 0 0,1 1-1 0 0,-1-1 0 0 0,1 1 1 0 0,-1-1-1 0 0,1 1 0 0 0,0-1 1 0 0,0 1-1 0 0,-1-1 1 0 0,1 0-1 0 0,0 0 0 0 0,0 1 1 0 0,0-1-1 0 0,1 0 1 0 0,-1 0-1 0 0,0 0 0 0 0,0 0 1 0 0,1 0-1 0 0,-1 0 0 0 0,0-1 1 0 0,1 1-1 0 0,0 0-7 0 0,4 2 11 0 0,8-8 116 0 0,-5-1-154 0 0,0 0 0 0 0,-1-1 0 0 0,0 1 0 0 0,0-2 0 0 0,0 1 0 0 0,-1-1 0 0 0,0 0 1 0 0,-1-1-1 0 0,1 0 0 0 0,-2 0 0 0 0,1 0 0 0 0,-1 0 0 0 0,3-10 27 0 0,-7 17-12 0 0,11-17-89 0 0,-11 18-90 0 0,-1 1-54 0 0,0 0-10 0 0,24 29 395 0 0,-22-24-79 0 0,1 1 0 0 0,0-1 0 0 0,0 0-1 0 0,0 0 1 0 0,1 0 0 0 0,-1 0 0 0 0,1-1-1 0 0,0 0 1 0 0,1 0 0 0 0,-1 0 0 0 0,1 0-1 0 0,-1 0 1 0 0,1-1 0 0 0,0 0 0 0 0,1 0 0 0 0,-1 0-1 0 0,0-1 1 0 0,1 0 0 0 0,-1 0 0 0 0,1 0-1 0 0,0-1 1 0 0,0 0 0 0 0,0 0 0 0 0,0 0-1 0 0,-1-1 1 0 0,2 1-61 0 0,43-5 720 0 0,29-18-464 0 0,-70 18-256 0 0,55-43 0 0 0,-59 7 232 0 0,8-15-168 0 0,-16 33-80 0 0,3 20-58 0 0,-2-2 15 0 0,1 4 57 0 0,-17-9-283 0 0,10 9-184 0 0,-3 2 188 0 0,11-1 238 0 0,5 1 43 0 0,-3-1 43 0 0,2 1-43 0 0,-3-2-32 0 0,-3 0 64 0 0,-4 0-32 0 0,3 0-43 0 0,-3 0 43 0 0,4 0 32 0 0,3 0-64 0 0,2 3 32 0 0,-7 0 23 0 0,-18 36-305 0 0,22-37 282 0 0,0 0 1 0 0,0 0-1 0 0,0 0 0 0 0,0 0 1 0 0,0 0-1 0 0,0-1 0 0 0,1 1 0 0 0,-1 0 1 0 0,1 0-1 0 0,-1 0 0 0 0,1 0 0 0 0,0 0 1 0 0,0-1-1 0 0,0 1 0 0 0,0 0 0 0 0,0-1 1 0 0,0 1-1 0 0,0 0 0 0 0,1-1 0 0 0,-1 1 1 0 0,0-1-1 0 0,1 0 0 0 0,-1 0 0 0 0,1 1 1 0 0,0-1-1 0 0,1 0 0 0 0,12 25 137 0 0,-1 13-73 0 0,-14-17-64 0 0,-6 10 0 0 0,6-29 31 0 0,-1-1-1 0 0,0 0 0 0 0,0 0 1 0 0,0 1-1 0 0,0-1 0 0 0,0 0 1 0 0,0 0-1 0 0,-1 0 0 0 0,1 0 1 0 0,-1 0-1 0 0,1 0 0 0 0,-1-1 1 0 0,0 1-1 0 0,0-1 0 0 0,0 1 1 0 0,0-1-1 0 0,0 1 0 0 0,0-1 1 0 0,0 0-1 0 0,0 0 0 0 0,0 0 1 0 0,-1 0-1 0 0,1 0 0 0 0,-1 0-30 0 0,-17 10 256 0 0,-27 1-256 0 0,16-8-532 0 0,-45 6 737 0 0,24-7-8119 0 0,33-3 212 0 0</inkml:trace>
  <inkml:trace contextRef="#ctx0" brushRef="#br0" timeOffset="-861.936">8518 483 11256 0 0,'-12'0'1288'0'0,"11"0"-1039"0"0,1 0 87 0 0,0 0 15 0 0,0 0 21 0 0,0 0 84 0 0,0 0 37 0 0,0 0 10 0 0,0 0-3 0 0,2-1-18 0 0,101-78 2775 0 0,-64 43-2686 0 0,1 1 0 0 0,2 3-1 0 0,28-17-570 0 0,-66 46 44 0 0,1 0 0 0 0,-1 0 0 0 0,1 1 0 0 0,0-1 0 0 0,0 1 0 0 0,1 0 0 0 0,-1 0 0 0 0,0 1 0 0 0,1 0 0 0 0,-1-1 0 0 0,0 2 0 0 0,1-1 0 0 0,0 1 0 0 0,-1 0 0 0 0,1 0 0 0 0,-1 0 0 0 0,1 1 0 0 0,-1 0 0 0 0,1 0 0 0 0,-1 0 0 0 0,0 1 0 0 0,3 0-44 0 0,-2 3 11 0 0,0 0-1 0 0,-1 0 1 0 0,1 1 0 0 0,-1 0-1 0 0,0-1 1 0 0,0 2-1 0 0,-1-1 1 0 0,0 0-1 0 0,0 1 1 0 0,1 3-11 0 0,10 16 6 0 0,-5-6 54 0 0,11 12-788 0 0,-20-31 210 0 0,-1-1-861 0 0,0 0-3518 0 0,0 0-1504 0 0</inkml:trace>
  <inkml:trace contextRef="#ctx0" brushRef="#br0" timeOffset="188.157">8766 331 6448 0 0,'0'0'141'0'0,"0"0"23"0"0,0 0 13 0 0,-2-1-19 0 0,-2-1-28 0 0,-10-20 6476 0 0,11 17-5360 0 0,2 6 1465 0 0,2 10-2070 0 0,3 117 768 0 0,-1-41-1137 0 0,-7 318 768 0 0,-2-286-656 0 0,0 68 70 0 0,-20 186 100 0 0,8-170-418 0 0,7-40-61 0 0,-15 80 126 0 0,-8-9-69 0 0,28-190-125 0 0,-8 70 40 0 0,6-38-29 0 0,-5 54 57 0 0,5-53-43 0 0,-3 15-11 0 0,-8 92 43 0 0,0-43 0 0 0,13 34 54 0 0,-4-71 32 0 0,-5 62-26 0 0,14-108-70 0 0,-15 91 87 0 0,1-70-124 0 0,14-39-29 0 0,-11 19 12 0 0,2 8 0 0 0,-2-32 0 0 0,17 12-1660 0 0,-6-44 1241 0 0,0-1-774 0 0,1-1-4102 0 0,3 2-1353 0 0</inkml:trace>
  <inkml:trace contextRef="#ctx0" brushRef="#br0" timeOffset="6327.807">8496 4245 5552 0 0,'0'0'165'0'0,"0"0"27"0"0,0 0 27 0 0,0 0 6 0 0,0 0 6 0 0,0 0-13 0 0,0 0-56 0 0,0 0-30 0 0,0 0-4 0 0,0 0 2 0 0,15 5 300 0 0,91 23 2586 0 0,-30-20-2043 0 0,79-11-145 0 0,201 15-480 0 0,-112 0 321 0 0,57 2-337 0 0,-15-11-234 0 0,-177-1-98 0 0,230-7 344 0 0,188-19-200 0 0,-349 16-144 0 0,196-9 0 0 0,-231 4 64 0 0,28 4-54 0 0,24 4 108 0 0,160-9-108 0 0,-219 16 137 0 0,153-5 240 0 0,-96 12 142 0 0,36-15-336 0 0,-42 17-62 0 0,-105-5-67 0 0,287 13 266 0 0,-217-7-266 0 0,-59-10-64 0 0,139 12 152 0 0,-120-13-152 0 0,-31-6 0 0 0,9-4 64 0 0,-4 6-64 0 0,-46 3 0 0 0,-31 0 11 0 0,48-2 106 0 0,15 4-26 0 0,-44-2-155 0 0,-24 0 257 0 0,-4 0-254 0 0,1 0 1 0 0,-1 1 0 0 0,1-1 0 0 0,-1 0 0 0 0,1 0 0 0 0,-1 0-1 0 0,1 0 1 0 0,-1 0 0 0 0,1 0 0 0 0,-1 0 0 0 0,1 0-1 0 0,0 0 1 0 0,-1 0 0 0 0,1 0 0 0 0,-1 0 0 0 0,1 0 0 0 0,-1 0-1 0 0,1 0 1 0 0,-1 0 0 0 0,1-1 0 0 0,-1 1 0 0 0,1 0 0 0 0,-1 0-1 0 0,1-1 1 0 0,-1 1 0 0 0,1 0 0 0 0,-1-1 0 0 0,1 1 0 0 0,-1-1-1 0 0,0 1 1 0 0,1 0 0 0 0,-1-1 0 0 0,0 1 0 0 0,1-1 0 0 0,-1 1-1 0 0,0-1 1 0 0,0 1 0 0 0,1-1 0 0 0,-1 1 0 0 0,0-1-1 0 0,0 1 1 0 0,0-1 0 0 0,0 0 0 0 0,0 1 0 0 0,0-1 0 0 0,0 1-1 0 0,0-1 1 0 0,0 1 0 0 0,0-1 0 0 0,0 1 0 0 0,0-1 0 0 0,0 0-1 0 0,0 1 1 0 0,0-1 0 0 0,-1 1 0 0 0,1-1 60 0 0,-21-36-4497 0 0,17 31 3801 0 0</inkml:trace>
  <inkml:trace contextRef="#ctx0" brushRef="#br0" timeOffset="6915.937">14832 4070 8272 0 0,'0'0'241'0'0,"0"-1"-10"0"0,-18-15 1379 0 0,17 15-771 0 0,1 1-43 0 0,0 0-212 0 0,0 0-96 0 0,0 0-21 0 0,0 0-45 0 0,0 0-174 0 0,0 0-78 0 0,0 0-12 0 0,3 9 49 0 0,0-4-161 0 0,0 0 1 0 0,0 0-1 0 0,1 0 0 0 0,0 0 1 0 0,0-1-1 0 0,0 0 0 0 0,0 1 1 0 0,1-1-1 0 0,-1-1 1 0 0,1 1-1 0 0,0-1 0 0 0,0 0 1 0 0,1 1-47 0 0,24 17 117 0 0,13 13 53 0 0,-33-28-128 0 0,0 1 1 0 0,-1 0 0 0 0,0 1-1 0 0,0 0 1 0 0,0 0-1 0 0,-1 1 1 0 0,-1 0 0 0 0,1 1-1 0 0,-1-1 1 0 0,-1 1 0 0 0,2 5-43 0 0,-7-12 78 0 0,0-1 1 0 0,-1 1 0 0 0,0 0 0 0 0,1 0 0 0 0,-1-1 0 0 0,0 1 0 0 0,0 0 0 0 0,0 0 0 0 0,-1 0 0 0 0,1-1 0 0 0,-1 1 0 0 0,1 0 0 0 0,-1 0 0 0 0,0-1 0 0 0,0 1 0 0 0,0-1 0 0 0,-1 1 0 0 0,1-1 0 0 0,0 1 0 0 0,-1-1 0 0 0,0 0 0 0 0,0 1 0 0 0,1-1 0 0 0,-1 0 0 0 0,0 0 0 0 0,-1-1 0 0 0,0 2-79 0 0,-65 42 1407 0 0,47-36-1274 0 0,-1-1 0 0 0,1 0 0 0 0,-1-2 0 0 0,0 0-1 0 0,-10 0-132 0 0,11 1-705 0 0,20-7 346 0 0,1 0-47 0 0,0 0-198 0 0,6-3-1811 0 0,0-2-3375 0 0</inkml:trace>
  <inkml:trace contextRef="#ctx0" brushRef="#br0" timeOffset="7194.093">15283 4022 14656 0 0,'-10'-2'371'0'0,"16"0"731"0"0,-2-6-967 0 0,40-11 654 0 0,-12 15-615 0 0,-28 3-132 0 0,0 1 0 0 0,1 0 0 0 0,-1 0 0 0 0,0 0 0 0 0,0 1 0 0 0,0-1 0 0 0,1 1 0 0 0,-1 0 0 0 0,0 0 0 0 0,0 0 0 0 0,0 1 0 0 0,0 0 0 0 0,-1-1 0 0 0,1 1 0 0 0,0 1 0 0 0,-1-1 0 0 0,1 0 0 0 0,1 2-42 0 0,26 19 382 0 0,33 48 68 0 0,-33-19-374 0 0,-27 23 232 0 0,-6-68-206 0 0,-1 0 0 0 0,1-1 0 0 0,-1 0-1 0 0,-1 0 1 0 0,1 0 0 0 0,-1 0-1 0 0,0 0 1 0 0,0-1 0 0 0,-1 0 0 0 0,1 1-1 0 0,-1-2 1 0 0,0 1 0 0 0,-1-1-1 0 0,1 1 1 0 0,-1-1 0 0 0,0-1 0 0 0,0 1-1 0 0,0-1 1 0 0,0 0 0 0 0,-1-1-1 0 0,-4 2-101 0 0,-24 2 363 0 0,33-6-279 0 0,-6-14 349 0 0,49-35 438 0 0,107-80-211 0 0,-95 81-175 0 0,5-9-311 0 0,-23 7 555 0 0,-31 7-338 0 0,-5 39-407 0 0,0 1 1 0 0,0-1 0 0 0,0 0 0 0 0,-1 1-1 0 0,1-1 1 0 0,-1 1 0 0 0,0-1 0 0 0,0 1 0 0 0,0 0-1 0 0,0 0 1 0 0,0 0 0 0 0,-1 0 0 0 0,1 0-1 0 0,-1 1 1 0 0,0-1 0 0 0,-2-1 15 0 0,-3-4-799 0 0,-4-1-5133 0 0,-7 4-2042 0 0</inkml:trace>
  <inkml:trace contextRef="#ctx0" brushRef="#br0" timeOffset="11585.322">8920 2765 6936 0 0,'9'6'2224'0'0,"19"-3"686"0"0,73-23-524 0 0,-7-27-1217 0 0,87-67 684 0 0,-56 33-500 0 0,123-106-294 0 0,-206 154-969 0 0,80-75 141 0 0,-1-11 56 0 0,51-81 1 0 0,-106 122-64 0 0,17-21-91 0 0,-4 6-133 0 0,36-51 128 0 0,-50 47 94 0 0,12-43 331 0 0,-39 69-912 0 0,0-6 359 0 0,13-22 0 0 0,0-11 83 0 0,-4 23 234 0 0,4 5-407 0 0,26-53 20 0 0,32-63-18 0 0,-34 97 88 0 0,-2 19 0 0 0,9 18-64 0 0,-38 38 64 0 0,45-13 0 0 0,-3 14 0 0 0,19 7 0 0 0,6 24 0 0 0,-64 6 0 0 0,18 32 12 0 0,-10 4 224 0 0,54 49-28 0 0,-57-49-408 0 0,13 22 264 0 0,-23-22 0 0 0,27 39 72 0 0,-40-44-72 0 0,12 36 80 0 0,-15-23-80 0 0,2 23 54 0 0,-6-23-108 0 0,1 6 108 0 0,30 71-33 0 0,-8 0 96 0 0,-26-72-181 0 0,4 30 64 0 0,8-3-64 0 0,23 75 0 0 0,-32-86 64 0 0,-2-15-64 0 0,44 67 0 0 0,-37-84 64 0 0,-4-3 30 0 0,-4-10-28 0 0,0-1-80 0 0,19 24 76 0 0,16 20-142 0 0,-16-24 80 0 0,25 39 0 0 0,-37-42 0 0 0,-10-12 0 0 0,28 12 64 0 0,-2-14-64 0 0,6 8 0 0 0,2-10 64 0 0,-28-13-64 0 0,17 13 64 0 0,-1-4-64 0 0,-7-6 0 0 0,-24-16 0 0 0,76 56 483 0 0,-27-20-734 0 0,2-16 561 0 0,132 33-324 0 0,-31-26-198 0 0,-101-27-1850 0 0,-25-3-5799 0 0</inkml:trace>
  <inkml:trace contextRef="#ctx0" brushRef="#br0" timeOffset="16015.561">12774 203 5984 0 0,'0'0'133'0'0,"0"0"23"0"0,0 0 11 0 0,4-5 1 0 0,15-13 1138 0 0,-9 8-826 0 0,-4 4 4772 0 0,-13 51-4272 0 0,-40 79 352 0 0,25-67-958 0 0,-3 4 189 0 0,24-60-451 0 0,1-1 0 0 0,0 0 0 0 0,0 0 3 0 0,0 0 12 0 0,0 0 7 0 0,0 0 2 0 0,0 0-2 0 0,0 0-13 0 0,0 0-8 0 0,0 0-1 0 0,7-15 192 0 0,63-167 238 0 0,-19 91-94 0 0,-27 72-171 0 0,6 32-208 0 0,1 29 107 0 0,32 96-260 0 0,-8-33-48 0 0,-54-105 143 0 0,-1 0 0 0 0,1 1-1 0 0,0-1 1 0 0,-1 0 0 0 0,1 1-1 0 0,-1-1 1 0 0,0 0-1 0 0,1 1 1 0 0,-1-1 0 0 0,1 1-1 0 0,-1-1 1 0 0,0 1 0 0 0,1-1-1 0 0,-1 1 1 0 0,0-1 0 0 0,1 1-1 0 0,-1 0 1 0 0,0-1-1 0 0,0 1 1 0 0,0-1 0 0 0,1 1-1 0 0,-1 0 1 0 0,0-1 0 0 0,0 1-1 0 0,0-1 1 0 0,0 1 0 0 0,0 0-1 0 0,0-1 1 0 0,0 1-1 0 0,0 0 1 0 0,-1-1 0 0 0,1 1-1 0 0,0-1 1 0 0,0 1 0 0 0,0 0-1 0 0,-1-1 1 0 0,1 1 0 0 0,0-1-1 0 0,-1 1 1 0 0,1-1-1 0 0,0 1 1 0 0,-1-1 0 0 0,1 1-1 0 0,0-1 1 0 0,-1 0 0 0 0,1 1-1 0 0,-1-1-10 0 0,-2 2-12 0 0,-2 0 53 0 0,-1-1-1 0 0,1 0 1 0 0,0 0-1 0 0,-1 0 1 0 0,1-1-1 0 0,-1 0 1 0 0,1 0-1 0 0,-1-1 1 0 0,1 1-1 0 0,0-1 1 0 0,-1 0-1 0 0,1 0 0 0 0,0-1 1 0 0,-1 0-41 0 0,1 1 25 0 0,-154-33 511 0 0,154 33-422 0 0,4 2-7061 0 0,1-1 661 0 0</inkml:trace>
  <inkml:trace contextRef="#ctx0" brushRef="#br0" timeOffset="16621.55">13248 477 11408 0 0,'0'0'332'0'0,"0"0"-4"0"0,0 0-194 0 0,0 0-39 0 0,0 0 8 0 0,0 0 1 0 0,0 0 48 0 0,0 0 201 0 0,0 0 88 0 0,0 0 21 0 0,0 0 22 0 0,0 0 84 0 0,0 0 37 0 0,0 0 10 0 0,0 0-34 0 0,0 0-147 0 0,0 0-67 0 0,0 0-14 0 0,0-8 186 0 0,24-87 692 0 0,-10 54-1137 0 0,24-43 354 0 0,-28 69-448 0 0,15 15-72 0 0,-5 12 72 0 0,-12-3-14 0 0,-1 1 0 0 0,-1 0 0 0 0,1 0-1 0 0,-2 0 1 0 0,1 1 0 0 0,-1 0 0 0 0,-1 0 0 0 0,0 0-1 0 0,1 5 15 0 0,32 61 0 0 0,-30-70 0 0 0,-6-6 42 0 0,0 0-1 0 0,0 0 1 0 0,0-1-1 0 0,0 1 1 0 0,0-1-1 0 0,0 1 1 0 0,1-1-1 0 0,-1 0 1 0 0,0 1-1 0 0,0-1 1 0 0,0 0-1 0 0,1 0 1 0 0,-1 0-1 0 0,0 0 1 0 0,0 0-1 0 0,1 0 1 0 0,-1 0-1 0 0,0 0 1 0 0,0 0-1 0 0,1-1 1 0 0,-1 1-1 0 0,0 0 1 0 0,0-1-1 0 0,0 1 1 0 0,0-1-1 0 0,1 1 1 0 0,-1-1-1 0 0,0 0 1 0 0,0 1-1 0 0,0-1 1 0 0,0 0-1 0 0,0 0 1 0 0,-1 0-1 0 0,1 0 1 0 0,0 0-1 0 0,0 0 1 0 0,-1 0-1 0 0,1 0 1 0 0,0 0-1 0 0,-1 0 1 0 0,1 0-1 0 0,-1 0 1 0 0,1-1-1 0 0,-1 1 1 0 0,0 0-1 0 0,1 0 1 0 0,-1 0-1 0 0,0-1 1 0 0,0 1-1 0 0,0 0 1 0 0,0 0-1 0 0,0-1-41 0 0,1-1 104 0 0,12-61 929 0 0,1-26-528 0 0,16-68-425 0 0,-24 144-476 0 0,-3 9-2276 0 0,-2 1-1042 0 0,2-2-3647 0 0</inkml:trace>
  <inkml:trace contextRef="#ctx0" brushRef="#br0" timeOffset="18389.283">8693 1964 7632 0 0,'0'0'166'0'0,"0"0"29"0"0,0 0 14 0 0,0 0 53 0 0,0 0 170 0 0,0 0 74 0 0,0 0 20 0 0,0 0-22 0 0,0 0-102 0 0,0 0-46 0 0,0 0-10 0 0,0 0-8 0 0,0 0-22 0 0,0 0-10 0 0,0 0-2 0 0,20 13 1130 0 0,-15-11-1421 0 0,1 0-1 0 0,-1 0 1 0 0,1 0-1 0 0,-1 0 1 0 0,1-1-1 0 0,0 0 1 0 0,0 0-1 0 0,0 0 1 0 0,-1-1-1 0 0,1 0 1 0 0,0 0-1 0 0,6-1-12 0 0,5 1-430 0 0,3-2-1407 0 0,-8 1-2600 0 0</inkml:trace>
  <inkml:trace contextRef="#ctx0" brushRef="#br0" timeOffset="18705.176">9067 1976 7672 0 0,'0'0'224'0'0,"0"0"58"0"0,0 0 121 0 0,11 2 1424 0 0,0 1-1440 0 0,0-1 0 0 0,-1-1 0 0 0,1 0 0 0 0,0 0 1 0 0,0-1-1 0 0,0-1 0 0 0,0 0 0 0 0,0 0 0 0 0,0-1 1 0 0,0-1-388 0 0,44-1-2882 0 0,-44 3-1340 0 0</inkml:trace>
  <inkml:trace contextRef="#ctx0" brushRef="#br0" timeOffset="19016.871">9584 2066 7512 0 0,'7'2'361'0'0,"21"3"666"0"0,0-2 0 0 0,1-1 0 0 0,-1 0 0 0 0,28-4-1027 0 0,-32 2-849 0 0,-14 0-1538 0 0,2 0-1374 0 0</inkml:trace>
  <inkml:trace contextRef="#ctx0" brushRef="#br0" timeOffset="19017.871">10172 2088 9184 0 0,'0'0'208'0'0,"16"0"501"0"0,142-8 219 0 0,-107 3-1876 0 0,-39 4-2677 0 0</inkml:trace>
  <inkml:trace contextRef="#ctx0" brushRef="#br0" timeOffset="19254.138">10781 2054 7568 0 0,'7'0'361'0'0,"189"-22"1638"0"0,-167 21-1965 0 0,-17-1-116 0 0</inkml:trace>
  <inkml:trace contextRef="#ctx0" brushRef="#br0" timeOffset="19508.625">11467 2040 11056 0 0,'0'0'248'0'0,"13"0"613"0"0,36 1-743 0 0,130-10 212 0 0,-109 1-2278 0 0,-57 8-1941 0 0</inkml:trace>
  <inkml:trace contextRef="#ctx0" brushRef="#br0" timeOffset="19673.588">12019 2012 8696 0 0,'13'0'657'0'0,"143"0"4182"0"0,-13-25-5978 0 0,-134 22-3562 0 0</inkml:trace>
  <inkml:trace contextRef="#ctx0" brushRef="#br0" timeOffset="19912.534">12686 1950 12408 0 0,'0'0'281'0'0,"0"0"40"0"0,0 0 22 0 0,0 0-40 0 0,7 0-191 0 0,35 0-300 0 0,32 0 449 0 0,-26-2-4332 0 0,-34 1-131 0 0</inkml:trace>
  <inkml:trace contextRef="#ctx0" brushRef="#br0" timeOffset="20222.589">13251 1936 9616 0 0,'0'0'281'0'0,"1"0"-6"0"0,128 0 2309 0 0,-52-7-3949 0 0,-68 6-610 0 0,0 0-2073 0 0</inkml:trace>
  <inkml:trace contextRef="#ctx0" brushRef="#br0" timeOffset="20454.973">13705 1936 11808 0 0,'0'0'266'0'0,"0"0"44"0"0,9-2 294 0 0,45-2-284 0 0,93-2 801 0 0,-68 4-2362 0 0,-67 2 669 0 0</inkml:trace>
  <inkml:trace contextRef="#ctx0" brushRef="#br0" timeOffset="20455.973">14261 1927 11312 0 0,'0'0'256'0'0,"6"1"345"0"0,99 5 1968 0 0,-36-10-1219 0 0,30-4-745 0 0,37-6-548 0 0,-56 7-986 0 0,-44 6-188 0 0,-24 3 717 0 0</inkml:trace>
  <inkml:trace contextRef="#ctx0" brushRef="#br0" timeOffset="22206.797">15290 1679 10080 0 0,'0'0'230'0'0,"0"0"30"0"0,0 0 18 0 0,9 12 867 0 0,-7-5-850 0 0,0 1 0 0 0,-1 0 0 0 0,0 0 0 0 0,-1 0 0 0 0,1 0 0 0 0,-2-1 0 0 0,1 1 0 0 0,-1 0 0 0 0,0 0 0 0 0,0 0 0 0 0,-1-1 0 0 0,0 1 0 0 0,-1-1 0 0 0,0 2-295 0 0,-9 42 443 0 0,5 2-50 0 0,7-52-317 0 0,0-1 16 0 0,0 0 26 0 0,0 0 90 0 0,13-15 580 0 0,38-74 752 0 0,6-10-1314 0 0,-6-2-162 0 0,-47 93-55 0 0,30-26-103 0 0,-22 39-26 0 0,68 139-29 0 0,-26-21 95 0 0,-32-65 54 0 0,-3-6 80 0 0,-35-37 490 0 0,-84-10 506 0 0,57-7-946 0 0,-92-9-50 0 0,103 2-752 0 0,29 4-5389 0 0,2-1-341 0 0</inkml:trace>
  <inkml:trace contextRef="#ctx0" brushRef="#br0" timeOffset="22899.938">15813 1778 5280 0 0,'1'9'304'0'0,"7"34"1577"0"0,-5-40 5396 0 0,2-6-3548 0 0,13-35-2522 0 0,-5-64-342 0 0,21-13-505 0 0,-8 64 56 0 0,-3 31-288 0 0,-8 15-145 0 0,-11 7 1 0 0,-1 0 1 0 0,0 0-1 0 0,0 1 0 0 0,0 0 0 0 0,0-1 1 0 0,0 1-1 0 0,-1 0 0 0 0,1 0 1 0 0,-1 1-1 0 0,0-1 0 0 0,0 0 1 0 0,0 1-1 0 0,-1 0 0 0 0,1-1 0 0 0,-1 1 1 0 0,1 0-1 0 0,-1 0 0 0 0,-1-1 1 0 0,1 1-1 0 0,0 0 0 0 0,-1 3 16 0 0,7 18-78 0 0,10 32 2 0 0,-13-42 75 0 0,0 0 1 0 0,0-1 0 0 0,2 1 0 0 0,0-1-1 0 0,0 0 1 0 0,1-1 0 0 0,1 1 0 0 0,0-2-1 0 0,8 10 1 0 0,9-8 11 0 0,-21-14 43 0 0,-1-1 0 0 0,1 1 0 0 0,-1-1 0 0 0,1 0 0 0 0,-1 0 0 0 0,0 0-1 0 0,1-1 1 0 0,-1 1 0 0 0,0-1 0 0 0,0 0 0 0 0,0 0 0 0 0,0 0 0 0 0,0 0 0 0 0,-1 0 0 0 0,1-1 0 0 0,-1 1 0 0 0,1-1 0 0 0,-1 1-1 0 0,0-1 1 0 0,0 0 0 0 0,0 0 0 0 0,0 0 0 0 0,-1 0 0 0 0,1-1 0 0 0,-1 1-54 0 0,27-80 1049 0 0,-12-73-713 0 0,-12 135-360 0 0,-4 20-104 0 0,0 1-56 0 0,0 0-9 0 0,0 0-130 0 0,0 0-521 0 0,11 14-6922 0 0,-7-8 1613 0 0</inkml:trace>
  <inkml:trace contextRef="#ctx0" brushRef="#br0" timeOffset="23219.041">16511 1651 7880 0 0,'0'0'232'0'0,"14"6"1752"0"0,-3 1 440 0 0,-10-6-1827 0 0,0 8 500 0 0,0 5-711 0 0,0 0 0 0 0,-1 0 0 0 0,0 0-1 0 0,-1 0 1 0 0,-1 0 0 0 0,0 0 0 0 0,-1 0 0 0 0,0-1-1 0 0,-3 5-385 0 0,-12 90 141 0 0,18-57 10 0 0,0-45-95 0 0,5 1 100 0 0,-4-6-5445 0 0,-1-1-252 0 0</inkml:trace>
  <inkml:trace contextRef="#ctx0" brushRef="#br0" timeOffset="23507.84">16429 1807 14368 0 0,'0'0'330'0'0,"0"0"45"0"0,0 0 17 0 0,0 0-47 0 0,1-1-225 0 0,1-1-32 0 0,2-1 126 0 0,1 1 0 0 0,-1-1 0 0 0,1 1 0 0 0,0 1-1 0 0,-1-1 1 0 0,1 1 0 0 0,0-1 0 0 0,0 2 0 0 0,0-1 0 0 0,0 0-1 0 0,0 1 1 0 0,0 0 0 0 0,0 0 0 0 0,0 0 0 0 0,0 1 0 0 0,3 0-214 0 0,12 0 190 0 0,89-12-272 0 0,-63 2-6049 0 0,-33 7 354 0 0</inkml:trace>
  <inkml:trace contextRef="#ctx0" brushRef="#br0" timeOffset="23863.426">16803 1636 11344 0 0,'0'0'332'0'0,"0"0"-4"0"0,0 0-76 0 0,0 0 453 0 0,0 0 226 0 0,0 0 42 0 0,0 2-80 0 0,-34 129 2548 0 0,27-56-2249 0 0,7-74-1164 0 0,1 0 0 0 0,-1-1 0 0 0,1 1 0 0 0,-1 0 0 0 0,0 0 0 0 0,1-1 0 0 0,-1 1 0 0 0,1 0 0 0 0,0 0 0 0 0,-1-1 0 0 0,1 1 0 0 0,-1-1 0 0 0,1 1 0 0 0,0-1 0 0 0,0 1 0 0 0,-1-1 0 0 0,1 1 0 0 0,0-1 0 0 0,0 1 0 0 0,0-1 0 0 0,-1 0 0 0 0,1 0 0 0 0,0 1 0 0 0,0-1 0 0 0,0 0 0 0 0,0 0 0 0 0,0 0 0 0 0,-1 0 0 0 0,1 0 0 0 0,0 0 0 0 0,0 0 0 0 0,0 0 0 0 0,0 0 0 0 0,0-1 0 0 0,0 1 0 0 0,-1 0 0 0 0,1 0 0 0 0,0-1 0 0 0,0 1 0 0 0,0-1 0 0 0,-1 1 0 0 0,1-1 0 0 0,0 1 0 0 0,-1-1 0 0 0,1 1 0 0 0,0-1 0 0 0,-1 1 0 0 0,1-1-28 0 0,63-40 320 0 0,-45 38-320 0 0,-1 14 0 0 0,-7 22 0 0 0,0 1 0 0 0,-10-30 3 0 0,0-1 0 0 0,0 1 0 0 0,1-1-1 0 0,0 0 1 0 0,-1 0 0 0 0,1 1 0 0 0,0-1 0 0 0,1 0-1 0 0,-1-1 1 0 0,0 1 0 0 0,1 0 0 0 0,0-1 0 0 0,0 1-1 0 0,0-1 1 0 0,0 0 0 0 0,0 0 0 0 0,0 0-1 0 0,0 0 1 0 0,0-1 0 0 0,1 1 0 0 0,-1-1 0 0 0,1 0-1 0 0,1 0-2 0 0,10 5 0 0 0</inkml:trace>
  <inkml:trace contextRef="#ctx0" brushRef="#br3" timeOffset="56061.163">8946 3914 6192 0 0,'-9'-40'577'0'0,"-4"2"1746"0"0,7-17 1297 0 0,6 21-1687 0 0,5 6-753 0 0,18 71 762 0 0,9 86-1582 0 0,-1-22 643 0 0,-15-39-430 0 0,-13-54-310 0 0,-2 52-558 0 0,-17-2 647 0 0,-3-7-637 0 0,13-35-5023 0 0,5-22 3822 0 0</inkml:trace>
  <inkml:trace contextRef="#ctx0" brushRef="#br3" timeOffset="56756.623">9261 3742 4624 0 0,'0'0'133'0'0,"0"0"53"0"0,7 3 887 0 0,29-11 2027 0 0,-35 8-2863 0 0,-1 0 19 0 0,16 7 3271 0 0,31 112-655 0 0,-37-79-2424 0 0,21 107 911 0 0,-14-9-927 0 0,-11-79-293 0 0,-6-50 208 0 0,0-1-1168 0 0,0-3-4311 0 0,0-1-368 0 0</inkml:trace>
  <inkml:trace contextRef="#ctx0" brushRef="#br3" timeOffset="57301.416">9791 3756 6992 0 0,'0'0'157'0'0,"0"0"23"0"0,0 0 12 0 0,0 0 55 0 0,0 0 202 0 0,0 0 88 0 0,0 0 21 0 0,0 0-16 0 0,0 0-71 0 0,0 0-30 0 0,0 0-7 0 0,0 0-10 0 0,0 0-32 0 0,5 6 368 0 0,26 74 1949 0 0,-28-69-2471 0 0,0 1 0 0 0,-1-1-1 0 0,0 1 1 0 0,-1-1 0 0 0,0 1 0 0 0,0 0 0 0 0,-2-1 0 0 0,0 12-238 0 0,1 50 1043 0 0,3 6-643 0 0,0-23-324 0 0,0 17 0 0 0,-3-67-129 0 0,6 2-897 0 0,-2-5-4098 0 0,-3-3-524 0 0</inkml:trace>
  <inkml:trace contextRef="#ctx0" brushRef="#br3" timeOffset="57752.341">10223 3742 7936 0 0,'0'0'233'0'0,"0"0"43"0"0,0 0 32 0 0,0 0 11 0 0,0 0 1 0 0,0 0-3 0 0,0 0-10 0 0,0 0-3 0 0,3 9 330 0 0,26 162 4860 0 0,-16-98-4680 0 0,-1-27-525 0 0,7 38-41 0 0,-6 12-56 0 0,-11-36-1321 0 0,5-55-3975 0 0,-1-4 34 0 0</inkml:trace>
  <inkml:trace contextRef="#ctx0" brushRef="#br3" timeOffset="58192.669">10762 3789 8720 0 0,'0'0'197'0'0,"0"0"24"0"0,0 0 19 0 0,17-1 4736 0 0,-13 7-4818 0 0,-1 0-1 0 0,1 1 0 0 0,-1-1 0 0 0,0 1 1 0 0,-1 0-1 0 0,0 0 0 0 0,0 0 1 0 0,0 0-1 0 0,-1 0 0 0 0,0 0 1 0 0,0 0-1 0 0,-1 0 0 0 0,0 1 0 0 0,0-1 1 0 0,-1 0-1 0 0,0 0 0 0 0,0 1-157 0 0,0 18 291 0 0,5 104 384 0 0,-1-20-518 0 0,9-42-39 0 0,-8-40-99 0 0,0-15-5755 0 0,-2-6 336 0 0</inkml:trace>
  <inkml:trace contextRef="#ctx0" brushRef="#br3" timeOffset="58582.909">11306 3725 10448 0 0,'0'0'233'0'0,"0"0"39"0"0,0 0 16 0 0,0 0-32 0 0,6 10 15 0 0,3 28 809 0 0,3 37 678 0 0,-7 17-476 0 0,3 65-100 0 0,-6-135-1114 0 0,-1 0 1 0 0,-2 0-1 0 0,0 0 0 0 0,-1-1 0 0 0,-3 12-68 0 0,2 8-74 0 0,3-40-370 0 0,0 0-132 0 0,0 4-21 0 0</inkml:trace>
  <inkml:trace contextRef="#ctx0" brushRef="#br3" timeOffset="59069.101">11765 3702 10136 0 0,'26'-34'1056'0'0,"1"15"744"0"0,-26 19-1482 0 0,8 11 1168 0 0,14 76 30 0 0,-11 26-903 0 0,-11-22-389 0 0,14 8-32 0 0,-12-26-182 0 0,-3-28 62 0 0,-3-17-953 0 0,6-26-4069 0 0,-2-1-42 0 0</inkml:trace>
  <inkml:trace contextRef="#ctx0" brushRef="#br3" timeOffset="59400.853">12346 3596 9816 0 0,'0'0'222'0'0,"0"0"30"0"0,0 0 19 0 0,2 0-39 0 0,0 1-189 0 0,0 0 0 0 0,0 0-1 0 0,0 0 1 0 0,0 0 0 0 0,0 1 0 0 0,0-1-1 0 0,0 0 1 0 0,-1 1 0 0 0,1-1 0 0 0,-1 1 0 0 0,1 0-1 0 0,-1 0 1 0 0,1 0 0 0 0,-1-1 0 0 0,0 1-1 0 0,0 0 1 0 0,0 0 0 0 0,0 1 0 0 0,0-1 0 0 0,0 0-1 0 0,-1 0 1 0 0,1 0 0 0 0,-1 1 0 0 0,1-1 0 0 0,-1 2-43 0 0,3 67 1599 0 0,-3-55-1277 0 0,5 117 1587 0 0,-5-68-1468 0 0,0 104 136 0 0,10-124-398 0 0,-7-39-163 0 0,-2-6-5049 0 0,-1 0 5020 0 0,0 0-5095 0 0</inkml:trace>
  <inkml:trace contextRef="#ctx0" brushRef="#br3" timeOffset="59856.697">12848 3598 9648 0 0,'0'0'216'0'0,"0"0"32"0"0,0 0 12 0 0,1 1-31 0 0,6 9-262 0 0,-2-5 212 0 0,-1 0-1 0 0,0 1 1 0 0,-1-1-1 0 0,1 1 0 0 0,-1 0 1 0 0,0 0-1 0 0,0 0 1 0 0,-1 0-1 0 0,0 1 0 0 0,0-1 1 0 0,0 1-1 0 0,-1-1 1 0 0,0 5-179 0 0,6 34 952 0 0,-13 62 674 0 0,-17 56-700 0 0,17-91-852 0 0,-1-2 123 0 0,6-68-289 0 0,1 0 0 0 0,-1 0 0 0 0,1-1 0 0 0,0 1-1 0 0,0 0 1 0 0,0 0 0 0 0,0 0 0 0 0,0 0-1 0 0,0 0 1 0 0,1-1 0 0 0,-1 1 0 0 0,1 0 0 0 0,-1 0-1 0 0,1 0 1 0 0,-1-1 0 0 0,1 1 0 0 0,0 0-1 0 0,0-1 1 0 0,0 1 0 0 0,0-1 0 0 0,0 1-1 0 0,0-1 1 0 0,1 1 92 0 0,1 1-678 0 0</inkml:trace>
  <inkml:trace contextRef="#ctx0" brushRef="#br3" timeOffset="60213.069">13397 3618 10832 0 0,'0'0'317'0'0,"0"0"2"0"0,4 3-173 0 0,-2-2-69 0 0,-1 1-1 0 0,1-1 1 0 0,0 1-1 0 0,0 0 1 0 0,0 0-1 0 0,-1-1 1 0 0,1 1-1 0 0,-1 0 0 0 0,0 0 1 0 0,1 0-1 0 0,-1 1 1 0 0,0-1-1 0 0,0 0 1 0 0,0 0-1 0 0,-1 1 1 0 0,1-1-1 0 0,-1 0 1 0 0,1 1-1 0 0,-1-1 1 0 0,1 3-77 0 0,2 88 2352 0 0,-20 45-1089 0 0,5 9-799 0 0,15-85-361 0 0,-2-56-282 0 0,0 0-39 0 0,1 0-4395 0 0,1 2-679 0 0</inkml:trace>
  <inkml:trace contextRef="#ctx0" brushRef="#br3" timeOffset="60601.778">13820 3668 9728 0 0,'0'0'284'0'0,"0"0"1"0"0,3 8-174 0 0,16 21 986 0 0,-4 48 1532 0 0,-4 89 324 0 0,-2-101-2249 0 0,19 47-538 0 0,-11-70-150 0 0,-4-26-2435 0 0,-9-11-3239 0 0</inkml:trace>
  <inkml:trace contextRef="#ctx0" brushRef="#br3" timeOffset="60880.723">14347 3600 11256 0 0,'0'0'330'0'0,"0"0"-7"0"0,6 13-150 0 0,-1 6 335 0 0,0 0 0 0 0,-1 0 0 0 0,-1 1 0 0 0,-1 0 0 0 0,0-1-1 0 0,-2 1 1 0 0,0 0 0 0 0,-1 0 0 0 0,-1 0 0 0 0,-1-1 0 0 0,-2 8-508 0 0,-6 68 694 0 0,-1 43-372 0 0,10-107-193 0 0,1-2-5333 0 0,1-15-638 0 0</inkml:trace>
  <inkml:trace contextRef="#ctx0" brushRef="#br3" timeOffset="90356.294">11394 2082 5264 0 0,'0'0'116'0'0,"1"3"568"0"0,6-2 4212 0 0,-8-1-4502 0 0,-15 8 692 0 0,-44 6 554 0 0,-12 12-288 0 0,-95 47 1123 0 0,53-5-2007 0 0,52-12-212 0 0,3 2-256 0 0,-134 137 246 0 0,87-84-161 0 0,30-43-21 0 0,-41 58 53 0 0,69-72-117 0 0,-40 48 0 0 0,-30 39 64 0 0,26-28-53 0 0,-7 5 42 0 0,-155 187-99 0 0,172-209 148 0 0,-7-6-102 0 0,-63 51 0 0 0,8 6 64 0 0,68-76-64 0 0,-70 42 0 0 0,-24 11 86 0 0,141-103-296 0 0,-89 67 933 0 0,39-31-6671 0 0,67-48-94 0 0</inkml:trace>
  <inkml:trace contextRef="#ctx0" brushRef="#br3" timeOffset="91941.849">11394 2122 5848 0 0,'-12'1'2036'0'0,"24"-4"-183"0"0,84-28 2114 0 0,-94 30-3681 0 0,29 1 412 0 0,62 6 454 0 0,-46 8-634 0 0,72 27 787 0 0,-88-26-1094 0 0,-1 1 0 0 0,-1 1 0 0 0,0 1 0 0 0,10 11-211 0 0,40 46 596 0 0,49 67-44 0 0,-43-72-69 0 0,1 7-131 0 0,-29-13-112 0 0,-22-16-109 0 0,13 34 23 0 0,25 54 198 0 0,-20-68-176 0 0,-26-35-122 0 0,20 43 324 0 0,12 18-322 0 0,-20-35 212 0 0,24 40-432 0 0,-53-85 164 0 0,0 9 0 0 0,28 19 75 0 0,-22-29-22 0 0,31 22 11 0 0,-32-24-64 0 0,12 12 0 0 0,13 19 0 0 0,53 51 128 0 0,-14-28-64 0 0,7-11 11 0 0,-42-23 42 0 0,79 47 7 0 0,-53-31 20 0 0,38 23-68 0 0,-50-40-76 0 0,66 16 0 0 0,124 5-1772 0 0,-211-44 808 0 0</inkml:trace>
  <inkml:trace contextRef="#ctx0" brushRef="#br3" timeOffset="103332.414">11349 2122 5296 0 0,'0'0'116'0'0,"0"0"17"0"0,0 0 12 0 0,-11 9 271 0 0,7-6-150 0 0,0-1-1 0 0,1 1 0 0 0,-1-1 1 0 0,0 0-1 0 0,0 0 0 0 0,-1-1 1 0 0,1 1-1 0 0,0-1 0 0 0,0 0 1 0 0,-1 0-1 0 0,1 0 0 0 0,-1-1 1 0 0,1 1-1 0 0,-2-1-265 0 0,5 0 281 0 0,-3-2 2377 0 0,15-7-2484 0 0,41-10 484 0 0,-30 16-453 0 0,-20 3-136 0 0,23-6 233 0 0,111 2 354 0 0,-92 18 436 0 0,-42-13-1003 0 0,-2-1-22 0 0,0 0-3 0 0,0 0 0 0 0,0 0 12 0 0,0 0 50 0 0,0 0 23 0 0,-21-9 307 0 0,-56-16 328 0 0,37 12-448 0 0,-3 3 155 0 0,8 2-220 0 0,-14 2 451 0 0,49 6-702 0 0,0 0-14 0 0,0 0 1 0 0,0 1 0 0 0,0-1 0 0 0,0 0-1 0 0,0 0 1 0 0,0 0 0 0 0,0 0-1 0 0,0 1 1 0 0,0-1 0 0 0,0 0 0 0 0,0 0-1 0 0,0 0 1 0 0,0 0 0 0 0,0 1 0 0 0,0-1-1 0 0,0 0 1 0 0,0 0 0 0 0,0 0-1 0 0,0 1 1 0 0,0-1 0 0 0,0 0 0 0 0,0 0-1 0 0,0 0 1 0 0,0 0 0 0 0,0 1 0 0 0,0-1-1 0 0,0 0 1 0 0,0 0 0 0 0,0 0-1 0 0,-1 0 1 0 0,1 0 0 0 0,0 1 0 0 0,0-1-1 0 0,0 0 1 0 0,0 0 0 0 0,0 0 0 0 0,-1 0-1 0 0,1 0 1 0 0,0 0 0 0 0,0 0 0 0 0,0 0-1 0 0,0 1 1 0 0,-1-1 0 0 0,1 0-1 0 0,0 0 1 0 0,0 0 0 0 0,0 0 0 0 0,0 0-1 0 0,-1 0 1 0 0,1 0 0 0 0,0 0 0 0 0,0 0-1 0 0,0 0 1 0 0,0 0 0 0 0,-1 0-1 0 0,1 0-6 0 0,33 14-105 0 0,-9-7 16 0 0,-2-4 35 0 0,15 0 1 0 0,35 3 265 0 0,-67-5-105 0 0,-4-1-119 0 0,1 0 1 0 0,0 0 0 0 0,-1 0-1 0 0,1 0 1 0 0,-1 0-1 0 0,1 0 1 0 0,0-1-1 0 0,-1 1 1 0 0,1 0 0 0 0,-1-1-1 0 0,1 1 1 0 0,-1-1-1 0 0,1 0 1 0 0,-1 1-1 0 0,1-1 1 0 0,-1 0-1 0 0,0 0 1 0 0,1 0 0 0 0,-1 0-1 0 0,0 0 1 0 0,0 0-1 0 0,0 0 1 0 0,0 0-1 0 0,0-1 1 0 0,0 1-1 0 0,0-1 12 0 0,1 0 24 0 0,-1-1 0 0 0,-1 1 0 0 0,1-1 0 0 0,0 1-1 0 0,-1-1 1 0 0,1 1 0 0 0,-1-1 0 0 0,0 0 0 0 0,0 1 0 0 0,0-1-1 0 0,0 0 1 0 0,0 1 0 0 0,0-1 0 0 0,-1 0 0 0 0,1 1-1 0 0,-1-1 1 0 0,0 1 0 0 0,0-1 0 0 0,0 1 0 0 0,0-1-1 0 0,0 1 1 0 0,-1-1 0 0 0,1 1 0 0 0,-1 0 0 0 0,1 0 0 0 0,-1 0-1 0 0,0 0 1 0 0,0 0 0 0 0,0 0 0 0 0,0 1 0 0 0,0-1-1 0 0,0 0 1 0 0,0 1 0 0 0,-1 0 0 0 0,1 0 0 0 0,-1-1 0 0 0,1 1-1 0 0,-1 1 1 0 0,1-1 0 0 0,-1 0 0 0 0,1 1 0 0 0,-1-1-1 0 0,-1 1-23 0 0,-34-6 274 0 0,32 6-221 0 0,-1 1 1 0 0,1 0-1 0 0,0 0 1 0 0,-1 1-1 0 0,1 0 0 0 0,0 0 1 0 0,0 0-1 0 0,0 1 1 0 0,1 0-1 0 0,-1 0 1 0 0,-4 3-54 0 0,-18 14-6043 0 0,15-10-647 0 0</inkml:trace>
  <inkml:trace contextRef="#ctx0" brushRef="#br4" timeOffset="115485.832">11191 3945 9648 0 0,'0'0'216'0'0,"0"0"32"0"0,0 0 12 0 0,0 0-15 0 0,0 0-124 0 0,0 0-51 0 0,10-12 328 0 0,-4 6-123 0 0,0-1 0 0 0,-1 1 0 0 0,0-1 0 0 0,-1 0 0 0 0,1 0 0 0 0,-1 0 0 0 0,0 0 0 0 0,-1-1 0 0 0,2-5-275 0 0,4-5 135 0 0,-5-4-11 0 0,11-43 634 0 0,-14 40-210 0 0,-2 14 2988 0 0,8 41-3039 0 0,6 112 361 0 0,-1-10 164 0 0,0 51 154 0 0,-8-175-1105 0 0,-2-3 69 0 0,2-9-39 0 0,3-41 171 0 0,-7-144-349 0 0,0-28-8 0 0,11 248-47 0 0,-7 96-78 0 0,-7-52 210 0 0,3 71 202 0 0,0-145-125 0 0,-11-9 114 0 0,7 0-145 0 0,1 0 1 0 0,1 0-1 0 0,-1-1 1 0 0,1 1 0 0 0,1 0-1 0 0,-1-1 1 0 0,2 0-1 0 0,-1 1 1 0 0,1-1-1 0 0,1-6-46 0 0,-1 12 1 0 0,6-143-169 0 0,7 73 88 0 0,-10 65 80 0 0,4 22 0 0 0,-2 79 0 0 0,-7 36 0 0 0,1-33 54 0 0,-4-9-44 0 0,1-62-36 0 0,4-24 164 0 0,0-1 104 0 0,0-12 407 0 0,-5-44-396 0 0,14-212-117 0 0,-7 209 3 0 0,-18 225-139 0 0,7-42 13 0 0,2-24 37 0 0,5-96-17 0 0,-2-23 244 0 0,16-193 339 0 0,4 72-214 0 0,0 43-444 0 0,-37 239 448 0 0,-20 9 356 0 0,39-148-130 0 0,3-22-408 0 0,40-96-3188 0 0,-34 97-6103 0 0</inkml:trace>
  <inkml:trace contextRef="#ctx0" brushRef="#br3" timeOffset="127832.423">18229 742 13040 0 0,'0'0'297'0'0,"0"0"39"0"0,0 0 19 0 0,4-13 89 0 0,13-27 708 0 0,-16 40-643 0 0,-1 0 124 0 0,-1-1-495 0 0,1 0 1 0 0,-1 1-1 0 0,0-1 0 0 0,0 1 0 0 0,0 0 0 0 0,1-1 0 0 0,-1 1 1 0 0,0 0-1 0 0,0-1 0 0 0,0 1 0 0 0,0 0 0 0 0,0 0 0 0 0,1 0 1 0 0,-1-1-1 0 0,0 1 0 0 0,0 0 0 0 0,0 0 0 0 0,0 1 1 0 0,0-1-1 0 0,0 0 0 0 0,0 0 0 0 0,1 0 0 0 0,-1 1 0 0 0,0-1 1 0 0,0 0-1 0 0,0 1 0 0 0,0-1 0 0 0,1 0 0 0 0,-1 1 0 0 0,0-1 1 0 0,0 1-1 0 0,1 0 0 0 0,-1-1-138 0 0,-9 9 63 0 0,0 1 0 0 0,0 0 0 0 0,1 0 0 0 0,0 1 0 0 0,1 0 0 0 0,1 0 0 0 0,-1 1 0 0 0,2 0 0 0 0,0 0 0 0 0,0 0 0 0 0,1 1 0 0 0,1 0 0 0 0,0 0 0 0 0,0 0 0 0 0,2 1 0 0 0,-1 5-63 0 0,3-18 1 0 0,-3 11-11 0 0,0 0-1 0 0,2 0 0 0 0,-1 1 1 0 0,2-1-1 0 0,0 0 0 0 0,0 1 1 0 0,1-1-1 0 0,0 0 0 0 0,2 4 11 0 0,-2-13 0 0 0,-1 0 0 0 0,1-1 0 0 0,0 1-1 0 0,-1 0 1 0 0,1-1 0 0 0,1 1 0 0 0,-1-1-1 0 0,0 0 1 0 0,1 1 0 0 0,-1-1 0 0 0,1 0-1 0 0,0 0 1 0 0,-1 0 0 0 0,1 0 0 0 0,0 0-1 0 0,0 0 1 0 0,0-1 0 0 0,1 1 0 0 0,-1 0-1 0 0,0-1 1 0 0,1 0 0 0 0,-1 0 0 0 0,1 0-1 0 0,-1 0 1 0 0,1 0 0 0 0,0 0 0 0 0,-1 0-1 0 0,1-1 1 0 0,0 0 0 0 0,-1 1 0 0 0,1-1-1 0 0,2 0 1 0 0,86-18 99 0 0,-6-34 120 0 0,-73 42-176 0 0,-1-1 1 0 0,0 0-1 0 0,0 0 0 0 0,-1-1 1 0 0,0-1-1 0 0,-1 0 1 0 0,-1 0-1 0 0,0 0 1 0 0,-1-1-1 0 0,0 0 1 0 0,-1-1-1 0 0,1-7-43 0 0,-5 18 30 0 0,-1 1 0 0 0,-1 0 1 0 0,1-1-1 0 0,0 1 0 0 0,-1-1 0 0 0,0 1 1 0 0,0-1-1 0 0,0 1 0 0 0,0-1 0 0 0,0 1 1 0 0,-1-1-1 0 0,1 1 0 0 0,-1-1 0 0 0,0 1 0 0 0,0 0 1 0 0,-1-1-1 0 0,1 1 0 0 0,-1 0 0 0 0,1 0 1 0 0,-1 0-1 0 0,0 0 0 0 0,0 0 0 0 0,0 0 1 0 0,-1 1-1 0 0,1-1 0 0 0,-1 1 0 0 0,1-1 1 0 0,-1 1-1 0 0,0 0 0 0 0,0 0 0 0 0,-2-1-30 0 0,-80-20 120 0 0,54 36-2461 0 0,30-12 1021 0 0,3 4-5460 0 0,-2-4 854 0 0</inkml:trace>
  <inkml:trace contextRef="#ctx0" brushRef="#br3" timeOffset="128123.552">18768 678 15864 0 0,'-1'0'362'0'0,"-17"7"-151"0"0,1 0-1 0 0,1 1 1 0 0,-1 0-1 0 0,1 2 1 0 0,1 0-1 0 0,-6 5-210 0 0,13-10 52 0 0,-27 32-124 0 0,35-36 66 0 0,-1 0 0 0 0,1 1 0 0 0,0-1 0 0 0,-1 0 0 0 0,1 0 0 0 0,0 0 0 0 0,0 1 0 0 0,-1-1 0 0 0,1 0 0 0 0,0 0 0 0 0,0 1 0 0 0,1-1 0 0 0,-1 0 0 0 0,0 0 0 0 0,0 0 0 0 0,1 1 0 0 0,-1-1 0 0 0,0 0 0 0 0,1 0 0 0 0,-1 0 0 0 0,1 0 0 0 0,0 0 0 0 0,-1 0 0 0 0,1 0 0 0 0,0 0 0 0 0,0 0 0 0 0,-1 0 0 0 0,1 0 0 0 0,0 0 0 0 0,0 0 0 0 0,0 0 0 0 0,0-1 0 0 0,0 1 0 0 0,0 0 0 0 0,0-1 0 0 0,1 1 1 0 0,0-1 4 0 0,53 25-147 0 0,-45-22 182 0 0,0 1 0 0 0,0 0-1 0 0,-1 0 1 0 0,0 1 0 0 0,0 0-1 0 0,0 1 1 0 0,0 0 0 0 0,-1 0-1 0 0,8 8-33 0 0,-15-13 77 0 0,1 1-1 0 0,-1 0 1 0 0,1 0 0 0 0,-1 0-1 0 0,0 0 1 0 0,0 0 0 0 0,0 0-1 0 0,0 0 1 0 0,0 1-1 0 0,-1-1 1 0 0,1 0 0 0 0,-1 0-1 0 0,1 1 1 0 0,-1-1 0 0 0,0 0-1 0 0,0 1 1 0 0,0-1-1 0 0,0 0 1 0 0,0 1 0 0 0,-1-1-1 0 0,1 0 1 0 0,-1 1 0 0 0,1-1-1 0 0,-1 0 1 0 0,0 0-1 0 0,0 0 1 0 0,0 0 0 0 0,0 0-1 0 0,0 0 1 0 0,0 0-1 0 0,-1 0 1 0 0,1 0 0 0 0,-1 0-1 0 0,1 0 1 0 0,-1-1 0 0 0,0 1-1 0 0,0-1-76 0 0,-74 51 1538 0 0,-53 15-2575 0 0,128-66 609 0 0,1-1-831 0 0,0 0-3444 0 0,0 0-1477 0 0</inkml:trace>
  <inkml:trace contextRef="#ctx0" brushRef="#br3" timeOffset="128417.009">19150 706 16895 0 0,'0'0'498'0'0,"0"0"-9"0"0,-14 1-292 0 0,-36 23 693 0 0,-26 23 104 0 0,69-44-895 0 0,0 0-1 0 0,0 1 0 0 0,1 0 1 0 0,-1 0-1 0 0,1 0 0 0 0,0 1 1 0 0,0 0-1 0 0,0 0 0 0 0,1 0 1 0 0,0 1-1 0 0,0 0 0 0 0,0 0 1 0 0,1 0-1 0 0,0 0 0 0 0,0 1 1 0 0,-1 3-99 0 0,4-8 7 0 0,0 0 0 0 0,0 0 0 0 0,0 0 0 0 0,0 0 0 0 0,1 1 0 0 0,-1-1 0 0 0,1 0 0 0 0,-1 0 0 0 0,1 1 0 0 0,0-1 0 0 0,0 0 0 0 0,0 1 0 0 0,0-1 0 0 0,0 0 0 0 0,1 1 0 0 0,-1-1 0 0 0,1 0 0 0 0,-1 1 0 0 0,1-1 0 0 0,0 0 0 0 0,0 0 0 0 0,0 0 0 0 0,0 0 0 0 0,0 0 0 0 0,0 0 0 0 0,1 0 0 0 0,-1 0 0 0 0,1 0 0 0 0,-1-1 0 0 0,1 1 0 0 0,0-1 0 0 0,0 1 0 0 0,0-1 0 0 0,1 2-7 0 0,6 1-3 0 0,0-1-1 0 0,1 0 0 0 0,-1 0 0 0 0,0-1 0 0 0,1 0 0 0 0,0 0 1 0 0,-1-1-1 0 0,1-1 0 0 0,0 1 0 0 0,-1-1 0 0 0,1-1 0 0 0,0 0 1 0 0,-1-1-1 0 0,1 1 0 0 0,-1-2 0 0 0,5-1 4 0 0,93-34-3773 0 0,-92 32 2649 0 0,2-2-559 0 0,-2-2-11 0 0</inkml:trace>
  <inkml:trace contextRef="#ctx0" brushRef="#br3" timeOffset="128637.617">19349 801 14656 0 0,'0'0'332'0'0,"0"0"50"0"0,0 0 24 0 0,0 0-53 0 0,1 9-112 0 0,33 118 5711 0 0,-32-120-5871 0 0,1 0-1 0 0,0 0 1 0 0,1-1-1 0 0,-1 1 1 0 0,1-1-1 0 0,0 0 1 0 0,1 0-1 0 0,-1-1 1 0 0,1 1-1 0 0,3 1-80 0 0,-8-6-52 0 0,1-1-1 0 0,0 1 0 0 0,-1-1 1 0 0,1 1-1 0 0,0-1 0 0 0,0 0 1 0 0,0 1-1 0 0,0-1 0 0 0,-1 0 0 0 0,1 0 1 0 0,0 1-1 0 0,0-1 0 0 0,0 0 1 0 0,0 0-1 0 0,0 0 0 0 0,0 0 1 0 0,0 0-1 0 0,0 0 0 0 0,-1 0 1 0 0,1 0-1 0 0,0-1 0 0 0,0 1 1 0 0,0 0-1 0 0,0-1 0 0 0,0 1 1 0 0,-1 0-1 0 0,1-1 0 0 0,0 1 1 0 0,0-1-1 0 0,0 1 0 0 0,-1-1 0 0 0,1 1 1 0 0,0-1-1 0 0,-1 0 0 0 0,1 1 1 0 0,-1-1-1 0 0,1 0 0 0 0,-1 1 1 0 0,1-2 52 0 0,3-5-1154 0 0</inkml:trace>
  <inkml:trace contextRef="#ctx0" brushRef="#br3" timeOffset="128982.975">19382 632 18311 0 0,'-13'-14'1835'0'0,"10"9"-1691"0"0,3 4-193 0 0,0 1-53 0 0,0 0 12 0 0,32-6-2750 0 0,-23 6-3417 0 0</inkml:trace>
  <inkml:trace contextRef="#ctx0" brushRef="#br3" timeOffset="128983.975">19686 446 16352 0 0,'0'0'373'0'0,"0"9"503"0"0,-2 75-178 0 0,-1-45 15 0 0,3 0 1 0 0,1 0-1 0 0,6 36-713 0 0,1-20 646 0 0,19 68-228 0 0,-22-111-916 0 0,25 40 1482 0 0,5-43-7707 0 0,-22-12 161 0 0</inkml:trace>
  <inkml:trace contextRef="#ctx0" brushRef="#br3" timeOffset="129298.175">19997 570 17535 0 0,'0'0'399'0'0,"0"0"60"0"0,0 0 21 0 0,0 0-59 0 0,-1 9-140 0 0,-4 157 2357 0 0,2-67-1678 0 0,0-55-958 0 0,1-1 0 0 0,3 1 1 0 0,1 0-1 0 0,2 0-2 0 0,-2-31-355 0 0,0-1-495 0 0,0-3-4998 0 0,-1-8-1097 0 0</inkml:trace>
  <inkml:trace contextRef="#ctx0" brushRef="#br3" timeOffset="134381.164">24045 505 14768 0 0,'-1'0'332'0'0,"-9"2"-103"0"0,1-1 1 0 0,0 1 0 0 0,0 0 0 0 0,0 1-1 0 0,0 0 1 0 0,1 0 0 0 0,-1 1 0 0 0,1 0 0 0 0,0 0-1 0 0,0 1 1 0 0,0 0 0 0 0,1 1 0 0 0,-1-1 0 0 0,1 2-1 0 0,1-1 1 0 0,-1 1 0 0 0,1 0 0 0 0,0 0 0 0 0,1 0-1 0 0,0 1 1 0 0,0 0 0 0 0,0 0 0 0 0,-1 5-230 0 0,-29 55 718 0 0,26-6-355 0 0,10-54-338 0 0,3-2 38 0 0,-1-5-30 0 0,1 0 1 0 0,-1 0-1 0 0,0 0 0 0 0,0 0 1 0 0,0-1-1 0 0,0 1 0 0 0,1-1 1 0 0,-1 0-1 0 0,0 0 0 0 0,1 0 1 0 0,-1 0-1 0 0,0 0 0 0 0,0-1 1 0 0,1 1-1 0 0,-1-1 0 0 0,0 0 1 0 0,0 0-1 0 0,0 0 0 0 0,0-1 1 0 0,0 1-1 0 0,0-1 0 0 0,0 1 1 0 0,0-1-1 0 0,-1 0 0 0 0,1 0 1 0 0,-1 0-1 0 0,1-1 0 0 0,-1 1 0 0 0,0-1 1 0 0,0 1-1 0 0,0-1-33 0 0,13-9 92 0 0,17-18-1 0 0,12-20-27 0 0,-37 42-74 0 0,1 0 0 0 0,0 0-1 0 0,0 1 1 0 0,1 0 0 0 0,-1 1 0 0 0,1 0 0 0 0,1 0 0 0 0,-1 1-1 0 0,1 0 1 0 0,0 0 0 0 0,0 1 0 0 0,1 1 0 0 0,-1 0 0 0 0,1 0-1 0 0,-1 1 1 0 0,5 0 10 0 0,-12 2-11 0 0,0 1-1 0 0,0 0 0 0 0,0 0 1 0 0,0 0-1 0 0,0 0 0 0 0,0 0 1 0 0,0 0-1 0 0,0 1 1 0 0,0 0-1 0 0,0-1 0 0 0,-1 1 1 0 0,1 0-1 0 0,-1 0 0 0 0,1 0 1 0 0,-1 1-1 0 0,0-1 0 0 0,0 1 1 0 0,0-1-1 0 0,0 1 1 0 0,0 0-1 0 0,-1-1 0 0 0,1 1 1 0 0,-1 0-1 0 0,1 0 0 0 0,-1 0 1 0 0,0 0-1 0 0,-1 1 0 0 0,1-1 1 0 0,0 0-1 0 0,-1 0 1 0 0,0 0-1 0 0,1 1 0 0 0,-2 1 12 0 0,2 44-64 0 0,-11 14 124 0 0,9-62-47 0 0,1 0 0 0 0,0 0 1 0 0,0 0-1 0 0,-1-1 0 0 0,1 1 0 0 0,-1 0 0 0 0,1 0 0 0 0,-1 0 0 0 0,1 0 0 0 0,-1-1 0 0 0,0 1 0 0 0,1 0 0 0 0,-1 0 0 0 0,0-1 0 0 0,1 1 0 0 0,-1-1 0 0 0,0 1 0 0 0,0-1 0 0 0,0 1 1 0 0,1-1-1 0 0,-1 1 0 0 0,0-1 0 0 0,0 0 0 0 0,0 1 0 0 0,0-1 0 0 0,0 0 0 0 0,0 0 0 0 0,0 0 0 0 0,0 1 0 0 0,0-1 0 0 0,0 0 0 0 0,0 0 0 0 0,0-1 0 0 0,0 1 0 0 0,0 0 0 0 0,0 0 1 0 0,1 0-1 0 0,-1-1 0 0 0,0 1-13 0 0,-1-40 384 0 0,48-83-802 0 0,-5 66 85 0 0,-14 38 137 0 0,-26 18 116 0 0,1 3 3 0 0,2 3 63 0 0,0 1 0 0 0,0 0 0 0 0,0 0 0 0 0,-1 0 0 0 0,1 0 0 0 0,-2 1 0 0 0,1-1 0 0 0,-1 1 0 0 0,0 0 0 0 0,0-1 0 0 0,-1 1 0 0 0,1 6 14 0 0,3 13-10 0 0,-1-4 21 0 0,1-12 42 0 0,-3-7-29 0 0,-1 0 0 0 0,1-1 0 0 0,0 1-1 0 0,0-1 1 0 0,1 1 0 0 0,-1-1 0 0 0,0 0 0 0 0,1 0-1 0 0,-1 0 1 0 0,1 0 0 0 0,0 0 0 0 0,-1-1-1 0 0,1 1 1 0 0,0-1 0 0 0,0 0 0 0 0,0 0 0 0 0,0 0-1 0 0,0 0 1 0 0,1 0 0 0 0,-1-1 0 0 0,0 1-1 0 0,0-1 1 0 0,0 0 0 0 0,1 0 0 0 0,-1 0 0 0 0,0 0-1 0 0,0-1 1 0 0,0 1 0 0 0,1-1 0 0 0,-1 0-1 0 0,0 0 1 0 0,0 0 0 0 0,0-1-24 0 0,96-53 334 0 0,-92 50-337 0 0,7-6 5 0 0,-1 0-1 0 0,-1 0 1 0 0,0-1-1 0 0,0-1 1 0 0,-1 0-1 0 0,0-1 1 0 0,-2 0-1 0 0,1 0-1 0 0,12-34 0 0 0,-22 48-1 0 0,0-1 0 0 0,1 1 1 0 0,-1 0-1 0 0,0-1 0 0 0,0 1 0 0 0,0 0 0 0 0,0-1 0 0 0,0 1 0 0 0,1-1 0 0 0,-1 1 0 0 0,0 0 0 0 0,0-1 0 0 0,0 1 0 0 0,0-1 0 0 0,0 1 0 0 0,0 0 1 0 0,0-1-1 0 0,-1 1 0 0 0,1-1 0 0 0,0 1 0 0 0,0 0 0 0 0,0-1 0 0 0,0 1 0 0 0,0 0 0 0 0,-1-1 0 0 0,1 1 0 0 0,0 0 0 0 0,0-1 0 0 0,0 1 0 0 0,-1 0 1 0 0,1-1-1 0 0,0 1 0 0 0,-1 0 0 0 0,1 0 0 0 0,0-1 0 0 0,-1 1 0 0 0,1 0 0 0 0,0 0 0 0 0,-1 0 0 0 0,1-1 0 0 0,0 1 0 0 0,-1 0 0 0 0,1 0 0 0 0,0 0 1 0 0,-1 0-1 0 0,1 0 0 0 0,-1 0 0 0 0,1 0 0 0 0,0 0 0 0 0,-1 0 0 0 0,1 0 0 0 0,-1 0 0 0 0,1 0 0 0 0,0 0 0 0 0,-1 0 0 0 0,1 0 0 0 0,-1 0 0 0 0,1 0 1 0 0,0 1-1 0 0,-1-1 0 0 0,1 0 0 0 0,0 0 0 0 0,-1 0 0 0 0,1 1 0 0 0,0-1 0 0 0,-1 0 0 0 0,1 0 0 0 0,0 1 0 0 0,-1-1 1 0 0,-21 17-64 0 0,18-13 65 0 0,1 1-1 0 0,0-1 0 0 0,0 1 1 0 0,1-1-1 0 0,-1 1 0 0 0,1 0 1 0 0,0 0-1 0 0,1 0 0 0 0,-1 1 1 0 0,1-1-1 0 0,0 0 0 0 0,0 1 1 0 0,0-1-1 0 0,1 0 0 0 0,0 1 0 0 0,0-1 1 0 0,0 0-1 0 0,1 1 0 0 0,0-1 1 0 0,0 0-1 0 0,0 1 0 0 0,1-1 1 0 0,0 0-1 0 0,0 0 0 0 0,0 0 1 0 0,0 0-1 0 0,1-1 0 0 0,0 1 1 0 0,0 0-1 0 0,0-1 0 0 0,0 0 1 0 0,1 0-1 0 0,1 2 0 0 0,5 0 27 0 0,-1 0 1 0 0,1-1-1 0 0,0 0 1 0 0,1-1-1 0 0,-1 0 1 0 0,1 0-1 0 0,0-1 1 0 0,0-1-1 0 0,0 1 1 0 0,0-2-1 0 0,0 0 1 0 0,0 0-1 0 0,1-1 1 0 0,-1 0-1 0 0,0-1 1 0 0,3-1-28 0 0,14 2-148 0 0,1 0 5 0 0</inkml:trace>
  <inkml:trace contextRef="#ctx0" brushRef="#br3" timeOffset="135536.011">18242 1741 13248 0 0,'0'0'298'0'0,"0"0"46"0"0,-6-15 462 0 0,4 13-666 0 0,0 0 1 0 0,0 0 0 0 0,0 0 0 0 0,-1 1 0 0 0,1-1 0 0 0,-1 0-1 0 0,1 1 1 0 0,-1-1 0 0 0,0 1 0 0 0,1 0 0 0 0,-1 0 0 0 0,0 0-1 0 0,0 1 1 0 0,0-1 0 0 0,0 0 0 0 0,0 1 0 0 0,1 0-1 0 0,-1 0 1 0 0,0 0 0 0 0,0 0 0 0 0,0 0 0 0 0,0 1 0 0 0,0-1-1 0 0,0 1 1 0 0,0 0 0 0 0,0-1 0 0 0,1 1 0 0 0,-1 1 0 0 0,0-1-1 0 0,1 0 1 0 0,-1 1 0 0 0,0 0-141 0 0,-5 1 80 0 0,0 1 0 0 0,0 0 1 0 0,1 0-1 0 0,0 1 0 0 0,0 0 0 0 0,0 0 0 0 0,0 1 1 0 0,1-1-1 0 0,0 2 0 0 0,0-1 0 0 0,1 0 0 0 0,0 1 1 0 0,0 0-1 0 0,0 1 0 0 0,1-1 0 0 0,0 1 0 0 0,1-1 0 0 0,-1 1 1 0 0,1 0-1 0 0,1 0 0 0 0,0 1 0 0 0,0-1 0 0 0,0 1 1 0 0,1-1-1 0 0,1 1 0 0 0,-1-1 0 0 0,1 1 0 0 0,1-1-80 0 0,-1-6 12 0 0,0 0-1 0 0,0 0 1 0 0,0 0-1 0 0,0 0 0 0 0,0 0 1 0 0,1 0-1 0 0,-1-1 1 0 0,1 1-1 0 0,0 0 1 0 0,-1 0-1 0 0,1 0 0 0 0,0-1 1 0 0,0 1-1 0 0,0 0 1 0 0,0-1-1 0 0,0 1 1 0 0,0-1-1 0 0,1 1 0 0 0,-1-1 1 0 0,0 0-1 0 0,1 0 1 0 0,-1 1-1 0 0,1-1 1 0 0,-1 0-1 0 0,1 0 0 0 0,0 0 1 0 0,-1-1-1 0 0,1 1 1 0 0,0 0-1 0 0,0-1 1 0 0,0 1-1 0 0,0-1 0 0 0,-1 1 1 0 0,1-1-1 0 0,0 0 1 0 0,0 0-1 0 0,0 0 1 0 0,0 0-1 0 0,0 0 0 0 0,0 0 1 0 0,0-1-1 0 0,-1 1 1 0 0,1 0-1 0 0,0-1 1 0 0,0 0-1 0 0,0 1 0 0 0,-1-1 1 0 0,1 0-1 0 0,1-1-11 0 0,12-7 27 0 0,-1-1 0 0 0,0 0-1 0 0,0-1 1 0 0,-1-1 0 0 0,0 0-1 0 0,8-11-26 0 0,53-72-224 0 0,-47 70 156 0 0,-26 24 175 0 0,0 2-103 0 0,1 0-1 0 0,0 0 1 0 0,-1 0-1 0 0,1 0 1 0 0,-1 1-1 0 0,1-1 1 0 0,-1 0-1 0 0,1 1 1 0 0,-1-1-1 0 0,0 1 1 0 0,0-1-1 0 0,0 1 1 0 0,1-1-1 0 0,-2 1 1 0 0,1 0-1 0 0,0 0 1 0 0,0 0 0 0 0,-1-1-1 0 0,1 1 1 0 0,0 0-1 0 0,-1 0 1 0 0,0 0-1 0 0,0 0 1 0 0,1 0-1 0 0,-1 0 1 0 0,0 0-1 0 0,-1 0 1 0 0,1 0-1 0 0,0 0 1 0 0,0-1-1 0 0,-1 1 1 0 0,1 0-1 0 0,-1 0 1 0 0,0 0-4 0 0,1 7 33 0 0,0 16 50 0 0,-1-16-77 0 0,0 1 1 0 0,1-1 0 0 0,0 1 0 0 0,1 0 0 0 0,0-1-1 0 0,0 0 1 0 0,1 1 0 0 0,0-1 0 0 0,1 0 0 0 0,0 0 0 0 0,1 0-1 0 0,3 6-6 0 0,-6-13-148 0 0,0-1 0 0 0,1 0 0 0 0,-1 0-1 0 0,1 0 1 0 0,-1 0 0 0 0,1 0-1 0 0,-1-1 1 0 0,1 1 0 0 0,0 0 0 0 0,-1-1-1 0 0,1 1 1 0 0,0-1 0 0 0,-1 0 0 0 0,1 1-1 0 0,0-1 1 0 0,0 0 0 0 0,-1 0-1 0 0,1 0 1 0 0,0 0 0 0 0,0 0 0 0 0,-1-1-1 0 0,1 1 1 0 0,0 0 0 0 0,-1-1 0 0 0,1 0-1 0 0,0 1 1 0 0,-1-1 0 0 0,1 0-1 0 0,0 0 149 0 0,13-4-1472 0 0</inkml:trace>
  <inkml:trace contextRef="#ctx0" brushRef="#br3" timeOffset="135865.852">18766 1670 17767 0 0,'0'0'399'0'0,"0"0"60"0"0,0 0 25 0 0,-13 6 118 0 0,-31 25 404 0 0,1 2-1 0 0,1 2 0 0 0,-35 39-1005 0 0,0-16-600 0 0,77-57 504 0 0,-1-1 0 0 0,0 1 0 0 0,1-1 0 0 0,-1 1 0 0 0,0-1 0 0 0,0 1 0 0 0,1-1 0 0 0,-1 0 0 0 0,0 0 0 0 0,0 1 0 0 0,0-1 0 0 0,1 0 0 0 0,-1 0 0 0 0,0 0 0 0 0,0 0 0 0 0,0 0 0 0 0,0 0 0 0 0,0 0 0 0 0,0 0 0 0 0,1 0 0 0 0,-1 0-1 0 0,0 0 1 0 0,0 0 0 0 0,0-1 0 0 0,0 1 0 0 0,1 0 0 0 0,-1-1 0 0 0,0 1 0 0 0,0 0 0 0 0,1-1 0 0 0,-1 1 0 0 0,0-1 0 0 0,1 0 0 0 0,-1 1 0 0 0,0-1 0 0 0,1 1 0 0 0,-1-1 0 0 0,1 0 0 0 0,-1 1 0 0 0,1-1 0 0 0,-1 0 0 0 0,1 0 0 0 0,0 1 0 0 0,-1-1 0 0 0,1 0 0 0 0,0 0 0 0 0,0 0-1 0 0,-1 0 1 0 0,1 1 0 0 0,0-2 96 0 0,8-43-6707 0 0,-5 39 6436 0 0,46-63-1906 0 0,1 42 5244 0 0,-47 28-2771 0 0,0-1-1 0 0,0 1 1 0 0,0-1-1 0 0,0 1 1 0 0,-1 0-1 0 0,1 0 1 0 0,0 0-1 0 0,0 1 1 0 0,-1-1-1 0 0,1 0 1 0 0,-1 1-1 0 0,1 0 1 0 0,-1 0-1 0 0,0 0 1 0 0,0 0-1 0 0,1 0 1 0 0,-1 0-1 0 0,-1 0 1 0 0,1 1-1 0 0,0-1 1 0 0,-1 1-1 0 0,1-1 1 0 0,0 1-296 0 0,4 6 613 0 0,86 160 2497 0 0,-69-144-3210 0 0,-2-25-4004 0 0,-14-5-2409 0 0</inkml:trace>
  <inkml:trace contextRef="#ctx0" brushRef="#br3" timeOffset="136080.322">18969 1775 16208 0 0,'0'0'365'0'0,"0"0"56"0"0,0 0 26 0 0,0 0-53 0 0,10 13 1022 0 0,-7-10-1087 0 0,-1 1-1 0 0,0-1 1 0 0,0 1-1 0 0,0 0 1 0 0,0 0-1 0 0,-1 0 1 0 0,1 0-1 0 0,-1 0 1 0 0,0 0-1 0 0,0 0 1 0 0,-1 0-1 0 0,1 0 1 0 0,-1 0-1 0 0,0 4-328 0 0,8 35 2285 0 0,-6-38-2326 0 0,-1-4-183 0 0,-1-1-113 0 0,11 6-3683 0 0,-9-6 2234 0 0</inkml:trace>
  <inkml:trace contextRef="#ctx0" brushRef="#br3" timeOffset="136371.441">19124 1702 13496 0 0,'0'0'384'0'0,"0"0"80"0"0,0 0-368 0 0,0 0-96 0 0,0 0 0 0 0,0 0 0 0 0,0 0 368 0 0,7-3 56 0 0,-1 0 16 0 0,-6 3 0 0 0,7 0-352 0 0,-1 0-88 0 0,3 3 0 0 0,-2-3 0 0 0,2 3-96 0 0,-3 0-32 0 0,4-1 0 0 0,-3 4-6232 0 0</inkml:trace>
  <inkml:trace contextRef="#ctx0" brushRef="#br3" timeOffset="136737.415">19468 1755 16152 0 0,'0'0'365'0'0,"0"0"56"0"0,0 0 24 0 0,0 0-55 0 0,0 0-150 0 0,0 0 301 0 0,-8 3 898 0 0,-45 18 906 0 0,38-14-2199 0 0,0 2 1 0 0,1 0-1 0 0,0 0 0 0 0,0 1 1 0 0,1 1-1 0 0,1 0 1 0 0,0 1-1 0 0,0 0 0 0 0,-3 6-146 0 0,15-18 0 0 0,0 1 0 0 0,-1-1 0 0 0,1 0 0 0 0,0 0 0 0 0,0 1 0 0 0,0-1 0 0 0,0 0 0 0 0,0 1 0 0 0,0-1 0 0 0,0 0 0 0 0,0 0 0 0 0,0 1 0 0 0,0-1 0 0 0,0 0 0 0 0,0 1 0 0 0,0-1 0 0 0,0 0 0 0 0,0 1 0 0 0,0-1 0 0 0,0 0 0 0 0,0 0 0 0 0,0 1 0 0 0,0-1 0 0 0,0 0 0 0 0,1 0 0 0 0,-1 1 0 0 0,0-1 0 0 0,0 0 0 0 0,0 0 0 0 0,0 1 0 0 0,1-1 0 0 0,-1 0 0 0 0,0 0 0 0 0,0 1 0 0 0,0-1 0 0 0,1 0 0 0 0,-1 0 0 0 0,0 0 0 0 0,1 0 0 0 0,-1 0 0 0 0,0 1 0 0 0,0-1 0 0 0,1 0 0 0 0,-1 0 0 0 0,0 0 0 0 0,0 0 0 0 0,1 0 0 0 0,-1 0 0 0 0,0 0 0 0 0,1 0 0 0 0,-1 0 0 0 0,0 0 0 0 0,1 0 0 0 0,-1 0 0 0 0,0 0 0 0 0,0 0 0 0 0,1 0 0 0 0,-1-1 0 0 0,0 1 0 0 0,1 0 0 0 0,-1 0 0 0 0,0 0 0 0 0,89-37-1272 0 0,-86 36 1233 0 0,2-1 11 0 0,0-1-1 0 0,0 1 0 0 0,0 1 1 0 0,0-1-1 0 0,0 1 1 0 0,1 0-1 0 0,-1 0 0 0 0,0 1 1 0 0,1-1-1 0 0,-1 1 0 0 0,0 0 1 0 0,1 0-1 0 0,-1 1 1 0 0,0 0-1 0 0,1 0 0 0 0,-1 0 1 0 0,0 1-1 0 0,0-1 1 0 0,0 1-1 0 0,0 1 0 0 0,1-1 29 0 0,28 26 247 0 0,-29-22-192 0 0,1-1 0 0 0,-1-1 0 0 0,1 1 0 0 0,-1-1 0 0 0,2 0 0 0 0,-1 0 0 0 0,0 0 0 0 0,1-1 1 0 0,-1 0-1 0 0,1 0 0 0 0,0-1 0 0 0,0 0 0 0 0,0 0 0 0 0,0-1 0 0 0,0 0 0 0 0,3 1-55 0 0,0-2 38 0 0,0-1-1 0 0,-1 1 0 0 0,1-1 1 0 0,-1-1-1 0 0,1 0 0 0 0,-1 0 1 0 0,0-1-1 0 0,0 0 0 0 0,0 0 1 0 0,0-1-1 0 0,0 0 0 0 0,-1-1 1 0 0,0 0-1 0 0,0 0 0 0 0,0-1 1 0 0,-1 0-1 0 0,1-1 0 0 0,2-3-37 0 0,3-6-49 0 0,0-1 0 0 0,-1 0 0 0 0,-1-1 0 0 0,-1-1 0 0 0,0 1-1 0 0,-2-2 1 0 0,6-15 49 0 0,-8 17-107 0 0,-2 0 0 0 0,0 0-1 0 0,0 0 1 0 0,-2 0 0 0 0,0-1-1 0 0,-1-15 108 0 0,-14-13-4 0 0,12 46 14 0 0,0 0 1 0 0,1 0 0 0 0,-1 0 0 0 0,1 0-1 0 0,-1 0 1 0 0,0 0 0 0 0,0 1-1 0 0,0-1 1 0 0,1 0 0 0 0,-1 0-1 0 0,0 1 1 0 0,0-1 0 0 0,0 1-1 0 0,0-1 1 0 0,0 1 0 0 0,0-1-1 0 0,0 1 1 0 0,0 0 0 0 0,0-1-1 0 0,0 1 1 0 0,0 0 0 0 0,-1 0-1 0 0,1 0 1 0 0,0 0 0 0 0,0 0-1 0 0,0 0 1 0 0,0 0 0 0 0,0 0 0 0 0,0 0-1 0 0,0 0 1 0 0,0 1 0 0 0,0-1-1 0 0,0 0 1 0 0,-1 1 0 0 0,1-1-1 0 0,1 1 1 0 0,-1-1 0 0 0,0 1-1 0 0,0 0 1 0 0,0-1 0 0 0,0 1-1 0 0,0 0-10 0 0,-4 4 18 0 0,0 1 1 0 0,1 0-1 0 0,0 0 0 0 0,0 0 0 0 0,1 0 0 0 0,0 1 0 0 0,0-1 0 0 0,0 1 0 0 0,1 0 1 0 0,-1 0-1 0 0,2 0 0 0 0,-1 0 0 0 0,1 0 0 0 0,0 0 0 0 0,1 0-18 0 0,0 7 68 0 0,0 0 0 0 0,1 0 1 0 0,1 0-1 0 0,1 0 0 0 0,0-1 0 0 0,0 1 0 0 0,1-1 0 0 0,1 0 0 0 0,1 0 0 0 0,-1 0 0 0 0,2-1 0 0 0,0 0 1 0 0,0 0-1 0 0,6 6-68 0 0,83 77 646 0 0,-89-90-802 0 0,1 0-1 0 0,0-1 1 0 0,1 0-1 0 0,-1 0 0 0 0,1-1 1 0 0,0 0-1 0 0,-1 0 1 0 0,1-1-1 0 0,0-1 1 0 0,1 1-1 0 0,-1-1 1 0 0,2-1 156 0 0,8 1-1122 0 0</inkml:trace>
  <inkml:trace contextRef="#ctx0" brushRef="#br3" timeOffset="131368.545">20477 739 8120 0 0,'0'0'182'0'0,"0"0"29"0"0,0 0 12 0 0,10-2-154 0 0,-9 2 8965 0 0,-57 28-7046 0 0,43-22-1910 0 0,0 1-1 0 0,0 1 0 0 0,1 0 0 0 0,0 0 0 0 0,0 1 0 0 0,1 1 0 0 0,0 0 1 0 0,1 1-1 0 0,0 0 0 0 0,1 0 0 0 0,0 1 0 0 0,1 0 0 0 0,0 1 0 0 0,1-1 1 0 0,0 2-1 0 0,1-1 0 0 0,1 1 0 0 0,0 0 0 0 0,1 0 0 0 0,0 0 0 0 0,0 6-77 0 0,4-18 6 0 0,-1-1-1 0 0,1 1 1 0 0,0 0-1 0 0,0 0 1 0 0,0 0-1 0 0,0 0 1 0 0,0 0-1 0 0,1-1 1 0 0,-1 1-1 0 0,0 0 1 0 0,1 0-1 0 0,0 0 1 0 0,-1-1-1 0 0,1 1 1 0 0,0 0-1 0 0,0-1 1 0 0,0 1-1 0 0,0-1 1 0 0,0 1-1 0 0,0-1 1 0 0,0 1-1 0 0,0-1 1 0 0,1 0-1 0 0,-1 1 1 0 0,1-1-1 0 0,-1 0 1 0 0,1 0-1 0 0,-1 0 1 0 0,1 0-1 0 0,0 0 1 0 0,-1-1-1 0 0,1 1 1 0 0,0 0-1 0 0,-1-1 1 0 0,1 1-1 0 0,0-1 1 0 0,0 0-1 0 0,0 0 1 0 0,0 1-1 0 0,-1-1 1 0 0,1 0-1 0 0,0-1 1 0 0,0 1-1 0 0,0 0 1 0 0,0 0-1 0 0,-1-1 1 0 0,1 1-1 0 0,0-1 1 0 0,0 0-1 0 0,1 0-5 0 0,11-7 2 0 0,0 0 0 0 0,0-1 0 0 0,-1-1 0 0 0,-1 0 0 0 0,1 0 0 0 0,-2-2 0 0 0,1 1 0 0 0,-1-1 1 0 0,-1-1-1 0 0,-1 0 0 0 0,9-14-2 0 0,20-40-130 0 0,-32 56 120 0 0,-6 10-20 0 0,0 1 96 0 0,0 0 63 0 0,3 8 147 0 0,1 30-258 0 0,-4-33-31 0 0,-1-1 0 0 0,1 1 0 0 0,0-1 0 0 0,1 0 0 0 0,-1 1 0 0 0,1-1 0 0 0,-1 1 0 0 0,1-1 0 0 0,0 0 0 0 0,1 0 0 0 0,-1 1 0 0 0,1-1 0 0 0,0 0 0 0 0,0 0 0 0 0,0-1 0 0 0,1 1 0 0 0,-1 0 0 0 0,1-1 0 0 0,0 1 0 0 0,0-1-1 0 0,0 0 1 0 0,0 0 0 0 0,1 0 0 0 0,-1 0 13 0 0,1-3 17 0 0,0 0 0 0 0,0 0 0 0 0,-1 0 0 0 0,1 0 0 0 0,0 0 0 0 0,-1-1 0 0 0,1 0 0 0 0,-1 0 0 0 0,1 0 0 0 0,0 0 0 0 0,-1 0 0 0 0,0-1 0 0 0,1 0 0 0 0,-1 1 0 0 0,0-1 0 0 0,0-1 0 0 0,2 0-17 0 0,7-4 55 0 0,114-85 353 0 0,-106 79-388 0 0,0-2-1 0 0,-1 0 1 0 0,-1-2-1 0 0,-1 0 0 0 0,0 0 1 0 0,-1-2-1 0 0,0-2-19 0 0,-3 0 26 0 0,-2 0 0 0 0,0-1-1 0 0,-1-1 1 0 0,-2 1-1 0 0,3-10-25 0 0,-8-20 75 0 0,-19 60 109 0 0,3 10-158 0 0,0-1 0 0 0,1 2 0 0 0,1 0 0 0 0,1 0 0 0 0,1 1 0 0 0,-7 20-26 0 0,-4 8-7 0 0,15-36 7 0 0,0 0 0 0 0,0 0 0 0 0,1 1 0 0 0,1-1 0 0 0,0 1 0 0 0,1 0 0 0 0,1 0 0 0 0,0 0 0 0 0,0 0 0 0 0,1 0 0 0 0,1 1 0 0 0,0-4 5 0 0,-2-6 5 0 0,1 1 1 0 0,-1-1-1 0 0,1 0 0 0 0,0 1 1 0 0,1-1-1 0 0,-1 1 0 0 0,1-1 0 0 0,0 0 1 0 0,0 1-1 0 0,0-1 0 0 0,1 0 1 0 0,-1 0-1 0 0,1 0 0 0 0,0 0 1 0 0,0 0-1 0 0,1 0 0 0 0,-1 0 1 0 0,1-1-1 0 0,0 1 0 0 0,0-1 1 0 0,0 0-1 0 0,0 0 0 0 0,0 0 1 0 0,1 0-1 0 0,-1-1 0 0 0,1 1 1 0 0,0-1-1 0 0,0 0 0 0 0,1 1-10 0 0,2-4 28 0 0,-1 1-1 0 0,0-1 0 0 0,1 0 1 0 0,-1-1-1 0 0,0 1 0 0 0,0-1 1 0 0,0-1-1 0 0,0 1 1 0 0,0-1-1 0 0,-1 0 0 0 0,1 0 1 0 0,-1-1-1 0 0,1 1 0 0 0,-1-1 1 0 0,-1-1-1 0 0,1 1 0 0 0,0-1 1 0 0,-1 1-1 0 0,0-1 0 0 0,3-5-27 0 0,9-6 24 0 0,94-110 112 0 0,-87 100-83 0 0,-25 28-55 0 0,1 0 0 0 0,0 0 1 0 0,-1 0-1 0 0,1 0 0 0 0,0 0 0 0 0,0 1 0 0 0,0-1 0 0 0,1 0 0 0 0,-1 0 0 0 0,1 1 1 0 0,-1-1-1 0 0,1 0 0 0 0,0 1 0 0 0,-1-1 0 0 0,1 1 0 0 0,0-1 0 0 0,1 0 0 0 0,-1 1 0 0 0,0-1 1 0 0,1 0-1 0 0,-1 1 0 0 0,1-1 0 0 0,0 0 0 0 0,0 0 0 0 0,0 1 0 0 0,0-1 0 0 0,0 0 1 0 0,0 0-1 0 0,1 0 0 0 0,-1 0 0 0 0,1 0 0 0 0,-1-1 0 0 0,1 1 0 0 0,1 1 2 0 0,3-1 13 0 0,-1 1 0 0 0,1-1 0 0 0,0-1 0 0 0,0 1-1 0 0,0-1 1 0 0,0 0 0 0 0,1-1 0 0 0,-1 1 0 0 0,0-1 0 0 0,0 0-1 0 0,0-1 1 0 0,0 1 0 0 0,0-1 0 0 0,1-1 0 0 0,-1 1 0 0 0,0-1-13 0 0,51-16-649 0 0,-34 10-5780 0 0,-13 3-1010 0 0</inkml:trace>
  <inkml:trace contextRef="#ctx0" brushRef="#br3" timeOffset="131795.356">20823 646 18743 0 0,'-18'-15'1882'0'0,"17"14"-1714"0"0,1 1-98 0 0,5-3-25 0 0,0 0-1 0 0,1 1 0 0 0,-1 0 0 0 0,1 0 1 0 0,0 0-1 0 0,0 1 0 0 0,0-1 0 0 0,-1 1 0 0 0,1 1 1 0 0,0-1-1 0 0,0 1 0 0 0,0 0 0 0 0,6 1-44 0 0,-9-1 1 0 0,45 0-119 0 0,14-1-274 0 0,-20 3-5359 0 0,-17 1-779 0 0</inkml:trace>
  <inkml:trace contextRef="#ctx0" brushRef="#br3" timeOffset="132100.043">21667 638 15088 0 0,'-2'0'340'0'0,"-23"7"42"0"0,-1 1 0 0 0,1 1-1 0 0,1 2 1 0 0,-20 10-382 0 0,32-15 320 0 0,0 1-1 0 0,0 0 1 0 0,1 0-1 0 0,-1 2 1 0 0,2-1-1 0 0,-1 1 0 0 0,-1 3-319 0 0,11-10 25 0 0,0-1 0 0 0,0 0 0 0 0,0 0 0 0 0,1 1 0 0 0,-1-1 0 0 0,0 1 0 0 0,1-1 0 0 0,-1 0 0 0 0,1 1 0 0 0,-1-1 0 0 0,1 1 0 0 0,0 0-1 0 0,0-1 1 0 0,0 1 0 0 0,0-1 0 0 0,0 1 0 0 0,0-1 0 0 0,0 1 0 0 0,0-1 0 0 0,0 1 0 0 0,1-1 0 0 0,-1 1 0 0 0,1-1 0 0 0,-1 1 0 0 0,1-1 0 0 0,0 1-1 0 0,-1-1 1 0 0,1 0 0 0 0,0 1 0 0 0,0-1 0 0 0,0 0 0 0 0,1 1-25 0 0,40 41 73 0 0,-32-35-16 0 0,31 31-57 0 0,-39-38 62 0 0,0 0-1 0 0,0 0 1 0 0,0 0-1 0 0,0 0 1 0 0,0 1-1 0 0,0-1 1 0 0,0 0-1 0 0,0 1 0 0 0,-1-1 1 0 0,1 1-1 0 0,-1 0 1 0 0,1 0-1 0 0,-1-1 1 0 0,1 1-1 0 0,-1 0 1 0 0,0 0-1 0 0,0 0 0 0 0,0 0 1 0 0,0 1-1 0 0,0-1 1 0 0,-1 0-1 0 0,1 0 1 0 0,-1 0-1 0 0,1 1 1 0 0,-1-1-1 0 0,0 0 0 0 0,0 1 1 0 0,0-1-1 0 0,0 0 1 0 0,0 1-1 0 0,0-1 1 0 0,-1 0-1 0 0,1 0 1 0 0,-1 1-1 0 0,0-1 0 0 0,1 0 1 0 0,-1 0-1 0 0,0 0 1 0 0,0 0-1 0 0,-1 0 1 0 0,1 0-1 0 0,0 0 1 0 0,-1 0-1 0 0,1 0 0 0 0,-1-1 1 0 0,1 1-1 0 0,-2 0-61 0 0,-82 41 862 0 0,46-30-7737 0 0,30-9-431 0 0</inkml:trace>
  <inkml:trace contextRef="#ctx0" brushRef="#br3" timeOffset="137970.761">20674 1614 14032 0 0,'0'0'408'0'0,"0"0"-2"0"0,4 8-8 0 0,4 8 289 0 0,0 0 1 0 0,0 0-1 0 0,-1 1 1 0 0,-1 0 0 0 0,-1 1-1 0 0,-1-1 1 0 0,0 5-688 0 0,11 35 1317 0 0,-13-52-1444 0 0,-2-5 159 0 0,0 0-1 0 0,0 0 1 0 0,0 0 0 0 0,0 0-1 0 0,1-1 1 0 0,-1 1 0 0 0,0 0-1 0 0,0 0 1 0 0,0 0 0 0 0,0 0-1 0 0,1 0 1 0 0,-1 0 0 0 0,0 0-1 0 0,0-1 1 0 0,0 1 0 0 0,1 0-1 0 0,-1 0 1 0 0,0 0 0 0 0,0 0-1 0 0,1 0 1 0 0,-1 0 0 0 0,0 0-1 0 0,0 0 1 0 0,1 0 0 0 0,-1 0-1 0 0,0 0 1 0 0,0 0 0 0 0,0 0-1 0 0,1 0 1 0 0,-1 0 0 0 0,0 1-1 0 0,0-1 1 0 0,0 0 0 0 0,1 0-1 0 0,-1 0 1 0 0,0 0 0 0 0,0 0-1 0 0,0 0 1 0 0,1 1 0 0 0,-1-1-1 0 0,0 0 1 0 0,0 0 0 0 0,0 0-32 0 0,10-23-45 0 0,0 0 1 0 0,1 1-1 0 0,1 0 1 0 0,1 0-1 0 0,10-10 45 0 0,7 10-179 0 0,-9 22-13 0 0,-19 1 185 0 0,0 1-1 0 0,1-1 0 0 0,-1 0 1 0 0,0 1-1 0 0,0-1 1 0 0,0 1-1 0 0,0 0 0 0 0,0 0 1 0 0,0-1-1 0 0,0 1 0 0 0,-1 0 1 0 0,1 1-1 0 0,-1-1 0 0 0,0 0 1 0 0,1 0-1 0 0,-1 1 1 0 0,0-1-1 0 0,0 0 0 0 0,0 1 1 0 0,0 0 7 0 0,2 6 0 0 0,1 3 135 0 0,0 0 0 0 0,-1 1 0 0 0,0-1 0 0 0,-1 1 0 0 0,0 0-1 0 0,-1 0 1 0 0,-1 8-135 0 0,0-20 88 0 0,0-1-4 0 0,0 0-16 0 0,0 0-4 0 0,0 0 0 0 0,0 0 16 0 0,0 0 68 0 0,4-8 216 0 0,65-102-180 0 0,-67 108-189 0 0,0 1-1 0 0,-1 0 1 0 0,1 0-1 0 0,0 0 1 0 0,0 0-1 0 0,0 0 1 0 0,1 0-1 0 0,-1 1 1 0 0,0-1-1 0 0,0 1 1 0 0,0-1-1 0 0,0 1 0 0 0,1 0 1 0 0,-1 0-1 0 0,0 0 1 0 0,0 0-1 0 0,1 0 1 0 0,-1 0-1 0 0,0 1 1 0 0,0-1-1 0 0,0 1 1 0 0,0 0-1 0 0,0-1 1 0 0,1 1-1 0 0,-1 0 1 0 0,0 0-1 0 0,-1 0 1 0 0,3 2 5 0 0,49 40-171 0 0,7 8 160 0 0,-52-45-261 0 0,0 0 0 0 0,1-1 0 0 0,0 0 0 0 0,0 0 0 0 0,0-1 0 0 0,0 0 0 0 0,1-1 0 0 0,-1 0 0 0 0,1 0 0 0 0,0-1 0 0 0,0-1-1 0 0,0 1 1 0 0,0-2 0 0 0,0 1 0 0 0,0-1 0 0 0,0-1 0 0 0,4 0 272 0 0,-3-1-618 0 0,1 0 1 0 0,-1-1-1 0 0,0 0 1 0 0,0-1-1 0 0,0 0 0 0 0,0-1 1 0 0,-1 0-1 0 0,9-6 618 0 0,8-15-268 0 0,-26 25 343 0 0,0 0-1 0 0,1 0 1 0 0,-1 0-1 0 0,0 0 1 0 0,0 0 0 0 0,0 0-1 0 0,0 0 1 0 0,0 0-1 0 0,0 0 1 0 0,-1 0 0 0 0,1 0-1 0 0,0-1 1 0 0,-1 1 0 0 0,1 0-1 0 0,0 0 1 0 0,-1-1-1 0 0,0 1 1 0 0,1-1 0 0 0,-1 1-1 0 0,0 0 1 0 0,0-1-1 0 0,1 1 1 0 0,-1-1 0 0 0,0 1-1 0 0,0 0 1 0 0,-1-1 0 0 0,1 0-75 0 0,-1 1 774 0 0,-23-5 2094 0 0,20 7-2736 0 0,0 0-1 0 0,-1 1 1 0 0,1-1 0 0 0,0 1-1 0 0,1 0 1 0 0,-1 1 0 0 0,0-1-1 0 0,0 0 1 0 0,1 1 0 0 0,0 0-1 0 0,-1 0 1 0 0,1 0 0 0 0,0 0-1 0 0,0 1 1 0 0,1-1-1 0 0,-1 1 1 0 0,1 0 0 0 0,0 0-1 0 0,0-1 1 0 0,0 1 0 0 0,0 1-1 0 0,1-1 1 0 0,-2 3-132 0 0,2-3 7 0 0,0-1 0 0 0,0 0-1 0 0,0 1 1 0 0,0-1 0 0 0,0 0 0 0 0,0 1 0 0 0,1-1-1 0 0,0 1 1 0 0,0-1 0 0 0,0 1 0 0 0,0-1 0 0 0,0 1 0 0 0,1-1-1 0 0,0 1 1 0 0,-1-1 0 0 0,1 0 0 0 0,0 1 0 0 0,1-1-1 0 0,-1 0 1 0 0,1 0 0 0 0,-1 1 0 0 0,1-1 0 0 0,0-1 0 0 0,0 1-1 0 0,0 0 1 0 0,1 0 0 0 0,-1-1 0 0 0,1 1 0 0 0,-1-1-1 0 0,1 0 1 0 0,0 0 0 0 0,0 0 0 0 0,0 0 0 0 0,0 0-1 0 0,0-1 1 0 0,3 2-7 0 0,5-2 40 0 0,-1-1 0 0 0,1 0 0 0 0,0 0 0 0 0,-1-1 0 0 0,1-1 0 0 0,-1 0 0 0 0,1 0 0 0 0,-1-1 0 0 0,0 0 0 0 0,0-1 0 0 0,0 0 0 0 0,1-1-40 0 0,-7 4 19 0 0,0-1 0 0 0,0 1 0 0 0,0-1 0 0 0,0 0 0 0 0,0 0 0 0 0,-1 0 0 0 0,1 0 1 0 0,-1-1-1 0 0,0 1 0 0 0,1-1 0 0 0,-1 0 0 0 0,0 0 0 0 0,-1 0 0 0 0,1 0 0 0 0,0 0 0 0 0,-1-1 0 0 0,0 0 0 0 0,0 1 0 0 0,0-1 0 0 0,0 0 0 0 0,-1 0 0 0 0,1 0 0 0 0,-1 0 0 0 0,0 0 0 0 0,0 0 0 0 0,0 0 0 0 0,-1 0 0 0 0,0 0 0 0 0,0 0 0 0 0,0-1 0 0 0,0 1 0 0 0,0 0 0 0 0,-1 0 0 0 0,0 0 0 0 0,0 0 0 0 0,0 0 0 0 0,0-1-19 0 0,-2 1-12 0 0,1 0 0 0 0,0 0 0 0 0,-1 1 0 0 0,0-1 0 0 0,0 1 0 0 0,0 0 0 0 0,0 0 0 0 0,-1 0 0 0 0,1 0 0 0 0,-1 0 0 0 0,1 1 0 0 0,-1 0 0 0 0,0 0 0 0 0,0 0 0 0 0,0 0 0 0 0,0 0 0 0 0,0 1 0 0 0,-5-1 12 0 0,8 2-180 0 0,1 0-217 0 0,0 0-92 0 0,0 0-21 0 0,0 0-80 0 0,3 13-3557 0 0,0-6-2275 0 0</inkml:trace>
  <inkml:trace contextRef="#ctx0" brushRef="#br3" timeOffset="138567.55">21988 1707 14368 0 0,'32'-16'1576'0'0,"-27"13"-1448"0"0,-4 3 535 0 0,-1 0 229 0 0,0 0 42 0 0,0 0-36 0 0,-13 0 1074 0 0,0 6-1707 0 0,1 1-1 0 0,0 0 0 0 0,1 1 1 0 0,0 0-1 0 0,0 1 0 0 0,0 0 0 0 0,1 1 1 0 0,1 0-1 0 0,-7 9-264 0 0,-26 53 197 0 0,41-70-194 0 0,0 1 1 0 0,0-1-1 0 0,1 1 0 0 0,-1-1 0 0 0,1 0 1 0 0,0 1-1 0 0,-1-1 0 0 0,1 1 0 0 0,0-1 0 0 0,1 1 1 0 0,-1-1-1 0 0,0 1 0 0 0,1-1 0 0 0,-1 1 1 0 0,1-1-1 0 0,0 0 0 0 0,0 1 0 0 0,0-1 0 0 0,0 0 1 0 0,0 0-1 0 0,0 1 0 0 0,1-1 0 0 0,-1 0 1 0 0,2 1-4 0 0,15 3 145 0 0,-10-6-109 0 0,0-1 0 0 0,0 0-1 0 0,0 0 1 0 0,0 0 0 0 0,-1-1 0 0 0,1-1 0 0 0,-1 1 0 0 0,1-1 0 0 0,-1 0-1 0 0,0-1 1 0 0,0 0 0 0 0,0 0 0 0 0,-1 0 0 0 0,1-1 0 0 0,-1 0-1 0 0,0 0 1 0 0,2-3-36 0 0,17-13 31 0 0,0-1-1 0 0,-1-1 0 0 0,-2-1 1 0 0,0 0-1 0 0,-2-2 0 0 0,-1-1 1 0 0,-1 0-1 0 0,-1-2 0 0 0,-1 0 1 0 0,-2 0-1 0 0,-1-1 1 0 0,-1-1-1 0 0,6-28-30 0 0,-5-3 13 0 0,-13 54-13 0 0,-9 2-98 0 0,2 10 73 0 0,0 1 1 0 0,1 0-1 0 0,0-1 0 0 0,0 2 1 0 0,0-1-1 0 0,1 1 1 0 0,0 0-1 0 0,0 0 1 0 0,0 0-1 0 0,1 1 1 0 0,0-1-1 0 0,0 2 25 0 0,-2 1-28 0 0,-6 12 12 0 0,1 1-1 0 0,2 1 1 0 0,0 0 0 0 0,1 1-1 0 0,-3 15 17 0 0,8-26-1 0 0,-1-4 1 0 0,2-1 0 0 0,0 1 0 0 0,0 0 0 0 0,0 0 0 0 0,1 0 0 0 0,0 0 0 0 0,1-1 0 0 0,0 2 0 0 0,0-2 0 0 0,1 1 0 0 0,0 0 0 0 0,1 0 0 0 0,0 0 0 0 0,0 0 0 0 0,1-1 0 0 0,0 1 0 0 0,1-1 0 0 0,1 3 0 0 0,-3-7 1 0 0,1 0-1 0 0,0 0 1 0 0,-1 0-1 0 0,2-1 1 0 0,-1 1-1 0 0,0-1 1 0 0,0 1-1 0 0,1-1 1 0 0,0 0-1 0 0,0-1 1 0 0,0 1-1 0 0,0-1 1 0 0,0 0-1 0 0,0 0 1 0 0,1 0-1 0 0,-1 0 1 0 0,0-1-1 0 0,1 1 1 0 0,0-1-1 0 0,-1 0 1 0 0,3-1-1 0 0,2 0-12 0 0,0 0 0 0 0,1-1 0 0 0,-1-1 0 0 0,0 1 0 0 0,0-1 0 0 0,-1-1 0 0 0,1 0 0 0 0,0 0 0 0 0,-1-1 0 0 0,0 0 0 0 0,0 0 0 0 0,0-1 0 0 0,0 0 0 0 0,-1 0 0 0 0,1-1 0 0 0,3-4 12 0 0,0 0-106 0 0,0-1 1 0 0,-1 0 0 0 0,0 0-1 0 0,0-1 1 0 0,-1 0-1 0 0,-1 0 1 0 0,0-1-1 0 0,-1 0 1 0 0,-1-1-1 0 0,0 0 1 0 0,3-8 105 0 0,-9 21 2 0 0,1-1 0 0 0,-1 1 0 0 0,0-1 0 0 0,1 1 0 0 0,-1-1 0 0 0,0 0 0 0 0,0 1 0 0 0,0-1 0 0 0,0 1 0 0 0,0-1 0 0 0,-1 0 0 0 0,1 1 1 0 0,0-1-1 0 0,-1 1 0 0 0,1-1 0 0 0,-1 1 0 0 0,1-1 0 0 0,-1 1 0 0 0,0-1 0 0 0,0 1 0 0 0,0 0 0 0 0,1-1 0 0 0,-1 1 0 0 0,0 0 0 0 0,-1 0 0 0 0,1 0 0 0 0,0 0 0 0 0,0 0 0 0 0,0 0 0 0 0,-1 0 0 0 0,1 0 0 0 0,0 0 0 0 0,-1 0 0 0 0,1 1 0 0 0,-1-1 0 0 0,1 1 1 0 0,-1-1-1 0 0,1 1 0 0 0,-1-1 0 0 0,0 1 0 0 0,1 0 0 0 0,-1 0 0 0 0,1 0 0 0 0,-1 0 0 0 0,0 0 0 0 0,1 0 0 0 0,-2 1-2 0 0,-1 0 22 0 0,-1 1 0 0 0,1 0-1 0 0,0 0 1 0 0,0 1 0 0 0,1-1 0 0 0,-1 1 0 0 0,0 0-1 0 0,1 0 1 0 0,0 0 0 0 0,-1 0 0 0 0,1 1-1 0 0,1-1 1 0 0,-1 1 0 0 0,0 0 0 0 0,1 0 0 0 0,0 0-1 0 0,0 0 1 0 0,0 0 0 0 0,0 0 0 0 0,1 0 0 0 0,0 1-1 0 0,0-1 1 0 0,0 1 0 0 0,0-1 0 0 0,0 1 0 0 0,1-1-1 0 0,0 1 1 0 0,0-1 0 0 0,0 1 0 0 0,1 0 0 0 0,0-1-1 0 0,0 1 1 0 0,0-1 0 0 0,0 0 0 0 0,0 1 0 0 0,1-1-1 0 0,0 0 1 0 0,0 0 0 0 0,0 0 0 0 0,1 0 0 0 0,-1 0-1 0 0,1 0 1 0 0,0-1 0 0 0,0 1 0 0 0,0-1-1 0 0,0 0 1 0 0,1 0 0 0 0,-1 0 0 0 0,1 0 0 0 0,0-1-1 0 0,0 0 1 0 0,0 1-22 0 0,16 4 107 0 0,0-1 0 0 0,0 0 0 0 0,0-2 0 0 0,1 0 0 0 0,0-1-1 0 0,0-1 1 0 0,1-1-107 0 0,51 0-7006 0 0,-39-1-879 0 0</inkml:trace>
  <inkml:trace contextRef="#ctx0" brushRef="#br3" timeOffset="144125.34">21559 2359 15144 0 0,'0'0'340'0'0,"-19"3"969"0"0,6 3-919 0 0,-1 1-1 0 0,1 1 1 0 0,0 0 0 0 0,0 0-1 0 0,1 1 1 0 0,0 1 0 0 0,1 0-1 0 0,0 1 1 0 0,1 0 0 0 0,0 1-1 0 0,0 0 1 0 0,2 0 0 0 0,-1 1-1 0 0,2 0 1 0 0,-1 0-390 0 0,6-10 24 0 0,0 0 1 0 0,0 1-1 0 0,0-1 1 0 0,0 0-1 0 0,1 1 1 0 0,-1-1-1 0 0,1 1 0 0 0,0-1 1 0 0,0 1-1 0 0,0 0 1 0 0,0-1-1 0 0,1 1 0 0 0,-1 0 1 0 0,1 0-1 0 0,0 0 1 0 0,0-1-1 0 0,1 1 1 0 0,-1 0-1 0 0,1 0 0 0 0,0-1 1 0 0,0 1-1 0 0,1 1-24 0 0,-1-2 22 0 0,0-1 1 0 0,0 1-1 0 0,0-1 0 0 0,1 1 0 0 0,0-1 0 0 0,-1 0 0 0 0,1 1 0 0 0,0-1 0 0 0,0 0 1 0 0,0 0-1 0 0,0 0 0 0 0,0-1 0 0 0,1 1 0 0 0,-1-1 0 0 0,1 1 0 0 0,-1-1 1 0 0,1 0-1 0 0,-1 1 0 0 0,1-1 0 0 0,0-1 0 0 0,-1 1 0 0 0,1 0 0 0 0,0-1 0 0 0,0 1 1 0 0,-1-1-1 0 0,1 0 0 0 0,0 0 0 0 0,0 0 0 0 0,0 0 0 0 0,0 0-22 0 0,25-5-120 0 0,-1-1 0 0 0,0 0 1 0 0,0-2-1 0 0,-1-2 0 0 0,6-2 120 0 0,4-2-145 0 0,46-19 20 0 0,-102 41 140 0 0,-39 26 87 0 0,25 12-102 0 0,34-39 0 0 0,1 0 0 0 0,10 4 12 0 0,-3-11-1 0 0,-1 1 0 0 0,0-1 0 0 0,1-1 0 0 0,-1 1 0 0 0,0-1 1 0 0,1-1-1 0 0,-1 1 0 0 0,0-1 0 0 0,0-1 0 0 0,0 1 0 0 0,0-1 0 0 0,-1 0 0 0 0,1-1 0 0 0,-1 0 0 0 0,0 0 0 0 0,0 0 0 0 0,0 0 0 0 0,0-1-11 0 0,80-56 53 0 0,-4 9-253 0 0,-59 52 55 0 0,-4 47-94 0 0,-29 7 239 0 0,7-47 11 0 0,3-6 46 0 0,0-1 29 0 0,25-25-242 0 0,-17 18 60 0 0,-1-1 0 0 0,1 2 0 0 0,0-1 0 0 0,0 1 0 0 0,1 0 0 0 0,0 0 0 0 0,0 1 0 0 0,1 1 0 0 0,-1 0 0 0 0,1 0 0 0 0,0 0 0 0 0,2 1 96 0 0,8 9-94 0 0,-1 24 251 0 0,-16-19-18 0 0,4 7 1125 0 0,82-78-1192 0 0,-87 58-75 0 0,0 0 0 0 0,0 0 0 0 0,1 0-1 0 0,0 0 1 0 0,-1 0 0 0 0,1 1 0 0 0,0-1 0 0 0,0 1 0 0 0,-1 0-1 0 0,1 0 1 0 0,0 0 0 0 0,0 0 0 0 0,1 0 0 0 0,-1 1-1 0 0,0-1 1 0 0,0 1 0 0 0,0 0 0 0 0,0 0 0 0 0,0 0-1 0 0,1 0 4 0 0,21 19-90 0 0,-3 24 172 0 0,-9-7-18 0 0,-8-15-74 0 0,-5-21-460 0 0,1 5 866 0 0,-1-3-6746 0 0,0-2-831 0 0</inkml:trace>
  <inkml:trace contextRef="#ctx0" brushRef="#br3" timeOffset="144682.987">22521 2512 13992 0 0,'0'0'314'0'0,"0"0"46"0"0,0 0 24 0 0,0 0-40 0 0,0 0-194 0 0,1 8 203 0 0,23 159 4468 0 0,-20 120-3478 0 0,-8-261-1686 0 0,-2-38-3056 0 0,3 4 1639 0 0</inkml:trace>
  <inkml:trace contextRef="#ctx0" brushRef="#br3" timeOffset="145279.473">22600 2590 10832 0 0,'1'-1'317'0'0,"3"-2"-179"0"0,-1-1-1 0 0,1 1 1 0 0,0 0 0 0 0,0 0-1 0 0,1 1 1 0 0,-1-1 0 0 0,0 1-1 0 0,1 0 1 0 0,-1 0 0 0 0,1 0-1 0 0,0 0 1 0 0,0 1 0 0 0,0 0-1 0 0,0 0 1 0 0,-1 0 0 0 0,2 1-138 0 0,0 0 249 0 0,0 0 1 0 0,0 1-1 0 0,0-1 0 0 0,0 1 1 0 0,0 0-1 0 0,0 1 1 0 0,0 0-1 0 0,0 0 1 0 0,0 0-1 0 0,-1 1 1 0 0,1-1-1 0 0,-1 1 1 0 0,0 1-1 0 0,0-1 1 0 0,0 1-1 0 0,0 0 1 0 0,0 0-1 0 0,2 3-249 0 0,-2-1 271 0 0,-3-5-190 0 0,-1 1 1 0 0,1-1 0 0 0,0 1-1 0 0,-1-1 1 0 0,0 1-1 0 0,1-1 1 0 0,-1 1 0 0 0,0 0-1 0 0,1-1 1 0 0,-1 1-1 0 0,0 0 1 0 0,0 0 0 0 0,-1 0-1 0 0,1 0 1 0 0,0 0 0 0 0,-1 0-1 0 0,1 0 1 0 0,-1 0-1 0 0,1 0 1 0 0,-1 0 0 0 0,0 1-1 0 0,0-1 1 0 0,0 0-1 0 0,0 0 1 0 0,-1 0 0 0 0,1 0-1 0 0,0 0 1 0 0,-1 0 0 0 0,1 0-1 0 0,-1 0 1 0 0,0 0-1 0 0,0 0 1 0 0,0 0-82 0 0,-11 6 124 0 0,0-1-1 0 0,0-1 1 0 0,-1 0 0 0 0,0 0-1 0 0,0-2 1 0 0,-1 1-1 0 0,1-2 1 0 0,-1 0 0 0 0,0 0-1 0 0,0-1 1 0 0,-9-1-124 0 0,1 2 9 0 0,-71-3-345 0 0,81-5 322 0 0,12 5-60 0 0,0 0-14 0 0,0 0 0 0 0,4-4 33 0 0,0 1 0 0 0,0 0 1 0 0,0 1-1 0 0,1-1 0 0 0,-1 1 0 0 0,1 0 0 0 0,0 0 0 0 0,-1 0 0 0 0,1 1 0 0 0,0 0 0 0 0,0 0 0 0 0,0 0 0 0 0,0 0 0 0 0,0 1 0 0 0,2 0 55 0 0,234-18-128 0 0,-192 11 128 0 0,0-2 0 0 0,-1-3 0 0 0,38-13 0 0 0,-79 23 9 0 0,-1 0-1 0 0,1-1 0 0 0,0 0 0 0 0,-1 0 0 0 0,1 0 0 0 0,-1-1 1 0 0,0 0-1 0 0,0 0 0 0 0,0 0 0 0 0,-1-1 0 0 0,1 0 0 0 0,-1 0 1 0 0,0 0-1 0 0,-1-1 0 0 0,1 1 0 0 0,0-3-8 0 0,-5 6 21 0 0,0-1 0 0 0,-1 1 0 0 0,1-1 0 0 0,0 1 0 0 0,-1-1 0 0 0,1 1 0 0 0,-1-1 0 0 0,0 1 0 0 0,0 0 1 0 0,0-1-1 0 0,0 1 0 0 0,0 0 0 0 0,0 0 0 0 0,-1 0 0 0 0,1-1 0 0 0,-1 2 0 0 0,0-1 0 0 0,1 0 0 0 0,-1 0 0 0 0,0 0 0 0 0,0 1 0 0 0,0-1 0 0 0,0 1 0 0 0,0 0 0 0 0,0-1 0 0 0,-1 1 0 0 0,1 0 0 0 0,0 0 0 0 0,-1 0 0 0 0,1 1 1 0 0,-1-1-1 0 0,1 1 0 0 0,-1-1 0 0 0,1 1 0 0 0,-1 0 0 0 0,1 0 0 0 0,-1 0 0 0 0,1 0 0 0 0,-1 0 0 0 0,1 0 0 0 0,-1 1 0 0 0,1 0 0 0 0,-1-1 0 0 0,1 1 0 0 0,0 0 0 0 0,-1 0 0 0 0,-1 1-21 0 0,-2 0 10 0 0,-1 0 1 0 0,1 0-1 0 0,0 0 0 0 0,-1 1 0 0 0,1 0 0 0 0,0 0 0 0 0,1 1 0 0 0,-1 0 1 0 0,1 0-1 0 0,-1 0 0 0 0,1 1 0 0 0,0-1 0 0 0,1 1 0 0 0,-1 0 0 0 0,-1 4-10 0 0,-20 51 72 0 0,26-57-34 0 0,0 0 0 0 0,0 0 0 0 0,1 0 0 0 0,-1 0-1 0 0,1 0 1 0 0,0 0 0 0 0,-1 0 0 0 0,1 0 0 0 0,1 0 0 0 0,-1-1-1 0 0,0 1 1 0 0,1 0 0 0 0,-1 0 0 0 0,1-1 0 0 0,0 1-1 0 0,0-1 1 0 0,0 0 0 0 0,0 0 0 0 0,0 1 0 0 0,0-1-1 0 0,1 0 1 0 0,1 0-38 0 0,2 0 63 0 0,1 0-1 0 0,0 0 1 0 0,0-1-1 0 0,0 0 1 0 0,0 0-1 0 0,0-1 1 0 0,0 0-1 0 0,0 0 1 0 0,0 0 0 0 0,0-1-1 0 0,0 0 1 0 0,0-1-1 0 0,-1 0 1 0 0,2 0-63 0 0,-1 1 34 0 0,79-33-73 0 0,-77 28-226 0 0,0 0 1 0 0,0 0-1 0 0,-1-1 0 0 0,1-1 1 0 0,-1 1-1 0 0,-1-1 0 0 0,0-1 1 0 0,0 1-1 0 0,0-1 0 0 0,1-4 265 0 0,2-1-838 0 0,19-33-3230 0 0,-17 21-2009 0 0</inkml:trace>
  <inkml:trace contextRef="#ctx0" brushRef="#br3" timeOffset="145638.786">23410 2263 10824 0 0,'0'0'241'0'0,"-2"-13"452"0"0,0 10 3074 0 0,-1 7-3518 0 0,0-1 0 0 0,0 1 0 0 0,1 0 1 0 0,-1 1-1 0 0,1-1 0 0 0,0 0 0 0 0,0 1 0 0 0,0-1 1 0 0,1 1-1 0 0,-1-1 0 0 0,1 1 0 0 0,0 0 1 0 0,1 0-1 0 0,-1-1 0 0 0,1 1 0 0 0,0 0 0 0 0,0 0 1 0 0,0 0-1 0 0,1 0 0 0 0,0-1 0 0 0,0 1 0 0 0,0 0-249 0 0,21 133 2302 0 0,-7-73-1473 0 0,7 60-412 0 0,-23-119-1479 0 0,-1-4-6403 0 0,-4 0 557 0 0</inkml:trace>
  <inkml:trace contextRef="#ctx0" brushRef="#br3" timeOffset="146127.984">23376 2514 14224 0 0,'12'-3'1076'0'0,"157"-2"1378"0"0,-68-2-1423 0 0,10-11 495 0 0,-103 16-1386 0 0,-3 1-130 0 0,1 1 0 0 0,-1-1 1 0 0,0 0-1 0 0,0-1 0 0 0,0 1 0 0 0,0-1 0 0 0,0 0 1 0 0,0 0-1 0 0,0-1 0 0 0,-1 1 0 0 0,1-1 1 0 0,-1 0-1 0 0,1 0 0 0 0,-1-1 0 0 0,0 1 0 0 0,-1-1 1 0 0,1 0-1 0 0,-1 0 0 0 0,1 0 0 0 0,0-2-10 0 0,-3 5-32 0 0,-1 0 0 0 0,1-1 0 0 0,-1 1-1 0 0,1 0 1 0 0,-1 0 0 0 0,1-1 0 0 0,-1 1 0 0 0,0 0-1 0 0,0-1 1 0 0,0 1 0 0 0,0 0 0 0 0,0-1 0 0 0,0 1-1 0 0,0 0 1 0 0,0-1 0 0 0,0 1 0 0 0,0 0-1 0 0,-1 0 1 0 0,1-1 0 0 0,-1 1 0 0 0,1 0 0 0 0,-1 0-1 0 0,1-1 1 0 0,-1 1 0 0 0,0 0 0 0 0,1 0 0 0 0,-1 0-1 0 0,0 0 1 0 0,0 0 0 0 0,0 0 0 0 0,0 0-1 0 0,0 0 1 0 0,0 1 0 0 0,0-1 0 0 0,0 0 0 0 0,0 0-1 0 0,-1 1 1 0 0,1-1 0 0 0,0 1 0 0 0,0-1 0 0 0,0 1-1 0 0,-1 0 1 0 0,1-1 0 0 0,0 1 0 0 0,-1 0-1 0 0,1 0 33 0 0,-4-1 17 0 0,1 1 0 0 0,0 0 0 0 0,-1 0-1 0 0,1 0 1 0 0,0 1 0 0 0,-1 0 0 0 0,1 0 0 0 0,0 0-1 0 0,0 0 1 0 0,-1 0 0 0 0,1 1 0 0 0,0 0-1 0 0,-2 1-16 0 0,1 1 59 0 0,0 0 0 0 0,1 0 0 0 0,-1 1 0 0 0,1-1 0 0 0,0 1 0 0 0,0 0 0 0 0,1 0-1 0 0,0 0 1 0 0,0 1 0 0 0,0-1 0 0 0,0 1 0 0 0,1 0-59 0 0,-12 20 236 0 0,11-19-69 0 0,0 0-1 0 0,1 0 1 0 0,0-1 0 0 0,0 2-1 0 0,1-1 1 0 0,-1 0 0 0 0,1 0-1 0 0,1 0 1 0 0,0 1 0 0 0,0-1-1 0 0,0 0 1 0 0,1 4-167 0 0,0-9 67 0 0,-1 0-1 0 0,1 1 1 0 0,0-1 0 0 0,0 0-1 0 0,0 0 1 0 0,0 0 0 0 0,0 0-1 0 0,0 0 1 0 0,0 0 0 0 0,1 0-1 0 0,-1 0 1 0 0,1 0-1 0 0,-1-1 1 0 0,1 1 0 0 0,0-1-1 0 0,0 1 1 0 0,0-1 0 0 0,0 1-1 0 0,0-1 1 0 0,0 0 0 0 0,0 0-1 0 0,0 0 1 0 0,0 0 0 0 0,1-1-1 0 0,-1 1 1 0 0,0-1 0 0 0,0 1-1 0 0,1-1 1 0 0,1 1-67 0 0,74-3 907 0 0,-61 0-851 0 0,139-27 161 0 0,-109 13-153 0 0,-42 13-77 0 0,-4 3-72 0 0,5-20-611 0 0,-2-27-6 0 0,0 21 622 0 0,-3 21 70 0 0,-1 4-44 0 0,0 1-12 0 0,0 0-9 0 0,0 0 8 0 0,0 0 3 0 0,0 0-2 0 0,0 14-96 0 0,0-13 72 0 0,0 1-52 0 0,0 1-3532 0 0,0-3 2208 0 0</inkml:trace>
  <inkml:trace contextRef="#ctx0" brushRef="#br3" timeOffset="146847.627">24159 2227 12152 0 0,'0'0'273'0'0,"0"0"40"0"0,0 0 22 0 0,0 0-39 0 0,0 0-115 0 0,14 9 1989 0 0,-12-4-1877 0 0,0 0 0 0 0,-1 0 1 0 0,1 1-1 0 0,-1-1 0 0 0,0 0 1 0 0,0 1-1 0 0,-1-1 1 0 0,0 1-1 0 0,0-1 0 0 0,0 1 1 0 0,-1-1-1 0 0,1 1 0 0 0,-2 1-293 0 0,0 25 806 0 0,-11 135 681 0 0,11-77-1279 0 0,-1-75-184 0 0,2-14-243 0 0,1-1-119 0 0,0 0-29 0 0,-6-11-3117 0 0,3 5 2868 0 0,0 0-1 0 0,1 0 1 0 0,0 0-1 0 0,0 0 1 0 0,1 0-1 0 0,0-1 1 0 0,0 1 0 0 0,0 0-1 0 0,1-1 1 0 0,0 1-1 0 0,1-5 617 0 0,-1 4 38 0 0,1 0 0 0 0,0-1 0 0 0,1 1 0 0 0,0 0 0 0 0,0 0 0 0 0,0 1 0 0 0,1-1 0 0 0,0 0 0 0 0,1 1 0 0 0,1-3-38 0 0,-3 6 228 0 0,0 1 0 0 0,1-1 1 0 0,0 1-1 0 0,0-1 0 0 0,-1 1 0 0 0,1 0 1 0 0,1 0-1 0 0,-1 1 0 0 0,0-1 0 0 0,0 1 1 0 0,1-1-1 0 0,-1 1 0 0 0,1 0 0 0 0,-1 0 1 0 0,1 0-1 0 0,-1 1 0 0 0,1-1 0 0 0,-1 1 1 0 0,1 0-1 0 0,0 0 0 0 0,-1 0 0 0 0,1 1 1 0 0,-1-1-1 0 0,1 1 0 0 0,0 0 0 0 0,-1 0 1 0 0,0 0-1 0 0,1 0 0 0 0,-1 1 0 0 0,0-1 0 0 0,1 1 1 0 0,-1 0-1 0 0,0 0 0 0 0,0 0 0 0 0,0 0 1 0 0,-1 0-1 0 0,1 1 0 0 0,-1-1 0 0 0,1 1 1 0 0,-1 0-1 0 0,0 0 0 0 0,0 0 0 0 0,0 0-228 0 0,3 5 322 0 0,0 1-1 0 0,-1 0 0 0 0,0 0 0 0 0,-1 0 0 0 0,0 0 1 0 0,0 1-1 0 0,-1-1 0 0 0,-1 1 0 0 0,1-1 1 0 0,-1 1-1 0 0,-1 0 0 0 0,0 0 0 0 0,0 2-321 0 0,7 15 384 0 0,5-32-7749 0 0,-6-1-485 0 0</inkml:trace>
  <inkml:trace contextRef="#ctx0" brushRef="#br3" timeOffset="147470.001">24597 2351 15648 0 0,'0'0'462'0'0,"0"0"-13"0"0,3 15-153 0 0,-3-9-121 0 0,0-1-1 0 0,0 0 0 0 0,-1 1 1 0 0,0-1-1 0 0,0 0 0 0 0,0 1 1 0 0,-1-1-1 0 0,0 0 0 0 0,0 0 0 0 0,0 0 1 0 0,0-1-1 0 0,-1 1 0 0 0,0 0 1 0 0,0-1-1 0 0,0 0 0 0 0,-1 0 0 0 0,1 0 1 0 0,-1 0-175 0 0,-79 72 1956 0 0,41-22-1730 0 0,42-53-225 0 0,0-1-1 0 0,0 1 0 0 0,-1 0 0 0 0,1-1 0 0 0,0 1 0 0 0,0-1 1 0 0,0 1-1 0 0,-1-1 0 0 0,1 1 0 0 0,0 0 0 0 0,0-1 0 0 0,0 1 1 0 0,0 0-1 0 0,0-1 0 0 0,0 1 0 0 0,0-1 0 0 0,0 1 0 0 0,1 0 1 0 0,-1-1-1 0 0,0 1 0 0 0,0-1 0 0 0,0 1 0 0 0,1 0 1 0 0,-1-1-1 0 0,0 1 0 0 0,1-1 0 0 0,-1 1 0 0 0,0-1 0 0 0,1 1 1 0 0,-1-1-1 0 0,1 0 0 0 0,-1 1 0 0 0,1-1 0 0 0,-1 1 0 0 0,1-1 1 0 0,-1 0-1 0 0,1 1 0 0 0,-1-1 0 0 0,1 0 0 0 0,-1 0 4 0 0,4 2 14 0 0,0 0-1 0 0,0-1 1 0 0,0 1 0 0 0,0-1 0 0 0,0 0-1 0 0,0-1 1 0 0,0 1 0 0 0,0-1 0 0 0,0 1-1 0 0,0-1 1 0 0,1 0 0 0 0,-1-1 0 0 0,0 1-1 0 0,0-1 1 0 0,0 0 0 0 0,0 0 0 0 0,0 0-1 0 0,0 0 1 0 0,0-1 0 0 0,3-1-18 0 0,-3 1-19 0 0,6-3-8 0 0,1-1 1 0 0,-1 0-1 0 0,-1 0 1 0 0,0-1-1 0 0,1 0 1 0 0,-2-1-1 0 0,1 0 1 0 0,-1-1-1 0 0,-1 1 1 0 0,4-6 26 0 0,1 0 14 0 0,49-50 50 0 0,-55 63-64 0 0,12 12-53 0 0,-16-5 68 0 0,0-1-1 0 0,0 1 1 0 0,0-1-1 0 0,-1 1 1 0 0,0 0-1 0 0,0 0 1 0 0,-1 0-1 0 0,1-1 1 0 0,-1 1-1 0 0,-1 0 1 0 0,1 0-1 0 0,-1 0 1 0 0,0-1 0 0 0,0 1-1 0 0,-1 2-14 0 0,-4 35 211 0 0,6-41-136 0 0,0-2-6 0 0,0 0-2 0 0,0 0 10 0 0,10-39 235 0 0,-7 33-344 0 0,0 0 0 0 0,0 0 0 0 0,0 0 0 0 0,1 1 0 0 0,-1 0 0 0 0,2 0 0 0 0,-1 0 0 0 0,0 0 0 0 0,1 0 0 0 0,0 1 0 0 0,0 0 0 0 0,0 0 0 0 0,0 0 0 0 0,1 1 0 0 0,0 0 0 0 0,-1 0 0 0 0,1 0 0 0 0,0 1 0 0 0,1 0 0 0 0,-1 0 0 0 0,6-1 32 0 0,-6 3 32 0 0,0 0 0 0 0,0 1-1 0 0,-1 0 1 0 0,1 0 0 0 0,0 0 0 0 0,-1 1-1 0 0,1 0 1 0 0,-1 0 0 0 0,0 0 0 0 0,0 1-1 0 0,0 0 1 0 0,0 0 0 0 0,4 2-32 0 0,19 11 111 0 0,11 7-46 0 0,27 10-239 0 0,-59-33 23 0 0</inkml:trace>
  <inkml:trace contextRef="#ctx0" brushRef="#br3" timeOffset="147758.515">25029 2040 19727 0 0,'0'0'447'0'0,"0"0"62"0"0,0 0 33 0 0,1 0-65 0 0,6 2-463 0 0,0 0 1 0 0,0 1-1 0 0,0-1 0 0 0,-1 1 0 0 0,1 1 1 0 0,-1-1-1 0 0,0 1 0 0 0,0 1 0 0 0,0-1 1 0 0,0 1-1 0 0,-1 0 0 0 0,0 0 0 0 0,2 2-14 0 0,10 12 136 0 0,-1 0 0 0 0,-1 0 0 0 0,-1 1 0 0 0,-1 1 0 0 0,4 8-136 0 0,-5-6 237 0 0,-1 0 0 0 0,0 0 0 0 0,-2 1 0 0 0,-1 0 0 0 0,-1 1 0 0 0,0-1 0 0 0,-2 1 0 0 0,-2 1 0 0 0,0-1-1 0 0,-1 1 1 0 0,-2-1 0 0 0,0 1 0 0 0,-2 2-237 0 0,-1-11-46 0 0,-1 0 1 0 0,-1 0-1 0 0,-1-1 0 0 0,0 0 0 0 0,-1 0 1 0 0,0 0-1 0 0,-1-1 0 0 0,-1 0 0 0 0,-1-1 1 0 0,0 0-1 0 0,-1 0 0 0 0,0-1 0 0 0,-1 0 1 0 0,0-1-1 0 0,-1-1 0 0 0,-3 2 46 0 0,-29 24-645 0 0,3-7-10 0 0</inkml:trace>
  <inkml:trace contextRef="#ctx0" brushRef="#br3" timeOffset="141289.427">18807 2385 5552 0 0,'6'-6'265'0'0,"20"-25"46"0"0,-5 3 2833 0 0,-20 27-2119 0 0,1-8 6435 0 0,-7 8-6639 0 0,-3 4-640 0 0,0 0 1 0 0,0 1-1 0 0,1-1 1 0 0,-1 2-1 0 0,1-1 0 0 0,0 1 1 0 0,1 0-1 0 0,-1 0 0 0 0,1 1 1 0 0,0 0-1 0 0,-4 5-181 0 0,-1 0 168 0 0,-8 9 104 0 0,0 1 1 0 0,1 1 0 0 0,2 1-1 0 0,0 1 1 0 0,1 0 0 0 0,1 2-273 0 0,8-16 55 0 0,2 0 0 0 0,-1 0 1 0 0,1 0-1 0 0,1 1 1 0 0,0-1-1 0 0,0 1 0 0 0,1-1 1 0 0,0 1-1 0 0,1 0 0 0 0,0 0 1 0 0,1 0-1 0 0,0 0 1 0 0,1 0-1 0 0,0 0 0 0 0,2 8-55 0 0,-2-14-105 0 0,-1 0 0 0 0,1 0 1 0 0,0 0-1 0 0,1 0 0 0 0,-1 0 0 0 0,1 0 0 0 0,0 0 0 0 0,0 0 0 0 0,0-1 0 0 0,1 1 0 0 0,0-1 1 0 0,0 1-1 0 0,0-1 0 0 0,0 0 0 0 0,1 0 0 0 0,-1-1 0 0 0,1 1 0 0 0,0-1 0 0 0,0 1 0 0 0,0-1 0 0 0,1-1 1 0 0,-1 1-1 0 0,1 0 0 0 0,-1-1 0 0 0,1 0 0 0 0,0 0 0 0 0,0-1 0 0 0,0 1 0 0 0,0-1 0 0 0,0 0 0 0 0,0-1 1 0 0,1 1-1 0 0,-1-1 0 0 0,3 0 105 0 0,8-5-1594 0 0</inkml:trace>
  <inkml:trace contextRef="#ctx0" brushRef="#br3" timeOffset="141839.103">19092 2430 15376 0 0,'0'0'449'0'0,"0"0"-2"0"0,0 0-248 0 0,0 8 299 0 0,-46 180 2492 0 0,33-145-2411 0 0,5 45 253 0 0,16-91-516 0 0,42-56 276 0 0,-41 48-649 0 0,-2 0 44 0 0,1 1 0 0 0,1 0 0 0 0,-1 0 1 0 0,1 1-1 0 0,1 0 0 0 0,0 1 1 0 0,0 0-1 0 0,1 0 0 0 0,-1 1 0 0 0,2 1 1 0 0,-1 0-1 0 0,1 0 0 0 0,8-2 13 0 0,-17 7-5 0 0,-1 1 0 0 0,0 0 0 0 0,1-1 0 0 0,-1 1 0 0 0,0 0-1 0 0,1 0 1 0 0,-1 0 0 0 0,0 1 0 0 0,1-1 0 0 0,-1 0 0 0 0,0 1-1 0 0,0-1 1 0 0,1 1 0 0 0,-1 0 0 0 0,0 0 0 0 0,0 0 0 0 0,0 0-1 0 0,0 0 1 0 0,0 1 0 0 0,0-1 0 0 0,0 0 0 0 0,-1 1 0 0 0,1 0-1 0 0,0-1 1 0 0,-1 1 0 0 0,1 0 0 0 0,-1 0 0 0 0,0 0 0 0 0,1 0-1 0 0,-1 0 1 0 0,1 1 5 0 0,-1 1 20 0 0,1 1-1 0 0,0-1 0 0 0,-1 0 1 0 0,0 1-1 0 0,0-1 1 0 0,0 0-1 0 0,-1 1 0 0 0,1-1 1 0 0,-1 1-1 0 0,0-1 0 0 0,0 1 1 0 0,-1-1-1 0 0,0 1 0 0 0,1-1 1 0 0,-1 1-1 0 0,-1-1 1 0 0,1 0-1 0 0,-1 1 0 0 0,-1 2-19 0 0,-6 17 128 0 0,9-22-53 0 0,0-2-6 0 0,0 0 1 0 0,0 0 20 0 0,1-1-10 0 0,80-58-76 0 0,-27 20-160 0 0,13-3 2 0 0,-46 50 167 0 0,-4 43 222 0 0,-11-20-161 0 0,-1-10-160 0 0,10 15-1030 0 0,12-32-6237 0 0,-14-8 1197 0 0</inkml:trace>
  <inkml:trace contextRef="#ctx0" brushRef="#br3" timeOffset="142227.425">19861 2560 15632 0 0,'0'0'356'0'0,"0"0"49"0"0,0 0 21 0 0,0 0-42 0 0,-10 11 388 0 0,-17 22 1595 0 0,22-28-2201 0 0,0 0 0 0 0,1 1 0 0 0,-1 0 0 0 0,1-1 0 0 0,0 2 0 0 0,1-1 0 0 0,0 0 0 0 0,0 1 0 0 0,0-1 0 0 0,-1 4-166 0 0,4-3 43 0 0,10 5-33 0 0,-8-10-2 0 0,0-1-1 0 0,0 1 0 0 0,0-1 1 0 0,1 0-1 0 0,-1 0 1 0 0,0 0-1 0 0,1-1 0 0 0,-1 1 1 0 0,1 0-1 0 0,-1-1 0 0 0,1 0 1 0 0,-1 1-1 0 0,1-1 0 0 0,0 0 1 0 0,-1 0-1 0 0,1-1 1 0 0,-1 1-1 0 0,1 0 0 0 0,-1-1 1 0 0,1 1-1 0 0,-1-1 0 0 0,1 0 1 0 0,-1 0-1 0 0,0 0 1 0 0,1 0-1 0 0,-1-1 0 0 0,0 1 1 0 0,0 0-1 0 0,0-1 0 0 0,0 0 1 0 0,0 1-1 0 0,0-1 1 0 0,0 0-1 0 0,-1 0 0 0 0,1 0 1 0 0,-1 0-1 0 0,1 0 0 0 0,-1-2-7 0 0,1 2 3 0 0,-1-1 0 0 0,0 0 0 0 0,0 0 0 0 0,0 0 0 0 0,0 0 0 0 0,0-1 0 0 0,-1 1 0 0 0,1 0 0 0 0,-1 0 0 0 0,0 0 0 0 0,0 0 0 0 0,0-1 0 0 0,0 1 0 0 0,-1 0 0 0 0,0 0 0 0 0,1 0 0 0 0,-1 0 0 0 0,0 0 0 0 0,0 0 0 0 0,0 0 0 0 0,-1 0 0 0 0,1 0 0 0 0,-1 0 0 0 0,0 1 0 0 0,0-1 0 0 0,0 0 0 0 0,0 1 0 0 0,0 0 0 0 0,0-1 0 0 0,-1 1 0 0 0,1 0 0 0 0,-1 0 0 0 0,1 1 0 0 0,-1-1 0 0 0,0 0 0 0 0,-2 0-3 0 0,-29-1-1042 0 0,24 11-3568 0 0,9-8-1653 0 0</inkml:trace>
  <inkml:trace contextRef="#ctx0" brushRef="#br3" timeOffset="142833.85">20229 2537 15264 0 0,'0'0'348'0'0,"0"0"49"0"0,0 0 19 0 0,-7 2 80 0 0,-5 2-316 0 0,0-1 1 0 0,0 1 0 0 0,1 1-1 0 0,-1 0 1 0 0,1 1-1 0 0,0 0 1 0 0,-8 6-181 0 0,0 0 318 0 0,12-8-198 0 0,1 0 0 0 0,0 0 0 0 0,0 0 0 0 0,0 1 0 0 0,0 0 0 0 0,1 0 0 0 0,0 1 0 0 0,0-1 0 0 0,0 1 0 0 0,1 0-1 0 0,0 0 1 0 0,0 1 0 0 0,1-1 0 0 0,-1 1 0 0 0,0 3-120 0 0,4-3 71 0 0,12 8 138 0 0,-8-13-177 0 0,-1-1 1 0 0,0 0-1 0 0,1-1 1 0 0,-1 1-1 0 0,0 0 1 0 0,1-1-1 0 0,-1 0 0 0 0,1 0 1 0 0,-1 0-1 0 0,0 0 1 0 0,1-1-1 0 0,-1 1 0 0 0,1-1 1 0 0,-1 0-1 0 0,0 0 1 0 0,0 0-1 0 0,1 0 0 0 0,2-2-32 0 0,7-1 160 0 0,104-47 570 0 0,-102 39-736 0 0,0 1-1 0 0,-1-2 1 0 0,0 0-1 0 0,-1 0 1 0 0,0-1-1 0 0,-1-1 1 0 0,-1 0-1 0 0,-1-1 0 0 0,0 0 1 0 0,-1 0-1 0 0,5-11 7 0 0,52-147 352 0 0,-56 132-416 0 0,-10 41 128 0 0,0 1 32 0 0,-10 15 79 0 0,-30 100-27 0 0,-5 45-84 0 0,43-153-50 0 0,-1 1-11 0 0,0 1 0 0 0,0-1 1 0 0,1 1-1 0 0,1 0 0 0 0,-1 0 0 0 0,1 0 0 0 0,1 0 1 0 0,0 0-1 0 0,0 0 0 0 0,0 0 0 0 0,1 0 0 0 0,1 0 1 0 0,0 0-1 0 0,0-1 0 0 0,0 1 0 0 0,2 1-3 0 0,-3-8 16 0 0,1 0-1 0 0,0 0 1 0 0,-1-1-1 0 0,1 1 1 0 0,0-1-1 0 0,0 1 1 0 0,0-1-1 0 0,0 0 1 0 0,0 0-1 0 0,0 1 1 0 0,0-1-1 0 0,0-1 1 0 0,1 1-1 0 0,-1 0 1 0 0,0-1-1 0 0,1 1 1 0 0,-1-1-1 0 0,0 1 1 0 0,1-1-1 0 0,-1 0 1 0 0,0 0-1 0 0,1 0 1 0 0,-1-1-1 0 0,1 1 1 0 0,-1 0-1 0 0,0-1 1 0 0,0 0-1 0 0,1 1 1 0 0,-1-1-16 0 0,64-31 610 0 0,42-72-698 0 0,-54 14 88 0 0,-50 65 15 0 0,-14 30 205 0 0,6-1-213 0 0,1 1 0 0 0,0-1 0 0 0,0 1 0 0 0,0 0 0 0 0,0 0 0 0 0,1 0 0 0 0,-1 0 1 0 0,1 0-1 0 0,1 1 0 0 0,-1-1 0 0 0,1 1 0 0 0,0-1 0 0 0,0 1 0 0 0,0 0 0 0 0,1-1 0 0 0,0 1 0 0 0,0 0 0 0 0,1-1 0 0 0,-1 1 1 0 0,1 0-1 0 0,1-1 0 0 0,-1 1 0 0 0,1-1 0 0 0,0 0 0 0 0,0 1 0 0 0,0-1 0 0 0,1 0 0 0 0,-1 0 0 0 0,3 2-7 0 0,2-2-93 0 0,1 0 1 0 0,0 0-1 0 0,-1-1 0 0 0,1 0 0 0 0,1-1 0 0 0,-1 0 1 0 0,1 0-1 0 0,-1-1 0 0 0,1 0 0 0 0,0 0 0 0 0,-1-1 0 0 0,1 0 1 0 0,9-1 92 0 0,7 2-5606 0 0,0-1-1909 0 0</inkml:trace>
  <inkml:trace contextRef="#ctx0" brushRef="#br3" timeOffset="156077.814">19829 3990 11256 0 0,'-15'0'1133'0'0,"12"0"-1727"0"0,-12 0 2753 0 0,20-2 950 0 0,183-13-86 0 0,199-10-950 0 0,147-12 544 0 0,-428 31-2322 0 0,-35 4-255 0 0,-1 2-1 0 0,1 4 1 0 0,25 5-40 0 0,-18 6-2548 0 0,-77-15 664 0 0,-1 0-3370 0 0,0 0-1442 0 0</inkml:trace>
  <inkml:trace contextRef="#ctx0" brushRef="#br3" timeOffset="156481.587">19965 4165 11432 0 0,'0'0'333'0'0,"0"0"0"0"0,0 0-99 0 0,0 0 366 0 0,0 0 185 0 0,0 0 42 0 0,0 0 5 0 0,0 0 0 0 0,0 0-1 0 0,0 2 1 0 0,-25 188 2424 0 0,9-100-2378 0 0,14-82-874 0 0,1 0 1 0 0,-1 0 0 0 0,1 1-1 0 0,1-1 1 0 0,0 0 0 0 0,0 0-1 0 0,0 0 1 0 0,1 1 0 0 0,2 6-5 0 0,-3-14 0 0 0,8 27-1720 0 0,-7-27-3261 0 0,-1-1-1621 0 0</inkml:trace>
  <inkml:trace contextRef="#ctx0" brushRef="#br3" timeOffset="156887.193">20121 4325 15056 0 0,'16'-3'366'0'0,"0"1"0"0"0,0 0 0 0 0,0 0 0 0 0,0 2 1 0 0,0 0-1 0 0,0 1 0 0 0,10 2-366 0 0,7 0 1056 0 0,92 8 1308 0 0,-87-11-2364 0 0,-22 2 212 0 0,-3 0-1564 0 0,-4-1-3481 0 0,-3 0-1641 0 0</inkml:trace>
  <inkml:trace contextRef="#ctx0" brushRef="#br3" timeOffset="156888.193">20315 4140 15736 0 0,'-2'2'47'0'0,"1"-1"1"0"0,-1 1-1 0 0,1 0 1 0 0,-1-1 0 0 0,1 1-1 0 0,0 0 1 0 0,0 0 0 0 0,0 0-1 0 0,0 0 1 0 0,0 0 0 0 0,1 0-1 0 0,-1 0 1 0 0,1 0 0 0 0,-1 1-1 0 0,1-1 1 0 0,0 0-1 0 0,-1 0 1 0 0,1 0 0 0 0,0 1-1 0 0,1-1 1 0 0,-1 0 0 0 0,0 0-1 0 0,1 0 1 0 0,-1 0 0 0 0,1 1-1 0 0,0-1 1 0 0,-1 0 0 0 0,1 0-1 0 0,1 2-47 0 0,1 9 410 0 0,7 44 2414 0 0,5 38-1249 0 0,-2 29-1971 0 0,4-102-3040 0 0,-11-18 2141 0 0</inkml:trace>
  <inkml:trace contextRef="#ctx0" brushRef="#br3" timeOffset="157919.954">21044 4182 8320 0 0,'39'-19'993'0'0,"-33"16"17"0"0,-5 2-797 0 0,0 1 0 0 0,0 0 0 0 0,0-1 0 0 0,-1 1 0 0 0,1-1 1 0 0,0 1-1 0 0,0-1 0 0 0,0 0 0 0 0,0 1 0 0 0,-1-1 1 0 0,1 0-1 0 0,0 0 0 0 0,-1 1 0 0 0,1-1 0 0 0,0 0 0 0 0,-1 0 1 0 0,1 0-1 0 0,-1 0 0 0 0,1 0 0 0 0,-1 0 0 0 0,0 0 1 0 0,1 0-1 0 0,-1 0 0 0 0,0 0 0 0 0,0 0 0 0 0,0 0 0 0 0,0 0 1 0 0,0 0-1 0 0,0-1-213 0 0,0 1 589 0 0,-9-7 1298 0 0,3 7-1737 0 0,0 0 0 0 0,0 0 1 0 0,0 1-1 0 0,0-1 0 0 0,0 2 0 0 0,-1-1 1 0 0,1 1-1 0 0,0 0 0 0 0,0 0 1 0 0,0 0-1 0 0,-3 2-150 0 0,-24 4 131 0 0,17-4-59 0 0,1 2 0 0 0,-1 0-1 0 0,0 1 1 0 0,1 0 0 0 0,0 1 0 0 0,-10 8-72 0 0,-15 5 335 0 0,38-19-306 0 0,-1 0-1 0 0,1 0 0 0 0,0 1 1 0 0,0-1-1 0 0,0 1 1 0 0,0-1-1 0 0,0 1 0 0 0,0 0 1 0 0,0 0-1 0 0,0 0 1 0 0,1 0-1 0 0,-1 0 0 0 0,1 0 1 0 0,-1 1-1 0 0,1-1 0 0 0,0 0 1 0 0,0 1-1 0 0,0-1 1 0 0,0 1-1 0 0,1-1 0 0 0,-1 1-28 0 0,-5 14 154 0 0,4 17-17 0 0,7-25-145 0 0,1 1 1 0 0,0 0-1 0 0,1-1 0 0 0,0-1 1 0 0,0 1-1 0 0,1-1 0 0 0,0 0 1 0 0,1-1-1 0 0,0 1 0 0 0,0-2 1 0 0,0 0-1 0 0,1 0 0 0 0,0 0 1 0 0,0-1-1 0 0,0-1 0 0 0,11 4 8 0 0,62 37 12 0 0,-64-20 267 0 0,-19-24-122 0 0,-22 7 389 0 0,7-4-437 0 0,0 0 1 0 0,0-2-1 0 0,-1 0 1 0 0,1-1-1 0 0,-1 0 1 0 0,1-1 0 0 0,-1-1-1 0 0,1 0 1 0 0,0-1-1 0 0,-1-1 1 0 0,-3-2-110 0 0,-46-14 137 0 0,0-15-762 0 0,37 3-3359 0 0,24 28 2785 0 0</inkml:trace>
  <inkml:trace contextRef="#ctx0" brushRef="#br3" timeOffset="155236.106">20518 3251 14912 0 0,'0'0'340'0'0,"0"0"50"0"0,4 4 1405 0 0,-2 3-1666 0 0,-1 0 1 0 0,0-1 0 0 0,-1 1 0 0 0,0 0-1 0 0,0 0 1 0 0,0 0 0 0 0,-1 0-1 0 0,0 0 1 0 0,0-1 0 0 0,0 1-1 0 0,-1 0 1 0 0,0-1 0 0 0,-1 1-1 0 0,1-1 1 0 0,-1 0 0 0 0,-1 1-1 0 0,1-2 1 0 0,-1 1 0 0 0,-3 4-130 0 0,0 1 69 0 0,-1 1 1 0 0,-1-1 0 0 0,0-1-1 0 0,0 1 1 0 0,-1-1-1 0 0,-1-1 1 0 0,1 0 0 0 0,-1-1-1 0 0,-1 0 1 0 0,-10 5-70 0 0,8-5 28 0 0,-1-2-1 0 0,1 0 1 0 0,-2-1 0 0 0,1 0 0 0 0,0-2 0 0 0,-1 1 0 0 0,0-2 0 0 0,0 0 0 0 0,1-1-1 0 0,-1-1 1 0 0,-5 0-28 0 0,16-1-48 0 0,1 1-1 0 0,0-1 0 0 0,0 0 0 0 0,-1 0 1 0 0,1 0-1 0 0,0 0 0 0 0,0-1 1 0 0,0 1-1 0 0,0-1 0 0 0,1 0 0 0 0,-1-1 1 0 0,0 1-1 0 0,1-1 0 0 0,0 1 1 0 0,-1-1-1 0 0,1 0 0 0 0,0 0 0 0 0,0-1 1 0 0,1 1-1 0 0,-1 0 0 0 0,1-1 1 0 0,0 0-1 0 0,0 1 0 0 0,0-1 0 0 0,0 0 1 0 0,-1-3 48 0 0,3 3-8 0 0,-1 0 0 0 0,1-1 0 0 0,-1 1 0 0 0,1 0 0 0 0,0-1 1 0 0,1 1-1 0 0,-1 0 0 0 0,1-1 0 0 0,0 1 0 0 0,0 0 0 0 0,0 0 0 0 0,1 0 1 0 0,-1 0-1 0 0,1 0 0 0 0,0 0 0 0 0,0 0 0 0 0,0 0 0 0 0,1 1 0 0 0,1-3 8 0 0,-2 3 16 0 0,1 1-1 0 0,-1-1 0 0 0,1 0 0 0 0,-1 1 1 0 0,1-1-1 0 0,0 1 0 0 0,0 0 0 0 0,0 0 1 0 0,0 0-1 0 0,0 1 0 0 0,1-1 0 0 0,-1 1 1 0 0,0 0-1 0 0,1-1 0 0 0,-1 1 0 0 0,1 1 0 0 0,-1-1 1 0 0,1 1-1 0 0,-1-1 0 0 0,1 1 0 0 0,3 0-15 0 0,3 3 110 0 0,-1 1-1 0 0,0 0 0 0 0,1 0 0 0 0,-1 0 1 0 0,-1 1-1 0 0,1 1 0 0 0,-1 0 0 0 0,0 0 1 0 0,0 0-1 0 0,-1 1 0 0 0,0 0 0 0 0,0 1 1 0 0,0-1-1 0 0,-1 1 0 0 0,0 1 0 0 0,-1-1 1 0 0,0 1-1 0 0,3 8-109 0 0,23 27 248 0 0,40 55 201 0 0,-69-96-460 0 0,1 0 0 0 0,0 0 0 0 0,-1 0 0 0 0,1 0 0 0 0,0 0 0 0 0,1-1 0 0 0,-1 1 0 0 0,0-1 0 0 0,1 0 0 0 0,-1 0 0 0 0,1 0 0 0 0,0-1 0 0 0,0 1 0 0 0,-1-1 0 0 0,5 1 11 0 0,14-1-2463 0 0,1-8-3419 0 0,-11 1-151 0 0</inkml:trace>
  <inkml:trace contextRef="#ctx0" brushRef="#br3" timeOffset="155493.953">20597 3420 16439 0 0,'-10'15'1792'0'0,"-36"63"-505"0"0,52-27-440 0 0,-4-47-783 0 0,1 1 1 0 0,-1-1-1 0 0,1 1 1 0 0,1-1 0 0 0,-1 0-1 0 0,0 0 1 0 0,1-1-1 0 0,0 1 1 0 0,0-1-1 0 0,0 0 1 0 0,0 0-1 0 0,1 0 1 0 0,-1 0 0 0 0,1-1-1 0 0,-1 1 1 0 0,1-1-1 0 0,0-1 1 0 0,0 1-1 0 0,1 0-64 0 0,20 2 454 0 0,-21-4-440 0 0,0 0 0 0 0,0-1 0 0 0,-1 0 1 0 0,1 0-1 0 0,0 0 0 0 0,-1 0 0 0 0,1-1 0 0 0,-1 1 1 0 0,0-1-1 0 0,1 0 0 0 0,-1-1 0 0 0,0 1 1 0 0,0-1-1 0 0,0 0 0 0 0,-1 0 0 0 0,1 0 0 0 0,-1 0 1 0 0,1-1-1 0 0,-1 1 0 0 0,0-1 0 0 0,-1 0 1 0 0,1 0-1 0 0,-1 0 0 0 0,1 0 0 0 0,-1 0 0 0 0,0-1 1 0 0,-1 1-1 0 0,1 0 0 0 0,-1-1 0 0 0,1-1-14 0 0,-2 4-11 0 0,0-1 0 0 0,0 1 0 0 0,0 0 0 0 0,-1 0 0 0 0,1 0 0 0 0,-1 0 0 0 0,1 0 0 0 0,-1 0 0 0 0,1 0 0 0 0,-1 0 0 0 0,0 0 0 0 0,0 0 0 0 0,0 1 0 0 0,0-1 0 0 0,-1 0 0 0 0,1 0 0 0 0,0 1 0 0 0,-1-1 0 0 0,1 1 0 0 0,-1-1 0 0 0,1 1 0 0 0,-1 0 0 0 0,0 0 0 0 0,1-1 0 0 0,-1 1 0 0 0,0 0 0 0 0,0 1 0 0 0,0-1 0 0 0,0 0 0 0 0,0 0 0 0 0,0 1 0 0 0,0-1 0 0 0,0 1 0 0 0,-1 0 11 0 0,-2 0-172 0 0,-15 0-1039 0 0,7 2-3989 0 0,0 2-1474 0 0</inkml:trace>
  <inkml:trace contextRef="#ctx0" brushRef="#br3" timeOffset="153084.415">18350 3801 12032 0 0,'0'-22'884'0'0,"-19"25"-48"0"0,11 1-575 0 0,1 1 0 0 0,-1 0 0 0 0,1 1 0 0 0,1 0 0 0 0,-1 0 0 0 0,1 0 0 0 0,0 1 0 0 0,0 0 0 0 0,0 1-261 0 0,-12 14 258 0 0,2-5-76 0 0,-3 4-87 0 0,0 0 1 0 0,-1-2 0 0 0,-1 0 0 0 0,-1-1-1 0 0,-21 12-95 0 0,27-20 86 0 0,0-2 0 0 0,-1 0 0 0 0,0-1 0 0 0,0 0 0 0 0,-1-2 0 0 0,1 0 0 0 0,-12 1-86 0 0,21-5 18 0 0,0 1 1 0 0,0-2 0 0 0,0 1 0 0 0,-1-1 0 0 0,1-1-1 0 0,0 1 1 0 0,0-1 0 0 0,0-1 0 0 0,0 1 0 0 0,1-2 0 0 0,-1 1-1 0 0,0-1 1 0 0,1 0 0 0 0,-1 0 0 0 0,1-1 0 0 0,0 0 0 0 0,0 0-1 0 0,-1-2-18 0 0,5 3 3 0 0,-1 0 0 0 0,0-1-1 0 0,1 1 1 0 0,-1-1 0 0 0,1 0-1 0 0,0 0 1 0 0,1 0 0 0 0,-1 0-1 0 0,0-1 1 0 0,1 1 0 0 0,0-1-1 0 0,0 0 1 0 0,1 1 0 0 0,-1-1-1 0 0,1 0 1 0 0,0 0 0 0 0,0 0-1 0 0,1 0 1 0 0,0 0 0 0 0,0-1-3 0 0,2-43 236 0 0,23 7 876 0 0,-23 41-1040 0 0,0 0 0 0 0,0 0 0 0 0,0 0 0 0 0,0 0 0 0 0,0 0 1 0 0,0 0-1 0 0,1 1 0 0 0,-1-1 0 0 0,0 1 0 0 0,0-1 0 0 0,0 1 0 0 0,1 0 0 0 0,-1 0 1 0 0,0 0-1 0 0,0 0 0 0 0,1 0 0 0 0,-1 1 0 0 0,0-1 0 0 0,0 1 0 0 0,0-1 0 0 0,1 1 1 0 0,-1 0-1 0 0,0 0 0 0 0,0 0 0 0 0,0 0 0 0 0,0 0 0 0 0,0 0 0 0 0,1 2-72 0 0,49 47 662 0 0,-41-38-526 0 0,89 140 845 0 0,-69-78-639 0 0,-23-54-429 0 0,8 16-147 0 0,5-19-3093 0 0,-13-12-1689 0 0,1-2-1389 0 0</inkml:trace>
  <inkml:trace contextRef="#ctx0" brushRef="#br3" timeOffset="153462.185">18344 4188 16527 0 0,'-36'2'1816'0'0,"-43"21"-1389"0"0,23 10 1521 0 0,56-31-1930 0 0,-1 0-1 0 0,0 0 1 0 0,1 0-1 0 0,-1 1 1 0 0,1-1 0 0 0,0 0-1 0 0,-1 0 1 0 0,1 0-1 0 0,0 1 1 0 0,1-1 0 0 0,-1 0-1 0 0,0 0 1 0 0,1 0-1 0 0,-1 1 1 0 0,1-1-1 0 0,-1 0 1 0 0,1 0 0 0 0,0 0-1 0 0,0 0 1 0 0,0 0-1 0 0,0 0 1 0 0,0 0 0 0 0,1-1-1 0 0,-1 1 1 0 0,1 0-1 0 0,-1 0-17 0 0,50 51 203 0 0,4 12 782 0 0,-56-63-965 0 0,1 1-1 0 0,0 0 1 0 0,0-1-1 0 0,-1 1 0 0 0,1 0 1 0 0,-1-1-1 0 0,0 1 1 0 0,0-1-1 0 0,0 1 1 0 0,0-1-1 0 0,0 0 1 0 0,-1 1-1 0 0,1-1 0 0 0,-1 0 1 0 0,0 0-1 0 0,1 0 1 0 0,-1 0-1 0 0,0 0 1 0 0,0 0-1 0 0,0-1 0 0 0,0 1 1 0 0,0 0-1 0 0,-1-1 1 0 0,1 0-1 0 0,0 1 1 0 0,-1-1-1 0 0,1 0 0 0 0,-1-1 1 0 0,1 1-1 0 0,-1 0 1 0 0,-1 0-20 0 0,-12 7 47 0 0,11-4-207 0 0,-1 0 0 0 0,0-1 0 0 0,0 0 1 0 0,-1 0-1 0 0,1 0 0 0 0,0-1 1 0 0,-1 0-1 0 0,0 0 0 0 0,1-1 0 0 0,-5 1 160 0 0,3-3-1441 0 0,10-4-5288 0 0,2-1 1012 0 0</inkml:trace>
  <inkml:trace contextRef="#ctx0" brushRef="#br3" timeOffset="154012.242">18445 4323 15200 0 0,'0'0'348'0'0,"0"0"49"0"0,0 0 19 0 0,0 0-50 0 0,0 0-126 0 0,0 0 347 0 0,-1 8 972 0 0,-33 34 718 0 0,-4 7-1596 0 0,17 10-306 0 0,22-53-358 0 0,0-5-12 0 0,0 0 0 0 0,0 0 0 0 0,0 0 0 0 0,0 0 0 0 0,-1 0-1 0 0,1 0 1 0 0,0-1 0 0 0,0 1 0 0 0,1 0 0 0 0,-1-1 0 0 0,0 1 0 0 0,0-1-1 0 0,0 1 1 0 0,0-1 0 0 0,0 1 0 0 0,1-1 0 0 0,-1 0 0 0 0,0 0 0 0 0,0 0-1 0 0,1 1 1 0 0,-1-1 0 0 0,0 0 0 0 0,0-1 0 0 0,1 1 0 0 0,-1 0 0 0 0,0 0-1 0 0,0 0 1 0 0,1-1-5 0 0,4-2-90 0 0,-1 0-1 0 0,1 0 1 0 0,-1 0-1 0 0,0-1 1 0 0,0 0-1 0 0,0 0 1 0 0,0 0-1 0 0,-1-1 1 0 0,0 0-1 0 0,0 0 1 0 0,0 0-1 0 0,0 0 1 0 0,-1 0-1 0 0,0-1 1 0 0,0 0 90 0 0,2-2-171 0 0,22-30-482 0 0,-27 30 638 0 0,19-14-46 0 0,-18 21 173 0 0,-1 1 16 0 0,3 20 345 0 0,10 53 415 0 0,-9-65-790 0 0,-3-7-90 0 0,-1 0 0 0 0,1 0 0 0 0,-1 0 0 0 0,0-1 0 0 0,1 1 0 0 0,0 0-1 0 0,-1 0 1 0 0,1 0 0 0 0,0 0 0 0 0,-1-1 0 0 0,1 1 0 0 0,0 0 0 0 0,0-1 0 0 0,-1 1 0 0 0,1-1 0 0 0,0 1 0 0 0,0-1 0 0 0,0 1 0 0 0,0-1 0 0 0,0 1 0 0 0,0-1 0 0 0,0 0 0 0 0,0 1 0 0 0,0-1 0 0 0,0 0 0 0 0,0 0 0 0 0,0 0-1 0 0,0 0 1 0 0,0 0 0 0 0,0 0 0 0 0,0 0 0 0 0,1-1-8 0 0,1 1 21 0 0,0-1-1 0 0,0 0 1 0 0,-1 0-1 0 0,1 0 1 0 0,0 0-1 0 0,0-1 1 0 0,-1 1-1 0 0,1-1 1 0 0,-1 0-1 0 0,0 0 1 0 0,1 0-1 0 0,-1 0 1 0 0,0 0-1 0 0,0 0 1 0 0,0 0-1 0 0,0-1 1 0 0,-1 1-1 0 0,1-1 1 0 0,-1 1-1 0 0,1-2-20 0 0,10-12-10 0 0,-2 3-72 0 0,-2-2 0 0 0,1 0 0 0 0,-2 0 0 0 0,0 0-1 0 0,-1-1 1 0 0,0 1 0 0 0,-1-2 0 0 0,-1 1 0 0 0,-1 0 0 0 0,0-1-1 0 0,0-15 83 0 0,0-25-104 0 0,-3 26 384 0 0,0 31-158 0 0,0 0 39 0 0,0 0 20 0 0,-1 0 3 0 0,2 17 60 0 0,1 96-72 0 0,18 21 250 0 0,-1-68-540 0 0,-8-36 723 0 0,-9-17-3711 0 0,-2-13 1815 0 0</inkml:trace>
  <inkml:trace contextRef="#ctx0" brushRef="#br3" timeOffset="154404.045">18610 4295 16184 0 0,'0'-12'1231'0'0,"10"-4"-687"0"0,-6 14-423 0 0,0 0-1 0 0,1 1 0 0 0,0-1 0 0 0,-1 1 0 0 0,1-1 0 0 0,0 2 0 0 0,-1-1 0 0 0,1 0 1 0 0,0 1-1 0 0,0 0 0 0 0,0 0 0 0 0,0 0 0 0 0,0 1 0 0 0,-1 0 0 0 0,1 0 0 0 0,0 0 0 0 0,2 1-120 0 0,29 3 261 0 0,41 7-194 0 0,-46-7-5595 0 0,-15-1-825 0 0</inkml:trace>
  <inkml:trace contextRef="#ctx0" brushRef="#br3" timeOffset="154764.113">19150 4008 17967 0 0,'-18'-17'1990'0'0,"42"13"-553"0"0,103-9 1247 0 0,38 12-2531 0 0,-136 4-1467 0 0,-39 12-1632 0 0,6-12 2555 0 0,0 0-1 0 0,0 0 0 0 0,0 0 0 0 0,0 0 0 0 0,-1-1 1 0 0,1 0-1 0 0,-1 0 0 0 0,0 0 0 0 0,1 0 1 0 0,-1-1-1 0 0,0 1 0 0 0,-2-1 392 0 0,-5 2-488 0 0,-91 25-6146 0 0,34-13 4944 0 0,12-5 3870 0 0,-1 0 4658 0 0,53-9-2649 0 0,12 0-2649 0 0,18-1-1339 0 0,-23 0 0 0 0,193 0 327 0 0,-110 0-7259 0 0,-64 0 103 0 0</inkml:trace>
  <inkml:trace contextRef="#ctx0" brushRef="#br0" timeOffset="206799.481">16669 9163 8784 0 0,'0'0'197'0'0,"0"0"24"0"0,0 0 19 0 0,1-1-29 0 0,32-24 3624 0 0,-32 25-3359 0 0,22-2 2447 0 0,-14 6-2742 0 0,-1 1 0 0 0,0 1 0 0 0,0-1 0 0 0,0 1-1 0 0,-1 1 1 0 0,0 0 0 0 0,0 0 0 0 0,0 0 0 0 0,-1 0-1 0 0,0 2-180 0 0,0-2 59 0 0,0 1 0 0 0,-1 0-1 0 0,0 0 1 0 0,-1 1 0 0 0,0-1-1 0 0,0 1 1 0 0,-1 0 0 0 0,0 0-1 0 0,0 0 1 0 0,-1 1 0 0 0,0 0-59 0 0,-2-1 115 0 0,1 0 0 0 0,-2 1 0 0 0,1-1 0 0 0,-1 0 0 0 0,-1 0 0 0 0,0 0-1 0 0,0 0 1 0 0,-1 0 0 0 0,-2 5-115 0 0,-23 43 560 0 0,24-50-486 0 0,4-7-72 0 0,-1 0-1 0 0,1 0 1 0 0,-1 1 0 0 0,1-1 0 0 0,-1 0 0 0 0,1 0 0 0 0,0 1 0 0 0,-1-1 0 0 0,1 1 0 0 0,-1-1 0 0 0,1 0 0 0 0,0 1 0 0 0,-1-1 0 0 0,1 1 0 0 0,0-1 0 0 0,0 0 0 0 0,-1 1 0 0 0,1-1 0 0 0,0 1 0 0 0,0-1 0 0 0,0 1 0 0 0,0-1-1 0 0,0 1 1 0 0,-1-1 0 0 0,1 1 0 0 0,0-1 0 0 0,0 1 0 0 0,0-1 0 0 0,0 1 0 0 0,0 0 0 0 0,1-1 0 0 0,-1 1 0 0 0,0-1 0 0 0,0 1 0 0 0,0-1 0 0 0,0 1 0 0 0,1-1 0 0 0,-1 0 0 0 0,0 1 0 0 0,0-1 0 0 0,1 1 0 0 0,-1-1 0 0 0,0 1-1 0 0,1-1 1 0 0,-1 0 0 0 0,0 1 0 0 0,1-1 0 0 0,-1 0 0 0 0,1 1 0 0 0,-1-1 0 0 0,0 0 0 0 0,1 0 0 0 0,-1 1 0 0 0,1-1 0 0 0,-1 0 0 0 0,1 0 0 0 0,-1 0 0 0 0,1 1 0 0 0,-1-1 0 0 0,1 0 0 0 0,-1 0 0 0 0,1 0 0 0 0,-1 0 0 0 0,1 0 0 0 0,-1 0-1 0 0,1 0 1 0 0,0 0-2 0 0,5-1 33 0 0,-1 0 0 0 0,1-1 0 0 0,0 1 0 0 0,-1-1 0 0 0,1 0 0 0 0,-1-1 0 0 0,0 1 0 0 0,0-1 0 0 0,0 0 0 0 0,0 0 0 0 0,0-1 0 0 0,2-1-33 0 0,10-7 120 0 0,50-65 823 0 0,-29-4 17 0 0,-33 66-866 0 0,-1 0-1 0 0,-1-1 1 0 0,0 1 0 0 0,-1 0-1 0 0,-1-1 1 0 0,0 1 0 0 0,-1-1-1 0 0,-1 0 1 0 0,0 1 0 0 0,-1 0-1 0 0,-3-13-93 0 0,-21-52-6893 0 0,17 63-714 0 0</inkml:trace>
  <inkml:trace contextRef="#ctx0" brushRef="#br0" timeOffset="196140.826">8239 5652 9416 0 0,'0'0'208'0'0,"0"0"33"0"0,0 0 16 0 0,0 0 23 0 0,-1 10 1928 0 0,3-8 1670 0 0,4-6-3692 0 0,-1 0 0 0 0,1 0 0 0 0,-1-1 0 0 0,0 1 0 0 0,0-1 0 0 0,-1 0 0 0 0,1 0 0 0 0,-1-1 0 0 0,0 1 0 0 0,-1-1 0 0 0,1 0 0 0 0,0-1-186 0 0,6-9 127 0 0,88-120 375 0 0,-69 100 102 0 0,-17 20-254 0 0,-12 15-235 0 0,0 1 10 0 0,2 0 3 0 0,2 2-94 0 0,-1-1 0 0 0,1 0 0 0 0,0 1 0 0 0,-1-1 0 0 0,1 1-1 0 0,-1 0 1 0 0,1 0 0 0 0,-1 1 0 0 0,0-1 0 0 0,0 1 0 0 0,0-1-1 0 0,0 1 1 0 0,0 0 0 0 0,-1 0 0 0 0,1 0 0 0 0,1 4-34 0 0,53 74 842 0 0,51 67-1343 0 0,-65-106-2214 0 0,-35-37 1315 0 0</inkml:trace>
  <inkml:trace contextRef="#ctx0" brushRef="#br0" timeOffset="203633.424">8332 5483 5008 0 0,'0'0'108'0'0,"5"-5"155"0"0,-1-1-140 0 0,4-2-413 0 0,0 2 4387 0 0,-6 4-3417 0 0,-1 1-215 0 0,-1 1-7 0 0,0 0-12 0 0,0 0-39 0 0,13 3 3658 0 0,-10 0-3942 0 0,0 0 0 0 0,0 0 0 0 0,-1 1 0 0 0,1-1 0 0 0,-1 0 0 0 0,0 1 0 0 0,0 0 0 0 0,0-1 0 0 0,0 1 0 0 0,-1 0 0 0 0,1 0 0 0 0,-1 0 0 0 0,0 0 0 0 0,0 0 0 0 0,-1 0 0 0 0,1 0 0 0 0,-1 2-123 0 0,8 27 350 0 0,8 46 178 0 0,-4 22-72 0 0,7 1 64 0 0,-12 9-1 0 0,7 51-112 0 0,5 70-87 0 0,-12-26-35 0 0,3-115-168 0 0,16 45-53 0 0,-11-58-64 0 0,-5 19 54 0 0,-3-31-44 0 0,5 17-10 0 0,4 137 64 0 0,-7-107-64 0 0,-2 13 0 0 0,0 19 0 0 0,-2-83-64 0 0,-4-17 64 0 0,-4 7-10 0 0,3 6-172 0 0,-8-27 182 0 0,-6 17 0 0 0,6 19 0 0 0,-7 9 0 0 0,14-19 0 0 0,-2-26 0 0 0,-2 15 0 0 0,-3 38 0 0 0,5-51 0 0 0,1 4 0 0 0,-2 1 0 0 0,-2 96 64 0 0,3-68-64 0 0,-3 6 0 0 0,5-40 0 0 0,-1-1 0 0 0,1 33 0 0 0,-11-7 11 0 0,6 14 42 0 0,4-24-53 0 0,-3-17 54 0 0,-4 87-44 0 0,8 22-10 0 0,1-7-73 0 0,4-107-2318 0 0,-4-24-4496 0 0</inkml:trace>
  <inkml:trace contextRef="#ctx0" brushRef="#br0" timeOffset="205719.966">8449 9439 7920 0 0,'0'0'174'0'0,"0"0"29"0"0,0 0 13 0 0,-4 3 7 0 0,0 0-211 0 0,3-3 46 0 0,1 0 53 0 0,0 0 184 0 0,0 0 62 0 0,0 0 10 0 0,0 0 7 0 0,0 0 29 0 0,0 0 12 0 0,0 0 1 0 0,7 10 616 0 0,4-4-883 0 0,0 1 0 0 0,1-1 0 0 0,-1-1 0 0 0,1 0 1 0 0,0 0-1 0 0,1-2 0 0 0,-1 1 0 0 0,1-1 1 0 0,0-1-1 0 0,-1-1 0 0 0,7 1-149 0 0,17 3 44 0 0,-15-3 6 0 0,0 0 1 0 0,0-2 0 0 0,-1-1-1 0 0,1 0 1 0 0,15-4-51 0 0,37-2 102 0 0,368-8 191 0 0,102-4-242 0 0,-131-7 29 0 0,8 4-80 0 0,52 8 0 0 0,-72 5 92 0 0,51 3 314 0 0,-70 9-214 0 0,44 0-74 0 0,29 5-1 0 0,-110-2 134 0 0,-37 0-124 0 0,-110 0-127 0 0,253-5 192 0 0,-157 3-192 0 0,-125 8 195 0 0,80-7-195 0 0,-32 9 352 0 0,16-6-419 0 0,-73-1 131 0 0,-7 4-64 0 0,59-11 0 0 0,-92 10 407 0 0,-183-23-5420 0 0,45 10 292 0 0</inkml:trace>
  <inkml:trace contextRef="#ctx0" brushRef="#br0" timeOffset="206026.521">15882 9323 10448 0 0,'0'0'233'0'0,"-7"-6"327"0"0,1-18-111 0 0,6 24 22 0 0,1-2 164 0 0,4-1-494 0 0,0 0 0 0 0,0 0 0 0 0,1 1 0 0 0,-1-1 0 0 0,1 1 0 0 0,-1 1 0 0 0,1-1 1 0 0,0 1-1 0 0,0 0 0 0 0,0 0 0 0 0,0 0 0 0 0,0 1 0 0 0,0 0 0 0 0,0 0 0 0 0,0 1 1 0 0,-1 0-1 0 0,1 0 0 0 0,0 0 0 0 0,0 1 0 0 0,0-1 0 0 0,-1 1 0 0 0,2 1-141 0 0,-6-2 4 0 0,24 4 45 0 0,0 1 0 0 0,0 2 1 0 0,0 1-1 0 0,-1 0 0 0 0,-1 2 1 0 0,10 6-50 0 0,11 23 615 0 0,-42 2 633 0 0,-2-39-1169 0 0,-1 0-1 0 0,1 0 1 0 0,-1-1-1 0 0,0 1 1 0 0,0 0-1 0 0,0 0 1 0 0,-1-1-1 0 0,1 1 1 0 0,-1 0-1 0 0,1-1 1 0 0,-1 1-1 0 0,0-1 1 0 0,0 0-1 0 0,0 0 1 0 0,0 0-1 0 0,0 0 1 0 0,-1 0-1 0 0,1 0 1 0 0,-2 1-79 0 0,-13 12 375 0 0,-86 53 185 0 0,-109 22-495 0 0,207-88-608 0 0,-10 7 942 0 0,8-1-6646 0 0,6-7 155 0 0</inkml:trace>
  <inkml:trace contextRef="#ctx0" brushRef="#br0" timeOffset="208229.93">8332 7466 8232 0 0,'0'0'182'0'0,"0"0"29"0"0,0 0 14 0 0,15-4 13 0 0,81-5 3819 0 0,-16 15-4282 0 0,-36-2-1523 0 0,-28-3 856 0 0</inkml:trace>
  <inkml:trace contextRef="#ctx0" brushRef="#br0" timeOffset="213208.696">8097 7614 8808 0 0,'0'0'257'0'0,"0"0"-2"0"0,10-15 1035 0 0,-7 12-1002 0 0,0 1-1 0 0,0 0 1 0 0,0 0 0 0 0,0 0-1 0 0,1 0 1 0 0,-1 0-1 0 0,1 1 1 0 0,-1 0-1 0 0,1-1 1 0 0,-1 1-1 0 0,1 0 1 0 0,0 1 0 0 0,-1-1-1 0 0,1 1 1 0 0,0 0-1 0 0,0 0 1 0 0,-1 0-1 0 0,4 0-287 0 0,10-1 776 0 0,185-15 1653 0 0,-158 13-2644 0 0,-1 3 0 0 0,0 1 0 0 0,0 2 0 0 0,28 7 215 0 0,-48-7-1657 0 0,-1-3-4345 0 0</inkml:trace>
  <inkml:trace contextRef="#ctx0" brushRef="#br0" timeOffset="213805.286">9285 7568 15088 0 0,'76'-31'1655'0'0,"7"22"-205"0"0,170 5-409 0 0,-104 0-3850 0 0,-114 4-847 0 0,-19 0 1575 0 0</inkml:trace>
  <inkml:trace contextRef="#ctx0" brushRef="#br0" timeOffset="213806.286">10224 7524 8496 0 0,'254'-10'2560'0'0,"-73"-4"-1400"0"0,-143 10-1227 0 0,45-4 468 0 0,-26 6-3899 0 0,-26 2-386 0 0</inkml:trace>
  <inkml:trace contextRef="#ctx0" brushRef="#br0" timeOffset="214098.898">11544 7466 11024 0 0,'97'-5'1216'0'0,"209"2"744"0"0,-147 11-3072 0 0,-137-4-3584 0 0</inkml:trace>
  <inkml:trace contextRef="#ctx0" brushRef="#br0" timeOffset="214339.135">12700 7481 12384 0 0,'51'-8'944'0'0,"228"16"1780"0"0,-32-12-3704 0 0,24-7-1860 0 0,-100 6 1848 0 0,-28-9-1960 0 0,-84 7 2413 0 0,114 0 2726 0 0,12 12-1871 0 0,5-10-2295 0 0,-6 1 1082 0 0,-66 2 897 0 0,-46 3-16 0 0,-49 1-64 0 0</inkml:trace>
  <inkml:trace contextRef="#ctx0" brushRef="#br0" timeOffset="214605.194">15465 7438 13584 0 0,'2'0'398'0'0,"149"23"1820"0"0,-129-20-2511 0 0,0 0 1 0 0,-1-1-1 0 0,1-2 1 0 0,0 0 0 0 0,14-3 292 0 0,28 1-426 0 0,89-1 426 0 0,-39 5-3950 0 0,-92-4-500 0 0</inkml:trace>
  <inkml:trace contextRef="#ctx0" brushRef="#br0" timeOffset="-210172.528">16662 7233 10280 0 0,'0'0'230'0'0,"0"0"30"0"0,0 0 20 0 0,0 0-25 0 0,0 0-123 0 0,0 0 85 0 0,0 0 58 0 0,-3 17 1692 0 0,-2-10-1673 0 0,13-9 6122 0 0,46-83-4934 0 0,-38 52-1483 0 0,75-159 221 0 0,-42 102-208 0 0,49-38 204 0 0,-82 126-152 0 0,-12 6-67 0 0,0 0-1 0 0,-1 0 1 0 0,1 1-1 0 0,-1-1 1 0 0,0 1-1 0 0,0-1 1 0 0,0 1 0 0 0,-1 0-1 0 0,0 0 1 0 0,0 0-1 0 0,0 1 1 0 0,0-1-1 0 0,-1 0 1 0 0,0 1-1 0 0,0-1 1 0 0,-1 1-1 0 0,1 2 4 0 0,2 11-5 0 0,42 281 5 0 0,-38-264 0 0 0,-20-8 12 0 0,9-25-2 0 0,-1 0 0 0 0,1 0 0 0 0,-1 0 0 0 0,0 0 0 0 0,0-1 0 0 0,0 0 0 0 0,0 0 1 0 0,-1 0-1 0 0,1 0 0 0 0,0-1 0 0 0,-1 0 0 0 0,1 0 0 0 0,-1-1 0 0 0,-1 0-10 0 0,-5 2-9 0 0,-122 4 23 0 0,-55-11 116 0 0,187 4-349 0 0,-3-1 538 0 0,-3 4-3417 0 0,13-4 1536 0 0</inkml:trace>
  <inkml:trace contextRef="#ctx0" brushRef="#br0" timeOffset="-209565.411">17147 7407 13824 0 0,'0'0'314'0'0,"0"0"46"0"0,5-2 354 0 0,67-61 2969 0 0,-21-73-919 0 0,-26 69-2249 0 0,26-66-226 0 0,15-7 7 0 0,-46 109-196 0 0,-19 31-52 0 0,0 0-50 0 0,0 0 0 0 0,0 1 0 0 0,0-1 0 0 0,0 0-1 0 0,0 1 1 0 0,0-1 0 0 0,0 0 0 0 0,0 1 0 0 0,0 0-1 0 0,0-1 1 0 0,0 1 0 0 0,0-1 0 0 0,0 1 0 0 0,-1 0-1 0 0,1 0 1 0 0,0-1 0 0 0,-1 1 0 0 0,1 0 0 0 0,0 0-1 0 0,-1 0 1 0 0,1 0 0 0 0,-1 0 0 0 0,1 0 0 0 0,-1 0 0 0 0,0 0-1 0 0,1 0 1 0 0,-1 0 0 0 0,0 1 2 0 0,25 134-687 0 0,-6-54 1143 0 0,17-3-456 0 0,-34-78 42 0 0,-1 0 0 0 0,1 0 0 0 0,0-1 0 0 0,-1 1 0 0 0,1-1-1 0 0,0 1 1 0 0,0-1 0 0 0,0 0 0 0 0,0 0 0 0 0,-1 0 0 0 0,1 0 0 0 0,0 0-1 0 0,0 0 1 0 0,0 0 0 0 0,0 0 0 0 0,-1-1 0 0 0,1 1 0 0 0,0-1 0 0 0,0 0 0 0 0,-1 1-1 0 0,1-1 1 0 0,0 0 0 0 0,-1 0 0 0 0,1 0 0 0 0,-1 0 0 0 0,1 0 0 0 0,-1 0-1 0 0,1-1 1 0 0,-1 1 0 0 0,0 0 0 0 0,0-1 0 0 0,0 1 0 0 0,1-1 0 0 0,-1 1-1 0 0,-1-1 1 0 0,1 0 0 0 0,0 1 0 0 0,0-1 0 0 0,-1 0 0 0 0,1 1 0 0 0,-1-1-1 0 0,1 0 1 0 0,-1 0-42 0 0,62-215 978 0 0,-21 82-740 0 0,-41 135-367 0 0,0-1 0 0 0,1 1 0 0 0,-1-1 0 0 0,0 1-1 0 0,1 0 1 0 0,-1 0 0 0 0,1-1 0 0 0,-1 1 0 0 0,1 0 0 0 0,-1-1-1 0 0,1 1 1 0 0,-1 0 0 0 0,1 0 0 0 0,-1 0 0 0 0,1 0 0 0 0,-1 0-1 0 0,1 0 1 0 0,-1-1 0 0 0,1 1 0 0 0,-1 0 0 0 0,1 0-1 0 0,0 1 1 0 0,-1-1 0 0 0,1 0 0 0 0,-1 0 0 0 0,1 0 0 0 0,-1 0-1 0 0,1 0 1 0 0,-1 0 0 0 0,1 1 0 0 0,-1-1 0 0 0,1 0 0 0 0,-1 1-1 0 0,0-1 1 0 0,1 0 0 0 0,-1 1 0 0 0,1-1 0 0 0,-1 0 0 0 0,0 1-1 0 0,1-1 1 0 0,-1 1 0 0 0,0-1 0 0 0,1 0 0 0 0,-1 1 0 0 0,0-1-1 0 0,0 1 1 0 0,1-1 0 0 0,-1 1 0 0 0,0-1 0 0 0,0 1 129 0 0,4 7-1878 0 0</inkml:trace>
  <inkml:trace contextRef="#ctx0" brushRef="#br0" timeOffset="-209114.651">17840 7030 12408 0 0,'0'0'281'0'0,"0"0"40"0"0,0 0 22 0 0,0 0-40 0 0,0 0-133 0 0,0 0 200 0 0,0 0 108 0 0,0 9 528 0 0,-13 153 4259 0 0,12-129-4922 0 0,2 1 1 0 0,2-1 0 0 0,1 0-1 0 0,5 21-343 0 0,3 13 128 0 0,-11-27-148 0 0,-12-25-1242 0 0,-1-11-2986 0 0,3-4-2093 0 0</inkml:trace>
  <inkml:trace contextRef="#ctx0" brushRef="#br0" timeOffset="-208762.814">17687 7405 11024 0 0,'-2'-17'1216'0'0,"17"-3"889"0"0,52-8 1857 0 0,4 17-3521 0 0,25-5-420 0 0,-37-5-2792 0 0,-43 16 1717 0 0</inkml:trace>
  <inkml:trace contextRef="#ctx0" brushRef="#br0" timeOffset="-208433.185">18119 7097 13360 0 0,'0'0'298'0'0,"0"0"46"0"0,0 0 24 0 0,-9 5 86 0 0,1 14 133 0 0,1 0 1 0 0,1 0-1 0 0,1 1 1 0 0,1-1-1 0 0,0 1 1 0 0,0 18-588 0 0,-3 11 492 0 0,7 53 554 0 0,0-101-1023 0 0,1 1-1 0 0,-1-1 0 0 0,0 1 0 0 0,1-1 0 0 0,-1 1 0 0 0,1-1 0 0 0,0 1 0 0 0,-1-1 1 0 0,1 0-1 0 0,0 1 0 0 0,0-1 0 0 0,0 0 0 0 0,0 0 0 0 0,0 0 0 0 0,0 0 1 0 0,0 0-1 0 0,0 0 0 0 0,0 0 0 0 0,1 0 0 0 0,-1 0 0 0 0,0 0 0 0 0,1-1 1 0 0,-1 1-1 0 0,0 0 0 0 0,1-1 0 0 0,-1 1 0 0 0,1-1 0 0 0,-1 0 0 0 0,1 1 1 0 0,-1-1-1 0 0,1 0 0 0 0,-1 0 0 0 0,1 0 0 0 0,-1 0 0 0 0,1 0 0 0 0,0 0 1 0 0,-1-1-1 0 0,1 1 0 0 0,-1 0 0 0 0,0-1 0 0 0,1 1 0 0 0,-1-1 0 0 0,1 0 0 0 0,-1 1 1 0 0,0-1-1 0 0,1 0 0 0 0,-1 0 0 0 0,1-1-22 0 0,241-144-2059 0 0,-216 139 1927 0 0,-19 9 68 0 0,-6 0 113 0 0,0 1 0 0 0,0-1-1 0 0,0 1 1 0 0,0 0 0 0 0,0 0 0 0 0,0-1-1 0 0,-1 1 1 0 0,0 0 0 0 0,1 0-1 0 0,-1 1 1 0 0,0-1 0 0 0,0 0-1 0 0,-1 0 1 0 0,1 1 0 0 0,-1-1-1 0 0,1 2-48 0 0,2 13 479 0 0,6 19-155 0 0,-8-29-224 0 0,0-1 1 0 0,1 1 0 0 0,0 0-1 0 0,0-1 1 0 0,1 1 0 0 0,0-1-1 0 0,0 0 1 0 0,1 0 0 0 0,0 0-1 0 0,3 4-100 0 0,-1-5 97 0 0,-1 0-1 0 0,1 0 0 0 0,0 0 0 0 0,0 0 1 0 0,1-1-1 0 0,0 0 0 0 0,0-1 1 0 0,0 1-1 0 0,0-2 0 0 0,1 1 0 0 0,-1-1 1 0 0,2 1-97 0 0,37 5-6247 0 0,-31-9-705 0 0</inkml:trace>
  <inkml:trace contextRef="#ctx0" brushRef="#br0" timeOffset="-206609.105">8561 8181 7040 0 0,'0'0'202'0'0,"0"0"92"0"0,0 0 211 0 0,0 0 87 0 0,0 0 16 0 0,0 0-24 0 0,0 0-128 0 0,0 0-59 0 0,0 0-11 0 0,0 0-14 0 0,0 0-52 0 0,0 0-28 0 0,0 0-4 0 0,0 0 0 0 0,0 0 0 0 0,0 0 0 0 0,0 0 0 0 0,0 0-62 0 0,0 0-246 0 0,0 0-66 0 0,0 0 27 0 0,0 0 114 0 0,0 0 13 0 0,1 0 1 0 0,6 0 22 0 0,-6 0-1 0 0,-1 0-20 0 0,2 0-17 0 0,4 0-32 0 0,-5 0 33 0 0,-1 0 10 0 0,0 0-75 0 0,0 0-313 0 0,0 0-136 0 0,0 0-25 0 0</inkml:trace>
  <inkml:trace contextRef="#ctx0" brushRef="#br0" timeOffset="-204909.176">8220 8299 7456 0 0,'0'0'166'0'0,"0"0"29"0"0,0 0 12 0 0,0 0 35 0 0,0 0 148 0 0,0 0 67 0 0,0 0 14 0 0,0 0-29 0 0,0 0-122 0 0,0 0-52 0 0,0 0-10 0 0,0 0-24 0 0,0 0-90 0 0,0 0-44 0 0,0 0-10 0 0,0 0 18 0 0,0 0 84 0 0,0 0 37 0 0,0 0 10 0 0,18-2 1326 0 0,89-22 550 0 0,1-17-1476 0 0,-18 4-69 0 0,-36 10-197 0 0,0-3 0 0 0,-2-1-1 0 0,9-12-372 0 0,91-55 712 0 0,-60 30-304 0 0,-3-2-344 0 0,57-69 0 0 0,-41 30 496 0 0,215-174-640 0 0,-222 173 55 0 0,-2-9 96 0 0,60-47-29 0 0,-45 33-272 0 0,-97 111 181 0 0,-1-1 1 0 0,-1-1 0 0 0,-1 0-1 0 0,8-23 49 0 0,26-78 142 0 0,35-28 52 0 0,37-32-194 0 0,-35 50-160 0 0,-31 36 416 0 0,-3 20-256 0 0,56-99-280 0 0,-14 23 280 0 0,-33 70 280 0 0,35-27-280 0 0,-42 72-84 0 0,14 6 16 0 0,-19 12 206 0 0,31 1-340 0 0,6 7 760 0 0,-19 2-212 0 0,-21 3-90 0 0,75 2 64 0 0,-76 16-320 0 0,-8 2 0 0 0,8-3 0 0 0,-13 2 32 0 0,0-1 0 0 0,1-1 0 0 0,0-2 0 0 0,21 2-32 0 0,-41-6-137 0 0,-1 0-1 0 0,1 1 1 0 0,-1 0-1 0 0,0 1 1 0 0,0 0-1 0 0,0 0 1 0 0,0 1 0 0 0,-1 0-1 0 0,1 1 138 0 0,6 3-2019 0 0,-3 0-4620 0 0</inkml:trace>
  <inkml:trace contextRef="#ctx0" brushRef="#br0" timeOffset="-203417.6">11808 5325 7280 0 0,'0'0'165'0'0,"0"0"22"0"0,0 0 9 0 0,2 0 17 0 0,44-8 2194 0 0,-43 8-2087 0 0,-3 0 0 0 0,0 0-19 0 0,27 10 302 0 0,44 36 210 0 0,62 67 527 0 0,-110-91-1288 0 0,-15-14 28 0 0,45 41 643 0 0,-3 3 1 0 0,-1 2 0 0 0,32 48-724 0 0,11 26 759 0 0,-41-55-399 0 0,69 113 632 0 0,-71-93-512 0 0,48 63 496 0 0,-14-37-952 0 0,-6-21 366 0 0,-17-2-145 0 0,-29-51-141 0 0,77 124 149 0 0,-60-104-178 0 0,85 85 106 0 0,-3 5-213 0 0,13 25 96 0 0,54 63 64 0 0,-25-37 368 0 0,-58-63-904 0 0,-27-61 408 0 0,-42-50 98 0 0,1-3-1 0 0,1-1 0 0 0,1-2 1 0 0,50 17-98 0 0,68 17-238 0 0,2-12-1490 0 0,-139-40-3167 0 0,-1-2-1585 0 0</inkml:trace>
  <inkml:trace contextRef="#ctx0" brushRef="#br0" timeOffset="-202041.684">13284 5463 11968 0 0,'0'0'349'0'0,"0"0"-1"0"0,-13 3-205 0 0,9-1-61 0 0,1 0 1 0 0,-1 0 0 0 0,0 1-1 0 0,1-1 1 0 0,-1 1 0 0 0,1 0-1 0 0,0 0 1 0 0,-1 0-1 0 0,2 0 1 0 0,-1 0 0 0 0,0 1-1 0 0,1-1 1 0 0,-1 1 0 0 0,1 0-1 0 0,-2 3-82 0 0,-2 4 137 0 0,-3 8 62 0 0,1 0 0 0 0,1 1 1 0 0,0 0-1 0 0,2 0 0 0 0,0 0 1 0 0,1 0-1 0 0,0 14-199 0 0,3-28 45 0 0,-2 18 279 0 0,3-23-144 0 0,0 2-47 0 0,6-3 1965 0 0,-1-8-2024 0 0,0 1 0 0 0,0-1-1 0 0,-1 0 1 0 0,0-1 0 0 0,-1 1 0 0 0,1-1-1 0 0,-2 1 1 0 0,1-1 0 0 0,-1 0-1 0 0,0 0 1 0 0,-1-4-74 0 0,6-20 69 0 0,13-134 70 0 0,-17 150-98 0 0,21-61 451 0 0,-23 77-396 0 0,3-1 11 0 0,-3 2-103 0 0,0 0-1 0 0,1 0 1 0 0,-1 0-1 0 0,0 0 1 0 0,1 1-1 0 0,-1-1 1 0 0,0 0 0 0 0,1 1-1 0 0,-1-1 1 0 0,0 1-1 0 0,0-1 1 0 0,0 1-1 0 0,1-1 1 0 0,-1 1-1 0 0,0 0 1 0 0,0 0 0 0 0,0-1-1 0 0,0 1 1 0 0,0 0-1 0 0,0 0 1 0 0,0 0-1 0 0,0 0 1 0 0,-1 0-1 0 0,1 0 1 0 0,0 1 0 0 0,-1-1-1 0 0,1 0 1 0 0,0 0-1 0 0,-1 0 1 0 0,0 1-1 0 0,1-1-3 0 0,1 3 7 0 0,23 48 4 0 0,10 19 42 0 0,19 24-126 0 0,42 35 73 0 0,-75-107 191 0 0,-20-9-158 0 0,-4-11 15 0 0,-1 0 0 0 0,1-1 0 0 0,0 1 0 0 0,-1-1 0 0 0,0 1 0 0 0,1-1 0 0 0,-1 0 0 0 0,0-1 0 0 0,0 1 0 0 0,0-1 0 0 0,0 1 0 0 0,-1-1 0 0 0,1 0 0 0 0,0-1 0 0 0,0 1 0 0 0,-1-1 0 0 0,1 0 0 0 0,0 0 0 0 0,-1 0 0 0 0,1-1 0 0 0,-4 0-48 0 0,-11 1 163 0 0,-156-2 227 0 0,105-14-75 0 0,69 15-416 0 0,1 1 1 0 0,0 0-103 0 0,0 0-476 0 0,0 0-213 0 0,1-1-1194 0 0,5-4-4623 0 0</inkml:trace>
  <inkml:trace contextRef="#ctx0" brushRef="#br0" timeOffset="-201177.644">13681 5641 6984 0 0,'0'0'201'0'0,"1"1"100"0"0,20 36 5069 0 0,-21-35-4892 0 0,1 1-631 0 0,-1-3 290 0 0,0 0 1 0 0,1 0-1 0 0,-1-1 1 0 0,0 1-1 0 0,0 0 0 0 0,0 0 1 0 0,0-1-1 0 0,0 1 1 0 0,1 0-1 0 0,-1 0 1 0 0,0 0-1 0 0,0 0 1 0 0,0-1-1 0 0,1 1 1 0 0,-1 0-1 0 0,0 0 1 0 0,0 0-1 0 0,1 0 1 0 0,-1 0-1 0 0,0 0 1 0 0,0 0-1 0 0,1 0 1 0 0,-1-1-1 0 0,0 1 1 0 0,0 0-1 0 0,1 0 1 0 0,-1 0-1 0 0,0 0 1 0 0,0 0-1 0 0,1 0 1 0 0,-1 1-1 0 0,0-1 1 0 0,1 0-1 0 0,-1 0 1 0 0,0 0-1 0 0,0 0 1 0 0,0 0-1 0 0,1 0 1 0 0,-1 0-1 0 0,0 0 1 0 0,0 1-1 0 0,1-1 1 0 0,-1 0-1 0 0,0 0 1 0 0,0 0-1 0 0,0 0 1 0 0,1 1-1 0 0,-1-1 1 0 0,0 0-1 0 0,0 0 1 0 0,0 1-1 0 0,0-1 1 0 0,0 0-1 0 0,0 0 1 0 0,1 0-1 0 0,-1 1 1 0 0,0-1-1 0 0,0 0 1 0 0,0 0-1 0 0,0 1-137 0 0,-6-55 929 0 0,-1 1-641 0 0,5-63-72 0 0,14 40-216 0 0,4 49 0 0 0,3 23-13 0 0,-12 7-5 0 0,-1-1 0 0 0,1 1-1 0 0,-1 1 1 0 0,0-1 0 0 0,1 1 0 0 0,-2 0-1 0 0,1 0 1 0 0,0 1 0 0 0,-1 0 0 0 0,0 0-1 0 0,4 5 19 0 0,17 14-20 0 0,28 36 45 0 0,38 38-128 0 0,-31-58 114 0 0,-47-38 108 0 0,-12-2-100 0 0,0-1 1 0 0,0 0 0 0 0,0 0 0 0 0,-1-1-1 0 0,1 1 1 0 0,0 0 0 0 0,-1 0 0 0 0,1-1 0 0 0,-1 1-1 0 0,1-1 1 0 0,-1 1 0 0 0,0-1 0 0 0,0 0-1 0 0,0 0 1 0 0,0 1 0 0 0,0-1 0 0 0,0 0-1 0 0,0 0 1 0 0,0 0 0 0 0,-1 0 0 0 0,1-1-20 0 0,0 1 71 0 0,2-75 713 0 0,-5-100-284 0 0,-2 28-445 0 0,5 127-684 0 0,-2 21 21 0 0,1 1-1436 0 0,0 0-5661 0 0</inkml:trace>
  <inkml:trace contextRef="#ctx0" brushRef="#br3" timeOffset="-189955.903">9363 9225 6304 0 0,'16'-42'602'0'0,"7"-43"2053"0"0,-17 19 1980 0 0,10 14-352 0 0,-16 52-3937 0 0,0 0 4 0 0,9 4 1922 0 0,8 40-1826 0 0,-11-19-332 0 0,0 59 201 0 0,1 1 226 0 0,-4-21-369 0 0,0-16-8 0 0,1-23-164 0 0,-3-18 0 0 0,0-1 11 0 0,-1-4 42 0 0,0-2 13 0 0,0 0 8 0 0,0 0 18 0 0,0 0-1 0 0,0-36 218 0 0,-10-117-93 0 0,1 24-216 0 0,-4 29 0 0 0,1-32 268 0 0,14 96-332 0 0,5 27-286 0 0,2 26 219 0 0,17 87 56 0 0,-1 71-150 0 0,-9 14 522 0 0,-10-94-458 0 0,-2-60 150 0 0,-4-30 70 0 0,1-3-4 0 0,0 1-33 0 0,-1-2 6 0 0,0-1-125 0 0,0 0-72 0 0,27-18-4933 0 0,-18 11-1745 0 0</inkml:trace>
  <inkml:trace contextRef="#ctx0" brushRef="#br3" timeOffset="-189072.884">10539 8683 7112 0 0,'0'0'157'0'0,"0"0"23"0"0,0 0 13 0 0,0 0 61 0 0,0 0 203 0 0,0 0 88 0 0,0 0 21 0 0,3-9 2946 0 0,3-15-984 0 0,-6 23-2207 0 0,9-12 270 0 0,-9 13-543 0 0,0 0 1 0 0,0 1-1 0 0,0-1 1 0 0,0 0-1 0 0,-1 1 1 0 0,1-1-1 0 0,0 0 1 0 0,0 1-1 0 0,0-1 1 0 0,1 0-1 0 0,-1 1 1 0 0,0-1-1 0 0,0 0 1 0 0,0 1-1 0 0,0-1 1 0 0,0 0-1 0 0,0 1 1 0 0,0-1-1 0 0,1 0 1 0 0,-1 0 0 0 0,0 1-1 0 0,0-1 1 0 0,0 0-1 0 0,0 0 1 0 0,1 1-1 0 0,-1-1 1 0 0,0 0-1 0 0,0 0 1 0 0,1 1-1 0 0,-1-1 1 0 0,0 0-1 0 0,1 0 1 0 0,-1 0-1 0 0,0 0 1 0 0,1 1-1 0 0,-1-1 1 0 0,0 0-1 0 0,1 0 1 0 0,-1 0-1 0 0,0 0 1 0 0,1 0 0 0 0,-1 0-1 0 0,0 0 1 0 0,1 0-1 0 0,-1 0 1 0 0,0 0-1 0 0,1 0 1 0 0,-1 0-1 0 0,0 0 1 0 0,0 0-1 0 0,1-1 1 0 0,-1 1-1 0 0,0 0 1 0 0,1 0-1 0 0,-1 0 1 0 0,0 0-1 0 0,1 0 1 0 0,-1-1-1 0 0,0 1 1 0 0,0 0-1 0 0,1-1-48 0 0,-10 163 1843 0 0,-2-13-711 0 0,2-22-383 0 0,7 33 225 0 0,-11-61-536 0 0,6-67-427 0 0,19-5-335 0 0,8-21-4409 0 0,-13-6-2460 0 0</inkml:trace>
  <inkml:trace contextRef="#ctx0" brushRef="#br3" timeOffset="-188473.463">11618 8646 6208 0 0,'0'0'182'0'0,"0"0"-8"0"0,6-14-37 0 0,3-11 3218 0 0,-9 25-2619 0 0,0 0 0 0 0,0 0-23 0 0,8-19 6492 0 0,-3 25-7116 0 0,-1 0-1 0 0,1 0 1 0 0,-2 1 0 0 0,1 0-1 0 0,-1 0 1 0 0,0 0 0 0 0,0 0-1 0 0,-1 0 1 0 0,0 1-1 0 0,0-1 1 0 0,-1 1 0 0 0,0-1-1 0 0,0 1-88 0 0,6 31 241 0 0,-2-11 29 0 0,-1 0 0 0 0,-2 0 0 0 0,-1 0 0 0 0,-1 0 0 0 0,-2 18-270 0 0,-1 27 226 0 0,3-1 102 0 0,25 71 216 0 0,10-39-336 0 0,-16-63-494 0 0,3-3-4358 0 0,-15-32-2217 0 0</inkml:trace>
  <inkml:trace contextRef="#ctx0" brushRef="#br3" timeOffset="-187653.385">12865 8689 6800 0 0,'0'0'200'0'0,"3"-5"197"0"0,-2 5 3463 0 0,-1 0 4154 0 0,24 69-5304 0 0,-13-6-2436 0 0,0-28 21 0 0,21 125 542 0 0,-9 9-321 0 0,-14-102-292 0 0,-8 66-1028 0 0,-1-71-3238 0 0,3-48 2360 0 0</inkml:trace>
  <inkml:trace contextRef="#ctx0" brushRef="#br3" timeOffset="-186988.87">14456 8711 8552 0 0,'0'0'190'0'0,"0"0"28"0"0,0 0 11 0 0,2-11 171 0 0,-2 9 7762 0 0,13 61-6706 0 0,-3 55 528 0 0,9 62-352 0 0,15 61-1240 0 0,-26-161-465 0 0,-8-43-5027 0 0,0-29 3896 0 0,0 21-6026 0 0</inkml:trace>
  <inkml:trace contextRef="#ctx0" brushRef="#br3" timeOffset="-161084.146">10582 8240 5640 0 0,'0'0'120'0'0,"0"0"24"0"0,0 0 8 0 0,0 0 16 0 0,0 0-168 0 0,0 0 0 0 0,0 0 0 0 0,4-5 0 0 0,-8-1 96 0 0,4 6-24 0 0,0 0 0 0 0,4-4 0 0 0,-4 4-144 0 0,3-8-32 0 0,-3 2-8 0 0</inkml:trace>
  <inkml:trace contextRef="#ctx0" brushRef="#br3" timeOffset="-160806.019">10582 7839 7040 0 0,'0'-13'448'0'0,"4"-33"1305"0"0,12-16 1446 0 0,-7 33-2127 0 0,-5-24-1539 0 0,1 35-3516 0 0,-4 8 73 0 0</inkml:trace>
  <inkml:trace contextRef="#ctx0" brushRef="#br3" timeOffset="-160552.499">10617 7337 6416 0 0,'1'-4'362'0'0,"6"-40"1364"0"0,21-58 922 0 0,-19 63-5706 0 0,-6 25-420 0 0</inkml:trace>
  <inkml:trace contextRef="#ctx0" brushRef="#br3" timeOffset="-160321.552">10636 6787 5096 0 0,'-3'-40'528'0'0,"3"0"-38"0"0,3-12 2066 0 0,-3-3-882 0 0,1-29-1088 0 0,-8 19-900 0 0,4 56-2262 0 0,3 1-880 0 0</inkml:trace>
  <inkml:trace contextRef="#ctx0" brushRef="#br3" timeOffset="-159995.548">10593 6253 10224 0 0,'0'0'230'0'0,"-4"-17"649"0"0,0-39 2181 0 0,8 30-1395 0 0,-4 7-837 0 0,9-63-369 0 0,-9 43-4683 0 0,-3 31 2751 0 0</inkml:trace>
  <inkml:trace contextRef="#ctx0" brushRef="#br3" timeOffset="-152231.384">10243 6394 4232 0 0,'0'0'91'0'0,"0"0"11"0"0,0 0 12 0 0,0 0 36 0 0,0 0 113 0 0,0 0 60 0 0,0 0 18 0 0,0 0 23 0 0,0 0 84 0 0,0 0 37 0 0,0 0 10 0 0,0 0-33 0 0,0 0-139 0 0,0 0-60 0 0,0 0-9 0 0,0 0 2 0 0,0 0 28 0 0,0 0 18 0 0,0 0 2 0 0,0 0 2 0 0,0 0 13 0 0,0 0 8 0 0,0 0 1 0 0,23-5 1856 0 0,22-23-451 0 0,-3 22-1333 0 0,-40 6-247 0 0,21 19 816 0 0,-22-18-847 0 0,-1-1-29 0 0,0 0-12 0 0,1 11 159 0 0,5 0-64 0 0,-6-11-112 0 0,0 0 0 0 0,8 7 288 0 0,24 6-117 0 0,-22-5-182 0 0,-5 8-42 0 0,9 3 96 0 0,-4 5 21 0 0,-6 6 48 0 0,-1-23-110 0 0,6 22 140 0 0,-6 10-132 0 0,3-19-10 0 0,4 46 64 0 0,-3 1 32 0 0,-4-14-16 0 0,0-36-80 0 0,-6 31-64 0 0,9 11 64 0 0,-4-39-53 0 0,2 9 42 0 0,-4-22-53 0 0,-3 33 0 0 0,10 23 139 0 0,2 7-86 0 0,-9-22 11 0 0,3-11 0 0 0,0 16 80 0 0,4-10-232 0 0,-1-7 167 0 0,0-24-6 0 0,1 36-161 0 0,2 5 88 0 0,-5-31 64 0 0,9 10-128 0 0,-1-10 64 0 0,11-14-64 0 0,-14-13 64 0 0,10-4 20 0 0,12-14 112 0 0,0-16-358 0 0,-27 11 172 0 0,2 3 54 0 0,8-21 235 0 0,-8 4-542 0 0,10-74 291 0 0,3 27 16 0 0,3-33 448 0 0,-13 57-304 0 0,1-16 88 0 0,7-10 160 0 0,-6 21-216 0 0,-1 5-158 0 0,-4-82-60 0 0,0 51 442 0 0,-2 26-400 0 0,-7-18 408 0 0,12 25-280 0 0,-12 7-128 0 0,0 0 0 0 0,-3-14-12 0 0,9 16-272 0 0,0 3 284 0 0,-6 25 0 0 0,9-5 0 0 0,-3-30 0 0 0,-3 32 178 0 0,7-10 27 0 0,-1-12-402 0 0,0 0 163 0 0,3 26 34 0 0,-7 23 4 0 0,-1 0 0 0 0,-1-1-1 0 0,1 1 1 0 0,0 0 0 0 0,0 0-1 0 0,-1 0 1 0 0,1-1 0 0 0,-1 1-1 0 0,0 0 1 0 0,0 0 0 0 0,0-1 0 0 0,0 1-1 0 0,0 0 1 0 0,0-1 0 0 0,0 1-1 0 0,-1 0 1 0 0,1 0 0 0 0,-1-1-1 0 0,0 1 1 0 0,0 0 0 0 0,0-2-4 0 0,3-15 133 0 0,-3 15-119 0 0,1 0-1 0 0,-1 1 1 0 0,1-1 0 0 0,0 0-1 0 0,0 0 1 0 0,1 0 0 0 0,-1 1 0 0 0,1-1-1 0 0,0 0 1 0 0,0 0 0 0 0,0 1-1 0 0,0-1 1 0 0,1 1 0 0 0,-1-1-1 0 0,2-1-13 0 0,5-22 0 0 0,3-4-34 0 0,-4 17-356 0 0,1 8 174 0 0</inkml:trace>
  <inkml:trace contextRef="#ctx0" brushRef="#br3" timeOffset="-148476.223">11615 8353 10656 0 0,'0'0'241'0'0,"0"0"38"0"0,0 0 10 0 0,0 0-33 0 0,0-8-143 0 0,2-32 239 0 0,8 14-14 0 0,12-43-332 0 0,-10 31-658 0 0,-8 24 334 0 0</inkml:trace>
  <inkml:trace contextRef="#ctx0" brushRef="#br3" timeOffset="-148123.039">11687 7630 12152 0 0,'0'0'264'0'0,"0"-8"56"0"0,-3 0 16 0 0,-3-1 8 0 0,2 0-280 0 0,2-1-64 0 0,2-5 0 0 0,0 0 0 0 0,-3 1 0 0 0,-1-2-112 0 0,4 2 24 0 0,4-3 8 0 0,-4 3-224 0 0,0-3-48 0 0,0 3 0 0 0</inkml:trace>
  <inkml:trace contextRef="#ctx0" brushRef="#br3" timeOffset="-147878.074">11669 6851 7400 0 0,'0'0'160'0'0,"3"-8"32"0"0,-1 0 0 0 0,5-4 32 0 0,-7-2-224 0 0,3 0 0 0 0,0-2 0 0 0,1-2 0 0 0,-1-2-96 0 0,3 1-56 0 0,-2-4-8 0 0,2 1-1936 0 0,-3-4-384 0 0</inkml:trace>
  <inkml:trace contextRef="#ctx0" brushRef="#br3" timeOffset="-147577.086">11732 6030 11600 0 0,'0'0'264'0'0,"-4"-10"636"0"0,-9-33-200 0 0,16-58-1164 0 0,-2 88-196 0 0,-1-1-32 0 0</inkml:trace>
  <inkml:trace contextRef="#ctx0" brushRef="#br3" timeOffset="-145127.299">11259 5279 5440 0 0,'0'0'124'0'0,"0"0"17"0"0,0 0 10 0 0,10-17 698 0 0,18-22 4030 0 0,19 20-2149 0 0,-46 18-2588 0 0,6 1 396 0 0,-4 1-477 0 0,1-1-1 0 0,-1 1 0 0 0,0 0 1 0 0,0 0-1 0 0,0 1 0 0 0,0-1 1 0 0,0 0-1 0 0,-1 1 1 0 0,1 0-1 0 0,0 0 0 0 0,-1 0 1 0 0,1 0-1 0 0,-1 0 0 0 0,0 0 1 0 0,1 1-1 0 0,-1-1 1 0 0,0 1-1 0 0,-1 0 0 0 0,1-1 1 0 0,0 1-1 0 0,-1 0 0 0 0,1 0 1 0 0,-1 0-1 0 0,0 0 1 0 0,0 0-1 0 0,0 0 0 0 0,-1 0 1 0 0,1 1-1 0 0,-1-1 0 0 0,0 0 1 0 0,1 0-1 0 0,-1 1-60 0 0,10 33 357 0 0,2 9-113 0 0,16 57 122 0 0,-23-79-215 0 0,-1 0 1 0 0,-1 1-1 0 0,-1-1 1 0 0,-2 0-1 0 0,0 8-151 0 0,9 124 376 0 0,-9-95-323 0 0,0 13 11 0 0,-7 69 54 0 0,11-71-54 0 0,-1-13-54 0 0,-3 23 54 0 0,0 10 54 0 0,5-21-108 0 0,-5 22 338 0 0,-3-50-552 0 0,10 35 204 0 0,0 19 64 0 0,-1-39-64 0 0,12 37 0 0 0,-16 14 0 0 0,2-44 0 0 0,3 37 64 0 0,-1 48 0 0 0,7-89-64 0 0,-9-20 0 0 0,1-24-12 0 0,-4-16-48 0 0,-1-1-13 0 0,38-9-303 0 0,-12-13 33 0 0,1-6 271 0 0,16-22 62 0 0,-34 38-116 0 0,0 0 0 0 0,-1 0 0 0 0,-1 0 1 0 0,0-1-1 0 0,-1 0 0 0 0,0-1 0 0 0,-1 0 126 0 0,0 2 3 0 0,9-58-483 0 0,5-12 872 0 0,-10 12-168 0 0,-6 60-214 0 0,-1 0-1 0 0,0 0 0 0 0,-1 0 0 0 0,0 0 1 0 0,-1 0-1 0 0,0 0 0 0 0,-1 0 0 0 0,0-5-9 0 0,1-52-87 0 0,2-81 478 0 0,4 34-238 0 0,8 49 12 0 0,-2-22 43 0 0,-5 28-208 0 0,2 8 0 0 0,-5-9 0 0 0,-2 9 0 0 0,2 12 0 0 0,2-19 64 0 0,1 9-64 0 0,-8-38 0 0 0,7 36 11 0 0,-8 26 54 0 0,4 22-34 0 0,-1-1 0 0 0,0 0 0 0 0,0 0 0 0 0,-1 0 0 0 0,1 0 0 0 0,-1 0 0 0 0,0-1 0 0 0,0 1 0 0 0,0 0 0 0 0,-1 0-1 0 0,0 0 1 0 0,1 0 0 0 0,-1 0 0 0 0,-1-2-31 0 0,1 2 3 0 0,1-24-3 0 0,7-14 248 0 0,5-9 27 0 0,1 25-262 0 0,15-3-13 0 0,19-21 0 0 0,39-20 227 0 0,-26 37-16 0 0,-40 32-137 0 0,59 36-3359 0 0,-73-33-3045 0 0</inkml:trace>
  <inkml:trace contextRef="#ctx0" brushRef="#br3" timeOffset="-139271.709">12789 7492 7376 0 0,'0'0'216'0'0,"0"0"62"0"0,0 0 138 0 0,0 0 58 0 0,0 0 7 0 0,0 0-9 0 0,0 0-60 0 0,0 0-27 0 0,0 0-7 0 0,0 0-10 0 0,0 0-34 0 0,1-7 633 0 0,14-25 589 0 0,-3-5-1293 0 0,-5 0-1202 0 0,-3 26 470 0 0</inkml:trace>
  <inkml:trace contextRef="#ctx0" brushRef="#br3" timeOffset="-138942.007">12754 7173 10656 0 0,'-3'-6'621'0'0,"1"0"-433"0"0,0-1-1 0 0,0 0 1 0 0,0 0-1 0 0,1 0 1 0 0,0 0-1 0 0,1-1 1 0 0,-1 1-1 0 0,1 0 1 0 0,1 0-1 0 0,-1 0 1 0 0,1 0 0 0 0,1-2-188 0 0,28-103 1629 0 0,-5 24-1430 0 0,-20 58-785 0 0,-1 7-3666 0 0,-1 9-274 0 0</inkml:trace>
  <inkml:trace contextRef="#ctx0" brushRef="#br3" timeOffset="-136807.847">12138 5588 5984 0 0,'0'0'133'0'0,"0"0"23"0"0,0 0 11 0 0,14-10 3217 0 0,-6 6-2850 0 0,-8 4-446 0 0,0 0-4 0 0,0 0 6 0 0,0 0-16 0 0,0 0-8 0 0,0 0-1 0 0,0 0 4 0 0,0 0-3 0 0,0 0-2 0 0,0 0 0 0 0,-2 10 2832 0 0,64 58-1272 0 0,-30-5-1466 0 0,-18-7 201 0 0,36 105 225 0 0,-37-87-294 0 0,0 5-290 0 0,-3-39 0 0 0,9 63 195 0 0,2 1 74 0 0,-9-59-82 0 0,5 48 13 0 0,-7-21-83 0 0,9 18 89 0 0,-8-48-132 0 0,-3 9-10 0 0,-2 22 11 0 0,4 3-11 0 0,2-28-11 0 0,2 3-53 0 0,11 28 64 0 0,-13-40-64 0 0,-2-8 0 0 0,12 34 0 0 0,-7-39 11 0 0,1 5 42 0 0,7 14-53 0 0,14 33 0 0 0,1 7 0 0 0,-25-71 0 0 0,26 6 128 0 0,-10-20-128 0 0,-21-2 0 0 0,42-12 11 0 0,-27-3 53 0 0,-18 11-61 0 0,1 0 0 0 0,-1-1 0 0 0,0 1 0 0 0,0-1 0 0 0,-1 0 0 0 0,0-1-1 0 0,0 1 1 0 0,-1-1 0 0 0,0 1 0 0 0,1-5-3 0 0,15-31-160 0 0,-7 4 160 0 0,-6 23 0 0 0,-1 1 0 0 0,-1-1 0 0 0,-1 0 0 0 0,0 0 0 0 0,-1 0 0 0 0,-1-1 0 0 0,0 1 0 0 0,-2 0 0 0 0,0-3 0 0 0,1-2 0 0 0,-3-27 0 0 0,-9-46 0 0 0,14 49 0 0 0,6 23 0 0 0,1-4-64 0 0,7-14 0 0 0,0 20 11 0 0,-10 15 42 0 0,0 1 11 0 0,41-8 0 0 0,33 23-1898 0 0,-71-5-4099 0 0</inkml:trace>
  <inkml:trace contextRef="#ctx0" brushRef="#br3" timeOffset="-113340.789">19211 6299 10280 0 0,'-4'-2'79'0'0,"-1"0"0"0"0,0 1 0 0 0,0 0-1 0 0,1 0 1 0 0,-1 0 0 0 0,0 0 0 0 0,0 1 0 0 0,0 0 0 0 0,0 0 0 0 0,0 0 0 0 0,0 1 0 0 0,0-1 0 0 0,0 1 0 0 0,1 0 0 0 0,-1 1 0 0 0,0-1 0 0 0,1 1 0 0 0,-1 0 0 0 0,1 0 0 0 0,-1 1-1 0 0,1-1 1 0 0,0 1 0 0 0,0 0 0 0 0,-1 1-79 0 0,1-2 138 0 0,-3 3 49 0 0,-1 0 1 0 0,1 1 0 0 0,0 0 0 0 0,1 1-1 0 0,0-1 1 0 0,0 1 0 0 0,0 1-1 0 0,1-1 1 0 0,-1 1 0 0 0,2 0 0 0 0,-1 0-1 0 0,1 0 1 0 0,1 1 0 0 0,0-1 0 0 0,-1 4-188 0 0,1-3 66 0 0,1 0 1 0 0,0 0 0 0 0,0 1-1 0 0,1-1 1 0 0,1 0 0 0 0,0 1-1 0 0,0-1 1 0 0,0 0 0 0 0,2 9-67 0 0,-1-15 34 0 0,-1 1 1 0 0,1-1-1 0 0,0 1 1 0 0,0-1-1 0 0,0 0 1 0 0,0 1-1 0 0,1-1 1 0 0,-1 0-1 0 0,1 0 1 0 0,0 0 0 0 0,0 0-1 0 0,0 0 1 0 0,0 0-1 0 0,0-1 1 0 0,1 1-1 0 0,-1-1 1 0 0,1 1-1 0 0,0-1 1 0 0,-1 0-1 0 0,1 0 1 0 0,0 0 0 0 0,1 0-36 0 0,4 0 55 0 0,-1 0-1 0 0,1-1 1 0 0,0 1-1 0 0,0-1 1 0 0,-1-1-1 0 0,1 0 1 0 0,0 0-1 0 0,0 0 0 0 0,0-1 1 0 0,-1-1-1 0 0,1 1 1 0 0,0-1-1 0 0,-1 0 1 0 0,1-1-1 0 0,-1 1 0 0 0,0-2 1 0 0,0 1-1 0 0,0-1 1 0 0,0 0-1 0 0,-1 0 1 0 0,0-1-1 0 0,1 0 0 0 0,-2 0 1 0 0,1 0-1 0 0,0-1 1 0 0,-1 0-1 0 0,4-6-53 0 0,-4 5 54 0 0,-1 0-1 0 0,1-1 1 0 0,-1 1-1 0 0,0-1 1 0 0,-1 0 0 0 0,0 0-1 0 0,-1-1 1 0 0,1 1-1 0 0,-1 0 1 0 0,-1-1-1 0 0,0-1-53 0 0,-1 5 83 0 0,0 0 1 0 0,-1 0-1 0 0,0 0 0 0 0,0 1 0 0 0,0-1 0 0 0,-1 0 0 0 0,1 1 0 0 0,-1-1 0 0 0,0 1 0 0 0,0-1 0 0 0,-1 1 0 0 0,0 0 0 0 0,1 0 0 0 0,-1 0 0 0 0,0 1 0 0 0,-1-1 0 0 0,1 1 0 0 0,-1-1 0 0 0,0 1 1 0 0,1 0-1 0 0,-1 1 0 0 0,-1-1 0 0 0,1 0 0 0 0,0 1 0 0 0,0 0 0 0 0,-1 0 0 0 0,0 1 0 0 0,1-1 0 0 0,-1 1 0 0 0,0 0 0 0 0,1 0 0 0 0,-1 1 0 0 0,0-1 0 0 0,-1 1-83 0 0,-89 4-236 0 0,54 12-866 0 0,40-16-194 0 0,1 0-3340 0 0,0 0-1429 0 0</inkml:trace>
  <inkml:trace contextRef="#ctx0" brushRef="#br3" timeOffset="-112844.496">19587 6217 7520 0 0,'0'0'217'0'0,"-1"0"-6"0"0,-56 6 4129 0 0,54-4-4048 0 0,-10 3 183 0 0,1 1 0 0 0,0 1 0 0 0,0 0 0 0 0,1 1 0 0 0,0 0 0 0 0,0 0 0 0 0,1 1-1 0 0,-6 7-474 0 0,14-14 17 0 0,1 0-1 0 0,0 0 1 0 0,-1 1-1 0 0,1-1 0 0 0,0 1 1 0 0,0-1-1 0 0,0 0 0 0 0,1 1 1 0 0,-1 0-1 0 0,1-1 0 0 0,-1 1 1 0 0,1-1-1 0 0,0 1 0 0 0,0 0 1 0 0,0-1-1 0 0,0 1 0 0 0,1-1 1 0 0,-1 1-1 0 0,1 0 0 0 0,-1-1 1 0 0,1 1-1 0 0,0-1 1 0 0,0 0-1 0 0,0 1 0 0 0,0-1 1 0 0,1 0-1 0 0,-1 1 0 0 0,0-1 1 0 0,1 0-1 0 0,0 0 0 0 0,-1 0 1 0 0,1 0-1 0 0,0 0 0 0 0,0-1 1 0 0,0 1-1 0 0,0-1 0 0 0,1 1 1 0 0,-1-1-1 0 0,0 0 0 0 0,1 0 1 0 0,-1 0-1 0 0,1 0-16 0 0,87 54 221 0 0,-89-54-180 0 0,0 0 0 0 0,0 0 0 0 0,0 0 0 0 0,-1 0 0 0 0,1 0-1 0 0,-1 0 1 0 0,1 0 0 0 0,-1 0 0 0 0,1 0 0 0 0,-1 0 0 0 0,0 1-1 0 0,1-1 1 0 0,-1 0 0 0 0,0 0 0 0 0,0 0 0 0 0,0 1 0 0 0,0-1-1 0 0,0 0 1 0 0,0 0 0 0 0,0 1 0 0 0,0-1 0 0 0,-1 0 0 0 0,1 0-1 0 0,0 0 1 0 0,-1 0 0 0 0,1 1 0 0 0,-1-1 0 0 0,1 0 0 0 0,-1 0-1 0 0,0 0 1 0 0,1 0 0 0 0,-1 0 0 0 0,0 0 0 0 0,0 0 0 0 0,0-1-1 0 0,0 1 1 0 0,1 0 0 0 0,-1 0 0 0 0,0 0 0 0 0,0-1 0 0 0,-1 1-1 0 0,1-1 1 0 0,0 1 0 0 0,0-1 0 0 0,0 1 0 0 0,0-1 0 0 0,0 0-1 0 0,-1 1-40 0 0,-153 72 1200 0 0,77-51-2985 0 0,76-21 1118 0 0,2-1-623 0 0,0 0-277 0 0,0 0-709 0 0,0 0-2634 0 0</inkml:trace>
  <inkml:trace contextRef="#ctx0" brushRef="#br3" timeOffset="-112540.904">19836 6271 13760 0 0,'17'-31'1545'0'0,"-17"30"-1374"0"0,-7 1 173 0 0,-75 12 2321 0 0,71-8-2575 0 0,1 1 1 0 0,0 0 0 0 0,0 1-1 0 0,0 0 1 0 0,1 0 0 0 0,0 1-1 0 0,-8 7-90 0 0,-1 2 87 0 0,16-14-77 0 0,-1 0 0 0 0,1-1-1 0 0,0 1 1 0 0,0 0 0 0 0,-1 0-1 0 0,1 0 1 0 0,0 1 0 0 0,1-1-1 0 0,-1 0 1 0 0,0 1 0 0 0,1-1-1 0 0,-1 1 1 0 0,1 0-1 0 0,0-1 1 0 0,0 1 0 0 0,0 0-1 0 0,0 0 1 0 0,1-1 0 0 0,-1 1-1 0 0,1 2-9 0 0,1-1 41 0 0,1 0 0 0 0,0 1 0 0 0,0-1-1 0 0,1 0 1 0 0,-1 0 0 0 0,1 0-1 0 0,0-1 1 0 0,0 1 0 0 0,0 0 0 0 0,1-1-1 0 0,-1 0 1 0 0,1 0 0 0 0,0 0 0 0 0,0 0-1 0 0,0-1 1 0 0,0 0 0 0 0,0 1-1 0 0,0-1 1 0 0,1-1 0 0 0,-1 1 0 0 0,1-1-1 0 0,4 2-40 0 0,32 10 86 0 0,48-12 104 0 0,-4-24-3522 0 0,-75 17-2971 0 0</inkml:trace>
  <inkml:trace contextRef="#ctx0" brushRef="#br3" timeOffset="-112270.261">19976 6285 15776 0 0,'0'0'362'0'0,"0"0"47"0"0,0 0 27 0 0,0 0-54 0 0,7 13-212 0 0,16 52 1790 0 0,36 42 246 0 0,-14-63-2298 0 0,-44-43-263 0 0,3 3 303 0 0,-3-1-3544 0 0,-1-3-2906 0 0</inkml:trace>
  <inkml:trace contextRef="#ctx0" brushRef="#br3" timeOffset="-112071.965">20065 6106 15144 0 0,'-6'-14'328'0'0,"6"6"72"0"0,-3 2 16 0 0,3-2 15 0 0,0 0-343 0 0,0 2-88 0 0,0-2 0 0 0,0 2 0 0 0,0 0 112 0 0,3 4 8 0 0,-3 2 0 0 0,3-6 0 0 0,0 2-120 0 0,-3 4 0 0 0,7 0 64 0 0,-1-2-4679 0 0,4 4-937 0 0</inkml:trace>
  <inkml:trace contextRef="#ctx0" brushRef="#br3" timeOffset="-111794.094">20272 5923 14368 0 0,'0'0'330'0'0,"0"0"45"0"0,-4 6 362 0 0,-2 28-507 0 0,10 107 1920 0 0,-8-54-1737 0 0,17 77-169 0 0,6-77-441 0 0,-18-84 395 0 0,8 8-5953 0 0,-3-7 118 0 0</inkml:trace>
  <inkml:trace contextRef="#ctx0" brushRef="#br3" timeOffset="-111313.214">20415 5929 11256 0 0,'0'0'256'0'0,"0"0"34"0"0,0 0 21 0 0,0 0-35 0 0,0 0-164 0 0,0 0-19 0 0,0 0 17 0 0,0 0 2 0 0,0 0 2 0 0,0 0 13 0 0,0 0 8 0 0,0 0 1 0 0,0 0-4 0 0,0 0-18 0 0,0 0-8 0 0,0 2-2 0 0,3 3-30 0 0,-2-3-104 0 0,3 3 18 0 0,-3-1 46 0 0,-1-3 137 0 0,0-1 24 0 0,0 0-3 0 0,0 0-4 0 0,0 0-18 0 0,0 0-8 0 0,0 0-2 0 0,0 0 10 0 0,0 0 44 0 0,0 0 11 0 0,0 0 6 0 0,0 0-1 0 0,0 0-4 0 0,0 0-3 0 0,0 0 1 0 0,0 0-8 0 0,0 0-34 0 0,0 0-20 0 0,0 0-2 0 0,0 0-4 0 0,0 0-17 0 0,0 0-10 0 0,0 0-1 0 0,0 0-8 0 0,0 0-34 0 0,0 0-17 0 0,0 0 6 0 0,0 0-1 0 0,0 0 25 0 0,0 0-15 0 0,0 0-11 0 0,0 0-2 0 0,0 0-6 0 0,6 19 343 0 0,-6-18-324 0 0,0 19 368 0 0,3 44-380 0 0,-8 19-60 0 0,-5 19 48 0 0,13 64 228 0 0,11-99-288 0 0,11-42-2554 0 0,-16-22-3883 0 0</inkml:trace>
  <inkml:trace contextRef="#ctx0" brushRef="#br3" timeOffset="-110556.564">20806 6205 15720 0 0,'-5'-1'72'0'0,"1"-1"0"0"0,-1 1 0 0 0,1 0 0 0 0,-1 1 0 0 0,1-1 0 0 0,-1 1 0 0 0,1 0 0 0 0,-1 0 1 0 0,1 0-1 0 0,-1 1 0 0 0,1 0 0 0 0,-1-1 0 0 0,1 2 0 0 0,0-1 0 0 0,-1 0 0 0 0,1 1 1 0 0,0 0-1 0 0,0 0 0 0 0,0 0 0 0 0,0 0 0 0 0,0 1 0 0 0,1 0 0 0 0,-2 1-72 0 0,-10 4 149 0 0,-79 45 811 0 0,34 8-74 0 0,55-32-648 0 0,6-28-123 0 0,-1-1-10 0 0,4 6-1 0 0,0-1-93 0 0,26-8 261 0 0,49-41-1187 0 0,-47 27 750 0 0,-27 14 96 0 0,6 3-25 0 0,5 6 94 0 0,22 41 840 0 0,-36-44-792 0 0,0 0 0 0 0,0 0 0 0 0,1 0 0 0 0,-1-1 0 0 0,1 1 0 0 0,-1-1 0 0 0,1 0 0 0 0,0 0 0 0 0,0 0 0 0 0,0 0 0 0 0,0 0 0 0 0,1-1 0 0 0,-1 1 0 0 0,0-1 0 0 0,1 0 0 0 0,-1 0 0 0 0,1 0 0 0 0,-1-1 0 0 0,1 1 0 0 0,2-1-48 0 0,-2 0 64 0 0,0-1 0 0 0,0 0-1 0 0,-1 0 1 0 0,1 0-1 0 0,-1-1 1 0 0,1 1 0 0 0,-1-1-1 0 0,1 0 1 0 0,-1 0-1 0 0,0 0 1 0 0,0-1 0 0 0,0 1-1 0 0,0-1 1 0 0,-1 1-1 0 0,1-1 1 0 0,0 0 0 0 0,-1 0-1 0 0,0 0 1 0 0,0 0-1 0 0,1-2-63 0 0,1-6-110 0 0,1 0-1 0 0,-2 0 0 0 0,1 0 0 0 0,-2 0 0 0 0,0 0 1 0 0,0-1-1 0 0,-1 1 0 0 0,0-2 111 0 0,7-41-667 0 0,18-202-1380 0 0,-17 194 3185 0 0,-9 62-756 0 0,0 0-26 0 0,0 0-117 0 0,0 0-51 0 0,3 6 136 0 0,-1 2-293 0 0,0 1-1 0 0,0 0 1 0 0,-1 0-1 0 0,0-1 1 0 0,-1 1-1 0 0,1 0 1 0 0,-2 0-1 0 0,1 0 1 0 0,-2 7-31 0 0,0 41 402 0 0,14 115-82 0 0,10-89-320 0 0,7-14-105 0 0,-17-49-3431 0 0,-12-20 2433 0 0</inkml:trace>
  <inkml:trace contextRef="#ctx0" brushRef="#br3" timeOffset="-110250.606">20821 6110 13448 0 0,'13'-6'1458'0'0,"89"8"1419"0"0,110 16-2361 0 0,-167-15-1905 0 0,-23 2-4673 0 0</inkml:trace>
  <inkml:trace contextRef="#ctx0" brushRef="#br3" timeOffset="-81892.662">21319 6275 7792 0 0,'0'0'230'0'0,"0"1"-16"0"0,-27 16 2878 0 0,26-17-2506 0 0,1 0 20 0 0,0 0-30 0 0,-8 8 3265 0 0,18-13-3736 0 0,0 0 1 0 0,-1 0-1 0 0,0-1 1 0 0,0 0-1 0 0,-1-1 1 0 0,0 0-1 0 0,0 0 1 0 0,0-1-1 0 0,-1 0 1 0 0,0 0 0 0 0,-1 0-1 0 0,0-1 1 0 0,4-7-106 0 0,-3 6 34 0 0,-6 9-12 0 0,0 0-1 0 0,0 0 1 0 0,0 0-1 0 0,0 0 1 0 0,0 0-1 0 0,0 0 1 0 0,0 0-1 0 0,-1 0 1 0 0,1 0-1 0 0,0 0 1 0 0,-1 0-1 0 0,1-1 1 0 0,-1 1-1 0 0,1 0 1 0 0,-1 0-1 0 0,0-1 1 0 0,1 1-1 0 0,-1 0 1 0 0,0-1-1 0 0,0 1 1 0 0,0 0 0 0 0,0-1-1 0 0,0 1 1 0 0,0-1-1 0 0,0 1 1 0 0,-1 0-1 0 0,1 0 1 0 0,0-1-1 0 0,-1 1 1 0 0,1 0-1 0 0,-1-1 1 0 0,0 1-1 0 0,1 0 1 0 0,-1 0-1 0 0,0 0 1 0 0,0 0-1 0 0,1 0 1 0 0,-1 0-1 0 0,0 0 1 0 0,0 0-1 0 0,0 0 1 0 0,0 0-1 0 0,0 0 1 0 0,-1 1-1 0 0,1-1 1 0 0,0 0-1 0 0,0 1-21 0 0,-8 0 101 0 0,0 1-1 0 0,0 1 1 0 0,0 0 0 0 0,0 0-1 0 0,1 1 1 0 0,-1 0 0 0 0,1 0-1 0 0,0 1 1 0 0,0 0 0 0 0,0 0-1 0 0,0 1 1 0 0,1 0 0 0 0,-1 0-1 0 0,1 1 1 0 0,1 0 0 0 0,-1 1-1 0 0,1-1 1 0 0,0 1 0 0 0,1 0-1 0 0,-1 1-100 0 0,-20 36 134 0 0,-6 13 68 0 0,32-54-191 0 0,-2 0 8 0 0,0-1 0 0 0,1 1 0 0 0,-1 0 0 0 0,1 0 0 0 0,0 1 0 0 0,0-1 0 0 0,0 0 0 0 0,0 0 1 0 0,1 0-1 0 0,-1 1 0 0 0,1-1 0 0 0,0 0 0 0 0,0 1 0 0 0,0-1 0 0 0,0 0 0 0 0,1 0 0 0 0,-1 1 1 0 0,1-1-1 0 0,0 0 0 0 0,0 0 0 0 0,0 0 0 0 0,0 0 0 0 0,1 0 0 0 0,-1 0 0 0 0,1 0 0 0 0,0 0 1 0 0,0 0-1 0 0,0-1 0 0 0,0 1 0 0 0,0-1 0 0 0,0 1 0 0 0,1-1 0 0 0,-1 0 0 0 0,4 2-19 0 0,4-2-86 0 0,0-1-1 0 0,1 0 1 0 0,-1 0-1 0 0,0-1 1 0 0,1 0-1 0 0,-1-1 1 0 0,1 0-1 0 0,-1-1 1 0 0,0 0-1 0 0,0-1 1 0 0,0 0-1 0 0,0 0 1 0 0,0-1-1 0 0,-1 0 1 0 0,0-1-1 0 0,0 0 1 0 0,0-1 0 0 0,0 0-1 0 0,-1 0 1 0 0,0 0-1 0 0,0-1 1 0 0,0-1-1 0 0,-1 0 87 0 0,63-73-3942 0 0,-7-12 14 0 0,-44 56 3472 0 0,-20 18 5983 0 0,0 18-5156 0 0,-15 7 265 0 0,3 0-464 0 0,0 1-1 0 0,0 1 0 0 0,1 0 1 0 0,0 0-1 0 0,1 1 1 0 0,0 1-1 0 0,0 0-171 0 0,2-2 113 0 0,-22 14 79 0 0,26-17-112 0 0,5 0 11 0 0,3-1-74 0 0,-1 0 0 0 0,1 0 0 0 0,-1 0 0 0 0,1 0 0 0 0,0-1 0 0 0,1 1 0 0 0,-1-1 0 0 0,1 0 0 0 0,-1 0 0 0 0,1 0 0 0 0,0 0 0 0 0,0-1 0 0 0,0 1 0 0 0,0-1 0 0 0,1 0 0 0 0,-1 0 0 0 0,1-1 0 0 0,-1 0 0 0 0,1 1 0 0 0,-1-1 0 0 0,6 0-17 0 0,22 9 56 0 0,31 10-56 0 0,-12-1 344 0 0,-50-19-318 0 0,0 1 0 0 0,0-1 0 0 0,0 0 0 0 0,0 0 0 0 0,-1 1 0 0 0,1-1 0 0 0,0 0 0 0 0,0 1 0 0 0,0-1 0 0 0,0 1 0 0 0,-1-1 0 0 0,1 1 0 0 0,0-1 0 0 0,-1 1 0 0 0,1 0 0 0 0,0-1 0 0 0,-1 1 0 0 0,1 0-1 0 0,-1 0 1 0 0,1-1 0 0 0,-1 1 0 0 0,1 0 0 0 0,-1 0 0 0 0,1 0 0 0 0,-1 0 0 0 0,0-1 0 0 0,0 1 0 0 0,1 0 0 0 0,-1 0 0 0 0,0 0 0 0 0,0 0 0 0 0,0 0 0 0 0,0 0 0 0 0,0 0 0 0 0,0 0 0 0 0,0 0 0 0 0,0-1 0 0 0,0 1 0 0 0,-1 0-1 0 0,1 0 1 0 0,0 0 0 0 0,-1 0 0 0 0,1 0 0 0 0,0 0 0 0 0,-1-1 0 0 0,1 1 0 0 0,-1 0 0 0 0,1 0 0 0 0,-1-1 0 0 0,0 1 0 0 0,0 0-26 0 0,-44 27 360 0 0,13-17-670 0 0,-31 8 244 0 0,20-9-6825 0 0,33-10 251 0 0</inkml:trace>
  <inkml:trace contextRef="#ctx0" brushRef="#br3" timeOffset="-81162.916">22447 6064 15576 0 0,'0'0'356'0'0,"0"0"49"0"0,0 0 20 0 0,-8-11 100 0 0,4 8-433 0 0,-1 1-1 0 0,0 0 1 0 0,1 0-1 0 0,-1 1 1 0 0,0-1-1 0 0,0 1 1 0 0,0 0-1 0 0,0 1 1 0 0,-1-1-1 0 0,1 1 1 0 0,0 0-1 0 0,0 0 1 0 0,0 1-1 0 0,0-1 1 0 0,0 1-1 0 0,0 0 1 0 0,0 1-1 0 0,0-1 1 0 0,0 1-1 0 0,0 0 1 0 0,0 0-1 0 0,1 0 1 0 0,-1 1-1 0 0,1 0 1 0 0,-3 1-92 0 0,-9 4 207 0 0,-2 0 25 0 0,1 1 0 0 0,0 1 1 0 0,1 0-1 0 0,0 1 0 0 0,1 1 0 0 0,-13 13-232 0 0,-15 30 688 0 0,33-15 103 0 0,15-31-699 0 0,-4-8-79 0 0,1 1 0 0 0,-1-1 0 0 0,0 0 0 0 0,1 1 0 0 0,-1-1 0 0 0,1 0 0 0 0,-1 0 0 0 0,1 0 0 0 0,-1 0 0 0 0,1 0 0 0 0,0 0 0 0 0,0 0 1 0 0,0-1-1 0 0,-1 1 0 0 0,1-1 0 0 0,0 1 0 0 0,0-1 0 0 0,0 0 0 0 0,0 0 0 0 0,0 0 0 0 0,0 0 0 0 0,0 0 0 0 0,0 0 0 0 0,-1 0 0 0 0,1 0 0 0 0,0-1-13 0 0,0 1 14 0 0,7-2 20 0 0,0 0 0 0 0,-1 0 0 0 0,0-1-1 0 0,0 0 1 0 0,0-1 0 0 0,0 0 0 0 0,0 0-1 0 0,-1-1 1 0 0,1 0 0 0 0,-1 0 0 0 0,0 0-1 0 0,-1-1 1 0 0,1 0 0 0 0,-1-1 0 0 0,-1 1-1 0 0,4-5-33 0 0,-3 3-21 0 0,0 0 0 0 0,0 0 0 0 0,1 1 0 0 0,0 0-1 0 0,0 1 1 0 0,1-1 0 0 0,-1 1 0 0 0,1 1 0 0 0,1-1 0 0 0,-1 1-1 0 0,1 1 1 0 0,0 0 0 0 0,0 0 0 0 0,0 1 0 0 0,1 0-1 0 0,-1 0 1 0 0,2 1 21 0 0,-8 2 7 0 0,1 1 0 0 0,0-1 1 0 0,-1 1-1 0 0,1 0 0 0 0,-1 0 0 0 0,0 0 0 0 0,1 1 0 0 0,-1-1 0 0 0,0 1 0 0 0,0 0 0 0 0,0 0 0 0 0,0 0 0 0 0,0 0 0 0 0,0 0 0 0 0,0 1 1 0 0,-1-1-1 0 0,1 1 0 0 0,-1 0 0 0 0,0 0 0 0 0,0 0 0 0 0,0 0 0 0 0,0 0 0 0 0,0 0 0 0 0,-1 0 0 0 0,1 1 0 0 0,-1 0-7 0 0,2 2 15 0 0,-1-1 0 0 0,0 1-1 0 0,0 0 1 0 0,-1 0 0 0 0,0 0-1 0 0,0 0 1 0 0,0-1 0 0 0,0 1-1 0 0,-1 0 1 0 0,0 0 0 0 0,-1 0-1 0 0,1 0 1 0 0,-1 0 0 0 0,0 0-1 0 0,-1 0 1 0 0,0 2-15 0 0,-2-3 595 0 0,7-13-453 0 0,7-14-74 0 0,-5 12-73 0 0,1 0 1 0 0,0 0-1 0 0,1 1 0 0 0,0 0 0 0 0,0 1 0 0 0,1-1 1 0 0,0 1-1 0 0,1 1 0 0 0,0-1 0 0 0,0 2 0 0 0,0-1 1 0 0,1 1-1 0 0,0 1 0 0 0,0-1 0 0 0,4 0 5 0 0,-4 3-9 0 0,-7 1 3 0 0,0 1-1 0 0,0 0 0 0 0,1 0 0 0 0,-1 0 0 0 0,0 0 0 0 0,1 0 1 0 0,-1 1-1 0 0,1-1 0 0 0,-1 1 0 0 0,1 0 0 0 0,-1 0 0 0 0,1 0 1 0 0,-1 1-1 0 0,1-1 0 0 0,-1 1 0 0 0,1 0 0 0 0,-1 0 0 0 0,0 0 1 0 0,1 0 6 0 0,0 1 40 0 0,0 0 0 0 0,0 0 0 0 0,0 1 0 0 0,0-1 0 0 0,0 1 0 0 0,-1-1 0 0 0,1 1 1 0 0,-1 0-1 0 0,0 1 0 0 0,0-1 0 0 0,0 0 0 0 0,0 1 0 0 0,-1 0 0 0 0,1-1 0 0 0,-1 1 1 0 0,0 0-1 0 0,0 0 0 0 0,-1 1 0 0 0,1-1 0 0 0,-1 0 0 0 0,1 2-40 0 0,10 62 163 0 0,-3-18-190 0 0,-8-47-68 0 0,-1-1-1 0 0,1 1 1 0 0,0-1-1 0 0,0 1 0 0 0,0-1 1 0 0,0 0-1 0 0,0 1 1 0 0,0-1-1 0 0,1 0 0 0 0,-1 0 1 0 0,1 0-1 0 0,0 0 1 0 0,0 0-1 0 0,-1 0 1 0 0,1-1-1 0 0,0 1 0 0 0,1 0 1 0 0,-1-1-1 0 0,1 1 96 0 0,17 7-6874 0 0,-7-6-267 0 0</inkml:trace>
  <inkml:trace contextRef="#ctx0" brushRef="#br3" timeOffset="-80050.856">23357 5963 10336 0 0,'0'0'233'0'0,"0"0"39"0"0,0 0 15 0 0,6 0 1 0 0,-3-3-171 0 0,27 15 3486 0 0,-24-3-3262 0 0,0 1 0 0 0,-1 0 1 0 0,0 0-1 0 0,-1 1 1 0 0,0-1-1 0 0,0 1 0 0 0,-1 0 1 0 0,0 0-1 0 0,-1 0 1 0 0,-1 0-1 0 0,1 0 0 0 0,-2 1 1 0 0,0-1-1 0 0,0 5-341 0 0,1 16 636 0 0,-2 37 363 0 0,0-69-976 0 0,1 0-1 0 0,0 1 0 0 0,0-1 1 0 0,0 1-1 0 0,0-1 1 0 0,0 1-1 0 0,-1-1 1 0 0,1 0-1 0 0,0 1 1 0 0,0-1-1 0 0,-1 0 1 0 0,1 1-1 0 0,0-1 1 0 0,-1 0-1 0 0,1 1 1 0 0,0-1-1 0 0,-1 0 1 0 0,1 0-1 0 0,0 1 1 0 0,-1-1-1 0 0,1 0 1 0 0,0 0-1 0 0,-1 0 1 0 0,1 1-1 0 0,-1-1 1 0 0,1 0-1 0 0,-1 0 1 0 0,1 0-1 0 0,0 0 1 0 0,-1 0-1 0 0,1 0 1 0 0,-1 0-1 0 0,1 0 1 0 0,-1 0-1 0 0,1 0 1 0 0,-1 0-1 0 0,1 0 1 0 0,0 0-1 0 0,-1 0 1 0 0,1-1-1 0 0,-1 1 1 0 0,1 0-1 0 0,0 0 1 0 0,-1 0-1 0 0,1-1 1 0 0,-1 1-1 0 0,1 0-22 0 0,-2-6-49 0 0,0 0-1 0 0,0 0 1 0 0,1 0-1 0 0,0 0 1 0 0,0 0-1 0 0,0 0 0 0 0,1 0 1 0 0,-1 0-1 0 0,2 0 1 0 0,-1 0-1 0 0,1-1 1 0 0,0 1-1 0 0,0 0 1 0 0,0 0-1 0 0,1 0 0 0 0,0 1 1 0 0,0-1-1 0 0,1-1 50 0 0,-1 0-97 0 0,0 1 0 0 0,1-1-1 0 0,-1 1 1 0 0,1 0 0 0 0,1 0-1 0 0,-1 0 1 0 0,1 0 0 0 0,0 0-1 0 0,0 1 1 0 0,1 0 0 0 0,-1 0-1 0 0,1 0 1 0 0,0 0 0 0 0,0 1-1 0 0,1 0 1 0 0,0 0 0 0 0,-1 0-1 0 0,1 1 1 0 0,1 0 0 0 0,-1 0-1 0 0,2 0 98 0 0,-6 3-1 0 0,0 0 0 0 0,0 0 0 0 0,0 0-1 0 0,0 0 1 0 0,0 1 0 0 0,0-1 0 0 0,0 1-1 0 0,0-1 1 0 0,0 1 0 0 0,0 0-1 0 0,-1 0 1 0 0,1 0 0 0 0,0 0 0 0 0,0 0-1 0 0,-1 0 1 0 0,1 0 0 0 0,0 1 0 0 0,-1-1-1 0 0,1 1 1 0 0,-1-1 0 0 0,0 1-1 0 0,1-1 1 0 0,-1 2 1 0 0,14 11 191 0 0,-11-10-106 0 0,1 1 0 0 0,-1 0 0 0 0,0 0 0 0 0,0 0 0 0 0,0 1 0 0 0,-1-1 0 0 0,0 1 0 0 0,0 0 0 0 0,0 0 0 0 0,-1 0 0 0 0,0 0 0 0 0,0 0 0 0 0,-1 0 0 0 0,1 1 0 0 0,-1-1 0 0 0,0 7-85 0 0,-14 8 957 0 0,-2-35-700 0 0,15 11-238 0 0,0-1-1 0 0,0 1 0 0 0,0-1 0 0 0,0 1 0 0 0,1-1 0 0 0,-1 1 1 0 0,1 0-1 0 0,0-1 0 0 0,0 1 0 0 0,0 0 0 0 0,1 0 1 0 0,-1-1-1 0 0,1 1 0 0 0,-1 0 0 0 0,1 0 0 0 0,0 1 1 0 0,1-2-19 0 0,-1 0-14 0 0,1 0 0 0 0,0 1 1 0 0,-1-1-1 0 0,1 1 1 0 0,0 0-1 0 0,1 0 0 0 0,-1 0 1 0 0,1 0-1 0 0,-1 0 1 0 0,1 1-1 0 0,0-1 0 0 0,0 1 1 0 0,0 0-1 0 0,0 0 1 0 0,0 1-1 0 0,0-1 0 0 0,1 1 1 0 0,-1 0-1 0 0,0 0 1 0 0,5 0 13 0 0,38 21 13 0 0,33 36-88 0 0,-12-32-673 0 0,-38-25-5765 0 0,-18-2-1 0 0</inkml:trace>
  <inkml:trace contextRef="#ctx0" brushRef="#br3" timeOffset="-79161.668">24129 5940 15264 0 0,'0'0'348'0'0,"-7"0"465"0"0,-2 1-576 0 0,0 0 1 0 0,0 1-1 0 0,1 0 1 0 0,-1 0-1 0 0,1 1 1 0 0,-1 0-1 0 0,1 1 1 0 0,0 0-1 0 0,0 0 0 0 0,1 1 1 0 0,-1-1-1 0 0,1 2 1 0 0,0-1-1 0 0,0 1 1 0 0,1 0-1 0 0,0 1 1 0 0,0-1-1 0 0,0 1 1 0 0,1 0-1 0 0,0 1-237 0 0,1-4 17 0 0,1-1 0 0 0,0 1 0 0 0,1 0 0 0 0,-1 0 0 0 0,1 0 1 0 0,-1 0-1 0 0,1 0 0 0 0,1 0 0 0 0,-1 1 0 0 0,0-1 0 0 0,1 1 0 0 0,0 0 0 0 0,0-1 0 0 0,0 1 0 0 0,1 0 0 0 0,0 3-17 0 0,0 18 12 0 0,15-4 143 0 0,-13-21-136 0 0,0 1 0 0 0,0-1 0 0 0,-1 0 0 0 0,1 0 1 0 0,0 0-1 0 0,0 0 0 0 0,1-1 0 0 0,-1 1 0 0 0,0 0 0 0 0,0-1 0 0 0,0 1 0 0 0,0-1 1 0 0,0 0-1 0 0,1 0 0 0 0,-1 0 0 0 0,0 0 0 0 0,0 0 0 0 0,0 0 0 0 0,1-1 0 0 0,-1 1 1 0 0,0-1-1 0 0,0 0 0 0 0,0 1 0 0 0,0-1 0 0 0,0 0 0 0 0,2-1-19 0 0,5-2 58 0 0,73-38 266 0 0,-78 40-313 0 0,-1 0 0 0 0,0 0 0 0 0,1 0 0 0 0,-1-1 0 0 0,0 1 0 0 0,0-1 0 0 0,-1 0 0 0 0,1 0 0 0 0,0 0 1 0 0,-1 0-1 0 0,0-1 0 0 0,0 1 0 0 0,0-1 0 0 0,0 1 0 0 0,0-1 0 0 0,-1 0 0 0 0,1 1 0 0 0,-1-1 0 0 0,0-2-11 0 0,-1-1 18 0 0,-1-1 0 0 0,0 0 0 0 0,-1 1 0 0 0,1-1 0 0 0,-1 1 0 0 0,-1-1 0 0 0,1 1 0 0 0,-1 0 0 0 0,-1 0 0 0 0,1 0 0 0 0,-1 1 0 0 0,-1-2-18 0 0,4 6-3 0 0,0 1 0 0 0,0-1 0 0 0,0 0 0 0 0,0 1-1 0 0,1-1 1 0 0,-1 0 0 0 0,0 0 0 0 0,1 0 0 0 0,0 1-1 0 0,-1-1 1 0 0,1 0 0 0 0,0 0 0 0 0,0 0 0 0 0,0 0-1 0 0,0 0 1 0 0,1 0 0 0 0,-1 1 0 0 0,0-1 0 0 0,1 0-1 0 0,-1 0 1 0 0,1 0 0 0 0,0 1 0 0 0,-1-1 0 0 0,1 0-1 0 0,0 1 1 0 0,0-1 0 0 0,0 0 0 0 0,0 1 0 0 0,0-1-1 0 0,1 1 1 0 0,-1 0 0 0 0,0-1 0 0 0,1 1 0 0 0,-1 0-1 0 0,1 0 1 0 0,-1 0 0 0 0,1 0 0 0 0,0 0 0 0 0,-1 0-1 0 0,1 0 1 0 0,0 1 0 0 0,0-1 0 0 0,-1 1 0 0 0,1-1-1 0 0,0 1 1 0 0,0 0 0 0 0,0-1 0 0 0,0 1 0 0 0,0 0-1 0 0,-1 0 4 0 0,6-2-13 0 0,0 0 1 0 0,1 0-1 0 0,-1 1 0 0 0,0 0 0 0 0,0 0 0 0 0,1 0 0 0 0,-1 1 1 0 0,1 0-1 0 0,-1 1 0 0 0,0 0 0 0 0,1 0 0 0 0,-1 0 0 0 0,0 1 0 0 0,0 0 1 0 0,0 0-1 0 0,0 1 0 0 0,0 0 0 0 0,-1 0 0 0 0,1 1 0 0 0,-1 0 1 0 0,0 0-1 0 0,1 1 13 0 0,0 1 14 0 0,0 0 0 0 0,-1 0 0 0 0,0 1 0 0 0,0 0 0 0 0,0 0 0 0 0,-1 0 1 0 0,0 1-1 0 0,0-1 0 0 0,-1 1 0 0 0,0 1 0 0 0,0-1 0 0 0,-1 0 0 0 0,0 1 1 0 0,-1 0-1 0 0,0 0 0 0 0,0 0 0 0 0,-1 0 0 0 0,0 0 0 0 0,-1 0 0 0 0,1 3-14 0 0,-17 14 472 0 0,15-27-457 0 0,0 0-1 0 0,0 0 1 0 0,0 0-1 0 0,0 0 1 0 0,0-1-1 0 0,0 1 1 0 0,0 0-1 0 0,0-1 1 0 0,1 1-1 0 0,-1 0 1 0 0,0-1-1 0 0,1 1 1 0 0,-1-1-1 0 0,1 1 1 0 0,0-1-1 0 0,-1 1 0 0 0,1-1 1 0 0,0 1-1 0 0,0-1 1 0 0,0 1-1 0 0,0-1 1 0 0,0 1-1 0 0,0-1 1 0 0,1 1-1 0 0,-1-1 1 0 0,0 1-1 0 0,1-1 1 0 0,-1 1-1 0 0,1-2-14 0 0,0-1-16 0 0,0 0 0 0 0,1 0 0 0 0,-1 0 0 0 0,1 0-1 0 0,0 0 1 0 0,0 0 0 0 0,0 0 0 0 0,0 1 0 0 0,1-1-1 0 0,-1 1 1 0 0,1-1 0 0 0,0 1 0 0 0,0 0 0 0 0,1 0 0 0 0,-1 1-1 0 0,0-1 1 0 0,1 0 0 0 0,0 1 0 0 0,-1 0 0 0 0,1 0-1 0 0,0 0 1 0 0,2 0 16 0 0,64-6-236 0 0,-1 24 152 0 0,-41-8 84 0 0,-24-6-1 0 0,0-1 0 0 0,1 1 1 0 0,-1-1-1 0 0,0 0 0 0 0,0 0 1 0 0,0-1-1 0 0,1 1 0 0 0,-1-1 0 0 0,0 0 1 0 0,1 0-1 0 0,-1 0 0 0 0,0-1 0 0 0,1 0 1 0 0,-1 0 0 0 0,-1 1-16 0 0,49-30 282 0 0,-50 27-254 0 0,0 0 0 0 0,1 0 0 0 0,-1 0 0 0 0,0-1-1 0 0,0 1 1 0 0,-1 0 0 0 0,1-1 0 0 0,-1 0 0 0 0,0 1 0 0 0,1-1-1 0 0,-2 0 1 0 0,1 0 0 0 0,0 1 0 0 0,-1-1 0 0 0,0 0-1 0 0,0 0 1 0 0,0 0 0 0 0,0 0 0 0 0,0 1 0 0 0,-1-1 0 0 0,0 0-1 0 0,0 0 1 0 0,0-1-12 0 0,0 5 7 0 0,0-1 0 0 0,0 1-1 0 0,0-1 1 0 0,0 1-1 0 0,0-1 1 0 0,0 1 0 0 0,0 0-1 0 0,0 0 1 0 0,0-1 0 0 0,0 1-1 0 0,0 0 1 0 0,0 0-1 0 0,0 0 1 0 0,0 0 0 0 0,0 0-1 0 0,0 1 1 0 0,0-1 0 0 0,0 0-1 0 0,0 0 1 0 0,0 1-1 0 0,0-1 1 0 0,0 0 0 0 0,0 1-1 0 0,0-1 1 0 0,0 1 0 0 0,0-1-1 0 0,0 1 1 0 0,0 0 0 0 0,1-1-1 0 0,-1 1 1 0 0,0 0-1 0 0,0 0 1 0 0,1-1 0 0 0,-1 1-1 0 0,0 1-6 0 0,-2 2 15 0 0,0 0-1 0 0,1 0 0 0 0,-1 0 0 0 0,1 1 0 0 0,0-1 1 0 0,1 1-1 0 0,-1-1 0 0 0,1 1 0 0 0,-1-1 1 0 0,1 1-1 0 0,1 0 0 0 0,-1 0 0 0 0,1 0 0 0 0,0-1 1 0 0,0 1-1 0 0,0 0 0 0 0,1 0 0 0 0,-1 0 1 0 0,1 0-1 0 0,0-1 0 0 0,1 1 0 0 0,-1-1 0 0 0,1 1 1 0 0,0-1-1 0 0,0 1 0 0 0,0-1 0 0 0,3 3-14 0 0,37 52 15 0 0,-36-54 3 0 0,0-1 0 0 0,1 1 0 0 0,0-2 0 0 0,0 1 0 0 0,0-1 0 0 0,0 0 0 0 0,0 0-1 0 0,1-1 1 0 0,-1 0 0 0 0,1 0 0 0 0,0-1-18 0 0,38 5-364 0 0,-19-4-6120 0 0,-7 1-1023 0 0</inkml:trace>
  <inkml:trace contextRef="#ctx0" brushRef="#br3" timeOffset="-78554.581">18881 7004 15080 0 0,'0'0'440'0'0,"0"0"-6"0"0,1 1-278 0 0,6 12 116 0 0,-1-1 0 0 0,-1 1 0 0 0,0 0 1 0 0,-1 0-1 0 0,-1 0 0 0 0,0 1 0 0 0,0-1 0 0 0,-1 1 0 0 0,-1 0 0 0 0,-1 9-272 0 0,8 40 1079 0 0,4 76-270 0 0,-19-114-1099 0 0,1-16-5311 0 0,1-3-771 0 0</inkml:trace>
  <inkml:trace contextRef="#ctx0" brushRef="#br3" timeOffset="-77316.992">18732 7151 14840 0 0,'0'0'432'0'0,"0"0"-4"0"0,15-3 137 0 0,177 23 1620 0 0,-136-35-2121 0 0,5-24-1789 0 0,-7-31-1823 0 0,-39 33 3873 0 0,-15 36 198 0 0,0 1 21 0 0,0 0 9 0 0,0 21 1684 0 0,-15 125 414 0 0,15-62-2110 0 0,1-69-386 0 0,-1-13-116 0 0,0 0 0 0 0,0 0 0 0 0,0 0 0 0 0,0 0 1 0 0,0 0-1 0 0,0 0 0 0 0,1 0 0 0 0,-1 0 0 0 0,1 0 0 0 0,-1 0 1 0 0,1 0-1 0 0,0 0 0 0 0,0-1 0 0 0,0 1 0 0 0,0 0 0 0 0,0 0 1 0 0,0-1-1 0 0,1 1 0 0 0,-1 0 0 0 0,0-1 0 0 0,1 0 0 0 0,0 1-39 0 0,-1-1 84 0 0,6-2 208 0 0,55-43 41 0 0,-11 3-743 0 0,-47 39 361 0 0,0 0 0 0 0,0 0 0 0 0,0 1 1 0 0,0-1-1 0 0,0 1 0 0 0,0 0 0 0 0,1 0 0 0 0,-1 0 0 0 0,0 1 1 0 0,1 0-1 0 0,-1-1 0 0 0,0 1 0 0 0,1 1 0 0 0,-1-1 0 0 0,0 1 0 0 0,1 0 1 0 0,-1-1-1 0 0,0 2 0 0 0,0-1 0 0 0,0 1 0 0 0,0-1 0 0 0,3 2 49 0 0,21 15 13 0 0,-23-14-19 0 0,1-1-1 0 0,0 1 0 0 0,-1-1 0 0 0,1 0 0 0 0,0 0 0 0 0,1 0 0 0 0,-1-1 1 0 0,0 0-1 0 0,1 0 0 0 0,-1-1 0 0 0,1 0 0 0 0,3 0 7 0 0,95-15-338 0 0,-98 12 92 0 0,-1-1 0 0 0,1 1 1 0 0,-1-1-1 0 0,1 0 0 0 0,-1-1 0 0 0,0 1 1 0 0,0-1-1 0 0,-1 0 0 0 0,1-1 1 0 0,-1 1-1 0 0,0-1 0 0 0,0 0 0 0 0,-1-1 1 0 0,1 1-1 0 0,-1-1 0 0 0,0 0 0 0 0,-1 0 1 0 0,1 0-1 0 0,-1 0 0 0 0,0-1 1 0 0,0-2 245 0 0,-1 4-42 0 0,-1 0 1 0 0,0-1-1 0 0,0 1 1 0 0,0 0-1 0 0,0-1 1 0 0,-1 1-1 0 0,0 0 1 0 0,0-1 0 0 0,-1 1-1 0 0,1 0 1 0 0,-1 0-1 0 0,-1-2 42 0 0,1 5 95 0 0,0 1 0 0 0,-1-1 0 0 0,1 1-1 0 0,-1-1 1 0 0,1 1 0 0 0,-1 0 0 0 0,0 0 0 0 0,1 0 0 0 0,-1 0-1 0 0,0 0 1 0 0,0 0 0 0 0,0 0 0 0 0,0 1 0 0 0,0-1-1 0 0,0 1 1 0 0,0-1 0 0 0,0 1 0 0 0,0 0 0 0 0,0 0 0 0 0,0-1-1 0 0,0 2 1 0 0,0-1 0 0 0,0 0 0 0 0,0 0 0 0 0,0 1-1 0 0,-1-1-94 0 0,-3 2 116 0 0,0 1 0 0 0,0-1 0 0 0,0 1-1 0 0,0 0 1 0 0,0 0 0 0 0,1 1 0 0 0,-1 0-1 0 0,1 0 1 0 0,0 0 0 0 0,0 1 0 0 0,1-1-1 0 0,-1 1 1 0 0,1 0 0 0 0,0 0 0 0 0,1 1-1 0 0,-1-1 1 0 0,1 1 0 0 0,0 0 0 0 0,0 0-1 0 0,1 0 1 0 0,0 0 0 0 0,0 0 0 0 0,0 1-1 0 0,1-1 1 0 0,0 1 0 0 0,0-1 0 0 0,0 6-116 0 0,6 20 298 0 0,-4-30-168 0 0,11 6 268 0 0,-7-8-369 0 0,1 0 0 0 0,-1-1 0 0 0,0 1-1 0 0,1-1 1 0 0,-1-1 0 0 0,0 1-1 0 0,0-1 1 0 0,0 1 0 0 0,0-1 0 0 0,0-1-1 0 0,0 1 1 0 0,0-1 0 0 0,-1 0 0 0 0,1 0-1 0 0,-1 0 1 0 0,0-1 0 0 0,0 1-1 0 0,0-1 1 0 0,0 0 0 0 0,-1 0 0 0 0,0-1-1 0 0,1 1 1 0 0,-2-1 0 0 0,2-1-29 0 0,2-1 62 0 0,29-35 66 0 0,-20 36-685 0 0,5 14 530 0 0,-17-4 28 0 0,-1-1 0 0 0,1 0 0 0 0,-1 1 0 0 0,0 0 0 0 0,0-1 0 0 0,0 1 0 0 0,-1 0-1 0 0,1 0 1 0 0,-1 0 0 0 0,0 0 0 0 0,0 0 0 0 0,0 1 0 0 0,-1-1 0 0 0,1 1-1 0 0,16 46 547 0 0,-12-39-540 0 0,9-1 278 0 0,-11-12-266 0 0,0 0-1 0 0,-1 1 1 0 0,1-1-1 0 0,0 0 1 0 0,-1 0-1 0 0,1 0 0 0 0,-1-1 1 0 0,1 1-1 0 0,-1-1 1 0 0,1 1-1 0 0,-1-1 1 0 0,0 0-1 0 0,0 0 1 0 0,0 0-1 0 0,0 0 1 0 0,0 0-1 0 0,0 0 0 0 0,-1-1 1 0 0,1 1-1 0 0,-1 0 1 0 0,0-1-1 0 0,1 1 1 0 0,-1-1-19 0 0,6-8 22 0 0,66-97-233 0 0,-42 84 142 0 0,-30 24 69 0 0,-1 0-1 0 0,1-1 1 0 0,0 1 0 0 0,-1 0 0 0 0,1-1-1 0 0,0 1 1 0 0,0 0 0 0 0,-1 0 0 0 0,1 0 0 0 0,0 0-1 0 0,0 0 1 0 0,-1 0 0 0 0,1 0 0 0 0,0 0-1 0 0,0 0 1 0 0,0 0 0 0 0,-1 0 0 0 0,1 0-1 0 0,0 1 1 0 0,0-1 0 0 0,-1 0 0 0 0,1 0-1 0 0,0 1 1 0 0,-1-1 0 0 0,1 1 0 0 0,0-1-1 0 0,-1 0 1 0 0,1 1 0 0 0,-1-1 0 0 0,1 1-1 0 0,0 0 1 0 0,-1-1 0 0 0,0 1 0 0 0,1-1-1 0 0,-1 1 1 0 0,1 0 0 0 0,-1-1 0 0 0,0 1-1 0 0,1 0 1 0 0,-1 0 0 0 0,0-1 0 0 0,0 1-1 0 0,1 0 1 0 0,-1 0 0 0 0,1 1 0 0 0,34 122 152 0 0,-35-117-68 0 0,0-5 27 0 0,0-2-19 0 0,0 0-11 0 0,0 0-3 0 0,0 0-12 0 0,0 0-2 0 0,0 0 0 0 0,0 0 16 0 0,0 0 68 0 0,8-15 370 0 0,73-98-424 0 0,-79 111-97 0 0,-1 1 0 0 0,0 0 0 0 0,1-1-1 0 0,-1 1 1 0 0,1 0 0 0 0,-1 0 0 0 0,1 0-1 0 0,0 0 1 0 0,-1 0 0 0 0,1 0 0 0 0,0 0-1 0 0,0 1 1 0 0,-1-1 0 0 0,1 0 0 0 0,0 1-1 0 0,0 0 1 0 0,0-1 0 0 0,0 1 0 0 0,0 0-1 0 0,0 0 1 0 0,0 0 0 0 0,0 0 0 0 0,0 1-1 0 0,-1-1 1 0 0,1 0 0 0 0,0 1 0 0 0,0-1-1 0 0,0 1 1 0 0,0 0 0 0 0,-1 0 0 0 0,1-1-1 0 0,0 2 4 0 0,61 54 97 0 0,-35-25-138 0 0,-5-6-175 0 0,-11-11-1242 0 0,2 0-4138 0 0,-2-2-1645 0 0</inkml:trace>
  <inkml:trace contextRef="#ctx0" brushRef="#br3" timeOffset="-76463.1">21088 6959 11720 0 0,'-9'-1'152'0'0,"0"-1"0"0"0,-1 1 0 0 0,1 1 0 0 0,0 0 0 0 0,-1 0 1 0 0,1 1-1 0 0,0 0 0 0 0,-1 0 0 0 0,1 1 0 0 0,0 0 0 0 0,0 1 1 0 0,-5 2-153 0 0,3-2 376 0 0,-69 48 2797 0 0,73-46-2942 0 0,0 1-1 0 0,0 1 0 0 0,0-1 0 0 0,1 1 0 0 0,0 1 0 0 0,0-1 0 0 0,1 1 0 0 0,0 0 0 0 0,0 0 0 0 0,1 0 0 0 0,0 1 0 0 0,1-1 0 0 0,0 1 0 0 0,0 0 0 0 0,-1 8-230 0 0,3-14 82 0 0,1 0-1 0 0,0 0 0 0 0,1 0 1 0 0,-1 0-1 0 0,0 0 1 0 0,1 1-1 0 0,0-1 1 0 0,-1 0-1 0 0,1 0 1 0 0,1-1-1 0 0,-1 1 1 0 0,0 0-1 0 0,1 0 0 0 0,-1 0 1 0 0,1-1-1 0 0,0 1 1 0 0,0-1-1 0 0,0 0 1 0 0,0 1-1 0 0,0-1 1 0 0,1 0-82 0 0,-1 0 27 0 0,1 0 1 0 0,0-1-1 0 0,-1 1 1 0 0,1-1-1 0 0,0 0 0 0 0,0 0 1 0 0,0 0-1 0 0,0 0 1 0 0,0 0-1 0 0,0-1 1 0 0,0 1-1 0 0,0-1 1 0 0,1 0-1 0 0,-1 0 1 0 0,0 0-1 0 0,0 0 1 0 0,0-1-1 0 0,0 1 1 0 0,0-1-1 0 0,0 0 0 0 0,0 1 1 0 0,0-2-1 0 0,0 1 1 0 0,0 0-1 0 0,0-1 1 0 0,-1 1-1 0 0,1-1 1 0 0,0 0-1 0 0,-1 1 1 0 0,1-1-1 0 0,-1-1 1 0 0,0 1-1 0 0,0 0 1 0 0,0 0-1 0 0,2-3-27 0 0,5-7-133 0 0,0 0 1 0 0,-1 0-1 0 0,0-1 1 0 0,-1 0-1 0 0,-1 0 1 0 0,0-1-1 0 0,0 0 1 0 0,-2 0-1 0 0,1 0 1 0 0,0-7 132 0 0,23-60-1068 0 0,-3 44 760 0 0,-6 51 137 0 0,16 62 312 0 0,-7 45 397 0 0,-19-68 166 0 0,-5-22 100 0 0,-3-30-658 0 0,-1-1-2 0 0,0 0-2 0 0,0 0-12 0 0,-8-4 254 0 0,5-1-363 0 0,1-1 1 0 0,1 1-1 0 0,-1 0 0 0 0,1 0 0 0 0,-1-1 0 0 0,2 1 0 0 0,-1 0 0 0 0,0-1 0 0 0,1 1 1 0 0,0-1-1 0 0,1 1 0 0 0,-1-1 0 0 0,1 1 0 0 0,0-1 0 0 0,0 1 0 0 0,1 0 0 0 0,1-5-21 0 0,2-13-191 0 0,-3 15 124 0 0,1 0-1 0 0,0 0 0 0 0,0 0 1 0 0,1 1-1 0 0,0-1 0 0 0,0 1 1 0 0,1 0-1 0 0,0 0 1 0 0,0 1-1 0 0,1-1 0 0 0,1-1 68 0 0,-4 6-17 0 0,-2 1 1 0 0,0 0 0 0 0,0 0 0 0 0,1 0 0 0 0,-1 0 0 0 0,0 0 0 0 0,1 1 0 0 0,-1-1 1 0 0,1 0-1 0 0,-1 1 0 0 0,1-1 0 0 0,-1 1 0 0 0,1-1 0 0 0,-1 1 0 0 0,1 0 0 0 0,-1 0 0 0 0,1 0 0 0 0,-1 0 0 0 0,1 0 0 0 0,0 0 0 0 0,-1 0 0 0 0,1 0 0 0 0,-1 1 0 0 0,1-1 0 0 0,-1 0 0 0 0,1 1 0 0 0,0 0 16 0 0,2 0-3 0 0,0 1 0 0 0,-1-1 0 0 0,1 1 0 0 0,0 0 0 0 0,-1 0 0 0 0,1 1 0 0 0,-1-1 0 0 0,0 1 0 0 0,0 0 0 0 0,0 0 0 0 0,0 0 0 0 0,0 0 0 0 0,-1 0 0 0 0,1 1 0 0 0,-1-1 0 0 0,0 1 0 0 0,0-1 0 0 0,0 1 0 0 0,0 0 0 0 0,0 3 3 0 0,12 18-4 0 0,2 3 9 0 0,-15-24-2 0 0,1 0 1 0 0,0 0-1 0 0,0-1 1 0 0,0 1 0 0 0,1 0-1 0 0,-1-1 1 0 0,1 0 0 0 0,0 1-1 0 0,0-1 1 0 0,0 0 0 0 0,0 0-1 0 0,1-1 1 0 0,-1 1-1 0 0,1-1 1 0 0,-1 0 0 0 0,1 0-1 0 0,0 0 1 0 0,0 0 0 0 0,4 1-4 0 0,-1-3 21 0 0,0 0 1 0 0,0 0-1 0 0,0-1 1 0 0,0 1-1 0 0,0-2 1 0 0,0 1-1 0 0,0-1 1 0 0,0 0-1 0 0,0-1 1 0 0,0 1-1 0 0,-1-1 1 0 0,0-1 0 0 0,1 1-1 0 0,-1-1 1 0 0,-1 0-1 0 0,1 0 1 0 0,0-1-1 0 0,-1 0 1 0 0,3-3-22 0 0,19-12 45 0 0,22-23 29 0 0,-23-22 20 0 0,-25 63-94 0 0,0-1-1 0 0,-1 0 0 0 0,1 0 0 0 0,-1 1 1 0 0,0-1-1 0 0,0 0 0 0 0,0 1 1 0 0,0-1-1 0 0,0 0 0 0 0,-1 0 0 0 0,1 1 1 0 0,-1-1-1 0 0,0 0 0 0 0,0 1 0 0 0,0-1 1 0 0,0 1-1 0 0,0-1 0 0 0,0 1 1 0 0,-1 0-1 0 0,1-1 0 0 0,-1 1 0 0 0,0 0 1 0 0,0 0-1 0 0,1 0 0 0 0,-1 0 1 0 0,0 0-1 0 0,-1 1 0 0 0,1-1 0 0 0,0 0 1 0 0,0 1-1 0 0,-1 0 0 0 0,1-1 1 0 0,-1 1-1 0 0,1 0 0 0 0,-1 1 0 0 0,0-1 1 0 0,0 0 0 0 0,0 2 24 0 0,0 0 1 0 0,0 0 0 0 0,1 0-1 0 0,-1 0 1 0 0,0 1 0 0 0,1-1-1 0 0,-1 1 1 0 0,1-1 0 0 0,-1 1-1 0 0,1 0 1 0 0,0 0 0 0 0,0 0-1 0 0,-1 1 1 0 0,2-1 0 0 0,-1 0-1 0 0,-1 2-24 0 0,-1 1-3 0 0,0 0-1 0 0,0 1 0 0 0,1-1 1 0 0,0 1-1 0 0,0 0 0 0 0,0 0 1 0 0,1 0-1 0 0,0 0 1 0 0,0 1-1 0 0,0-1 0 0 0,1 0 1 0 0,0 1-1 0 0,0 0 0 0 0,1-1 1 0 0,-1 1-1 0 0,1-1 0 0 0,1 1 1 0 0,0-1-1 0 0,-1 1 1 0 0,2-1-1 0 0,-1 1 0 0 0,3 4 4 0 0,-3-7 5 0 0,2 0-1 0 0,-1 0 1 0 0,0-1 0 0 0,1 1-1 0 0,0 0 1 0 0,0-1-1 0 0,0 0 1 0 0,0 0 0 0 0,1 0-1 0 0,-1 0 1 0 0,1 0-1 0 0,0 0 1 0 0,-1-1 0 0 0,1 0-1 0 0,0 0 1 0 0,1 0-1 0 0,-1 0 1 0 0,2 0-5 0 0,103 17-275 0 0,-61-19-6338 0 0,-22-2-517 0 0</inkml:trace>
  <inkml:trace contextRef="#ctx0" brushRef="#br3" timeOffset="-75534.953">22240 6793 13072 0 0,'5'5'3007'0'0,"6"42"-1471"0"0,-14 128 1592 0 0,3-175-3048 0 0,0 0 0 0 0,0 0 0 0 0,0 0 0 0 0,0 0 0 0 0,0 0-1 0 0,6-19-400 0 0,-3 8 157 0 0,1-1 1 0 0,0 1-1 0 0,0 0 1 0 0,1 0-1 0 0,1 1 1 0 0,0 0-1 0 0,0 0 1 0 0,1 0 0 0 0,0 0-1 0 0,1 1 1 0 0,0 1-1 0 0,0-1 1 0 0,1 1-1 0 0,0 1 1 0 0,2-1 163 0 0,-10 7 10 0 0,1-1 1 0 0,0 1-1 0 0,0 0 1 0 0,0 1 0 0 0,0-1-1 0 0,0 0 1 0 0,1 0-1 0 0,-1 1 1 0 0,0 0-1 0 0,0-1 1 0 0,0 1-1 0 0,0 0 1 0 0,1 0 0 0 0,-1 0-1 0 0,0 0 1 0 0,0 0-1 0 0,0 1 1 0 0,1-1-1 0 0,-1 1 1 0 0,0-1 0 0 0,0 1-1 0 0,0 0 1 0 0,0 0-1 0 0,0 0 1 0 0,0 0-1 0 0,0 0 1 0 0,0 0-1 0 0,-1 1 1 0 0,1-1 0 0 0,0 1-1 0 0,-1-1 1 0 0,1 1-1 0 0,-1 0 1 0 0,1-1-1 0 0,-1 1 1 0 0,0 0 0 0 0,0 0-1 0 0,1 1-10 0 0,2 5 168 0 0,-1 1 0 0 0,1-1-1 0 0,-1 1 1 0 0,-1-1 0 0 0,0 1 0 0 0,0 0 0 0 0,-1 0-1 0 0,0 0 1 0 0,0 0 0 0 0,-1 0 0 0 0,0 0 0 0 0,-1 0-1 0 0,0 1-167 0 0,-5 23 560 0 0,6-32-437 0 0,0-1-22 0 0,0 0-6 0 0,0 0-6 0 0,0 0 1 0 0,0 0 6 0 0,0 0 6 0 0,0 0 2 0 0,-3-12 168 0 0,76-89-48 0 0,-69 96-231 0 0,1 0 0 0 0,-1 0 0 0 0,1 1-1 0 0,0 0 1 0 0,0 0 0 0 0,0 0 0 0 0,1 0-1 0 0,-1 1 1 0 0,1 0 0 0 0,0 0 0 0 0,0 1-1 0 0,0-1 1 0 0,0 1 0 0 0,0 1 0 0 0,1-1-1 0 0,-1 1 1 0 0,1 0 0 0 0,-1 0 0 0 0,0 1 0 0 0,1 0-1 0 0,1 0 8 0 0,1 3-55 0 0,0-1 1 0 0,0 2-1 0 0,0-1 0 0 0,-1 1 0 0 0,1 0 0 0 0,-1 1 0 0 0,0 0 1 0 0,0 1-1 0 0,0-1 0 0 0,-1 1 0 0 0,0 1 0 0 0,0-1 0 0 0,5 8 55 0 0,73 51-1117 0 0,-70-57-379 0 0,-2-3-66 0 0</inkml:trace>
  <inkml:trace contextRef="#ctx0" brushRef="#br3" timeOffset="-75144.2">23164 6880 13760 0 0,'-6'-17'1388'0'0,"5"16"-1256"0"0,-1-1 0 0 0,0 1 0 0 0,0 0 1 0 0,0 0-1 0 0,0 0 0 0 0,0 0 1 0 0,0 0-1 0 0,0 0 0 0 0,0 0 0 0 0,0 1 1 0 0,0-1-1 0 0,0 1 0 0 0,0-1 1 0 0,-1 1-1 0 0,1 0 0 0 0,0 0 1 0 0,0 0-1 0 0,0 0 0 0 0,-1 0 0 0 0,1 1 1 0 0,0-1-1 0 0,0 1 0 0 0,0-1 1 0 0,0 1-1 0 0,0 0 0 0 0,0 0 0 0 0,0 0 1 0 0,0 0-1 0 0,0 0 0 0 0,0 0 1 0 0,0 1-1 0 0,0-1 0 0 0,1 1 0 0 0,-1-1 1 0 0,1 1-1 0 0,-1 0-132 0 0,-4 3 92 0 0,1 1 0 0 0,0 0 0 0 0,0 0 0 0 0,0 1 0 0 0,1-1 0 0 0,-1 1 1 0 0,2 0-1 0 0,-1 0 0 0 0,1 1 0 0 0,0-1 0 0 0,1 1 0 0 0,0-1 0 0 0,0 1 0 0 0,0 0 0 0 0,1 0 0 0 0,0-1 0 0 0,1 1 0 0 0,0 0 0 0 0,0 0 0 0 0,1 2-92 0 0,-1-8 15 0 0,1 0-1 0 0,-1 1 1 0 0,1-1-1 0 0,0 0 0 0 0,0 0 1 0 0,0 0-1 0 0,0 0 1 0 0,1 0-1 0 0,-1 0 0 0 0,0 0 1 0 0,1 0-1 0 0,-1 0 1 0 0,1-1-1 0 0,0 1 0 0 0,0 0 1 0 0,-1-1-1 0 0,1 0 1 0 0,0 1-1 0 0,0-1 0 0 0,0 0 1 0 0,1 0-1 0 0,-1 0 1 0 0,0 0-1 0 0,0-1 0 0 0,0 1 1 0 0,1-1-1 0 0,-1 1 1 0 0,0-1-1 0 0,1 0 0 0 0,-1 1 1 0 0,0-1-1 0 0,1-1 1 0 0,-1 1-1 0 0,0 0 0 0 0,1 0 1 0 0,-1-1-1 0 0,0 0 1 0 0,1 1-1 0 0,-1-1 0 0 0,0 0 1 0 0,0 0-1 0 0,0 0 1 0 0,0 0-1 0 0,0 0 0 0 0,1-1-14 0 0,3-2 19 0 0,0-1-1 0 0,0 1 0 0 0,0-1 0 0 0,-1-1 0 0 0,0 1 0 0 0,0-1 1 0 0,0 0-1 0 0,0 0 0 0 0,-1 0 0 0 0,0 0 0 0 0,-1-1 1 0 0,1 0-1 0 0,-1 0 0 0 0,0 0 0 0 0,-1 0 0 0 0,0 0 1 0 0,0-1-1 0 0,0 1 0 0 0,-1 0 0 0 0,0-1 0 0 0,-1 0 1 0 0,0 1-1 0 0,0-1 0 0 0,0 1 0 0 0,-1-1 0 0 0,0 1 0 0 0,-1-1 1 0 0,-1-5-19 0 0,2 9 2 0 0,1-1 1 0 0,-1 1 0 0 0,-1-1 0 0 0,1 1 0 0 0,0 0-1 0 0,-1 0 1 0 0,0-1 0 0 0,0 1 0 0 0,0 0 0 0 0,-1 1-1 0 0,1-1 1 0 0,-1 0 0 0 0,0 1 0 0 0,0-1 0 0 0,0 1-1 0 0,-1 0 1 0 0,1 0 0 0 0,-1 0 0 0 0,0 1 0 0 0,0-1-3 0 0,1 1-28 0 0,1 1 1 0 0,-1-1-1 0 0,0 1 1 0 0,1 0-1 0 0,-1 0 1 0 0,0 0-1 0 0,0 1 1 0 0,0-1-1 0 0,0 0 0 0 0,0 1 1 0 0,1 0-1 0 0,-1 0 1 0 0,0 0-1 0 0,0 0 1 0 0,0 0-1 0 0,0 1 1 0 0,0-1-1 0 0,0 1 1 0 0,0 0-1 0 0,0 0 1 0 0,1 0-1 0 0,-3 1 28 0 0,-27 21-2582 0 0,26-18 1276 0 0</inkml:trace>
  <inkml:trace contextRef="#ctx0" brushRef="#br3" timeOffset="-74448.582">23582 6773 15704 0 0,'-3'-1'101'0'0,"0"-1"1"0"0,0 1 0 0 0,-1 1 0 0 0,1-1 0 0 0,-1 0-1 0 0,1 1 1 0 0,0 0 0 0 0,-1 0 0 0 0,1 0 0 0 0,-1 0 0 0 0,1 0-1 0 0,-1 1 1 0 0,1 0 0 0 0,0-1 0 0 0,-1 1 0 0 0,1 1-1 0 0,0-1 1 0 0,0 0 0 0 0,-1 1 0 0 0,0 0-102 0 0,-13 4 347 0 0,0 0-205 0 0,1 0 0 0 0,0 2 0 0 0,0 0 0 0 0,0 1 0 0 0,1 1 0 0 0,0 0-1 0 0,1 1 1 0 0,0 0 0 0 0,1 2 0 0 0,-3 2-142 0 0,-38 66 73 0 0,54-80-45 0 0,-1 0-1 0 0,0 0 0 0 0,1 0 0 0 0,-1 0 0 0 0,1 0 0 0 0,0 0 0 0 0,-1 1 0 0 0,1-1 0 0 0,0 0 0 0 0,-1 0 1 0 0,1 0-1 0 0,0 0 0 0 0,0 0 0 0 0,0 1 0 0 0,0-1 0 0 0,0 0 0 0 0,0 0 0 0 0,1 0 0 0 0,-1 0 0 0 0,0 1 1 0 0,0-1-1 0 0,1 0 0 0 0,-1 0 0 0 0,1 0 0 0 0,-1 0 0 0 0,1 0 0 0 0,-1 0 0 0 0,1 0 0 0 0,0 0 0 0 0,0 0 1 0 0,-1 0-1 0 0,1-1 0 0 0,0 1 0 0 0,0 0 0 0 0,0 0 0 0 0,0-1 0 0 0,0 1 0 0 0,0 0 0 0 0,0-1 1 0 0,0 1-1 0 0,0-1 0 0 0,0 1 0 0 0,0-1 0 0 0,0 0 0 0 0,0 0 0 0 0,1 1 0 0 0,-1-1 0 0 0,0 0 0 0 0,0 0 1 0 0,0 0-1 0 0,0 0 0 0 0,1 0 0 0 0,-1 0 0 0 0,0 0 0 0 0,0-1 0 0 0,0 1 0 0 0,0 0 0 0 0,0-1 0 0 0,1 1 1 0 0,-1-1-1 0 0,0 1-27 0 0,14-6 68 0 0,-1 0 1 0 0,0-1-1 0 0,0 0 1 0 0,0-2-1 0 0,-1 1 1 0 0,-1-1-1 0 0,1-1 1 0 0,-1-1-1 0 0,-1 1 1 0 0,0-2 0 0 0,0 1-1 0 0,-1-2 1 0 0,-1 1-1 0 0,0-1 1 0 0,5-12-69 0 0,25-93 106 0 0,-11-37-378 0 0,-25 107 424 0 0,-12 54 30 0 0,-36 140-244 0 0,42-133 66 0 0,1 0-1 0 0,0 0 1 0 0,0 0 0 0 0,2 1-1 0 0,-1-1 1 0 0,2 0-1 0 0,0 0 1 0 0,0 0-1 0 0,1 1 1 0 0,1-2-1 0 0,0 1 1 0 0,1 0 0 0 0,0 0-1 0 0,1-1 1 0 0,1 1-4 0 0,-4-9 10 0 0,1 0 0 0 0,-1-1 1 0 0,1 1-1 0 0,0-1 0 0 0,0 0 0 0 0,0 0 1 0 0,0 0-1 0 0,1 0 0 0 0,-1-1 1 0 0,1 1-1 0 0,0-1 0 0 0,-1 0 0 0 0,1 0 1 0 0,0 0-1 0 0,0-1 0 0 0,0 1 1 0 0,1-1-1 0 0,-1 0 0 0 0,0 0 1 0 0,0-1-1 0 0,1 1 0 0 0,-1-1 0 0 0,1 0 1 0 0,-1 0-1 0 0,4-1-10 0 0,3 1 24 0 0,-1-2 0 0 0,1 1 0 0 0,-1-2 1 0 0,0 1-1 0 0,0-1 0 0 0,0-1 0 0 0,0 0 0 0 0,0 0 0 0 0,-1-1 0 0 0,2-1-24 0 0,44-43-69 0 0,-10-30-582 0 0,-35 40 156 0 0,-10 38 485 0 0,0 0 0 0 0,1 0-1 0 0,-1 1 1 0 0,0-1 0 0 0,0 0 0 0 0,0 0-1 0 0,0 0 1 0 0,0 0 0 0 0,0 0 0 0 0,0 0-1 0 0,0 0 1 0 0,0 1 0 0 0,0-1 0 0 0,-1 0-1 0 0,1 0 1 0 0,0 0 0 0 0,-1 0 0 0 0,1 1-1 0 0,0-1 1 0 0,-1 0 0 0 0,1 0 0 0 0,-1 1-1 0 0,1-1 1 0 0,-1 0 0 0 0,0 0 0 0 0,1 1-1 0 0,-1-1 1 0 0,0 1 0 0 0,1-1 0 0 0,-1 1-1 0 0,0-1 1 0 0,1 1 0 0 0,-1-1 0 0 0,0 1-1 0 0,0 0 1 0 0,0-1 0 0 0,0 1 0 0 0,1 0-1 0 0,-1 0 1 0 0,-1-1 10 0 0,-1 3-7 0 0,-1-1 1 0 0,1 1-1 0 0,0-1 1 0 0,-1 1-1 0 0,1 0 0 0 0,0 0 1 0 0,0 1-1 0 0,0-1 1 0 0,1 0-1 0 0,-1 1 0 0 0,1 0 1 0 0,-1 0-1 0 0,1 0 0 0 0,0 0 1 0 0,0 0-1 0 0,0 0 1 0 0,0 0-1 0 0,1 1 0 0 0,-1-1 1 0 0,1 1-1 0 0,0-1 1 0 0,0 1-1 0 0,0-1 0 0 0,0 1 7 0 0,0 1 34 0 0,0-1-1 0 0,0 1 0 0 0,1-1 1 0 0,-1 1-1 0 0,1-1 1 0 0,0 1-1 0 0,0-1 0 0 0,0 1 1 0 0,1-1-1 0 0,0 1 1 0 0,-1-1-1 0 0,2 1 0 0 0,-1-1 1 0 0,0 0-1 0 0,1 1 0 0 0,0-1 1 0 0,0 0-1 0 0,0 0 1 0 0,1 0-1 0 0,-1 0 0 0 0,1-1 1 0 0,0 1-1 0 0,0-1 0 0 0,0 1 1 0 0,0-1-1 0 0,1 0 1 0 0,-1-1-1 0 0,1 1 0 0 0,3 1-33 0 0,93 23 1096 0 0,-54-24-5389 0 0,-33-2 1900 0 0,12 2-4696 0 0</inkml:trace>
  <inkml:trace contextRef="#ctx0" brushRef="#br3" timeOffset="-72022.933">19043 7831 14272 0 0,'2'-4'59'0'0,"-4"-29"931"0"0,-1 30-859 0 0,0 1-1 0 0,0-1 1 0 0,-1 1 0 0 0,1 0 0 0 0,-1 0-1 0 0,0 0 1 0 0,1 0 0 0 0,-1 0 0 0 0,0 1-1 0 0,0 0 1 0 0,0 0 0 0 0,0 0 0 0 0,0 0-1 0 0,0 1 1 0 0,-1-1 0 0 0,1 1 0 0 0,0 0-1 0 0,0 1 1 0 0,0-1 0 0 0,0 0 0 0 0,0 1-1 0 0,-1 0 1 0 0,1 0 0 0 0,0 1 0 0 0,1-1-1 0 0,-1 1 1 0 0,0-1 0 0 0,0 1 0 0 0,-1 2-131 0 0,-8 1 116 0 0,-1 1-1 0 0,2 1 1 0 0,-1 0 0 0 0,1 0 0 0 0,0 1-1 0 0,1 1 1 0 0,-1 0 0 0 0,2 1 0 0 0,0 0-1 0 0,0 0 1 0 0,0 1 0 0 0,-3 7-116 0 0,10-13 17 0 0,0-1 0 0 0,0 0 0 0 0,1 1 0 0 0,0 0 0 0 0,0-1 0 0 0,0 1 0 0 0,1 0 0 0 0,0 0 0 0 0,-1 0 0 0 0,2 0 0 0 0,-1 0 0 0 0,1 0 0 0 0,-1 0 0 0 0,1 0 0 0 0,1 2-17 0 0,1-6 22 0 0,-1 1 1 0 0,1 0-1 0 0,0-1 1 0 0,0 1-1 0 0,0-1 1 0 0,0 0-1 0 0,1 1 1 0 0,-1-1-1 0 0,0 0 1 0 0,0-1-1 0 0,1 1 1 0 0,-1 0-1 0 0,0-1 1 0 0,1 1-1 0 0,-1-1 1 0 0,1 1-1 0 0,-1-1 0 0 0,1 0 1 0 0,-1 0-1 0 0,1 0 1 0 0,-1-1-1 0 0,1 1 1 0 0,-1-1-1 0 0,0 1 1 0 0,1-1-1 0 0,-1 0 1 0 0,0 0-1 0 0,1 0 1 0 0,-1 0-1 0 0,2-1-22 0 0,6-3 0 0 0,0 0 0 0 0,-1-1-1 0 0,1 0 1 0 0,-1 0-1 0 0,-1-1 1 0 0,1-1-1 0 0,-1 1 1 0 0,0-1 0 0 0,-1 0-1 0 0,0-1 1 0 0,0 0-1 0 0,-1 0 1 0 0,0-1 0 0 0,0 0 0 0 0,26-35-3 0 0,-23 34-62 0 0,-1 27-66 0 0,0 26 250 0 0,-7-34-74 0 0,0-1 0 0 0,0 0 1 0 0,1 1-1 0 0,0-1 1 0 0,0 0-1 0 0,0 0 0 0 0,1 0 1 0 0,0-1-1 0 0,1 1 0 0 0,1 2-45 0 0,-4-7 14 0 0,1-1 1 0 0,-1 1-1 0 0,1-1 0 0 0,0 1 0 0 0,-1-1 0 0 0,1 1 0 0 0,0-1 0 0 0,0 0 0 0 0,0 0 0 0 0,0 0 1 0 0,0 0-1 0 0,0 0 0 0 0,0 0 0 0 0,0 0 0 0 0,0-1 0 0 0,1 1 0 0 0,-1-1 0 0 0,0 0 0 0 0,0 1 1 0 0,1-1-1 0 0,-1 0 0 0 0,0 0 0 0 0,0-1 0 0 0,1 1 0 0 0,-1 0 0 0 0,0-1 0 0 0,0 1 0 0 0,0-1 1 0 0,0 0-1 0 0,0 0 0 0 0,1 0 0 0 0,-2 0 0 0 0,1 0 0 0 0,0 0 0 0 0,0 0 0 0 0,1-2-14 0 0,59-60 36 0 0,-47 43-359 0 0,-1-2 0 0 0,-1 0 1 0 0,-1 0-1 0 0,-2-1 0 0 0,4-11 323 0 0,-5 11-190 0 0,-2 4 108 0 0,-1 0 0 0 0,0-1 0 0 0,-1 1 0 0 0,-1-1 0 0 0,-1 0 0 0 0,0-9 82 0 0,-1-5 259 0 0,-2 33-86 0 0,0 1 27 0 0,0 0 100 0 0,0 0 42 0 0,-2 12 312 0 0,-4 12-638 0 0,2-1 0 0 0,1 1 0 0 0,0 0 0 0 0,2 0 0 0 0,1 0 0 0 0,0 0 0 0 0,4 15-16 0 0,-1 25-669 0 0,-4-38-5269 0 0,-1-14-718 0 0</inkml:trace>
  <inkml:trace contextRef="#ctx0" brushRef="#br3" timeOffset="-71715.037">19179 7729 16959 0 0,'0'0'388'0'0,"6"-7"930"0"0,10 2-1255 0 0,1 0 1 0 0,1 1-1 0 0,-1 1 1 0 0,1 0-1 0 0,-1 2 1 0 0,1 0-1 0 0,0 1 1 0 0,-1 0-1 0 0,1 1 1 0 0,0 2-1 0 0,-1 0 1 0 0,0 0-1 0 0,11 5-63 0 0,-8-5-4694 0 0,0-1-1654 0 0</inkml:trace>
  <inkml:trace contextRef="#ctx0" brushRef="#br3" timeOffset="-71440.636">19827 7520 17935 0 0,'0'0'407'0'0,"0"0"60"0"0,0 0 23 0 0,0 0-51 0 0,4 9-274 0 0,20 115 2221 0 0,-17-62-1765 0 0,-4-48-587 0 0,-1 0 0 0 0,-1 0 0 0 0,0 0 0 0 0,-1 1 0 0 0,-1-1 0 0 0,0 0-1 0 0,-1 0 1 0 0,0 0 0 0 0,-2 4-34 0 0,-19 9-4042 0 0,14-27-3003 0 0</inkml:trace>
  <inkml:trace contextRef="#ctx0" brushRef="#br3" timeOffset="-70904.869">19659 7684 14336 0 0,'0'0'330'0'0,"1"-1"45"0"0,26-23 496 0 0,-16 20-575 0 0,0 1 1 0 0,0 0 0 0 0,0 0 0 0 0,0 2 0 0 0,1-1 0 0 0,-1 1 0 0 0,0 1 0 0 0,1 0 0 0 0,-1 0 0 0 0,1 1 0 0 0,7 2-297 0 0,86-7 781 0 0,-99 3-962 0 0,0-1 0 0 0,0 1-1 0 0,0-1 1 0 0,-1 0-1 0 0,1 0 1 0 0,-1-1 0 0 0,1 1-1 0 0,-1-1 1 0 0,0-1 0 0 0,0 1-1 0 0,0-1 1 0 0,-1 1-1 0 0,1-2 1 0 0,-1 1 0 0 0,0 0-1 0 0,0-1 1 0 0,0 1-1 0 0,-1-1 1 0 0,0 0 0 0 0,0-1-1 0 0,0 1 1 0 0,2-5 181 0 0,-5 9-73 0 0,0 1 29 0 0,0 0 117 0 0,0 0 50 0 0,0 0 6 0 0,0 0 10 0 0,0 0 17 0 0,-13 40 981 0 0,1 15-243 0 0,-14 107 218 0 0,32-109-576 0 0,-5-52-501 0 0,0-1-1 0 0,1 1 0 0 0,-1-1 0 0 0,0 0 0 0 0,1 1 0 0 0,-1-1 0 0 0,0 0 0 0 0,1 0 0 0 0,-1 0 1 0 0,0 0-1 0 0,0 0 0 0 0,1-1 0 0 0,-1 1 0 0 0,0 0 0 0 0,1-1 0 0 0,-1 1 0 0 0,0 0 0 0 0,0-1 1 0 0,1 0-1 0 0,-1 1 0 0 0,0-1 0 0 0,0 0 0 0 0,0 1 0 0 0,0-1 0 0 0,0 0 0 0 0,0 0 1 0 0,0 0-1 0 0,0 0 0 0 0,0 0 0 0 0,-1 0 0 0 0,1 0 0 0 0,0 0 0 0 0,0 0 0 0 0,-1-1-34 0 0,73-52-904 0 0,-67 50 828 0 0,1 1-1 0 0,-1 0 1 0 0,1 0-1 0 0,-1 0 0 0 0,1 1 1 0 0,0 0-1 0 0,0 0 0 0 0,0 1 1 0 0,0 0-1 0 0,0 0 1 0 0,0 0-1 0 0,0 1 0 0 0,0 0 1 0 0,0 1-1 0 0,0 0 1 0 0,0 0-1 0 0,0 0 0 0 0,0 1 1 0 0,0 0-1 0 0,0 0 1 0 0,-1 1-1 0 0,1-1 0 0 0,-1 2 1 0 0,0-1-1 0 0,1 1 0 0 0,2 2 77 0 0,-4-3 83 0 0,1 0 0 0 0,0 0-1 0 0,0 0 1 0 0,0-1-1 0 0,0 0 1 0 0,1 0 0 0 0,-1 0-1 0 0,0-1 1 0 0,1 0-1 0 0,-1 0 1 0 0,1-1 0 0 0,-1 0-1 0 0,1 0 1 0 0,0 0-1 0 0,-1-1 1 0 0,1 0 0 0 0,-1 0-1 0 0,0-1 1 0 0,1 0-1 0 0,-1 0 1 0 0,4-2-83 0 0,-8 3 13 0 0,0-1 0 0 0,0 1 0 0 0,1-1 0 0 0,-1 0-1 0 0,0 0 1 0 0,-1 0 0 0 0,1 0 0 0 0,0 0 0 0 0,0 0 0 0 0,-1-1 0 0 0,1 1 0 0 0,-1 0-1 0 0,0-1 1 0 0,0 1 0 0 0,0-1 0 0 0,0 0 0 0 0,0 1 0 0 0,0-1 0 0 0,-1 0 0 0 0,0 1-1 0 0,1-1 1 0 0,-1 0 0 0 0,0 0 0 0 0,0 1 0 0 0,0-1 0 0 0,-1 0 0 0 0,1 0 0 0 0,-1 1-1 0 0,1-1 1 0 0,-1 0 0 0 0,0 1 0 0 0,-1-3-13 0 0,1 0 17 0 0,-19-17 339 0 0,10 32-238 0 0,-6 40-108 0 0,16-43 1 0 0,1-1 1 0 0,0 0-1 0 0,0 0 0 0 0,0 0 0 0 0,1 0 0 0 0,0 0 0 0 0,0 0 0 0 0,0-1 0 0 0,1 1 0 0 0,0 0 0 0 0,0-1 0 0 0,0 0 0 0 0,1 0 0 0 0,0 0 0 0 0,0 0 1 0 0,0-1-1 0 0,1 1 0 0 0,-1-1 0 0 0,1 0 0 0 0,0 0 0 0 0,0-1 0 0 0,0 0 0 0 0,1 0 0 0 0,-1 0 0 0 0,1 0 0 0 0,3 1-11 0 0,81 20 153 0 0,-49-17-5808 0 0,-10-4-1154 0 0</inkml:trace>
  <inkml:trace contextRef="#ctx0" brushRef="#br3" timeOffset="-70558.64">21409 7518 12896 0 0,'-37'-6'888'0'0,"-25"17"-610"0"0,-37 17 2741 0 0,89-23-2557 0 0,8-5-402 0 0,0 1 0 0 0,0 0 0 0 0,0-1-1 0 0,0 1 1 0 0,0 0 0 0 0,0 0 0 0 0,0 0 0 0 0,0 1 0 0 0,0-1 0 0 0,0 0 0 0 0,1 1 0 0 0,-1-1 0 0 0,1 1 0 0 0,-1-1 0 0 0,1 1 0 0 0,-1 0 0 0 0,1 0 0 0 0,0 0 0 0 0,0 0 0 0 0,0-1 0 0 0,0 2 0 0 0,0-1 0 0 0,0 0 0 0 0,1 0 0 0 0,-1 0 0 0 0,1 0 0 0 0,-1 0 0 0 0,1 1-60 0 0,18 15 383 0 0,165 122 899 0 0,-181-138-944 0 0,0 9 425 0 0,-10 11-229 0 0,-60 10 71 0 0,20-21-2445 0 0,-2 0-3286 0 0,34-8-1827 0 0</inkml:trace>
  <inkml:trace contextRef="#ctx0" brushRef="#br3" timeOffset="-69594.383">21768 7498 16208 0 0,'-5'2'786'0'0,"-87"41"333"0"0,71-32-983 0 0,1 2 0 0 0,0 0 1 0 0,0 2-1 0 0,2 0 0 0 0,0 1 1 0 0,1 0-1 0 0,0 2 0 0 0,1 0 0 0 0,-12 18-136 0 0,18-4 372 0 0,10-31-244 0 0,0-1-10 0 0,2 0-54 0 0,1 2-46 0 0,1-1 0 0 0,0 0 0 0 0,-1 0 1 0 0,1-1-1 0 0,0 1 0 0 0,0-1 0 0 0,0 0 1 0 0,-1 0-1 0 0,1 0 0 0 0,0-1 0 0 0,0 1 1 0 0,0-1-1 0 0,-1 0 0 0 0,1 0 0 0 0,0 0 0 0 0,-1 0 1 0 0,1-1-1 0 0,-1 1 0 0 0,1-1 0 0 0,-1 0 1 0 0,2-1-19 0 0,68-53-398 0 0,-72 55 381 0 0,31-30-428 0 0,-26 24 393 0 0,0 0-1 0 0,0 1 1 0 0,1 0-1 0 0,0 0 1 0 0,0 1-1 0 0,0 0 0 0 0,1 0 1 0 0,0 1-1 0 0,5-3 53 0 0,-11 7 23 0 0,-1 1-1 0 0,1-1 1 0 0,0 0-1 0 0,0 1 0 0 0,0-1 1 0 0,-1 1-1 0 0,1 0 1 0 0,0 0-1 0 0,-1-1 0 0 0,1 1 1 0 0,0 0-1 0 0,-1 0 1 0 0,1 1-1 0 0,-1-1 1 0 0,0 0-1 0 0,1 0 0 0 0,-1 1 1 0 0,0-1-1 0 0,0 1 1 0 0,0-1-1 0 0,0 1 0 0 0,0-1 1 0 0,0 1-1 0 0,0 0 1 0 0,-1 0-1 0 0,1-1 0 0 0,0 1 1 0 0,-1 0-1 0 0,0 0 1 0 0,1 0-1 0 0,-1 0-22 0 0,17 97 1968 0 0,-15-72-971 0 0,-1-26-938 0 0,-1-1 6 0 0,0 0-1 0 0,8-11 118 0 0,21-34-312 0 0,25-36-816 0 0,-52 80 945 0 0,-1 0 1 0 0,1 0-1 0 0,0 1 0 0 0,-1-1 1 0 0,1 1-1 0 0,0-1 1 0 0,-1 1-1 0 0,1 0 1 0 0,0-1-1 0 0,-1 1 1 0 0,1 0-1 0 0,0 0 1 0 0,0 0-1 0 0,-1 1 0 0 0,1-1 1 0 0,0 0-1 0 0,-1 0 1 0 0,1 1-1 0 0,0-1 1 0 0,-1 1-1 0 0,1 0 1 0 0,-1-1-1 0 0,1 1 1 0 0,-1 0-1 0 0,1 0 0 0 0,-1 0 1 0 0,1 0-1 0 0,-1 0 1 0 0,0 0-1 0 0,0 1 1 0 0,1-1-1 0 0,-1 0 1 0 0,0 1-1 0 0,0-1 1 0 0,0 1-1 0 0,0-1 0 0 0,-1 1 1 0 0,1-1-1 0 0,0 2 1 0 0,44 93 1534 0 0,-31-68-821 0 0,-13-28-638 0 0,43-25 489 0 0,-35 17-528 0 0,-2 4-42 0 0,0 0 0 0 0,0 0 0 0 0,0 0 0 0 0,1 1 0 0 0,-1 0 0 0 0,1 1 0 0 0,0 0 0 0 0,0 0 0 0 0,0 1 0 0 0,0 0 0 0 0,0 0 0 0 0,0 0 1 0 0,1 1-1 0 0,-1 1 0 0 0,0-1 0 0 0,0 1 0 0 0,0 1 0 0 0,5 1 6 0 0,-7-2-2 0 0,7 2 6 0 0,0 0 0 0 0,1-1 0 0 0,0 0 0 0 0,-1-1 0 0 0,1 0 0 0 0,0-1 0 0 0,-1-1 0 0 0,1 0 0 0 0,0-1 0 0 0,-1-1-1 0 0,1 0 1 0 0,-1 0 0 0 0,0-2 0 0 0,7-2-4 0 0,-16 5 0 0 0,-1 0-1 0 0,0 0 0 0 0,0 0 0 0 0,0 0 1 0 0,-1 0-1 0 0,1-1 0 0 0,0 1 1 0 0,-1-1-1 0 0,0 1 0 0 0,1-1 0 0 0,-1 0 1 0 0,0 0-1 0 0,-1 0 0 0 0,1 0 1 0 0,0-1-1 0 0,-1 1 0 0 0,0 0 1 0 0,0-1-1 0 0,0 1 0 0 0,0-1 0 0 0,0 1 1 0 0,-1-1-1 0 0,1 1 0 0 0,-1-1 1 0 0,0 1-1 0 0,0-1 0 0 0,0 1 1 0 0,-1-1-1 0 0,1 0 0 0 0,-1 1 0 0 0,0-1 1 0 0,0 1-1 0 0,0 0 0 0 0,-2-3 1 0 0,3 4-14 0 0,-1 0 0 0 0,1-1 0 0 0,-1 1 0 0 0,0 0 0 0 0,0 0 0 0 0,0 0 0 0 0,0 0 0 0 0,0 0 0 0 0,0 0 0 0 0,-1 0 0 0 0,1 0 0 0 0,0 1 0 0 0,-1-1 0 0 0,0 0 0 0 0,1 1 0 0 0,-1 0 0 0 0,0-1 0 0 0,0 1 0 0 0,0 0 0 0 0,0 0 0 0 0,0 0 0 0 0,0 0 0 0 0,0 0 0 0 0,0 0 0 0 0,0 0 0 0 0,-1 1 0 0 0,1-1 0 0 0,0 1 0 0 0,0 0 0 0 0,-1 0 0 0 0,1 0 0 0 0,-1 0 14 0 0,2 1-10 0 0,-1 1-1 0 0,0 0 1 0 0,1 0-1 0 0,-1 0 0 0 0,1 1 1 0 0,0-1-1 0 0,-1 0 1 0 0,1 0-1 0 0,0 1 1 0 0,0-1-1 0 0,1 1 1 0 0,-1-1-1 0 0,0 0 0 0 0,1 1 1 0 0,0 0-1 0 0,-1-1 1 0 0,1 1-1 0 0,0-1 1 0 0,1 2 10 0 0,-3 9-24 0 0,2-9 31 0 0,0 1 0 0 0,0-1-1 0 0,1 1 1 0 0,-1-1 0 0 0,1 1 0 0 0,0-1-1 0 0,0 1 1 0 0,0-1 0 0 0,1 0-1 0 0,-1 1 1 0 0,1-1 0 0 0,0 0 0 0 0,0 0-1 0 0,1 0 1 0 0,-1 0 0 0 0,1-1-1 0 0,0 1 1 0 0,0-1 0 0 0,0 0 0 0 0,1 1-1 0 0,0 0-6 0 0,84 49 159 0 0,-58-42-506 0 0,0-2 0 0 0,1-1 1 0 0,0-1-1 0 0,0-2 0 0 0,1-1 0 0 0,31-1 347 0 0,-31-3-1211 0 0</inkml:trace>
  <inkml:trace contextRef="#ctx0" brushRef="#br3" timeOffset="-69253.827">23221 7334 14368 0 0,'-9'10'1097'0'0,"6"-6"-1021"0"0,1 1 0 0 0,0 0 1 0 0,0-1-1 0 0,0 1 0 0 0,0 0 0 0 0,1 0 0 0 0,0 0 1 0 0,0 1-1 0 0,1-1 0 0 0,-1 0 0 0 0,1 0 1 0 0,0 2-77 0 0,7 101 3307 0 0,2-50-1715 0 0,11 12-290 0 0,5-2-797 0 0,-25-67-564 0 0,0-1-1021 0 0,0 0-4245 0 0,0 0-1817 0 0</inkml:trace>
  <inkml:trace contextRef="#ctx0" brushRef="#br3" timeOffset="-68970.93">23053 7472 16575 0 0,'0'0'488'0'0,"0"0"-12"0"0,2 0-306 0 0,107-8 2019 0 0,30 7 280 0 0,-47-1-1783 0 0,25-3-468 0 0,-109 15-207 0 0,-7-6 14 0 0,0 0-1 0 0,0 0 1 0 0,0 0 0 0 0,-1 0-1 0 0,1 0 1 0 0,-1 0 0 0 0,0 0-1 0 0,0 0 1 0 0,0 0 0 0 0,-1 0-1 0 0,0 0 1 0 0,0 0 0 0 0,0 0-1 0 0,0 0 1 0 0,0 0 0 0 0,-1-1-1 0 0,1 1 1 0 0,-1 0 0 0 0,-1 1-25 0 0,-5 15 59 0 0,-15 44 128 0 0,6-16-105 0 0,17-47-678 0 0,0-1-246 0 0,0 0-1370 0 0,0 0-5265 0 0</inkml:trace>
  <inkml:trace contextRef="#ctx0" brushRef="#br3" timeOffset="-68236.156">23608 7461 13672 0 0,'0'0'400'0'0,"0"0"0"0"0,7 5-240 0 0,-1 0 161 0 0,-1 0 0 0 0,0 0 0 0 0,1 1 0 0 0,-2 0 1 0 0,1-1-1 0 0,-1 2 0 0 0,0-1 0 0 0,0 0 0 0 0,-1 1 1 0 0,1 0-1 0 0,-2-1 0 0 0,1 1 0 0 0,-1 1 0 0 0,0-1 1 0 0,0 0-1 0 0,-1 0 0 0 0,0 1 0 0 0,0-1 0 0 0,-1 1 0 0 0,0-1 1 0 0,0 4-322 0 0,-10 13 1402 0 0,9-23-1311 0 0,1-1-10 0 0,-3-1 82 0 0,1-1-174 0 0,0 1 0 0 0,1-1 0 0 0,-1 1 0 0 0,0-1 0 0 0,1 0 0 0 0,-1 0 0 0 0,1 1 0 0 0,0-1 0 0 0,-1 0 0 0 0,1 0 0 0 0,0-1 0 0 0,0 1-1 0 0,1 0 1 0 0,-1 0 0 0 0,0 0 0 0 0,1-1 0 0 0,-1 1 0 0 0,1 0 0 0 0,0 0 0 0 0,-1-1 0 0 0,1 1 0 0 0,0 0 0 0 0,1-1 0 0 0,-1 1 0 0 0,0 0 0 0 0,1-1 0 0 0,-1 1 0 0 0,1 0 0 0 0,0 0 0 0 0,0-2 11 0 0,37-64-1901 0 0,-6 51 1496 0 0,-29 17 415 0 0,0 0 0 0 0,0 0 0 0 0,0 1 1 0 0,1 0-1 0 0,-1-1 0 0 0,0 1 0 0 0,0 0 1 0 0,0 1-1 0 0,-1-1 0 0 0,1 0 0 0 0,0 1 1 0 0,0 0-1 0 0,-1-1 0 0 0,1 1 0 0 0,-1 0 1 0 0,1 0-1 0 0,-1 1 0 0 0,0-1 0 0 0,0 0 1 0 0,0 1-1 0 0,0-1 0 0 0,0 1 0 0 0,-1 0 0 0 0,1 0 1 0 0,0 2-11 0 0,58 104 1524 0 0,-28-92-1002 0 0,-27-17-494 0 0,0 0 0 0 0,0-1-1 0 0,1 1 1 0 0,-1-1 0 0 0,0 0 0 0 0,0-1-1 0 0,0 1 1 0 0,0-1 0 0 0,0 0 0 0 0,0-1-1 0 0,0 1 1 0 0,-1-1 0 0 0,1 0-1 0 0,-1 0 1 0 0,0 0 0 0 0,0 0 0 0 0,1-2-28 0 0,-3 4-12 0 0,55-31-204 0 0,-56 32 211 0 0,0-1 0 0 0,0 1 0 0 0,-1-1 0 0 0,1 1 0 0 0,0-1 0 0 0,0 1 0 0 0,0 0 0 0 0,0-1 0 0 0,0 1 0 0 0,0 0 0 0 0,0 0 0 0 0,0 0 0 0 0,0-1 0 0 0,0 1 0 0 0,0 0 0 0 0,0 0 0 0 0,0 1 0 0 0,0-1 0 0 0,0 0 0 0 0,0 0 0 0 0,0 0 0 0 0,0 1 0 0 0,0-1 0 0 0,0 0 0 0 0,0 1 0 0 0,-1-1 0 0 0,1 1 0 0 0,0-1 0 0 0,0 1 0 0 0,0 0 0 0 0,-1-1-1 0 0,1 1 1 0 0,0 0 0 0 0,0-1 0 0 0,-1 1 0 0 0,1 0 0 0 0,-1 0 0 0 0,1 0 0 0 0,-1-1 0 0 0,1 2 5 0 0,14 13-63 0 0,-6-9 77 0 0,50 18 350 0 0,-54-23-332 0 0,0-1 0 0 0,-1 0-1 0 0,1 0 1 0 0,0 0 0 0 0,-1-1 0 0 0,1 0 0 0 0,0 0 0 0 0,-1 0 0 0 0,1 0 0 0 0,-1-1 0 0 0,0 1 0 0 0,1-1 0 0 0,-1 0 0 0 0,0-1 0 0 0,0 1 0 0 0,0-1 0 0 0,0 0 0 0 0,-1 0 0 0 0,1 0 0 0 0,-1 0 0 0 0,1 0 0 0 0,-1-1 0 0 0,0 0 0 0 0,-1 1 0 0 0,1-1-1 0 0,-1 0 1 0 0,1 0 0 0 0,-1-1 0 0 0,0 1 0 0 0,-1 0 0 0 0,1-1-32 0 0,0-3-100 0 0,1 1 0 0 0,-1 0-1 0 0,-1-1 1 0 0,1 1 0 0 0,-1-1 0 0 0,-1 1-1 0 0,0-1 1 0 0,0 1 0 0 0,0-1-1 0 0,-1 0 1 0 0,0 1 0 0 0,0-1-1 0 0,-1 1 1 0 0,0 0 0 0 0,0-1 0 0 0,-1 1-1 0 0,0 0 1 0 0,-3-5 100 0 0,4 11-6 0 0,0 0 0 0 0,1 1 1 0 0,-1-1-1 0 0,0 1 0 0 0,0-1 0 0 0,0 1 0 0 0,0 0 1 0 0,0 0-1 0 0,0 0 0 0 0,0 0 0 0 0,0 0 0 0 0,0 1 1 0 0,0-1-1 0 0,0 1 0 0 0,0-1 0 0 0,0 1 1 0 0,1 0-1 0 0,-1-1 0 0 0,0 1 0 0 0,0 0 0 0 0,1 0 1 0 0,-1 0-1 0 0,0 0 0 0 0,1 1 0 0 0,-1-1 0 0 0,1 0 1 0 0,0 1-1 0 0,-1-1 0 0 0,1 1 0 0 0,-1 1 6 0 0,-1-1-6 0 0,-1 2 72 0 0,0 1-1 0 0,0-1 1 0 0,0 1 0 0 0,0 0-1 0 0,1 0 1 0 0,0 1-1 0 0,0-1 1 0 0,0 1 0 0 0,1-1-1 0 0,0 1 1 0 0,0 0 0 0 0,0 0-1 0 0,1 0 1 0 0,-1 0-1 0 0,2 0 1 0 0,-1 0 0 0 0,1 0-1 0 0,0 0 1 0 0,0 0 0 0 0,0 1-1 0 0,1-1 1 0 0,0 0-1 0 0,0 0 1 0 0,1 0 0 0 0,-1 0-1 0 0,1-1 1 0 0,1 1 0 0 0,-1 0-1 0 0,1-1 1 0 0,0 1 0 0 0,0-1-1 0 0,1 0 1 0 0,-1 0-1 0 0,1 0 1 0 0,0-1 0 0 0,1 1-1 0 0,-1-1 1 0 0,1 0 0 0 0,0 0-1 0 0,3 2-65 0 0,10 4 206 0 0,0-1-1 0 0,0 0 1 0 0,0-2-1 0 0,1 0 1 0 0,0-1-1 0 0,1-1 1 0 0,-1 0-1 0 0,1-2 1 0 0,0 0-1 0 0,16 0-205 0 0,-18-1 25 0 0,236 25 287 0 0,-179-22-312 0 0</inkml:trace>
  <inkml:trace contextRef="#ctx0" brushRef="#br0" timeOffset="-56542.253">212 11023 12032 0 0,'-4'-11'826'0'0,"-27"5"-524"0"0,22 7-250 0 0,1 1 0 0 0,-1 1 0 0 0,1-1 0 0 0,0 2 0 0 0,0-1 0 0 0,0 1 0 0 0,1 0 0 0 0,-1 0 0 0 0,1 1 0 0 0,-4 3-52 0 0,-38 30 770 0 0,3 2 0 0 0,1 2 0 0 0,2 2-1 0 0,2 2 1 0 0,2 2 0 0 0,-25 41-770 0 0,53-74 172 0 0,2 1-1 0 0,0 0 0 0 0,1 1 0 0 0,1 0 0 0 0,0 0 0 0 0,2 1 0 0 0,0 0 0 0 0,1 0 0 0 0,0 2-171 0 0,3-15 26 0 0,0 1-1 0 0,0-1 1 0 0,1 1-1 0 0,0-1 1 0 0,0 1-1 0 0,0-1 1 0 0,1 1-1 0 0,0-1 0 0 0,0 1 1 0 0,0-1-1 0 0,1 0 1 0 0,0 0-1 0 0,0 1 1 0 0,0-1-1 0 0,0 0 1 0 0,1-1-1 0 0,0 1 1 0 0,0 0-1 0 0,0-1 0 0 0,1 1 1 0 0,0-1-1 0 0,-1 0 1 0 0,1-1-1 0 0,1 1 1 0 0,-1 0-1 0 0,0-1 1 0 0,1 0-1 0 0,0 0 1 0 0,0-1-1 0 0,0 1 0 0 0,0-1 1 0 0,0 0-1 0 0,4 1-25 0 0,16-1 69 0 0,-1-1-1 0 0,0 0 0 0 0,1-2 1 0 0,-1-1-1 0 0,0-1 1 0 0,0-1-1 0 0,0-2 0 0 0,0 0 1 0 0,-1-1-1 0 0,0-1 0 0 0,18-10-68 0 0,-29 14-333 0 0,0-2 0 0 0,0 0 0 0 0,0 0 0 0 0,-1-1 0 0 0,0 0 0 0 0,0-1-1 0 0,6-7 334 0 0,-7 4-4741 0 0,-4-2-1449 0 0</inkml:trace>
  <inkml:trace contextRef="#ctx0" brushRef="#br0" timeOffset="-55996.221">-102 11478 12496 0 0,'0'0'281'0'0,"0"0"40"0"0,0 0 22 0 0,0 0-39 0 0,7-1-185 0 0,10 1 166 0 0,-1 0 0 0 0,1 1 0 0 0,-1 1 0 0 0,1 0 0 0 0,-1 2 0 0 0,0 0 0 0 0,0 0 0 0 0,0 1 0 0 0,0 1 0 0 0,-1 1 0 0 0,2 2-285 0 0,-9-6 135 0 0,0 0-1 0 0,0 1 1 0 0,0 0-1 0 0,-1 1 0 0 0,1-1 1 0 0,-1 1-1 0 0,-1 1 1 0 0,1-1-1 0 0,-1 1 0 0 0,0 1 1 0 0,0-1-1 0 0,0 1 1 0 0,-1 0-1 0 0,0 0 0 0 0,-1 1-134 0 0,-3-3 85 0 0,0 1-1 0 0,-1 0 0 0 0,0 0 0 0 0,-1 0 1 0 0,1 0-1 0 0,-1 0 0 0 0,0-1 1 0 0,0 1-1 0 0,-1 0 0 0 0,0-1 0 0 0,0 1 1 0 0,0-1-1 0 0,-1 1 0 0 0,1-1 0 0 0,-1 0 1 0 0,-1 0-1 0 0,1 0 0 0 0,-1-1 0 0 0,1 1 1 0 0,-1-1-1 0 0,-1 0 0 0 0,1 0 0 0 0,-1 0 1 0 0,1-1-1 0 0,-5 3-84 0 0,-91 70-69 0 0,99-75-242 0 0,1-1-876 0 0,0 0-3612 0 0,0 0-1549 0 0</inkml:trace>
  <inkml:trace contextRef="#ctx0" brushRef="#br0" timeOffset="-55636.446">539 11294 16439 0 0,'0'0'374'0'0,"0"0"54"0"0,0 0 21 0 0,-1 1-49 0 0,-74 80 45 0 0,52-55-66 0 0,2 2 0 0 0,1 0-1 0 0,1 1 1 0 0,1 1 0 0 0,-8 21-379 0 0,10-1 297 0 0,16-49-290 0 0,0 0-1 0 0,0-1 1 0 0,0 1 0 0 0,0 0-1 0 0,0-1 1 0 0,0 1 0 0 0,0 0-1 0 0,0-1 1 0 0,0 1 0 0 0,0 0-1 0 0,1-1 1 0 0,-1 1 0 0 0,0 0-1 0 0,0-1 1 0 0,1 1 0 0 0,-1-1-1 0 0,1 1 1 0 0,-1 0 0 0 0,0-1-1 0 0,1 1 1 0 0,-1-1 0 0 0,1 1-1 0 0,-1-1 1 0 0,1 0 0 0 0,-1 1-1 0 0,1-1 1 0 0,0 1 0 0 0,-1-1-1 0 0,1 0 1 0 0,-1 0-1 0 0,1 1 1 0 0,0-1 0 0 0,-1 0-1 0 0,1 0 1 0 0,0 0 0 0 0,-1 1-1 0 0,1-1 1 0 0,0 0 0 0 0,-1 0-1 0 0,1 0 1 0 0,0 0 0 0 0,-1 0-1 0 0,1-1 1 0 0,0 1 0 0 0,-1 0-1 0 0,1 0 1 0 0,0 0 0 0 0,-1-1-1 0 0,1 1 1 0 0,0 0 0 0 0,-1 0-1 0 0,1-1 1 0 0,-1 1 0 0 0,1-1-1 0 0,-1 1 1 0 0,1-1-7 0 0,34-20-206 0 0,73-115-1194 0 0,-84 111 1944 0 0,-23 24-478 0 0,8 11 432 0 0,7 87 1636 0 0,-4-57-1542 0 0,21-4 72 0 0,-5-31-941 0 0,-24-7 209 0 0,9-3-1246 0 0,-1-1-4076 0 0,0-2-1896 0 0</inkml:trace>
  <inkml:trace contextRef="#ctx0" brushRef="#br0" timeOffset="-55284.125">781 11359 18399 0 0,'2'12'1408'0'0,"2"27"-800"0"0,5 55 882 0 0,-5-5-126 0 0,2-59-1384 0 0,-6-29-763 0 0,0-1-273 0 0,0 0-1237 0 0,0 0-4752 0 0</inkml:trace>
  <inkml:trace contextRef="#ctx0" brushRef="#br0" timeOffset="-54869.577">841 11294 15696 0 0,'0'0'356'0'0,"0"0"49"0"0,0 0 21 0 0,9 1 92 0 0,-5 1-496 0 0,1 1-1 0 0,-1 0 1 0 0,0 0 0 0 0,0 0 0 0 0,0 0 0 0 0,0 1 0 0 0,-1 0-1 0 0,0-1 1 0 0,1 1 0 0 0,-1 0 0 0 0,0 1 0 0 0,-1-1 0 0 0,1 1-1 0 0,0 2-21 0 0,-2-6 5 0 0,41 88 491 0 0,-8-5-421 0 0,14 30 274 0 0,-39-153-509 0 0,-8 29 65 0 0,-1-1 0 0 0,1 1 0 0 0,1 0 0 0 0,0 0 0 0 0,0 0 0 0 0,1 1 0 0 0,0-1 0 0 0,1 1-1 0 0,1-3 96 0 0,30-58-328 0 0,-8 50 616 0 0,-24 19-217 0 0,-1 0 0 0 0,1 1 0 0 0,-1-1 0 0 0,1 0 0 0 0,0 1 0 0 0,-1 0 0 0 0,1-1 0 0 0,-1 1 0 0 0,1 0 0 0 0,0 0-1 0 0,-1 1 1 0 0,1-1 0 0 0,-1 0 0 0 0,1 1 0 0 0,0 0 0 0 0,-1-1 0 0 0,1 1 0 0 0,-1 0 0 0 0,0 0 0 0 0,1 0-1 0 0,-1 1 1 0 0,0-1-71 0 0,5 3 157 0 0,-2 1 0 0 0,1-1-1 0 0,0 1 1 0 0,-1 0 0 0 0,0 0-1 0 0,0 0 1 0 0,-1 1 0 0 0,1 0-1 0 0,-1 0 1 0 0,0 0 0 0 0,-1 0-1 0 0,3 6-156 0 0,16 24 496 0 0,44 87 338 0 0,-47-103-3748 0 0,-13-17-4149 0 0</inkml:trace>
  <inkml:trace contextRef="#ctx0" brushRef="#br0" timeOffset="-53467.616">2336 10964 12624 0 0,'-1'-20'888'0'0,"1"19"-810"0"0,0-1 0 0 0,-1 1 1 0 0,1 0-1 0 0,-1 0 0 0 0,1 0 1 0 0,-1 0-1 0 0,1 0 1 0 0,-1 0-1 0 0,0 0 0 0 0,1 0 1 0 0,-1 0-1 0 0,0 0 0 0 0,0 0 1 0 0,0 0-1 0 0,0 0 0 0 0,0 1 1 0 0,0-1-1 0 0,0 0 1 0 0,0 1-1 0 0,0-1 0 0 0,0 0 1 0 0,0 1-1 0 0,0-1 0 0 0,0 1 1 0 0,-1 0-1 0 0,1-1 0 0 0,0 1 1 0 0,0 0-1 0 0,0 0 1 0 0,-1 0-1 0 0,1 0 0 0 0,0 0 1 0 0,0 0-1 0 0,0 0 0 0 0,-1 0 1 0 0,1 1-1 0 0,0-1 0 0 0,0 0 1 0 0,-1 1-79 0 0,-47 18 1397 0 0,48-19-1367 0 0,-15 7 150 0 0,1 1 0 0 0,-1 0 0 0 0,2 1 0 0 0,-1 0 0 0 0,2 2 0 0 0,-1-1 0 0 0,1 2 0 0 0,1-1 0 0 0,0 2 0 0 0,0 0 0 0 0,-4 8-180 0 0,11-13 54 0 0,-7 10 155 0 0,0 1 1 0 0,1 0-1 0 0,1 1 1 0 0,1 0-1 0 0,1 0 1 0 0,1 1-1 0 0,-4 20-209 0 0,7-22 139 0 0,2 1 0 0 0,0-1 0 0 0,1 0 0 0 0,1 0 0 0 0,1 1 0 0 0,0-1 0 0 0,2 0 0 0 0,0 0-139 0 0,4 16 196 0 0,2 0 0 0 0,2-1 0 0 0,0 0 0 0 0,3-1 0 0 0,0-1 0 0 0,9 12-196 0 0,-8-20 68 0 0,-1 0 1 0 0,-2 1-1 0 0,0 1 0 0 0,-1 0 0 0 0,-2 0 0 0 0,-1 1 1 0 0,0 2-69 0 0,-17 4-1011 0 0,-8-19-2561 0 0,5-11-3682 0 0</inkml:trace>
  <inkml:trace contextRef="#ctx0" brushRef="#br0" timeOffset="-52901.7">1822 11534 15256 0 0,'1'-1'448'0'0,"11"-6"-246"0"0,1 1 1 0 0,0 1 0 0 0,0 0-1 0 0,0 0 1 0 0,0 1-1 0 0,1 1 1 0 0,-1 0 0 0 0,1 1-1 0 0,13 0-202 0 0,106 0 2512 0 0,-6-2-1654 0 0,-97 1-705 0 0,0-1 0 0 0,0-2 0 0 0,-1-1-1 0 0,1-1 1 0 0,-2-1 0 0 0,1-2 0 0 0,3-3-153 0 0,-25 11-53 0 0,1 0-1 0 0,-1-1 1 0 0,0 0 0 0 0,-1 0-1 0 0,1 0 1 0 0,-1-1-1 0 0,0 0 1 0 0,0 0-1 0 0,0-1 1 0 0,-1 0-1 0 0,1 0 1 0 0,3-6 53 0 0,1-19-1108 0 0,-12 30 1093 0 0,0-1 1 0 0,0 1-1 0 0,0 0 0 0 0,0-1 1 0 0,-1 1-1 0 0,1 1 0 0 0,0-1 1 0 0,-1 0-1 0 0,1 0 0 0 0,-1 1 1 0 0,1 0-1 0 0,0-1 0 0 0,-1 1 1 0 0,1 0-1 0 0,-1 0 0 0 0,1 0 1 0 0,-1 1-1 0 0,1-1 0 0 0,-1 0 1 0 0,1 1-1 0 0,-1 0 0 0 0,1-1 1 0 0,0 1-1 0 0,-1 0 0 0 0,1 0 1 0 0,0 1-1 0 0,0-1 0 0 0,0 0 1 0 0,-2 2 14 0 0,-10 7 141 0 0,0 0 1 0 0,1 1 0 0 0,1 1 0 0 0,-1 0-1 0 0,2 1 1 0 0,0 0 0 0 0,-4 7-142 0 0,-20 52 862 0 0,21-1-294 0 0,14-69-551 0 0,-1 0 0 0 0,1-1 0 0 0,0 1-1 0 0,0 0 1 0 0,0-1 0 0 0,0 1 0 0 0,0 0 0 0 0,0-1-1 0 0,0 1 1 0 0,0 0 0 0 0,1-1 0 0 0,-1 1 0 0 0,1-1-1 0 0,-1 1 1 0 0,1 0 0 0 0,0-1 0 0 0,0 0 0 0 0,-1 1-1 0 0,1-1 1 0 0,0 1 0 0 0,0-1 0 0 0,0 0 0 0 0,1 0-1 0 0,-1 1 1 0 0,0-1 0 0 0,0 0 0 0 0,1 0 0 0 0,-1 0-1 0 0,1 0 1 0 0,-1-1 0 0 0,0 1 0 0 0,1 0-1 0 0,0 0 1 0 0,-1-1 0 0 0,1 1 0 0 0,-1-1 0 0 0,1 0-1 0 0,0 1 1 0 0,-1-1 0 0 0,1 0 0 0 0,0 0 0 0 0,1 0-17 0 0,4-2 44 0 0,1 0 1 0 0,-1-1-1 0 0,1 0 1 0 0,-1 0 0 0 0,0-1-1 0 0,0 0 1 0 0,0 0-1 0 0,-1-1 1 0 0,1 0-1 0 0,-1 0 1 0 0,0 0 0 0 0,0-1-1 0 0,-1 1 1 0 0,0-1-1 0 0,0-1 1 0 0,4-6-45 0 0,64-83 453 0 0,-20 31-453 0 0,-44 60 0 0 0,-2 0 18 0 0,5 12 139 0 0,-8-2-136 0 0,0 0-1 0 0,0 0 1 0 0,-1 0-1 0 0,0 1 1 0 0,0-1 0 0 0,-1 1-1 0 0,0 0 1 0 0,1-1 0 0 0,-2 1-1 0 0,1 0 1 0 0,0 3-21 0 0,4 12 30 0 0,-5-18-39 0 0,0 3-432 0 0,0-1 0 0 0,0 0 0 0 0,1 0 0 0 0,0 1 0 0 0,0-1 0 0 0,0 0 0 0 0,0-1 0 0 0,1 1 0 0 0,0 0 0 0 0,0-1 0 0 0,0 1 0 0 0,1-1 0 0 0,-1 0 0 0 0,1 0 0 0 0,0-1 0 0 0,0 1 0 0 0,1-1 0 0 0,-1 0 0 0 0,1 0 0 0 0,2 2 441 0 0,3-4-6778 0 0</inkml:trace>
  <inkml:trace contextRef="#ctx0" brushRef="#br0" timeOffset="-52651.043">3022 11255 18743 0 0,'-7'-2'915'0'0,"-1"2"-744"0"0,0 0 1 0 0,0 1-1 0 0,0 0 0 0 0,0 1 1 0 0,1 0-1 0 0,-1 0 0 0 0,0 0 1 0 0,1 1-1 0 0,0 0 0 0 0,-1 1 1 0 0,1 0-1 0 0,0 0 0 0 0,1 0 1 0 0,-1 1-1 0 0,1 0 0 0 0,-5 5-171 0 0,4-3 124 0 0,1 0-1 0 0,0 0 0 0 0,1 0 0 0 0,0 1 0 0 0,0 0 1 0 0,1 0-1 0 0,0 0 0 0 0,0 1 0 0 0,1-1 1 0 0,0 1-1 0 0,0 0 0 0 0,1 0 0 0 0,0 0 1 0 0,0 2-124 0 0,2-2 49 0 0,1 0 0 0 0,-1-1 0 0 0,2 1 0 0 0,-1 0 0 0 0,1-1 0 0 0,0 1 0 0 0,1-1 0 0 0,0 0 0 0 0,0 1 0 0 0,3 2-49 0 0,0-2 41 0 0,1-1 0 0 0,0 0-1 0 0,0 0 1 0 0,1-1-1 0 0,0 0 1 0 0,0 0 0 0 0,1-1-1 0 0,0 0 1 0 0,0-1 0 0 0,0 0-1 0 0,1 0 1 0 0,0-1-1 0 0,0 0 1 0 0,0-1 0 0 0,0 0-1 0 0,1 0 1 0 0,-1-1 0 0 0,1 0-1 0 0,-1-1 1 0 0,1-1 0 0 0,1 0-41 0 0,77-7-56 0 0,-14-21-481 0 0,-48 7-6498 0 0,-14 8-630 0 0</inkml:trace>
  <inkml:trace contextRef="#ctx0" brushRef="#br0" timeOffset="-52373.332">3323 11124 18367 0 0,'0'10'900'0'0,"28"132"816"0"0,14 51 892 0 0,-29-100-2048 0 0,-7-5-977 0 0,-12-77-2623 0 0,3-8-4526 0 0</inkml:trace>
  <inkml:trace contextRef="#ctx0" brushRef="#br0" timeOffset="-51758.647">3533 11309 11072 0 0,'3'0'324'0'0,"127"4"320"0"0,31-6 3532 0 0,-131-4-2041 0 0,-43 19-1185 0 0,-143 94 482 0 0,8 33-374 0 0,113-93-802 0 0,32-32 64 0 0,21-10-141 0 0,-7-8-145 0 0,0 0-1 0 0,-1-1 1 0 0,1 0 0 0 0,-1-1-1 0 0,0 0 1 0 0,0 0 0 0 0,-1-1-1 0 0,1 0 1 0 0,4-5-34 0 0,-6 5 6 0 0,76-61 8 0 0,-70 53-8 0 0,1 1 0 0 0,0 1 0 0 0,1 0 0 0 0,0 1 0 0 0,0 1 0 0 0,1 0 1 0 0,1 1-1 0 0,0 1 0 0 0,0 1 0 0 0,14-4-6 0 0,-26 10-5 0 0,1 0-1 0 0,0 1 1 0 0,-1 0 0 0 0,1 0 0 0 0,0 1-1 0 0,0-1 1 0 0,-1 2 0 0 0,1-1-1 0 0,0 1 1 0 0,-1-1 0 0 0,1 2 0 0 0,-1-1-1 0 0,0 1 1 0 0,0 0 0 0 0,0 0-1 0 0,0 1 1 0 0,-1 0 0 0 0,1 0 0 0 0,-1 0-1 0 0,0 1 1 0 0,0-1 0 0 0,0 1-1 0 0,-1 0 1 0 0,0 1 0 0 0,0-1 0 0 0,0 1-1 0 0,-1 0 1 0 0,3 5 5 0 0,47 112 245 0 0,-40-85-97 0 0,-12-36-46 0 0,-1-2 98 0 0,0 0 10 0 0,0 0-2 0 0,-7-11 160 0 0,7-60-168 0 0,4 50-200 0 0,0 0 0 0 0,2 0 0 0 0,0 0 0 0 0,1 0 0 0 0,1 1 0 0 0,1 0 0 0 0,8-12 0 0 0,-15 28-83 0 0,0 0 0 0 0,0-1 0 0 0,1 1 0 0 0,0 0-1 0 0,0 0 1 0 0,0 1 0 0 0,0-1 0 0 0,0 1 0 0 0,1-1 0 0 0,0 1-1 0 0,0 0 1 0 0,0 0 0 0 0,0 1 0 0 0,0-1 0 0 0,0 1 0 0 0,1 0-1 0 0,-1 0 1 0 0,1 0 0 0 0,-1 1 0 0 0,1 0 0 0 0,0-1 0 0 0,-1 2-1 0 0,1-1 1 0 0,0 0 0 0 0,0 1 0 0 0,0 0 0 0 0,0 0 0 0 0,-1 1 0 0 0,1-1-1 0 0,0 1 1 0 0,0 0 0 0 0,0 0 0 0 0,-1 1 0 0 0,1 0 0 0 0,-1-1-1 0 0,1 1 1 0 0,-1 1 0 0 0,0-1 0 0 0,0 1 0 0 0,4 2 83 0 0,4 6-1227 0 0,-2-2-12 0 0</inkml:trace>
  <inkml:trace contextRef="#ctx0" brushRef="#br0" timeOffset="-46542.044">9015 10259 15344 0 0,'0'0'348'0'0,"0"0"49"0"0,0 0 21 0 0,0 0-40 0 0,1 2-246 0 0,3 6 49 0 0,-1 0 0 0 0,1 0 0 0 0,-2 1 0 0 0,1-1 0 0 0,-1 1 0 0 0,0 0 1 0 0,-1 0-1 0 0,0 0 0 0 0,-1 0 0 0 0,1 0 0 0 0,-2 0 0 0 0,0 4-181 0 0,1-4 177 0 0,0 64 1159 0 0,3 36-268 0 0,4-47-709 0 0,6-79-624 0 0,-9 11 74 0 0,5-10-26 0 0,0 1-1 0 0,1 0 0 0 0,1 1 0 0 0,1 0 0 0 0,0 1 1 0 0,1 0-1 0 0,0 1 0 0 0,1 0 0 0 0,7-4 218 0 0,-8 8-35 0 0,-9 5 20 0 0,-1 1-1 0 0,1-1 1 0 0,1 0 0 0 0,-1 1 0 0 0,0 0 0 0 0,0 0 0 0 0,1 0 0 0 0,0 1 0 0 0,-1 0-1 0 0,1-1 1 0 0,-1 1 0 0 0,1 1 0 0 0,0-1 0 0 0,0 1 0 0 0,0 0 0 0 0,-1 0 0 0 0,1 0 0 0 0,0 1-1 0 0,0 0 16 0 0,-1-1 45 0 0,-1 1 0 0 0,0 0 0 0 0,1 0 0 0 0,-1 0 0 0 0,0 1 0 0 0,0-1 0 0 0,0 1 0 0 0,0-1 0 0 0,0 1 0 0 0,0 0 0 0 0,0 0 0 0 0,-1 0 0 0 0,1 1 0 0 0,-1-1 0 0 0,1 1 0 0 0,-1-1 0 0 0,0 1 0 0 0,0 0 0 0 0,0 0 0 0 0,-1 0 0 0 0,1 0 0 0 0,-1 0 0 0 0,1 0 0 0 0,-1 1 0 0 0,0-1 0 0 0,0 0 0 0 0,0 1 0 0 0,-1-1 0 0 0,1 0 0 0 0,-1 1 0 0 0,0-1 0 0 0,0 3-45 0 0,-1 1 91 0 0,0 1-1 0 0,0-1 0 0 0,-1 0 1 0 0,0 1-1 0 0,0-1 1 0 0,-1 0-1 0 0,0 0 0 0 0,0 0 1 0 0,-1-1-1 0 0,1 1 0 0 0,-1-1 1 0 0,-1 0-1 0 0,0 0 1 0 0,1 0-1 0 0,-2 0 0 0 0,1-1 1 0 0,-1 0-1 0 0,-4 4-90 0 0,3-4 23 0 0,1 0 0 0 0,-1 0-1 0 0,-1-1 1 0 0,1 1 0 0 0,0-1 0 0 0,-1-1 0 0 0,0 0 0 0 0,0 0-1 0 0,0 0 1 0 0,0-1 0 0 0,0 0 0 0 0,-1-1 0 0 0,1 0 0 0 0,-1 0-1 0 0,1-1 1 0 0,-1 0-23 0 0,8 0-3 0 0,0 0 0 0 0,0 1 0 0 0,0-1-1 0 0,1 0 1 0 0,-1 0 0 0 0,0 0 0 0 0,0 0-1 0 0,0 0 1 0 0,1-1 0 0 0,-1 1 0 0 0,0 0-1 0 0,0 0 1 0 0,0 0 0 0 0,1-1 0 0 0,-1 1-1 0 0,0 0 1 0 0,1-1 0 0 0,-1 1 0 0 0,0-1-1 0 0,0 1 1 0 0,1-1 0 0 0,-1 1 0 0 0,1-1-1 0 0,-1 1 1 0 0,1-1 0 0 0,-1 0 0 0 0,1 1-1 0 0,-1-1 1 0 0,1 0 0 0 0,-1 1-1 0 0,1-1 1 0 0,0 0 0 0 0,-1 0 0 0 0,1 1-1 0 0,0-1 1 0 0,0 0 0 0 0,0 0 0 0 0,-1 0-1 0 0,1 1 1 0 0,0-1 0 0 0,0 0 0 0 0,0 0-1 0 0,0 0 1 0 0,0 1 0 0 0,1-1 0 0 0,-1 0-1 0 0,0 0 1 0 0,0 0 0 0 0,0 1 0 0 0,1-1-1 0 0,-1 0 1 0 0,0 0 0 0 0,1 1 0 0 0,-1-1-1 0 0,1 0 1 0 0,-1 0 3 0 0,36-33-322 0 0,-31 31 283 0 0,-1 0 1 0 0,1 1-1 0 0,0 0 0 0 0,0 0 0 0 0,0 0 0 0 0,0 0 0 0 0,0 1 0 0 0,0 0 1 0 0,0 0-1 0 0,1 0 0 0 0,-1 1 0 0 0,0 0 0 0 0,0 0 0 0 0,1 0 0 0 0,-1 0 1 0 0,0 1-1 0 0,0 0 0 0 0,1 0 0 0 0,-1 1 0 0 0,0-1 0 0 0,0 1 0 0 0,0 0 1 0 0,-1 0-1 0 0,1 1 0 0 0,0-1 0 0 0,-1 1 0 0 0,0 0 0 0 0,3 3 39 0 0,7 6-100 0 0,-11-9 126 0 0,0 0 0 0 0,0 1 1 0 0,0-1-1 0 0,0 0 0 0 0,1 0 0 0 0,-1-1 0 0 0,1 1 1 0 0,0-1-1 0 0,0 0 0 0 0,0 0 0 0 0,0 0 0 0 0,0 0 1 0 0,1-1-1 0 0,-1 1 0 0 0,0-1 0 0 0,1 0 0 0 0,-1-1 1 0 0,1 1-1 0 0,-1-1 0 0 0,1 0 0 0 0,-1 0 0 0 0,1 0 1 0 0,-1-1-1 0 0,1 1 0 0 0,-1-1-26 0 0,4-1 1 0 0,-1-1 1 0 0,0 0-1 0 0,0 0 1 0 0,0 0-1 0 0,0-1 1 0 0,0 0-1 0 0,0 0 0 0 0,-1-1 1 0 0,0 0-1 0 0,0 0 1 0 0,0 0-1 0 0,-1-1 0 0 0,0 0 1 0 0,0 0-1 0 0,0 0 1 0 0,-1-1-1 0 0,3-5-1 0 0,45-126-1010 0 0,-45 114 895 0 0,3 5 21 0 0,-1 44 94 0 0,-6 178 643 0 0,0-83 18 0 0,-3-119-597 0 0,8 5 352 0 0,0-11-394 0 0,0 0 0 0 0,-1 0 0 0 0,0-1 0 0 0,-1 0 0 0 0,1 0 0 0 0,-1-1 0 0 0,0 0 0 0 0,0 0 0 0 0,-1 0 0 0 0,0 0 0 0 0,0-1 0 0 0,-1 0 0 0 0,0 0 0 0 0,-1 0 0 0 0,1-1 0 0 0,-1 0-22 0 0,20-42-85 0 0,-3 23 8 0 0,-19 27 17 0 0,-1 1-31 0 0,13 26 20 0 0,15 115 26 0 0,-9-25 58 0 0,1-10 47 0 0,11 32 96 0 0,-29-133-143 0 0,-1-1 0 0 0,0 1-1 0 0,0-1 1 0 0,0 1-1 0 0,-1-1 1 0 0,1 1 0 0 0,-1 0-1 0 0,0-1 1 0 0,-1 1 0 0 0,1 0-1 0 0,-1-1 1 0 0,0 1-1 0 0,0-1 1 0 0,0 1 0 0 0,0-1-1 0 0,-1 1 1 0 0,0-1-1 0 0,0 0 1 0 0,0 0 0 0 0,-1 0-1 0 0,1 0 1 0 0,-1 0 0 0 0,0-1-1 0 0,0 1 1 0 0,0-1-1 0 0,0 1 1 0 0,-1-1 0 0 0,0 0-13 0 0,-11 3 95 0 0,0-1 1 0 0,-1 0-1 0 0,0-2 1 0 0,0 1 0 0 0,0-2-1 0 0,0 0 1 0 0,0-1-1 0 0,-1-1 1 0 0,1 0 0 0 0,0-1-1 0 0,0-1 1 0 0,0 0-1 0 0,-11-4-95 0 0,-112-30 700 0 0,136 35-684 0 0,1 1-1 0 0,-1-1 1 0 0,0 0-1 0 0,0 0 1 0 0,0 0-1 0 0,0-1 1 0 0,1 1-1 0 0,-1-1 1 0 0,1 1-1 0 0,-1-1 1 0 0,1 0-1 0 0,0 0 1 0 0,-1 0-1 0 0,1 0 1 0 0,0 0-1 0 0,0-1 1 0 0,1 1-1 0 0,-1-1 1 0 0,0 1-1 0 0,1-1 1 0 0,0 0-1 0 0,-1 1 1 0 0,1-1 0 0 0,0 0-1 0 0,0 0 1 0 0,1 0-1 0 0,-1 0 1 0 0,1 0-1 0 0,-1 0 1 0 0,1 0-16 0 0,2 0-4 0 0,1 0 0 0 0,-1 0 1 0 0,1 0-1 0 0,0 1 1 0 0,0-1-1 0 0,0 1 1 0 0,0 0-1 0 0,1 0 1 0 0,-1 0-1 0 0,0 0 1 0 0,1 1-1 0 0,-1 0 0 0 0,1-1 1 0 0,0 1-1 0 0,0 0 4 0 0,2-1-41 0 0,50-15-998 0 0,-18 8-3466 0 0,-28 7 1994 0 0,22-6-4876 0 0</inkml:trace>
  <inkml:trace contextRef="#ctx0" brushRef="#br0" timeOffset="-49623.699">5666 10747 11000 0 0,'0'0'248'0'0,"-15"-8"701"0"0,-4 9-682 0 0,0 0 1 0 0,0 1-1 0 0,0 0 0 0 0,0 2 1 0 0,1 0-1 0 0,0 2 0 0 0,0 0 1 0 0,-16 7-268 0 0,-57 41 2366 0 0,34 6-841 0 0,41-34-1034 0 0,-12 34 582 0 0,28-26-857 0 0,20-17-171 0 0,-17-17-23 0 0,6-1 33 0 0,-1 0 0 0 0,1-1 0 0 0,-1 0 0 0 0,0 0 0 0 0,1-1 0 0 0,-1 1-1 0 0,0-2 1 0 0,-1 1 0 0 0,1-1 0 0 0,-1-1 0 0 0,1 1 0 0 0,-1-1 0 0 0,5-5-55 0 0,-9 8 10 0 0,55-55 251 0 0,-49 51-236 0 0,0-1 0 0 0,-1-1 0 0 0,0 1 0 0 0,-1-1 0 0 0,1-1 0 0 0,-1 1 0 0 0,-1-1 0 0 0,0-1 0 0 0,0 1 0 0 0,-1-1-25 0 0,45-93 157 0 0,-24 23-133 0 0,3-43 53 0 0,-22 69 299 0 0,-5 3-248 0 0,-2 51-128 0 0,-1-1 0 0 0,1 1 0 0 0,-1-1 0 0 0,0 1 0 0 0,1-1 0 0 0,-1 1 0 0 0,0 0 0 0 0,1-1 0 0 0,-1 1 0 0 0,0 0 0 0 0,0 0 0 0 0,1 0 0 0 0,-1-1 0 0 0,0 1 0 0 0,0 0 0 0 0,1 0 0 0 0,-1 0 0 0 0,0 0 0 0 0,0 0 0 0 0,1 0 0 0 0,-1 1 0 0 0,0-1 0 0 0,0 0 0 0 0,1 0 0 0 0,-1 0 0 0 0,0 1 0 0 0,1-1 0 0 0,-1 0 0 0 0,0 1 0 0 0,1-1 0 0 0,-1 1 0 0 0,0-1 0 0 0,1 1 0 0 0,-1-1 0 0 0,1 1 0 0 0,-1-1 0 0 0,1 1 0 0 0,-1-1 0 0 0,1 1 0 0 0,-1 0 0 0 0,1-1 0 0 0,0 1 0 0 0,-1 0 0 0 0,1-1 0 0 0,0 1 0 0 0,-1 0 0 0 0,1 0 0 0 0,0-1 0 0 0,0 1 0 0 0,0 0 0 0 0,0 0 0 0 0,0-1 0 0 0,0 1 0 0 0,0 0 0 0 0,-7 8 0 0 0,2-4 0 0 0,-15 30 0 0 0,5 72-72 0 0,25 13 87 0 0,-8-32 218 0 0,8-29-329 0 0,-8-54 103 0 0,0 0-1 0 0,0 0 0 0 0,0 0 0 0 0,0-1 0 0 0,1 1 1 0 0,-1-1-1 0 0,1 1 0 0 0,1-1 0 0 0,-1 0 1 0 0,0 0-1 0 0,1-1 0 0 0,0 1 0 0 0,0-1 0 0 0,0 1 1 0 0,0-1-1 0 0,0 0 0 0 0,1-1 0 0 0,-1 1 1 0 0,1-1-1 0 0,0 0 0 0 0,0 0 0 0 0,0-1 0 0 0,0 1 1 0 0,0-1-1 0 0,0 0 0 0 0,0 0 0 0 0,5 0-6 0 0,5-3-73 0 0,0 0-1 0 0,-1 0 1 0 0,1-2-1 0 0,-1 1 0 0 0,0-2 1 0 0,0 0-1 0 0,0-1 1 0 0,-1 0-1 0 0,0-1 1 0 0,0 0-1 0 0,-1-1 0 0 0,1-1 1 0 0,-2 0-1 0 0,1 0 1 0 0,-1-1-1 0 0,-1-1 1 0 0,0 0-1 0 0,-1 0 0 0 0,0-1 1 0 0,0 0-1 0 0,-1-1 1 0 0,3-6 73 0 0,-8 14-10 0 0,0 1 1 0 0,0-1-1 0 0,-1 0 1 0 0,1 0-1 0 0,-1 0 1 0 0,0 0-1 0 0,0 0 1 0 0,-1 0-1 0 0,0-1 1 0 0,0 1-1 0 0,0 0 1 0 0,0-1-1 0 0,-1 1 1 0 0,0-1-1 0 0,0 1 1 0 0,-1 0-1 0 0,1-1 1 0 0,-1 1-1 0 0,0 0 1 0 0,-1-1-1 0 0,1 1 1 0 0,-1 0-1 0 0,0 0 1 0 0,0 0-1 0 0,-1-2 10 0 0,-1 5 44 0 0,0 1 0 0 0,1-1 0 0 0,-1 0 0 0 0,0 1 0 0 0,0 0 0 0 0,0 0 0 0 0,1 0 0 0 0,-1 0 0 0 0,0 1 0 0 0,0-1 0 0 0,-1 1 0 0 0,1 0 0 0 0,0 0 0 0 0,0 1 0 0 0,0-1 0 0 0,0 1 0 0 0,0 0 0 0 0,1 0 0 0 0,-1 0 0 0 0,0 1 0 0 0,0-1-1 0 0,1 1 1 0 0,-1 0 0 0 0,1 0 0 0 0,-1 0 0 0 0,1 0 0 0 0,0 1 0 0 0,0 0 0 0 0,0-1 0 0 0,0 1 0 0 0,0 0 0 0 0,0 0 0 0 0,1 0 0 0 0,-2 3-44 0 0,-1 0 62 0 0,1 0 0 0 0,-1 0 0 0 0,1 1 0 0 0,1-1 0 0 0,-1 1 0 0 0,1 0 0 0 0,0 0-1 0 0,1 0 1 0 0,-1 1 0 0 0,1-1 0 0 0,0 7-62 0 0,1-10 18 0 0,1-1 0 0 0,0 1-1 0 0,0 0 1 0 0,0 0 0 0 0,0-1-1 0 0,1 1 1 0 0,-1 0 0 0 0,1 0-1 0 0,0-1 1 0 0,0 1 0 0 0,1-1-1 0 0,-1 1 1 0 0,1-1 0 0 0,-1 1-1 0 0,1-1 1 0 0,0 0 0 0 0,0 0-1 0 0,1 0 1 0 0,-1 0 0 0 0,1 0-1 0 0,-1-1 1 0 0,1 1 0 0 0,0-1-1 0 0,0 1 1 0 0,0-1 0 0 0,0 0-1 0 0,0 0 1 0 0,1-1 0 0 0,-1 1-1 0 0,3 0-17 0 0,6 3 61 0 0,0 0 0 0 0,0-2 0 0 0,0 0-1 0 0,0 0 1 0 0,0-1 0 0 0,1 0 0 0 0,-1-1-1 0 0,8 0-60 0 0,135-14-3176 0 0,-134 8 1688 0 0</inkml:trace>
  <inkml:trace contextRef="#ctx0" brushRef="#br0" timeOffset="-49111.226">6463 10575 17407 0 0,'-10'-5'1196'0'0,"4"5"-1080"0"0,-1 0 0 0 0,1 0-1 0 0,0 1 1 0 0,0 0-1 0 0,-1 1 1 0 0,1-1-1 0 0,0 1 1 0 0,0 0-1 0 0,0 1 1 0 0,1-1-1 0 0,-1 1 1 0 0,1 1-1 0 0,-1-1 1 0 0,-1 2-116 0 0,4-3 86 0 0,-11 6 186 0 0,1 1 1 0 0,0 0-1 0 0,1 1 0 0 0,0 0 0 0 0,1 1 0 0 0,0 0 0 0 0,0 1 0 0 0,1 1 0 0 0,1-1 0 0 0,0 1 1 0 0,0 1-1 0 0,1 2-272 0 0,6-14 17 0 0,1 1 0 0 0,-1-1 0 0 0,1 0 0 0 0,0 1 0 0 0,0-1 0 0 0,0 1 0 0 0,1 0 0 0 0,-1-1 0 0 0,0 1 0 0 0,1 0 0 0 0,0-1 0 0 0,0 1 0 0 0,0 0 0 0 0,0-1 0 0 0,0 1 0 0 0,0 0 0 0 0,1-1 1 0 0,-1 1-1 0 0,1 0 0 0 0,0-1 0 0 0,0 1 0 0 0,0-1 0 0 0,0 1 0 0 0,0-1 0 0 0,0 1 0 0 0,1-1 0 0 0,-1 0 0 0 0,1 0 0 0 0,0 0 0 0 0,-1 0 0 0 0,1 0 0 0 0,0 0 0 0 0,0 0-17 0 0,11 3-39 0 0,-1-1 1 0 0,1 0-1 0 0,0 0 0 0 0,0-2 0 0 0,1 1 0 0 0,-1-2 0 0 0,0 0 1 0 0,1 0-1 0 0,-1-1 0 0 0,1-1 0 0 0,-1 0 0 0 0,0-1 0 0 0,1-1 1 0 0,-1 0-1 0 0,0 0 0 0 0,4-3 39 0 0,80-35-2331 0 0,-61 14-4399 0 0,-22 13 493 0 0</inkml:trace>
  <inkml:trace contextRef="#ctx0" brushRef="#br0" timeOffset="-48762.503">6675 10541 12416 0 0,'0'0'365'0'0,"0"0"-4"0"0,0 0-139 0 0,0 0 262 0 0,1 2 144 0 0,34 174 3585 0 0,-35-8-1653 0 0,-10-108-1266 0 0,10-59-1142 0 0,-17 7 392 0 0,15-12-555 0 0,1 0-1 0 0,-1 1 1 0 0,0-1 0 0 0,1 0-1 0 0,0 0 1 0 0,0 0-1 0 0,0 0 1 0 0,0 0-1 0 0,1 0 1 0 0,0 0-1 0 0,-1-1 1 0 0,2 1 0 0 0,-1 0-1 0 0,0 0 1 0 0,1 0-1 0 0,0 0 1 0 0,0 0-1 0 0,0 0 1 0 0,0 0-1 0 0,0 0 1 0 0,1 0 0 0 0,0 1-1 0 0,1-3 12 0 0,0-4-17 0 0,5-6-67 0 0,-1 0-1 0 0,2 1 0 0 0,0 0 0 0 0,1 1 0 0 0,0 0 1 0 0,1 0-1 0 0,1 1 0 0 0,0 1 0 0 0,1 0 0 0 0,0 0 1 0 0,1 1-1 0 0,0 1 0 0 0,1 0 0 0 0,0 1 0 0 0,0 1 1 0 0,1 1-1 0 0,0 0 0 0 0,0 0 0 0 0,1 2 0 0 0,11-3 85 0 0,105-28-144 0 0,-69 19 144 0 0,-49 0 138 0 0,-17 15-132 0 0,0 0 1 0 0,0 1 0 0 0,0-1 0 0 0,-1 0-1 0 0,1 0 1 0 0,0 1 0 0 0,-1 0-1 0 0,1-1 1 0 0,-1 1 0 0 0,1 0 0 0 0,-1 0-1 0 0,1 0 1 0 0,-1 0 0 0 0,0 1-1 0 0,0-1 1 0 0,1 1 0 0 0,-1 0 0 0 0,0 0-1 0 0,0 0 1 0 0,1 0 0 0 0,-1 0-1 0 0,0 0 1 0 0,0 1 0 0 0,0-1-7 0 0,-2 1-3 0 0,-5-1 16 0 0,0 1-1 0 0,0 1 0 0 0,0 0 0 0 0,0 1 1 0 0,0 0-1 0 0,0 0 0 0 0,1 1 1 0 0,0 0-1 0 0,-1 1 0 0 0,2 0 0 0 0,-1 0 1 0 0,0 1-1 0 0,1 0 0 0 0,0 0 1 0 0,1 1-1 0 0,-1 0 0 0 0,1 1 0 0 0,1-1 1 0 0,-1 1-1 0 0,1 1 0 0 0,1-1 1 0 0,0 1-1 0 0,0 0 0 0 0,0 0 0 0 0,1 0 1 0 0,1 1-1 0 0,-1 0 0 0 0,0 6-12 0 0,3-12 26 0 0,0 1-1 0 0,0 0 1 0 0,0 0-1 0 0,0 0 1 0 0,1 0-1 0 0,0 0 1 0 0,0 1-1 0 0,1-1 1 0 0,-1 0 0 0 0,1 0-1 0 0,0 0 1 0 0,0-1-1 0 0,1 1 1 0 0,-1 0-1 0 0,1 0 1 0 0,0-1-1 0 0,1 1 1 0 0,-1-1-1 0 0,1 1 1 0 0,-1-1-1 0 0,2 0 1 0 0,-1 0-1 0 0,0-1 1 0 0,1 1-1 0 0,-1 0 1 0 0,1-1-1 0 0,0 0 1 0 0,0 0-1 0 0,4 2-25 0 0,1-2-20 0 0,0 0-1 0 0,1 0 1 0 0,-1-1-1 0 0,0 0 1 0 0,1-1-1 0 0,-1 0 1 0 0,1-1-1 0 0,-1 0 1 0 0,1 0-1 0 0,-1-1 1 0 0,1 0-1 0 0,-1-1 1 0 0,1 0-1 0 0,-1 0 1 0 0,0-1 0 0 0,0-1-1 0 0,7-3 21 0 0,9 0-612 0 0,64-41-3790 0 0,-70 32 2649 0 0</inkml:trace>
  <inkml:trace contextRef="#ctx0" brushRef="#br0" timeOffset="-48410.649">7466 10547 15632 0 0,'-10'0'1187'0'0,"0"5"-912"0"0,-1 0-1 0 0,1 1 1 0 0,0 0-1 0 0,0 0 1 0 0,1 1-1 0 0,0 0 1 0 0,0 1-1 0 0,0 0 1 0 0,1 0-1 0 0,1 1 1 0 0,-1 0-1 0 0,1 1 1 0 0,1-1-1 0 0,-3 7-274 0 0,-49 94 1729 0 0,55-88-1153 0 0,22-28-432 0 0,-10 1-190 0 0,0-2 0 0 0,0 1 0 0 0,-1-1 0 0 0,1 0-1 0 0,-2-1 1 0 0,1 0 0 0 0,-1 0 0 0 0,4-6 46 0 0,46-43-551 0 0,-20 37 343 0 0,-19 34 305 0 0,-16-10-8 0 0,16 30 440 0 0,-16-30-514 0 0,-1 0 0 0 0,1 1 0 0 0,-1-2 0 0 0,1 1 1 0 0,0 0-1 0 0,1 0 0 0 0,-1 0 0 0 0,1-1 0 0 0,0 0 1 0 0,-1 1-1 0 0,1-1 0 0 0,1 0 0 0 0,-1 0 1 0 0,0-1-1 0 0,1 1 0 0 0,-1-1 0 0 0,1 1 0 0 0,0-1 1 0 0,0 0-1 0 0,0-1 0 0 0,0 1 0 0 0,0-1 1 0 0,0 0-1 0 0,1 0 0 0 0,0 0-15 0 0,34-2-956 0 0,-22-3-4864 0 0,-2-1-1186 0 0</inkml:trace>
  <inkml:trace contextRef="#ctx0" brushRef="#br0" timeOffset="-47932.229">7768 10460 16208 0 0,'-4'1'47'0'0,"1"0"0"0"0,0 0 0 0 0,0 0 0 0 0,0 1 1 0 0,0-1-1 0 0,0 1 0 0 0,0-1 0 0 0,0 1 1 0 0,1 0-1 0 0,-1 0 0 0 0,1 1 0 0 0,-1-1 1 0 0,1 0-1 0 0,0 1 0 0 0,0 0 0 0 0,0-1 1 0 0,0 1-1 0 0,0 0 0 0 0,1 0 0 0 0,-1 0 0 0 0,1 0 1 0 0,0 0-1 0 0,0 0 0 0 0,0 1 0 0 0,0-1 1 0 0,0 0-1 0 0,1 0 0 0 0,0 1 0 0 0,-1-1 1 0 0,1 0-1 0 0,0 1 0 0 0,1-1 0 0 0,-1 0 1 0 0,1 1-1 0 0,-1-1 0 0 0,1 0 0 0 0,0 1 1 0 0,0-1-1 0 0,1 0 0 0 0,-1 0 0 0 0,0 0 0 0 0,2 1-47 0 0,6 14 45 0 0,0-1 0 0 0,2 0 0 0 0,0-1 0 0 0,1 0 0 0 0,1 0 0 0 0,7 6-45 0 0,-13-14 21 0 0,-7-7-15 0 0,1 0 0 0 0,0-1-1 0 0,-1 1 1 0 0,1 0 0 0 0,-1 0-1 0 0,1 0 1 0 0,-1 0 0 0 0,0 0 0 0 0,1 0-1 0 0,-1 0 1 0 0,0 0 0 0 0,0 0-1 0 0,0 1 1 0 0,0-1 0 0 0,0 0 0 0 0,0 0-1 0 0,0 0 1 0 0,0 0 0 0 0,0 0 0 0 0,0 0-1 0 0,-1 0 1 0 0,1 0 0 0 0,0 0-1 0 0,-1 0 1 0 0,1 0 0 0 0,-1 0 0 0 0,1 0-1 0 0,-1 0 1 0 0,1 0 0 0 0,-1 0-1 0 0,0-1 1 0 0,1 1 0 0 0,-1 0 0 0 0,0 0-1 0 0,0-1 1 0 0,0 1-6 0 0,-1 1 15 0 0,-95 52 377 0 0,81-46-392 0 0,47-8 175 0 0,-7-4-151 0 0,0 0-1 0 0,-1-2 1 0 0,1-1 0 0 0,-2 0-1 0 0,10-6-23 0 0,-6 3 11 0 0,-7 3-29 0 0,0-1-1 0 0,-1-1 0 0 0,0-1 1 0 0,-1-1-1 0 0,0 0 0 0 0,0-1 1 0 0,-2-1-1 0 0,1-1 0 0 0,-1-1 19 0 0,-13 14 1 0 0,0 0 0 0 0,0 0-1 0 0,0 0 1 0 0,0-1-1 0 0,0 1 1 0 0,0-1-1 0 0,0 0 1 0 0,-1 1-1 0 0,1-1 1 0 0,-1 0 0 0 0,1 0-1 0 0,-1 0 1 0 0,0 0-1 0 0,0 0 1 0 0,0 0-1 0 0,0 0 1 0 0,0-1 0 0 0,0 1-1 0 0,0 0 1 0 0,-1 0-1 0 0,1-1 1 0 0,-1 1-1 0 0,0 0 1 0 0,0-1-1 0 0,0 1 1 0 0,0-1 0 0 0,0 1-1 0 0,0 0 1 0 0,-1-1-1 0 0,1 1 1 0 0,-1 0-1 0 0,1 0 1 0 0,-1-1-1 0 0,0 1 1 0 0,0 0 0 0 0,0 0-1 0 0,0 0 1 0 0,0 0-1 0 0,-2 1 46 0 0,0 1-1 0 0,0 0 1 0 0,0 0 0 0 0,0 0 0 0 0,0 1 0 0 0,0-1-1 0 0,0 1 1 0 0,0 0 0 0 0,0-1 0 0 0,0 1 0 0 0,1 1-1 0 0,-1-1 1 0 0,0 0 0 0 0,1 1 0 0 0,-1-1 0 0 0,1 1 0 0 0,-1 0-1 0 0,1-1 1 0 0,0 1 0 0 0,-1 1 0 0 0,1-1 0 0 0,0 0-1 0 0,1 0 1 0 0,-1 1 0 0 0,-1 1-46 0 0,-5 7 188 0 0,0 0 0 0 0,1 1 1 0 0,1 0-1 0 0,0 1 0 0 0,0-1 0 0 0,1 1 0 0 0,1 0 0 0 0,-2 6-188 0 0,5-15 42 0 0,1 0-1 0 0,-1 1 0 0 0,1-1 0 0 0,0 0 1 0 0,0 1-1 0 0,0-1 0 0 0,0 0 1 0 0,1 1-1 0 0,0-1 0 0 0,0 0 0 0 0,0 1 1 0 0,0-1-1 0 0,1 0 0 0 0,-1 0 0 0 0,1 0 1 0 0,0 0-1 0 0,0-1 0 0 0,1 1 1 0 0,-1 0-1 0 0,1-1 0 0 0,0 0 0 0 0,2 3-41 0 0,59 39 172 0 0,-46-39-535 0 0,1-2 0 0 0,0 0-1 0 0,0-2 1 0 0,0 0 0 0 0,1 0-1 0 0,5-2 364 0 0,4-2-7491 0 0</inkml:trace>
  <inkml:trace contextRef="#ctx0" brushRef="#br0" timeOffset="-45006.238">10752 9912 13824 0 0,'0'0'314'0'0,"0"0"46"0"0,-9 8 466 0 0,4 0-569 0 0,1 0 1 0 0,0 0 0 0 0,0 0 0 0 0,1 0-1 0 0,0 1 1 0 0,1-1 0 0 0,-1 1 0 0 0,2 0-1 0 0,-1 1-257 0 0,0-1 366 0 0,0 100 2914 0 0,27-19-2218 0 0,16-7-2379 0 0,-40-75-92 0 0,-1 1-65 0 0</inkml:trace>
  <inkml:trace contextRef="#ctx0" brushRef="#br0" timeOffset="-44757.649">10362 10448 14112 0 0,'0'0'322'0'0,"0"0"45"0"0,0 0 17 0 0,0 0-45 0 0,0 0-157 0 0,2 1 162 0 0,176-2 3932 0 0,184-13-2107 0 0,-139 8-1625 0 0,-66 14-4501 0 0,-140-7-3061 0 0</inkml:trace>
  <inkml:trace contextRef="#ctx0" brushRef="#br0" timeOffset="-44325.259">10422 10708 14280 0 0,'0'0'322'0'0,"0"-8"1013"0"0,0 7-874 0 0,0 1 151 0 0,0 0 27 0 0,0 0 11 0 0,0 0 18 0 0,0 0 4 0 0,0 0 0 0 0,-4 9 359 0 0,-7 33 46 0 0,6 0-669 0 0,4-39-395 0 0,0 0-1 0 0,0 1 0 0 0,0-1 0 0 0,1 0 1 0 0,-1 1-1 0 0,1-1 0 0 0,-1 1 0 0 0,1-1 1 0 0,1 1-1 0 0,-1-1 0 0 0,0 1 0 0 0,1-1 1 0 0,-1 0-1 0 0,1 1 0 0 0,0-1 0 0 0,1 3-12 0 0,14 64 464 0 0,-12-59-948 0 0,9 22 1141 0 0,3-14-7777 0 0,-10-14 4 0 0</inkml:trace>
  <inkml:trace contextRef="#ctx0" brushRef="#br0" timeOffset="-43969.799">10578 10762 16008 0 0,'13'0'1210'0'0,"166"5"3186"0"0,-51 3-5256 0 0,-120-10-516 0 0,-3-1-59 0 0</inkml:trace>
  <inkml:trace contextRef="#ctx0" brushRef="#br0" timeOffset="-43968.799">10727 10663 12776 0 0,'0'0'374'0'0,"0"0"0"0"0,-1 0-241 0 0,-1 2-20 0 0,-5 16 1790 0 0,-1 68 2848 0 0,7-43-3561 0 0,4 47-437 0 0,19-5-745 0 0,-2-70-1235 0 0,-2-13-4648 0 0,-5-5-702 0 0</inkml:trace>
  <inkml:trace contextRef="#ctx0" brushRef="#br0" timeOffset="-43659.961">11301 10581 17679 0 0,'0'0'399'0'0,"-13"-3"974"0"0,9 4-1306 0 0,0 1-1 0 0,-1-1 0 0 0,1 1 0 0 0,0-1 0 0 0,0 1 0 0 0,0 0 0 0 0,0 1 0 0 0,0-1 0 0 0,0 1 1 0 0,1 0-1 0 0,-1-1 0 0 0,1 2 0 0 0,0-1 0 0 0,-1 1-66 0 0,-1 1 256 0 0,1-3-201 0 0,0 1-1 0 0,0-1 1 0 0,1 1 0 0 0,-1 0 0 0 0,1 0 0 0 0,0 1-1 0 0,0-1 1 0 0,0 1 0 0 0,1-1 0 0 0,-1 1 0 0 0,1 0-1 0 0,0 0 1 0 0,0 0 0 0 0,0 0 0 0 0,0 1 0 0 0,1-1-1 0 0,0 0 1 0 0,0 1 0 0 0,0-1 0 0 0,0 1 0 0 0,1-1-1 0 0,0 1 1 0 0,0-1 0 0 0,0 1 0 0 0,0-1 0 0 0,1 1-1 0 0,-1-1 1 0 0,1 1 0 0 0,0-1 0 0 0,1 0 0 0 0,-1 0-1 0 0,1 1 1 0 0,0-1 0 0 0,0 0 0 0 0,0 0 0 0 0,0 0-1 0 0,1-1 1 0 0,-1 1 0 0 0,2 0-55 0 0,9 7 75 0 0,2-2 0 0 0,-1 1 0 0 0,1-2 0 0 0,1 0 1 0 0,-1 0-1 0 0,12 2-75 0 0,42 22 810 0 0,-40-9 468 0 0,-49 3-338 0 0,-78 7-590 0 0,45-17-2242 0 0,-29-1-5468 0 0,68-15-123 0 0</inkml:trace>
  <inkml:trace contextRef="#ctx0" brushRef="#br0" timeOffset="-41338.331">11996 10075 14224 0 0,'0'0'322'0'0,"0"0"45"0"0,0 0 20 0 0,0 0-38 0 0,0 0-214 0 0,0 2-69 0 0,7 149 3357 0 0,17 7-2474 0 0,-17-123-737 0 0,10-39-68 0 0,96-61-273 0 0,-106 62 108 0 0,3-2-12 0 0,0 0-1 0 0,1 1 1 0 0,0 0-1 0 0,0 1 1 0 0,0 0-1 0 0,0 1 1 0 0,0 0-1 0 0,0 1 0 0 0,1 0 1 0 0,-1 0-1 0 0,1 2 34 0 0,-10-2 3 0 0,-1 1 0 0 0,1 0 0 0 0,0 0 0 0 0,-1 0 0 0 0,1 1 0 0 0,-1-1 0 0 0,1 0 0 0 0,-1 1 0 0 0,1-1-1 0 0,-1 1 1 0 0,1-1 0 0 0,-1 1 0 0 0,1-1 0 0 0,-1 1 0 0 0,0 0 0 0 0,1 0 0 0 0,-1 0 0 0 0,0 0 0 0 0,0 0 0 0 0,0 0-1 0 0,1 0 1 0 0,-1 0 0 0 0,0 0 0 0 0,-1 1 0 0 0,1-1 0 0 0,0 0 0 0 0,0 1 0 0 0,0-1 0 0 0,-1 1 0 0 0,1-1-1 0 0,-1 1 1 0 0,1-1 0 0 0,-1 1 0 0 0,0-1 0 0 0,1 1 0 0 0,-1-1 0 0 0,0 1 0 0 0,0-1 0 0 0,0 1 0 0 0,0 0 0 0 0,0-1-1 0 0,-1 1 1 0 0,1-1 0 0 0,0 1 0 0 0,-1-1 0 0 0,1 1 0 0 0,-1-1 0 0 0,1 1 0 0 0,-1-1 0 0 0,0 1-3 0 0,-7 9 181 0 0,-1 1 0 0 0,0-1 0 0 0,0 0 1 0 0,-1-1-1 0 0,-1 0 0 0 0,1-1 0 0 0,-2 0 0 0 0,1 0 1 0 0,-1-1-1 0 0,-1-1 0 0 0,-6 3-181 0 0,-115 53 217 0 0,43-43-2305 0 0,94-29-1158 0 0,0 0-3075 0 0</inkml:trace>
  <inkml:trace contextRef="#ctx0" brushRef="#br0" timeOffset="-40645.184">12403 10434 14688 0 0,'0'0'432'0'0,"0"0"-6"0"0,20-3 404 0 0,66-13 3023 0 0,-61 10-3435 0 0,-23 5-351 0 0,-1 1 10 0 0,4-2 6 0 0,-4 2 10 0 0,-1 0-2 0 0,0 0-22 0 0,0 0-5 0 0,0 0 0 0 0,0 0 0 0 0,0 0 2 0 0,0-1-8 0 0,28-46 18 0 0,13-13-60 0 0,-25 21 192 0 0,-16 34-308 0 0,-3 3 92 0 0,-1 1 39 0 0,0 1 0 0 0,0-1 0 0 0,0 1 0 0 0,-1 1 0 0 0,1-1 0 0 0,0 1 0 0 0,0-1 0 0 0,0 1 0 0 0,0 0 1 0 0,0 1-1 0 0,0-1 0 0 0,0 1 0 0 0,0-1 0 0 0,0 1 0 0 0,0 0 0 0 0,1 1 0 0 0,-1-1 0 0 0,1 1 0 0 0,-2 1-31 0 0,-67 61 618 0 0,68-60-583 0 0,-1-1-1 0 0,2 1 0 0 0,-1 0 0 0 0,0 0 0 0 0,1 1 1 0 0,0-1-1 0 0,0 0 0 0 0,1 1 0 0 0,0 0 1 0 0,0 0-1 0 0,0 0 0 0 0,0 0 0 0 0,1 0 0 0 0,0 0 1 0 0,0 3-35 0 0,1-7 1 0 0,1 0-1 0 0,-1 0 1 0 0,1 0 0 0 0,-1 0 0 0 0,1 0 0 0 0,0 0 0 0 0,-1 0 0 0 0,1 0 0 0 0,0-1-1 0 0,0 1 1 0 0,1 0 0 0 0,-1 0 0 0 0,0-1 0 0 0,0 1 0 0 0,1-1 0 0 0,-1 1 0 0 0,1-1-1 0 0,0 0 1 0 0,-1 1 0 0 0,1-1 0 0 0,0 0 0 0 0,0 0 0 0 0,-1 0 0 0 0,1 0 0 0 0,0 0 0 0 0,0-1-1 0 0,0 1 1 0 0,0-1 0 0 0,0 1 0 0 0,0-1 0 0 0,1 0-1 0 0,64 4 31 0 0,-52-5-108 0 0,58-9-1172 0 0,-25-2-2802 0 0,-28 4-2651 0 0</inkml:trace>
  <inkml:trace contextRef="#ctx0" brushRef="#br0" timeOffset="-38944.576">13010 10228 16208 0 0,'-43'5'1135'0'0,"-4"9"-717"0"0,36-10-115 0 0,0 0 0 0 0,1 1 1 0 0,-1 0-1 0 0,1 1 0 0 0,0 0 1 0 0,1 1-1 0 0,0 0 0 0 0,0 0 1 0 0,0 1-1 0 0,1 0 0 0 0,0 1 1 0 0,0-1-1 0 0,1 2 0 0 0,0-1 1 0 0,1 1-1 0 0,-3 5-303 0 0,8-13 11 0 0,1-1-1 0 0,-1 1 1 0 0,1 0-1 0 0,-1 0 1 0 0,1-1 0 0 0,0 1-1 0 0,0 0 1 0 0,0 0 0 0 0,0 0-1 0 0,0-1 1 0 0,0 1-1 0 0,1 0 1 0 0,-1 0 0 0 0,0 0-1 0 0,1-1 1 0 0,-1 1 0 0 0,1 0-1 0 0,0-1 1 0 0,0 1 0 0 0,-1-1-1 0 0,1 1 1 0 0,0 0-1 0 0,1-1 1 0 0,-1 0 0 0 0,0 1-1 0 0,0-1 1 0 0,0 0 0 0 0,1 0-1 0 0,-1 1 1 0 0,1-1-1 0 0,-1 0 1 0 0,1 0 0 0 0,-1-1-1 0 0,1 1 1 0 0,0 0 0 0 0,-1 0-1 0 0,1-1 1 0 0,0 1-1 0 0,-1-1 1 0 0,3 1-11 0 0,74 6 126 0 0,97-40-594 0 0,-129 22-500 0 0,0-3 1 0 0,-1-1-1 0 0,-1-3 1 0 0,-1-1-1 0 0,31-20 968 0 0,-23 11-252 0 0,-52 28 336 0 0,0-1-1 0 0,0 0 1 0 0,1 1-1 0 0,-1-1 1 0 0,0 1-1 0 0,0-1 1 0 0,0 1-1 0 0,0 0 0 0 0,0-1 1 0 0,0 1-1 0 0,0 0 1 0 0,0 0-1 0 0,0-1 1 0 0,0 1-1 0 0,-1 0 0 0 0,1 0 1 0 0,0 0-1 0 0,0 0 1 0 0,0 1-1 0 0,0-1 1 0 0,0 0-1 0 0,0 0 1 0 0,0 1-1 0 0,0-1 0 0 0,0 0 1 0 0,0 1-1 0 0,0-1 1 0 0,0 1-1 0 0,0-1 1 0 0,1 1-1 0 0,-2 0-83 0 0,-15 5 275 0 0,1 0-1 0 0,0 1 1 0 0,0 0-1 0 0,0 1 1 0 0,1 1-1 0 0,0 1 0 0 0,1 0 1 0 0,-7 6-275 0 0,7-3 77 0 0,-35 44 138 0 0,36-29-191 0 0,41-14 93 0 0,30-33 59 0 0,-42 9-163 0 0,0 0 0 0 0,-1-1 0 0 0,0 0 0 0 0,-1-1 0 0 0,0-1 0 0 0,3-4-13 0 0,18-17 10 0 0,-28 28-20 0 0,-2 4-46 0 0,-4 1-22 0 0,0 2 12 0 0,6 18 164 0 0,-7-12 105 0 0,0-3-144 0 0,-1 0 1 0 0,1 0 0 0 0,0-1-1 0 0,0 1 1 0 0,0 0 0 0 0,0 0-1 0 0,1 0 1 0 0,-1 0-1 0 0,1 0 1 0 0,0 0 0 0 0,0-1-1 0 0,1 1 1 0 0,-1 0 0 0 0,1-1-1 0 0,0 1 1 0 0,0-1 0 0 0,0 0-1 0 0,0 0 1 0 0,0 0 0 0 0,1 0-1 0 0,0 0 1 0 0,1 1-60 0 0,31 0 24 0 0,-31-5-11 0 0,3-2-134 0 0,0 0 0 0 0,0-1 0 0 0,-1 1-1 0 0,0-2 1 0 0,0 1 0 0 0,0-1 0 0 0,0 1 0 0 0,-1-2-1 0 0,1 1 1 0 0,-1 0 0 0 0,-1-1 0 0 0,1 0 0 0 0,-1 0 0 0 0,0-1-1 0 0,0 1 1 0 0,-1-1 0 0 0,0 0 0 0 0,0 0 0 0 0,0 0-1 0 0,-1-2 122 0 0,17-34-2196 0 0,-18 43 1970 0 0,-1 0 8 0 0,0 0 57 0 0,0 0 229 0 0,0 0 100 0 0,0 0 21 0 0,0 14 283 0 0,6 79 1920 0 0,13-55-1634 0 0,-18-37-628 0 0,21 5 350 0 0,-18-6-458 0 0,-1-1 0 0 0,1 0 0 0 0,0 0-1 0 0,-1 0 1 0 0,1-1 0 0 0,-1 1 0 0 0,1-1-1 0 0,-1 0 1 0 0,0 0 0 0 0,1 0 0 0 0,-1 0-1 0 0,0-1 1 0 0,0 1 0 0 0,-1-1 0 0 0,1 0 0 0 0,-1 0-1 0 0,1 0 1 0 0,-1 0 0 0 0,0 0-22 0 0,12-12 50 0 0,41-56-570 0 0,-54 69 494 0 0,0 0 11 0 0,0 1 0 0 0,0-1 0 0 0,0 1 0 0 0,0 0 1 0 0,0-1-1 0 0,0 1 0 0 0,0 0 0 0 0,0 0 1 0 0,0 0-1 0 0,1 0 0 0 0,-1 0 0 0 0,0 0 0 0 0,1 0 1 0 0,-1 0-1 0 0,0 0 0 0 0,1 1 0 0 0,-1-1 1 0 0,1 1-1 0 0,0-1 0 0 0,-1 1 0 0 0,1-1 0 0 0,-1 1 1 0 0,1 0-1 0 0,0 0 0 0 0,-1 0 0 0 0,1 0 1 0 0,0 0-1 0 0,-1 0 0 0 0,1 0 0 0 0,-1 1 0 0 0,1-1 1 0 0,0 1-1 0 0,-1-1 0 0 0,1 1 0 0 0,-1-1 1 0 0,1 1 14 0 0,44 52 318 0 0,-19-36 120 0 0,-2-4-428 0 0,-17-12 1 0 0,25-1 258 0 0,27-25-141 0 0,0-56-48 0 0,-34 24-140 0 0,-14 46-306 0 0,-10 11 302 0 0,2 1 40 0 0,23 23-83 0 0,-5-5 96 0 0,0 10 23 0 0,3 24-40 0 0,-25-52 29 0 0,1 1-1 0 0,-1-1 1 0 0,0 1-1 0 0,0-1 1 0 0,0 1-1 0 0,0-1 1 0 0,0 1-1 0 0,0 0 0 0 0,0-1 1 0 0,0 1-1 0 0,-1-1 1 0 0,1 1-1 0 0,-1-1 1 0 0,1 1-1 0 0,-1-1 1 0 0,1 0-1 0 0,-1 1 1 0 0,0-1-1 0 0,0 1 1 0 0,0-1-1 0 0,0 0 1 0 0,-1 1-1 0 0,2-2 0 0 0,-32 32 352 0 0,-53-1-285 0 0,44-20-73 0 0,37-9-70 0 0,26-8 16 0 0,160-53-66 0 0,-110 40 168 0 0,99-44 162 0 0,-162 59-208 0 0,-1-1-1 0 0,0 1 0 0 0,0-2 0 0 0,0 1 1 0 0,0-1-1 0 0,-1 0 0 0 0,0-1 1 0 0,-1 1-1 0 0,1-1 0 0 0,-1-1 0 0 0,0 1 1 0 0,-1-1-1 0 0,4-8 5 0 0,-9 15-3 0 0,0 0 0 0 0,0 1 0 0 0,-1-1 0 0 0,1 0 0 0 0,0 0 0 0 0,-1 1 1 0 0,1-1-1 0 0,-1 0 0 0 0,1 0 0 0 0,-1 1 0 0 0,1-1 0 0 0,-1 0 0 0 0,1 1 0 0 0,-1-1 0 0 0,0 1 0 0 0,1-1 0 0 0,-1 1 1 0 0,0-1-1 0 0,1 1 0 0 0,-1 0 0 0 0,0-1 0 0 0,0 1 0 0 0,1 0 0 0 0,-1-1 0 0 0,0 1 0 0 0,0 0 0 0 0,0 0 0 0 0,0 0 0 0 0,1 0 1 0 0,-1 0-1 0 0,0 0 0 0 0,0 0 0 0 0,0 0 0 0 0,0 0 0 0 0,1 0 0 0 0,-1 0 0 0 0,0 1 0 0 0,0-1 3 0 0,-8 3-1 0 0,0 1 1 0 0,0 0-1 0 0,1 0 0 0 0,-1 1 0 0 0,1 1 0 0 0,0-1 1 0 0,0 1-1 0 0,1 0 0 0 0,0 1 0 0 0,0 0 0 0 0,0 0 1 0 0,1 0-1 0 0,0 1 0 0 0,1 0 0 0 0,-5 8 1 0 0,9-14 0 0 0,-1 0 0 0 0,1 0 0 0 0,0 0 0 0 0,0 0 0 0 0,0 0 0 0 0,1 0 0 0 0,-1 0 0 0 0,0 1 0 0 0,1-1 0 0 0,-1 0 0 0 0,1 1 0 0 0,0-1 0 0 0,0 0 0 0 0,0 1 0 0 0,0-1 0 0 0,0 0 0 0 0,1 1 0 0 0,-1-1 0 0 0,1 0 0 0 0,-1 0 0 0 0,1 1 0 0 0,0-1 0 0 0,0 0 0 0 0,0 0 0 0 0,0 0 0 0 0,0 0 0 0 0,0 0 0 0 0,1 0 0 0 0,-1 0 0 0 0,0 0 0 0 0,1-1 0 0 0,1 2 0 0 0,5 1 0 0 0,1 0 0 0 0,-1 0 0 0 0,0-1 0 0 0,1 0 0 0 0,0-1 0 0 0,-1 0 0 0 0,1-1 0 0 0,0 1 0 0 0,0-2 0 0 0,7 1 0 0 0,106-7-8963 0 0,-91 4 2391 0 0</inkml:trace>
  <inkml:trace contextRef="#ctx0" brushRef="#br0" timeOffset="-38363.877">15070 10248 16959 0 0,'-17'0'498'0'0,"14"0"-9"0"0,-3 6-292 0 0,-6 29 970 0 0,27-19-299 0 0,-6-14-686 0 0,-1 1 1 0 0,1-1-1 0 0,0-1 0 0 0,-1 0 1 0 0,1 0-1 0 0,0 0 0 0 0,0-1 1 0 0,0-1-1 0 0,-1 1 0 0 0,1-2 1 0 0,0 1-1 0 0,-1-1 0 0 0,1 0 1 0 0,-1-1-1 0 0,1 0 0 0 0,6-3-182 0 0,49-36 64 0 0,-62 14 0 0 0,-1 27-72 0 0,-1-1-1 0 0,1 1 0 0 0,-1-1 1 0 0,1 1-1 0 0,-1-1 0 0 0,0 0 1 0 0,0 1-1 0 0,1-1 0 0 0,-1 1 1 0 0,0-1-1 0 0,0 1 0 0 0,0-1 1 0 0,-1 0-1 0 0,1 1 0 0 0,0-1 1 0 0,-1 1-1 0 0,1-1 0 0 0,-1 1 1 0 0,1-1-1 0 0,-1 1 0 0 0,0 0 1 0 0,1-1-1 0 0,-1 1 0 0 0,0-1 9 0 0,-15-34-520 0 0,15 35 443 0 0,-11-1-59 0 0,-4 13-48 0 0,15-10 182 0 0,1-1 0 0 0,-1 0-1 0 0,0 1 1 0 0,1-1 0 0 0,-1 1 0 0 0,1-1-1 0 0,-1 1 1 0 0,1-1 0 0 0,-1 1 0 0 0,1-1-1 0 0,-1 1 1 0 0,1 0 0 0 0,0-1 0 0 0,-1 1-1 0 0,1 0 1 0 0,0-1 0 0 0,0 1 0 0 0,-1 0-1 0 0,1-1 1 0 0,0 1 0 0 0,0 0 0 0 0,0 0-1 0 0,0-1 1 0 0,0 1 0 0 0,0 0 0 0 0,0 0-1 0 0,0-1 1 0 0,0 1 0 0 0,0 0 0 0 0,0-1-1 0 0,1 1 1 0 0,-1 0 0 0 0,0-1 0 0 0,0 1 0 0 0,1 0-1 0 0,-1-1 1 0 0,1 1 0 0 0,-1 0 0 0 0,0-1-1 0 0,1 1 1 0 0,-1-1 0 0 0,1 1 0 0 0,-1-1-1 0 0,1 1 1 0 0,-1-1 0 0 0,1 1 0 0 0,0-1-1 0 0,-1 0 1 0 0,1 1 0 0 0,0-1 0 0 0,-1 0-1 0 0,1 1 1 0 0,0-1 0 0 0,-1 0 0 0 0,1 0-1 0 0,0 0 1 0 0,-1 1 0 0 0,1-1 0 0 0,0 0-1 0 0,0 0 1 0 0,-1 0 0 0 0,1 0 0 0 0,0 0 0 0 0,0-1-1 0 0,-1 1 1 0 0,1 0 2 0 0,12 4 4 0 0,0 0-1 0 0,-1-1 1 0 0,1-1-1 0 0,0 0 1 0 0,1 0-1 0 0,-1-2 1 0 0,0 1-1 0 0,0-2 1 0 0,13-1-4 0 0,-9 1 93 0 0,2-1-125 0 0,-1 0 0 0 0,1-1-1 0 0,-1-2 1 0 0,0 0 0 0 0,0 0-1 0 0,-1-2 1 0 0,0 0 0 0 0,0-1-1 0 0,0-1 1 0 0,-1 0 0 0 0,0-1-1 0 0,1-2 33 0 0,25-37-880 0 0,25-40-1976 0 0,-55 70 2112 0 0,-11 18 683 0 0,1 0 1 0 0,-1-1-1 0 0,0 1 1 0 0,0-1-1 0 0,0 1 0 0 0,0-1 1 0 0,0 0-1 0 0,0 1 1 0 0,0-1-1 0 0,-1 0 1 0 0,1 0-1 0 0,-1 1 0 0 0,1-1 1 0 0,-1 0-1 0 0,0 0 1 0 0,1 0-1 0 0,-1 0 0 0 0,0 0 1 0 0,0 1-1 0 0,-1-1 1 0 0,1 0-1 0 0,0 0 0 0 0,0 0 1 0 0,-1 0 60 0 0,-2-11-383 0 0,3 12 420 0 0,0 0 0 0 0,0 0 0 0 0,0 0 0 0 0,0 0 0 0 0,-1 0 0 0 0,1 0 0 0 0,0-1 0 0 0,0 1 0 0 0,-1 0 0 0 0,1 0 0 0 0,-1 0 0 0 0,1 0 0 0 0,-1 1 0 0 0,1-1 0 0 0,-1 0 0 0 0,1 0 0 0 0,-1 0 0 0 0,0 0 0 0 0,1 0 0 0 0,-1 1 0 0 0,0-1 0 0 0,0 0 0 0 0,0 1 0 0 0,0-1 0 0 0,1 1 0 0 0,-1-1 0 0 0,0 1 0 0 0,0-1 0 0 0,0 1 0 0 0,0-1 0 0 0,0 1 0 0 0,-1 0-37 0 0,-21 11 1165 0 0,-5 45-382 0 0,-14 104 610 0 0,19-30 39 0 0,8 3-40 0 0,13-102-1007 0 0,1 0 0 0 0,1 0 0 0 0,2 0-1 0 0,1 0 1 0 0,2 3-385 0 0,28 81 580 0 0,-2-66-500 0 0,-8-11-1098 0 0,-19-32-112 0 0,-4-5-42 0 0</inkml:trace>
  <inkml:trace contextRef="#ctx0" brushRef="#br0" timeOffset="-37950.042">15292 10541 14752 0 0,'108'-25'2199'0'0,"135"-9"128"0"0,-128 17-3654 0 0,-79 12-5104 0 0</inkml:trace>
  <inkml:trace contextRef="#ctx0" brushRef="#br0" timeOffset="-37572.559">16339 10403 13072 0 0,'0'0'297'0'0,"0"0"39"0"0,0 9 340 0 0,0-9-584 0 0,0 1 0 0 0,0 0 0 0 0,0-1 0 0 0,0 1 0 0 0,1 0 0 0 0,-1 0 0 0 0,0-1 0 0 0,0 1 0 0 0,0 0 0 0 0,1-1 0 0 0,-1 1 0 0 0,0-1 0 0 0,1 1 1 0 0,-1 0-1 0 0,1-1 0 0 0,-1 1 0 0 0,0-1 0 0 0,1 1 0 0 0,-1-1 0 0 0,1 1 0 0 0,-1-1 0 0 0,1 0 0 0 0,0 1 0 0 0,-1-1 0 0 0,1 1 0 0 0,-1-1 0 0 0,1 0 0 0 0,0 0 0 0 0,-1 1 0 0 0,1-1 0 0 0,0 0 0 0 0,-1 0 0 0 0,1 0 0 0 0,0 0 0 0 0,0 0 0 0 0,-1 0 1 0 0,1 0-1 0 0,0 0 0 0 0,-1 0 0 0 0,1 0 0 0 0,0 0 0 0 0,-1 0 0 0 0,1 0 0 0 0,0-1 0 0 0,-1 1 0 0 0,1 0 0 0 0,0-1 0 0 0,-1 1 0 0 0,1 0 0 0 0,-1-1 0 0 0,1 1 0 0 0,-1 0 0 0 0,1-1 0 0 0,-1 1 0 0 0,1-1 0 0 0,-1 1 0 0 0,1-1 0 0 0,-1 0 0 0 0,1 1 1 0 0,-1-1-93 0 0,2 0-169 0 0,58-60 2589 0 0,-49 47-2228 0 0,1-5-159 0 0,0-1 0 0 0,-2-1 0 0 0,0 1 0 0 0,-1-1 0 0 0,-2-1-1 0 0,0 0 1 0 0,2-10-33 0 0,-4 14 8 0 0,-1 3-36 0 0,1-6 6 0 0,1 0 1 0 0,1 0-1 0 0,1 0 0 0 0,1 1 0 0 0,1 0 1 0 0,0 1-1 0 0,2 0 0 0 0,3-4 22 0 0,-14 22-7 0 0,0-1 0 0 0,0 1 0 0 0,1 0 0 0 0,-1-1 0 0 0,0 1 0 0 0,1 0 0 0 0,-1 0 0 0 0,1-1 0 0 0,-1 1 0 0 0,1 1 0 0 0,0-1 0 0 0,-1 0 0 0 0,1 0 0 0 0,0 0 0 0 0,-1 1 0 0 0,1-1 0 0 0,0 1 0 0 0,0 0 0 0 0,0-1 0 0 0,0 1 0 0 0,0 0 0 0 0,-1 0 0 0 0,1 0 0 0 0,0 0 0 0 0,0 0 0 0 0,0 1 0 0 0,0-1 0 0 0,-1 1 0 0 0,1-1 0 0 0,0 1 0 0 0,0-1 0 0 0,-1 1 0 0 0,1 0 0 0 0,0 0 0 0 0,-1 0 0 0 0,1 0 0 0 0,-1 0 0 0 0,1 0 0 0 0,-1 1 0 0 0,1-1 7 0 0,43 56 0 0 0,116 248-76 0 0,-126-241 88 0 0,-34-63-5 0 0,-1-1-1 0 0,0 1 1 0 0,0-1-1 0 0,0 1 1 0 0,0 0-1 0 0,0-1 1 0 0,0 1-1 0 0,0-1 1 0 0,0 1-1 0 0,0-1 1 0 0,0 1-1 0 0,0-1 0 0 0,0 1 1 0 0,0-1-1 0 0,0 1 1 0 0,-1-1-1 0 0,1 1 1 0 0,0-1-1 0 0,0 1 1 0 0,-1-1-1 0 0,1 1 1 0 0,0-1-1 0 0,-1 0 1 0 0,1 1-1 0 0,0-1 1 0 0,-1 1-1 0 0,1-1 1 0 0,0 0-1 0 0,-1 1 1 0 0,1-1-1 0 0,-1 0 0 0 0,1 0 1 0 0,-1 1-1 0 0,1-1 1 0 0,-1 0-1 0 0,1 0 1 0 0,-1 0-1 0 0,1 1 1 0 0,-1-1-1 0 0,1 0 1 0 0,-1 0-1 0 0,1 0 1 0 0,-1 0-1 0 0,1 0 1 0 0,-1 0-1 0 0,1 0 1 0 0,-1 0-1 0 0,0 0-6 0 0,-18 0 175 0 0,-1 0 0 0 0,1-1 0 0 0,-1 0 0 0 0,0-2 0 0 0,-16-5-175 0 0,-22-1 416 0 0,25 4-713 0 0,-49-5 1364 0 0,29 7-8856 0 0,52 3 631 0 0</inkml:trace>
  <inkml:trace contextRef="#ctx0" brushRef="#br0" timeOffset="-37034.383">17006 10346 13672 0 0,'0'0'400'0'0,"0"0"0"0"0,1 1-256 0 0,0 1 65 0 0,1-1 1 0 0,-1 1-1 0 0,1-1 1 0 0,0 0-1 0 0,0 0 1 0 0,0 1-1 0 0,-1-1 1 0 0,1-1-1 0 0,0 1 1 0 0,0 0-1 0 0,0 0 1 0 0,0-1 0 0 0,1 1-1 0 0,-1-1 1 0 0,0 1-1 0 0,0-1 1 0 0,0 0-1 0 0,0 0 1 0 0,0 0-1 0 0,1 0 1 0 0,-1 0-1 0 0,0-1 1 0 0,0 1-1 0 0,0-1 1 0 0,0 1 0 0 0,0-1-1 0 0,0 0 1 0 0,0 0-1 0 0,0 0 1 0 0,0 0-1 0 0,0 0 1 0 0,0 0-1 0 0,-1 0 1 0 0,1-1-1 0 0,0 1 1 0 0,-1-1-1 0 0,1 1 1 0 0,0-2-210 0 0,11-62 1261 0 0,-13 24-1197 0 0,3-1 0 0 0,1 1 0 0 0,2-1 0 0 0,7-23-64 0 0,-10 54-9 0 0,0 1 0 0 0,0 1-1 0 0,1-1 1 0 0,0 0 0 0 0,1 1-1 0 0,0 0 1 0 0,1 0 0 0 0,0 0-1 0 0,1-1 10 0 0,-4 8-10 0 0,-1 0-1 0 0,1-1 0 0 0,0 1 1 0 0,0 0-1 0 0,-1 1 1 0 0,1-1-1 0 0,0 0 0 0 0,1 1 1 0 0,-1 0-1 0 0,0 0 1 0 0,0 0-1 0 0,1 0 0 0 0,-1 0 1 0 0,0 0-1 0 0,1 1 1 0 0,-1 0-1 0 0,0 0 0 0 0,1 0 1 0 0,-1 0-1 0 0,1 0 1 0 0,-1 1-1 0 0,0-1 0 0 0,1 1 1 0 0,-1 0-1 0 0,0 0 1 0 0,0 0-1 0 0,0 1 0 0 0,0-1 1 0 0,0 1-1 0 0,0-1 1 0 0,0 1-1 0 0,0 0 0 0 0,0 0 1 0 0,-1 1-1 0 0,1-1 1 0 0,-1 0-1 0 0,0 1 0 0 0,1-1 1 0 0,-1 1-1 0 0,0 0 1 0 0,0 1 10 0 0,10 14-31 0 0,-1-1 0 0 0,-1 1 1 0 0,0 1-1 0 0,-2 0 0 0 0,5 15 31 0 0,-8-17-12 0 0,0 0 0 0 0,2-1 0 0 0,-1 1 0 0 0,2-1 0 0 0,0-1 0 0 0,1 0 0 0 0,1 0 0 0 0,0 0 0 0 0,1-1 0 0 0,2 1 12 0 0,-12-13 32 0 0,1 0-1 0 0,-1-1 1 0 0,1 1-1 0 0,0 0 0 0 0,0 0 1 0 0,0-1-1 0 0,0 1 1 0 0,0-1-1 0 0,0 0 1 0 0,0 0-1 0 0,0 1 1 0 0,0-1-1 0 0,1 0 0 0 0,-1-1 1 0 0,0 1-1 0 0,1 0 1 0 0,-1-1-1 0 0,0 1 1 0 0,1-1-1 0 0,-1 0 1 0 0,1 0-1 0 0,-1 0 0 0 0,1 0 1 0 0,-1 0-1 0 0,1-1 1 0 0,-1 1-1 0 0,0-1 1 0 0,1 1-1 0 0,-1-1 1 0 0,0 0-1 0 0,1 0 0 0 0,-1 0 1 0 0,0 0-1 0 0,0 0 1 0 0,0-1-1 0 0,0 1 1 0 0,0-1-1 0 0,0 1 0 0 0,0-1 1 0 0,0 0-1 0 0,-1 0 1 0 0,1 0-1 0 0,0 0-31 0 0,13-86 583 0 0,-5-65-264 0 0,9 5-381 0 0,-16 134-506 0 0,4-10 706 0 0,1 10-7181 0 0,-4 9-699 0 0</inkml:trace>
  <inkml:trace contextRef="#ctx0" brushRef="#br0" timeOffset="-35755.355">18483 10005 13760 0 0,'0'0'314'0'0,"0"0"46"0"0,-1-16 807 0 0,-9 15-904 0 0,0 1 0 0 0,0 1 0 0 0,0-1 0 0 0,0 1 1 0 0,1 1-1 0 0,-1 0 0 0 0,0 1 0 0 0,1 0 0 0 0,-1 0 0 0 0,1 1 0 0 0,-5 2-263 0 0,6-2 79 0 0,-4 0 31 0 0,1 1 0 0 0,0 0 0 0 0,0 1-1 0 0,0 0 1 0 0,1 1 0 0 0,-1 0 0 0 0,2 0 0 0 0,-1 1-1 0 0,1 1 1 0 0,0 0 0 0 0,-1 3-110 0 0,9-11 10 0 0,0 0 0 0 0,0 1 0 0 0,1-1-1 0 0,-1 0 1 0 0,1 1 0 0 0,-1-1 0 0 0,1 1 0 0 0,-1-1 0 0 0,1 1-1 0 0,0-1 1 0 0,0 1 0 0 0,0-1 0 0 0,0 1 0 0 0,0-1-1 0 0,0 1 1 0 0,0-1 0 0 0,0 1 0 0 0,1-1 0 0 0,-1 1 0 0 0,1-1-1 0 0,-1 0 1 0 0,1 1 0 0 0,-1-1 0 0 0,1 1 0 0 0,0-1 0 0 0,0 0-1 0 0,-1 0 1 0 0,1 1 0 0 0,0-1 0 0 0,0 0 0 0 0,0 0-1 0 0,1 0 1 0 0,-1 0 0 0 0,0 0 0 0 0,1 1-10 0 0,48 31 129 0 0,-47-31-125 0 0,166 88 8 0 0,-167-90-2 0 0,-1 1 0 0 0,1-1 0 0 0,-1 1-1 0 0,1 0 1 0 0,-1 0 0 0 0,1 0 0 0 0,-1 0-1 0 0,1 0 1 0 0,-1 0 0 0 0,0 0 0 0 0,0 0-1 0 0,1 0 1 0 0,-1 1 0 0 0,0-1 0 0 0,0 0-1 0 0,0 1 1 0 0,0-1 0 0 0,-1 1 0 0 0,1-1-1 0 0,0 1 1 0 0,0 0 0 0 0,-1-1 0 0 0,1 1-1 0 0,-1-1 1 0 0,0 1 0 0 0,0 0 0 0 0,1 0-1 0 0,-1-1 1 0 0,0 1 0 0 0,0 0 0 0 0,0-1-1 0 0,-1 1 1 0 0,1 0 0 0 0,0-1-1 0 0,-1 1 1 0 0,1 0 0 0 0,-1-1 0 0 0,1 1-1 0 0,-1 0 1 0 0,0-1 0 0 0,0 1 0 0 0,0-1-1 0 0,1 0 1 0 0,-2 1 0 0 0,1-1 0 0 0,0 0-1 0 0,0 1 1 0 0,0-1 0 0 0,0 0 0 0 0,-1 0-1 0 0,1 0 1 0 0,-1 0 0 0 0,1 0 0 0 0,-1 0-1 0 0,0 0-9 0 0,-23 9 121 0 0,-1 0-1 0 0,-1-2 1 0 0,1-1-1 0 0,-1-1 1 0 0,-26 2-121 0 0,43-6-175 0 0,1-1-1 0 0,-1-1 1 0 0,0 0-1 0 0,0 0 1 0 0,1-1-1 0 0,-1 0 1 0 0,0-1-1 0 0,-6-2 176 0 0,6-4-5820 0 0,6 2-286 0 0</inkml:trace>
  <inkml:trace contextRef="#ctx0" brushRef="#br0" timeOffset="-35281.653">18844 10121 15840 0 0,'0'0'362'0'0,"0"0"47"0"0,0 0 27 0 0,0 0-54 0 0,-2 1-229 0 0,-211 136 2016 0 0,204-131-2100 0 0,0 0 0 0 0,0 1 0 0 0,1 0 0 0 0,1 0 0 0 0,-1 1 0 0 0,1 0 0 0 0,0 1 0 0 0,-2 3-69 0 0,8-9 80 0 0,21-3 96 0 0,65-39-48 0 0,-66 30-200 0 0,-5 0 76 0 0,1 1 0 0 0,0 0-1 0 0,1 1 1 0 0,0 1 0 0 0,0 1 0 0 0,0 0 0 0 0,1 1 0 0 0,-1 1 0 0 0,10-1-4 0 0,-23 5 118 0 0,-1 0 0 0 0,1 0-1 0 0,-1 1 1 0 0,1-1 0 0 0,-1 1 0 0 0,0-1-1 0 0,0 1 1 0 0,1-1 0 0 0,-1 1 0 0 0,0 0-1 0 0,0 0 1 0 0,-1 0 0 0 0,1 1 0 0 0,0-1-1 0 0,-1 0 1 0 0,1 1 0 0 0,-1-1 0 0 0,0 0-1 0 0,0 1 1 0 0,0 0 0 0 0,1 1-118 0 0,-2-2 60 0 0,14 70 1712 0 0,-13-69-1790 0 0,11 33-2 0 0,9-33-3340 0 0,-11-8-4477 0 0</inkml:trace>
  <inkml:trace contextRef="#ctx0" brushRef="#br0" timeOffset="-34855.883">19130 9926 17823 0 0,'0'0'407'0'0,"0"0"60"0"0,0 0 21 0 0,0 2-60 0 0,10 95 358 0 0,-7 41 1796 0 0,-17-56-2497 0 0,-1-68-2381 0 0,9-8 925 0 0</inkml:trace>
  <inkml:trace contextRef="#ctx0" brushRef="#br0" timeOffset="-34619.877">18959 10129 14336 0 0,'12'-3'1097'0'0,"87"-8"7"0"0,35-3 645 0 0,31-8-97 0 0,-122 10-1551 0 0,-50 32-101 0 0,2-14 61 0 0,0 1 0 0 0,0 0 0 0 0,1 0 0 0 0,0 0-1 0 0,1 0 1 0 0,-1 0 0 0 0,1 1 0 0 0,1 0-1 0 0,-1 0 1 0 0,1-1 0 0 0,1 1 0 0 0,0 1 0 0 0,0-1-1 0 0,0 0 1 0 0,1 0 0 0 0,0 0 0 0 0,1 5-61 0 0,-1-11 44 0 0,1 0 1 0 0,-1 0 0 0 0,1 0 0 0 0,0 0-1 0 0,0 0 1 0 0,-1 0 0 0 0,1-1 0 0 0,0 1-1 0 0,0 0 1 0 0,1 0 0 0 0,-1-1 0 0 0,0 1-1 0 0,1-1 1 0 0,-1 1 0 0 0,1-1 0 0 0,-1 0-1 0 0,1 0 1 0 0,-1 0 0 0 0,1 1 0 0 0,0-1-1 0 0,0-1 1 0 0,0 1 0 0 0,-1 0 0 0 0,1 0-1 0 0,0-1 1 0 0,0 1 0 0 0,0-1 0 0 0,0 1-1 0 0,0-1 1 0 0,0 0 0 0 0,0 0 0 0 0,0 0-1 0 0,0 0 1 0 0,0 0 0 0 0,0-1 0 0 0,0 1-1 0 0,2-1-44 0 0,73-25 575 0 0,27-56-1227 0 0,-40-13-1525 0 0,-64 94 2137 0 0,0 1 93 0 0,0 0 27 0 0,0 2 16 0 0,-2 34 455 0 0,4 42 892 0 0,0-71-1318 0 0,-1-4-61 0 0,0 0-1 0 0,0 0 1 0 0,0 0-1 0 0,0 0 1 0 0,0 0 0 0 0,1 0-1 0 0,-1 0 1 0 0,1 0-1 0 0,0 0 1 0 0,0-1 0 0 0,0 1-1 0 0,0-1 1 0 0,0 1-1 0 0,0-1 1 0 0,1 0-1 0 0,-1 0 1 0 0,1 0 0 0 0,0 0-1 0 0,-1 0 1 0 0,1-1-1 0 0,0 1 1 0 0,0-1 0 0 0,1 1-64 0 0,3-1-27 0 0,0 0 0 0 0,0 0 1 0 0,0 0-1 0 0,0-1 1 0 0,0 0-1 0 0,0 0 0 0 0,0-1 1 0 0,0 0-1 0 0,0 0 1 0 0,-1 0-1 0 0,1-1 0 0 0,0 0 1 0 0,-1-1-1 0 0,2 0 27 0 0,31-16-7386 0 0,-23 9 284 0 0</inkml:trace>
  <inkml:trace contextRef="#ctx0" brushRef="#br0" timeOffset="-33967.939">19977 10005 14944 0 0,'0'0'340'0'0,"-4"14"824"0"0,11 146 1869 0 0,-2-120-1579 0 0,4-1 48 0 0,-9-39-1489 0 0,0 1 0 0 0,0-1 0 0 0,0 0 1 0 0,0 0-1 0 0,0 1 0 0 0,0-1 1 0 0,0 0-1 0 0,0 0 0 0 0,0 1 0 0 0,0-1 1 0 0,0 0-1 0 0,0 0 0 0 0,0 1 1 0 0,0-1-1 0 0,0 0 0 0 0,0 0 0 0 0,0 1 1 0 0,1-1-1 0 0,-1 0 0 0 0,0 0 0 0 0,0 0 1 0 0,0 1-1 0 0,0-1 0 0 0,1 0 1 0 0,-1 0-1 0 0,0 0 0 0 0,0 0 0 0 0,0 1 1 0 0,1-1-1 0 0,-1 0 0 0 0,0 0 0 0 0,0 0 1 0 0,1 0-1 0 0,-1 0 0 0 0,0 0 1 0 0,0 0-1 0 0,1 0 0 0 0,-1 0 0 0 0,0 0 1 0 0,0 0-1 0 0,1 0 0 0 0,-1 0 0 0 0,0 0 1 0 0,0 0-1 0 0,1 0 0 0 0,-1 0 1 0 0,0 0-1 0 0,0 0 0 0 0,1 0 0 0 0,-1 0 1 0 0,0 0-1 0 0,0 0 0 0 0,1 0 1 0 0,-1 0-1 0 0,0-1 0 0 0,0 1 0 0 0,0 0 1 0 0,1 0-1 0 0,-1 0 0 0 0,0 0 0 0 0,0-1 1 0 0,0 1-1 0 0,0 0 0 0 0,1 0 1 0 0,-1-1-1 0 0,0 1 0 0 0,0 0 0 0 0,0 0-13 0 0,12-48 360 0 0,-7 36-486 0 0,0 1 0 0 0,1 0-1 0 0,0 0 1 0 0,1 0 0 0 0,0 1-1 0 0,1 0 1 0 0,0 1 0 0 0,1 0 0 0 0,0 0-1 0 0,0 0 1 0 0,1 1 0 0 0,0 1-1 0 0,0 0 1 0 0,1 0 0 0 0,-1 1-1 0 0,2 0 1 0 0,-1 1 0 0 0,1 0 0 0 0,-1 1-1 0 0,1 0 1 0 0,1 1 0 0 0,0 0 126 0 0,124-32-862 0 0,-93 30 850 0 0,-40 16 23 0 0,-7-6 17 0 0,0-1-1 0 0,0 0 1 0 0,-1 1-1 0 0,0-1 1 0 0,0 0-1 0 0,0-1 1 0 0,0 1 0 0 0,0-1-1 0 0,-1 0 1 0 0,1 0-1 0 0,-1 0 1 0 0,0 0-28 0 0,-13 9 98 0 0,-87 69 462 0 0,26-5-188 0 0,102-78 260 0 0,-11-3-591 0 0,-1 0-1 0 0,0 0 1 0 0,0-1-1 0 0,0-1 1 0 0,-1 1-1 0 0,0-2 0 0 0,0 0 1 0 0,-1 0-1 0 0,2-3-40 0 0,46-27-224 0 0,-54 37 221 0 0,-1 1 0 0 0,1 0 0 0 0,0 0 0 0 0,-1 1 0 0 0,1-1 0 0 0,0 0 0 0 0,-1 1 0 0 0,1 0 0 0 0,0 0 0 0 0,-1-1 0 0 0,1 2 0 0 0,-1-1 0 0 0,0 0 0 0 0,1 0 0 0 0,-1 1 0 0 0,0-1 0 0 0,0 1-1 0 0,0 0 1 0 0,0-1 0 0 0,0 1 0 0 0,2 2 3 0 0,40 63 154 0 0,-42-64-147 0 0,0 0 26 0 0,0 1 0 0 0,0-1 0 0 0,1 1 0 0 0,-1-1 0 0 0,1 0 0 0 0,0 0 0 0 0,0 0 0 0 0,-1-1 0 0 0,2 1 0 0 0,-1-1-1 0 0,0 1 1 0 0,1-1 0 0 0,-1 0 0 0 0,1 0 0 0 0,-1 0 0 0 0,1-1 0 0 0,0 1 0 0 0,0-1 0 0 0,0 0 0 0 0,0 0 0 0 0,0-1 0 0 0,0 1-1 0 0,0-1 1 0 0,0 0 0 0 0,4 0-33 0 0,-5-1-348 0 0,0 1 0 0 0,1-1 0 0 0,-1 0-1 0 0,0-1 1 0 0,0 1 0 0 0,0-1 0 0 0,0 1-1 0 0,0-1 1 0 0,0 0 0 0 0,-1 0 0 0 0,1 0 0 0 0,0-1-1 0 0,-1 1 1 0 0,0 0 0 0 0,0-1 0 0 0,1 0-1 0 0,-1 1 1 0 0,-1-1 0 0 0,1 0 0 0 0,0 0-1 0 0,-1 0 1 0 0,1-1 348 0 0,1-10-6658 0 0</inkml:trace>
  <inkml:trace contextRef="#ctx0" brushRef="#br0" timeOffset="-33632.975">20638 9805 16328 0 0,'0'0'365'0'0,"4"4"1045"0"0,-1 0-1264 0 0,0 1-1 0 0,-1-1 0 0 0,0 1 1 0 0,0 0-1 0 0,0-1 0 0 0,-1 1 0 0 0,1 0 1 0 0,-1 0-1 0 0,0 1 0 0 0,-1-1 1 0 0,1 0-1 0 0,-1 0 0 0 0,0 0 1 0 0,0 0-1 0 0,-1 1 0 0 0,0 0-145 0 0,2 29 1027 0 0,2 44 1029 0 0,-4-48-1448 0 0,1-19-532 0 0,0 0 0 0 0,0 0 0 0 0,-1 0 0 0 0,-1-1 0 0 0,0 1 0 0 0,-1 0 0 0 0,0-1 0 0 0,0 0 0 0 0,-1 1 0 0 0,-6 9-76 0 0,-12-2-1624 0 0,21-19 1405 0 0,0 1-1 0 0,0-1 1 0 0,0 0-1 0 0,0 0 1 0 0,0 1-1 0 0,0-1 0 0 0,0 0 1 0 0,0 0-1 0 0,0 0 1 0 0,0 0-1 0 0,0 0 1 0 0,0 0-1 0 0,0-1 1 0 0,0 1-1 0 0,0 0 1 0 0,0-1-1 0 0,0 1 0 0 0,0 0 1 0 0,0-1-1 0 0,0 1 1 0 0,0-1-1 0 0,0 1 1 0 0,0-1-1 0 0,1 0 1 0 0,-1 1-1 0 0,0-1 0 0 0,0 0 1 0 0,1 1-1 0 0,-1-1 1 0 0,0 0-1 0 0,1 0 1 0 0,-1 0-1 0 0,1 0 1 0 0,-1 0-1 0 0,1 0 1 0 0,-1 0-1 0 0,1 0 0 0 0,0 0 1 0 0,0 0 219 0 0,-3-34-6546 0 0,11-1 3612 0 0,-6 26 2800 0 0,0 7 550 0 0,0 0 1 0 0,1-1 0 0 0,-1 1-1 0 0,1 0 1 0 0,-1 0 0 0 0,1 1-1 0 0,0-1 1 0 0,0 0 0 0 0,0 1-1 0 0,0 0 1 0 0,1 0 0 0 0,-1 0-1 0 0,1 0 1 0 0,-1 0 0 0 0,1 1-1 0 0,0-1 1 0 0,-1 1 0 0 0,1 0-1 0 0,0 0 1 0 0,0 1 0 0 0,0-1-1 0 0,0 1 1 0 0,0 0 0 0 0,0 0-1 0 0,0 0 1 0 0,0 0 0 0 0,0 1-1 0 0,0-1 1 0 0,-1 1 0 0 0,1 0-1 0 0,0 0 1 0 0,0 1 0 0 0,-1-1-1 0 0,1 1 1 0 0,3 2-417 0 0,72 64 4741 0 0,-33-4-2545 0 0,-44-61-2803 0 0,4 11 1617 0 0,-5-10-4066 0 0,-2-3-3525 0 0,1-1-912 0 0</inkml:trace>
  <inkml:trace contextRef="#ctx0" brushRef="#br0" timeOffset="-33366.323">20870 9878 18055 0 0,'1'-14'1804'0'0,"7"-13"-1006"0"0,-7 26-100 0 0,-1 1 34 0 0,0 0-48 0 0,0 0-217 0 0,0 0-92 0 0,0 0-21 0 0,0 0-48 0 0,2 11-652 0 0,5 14-2192 0 0,-5-13-5211 0 0</inkml:trace>
  <inkml:trace contextRef="#ctx0" brushRef="#br0" timeOffset="-33035.676">21101 10042 14896 0 0,'-35'43'1133'0'0,"-20"24"3119"0"0,9-6-335 0 0,47-60-3897 0 0,0 0 1 0 0,0 0 0 0 0,0 0-1 0 0,0 0 1 0 0,1 0-1 0 0,-1 0 1 0 0,0-1-1 0 0,0 1 1 0 0,1 0-1 0 0,-1-1 1 0 0,0 1-1 0 0,1-1 1 0 0,-1 0-1 0 0,1 1 1 0 0,-1-1-1 0 0,0 0 1 0 0,1 0 0 0 0,-1 0-1 0 0,1 0 1 0 0,-1 0-1 0 0,1 0 1 0 0,-1 0-1 0 0,1-1 1 0 0,-1 1-1 0 0,1-1-20 0 0,128-53-440 0 0,-23 1-266 0 0,-101 51 688 0 0,-1-1 1 0 0,1 0 0 0 0,-1 1 0 0 0,1 0 0 0 0,0 1 0 0 0,0-1 0 0 0,-1 1 0 0 0,1 0-1 0 0,0 1 1 0 0,0-1 0 0 0,0 1 0 0 0,0 0 0 0 0,1 1 0 0 0,-1-1 0 0 0,-1 1-1 0 0,1 0 1 0 0,0 1 0 0 0,0-1 0 0 0,0 1 0 0 0,-1 1 0 0 0,1-1 0 0 0,-1 1 0 0 0,1 0-1 0 0,-1 0 1 0 0,0 0 0 0 0,0 1 0 0 0,3 2 17 0 0,3 12 184 0 0,-1 0 0 0 0,-1 1 0 0 0,-1 0 1 0 0,0 0-1 0 0,-1 1 0 0 0,-2 0 0 0 0,0 0 0 0 0,2 14-184 0 0,-2 31 303 0 0,-3-48-150 0 0,5-34-1501 0 0,-7 8-778 0 0,0 0-5711 0 0</inkml:trace>
  <inkml:trace contextRef="#ctx0" brushRef="#br0" timeOffset="-29181.64">10301 6823 6000 0 0,'0'0'174'0'0,"0"0"57"0"0,12 1 1794 0 0,-9-1-2671 0 0,7 9 5623 0 0,-30 3-3938 0 0,-60 9 150 0 0,2-10-298 0 0,60-11-891 0 0,5 0 10 0 0,12 0 44 0 0,17-3 100 0 0,69 0-171 0 0,71-8 125 0 0,-277 31 169 0 0,-104 2-224 0 0,95-19-1591 0 0,130-3-3859 0 0</inkml:trace>
  <inkml:trace contextRef="#ctx0" brushRef="#br0" timeOffset="-28667.007">10173 6781 7248 0 0,'0'0'209'0'0,"13"-2"38"0"0,39-1 2599 0 0,-43 6-2431 0 0,0 0-1 0 0,0 1 1 0 0,0 0-1 0 0,0 1 1 0 0,-1 0-1 0 0,1 0 1 0 0,-1 1 0 0 0,-1 0-1 0 0,1 1 1 0 0,4 4-415 0 0,26 14 1366 0 0,-23-12-1012 0 0,-14-12-257 0 0,1 6 547 0 0,-7-2-582 0 0,-1-1-1 0 0,1 0 1 0 0,-1 0 0 0 0,0 0 0 0 0,-1 0-1 0 0,1-1 1 0 0,-1 0 0 0 0,1-1 0 0 0,-1 1-1 0 0,0-1 1 0 0,0-1 0 0 0,-1 1-62 0 0,-3 1 21 0 0,-129 28-314 0 0,121-28-508 0 0,11-3-3756 0 0,7 0-719 0 0</inkml:trace>
  <inkml:trace contextRef="#ctx0" brushRef="#br0" timeOffset="-28126.518">10729 6769 7040 0 0,'0'0'202'0'0,"5"0"1214"0"0,156-4 3674 0 0,12 9-2273 0 0,-50-6-695 0 0,-122 1-2051 0 0,0 0-16 0 0,3 0-87 0 0,-3 0-187 0 0,-1 0-66 0 0,0 0-771 0 0,0 0-3173 0 0,0 0-1363 0 0</inkml:trace>
  <inkml:trace contextRef="#ctx0" brushRef="#br0" timeOffset="-27679.665">11040 6632 8952 0 0,'0'0'200'0'0,"0"0"33"0"0,0 0 15 0 0,0 0 16 0 0,0 0 40 0 0,0 0 16 0 0,0 0 7 0 0,0 0 34 0 0,0 0 140 0 0,-7 9 1178 0 0,-68 28 1221 0 0,55-30-2537 0 0,-86 44 2096 0 0,105-51-2444 0 0,0 0 0 0 0,0 0 0 0 0,0 0 0 0 0,1 0 0 0 0,-1 1 0 0 0,0-1 0 0 0,0 0 0 0 0,0 1 0 0 0,1-1 0 0 0,-1 0 0 0 0,0 1 0 0 0,1-1 0 0 0,-1 1 0 0 0,0-1 0 0 0,1 1 0 0 0,-1 0 0 0 0,0-1 0 0 0,1 1 0 0 0,-1-1 0 0 0,1 1 0 0 0,-1 0 0 0 0,1 0 0 0 0,-1-1 0 0 0,1 1 0 0 0,0 0 0 0 0,-1 0 0 0 0,1-1 0 0 0,0 1 0 0 0,0 0 0 0 0,0 0 0 0 0,-1 0 0 0 0,1 0 0 0 0,0 0 0 0 0,0-1 0 0 0,0 1 0 0 0,0 0 0 0 0,0 0 0 0 0,1 0 0 0 0,-1 0 0 0 0,0-1 0 0 0,0 1 0 0 0,0 0 0 0 0,1 0 0 0 0,-1 0 0 0 0,0-1 0 0 0,1 1 0 0 0,-1 0 0 0 0,1 0 0 0 0,-1-1 0 0 0,1 1-1 0 0,-1 0 1 0 0,1-1 0 0 0,0 1 0 0 0,-1-1 0 0 0,1 1 0 0 0,0-1 0 0 0,-1 1 0 0 0,1-1 0 0 0,0 1-15 0 0,5 3 27 0 0,0 0 0 0 0,0-1 0 0 0,0 1 1 0 0,1-1-1 0 0,0 0 0 0 0,-1-1 0 0 0,1 0 0 0 0,0 0 0 0 0,0 0 0 0 0,0-1 0 0 0,3 0-27 0 0,41 12 2 0 0,35 35-1568 0 0,-76-39-5139 0 0</inkml:trace>
  <inkml:trace contextRef="#ctx0" brushRef="#br0" timeOffset="-3827.735">8282 10713 12304 0 0,'0'0'362'0'0,"0"0"-11"0"0,7-11-208 0 0,20-19 1481 0 0,-26 29-1407 0 0,-1 1 72 0 0,0 0 30 0 0,26 0 999 0 0,32 3-947 0 0,-57-3-318 0 0,-1 0 17 0 0,0 0 15 0 0,0 0 2 0 0,0 0 67 0 0,-1 1 34 0 0,-84 49 1338 0 0,39-29-1098 0 0,13-4-205 0 0,27-15-179 0 0,-1 0-1 0 0,1 1 1 0 0,0 0 0 0 0,0 0 0 0 0,0 0-1 0 0,0 1 1 0 0,1 0 0 0 0,-1 0-1 0 0,1 1 1 0 0,0-1 0 0 0,1 1 0 0 0,-1 0-1 0 0,1 1 1 0 0,0-1 0 0 0,0 1 0 0 0,0-1-1 0 0,-2 6-43 0 0,6-7 7 0 0,1 0 0 0 0,-1 0 0 0 0,1-1 0 0 0,-1 1 0 0 0,1-1-1 0 0,0 1 1 0 0,1-1 0 0 0,-1 1 0 0 0,1-1 0 0 0,-1 1 0 0 0,1-1-1 0 0,0 0 1 0 0,0 0 0 0 0,0 0 0 0 0,1 0 0 0 0,-1 0 0 0 0,1-1-1 0 0,-1 1 1 0 0,1-1 0 0 0,0 1 0 0 0,0-1 0 0 0,3 2-7 0 0,3 4 1 0 0,6 5 26 0 0,-11-11-26 0 0,-1 0-1 0 0,1 0 1 0 0,-1 0 0 0 0,0 0 0 0 0,0 1 0 0 0,1-1-1 0 0,-2 1 1 0 0,1 0 0 0 0,0 0 0 0 0,0 0-1 0 0,-1 0 1 0 0,0 1 0 0 0,0-1 0 0 0,0 1 0 0 0,0-1-1 0 0,0 1 1 0 0,-1 0 0 0 0,1-1 0 0 0,-1 1 0 0 0,0 0-1 0 0,0 0 1 0 0,-1 0 0 0 0,1 0 0 0 0,-1 0 0 0 0,0 0-1 0 0,0 0 1 0 0,0 0 0 0 0,-1 0 0 0 0,1 0 0 0 0,-1 0-1 0 0,0 0 1 0 0,0 0 0 0 0,0 0 0 0 0,-1 1-1 0 0,-6 5-300 0 0,-1-1 1 0 0,1 0 0 0 0,-1 0 0 0 0,-1-1-1 0 0,0-1 1 0 0,0 1 0 0 0,0-1 0 0 0,-1-1-1 0 0,-6 3 300 0 0,-17 10-1416 0 0</inkml:trace>
  <inkml:trace contextRef="#ctx0" brushRef="#br0" timeOffset="1863.221">9945 11992 8328 0 0,'17'-20'2036'0'0,"-7"9"5618"0"0,2 17-7501 0 0,23 36 27 0 0,28 62 160 0 0,-42-68-169 0 0,-12-20 31 0 0,0 0-1 0 0,1-1 0 0 0,0 0 0 0 0,2-1 1 0 0,-1 0-1 0 0,14 12-201 0 0,-24-25 36 0 0,1-1 0 0 0,-1 1 0 0 0,0 0 0 0 0,1 0 0 0 0,-1-1-1 0 0,1 1 1 0 0,-1 0 0 0 0,0-1 0 0 0,1 0 0 0 0,-1 1 0 0 0,1-1 0 0 0,0 0 0 0 0,-1 0 0 0 0,1 0-1 0 0,-1 0 1 0 0,1 0 0 0 0,-1 0 0 0 0,1 0 0 0 0,-1 0 0 0 0,1-1 0 0 0,-1 1 0 0 0,1 0 0 0 0,-1-1-1 0 0,1 0 1 0 0,0 1-36 0 0,1-5 107 0 0,1 0 0 0 0,-1 0 0 0 0,0 0-1 0 0,0-1 1 0 0,-1 1 0 0 0,1-1 0 0 0,-1 0-1 0 0,0 1 1 0 0,-1-1 0 0 0,0 0 0 0 0,0 0 0 0 0,0 0-1 0 0,0 0 1 0 0,-1 0 0 0 0,0 0 0 0 0,0 0-1 0 0,-1 0 1 0 0,0-2-107 0 0,1-6 110 0 0,-9-240 234 0 0,-3 70-280 0 0,14 108-269 0 0,11 70 138 0 0,143 4 3 0 0,57-4 64 0 0,40-8 0 0 0,27 2 190 0 0,110-4 183 0 0,-200 10-192 0 0,-114 3-429 0 0,-75 2-64 0 0,-1 1 0 0 0,0 0-153 0 0,0 0-644 0 0,0 0-283 0 0,0 0-58 0 0</inkml:trace>
  <inkml:trace contextRef="#ctx0" brushRef="#br0" timeOffset="2191.161">10517 11814 14368 0 0,'2'1'202'0'0,"0"1"0"0"0,0-1 0 0 0,0 1 0 0 0,0 0 0 0 0,0 0 0 0 0,0 0 0 0 0,0 0 0 0 0,-1 0 0 0 0,1 0 1 0 0,-1 0-1 0 0,1 0 0 0 0,-1 1 0 0 0,0-1 0 0 0,0 1 0 0 0,0-1 0 0 0,0 1 0 0 0,0-1 0 0 0,-1 1 0 0 0,1-1 1 0 0,-1 1-1 0 0,0 0 0 0 0,0-1 0 0 0,0 1 0 0 0,0 0 0 0 0,0-1 0 0 0,0 1 0 0 0,-1-1 0 0 0,1 1 0 0 0,-1 0 1 0 0,0-1-1 0 0,0 1-202 0 0,-15 112 2205 0 0,7-16-1180 0 0,7-22-652 0 0,4-39-2803 0 0,-1-37-2957 0 0,7 1-1688 0 0</inkml:trace>
  <inkml:trace contextRef="#ctx0" brushRef="#br0" timeOffset="2543.202">10641 12015 14368 0 0,'0'0'330'0'0,"0"0"45"0"0,0 0 17 0 0,1-1-47 0 0,74 9 1484 0 0,83 7 1807 0 0,-63-9-2965 0 0,-44-12-3408 0 0,-47 3-4216 0 0</inkml:trace>
  <inkml:trace contextRef="#ctx0" brushRef="#br0" timeOffset="2830.607">10809 11904 13616 0 0,'0'0'398'0'0,"0"0"-3"0"0,-1 8 256 0 0,-11 95 5175 0 0,6-28-4065 0 0,-6-13-1435 0 0,-1-22-316 0 0,7-18-131 0 0,5-13-7144 0 0,1-9 548 0 0</inkml:trace>
  <inkml:trace contextRef="#ctx0" brushRef="#br0" timeOffset="3208.397">11479 11788 9760 0 0,'0'0'284'0'0,"0"0"1"0"0,-6-10-100 0 0,-32-1 3678 0 0,29 13-3516 0 0,-1 0 1 0 0,1 0 0 0 0,-1 1 0 0 0,1 0 0 0 0,0 1-1 0 0,0-1 1 0 0,1 2 0 0 0,-9 4-348 0 0,14-7 288 0 0,-38 44 1888 0 0,41-42-2065 0 0,0 0-1 0 0,0 0 1 0 0,1 0-1 0 0,-1 0 0 0 0,1 0 1 0 0,0 0-1 0 0,0-1 1 0 0,0 1-1 0 0,1 0 0 0 0,-1 0 1 0 0,1-1-1 0 0,0 1 1 0 0,0-1-1 0 0,0 1 0 0 0,0-1 1 0 0,1 0-1 0 0,-1 0 1 0 0,1 0-1 0 0,0 0 0 0 0,3 2-110 0 0,109 90 1288 0 0,-78-61-37 0 0,-37-32-1181 0 0,-1 0 0 0 0,0 0 0 0 0,0 0 0 0 0,1 0 0 0 0,-1 0 0 0 0,0-1-1 0 0,-1 1 1 0 0,1 0 0 0 0,0 0 0 0 0,0-1 0 0 0,-1 1 0 0 0,1-1 0 0 0,-1 1 0 0 0,0-1 0 0 0,1 1 0 0 0,-1-1 0 0 0,0 0 0 0 0,0 0 0 0 0,1 0 0 0 0,-1 0-1 0 0,0 0 1 0 0,0 0 0 0 0,0-1 0 0 0,0 1 0 0 0,-1-1 0 0 0,1 1 0 0 0,0-1 0 0 0,0 0 0 0 0,0 0 0 0 0,0 0 0 0 0,-2 0-70 0 0,-4 2 103 0 0,-103 10 113 0 0,47-10-2212 0 0,29-4-6905 0 0</inkml:trace>
  <inkml:trace contextRef="#ctx0" brushRef="#br0" timeOffset="6534.358">12136 11521 11920 0 0,'0'0'266'0'0,"0"0"44"0"0,0 0 14 0 0,0 0-31 0 0,0 0-169 0 0,0 0 9 0 0,-2 8 185 0 0,-8 225 2439 0 0,10-187-2506 0 0,0-29-181 0 0,1-3 80 0 0,-1 1 0 0 0,-1-1 0 0 0,0 1 1 0 0,-1-1-1 0 0,0 1 0 0 0,-1-1 0 0 0,-1 0 0 0 0,-1 1-150 0 0,2-1 264 0 0,16-34 64 0 0,-9 12-374 0 0,0 1 0 0 0,1-1 0 0 0,0 1 0 0 0,1 0-1 0 0,-1 0 1 0 0,1 0 0 0 0,1 1 0 0 0,-1 0-1 0 0,1 0 1 0 0,0 0 0 0 0,0 1 0 0 0,1 0 0 0 0,0 1-1 0 0,-1-1 1 0 0,2 2 0 0 0,-1-1 0 0 0,0 1-1 0 0,1 0 47 0 0,-7 2 32 0 0,1 0-1 0 0,-1 0 1 0 0,1 1 0 0 0,0-1-1 0 0,-1 1 1 0 0,1-1-1 0 0,0 1 1 0 0,-1 0-1 0 0,1 0 1 0 0,0 0-1 0 0,-1 0 1 0 0,1 1-1 0 0,0-1 1 0 0,-1 1-1 0 0,1-1 1 0 0,-1 1-1 0 0,1 0 1 0 0,-1 0-1 0 0,1 0 1 0 0,-1 0-1 0 0,1 1 1 0 0,-1-1-1 0 0,0 1 1 0 0,0-1-1 0 0,0 1 1 0 0,0 0-1 0 0,0 0 1 0 0,0 0-1 0 0,0 0 1 0 0,0 0-1 0 0,-1 0 1 0 0,1 0-1 0 0,-1 1 1 0 0,0-1-1 0 0,0 0 1 0 0,0 1-1 0 0,0-1 1 0 0,0 1-1 0 0,0 0 1 0 0,-1-1-1 0 0,1 2-31 0 0,-1 2 138 0 0,0-1 0 0 0,0 1 0 0 0,-1 0-1 0 0,0-1 1 0 0,0 1 0 0 0,-1-1-1 0 0,1 1 1 0 0,-1-1 0 0 0,0 0 0 0 0,-1 1-1 0 0,1-1 1 0 0,-1 0 0 0 0,0-1 0 0 0,0 1-1 0 0,-1 0 1 0 0,1-1 0 0 0,-5 4-138 0 0,-2 3 89 0 0,-1-1 1 0 0,-1 0 0 0 0,1 0 0 0 0,-2-1-1 0 0,1-1 1 0 0,-1 0 0 0 0,-1-1 0 0 0,1 0-1 0 0,-1-1 1 0 0,-1 0 0 0 0,1-2 0 0 0,-1 1-1 0 0,-6 0-89 0 0,-1-10-856 0 0,21 4 28 0 0,2 0-1234 0 0,1-2-4815 0 0</inkml:trace>
  <inkml:trace contextRef="#ctx0" brushRef="#br0" timeOffset="6803.694">12470 11946 12728 0 0,'0'0'289'0'0,"0"0"40"0"0,0 0 21 0 0,1 2-45 0 0,1 1-143 0 0,1 0 0 0 0,0 0 0 0 0,0-1 0 0 0,0 1 0 0 0,0-1 0 0 0,0 0 0 0 0,0 1 0 0 0,1-1 0 0 0,-1-1 0 0 0,1 1 0 0 0,-1 0 0 0 0,1-1 0 0 0,0 0 0 0 0,0 0 0 0 0,-1 0-1 0 0,1 0 1 0 0,0-1 0 0 0,0 1 0 0 0,0-1 0 0 0,0 0 0 0 0,0 0 0 0 0,0-1 0 0 0,0 1 0 0 0,0-1 0 0 0,-1 0 0 0 0,1 0 0 0 0,0 0 0 0 0,0 0 0 0 0,-1-1 0 0 0,1 1 0 0 0,3-3-162 0 0,2-1 139 0 0,0 0 0 0 0,-1-1 1 0 0,0 0-1 0 0,1-1 0 0 0,-2 0 0 0 0,1 0 0 0 0,-1 0 0 0 0,0-1 0 0 0,-1 0 1 0 0,0-1-1 0 0,4-6-139 0 0,-9 13 6 0 0,2-1 0 0 0,-1 0-1 0 0,0 1 0 0 0,0-2 0 0 0,0 1 0 0 0,0 0 0 0 0,-1 0 0 0 0,1 0 0 0 0,-1-1 0 0 0,0 1 0 0 0,1-1 0 0 0,-2 1 0 0 0,1-1 0 0 0,0 0 0 0 0,-1 1 0 0 0,0-1 0 0 0,1 1 1 0 0,-2-1-1 0 0,1 0 0 0 0,0 1 0 0 0,-1-1 0 0 0,1 0 0 0 0,-1 1 0 0 0,0-1 0 0 0,0 1 0 0 0,-1-1 0 0 0,1 1 0 0 0,-1 0 0 0 0,1 0 0 0 0,-1-1 0 0 0,-2-1-5 0 0,2 3-2 0 0,0 1 0 0 0,0-1 0 0 0,0 1 0 0 0,0 0-1 0 0,0 0 1 0 0,0 0 0 0 0,0 0 0 0 0,0 0 0 0 0,0 1-1 0 0,0-1 1 0 0,-1 1 0 0 0,1-1 0 0 0,0 1 0 0 0,0 0-1 0 0,-1 0 1 0 0,1-1 0 0 0,0 2 0 0 0,-1-1 0 0 0,1 0-1 0 0,0 0 1 0 0,0 1 0 0 0,-1 0 0 0 0,1-1 0 0 0,0 1-1 0 0,0 0 1 0 0,0 0 0 0 0,0 0 0 0 0,0 0 0 0 0,0 0 0 0 0,0 1 2 0 0,-50 48 168 0 0,17 21 401 0 0,28-18-178 0 0,7-49-360 0 0,1 1 1 0 0,-1 0-1 0 0,1 0 1 0 0,0 0-1 0 0,0-1 1 0 0,1 1-1 0 0,-1 0 1 0 0,1-1-1 0 0,0 1 1 0 0,1-1-1 0 0,-1 0 1 0 0,1 0-1 0 0,-1 0 0 0 0,1 0 1 0 0,0 0-1 0 0,1 0 1 0 0,-1-1-1 0 0,1 1 1 0 0,-1-1-1 0 0,1 0 1 0 0,0 0-1 0 0,0-1 1 0 0,1 1-1 0 0,-1-1 0 0 0,0 0 1 0 0,1 0-1 0 0,-1 0 1 0 0,1-1-1 0 0,0 1 1 0 0,-1-1-1 0 0,1-1 1 0 0,3 1-32 0 0,107-9-933 0 0,-41-14-3836 0 0,-46 11-1614 0 0</inkml:trace>
  <inkml:trace contextRef="#ctx0" brushRef="#br0" timeOffset="8660.1">13129 11814 13016 0 0,'0'-14'1424'0'0,"-1"13"-1261"0"0,-1 0 0 0 0,0 0 1 0 0,0 1-1 0 0,0-1 1 0 0,0 0-1 0 0,0 1 1 0 0,0-1-1 0 0,0 1 0 0 0,0 0 1 0 0,-1 0-1 0 0,1-1 1 0 0,0 1-1 0 0,0 1 0 0 0,0-1 1 0 0,0 0-1 0 0,0 0 1 0 0,0 1-1 0 0,0-1 1 0 0,0 1-1 0 0,0 0 0 0 0,0 0 1 0 0,0 0-1 0 0,0 0 1 0 0,0 0-1 0 0,0 0 1 0 0,1 0-1 0 0,-1 0 0 0 0,0 1-163 0 0,-134 74 2963 0 0,126-68-2911 0 0,0 0-1 0 0,0 1 1 0 0,0 1 0 0 0,1 0 0 0 0,1 0-1 0 0,-1 0 1 0 0,2 1 0 0 0,-1 0 0 0 0,2 1-1 0 0,-2 2-51 0 0,7-12 18 0 0,0 0 0 0 0,0 1 0 0 0,0-1 0 0 0,0 1 0 0 0,0-1 0 0 0,1 1 0 0 0,-1-1 0 0 0,1 1 0 0 0,-1-1 0 0 0,1 1 0 0 0,0-1 0 0 0,0 1 0 0 0,0 0 0 0 0,0-1 0 0 0,1 1 0 0 0,-1-1 0 0 0,1 1 0 0 0,-1-1 0 0 0,1 1 0 0 0,0-1 0 0 0,0 0 0 0 0,0 1 0 0 0,1-1 0 0 0,-1 0 0 0 0,0 0 0 0 0,1 1 0 0 0,-1-1 0 0 0,1 0 0 0 0,0-1 0 0 0,0 1 0 0 0,0 0 0 0 0,0 0 0 0 0,0-1 0 0 0,0 1 0 0 0,0-1 0 0 0,0 0 0 0 0,0 0 0 0 0,1 0 0 0 0,-1 0 0 0 0,1 0 0 0 0,-1 0 0 0 0,1 0 0 0 0,-1-1 0 0 0,3 1-18 0 0,17 1-45 0 0,1 0 0 0 0,0-1 0 0 0,-1-2 0 0 0,1 0 0 0 0,-1-2 0 0 0,22-4 45 0 0,-37 6-52 0 0,72-21-803 0 0,27-37-694 0 0,-72 36 922 0 0,144-90-4210 0 0,-172 109 4735 0 0,1 0-1 0 0,-1-1 1 0 0,0 1 0 0 0,-1-1 0 0 0,1-1-1 0 0,-1 1 1 0 0,0-1 0 0 0,0 0 0 0 0,-1 0-1 0 0,1-1 103 0 0,-5 6 24 0 0,-1 0-1 0 0,1 0 1 0 0,-1 1-1 0 0,1-1 1 0 0,-1 0 0 0 0,0 0-1 0 0,1 1 1 0 0,-1-1-1 0 0,0 0 1 0 0,1 1-1 0 0,-1-1 1 0 0,0 1-1 0 0,0-1 1 0 0,1 1 0 0 0,-1-1-1 0 0,0 1 1 0 0,0 0-1 0 0,0-1 1 0 0,0 1-1 0 0,0 0 1 0 0,0 0-1 0 0,1-1 1 0 0,-1 1 0 0 0,0 0-1 0 0,0 0 1 0 0,0 0-1 0 0,0 0 1 0 0,0 0-1 0 0,0 0 1 0 0,0 1-24 0 0,-24 3 499 0 0,0 2 0 0 0,1 0-1 0 0,-1 2 1 0 0,2 1 0 0 0,-1 1 0 0 0,1 1 0 0 0,-12 8-499 0 0,-53 51 1493 0 0,83-66-1390 0 0,1 0 0 0 0,-1 1 0 0 0,1-1 0 0 0,0 1 0 0 0,1 0 0 0 0,-1 0 0 0 0,1 0 0 0 0,0 0 0 0 0,1 1 0 0 0,-1-1 0 0 0,1 1 0 0 0,0 0 0 0 0,0 0 0 0 0,1 0 0 0 0,-1 0 0 0 0,1 0-1 0 0,1 0 1 0 0,-1 0 0 0 0,1 0 0 0 0,0 0 0 0 0,1 0 0 0 0,0 4-103 0 0,35 6 432 0 0,-24-17-368 0 0,0-1 0 0 0,0 0-1 0 0,-1-1 1 0 0,1 0 0 0 0,0-1-1 0 0,-1 0 1 0 0,0 0 0 0 0,6-5-64 0 0,69-62-284 0 0,-80 63 210 0 0,0 0 0 0 0,-1 0 1 0 0,1-1-1 0 0,-1 0 1 0 0,-1 0-1 0 0,0 0 0 0 0,0-1 1 0 0,-1 1-1 0 0,1-6 74 0 0,-3 11-65 0 0,-16 27-142 0 0,13-20 215 0 0,-1 1 1 0 0,2 0-1 0 0,-1-1 0 0 0,0 1 0 0 0,1 0 1 0 0,-1 0-1 0 0,1 0 0 0 0,0 0 0 0 0,1 0 1 0 0,-1 0-1 0 0,1 0 0 0 0,-1 0 0 0 0,1 1 1 0 0,0-1-1 0 0,1 0 0 0 0,-1 0 0 0 0,1 0 1 0 0,0 0-1 0 0,0 0 0 0 0,0 0 0 0 0,0 0 1 0 0,1 0-1 0 0,0 0 0 0 0,-1-1 0 0 0,1 1 1 0 0,3 3-9 0 0,28 0 312 0 0,-24-9-288 0 0,1 1-1 0 0,-1-1 1 0 0,1-1 0 0 0,-1 0 0 0 0,0 0 0 0 0,0-1 0 0 0,0 0 0 0 0,0 0 0 0 0,-1-1 0 0 0,0 0-1 0 0,0 0 1 0 0,2-3-24 0 0,51-65-1176 0 0,-25 21 376 0 0,-35 51 723 0 0,-1 1 18 0 0,0 0 105 0 0,-12 28 380 0 0,-10 79 428 0 0,22-105-832 0 0,-1 0 1 0 0,0 1 0 0 0,1-1 0 0 0,0 0 0 0 0,-1 1-1 0 0,1-1 1 0 0,0 1 0 0 0,0-1 0 0 0,1 1 0 0 0,-1-1-1 0 0,0 0 1 0 0,1 1 0 0 0,-1-1 0 0 0,1 0 0 0 0,0 1-1 0 0,0-1 1 0 0,0 0 0 0 0,0 0 0 0 0,0 0 0 0 0,1 0-1 0 0,-1 0 1 0 0,0 0 0 0 0,1 0 0 0 0,0 0 0 0 0,-1 0-1 0 0,1-1 1 0 0,0 1 0 0 0,0-1 0 0 0,0 1 0 0 0,0-1-1 0 0,0 0 1 0 0,0 1 0 0 0,0-1 0 0 0,1-1 0 0 0,-1 1-1 0 0,0 0 1 0 0,1 0 0 0 0,-1-1 0 0 0,0 1 0 0 0,1-1-1 0 0,1 0-22 0 0,12-5 38 0 0,-1-1 0 0 0,-1 0 0 0 0,1-1 0 0 0,-1-1 0 0 0,-1 0 0 0 0,1-1 0 0 0,-1 0 0 0 0,-1-2 0 0 0,0 1 0 0 0,0-1 0 0 0,-1-1 0 0 0,6-8-38 0 0,34-37-530 0 0,2 2 216 0 0,-55 78 314 0 0,-27 98-10 0 0,29-118 27 0 0,0 0 0 0 0,0 1 0 0 0,1-1 1 0 0,-1 0-1 0 0,1 0 0 0 0,-1 0 1 0 0,1 0-1 0 0,0 1 0 0 0,0-1 0 0 0,1 0 1 0 0,-1-1-1 0 0,1 1 0 0 0,-1 0 0 0 0,1 0 1 0 0,0-1-1 0 0,0 1 0 0 0,0-1 0 0 0,0 1 1 0 0,0-1-1 0 0,2 1-17 0 0,19 6 227 0 0,-15-9-178 0 0,1 1 0 0 0,-1-1 0 0 0,1-1 1 0 0,-1 1-1 0 0,0-1 0 0 0,1-1 0 0 0,-1 0 1 0 0,0 0-1 0 0,0 0 0 0 0,0-1 0 0 0,0 0 1 0 0,0-1-1 0 0,-1 0 0 0 0,1 0 0 0 0,-1-1 1 0 0,4-2-50 0 0,49-44 94 0 0,-55 48-89 0 0,-1-1 0 0 0,0 1 0 0 0,0-1 0 0 0,-1 0 0 0 0,1 0 0 0 0,-1 0 0 0 0,0-1 0 0 0,0 1 0 0 0,0-1 0 0 0,-1 0 0 0 0,1 0 0 0 0,1-4-5 0 0,17-50 16 0 0,-9 25 139 0 0,2 6-294 0 0,-14 28 237 0 0,11-9-561 0 0,-2 10 183 0 0,-3 1 293 0 0,13 18-13 0 0,-6-7-64 0 0,-9-8 71 0 0,0 0 0 0 0,0 0 0 0 0,0 0 0 0 0,0 0 0 0 0,-1 0 0 0 0,0 1 0 0 0,0 0 0 0 0,0 0 0 0 0,-1-1 0 0 0,0 2 0 0 0,0-1 0 0 0,-1 0 0 0 0,1 0 0 0 0,-1 0 0 0 0,-1 1 0 0 0,1-1 0 0 0,-1 0 1 0 0,0 1-1 0 0,0-1 0 0 0,-1 0 0 0 0,0 1 0 0 0,0-1 0 0 0,-1 0 0 0 0,0 0 0 0 0,0 0 0 0 0,0 0 0 0 0,-2 4-7 0 0,-3-3 26 0 0,-1 0 1 0 0,0-1-1 0 0,0 0 1 0 0,0-1-1 0 0,0 0 1 0 0,-1 0-1 0 0,0-1 1 0 0,0 0-1 0 0,0 0 0 0 0,-1-1 1 0 0,1 0-1 0 0,-1-1 1 0 0,1 0-1 0 0,-1-1 1 0 0,-4 1-27 0 0,7-1 17 0 0,-9 2 46 0 0,23-7-26 0 0,136-34-101 0 0,66-14 0 0 0,-182 44 64 0 0,0-2 0 0 0,-1 0 0 0 0,0-2 0 0 0,0-1 0 0 0,-1-1 0 0 0,2-3 0 0 0,21-22 207 0 0,-35 24-126 0 0,-12 15-81 0 0,-1-1 0 0 0,1 0-1 0 0,0 1 1 0 0,0-1 0 0 0,0 1-1 0 0,0-1 1 0 0,-1 0 0 0 0,1 0-1 0 0,0 1 1 0 0,-1-1 0 0 0,1 0-1 0 0,-1 0 1 0 0,1 0 0 0 0,-1 0 0 0 0,1 0-1 0 0,-1 0 1 0 0,1 0 0 0 0,-1 0-1 0 0,0 0 1 0 0,0 0 0 0 0,1 0-1 0 0,-1 0 1 0 0,0 0 0 0 0,0 0-1 0 0,0 0 1 0 0,0 0 0 0 0,0 0 0 0 0,0 0-1 0 0,-1 0 1 0 0,1 0 0 0 0,0 0-1 0 0,0 0 1 0 0,-1 0 0 0 0,1 0-1 0 0,-1 0 1 0 0,1 0 0 0 0,-1 0 0 0 0,1 0-1 0 0,-1 0 1 0 0,1 1 0 0 0,-1-1-1 0 0,0 0 1 0 0,0 0 0 0 0,-3-1-20 0 0,1 1 0 0 0,0-1 0 0 0,-1 1 1 0 0,1 0-1 0 0,-1 0 0 0 0,1 0 0 0 0,-1 1 0 0 0,0-1 0 0 0,1 1 0 0 0,-1 0 1 0 0,0 0-1 0 0,0 0 0 0 0,1 1 0 0 0,-1-1 0 0 0,1 1 0 0 0,-1 0 0 0 0,0 0 1 0 0,1 0-1 0 0,0 0 0 0 0,-1 1 0 0 0,1-1 0 0 0,0 1 0 0 0,-1 0 1 0 0,1 0-1 0 0,0 0 0 0 0,1 1 0 0 0,-3 0 20 0 0,-2 5 6 0 0,-1-1-1 0 0,1 1 1 0 0,1 0-1 0 0,0 1 1 0 0,0-1 0 0 0,0 1-1 0 0,1 0 1 0 0,0 1 0 0 0,1-1-1 0 0,0 1 1 0 0,1 0-1 0 0,0 0 1 0 0,0 0 0 0 0,0 9-6 0 0,3-14 46 0 0,-1 0 0 0 0,2 0 1 0 0,-1 0-1 0 0,0 0 0 0 0,1-1 1 0 0,0 1-1 0 0,0 0 0 0 0,0 0 1 0 0,1-1-1 0 0,0 1 0 0 0,0-1 1 0 0,0 1-1 0 0,0-1 0 0 0,0 0 1 0 0,1 0-1 0 0,0 0 0 0 0,0 0 1 0 0,0 0-1 0 0,1 0 1 0 0,-1-1-1 0 0,1 0 0 0 0,0 0 1 0 0,-1 0-1 0 0,2 0 0 0 0,1 1-46 0 0,9 0 61 0 0,0-1 1 0 0,-1-1-1 0 0,1 0 0 0 0,0-1 0 0 0,0 0 1 0 0,0-2-1 0 0,0 0 0 0 0,13-2-61 0 0,-11 2-76 0 0,-2 0-479 0 0,13-2-5898 0 0,-3-2-1328 0 0</inkml:trace>
  <inkml:trace contextRef="#ctx0" brushRef="#br0" timeOffset="9450.646">15387 11772 14600 0 0,'13'-5'345'0'0,"-17"4"410"0"0,-45 22 708 0 0,43-11-413 0 0,-1-3-745 0 0,-1 16 1300 0 0,9-22-1362 0 0,17 10 412 0 0,-13-10-584 0 0,1 0 0 0 0,-1-1 0 0 0,0 1 1 0 0,1-1-1 0 0,-1-1 0 0 0,1 1 1 0 0,-1-1-1 0 0,0 0 0 0 0,1 0 0 0 0,-1 0 1 0 0,0-1-1 0 0,0 0 0 0 0,0 0 0 0 0,0 0 1 0 0,0 0-1 0 0,0-1 0 0 0,-1 0 0 0 0,1 0 1 0 0,-1 0-1 0 0,4-4-71 0 0,13-21-213 0 0,3-29-1269 0 0,-25 29 696 0 0,1 29 781 0 0,-1-1 0 0 0,1 0 0 0 0,0 0 0 0 0,-1 0 0 0 0,1 1 0 0 0,-1-1 1 0 0,1 0-1 0 0,0 0 0 0 0,-1 0 0 0 0,1 0 0 0 0,-1 0 0 0 0,1 0 0 0 0,0 0 0 0 0,-1 0 0 0 0,1 0 1 0 0,-1 0-1 0 0,1 0 0 0 0,0 0 0 0 0,-1 0 0 0 0,1 0 0 0 0,-1 0 0 0 0,1 0 0 0 0,0 0 0 0 0,-1-1 1 0 0,1 1-1 0 0,0 0 0 0 0,-1 0 0 0 0,1 0 0 0 0,-1-1 0 0 0,1 1 0 0 0,0 0 0 0 0,0 0 0 0 0,-1-1 1 0 0,1 1-1 0 0,0 0 0 0 0,-1-1 0 0 0,1 1 0 0 0,0 0 0 0 0,0-1 0 0 0,0 1 0 0 0,0 0 0 0 0,-1-1 1 0 0,1 1-1 0 0,0-1 0 0 0,0 1 0 0 0,0 0 0 0 0,0-1 0 0 0,0 1 0 0 0,0-1 0 0 0,0 1 0 0 0,0 0 1 0 0,0-1-1 0 0,0 1 0 0 0,0-1 0 0 0,0 1 0 0 0,0-1 0 0 0,0 1 0 0 0,0 0 0 0 0,0-1 0 0 0,1 1 5 0 0,-19 29 360 0 0,19-27-342 0 0,0 0-1 0 0,0 0 0 0 0,0 0 1 0 0,0-1-1 0 0,0 1 0 0 0,1 0 1 0 0,-1-1-1 0 0,1 1 0 0 0,-1-1 1 0 0,1 0-1 0 0,-1 1 0 0 0,1-1 1 0 0,0 0-1 0 0,-1 0 0 0 0,1 0 1 0 0,0 0-1 0 0,0 0 0 0 0,0 0 1 0 0,0-1-1 0 0,0 1 0 0 0,0-1 1 0 0,0 1-1 0 0,0-1 0 0 0,0 0 1 0 0,0 0-1 0 0,0 0-17 0 0,4 2 111 0 0,7 0 27 0 0,0 0 0 0 0,0-1 1 0 0,1-1-1 0 0,-1 0 0 0 0,0-1 1 0 0,0-1-1 0 0,0 0 1 0 0,0 0-1 0 0,0-1 0 0 0,0-1 1 0 0,0 0-1 0 0,5-3-138 0 0,-9 4 5 0 0,82-48 48 0 0,-49 0-285 0 0,-20-7-138 0 0,-14 26 188 0 0,-2-25-154 0 0,-10-1 142 0 0,-9 32 140 0 0,13 25 55 0 0,0 1-1 0 0,0-1 0 0 0,0 1 1 0 0,0-1-1 0 0,0 0 1 0 0,-1 1-1 0 0,1-1 0 0 0,0 1 1 0 0,0-1-1 0 0,-1 1 0 0 0,1-1 1 0 0,0 1-1 0 0,-1-1 1 0 0,1 1-1 0 0,-1-1 0 0 0,1 1 1 0 0,0 0-1 0 0,-1-1 0 0 0,1 1 1 0 0,-1 0-1 0 0,1-1 0 0 0,-1 1 1 0 0,0 0-1 0 0,1 0 1 0 0,-1-1-1 0 0,1 1 0 0 0,-1 0 1 0 0,1 0-1 0 0,-1 0 0 0 0,0 0 1 0 0,1 0-1 0 0,-1 0 0 0 0,1 0 1 0 0,-1 0-1 0 0,0 0 1 0 0,1 0-1 0 0,-1 0 0 0 0,1 0 1 0 0,-1 0-1 0 0,0 0 0 0 0,-14 6 153 0 0,11-3-145 0 0,0 0-1 0 0,0 1 1 0 0,0-1-1 0 0,1 1 0 0 0,-1-1 1 0 0,1 1-1 0 0,0 0 0 0 0,0 1 1 0 0,0-1-1 0 0,1 0 1 0 0,0 1-1 0 0,-1 0 0 0 0,1 0-7 0 0,-50 145 338 0 0,35-89 203 0 0,3 1-1 0 0,3 1 1 0 0,2 2-541 0 0,5-38 244 0 0,1 1-1 0 0,2 0 1 0 0,1-1-1 0 0,1 1 1 0 0,1-1 0 0 0,2 6-244 0 0,7 79 546 0 0,6 5 78 0 0,1 31-48 0 0,-15-43-436 0 0,21 11-48 0 0,-25-106-304 0 0,-10-7-4456 0 0,1-8-3307 0 0</inkml:trace>
  <inkml:trace contextRef="#ctx0" brushRef="#br0" timeOffset="9809.874">15416 12145 16751 0 0,'78'5'1430'0'0,"-17"6"-120"0"0,43 1 582 0 0,-92-11-2090 0 0,100 5 1324 0 0,-39-5-7957 0 0,-50-1 175 0 0</inkml:trace>
  <inkml:trace contextRef="#ctx0" brushRef="#br0" timeOffset="11267.366">16533 11410 14368 0 0,'-6'31'1576'0'0,"-29"161"1757"0"0,3 14-1467 0 0,23-162-1546 0 0,9-43-242 0 0,0 2-8 0 0,6-3 380 0 0,51-115-1622 0 0,-47 97 1055 0 0,-8 14 93 0 0,1-1 0 0 0,-1 1 0 0 0,1 0 0 0 0,0 0 0 0 0,0 0-1 0 0,0 0 1 0 0,0 0 0 0 0,1 1 0 0 0,-1-1 0 0 0,1 1 0 0 0,0 0 0 0 0,0 0-1 0 0,0 0 1 0 0,1 1 0 0 0,2-2 24 0 0,-5 3 17 0 0,-1 1 1 0 0,1-1-1 0 0,0 1 0 0 0,0-1 0 0 0,-1 1 0 0 0,1-1 1 0 0,0 1-1 0 0,0 0 0 0 0,0 0 0 0 0,0 0 1 0 0,0 0-1 0 0,-1 1 0 0 0,1-1 0 0 0,0 0 1 0 0,0 1-1 0 0,0-1 0 0 0,-1 1 0 0 0,1 0 1 0 0,0-1-1 0 0,-1 1 0 0 0,1 0 0 0 0,0 0 0 0 0,-1 0 1 0 0,1 0-1 0 0,-1 0 0 0 0,1 1 0 0 0,-1-1 1 0 0,0 0-1 0 0,0 1 0 0 0,0-1 0 0 0,1 1 1 0 0,-1-1-1 0 0,0 1 0 0 0,-1-1 0 0 0,1 1 1 0 0,0 0-1 0 0,0 0 0 0 0,-1-1 0 0 0,1 1 0 0 0,-1 0 1 0 0,1 1-18 0 0,2 13 240 0 0,0-1 0 0 0,-1 1 0 0 0,0 0 0 0 0,-2 0 0 0 0,1-1 0 0 0,-2 1 0 0 0,0 0 0 0 0,-1 0 0 0 0,-1 1-240 0 0,2-15 0 0 0,0 0 0 0 0,0 0 1 0 0,1 0-1 0 0,-1 0 0 0 0,1 0 1 0 0,-1 0-1 0 0,1 0 1 0 0,0 0-1 0 0,0 1 0 0 0,0-1 1 0 0,0 0-1 0 0,0 0 0 0 0,0 0 1 0 0,1 0-1 0 0,-1 0 1 0 0,1 0-1 0 0,-1 0 0 0 0,1 0 1 0 0,0 0-1 0 0,0 0 0 0 0,0 0 1 0 0,0 0-1 0 0,0 0 0 0 0,0 0 1 0 0,1-1-1 0 0,-1 1 1 0 0,1 0-1 0 0,-1-1 0 0 0,1 1 1 0 0,-1-1-1 0 0,1 0 0 0 0,0 0 1 0 0,0 1-1 0 0,0-1 0 0 0,-1 0 1 0 0,1 0-1 0 0,0-1 1 0 0,0 1-1 0 0,0 0 0 0 0,2 0 0 0 0,70-30-4813 0 0,-56 16 2727 0 0</inkml:trace>
  <inkml:trace contextRef="#ctx0" brushRef="#br0" timeOffset="11648.441">16920 11681 13448 0 0,'0'0'298'0'0,"-9"-5"745"0"0,5 4-853 0 0,1 1 1 0 0,0 0-1 0 0,-1-1 1 0 0,1 1 0 0 0,-1 1-1 0 0,1-1 1 0 0,0 1-1 0 0,-1-1 1 0 0,1 1-1 0 0,0 0 1 0 0,0 0-1 0 0,-1 0 1 0 0,1 1-1 0 0,0-1 1 0 0,0 1-1 0 0,0 0 1 0 0,0-1-1 0 0,1 1 1 0 0,-1 1-1 0 0,0-1-190 0 0,-1 3 193 0 0,0 0 0 0 0,0 1 0 0 0,0 0 0 0 0,1-1 0 0 0,-1 1 0 0 0,1 1 0 0 0,1-1-1 0 0,-1 0 1 0 0,1 1 0 0 0,1-1 0 0 0,-1 1 0 0 0,1-1 0 0 0,0 1 0 0 0,0 0 0 0 0,1-1 0 0 0,0 1-1 0 0,0 0 1 0 0,1 5-193 0 0,-1-9 2 0 0,1 0-1 0 0,-1-1 0 0 0,1 1 1 0 0,-1 0-1 0 0,1-1 0 0 0,0 1 1 0 0,0-1-1 0 0,0 1 0 0 0,0-1 1 0 0,0 0-1 0 0,1 1 0 0 0,-1-1 1 0 0,1 0-1 0 0,0 0 0 0 0,-1 0 1 0 0,1 0-1 0 0,0 0 0 0 0,0 0 1 0 0,0-1-1 0 0,0 1 0 0 0,1-1 1 0 0,-1 1-1 0 0,0-1 0 0 0,1 0 0 0 0,-1 0 1 0 0,1 0-1 0 0,-1 0 0 0 0,1 0 1 0 0,-1-1-1 0 0,4 1-1 0 0,0 1 26 0 0,0-1 0 0 0,1 0 0 0 0,-1-1 0 0 0,1 1 0 0 0,-1-1 0 0 0,1 0 0 0 0,-1-1 0 0 0,0 0 0 0 0,1 0 0 0 0,-1 0 0 0 0,1-1 0 0 0,2 0-26 0 0,-6 1 12 0 0,0 0-1 0 0,0-1 0 0 0,-1 1 0 0 0,1 0 1 0 0,0-1-1 0 0,0 0 0 0 0,-1 1 0 0 0,1-1 1 0 0,-1 0-1 0 0,1 0 0 0 0,-1-1 0 0 0,0 1 0 0 0,0 0 1 0 0,0-1-1 0 0,0 1 0 0 0,-1-1 0 0 0,1 0 1 0 0,-1 0-1 0 0,1 1 0 0 0,-1-1 0 0 0,0 0 1 0 0,0 0-1 0 0,0 0 0 0 0,0 0 0 0 0,-1-1 1 0 0,1 1-1 0 0,-1 0 0 0 0,0 0 0 0 0,0 0 1 0 0,0 0-1 0 0,0 0 0 0 0,-1 0 0 0 0,1-1 1 0 0,-1 1-1 0 0,0 0 0 0 0,0 0 0 0 0,0 0-11 0 0,-52-37 134 0 0,36 32-297 0 0,0 0 1 0 0,0 2-1 0 0,0 0 1 0 0,-1 1-1 0 0,0 1 1 0 0,-8-1 162 0 0,24 4 253 0 0,-9-1-7302 0 0,4-1 503 0 0</inkml:trace>
  <inkml:trace contextRef="#ctx0" brushRef="#br0" timeOffset="12163.59">17076 11591 14168 0 0,'0'0'322'0'0,"1"1"45"0"0,17 60 606 0 0,-8 29 3508 0 0,-20-25-3018 0 0,6-55-1313 0 0,4-9-130 0 0,0 0 1 0 0,0 0-1 0 0,0 0 1 0 0,0 0 0 0 0,-1 0-1 0 0,1 0 1 0 0,0 0 0 0 0,-1 0-1 0 0,1 0 1 0 0,-1 0-1 0 0,1 0 1 0 0,-1 0 0 0 0,1 0-1 0 0,-1 0 1 0 0,0 0-1 0 0,1 0 1 0 0,-1-1 0 0 0,0 1-1 0 0,0 0 1 0 0,0-1 0 0 0,1 1-1 0 0,-1 0 1 0 0,0-1-1 0 0,0 1 1 0 0,0-1 0 0 0,0 0-1 0 0,0 1 1 0 0,0-1-1 0 0,0 0 1 0 0,0 1 0 0 0,0-1-1 0 0,0 0-20 0 0,-2-20 224 0 0,44-78-1834 0 0,-36 90 1396 0 0,1 0 0 0 0,-1 1 0 0 0,1-1 0 0 0,1 1 0 0 0,-1 1 0 0 0,1 0 0 0 0,0 0 0 0 0,1 0 0 0 0,0 0 0 0 0,0 1 0 0 0,0 1 0 0 0,5-3 214 0 0,-11 6-5 0 0,0 0 0 0 0,0 0 0 0 0,0 1 0 0 0,0-1 1 0 0,0 1-1 0 0,1-1 0 0 0,-1 1 0 0 0,0 0 0 0 0,0-1 0 0 0,0 1 1 0 0,1 0-1 0 0,-1 1 0 0 0,0-1 0 0 0,0 0 0 0 0,0 1 0 0 0,0-1 0 0 0,1 1 1 0 0,-1 0-1 0 0,0-1 0 0 0,0 1 0 0 0,0 0 0 0 0,0 0 0 0 0,0 0 1 0 0,-1 1-1 0 0,1-1 0 0 0,0 0 0 0 0,0 1 0 0 0,-1-1 0 0 0,1 1 1 0 0,-1 0-1 0 0,0-1 0 0 0,1 1 0 0 0,-1 0 0 0 0,0 0 0 0 0,0 0 5 0 0,25 74 1436 0 0,-25-67-1181 0 0,0 1 0 0 0,-1-1 0 0 0,1 1 0 0 0,-2 0-1 0 0,0-1 1 0 0,0 1 0 0 0,0-1 0 0 0,-1 1 0 0 0,-3 7-255 0 0,5-18 16 0 0,0 1 0 0 0,0 0 0 0 0,0 0-1 0 0,0 0 1 0 0,0 0 0 0 0,0-1 0 0 0,-1 1 0 0 0,1 0 0 0 0,0 0 0 0 0,0 0 0 0 0,0 0 0 0 0,0 0 0 0 0,0-1 0 0 0,0 1 0 0 0,-1 0 0 0 0,1 0 0 0 0,0 0 0 0 0,0 0 0 0 0,0 0 0 0 0,0 0 0 0 0,0 0 0 0 0,-1 0 0 0 0,1-1-1 0 0,0 1 1 0 0,0 0 0 0 0,0 0 0 0 0,0 0 0 0 0,-1 0 0 0 0,1 0 0 0 0,0 0 0 0 0,0 0 0 0 0,0 0 0 0 0,-1 0 0 0 0,1 0 0 0 0,0 0 0 0 0,0 0 0 0 0,0 0 0 0 0,0 0 0 0 0,-1 0 0 0 0,1 1 0 0 0,0-1 0 0 0,0 0 0 0 0,0 0-1 0 0,0 0 1 0 0,-1 0 0 0 0,1 0 0 0 0,0 0 0 0 0,0 0 0 0 0,0 0 0 0 0,0 1 0 0 0,0-1 0 0 0,-1 0 0 0 0,1 0-16 0 0,0-20 3 0 0,1 10-52 0 0,1 0-1 0 0,0 0 1 0 0,1-1 0 0 0,0 1 0 0 0,0 1 0 0 0,1-1 0 0 0,1 1 0 0 0,0-1-1 0 0,0 1 1 0 0,0 0 0 0 0,1 1 0 0 0,1 0 0 0 0,5-6 49 0 0,-11 13-5 0 0,0 0 1 0 0,1 0-1 0 0,-1 0 1 0 0,1 0-1 0 0,-1 0 1 0 0,0 1-1 0 0,1-1 1 0 0,0 1-1 0 0,-1-1 1 0 0,1 1-1 0 0,-1 0 1 0 0,1-1-1 0 0,-1 1 1 0 0,1 0-1 0 0,0 0 1 0 0,-1 0-1 0 0,1 0 1 0 0,-1 0-1 0 0,1 1 1 0 0,0-1-1 0 0,-1 0 1 0 0,1 1-1 0 0,-1-1 1 0 0,1 1-1 0 0,-1-1 1 0 0,1 1-1 0 0,-1 0 1 0 0,1 0-1 0 0,-1 0 1 0 0,0 0-1 0 0,0 0 1 0 0,1 0-1 0 0,-1 0 1 0 0,0 0-1 0 0,1 1 5 0 0,37 46 117 0 0,14 20-66 0 0,-24-45-6633 0 0,-20-18-220 0 0</inkml:trace>
  <inkml:trace contextRef="#ctx0" brushRef="#br0" timeOffset="12471.985">17685 11651 16352 0 0,'0'0'373'0'0,"0"0"55"0"0,-10 0 554 0 0,6 0-850 0 0,0 0 0 0 0,1 1 0 0 0,-1-1 1 0 0,0 1-1 0 0,0 0 0 0 0,0 0 0 0 0,1 1 0 0 0,-1-1 0 0 0,1 1 0 0 0,-1-1 0 0 0,1 1 0 0 0,0 0 0 0 0,-1 1 0 0 0,1-1 0 0 0,0 0 0 0 0,1 1 0 0 0,-1 0 0 0 0,0 0 0 0 0,0 0-132 0 0,0 1 93 0 0,0 0-1 0 0,0 0 1 0 0,1 0 0 0 0,-1 1 0 0 0,1-1 0 0 0,0 1-1 0 0,0-1 1 0 0,1 1 0 0 0,-1 0 0 0 0,1-1-1 0 0,0 1 1 0 0,0 0 0 0 0,1 0 0 0 0,-1 0 0 0 0,1 0-1 0 0,0 0 1 0 0,1 0 0 0 0,-1-1 0 0 0,1 1 0 0 0,0 0-1 0 0,0 0 1 0 0,0 0 0 0 0,1 1-93 0 0,-1-4 10 0 0,0 0 1 0 0,0 0-1 0 0,1-1 1 0 0,-1 1-1 0 0,0 0 1 0 0,1 0-1 0 0,-1-1 1 0 0,1 1-1 0 0,0-1 0 0 0,-1 1 1 0 0,1-1-1 0 0,0 0 1 0 0,0 1-1 0 0,0-1 1 0 0,0 0-1 0 0,0 0 1 0 0,0 0-1 0 0,0-1 0 0 0,0 1 1 0 0,1-1-1 0 0,-1 1 1 0 0,0-1-1 0 0,0 1 1 0 0,1-1-1 0 0,-1 0 1 0 0,0 0-1 0 0,0 0 0 0 0,1-1 1 0 0,0 1-11 0 0,63-18 169 0 0,-61 15-147 0 0,0 1-1 0 0,0-1 1 0 0,0 0 0 0 0,0 0-1 0 0,0-1 1 0 0,-1 0-1 0 0,1 1 1 0 0,-1-1 0 0 0,0-1-1 0 0,0 1 1 0 0,-1-1 0 0 0,1 1-1 0 0,-1-1 1 0 0,0 0 0 0 0,0 0-1 0 0,-1-1 1 0 0,3-4-22 0 0,-4 8 3 0 0,0-1 1 0 0,-1 0-1 0 0,1 0 0 0 0,-1 0 0 0 0,1 0 1 0 0,-1 0-1 0 0,0 0 0 0 0,0 0 1 0 0,0 0-1 0 0,0 0 0 0 0,-1 0 1 0 0,1 0-1 0 0,-1 0 0 0 0,0 0 0 0 0,0 0 1 0 0,0 0-1 0 0,0 0 0 0 0,0 1 1 0 0,-1-1-1 0 0,1 0 0 0 0,-2-1-3 0 0,1 2-29 0 0,1 0-1 0 0,-1 0 1 0 0,1 0-1 0 0,-1 0 1 0 0,0 0-1 0 0,0 0 1 0 0,0 1-1 0 0,0-1 1 0 0,0 1-1 0 0,0 0 0 0 0,0-1 1 0 0,0 1-1 0 0,0 0 1 0 0,-1 0-1 0 0,1 0 1 0 0,-1 1-1 0 0,1-1 1 0 0,0 1-1 0 0,-1-1 1 0 0,1 1-1 0 0,-3 0 30 0 0,-21 1-7163 0 0,20 1 315 0 0</inkml:trace>
  <inkml:trace contextRef="#ctx0" brushRef="#br0" timeOffset="13517.99">18133 11509 15408 0 0,'-4'-12'1541'0'0,"-1"11"-1451"0"0,1-1 1 0 0,0 1-1 0 0,-1 0 1 0 0,1 0-1 0 0,-1 0 1 0 0,1 1-1 0 0,-1-1 0 0 0,1 1 1 0 0,-1 0-1 0 0,1 1 1 0 0,-1-1-1 0 0,1 1 1 0 0,-1 0-1 0 0,1 0 1 0 0,-1 0-1 0 0,1 0 1 0 0,0 1-1 0 0,0 0 0 0 0,0 0 1 0 0,0 0-1 0 0,0 0 1 0 0,0 1-1 0 0,0-1 1 0 0,1 1-91 0 0,0-1 70 0 0,1-1-25 0 0,-14 6 351 0 0,1 1 0 0 0,1 0 0 0 0,-1 2 0 0 0,1-1 0 0 0,1 2 0 0 0,0 0 0 0 0,-5 5-396 0 0,-14 26 0 0 0,22-14 144 0 0,10-27-80 0 0,7 5 54 0 0,72 14 95 0 0,-71-18-183 0 0,-1-1-22 0 0,-1 0 1 0 0,1 0-1 0 0,-1 1 1 0 0,0 0-1 0 0,1 0 1 0 0,-1 1 0 0 0,0 0-1 0 0,0 0 1 0 0,-1 0-1 0 0,1 1 1 0 0,-1 0-1 0 0,0 0 1 0 0,0 0-1 0 0,5 5-8 0 0,-1 4 13 0 0,-1 0 0 0 0,-1 0 0 0 0,0 0 0 0 0,0 1 0 0 0,-2 1 0 0 0,0-1 0 0 0,0 1-1 0 0,-1-1 1 0 0,-1 1 0 0 0,0 1 0 0 0,-1-1 0 0 0,-1 9-13 0 0,-1-8 61 0 0,-1 0-1 0 0,0-1 1 0 0,-1 1 0 0 0,-1-1-1 0 0,0 0 1 0 0,-1 1 0 0 0,-1-1-1 0 0,-4 8-60 0 0,5-13 87 0 0,-2 0 1 0 0,1 0-1 0 0,-1-1 0 0 0,-1 1 0 0 0,0-2 0 0 0,0 1 0 0 0,0-1 0 0 0,-1 0 0 0 0,-4 3-87 0 0,11-10 1 0 0,-1 0-1 0 0,1 1 1 0 0,0-1-1 0 0,0 0 1 0 0,-1 0-1 0 0,1 0 1 0 0,-1 0-1 0 0,1 0 1 0 0,-1 0 0 0 0,1 0-1 0 0,-1-1 1 0 0,0 1-1 0 0,1-1 1 0 0,-1 1-1 0 0,0-1 1 0 0,0 1-1 0 0,1-1 1 0 0,-1 0-1 0 0,0 0 1 0 0,0 0-1 0 0,1 0 1 0 0,-1 0-1 0 0,0 0 1 0 0,0-1-1 0 0,1 1 1 0 0,-1-1-1 0 0,0 1 1 0 0,1-1 0 0 0,-1 1-1 0 0,0-1 1 0 0,1 0-1 0 0,-1 0 1 0 0,0 0-1 0 0,0-4 14 0 0,-1-1 1 0 0,1 0 0 0 0,0 1-1 0 0,0-1 1 0 0,0 0 0 0 0,1 0-1 0 0,0 0 1 0 0,0 0 0 0 0,0 0-1 0 0,1 0 1 0 0,0-1 0 0 0,0 1-1 0 0,1 0 1 0 0,0 0 0 0 0,0 0-1 0 0,0 0 1 0 0,1 0 0 0 0,-1 0-1 0 0,2 0 1 0 0,-1 1 0 0 0,1-1-1 0 0,-1 1 1 0 0,2-1-15 0 0,5-21 16 0 0,2 1-311 0 0,1 0 0 0 0,1 1 0 0 0,1 1 0 0 0,2 0 0 0 0,0 1 0 0 0,1 1 0 0 0,1 0 0 0 0,1 2 0 0 0,11-9 295 0 0,220-194-1764 0 0,-237 210 1775 0 0,-9 10 4 0 0,-1 0 0 0 0,1-1 1 0 0,0 1-1 0 0,-1-1 0 0 0,0 0 1 0 0,0 0-1 0 0,0 0 1 0 0,0 0-1 0 0,-1-1 0 0 0,0 1 1 0 0,1-1-1 0 0,-2 0 0 0 0,1 1 1 0 0,0-1-1 0 0,-1 0 0 0 0,0 0-15 0 0,-2 4 35 0 0,0-1 0 0 0,0 1 0 0 0,0 0 0 0 0,0 0 0 0 0,0 0 0 0 0,0 0 0 0 0,0 0 0 0 0,0 0 0 0 0,0 0 0 0 0,0 0 0 0 0,-1 0 0 0 0,1 0 0 0 0,0 1 0 0 0,-1-1 0 0 0,1 0 0 0 0,-1 1 0 0 0,1 0 0 0 0,-1-1 0 0 0,1 1 0 0 0,-1 0 0 0 0,1-1 0 0 0,-1 1 0 0 0,1 0 0 0 0,-1 0 0 0 0,1 0 0 0 0,-1 1 0 0 0,1-1 0 0 0,-1 0 0 0 0,1 0 0 0 0,-1 1 0 0 0,1-1 0 0 0,-1 1 0 0 0,1-1 0 0 0,0 1 0 0 0,-1 0 0 0 0,1 0 0 0 0,0-1 0 0 0,0 1 0 0 0,-1 0 0 0 0,1 1-35 0 0,-12 6 33 0 0,0 0-1 0 0,1 1 1 0 0,1 0-1 0 0,-1 1 1 0 0,2 1 0 0 0,-1 0-1 0 0,1 0 1 0 0,1 1-1 0 0,0 0 1 0 0,1 0-1 0 0,0 1 1 0 0,1 0-1 0 0,1 1 1 0 0,0 0-1 0 0,-1 4-32 0 0,-10 39 131 0 0,16-56-122 0 0,1 1-1 0 0,0 0 1 0 0,-1 0 0 0 0,1-1 0 0 0,0 1 0 0 0,0 0 0 0 0,0 0 0 0 0,0 0 0 0 0,1-1 0 0 0,-1 1 0 0 0,0 0-1 0 0,1 0 1 0 0,-1-1 0 0 0,1 1 0 0 0,0 0 0 0 0,-1-1 0 0 0,1 1 0 0 0,0 0 0 0 0,0-1 0 0 0,0 1 0 0 0,0-1-1 0 0,0 0 1 0 0,1 1 0 0 0,-1-1 0 0 0,0 0 0 0 0,1 0 0 0 0,-1 1 0 0 0,0-1 0 0 0,1 0 0 0 0,0 0-9 0 0,8 1 44 0 0,1 0 0 0 0,-1 0-1 0 0,1-1 1 0 0,0-1 0 0 0,-1 0 0 0 0,1 0 0 0 0,-1-1 0 0 0,1 0 0 0 0,-1-1 0 0 0,1 0 0 0 0,-1-1 0 0 0,0 0 0 0 0,0 0 0 0 0,0-1 0 0 0,0-1 0 0 0,-1 0 0 0 0,1 0 0 0 0,-1 0 0 0 0,-1-1 0 0 0,1-1 0 0 0,-1 0-1 0 0,0 0 1 0 0,0 0 0 0 0,-1-1 0 0 0,5-6-44 0 0,61-56-1088 0 0,-60 62 956 0 0,-3 21 121 0 0,-10-12 10 0 0,-7 162 135 0 0,4-122 388 0 0,3-40-430 0 0,0-1-17 0 0,0 0-10 0 0,0 0-1 0 0,0 0 14 0 0,18-14 506 0 0,81-115-558 0 0,-65 87-26 0 0,-15 25-16 0 0,5 28-493 0 0,1 85 1034 0 0,4-23-2342 0 0,-27-71 1606 0 0,-1 1 0 0 0,1-1 0 0 0,0 1 0 0 0,0-1 0 0 0,0 0 0 0 0,0 0 0 0 0,0 0 0 0 0,1 0 0 0 0,-1 0 0 0 0,0-1 0 0 0,1 1 0 0 0,0-1 0 0 0,-1 0 0 0 0,1 1 0 0 0,0-1 0 0 0,0 0 0 0 0,-1-1 0 0 0,1 1 0 0 0,0 0 0 0 0,0-1 0 0 0,0 1 0 0 0,0-1 0 0 0,0 0 0 0 0,0 0 0 0 0,0-1 211 0 0,4 0-7323 0 0</inkml:trace>
  <inkml:trace contextRef="#ctx0" brushRef="#br0" timeOffset="15161.284">18914 11665 10968 0 0,'0'0'248'0'0,"0"0"34"0"0,0 0 21 0 0,0 0-34 0 0,16 0 627 0 0,54-12 4828 0 0,-11-10-4193 0 0,-53 19-1500 0 0,0 1 0 0 0,1-1 0 0 0,-1-1 0 0 0,-1 1 0 0 0,1-1 0 0 0,0 0 0 0 0,-1 0 0 0 0,0-1 0 0 0,0 1 0 0 0,0-1 0 0 0,-1 0 0 0 0,1-1 0 0 0,-1 1-1 0 0,-1-1 1 0 0,1 1 0 0 0,-1-1 0 0 0,0 0 0 0 0,0-1 0 0 0,0 1 0 0 0,-1 0 0 0 0,0-3-31 0 0,-5-7 54 0 0,0 10-58 0 0,0 4-1 0 0,1 1 1 0 0,-1 0-1 0 0,0 0 0 0 0,0 0 1 0 0,0 0-1 0 0,0 0 1 0 0,0 1-1 0 0,0 0 0 0 0,0-1 1 0 0,0 1-1 0 0,0 0 1 0 0,0 0-1 0 0,0 1 1 0 0,0-1-1 0 0,-1 1 0 0 0,1-1 1 0 0,1 1-1 0 0,-1 0 1 0 0,0 0-1 0 0,0 0 1 0 0,0 1-1 0 0,0-1 0 0 0,1 1 1 0 0,-1-1-1 0 0,1 1 1 0 0,-1 0-1 0 0,1 0 1 0 0,0 0-1 0 0,0 0 0 0 0,-2 2 5 0 0,-50 72 104 0 0,33 5 186 0 0,21-79-261 0 0,0 1 1 0 0,0 0 0 0 0,0 0 0 0 0,0-1-1 0 0,0 1 1 0 0,1 0 0 0 0,-1 0 0 0 0,1-1-1 0 0,0 1 1 0 0,0-1 0 0 0,0 1 0 0 0,0-1-1 0 0,0 1 1 0 0,1-1 0 0 0,-1 1 0 0 0,1-1-1 0 0,-1 0 1 0 0,1 0 0 0 0,0 0 0 0 0,0 0-1 0 0,0 0 1 0 0,0 0 0 0 0,0 0 0 0 0,0-1-1 0 0,1 1 1 0 0,-1-1 0 0 0,0 0 0 0 0,1 1-1 0 0,0-1-29 0 0,12 4-69 0 0,1-1 0 0 0,-1-1-1 0 0,1 0 1 0 0,0-1 0 0 0,0 0-1 0 0,-1-2 1 0 0,1 0 0 0 0,0 0-1 0 0,0-2 1 0 0,0 0 0 0 0,0-1-1 0 0,-1 0 1 0 0,0-1 0 0 0,1-1-1 0 0,1-1 70 0 0,-5 1-716 0 0,0 0-1 0 0,0-1 0 0 0,0 0 0 0 0,-1 0 0 0 0,1-2 1 0 0,-2 1-1 0 0,1-1 0 0 0,-1-1 0 0 0,0 0 1 0 0,7-10 716 0 0,-16 18-74 0 0,0 0 1 0 0,0 0-1 0 0,0 0 1 0 0,0-1-1 0 0,0 1 1 0 0,0 0-1 0 0,-1-1 1 0 0,1 1-1 0 0,-1-1 1 0 0,1 1 0 0 0,-1-1-1 0 0,1 1 1 0 0,-1-1-1 0 0,0 1 1 0 0,0-1-1 0 0,0 1 1 0 0,1-1-1 0 0,-2 1 1 0 0,1-1-1 0 0,0 1 1 0 0,0-1 0 0 0,0 1-1 0 0,-1-1 1 0 0,1 0 73 0 0,-1 1 86 0 0,0 0 0 0 0,0-1 0 0 0,0 1 0 0 0,0 0 0 0 0,0 0 0 0 0,0 1 0 0 0,0-1 0 0 0,0 0 0 0 0,0 0 0 0 0,0 0 1 0 0,-1 1-1 0 0,1-1 0 0 0,0 1 0 0 0,0-1 0 0 0,-1 1 0 0 0,1-1 0 0 0,0 1 0 0 0,-1 0 0 0 0,1-1 0 0 0,0 1 0 0 0,-1 0 0 0 0,1 0 1 0 0,-1 0-1 0 0,1 0 0 0 0,0 1 0 0 0,-1-1 0 0 0,0 0-86 0 0,-5 1 247 0 0,0 0-1 0 0,1 0 1 0 0,-1 0 0 0 0,0 1 0 0 0,1 0 0 0 0,-1 0-1 0 0,1 0 1 0 0,0 1 0 0 0,0 0 0 0 0,0 1-1 0 0,0-1 1 0 0,0 1 0 0 0,1 0 0 0 0,-1 1 0 0 0,1-1-1 0 0,0 1 1 0 0,1 0 0 0 0,-1 0 0 0 0,1 1-1 0 0,0-1 1 0 0,0 1 0 0 0,1 0 0 0 0,-2 4-247 0 0,-14 44 538 0 0,19-53-484 0 0,1 1 0 0 0,-1-1 0 0 0,1 1 0 0 0,-1-1 0 0 0,1 1 0 0 0,-1-1 0 0 0,1 1 0 0 0,0-1-1 0 0,0 1 1 0 0,0-1 0 0 0,-1 0 0 0 0,1 1 0 0 0,1-1 0 0 0,-1 0 0 0 0,0 0 0 0 0,0 0 0 0 0,0 0 0 0 0,1 0-1 0 0,-1 0 1 0 0,0 0 0 0 0,1 0 0 0 0,-1 0 0 0 0,1-1 0 0 0,-1 1 0 0 0,1-1 0 0 0,-1 1 0 0 0,1-1 0 0 0,0 1-1 0 0,-1-1 1 0 0,1 0 0 0 0,-1 0 0 0 0,1 0 0 0 0,0 0 0 0 0,-1 0 0 0 0,2 0-54 0 0,59-7 95 0 0,-57 6-87 0 0,-1 0 0 0 0,1-1 0 0 0,-1 0 0 0 0,1 0 0 0 0,-1 0 1 0 0,0 0-1 0 0,1-1 0 0 0,-1 0 0 0 0,-1 0 0 0 0,1 0 0 0 0,0 0 1 0 0,-1 0-1 0 0,1-1 0 0 0,-1 0 0 0 0,0 1 0 0 0,0-1 0 0 0,0-2-8 0 0,13-42-238 0 0,-15 42 101 0 0,-1 0 0 0 0,0-1 0 0 0,0 1 1 0 0,-1 0-1 0 0,0 0 0 0 0,0 0 0 0 0,0 0 0 0 0,-1 0 1 0 0,0 0-1 0 0,0 0 0 0 0,0 0 0 0 0,-3-4 137 0 0,4 9-3 0 0,0 0 0 0 0,-1 0 0 0 0,1 0 0 0 0,0 1 0 0 0,0-1 0 0 0,0 0-1 0 0,0 1 1 0 0,-1-1 0 0 0,1 1 0 0 0,0 0 0 0 0,-1-1 0 0 0,1 1 0 0 0,0 0-1 0 0,0 0 1 0 0,-1 0 0 0 0,1 0 0 0 0,0 0 0 0 0,-1 0 0 0 0,1 0 0 0 0,0 0 0 0 0,-1 1-1 0 0,1-1 1 0 0,0 0 0 0 0,-1 1 0 0 0,1-1 0 0 0,0 1 0 0 0,0-1 0 0 0,0 1-1 0 0,0 0 1 0 0,-1-1 0 0 0,1 1 0 0 0,0 0 0 0 0,0 0 0 0 0,0 0 0 0 0,0 0 0 0 0,1 0-1 0 0,-1 0 1 0 0,0 0 0 0 0,0 0 0 0 0,1 0 0 0 0,-1 0 0 0 0,0 1 0 0 0,1-1-1 0 0,-1 0 1 0 0,1 0 0 0 0,0 1 0 0 0,-1-1 0 0 0,1 0 0 0 0,0 1 0 0 0,0-1 0 0 0,0 0-1 0 0,0 1 1 0 0,0-1 0 0 0,0 0 0 0 0,0 1 0 0 0,0-1 0 0 0,1 0 3 0 0,-1 1 26 0 0,0 0 0 0 0,1 0 0 0 0,-1 0-1 0 0,1 0 1 0 0,0 0 0 0 0,0-1 0 0 0,-1 1 0 0 0,1 0 0 0 0,0-1 0 0 0,1 1 0 0 0,-1-1 0 0 0,0 1 0 0 0,0-1 0 0 0,1 1 0 0 0,-1-1 0 0 0,1 0 0 0 0,-1 0 0 0 0,1 0 0 0 0,-1 0 0 0 0,1 0-1 0 0,0 0 1 0 0,-1 0 0 0 0,1 0 0 0 0,0-1 0 0 0,0 1 0 0 0,0 0 0 0 0,0-1 0 0 0,-1 0 0 0 0,1 1 0 0 0,0-1 0 0 0,1 0-26 0 0,61 0 742 0 0,13-31-614 0 0,-59 20-129 0 0,17-20-60 0 0,-34 30 78 0 0,-1 1-60 0 0,-4 6-74 0 0,-41 84 298 0 0,43-82-169 0 0,5-1 52 0 0,-2-6-21 0 0,0 1-1 0 0,0 0 0 0 0,0-1 1 0 0,1 1-1 0 0,-1-1 0 0 0,1 0 1 0 0,-1 1-1 0 0,1-1 0 0 0,-1 0 1 0 0,1 0-1 0 0,0 0 0 0 0,0 0 1 0 0,-1 0-1 0 0,1 0 0 0 0,0 0 1 0 0,0-1-1 0 0,0 1 0 0 0,0-1 1 0 0,0 1-1 0 0,0-1 0 0 0,0 0 1 0 0,0 0-1 0 0,0 0 0 0 0,0 0 1 0 0,0 0-1 0 0,0 0 0 0 0,0 0 1 0 0,0-1-43 0 0,11 1 40 0 0,0-2 0 0 0,-1 1 1 0 0,1-1-1 0 0,-1-1 0 0 0,0 0 1 0 0,0-1-1 0 0,0 0 1 0 0,0-1-1 0 0,-1-1 0 0 0,1 1 1 0 0,-1-2-1 0 0,-1 0 0 0 0,1 0 1 0 0,-1-1-1 0 0,0 0 1 0 0,-1 0-1 0 0,0-1 0 0 0,7-9-40 0 0,22-55-1116 0 0,-37 68 1116 0 0,9-6 18 0 0,-9 10 63 0 0,-1 1-30 0 0,0 0-109 0 0,0 0-10 0 0,-3 2 4 0 0,-12-3 75 0 0,14 0 46 0 0,1 1 29 0 0,0 0 8 0 0,-6 4-150 0 0,-23 99 208 0 0,29-99-152 0 0,0 0 0 0 0,0-1 0 0 0,0 1 0 0 0,0-1 0 0 0,0 1 0 0 0,1 0 0 0 0,-1-1 0 0 0,1 1 0 0 0,0-1 0 0 0,0 1 0 0 0,0-1 0 0 0,1 0 0 0 0,-1 1 0 0 0,1-1 0 0 0,0 0 0 0 0,0 0 0 0 0,1 1 0 0 0,-1-2 37 0 0,1 0 0 0 0,-1 0-1 0 0,1 0 1 0 0,0 0 0 0 0,0 0 0 0 0,0 0-1 0 0,0-1 1 0 0,0 0 0 0 0,0 0-1 0 0,0 0 1 0 0,1 0 0 0 0,-1 0-1 0 0,0 0 1 0 0,1-1 0 0 0,-1 0 0 0 0,0 1-1 0 0,3-1-36 0 0,4 0 0 0 0,1 0 0 0 0,-1-1 0 0 0,0 0 0 0 0,0 0 0 0 0,0-1 0 0 0,0-1 0 0 0,0 1 0 0 0,0-2 0 0 0,-1 1 0 0 0,1-1 0 0 0,-1-1 0 0 0,0 1 0 0 0,0-2 0 0 0,4-3 0 0 0,4-5-189 0 0,0-2 0 0 0,-1 0-1 0 0,-1-1 1 0 0,-1-1 0 0 0,0 0-1 0 0,6-12 190 0 0,28-47-525 0 0,-34 66 440 0 0,0 27-97 0 0,11 69 118 0 0,23 70 280 0 0,-32-102 47 0 0,-16-46-180 0 0,1-5-57 0 0,-1-1 1 0 0,0 0-1 0 0,0 1 1 0 0,1-1-1 0 0,-1 0 1 0 0,0 1-1 0 0,0-1 0 0 0,0 0 1 0 0,0 1-1 0 0,0-1 1 0 0,-1 0-1 0 0,1 1 1 0 0,0-1-1 0 0,-1 0 0 0 0,1 0 1 0 0,-1 1-1 0 0,1-1 1 0 0,-1 0-1 0 0,1 0 1 0 0,-1 0-1 0 0,0 1 1 0 0,0-1-1 0 0,0 0 0 0 0,0 0 1 0 0,1 0-1 0 0,-1 0 1 0 0,0-1-1 0 0,-1 1 1 0 0,1 0-1 0 0,0 0 0 0 0,0-1 1 0 0,0 1-1 0 0,0 0 1 0 0,-1-1-1 0 0,1 1 1 0 0,0-1-1 0 0,0 0 1 0 0,-1 1-1 0 0,1-1 0 0 0,0 0 1 0 0,-1 0-1 0 0,0 0-26 0 0,-21 1-405 0 0,0-1 0 0 0,0-2 0 0 0,0 0 0 0 0,1-1 0 0 0,-15-5 405 0 0,16 3-863 0 0</inkml:trace>
  <inkml:trace contextRef="#ctx0" brushRef="#br0" timeOffset="17122.49">20787 11560 15408 0 0,'-10'-11'1541'0'0,"10"11"-1517"0"0,-1-1 1 0 0,0 1 0 0 0,0 0-1 0 0,1 0 1 0 0,-1 0-1 0 0,0 0 1 0 0,0 0 0 0 0,1 0-1 0 0,-1 1 1 0 0,0-1-1 0 0,0 0 1 0 0,1 0 0 0 0,-1 0-1 0 0,0 1 1 0 0,0-1-1 0 0,1 0 1 0 0,-1 1 0 0 0,0-1-1 0 0,1 1 1 0 0,-1-1 0 0 0,1 1-1 0 0,-1-1 1 0 0,0 1-1 0 0,1-1 1 0 0,-1 1 0 0 0,1-1-1 0 0,-1 1 1 0 0,1 0-1 0 0,0-1 1 0 0,-1 1 0 0 0,1 0-1 0 0,0-1 1 0 0,-1 1-1 0 0,1 0 1 0 0,0 0 0 0 0,0-1-1 0 0,0 1 1 0 0,0 0-1 0 0,0 0 1 0 0,-1-1 0 0 0,1 2-25 0 0,0-1 3 0 0,-6 17 403 0 0,1-7-153 0 0,1 0-1 0 0,0 0 0 0 0,1 0 0 0 0,0 1 1 0 0,1-1-1 0 0,0 1 0 0 0,0 0 1 0 0,2-1-1 0 0,-1 1 0 0 0,2 6-252 0 0,17 18 412 0 0,-5-30-57 0 0,-10-5-330 0 0,0 0 0 0 0,0 1-1 0 0,0-1 1 0 0,1-1 0 0 0,-1 1 0 0 0,0 0 0 0 0,1-1 0 0 0,-1 0 0 0 0,1 1 0 0 0,-1-1 0 0 0,0-1 0 0 0,1 1 0 0 0,-1 0-1 0 0,1-1 1 0 0,-1 0 0 0 0,2 0-25 0 0,80-37 136 0 0,-27-21-1136 0 0,-46 34 800 0 0,-18 42 254 0 0,3-12 8 0 0,1 0 1 0 0,0 0-1 0 0,0 0 0 0 0,0 1 1 0 0,1-1-1 0 0,-1 0 1 0 0,1 1-1 0 0,0-1 0 0 0,1 1 1 0 0,0-1-1 0 0,-1 1 1 0 0,2-1-1 0 0,-1 1 1 0 0,1-1-1 0 0,-1 0 0 0 0,2 1 1 0 0,-1-1-1 0 0,0 0 1 0 0,1 1-1 0 0,0-1 1 0 0,0 0-1 0 0,2 2-62 0 0,-1-4 62 0 0,1-1 0 0 0,-1 0 0 0 0,1 0 0 0 0,-1 0 0 0 0,1-1 0 0 0,0 1 0 0 0,-1-1 1 0 0,1 0-1 0 0,0 0 0 0 0,0 0 0 0 0,0 0 0 0 0,0-1 0 0 0,0 1 0 0 0,0-1 0 0 0,0 0 0 0 0,0-1 0 0 0,0 1 0 0 0,0-1 0 0 0,0 1 0 0 0,0-1 0 0 0,-1 0 0 0 0,1-1 1 0 0,0 1-1 0 0,0-1 0 0 0,-1 1 0 0 0,4-3-62 0 0,-3 3 83 0 0,0-1-62 0 0,0 0 0 0 0,-1 0-1 0 0,1-1 1 0 0,0 1 0 0 0,-1-1-1 0 0,1 0 1 0 0,-1 0 0 0 0,0 0-1 0 0,0 0 1 0 0,0-1 0 0 0,0 1-1 0 0,-1-1 1 0 0,0 1 0 0 0,1-1-1 0 0,-1 0 1 0 0,0 0 0 0 0,-1 0-1 0 0,1 0 1 0 0,-1-1 0 0 0,0 1-1 0 0,0 0 1 0 0,0-4-21 0 0,-1-8 37 0 0,-1 0 0 0 0,0 0 0 0 0,-2 0 0 0 0,0 0 0 0 0,0 0 0 0 0,-2 1 0 0 0,0 0 0 0 0,-1-1 0 0 0,-1 0-37 0 0,-14-28-472 0 0,16 30-266 0 0,5 9-2195 0 0,1 0-2358 0 0,-1 5-1394 0 0</inkml:trace>
  <inkml:trace contextRef="#ctx0" brushRef="#br0" timeOffset="17522.396">21358 11532 17135 0 0,'0'0'388'0'0,"0"0"52"0"0,0 2 30 0 0,-18 117 5304 0 0,17-16-3944 0 0,13-97-2568 0 0,-2-10-4979 0 0,-9 3 4041 0 0,5-4-6030 0 0</inkml:trace>
  <inkml:trace contextRef="#ctx0" brushRef="#br0" timeOffset="17782.47">21425 11332 14752 0 0,'1'-10'778'0'0,"2"6"5561"0"0,6 21-4914 0 0,17 90 60 0 0,-5-20-1233 0 0,23 79-124 0 0,-27-89-68 0 0,21-1-165 0 0,-14-51-602 0 0,-23-24 283 0 0,17 3-3650 0 0,-8-6 2556 0 0</inkml:trace>
  <inkml:trace contextRef="#ctx0" brushRef="#br0" timeOffset="18130.082">21470 11569 14888 0 0,'0'0'332'0'0,"0"0"50"0"0,0 0 26 0 0,0 0-43 0 0,0 0-150 0 0,0 0 240 0 0,0 0 126 0 0,0 0 26 0 0,16 5 863 0 0,-2-3-1386 0 0,0 0 0 0 0,0-2 0 0 0,0 1 0 0 0,0-2 0 0 0,-1 0 0 0 0,1 0 0 0 0,12-4-84 0 0,38-11-1203 0 0,-26-5-3224 0 0,-26 10 2654 0 0</inkml:trace>
  <inkml:trace contextRef="#ctx0" brushRef="#br0" timeOffset="18450.054">21819 11370 12784 0 0,'-3'52'5639'0'0,"9"38"-3303"0"0,4-5-1016 0 0,5 31 535 0 0,-14-109-1854 0 0,-1-8 23 0 0,0 1 0 0 0,0 0 0 0 0,0 0 0 0 0,1 0 1 0 0,-1 0-1 0 0,0 0 0 0 0,0-1 0 0 0,1 1 0 0 0,-1 0 1 0 0,0 0-1 0 0,0 0 0 0 0,1 0 0 0 0,-1 0 1 0 0,0 0-1 0 0,0 0 0 0 0,1 0 0 0 0,-1 0 0 0 0,0 0 1 0 0,0 0-1 0 0,1 0 0 0 0,-1 0 0 0 0,0 0 1 0 0,0 0-1 0 0,1 0 0 0 0,-1 0 0 0 0,0 0 0 0 0,0 0 1 0 0,1 1-1 0 0,-1-1 0 0 0,0 0 0 0 0,0 0 0 0 0,0 0 1 0 0,1 0-1 0 0,-1 1 0 0 0,0-1 0 0 0,0 0 1 0 0,0 0-1 0 0,0 0 0 0 0,1 0 0 0 0,-1 1-24 0 0,25-66-1908 0 0,10-8-736 0 0,-23 65 2316 0 0,-11 8 284 0 0,0 1 119 0 0,3 5 60 0 0,-1 0 1 0 0,0 1-1 0 0,0-1 0 0 0,0 1 0 0 0,0 0 0 0 0,-1-1 1 0 0,0 1-1 0 0,-1 0 0 0 0,0 1 0 0 0,1 1-135 0 0,7 34 641 0 0,-3-23-883 0 0,13 27 1472 0 0,5-24-7706 0 0,-15-20-635 0 0</inkml:trace>
  <inkml:trace contextRef="#ctx0" brushRef="#br0" timeOffset="19257.916">21873 9802 12328 0 0,'0'0'364'0'0,"12"-8"136"0"0,13 0 245 0 0,0 1 0 0 0,0 2 0 0 0,1 0 0 0 0,0 2 0 0 0,-1 1 1 0 0,1 0-1 0 0,0 2 0 0 0,0 2 0 0 0,0 0 0 0 0,11 3-745 0 0,-34-5 63 0 0,1 0 0 0 0,-1 0 1 0 0,1 1-1 0 0,-1-1 0 0 0,0 1 0 0 0,1 0 0 0 0,-1 0 0 0 0,0 0 0 0 0,1 0 0 0 0,-1 0 0 0 0,0 1 0 0 0,0 0 0 0 0,0-1 0 0 0,0 1 0 0 0,0 0 0 0 0,-1 0 0 0 0,1 1 0 0 0,-1-1 0 0 0,1 1 0 0 0,-1-1 0 0 0,0 1 0 0 0,0 0 1 0 0,0-1-1 0 0,0 1 0 0 0,0 0 0 0 0,-1 0 0 0 0,1 1 0 0 0,-1-1 0 0 0,0 0 0 0 0,0 0 0 0 0,0 1 0 0 0,-1-1 0 0 0,1 1 0 0 0,-1-1 0 0 0,1 0 0 0 0,-1 1 0 0 0,0-1 0 0 0,-1 3-63 0 0,-5 14 203 0 0,0 0 1 0 0,-2 0-1 0 0,-1-1 0 0 0,0 0 0 0 0,-1-1 0 0 0,-11 16-203 0 0,11-18 45 0 0,6-9-17 0 0,-36 58 313 0 0,3 2 0 0 0,-21 56-341 0 0,54-114 12 0 0,0 0 0 0 0,1 1 1 0 0,0-1-1 0 0,0 1 1 0 0,1 0-1 0 0,0-1 0 0 0,1 1 1 0 0,0 0-1 0 0,0 0 0 0 0,1 0 1 0 0,1 0-1 0 0,-1 0 1 0 0,2 0-1 0 0,-1 0 0 0 0,1 0 1 0 0,1-1-1 0 0,1 4-12 0 0,-2-8 12 0 0,1 0 0 0 0,0 0 0 0 0,0 0 0 0 0,0 0 0 0 0,1 0-1 0 0,0-1 1 0 0,-1 1 0 0 0,2-1 0 0 0,-1 0 0 0 0,0-1 0 0 0,1 1 0 0 0,0-1-1 0 0,-1 0 1 0 0,1 0 0 0 0,1 0 0 0 0,-1 0 0 0 0,0-1 0 0 0,1 0 0 0 0,5 1-12 0 0,6 2 65 0 0,1 0 0 0 0,0-1 0 0 0,0-1 0 0 0,0-1 0 0 0,0-1 1 0 0,1 0-1 0 0,-1-1 0 0 0,0-1 0 0 0,7-2-65 0 0,65-22-310 0 0,-89 32 131 0 0,-71 119 512 0 0,58-96-390 0 0,1 0-1 0 0,2 1 0 0 0,1 0 1 0 0,1 0-1 0 0,2 1 1 0 0,1 0-1 0 0,1 0 0 0 0,2 0 1 0 0,2 0-1 0 0,2 22 58 0 0,14 80 20 0 0,6 0 0 0 0,15 34-20 0 0,-30-133 79 0 0,13 57 267 0 0,7 25-42 0 0,-5 1-1 0 0,2 71-303 0 0,-23-160 81 0 0,-1 0-1 0 0,-2 0 0 0 0,-1 0 1 0 0,-1 0-1 0 0,-2 0 1 0 0,-1 0-1 0 0,-8 24-80 0 0,10-40 52 0 0,-1 0-1 0 0,0-1 0 0 0,0 0 1 0 0,-1 0-1 0 0,-1 0 1 0 0,0 0-1 0 0,-1-1 0 0 0,0-1 1 0 0,-1 1-1 0 0,0-1 0 0 0,0-1 1 0 0,-1 1-1 0 0,0-2 1 0 0,-1 1-1 0 0,0-1 0 0 0,0-1 1 0 0,-1 0-1 0 0,0-1-51 0 0,-13 5-269 0 0,-1-1-1 0 0,0-1 1 0 0,-1-1 0 0 0,-21 2 269 0 0,7-3-779 0 0</inkml:trace>
  <inkml:trace contextRef="#ctx0" brushRef="#br0" timeOffset="21630.979">23109 10856 7712 0 0,'44'-30'1960'0'0,"-43"30"-1544"0"0,-1 0 66 0 0,0 0 29 0 0,0 0 8 0 0,0 0 1 0 0,0 0 0 0 0,0 0 0 0 0,-9 14 989 0 0,-11 9-1127 0 0,-2-1 0 0 0,0-1 0 0 0,-1-1 0 0 0,-1-1 0 0 0,0-1 0 0 0,-2-1 0 0 0,-4 1-382 0 0,3-3 78 0 0,0-2 0 0 0,0 0 0 0 0,-1-2 0 0 0,-1-1-1 0 0,0-2 1 0 0,-14 3-78 0 0,38-10-5 0 0,0-1 0 0 0,0 1-1 0 0,0-1 1 0 0,0 1 0 0 0,0-2 0 0 0,0 1 0 0 0,0 0-1 0 0,0-1 1 0 0,0 0 0 0 0,0 0 0 0 0,0-1 0 0 0,0 1-1 0 0,0-1 1 0 0,0 0 0 0 0,1-1 0 0 0,-1 1-1 0 0,1-1 1 0 0,0 1 0 0 0,0-1 0 0 0,0-1 0 0 0,0 1-1 0 0,0 0 1 0 0,-1-3 5 0 0,3 2 34 0 0,-1-1-1 0 0,1 0 1 0 0,1 0-1 0 0,-1 0 1 0 0,0 0-1 0 0,1 0 1 0 0,0 0-1 0 0,1 0 1 0 0,-1 0 0 0 0,1 0-1 0 0,0-1 1 0 0,0 1-1 0 0,0 0 1 0 0,1 0-1 0 0,0 0 1 0 0,0 0-1 0 0,0 0 1 0 0,1 0-1 0 0,0-1-33 0 0,-2 4 19 0 0,1 0-1 0 0,-1 0 1 0 0,1 0-1 0 0,0 0 0 0 0,0 1 1 0 0,0-1-1 0 0,0 0 0 0 0,0 0 1 0 0,0 1-1 0 0,0-1 1 0 0,1 1-1 0 0,-1-1 0 0 0,0 1 1 0 0,1 0-1 0 0,-1-1 0 0 0,1 1 1 0 0,0 0-1 0 0,-1 0 1 0 0,1 0-1 0 0,0 0 0 0 0,0 0 1 0 0,0 0-1 0 0,0 1 0 0 0,-1-1 1 0 0,1 1-1 0 0,0-1 0 0 0,0 1 1 0 0,0 0-1 0 0,0 0 1 0 0,0 0-1 0 0,0 0 0 0 0,0 0 1 0 0,0 0-1 0 0,0 0 0 0 0,0 1 1 0 0,0-1-1 0 0,0 1 1 0 0,0-1-1 0 0,0 1 0 0 0,0 0 1 0 0,-1 0-1 0 0,1 0 0 0 0,0 0 1 0 0,0 0-1 0 0,-1 0 1 0 0,1 0-1 0 0,-1 0 0 0 0,1 1 1 0 0,-1-1-1 0 0,2 2-18 0 0,113 135 1135 0 0,-50-29-149 0 0,-57-90-1080 0 0,-8-18 6 0 0,-1 8-2456 0 0,0-9 1174 0 0</inkml:trace>
  <inkml:trace contextRef="#ctx0" brushRef="#br0" timeOffset="22071.17">23129 11000 13448 0 0,'0'0'298'0'0,"0"0"46"0"0,0 0 24 0 0,0 0-37 0 0,1 9 104 0 0,-21 113 3620 0 0,-6 32-3063 0 0,9-81-2410 0 0,13-67-3190 0 0,0 0-1525 0 0</inkml:trace>
  <inkml:trace contextRef="#ctx0" brushRef="#br0" timeOffset="22072.17">22901 11223 12416 0 0,'6'-14'872'0'0,"57"-11"1318"0"0,144-10-285 0 0,-194 33-1982 0 0,11-4-785 0 0,-8 0-3124 0 0,1-2-1368 0 0</inkml:trace>
  <inkml:trace contextRef="#ctx0" brushRef="#br0" timeOffset="22451.927">23345 10947 12528 0 0,'-9'-11'1444'0'0,"9"11"-978"0"0,0 11 776 0 0,-4 69 1435 0 0,-4 0 1 0 0,-12 52-2678 0 0,20-128 51 0 0,-22 75 848 0 0,22-72-894 0 0,0-6-85 0 0,0-1 33 0 0,9-14 90 0 0,51-99-1395 0 0,-32 77 1056 0 0,-27 36 229 0 0,0 0 1 0 0,16 29 111 0 0,-16-26-18 0 0,9 110 1183 0 0,6-67-242 0 0,2-32-1033 0 0,-3-10-3732 0 0,-14-4-3012 0 0</inkml:trace>
  <inkml:trace contextRef="#ctx0" brushRef="#br0" timeOffset="22824.531">23688 10786 14712 0 0,'0'0'332'0'0,"-3"-11"1346"0"0,17 6-1250 0 0,0 1 0 0 0,0 1-1 0 0,1 1 1 0 0,-1 0 0 0 0,1 0-1 0 0,-1 2 1 0 0,1 0 0 0 0,-1 0 0 0 0,1 2-1 0 0,0 0-427 0 0,-7-2-132 0 0,64 9 345 0 0,-26 1-3994 0 0,-36-7-2598 0 0</inkml:trace>
  <inkml:trace contextRef="#ctx0" brushRef="#br0" timeOffset="23186.761">23751 10860 13992 0 0,'-12'5'1058'0'0,"2"4"270"0"0,46 11 1553 0 0,88 8-1230 0 0,-39-23-7939 0 0,-66-5 2 0 0</inkml:trace>
  <inkml:trace contextRef="#ctx0" brushRef="#br0" timeOffset="23755.443">24859 10177 11056 0 0,'5'-10'1715'0'0,"-14"23"-374"0"0,-61 91 2757 0 0,52-84-3641 0 0,-2-1 1 0 0,0-1-1 0 0,-1-1 0 0 0,-23 15-457 0 0,34-25 28 0 0,-2 0-1 0 0,1-1 1 0 0,-1-1-1 0 0,0 1 1 0 0,0-2-1 0 0,0 0 0 0 0,0 0 1 0 0,-1-1-1 0 0,0-1 1 0 0,0 0-1 0 0,0-1 1 0 0,1 0-1 0 0,-1-1 0 0 0,-4-1-27 0 0,14 1-13 0 0,-1 0-1 0 0,0 0 0 0 0,1 0 1 0 0,-1-1-1 0 0,1 0 0 0 0,-1 1 0 0 0,1-1 1 0 0,0-1-1 0 0,-1 1 0 0 0,1 0 1 0 0,0-1-1 0 0,0 0 0 0 0,0 0 0 0 0,0 0 1 0 0,0 0-1 0 0,0 0 0 0 0,1 0 1 0 0,-1-1-1 0 0,1 1 0 0 0,-1-1 0 0 0,1 0 1 0 0,0 0-1 0 0,0 0 0 0 0,0 0 1 0 0,1 0-1 0 0,-1 0 0 0 0,1 0 0 0 0,-1-2 14 0 0,1 1-10 0 0,1 1-1 0 0,0 0 0 0 0,-1-1 0 0 0,2 1 0 0 0,-1 0 1 0 0,0 0-1 0 0,0-1 0 0 0,1 1 0 0 0,0 0 1 0 0,0 0-1 0 0,0 0 0 0 0,0 0 0 0 0,0 0 0 0 0,1 0 1 0 0,-1 0-1 0 0,1 0 0 0 0,0 0 0 0 0,0 0 1 0 0,0 1-1 0 0,0-1 0 0 0,0 1 0 0 0,0 0 0 0 0,1-1 1 0 0,-1 1-1 0 0,1 0 0 0 0,0 1 0 0 0,-1-1 0 0 0,1 0 1 0 0,0 1-1 0 0,0-1 0 0 0,0 1 0 0 0,0 0 1 0 0,1 0-1 0 0,-1 0 0 0 0,0 1 0 0 0,0-1 0 0 0,0 1 1 0 0,1-1-1 0 0,-1 1 0 0 0,0 0 0 0 0,1 1 1 0 0,-1-1-1 0 0,0 0 0 0 0,0 1 0 0 0,0 0 0 0 0,2 0 11 0 0,3 3 80 0 0,0 1-1 0 0,0 0 0 0 0,0 0 1 0 0,-1 1-1 0 0,0 0 0 0 0,0 0 0 0 0,0 0 1 0 0,-1 1-1 0 0,4 5-79 0 0,18 17 358 0 0,35 27 489 0 0,-41-42-656 0 0,20 3 99 0 0,-24-13-137 0 0,7 1-3554 0 0,-15-2-3430 0 0</inkml:trace>
  <inkml:trace contextRef="#ctx0" brushRef="#br0" timeOffset="24718.357">24996 10374 11024 0 0,'0'0'248'0'0,"0"0"34"0"0,-10 0 393 0 0,-54 43 1947 0 0,52-32-2061 0 0,5-4-280 0 0,0 0 1 0 0,1 1 0 0 0,0 0-1 0 0,0 0 1 0 0,1 0-1 0 0,0 1 1 0 0,0 0 0 0 0,1 0-1 0 0,0 1-281 0 0,2-6 92 0 0,-2 16 285 0 0,4-18-201 0 0,1-1 4 0 0,6 5 25 0 0,-5-4-155 0 0,-1-1 0 0 0,1 1 0 0 0,0 0 0 0 0,-1-1 0 0 0,1 0 0 0 0,0 0-1 0 0,0 1 1 0 0,0-1 0 0 0,0 0 0 0 0,0 0 0 0 0,0-1 0 0 0,0 1 0 0 0,0 0-1 0 0,0-1 1 0 0,0 1 0 0 0,0-1 0 0 0,1 0 0 0 0,-1 1 0 0 0,0-1 0 0 0,0 0-1 0 0,1-1-49 0 0,1 2 40 0 0,0-1 0 0 0,0-1 0 0 0,0 1 0 0 0,0-1 0 0 0,0 1 0 0 0,-1-1-1 0 0,1 0 1 0 0,0-1 0 0 0,0 1 0 0 0,-1-1 0 0 0,1 1 0 0 0,0-1 0 0 0,-1 0-1 0 0,0-1 1 0 0,0 1 0 0 0,1 0 0 0 0,-1-1 0 0 0,-1 0 0 0 0,1 0 0 0 0,0 0-1 0 0,-1 0 1 0 0,1 0 0 0 0,-1 0 0 0 0,0-1 0 0 0,0 1 0 0 0,0-1 0 0 0,-1 1-1 0 0,2-3-39 0 0,-3 4-2 0 0,0 0 0 0 0,0 0 0 0 0,0 0 0 0 0,0 0 0 0 0,0 0 0 0 0,0 1-1 0 0,0-1 1 0 0,-1 0 0 0 0,1 0 0 0 0,-1 0 0 0 0,0 0 0 0 0,1 1 0 0 0,-1-1 0 0 0,0 0-1 0 0,0 1 1 0 0,0-1 0 0 0,0 0 0 0 0,0 1 0 0 0,0-1 0 0 0,0 1 0 0 0,-1 0 0 0 0,1-1-1 0 0,-1 1 1 0 0,1 0 0 0 0,-1 0 0 0 0,1 0 0 0 0,-1 0 0 0 0,0 0 0 0 0,1 0 0 0 0,-1 1-1 0 0,0-1 1 0 0,0 0 2 0 0,-24-3-6114 0 0,14 6-315 0 0</inkml:trace>
  <inkml:trace contextRef="#ctx0" brushRef="#br0" timeOffset="25024.031">24129 10763 11432 0 0,'0'0'256'0'0,"0"0"34"0"0,0 0 22 0 0,0 0-30 0 0,10-2-174 0 0,44-1 2226 0 0,292 0 1147 0 0,174-28-1233 0 0,-292 20-2152 0 0,-199 15-594 0 0,-16-3 188 0 0</inkml:trace>
  <inkml:trace contextRef="#ctx0" brushRef="#br0" timeOffset="25796.022">25323 10880 9384 0 0,'-10'-1'930'0'0,"8"-1"-759"0"0,-38-6 3741 0 0,-296 38-2109 0 0,-134-17-1675 0 0,360-14 63 0 0,63 2 277 0 0,46-1-385 0 0,1 0-10 0 0,-6 7 59 0 0,6 69 4 0 0,9-28-70 0 0,-12-2-13 0 0,-2-1 1 0 0,-2 0-1 0 0,-2 0 1 0 0,-12 36-54 0 0,-4 20 260 0 0,0-19-260 0 0,6-32 0 0 0,16-44 31 0 0,2-5 124 0 0,1-1 37 0 0,0 0 6 0 0,4-38 1864 0 0,-5 24-1958 0 0,-1-1 0 0 0,0 1 0 0 0,-1-1 0 0 0,0 1 1 0 0,-1 0-1 0 0,-1 0 0 0 0,0 0 0 0 0,-1 1 0 0 0,0-1 1 0 0,-1 2-1 0 0,-1-1 0 0 0,0 1 0 0 0,0 0 0 0 0,-6-5-104 0 0,6 6 22 0 0,0 0-36 0 0,-1 0-1 0 0,0 1 1 0 0,0 0 0 0 0,-1 1 0 0 0,0-1 0 0 0,0 2 0 0 0,-1 0-1 0 0,-1-1 15 0 0,-25-10-332 0 0,36 18 92 0 0,1 1-269 0 0,0 0-119 0 0,0 0-796 0 0,0 0-3266 0 0,0 0-1402 0 0</inkml:trace>
  <inkml:trace contextRef="#ctx0" brushRef="#br0" timeOffset="26120.594">24574 11059 14832 0 0,'0'0'332'0'0,"0"0"50"0"0,0 0 25 0 0,0 2-47 0 0,-29 211 3654 0 0,-2-64-4226 0 0,31-143-1370 0 0,0-5-5103 0 0</inkml:trace>
  <inkml:trace contextRef="#ctx0" brushRef="#br0" timeOffset="26463.953">24678 11192 15136 0 0,'0'0'441'0'0,"0"0"-1"0"0,9 0-265 0 0,52 3 874 0 0,113 31 2507 0 0,-143-29-4057 0 0,-17-4-4926 0 0,-4-1-962 0 0</inkml:trace>
  <inkml:trace contextRef="#ctx0" brushRef="#br0" timeOffset="26464.953">24837 11040 14600 0 0,'0'0'330'0'0,"0"0"45"0"0,0 0 20 0 0,0 2-38 0 0,-6 19 331 0 0,2 0-1 0 0,0 0 1 0 0,1 0 0 0 0,1 0 0 0 0,1 1-1 0 0,2 7-687 0 0,-14 137 1890 0 0,13-163-1949 0 0,-1 0 1 0 0,1 0-1 0 0,-1 0 1 0 0,1 0-1 0 0,0 0 1 0 0,0 0-1 0 0,1 0 1 0 0,-1 0-1 0 0,1 0 1 0 0,-1 0 0 0 0,1 0-1 0 0,0-1 1 0 0,0 1-1 0 0,0 0 1 0 0,0 0-1 0 0,1-1 1 0 0,-1 1-1 0 0,1-1 1 0 0,-1 1-1 0 0,3 1 59 0 0,7-3-6082 0 0,1-1-299 0 0</inkml:trace>
  <inkml:trace contextRef="#ctx0" brushRef="#br0" timeOffset="26743.29">25262 11059 16096 0 0,'0'-1'56'0'0,"0"1"0"0"0,0-1 1 0 0,0 1-1 0 0,0-1 1 0 0,0 0-1 0 0,0 1 1 0 0,0-1-1 0 0,-1 0 0 0 0,1 1 1 0 0,0-1-1 0 0,0 1 1 0 0,-1-1-1 0 0,1 1 1 0 0,0-1-1 0 0,-1 1 1 0 0,1-1-1 0 0,0 1 0 0 0,-1-1 1 0 0,1 1-1 0 0,-1-1 1 0 0,1 1-1 0 0,-1-1 1 0 0,1 1-1 0 0,-1 0 1 0 0,1-1-1 0 0,-1 1 0 0 0,1 0 1 0 0,-1 0-1 0 0,0-1 1 0 0,1 1-1 0 0,-1 0 1 0 0,1 0-1 0 0,-1 0 1 0 0,0 0-1 0 0,1 0 0 0 0,-1 0 1 0 0,0 0-1 0 0,1 0 1 0 0,-1 0-1 0 0,1 0 1 0 0,-1 0-1 0 0,0 0 1 0 0,1 0-1 0 0,-1 0 0 0 0,0 0 1 0 0,1 1-1 0 0,-1-1 1 0 0,1 0-1 0 0,-1 1 1 0 0,1-1-1 0 0,-1 0 1 0 0,1 1-1 0 0,-1-1 0 0 0,1 1 1 0 0,-1-1-1 0 0,1 0 1 0 0,-1 1-57 0 0,-4 3 57 0 0,0-1 1 0 0,1 1-1 0 0,-1 0 0 0 0,1 0 1 0 0,0 0-1 0 0,0 1 1 0 0,0 0-1 0 0,0 0 1 0 0,1 0-1 0 0,0 0 0 0 0,0 0 1 0 0,1 0-1 0 0,-1 1 1 0 0,1-1-1 0 0,0 1 1 0 0,1 0-1 0 0,-1 0 0 0 0,1-1 1 0 0,0 1-1 0 0,0 0 1 0 0,1 0-1 0 0,0 0 1 0 0,0 0-1 0 0,1 0 0 0 0,-1 0 1 0 0,1 0-1 0 0,1 2-57 0 0,2 0 56 0 0,1 1-1 0 0,1-2 0 0 0,-1 1 0 0 0,1-1 0 0 0,0 1 1 0 0,1-2-1 0 0,0 1 0 0 0,0-1 0 0 0,0 0 0 0 0,5 3-55 0 0,61 47 1636 0 0,-72-56-1565 0 0,1 1 0 0 0,-1 0 0 0 0,0 0 0 0 0,1 0 0 0 0,-1 0 0 0 0,0 0 0 0 0,0 0 0 0 0,0 0 0 0 0,0 0 0 0 0,0 1 0 0 0,0-1 0 0 0,0 0 0 0 0,0 1 0 0 0,-1-1 0 0 0,1 1 0 0 0,0-1 0 0 0,-1 0 0 0 0,1 1 0 0 0,-1 0 0 0 0,1-1 0 0 0,-1 1 0 0 0,0-1 0 0 0,0 1 0 0 0,0-1 0 0 0,0 1 0 0 0,0 0 0 0 0,0-1 0 0 0,0 1 0 0 0,0-1 0 0 0,-1 1 0 0 0,1-1 0 0 0,-1 1 0 0 0,1-1 0 0 0,-1 1 0 0 0,1-1 0 0 0,-1 1 0 0 0,0-1 0 0 0,0 0 0 0 0,0 1 0 0 0,0-1 0 0 0,0 0 0 0 0,0 0 0 0 0,0 0 0 0 0,0 0 0 0 0,0 0 0 0 0,-1 0 0 0 0,1 0 0 0 0,0 0 0 0 0,-1 0-71 0 0,-14 10 123 0 0,0-1 1 0 0,-1 0-1 0 0,0-1 1 0 0,0-1-1 0 0,-1-1 1 0 0,0 0-124 0 0,9-4 39 0 0,-123 37-52 0 0,94-35-2422 0 0,28-5-6499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8:38.5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351 56 6448 0 0,'0'0'141'0'0,"0"0"23"0"0,0 0 13 0 0,-6 0 13 0 0,3 0-200 0 0,-9-5 94 0 0,11 4 298 0 0,-4-4 1210 0 0,5 5-1587 0 0,0 0 0 0 0,0 0 0 0 0,0 0 1 0 0,-1 0-1 0 0,1 0 0 0 0,0 0 0 0 0,0 0 1 0 0,0 0-1 0 0,-1 0 0 0 0,1 0 0 0 0,0 0 0 0 0,0 0 1 0 0,0-1-1 0 0,-1 1 0 0 0,1 0 0 0 0,0 0 1 0 0,0 0-1 0 0,0 0 0 0 0,0 0 0 0 0,0 0 0 0 0,-1-1 1 0 0,1 1-1 0 0,0 0 0 0 0,0 0 0 0 0,0 0 1 0 0,0 0-1 0 0,0-1 0 0 0,0 1 0 0 0,0 0 0 0 0,-1 0 1 0 0,1 0-1 0 0,0-1 0 0 0,0 1 0 0 0,0 0 1 0 0,0 0-1 0 0,0 0 0 0 0,0-1 0 0 0,0 1 0 0 0,0 0 1 0 0,0 0-1 0 0,0 0 0 0 0,0-1 0 0 0,0 1-5 0 0,-1-4 722 0 0,-3 1-254 0 0,-1 0-1 0 0,0 0 1 0 0,1 1-1 0 0,-1 0 1 0 0,0 0-1 0 0,0 0 0 0 0,0 0 1 0 0,0 1-468 0 0,-27-11 1458 0 0,30 12-1457 0 0,0-1 1 0 0,0 0 0 0 0,0 1 0 0 0,0 0 0 0 0,-1-1-1 0 0,1 1 1 0 0,0 0 0 0 0,0 0 0 0 0,0 0 0 0 0,-1 0-1 0 0,1 1-1 0 0,-20-1-3 0 0,20-1 116 0 0,0 1 1 0 0,-1 0 0 0 0,1 1 0 0 0,0-1 0 0 0,0 0 0 0 0,0 1-1 0 0,0-1 1 0 0,0 1 0 0 0,-2 0-114 0 0,-13 3 927 0 0,15-4-698 0 0,0 1-1 0 0,0-1 0 0 0,0 1 1 0 0,0 0-1 0 0,0-1 0 0 0,0 1 1 0 0,1 0-1 0 0,-3 1-228 0 0,-6 3-117 0 0,6-3-140 0 0,-1-1 1 0 0,1 2-1 0 0,-1-1 0 0 0,1 0 1 0 0,0 1-1 0 0,-3 2 257 0 0,-14 8-18 0 0,15-9 151 0 0,0 1 0 0 0,0 0 0 0 0,1 0 0 0 0,0 0-1 0 0,0 0 1 0 0,0 1 0 0 0,0 0 0 0 0,1 0 0 0 0,0 0-1 0 0,0 1 1 0 0,0 0 0 0 0,1-1 0 0 0,0 1 0 0 0,1 0-1 0 0,-1 2-132 0 0,2-5 0 0 0,1 1 0 0 0,-1 0 0 0 0,1 0 0 0 0,0 0 0 0 0,1 4 0 0 0,0 20 0 0 0,-1-25 0 0 0,0-1 0 0 0,1 1 0 0 0,0 0 0 0 0,0-1 0 0 0,0 1 0 0 0,0 0 0 0 0,0-1 0 0 0,1 1 0 0 0,0-1 0 0 0,-1 0 0 0 0,1 1 0 0 0,1-1 0 0 0,-1 0 0 0 0,2 2 0 0 0,0-1 0 0 0,0-1 0 0 0,1 0 0 0 0,-1 1 0 0 0,1-1 0 0 0,0 0 0 0 0,-1-1 0 0 0,4 2 0 0 0,10 6 0 0 0,-16-9 0 0 0,0 0 0 0 0,0 0 0 0 0,0 0 0 0 0,0-1 0 0 0,0 1 0 0 0,0 0 0 0 0,0-1 0 0 0,1 1 0 0 0,4 1 0 0 0,-6-2 0 0 0,-1 0 0 0 0,1 1 0 0 0,0-1 0 0 0,0 0 0 0 0,-1 1 0 0 0,1-1 0 0 0,0 0 0 0 0,0 0 0 0 0,0 0 0 0 0,-1 0 0 0 0,1 1 0 0 0,0-1 0 0 0,0 0 0 0 0,0 0 0 0 0,-1-1 0 0 0,1 1 0 0 0,0 0 0 0 0,0 0 0 0 0,0 0 0 0 0,-1 0 0 0 0,1-1 0 0 0,0 1 0 0 0,0 0 0 0 0,0-1 0 0 0,4-2 0 0 0,10 1 0 0 0,-5 1 0 0 0,0-1 0 0 0,0 0 0 0 0,0 0 0 0 0,1-2 0 0 0,-8 3 0 0 0,0 0 0 0 0,0 0 0 0 0,0 0 0 0 0,-1-1 0 0 0,1 0 0 0 0,-1 1 0 0 0,1-1 0 0 0,-1 0 0 0 0,1 0 0 0 0,-1-1 0 0 0,0 1 0 0 0,0 0 0 0 0,0-1 0 0 0,-1 1 0 0 0,1-1 0 0 0,0 0 0 0 0,7-9 0 0 0,-8 11 0 0 0,0 0 0 0 0,-1 0 0 0 0,1 0 0 0 0,0-1 0 0 0,0 1 0 0 0,0 0 0 0 0,-1 0 0 0 0,1 0 0 0 0,-1-1 0 0 0,1 1 0 0 0,-1 0 0 0 0,1-1 0 0 0,-1 1 0 0 0,0-1 0 0 0,1 1 0 0 0,-1 0 0 0 0,0-1 0 0 0,0 1 0 0 0,0-1 0 0 0,0 1 0 0 0,0 0 0 0 0,0-1 0 0 0,0 1 0 0 0,0 0 0 0 0,0 0 0 0 0,0-1 0 0 0,0 1 0 0 0,1 0 0 0 0,-1 0 0 0 0,1-1 0 0 0,-1 1 0 0 0,1 0 0 0 0,-1 0 0 0 0,1 0 0 0 0,0 0 0 0 0,-1 0 0 0 0,0 0 0 0 0,1 0 0 0 0,-1 0 0 0 0,0 0 0 0 0,1 0 0 0 0,-1 0 0 0 0,0 0 0 0 0,0 0 0 0 0,0 0 0 0 0,0 0 0 0 0,0 0 0 0 0,0 0 0 0 0,0 0 0 0 0,0 0 0 0 0,0 0 0 0 0,0 0 0 0 0,-1 0 0 0 0,1 0 0 0 0,0 0 0 0 0,-1-1 0 0 0,-4-11 0 0 0,5 12 0 0 0,0 0 0 0 0,0 0 0 0 0,-1 0 0 0 0,1 0 0 0 0,0 0 0 0 0,-1 0 0 0 0,1 0 0 0 0,-1 0 0 0 0,1 0 0 0 0,-1 0 0 0 0,0 0 0 0 0,1 0 0 0 0,-1 0 0 0 0,0 0 0 0 0,0 1 0 0 0,1-1 0 0 0,-1 0 0 0 0,0 1 0 0 0,0-1 0 0 0,0 0 0 0 0,0 1 0 0 0,0-1 0 0 0,-12-6-114 0 0,9 4 330 0 0,-1 1 0 0 0,0-1 1 0 0,1 0-1 0 0,-1 1 0 0 0,-1 0 0 0 0,1 1 1 0 0,0-1-1 0 0,0 1 0 0 0,-1 0 0 0 0,-3-1-216 0 0,-36 2 0 0 0,33 0 95 0 0,8-1-526 0 0,0 1 0 0 0,0 0 1 0 0,0 0-1 0 0,0 0 1 0 0,0 0-1 0 0,0 1 0 0 0,-1-1 431 0 0,21 4-2801 0 0,9-5-1183 0 0,-12-2 1938 0 0</inkml:trace>
  <inkml:trace contextRef="#ctx0" brushRef="#br0" timeOffset="691.328">377 70 8288 0 0,'4'0'-510'0'0,"4"-1"2481"0"0,-8 1-1938 0 0,0 0 0 0 0,0 0 0 0 0,0 0-1 0 0,0 0 1 0 0,0 0 0 0 0,0 0 0 0 0,0 0-1 0 0,0 0 1 0 0,0 0 0 0 0,0 1-1 0 0,0-1 1 0 0,1 0 0 0 0,-1 0 0 0 0,0 0-1 0 0,0 0 1 0 0,0 0 0 0 0,0 0 0 0 0,0 0-1 0 0,0 0 1 0 0,0 0 0 0 0,0 1-1 0 0,0-1 1 0 0,0 0 0 0 0,0 0 0 0 0,0 0-1 0 0,0 0 1 0 0,0 0 0 0 0,0 0 0 0 0,0 0-1 0 0,0 0 1 0 0,0 1 0 0 0,-1-1-1 0 0,1 0 1 0 0,0 0 0 0 0,0 0 0 0 0,0 0-1 0 0,0 0 1 0 0,0 0 0 0 0,0 0 0 0 0,0 0-1 0 0,0 0 1 0 0,0 0 0 0 0,0 0-1 0 0,0 0 1 0 0,0 1 0 0 0,0-1 0 0 0,-1 0-1 0 0,1 0 1 0 0,0 0 0 0 0,0 0 0 0 0,0 0-1 0 0,0 0 1 0 0,0 0 0 0 0,0 0-1 0 0,0 0 1 0 0,0 0 0 0 0,0 0 0 0 0,-1 0-33 0 0,0 1 512 0 0,2 2 159 0 0,-1-2-544 0 0,-6 9 179 0 0,5-8-258 0 0,0-1 1 0 0,0 0 0 0 0,1 0 0 0 0,-1 1 0 0 0,1-1 0 0 0,-1 0 0 0 0,1 1 0 0 0,0-1 0 0 0,-1 1-1 0 0,1-1 1 0 0,0 1-49 0 0,-2 6 409 0 0,1-5-285 0 0,0 0 1 0 0,0 0-1 0 0,0 0 0 0 0,0 1 0 0 0,1-1 0 0 0,0 0 0 0 0,-1 1 0 0 0,1-1 1 0 0,1 2-125 0 0,4 20 0 0 0,-5-15 0 0 0,-1-9 0 0 0,1 0 0 0 0,0 0 0 0 0,0 1 0 0 0,0-1 0 0 0,0 0 0 0 0,0 0 0 0 0,0 1 0 0 0,0-1 0 0 0,0 0 0 0 0,1 0 0 0 0,-1 2 0 0 0,4 16 0 0 0,5 14 72 0 0,-7-22 1144 0 0,-2-11-1204 0 0,1 0-1 0 0,-1-1 0 0 0,0 1 1 0 0,0 0-1 0 0,0 0 0 0 0,0 0 1 0 0,0 0-1 0 0,0 0 0 0 0,1 0 1 0 0,-1 0-1 0 0,0-1 0 0 0,0 1 1 0 0,0 0-1 0 0,0 0 0 0 0,1 0 1 0 0,-1 0-1 0 0,0 0 0 0 0,0 0 1 0 0,0 0-1 0 0,0 0 0 0 0,1 0 1 0 0,-1 0-1 0 0,0 0 0 0 0,0 0 1 0 0,0 0-1 0 0,1 0 0 0 0,-1 0 1 0 0,0 0-1 0 0,0 0 0 0 0,0 0 1 0 0,0 0-1 0 0,1 0 0 0 0,-1 0 1 0 0,0 1-1 0 0,0-1 0 0 0,0 0 1 0 0,0 0-1 0 0,0 0 0 0 0,1 0 1 0 0,-1 0-1 0 0,0 0 0 0 0,0 0 1 0 0,0 1-1 0 0,0-1 0 0 0,0 0 1 0 0,0 0-1 0 0,0 0 0 0 0,1 0 1 0 0,-1 1-1 0 0,0-1 0 0 0,0 0 1 0 0,0 0-1 0 0,0 0 0 0 0,0 0 1 0 0,0 1-1 0 0,0-1 0 0 0,0 0 1 0 0,0 0-1 0 0,0 0 0 0 0,0 0 1 0 0,0 1-1 0 0,0-1 0 0 0,0 0 1 0 0,0 0-1 0 0,0 0 0 0 0,0 1 1 0 0,0-1-13 0 0,1-2 1 0 0,1 0 0 0 0,0 0 0 0 0,0 0 0 0 0,-1 0 0 0 0,1 0 0 0 0,-1-1 0 0 0,0 1 0 0 0,0 0 0 0 0,0-1 0 0 0,0 1 0 0 0,0-1 0 0 0,0-1 0 0 0,7-13 0 0 0,8-15 0 0 0,-13 25 0 0 0,0 1 0 0 0,0-1 0 0 0,1 0 0 0 0,0 1 0 0 0,0 0 0 0 0,0 0 0 0 0,1 0 0 0 0,0 1 0 0 0,0 0 0 0 0,0-1 0 0 0,1 2 0 0 0,0-1 0 0 0,4-2 0 0 0,-4 4 0 0 0,3 1 0 0 0,-8 1 0 0 0,0 1 0 0 0,-1 0 0 0 0,1-1 0 0 0,0 1 0 0 0,0 0 0 0 0,0 0 0 0 0,0 0 0 0 0,-1 0 0 0 0,1 0 0 0 0,0 0 0 0 0,0 0 0 0 0,0 0 0 0 0,0 0 0 0 0,0 0 0 0 0,-1 1 0 0 0,1-1 0 0 0,0 0 0 0 0,0 1 0 0 0,0-1 0 0 0,2 2 0 0 0,-1-2 0 0 0,1 1 0 0 0,-1 0 0 0 0,0 0 0 0 0,0 1 0 0 0,1-1 0 0 0,-1 0 0 0 0,0 1 0 0 0,0-1 0 0 0,0 1 0 0 0,0 0 0 0 0,-1 0 0 0 0,1-1 0 0 0,0 1 0 0 0,-1 0 0 0 0,1 0 0 0 0,-1 1 0 0 0,0-2 0 0 0,2 4 89 0 0,0 0 0 0 0,0 0-1 0 0,-1 0 1 0 0,0 0-1 0 0,1 2-88 0 0,-2 1 637 0 0,-1-5-516 0 0,0-1 0 0 0,0 1 0 0 0,1-1 0 0 0,0 1 0 0 0,-1-1 0 0 0,1 1 0 0 0,0-1 0 0 0,0 1-121 0 0,3 5 0 0 0,-1-2 0 0 0,5 17 0 0 0,-7-18 0 0 0,0 1 0 0 0,-5 25 0 0 0,5-26 0 0 0,1 2 0 0 0,-1-6 0 0 0,-1 1 0 0 0,1-1 0 0 0,-1 1 0 0 0,0 0 0 0 0,1-1 0 0 0,-1 1 0 0 0,0 0 0 0 0,0-1 0 0 0,0 1 0 0 0,0 0 0 0 0,-1 1 0 0 0,0 15 0 0 0,1-17 13 0 0,0 1 0 0 0,0-1-1 0 0,-1 1 1 0 0,1-1 0 0 0,0 1-1 0 0,0-1 1 0 0,-1 0 0 0 0,1 1-1 0 0,-1-1 1 0 0,1 0 0 0 0,-1 1 0 0 0,1-1-1 0 0,-1 0 1 0 0,0 1-13 0 0,1-2 56 0 0,-1 0 1 0 0,1 0-1 0 0,0 1 1 0 0,0-1-1 0 0,0 0 1 0 0,-1 1-1 0 0,1-1 0 0 0,0 0 1 0 0,0 1-1 0 0,0-1 1 0 0,0 0-1 0 0,0 1 1 0 0,0-1-1 0 0,0 0 1 0 0,-1 1-1 0 0,1-1 1 0 0,0 0-1 0 0,0 1 0 0 0,0-1 1 0 0,1 0-1 0 0,-1 1 1 0 0,0-1-1 0 0,0 1 1 0 0,0-1-1 0 0,0 0 1 0 0,0 1-1 0 0,0-1 1 0 0,0 0-1 0 0,1 1-56 0 0,-1 12-2175 0 0,7-6 26 0 0,-7-7-3989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10.284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 20 5784 0 0,'0'0'265'0'0,"0"0"-4"0"0,9 1 1559 0 0,7 0-1029 0 0,0 0 0 0 0,1-1 0 0 0,11-1-791 0 0,15-1 913 0 0,121-7 489 0 0,-27 4-964 0 0,-111 3-464 0 0,18-2-72 0 0,-42 4-10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09.059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115 29 5696 0 0,'0'0'264'0'0,"0"0"-8"0"0,0-2-163 0 0,3-3-18 0 0,-3 4 257 0 0,0 1 114 0 0,0 0 24 0 0,1-4 3571 0 0,-1 10-2920 0 0,-1 5-1087 0 0,-2 5 20 0 0,0-6 6 0 0,1 0 0 0 0,0 1 0 0 0,0 0 0 0 0,1 0 0 0 0,1-1 0 0 0,0 10-60 0 0,-2 19-74 0 0,0-29 99 0 0,1 0 0 0 0,1 1 0 0 0,0-1 0 0 0,1 9-25 0 0,0-8 199 0 0,-1-8-158 0 0,0-1 0 0 0,0 1 0 0 0,0-1 0 0 0,0 0 0 0 0,1 1 0 0 0,-1-1-1 0 0,1 0 1 0 0,0 1 0 0 0,0-1 0 0 0,-1 0 0 0 0,2 2-41 0 0,-1 3-3764 0 0,-1 1-597 0 0</inkml:trace>
  <inkml:trace contextRef="#ctx0" brushRef="#br0" timeOffset="284.58">1 302 6912 0 0,'0'0'528'0'0,"0"0"-262"0"0,0 0 166 0 0,0 0 106 0 0,0 0 26 0 0,0 0-32 0 0,0 0-152 0 0,0 0-70 0 0,0 0-12 0 0,0 0-4 0 0,0 0-4 0 0,0 0-2 0 0,0 0 0 0 0,0 0-24 0 0,7 7 120 0 0,-3-4-314 0 0,0 0 0 0 0,1-1 0 0 0,-1 1 0 0 0,1-1 0 0 0,0 0 0 0 0,0-1 0 0 0,-1 1-1 0 0,1-1 1 0 0,0 0 0 0 0,0 0 0 0 0,0 0 0 0 0,3-1-70 0 0,15 1 319 0 0,0 0 1 0 0,6-3-320 0 0,4 1 148 0 0,-24 1-94 0 0,1 0 15 0 0,5 1 470 0 0,-12-1-3474 0 0,-1-1 1267 0 0,-2 1-2737 0 0</inkml:trace>
  <inkml:trace contextRef="#ctx0" brushRef="#br0" timeOffset="665.979">14 37 7512 0 0,'0'0'341'0'0,"0"0"-1"0"0,0 0-219 0 0,0-2 365 0 0,0 0 1 0 0,0 1-1 0 0,0-1 0 0 0,0 1 0 0 0,0-1 0 0 0,0 1 0 0 0,0-1 0 0 0,1 0 0 0 0,-1 1 0 0 0,1-1 0 0 0,0 0-486 0 0,0 1 73 0 0,-1 0-1 0 0,1 1 1 0 0,0-1-1 0 0,0 0 1 0 0,0 1 0 0 0,0-1-1 0 0,-1 1 1 0 0,1-1-1 0 0,0 1 1 0 0,0 0-1 0 0,0-1 1 0 0,0 1 0 0 0,0 0-1 0 0,0 0 1 0 0,0-1-1 0 0,0 1 1 0 0,0 0 0 0 0,0 0-73 0 0,30-2 516 0 0,-24 2-367 0 0,1 0 0 0 0,-1-1 0 0 0,0 0 0 0 0,5-1-149 0 0,-5 1 51 0 0,-1 0 1 0 0,1 1-1 0 0,0-1 1 0 0,-1 1 0 0 0,4 1-52 0 0,7-1 45 0 0,-10 0-46 0 0,1 0 33 0 0,-1 1-1 0 0,1-1 0 0 0,-1 1 0 0 0,7 2-31 0 0,-12-2 9 0 0,-1-1-6 0 0,0 1 0 0 0,0-1-1 0 0,0 0 1 0 0,0 0-1 0 0,0 0 1 0 0,0 0 0 0 0,0 0-1 0 0,0 0 1 0 0,0 0 0 0 0,-1 0-1 0 0,1 0 1 0 0,0-1-1 0 0,0 1 1 0 0,0 0 0 0 0,0 0-1 0 0,1-1-2 0 0,8-2-1213 0 0,-2 3-4284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07.51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495 25 3224 0 0,'0'0'339'0'0,"2"0"213"0"0,5-1-85 0 0,0 1 3178 0 0,-7 0-3595 0 0,0 1 1 0 0,0-1-1 0 0,0 0 0 0 0,0 0 0 0 0,0 1 0 0 0,0-1 0 0 0,0 0 0 0 0,0 0 0 0 0,0 1 1 0 0,0-1-1 0 0,0 0 0 0 0,0 0 0 0 0,-1 1 0 0 0,1-1 0 0 0,0 0 0 0 0,0 0 0 0 0,0 1 1 0 0,0-1-1 0 0,0 0 0 0 0,0 0 0 0 0,-1 1 0 0 0,1-1 0 0 0,0 0 0 0 0,0 0 1 0 0,0 0-1 0 0,-1 1 0 0 0,1-1 0 0 0,0 0 0 0 0,0 0-50 0 0,-19 16 1081 0 0,16-14-987 0 0,1-1 0 0 0,-1 1 0 0 0,1 0 0 0 0,0 0 0 0 0,0 0 0 0 0,-1 0 0 0 0,0 3-94 0 0,-1-1 55 0 0,0 1 0 0 0,-1-1 1 0 0,1 0-1 0 0,-1 0 1 0 0,0 0-1 0 0,0-1 0 0 0,-2 1-55 0 0,-8 6 49 0 0,-18 16 124 0 0,19-14 56 0 0,-2 0 1 0 0,-15 9-230 0 0,-20 11 568 0 0,37-25-350 0 0,1 1 0 0 0,-5 5-218 0 0,5-5 206 0 0,-1 1 0 0 0,-6 2-206 0 0,-69 31 408 0 0,79-37-361 0 0,6-2 27 0 0,0-1 1 0 0,0 0-1 0 0,0 0 0 0 0,-1 0 1 0 0,1-1-1 0 0,-1 1 1 0 0,0-1-75 0 0,2 0 35 0 0,0 0 1 0 0,0-1 0 0 0,0 1 0 0 0,0 1 0 0 0,0-1 0 0 0,0 0 0 0 0,0 1 0 0 0,1-1 0 0 0,-1 1 0 0 0,-2 2-36 0 0,0-1 81 0 0,4-2 60 0 0,1-1 6 0 0,0 0-3 0 0,-4-6-1375 0 0,4 6-3986 0 0</inkml:trace>
  <inkml:trace contextRef="#ctx0" brushRef="#br0" timeOffset="657.898">199 45 5904 0 0,'0'0'132'0'0,"0"0"17"0"0,0 0 11 0 0,0 0 20 0 0,0 0 56 0 0,0 0 20 0 0,0 0 7 0 0,8 0 281 0 0,45-6 1376 0 0,-48 6-1790 0 0,0-1 1 0 0,-1 0-1 0 0,1 0 1 0 0,0 0-1 0 0,-1 0 1 0 0,2-2-131 0 0,23-5 289 0 0,51-5 489 0 0,-28 4-324 0 0,-10 9-76 0 0,-40 0-300 0 0,-2 0 2 0 0,0 0 0 0 0,0 0 13 0 0,0 0 58 0 0,0 0 29 0 0,0 0 4 0 0,0 0 1 0 0,0 0 6 0 0,-4 14 369 0 0,-3-2-378 0 0,5-10-164 0 0,1 0 0 0 0,-1 0 0 0 0,1 0 1 0 0,0 0-1 0 0,0 0 0 0 0,0 1 0 0 0,0-1 1 0 0,0 2-19 0 0,-2 6 122 0 0,0-1 1 0 0,-1 0 0 0 0,-3 4-123 0 0,-2 7 48 0 0,6-13-20 0 0,0-1 0 0 0,1 1 0 0 0,0 0 0 0 0,0 0 0 0 0,1 0 0 0 0,0 0 0 0 0,0 0 0 0 0,0 4-28 0 0,-2 10 266 0 0,3-19-116 0 0,0-1-1072 0 0,0 6-4292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10.65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184 1 6848 0 0,'0'0'314'0'0,"0"0"-6"0"0,0 0-188 0 0,0 0-49 0 0,0 0 14 0 0,3 14 257 0 0,-1-5-103 0 0,0 2 1 0 0,-1-1 0 0 0,0 0-1 0 0,0 3-239 0 0,-5 38 934 0 0,-2 8-633 0 0,5-45-205 0 0,1-11-67 0 0,0-1-1 0 0,0 1 1 0 0,0-1 0 0 0,0 1-1 0 0,0-1 1 0 0,0 1-1 0 0,0-1 1 0 0,1 1 0 0 0,0-1-1 0 0,-1 1 1 0 0,2 0-29 0 0,1 6 39 0 0,-1 0 0 0 0,1-1 0 0 0,-1 1 0 0 0,-1 0 1 0 0,0 3-40 0 0,-1-11 78 0 0,1 5-3032 0 0,2 2-490 0 0</inkml:trace>
  <inkml:trace contextRef="#ctx0" brushRef="#br0" timeOffset="259.604">9 342 5528 0 0,'0'0'422'0'0,"8"0"2038"0"0,12-7-1916 0 0,0 1 0 0 0,1 2-1 0 0,0 0 1 0 0,0 1 0 0 0,0 1-1 0 0,0 1 1 0 0,1 0 0 0 0,12 3-544 0 0,-11-3 340 0 0,-19 1-267 0 0,-1 0 1 0 0,1 0 0 0 0,0 0-1 0 0,-1 0 1 0 0,1 0 0 0 0,0 1 0 0 0,1 0-74 0 0,6 1 41 0 0,0-1 0 0 0,0 0 1 0 0,1-1-1 0 0,-1 0 0 0 0,3-1-41 0 0,8 1 62 0 0,-21 0-128 0 0,-1 0-32 0 0</inkml:trace>
  <inkml:trace contextRef="#ctx0" brushRef="#br0" timeOffset="554.735">9 102 6448 0 0,'0'-1'73'0'0,"-1"0"-1"0"0,0 1 1 0 0,0-1 0 0 0,1 0-1 0 0,-1 1 1 0 0,1-1 0 0 0,-1 0-1 0 0,1 0 1 0 0,-1 0 0 0 0,1 0 0 0 0,-1 1-1 0 0,1-1 1 0 0,0 0 0 0 0,0 0-1 0 0,-1 0 1 0 0,1 0 0 0 0,0 0-1 0 0,0 0 1 0 0,0 0 0 0 0,0 0 0 0 0,0 0-1 0 0,0 0 1 0 0,0 0 0 0 0,0 0-1 0 0,0 0 1 0 0,1 0 0 0 0,-1 0 0 0 0,0 0-1 0 0,1 1 1 0 0,-1-1 0 0 0,0 0-1 0 0,1 0 1 0 0,-1 0 0 0 0,1 0-1 0 0,0 1 1 0 0,-1-1 0 0 0,1 0 0 0 0,0 0-1 0 0,-1 1 1 0 0,1-1 0 0 0,0 1-1 0 0,0-1 1 0 0,-1 0 0 0 0,1 1-1 0 0,0-1 1 0 0,0 1 0 0 0,0 0 0 0 0,0-1-1 0 0,0 1 1 0 0,0 0 0 0 0,0-1-73 0 0,20-4 158 0 0,-1 0 777 0 0,0 1 0 0 0,13-1-935 0 0,-8 3 382 0 0,0 0-384 0 0,0 0-1 0 0,25 3 3 0 0,-35 1-3019 0 0,-2 3-1083 0 0</inkml:trace>
  <inkml:trace contextRef="#ctx0" brushRef="#br0" timeOffset="4805.068">419 226 6448 0 0,'0'0'297'0'0,"0"0"-9"0"0,1 0-188 0 0,3-2-19 0 0,-3 2 285 0 0,-1 0 120 0 0,4-8 746 0 0,-3 8-1200 0 0,-1 0-1 0 0,0 0 0 0 0,0 0 0 0 0,0 0 0 0 0,1 0 0 0 0,-1 0 1 0 0,0-1-1 0 0,0 1 0 0 0,0 0 0 0 0,0 0 0 0 0,1 0 1 0 0,-1 0-1 0 0,0-1 0 0 0,0 1 0 0 0,0 0 0 0 0,0 0 0 0 0,0 0 1 0 0,0 0-1 0 0,1-1 0 0 0,-1 1 0 0 0,0 0 0 0 0,0 0 1 0 0,0-1-1 0 0,0 1 0 0 0,0 0 0 0 0,0 0 0 0 0,0 0 0 0 0,0-1 1 0 0,0 1-1 0 0,0 0 0 0 0,0 0 0 0 0,0 0 0 0 0,0-1 1 0 0,0 1-1 0 0,0 0 0 0 0,0 0 0 0 0,0-1 0 0 0,-1 1 0 0 0,1 0 1 0 0,0 0-1 0 0,0 0 0 0 0,0-1 0 0 0,0 1 0 0 0,0 0 1 0 0,0 0-1 0 0,-1 0 0 0 0,1 0 0 0 0,0 0 0 0 0,0-1 0 0 0,0 1 1 0 0,0 0-1 0 0,-1 0 0 0 0,1 0 0 0 0,0 0 0 0 0,0 0 1 0 0,0 0-1 0 0,-1 0 0 0 0,1-1 0 0 0,0 1 0 0 0,0 0 0 0 0,0 0 1 0 0,-1 0-32 0 0,-2-1 170 0 0,1 1 1 0 0,-1-1 0 0 0,0 0-1 0 0,0 1 1 0 0,1-1 0 0 0,-1 1-1 0 0,0 0 1 0 0,0 0 0 0 0,0 0-1 0 0,0 1 1 0 0,1-1 0 0 0,-2 1-171 0 0,-1 0 204 0 0,1 1 1 0 0,-1 0 0 0 0,0 0 0 0 0,1 0 0 0 0,0 1-1 0 0,-1-1 1 0 0,1 1 0 0 0,0 0 0 0 0,1 1 0 0 0,-2 0-205 0 0,3-2 0 0 0,1-1 0 0 0,0 0 0 0 0,0 1 0 0 0,0-1 0 0 0,0 1 0 0 0,0-1 0 0 0,0 1 0 0 0,0-1 0 0 0,0 1 0 0 0,1 0 0 0 0,-1-1 0 0 0,1 1 0 0 0,-1 0 0 0 0,1 0 0 0 0,0 0 0 0 0,-1-1 0 0 0,1 1 0 0 0,0 0 0 0 0,0 1 0 0 0,1-1 0 0 0,-2 0 0 0 0,1-1 0 0 0,0 1 0 0 0,1-1 0 0 0,-1 1 0 0 0,0-1 0 0 0,0 1 0 0 0,0-1 0 0 0,1 0 0 0 0,-1 1 0 0 0,1-1 0 0 0,-1 0 0 0 0,1 1 0 0 0,0-1 0 0 0,-1 0 0 0 0,1 1 0 0 0,0-1 0 0 0,0 0 0 0 0,0 0 0 0 0,0 0 0 0 0,0 0 0 0 0,0 0 0 0 0,0 0 0 0 0,0 0 0 0 0,1 0 0 0 0,-1 0 0 0 0,0-1 0 0 0,0 1 0 0 0,1 0 0 0 0,-1-1 0 0 0,1 1 0 0 0,-1-1 0 0 0,0 0 0 0 0,1 1 0 0 0,0-1 0 0 0,5 1 0 0 0,0-1 0 0 0,-1 0 0 0 0,1 0 0 0 0,0 0 0 0 0,0-1 0 0 0,3-1 0 0 0,-1 1 0 0 0,-3 0 0 0 0,0-1 0 0 0,0 1 0 0 0,0-1 0 0 0,0 0 0 0 0,-1-1 0 0 0,1 1 0 0 0,-1-1 0 0 0,1 0 0 0 0,-1-1 0 0 0,4-3 0 0 0,-3 2 0 0 0,2-4 0 0 0,-2 1-10 0 0,-7 7 2 0 0,1 1 10 0 0,0-1 0 0 0,-1 1 0 0 0,1 0 1 0 0,0 0-1 0 0,0 0 0 0 0,0 0 0 0 0,-1-1 1 0 0,1 1-1 0 0,0 0 0 0 0,0 0 0 0 0,0 0 1 0 0,0-1-1 0 0,0 1 0 0 0,0 0 0 0 0,-1 0 1 0 0,1 0-1 0 0,0-1 0 0 0,0 1 0 0 0,0 0 1 0 0,0 0-1 0 0,0-1 0 0 0,0 1 0 0 0,0 0 1 0 0,0 0-1 0 0,0-1 0 0 0,0 1 0 0 0,0 0 1 0 0,0 0-1 0 0,0-1 0 0 0,0 1 0 0 0,0 0 1 0 0,1 0-1 0 0,-1 0 0 0 0,0-1 0 0 0,0 1 1 0 0,0 0-1 0 0,0 0 0 0 0,0 0 0 0 0,0-1 1 0 0,1 1-3 0 0,-1-1 50 0 0,0 0-26 0 0,0 1 0 0 0,0 0 1 0 0,1 0-1 0 0,-1 0 1 0 0,0 0-1 0 0,0-1 0 0 0,0 1 1 0 0,0 0-1 0 0,0 0 0 0 0,0 0 1 0 0,0-1-1 0 0,0 1 1 0 0,0 0-1 0 0,0 0 0 0 0,0 0 1 0 0,0-1-1 0 0,0 1 0 0 0,0 0 1 0 0,0 0-1 0 0,0 0 1 0 0,0-1-1 0 0,0 1 0 0 0,0 0 1 0 0,0 0-1 0 0,0 0 0 0 0,0 0 1 0 0,0-1-1 0 0,0 1 1 0 0,-1 0-1 0 0,1 0 0 0 0,0 0 1 0 0,0 0-1 0 0,0-1 0 0 0,0 1 1 0 0,0 0-1 0 0,0 0 1 0 0,-1 0-1 0 0,1 0 0 0 0,0 0 1 0 0,0 0-1 0 0,0-1 0 0 0,0 1 1 0 0,-1 0-1 0 0,1 0 1 0 0,0 0-1 0 0,0 0 0 0 0,0 0 1 0 0,-1 0-1 0 0,1 0 0 0 0,0 0 1 0 0,0 0-1 0 0,0 0 1 0 0,-1 0-1 0 0,1 0-24 0 0,-3-1 1 0 0,0 0 53 0 0,0 0-1 0 0,0 0 0 0 0,0 1 1 0 0,-1-1-1 0 0,1 1 0 0 0,0 0 0 0 0,0 0 1 0 0,0 0-1 0 0,-1 0 0 0 0,1 0 0 0 0,0 1 1 0 0,0 0-1 0 0,0-1 0 0 0,-1 1-53 0 0,-3 1-347 0 0,0-1-1 0 0,-1 0 1 0 0,1 0 0 0 0,-2-1 347 0 0,8 0-1436 0 0,1 0-79 0 0,0 0-18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33.79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0 7400 0 0,'0'0'165'0'0,"0"0"22"0"0,0 0 10 0 0,0 0 75 0 0,0 0 229 0 0,0 0 98 0 0,0 0 17 0 0,0 0-17 0 0,0 0-99 0 0,0 0-42 0 0,0 0-8 0 0,0 0-34 0 0,0 0-136 0 0,0 0-66 0 0,0 0-12 0 0,0 0 3 0 0,12 9 502 0 0,20 14 517 0 0,25 33 422 0 0,19 84-371 0 0,-70-126-1213 0 0,42 128 110 0 0,-37-102-119 0 0,-2 2 0 0 0,-2-1-1 0 0,-1 1 1 0 0,-2 0-1 0 0,-2 40-52 0 0,-16 83 235 0 0,-5-79-5 0 0,-12 4 534 0 0,-26 9-576 0 0,18-52-162 0 0,11-17-16 0 0,24-24 402 0 0,7-3-4917 0 0,4-7-1305 0 0</inkml:trace>
  <inkml:trace contextRef="#ctx0" brushRef="#br0" timeOffset="321.242">194 1039 8696 0 0,'0'0'197'0'0,"0"0"24"0"0,0 0 18 0 0,14-2 289 0 0,97 11 3982 0 0,-68-2-3213 0 0,88 19 292 0 0,-130-25-1716 0 0,14 0-2109 0 0,-15-1-3190 0 0</inkml:trace>
  <inkml:trace contextRef="#ctx0" brushRef="#br0" timeOffset="659.525">207 743 10248 0 0,'0'0'230'0'0,"0"0"30"0"0,0 0 20 0 0,0 0-25 0 0,12-7-152 0 0,20 6 441 0 0,55 20 1992 0 0,-6 4-1739 0 0,-45-9-698 0 0,-28-14-146 0 0,-7 0-204 0 0,-1 0-121 0 0,0 0-38 0 0</inkml:trace>
  <inkml:trace contextRef="#ctx0" brushRef="#br0" timeOffset="982.381">254 506 10512 0 0,'0'0'233'0'0,"0"0"39"0"0,9 1 364 0 0,179 37 1591 0 0,-121-32-1168 0 0,-38-6-4474 0 0,-27 0 2731 0 0,5 0-3972 0 0</inkml:trace>
  <inkml:trace contextRef="#ctx0" brushRef="#br0" timeOffset="1407.345">219 334 11720 0 0,'0'0'264'0'0,"-1"-7"741"0"0,21 2-702 0 0,0 0 0 0 0,0 1 0 0 0,1 1 0 0 0,0 1 0 0 0,-1 1 0 0 0,1 1 0 0 0,6 1-303 0 0,-12-1 322 0 0,122-8 1668 0 0,-117 3-1894 0 0,-11 4-5133 0 0,-9 1-332 0 0</inkml:trace>
  <inkml:trace contextRef="#ctx0" brushRef="#br0" timeOffset="1408.345">207 139 11280 0 0,'0'0'332'0'0,"1"-16"128"0"0,3 11-348 0 0,0 0 0 0 0,1 0 0 0 0,-1 1 0 0 0,1-1 0 0 0,0 1 0 0 0,0 0 0 0 0,0 1 0 0 0,0-1 0 0 0,1 1 0 0 0,0 0 1 0 0,-1 0-1 0 0,1 1 0 0 0,0 0 0 0 0,0 0 0 0 0,1 0 0 0 0,-1 1 0 0 0,0 0 0 0 0,4 0-112 0 0,3-3-33 0 0,14-3 131 0 0,0 0 1 0 0,1 2 0 0 0,0 1-1 0 0,23-1-98 0 0,10 5-30 0 0,-45 3-38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16.708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127 331 6448 0 0,'0'0'141'0'0,"0"0"23"0"0,0 0 13 0 0,2-1-19 0 0,15-11 330 0 0,-16 11 2 0 0,0 1-310 0 0,0 0-1 0 0,0 0 0 0 0,0 0 0 0 0,-1-1 0 0 0,1 1 1 0 0,0 0-1 0 0,0 0 0 0 0,0-1 0 0 0,-1 1 1 0 0,1 0-1 0 0,0-1 0 0 0,-1 1 0 0 0,1-1 0 0 0,0 1 1 0 0,-1-1-1 0 0,1 1 0 0 0,-1-1 0 0 0,1 0 0 0 0,0 1 1 0 0,-1-1-1 0 0,0 0 0 0 0,1 1 0 0 0,-1-1 1 0 0,1 0-1 0 0,-1 1 0 0 0,0-1 0 0 0,1 0 0 0 0,-1 0 1 0 0,0 0-180 0 0,-3-3 88 0 0,2 3 10 0 0,-1 0 1 0 0,0 0 0 0 0,0 1-1 0 0,0-1 1 0 0,0 1-1 0 0,0 0 1 0 0,0-1 0 0 0,0 1-1 0 0,0 0 1 0 0,0 0 0 0 0,0 0-1 0 0,0 1 1 0 0,0-1 0 0 0,0 0-1 0 0,1 1 1 0 0,-2-1-99 0 0,-10 2 398 0 0,8-1-118 0 0,0 0 0 0 0,1 0 0 0 0,-1 0 0 0 0,1 0 0 0 0,-1 1 0 0 0,1 0 0 0 0,0 0 0 0 0,0 0 0 0 0,0 1 0 0 0,-4 2-280 0 0,-8 4 687 0 0,8-5-262 0 0,4-2-407 0 0,1 0 1 0 0,0 0-1 0 0,0 0 0 0 0,0 0 1 0 0,0 0-1 0 0,0 0 0 0 0,0 1 1 0 0,1-1-1 0 0,-1 1 0 0 0,1 0-18 0 0,1-2-25 0 0,0 1 0 0 0,0-1 0 0 0,1 0 0 0 0,-1 0 0 0 0,0 0 0 0 0,1 0 0 0 0,-1 1 0 0 0,1-1 0 0 0,0 0 0 0 0,-1 0-1 0 0,1 1 1 0 0,0-1 0 0 0,0 0 0 0 0,0 1 0 0 0,0-1 0 0 0,0 1 25 0 0,0-1-475 0 0,0 0 407 0 0,0 1 1 0 0,1-1-1 0 0,-1 0 0 0 0,1 0 0 0 0,-1 0 0 0 0,1 1 0 0 0,0-1 0 0 0,-1 0 0 0 0,1 0 0 0 0,1 1 68 0 0,-2-2-2 0 0,5 5 22 0 0,1 0-1 0 0,-1 0 1 0 0,1 0-1 0 0,1-1 1 0 0,-1 1-1 0 0,1-2 1 0 0,-1 1-1 0 0,5 1-19 0 0,12 4-384 0 0,0-1-1 0 0,2-1 385 0 0,26 9 178 0 0,-36-13-177 0 0,-11-2 6 0 0,1 0-1 0 0,-1 0 0 0 0,0 0 1 0 0,0 0-1 0 0,0 1 0 0 0,-1 0 1 0 0,1 0-1 0 0,0 0 0 0 0,0 0 0 0 0,2 3-6 0 0,-6-5 35 0 0,1 0 0 0 0,-1 0 0 0 0,0 1 0 0 0,0-1 0 0 0,0 0 0 0 0,0 0 0 0 0,1 1 0 0 0,-1-1 0 0 0,0 0 0 0 0,0 0 0 0 0,0 1 0 0 0,0-1-1 0 0,0 0 1 0 0,0 1 0 0 0,0-1 0 0 0,0 0 0 0 0,0 0 0 0 0,0 1 0 0 0,0-1 0 0 0,0 0 0 0 0,0 1 0 0 0,0-1 0 0 0,0 0 0 0 0,0 1 0 0 0,0-1 0 0 0,0 0-1 0 0,-1 0 1 0 0,1 1 0 0 0,0-1 0 0 0,0 0 0 0 0,0 0 0 0 0,-1 1-35 0 0,-4 7 645 0 0,0-5-630 0 0,1 0-1 0 0,-1-1 1 0 0,0 1 0 0 0,0-1-1 0 0,0 0 1 0 0,0 0 0 0 0,0-1 0 0 0,-1 1-1 0 0,1-1 1 0 0,0-1 0 0 0,-6 1-15 0 0,-21 5 3 0 0,22-4-3 0 0,0 0 0 0 0,0-1 0 0 0,0-1 0 0 0,0 0 0 0 0,-8-1 0 0 0,-6 1 0 0 0,18-1-100 0 0,0 0 0 0 0,0-1-1 0 0,0 0 1 0 0,-4-1 100 0 0,9 2-475 0 0,1 1-33 0 0,-2-1-187 0 0,-2-3-1647 0 0,7-1-3116 0 0</inkml:trace>
  <inkml:trace contextRef="#ctx0" brushRef="#br0" timeOffset="468.959">373 235 6448 0 0,'0'0'141'0'0,"2"-4"358"0"0,-4 1-393 0 0,2 2 276 0 0,0 1 108 0 0,0 0 20 0 0,0 0 2 0 0,0 0 0 0 0,0 0 0 0 0,0 0 0 0 0,2 0 201 0 0,3-1-409 0 0,-2 3 3367 0 0,1 9-3687 0 0,-2-8 208 0 0,-1 0 1 0 0,1 1-1 0 0,-1-1 1 0 0,0 1-1 0 0,0 3-192 0 0,1 60 2679 0 0,-2-52-2627 0 0,0 38-1594 0 0,0-2 1928 0 0,1-28 973 0 0,-2 13-1128 0 0,3-24-477 0 0,1-10 617 0 0,-1 2-5335 0 0,-2-4 3940 0 0</inkml:trace>
  <inkml:trace contextRef="#ctx0" brushRef="#br0" timeOffset="743.758">252 421 11976 0 0,'0'0'266'0'0,"0"0"44"0"0,0 0 15 0 0,0 0-26 0 0,10-13-187 0 0,-8 11 29 0 0,-1 0 0 0 0,1 1 1 0 0,1-1-1 0 0,-1 1 0 0 0,0-1 0 0 0,0 1 1 0 0,0 0-1 0 0,1 0 0 0 0,-1 0 1 0 0,1 0-1 0 0,-1 1 0 0 0,1-1 1 0 0,2 0-142 0 0,3 1 619 0 0,0-1 1 0 0,0 1-1 0 0,6 1-619 0 0,-7-1 98 0 0,0 1 0 0 0,0-2 0 0 0,0 1 0 0 0,3-1-98 0 0,1-1 0 0 0,0 1 0 0 0,-1 1 0 0 0,1-1 0 0 0,0 2 0 0 0,0-1 0 0 0,-1 2 0 0 0,10 1 0 0 0,-1-4 0 0 0,-2 0 0 0 0,21 3 6 0 0,-30-2-831 0 0,1 0 0 0 0,0 0 1 0 0,0 1-1 0 0,6 2 825 0 0,-3-1-3622 0 0,-2-4-902 0 0</inkml:trace>
  <inkml:trace contextRef="#ctx0" brushRef="#br0" timeOffset="1167.721">721 345 10136 0 0,'0'0'230'0'0,"0"0"30"0"0,0 0 19 0 0,0-1-40 0 0,-1 1-228 0 0,1-1 0 0 0,-1 1 1 0 0,1-1-1 0 0,-1 1 0 0 0,1 0 1 0 0,-1-1-1 0 0,1 1 1 0 0,-1-1-1 0 0,0 1 0 0 0,1 0 1 0 0,-1-1-1 0 0,0 1 0 0 0,1 0 1 0 0,-1 0-1 0 0,0 0 0 0 0,1-1 1 0 0,-1 1-1 0 0,0 0 1 0 0,0 0-1 0 0,1 0 0 0 0,-1 0 1 0 0,0 0-12 0 0,-15 3 1022 0 0,14-2-766 0 0,-6 1 281 0 0,0 1 0 0 0,1 0 0 0 0,0 0 1 0 0,0 1-1 0 0,-3 1-537 0 0,-18 9 1409 0 0,24-11-1311 0 0,0-1 0 0 0,-1 1 0 0 0,1 0-1 0 0,0 1 1 0 0,0-1 0 0 0,1 1 0 0 0,-1 0-1 0 0,1 0 1 0 0,0 0 0 0 0,0 0 0 0 0,0 0-1 0 0,0 1 1 0 0,0 1-98 0 0,3-4-43 0 0,-1 0-1 0 0,1 1 1 0 0,0-1 0 0 0,0 1-1 0 0,0-1 1 0 0,0 1 0 0 0,0-1-1 0 0,0 1 1 0 0,0-1 0 0 0,1 1-1 0 0,0-1 1 0 0,-1 0 0 0 0,1 1-1 0 0,0 0 44 0 0,0-2-1 0 0,0 1 0 0 0,0 0 0 0 0,1 0 0 0 0,-1 0 0 0 0,0-1-1 0 0,1 1 1 0 0,-1-1 0 0 0,1 1 0 0 0,-1-1 0 0 0,1 1 0 0 0,0-1-1 0 0,-1 0 1 0 0,1 0 0 0 0,0 0 0 0 0,0 0 0 0 0,0 0 0 0 0,0 0-1 0 0,0-1 1 0 0,0 1 0 0 0,0-1 0 0 0,0 1 0 0 0,0-1-1 0 0,0 0 1 0 0,0 0 0 0 0,1 0 0 0 0,-1 0 0 0 0,0 0 0 0 0,0 0-1 0 0,0 0 1 0 0,1-1 1 0 0,3 0 55 0 0,1-1-1 0 0,-1 0 1 0 0,1 0 0 0 0,-1-1-1 0 0,0 1 1 0 0,0-1-1 0 0,0-1 1 0 0,0 0-55 0 0,-1 1 61 0 0,0-1 1 0 0,0 0-1 0 0,-1 0 1 0 0,0-1-1 0 0,1 1 1 0 0,-2-1-1 0 0,1 0 1 0 0,0 0-1 0 0,-1 0 1 0 0,0-1-1 0 0,0 1 1 0 0,-1-1-1 0 0,1 0 1 0 0,-1 1-1 0 0,-1-1 1 0 0,2-5-62 0 0,-3 8 17 0 0,0 0 0 0 0,0 1 0 0 0,0-1 0 0 0,-1 0 0 0 0,1 1 0 0 0,-1-1 1 0 0,0 1-1 0 0,0-1 0 0 0,0 0 0 0 0,0 1 0 0 0,0 0 0 0 0,0-1-17 0 0,0 2-475 0 0,1 1-33 0 0,0 0 66 0 0,-6 20 276 0 0,5-15 246 0 0,0 1-1 0 0,0-1 0 0 0,1 0 1 0 0,0 0-1 0 0,0 0 0 0 0,0 0 0 0 0,1 1 1 0 0,0-1-1 0 0,0 0 0 0 0,0 0 1 0 0,1 2-80 0 0,1 2 224 0 0,0 0 0 0 0,1-1-1 0 0,0 1 1 0 0,1-1 0 0 0,3 5-224 0 0,-7-11 0 0 0,0-1 0 0 0,0 0 0 0 0,0 0 0 0 0,0 0 0 0 0,0 0 0 0 0,0 0 0 0 0,0 0 0 0 0,0 0 0 0 0,0 0 0 0 0,0 0 0 0 0,0 0 0 0 0,1 0 0 0 0,-1-1 0 0 0,0 1 0 0 0,1-1 0 0 0,-1 1 0 0 0,4 1 0 0 0,-2-1-39 0 0,0 1-1 0 0,1-1 1 0 0,-1 0-1 0 0,1 0 1 0 0,-1 0-1 0 0,1 0 1 0 0,-1-1-1 0 0,1 0 1 0 0,-1 0-1 0 0,1 1 1 0 0,0-2-1 0 0,-1 1 1 0 0,1 0-1 0 0,-1-1 0 0 0,1 0 1 0 0,1 0 39 0 0,-2 0-722 0 0,0 0-1 0 0,-1-1 1 0 0,1 1 0 0 0,0 0 0 0 0,-1-1-1 0 0,1 0 1 0 0,-1 1 0 0 0,1-2 722 0 0,10-7-5613 0 0</inkml:trace>
  <inkml:trace contextRef="#ctx0" brushRef="#br0" timeOffset="1400.964">959 60 13824 0 0,'0'0'314'0'0,"0"0"46"0"0,0 0 22 0 0,0 0-50 0 0,1 1-220 0 0,2 4-35 0 0,0-1 0 0 0,-1 0 0 0 0,0 1 1 0 0,0-1-1 0 0,0 1 0 0 0,-1 0 0 0 0,0 0 1 0 0,1 3-78 0 0,5 16 825 0 0,-3-9-310 0 0,0 1 0 0 0,-1-1 0 0 0,-1 0 0 0 0,-1 1 0 0 0,0 9-515 0 0,1-2 41 0 0,0-1-1 0 0,1 3-40 0 0,-1-14 0 0 0,-1 0 0 0 0,-1 0 0 0 0,0 0 0 0 0,-1 7 0 0 0,-1 11 0 0 0,-1-5 35 0 0,2-23-62 0 0,1 0 0 0 0,0 1-1 0 0,-1-1 1 0 0,1 0 0 0 0,-1 0 0 0 0,1 0-1 0 0,-1 0 1 0 0,0 0 0 0 0,1 0 0 0 0,-1 0-1 0 0,0 0 1 0 0,0 0 0 0 0,0 0 0 0 0,0 0-1 0 0,0 0 1 0 0,0 0 27 0 0,-3 0-2108 0 0,-2 1-4030 0 0</inkml:trace>
  <inkml:trace contextRef="#ctx0" brushRef="#br0" timeOffset="1614.503">861 353 13824 0 0,'0'0'314'0'0,"0"0"46"0"0,0 0 22 0 0,0 0-50 0 0,13-8-208 0 0,-10 7-109 0 0,-1 0 0 0 0,1 0 1 0 0,0 0-1 0 0,0 0 1 0 0,0 0-1 0 0,-1 1 0 0 0,1-1 1 0 0,0 1-1 0 0,0 0 1 0 0,0 0-1 0 0,0 0 0 0 0,1 0-15 0 0,21-2 1643 0 0,-13-1-1084 0 0,1 1 0 0 0,-1 0 0 0 0,1 1 0 0 0,8 0-559 0 0,-9 2 0 0 0,26-2 0 0 0,22-1 0 0 0,-39-3-386 0 0,-19 4-81 0 0,0 1-40 0 0,6 0-141 0 0,-6 0-571 0 0,-2 0-255 0 0,0 0-50 0 0,0 0-10 0 0</inkml:trace>
  <inkml:trace contextRef="#ctx0" brushRef="#br0" timeOffset="2067.863">1188 265 8288 0 0,'0'0'190'0'0,"0"-4"53"0"0,1 5 7165 0 0,11 38-4388 0 0,-10-34-2992 0 0,-1 0-1 0 0,-1 1 0 0 0,1-1 1 0 0,-1 0-1 0 0,0 1 1 0 0,0-1-1 0 0,0 1 1 0 0,-1-1-1 0 0,0 0 0 0 0,-1 5-27 0 0,1-4 0 0 0,0 0 0 0 0,1 0 0 0 0,0 0 0 0 0,0 0 0 0 0,0 0 0 0 0,1 0 0 0 0,-1 0 0 0 0,2 0 0 0 0,-1 0 0 0 0,1 2 0 0 0,0 2 0 0 0,-1-7 55 0 0,0-1 0 0 0,-1 0 0 0 0,1 1 0 0 0,0-1 0 0 0,0 0 0 0 0,0 0 0 0 0,1 1 0 0 0,-1-1 0 0 0,0 0 0 0 0,1 0-1 0 0,0 0 1 0 0,-1 0 0 0 0,1-1 0 0 0,0 1 0 0 0,0 0 0 0 0,0-1 0 0 0,0 1 0 0 0,0-1 0 0 0,0 0 0 0 0,0 0 0 0 0,1 1 0 0 0,-1-2-1 0 0,0 1 1 0 0,1 0 0 0 0,-1 0 0 0 0,1-1 0 0 0,-1 1 0 0 0,0-1 0 0 0,1 0 0 0 0,-1 0 0 0 0,1 0 0 0 0,-1 0 0 0 0,1 0 0 0 0,-1 0-1 0 0,1-1 1 0 0,-1 1 0 0 0,1-1-55 0 0,6-1 3 0 0,0-1 0 0 0,-1 0 0 0 0,1-1 0 0 0,-1 1 0 0 0,1-2 0 0 0,-1 1-3 0 0,-4 1 0 0 0,0 0-1 0 0,0 0 1 0 0,0 0 0 0 0,-1-1 0 0 0,1 1 0 0 0,-1-1 0 0 0,0 0 0 0 0,0 0 0 0 0,0 0-1 0 0,0 0 1 0 0,1-3 0 0 0,3-6-63 0 0,-5 10 9 0 0,0-1 0 0 0,0 1 0 0 0,0 0-1 0 0,-1-1 1 0 0,1 1 0 0 0,-1-1 0 0 0,0 0 0 0 0,0 1 0 0 0,0-1-1 0 0,-1 0 1 0 0,1 0 0 0 0,-1 1 0 0 0,0-1 0 0 0,0 0-1 0 0,0-3 55 0 0,-2-9-950 0 0,2 16 946 0 0,0 0 1 0 0,0 0 0 0 0,0 0 0 0 0,0 0-1 0 0,0 0 1 0 0,0 0 0 0 0,0 0 0 0 0,0 0-1 0 0,0 0 1 0 0,0 1 0 0 0,-1-1 0 0 0,1 0-1 0 0,0 0 1 0 0,0 0 0 0 0,0 0 0 0 0,0 0-1 0 0,0 0 1 0 0,0 0 0 0 0,0 0 0 0 0,-1 0-1 0 0,1 0 1 0 0,0 0 0 0 0,0 0-1 0 0,0 0 1 0 0,0 0 0 0 0,0 0 0 0 0,0 0-1 0 0,0 0 1 0 0,-1 0 0 0 0,1 0 0 0 0,0 0-1 0 0,0 0 1 0 0,0 0 0 0 0,0 0 0 0 0,0 0-1 0 0,0 0 1 0 0,-1 0 0 0 0,1 0 0 0 0,0 0-1 0 0,0 0 1 0 0,0 0 0 0 0,0-1-1 0 0,0 1 1 0 0,0 0 0 0 0,0 0 0 0 0,0 0-1 0 0,0 0 4 0 0,-1 0-12 0 0,3 35 12 0 0,-1-31 0 0 0,0 0 0 0 0,0 0 0 0 0,0 0 0 0 0,1 0 0 0 0,-1 0 0 0 0,1-1 0 0 0,0 1 0 0 0,0-1 0 0 0,2 3 0 0 0,-4-5 0 0 0,1-1 0 0 0,-1 1 0 0 0,0 0 0 0 0,1-1 0 0 0,-1 1 0 0 0,0-1 0 0 0,1 0 0 0 0,-1 1 0 0 0,1-1 0 0 0,-1 1 0 0 0,1-1 0 0 0,-1 0 0 0 0,1 1 0 0 0,-1-1 0 0 0,1 0 0 0 0,-1 1 0 0 0,1-1 0 0 0,-1 0 0 0 0,1 0 0 0 0,0 1 0 0 0,-1-1 0 0 0,1 0 0 0 0,-1 0 0 0 0,1 0 0 0 0,0 0 0 0 0,0 0 0 0 0,1 0 0 0 0,2 2 0 0 0,0-1 0 0 0,0 0 0 0 0,0 1 0 0 0,0-2 0 0 0,0 1 0 0 0,0 0 0 0 0,0-1 0 0 0,0 0 0 0 0,0 0 0 0 0,0 0 0 0 0,1 0 0 0 0,-1-1 0 0 0,0 1 0 0 0,0-1 0 0 0,0 0 0 0 0,0-1 0 0 0,0 1 0 0 0,-1-1 0 0 0,1 1 0 0 0,0-1 0 0 0,1-1 0 0 0,3-3-165 0 0,-5 5-444 0 0,0-1-1 0 0,0 0 1 0 0,-1 0-1 0 0,1 0 1 0 0,0-1-1 0 0,-1 1 1 0 0,0-1-1 0 0,1 1 610 0 0,5-10-5454 0 0</inkml:trace>
  <inkml:trace contextRef="#ctx0" brushRef="#br0" timeOffset="2421.739">1646 167 10136 0 0,'0'0'464'0'0,"0"0"-10"0"0,0 0-222 0 0,0 0 156 0 0,0 0-321 0 0,0 0-1 0 0,0-1 0 0 0,1 1 0 0 0,-1 0 0 0 0,0 0 1 0 0,1 0-1 0 0,-1 0 0 0 0,0 0 0 0 0,1 0 1 0 0,-1 0-1 0 0,0 0 0 0 0,0 1 0 0 0,1-1 0 0 0,-1 0 1 0 0,0 0-1 0 0,1 0 0 0 0,-1 0 0 0 0,0 0 0 0 0,0 0 1 0 0,1 0-1 0 0,-1 1 0 0 0,0-1 0 0 0,0 0 1 0 0,1 0-67 0 0,4 8-17 0 0,-1-4 177 0 0,0 1 1 0 0,-1 0 0 0 0,0-1-1 0 0,0 2 1 0 0,0-1-1 0 0,0 3-160 0 0,6 12 518 0 0,-6-15-368 0 0,-1 0 0 0 0,1 1 0 0 0,-1-1 0 0 0,1 6-150 0 0,6 28 1938 0 0,5 7-1938 0 0,-5-17 468 0 0,0 4 453 0 0,-9-32-753 0 0,0-1-4 0 0,0 0-17 0 0,0 0-10 0 0,0 0-1 0 0,0 0-5 0 0,0 0-23 0 0,0 0-11 0 0,0 0-1 0 0,0 0 8 0 0,0 0 34 0 0,-6-6 164 0 0,4 1-262 0 0,1 0 0 0 0,-1 1 1 0 0,1-1-1 0 0,-1 0 0 0 0,1 0 0 0 0,1 0 0 0 0,-1 0 0 0 0,1-1 0 0 0,0 1 0 0 0,0 0 0 0 0,1-2-40 0 0,0-7 36 0 0,2-1 0 0 0,0 1 1 0 0,2-5-37 0 0,-3 14-3 0 0,0 0 1 0 0,0 0 0 0 0,1 0-1 0 0,0 1 1 0 0,0-1 0 0 0,0 1 0 0 0,0-1-1 0 0,1 1 1 0 0,0 0 0 0 0,0 0-1 0 0,0 1 1 0 0,0-1 0 0 0,2 0 2 0 0,4-5-76 0 0,-6 7 16 0 0,0-1 0 0 0,0 1 0 0 0,0 0 0 0 0,0 0 0 0 0,0 0 0 0 0,1 1 0 0 0,-1-1 0 0 0,0 1 0 0 0,1 0 0 0 0,-1 0 0 0 0,5 0 60 0 0,9-2-408 0 0,-11 2 54 0 0,0 1 0 0 0,0-1 0 0 0,0 1 0 0 0,0 1 0 0 0,0-1 0 0 0,3 2 354 0 0,9 0-4871 0 0,-4 0-629 0 0</inkml:trace>
  <inkml:trace contextRef="#ctx0" brushRef="#br0" timeOffset="2839.718">2103 212 8288 0 0,'0'0'638'0'0,"-13"-5"-208"0"0,11 4-93 0 0,-1 0 0 0 0,1 1 0 0 0,-1-1 1 0 0,1 1-1 0 0,-1-1 0 0 0,1 1 0 0 0,-1 0 1 0 0,1 0-1 0 0,-1 0 0 0 0,0 0 0 0 0,1 0 1 0 0,-1 1-1 0 0,1-1 0 0 0,-1 1 0 0 0,1-1 1 0 0,-3 2-338 0 0,-3 1 382 0 0,0 0 0 0 0,1 0 0 0 0,-1 0 0 0 0,-5 5-382 0 0,7-4 213 0 0,-1 1 1 0 0,1 0 0 0 0,0 1 0 0 0,1 0 0 0 0,0 0 0 0 0,-1 0 0 0 0,2 0 0 0 0,-1 1-1 0 0,1 0 1 0 0,0 0 0 0 0,1 0 0 0 0,-3 5-214 0 0,2-4 56 0 0,1 1 0 0 0,-1-1-1 0 0,1 1 1 0 0,1 0 0 0 0,-1 4-56 0 0,1-6 25 0 0,1-6-15 0 0,1-1 1 0 0,0 0-1 0 0,0 1 0 0 0,0-1 1 0 0,0 1-1 0 0,0-1 0 0 0,1 0 1 0 0,-1 1-1 0 0,0-1 1 0 0,0 1-1 0 0,0-1 0 0 0,0 0 1 0 0,0 1-1 0 0,0-1 0 0 0,1 0 1 0 0,-1 1-1 0 0,0-1 0 0 0,0 0 1 0 0,1 1-1 0 0,-1-1 0 0 0,0 0 1 0 0,0 1-1 0 0,1-1 0 0 0,-1 0 1 0 0,0 0-1 0 0,1 0 0 0 0,-1 1 1 0 0,0-1-1 0 0,1 0-10 0 0,10 6 172 0 0,-8-6-160 0 0,-1 1 0 0 0,1-1-1 0 0,0 0 1 0 0,-1 0 0 0 0,1 0 0 0 0,-1 0-1 0 0,1-1 1 0 0,-1 1 0 0 0,1-1 0 0 0,-1 1 0 0 0,1-1-1 0 0,-1 0 1 0 0,1 0 0 0 0,-1 0 0 0 0,0 0-1 0 0,1 0 1 0 0,-1-1 0 0 0,0 1 0 0 0,0-1-1 0 0,0 1 1 0 0,1-3-12 0 0,5-2-170 0 0,-1-2-1 0 0,-1 1 0 0 0,1-1 0 0 0,-1 1 0 0 0,0-2 171 0 0,1-1-288 0 0,15-25-749 0 0,-12 49 1186 0 0,-8-11-97 0 0,1 1 0 0 0,-1 0 0 0 0,0 0 0 0 0,0 1 0 0 0,0-1 0 0 0,0 0 0 0 0,-1 1 0 0 0,0-1 0 0 0,0 1 0 0 0,0 0-52 0 0,1 0 42 0 0,-1-1 0 0 0,1 0-1 0 0,0 0 1 0 0,0 0-1 0 0,0 0 1 0 0,0 0-1 0 0,1-1 1 0 0,-1 1-1 0 0,1-1 1 0 0,0 0 0 0 0,0 1-1 0 0,4 1-41 0 0,-5-3 19 0 0,0 0 1 0 0,0 0-1 0 0,1 0 0 0 0,-1-1 1 0 0,1 1-1 0 0,0-1 0 0 0,-1 0 1 0 0,1 1-1 0 0,0-1 1 0 0,0 0-1 0 0,0-1 0 0 0,0 1 1 0 0,0-1-1 0 0,0 1 0 0 0,0-1 1 0 0,0 0-1 0 0,0 0 0 0 0,0 0 1 0 0,0 0-1 0 0,-1-1 0 0 0,1 1 1 0 0,0-1-1 0 0,0 1 0 0 0,0-1 1 0 0,2-1-20 0 0,1 0-15 0 0,-2 1-109 0 0,-1 1-1 0 0,1-1 1 0 0,-1 0-1 0 0,0 0 1 0 0,0-1-1 0 0,1 1 1 0 0,-1-1-1 0 0,0 0 1 0 0,0 0-1 0 0,0 0 0 0 0,-1 0 1 0 0,1 0-1 0 0,0 0 1 0 0,-1-1-1 0 0,1 1 1 0 0,-1-1-1 0 0,1-2 125 0 0,6-7-6218 0 0</inkml:trace>
  <inkml:trace contextRef="#ctx0" brushRef="#br0" timeOffset="3068.604">2312 0 7832 0 0,'1'0'81'0'0,"-1"0"1"0"0,1 0 0 0 0,0 0-1 0 0,-1 1 1 0 0,1-1-1 0 0,0 0 1 0 0,-1 0-1 0 0,1 0 1 0 0,0 1 0 0 0,-1-1-1 0 0,1 0 1 0 0,-1 1-1 0 0,1-1 1 0 0,0 0 0 0 0,-1 1-1 0 0,1-1 1 0 0,-1 1-1 0 0,1-1 1 0 0,-1 1 0 0 0,0-1-1 0 0,1 1 1 0 0,-1-1-1 0 0,1 1 1 0 0,-1 0-1 0 0,0-1 1 0 0,1 1 0 0 0,-1 0-1 0 0,0-1 1 0 0,0 1-1 0 0,0 0 1 0 0,0-1 0 0 0,1 1-1 0 0,-1 0 1 0 0,0-1-82 0 0,0 3 514 0 0,0-1 1 0 0,0 1 0 0 0,0 0 0 0 0,0-1-1 0 0,0 0 1 0 0,-1 1 0 0 0,1-1-1 0 0,-1 1 1 0 0,0 1-515 0 0,0 0 65 0 0,1-1-1 0 0,-1 0 0 0 0,1 1 1 0 0,0-1-1 0 0,0 0 1 0 0,0 1-1 0 0,1-1 0 0 0,-1 1 1 0 0,1-1-1 0 0,0 2-64 0 0,2 19 763 0 0,-2-19-406 0 0,-1 0 1 0 0,1 0-1 0 0,0 0 1 0 0,1 0-1 0 0,-1 0 1 0 0,3 3-358 0 0,3 16 399 0 0,-3-8-413 0 0,-1 0 0 0 0,-1-1 0 0 0,-1 2 0 0 0,0-1 0 0 0,-1 5 14 0 0,0 1 104 0 0,0-19-94 0 0,0 0 0 0 0,0 1 0 0 0,0-1 0 0 0,0 0 0 0 0,0 0 0 0 0,-1 0 0 0 0,0 0 0 0 0,1 0 0 0 0,-1 0 0 0 0,0 0 0 0 0,-1 0-10 0 0,-1 4-105 0 0,-6 13 306 0 0,9-19-325 0 0,-1 0-1 0 0,1-1 1 0 0,-1 1 0 0 0,1 0-1 0 0,-1-1 1 0 0,1 1 0 0 0,-1 0-1 0 0,1-1 1 0 0,-1 1 0 0 0,1-1-1 0 0,-1 1 1 0 0,0-1 0 0 0,1 1-1 0 0,-1-1 1 0 0,0 0 0 0 0,0 1-1 0 0,1-1 1 0 0,-1 0 0 0 0,0 1-1 0 0,0-1 1 0 0,0 0 124 0 0,0-1-2094 0 0,-4-2-3414 0 0</inkml:trace>
  <inkml:trace contextRef="#ctx0" brushRef="#br0" timeOffset="3359.671">2198 241 3224 0 0,'2'-1'240'0'0,"36"-16"1585"0"0,-13 5 3029 0 0,-22 10-4466 0 0,1 0 1 0 0,-1 0 0 0 0,1 1-1 0 0,0-1 1 0 0,0 1 0 0 0,0 0 0 0 0,1-1-389 0 0,15-1 413 0 0,-1 1 0 0 0,1 0 1 0 0,0 2-1 0 0,0 0 0 0 0,-1 1 1 0 0,1 1-1 0 0,6 2-413 0 0,36 7 1986 0 0,-60-11-1908 0 0,0 1 0 0 0,-1-1 0 0 0,1 1 0 0 0,-1 0 0 0 0,1-1 0 0 0,-1 1 0 0 0,1 0 0 0 0,-1 0 0 0 0,1 0 0 0 0,-1 1 0 0 0,0-1 0 0 0,0 0 0 0 0,1 0 0 0 0,-1 1 0 0 0,0-1 0 0 0,0 1-78 0 0,-1-1 211 0 0,1 0-146 0 0,0 0 0 0 0,-1 1 0 0 0,1-1 0 0 0,0 0 0 0 0,-1 1 0 0 0,1-1 0 0 0,-1 1 0 0 0,0-1 0 0 0,0 1 0 0 0,1 0 0 0 0,-1-1 0 0 0,0 1 0 0 0,0-1-65 0 0,-12 68 840 0 0,11-64-792 0 0,1 0-1 0 0,0 0 0 0 0,0-1 0 0 0,1 1 0 0 0,-1 0 1 0 0,1-1-1 0 0,0 1 0 0 0,0 0 0 0 0,2 3-47 0 0,-1 3 55 0 0,-1-10-32 0 0,-1-1-242 0 0,0 0-57 0 0,1 0-1 0 0,-1 0 1 0 0,1 0-1 0 0,0 0 0 0 0,-1 0 1 0 0,1 0-1 0 0,-1 0 1 0 0,1 0-1 0 0,-1 0 1 0 0,1-1-1 0 0,-1 1 0 0 0,1 0 1 0 0,0 0-1 0 0,-1-1 1 0 0,1 1-1 0 0,-1 0 1 0 0,0-1-1 0 0,1 1 0 0 0,-1 0 1 0 0,1-1-1 0 0,-1 1 1 0 0,1-1-1 0 0,-1 1 277 0 0,4-4-6378 0 0</inkml:trace>
  <inkml:trace contextRef="#ctx0" brushRef="#br0" timeOffset="3534.381">2572 110 6912 0 0,'0'0'314'0'0,"0"0"-6"0"0,0 0 94 0 0,0 0 1124 0 0,0 0 512 0 0,0 0 104 0 0,0 0-256 0 0,0 0-1173 0 0,0 0-510 0 0,0 0-106 0 0,7 1-23 0 0,-5 0-81 0 0,-1-1-1 0 0,1 1 1 0 0,0 0-1 0 0,-1 0 0 0 0,1 0 1 0 0,-1 0-1 0 0,0 0 0 0 0,1 1 1 0 0,-1-1-1 0 0,0 0 0 0 0,0 1 1 0 0,1-1-1 0 0,-1 1 8 0 0,7 7-1238 0 0,-1-3-152 0 0</inkml:trace>
  <inkml:trace contextRef="#ctx0" brushRef="#br0" timeOffset="4065.88">2906 90 6448 0 0,'0'0'498'0'0,"-16"7"2852"0"0,-6 10 857 0 0,-4 13-4406 0 0,20-23 629 0 0,1-2-287 0 0,1-1-1 0 0,-1 0 0 0 0,0 0 1 0 0,-2 1-143 0 0,2-1 247 0 0,0 0 0 0 0,0 0 1 0 0,1 1-1 0 0,-4 3-247 0 0,1 0 147 0 0,1 0 0 0 0,1 1 1 0 0,-1-1-1 0 0,1 1 0 0 0,1 0 1 0 0,0 0-1 0 0,0 1 0 0 0,0 2-147 0 0,2-7-11 0 0,2-4 39 0 0,-1 1-1 0 0,0-1 1 0 0,1 1 0 0 0,-1-1 0 0 0,1 1-1 0 0,-1-1 1 0 0,1 1 0 0 0,0 0 0 0 0,0-1-1 0 0,0 1 1 0 0,0-1 0 0 0,0 1 0 0 0,0 0-1 0 0,0-1 1 0 0,0 1 0 0 0,1 0-1 0 0,-1-1 1 0 0,1 1 0 0 0,-1-1 0 0 0,1 1-1 0 0,0-1 1 0 0,0 1-28 0 0,0 0 96 0 0,1-1-65 0 0,0 0 0 0 0,0 1 0 0 0,1-1 0 0 0,-1 0 0 0 0,0 0 0 0 0,1-1 0 0 0,-1 1 0 0 0,0 0-1 0 0,1-1 1 0 0,-1 1 0 0 0,1-1 0 0 0,-1 0 0 0 0,1 0 0 0 0,2 0-31 0 0,-2 0 11 0 0,1 0 0 0 0,-1 0-1 0 0,1-1 1 0 0,0 1 0 0 0,-1-1-1 0 0,1 0 1 0 0,-1 0 0 0 0,0 0-1 0 0,1 0 1 0 0,-1-1-11 0 0,15-5 104 0 0,-16 6-84 0 0,1 0 1 0 0,-1 0-1 0 0,0 0 0 0 0,1 0 0 0 0,-1 0 0 0 0,0-1 0 0 0,2 0-20 0 0,7-6 95 0 0,1-1-148 0 0,0-1 1 0 0,0 1-1 0 0,-1-2 0 0 0,-1 0 1 0 0,1 0-1 0 0,-1-1 53 0 0,-6 6-127 0 0,1 0-1 0 0,0 0 1 0 0,1 1-1 0 0,1-2 128 0 0,13-13-438 0 0,-16 16 297 0 0,0 0 0 0 0,1 0 0 0 0,-1 1 1 0 0,1 0-1 0 0,-1 0 0 0 0,2 0 141 0 0,-5 2-12 0 0,0 1 0 0 0,-1-1-1 0 0,1 1 1 0 0,0-1 0 0 0,0 1 0 0 0,-1 0 0 0 0,1 0 0 0 0,0-1 0 0 0,0 1 0 0 0,-1 0-1 0 0,1 0 1 0 0,0 0 0 0 0,0 0 0 0 0,0 0 0 0 0,0 0 12 0 0,2 3-8 0 0,-3-2-12 0 0,1 0 18 0 0,2 1 1 0 0,-1 0 0 0 0,0 0 0 0 0,0 0 0 0 0,0 1 0 0 0,0-1 0 0 0,0 1 0 0 0,-1-1 0 0 0,1 1 0 0 0,-1 0 0 0 0,0-1 0 0 0,1 1 0 0 0,-1 0 0 0 0,0 0 1 0 0,0 1 0 0 0,1 9 193 0 0,0 1 0 0 0,-1 0 0 0 0,0 0 1 0 0,-1 0-1 0 0,-2 10-193 0 0,1 12 689 0 0,4-20 623 0 0,-3-15-1041 0 0,0-1-38 0 0,0 0-10 0 0,0 0-6 0 0,0 0-15 0 0,0 0-64 0 0,8-12 364 0 0,13-35-94 0 0,-15 30-743 0 0,2 1 0 0 0,-1 1 0 0 0,2 0 0 0 0,0 0 0 0 0,1 0 0 0 0,0 1-1 0 0,6-6 336 0 0,-13 17-109 0 0,0 0 0 0 0,0 1 0 0 0,1-1-1 0 0,-1 0 1 0 0,1 1 0 0 0,-1 0 0 0 0,1 0-1 0 0,3-2 110 0 0,-5 4-10 0 0,0-1 0 0 0,0 1-1 0 0,0-1 1 0 0,0 1 0 0 0,0 0-1 0 0,0 0 1 0 0,0-1 0 0 0,0 1-1 0 0,0 1 1 0 0,0-1 0 0 0,0 0-1 0 0,0 1 1 0 0,0-1 0 0 0,0 1-1 0 0,0-1 1 0 0,0 1 0 0 0,0 0-1 0 0,0 0 11 0 0,-1-1-3 0 0,-1 1 0 0 0,1-1 0 0 0,-1 0 0 0 0,1 1-1 0 0,-1-1 1 0 0,1 1 0 0 0,-1-1 0 0 0,0 1-1 0 0,1-1 1 0 0,-1 1 0 0 0,0-1 0 0 0,1 1 0 0 0,-1-1-1 0 0,0 1 1 0 0,0-1 0 0 0,1 1 0 0 0,-1 0 0 0 0,0-1 3 0 0,1 4-3 0 0,4 4-8 0 0,-1 0-1 0 0,-1 0 0 0 0,1 0 0 0 0,-1 0 0 0 0,-1 1 1 0 0,0-1-1 0 0,0 3 12 0 0,8 17-54 0 0,-8-22 54 0 0,0-1 0 0 0,0 1 0 0 0,0-1 0 0 0,0 6 0 0 0,-1-7 4 0 0,0 0 0 0 0,0-1 0 0 0,0 1 0 0 0,1-1 0 0 0,-1 1 0 0 0,1-1 0 0 0,0 1-4 0 0,9 20 44 0 0,-7 2-1272 0 0,-3-14-4911 0 0</inkml:trace>
  <inkml:trace contextRef="#ctx0" brushRef="#br0" timeOffset="5203.802">753 769 7976 0 0,'0'0'364'0'0,"0"0"-8"0"0,0 0-128 0 0,0 0 297 0 0,0 0 156 0 0,0 0 30 0 0,0 0 10 0 0,0 0 14 0 0,14-3 2584 0 0,-12 4-3283 0 0,0 1 0 0 0,0 0 1 0 0,0 0-1 0 0,0 0 0 0 0,0 1 1 0 0,0-1-1 0 0,-1 0 1 0 0,1 1-1 0 0,-1-1 0 0 0,0 1 1 0 0,1 2-37 0 0,4 6 74 0 0,-6-10-70 0 0,1 0 0 0 0,-1 0 1 0 0,1 1-1 0 0,-1-1 0 0 0,0 0 0 0 0,1 0 0 0 0,-1 1 0 0 0,0-1 0 0 0,0 0 0 0 0,0 1 0 0 0,0-1 1 0 0,0 1-5 0 0,1 14 41 0 0,1-11-20 0 0,0 0 0 0 0,-1 0 0 0 0,0 0 0 0 0,0 0 0 0 0,0 0 0 0 0,-1 0 0 0 0,1 2-21 0 0,-1-2 15 0 0,0-1 0 0 0,1 0 0 0 0,0 1 0 0 0,0-1 0 0 0,1 3-15 0 0,-1-3 19 0 0,0 1 0 0 0,0-1 0 0 0,0 1 0 0 0,0-1 0 0 0,-1 4-19 0 0,0 21 208 0 0,-4 18-208 0 0,2-36 33 0 0,2-10-32 0 0,0 1 0 0 0,-1-1 1 0 0,1 1-1 0 0,0-1 0 0 0,0 1 1 0 0,0-1-1 0 0,0 1 0 0 0,0-1 0 0 0,0 1 1 0 0,0-1-1 0 0,0 1 0 0 0,1-1 1 0 0,-1 1-1 0 0,1-1 0 0 0,-1 1 1 0 0,1 0-2 0 0,0 0 13 0 0,0 0 0 0 0,-1-1 1 0 0,1 1-1 0 0,0 0 1 0 0,-1 0-1 0 0,0 0 1 0 0,1-1-1 0 0,-1 1 1 0 0,0 0-1 0 0,0 0 1 0 0,0 0-1 0 0,0 1-13 0 0,0-2 11 0 0,-1 1 1 0 0,1 0-1 0 0,1 0 0 0 0,-1 0 0 0 0,0 0 0 0 0,0 0 1 0 0,1 0-1 0 0,-1 0 0 0 0,1-1 0 0 0,-1 1 0 0 0,1 0 1 0 0,0 0-1 0 0,0-1 0 0 0,0 1-11 0 0,-1-2-95 0 0,0 0 0 0 0,0 0 0 0 0,0 0 1 0 0,0 0-1 0 0,0 0 0 0 0,0 0 0 0 0,0 0 0 0 0,0-1 0 0 0,0 1 0 0 0,0 0 0 0 0,0 0 0 0 0,1 0 1 0 0,-1 0-1 0 0,0 0 0 0 0,0 0 0 0 0,0 0 0 0 0,0 0 0 0 0,0 0 0 0 0,0 0 0 0 0,0 0 0 0 0,0 0 1 0 0,0 0-1 0 0,0 0 0 0 0,0 0 0 0 0,1 0 0 0 0,-1 0 0 0 0,0 0 0 0 0,0 0 0 0 0,0 0 0 0 0,0 0 0 0 0,0 0 1 0 0,0 0-1 0 0,0 0 0 0 0,0 0 0 0 0,0 0 0 0 0,0 0 0 0 0,1 0 0 0 0,-1 0 0 0 0,0 0 0 0 0,0 0 95 0 0,0-4-1561 0 0,2-6-3488 0 0</inkml:trace>
  <inkml:trace contextRef="#ctx0" brushRef="#br0" timeOffset="5480.893">763 801 8552 0 0,'7'-2'772'0'0,"10"-7"-612"0"0,-16 8-117 0 0,1 0 1 0 0,0-1-1 0 0,0 1 1 0 0,0 0-1 0 0,0 0 1 0 0,0 1-1 0 0,0-1 1 0 0,0 0-1 0 0,0 1 1 0 0,0-1-1 0 0,0 1 1 0 0,0-1-1 0 0,1 1-43 0 0,13 0 351 0 0,-8-1-87 0 0,0 1 0 0 0,1 1 0 0 0,-1-1 0 0 0,0 1 0 0 0,3 1-264 0 0,7 3 582 0 0,0 0 0 0 0,0 2 0 0 0,0 0 0 0 0,9 6-582 0 0,-2 3 704 0 0,-24-15-669 0 0,1 0 0 0 0,-1 0-1 0 0,0 0 1 0 0,0 0-1 0 0,-1 0 1 0 0,1 0 0 0 0,0 1-1 0 0,0-1 1 0 0,0 0 0 0 0,-1 0-1 0 0,1 1 1 0 0,-1-1-1 0 0,1 1 1 0 0,-1-1 0 0 0,1 0-1 0 0,-1 1 1 0 0,0-1 0 0 0,0 2-35 0 0,0-2 168 0 0,0-1 0 0 0,-1 1-120 0 0,0 0 1 0 0,-1 0-1 0 0,1-1 1 0 0,0 1-1 0 0,0 0 1 0 0,-1 0 0 0 0,1 0-1 0 0,0 1 1 0 0,-1 0-49 0 0,-1 1 100 0 0,-4 2 1 0 0,1-1 0 0 0,-1 0 0 0 0,0-1 1 0 0,-1 1-1 0 0,1-1 0 0 0,-1-1 0 0 0,1 0 0 0 0,-1 0 0 0 0,-4 1-101 0 0,-7 1 130 0 0,-2 2 368 0 0,0-2 1 0 0,-1 0 0 0 0,1-2-1 0 0,-20 0-498 0 0,32-1-453 0 0,-6-1-1123 0 0,13-1 744 0 0,2 1-8 0 0,0 0-6 0 0,0 0-2 0 0</inkml:trace>
  <inkml:trace contextRef="#ctx0" brushRef="#br0" timeOffset="5905.757">1246 801 7600 0 0,'0'0'166'0'0,"0"0"29"0"0,-14-2 236 0 0,-20 0 496 0 0,26 1-540 0 0,0 0 1 0 0,1 1-1 0 0,-1-1 1 0 0,1 2-1 0 0,-1-1 1 0 0,1 1-1 0 0,-1 0 1 0 0,1 0-1 0 0,-1 1 0 0 0,1 0 1 0 0,-2 1-388 0 0,5 0 245 0 0,0-1 0 0 0,0 0 1 0 0,1 1-1 0 0,-1 0 0 0 0,1 0 1 0 0,-1 1-246 0 0,2-3 41 0 0,1 0 0 0 0,-1 1 0 0 0,1-1 0 0 0,0 1 0 0 0,0-1 1 0 0,0 1-1 0 0,0 0 0 0 0,0-1 0 0 0,0 1 0 0 0,1 0 1 0 0,-1 0-1 0 0,0 0 0 0 0,1-1 0 0 0,-1 1 0 0 0,1 0 1 0 0,0 0-42 0 0,0 1 23 0 0,0-1 23 0 0,-1 1 0 0 0,1-1 0 0 0,0 1 0 0 0,0-1 0 0 0,1 0 0 0 0,-1 1 0 0 0,0-1 0 0 0,1 1 0 0 0,0-1 0 0 0,-1 0 0 0 0,1 1-1 0 0,0-1 1 0 0,0 0 0 0 0,0 0 0 0 0,1 1 0 0 0,-1-1 0 0 0,0 0 0 0 0,1 0 0 0 0,-1-1 0 0 0,1 2-46 0 0,0-2 25 0 0,0 0 0 0 0,0 1 0 0 0,-1-1 0 0 0,1 0 0 0 0,0 0-1 0 0,0 0 1 0 0,0 0 0 0 0,1 0 0 0 0,-1 0 0 0 0,0 0 0 0 0,0-1 0 0 0,0 1 0 0 0,1-1-1 0 0,-1 0 1 0 0,0 1 0 0 0,0-1 0 0 0,1 0 0 0 0,-1-1 0 0 0,0 1 0 0 0,0 0-1 0 0,1 0 1 0 0,-1-1 0 0 0,0 0 0 0 0,0 1 0 0 0,0-1 0 0 0,0 0 0 0 0,0 0 0 0 0,0 0-1 0 0,0 0 1 0 0,1-1-25 0 0,1-1-19 0 0,0 0-1 0 0,0 0 0 0 0,0 0 0 0 0,0-1 1 0 0,-1 1-1 0 0,1-1 0 0 0,-1 0 0 0 0,0 0 1 0 0,-1 0-1 0 0,1 0 0 0 0,-1 0 0 0 0,1-1 0 0 0,0-2 20 0 0,11-34-560 0 0,-13 40 487 0 0,-1 1-3 0 0,0 0 10 0 0,0 7 53 0 0,1-1 0 0 0,0 1 1 0 0,1-1-1 0 0,0 1 0 0 0,0-1 1 0 0,0 1-1 0 0,1-1 1 0 0,-1 0-1 0 0,1 0 0 0 0,1 0 1 0 0,0 0 12 0 0,-2-4 7 0 0,-1 0-1 0 0,1 0 1 0 0,0 0 0 0 0,0 0-1 0 0,0-1 1 0 0,0 1 0 0 0,0-1 0 0 0,0 0-1 0 0,0 1 1 0 0,1-1 0 0 0,-1 0 0 0 0,0 0-1 0 0,1-1 1 0 0,2 2-7 0 0,38 5 43 0 0,-35-6-42 0 0,8-1-137 0 0,-6-3-4241 0 0,-4-2-717 0 0</inkml:trace>
  <inkml:trace contextRef="#ctx0" brushRef="#br0" timeOffset="6598.299">1411 791 6912 0 0,'0'0'314'0'0,"0"0"-6"0"0,3 6-186 0 0,22 50 3992 0 0,-3-8-2572 0 0,-11-21-322 0 0,-7-13-496 0 0,-2-10-274 0 0,-2-4-405 0 0,0 0 0 0 0,0 0 0 0 0,0 0 0 0 0,0 0 0 0 0,0 0 0 0 0,0 0 0 0 0,0 0 0 0 0,0 0 0 0 0,0 0 0 0 0,0 0 0 0 0,0 0 0 0 0,0 0 0 0 0,0 0 0 0 0,0 0 0 0 0,0 0 0 0 0,0 0 0 0 0,0 0 0 0 0,1 0 0 0 0,-1 0 0 0 0,0 0 0 0 0,0 0 0 0 0,0 0 0 0 0,0 0 0 0 0,0 0 0 0 0,0 0 0 0 0,0 0 0 0 0,0 0-1 0 0,0 0 1 0 0,0 0 0 0 0,0 0 0 0 0,0 0 0 0 0,0 0 0 0 0,0 0 0 0 0,0 0 0 0 0,0 0 0 0 0,0 0 0 0 0,0 0 0 0 0,1 0 0 0 0,-1 0 0 0 0,0 0 0 0 0,0 0-45 0 0,3-7-79 0 0,-3 6 114 0 0,1-1-1 0 0,-1 0 0 0 0,1 0 1 0 0,-1 0-1 0 0,0 0 0 0 0,1 0 1 0 0,-1 0-1 0 0,0 0 0 0 0,-1-1-34 0 0,3-16 99 0 0,4-7-99 0 0,-5 17 0 0 0,1 0 0 0 0,1 0 0 0 0,-1 0 0 0 0,5-8 0 0 0,-6 14-42 0 0,1 0 0 0 0,0 0 0 0 0,0-1 0 0 0,0 1-1 0 0,0 1 1 0 0,0-1 0 0 0,1 0 0 0 0,-1 1 0 0 0,1-1-1 0 0,0 1 1 0 0,0-1 0 0 0,0 1 0 0 0,0 0-1 0 0,0 1 1 0 0,1-2 42 0 0,2 1-240 0 0,-1 0-1 0 0,1 0 0 0 0,0 1 0 0 0,0 0 1 0 0,0 0-1 0 0,0 0 0 0 0,0 1 0 0 0,0-1 1 0 0,0 2 240 0 0,11-1-776 0 0,-1 1 0 0 0,0 1 1 0 0,1 0-1 0 0,6 3 776 0 0,-4-1-297 0 0,-6-1 25 0 0,-1 0 0 0 0,0 0 0 0 0,2 2 272 0 0,-11-4-2 0 0,5 0 10 0 0,-4-1-1 0 0,-3 0 93 0 0,-3 0 148 0 0,-16 2 321 0 0,0 0 0 0 0,1 1 0 0 0,-1 1 0 0 0,1 0 0 0 0,0 1 1 0 0,-6 4-570 0 0,15-6 216 0 0,1 1 0 0 0,0 0 0 0 0,0 0 0 0 0,0 1 0 0 0,0 0 0 0 0,0 0 0 0 0,1 0 0 0 0,-4 5-216 0 0,-3 14 394 0 0,13-23-337 0 0,4 4 129 0 0,-4-4-172 0 0,0-1 1 0 0,0 1-1 0 0,0-1 0 0 0,0 1 0 0 0,1-1 1 0 0,-1 1-1 0 0,0-1 0 0 0,1 1 0 0 0,-1-1 1 0 0,0 1-1 0 0,1-1 0 0 0,-1 1 0 0 0,0-1 1 0 0,1 0-1 0 0,-1 1 0 0 0,1-1 0 0 0,-1 0 1 0 0,1 1-1 0 0,-1-1 0 0 0,1 0-14 0 0,0 1 24 0 0,2 0 3 0 0,1 1-1 0 0,-1-1 1 0 0,1 1 0 0 0,0-1 0 0 0,-1 0 0 0 0,1 0 0 0 0,0-1-1 0 0,0 1 1 0 0,0-1 0 0 0,0 0 0 0 0,0 0 0 0 0,0 0 0 0 0,-1-1-1 0 0,1 1 1 0 0,0-1 0 0 0,0 0 0 0 0,0 0 0 0 0,2-1-27 0 0,1-2-127 0 0,0-1-1 0 0,-1-1 1 0 0,1 1 0 0 0,-1-1 0 0 0,0 0-1 0 0,0 0 1 0 0,-1-1 0 0 0,0 1 0 0 0,0-1 0 0 0,-1-1-1 0 0,1 1 1 0 0,1-6 127 0 0,-2-6-519 0 0,-3 17 467 0 0,-1 0-1 0 0,0 0 1 0 0,0 0 0 0 0,1 0-1 0 0,-1 0 1 0 0,1 0-1 0 0,0 0 1 0 0,-1 0 0 0 0,2 0 52 0 0,-2 1-135 0 0,0 1 39 0 0,2 15 28 0 0,-1-10 93 0 0,-1-3-6 0 0,0 0-1 0 0,0 0 1 0 0,0 0-1 0 0,1-1 1 0 0,-1 1 0 0 0,1 0-1 0 0,0 0 1 0 0,-1 0-1 0 0,1 0 1 0 0,0-1-1 0 0,0 1-18 0 0,14 24 286 0 0,-6-10-183 0 0,-9-14-96 0 0,1 0-1 0 0,0 0 1 0 0,0 0 0 0 0,0-1 0 0 0,0 1-1 0 0,0 0 1 0 0,0 0 0 0 0,1-1-1 0 0,-1 1 1 0 0,2 0-7 0 0,31 26 166 0 0,-31-26-147 0 0,1 0 0 0 0,-1-1 0 0 0,1 1 1 0 0,-1-1-1 0 0,1 0 0 0 0,0 0 1 0 0,0-1-1 0 0,0 1-19 0 0,11 0-4444 0 0,-3-1-506 0 0</inkml:trace>
  <inkml:trace contextRef="#ctx0" brushRef="#br0" timeOffset="7186.133">1979 771 11488 0 0,'0'0'528'0'0,"0"0"-16"0"0,0 0-296 0 0,1 1-46 0 0,36 52 2505 0 0,-15-15-546 0 0,-18-30-1975 0 0,-3-7-135 0 0,1 1 0 0 0,-1 0-1 0 0,-1-1 1 0 0,1 1-1 0 0,0 0 1 0 0,0 0 0 0 0,-1-1-1 0 0,1 1 1 0 0,-1 0 0 0 0,1 0-1 0 0,-1 0 1 0 0,0 0 0 0 0,0 0-1 0 0,0 0 1 0 0,0-1-1 0 0,0 1 1 0 0,0 0 0 0 0,0 0-1 0 0,-1 0 1 0 0,1 0 0 0 0,0 0-1 0 0,-1-1 1 0 0,0 1 0 0 0,0 0-1 0 0,1 0 1 0 0,-2 0-19 0 0,2-1 69 0 0,0-1 28 0 0,0 0 14 0 0,0 0-19 0 0,0 0-11 0 0,0 0-3 0 0,0 0-12 0 0,-3-8 92 0 0,3 8-157 0 0,-1-1 0 0 0,1 1 0 0 0,0 0 1 0 0,0-1-1 0 0,0 1 0 0 0,-1-1 0 0 0,1 1 1 0 0,0 0-1 0 0,0-1 0 0 0,0 1 0 0 0,0-1 0 0 0,0 1 1 0 0,0 0-1 0 0,0-1 0 0 0,0 1 0 0 0,0-1 1 0 0,0 1-1 0 0,0 0 0 0 0,0-1 0 0 0,0 1 1 0 0,0-1-1 0 0,0 1 0 0 0,0 0 0 0 0,0-1 1 0 0,0 1-1 0 0,1 0 0 0 0,-1-1 0 0 0,0 1-1 0 0,8-19-3 0 0,3-6-452 0 0,-3 13 166 0 0,-7 9 202 0 0,1 0 0 0 0,0 0 0 0 0,0 0 1 0 0,0 0-1 0 0,0 0 0 0 0,0 1 0 0 0,1-1 1 0 0,-1 1-1 0 0,1-1 0 0 0,0 1 0 0 0,-1 0 1 0 0,1 0-1 0 0,0 0 0 0 0,1 0 0 0 0,-1 1 0 0 0,1-1 87 0 0,19-2-165 0 0,-21 4 166 0 0,1 1-1 0 0,0-1 0 0 0,-1 1 1 0 0,1-1-1 0 0,-1 1 1 0 0,1 0-1 0 0,-1 0 1 0 0,1 0-1 0 0,-1 0 0 0 0,0 0 1 0 0,1 1-1 0 0,-1-1 1 0 0,0 1-1 0 0,0 0 1 0 0,0-1-1 0 0,0 1 0 0 0,0 0 1 0 0,-1 0-1 0 0,1 0 1 0 0,-1 0-1 0 0,1 1 1 0 0,-1-1-1 0 0,1 0 0 0 0,-1 2 0 0 0,11 13 131 0 0,-9-13-24 0 0,1 1 0 0 0,-1 0-1 0 0,0 0 1 0 0,0 0 0 0 0,0 0-1 0 0,-1 0 1 0 0,0 0 0 0 0,0 1-1 0 0,0-1 1 0 0,0 1 0 0 0,-1-1-1 0 0,0 1-106 0 0,-2-4 64 0 0,1 0 0 0 0,-1 0 0 0 0,0 0 0 0 0,1 0-1 0 0,-1 0 1 0 0,0 0 0 0 0,0 0 0 0 0,0-1 0 0 0,-1 1 0 0 0,1 0-1 0 0,0-1 1 0 0,-1 1 0 0 0,1-1 0 0 0,-1 1-64 0 0,1-2 82 0 0,1 0-2 0 0,0 0-61 0 0,-1 0 0 0 0,0 0 0 0 0,1-1 0 0 0,-1 1-1 0 0,0 0 1 0 0,0-1 0 0 0,1 1 0 0 0,-1 0 0 0 0,1-1-1 0 0,-1 1 1 0 0,0-1 0 0 0,1 1 0 0 0,-1-1 0 0 0,1 0-1 0 0,-1 1 1 0 0,1-1 0 0 0,-1 1 0 0 0,1-1 0 0 0,0 0-1 0 0,-1 0-18 0 0,0-4-16 0 0,1 0-1 0 0,0 0 1 0 0,-1 0-1 0 0,2 0 0 0 0,-1-1 1 0 0,1 1-1 0 0,-1 0 1 0 0,1 0-1 0 0,1 0 0 0 0,-1 0 1 0 0,1 0-1 0 0,0 0 1 0 0,0 1-1 0 0,2-4 17 0 0,5-14-588 0 0,-8 20 375 0 0,0-1 0 0 0,0 0 0 0 0,0 1 0 0 0,0-1 0 0 0,1 1-1 0 0,0-1 1 0 0,-1 1 0 0 0,1 0 0 0 0,0 0 0 0 0,0 0 0 0 0,0 0-1 0 0,0 0 1 0 0,1-1 213 0 0,2 1-137 0 0,-1-1 0 0 0,1 1 0 0 0,0 0 0 0 0,0 0 0 0 0,0 0 0 0 0,2 0 137 0 0,-5 1 4 0 0,0 1 0 0 0,0-1-1 0 0,0 1 1 0 0,0 0 0 0 0,0 0 0 0 0,0 0-1 0 0,0 0 1 0 0,0 0 0 0 0,0 0 0 0 0,0 0-1 0 0,0 1 1 0 0,0-1 0 0 0,-1 1-1 0 0,1 0 1 0 0,1 0-4 0 0,25 15 1249 0 0,-8-3 325 0 0,-18-12-1493 0 0,0 1 0 0 0,0 0 0 0 0,0-1 0 0 0,0 1 1 0 0,0 0-1 0 0,0 0 0 0 0,-1 0 0 0 0,1 2-81 0 0,9 9-307 0 0,11 12 501 0 0,-13-11-15 0 0,-9-13-180 0 0,1 1-1 0 0,-1-1 0 0 0,1 0 1 0 0,0 0-1 0 0,0 0 0 0 0,-1 1 1 0 0,1-1-1 0 0,0 0 0 0 0,0 0 1 0 0,0 0-1 0 0,0 0 0 0 0,0 0 0 0 0,0 0 1 0 0,1 0 1 0 0,-1-1-54 0 0,-1 0-834 0 0,0 0-3459 0 0,0 0-1481 0 0</inkml:trace>
  <inkml:trace contextRef="#ctx0" brushRef="#br0" timeOffset="7588.259">2522 813 12320 0 0,'0'0'564'0'0,"0"0"-10"0"0,10 13-142 0 0,-8-10-199 0 0,0-1-1 0 0,0 1 0 0 0,1 0 1 0 0,-1-1-1 0 0,1 0 0 0 0,0 1 1 0 0,-1-1-1 0 0,1 0 1 0 0,0 0-1 0 0,0-1 0 0 0,0 1 1 0 0,1-1-1 0 0,-1 1 0 0 0,0-1 1 0 0,0 0-1 0 0,1 0 0 0 0,-1-1 1 0 0,1 1-1 0 0,-1-1 1 0 0,1 1-1 0 0,-1-1 0 0 0,1 0 1 0 0,-1 0-1 0 0,1-1 0 0 0,1 0-212 0 0,-3 1 4 0 0,0-1-1 0 0,1 1 1 0 0,-1-1-1 0 0,0 0 0 0 0,0 0 1 0 0,0 0-1 0 0,0 0 1 0 0,0 0-1 0 0,-1 0 0 0 0,1 0 1 0 0,0-1-1 0 0,0 1 1 0 0,-1-1-1 0 0,1 1 0 0 0,-1-1 1 0 0,1 0-1 0 0,-1 1 1 0 0,0-1-1 0 0,0 0 0 0 0,0 0 1 0 0,0 0-1 0 0,0 0 1 0 0,0 0-1 0 0,0-2-3 0 0,1-1-4 0 0,0 2-35 0 0,-1-1 1 0 0,0 0 0 0 0,1 0 0 0 0,-2 0-1 0 0,1 0 1 0 0,0 0 0 0 0,-1 0-1 0 0,0 0 1 0 0,0 0 0 0 0,0 0 0 0 0,0 0-1 0 0,-1-1 39 0 0,1 3-31 0 0,-1 0-1 0 0,1 0 1 0 0,-1 0-1 0 0,1 0 1 0 0,-1 0-1 0 0,0 0 1 0 0,1 0-1 0 0,-1 1 1 0 0,0-1-1 0 0,0 0 1 0 0,-1 0-1 0 0,1 1 1 0 0,0-1-1 0 0,0 1 1 0 0,-1-1-1 0 0,1 1 1 0 0,-1-1-1 0 0,1 1 1 0 0,-1 0-1 0 0,0 0 1 0 0,0 0-1 0 0,1 0 1 0 0,-2-1 31 0 0,2 2-3 0 0,-1-1 0 0 0,1 1 0 0 0,0 0 1 0 0,0 0-1 0 0,0 0 0 0 0,0 0 0 0 0,-1 0 0 0 0,1 0 0 0 0,0 0 1 0 0,0 0-1 0 0,0 0 0 0 0,0 0 0 0 0,-1 1 0 0 0,1-1 1 0 0,0 1-1 0 0,0-1 0 0 0,0 0 0 0 0,0 1 0 0 0,0 0 0 0 0,0-1 1 0 0,-1 2 2 0 0,-16 16 14 0 0,13-13-12 0 0,3-2 25 0 0,0 0 0 0 0,0 0 0 0 0,0 0-1 0 0,0 1 1 0 0,0-1 0 0 0,1 1 0 0 0,0-1 0 0 0,0 1-1 0 0,0-1 1 0 0,0 1 0 0 0,0 0 0 0 0,0 2-27 0 0,0 3 79 0 0,1 0 0 0 0,0 0 0 0 0,0 0 0 0 0,1 0 0 0 0,0-1-79 0 0,-1-5 37 0 0,1 0-1 0 0,-1-1 0 0 0,1 1 1 0 0,0-1-1 0 0,0 0 0 0 0,0 1 1 0 0,0-1-1 0 0,0 0 0 0 0,1 1 1 0 0,-1-1-1 0 0,0 0 0 0 0,1 0 0 0 0,0 0 1 0 0,0 0-1 0 0,-1 0 0 0 0,1-1 1 0 0,0 1-1 0 0,0 0 0 0 0,0-1 1 0 0,1 0-1 0 0,-1 1 0 0 0,0-1 0 0 0,1 0 1 0 0,-1 0-1 0 0,0 0 0 0 0,1-1-36 0 0,4 1 99 0 0,-2 0-52 0 0,0 0-1 0 0,0-1 1 0 0,0 1-1 0 0,0-1 1 0 0,1 0-1 0 0,-1-1 1 0 0,0 0-1 0 0,0 1 1 0 0,0-2-1 0 0,4 0-46 0 0,12-4-437 0 0,-17 5 253 0 0,-1 1 1 0 0,1-1-1 0 0,0-1 0 0 0,0 1 0 0 0,0-1 1 0 0,-1 1-1 0 0,1-1 0 0 0,-1 0 0 0 0,1 0 0 0 0,-1 0 1 0 0,0-1-1 0 0,0 0 184 0 0,22-19-2168 0 0,-11 11 1469 0 0,10-12-771 0 0</inkml:trace>
  <inkml:trace contextRef="#ctx0" brushRef="#br0" timeOffset="7872.696">2900 596 8752 0 0,'0'0'398'0'0,"0"0"-3"0"0,0 0-71 0 0,0 0 631 0 0,0 0 301 0 0,0 0 65 0 0,0 2-122 0 0,9 55 1280 0 0,-8-49-2130 0 0,3 13 207 0 0,0 1-1 0 0,1-1 1 0 0,4 6-556 0 0,-7-21 64 0 0,-1 0 0 0 0,1 1-1 0 0,-1-1 1 0 0,0 3-64 0 0,4 19 1 0 0,-4-18 55 0 0,-1-8-154 0 0,-1-1 0 0 0,1 1 0 0 0,0 0 0 0 0,0-1 0 0 0,0 1 0 0 0,0 0 0 0 0,1 0 0 0 0,-1-1 0 0 0,0 1 0 0 0,1 0 0 0 0,0 0 98 0 0,-1-2-1146 0 0</inkml:trace>
  <inkml:trace contextRef="#ctx0" brushRef="#br0" timeOffset="8263.037">2833 769 10592 0 0,'0'0'488'0'0,"1"-1"-12"0"0,1 0-388 0 0,0 0 1 0 0,0 0 0 0 0,0 0-1 0 0,0 0 1 0 0,0 1 0 0 0,0-1 0 0 0,0 1-1 0 0,0-1 1 0 0,0 1 0 0 0,0 0-1 0 0,0 0 1 0 0,1 0 0 0 0,-1 0-1 0 0,0 0 1 0 0,0 0 0 0 0,1 1-89 0 0,7 0 866 0 0,22-2 867 0 0,-1-1 0 0 0,0-1 1 0 0,19-6-1734 0 0,44-8-570 0 0,-37 6 217 0 0,-31 7-1442 0 0,-1-1 0 0 0,4-3 1795 0 0,-11 2-176 0 0,1 1 96 0 0,-16 5 72 0 0,11-6 65 0 0,-14 6-9 0 0,0 0 0 0 0,1 0 0 0 0,-1-1 0 0 0,0 1 0 0 0,0 0 0 0 0,1 0 0 0 0,-1 0 0 0 0,0 0 1 0 0,0-1-1 0 0,1 1 0 0 0,-1 0 0 0 0,0 0 0 0 0,0-1 0 0 0,1 1 0 0 0,-1 0 0 0 0,0 0 0 0 0,0-1 0 0 0,0 1 0 0 0,0 0 0 0 0,1 0 0 0 0,-1-1 0 0 0,0 1 0 0 0,0 0 1 0 0,0-1-1 0 0,0 1 0 0 0,0 0 0 0 0,0-1 0 0 0,0 1 0 0 0,0 0 0 0 0,0-1 0 0 0,0 1 0 0 0,0 0 0 0 0,0-1 0 0 0,0 1 0 0 0,0 0 0 0 0,0-1-48 0 0,-1 0 41 0 0,0 0-1 0 0,1 0 0 0 0,-1 1 0 0 0,0-1 0 0 0,1 0 1 0 0,-1 0-1 0 0,0 0 0 0 0,0 1 0 0 0,0-1 0 0 0,0 0 1 0 0,-1 0-41 0 0,0-1-3 0 0,-1 1 0 0 0,0-1 0 0 0,0 1 0 0 0,0 0 0 0 0,0 0 0 0 0,0 0 0 0 0,0 0 0 0 0,0 0 0 0 0,-1 1 3 0 0,-12 0 42 0 0,-1 1-1 0 0,0 0 1 0 0,-11 4-42 0 0,20-4 38 0 0,0 1 0 0 0,1 0 0 0 0,-1 1 0 0 0,1 0 1 0 0,0 0-1 0 0,0 1 0 0 0,0 0 0 0 0,1 0 0 0 0,-1 1-38 0 0,-22 22 64 0 0,27-25-20 0 0,1-1 0 0 0,-1 1-1 0 0,1-1 1 0 0,-1 1 0 0 0,1 0 0 0 0,0-1-1 0 0,-1 1 1 0 0,1 0 0 0 0,0 0-1 0 0,0 0 1 0 0,1 0 0 0 0,-1 0-1 0 0,0 0 1 0 0,1 0-44 0 0,-7 32 421 0 0,5-18-491 0 0,2-14 82 0 0,0-1 0 0 0,0 1 0 0 0,0 0 0 0 0,0 0 0 0 0,0-1-1 0 0,0 1 1 0 0,1 0 0 0 0,-1-1 0 0 0,1 1 0 0 0,-1 0 0 0 0,1-1 0 0 0,-1 1 0 0 0,1-1 0 0 0,0 1-1 0 0,0-1 1 0 0,0 1 0 0 0,0-1 0 0 0,0 0 0 0 0,0 1 0 0 0,0-1 0 0 0,0 0 0 0 0,1 0 0 0 0,-1 0-1 0 0,0 0 1 0 0,1 0 0 0 0,-1 0 0 0 0,1 0 0 0 0,-1 0 0 0 0,1-1 0 0 0,0 1 0 0 0,-1 0 0 0 0,1-1-1 0 0,1 1-11 0 0,2 0 21 0 0,-1 1-1 0 0,1-1 1 0 0,0 0-1 0 0,0-1 1 0 0,0 1-1 0 0,0-1 1 0 0,0 0-1 0 0,0 0 1 0 0,0-1-1 0 0,0 1 0 0 0,1-1-20 0 0,36-9-1948 0 0,-24 6-4051 0 0</inkml:trace>
  <inkml:trace contextRef="#ctx0" brushRef="#br0" timeOffset="8569.834">3430 675 12608 0 0,'0'0'578'0'0,"0"1"-14"0"0,0 0-539 0 0,0 1 0 0 0,0 0 0 0 0,0 0 0 0 0,-1 0 0 0 0,1-1 0 0 0,0 1 0 0 0,-1 0 0 0 0,1-1 0 0 0,-1 1 1 0 0,0 0-26 0 0,-2 9 111 0 0,3-9-87 0 0,0 7 149 0 0,0 0 0 0 0,0-1-1 0 0,1 1 1 0 0,0 0 0 0 0,3 7-173 0 0,1 3 376 0 0,-4-14-170 0 0,0 0 0 0 0,1-1 0 0 0,-1 1 0 0 0,1 0 0 0 0,0-1 0 0 0,0 0 0 0 0,1 1-1 0 0,1 2-205 0 0,0-2 286 0 0,0-1 0 0 0,1 1-1 0 0,-1 0 1 0 0,1-1-1 0 0,0 0-285 0 0,-3-3 260 0 0,0 0 97 0 0,-2-1-308 0 0,1 0 0 0 0,-1 0 0 0 0,0 0 0 0 0,1 0 0 0 0,-1 0 1 0 0,0 1-1 0 0,1-1 0 0 0,-1 0 0 0 0,0 0 0 0 0,1 0 0 0 0,-1 0 0 0 0,1 0 0 0 0,-1 0 0 0 0,0 0 0 0 0,1 0 0 0 0,-1 0 0 0 0,0 0 0 0 0,1 0 0 0 0,-1 0 0 0 0,0-1 0 0 0,1 1-49 0 0,0-1 18 0 0,0-1 0 0 0,0 1-1 0 0,0-1 1 0 0,-1 1 0 0 0,1-1 0 0 0,0 0 0 0 0,-1 1-1 0 0,1-1 1 0 0,-1 0 0 0 0,1 0 0 0 0,-1 1-1 0 0,0-1 1 0 0,0 0 0 0 0,0 0 0 0 0,0 0 0 0 0,0 1-1 0 0,0-1 1 0 0,0 0 0 0 0,-1 0 0 0 0,1 0-18 0 0,-3-10 136 0 0,0-1 0 0 0,-4-8-136 0 0,-1-2 113 0 0,-1-25-49 0 0,8 46-70 0 0,1 1 0 0 0,0-1 0 0 0,-1 1-1 0 0,1-1 1 0 0,0 1 0 0 0,0 0 0 0 0,0-1 0 0 0,0 1-1 0 0,0-1 1 0 0,0 1 0 0 0,1-1 6 0 0,0-8-41 0 0,-1 9 33 0 0,0 0 1 0 0,0 0-1 0 0,0 0 1 0 0,0 0-1 0 0,0 0 1 0 0,0 0-1 0 0,0 0 1 0 0,1 1-1 0 0,-1-1 0 0 0,0 0 1 0 0,1 0-1 0 0,-1 0 1 0 0,1 0-1 0 0,-1 1 1 0 0,1-1-1 0 0,-1 0 1 0 0,1 0-1 0 0,-1 1 0 0 0,1-1 9 0 0,3-4-18 0 0,-3 2 1 0 0,1 0-1 0 0,0 0 1 0 0,1 0 0 0 0,-1 0-1 0 0,1 1 1 0 0,-1-1 0 0 0,1 1-1 0 0,0-1 1 0 0,0 1 0 0 0,-1 0-1 0 0,2 0 1 0 0,-1 0-1 0 0,0 1 1 0 0,0-1 0 0 0,1 1-1 0 0,-1-1 1 0 0,1 1 0 0 0,-1 0-1 0 0,1 1 1 0 0,2-1 16 0 0,11-2-921 0 0,0 2 0 0 0,1 0 0 0 0,15 1 921 0 0,-14 0-1699 0 0,7 0 182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50.7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51 5496 0 0,'0'0'249'0'0,"0"0"-1"0"0,10-13 267 0 0,14-13 4927 0 0,-23 25-5058 0 0,-1 1-6 0 0,0 0-29 0 0,7-1 76 0 0,16-2 81 0 0,-9 0 46 0 0,0 1-1 0 0,1 1 0 0 0,2 0-551 0 0,-15 1 44 0 0,0 0 0 0 0,0 0 0 0 0,0 1 0 0 0,0-1 0 0 0,-1 0-1 0 0,1 1 1 0 0,0-1 0 0 0,0 1 0 0 0,0-1 0 0 0,0 1 0 0 0,0 0 0 0 0,-1 0 0 0 0,1 0-1 0 0,0 0 1 0 0,-1 0 0 0 0,1 0 0 0 0,0 1 0 0 0,-1-1 0 0 0,0 0 0 0 0,1 1 0 0 0,-1-1 0 0 0,1 2-45 0 0,5 7 329 0 0,0 0 0 0 0,0 0-1 0 0,-1 0 1 0 0,4 10-328 0 0,-3-6 983 0 0,1 2-692 0 0,4 9-145 0 0,-10-22-245 0 0,0 0-1 0 0,-1 0 1 0 0,1-1-1 0 0,-1 1 1 0 0,0 0 0 0 0,0 0-1 0 0,0 0 1 0 0,0 1-1 0 0,0 1 100 0 0,0-3-25 0 0,0 0-1 0 0,0 0 0 0 0,-1 0 1 0 0,2 0-1 0 0,-1 0 0 0 0,0 0 1 0 0,0-1-1 0 0,1 1 0 0 0,-1 0 1 0 0,1 0 25 0 0,10 14 264 0 0,-11-13-207 0 0,6 12 315 0 0,-1 0-1 0 0,2 7-371 0 0,-2-11 129 0 0,-5-10-117 0 0,0-1 0 0 0,-1 1-1 0 0,1 0 1 0 0,-1 0 0 0 0,1 0-1 0 0,-1 0 1 0 0,1 0 0 0 0,-1 0-1 0 0,0 0 1 0 0,1 0 0 0 0,-1 1-12 0 0,2 6 42 0 0,0-1-1 0 0,0 1 1 0 0,1-1 0 0 0,0 0 0 0 0,0 0 0 0 0,1-1 0 0 0,0 1 0 0 0,0-1 0 0 0,1 0-1 0 0,4 6-41 0 0,8 11 127 0 0,21 33 294 0 0,-29-33-237 0 0,2-5 29 0 0,-10-14-148 0 0,2 0 1 0 0,-1 0 0 0 0,0 0 0 0 0,1-1 0 0 0,0 1 0 0 0,2 2-66 0 0,8 7 252 0 0,-2 2-1 0 0,1-1 1 0 0,2 7-252 0 0,-11-16 15 0 0,1 1-1 0 0,-1-1 1 0 0,-1 1-1 0 0,3 4-14 0 0,3 5-18 0 0,-8-14-46 0 0,2 1 43 0 0,-1-1 0 0 0,1 0 0 0 0,-1 1 1 0 0,0 0-1 0 0,1-1 0 0 0,-1 1 0 0 0,0 0 0 0 0,0-1 0 0 0,0 2 21 0 0,1 1-7 0 0,-1-2 8 0 0,8 9 68 0 0,-1-4 174 0 0,-5-5-222 0 0,-1 0 0 0 0,0 0 1 0 0,-1 0-1 0 0,1 0 0 0 0,0 0 0 0 0,-1 0 1 0 0,1 0-1 0 0,0 2-21 0 0,18 26-27 0 0,-14-20 76 0 0,0 0 0 0 0,1 0 0 0 0,5 7-49 0 0,-10-15 43 0 0,0 3-21 0 0,2 2 26 0 0,-3-4-46 0 0,0-1-1 0 0,1 0 0 0 0,-1 0 0 0 0,1 0 0 0 0,-1 0 0 0 0,1 0 1 0 0,0 0-1 0 0,0-1 0 0 0,0 1 0 0 0,0 0-1 0 0,4 2 12 0 0,17 19 112 0 0,-10-15-108 0 0,-10-7-9 0 0,0 1 1 0 0,0-1-1 0 0,-1 1 0 0 0,1 0 1 0 0,0 0-1 0 0,-1 0 1 0 0,0 0-1 0 0,2 2-7 0 0,28 15 53 0 0,-29-17-49 0 0,0 1 0 0 0,0-1 0 0 0,1 0 0 0 0,-1 0 0 0 0,0-1 0 0 0,1 1 0 0 0,0 0-4 0 0,1-1 32 0 0,0 1-6 0 0,-4-2 43 0 0,-1 0 24 0 0,0 0 3 0 0,0 3 2 0 0,0-1-102 0 0,5 2 17 0 0,-4-3 40 0 0,-1-1 11 0 0,0 0 0 0 0,1 1-26 0 0,-1-1-49 0 0,0 1 0 0 0,1-1 1 0 0,-1 1-1 0 0,1-1 0 0 0,-1 0 1 0 0,0 1-1 0 0,1-1 1 0 0,-1 1-1 0 0,1-1 0 0 0,-1 0 1 0 0,1 1-1 0 0,-1-1 0 0 0,1 0 1 0 0,0 0-1 0 0,-1 1 1 0 0,1-1-1 0 0,-1 0 0 0 0,1 0 1 0 0,-1 0-1 0 0,1 0 0 0 0,0 0 11 0 0,8 3 289 0 0,-7-3-374 0 0,-2 0-13 0 0,0 0 2 0 0,0 0 16 0 0,4 0 82 0 0,-3 0 83 0 0,-1 0 12 0 0,2 1-17 0 0,5 5-60 0 0,7 13-24 0 0,-1-2 4 0 0,-13-15 0 0 0,1-1 0 0 0,0 0 0 0 0,-1 0 0 0 0,1 0 0 0 0,0 0 0 0 0,-1 0 0 0 0,1 0 0 0 0,0 0 0 0 0,0-1 0 0 0,0 1 0 0 0,0 0 0 0 0,0 0 0 0 0,1 0 0 0 0,8 11 0 0 0,6 9-17 0 0,-16-21 16 0 0,2 3-105 0 0,-1-3 95 0 0,1 1-1 0 0,-1-1 1 0 0,0 1-1 0 0,0-1 1 0 0,0 1-1 0 0,0-1 1 0 0,0 1-1 0 0,0 0 1 0 0,0-1 0 0 0,0 1-1 0 0,0 0 1 0 0,0 0-1 0 0,0 0 1 0 0,-1 0-1 0 0,2 1 12 0 0,23 16 0 0 0,-19-13 0 0 0,0 1 0 0 0,-1 0 0 0 0,0 0 0 0 0,5 7 0 0 0,19 22 0 0 0,-11-16 63 0 0,-13-13-21 0 0,0-1 0 0 0,0 1 0 0 0,1-1 0 0 0,2 1-42 0 0,6 6 49 0 0,0 0 1 0 0,7 9-50 0 0,7 7-2 0 0,-13-20 2 0 0,14 17 0 0 0,63 26 0 0 0,-71-40 0 0 0,-14-7 0 0 0,1 0 0 0 0,-1 0 0 0 0,0 0 0 0 0,-1 1 0 0 0,1 1 0 0 0,0-1 0 0 0,2 3 0 0 0,1 0 0 0 0,1-1 0 0 0,-1-1 0 0 0,3 1 0 0 0,-10-7 0 0 0,0 1 0 0 0,11 10 0 0 0,-12-9 0 0 0,-1 1 6 0 0,10 4-136 0 0,2 0-47 0 0,-12-7 220 0 0,6 6 145 0 0,1-1-103 0 0,0-1-68 0 0,3 3-29 0 0,14-2 170 0 0,1 2-50 0 0,-25-7-39 0 0,-1 0 15 0 0,0 0-11 0 0,0 0-27 0 0,0 0-104 0 0,0 0-10 0 0,-19-2-309 0 0,14 2-446 0 0,1 1 1 0 0,-1 0-1 0 0,0-1 1 0 0,1 2-1 0 0,-3-1 823 0 0,-1 2-584 0 0,-8 0-1030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0:2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1641 263 2304 0 0,'-10'-4'823'0'0,"0"-9"862"0"0,8 11-1490 0 0,0 0-1 0 0,0 0 0 0 0,0 0 1 0 0,1 0-1 0 0,-1 0 1 0 0,1-1-1 0 0,0 1 1 0 0,-1-1-195 0 0,-6-15 1104 0 0,6 14-743 0 0,0 0-1 0 0,0 0 1 0 0,1 0 0 0 0,-1-1-1 0 0,1 1 1 0 0,0 0 0 0 0,0 0 0 0 0,0-1-1 0 0,1-1-360 0 0,-2-3 654 0 0,1 8-575 0 0,1 0 0 0 0,-1 0 0 0 0,1 0 0 0 0,0 0 0 0 0,0 0 0 0 0,-1 0 0 0 0,1 0 0 0 0,0 0 0 0 0,0 0 0 0 0,0 0 0 0 0,0 0 0 0 0,0 0 0 0 0,0 0 0 0 0,0 0 0 0 0,1 0 0 0 0,-1 0 0 0 0,0 0 0 0 0,0 0 0 0 0,1-1-79 0 0,1-4 2823 0 0,-1 17-1753 0 0,-1-9-1051 0 0,2 6 37 0 0,-1 1-1 0 0,1 0 0 0 0,0-1 0 0 0,1 1 1 0 0,0-1-1 0 0,0 1 0 0 0,1-1 0 0 0,0 1-55 0 0,-1-4 14 0 0,-1-1 0 0 0,-1 1 0 0 0,1 0 0 0 0,-1 0 0 0 0,0 0 0 0 0,0 0 0 0 0,0 0-14 0 0,3 18 26 0 0,-2-16-24 0 0,-1 0-1 0 0,0 1 0 0 0,0-1 1 0 0,0 0-1 0 0,-1 1 0 0 0,0-1 1 0 0,-1 1-1 0 0,0 3-1 0 0,1-5 17 0 0,0-1-1 0 0,0 1 0 0 0,0-1 1 0 0,2 5-17 0 0,-1-5 26 0 0,-1 1 0 0 0,1 0 1 0 0,-1-1-1 0 0,-1 6-26 0 0,3 25 126 0 0,-1-11 166 0 0,4-3-8 0 0,0-1 715 0 0,-8-26-770 0 0,0-4-59 0 0,4 7-137 0 0,-1 1 1 0 0,1-1 0 0 0,-1 0-1 0 0,1 0 1 0 0,0 1-1 0 0,0-1 1 0 0,0 1 0 0 0,0-1-1 0 0,0 1 1 0 0,1-2-34 0 0,7-12 14 0 0,0-8 6 0 0,-4 10-44 0 0,1-1 0 0 0,0 1 0 0 0,0 0 0 0 0,2 1 0 0 0,-1-1 0 0 0,2 2 0 0 0,4-7 24 0 0,-11 15 28 0 0,-1 2-20 0 0,0 0 1 0 0,0-1-1 0 0,0 1 0 0 0,1 0 1 0 0,-1 0-1 0 0,0 0 1 0 0,0 0-1 0 0,1 1 1 0 0,-1-1-1 0 0,0 0 0 0 0,1 1 1 0 0,-1-1-1 0 0,1 0 1 0 0,0 1-9 0 0,0-1-55 0 0,0 0 0 0 0,0 1 0 0 0,0 0 0 0 0,0-1 1 0 0,0 1-1 0 0,0 0 0 0 0,0 0 0 0 0,2 0 55 0 0,-3 0 28 0 0,0 0-92 0 0,1 1 8 0 0,1 3 49 0 0,0-1 0 0 0,0 1 0 0 0,0 0-1 0 0,-1 0 1 0 0,0 0 0 0 0,1 0 0 0 0,-1 0 0 0 0,-1 1-1 0 0,1-1 1 0 0,-1 1 0 0 0,1-1 0 0 0,-1 1 0 0 0,-1 0-1 0 0,1 3 8 0 0,1 7 47 0 0,-1-1-1 0 0,-1 1 0 0 0,-1-1 0 0 0,0 7-46 0 0,-1-6 238 0 0,-2 26-160 0 0,4-41-83 0 0,0 1 1 0 0,1-1-1 0 0,-1 1 0 0 0,0-1 1 0 0,0 1-1 0 0,0-1 0 0 0,1 1 0 0 0,-1-1 1 0 0,0 0-1 0 0,1 1 0 0 0,-1-1 1 0 0,0 1-1 0 0,1-1 0 0 0,-1 0 1 0 0,0 1-1 0 0,1-1 0 0 0,-1 0 1 0 0,1 1-1 0 0,-1-1 0 0 0,1 0 0 0 0,-1 0 1 0 0,0 1-1 0 0,1-1 0 0 0,-1 0 1 0 0,1 0-1 0 0,-1 0 0 0 0,1 0 5 0 0,14 2-682 0 0,-13-3 512 0 0,0 1 0 0 0,0-1 0 0 0,0 0 0 0 0,0 0-1 0 0,0 1 1 0 0,-1-1 0 0 0,1-1 0 0 0,0 1 0 0 0,-1 0 0 0 0,1 0 0 0 0,-1-1 0 0 0,1 1 0 0 0,-1-1 0 0 0,1 1 0 0 0,-1-1 0 0 0,0 0 170 0 0,19-32-5248 0 0,-7 12 1508 0 0,-10 15 3103 0 0,0 1 1 0 0,0-1 0 0 0,0 1 0 0 0,-1-1-1 0 0,1-2 637 0 0,5-15-13 0 0,-7 22 899 0 0,-1 2 329 0 0,0 0 69 0 0,0 0-28 0 0,0 0-186 0 0,0 0-81 0 0,0 0-18 0 0,0 0-71 0 0,-11 20 1089 0 0,9-16-1897 0 0,1 0-1 0 0,-1-1 1 0 0,1 1 0 0 0,0 0-1 0 0,0 0 1 0 0,0 0 0 0 0,1 0 0 0 0,0 0-1 0 0,-1 0 1 0 0,1 0 0 0 0,1 0-1 0 0,-1 0 1 0 0,1 0 0 0 0,0 3-92 0 0,0-1 23 0 0,1-1 0 0 0,-1 1 0 0 0,1-1 0 0 0,0 0 0 0 0,0 0-1 0 0,1 0 1 0 0,0 0 0 0 0,0 0 0 0 0,0 0 0 0 0,2 2-23 0 0,-3-6 16 0 0,-1 1 0 0 0,0-1-1 0 0,1 0 1 0 0,-1 0 0 0 0,1 0-1 0 0,-1 0 1 0 0,1 0 0 0 0,0 0 0 0 0,-1-1-1 0 0,1 1 1 0 0,0 0 0 0 0,0-1 0 0 0,-1 1-1 0 0,1-1 1 0 0,0 0 0 0 0,0 0-1 0 0,0 0 1 0 0,-1 0 0 0 0,2 0-16 0 0,1-1 22 0 0,-1-1 0 0 0,0 0 1 0 0,0 0-1 0 0,0 0 0 0 0,0-1 1 0 0,0 1-1 0 0,0-1 0 0 0,-1 0 1 0 0,1 1-1 0 0,-1-1 0 0 0,0 0 1 0 0,0-1-1 0 0,0 1 0 0 0,0 0 1 0 0,0 0-1 0 0,-1-1 0 0 0,0 1 1 0 0,1-1-1 0 0,-1 0 0 0 0,0 1 1 0 0,-1-1-1 0 0,1 0 0 0 0,-1 1 1 0 0,0-1-1 0 0,1 0 0 0 0,-2 0 0 0 0,1-3-22 0 0,-2-6 64 0 0,2 10-52 0 0,-1 0-1 0 0,1-1 0 0 0,-1 1 0 0 0,1 0 0 0 0,-1 0 1 0 0,0-1-1 0 0,0 1 0 0 0,-1 0 0 0 0,1 0 0 0 0,-2-2-11 0 0,-6-13 245 0 0,8 16-127 0 0,0 0-1 0 0,1 0 1 0 0,-1 0-1 0 0,0 0 1 0 0,0 1-1 0 0,0-1 1 0 0,-1 0-1 0 0,1 1 1 0 0,0-1-1 0 0,-1 0 1 0 0,0 0-118 0 0,0 1-50 0 0,1-1 0 0 0,-1 1 0 0 0,1 0 0 0 0,-1 0-1 0 0,1 0 1 0 0,-1 0 0 0 0,0 1 0 0 0,1-1 0 0 0,-1 0 0 0 0,0 1 0 0 0,0-1 0 0 0,0 1 0 0 0,1 0 0 0 0,-2-1 50 0 0,2 1-99 0 0,-1 0-1 0 0,1 1 1 0 0,0-1-1 0 0,0 0 1 0 0,0 0 0 0 0,0 1-1 0 0,0-1 1 0 0,-1 1 0 0 0,1-1-1 0 0,0 1 1 0 0,0-1 0 0 0,0 1-1 0 0,0 0 1 0 0,1-1 0 0 0,-1 1-1 0 0,0 0 1 0 0,0 0 0 0 0,0 0-1 0 0,1 0 1 0 0,-1 0 0 0 0,0 0-1 0 0,1 0 1 0 0,-1 0 0 0 0,0 0-1 0 0,1 0 1 0 0,0 0 99 0 0,-4 6-3843 0 0,2-3-1199 0 0</inkml:trace>
  <inkml:trace contextRef="#ctx0" brushRef="#br0" timeOffset="1739.411">2117 296 2304 0 0,'6'-2'6410'0'0,"2"0"-2740"0"0,-13 3-3484 0 0,4 0 10 0 0,1-1-10 0 0,0 0-16 0 0,0 0-54 0 0,0 0-20 0 0,0 0-6 0 0,0 0-6 0 0,0 0-16 0 0,0 0-64 0 0,0 0 0 0 0,0 0 0 0 0,0 0 0 0 0,0 0 0 0 0,0 0 0 0 0,0 0 0 0 0,0 0 0 0 0,0 0 0 0 0,1 0 1 0 0,-1 0-1 0 0,0 0 0 0 0,0 1 0 0 0,0-1 0 0 0,0 0 0 0 0,0 0 0 0 0,1 0 0 0 0,-1 0 0 0 0,0 0 0 0 0,0 0 0 0 0,0 0 1 0 0,0 0-1 0 0,0 0 0 0 0,0 0 0 0 0,1 0 0 0 0,-1-1 0 0 0,0 1 0 0 0,0 0 0 0 0,0 0 0 0 0,0 0 0 0 0,0 0 1 0 0,0 0-1 0 0,1 0 0 0 0,-1 0 0 0 0,0 0 0 0 0,0 0 0 0 0,0 0 0 0 0,0 0 0 0 0,0 0 0 0 0,0-1 0 0 0,0 1 1 0 0,0 0-1 0 0,0 0-4 0 0,1-1 97 0 0,-6 5-54 0 0,7-5 32 0 0,-1 1 1 0 0,1 0-1 0 0,0 0 1 0 0,0 1-1 0 0,0-1 1 0 0,-1 0-1 0 0,1 1 1 0 0,0-1-1 0 0,0 1 1 0 0,-1-1-1 0 0,1 1 1 0 0,0 0-1 0 0,-1 0 1 0 0,1 0-1 0 0,0 0 1 0 0,0 0-76 0 0,-2-1 2 0 0,0 1 0 0 0,0-1 0 0 0,1 0 0 0 0,-1 0 0 0 0,0 0 1 0 0,0 0-1 0 0,0 0 0 0 0,0 0 0 0 0,0 1 0 0 0,0-1 0 0 0,0 0 1 0 0,0 0-1 0 0,0 0 0 0 0,1 0 0 0 0,-1 0 0 0 0,0 1 0 0 0,0-1 1 0 0,0 0-1 0 0,0 0 0 0 0,0 0 0 0 0,0 0 0 0 0,0 0 1 0 0,0 1-1 0 0,0-1 0 0 0,0 0 0 0 0,0 0 0 0 0,0 0 0 0 0,0 0 1 0 0,0 1-1 0 0,0-1 0 0 0,-1 0 0 0 0,1 0 0 0 0,0 0 0 0 0,0 0 1 0 0,0 0-1 0 0,0 1-2 0 0,0-1 2 0 0,0 0 1 0 0,0 0-1 0 0,0 0 1 0 0,0 0 0 0 0,0 0-1 0 0,0 0 1 0 0,0 1-1 0 0,0-1 1 0 0,0 0 0 0 0,0 0-1 0 0,0 0 1 0 0,0 0-1 0 0,0 0 1 0 0,0 1-1 0 0,0-1 1 0 0,0 0 0 0 0,0 0-1 0 0,0 0 1 0 0,0 0-1 0 0,0 0 1 0 0,0 1 0 0 0,0-1-1 0 0,0 0 1 0 0,0 0-1 0 0,0 0 1 0 0,0 0-1 0 0,0 0 1 0 0,0 0 0 0 0,0 1-1 0 0,0-1 1 0 0,0 0-1 0 0,1 0 1 0 0,-1 0-1 0 0,0 0 1 0 0,0 0 0 0 0,0 0-1 0 0,0 0 1 0 0,0 0-1 0 0,0 0 1 0 0,1 0 0 0 0,-1 1-3 0 0,0-1 20 0 0,1 1 0 0 0,0-1 1 0 0,-1 1-1 0 0,1 0 0 0 0,0-1 1 0 0,-1 1-1 0 0,1 0 1 0 0,-1 0-1 0 0,1-1 0 0 0,-1 1 1 0 0,1 0-1 0 0,-1 0 0 0 0,0 0 1 0 0,0-1-1 0 0,1 1 1 0 0,-1 0-1 0 0,0 0 0 0 0,0 0 1 0 0,0 0-1 0 0,0 0 0 0 0,0 0 1 0 0,0 0-21 0 0,0 1 15 0 0,0 0 0 0 0,1 0 1 0 0,-1-1-1 0 0,0 1 0 0 0,1 0 0 0 0,-1 0 1 0 0,1-1-1 0 0,-1 1 0 0 0,1-1 0 0 0,0 1 1 0 0,0 0-16 0 0,0 0 10 0 0,0 1 0 0 0,0 0 0 0 0,0 0 1 0 0,0 0-1 0 0,0 0 0 0 0,0 0 1 0 0,-1 0-1 0 0,0 0 0 0 0,1 0 1 0 0,-1 0-1 0 0,0 0 0 0 0,-1 3-10 0 0,1-3 10 0 0,0 1 0 0 0,0-1 0 0 0,0 1 0 0 0,0-1 0 0 0,1 0 0 0 0,-1 1 0 0 0,1-1 0 0 0,0 0 0 0 0,0 1 1 0 0,0-1-11 0 0,0-2-1 0 0,-1 0 0 0 0,0-1 0 0 0,0 1 0 0 0,0 0 0 0 0,0-1 0 0 0,1 1 1 0 0,-1 0-1 0 0,0-1 0 0 0,0 1 0 0 0,0 0 0 0 0,0-1 0 0 0,-1 1 1 0 0,1 0-1 0 0,0-1 0 0 0,0 1 0 0 0,0-1 0 0 0,0 1 0 0 0,-1 0 1 0 0,1-1-1 0 0,0 1 0 0 0,-1-1 0 0 0,1 1 0 0 0,0 0 0 0 0,-1-1 1 0 0,1 1-1 0 0,-1-1 1 0 0,1 1 7 0 0,-1-1 1 0 0,1 1 0 0 0,0-1-1 0 0,-1 1 1 0 0,1-1-1 0 0,0 1 1 0 0,-1 0 0 0 0,1-1-1 0 0,0 1 1 0 0,0-1-1 0 0,-1 1 1 0 0,1 0 0 0 0,0-1-1 0 0,0 1 1 0 0,0 0-1 0 0,0-1 1 0 0,0 1 0 0 0,0 0-1 0 0,0-1 1 0 0,0 1-1 0 0,0 0 1 0 0,0-1 0 0 0,1 1-1 0 0,-1 0 1 0 0,0-1-1 0 0,0 1-6 0 0,1 0 24 0 0,-1 0 0 0 0,1 0 0 0 0,0-1 0 0 0,-1 1 0 0 0,0 0 0 0 0,1 0 0 0 0,-1 0-1 0 0,0 0 1 0 0,1 0 0 0 0,-1 0 0 0 0,0 0 0 0 0,0 0 0 0 0,0 0 0 0 0,0 0 0 0 0,0 0 0 0 0,0 0 0 0 0,0 0 0 0 0,0 0 0 0 0,0 0 0 0 0,0 0 0 0 0,0 0 0 0 0,-1 0 0 0 0,1 0 0 0 0,-1 0-25 0 0,7 6 359 0 0,-9-6-298 0 0,2 1-2 0 0,8 8 525 0 0,-7-9-664 0 0,0-1 32 0 0,0 0 96 0 0,0 0 24 0 0,0 0 20 0 0,0 0-16 0 0,0 0-11 0 0,0 1-11 0 0,-2 3-33 0 0,1-3 22 0 0,0 1-33 0 0,4-2-10 0 0,-2 0 0 0 0,6 0 0 0 0,-1 0 0 0 0,0 3 11 0 0,-9-2 48 0 0,3-1-60 0 0,0 0-1 0 0,0 0 1 0 0,0 0 0 0 0,0-1-1 0 0,-1 1 1 0 0,1 0 0 0 0,0 0-1 0 0,0 0 1 0 0,0 0-1 0 0,0 0 1 0 0,0 0 0 0 0,0-1-1 0 0,0 1 1 0 0,0 0 0 0 0,0 0-1 0 0,0 0 1 0 0,0 0 0 0 0,-1 0-1 0 0,1-1 1 0 0,0 1-1 0 0,0 0 1 0 0,0 0 0 0 0,0 0-1 0 0,0 0 1 0 0,0 0 0 0 0,0-1-1 0 0,0 1 1 0 0,0 0 0 0 0,1 0-1 0 0,-1 0 1 0 0,0 0-1 0 0,0 0 1 0 0,0-1 0 0 0,0 1-1 0 0,0 0 1 0 0,0 0 0 0 0,0 0-1 0 0,0 0 1 0 0,0 0 0 0 0,0 0-1 0 0,0-1 1 0 0,0 1-1 0 0,1 0 1 0 0,-1 0 0 0 0,0 0-1 0 0,0 0 1 0 0,0 0 0 0 0,0 0-1 0 0,0 0 1 0 0,0 0 0 0 0,1 0-1 0 0,-1 0 1 0 0,0 0 1 0 0,6-6 10 0 0,3-4-33 0 0,-8 6-22 0 0,-2 1 49 0 0,3-2-4 0 0,-3 1 11 0 0,3-1 32 0 0,2-1-33 0 0,1-6-17 0 0,-2-4-62 0 0,13-19-159 0 0,-10 16 43 0 0,-6 17 186 0 0,1 0-1 0 0,-1 0 1 0 0,1 0 0 0 0,0 0-1 0 0,0 0 1 0 0,0 0-1 0 0,0 0 1 0 0,0 0-1 0 0,0 0 1 0 0,0 0-1 0 0,1 1 1 0 0,-1-1-1 0 0,1 0 1 0 0,-1 1-1 0 0,1-1 1 0 0,-1 1-1 0 0,2-1 0 0 0,-3 1-4 0 0,3-1 11 0 0,10 0-74 0 0,-11 2 71 0 0,6 2 6 0 0,4 12 102 0 0,-10-12-111 0 0,-1 0 0 0 0,0 0 1 0 0,0 1-1 0 0,0-1 0 0 0,0 0 1 0 0,0 1-1 0 0,0-1 0 0 0,0 3-1 0 0,1 6 0 0 0,0-8 2 0 0,0 1 0 0 0,-1-1-1 0 0,1 0 1 0 0,0 0-1 0 0,0 0 1 0 0,1 0-1 0 0,2 2-1 0 0,-3 1 58 0 0,3 11-63 0 0,-5-12 5 0 0,1 0 0 0 0,11 14 0 0 0,-11-19 0 0 0,-1 1 0 0 0,1 0 0 0 0,-1-1 0 0 0,1 1 0 0 0,-1-1 0 0 0,1 1 0 0 0,-1 0 0 0 0,0-1 0 0 0,1 1 0 0 0,-1 0 0 0 0,0-1 0 0 0,0 1 0 0 0,1 0 0 0 0,-1 0 0 0 0,0-1 0 0 0,0 1 0 0 0,0 0-1 0 0,0 0 1 0 0,0-1 0 0 0,0 1 0 0 0,0 0 0 0 0,0 0 0 0 0,0-1 0 0 0,0 1 0 0 0,0 0 0 0 0,0 8-239 0 0,1-7 227 0 0,1 17 262 0 0,-2-17-181 0 0,0-2 19 0 0,0 0-19 0 0,0 0-3 0 0,-1-1-55 0 0,0 1 0 0 0,1-1 0 0 0,-1 0 0 0 0,0 0 0 0 0,1 0-1 0 0,-1 0 1 0 0,1 0 0 0 0,-1 1 0 0 0,1-1 0 0 0,-1 0 0 0 0,1 0 0 0 0,-1 0 0 0 0,1 0 0 0 0,0-1-11 0 0,2-17 64 0 0,-2 17-61 0 0,0 0 1 0 0,1 0-1 0 0,-1 0 0 0 0,0 0 0 0 0,0 0 1 0 0,1 0-1 0 0,0 0 0 0 0,-1 1 0 0 0,1-1 0 0 0,0 0 1 0 0,0 0-1 0 0,-1 1 0 0 0,1-1 0 0 0,1 0 1 0 0,-1 1-1 0 0,0-1 0 0 0,1-1-3 0 0,0 1 0 0 0,0 0 0 0 0,-1 0-1 0 0,1-1 1 0 0,-1 1 0 0 0,1-1 0 0 0,-1 1-1 0 0,0-1 1 0 0,0 1 1 0 0,-1 0-1 0 0,1 0 0 0 0,0 0 0 0 0,1 0 0 0 0,-1 0 0 0 0,0 0 0 0 0,0 0 0 0 0,1 0 0 0 0,-1 1 1 0 0,1-1-1 0 0,-1 1 0 0 0,1-1 0 0 0,1 0 0 0 0,13-13-94 0 0,-14 13 74 0 0,14-9-30 0 0,-13 11 28 0 0,0 0 1 0 0,0 1 0 0 0,0-1-1 0 0,0 1 1 0 0,0 0 0 0 0,2 1 21 0 0,-4-1-5 0 0,1-1 0 0 0,-1 1 0 0 0,0 0 0 0 0,0 0 0 0 0,0 0 0 0 0,0 0 1 0 0,0 0-1 0 0,0 0 0 0 0,0 0 0 0 0,0 0 0 0 0,0 0 0 0 0,0 0 0 0 0,-1 0 0 0 0,1 0 0 0 0,0 1 1 0 0,-1-1-1 0 0,1 0 0 0 0,-1 1 0 0 0,1-1 0 0 0,-1 0 0 0 0,0 1 0 0 0,0-1 0 0 0,1 1 0 0 0,-1 0 5 0 0,0 60-2027 0 0,2-57 989 0 0,6 9-8 0 0</inkml:trace>
  <inkml:trace contextRef="#ctx0" brushRef="#br0" timeOffset="2088.337">2692 314 10968 0 0,'-2'0'64'0'0,"0"0"0"0"0,0 0 0 0 0,0 0 0 0 0,-1 1 0 0 0,1-1 0 0 0,0 1 0 0 0,0 0 0 0 0,0-1 0 0 0,0 1 0 0 0,0 0 0 0 0,0 0 0 0 0,0 1 0 0 0,0-1 0 0 0,1 0-1 0 0,-1 0 1 0 0,0 1 0 0 0,1-1 0 0 0,-1 1-64 0 0,-1 1 8 0 0,1 0 0 0 0,-1 1 0 0 0,1-1 0 0 0,0 0 0 0 0,1 1 0 0 0,-1-1 0 0 0,0 1-1 0 0,1-1 1 0 0,-1 4-8 0 0,1-4 12 0 0,0-1-1 0 0,0 1 0 0 0,0-1 0 0 0,-1 1 1 0 0,1-1-1 0 0,-1 0 0 0 0,1 1 1 0 0,-1-1-12 0 0,0 0 28 0 0,0 0 1 0 0,1 0 0 0 0,-1 1-1 0 0,1-1 1 0 0,0 0-1 0 0,0 1 1 0 0,0-1 0 0 0,0 1-1 0 0,0-1-28 0 0,-1 3 100 0 0,0 0-1 0 0,0 0 0 0 0,0 0 1 0 0,0 0-1 0 0,-2 0-99 0 0,1 0 127 0 0,0 0 0 0 0,1 0 0 0 0,0 1 1 0 0,-2 3-128 0 0,3-6 48 0 0,0 0 1 0 0,0-1-1 0 0,0 1 0 0 0,0-1 1 0 0,0 1-1 0 0,-1-1 1 0 0,1 0-1 0 0,-1 1 1 0 0,-1 0-49 0 0,-2 4 46 0 0,5-7-44 0 0,0 1 0 0 0,0-1-1 0 0,0 0 1 0 0,-1 1 0 0 0,1-1 0 0 0,0 0-1 0 0,0 1 1 0 0,0-1 0 0 0,0 0-1 0 0,0 1 1 0 0,0-1 0 0 0,0 0 0 0 0,0 1-1 0 0,0-1 1 0 0,0 0 0 0 0,1 1-1 0 0,-1-1 1 0 0,0 0 0 0 0,0 1 0 0 0,0-1-1 0 0,0 0 1 0 0,0 1 0 0 0,1-1-1 0 0,-1 0 1 0 0,0 1 0 0 0,0-1 0 0 0,0 0-1 0 0,1 1-1 0 0,11 10 90 0 0,-8-8-22 0 0,0-1 1 0 0,0 1 0 0 0,0-1-1 0 0,0 0 1 0 0,0 0 0 0 0,2 0-69 0 0,0 0 47 0 0,-1-1 1 0 0,1 0 0 0 0,0-1 0 0 0,-1 1 0 0 0,1-1-1 0 0,0 0 1 0 0,-1 0 0 0 0,1-1 0 0 0,2 0-48 0 0,1-1 25 0 0,0-1 0 0 0,0 0 0 0 0,0 0 0 0 0,0-1 1 0 0,1-1-26 0 0,-4 2 44 0 0,1 0 0 0 0,-1 0 1 0 0,0-1-1 0 0,0 0 1 0 0,-1 0-1 0 0,1-1 0 0 0,-1 1 1 0 0,0-1-1 0 0,0 0 1 0 0,2-4-45 0 0,-4 5 16 0 0,0-1 1 0 0,0 0 0 0 0,0 0 0 0 0,-1 0 0 0 0,0-1-1 0 0,0 1 1 0 0,0-1 0 0 0,-1 1 0 0 0,1-1 0 0 0,-1-3-17 0 0,-1 7 32 0 0,0 0 0 0 0,0 1 0 0 0,0-1 0 0 0,0 0 1 0 0,0 1-1 0 0,0-1 0 0 0,0 1 0 0 0,-1-1 1 0 0,1 0-1 0 0,-1 1 0 0 0,1-1 0 0 0,-1 1 0 0 0,0-1 1 0 0,1 1-1 0 0,-1-1 0 0 0,0 1 0 0 0,0 0 1 0 0,0-1-1 0 0,0 1 0 0 0,0 0 0 0 0,-1 0 1 0 0,1 0-1 0 0,0 0 0 0 0,0 0 0 0 0,-1 0 0 0 0,1 0 1 0 0,-1 0-33 0 0,0 0 34 0 0,0 0 1 0 0,1 0 0 0 0,-1 0-1 0 0,0 0 1 0 0,0 0-1 0 0,0 0 1 0 0,0 1 0 0 0,0-1-1 0 0,-1 1 1 0 0,1-1-1 0 0,0 1 1 0 0,0 0 0 0 0,0 0-1 0 0,0 0 1 0 0,0 0 0 0 0,-1 1-1 0 0,1-1 1 0 0,0 0-1 0 0,-2 1-34 0 0,-65 31-294 0 0,67-32 154 0 0,0 1 0 0 0,1 0 1 0 0,-1-1-1 0 0,1 1 1 0 0,-1 0-1 0 0,1 0 0 0 0,-1 0 1 0 0,1 0-1 0 0,0 1 0 0 0,0-1 1 0 0,-1 0-1 0 0,1 1 140 0 0,-3 4-5533 0 0</inkml:trace>
  <inkml:trace contextRef="#ctx0" brushRef="#br0" timeOffset="3024.975">2943 296 5064 0 0,'-7'1'450'0'0,"-21"12"59"0"0,26-12-103 0 0,-1 1-1 0 0,1 0 1 0 0,0 0-1 0 0,-1-1 0 0 0,1 1 1 0 0,0 1-1 0 0,0-1 1 0 0,1 0-1 0 0,-1 0 1 0 0,0 1-1 0 0,1-1 1 0 0,-1 1-1 0 0,1-1 1 0 0,-1 3-406 0 0,-7 16 1181 0 0,7-16-911 0 0,-1 0 0 0 0,1 0 0 0 0,0 0 0 0 0,1 1 1 0 0,-2 4-271 0 0,2-4 196 0 0,0 0 1 0 0,1 0-1 0 0,0-1 1 0 0,0 1-1 0 0,0 0 1 0 0,1 0 0 0 0,0 4-197 0 0,-1 1 270 0 0,0-10-270 0 0,-1-1 0 0 0,1 1 0 0 0,0 0 0 0 0,0 0-1 0 0,0 0 1 0 0,0 0 0 0 0,0-1 0 0 0,0 1 0 0 0,0 0 0 0 0,0 0-1 0 0,1 0 1 0 0,-1-1 0 0 0,0 1 0 0 0,0 0 0 0 0,1 0 0 0 0,-1 0 0 0 0,2 2 13 0 0,-1 0 1 0 0,1 0 0 0 0,0 0 0 0 0,0 0 0 0 0,0 0 0 0 0,1 0-1 0 0,-1-1 1 0 0,0 1 0 0 0,1-1 0 0 0,0 0 0 0 0,0 1 0 0 0,0-1 0 0 0,0 0-14 0 0,-2-2 10 0 0,0 0 0 0 0,0 0 0 0 0,-1 1 0 0 0,1-1 1 0 0,0 0-1 0 0,0 0 0 0 0,0 0 0 0 0,0 0 1 0 0,0 0-1 0 0,0 0 0 0 0,0 0 0 0 0,0-1 1 0 0,0 1-1 0 0,0 0-10 0 0,-1 0 1 0 0,1 0 0 0 0,0-1 0 0 0,0 1 1 0 0,0 0-1 0 0,1 0 0 0 0,-1 0 1 0 0,0-1-1 0 0,0 1 0 0 0,-1 0 1 0 0,1-1-1 0 0,0 1 0 0 0,0-1 1 0 0,0 0-1 0 0,0 1 1 0 0,0-1-1 0 0,0 1 0 0 0,-1-1 1 0 0,1 0-1 0 0,0 0 0 0 0,0 0 1 0 0,-1 0-2 0 0,3-2 37 0 0,1-1-9 0 0,-1 0 1 0 0,1 0 0 0 0,-1 0 0 0 0,0 0 0 0 0,0-1 0 0 0,0 1 0 0 0,-1-1 0 0 0,0 0 0 0 0,0 0 0 0 0,0-1-29 0 0,5-9 78 0 0,-4 7-62 0 0,-1 0-1 0 0,0-1 0 0 0,0 1 0 0 0,-1-1 0 0 0,0 1 0 0 0,0-1-15 0 0,-1-11 55 0 0,-1 16-46 0 0,1 1 0 0 0,0-1 0 0 0,0 0 0 0 0,0 0 0 0 0,1 0 0 0 0,-1 0-1 0 0,1-1-8 0 0,1 1-12 0 0,0 2-46 0 0,0-1-8 0 0,-2 2 2 0 0,0 1 23 0 0,1 1 94 0 0,2 4 39 0 0,-1 1 4 0 0,-2-4 0 0 0,1-2-66 0 0,-1 0-1 0 0,0 0 0 0 0,1 0 0 0 0,-1 0 0 0 0,0 0 0 0 0,0 1 0 0 0,1-1 1 0 0,-1 0-1 0 0,0 0 0 0 0,0 0 0 0 0,1 1 0 0 0,-1-1 0 0 0,0 0 0 0 0,0 0 1 0 0,0 1-1 0 0,0-1 0 0 0,1 0 0 0 0,-1 0 0 0 0,0 1 0 0 0,0-1 0 0 0,0 0 1 0 0,0 1-1 0 0,0-1 0 0 0,0 0 0 0 0,0 1 0 0 0,0-1 0 0 0,0 0 0 0 0,0 0 1 0 0,0 1-1 0 0,0-1 0 0 0,0 0 0 0 0,0 1 0 0 0,0-1 0 0 0,0 0 0 0 0,0 1 1 0 0,0-1-1 0 0,0 0 0 0 0,0 1 0 0 0,0-1 0 0 0,0 0 0 0 0,-1 0 0 0 0,1 1 1 0 0,0-1-1 0 0,0 0 0 0 0,0 0 0 0 0,-1 1 0 0 0,1-1 0 0 0,0 0 0 0 0,0 0 1 0 0,-1 0-1 0 0,1 1 0 0 0,0-1 0 0 0,0 0 0 0 0,-1 0 0 0 0,1 0 0 0 0,0 0-29 0 0,-4 2 0 0 0,-1 1 0 0 0,1-4 11 0 0,3 0 32 0 0,1-1-33 0 0,0 0-10 0 0,-2 1 0 0 0,-1 1-12 0 0,-1-3-1744 0 0,4 3-4299 0 0</inkml:trace>
  <inkml:trace contextRef="#ctx0" brushRef="#br0" timeOffset="4276.761">2968 324 3224 0 0,'0'0'344'0'0,"0"0"236"0"0,0 0 105 0 0,0 0 19 0 0,0 0-64 0 0,0 0-295 0 0,0 0-126 0 0,0 0-26 0 0,0 0-15 0 0,0 0-36 0 0,0 0-12 0 0,0 0-2 0 0,0 0 22 0 0,0 0 96 0 0,0 0 39 0 0,4 7 316 0 0,-3 0-410 0 0,-1-6-126 0 0,0 1 0 0 0,1-1 0 0 0,-1 0 0 0 0,0 1 0 0 0,1-1 0 0 0,-1 1 0 0 0,1-1 0 0 0,-1 0 0 0 0,1 1 1 0 0,0-1-1 0 0,0 0 0 0 0,0 1 0 0 0,0-1 0 0 0,0 0-65 0 0,7 10 937 0 0,-7-9-819 0 0,0-1 0 0 0,0 1-1 0 0,0-1 1 0 0,0 0 0 0 0,0 1 0 0 0,0-1 0 0 0,0 0 0 0 0,0 0 0 0 0,1 1 0 0 0,0 0-118 0 0,0-1 66 0 0,0 0 1 0 0,-1 1 0 0 0,1 0 0 0 0,0-1 0 0 0,-1 1 0 0 0,0 0 0 0 0,0 0-1 0 0,1 0-66 0 0,10 13 518 0 0,1-1-356 0 0,0 0 0 0 0,-2 0 1 0 0,1 1-1 0 0,-2 1 1 0 0,0 0-163 0 0,-1 0-23 0 0,0 0 0 0 0,0 5 23 0 0,8 15-14 0 0,-13-28 65 0 0,-1-1 0 0 0,-1 1 1 0 0,1 0-1 0 0,-1 0 0 0 0,-1 0 1 0 0,0 0-1 0 0,0 0 1 0 0,0 0-1 0 0,-1 4-51 0 0,1 9 90 0 0,-2 5 291 0 0,0-22-232 0 0,1 1 1 0 0,-1-1-1 0 0,1 1 0 0 0,0-1 1 0 0,1 3-150 0 0,-1-4 68 0 0,0 1 1 0 0,0-1 0 0 0,-1 1 0 0 0,1-1 0 0 0,-1 1 0 0 0,0-1 0 0 0,0 1 0 0 0,-1 2-69 0 0,-4 19 171 0 0,5-22-123 0 0,1 0-1 0 0,-1 1 1 0 0,0-1-1 0 0,0 0 1 0 0,-1 0-1 0 0,1 0 1 0 0,-1-1-1 0 0,1 1 1 0 0,-1 0-48 0 0,-9 17 425 0 0,9-15-226 0 0,2-4-97 0 0,0 0-1 0 0,-1 1 1 0 0,1-1-1 0 0,-1 0 1 0 0,0 0-1 0 0,1 1 0 0 0,-1-1 1 0 0,0 0-1 0 0,0 0 1 0 0,0 0-1 0 0,0 0 1 0 0,0 0-1 0 0,0 0 1 0 0,0 0-1 0 0,0 0 1 0 0,0-1-1 0 0,0 1 1 0 0,-2 1-102 0 0,-44 29-219 0 0,38-25 137 0 0,0-1 1 0 0,0 0-1 0 0,0-1 1 0 0,-3 1 81 0 0,7-3 31 0 0,0-1 0 0 0,0 0 1 0 0,0 0-1 0 0,0 0 1 0 0,0-1-1 0 0,0 1 0 0 0,0-1 1 0 0,0 0-1 0 0,-4-1-31 0 0,4 0 30 0 0,-1 0 0 0 0,1 0-1 0 0,-1 0 1 0 0,1 0 0 0 0,-1-1-30 0 0,4 1-7 0 0,1 0-1 0 0,-1 0 1 0 0,1 1 0 0 0,-1-1 0 0 0,1 0-1 0 0,-1 0 1 0 0,1 0 0 0 0,-1-1-1 0 0,1 1 1 0 0,0 0 0 0 0,0 0 0 0 0,0-1-1 0 0,0 1 1 0 0,0-1 0 0 0,0 1 0 0 0,0-1-1 0 0,0 1 1 0 0,1-1 0 0 0,-1 0 7 0 0,-7-21-1754 0 0,3 7-4409 0 0</inkml:trace>
  <inkml:trace contextRef="#ctx0" brushRef="#br0" timeOffset="5121.032">3206 511 4144 0 0,'0'0'319'0'0,"10"-9"1871"0"0,-1 5-1475 0 0,1-1 0 0 0,-1-1 0 0 0,0 0 1 0 0,-1 0-1 0 0,1-1 0 0 0,-1 0 0 0 0,7-8-715 0 0,-4 4 738 0 0,-8 8-634 0 0,-1 0 0 0 0,0 0 0 0 0,0 0 0 0 0,0 0 1 0 0,0 0-1 0 0,-1-1 0 0 0,0 1 0 0 0,1-1 0 0 0,-1 1 0 0 0,0-1 0 0 0,-1 0 0 0 0,1 1 0 0 0,0-1 0 0 0,-1 0 1 0 0,0 1-1 0 0,0-1 0 0 0,0 0 0 0 0,-1 1 0 0 0,1-1 0 0 0,-1 0 0 0 0,0 1 0 0 0,0-1 0 0 0,0 1 1 0 0,-1-4-105 0 0,1 6 47 0 0,0 0 0 0 0,0 0 0 0 0,0 0 0 0 0,1 0 1 0 0,-1 0-1 0 0,0 0 0 0 0,0 0 0 0 0,-1 0 0 0 0,1 1 1 0 0,0-1-1 0 0,0 0 0 0 0,0 1 0 0 0,0-1 0 0 0,-1 1 1 0 0,1-1-1 0 0,0 1 0 0 0,0-1 0 0 0,-1 1 0 0 0,1 0 1 0 0,0 0-1 0 0,-1 0 0 0 0,1-1 0 0 0,0 2 0 0 0,-1-1 1 0 0,1 0-1 0 0,-1 0 0 0 0,1 0 0 0 0,0 0 0 0 0,0 1 1 0 0,-1-1-1 0 0,1 1 0 0 0,0-1 0 0 0,0 1 0 0 0,-1-1 1 0 0,1 1-1 0 0,0 0 0 0 0,0 0 0 0 0,0-1 0 0 0,0 1 0 0 0,-1 1-47 0 0,-28 50 394 0 0,28-47-313 0 0,0 0-1 0 0,0 0 1 0 0,1 0 0 0 0,0 0 0 0 0,0 0-1 0 0,0 0 1 0 0,1 1 0 0 0,0-1-1 0 0,0 1-80 0 0,0 16-17 0 0,0-20 4 0 0,0 1 0 0 0,0 0 1 0 0,1 0-1 0 0,0 0 0 0 0,0-1 0 0 0,-1 1 0 0 0,2 0 0 0 0,-1-1 0 0 0,0 1 1 0 0,0-1-1 0 0,1 1 0 0 0,-1-1 0 0 0,1 1 13 0 0,25 26 227 0 0,-24-25-227 0 0,2-3-7 0 0,0 1-1 0 0,-1-1 0 0 0,1 1 1 0 0,0-1-1 0 0,0-1 0 0 0,0 1 1 0 0,1-1 7 0 0,-6 0 0 0 0,4 0 15 0 0,-1 0 0 0 0,1 0-1 0 0,-1 0 1 0 0,1-1 0 0 0,0 0 0 0 0,-1 0 0 0 0,1 0 0 0 0,-1 0 0 0 0,0 0 0 0 0,1-1 0 0 0,-1 1 0 0 0,0-1-1 0 0,0 0 1 0 0,0 0 0 0 0,0 0 0 0 0,0 0-15 0 0,5-5 45 0 0,0 0 0 0 0,0-1 0 0 0,-1 1 0 0 0,6-9-45 0 0,-8 8 6 0 0,0 0-1 0 0,-1 0 0 0 0,0-1 0 0 0,-1 0 0 0 0,0 0 0 0 0,0 0 1 0 0,0-2-6 0 0,2-6-82 0 0,-2 6 27 0 0,-3 7 30 0 0,1 0-1 0 0,0 1 0 0 0,1-1 1 0 0,-1 1-1 0 0,1-1 1 0 0,-1 1-1 0 0,1 0 0 0 0,0-1 1 0 0,1 0 25 0 0,10 18-107 0 0,-9-6-15 0 0,0 1 0 0 0,-1-1-1 0 0,2 8 123 0 0,7 18-86 0 0,-9-28 178 0 0,-2-1 0 0 0,1 1 0 0 0,0 0-1 0 0,-1 0 1 0 0,0 4-92 0 0,6 22 95 0 0,-3-6-95 0 0,-3-20 0 0 0,-1-6 5 0 0,-1 0-1 0 0,1 1 0 0 0,0-1 0 0 0,0 0 1 0 0,0 1-1 0 0,0-1 0 0 0,0 1 0 0 0,0-1 0 0 0,0 0 1 0 0,0 1-1 0 0,0-1 0 0 0,0 1 0 0 0,0-1 1 0 0,0 0-1 0 0,0 1 0 0 0,0-1 0 0 0,1 0 0 0 0,-1 1 1 0 0,0-1-1 0 0,0 1 0 0 0,0-1 0 0 0,0 0 0 0 0,1 1 1 0 0,-1-1-1 0 0,0 0 0 0 0,0 0 0 0 0,1 1 1 0 0,-1-1-1 0 0,0 0 0 0 0,1 1 0 0 0,-1-1 0 0 0,0 0 1 0 0,1 0-1 0 0,-1 0 0 0 0,0 0 0 0 0,1 1 1 0 0,-1-1-1 0 0,1 0 0 0 0,-1 0 0 0 0,0 0 0 0 0,1 0 1 0 0,-1 0-1 0 0,0 0 0 0 0,1 0 0 0 0,0 0-4 0 0,-1 0 7 0 0,0 0 0 0 0,1 1 0 0 0,-1-1 0 0 0,0 0 0 0 0,1 0 0 0 0,-1 0 0 0 0,0 0 0 0 0,1 0 0 0 0,-1 0 0 0 0,0 0 0 0 0,1 0 0 0 0,-1 0 0 0 0,0-1-1 0 0,1 1 1 0 0,-1 0 0 0 0,0 0 0 0 0,1 0 0 0 0,-1 0 0 0 0,0 0 0 0 0,1-1 0 0 0,-1 1 0 0 0,0 0 0 0 0,0 0 0 0 0,1 0 0 0 0,-1-1 0 0 0,0 1 0 0 0,0 0 0 0 0,1 0 0 0 0,-1-1-1 0 0,0 1 1 0 0,0 0 0 0 0,0 0 0 0 0,0-1 0 0 0,1 1 0 0 0,-1 0 0 0 0,0-1 0 0 0,0 1 0 0 0,0 0 0 0 0,0-1 0 0 0,0 1 0 0 0,0 0 0 0 0,0-1-7 0 0,-1-1 11 0 0,0 2-8 0 0,1 0-1 0 0,0 0 0 0 0,0-1 0 0 0,0 1 1 0 0,-1 0-1 0 0,1 0 0 0 0,0 0 0 0 0,0-1 1 0 0,0 1-1 0 0,-1 0 0 0 0,1 0 0 0 0,0-1 1 0 0,0 1-1 0 0,0 0 0 0 0,0 0 0 0 0,0-1 1 0 0,0 1-1 0 0,0 0 0 0 0,0-1 0 0 0,0 1 1 0 0,0 0-1 0 0,0 0 0 0 0,0-1 0 0 0,0 1 0 0 0,0 0 1 0 0,0-1-1 0 0,0 1 0 0 0,0 0 0 0 0,0 0 1 0 0,0-1-1 0 0,0 1 0 0 0,0 0 0 0 0,0-1 1 0 0,0 1-1 0 0,1 0 0 0 0,-1 0 0 0 0,0-1-2 0 0,3-2 6 0 0,-2 2 0 0 0,1-1 1 0 0,-1 1 0 0 0,0 0 0 0 0,0-1 0 0 0,0 0 0 0 0,1 1 0 0 0,-2-1 0 0 0,1 0 0 0 0,0 1 0 0 0,0-1 0 0 0,-1 0 0 0 0,1 0 0 0 0,0 0 0 0 0,-1 0 0 0 0,0 0-7 0 0,5-16 69 0 0,0 0 0 0 0,1 0 0 0 0,1-1-69 0 0,-4 13 5 0 0,0-2-42 0 0,-1 1-19 0 0,1 0 1 0 0,0 0-1 0 0,1 0 1 0 0,2-4 55 0 0,-4 8-22 0 0,0 1 1 0 0,0-1 0 0 0,1 1-1 0 0,-1-1 1 0 0,0 1-1 0 0,1 0 1 0 0,0 0 0 0 0,-1 0-1 0 0,1 0 1 0 0,0 0-1 0 0,0 1 1 0 0,0 0-1 0 0,2-1 22 0 0,-4 1-5 0 0,0 1 0 0 0,0 0 0 0 0,-1 0-1 0 0,1 0 1 0 0,0-1 0 0 0,0 1 0 0 0,0 0-1 0 0,0 0 1 0 0,0 0 0 0 0,0 1-1 0 0,0-1 1 0 0,-1 0 0 0 0,1 0 0 0 0,0 0-1 0 0,0 1 1 0 0,0-1 5 0 0,0 0-6 0 0,6 5-48 0 0,0 3 40 0 0,-1 0-1 0 0,1 1 0 0 0,-2 0 0 0 0,1 0 0 0 0,-1 0 0 0 0,0 0 1 0 0,1 5 14 0 0,1 8-12 0 0,0-1-1 0 0,3 22 13 0 0,-7-35-1190 0 0,-3-8-155 0 0</inkml:trace>
  <inkml:trace contextRef="#ctx0" brushRef="#br0" timeOffset="5535.28">3794 434 7832 0 0,'0'0'356'0'0,"0"0"-7"0"0,7 0 767 0 0,3 0-282 0 0,-1-2 0 0 0,1 1 0 0 0,-1-2 0 0 0,0 1 0 0 0,1-1 0 0 0,-2 0 0 0 0,1-1 0 0 0,4-2-834 0 0,-12 5 58 0 0,2 0 51 0 0,-1-1-1 0 0,0 0 0 0 0,1 1 0 0 0,-1-1 0 0 0,0 0 0 0 0,0-1 0 0 0,0 1 0 0 0,-1 0 0 0 0,1 0 0 0 0,0-1 0 0 0,-1 1 0 0 0,2-3-108 0 0,14-34 293 0 0,-16 39-299 0 0,0-4 28 0 0,0 0 1 0 0,0 0-1 0 0,0 0 0 0 0,0 0 0 0 0,-1 0 0 0 0,1 0 0 0 0,-1 0 0 0 0,0 0 0 0 0,0 0 0 0 0,-1 0 0 0 0,1-2-22 0 0,-1 4 5 0 0,1 0 0 0 0,0 0 1 0 0,-1 0-1 0 0,1 0 0 0 0,-1 1 1 0 0,0-1-1 0 0,0 0 0 0 0,0 1 1 0 0,0-1-1 0 0,0 0 1 0 0,0 1-1 0 0,0-1 0 0 0,0 1 1 0 0,0 0-1 0 0,-1-1 0 0 0,1 1 1 0 0,-1 0-1 0 0,1 0 0 0 0,-1 0 1 0 0,1 0-1 0 0,-1 0 0 0 0,0 0 1 0 0,1 0-1 0 0,-1 0 0 0 0,-1 0-5 0 0,-3 0 1 0 0,5 0 6 0 0,0 1-1 0 0,0-1 0 0 0,0 1 0 0 0,0 0 0 0 0,0-1 1 0 0,0 1-1 0 0,0 0 0 0 0,0 0 0 0 0,0 0 1 0 0,0 0-1 0 0,0 0 0 0 0,0 0 0 0 0,-1 0 0 0 0,1 0 1 0 0,0 1-1 0 0,0-1 0 0 0,0 0 0 0 0,0 1 1 0 0,0-1-1 0 0,0 0 0 0 0,0 1 0 0 0,1-1 0 0 0,-1 1 1 0 0,0 0-1 0 0,0-1 0 0 0,0 1 0 0 0,0 0 1 0 0,1-1-1 0 0,-1 1-6 0 0,-6 4 28 0 0,6-4-16 0 0,0-1-1 0 0,0 1 1 0 0,0 0-1 0 0,0 0 0 0 0,0 0 1 0 0,0-1-1 0 0,0 1 1 0 0,0 0-1 0 0,0 0 1 0 0,1 0-1 0 0,-1 1 1 0 0,0-1-1 0 0,1 0 1 0 0,-1 0-1 0 0,1 0 1 0 0,-1 0-1 0 0,1 1 0 0 0,-1 0-11 0 0,-3 13 120 0 0,0 1 0 0 0,-1 9-120 0 0,2-5 87 0 0,1-15-64 0 0,1 1 1 0 0,1-1-1 0 0,-1 0 0 0 0,1 1 1 0 0,0-1-1 0 0,0 2-23 0 0,0-3 9 0 0,0-3-8 0 0,0 0 0 0 0,0 0 0 0 0,0 0 0 0 0,0-1 0 0 0,0 1 0 0 0,0 0-1 0 0,0 0 1 0 0,0 0 0 0 0,1 0 0 0 0,-1 0 0 0 0,0 0 0 0 0,1 0 0 0 0,-1 0-1 0 0,0 0 1 0 0,1-1 0 0 0,-1 1 0 0 0,1 0-1 0 0,1 4 21 0 0,0-1 0 0 0,1 1 0 0 0,-1 0 1 0 0,1-1-1 0 0,0 0 0 0 0,0 0 0 0 0,1 0 0 0 0,3 3-21 0 0,-5-5 9 0 0,0 0 0 0 0,-1-1 0 0 0,1 0 1 0 0,0 1-1 0 0,1-1 0 0 0,-1 0 0 0 0,0 0 0 0 0,0 0 0 0 0,0 0 1 0 0,1-1-1 0 0,-1 1 0 0 0,0-1 0 0 0,1 1 0 0 0,-1-1 0 0 0,0 0 0 0 0,1 0 1 0 0,-1 0-1 0 0,0 0 0 0 0,1 0 0 0 0,0-1-9 0 0,7 0-50 0 0,15-3-817 0 0,0-2 0 0 0,0 0 1 0 0,-1-1-1 0 0,17-8 867 0 0,-23 9-5885 0 0</inkml:trace>
  <inkml:trace contextRef="#ctx0" brushRef="#br0" timeOffset="6368.905">4213 277 9728 0 0,'0'0'446'0'0,"0"0"-10"0"0,-11 12 478 0 0,-9 4 1158 0 0,15-12-1767 0 0,1-1-1 0 0,0 0 0 0 0,-1 1 1 0 0,1 0-1 0 0,0 0 0 0 0,-3 5-304 0 0,-9 13 521 0 0,10-14-426 0 0,1-1-1 0 0,0 1 1 0 0,0 0 0 0 0,0 1 0 0 0,1-1-1 0 0,-3 7-94 0 0,7-13 22 0 0,-1 1-1 0 0,1-1 0 0 0,-1 1 1 0 0,1-1-1 0 0,0 1 0 0 0,0-1 0 0 0,0 1 1 0 0,0 0-1 0 0,1-1 0 0 0,-1 1 0 0 0,1-1 1 0 0,-1 0-1 0 0,1 1 0 0 0,0-1 1 0 0,0 1-1 0 0,0-1 0 0 0,0 0 0 0 0,0 0 1 0 0,1 1-1 0 0,-1-1 0 0 0,1 0 0 0 0,1 1-21 0 0,-1 0 41 0 0,1-1 0 0 0,0 0 0 0 0,0 0 0 0 0,-1 0 0 0 0,1-1 0 0 0,0 1 0 0 0,1-1 0 0 0,-1 1-1 0 0,0-1 1 0 0,0 0 0 0 0,0 0 0 0 0,1-1 0 0 0,-1 1 0 0 0,1-1 0 0 0,-1 1 0 0 0,0-1-1 0 0,1 0 1 0 0,-1-1 0 0 0,1 1 0 0 0,-1 0 0 0 0,2-1-41 0 0,2-1 44 0 0,0 1-1 0 0,1-1 1 0 0,-1 0 0 0 0,0-1 0 0 0,0 0-1 0 0,-1 0 1 0 0,1 0 0 0 0,0-1-1 0 0,1-2-43 0 0,-4 4 2 0 0,0-1-1 0 0,-1 0 0 0 0,1 0 0 0 0,-1 0 0 0 0,0 0 0 0 0,0-1 0 0 0,0 1 0 0 0,-1-1 0 0 0,1 0 0 0 0,-1 0 0 0 0,0 1 0 0 0,0-2 0 0 0,0 1 0 0 0,-1 0 0 0 0,2-3-1 0 0,2-11 0 0 0,-4 16 0 0 0,0 1 0 0 0,-1-1 0 0 0,1 1 0 0 0,-1-1 0 0 0,1 1 0 0 0,-1-1 0 0 0,1 1 0 0 0,-1-1 0 0 0,0 0 0 0 0,0 1 0 0 0,0-1 0 0 0,0 1 0 0 0,0-1 0 0 0,0 0 0 0 0,-1 1 0 0 0,1-1 0 0 0,0 1 0 0 0,-1-1 0 0 0,1 1 0 0 0,-1-1 0 0 0,0 0 0 0 0,-2-6-2 0 0,2 6 2 0 0,1 1-1 0 0,-1-1 0 0 0,1 1 0 0 0,-1 0 0 0 0,0-1 0 0 0,0 1 1 0 0,1 0-1 0 0,-1-1 0 0 0,0 1 0 0 0,0 0 0 0 0,0 0 1 0 0,0 0-1 0 0,0 0 0 0 0,-1 0 0 0 0,1 0 0 0 0,0 0 0 0 0,0 0 1 0 0,-1 1-1 0 0,1-1 0 0 0,0 0 0 0 0,-1 1 0 0 0,1-1 0 0 0,-1 1 1 0 0,1-1-1 0 0,-1 1 1 0 0,-4-2-32 0 0,0 0 1 0 0,0 1 0 0 0,-1 0-1 0 0,1 0 1 0 0,0 1 0 0 0,0-1-1 0 0,-1 1 1 0 0,1 1 0 0 0,0-1-1 0 0,-1 1 32 0 0,7-1-5 0 0,0 0 0 0 0,0 0 0 0 0,-1 0-1 0 0,1 0 1 0 0,0 0 0 0 0,0 0-1 0 0,0 0 1 0 0,0 0 0 0 0,0 0 0 0 0,0 0-1 0 0,0 0 1 0 0,0 0 0 0 0,0 0-1 0 0,0 0 1 0 0,0 0 0 0 0,0 0 0 0 0,0 0-1 0 0,-1 0 1 0 0,1 0 0 0 0,0 0 0 0 0,0 0-1 0 0,0 0 1 0 0,0 0 0 0 0,0 0-1 0 0,0 1 1 0 0,0-1 0 0 0,0 0 0 0 0,0 0-1 0 0,0 0 1 0 0,0 0 0 0 0,0 0-1 0 0,0 0 1 0 0,0 0 0 0 0,0 0 0 0 0,0 0-1 0 0,0 0 1 0 0,0 0 0 0 0,0 0-1 0 0,0 0 1 0 0,0 0 0 0 0,0 0 0 0 0,0 1-1 0 0,0-1 1 0 0,0 0 0 0 0,0 0-1 0 0,0 0 1 0 0,0 0 0 0 0,0 0 0 0 0,0 0-1 0 0,0 0 1 0 0,0 0 0 0 0,0 0-1 0 0,0 0 1 0 0,0 0 0 0 0,0 0 0 0 0,0 0-1 0 0,0 0 1 0 0,0 1 0 0 0,0-1-1 0 0,0 0 1 0 0,0 0 0 0 0,0 0 0 0 0,0 0-1 0 0,0 0 6 0 0,7 2-52 0 0,8 0 72 0 0,15-3-84 0 0,-15 0-52 0 0,0-1 1 0 0,0 0-1 0 0,0-1 1 0 0,-1 0-1 0 0,5-2 116 0 0,-5 0-232 0 0,12-2-99 0 0,-22 6 292 0 0,-1 1 0 0 0,0-1 1 0 0,1 0-1 0 0,-1 0 1 0 0,0 0-1 0 0,0 0 1 0 0,1-1-1 0 0,-1 1 1 0 0,0-1-1 0 0,0 0 1 0 0,0 0 38 0 0,0 0-28 0 0,0 1 0 0 0,1-1 1 0 0,-1 1-1 0 0,0 0 0 0 0,1 0 1 0 0,0 0 27 0 0,16-5-61 0 0,-20 6 64 0 0,0 0 1 0 0,1 0-1 0 0,-1 0 1 0 0,0 0-1 0 0,0 0 1 0 0,0 0-1 0 0,0 0 0 0 0,0 0 1 0 0,0 0-1 0 0,0-1 1 0 0,0 1-1 0 0,0 0 1 0 0,0 0-1 0 0,1 0 0 0 0,-1 0 1 0 0,0 0-1 0 0,0 0 1 0 0,0 0-1 0 0,0 0 1 0 0,0 0-1 0 0,0 0 1 0 0,0-1-1 0 0,0 1 0 0 0,0 0 1 0 0,0 0-1 0 0,0 0 1 0 0,0 0-1 0 0,0 0 1 0 0,0 0-1 0 0,0 0 1 0 0,0 0-1 0 0,0-1 0 0 0,0 1 1 0 0,0 0-1 0 0,0 0 1 0 0,0 0-1 0 0,0 0 1 0 0,0 0-1 0 0,0 0 0 0 0,0 0 1 0 0,0 0-1 0 0,0-1 1 0 0,0 1-1 0 0,0 0 1 0 0,0 0-1 0 0,0 0 1 0 0,0 0-1 0 0,0 0 0 0 0,-1 0 1 0 0,1 0-1 0 0,0 0 1 0 0,0 0-1 0 0,0 0 1 0 0,0 0-1 0 0,0-1 1 0 0,0 1-1 0 0,0 0 0 0 0,0 0 1 0 0,0 0-1 0 0,-1 0 1 0 0,1 0-1 0 0,0 0-3 0 0,-4-1 14 0 0,4 2 1 0 0,0-1-14 0 0,0 0 1 0 0,0 1-1 0 0,0-1 1 0 0,0 0-1 0 0,-1 0 1 0 0,1 0-1 0 0,0 1 1 0 0,0-1-1 0 0,0 0 1 0 0,0 0-1 0 0,0 0 1 0 0,0 0-1 0 0,0 1 1 0 0,0-1-1 0 0,0 0 1 0 0,0 0-1 0 0,-1 0 1 0 0,1 0-1 0 0,0 0 1 0 0,0 1-1 0 0,0-1 1 0 0,0 0-1 0 0,0 0 1 0 0,-1 0-1 0 0,1 0 1 0 0,0 0-1 0 0,0 0 1 0 0,0 0-1 0 0,0 0 1 0 0,-1 0-1 0 0,1 1 1 0 0,0-1-1 0 0,0 0-1 0 0,-3 1 10 0 0,-3 14 204 0 0,6-15-208 0 0,0 1 1 0 0,-1-1 0 0 0,1 1-1 0 0,0 0 1 0 0,-1-1 0 0 0,1 1-1 0 0,0 0 1 0 0,0-1 0 0 0,0 1-1 0 0,0 0 1 0 0,0 0 0 0 0,0-1 0 0 0,0 1-1 0 0,0 0 1 0 0,0-1 0 0 0,0 1-1 0 0,0 0 1 0 0,0 0 0 0 0,0-1-1 0 0,0 1 1 0 0,1 0 0 0 0,-1-1-1 0 0,0 1 1 0 0,1 0 0 0 0,-1-1 0 0 0,0 1-1 0 0,1-1 1 0 0,-1 1 0 0 0,1 0-7 0 0,0 0 14 0 0,0 0 0 0 0,-1 0 0 0 0,1 0 0 0 0,-1 0 0 0 0,1 1 0 0 0,-1-1 0 0 0,1 0 0 0 0,-1 0 0 0 0,1 1 0 0 0,-1-1 0 0 0,0 0 0 0 0,0 0-1 0 0,0 1-13 0 0,0 2 44 0 0,-1 0 0 0 0,1 0 0 0 0,-1-1 0 0 0,0 1 0 0 0,-1 3-44 0 0,0-3 173 0 0,1 0 0 0 0,0 0 0 0 0,0 0 0 0 0,0 1 0 0 0,1-1 0 0 0,-1 0-173 0 0,2-2 59 0 0,-2-1 1 0 0,1 1-1 0 0,0-1 0 0 0,0 0 1 0 0,0 1-1 0 0,-1-1 0 0 0,1 1 1 0 0,0-1-1 0 0,-1 0 0 0 0,1 1 1 0 0,-1-1-1 0 0,0 0 0 0 0,0 0 1 0 0,1 0-1 0 0,-1 1 0 0 0,-1-1-58 0 0,-2 5-165 0 0,4-6 152 0 0,0 1-1 0 0,0-1 1 0 0,0 0 0 0 0,0 0-1 0 0,-1 0 1 0 0,1 0-1 0 0,0 1 1 0 0,0-1-1 0 0,0 0 1 0 0,0 0-1 0 0,0 1 1 0 0,0-1-1 0 0,0 0 1 0 0,0 0-1 0 0,0 1 1 0 0,-1-1-1 0 0,1 0 1 0 0,0 0-1 0 0,0 1 1 0 0,0-1-1 0 0,0 0 1 0 0,0 0-1 0 0,1 0 1 0 0,-1 1-1 0 0,0-1 1 0 0,0 0 0 0 0,0 0-1 0 0,0 1 1 0 0,0-1-1 0 0,0 0 1 0 0,0 0-1 0 0,0 1 1 0 0,1-1-1 0 0,-1 0 1 0 0,0 0-1 0 0,0 0 1 0 0,0 0-1 0 0,0 1 1 0 0,1-1-1 0 0,-1 0 1 0 0,0 0-1 0 0,0 0 1 0 0,0 0-1 0 0,1 0 1 0 0,-1 1-1 0 0,0-1 1 0 0,0 0-1 0 0,0 0 1 0 0,1 0 0 0 0,-1 0-1 0 0,0 0 1 0 0,0 0 12 0 0,1 0-18 0 0,-1 0-1 0 0,0 0 1 0 0,0 0 0 0 0,1 0 0 0 0,-1 0 0 0 0,0 1 0 0 0,0-1 0 0 0,1 0 0 0 0,-1 0 0 0 0,0 0 0 0 0,0 0 0 0 0,0 0-1 0 0,1 0 1 0 0,-1 1 0 0 0,0-1 0 0 0,0 0 0 0 0,0 0 0 0 0,0 0 0 0 0,1 1 0 0 0,-1-1 0 0 0,0 0 0 0 0,0 0 0 0 0,0 1 0 0 0,0-1-1 0 0,0 0 1 0 0,0 0 0 0 0,0 1 0 0 0,0-1 0 0 0,0 0 0 0 0,0 0 0 0 0,1 1 0 0 0,-1-1 0 0 0,0 0 0 0 0,-1 0 0 0 0,1 1 0 0 0,0-1 17 0 0,0 0 3 0 0,0 1-1 0 0,0-1 0 0 0,0 1 0 0 0,0-1 0 0 0,0 0 0 0 0,0 1 0 0 0,0-1 0 0 0,0 1 0 0 0,0-1 0 0 0,0 0 0 0 0,0 1 0 0 0,0-1 0 0 0,1 1 0 0 0,-1-1 0 0 0,0 0 0 0 0,0 1 0 0 0,0-1 0 0 0,0 1 0 0 0,1-1 0 0 0,-1 0 0 0 0,0 1 0 0 0,0-1 0 0 0,1 0 0 0 0,-1 0 0 0 0,0 1 0 0 0,1-1 0 0 0,-1 0 0 0 0,0 0 0 0 0,1 1 0 0 0,-1-1 0 0 0,0 0 0 0 0,1 0 0 0 0,-1 0 0 0 0,0 1 1 0 0,1-1-1 0 0,-1 0 0 0 0,1 0 0 0 0,-1 0 0 0 0,0 0 0 0 0,1 0 0 0 0,-1 0 0 0 0,1 0 0 0 0,-1 0 0 0 0,0 0 0 0 0,1 0-1 0 0,23-1 272 0 0,-19 1-264 0 0,-1-1 46 0 0,1 0 0 0 0,0 0-1 0 0,0 0 1 0 0,-1 0 0 0 0,1-1-1 0 0,-1 0 1 0 0,1 1 0 0 0,-1-2-1 0 0,0 1 1 0 0,2-2-54 0 0,-4 4-16 0 0,-2-1 16 0 0,1 1 0 0 0,0 0 0 0 0,-1 0 0 0 0,1-1 0 0 0,-1 1 0 0 0,1-1 0 0 0,-1 1 0 0 0,1 0 0 0 0,-1-1 0 0 0,1 1 0 0 0,-1-1 0 0 0,1 1 0 0 0,-1-1 0 0 0,1 1 0 0 0,-1-1 0 0 0,0 0 0 0 0,1 1 0 0 0,-1-1 0 0 0,0 1 0 0 0,0-1 0 0 0,1 0 0 0 0,-1 1 0 0 0,0-1 0 0 0,0 0 0 0 0,0 1 0 0 0,0-1 0 0 0,0 0 0 0 0,0 1 0 0 0,0-1 0 0 0,0 0 0 0 0,0 0 0 0 0,0 0 0 0 0,0 0 0 0 0,0 0 0 0 0,0 0 0 0 0,0 0 0 0 0,0 0 0 0 0,0 0 0 0 0,1 0 0 0 0,-1 0 0 0 0,0 0 0 0 0,1 0 0 0 0,-1 1 0 0 0,1-1 0 0 0,-1 0 0 0 0,1 0 0 0 0,-1 0 0 0 0,1 0 0 0 0,0 1 0 0 0,10-11 9 0 0,-9 10-2 0 0,-1 0 1 0 0,1 0 0 0 0,-1 0 0 0 0,0 0 0 0 0,1 0 0 0 0,-1 0-1 0 0,0 0 1 0 0,0 0 0 0 0,0-1 0 0 0,0 1 0 0 0,0 0 0 0 0,0-1-1 0 0,0 1 1 0 0,-1-1 0 0 0,1 1 0 0 0,0-1 0 0 0,-1 1-1 0 0,1-1 1 0 0,-1 0 0 0 0,1 1 0 0 0,-1-1 0 0 0,0 0 0 0 0,0 1-1 0 0,0-2-7 0 0,0 2-2 0 0,-1 0-1 0 0,1-1 1 0 0,0 1-1 0 0,0 0 0 0 0,0 0 1 0 0,0-1-1 0 0,0 1 1 0 0,0 0-1 0 0,0-1 0 0 0,0 1 1 0 0,0 0-1 0 0,0 0 1 0 0,1-1-1 0 0,-1 1 0 0 0,1 0 1 0 0,-1 0-1 0 0,1 0 1 0 0,-1-1-1 0 0,1 1 0 0 0,0 0 1 0 0,0-1 2 0 0,-1 2-1 0 0,0 0 1 0 0,0-1-1 0 0,0 1 1 0 0,0 0-1 0 0,0-1 1 0 0,0 1-1 0 0,0-1 1 0 0,0 1 0 0 0,0 0-1 0 0,0-1 1 0 0,0 1-1 0 0,0 0 1 0 0,0-1-1 0 0,0 1 1 0 0,0 0-1 0 0,0-1 1 0 0,0 1-1 0 0,-1 0 1 0 0,1-1-1 0 0,0 1 1 0 0,0 0-1 0 0,0 0 1 0 0,-1-1-1 0 0,1 1 1 0 0,0 0 0 0 0,0 0-1 0 0,-1-1 1 0 0,1 1-1 0 0,0 0 1 0 0,-1 0 0 0 0,1 0 0 0 0,0 0 0 0 0,0-1 0 0 0,0 1 0 0 0,0 0 0 0 0,0 0 0 0 0,-1 0 0 0 0,1 0 0 0 0,0 0 0 0 0,0 0 0 0 0,0 0 0 0 0,0 0 0 0 0,0 0 0 0 0,0 0 0 0 0,0 0 0 0 0,0 0 0 0 0,-1-1 0 0 0,1 1 0 0 0,0 0 0 0 0,0 0 0 0 0,0 0 0 0 0,0 0 0 0 0,0 0 0 0 0,0 0 0 0 0,0 0 0 0 0,0-1 0 0 0,0 1 0 0 0,0 0 0 0 0,0 0 0 0 0,0 0 0 0 0,0 0 0 0 0,0 0 0 0 0,0 0 0 0 0,0-1 0 0 0,0 1 0 0 0,0 0 0 0 0,0 0 0 0 0,0 0 0 0 0,0 0 0 0 0,0 0 0 0 0,0 0 0 0 0,0-1 0 0 0,0 1 0 0 0,0 0 0 0 0,0 0 0 0 0,0 0 0 0 0,10-3 0 0 0,-10 3-1 0 0,1 0 0 0 0,-1 0-1 0 0,1 0 1 0 0,-1 0-1 0 0,1 0 1 0 0,-1 0-1 0 0,1 1 1 0 0,-1-1-1 0 0,1 0 1 0 0,-1 0-1 0 0,1 0 1 0 0,-1 0 0 0 0,0 1-1 0 0,1-1 1 0 0,-1 0-1 0 0,1 0 1 0 0,-1 1-1 0 0,0-1 1 0 0,1 0-1 0 0,-1 1 1 0 0,0-1-1 0 0,1 0 1 0 0,-1 1 0 0 0,0-1-1 0 0,0 0 1 0 0,1 1-1 0 0,-1-1 1 0 0,0 1-1 0 0,0-1 1 0 0,0 1-1 0 0,1-1 2 0 0,0 2-41 0 0,-2 8-121 0 0,1-9 159 0 0,0-1 0 0 0,0 1 0 0 0,0 0 0 0 0,0-1 0 0 0,1 1 0 0 0,-1-1 0 0 0,0 1 0 0 0,0 0 0 0 0,1-1 0 0 0,-1 1 0 0 0,0-1 0 0 0,1 1 0 0 0,-1-1 0 0 0,0 1 0 0 0,1-1 0 0 0,-1 1 0 0 0,1-1-1 0 0,-1 0 1 0 0,1 1 0 0 0,-1-1 0 0 0,1 0 0 0 0,-1 1 0 0 0,1-1 0 0 0,0 0 0 0 0,-1 0 0 0 0,1 1 0 0 0,0-1 3 0 0,-1 0 0 0 0,1 0 0 0 0,0 1 0 0 0,-1-1 0 0 0,1 0 1 0 0,0 1-1 0 0,-1-1 0 0 0,1 1 0 0 0,0-1 0 0 0,-1 1 0 0 0,1-1 0 0 0,-1 1 0 0 0,1-1 0 0 0,-1 1 0 0 0,1-1 1 0 0,-1 1-1 0 0,1 0 0 0 0,-1-1 0 0 0,0 1 0 0 0,1 0 0 0 0,-1-1 0 0 0,0 1 0 0 0,0 0 0 0 0,1 0 0 0 0,-3 12 0 0 0,2-11 7 0 0,-1-1 0 0 0,1 1 0 0 0,0-1 0 0 0,0 0 0 0 0,0 1 0 0 0,0-1 0 0 0,0 1 0 0 0,0-1 0 0 0,0 0 0 0 0,0 1 0 0 0,0-1 0 0 0,1 2-7 0 0,-1-2 13 0 0,1 1 0 0 0,-1 0 0 0 0,0-1 0 0 0,0 1 0 0 0,0 0 0 0 0,0-1 0 0 0,0 1 0 0 0,0 0-1 0 0,0-1 1 0 0,-1 1 0 0 0,1 0 0 0 0,-1 0-13 0 0,1-1 2 0 0,0 0 1 0 0,-1 0-1 0 0,1 0 1 0 0,0 0-1 0 0,0 0 1 0 0,0 0-1 0 0,0 1 1 0 0,0-1-1 0 0,0 0 0 0 0,0 0 1 0 0,0 0-1 0 0,0 0 1 0 0,1 0-1 0 0,-1 0 1 0 0,0 0-1 0 0,1 0 0 0 0,-1 1-2 0 0,3 5 2 0 0,-5-5-1 0 0,3-2 124 0 0,4 2-54 0 0,0 0-1 0 0,0-1 1 0 0,1 0-1 0 0,-1 0 1 0 0,0-1-1 0 0,1 1 1 0 0,-1-1-1 0 0,0 0 1 0 0,1-1-1 0 0,-1 1 1 0 0,0-1-1 0 0,3-1-70 0 0,3 0 97 0 0,0-1-1 0 0,0 0 0 0 0,0-1 1 0 0,0 0-1 0 0,1-2-96 0 0,-11 6 7 0 0,-1 0-1 0 0,1-1 0 0 0,-1 1 0 0 0,1 0 0 0 0,-1-1 0 0 0,1 1 0 0 0,-1-1 0 0 0,1 1 0 0 0,-1-1 0 0 0,0 1 1 0 0,1 0-1 0 0,-1-1 0 0 0,1 1 0 0 0,-1-1 0 0 0,0 0 0 0 0,0 1 0 0 0,1-1 0 0 0,-1 1 0 0 0,0-1-6 0 0,2-3 16 0 0,47-50-361 0 0,-30 38-1688 0 0,-12 7-4288 0 0</inkml:trace>
  <inkml:trace contextRef="#ctx0" brushRef="#br0" timeOffset="6718.989">4946 173 6912 0 0,'-18'0'5002'0'0,"17"0"-4294"0"0,0 1-158 0 0,-5 2-82 0 0,0 1 1 0 0,0 0 0 0 0,1 0 0 0 0,-3 3-469 0 0,-17 12 883 0 0,25-18-854 0 0,-1 0 1 0 0,0 0-1 0 0,0 0 0 0 0,0-1 1 0 0,0 1-1 0 0,1 0 0 0 0,-1 0 1 0 0,0 0-1 0 0,1 0 0 0 0,-1 0 0 0 0,1 0 1 0 0,-1 0-1 0 0,1 0 0 0 0,0 1-29 0 0,-1 0 17 0 0,0-1 0 0 0,1 1-1 0 0,-1-1 1 0 0,0 0 0 0 0,1 1 0 0 0,-1-1-1 0 0,0 0 1 0 0,0 1 0 0 0,0-1-1 0 0,0 0-15 0 0,0-1 0 0 0,1 0 0 0 0,0 1 0 0 0,-1-1 1 0 0,1 0-1 0 0,0 0 0 0 0,0 0 1 0 0,-1 0-1 0 0,1 1 0 0 0,0-1 1 0 0,0 0-1 0 0,-1 0 0 0 0,1 1 1 0 0,0-1-1 0 0,0 0 0 0 0,0 0 0 0 0,-1 1 1 0 0,1-1-1 0 0,0 0 0 0 0,0 1 1 0 0,0-1-1 0 0,0 0 0 0 0,0 0 1 0 0,0 1-1 0 0,0-1 0 0 0,0 0 1 0 0,-1 1-1 0 0,1-1 0 0 0,0 0 0 0 0,0 1 1 0 0,1-1-1 0 0,-1 0 0 0 0,0 1 1 0 0,0-1-1 0 0,0 0 0 0 0,0 1 1 0 0,0-1-1 0 0,0 0 0 0 0,0 1 1 0 0,0-1-1 0 0,1 0 0 0 0,-1 0 0 0 0,0 1 1 0 0,0-1-1 0 0,0 0 0 0 0,1 0 1 0 0,-1 1-1 0 0,0-1 0 0 0,0 0 1 0 0,0 0-1 0 0,1 1 0 0 0,-1-1 1 0 0,0 0-1 0 0,1 0 0 0 0,-1 0-1 0 0,7 10 50 0 0,-6-8-49 0 0,0-1 1 0 0,0 1-1 0 0,0-1 0 0 0,0 0 0 0 0,0 1 0 0 0,0-1 1 0 0,1 0-1 0 0,-1 0 0 0 0,0 1 0 0 0,1-1 0 0 0,-1 0 0 0 0,1-1 1 0 0,-1 1-1 0 0,2 1-1 0 0,64 24 130 0 0,-49-19-130 0 0,-16-5 51 0 0,0-1-1 0 0,1 1 0 0 0,-1-1 1 0 0,0 1-1 0 0,0 0 0 0 0,0 0 1 0 0,0 0-51 0 0,9 8 615 0 0,-5-4-85 0 0,-6-6-512 0 0,0 0 0 0 0,0 1 0 0 0,0-1 0 0 0,0 0 0 0 0,1 0 1 0 0,-1 0-1 0 0,0 1 0 0 0,0-1 0 0 0,0 0 0 0 0,0 0 0 0 0,0 0 0 0 0,0 1 0 0 0,0-1 0 0 0,0 0 0 0 0,0 0 0 0 0,0 0 1 0 0,-1 1-1 0 0,1-1 0 0 0,0 0 0 0 0,0 0 0 0 0,0 0 0 0 0,0 0 0 0 0,0 1 0 0 0,0-1 0 0 0,0 0 0 0 0,0 0 0 0 0,0 0 0 0 0,-1 0 1 0 0,1 1-1 0 0,0-1 0 0 0,0 0 0 0 0,0 0 0 0 0,0 0 0 0 0,-1 0 0 0 0,1 0-18 0 0,4 10 93 0 0,-5-10-94 0 0,1 1 0 0 0,0 0 0 0 0,-1-1 0 0 0,1 1 0 0 0,-1 0-1 0 0,1-1 1 0 0,-1 1 0 0 0,1-1 0 0 0,-1 1 0 0 0,1-1 0 0 0,-1 1-1 0 0,1-1 1 0 0,-1 1 0 0 0,1-1 0 0 0,-1 0 0 0 0,0 1 0 0 0,1-1-1 0 0,-1 0 1 0 0,0 0 0 0 0,1 1 0 0 0,-1-1 0 0 0,0 0 0 0 0,1 0-1 0 0,-1 0 1 0 0,0 0 1 0 0,-1 1-24 0 0,-25 17 480 0 0,-12 1 1155 0 0,-60 12-2302 0 0,92-28-122 0 0,0 0-33 0 0</inkml:trace>
  <inkml:trace contextRef="#ctx0" brushRef="#br0" timeOffset="-2526.811">7 468 3680 0 0,'0'0'284'0'0,"-6"-1"274"0"0,5 1 8726 0 0,3 2-9238 0 0,-1 0 0 0 0,1 0 0 0 0,-1-1 0 0 0,1 1 0 0 0,0 0-1 0 0,-1-1 1 0 0,1 1 0 0 0,0-1 0 0 0,0 0 0 0 0,0 1 0 0 0,0-1 0 0 0,0 0-1 0 0,1 0 1 0 0,-1-1 0 0 0,0 1 0 0 0,0 0 0 0 0,1-1 0 0 0,-1 1 0 0 0,0-1-1 0 0,1 0 1 0 0,-1 0 0 0 0,0 0 0 0 0,1 0 0 0 0,-1 0 0 0 0,0 0 0 0 0,1-1 0 0 0,1 0-46 0 0,9-2 165 0 0,-1 0 1 0 0,1-1 0 0 0,-1 0 0 0 0,8-5-166 0 0,-13 6 60 0 0,2-1-2 0 0,-1 0 0 0 0,1 0 1 0 0,-1-1-1 0 0,0 0 1 0 0,-1-1-1 0 0,1 0 1 0 0,0-1-59 0 0,-5 5 11 0 0,0-1 0 0 0,-1 0 1 0 0,1 0-1 0 0,-1 0 0 0 0,0-1 1 0 0,0 1-1 0 0,0 0 0 0 0,0-1 1 0 0,0 1-1 0 0,-1-1 0 0 0,1 0 1 0 0,-1 0-1 0 0,0 1 0 0 0,0-1 1 0 0,-1 0-1 0 0,1 0 0 0 0,-1 0 1 0 0,0 0-12 0 0,0 3 17 0 0,0 0 1 0 0,0-1-1 0 0,-1 1 1 0 0,1 0-1 0 0,0 0 1 0 0,-1 0-1 0 0,1 0 0 0 0,-1 0 1 0 0,1 0-1 0 0,-1 0 1 0 0,0 0-1 0 0,1 0 1 0 0,-1 1-1 0 0,0-1 1 0 0,0 0-1 0 0,1 0 1 0 0,-1 0-1 0 0,0 1 0 0 0,0-1 1 0 0,0 0-1 0 0,0 1 1 0 0,0-1-1 0 0,0 1 1 0 0,0-1-1 0 0,0 1 1 0 0,0 0-1 0 0,0-1 1 0 0,0 1-1 0 0,0 0 0 0 0,0 0 1 0 0,-1 0-1 0 0,1 0-17 0 0,-3-1 219 0 0,0 0-1 0 0,0 1 0 0 0,-1 0 0 0 0,1 0 0 0 0,0 0 0 0 0,0 1 1 0 0,0-1-1 0 0,-2 1-218 0 0,-11 3 178 0 0,13-3-274 0 0,0-1 0 0 0,0 1 0 0 0,0 0 0 0 0,-1 0 0 0 0,1 1 0 0 0,1-1 0 0 0,-1 1 0 0 0,0 0 0 0 0,0 0 0 0 0,1 0 0 0 0,-1 0 0 0 0,1 1 0 0 0,-4 2 96 0 0,-6 10-230 0 0,7-10 640 0 0,2 0 1 0 0,-1 0 0 0 0,1 1-1 0 0,-1 0 1 0 0,-1 5-411 0 0,4-8-68 0 0,1 0 0 0 0,-1 0 0 0 0,1 0 0 0 0,0 0 0 0 0,0 1 0 0 0,0-1 0 0 0,0 0 0 0 0,1 4 68 0 0,-2 1-337 0 0,1 13-165 0 0,1-18 515 0 0,0-1 0 0 0,0 0 0 0 0,0 1-1 0 0,0-1 1 0 0,0 0 0 0 0,0 1 0 0 0,-1-1-1 0 0,1 0 1 0 0,-2 2-13 0 0,2-3 7 0 0,-1 1-1 0 0,1-1 1 0 0,0 0-1 0 0,-1 1 1 0 0,1-1 0 0 0,0 1-1 0 0,0-1 1 0 0,0 1 0 0 0,0-1-1 0 0,0 1 1 0 0,0-1-1 0 0,0 1 1 0 0,0-1 0 0 0,1 1-1 0 0,-1-1 1 0 0,0 0-1 0 0,1 1 1 0 0,-1-1 0 0 0,1 1-1 0 0,0-1 1 0 0,0 1-7 0 0,0-1 15 0 0,-1 0 0 0 0,1 1 1 0 0,-1-1-1 0 0,1 0 0 0 0,-1 1 0 0 0,1-1 1 0 0,-1 1-1 0 0,0-1 0 0 0,0 1 0 0 0,1 0-15 0 0,-1-1 9 0 0,0 0-1 0 0,0 1 0 0 0,0-1 0 0 0,0 0 0 0 0,0 0 0 0 0,1 0 1 0 0,-1-1-1 0 0,0 1 0 0 0,1 0 0 0 0,-1 0 0 0 0,0 0 0 0 0,1 0 0 0 0,0 0-8 0 0,9 17 268 0 0,-3-3-86 0 0,-5-12-119 0 0,0-1 1 0 0,0 0-1 0 0,1 1 1 0 0,-1-1-1 0 0,0 0 1 0 0,1 0 0 0 0,1 1-64 0 0,9 8 217 0 0,-12-10-105 0 0,9 2 96 0 0,22 8 64 0 0,-30-10-266 0 0,0 0-1 0 0,0-1 1 0 0,0 1-1 0 0,0 0 0 0 0,0-1 1 0 0,0 1-1 0 0,0-1 1 0 0,1 0-1 0 0,-1 0 1 0 0,0 0-1 0 0,0 0 0 0 0,0 0 1 0 0,1 0-1 0 0,-1 0 1 0 0,0-1-1 0 0,0 1 0 0 0,1-1-5 0 0,24-4 85 0 0,-20 5-596 0 0,0-1 1 0 0,0-1 0 0 0,0 1-1 0 0,-1-1 1 0 0,1 0 0 0 0,0-1-1 0 0,2-1 511 0 0,1-1-3574 0 0,5-5 1737 0 0</inkml:trace>
  <inkml:trace contextRef="#ctx0" brushRef="#br0" timeOffset="-2011.897">486 424 6912 0 0,'0'0'528'0'0,"0"-12"1500"0"0,-1-3 763 0 0,-1 2-1505 0 0,2 13-1238 0 0,0 0-1 0 0,-1 0 1 0 0,1 0-1 0 0,0-1 1 0 0,-1 1 0 0 0,1 0-1 0 0,0 0 1 0 0,-1 0-1 0 0,1 0 1 0 0,0 0 0 0 0,-1 0-1 0 0,1 0 1 0 0,0 0-1 0 0,-1 0 1 0 0,1 0 0 0 0,0 1-1 0 0,-1-1 1 0 0,1 0-1 0 0,0 0 1 0 0,-1 0-1 0 0,1 0 1 0 0,0 0 0 0 0,-1 1-1 0 0,1-1 1 0 0,0 0-1 0 0,0 0 1 0 0,-1 1-48 0 0,-10 5 521 0 0,11-6-512 0 0,-6 3 106 0 0,0 1 0 0 0,0 0 1 0 0,1 0-1 0 0,0 0 1 0 0,0 1-1 0 0,0 0 0 0 0,0 0 1 0 0,1 0-1 0 0,-1 0 1 0 0,1 1-1 0 0,1 0 0 0 0,-1 0 1 0 0,1 0-1 0 0,0 0 1 0 0,0 0-1 0 0,1 1 0 0 0,0-1 1 0 0,-1 5-116 0 0,1-1 98 0 0,1-9-81 0 0,1 0 0 0 0,-1 0-1 0 0,1 0 1 0 0,0 1-1 0 0,0-1 1 0 0,0 0 0 0 0,0 0-1 0 0,0 0 1 0 0,0 1-1 0 0,0-1 1 0 0,0 0-1 0 0,0 0 1 0 0,0 1 0 0 0,1-1-1 0 0,-1 0 1 0 0,1 1-17 0 0,0 3 31 0 0,-1-3-13 0 0,1 0 1 0 0,0 0-1 0 0,-1 0 1 0 0,1 0-1 0 0,0 0 1 0 0,0-1-1 0 0,0 1 1 0 0,0 0-1 0 0,0 0 1 0 0,0-1-1 0 0,0 1 1 0 0,1-1-1 0 0,-1 1 1 0 0,1-1-1 0 0,-1 0 1 0 0,1 1-1 0 0,0-1 1 0 0,-1 0-1 0 0,2 1-18 0 0,-1-1 19 0 0,0 0-1 0 0,-1 0 0 0 0,1 1 1 0 0,0-1-1 0 0,0 0 0 0 0,0 0 0 0 0,0-1 1 0 0,0 1-1 0 0,0 0 0 0 0,0-1 0 0 0,0 1 1 0 0,0-1-1 0 0,0 0 0 0 0,1 0 1 0 0,-1 0-1 0 0,0 0 0 0 0,0 0 0 0 0,0 0 1 0 0,0 0-1 0 0,0-1 0 0 0,0 1 1 0 0,2-1-19 0 0,0-1 24 0 0,-1 0 0 0 0,0 0 0 0 0,0 0 1 0 0,0 0-1 0 0,0-1 0 0 0,0 1 0 0 0,0-1 1 0 0,-1 1-1 0 0,1-1 0 0 0,-1 0 0 0 0,0 0 1 0 0,2-3-25 0 0,2-4 50 0 0,-1 0 1 0 0,0-1 0 0 0,-1 0-1 0 0,3-9-50 0 0,-6 14 0 0 0,0 1-3 0 0,-4 6 11 0 0,-1 8-73 0 0,3 6 53 0 0,0-12 20 0 0,1 0 0 0 0,-1 0 0 0 0,1 0 0 0 0,0 0 0 0 0,0 0-1 0 0,1 0 1 0 0,-1 0 0 0 0,1 0 0 0 0,0 2-8 0 0,3 16 127 0 0,-4-17-101 0 0,1 0 1 0 0,0 0-1 0 0,0 0 0 0 0,0 0 0 0 0,0 0 1 0 0,0 0-1 0 0,1 0-26 0 0,8 24 190 0 0,-8-24-158 0 0,-1 0-1 0 0,0 0 1 0 0,1 0-1 0 0,0 1 1 0 0,0-1-1 0 0,0-1 1 0 0,0 1-1 0 0,2 2-31 0 0,-2-4-60 0 0,-2-2 38 0 0,1 0-1 0 0,-1 1 0 0 0,0-1 0 0 0,1 0 0 0 0,-1 0 1 0 0,1 1-1 0 0,-1-1 0 0 0,0 0 0 0 0,1 0 0 0 0,-1 0 0 0 0,1 0 1 0 0,-1 0-1 0 0,1 0 0 0 0,-1 0 0 0 0,0 0 0 0 0,1 0 1 0 0,-1 0-1 0 0,1 0 0 0 0,-1 0 0 0 0,1 0 0 0 0,-1 0 0 0 0,0 0 1 0 0,1 0-1 0 0,-1 0 0 0 0,1 0 0 0 0,-1-1 0 0 0,1 1 1 0 0,-1 0-1 0 0,0 0 0 0 0,1-1 0 0 0,-1 1 23 0 0,1-1-622 0 0,9-1-5964 0 0</inkml:trace>
  <inkml:trace contextRef="#ctx0" brushRef="#br0" timeOffset="-1708.501">787 420 6448 0 0,'0'0'297'0'0,"0"0"-9"0"0,0 0 60 0 0,0 0 949 0 0,0 0 434 0 0,0 0 86 0 0,0 0-170 0 0,0 0-799 0 0,0 0-353 0 0,0 0-71 0 0,-16 9 2753 0 0,9-3-3193 0 0,0 0 1 0 0,1 0 0 0 0,-1 1 0 0 0,1 0 15 0 0,3-4 0 0 0,1 0 0 0 0,0 0 0 0 0,0 1 1 0 0,0-1-1 0 0,0 0 0 0 0,0 1 0 0 0,1-1 0 0 0,-1 1 1 0 0,1 0-1 0 0,0-1 0 0 0,0 1 0 0 0,-5 11 103 0 0,5-14-90 0 0,1 1 0 0 0,-1-1 0 0 0,0 0 0 0 0,1 0 0 0 0,-1 1 1 0 0,1-1-1 0 0,-1 1 0 0 0,1-1 0 0 0,0 0 0 0 0,-1 1 0 0 0,1-1 0 0 0,0 1 0 0 0,0 0-13 0 0,0 14 144 0 0,0-15-138 0 0,0 0 0 0 0,0 1 0 0 0,0-1 0 0 0,0 0 0 0 0,0 0 0 0 0,0 0-1 0 0,0 0 1 0 0,0 0 0 0 0,1 0 0 0 0,-1 0 0 0 0,0 0 0 0 0,1 1-1 0 0,-1-1 1 0 0,1 0 0 0 0,-1 0 0 0 0,1 0 0 0 0,0-1 0 0 0,-1 1 0 0 0,1 0-1 0 0,0 0 1 0 0,0 0-6 0 0,1 1 5 0 0,-1 0 3 0 0,1 0 0 0 0,0 0 0 0 0,0-1-1 0 0,0 1 1 0 0,-1-1 0 0 0,1 0 0 0 0,0 1-1 0 0,1-1 1 0 0,-1 0 0 0 0,0 0 0 0 0,0 0-1 0 0,0-1 1 0 0,1 1 0 0 0,-1 0 0 0 0,0-1-1 0 0,3 1-7 0 0,5 0 61 0 0,0-1 1 0 0,0 1-1 0 0,5-2-61 0 0,1 1 140 0 0,-10-1-144 0 0,0 0 0 0 0,0 0 0 0 0,0 0-1 0 0,0 0 1 0 0,-1-1 0 0 0,1 0 0 0 0,-1-1-1 0 0,1 1 1 0 0,-1-1 0 0 0,0 0-1 0 0,0 0 1 0 0,0 0 0 0 0,-1-1 0 0 0,1 0-1 0 0,-1 0 1 0 0,2-2 4 0 0,-3 3-302 0 0,0 0-1 0 0,0-1 1 0 0,-1 1-1 0 0,1-1 1 0 0,-1 0-1 0 0,0 0 1 0 0,0 0-1 0 0,1-3 303 0 0,6-12-2509 0 0,-5 5-2917 0 0</inkml:trace>
  <inkml:trace contextRef="#ctx0" brushRef="#br0" timeOffset="-1264.314">927 217 3680 0 0,'0'0'284'0'0,"0"0"-20"0"0,0 0 611 0 0,0 0 284 0 0,0 0 60 0 0,0 0-71 0 0,0 0-345 0 0,0 0-150 0 0,0 0-28 0 0,0 0-29 0 0,0 0-90 0 0,0 0-40 0 0,1 1-8 0 0,2 1-343 0 0,-1-1 0 0 0,0 1 1 0 0,0 0-1 0 0,1 0 0 0 0,-1 0 1 0 0,-1 0-1 0 0,1 0 1 0 0,0 0-1 0 0,0 1 0 0 0,-1-1 1 0 0,0 0-1 0 0,1 1 0 0 0,-1-1 1 0 0,0 1-1 0 0,0 0 0 0 0,0-1 1 0 0,0 1-1 0 0,-1 0 1 0 0,1 0-116 0 0,1 9 307 0 0,-1 1 0 0 0,-1-1 0 0 0,1 0 0 0 0,-2 1-307 0 0,1 3 186 0 0,-1 13 137 0 0,0-13 20 0 0,1 0 0 0 0,1 7-343 0 0,2 20 1144 0 0,-2 12-1144 0 0,-1-54 28 0 0,0 0-1 0 0,0 0 0 0 0,0 0 0 0 0,0 0 1 0 0,0 0-1 0 0,1 0 0 0 0,-1 0 0 0 0,0 0 1 0 0,0 0-1 0 0,1 0 0 0 0,-1 0 0 0 0,0 0 1 0 0,1 0-1 0 0,-1-1 0 0 0,1 1 0 0 0,0 1-27 0 0,-1-2 18 0 0,1 0-1 0 0,-1 0 0 0 0,0 0 1 0 0,1 0-1 0 0,-1 0 1 0 0,0 0-1 0 0,1 0 0 0 0,-1 0 1 0 0,1 0-1 0 0,-1 0 0 0 0,0 0 1 0 0,1 0-1 0 0,-1 0 1 0 0,0-1-1 0 0,1 1 0 0 0,-1 0 1 0 0,0 0-1 0 0,1 0 0 0 0,-1 0 1 0 0,0-1-1 0 0,1 1 0 0 0,-1 0 1 0 0,0 0-1 0 0,0 0 1 0 0,1-1-1 0 0,-1 1 0 0 0,0 0 1 0 0,0-1-1 0 0,1 1 0 0 0,-1 0 1 0 0,0-1-1 0 0,0 1 1 0 0,0 0-1 0 0,0-1 0 0 0,0 1 1 0 0,1 0-1 0 0,-1-1 0 0 0,0 1 1 0 0,0 0-1 0 0,0-1-17 0 0,35-49 405 0 0,-30 41-458 0 0,0 0 0 0 0,1 0-1 0 0,-1 1 1 0 0,2 0-1 0 0,-1 0 1 0 0,1 0 53 0 0,-4 5-27 0 0,0 1 0 0 0,0-1 1 0 0,0 1-1 0 0,0-1 0 0 0,0 1 0 0 0,1 0 0 0 0,-1 0 1 0 0,1 1-1 0 0,-1-1 0 0 0,1 1 0 0 0,-1 0 0 0 0,1 0 1 0 0,0 0-1 0 0,0 0 0 0 0,-1 0 0 0 0,1 1 0 0 0,1 0 27 0 0,-3 0-1 0 0,-1 0-1 0 0,1 0 0 0 0,0 0 0 0 0,0 0 0 0 0,0 1 0 0 0,-1-1 0 0 0,1 1 0 0 0,0-1 1 0 0,-1 1-1 0 0,1-1 0 0 0,0 1 0 0 0,-1 0 0 0 0,1 0 0 0 0,-1 0 0 0 0,1 0 0 0 0,-1 0 1 0 0,0 0-1 0 0,1 1 0 0 0,-1-1 0 0 0,1 1 2 0 0,1 2 68 0 0,0 1 0 0 0,-1-1 0 0 0,1 1 0 0 0,-1 0 0 0 0,0 0 0 0 0,0 1-68 0 0,8 17 308 0 0,-8-19-265 0 0,-1 1-1 0 0,1 0 1 0 0,-1-1 0 0 0,1 1-1 0 0,-2 0 1 0 0,1-1-1 0 0,0 1 1 0 0,-1 0 0 0 0,0 2-43 0 0,5 26 57 0 0,-4-21 3 0 0,3 4-1188 0 0,-1-9-116 0 0</inkml:trace>
  <inkml:trace contextRef="#ctx0" brushRef="#br0" timeOffset="9918.197">5651 135 5984 0 0,'0'0'464'0'0,"0"0"-306"0"0,-3 0 29 0 0,-11-10 5381 0 0,10 8-5308 0 0,0 1 0 0 0,0 1 0 0 0,0-1 1 0 0,0 1-1 0 0,0-1 0 0 0,-1 1 0 0 0,1 0 0 0 0,-2 1-260 0 0,-7-1 366 0 0,11 1-266 0 0,0-1 1 0 0,-1 1 0 0 0,1-1-1 0 0,0 1 1 0 0,0 0 0 0 0,-1 0 0 0 0,1 0-1 0 0,0 0 1 0 0,-1 1-101 0 0,-2 1 138 0 0,3-2-93 0 0,1 0 0 0 0,-1 0 0 0 0,1 0 0 0 0,-1 0 0 0 0,1 0 0 0 0,-1 0 0 0 0,1 0 0 0 0,0 1 1 0 0,0-1-1 0 0,-1 0 0 0 0,1 1 0 0 0,0-1 0 0 0,0 1 0 0 0,0 0-45 0 0,0 0 83 0 0,0 0 0 0 0,0-1 1 0 0,-1 1-1 0 0,1 0 0 0 0,0 0 0 0 0,-1-1 0 0 0,0 1 0 0 0,1-1 0 0 0,-2 1-83 0 0,-6 3 171 0 0,8-5-145 0 0,0 1 1 0 0,0-1-1 0 0,0 1 1 0 0,0-1-1 0 0,-1 1 1 0 0,1 0-1 0 0,0 0 1 0 0,0-1-1 0 0,0 1 1 0 0,0 0-1 0 0,0 0 1 0 0,1 0-1 0 0,-1 0 0 0 0,0 0 1 0 0,0 0-1 0 0,1 0 1 0 0,-1 0-1 0 0,0 0 1 0 0,1 1-1 0 0,-1 0-26 0 0,0 0 1 0 0,0 0-1 0 0,0 0 0 0 0,0-1 0 0 0,0 1 0 0 0,0 0 1 0 0,0 0-1 0 0,-1-1 0 0 0,1 1 0 0 0,0-1 0 0 0,-1 1 1 0 0,-1 0-1 0 0,-12 15 149 0 0,10-8-10 0 0,-2 0-1 0 0,1-1 0 0 0,-3 2-138 0 0,8-9 4 0 0,1 0 3 0 0,-1-1-1 0 0,1 1 0 0 0,0-1 1 0 0,-1 1-1 0 0,1 0 1 0 0,0-1-1 0 0,-1 1 1 0 0,1 0-1 0 0,0 0 1 0 0,0-1-1 0 0,0 1 1 0 0,-1 0-1 0 0,1 0 1 0 0,0-1-1 0 0,0 1 1 0 0,0 0-1 0 0,0-1 0 0 0,0 1-6 0 0,1 0 3 0 0,-1-1 0 0 0,0 1 0 0 0,0 0 0 0 0,0-1 0 0 0,0 1-1 0 0,0-1 1 0 0,0 1 0 0 0,-1-1 0 0 0,1 1 0 0 0,0-1 0 0 0,0 1-1 0 0,0-1 1 0 0,0 1 0 0 0,-1-1 0 0 0,1 1 0 0 0,0-1 0 0 0,0 1-1 0 0,-1-1 1 0 0,1 0 0 0 0,0 1 0 0 0,-1-1 0 0 0,1 1-1 0 0,-1-1 1 0 0,1 0 0 0 0,0 1 0 0 0,-1-1 0 0 0,1 0 0 0 0,-1 0-1 0 0,1 1 1 0 0,-1-1 0 0 0,0 0-3 0 0,2 1 47 0 0,1 3-42 0 0,11 3 60 0 0,21-1 10 0 0,-13-5 4 0 0,-16-3-65 0 0,-1 0 0 0 0,3 0-7 0 0,-5 2-1 0 0,-1 0 0 0 0,1 0 0 0 0,0-1 0 0 0,0 1 0 0 0,0-1 0 0 0,0 0 0 0 0,0 0 0 0 0,0 1 0 0 0,-1-1 0 0 0,1 0 0 0 0,0 0 0 0 0,-1-1 1 0 0,1 1-1 0 0,-1 0 0 0 0,1 0 0 0 0,0-2-6 0 0,15-14-14 0 0,-14 15-18 0 0,-1 0 0 0 0,1 0 1 0 0,-1 0-1 0 0,0 0 0 0 0,0-1 1 0 0,0 1-1 0 0,0 0 0 0 0,0-1 1 0 0,-1 0-1 0 0,2-1 32 0 0,12-22-230 0 0,-9 18 169 0 0,-5 7 55 0 0,-1 0 0 0 0,0 0-1 0 0,1 0 1 0 0,-1 0-1 0 0,0 0 1 0 0,1 0 0 0 0,-1 0-1 0 0,0 0 1 0 0,0 0-1 0 0,0 0 1 0 0,0 0-1 0 0,0 0 1 0 0,0-1 0 0 0,0 1-1 0 0,0 0 7 0 0,0 0-6 0 0,0-1 1 0 0,-1 1-1 0 0,1 0 0 0 0,0 0 1 0 0,1 0-1 0 0,-1 0 0 0 0,0 0 1 0 0,0 0-1 0 0,0 0 0 0 0,0 0 1 0 0,1 0-1 0 0,-1 0 0 0 0,1 0 0 0 0,-1-1 6 0 0,4-3-11 0 0,-1 0 0 0 0,1-1-1 0 0,0 1 1 0 0,3-2 11 0 0,2 4 13 0 0,-9 3-13 0 0,0 0 0 0 0,1-1 0 0 0,-1 1 0 0 0,0 0 0 0 0,1 0 0 0 0,-1 0 0 0 0,1 0 0 0 0,-1 0 0 0 0,0 0 0 0 0,1 0 0 0 0,-1 0 0 0 0,0 0 0 0 0,1 0 0 0 0,-1 0 0 0 0,0 0 0 0 0,1 0 0 0 0,-1 0 0 0 0,0 1 0 0 0,1-1 0 0 0,-1 0 0 0 0,0 0 0 0 0,1 0 0 0 0,-1 0 0 0 0,0 1 0 0 0,1-1 0 0 0,-1 0 0 0 0,0 0 0 0 0,0 0 0 0 0,1 1 0 0 0,-1-1 0 0 0,0 4 0 0 0,7 14 2 0 0,-6-16 5 0 0,1 1 0 0 0,-1-1 0 0 0,0 1 0 0 0,0 0 0 0 0,-1 0 0 0 0,1 0 0 0 0,0-1-1 0 0,-1 1 1 0 0,1 2-7 0 0,3 21 0 0 0,-3-23 0 0 0,0 1 0 0 0,0-1 0 0 0,0 1 0 0 0,-1-1 0 0 0,0 1 0 0 0,0-1 0 0 0,0 4 0 0 0,0 1 0 0 0,1 1 0 0 0,0-1 0 0 0,0 0 0 0 0,0 1 0 0 0,1-1 0 0 0,0 0 0 0 0,1 0 0 0 0,4 19 0 0 0,6 18 18 0 0,-9-35 7 0 0,-1 1 0 0 0,0 0 0 0 0,-1 0 0 0 0,1 6-25 0 0,-1-6 36 0 0,0 1 0 0 0,4 11-36 0 0,3 20 78 0 0,-6-24-24 0 0,-2-15-43 0 0,0 0 0 0 0,0-1 0 0 0,0 1 0 0 0,-1 0 0 0 0,0 0 0 0 0,0 0 1 0 0,0 0-1 0 0,0-1 0 0 0,-1 2-11 0 0,-2 14 62 0 0,3-15-33 0 0,-1 0-1 0 0,1 0 1 0 0,-1 1 0 0 0,0-1-1 0 0,0 0 1 0 0,-1 0-1 0 0,-1 4-28 0 0,-2 8 180 0 0,5-15-158 0 0,0 0-1 0 0,-1 1 1 0 0,1-1 0 0 0,0 0-1 0 0,-1 1 1 0 0,1-1-1 0 0,0 0 1 0 0,-1 0-1 0 0,0 1 1 0 0,1-1-1 0 0,-1 0 1 0 0,0 0-1 0 0,0 0 1 0 0,1 0 0 0 0,-1 0-1 0 0,0 0 1 0 0,0 0-1 0 0,0 0 1 0 0,0 0-22 0 0,-1 0 34 0 0,1 0 0 0 0,0 0 0 0 0,-1 0 0 0 0,1 0 1 0 0,0 0-1 0 0,0 0 0 0 0,0 1 0 0 0,0-1 0 0 0,0 0 0 0 0,0 1 0 0 0,0-1 1 0 0,0 1-1 0 0,1-1-34 0 0,-2 1 23 0 0,0-1 0 0 0,0 0 0 0 0,0 1 0 0 0,0-1 0 0 0,0 0 0 0 0,0 0 0 0 0,-1 0 1 0 0,1 0-1 0 0,0-1 0 0 0,0 1 0 0 0,-1 0 0 0 0,1-1 0 0 0,-3 0-23 0 0,-6 3 69 0 0,3-1-29 0 0,0-1 0 0 0,1 1 0 0 0,-1-2 0 0 0,0 1 1 0 0,1-1-1 0 0,-1 0 0 0 0,0-1 0 0 0,1 0 0 0 0,-1 0 0 0 0,0-1 0 0 0,1 1 0 0 0,-1-2 0 0 0,0 1-40 0 0,-27-15 144 0 0,34 17-144 0 0,0 0 0 0 0,0-1 0 0 0,0 1 0 0 0,1-1 0 0 0,-1 1 0 0 0,0-1 0 0 0,0 0 0 0 0,0 1 0 0 0,1-1 0 0 0,-1 0 0 0 0,0 1 0 0 0,1-1 0 0 0,-1 0 0 0 0,1 0 0 0 0,-1 0 0 0 0,1 0 0 0 0,-1 1 0 0 0,1-1 0 0 0,-1 0 0 0 0,1 0 0 0 0,0 0 0 0 0,0 0 0 0 0,-1 0 0 0 0,1 0 0 0 0,0 0 0 0 0,0 0 0 0 0,0-1 0 0 0,-5-16 11 0 0,4 18-10 0 0,1-1 1 0 0,-1 0-1 0 0,1 0 1 0 0,0 1-1 0 0,-1-1 1 0 0,1 0-1 0 0,0 0 1 0 0,0 0-1 0 0,-1 1 1 0 0,1-1-1 0 0,0 0 0 0 0,0 0 1 0 0,0 0-1 0 0,0 1 1 0 0,0-1-1 0 0,0 0 1 0 0,0 0-1 0 0,0 0 1 0 0,1 0-1 0 0,-1 1 0 0 0,0-1 1 0 0,0 0-1 0 0,1 0 1 0 0,-1 1-1 0 0,0-1 1 0 0,1 0-1 0 0,-1 0 1 0 0,1 1-1 0 0,-1-1 0 0 0,1 0 1 0 0,-1 1-1 0 0,1-1 1 0 0,0 1-1 0 0,-1-1 1 0 0,1 1-1 0 0,0-1 1 0 0,-1 1-1 0 0,2-1-1 0 0,-1 0 0 0 0,0 0 0 0 0,1 0 0 0 0,-1-1 0 0 0,0 1-1 0 0,0 0 1 0 0,0 0 0 0 0,0-1 0 0 0,0 1 0 0 0,0-1 0 0 0,0 1 0 0 0,0-1-1 0 0,-1 0 1 0 0,1 0 0 0 0,0 1 0 0 0,-1-3 0 0 0,1 1 0 0 0,0-1 0 0 0,1 0 0 0 0,-1 1 0 0 0,1-1 0 0 0,-1 1 0 0 0,1-1 0 0 0,0 1 0 0 0,1 0 0 0 0,-1 0 0 0 0,0 0 0 0 0,1-1 0 0 0,-1 1-1 0 0,0-1 1 0 0,0 0-1 0 0,0 0 1 0 0,0 1-1 0 0,-1-1 1 0 0,0 0-1 0 0,1-1 1 0 0,-1 0-41 0 0,0 1-1 0 0,1-1 1 0 0,0 1-1 0 0,0 0 1 0 0,0 0-1 0 0,0 0 1 0 0,1 0-1 0 0,2-3 42 0 0,0 1-130 0 0,0 0-1 0 0,0-1 1 0 0,-1 1 0 0 0,1-1-1 0 0,-2 0 1 0 0,2-1 130 0 0,1-3-293 0 0,0 1 0 0 0,0 0 0 0 0,5-3 293 0 0,16-28-1216 0 0,-21 31 752 0 0,0 1 0 0 0,0 0 0 0 0,1 0 0 0 0,0 0 0 0 0,1 1 0 0 0,0 0 0 0 0,0 0 0 0 0,4-1 464 0 0,-5 2-552 0 0,-1 0 0 0 0,0 0 0 0 0,0 0-1 0 0,-1-1 1 0 0,1-1 552 0 0,12-16-1083 0 0,40-57-342 0 0,-46 62 2074 0 0,4-2 1074 0 0,-15 21-1115 0 0,2 0 307 0 0,-2 1-835 0 0,-1-1 0 0 0,0 1 1 0 0,1 0-1 0 0,-1 0 0 0 0,0 0 0 0 0,1-1 0 0 0,-1 1 0 0 0,0 0 0 0 0,1 0 0 0 0,-1 0 0 0 0,0 0 1 0 0,1 0-1 0 0,-1 0 0 0 0,1 0 0 0 0,-1 0 0 0 0,0 0 0 0 0,1 0 0 0 0,-1 0 0 0 0,0 0 0 0 0,1 0 1 0 0,-1 0-1 0 0,1 0 0 0 0,-1 1 0 0 0,0-1 0 0 0,1 0 0 0 0,-1 0 0 0 0,0 0 0 0 0,1 1 1 0 0,-1-1-81 0 0,2 1 27 0 0,0 1 0 0 0,-1-1 0 0 0,1 1 1 0 0,-1-1-1 0 0,1 1 0 0 0,-1 0 1 0 0,1 0-1 0 0,-1 0 0 0 0,0 0 0 0 0,0 0 1 0 0,0 0-1 0 0,0 0 0 0 0,0 0 1 0 0,0 0-1 0 0,-1 0 0 0 0,1 1 1 0 0,-1 0-28 0 0,10 34 336 0 0,-9-31-267 0 0,0 1 1 0 0,0-1 0 0 0,1 0-1 0 0,0 0 1 0 0,1 0 0 0 0,-1 0-1 0 0,1 1-68 0 0,-1-5 51 0 0,-1 1 0 0 0,0 0 0 0 0,1 0 0 0 0,-1 0 0 0 0,-1 0 0 0 0,2 2-52 0 0,5 16 231 0 0,-3-14-127 0 0,-2-4-20 0 0,0 0 0 0 0,0 0 0 0 0,0 0 0 0 0,0 0 0 0 0,-1 1 0 0 0,0-1 0 0 0,0 1 0 0 0,1 0-84 0 0,-2-4 17 0 0,0 0 0 0 0,0 0 0 0 0,0 0 0 0 0,0 1 0 0 0,0-1 0 0 0,0 0 0 0 0,0 0 0 0 0,0 1 0 0 0,0-1 0 0 0,0 0 0 0 0,0 0 0 0 0,0 0 0 0 0,0 1 0 0 0,0-1 0 0 0,1 0 0 0 0,-1 0 0 0 0,0 0 0 0 0,0 0 0 0 0,0 1 0 0 0,0-1 0 0 0,0 0 0 0 0,1 0 0 0 0,-1 0 0 0 0,0 0 0 0 0,0 0 0 0 0,0 0 0 0 0,1 1 0 0 0,-1-1 0 0 0,0 0 0 0 0,0 0 0 0 0,1 0 0 0 0,-1 0 0 0 0,0 0 0 0 0,0 0 0 0 0,0 0 0 0 0,1 0 0 0 0,-1 0 0 0 0,0 0 0 0 0,0 0 0 0 0,1 0 0 0 0,-1 0 0 0 0,0 0 0 0 0,0 0 0 0 0,0 0 0 0 0,1 0 0 0 0,-1 0 0 0 0,0-1-17 0 0,9-3 541 0 0,-8-1-465 0 0,1 0-1 0 0,-1 0 1 0 0,0 1-1 0 0,-1-1 1 0 0,1 0-1 0 0,-1 0 1 0 0,0 0-1 0 0,0 0 1 0 0,-1 0-1 0 0,0-2-75 0 0,1-11-7 0 0,0 12 20 0 0,0 0 0 0 0,1 0-1 0 0,0 0 1 0 0,0 0 0 0 0,1 0-1 0 0,-1 0 1 0 0,2 1 0 0 0,-1-1-1 0 0,0 1 1 0 0,1-1-13 0 0,-1 2-9 0 0,0 1 0 0 0,0-1 0 0 0,0 1 0 0 0,1 0 0 0 0,-1 0 0 0 0,1 0 0 0 0,0 0 0 0 0,0 1 0 0 0,0-1 0 0 0,0 1 0 0 0,0-1 0 0 0,1 1 0 0 0,-1 0 0 0 0,0 0 0 0 0,2 0 9 0 0,12-4-284 0 0,-10 3 221 0 0,0 0-1 0 0,0 0 0 0 0,1 1 0 0 0,-1 0 1 0 0,8 0 63 0 0,40-2-126 0 0,-53 3 126 0 0,2 1 0 0 0,10 7 0 0 0,-13-6 0 0 0,-1-1 0 0 0,0 0 0 0 0,1 0 0 0 0,-1 1 0 0 0,1-1 0 0 0,-1 0 0 0 0,1 1 0 0 0,-1-1 0 0 0,0 0 0 0 0,1 1 0 0 0,-1-1 0 0 0,0 1 0 0 0,1-1 0 0 0,-1 1 0 0 0,0-1 0 0 0,0 0 0 0 0,1 1 0 0 0,-1-1 0 0 0,0 1 0 0 0,0-1 0 0 0,0 1 0 0 0,0-1 0 0 0,1 1 0 0 0,-5 5 0 0 0,3-5 0 0 0,-2 6-26 0 0,0 0 3 0 0,-1 0 0 0 0,0-1-1 0 0,-4 6 24 0 0,-19 25 0 0 0,19-27 22 0 0,1 0-1 0 0,1 1 0 0 0,-5 9-21 0 0,10-14 0 0 0,-2 2 0 0 0,3 0 0 0 0,0-7 0 0 0,1-1 0 0 0,-1 1 0 0 0,0 0 0 0 0,0 0 0 0 0,0-1 0 0 0,1 1 0 0 0,-1-1 0 0 0,0 1 0 0 0,1 0 0 0 0,-1-1 0 0 0,0 1 0 0 0,1-1 0 0 0,-1 1 0 0 0,1-1 0 0 0,-1 1 0 0 0,1-1 0 0 0,-1 1 0 0 0,1-1 0 0 0,0 1 0 0 0,-1-1 0 0 0,1 0 0 0 0,-1 1 0 0 0,1-1 0 0 0,0 0 0 0 0,-1 1 0 0 0,1-1 0 0 0,0 0 0 0 0,-1 0 0 0 0,1 0 0 0 0,0 0 0 0 0,-1 0 0 0 0,1 0 0 0 0,1 1 0 0 0,1-1 10 0 0,1 1 0 0 0,-1-1-1 0 0,0 0 1 0 0,1 0-1 0 0,-1 0 1 0 0,0-1 0 0 0,1 1-1 0 0,-1-1 1 0 0,0 1 0 0 0,0-1-1 0 0,0 0 1 0 0,1 0-1 0 0,0-1-9 0 0,6-3 29 0 0,1 0 0 0 0,-1-1-1 0 0,2-1-28 0 0,-10 6 6 0 0,1-1 0 0 0,-1 0 0 0 0,0 0 0 0 0,1 0 0 0 0,-1 0 0 0 0,0-1 0 0 0,0 1 0 0 0,0 0 0 0 0,-1-1 1 0 0,1 0-1 0 0,-1 1 0 0 0,1-1 0 0 0,-1 0 0 0 0,0 0 0 0 0,0 0 0 0 0,0 0 0 0 0,0 0 0 0 0,-1 0 0 0 0,1 0 0 0 0,-1 0 0 0 0,0 0 0 0 0,1 0 0 0 0,-2 0 0 0 0,1 0 0 0 0,0 0 0 0 0,0 0 0 0 0,-1 0 0 0 0,0 0 0 0 0,0 0 0 0 0,0-1-6 0 0,0 2-12 0 0,0 0-1 0 0,-1 0 1 0 0,1 0-1 0 0,-1 0 1 0 0,1 0-1 0 0,-1 0 1 0 0,0 0-1 0 0,0 1 1 0 0,1-1-1 0 0,-1 1 1 0 0,0-1-1 0 0,0 1 1 0 0,-1 0-1 0 0,1 0 0 0 0,0 0 1 0 0,-1-1 12 0 0,-2 1-66 0 0,1 0 0 0 0,-1-1 0 0 0,0 1 1 0 0,0 1-1 0 0,0-1 0 0 0,0 1 0 0 0,-1 0 66 0 0,31 0-94 0 0,1-2 1 0 0,0 0-1 0 0,-1-2 0 0 0,23-5 94 0 0,-28 4-68 0 0,26-9-193 0 0,-45 14 314 0 0,-1 0 17 0 0,0 0 16 0 0,0 0-10 0 0,0 0-4 0 0,0 0 2 0 0,0 0 4 0 0,0 1-59 0 0,-1 1 0 0 0,1-1 0 0 0,-1 1 0 0 0,1 0-1 0 0,-1-1 1 0 0,1 1 0 0 0,0 0 0 0 0,0-1 0 0 0,0 1-1 0 0,0 0 1 0 0,0-1 0 0 0,0 2-19 0 0,0-3 0 0 0,-6 28-187 0 0,2-14 309 0 0,3-13-115 0 0,0 1 0 0 0,1-1 0 0 0,-1 0 1 0 0,1 1-1 0 0,-1-1 0 0 0,1 0 0 0 0,-1 1 1 0 0,1-1-1 0 0,0 1 0 0 0,0-1 0 0 0,0 1-7 0 0,-1 7 8 0 0,1-7 1 0 0,0 1 1 0 0,-1 0-1 0 0,2-1 1 0 0,-1 1-1 0 0,0-1 1 0 0,0 1-1 0 0,1-1 1 0 0,-1 1-1 0 0,1-1 1 0 0,0 1-1 0 0,0-1 1 0 0,0 0-1 0 0,0 1-9 0 0,0-2 12 0 0,0 1 0 0 0,0-1-1 0 0,0 1 1 0 0,0-1 0 0 0,0 1 0 0 0,0-1-1 0 0,0 0 1 0 0,0 0 0 0 0,1 1 0 0 0,-1-1-1 0 0,1 0 1 0 0,-1 0 0 0 0,1 0 0 0 0,-1-1-1 0 0,1 1 1 0 0,-1 0 0 0 0,1-1 0 0 0,0 1-1 0 0,-1-1 1 0 0,1 1 0 0 0,0-1 0 0 0,-1 0-1 0 0,1 1 1 0 0,0-1 0 0 0,0 0 0 0 0,-1 0-1 0 0,1 0 1 0 0,0-1-12 0 0,4 1 64 0 0,-1-1-1 0 0,0 0 1 0 0,1 0-1 0 0,-1 0 0 0 0,0-1 1 0 0,0 0-1 0 0,5-2-63 0 0,-8 2 18 0 0,1 0-1 0 0,-1 0 0 0 0,0 0 0 0 0,1 0 0 0 0,-1 0 0 0 0,0 0 1 0 0,0-1-1 0 0,-1 1 0 0 0,1-1 0 0 0,0 0 0 0 0,-1 1 0 0 0,1-1 0 0 0,-1 0 1 0 0,0 0-1 0 0,0 0 0 0 0,0 0 0 0 0,0 0 0 0 0,-1-2-17 0 0,10-21-277 0 0,-9 25 141 0 0,-1 1 35 0 0,0 0 18 0 0,0 0 3 0 0,6 14-97 0 0,-4-11 168 0 0,0 1 0 0 0,1-1 0 0 0,-1 0 0 0 0,1 1 1 0 0,-1-1-1 0 0,1-1 0 0 0,0 1 0 0 0,1 0 9 0 0,10 11 0 0 0,-11-11 19 0 0,-1-1-1 0 0,0 0 0 0 0,1 0 0 0 0,-1 0 0 0 0,1 0 0 0 0,0 0 0 0 0,0 0 0 0 0,0-1 0 0 0,0 1 1 0 0,0-1-1 0 0,0 0 0 0 0,0 0 0 0 0,0 0 0 0 0,0 0 0 0 0,0-1 0 0 0,1 1 0 0 0,-1-1 1 0 0,0 0-1 0 0,1 0 0 0 0,-1 0 0 0 0,0 0 0 0 0,0-1 0 0 0,1 1 0 0 0,-1-1 0 0 0,0 0 0 0 0,0 0 1 0 0,0 0-1 0 0,0 0 0 0 0,0-1 0 0 0,0 1 0 0 0,0-1 0 0 0,0 1 0 0 0,-1-1 0 0 0,2-1-18 0 0,1-1-222 0 0,0 0 0 0 0,-1-1 0 0 0,0 1 0 0 0,0-1-1 0 0,0 0 1 0 0,0 0 0 0 0,-1 0 0 0 0,1-1 0 0 0,-1 1 0 0 0,-1-1-1 0 0,1 0 1 0 0,-1 0 0 0 0,0 0 0 0 0,0 0 0 0 0,-1 0-1 0 0,0 0 1 0 0,0-3 222 0 0,16-75-3742 0 0,-15 73 3196 0 0,-1 8 527 0 0,-1 1 0 0 0,1-1 0 0 0,0 0-1 0 0,-1 0 1 0 0,0 0 0 0 0,0 0 0 0 0,0-1 19 0 0,0 2 329 0 0,0 2 103 0 0,0 0 16 0 0,0 0 15 0 0,0 0 34 0 0,0 0 14 0 0,0 17 762 0 0,5 26-554 0 0,-1-9-480 0 0,-1-14 80 0 0,0 0 0 0 0,4 12-319 0 0,3 14 474 0 0,0-6-66 0 0,-7-27-213 0 0,0 0-1 0 0,0-1 1 0 0,-1 5-195 0 0,11 133 1232 0 0,-13-126-1084 0 0,-1-20-114 0 0,1 0 1 0 0,0 1-1 0 0,0-1 1 0 0,0 0-1 0 0,1 3-34 0 0,-4 14 168 0 0,3-20-72 0 0,-12 7 192 0 0,11-8-273 0 0,0 1 0 0 0,0-1 0 0 0,0 1 0 0 0,0-1 0 0 0,0 0 0 0 0,0 0 0 0 0,0 0 0 0 0,0 1 0 0 0,0-1 0 0 0,0 0 0 0 0,0 0 0 0 0,0 0 0 0 0,0 0-1 0 0,0-1 1 0 0,0 1 0 0 0,1 0 0 0 0,-1 0 0 0 0,0-1 0 0 0,0 1 0 0 0,0 0 0 0 0,0-1 0 0 0,0 0-15 0 0,-1 0-3 0 0,1 0 1 0 0,-1 0-1 0 0,1-1 1 0 0,-1 1-1 0 0,1 0 1 0 0,0-1-1 0 0,0 1 0 0 0,0-1 1 0 0,0 0-1 0 0,0 1 1 0 0,-1-2 2 0 0,-1-4-134 0 0,1 0 0 0 0,0 0 1 0 0,-1 0-1 0 0,2 0 0 0 0,-2-7 134 0 0,2-2-213 0 0,0 0 0 0 0,1-1-1 0 0,1 1 1 0 0,0-1 0 0 0,1 1-1 0 0,1 0 1 0 0,3-13 213 0 0,9-19-1123 0 0,18-43 1123 0 0,-24 71-155 0 0,1 1-1 0 0,1 0 1 0 0,13-17 155 0 0,-16 24-50 0 0,-5 7 43 0 0,1 0 0 0 0,-1 0-1 0 0,1 1 1 0 0,0-1 0 0 0,0 1-1 0 0,1-1 1 0 0,-1 2-1 0 0,1-1 1 0 0,0 0 0 0 0,0 1-1 0 0,0 0 1 0 0,0 0-1 0 0,1 0 1 0 0,-1 1 0 0 0,1 0-1 0 0,0 0 1 0 0,0 0-1 0 0,-1 1 1 0 0,1-1 0 0 0,0 2-1 0 0,0-1 1 0 0,0 0 0 0 0,0 1-1 0 0,5 1 8 0 0,-7-1 32 0 0,0 0 1 0 0,0 0-1 0 0,0 1 0 0 0,0 0 0 0 0,0 0 0 0 0,0 0 1 0 0,-1 0-1 0 0,1 0 0 0 0,0 1 0 0 0,-1-1 1 0 0,1 1-1 0 0,-1 0 0 0 0,1 0 0 0 0,-1 1 0 0 0,0-1 1 0 0,0 1-1 0 0,0-1 0 0 0,2 3-32 0 0,7 9 301 0 0,-10-13-257 0 0,0 1-1 0 0,-1-1 0 0 0,1 1 1 0 0,-1-1-1 0 0,1 1 0 0 0,-1 0 0 0 0,0-1 1 0 0,0 1-1 0 0,0 0 0 0 0,0 0 1 0 0,0 0-1 0 0,0 0 0 0 0,0 0 1 0 0,0 0-1 0 0,-1 0 0 0 0,1 0 1 0 0,-1 0-1 0 0,0 0 0 0 0,0 0 0 0 0,1 0 1 0 0,-1 2-44 0 0,-1-1 72 0 0,1-1 0 0 0,0 0 1 0 0,-1 1-1 0 0,1-1 0 0 0,-1 0 0 0 0,0 1 1 0 0,0-1-1 0 0,0 0 0 0 0,0 0 0 0 0,0 0 1 0 0,0 0-1 0 0,-1 0-72 0 0,-1 2 85 0 0,0-1-1 0 0,-1-1 1 0 0,1 1-1 0 0,-1 0 1 0 0,0-1-1 0 0,-1 1-84 0 0,-1 1 58 0 0,-1-1-1 0 0,1 0 0 0 0,-1 0 0 0 0,0-1 1 0 0,0 0-1 0 0,0 0 0 0 0,-1 0 0 0 0,0-1-57 0 0,-19 2-90 0 0,-17 0 90 0 0,4-1-838 0 0,18-1-260 0 0</inkml:trace>
  <inkml:trace contextRef="#ctx0" brushRef="#br0" timeOffset="11148.962">216 1245 4144 0 0,'0'0'319'0'0,"0"-1"-210"0"0,7-15 2445 0 0,-5 11-1766 0 0,-2 4-286 0 0,0 1-146 0 0,0 0-32 0 0,1-2 30 0 0,23-26 3340 0 0,-23 27-3198 0 0,-1 1 33 0 0,0 0-470 0 0,0 0 1 0 0,0-1-1 0 0,0 1 1 0 0,0 0-1 0 0,0 0 1 0 0,0 0-1 0 0,0-1 1 0 0,0 1-1 0 0,0 0 1 0 0,0 0-1 0 0,0-1 0 0 0,0 1 1 0 0,0 0-1 0 0,0 0 1 0 0,0 0-1 0 0,0-1 1 0 0,1 1-1 0 0,-1 0 1 0 0,0 0-1 0 0,0 0 1 0 0,0 0-1 0 0,0-1 1 0 0,0 1-1 0 0,1 0 1 0 0,-1 0-1 0 0,0 0 0 0 0,0 0 1 0 0,0-1-1 0 0,1 1 1 0 0,-1 0-1 0 0,0 0 1 0 0,0 0-1 0 0,0 0 1 0 0,1 0-1 0 0,-1 0 1 0 0,0 0-1 0 0,0 0 1 0 0,0 0-1 0 0,1 0 0 0 0,-1 0 1 0 0,0 0-1 0 0,0 0 1 0 0,1 0-1 0 0,-1 0 1 0 0,0 0-1 0 0,0 0 1 0 0,0 0-1 0 0,1 0 1 0 0,-1 0-1 0 0,0 0 1 0 0,0 0-1 0 0,1 0 0 0 0,-1 1 1 0 0,0-1-1 0 0,0 0 1 0 0,0 0-60 0 0,11 7 1244 0 0,-8-4-1219 0 0,-1 1 0 0 0,0-1 0 0 0,1 1-1 0 0,-1 0 1 0 0,0-1 0 0 0,-1 1 0 0 0,1 0-1 0 0,-1 0 1 0 0,1 3-25 0 0,7 39 268 0 0,-3-13-12 0 0,-4-23-97 0 0,-1 1 0 0 0,0 0-1 0 0,-1 9-158 0 0,0-12 7 0 0,0 0 0 0 0,0 0 0 0 0,1 0 0 0 0,0 0 0 0 0,1 0 0 0 0,0 0 0 0 0,1 3-7 0 0,-2-9-2 0 0,-1 0 0 0 0,1-1 0 0 0,-1 1 0 0 0,1 0 0 0 0,-1-1 0 0 0,0 1 0 0 0,1 0 0 0 0,-1-1 0 0 0,0 1 0 0 0,0 0 0 0 0,-1 1 2 0 0,1-2-112 0 0,0-1-16 0 0,0 0 6 0 0,0 0-183 0 0,6-7-2206 0 0,-3-6 220 0 0,0-1-3193 0 0</inkml:trace>
  <inkml:trace contextRef="#ctx0" brushRef="#br0" timeOffset="11489.315">308 1117 10592 0 0,'-6'-5'964'0'0,"6"2"-875"0"0,0 3-78 0 0,0-1 1 0 0,-1 1 0 0 0,1-1 0 0 0,0 1 0 0 0,0-1 0 0 0,0 1-1 0 0,0-1 1 0 0,-1 1 0 0 0,1-1 0 0 0,0 1 0 0 0,0-1-1 0 0,-1 1 1 0 0,1 0 0 0 0,-1-1 0 0 0,1 1 0 0 0,0 0-1 0 0,-1-1 1 0 0,1 1 0 0 0,-1 0 0 0 0,1-1 0 0 0,0 1 0 0 0,-1 0-1 0 0,1-1 1 0 0,-1 1 0 0 0,1 0 0 0 0,-1 0 0 0 0,0 0-12 0 0,-9-9 7698 0 0,19 8-8957 0 0,-5 1 537 0 0,2 0-5695 0 0</inkml:trace>
  <inkml:trace contextRef="#ctx0" brushRef="#br0" timeOffset="11774.011">686 1137 8288 0 0,'0'0'381'0'0,"0"0"-6"0"0,0 0-14 0 0,0 0 836 0 0,-7 9 3539 0 0,4-7-4617 0 0,1 0-1 0 0,-1 0 1 0 0,0 0 0 0 0,0 0-1 0 0,0 0 1 0 0,0 0 0 0 0,0-1-1 0 0,0 1 1 0 0,-1-1 0 0 0,0 0-119 0 0,1 0 75 0 0,0 0 1 0 0,0 0-1 0 0,1 1 1 0 0,-1-1-1 0 0,0 1 1 0 0,0-1 0 0 0,1 1-1 0 0,-1 0 1 0 0,1 0-1 0 0,-1 0 1 0 0,1 0-1 0 0,-1 2-75 0 0,-13 13 507 0 0,13-13-397 0 0,-1-1 1 0 0,1 1-1 0 0,0 0 0 0 0,0 0 1 0 0,-1 3-111 0 0,3-5 11 0 0,0-1 0 0 0,1 1 0 0 0,-1-1 0 0 0,0 1 0 0 0,1 0 0 0 0,0 0 0 0 0,-1-1 0 0 0,1 1 0 0 0,0 0 0 0 0,0 0 0 0 0,0-1 0 0 0,0 1 0 0 0,0 0-1 0 0,0 0 1 0 0,1-1 0 0 0,-1 1 0 0 0,1 0 0 0 0,-1 0-11 0 0,1 0 0 0 0,12 28 0 0 0,-12-28 0 0 0,1 1 0 0 0,-1-1 0 0 0,1 0 0 0 0,0-1 0 0 0,0 1 0 0 0,0 0 0 0 0,0 0 0 0 0,0-1 0 0 0,0 1 0 0 0,1-1 0 0 0,0 1 0 0 0,16 6 7 0 0,-1 0 0 0 0,18 4-7 0 0,17 7 50 0 0,-39-16-11 0 0,-13-3-34 0 0,1 0-1 0 0,-1 1 1 0 0,1-1 0 0 0,-1 0-1 0 0,0 0 1 0 0,1 1 0 0 0,-1-1-1 0 0,1 1 1 0 0,-1-1-1 0 0,0 1 1 0 0,1 0 0 0 0,-1 0-1 0 0,0-1 1 0 0,0 1 0 0 0,1 0-1 0 0,-1 0 1 0 0,0 0 0 0 0,0 0-1 0 0,0 0 1 0 0,0 1-1 0 0,0-1-4 0 0,-1-1 10 0 0,0 1 0 0 0,1-1-1 0 0,-1 1 1 0 0,0-1-1 0 0,0 1 1 0 0,1-1-1 0 0,-1 1 1 0 0,0-1-1 0 0,0 1 1 0 0,0-1-1 0 0,0 1 1 0 0,0-1-1 0 0,0 1 1 0 0,0-1 0 0 0,0 1-1 0 0,0-1 1 0 0,0 1-1 0 0,0-1 1 0 0,0 1-1 0 0,0-1 1 0 0,0 1-1 0 0,0-1 1 0 0,-1 1-1 0 0,1-1 1 0 0,0 1 0 0 0,0-1-1 0 0,0 1 1 0 0,-1-1-1 0 0,1 1 1 0 0,0-1-1 0 0,-1 0 1 0 0,1 1-1 0 0,0-1 1 0 0,-1 1-1 0 0,1-1 1 0 0,-1 0 0 0 0,1 1-1 0 0,-1-1 1 0 0,1 0-1 0 0,0 0 1 0 0,-1 1-10 0 0,-25 10 467 0 0,16-8-190 0 0,-24 12-576 0 0,0-2 0 0 0,-1-2-1 0 0,0-1 1 0 0,-26 3 299 0 0,54-12-1339 0 0</inkml:trace>
  <inkml:trace contextRef="#ctx0" brushRef="#br0" timeOffset="12346.501">1369 1225 4608 0 0,'2'-13'407'0'0,"-1"9"-366"0"0,0 3 23 0 0,0 0-1 0 0,-1 1 1 0 0,1-1 0 0 0,-1 0 0 0 0,1 0 0 0 0,-1 0-1 0 0,0 0 1 0 0,1 1 0 0 0,-1-1 0 0 0,0 0 0 0 0,0 0-1 0 0,1 0 1 0 0,-1 0 0 0 0,0 0 0 0 0,0 0-1 0 0,0 0-63 0 0,0 1 90 0 0,0-1-1 0 0,-1 1 1 0 0,1 0-1 0 0,0-1 0 0 0,0 1 1 0 0,0 0-1 0 0,-1-1 0 0 0,1 1 1 0 0,0 0-1 0 0,0 0 0 0 0,-1-1 1 0 0,1 1-1 0 0,0 0 0 0 0,0 0 1 0 0,-1 0-1 0 0,1-1 1 0 0,0 1-1 0 0,-1 0 0 0 0,1 0 1 0 0,0 0-1 0 0,-1 0 0 0 0,1 0 1 0 0,0 0-1 0 0,-1-1 0 0 0,1 1 1 0 0,0 0-1 0 0,-1 0-89 0 0,-3 0 851 0 0,1 0 0 0 0,-1 0 0 0 0,0 1 0 0 0,0-1-1 0 0,1 1 1 0 0,-2 0-851 0 0,-1 0 766 0 0,1 0-525 0 0,0-1 1 0 0,0 1 0 0 0,0 0 0 0 0,0 0 0 0 0,0 1 0 0 0,0-1-1 0 0,0 1 1 0 0,1 0 0 0 0,-1 1 0 0 0,1-1 0 0 0,-1 1 0 0 0,1 0-1 0 0,-3 2-241 0 0,6-4 21 0 0,0 0-1 0 0,1-1 1 0 0,-1 1-1 0 0,0 0 0 0 0,1 0 1 0 0,-1 0-1 0 0,1 0 0 0 0,-1-1 1 0 0,1 1-1 0 0,-1 0 1 0 0,1 0-1 0 0,0 0 0 0 0,-1 0 1 0 0,1 0-1 0 0,0 0 0 0 0,0 0 1 0 0,0 0-1 0 0,0 0 1 0 0,0 0-1 0 0,0 0 0 0 0,0 0 1 0 0,0 0-1 0 0,0 0 0 0 0,0 0 1 0 0,0 0-1 0 0,1 0 1 0 0,-1 0-1 0 0,0 0 0 0 0,1 0 1 0 0,-1 0-1 0 0,1 0 0 0 0,-1 0 1 0 0,1 0-1 0 0,0-1 1 0 0,-1 1-1 0 0,1 0 0 0 0,0 0 1 0 0,-1-1-1 0 0,1 1 0 0 0,0 0-20 0 0,5 4-27 0 0,1 0 0 0 0,-1 0 1 0 0,1 0-1 0 0,0-1 0 0 0,2 0 27 0 0,5 5 63 0 0,40 21-63 0 0,-30-17 0 0 0,33 10 0 0 0,10 1-108 0 0,-55-20 21 0 0,7 6 2 0 0,-15-8 144 0 0,0 0 0 0 0,-1 0-1 0 0,1 0 1 0 0,0-1 0 0 0,0 0-1 0 0,0 1 1 0 0,0-1 0 0 0,0 0-1 0 0,3 0-58 0 0,-8-1 51 0 0,-1 0-1 0 0,1 0 0 0 0,0 1 1 0 0,0-1-1 0 0,-1 1 0 0 0,1-1 1 0 0,0 1-1 0 0,0 0 0 0 0,0 0 0 0 0,0-1 1 0 0,0 1-1 0 0,-1 0-50 0 0,-11 7 279 0 0,-11-2-30 0 0,-1 0 0 0 0,1-1 0 0 0,-1-2 0 0 0,-1 0 0 0 0,-5-2-249 0 0,13-1 22 0 0,0-1-1 0 0,1-1 0 0 0,-10-3-21 0 0,19 4-163 0 0,4 0 163 0 0,0 0 1 0 0,0 1 0 0 0,0-1-1 0 0,0-1 1 0 0,0 1 0 0 0,-2-2-1 0 0,4 2-280 0 0,1 0 1 0 0,-1 0-1 0 0,1 0 1 0 0,0 0 0 0 0,-1 0-1 0 0,1 0 1 0 0,0-1-1 0 0,0 1 1 0 0,0 0 0 0 0,0-1-1 0 0,0 0 280 0 0,0 1-6342 0 0</inkml:trace>
  <inkml:trace contextRef="#ctx0" brushRef="#br0" timeOffset="12908.582">1896 1194 12672 0 0,'0'0'578'0'0,"-1"-1"-14"0"0,-1-4-361 0 0,1 1-164 0 0,1 3 38 0 0,0 1 6 0 0,0 0-3 0 0,0 0 1 0 0,-19 2 182 0 0,8 3 127 0 0,0-1 1 0 0,0 2-1 0 0,1-1 1 0 0,0 2-1 0 0,0-1 0 0 0,0 1 1 0 0,1 1-1 0 0,-2 1-390 0 0,10-8 26 0 0,-11 9 695 0 0,0 0 0 0 0,-8 10-721 0 0,17-17 72 0 0,0 1-1 0 0,0 0 0 0 0,0 0 0 0 0,1-1 1 0 0,-1 2-1 0 0,1-1 0 0 0,0 0 1 0 0,0 0-1 0 0,1 1 0 0 0,-1-1 0 0 0,0 4-71 0 0,2-6 13 0 0,-1-1-19 0 0,1 1-1 0 0,-1-1 1 0 0,1 1-1 0 0,0-1 1 0 0,0 1-1 0 0,0-1 1 0 0,-1 1-1 0 0,1-1 1 0 0,0 1-1 0 0,1-1 1 0 0,-1 1-1 0 0,0 1 7 0 0,2 0 30 0 0,-2-2-21 0 0,1 0 1 0 0,0 1-1 0 0,0-1 1 0 0,0 0 0 0 0,-1 0-1 0 0,1 1 1 0 0,0-1-1 0 0,1 0 1 0 0,-1 0 0 0 0,0 0-1 0 0,0 0 1 0 0,0 0-1 0 0,1 0 1 0 0,-1-1 0 0 0,0 1-1 0 0,1 0 1 0 0,-1-1-1 0 0,1 1 1 0 0,-1 0 0 0 0,0-1-1 0 0,1 0 1 0 0,-1 1-1 0 0,1-1 1 0 0,0 0-10 0 0,1 0 7 0 0,0 1 0 0 0,0-1 0 0 0,1 0 0 0 0,-1 0 0 0 0,0-1 1 0 0,0 1-1 0 0,0 0 0 0 0,0-1 0 0 0,0 0 0 0 0,0 0 0 0 0,0 0 0 0 0,0 0 0 0 0,0 0 0 0 0,0-1 0 0 0,0 0 0 0 0,-1 1 0 0 0,2-2-7 0 0,3-3 2 0 0,0 0-1 0 0,0-1 1 0 0,-1 0 0 0 0,1 0-1 0 0,-1-1-1 0 0,-4 5 9 0 0,1-1 0 0 0,-2 1 0 0 0,1 0 0 0 0,0-1 0 0 0,-1 1-1 0 0,1-1-8 0 0,7-15 0 0 0,19-34 0 0 0,-26 48 15 0 0,-1 4-40 0 0,-1 0 1 0 0,0 0-1 0 0,1 0 0 0 0,-1 1 1 0 0,0-1-1 0 0,1 0 1 0 0,-1 0-1 0 0,1 0 1 0 0,0 0-1 0 0,-1 1 0 0 0,1-1 1 0 0,-1 0-1 0 0,1 0 1 0 0,0 1-1 0 0,0-1 1 0 0,-1 1-1 0 0,1-1 0 0 0,1 0 25 0 0,-2 1-74 0 0,6 6-2 0 0,-4-3 84 0 0,0-1 0 0 0,0 1 0 0 0,0 0 1 0 0,0 0-1 0 0,0 1 0 0 0,-1-1 0 0 0,1 0 1 0 0,-1 1-1 0 0,0-1 0 0 0,0 1 0 0 0,0-1 0 0 0,0 1 1 0 0,-1 0-9 0 0,1 2 46 0 0,1-1 0 0 0,-1 1 1 0 0,1-1-1 0 0,0 0 0 0 0,1 3-46 0 0,-1-4 37 0 0,0 0 0 0 0,0 1 0 0 0,-1-1 0 0 0,1 1 0 0 0,-1-1 0 0 0,0 1 0 0 0,-1-1-37 0 0,1 1 40 0 0,0 1 0 0 0,0-1 0 0 0,1 0 0 0 0,-1 0 0 0 0,1-1 0 0 0,2 5-40 0 0,-1-3 16 0 0,9 22 141 0 0,-11-24-74 0 0,-1-3 10 0 0,0-1-66 0 0,0 0-292 0 0,11-8-6086 0 0,-10 7 149 0 0</inkml:trace>
  <inkml:trace contextRef="#ctx0" brushRef="#br0" timeOffset="13183.111">2028 1064 11520 0 0,'-1'0'886'0'0,"1"0"-775"0"0,-1 0-1 0 0,1 1 0 0 0,-1-1 0 0 0,0 0 1 0 0,1 0-1 0 0,-1 0 0 0 0,1 0 1 0 0,-1 0-1 0 0,0 1 0 0 0,1-1 1 0 0,-1 0-1 0 0,1 0 0 0 0,-1 1 0 0 0,1-1 1 0 0,-1 0-1 0 0,1 1 0 0 0,-1-1 1 0 0,1 1-1 0 0,-1-1 0 0 0,1 1 0 0 0,0-1 1 0 0,-1 0-1 0 0,1 1 0 0 0,0 0 1 0 0,-1-1-1 0 0,1 1 0 0 0,0 0-110 0 0,-3 14 1753 0 0,2-11-1811 0 0,1 2 179 0 0,0 0-1 0 0,0 0 0 0 0,0 1 1 0 0,1-1-1 0 0,0 0 0 0 0,0 0 0 0 0,1 0 1 0 0,0 0-1 0 0,0 1-120 0 0,5 17 555 0 0,0 18 491 0 0,-5-23-368 0 0,2 0 0 0 0,2 6-678 0 0,-1-3 323 0 0,-5-18-263 0 0,1 1-1 0 0,0-1 1 0 0,0 1-1 0 0,0-1 0 0 0,1 0 1 0 0,0 1-1 0 0,-1-1 1 0 0,1 0-1 0 0,1 0 1 0 0,0 2-60 0 0,-1-5 1 0 0,-1 0 1 0 0,0 1-1 0 0,0-1 1 0 0,0 1-1 0 0,-1-1 1 0 0,1 1-1 0 0,0-1 1 0 0,-1 1-1 0 0,1-1 0 0 0,-1 1 1 0 0,1 0-1 0 0,-1-1 1 0 0,0 1-1 0 0,1 0 1 0 0,-1-1-1 0 0,0 1 1 0 0,0 0-1 0 0,0 1-1 0 0,0-2 2 0 0,0-1-1 0 0,0 1 1 0 0,0-1-1 0 0,0 1 1 0 0,0 0-1 0 0,0-1 1 0 0,0 1-1 0 0,0 0 1 0 0,1-1-1 0 0,-1 1 1 0 0,0-1-1 0 0,1 1 1 0 0,-1-1-1 0 0,0 1 1 0 0,1-1-1 0 0,-1 1 1 0 0,1 0-2 0 0,6 9 124 0 0,-7-9-118 0 0,0-1-347 0 0,0 0-156 0 0,0 0-879 0 0,-1 0-3576 0 0,-7 0-1533 0 0</inkml:trace>
  <inkml:trace contextRef="#ctx0" brushRef="#br0" timeOffset="13359.603">1848 1228 11056 0 0,'0'0'852'0'0,"0"0"-406"0"0,0 0 382 0 0,0 0 219 0 0,1 0 45 0 0,20 2 292 0 0,-2-2-1219 0 0,-8 1 72 0 0,0 0-1 0 0,0-1 1 0 0,-1-1-1 0 0,1 0 1 0 0,0 0-1 0 0,8-3-236 0 0,14-2 398 0 0,29-7 96 0 0,-3 1-358 0 0,-8 3-21 0 0,28-3-1940 0 0,-67 10 508 0 0,-2-4-53 0 0</inkml:trace>
  <inkml:trace contextRef="#ctx0" brushRef="#br0" timeOffset="13844.674">2330 1159 6912 0 0,'0'0'528'0'0,"0"0"-135"0"0,0 0 699 0 0,-7 18 3945 0 0,-20 55-1032 0 0,24-61-3761 0 0,1 0 0 0 0,0 0 0 0 0,1 1 0 0 0,1-1 0 0 0,0 0 0 0 0,0 0 0 0 0,1 1 0 0 0,3 10-244 0 0,-4-21 25 0 0,0-1-1 0 0,1 0 1 0 0,-1 1-1 0 0,0-1 0 0 0,1 1 1 0 0,-1-1-1 0 0,1 0 1 0 0,-1 0-1 0 0,1 1 0 0 0,0-1 1 0 0,0 0-1 0 0,-1 0 1 0 0,1 0-1 0 0,0 0 0 0 0,0 0 1 0 0,0 0-1 0 0,0 0 1 0 0,0 0-1 0 0,0 0 1 0 0,1 0-1 0 0,-1 0 0 0 0,0-1-24 0 0,1 1 33 0 0,0 0-1 0 0,0-1 0 0 0,0 0 0 0 0,0 1 0 0 0,0-1 1 0 0,0 0-1 0 0,0 0 0 0 0,0 0 0 0 0,0 0 0 0 0,0 0 1 0 0,0 0-1 0 0,0-1 0 0 0,0 1 0 0 0,0-1-32 0 0,4-1 49 0 0,-1 1-1 0 0,1-2 0 0 0,-1 1 1 0 0,0-1-1 0 0,0 0 1 0 0,0 0-1 0 0,0 0 1 0 0,-1 0-1 0 0,1-1 0 0 0,1-2-48 0 0,1-4-81 0 0,0 0 1 0 0,0 0-1 0 0,-1-1 0 0 0,-1 0 0 0 0,0-1 0 0 0,0 1 0 0 0,-1-1 0 0 0,0 0 0 0 0,-1-3 81 0 0,-2 14-96 0 0,-1 1 38 0 0,0 0 144 0 0,0 0 21 0 0,9 18 65 0 0,-4-6-131 0 0,12 18 16 0 0,-16-29-51 0 0,0 1-1 0 0,1 0 1 0 0,-1 0 0 0 0,1-1-1 0 0,0 1 1 0 0,-1-1-1 0 0,1 0 1 0 0,0 1-1 0 0,0-1 1 0 0,0 0 0 0 0,0 0-1 0 0,0 0 1 0 0,2 0-6 0 0,4 2 23 0 0,0-1 0 0 0,0 0 0 0 0,1-1 0 0 0,-1 0 0 0 0,0 0 0 0 0,1-1 0 0 0,3 0-23 0 0,-10 0-85 0 0,1 0 1 0 0,0 0 0 0 0,0-1 0 0 0,0 1 0 0 0,-1-1 0 0 0,1 0 0 0 0,0 0 0 0 0,-1 0 0 0 0,1 0 0 0 0,-1 0 0 0 0,1-1-1 0 0,-1 1 1 0 0,0-1 0 0 0,1 1 0 0 0,-1-1 0 0 0,0 0 0 0 0,0 0 0 0 0,0 0 0 0 0,0 0 0 0 0,-1 0 0 0 0,1 0 0 0 0,0-1-1 0 0,-1 1 85 0 0,2-2-553 0 0,0 0-1 0 0,0 1 0 0 0,0-1 0 0 0,0 1 0 0 0,3-2 554 0 0,7-6-1430 0 0</inkml:trace>
  <inkml:trace contextRef="#ctx0" brushRef="#br0" timeOffset="14177.263">2739 1098 3224 0 0,'0'0'624'0'0,"1"2"1410"0"0,1 3-439 0 0,1-1 0 0 0,0 0 0 0 0,0 1 0 0 0,0-1 0 0 0,1 0-1595 0 0,13 21 977 0 0,-1-1-664 0 0,3 4 205 0 0,19 64 2624 0 0,-26-44-1378 0 0,-12-47-1743 0 0,0-1 1 0 0,0 0-1 0 0,0 1 0 0 0,0-1 0 0 0,1 0 0 0 0,-1 1 0 0 0,0-1 0 0 0,0 0 0 0 0,0 1 0 0 0,0-1 0 0 0,0 1 0 0 0,0-1 0 0 0,0 0 1 0 0,0 1-1 0 0,0-1 0 0 0,0 0 0 0 0,-1 1 0 0 0,1-1 0 0 0,0 0 0 0 0,0 1 0 0 0,0-1 0 0 0,0 0 0 0 0,0 1 0 0 0,-1-1 0 0 0,1 0 0 0 0,0 1 1 0 0,0-1-1 0 0,-1 0 0 0 0,1 0 0 0 0,0 1 0 0 0,0-1 0 0 0,-1 0 0 0 0,1 0 0 0 0,0 1 0 0 0,-1-1 0 0 0,1 0 0 0 0,0 0 0 0 0,-1 0 1 0 0,1 0-1 0 0,0 0 0 0 0,-1 1 0 0 0,1-1 0 0 0,0 0 0 0 0,-1 0 0 0 0,1 0 0 0 0,-1 0 0 0 0,1 0 0 0 0,0 0 0 0 0,-1 0 0 0 0,1 0 1 0 0,0 0-1 0 0,-1 0 0 0 0,1-1 0 0 0,0 1 0 0 0,-1 0 0 0 0,1 0 0 0 0,-1 0-21 0 0,0-1 28 0 0,-1 1 0 0 0,0-1 1 0 0,0 0-1 0 0,0 0 0 0 0,0 0 0 0 0,1 0 1 0 0,-1 0-1 0 0,0-1 0 0 0,1 1 0 0 0,-1-1-28 0 0,-9-11 125 0 0,0-1 0 0 0,-4-9-124 0 0,8 12 36 0 0,5 9-39 0 0,1 0 1 0 0,0 1-1 0 0,0-1 0 0 0,0 0 0 0 0,0 0 0 0 0,0 0 0 0 0,0 0 1 0 0,0 0-1 0 0,1 0 0 0 0,-1 0 0 0 0,1-1 0 0 0,0 1 0 0 0,-1 0 0 0 0,1 0 1 0 0,0 0-1 0 0,0 0 0 0 0,0-1 0 0 0,1 1 0 0 0,-1 0 0 0 0,0 0 0 0 0,1 0 1 0 0,0 0-1 0 0,-1 0 0 0 0,1 0 0 0 0,0 0 0 0 0,0 0 0 0 0,0 0 0 0 0,0 0 1 0 0,1-1 1 0 0,2-1-95 0 0,-1 0 1 0 0,1 1 0 0 0,0-1 0 0 0,0 1-1 0 0,1 0 1 0 0,-1 0 0 0 0,1 0-1 0 0,-1 1 1 0 0,1-1 0 0 0,0 1 0 0 0,3-1 94 0 0,12-3-1036 0 0,-1 1 0 0 0,0 1 0 0 0,17-2 1036 0 0,-19 4-1533 0 0,2-1-4567 0 0</inkml:trace>
  <inkml:trace contextRef="#ctx0" brushRef="#br0" timeOffset="14603.015">3305 1135 5984 0 0,'0'0'464'0'0,"-7"0"-96"0"0,-19 4 3140 0 0,11-3-2394 0 0,1 2 0 0 0,0-1 0 0 0,0 2 0 0 0,-13 4-1114 0 0,14-3 358 0 0,8-3-203 0 0,0 0-1 0 0,0 0 1 0 0,1 0-1 0 0,-1 0 1 0 0,1 1-1 0 0,0-1 1 0 0,-1 1-1 0 0,0 2-154 0 0,-29 19 884 0 0,27-20-736 0 0,1 0 1 0 0,0 1-1 0 0,0-1 1 0 0,0 1-1 0 0,1 0 1 0 0,0 0 0 0 0,0 1-1 0 0,-3 2-148 0 0,6-3 50 0 0,0-1-1 0 0,0 1 1 0 0,0 0-1 0 0,0-1 1 0 0,1 1-1 0 0,0 0 0 0 0,0 0 1 0 0,0 0-1 0 0,0 4-49 0 0,1-8 4 0 0,0-1 0 0 0,-1 1 0 0 0,1 0 0 0 0,0-1 0 0 0,0 1 0 0 0,0-1 0 0 0,0 1 0 0 0,0 0 0 0 0,0-1 0 0 0,0 1 0 0 0,0-1 0 0 0,0 1 0 0 0,1 0 0 0 0,-1-1 0 0 0,0 1 0 0 0,0-1 0 0 0,1 1 0 0 0,-1 0 0 0 0,0-1 0 0 0,0 1 0 0 0,1-1 0 0 0,-1 1 0 0 0,1-1 0 0 0,-1 0 0 0 0,1 1-4 0 0,0 0 14 0 0,0 1-8 0 0,0-1 0 0 0,0 1 0 0 0,0-1 0 0 0,0 0 0 0 0,0 1 0 0 0,0-1 0 0 0,1 0 1 0 0,-1 0-1 0 0,0 0 0 0 0,1 0 0 0 0,-1 0 0 0 0,1 0 0 0 0,-1-1 0 0 0,1 1 0 0 0,-1 0 0 0 0,1-1 0 0 0,0 1 1 0 0,-1-1-1 0 0,1 1 0 0 0,0-1 0 0 0,-1 0 0 0 0,1 0 0 0 0,0 0-6 0 0,5 0 49 0 0,-1 0 1 0 0,1 0-1 0 0,-1-1 0 0 0,0 0 0 0 0,4-1-49 0 0,-9 2 7 0 0,1-1 0 0 0,0 0 0 0 0,-1 1 0 0 0,1-1 0 0 0,-1 0 0 0 0,1 0 0 0 0,-1 0 0 0 0,0-1 0 0 0,1 1 0 0 0,-1 0 0 0 0,0 0 0 0 0,0-1 0 0 0,1 1-7 0 0,7-8 53 0 0,0 1-88 0 0,-1-1-1 0 0,1 1 0 0 0,-1-1 0 0 0,2-5 36 0 0,6-5-193 0 0,-2 0-2 0 0,-10 14 141 0 0,-1 0 1 0 0,1 1-1 0 0,0-1 0 0 0,0 1 0 0 0,3-3 54 0 0,1-2-90 0 0,-7 8 81 0 0,0 0-1 0 0,-1 0 1 0 0,1 1-1 0 0,-1-1 1 0 0,1 0-1 0 0,0 0 1 0 0,0 1-1 0 0,0-1 1 0 0,-1 0-1 0 0,1 1 1 0 0,0-1-1 0 0,0 1 1 0 0,0-1-1 0 0,0 1 0 0 0,0-1 1 0 0,0 1-1 0 0,1-1 10 0 0,-1 2 24 0 0,1-1-1 0 0,0 0 0 0 0,-1 1 0 0 0,1-1 0 0 0,-1 1 0 0 0,1 0 0 0 0,-1 0 0 0 0,1-1 1 0 0,-1 1-1 0 0,1 0 0 0 0,-1 0 0 0 0,0 0 0 0 0,0 0 0 0 0,1 1 0 0 0,-1-1 0 0 0,0 0 1 0 0,0 0-1 0 0,0 1 0 0 0,0-1 0 0 0,0 1-23 0 0,2 3 97 0 0,0 0 1 0 0,0 1-1 0 0,0-1 0 0 0,1 6-97 0 0,9 11 392 0 0,-11-19-331 0 0,0 0 0 0 0,0 0 0 0 0,-1 0 0 0 0,1 1 0 0 0,0-1 0 0 0,0 3-61 0 0,-1-4 9 0 0,-1 0 1 0 0,1 0 0 0 0,0 0-1 0 0,0 0 1 0 0,1 0-1 0 0,-1 0 1 0 0,0 0 0 0 0,1 0-10 0 0,6 12 69 0 0,-6-11-74 0 0,-1 0 0 0 0,1-1 0 0 0,0 1 0 0 0,0 0 0 0 0,1 0-1 0 0,-1-1 1 0 0,0 0 0 0 0,1 1 0 0 0,0-1 0 0 0,-1 0 0 0 0,1 0 0 0 0,1 0 5 0 0,1 2 5 0 0,-5-4-6 0 0,0 0 0 0 0,1 1 0 0 0,-1-1 0 0 0,1 0-1 0 0,-1 0 1 0 0,0 1 0 0 0,1-1 0 0 0,-1 0 0 0 0,0 0 0 0 0,1 1-1 0 0,-1-1 1 0 0,1 0 0 0 0,-1 0 0 0 0,1 0 0 0 0,-1 0-1 0 0,1 0 1 0 0,-1 0 0 0 0,0 0 0 0 0,1 0 0 0 0,-1 0 0 0 0,1 0-1 0 0,-1 0 1 0 0,1 0 0 0 0,-1 0 0 0 0,1 0 0 0 0,-1 0-1 0 0,0 0 1 0 0,1 0 0 0 0,-1-1 0 0 0,1 1 0 0 0,-1 0 0 0 0,1 0-1 0 0,-1 0 1 0 0,0-1 1 0 0,1 1-33 0 0,1-1-106 0 0,0 1-1 0 0,0-1 1 0 0,-1 1 0 0 0,1-1-1 0 0,-1 0 1 0 0,1 0 0 0 0,0 0-1 0 0,-1 0 1 0 0,1 0 0 0 0,-1 0-1 0 0,0 0 1 0 0,1 0 0 0 0,-1 0-1 0 0,0-1 1 0 0,0 1 0 0 0,0-1-1 0 0,0 1 1 0 0,1-2 139 0 0,6-7-6386 0 0</inkml:trace>
  <inkml:trace contextRef="#ctx0" brushRef="#br0" timeOffset="14810.982">3407 957 12608 0 0,'0'0'578'0'0,"3"6"189"0"0,4 7-491 0 0,0 1 0 0 0,-1 0 0 0 0,-1 0 1 0 0,0 1-1 0 0,-1-1 0 0 0,0 1 0 0 0,-1 4-276 0 0,13 43 1193 0 0,-10-38-442 0 0,-1 1-1 0 0,-1-1 0 0 0,0 8-750 0 0,-4-27 55 0 0,1 1-103 0 0,0 1 1 0 0,-1 0-1 0 0,0-1 0 0 0,0 1 1 0 0,0-1-1 0 0,-1 1 1 0 0,0 0-1 0 0,0-1 0 0 0,-1 0 1 0 0,-1 5 47 0 0,-3 0-4556 0 0,2 1-1605 0 0</inkml:trace>
  <inkml:trace contextRef="#ctx0" brushRef="#br0" timeOffset="15414.808">3431 1185 14336 0 0,'2'0'661'0'0,"28"-4"-315"0"0,-1 0 1 0 0,1 3-1 0 0,-1 0 1 0 0,24 4-347 0 0,16-2 376 0 0,-18 2-156 0 0,-28-2-162 0 0,-1 0 0 0 0,6-2-58 0 0,-22 1 27 0 0,8-1-818 0 0,1 0 0 0 0,0-1 0 0 0,-1 0 0 0 0,1-1 0 0 0,-1-1 0 0 0,0 0 0 0 0,3-2 791 0 0,-7 2-918 0 0,-8 4 801 0 0,0-1 0 0 0,0 1 1 0 0,0-1-1 0 0,0 0 0 0 0,-1 0 0 0 0,1 0 0 0 0,0 0 0 0 0,0 0 0 0 0,-1 0 0 0 0,1-1 117 0 0,-1 1 271 0 0,-1 1 17 0 0,0 0 61 0 0,3-10 1412 0 0,-2 7 2137 0 0,-1 2-3685 0 0,0 1-21 0 0,0 0-7 0 0,0 0-1 0 0,0 0 0 0 0,0 0 0 0 0,1-4 564 0 0,-1 4-719 0 0,0-1 0 0 0,0 1 0 0 0,0 0-1 0 0,0 0 1 0 0,1-1 0 0 0,-1 1 0 0 0,0 0 0 0 0,0 0 0 0 0,0-1 0 0 0,0 1-1 0 0,0 0 1 0 0,0 0 0 0 0,0-1 0 0 0,0 1 0 0 0,-1 0 0 0 0,1 0 0 0 0,0-1-1 0 0,0 1 1 0 0,0 0 0 0 0,0 0 0 0 0,0 0 0 0 0,0-1 0 0 0,0 1 0 0 0,-1 0-1 0 0,1 0 1 0 0,0 0 0 0 0,0-1 0 0 0,0 1 0 0 0,0 0 0 0 0,-1 0-29 0 0,-1-5 349 0 0,-1 1-1 0 0,1 0 1 0 0,-1 0 0 0 0,-1 1 0 0 0,-2-4-349 0 0,4 5 57 0 0,1 1 1 0 0,-1 0 0 0 0,0 0-1 0 0,1 0 1 0 0,-1 0 0 0 0,0 0-1 0 0,0 0 1 0 0,0 0 0 0 0,0 1-1 0 0,0-1 1 0 0,0 1 0 0 0,0-1-1 0 0,0 1 1 0 0,0 0 0 0 0,0 0-1 0 0,-1 0-57 0 0,-2 0 51 0 0,-1 0 0 0 0,1 0 0 0 0,-1 1 0 0 0,1 0 0 0 0,-1 0 0 0 0,1 0 0 0 0,0 1 0 0 0,-1 0 0 0 0,1 0 0 0 0,0 0-1 0 0,0 1 1 0 0,0-1 0 0 0,1 1 0 0 0,-1 0 0 0 0,0 1 0 0 0,1-1 0 0 0,0 1 0 0 0,0 0 0 0 0,0 0 0 0 0,1 0 0 0 0,-4 4-51 0 0,5-5 1 0 0,-1 2 36 0 0,-1-1-1 0 0,1 1 1 0 0,0 0-1 0 0,1 0 1 0 0,-3 4-37 0 0,-3 10 75 0 0,5-12-61 0 0,-1 1 1 0 0,1 0-1 0 0,1 0 0 0 0,0 1 0 0 0,-1 0-14 0 0,3-8 0 0 0,0 0 0 0 0,-1 0 0 0 0,1 0 0 0 0,0 0 0 0 0,0 0 0 0 0,0 0 0 0 0,-1 0 0 0 0,1 0 0 0 0,0 0 0 0 0,0 0 0 0 0,1 0 0 0 0,-1 0 0 0 0,0 0 0 0 0,0 0 0 0 0,0 0 0 0 0,1 0 0 0 0,-1 0 0 0 0,0 0 0 0 0,1 1 0 0 0,1 2 0 0 0,-2-1 1 0 0,1-1 0 0 0,0 1-1 0 0,0 0 1 0 0,-1 0-1 0 0,2-1 1 0 0,-1 1 0 0 0,0-1-1 0 0,1 1 1 0 0,-1-1-1 0 0,1 1 1 0 0,-1-1 0 0 0,1 0-1 0 0,1 1 0 0 0,2 2-28 0 0,0-1 0 0 0,0 1-1 0 0,1-1 1 0 0,5 4 28 0 0,-8-7-37 0 0,0 0 0 0 0,0 1-1 0 0,0-1 1 0 0,0 0 0 0 0,1-1 0 0 0,-1 1 0 0 0,0-1-1 0 0,0 1 1 0 0,0-1 0 0 0,1 0 0 0 0,1 0 37 0 0,4 0-314 0 0,1-1 0 0 0,-1 0 0 0 0,5-2 314 0 0,48-16-2995 0 0,-24 7 893 0 0,-9 4 448 0 0</inkml:trace>
  <inkml:trace contextRef="#ctx0" brushRef="#br0" timeOffset="15967.64">4321 1179 10592 0 0,'-19'-4'818'0'0,"17"2"-532"0"0,6 1-92 0 0,-2 0 646 0 0,-2 1 275 0 0,0 0 49 0 0,0 0-68 0 0,-2 0-330 0 0,-3 0-425 0 0,-1 1 0 0 0,1-1 0 0 0,0 1 0 0 0,0 0 0 0 0,0 0 0 0 0,0 0 0 0 0,0 1 0 0 0,0 0-341 0 0,-6 3 220 0 0,0 0 0 0 0,1 1 0 0 0,-1 0 0 0 0,1 1 0 0 0,-4 4-220 0 0,7-7 69 0 0,2 2 0 0 0,-1-1 0 0 0,1 0 0 0 0,-1 1 0 0 0,2 0 0 0 0,-1 0 0 0 0,1 1-1 0 0,0-1 1 0 0,-1 2-69 0 0,4-5 13 0 0,-1 0 0 0 0,1 0 0 0 0,0 0 0 0 0,0 0 0 0 0,0 1 0 0 0,0-1-1 0 0,1 0 1 0 0,-1 1 0 0 0,1 2-13 0 0,0-4 11 0 0,0 1-1 0 0,1-1 1 0 0,-1 0 0 0 0,1 0-1 0 0,0 0 1 0 0,-1 0-1 0 0,1 0 1 0 0,0 0 0 0 0,0 0-1 0 0,0 0 1 0 0,1 0-1 0 0,-1-1 1 0 0,0 1-1 0 0,1 0 1 0 0,0 0-11 0 0,1 1 15 0 0,0 0-1 0 0,0 0 1 0 0,0 0 0 0 0,0-1 0 0 0,1 0-1 0 0,-1 0 1 0 0,1 0 0 0 0,-1 0 0 0 0,1 0-1 0 0,0 0 1 0 0,0-1 0 0 0,-1 0 0 0 0,1 0-1 0 0,0 0 1 0 0,0 0 0 0 0,0-1-1 0 0,0 0 1 0 0,1 1 0 0 0,-1-2-15 0 0,3 1 9 0 0,1-1 1 0 0,-1 0-1 0 0,1-1 1 0 0,-1 0-1 0 0,1 0 1 0 0,-1 0-1 0 0,0-1 1 0 0,0 0-1 0 0,6-4-9 0 0,-10 6 1 0 0,-2-1-1 0 0,1 1 0 0 0,0-1 1 0 0,0 1-1 0 0,0-1 0 0 0,-1 0 1 0 0,1 0-1 0 0,-1 0 0 0 0,1 0 1 0 0,-1 0-1 0 0,0 0 1 0 0,0 0-1 0 0,0 0 0 0 0,1-2 0 0 0,11-18 75 0 0,-10 19-73 0 0,-1 0 7 0 0,1 0 0 0 0,-1 0 1 0 0,1-1-1 0 0,-1 1 0 0 0,0 0 0 0 0,0-1 0 0 0,0 0 1 0 0,-1 1-1 0 0,0-1 0 0 0,1 0 0 0 0,-1 0 0 0 0,0-1-9 0 0,2-10-5 0 0,1 0 0 0 0,3-8 5 0 0,-2 10-112 0 0,-1 0 0 0 0,-1 0 0 0 0,2-11 112 0 0,-2 0-274 0 0,1 0 1 0 0,2 0 0 0 0,0 0 273 0 0,-4 13-155 0 0,0 0 0 0 0,-1 0 1 0 0,-1 0-1 0 0,1 0 0 0 0,-2 0 0 0 0,0-1 1 0 0,0 1-1 0 0,-1 0 0 0 0,-1-1 155 0 0,-4-42-647 0 0,7 33 389 0 0,-1 9 119 0 0,1 0 1 0 0,-2 0-1 0 0,-1-6 139 0 0,1-3 99 0 0,2 19-79 0 0,0 0 1 0 0,0 1-1 0 0,0-1 1 0 0,0 0 0 0 0,0 0-1 0 0,-1 0 1 0 0,1 0-1 0 0,-1 1 1 0 0,1-1-1 0 0,-1 0 1 0 0,0 0 0 0 0,0 1-1 0 0,0-1 1 0 0,0 1-1 0 0,0-1 1 0 0,0 1-1 0 0,0-1-20 0 0,-2-3-28 0 0,6 4 557 0 0,-3 1-499 0 0,1 0 1 0 0,-1 0-1 0 0,0 0 1 0 0,1 1 0 0 0,-1-1-1 0 0,1 0 1 0 0,-1 0-1 0 0,0 0 1 0 0,1 1-1 0 0,-1-1 1 0 0,0 0-1 0 0,0 0 1 0 0,1 1-1 0 0,-1-1 1 0 0,0 0 0 0 0,1 1-1 0 0,-1-1 1 0 0,0 0-1 0 0,0 1 1 0 0,0-1-1 0 0,1 0 1 0 0,-1 1-1 0 0,0-1 1 0 0,0 0-1 0 0,0 1-30 0 0,0 1 0 0 0,0 1 0 0 0,0-1 0 0 0,0 0 0 0 0,0 0 0 0 0,-1 1 0 0 0,1-1 0 0 0,-1 0 0 0 0,0 2 0 0 0,0-1 0 0 0,0 0 0 0 0,0 0 0 0 0,1 0 0 0 0,-1 0 0 0 0,1 0 0 0 0,0 0 0 0 0,0 1 0 0 0,1 7 2 0 0,0-3-18 0 0,-1 0 1 0 0,1 0 0 0 0,-1 0-1 0 0,-1 0 1 0 0,0 0 0 0 0,0 3 15 0 0,-1 0-10 0 0,1-1-1 0 0,1 1 1 0 0,0-1 0 0 0,0 0 0 0 0,1 1 0 0 0,1 0 10 0 0,-1 1 18 0 0,0 0 0 0 0,0 0 0 0 0,-2 0-1 0 0,0 4-17 0 0,0-6 23 0 0,0-6-5 0 0,1 0 0 0 0,-1 0 0 0 0,1 0 0 0 0,0 1 0 0 0,0-1 0 0 0,0 0 0 0 0,1 0 0 0 0,0 4-18 0 0,2 1 52 0 0,-1 0 0 0 0,-1-1 1 0 0,1 1-1 0 0,-1 0 0 0 0,-1 0 0 0 0,0 0 0 0 0,0 3-52 0 0,0-4 126 0 0,1 1 1 0 0,0-1-1 0 0,0 0 0 0 0,1 0 0 0 0,1 7-126 0 0,3 7 360 0 0,-5-18-291 0 0,0 0 0 0 0,1-1 0 0 0,-1 1-1 0 0,1-1 1 0 0,0 1 0 0 0,0-1 0 0 0,1 1 0 0 0,-1-1 0 0 0,1 0 0 0 0,-1 0 0 0 0,1-1-1 0 0,0 1 1 0 0,0 0 0 0 0,0-1 0 0 0,1 0 0 0 0,-1 0 0 0 0,3 2-69 0 0,-4-3 32 0 0,0 1-2 0 0,0-1 1 0 0,-1 1-1 0 0,1-1 1 0 0,-1 1 0 0 0,0 0-1 0 0,1-1 1 0 0,-1 1-1 0 0,0 0 1 0 0,0 0-1 0 0,0 0 1 0 0,0 0-31 0 0,0 0 32 0 0,0 0 1 0 0,0 0-1 0 0,0 0 0 0 0,0-1 1 0 0,0 1-1 0 0,0 0 0 0 0,0-1 1 0 0,1 1-1 0 0,-1-1 0 0 0,1 1 1 0 0,1 0-33 0 0,18 10 318 0 0,1-1 0 0 0,0 0 0 0 0,9 1-318 0 0,-26-10 3 0 0,10 2 52 0 0,0 0-1 0 0,0-1 1 0 0,0 0 0 0 0,0-2-1 0 0,1 1 1 0 0,-1-2 0 0 0,0 0-1 0 0,1-1 1 0 0,3-1-55 0 0,-15 1 30 0 0,1-1 0 0 0,-1 1 0 0 0,1-1 0 0 0,-1 0 0 0 0,0 0 0 0 0,0-1 0 0 0,4-2-30 0 0,-1 1-118 0 0,-6 3 71 0 0,-1 1 1 0 0,1 0-1 0 0,-1-1 1 0 0,1 1-1 0 0,-1-1 1 0 0,0 1-1 0 0,1-1 1 0 0,-1 1 0 0 0,0-1-1 0 0,1 1 1 0 0,-1-1-1 0 0,0 1 1 0 0,0-1-1 0 0,1 1 1 0 0,-1-1-1 0 0,0 1 1 0 0,0-1-1 0 0,0 0 1 0 0,0 1-1 0 0,0-1 1 0 0,0 1-1 0 0,0-1 1 0 0,0 1-1 0 0,0-1 1 0 0,0 0-1 0 0,0 0 47 0 0,0 0-460 0 0,0 1 1 0 0,0-1-1 0 0,0 0 0 0 0,0 0 1 0 0,0 0-1 0 0,0 0 0 0 0,0 0 0 0 0,0 0 1 0 0,1 0-1 0 0,-1 0 0 0 0,0 0 1 0 0,1 0-1 0 0,-1 0 460 0 0,8-7-7597 0 0</inkml:trace>
  <inkml:trace contextRef="#ctx0" brushRef="#br0" timeOffset="16426.279">5178 1247 15664 0 0,'-9'-2'1391'0'0,"9"2"-1111"0"0,0 0-280 0 0,0 0 0 0 0,-11 0 1280 0 0,11 0 208 0 0,4-3 40 0 0,-1 0 8 0 0,3 6-1312 0 0,-6-3-224 0 0,0 0-128 0 0,7 0 24 0 0,9 0 104 0 0,-16 0 128 0 0,-6 0-24 0 0,6 0-8 0 0,9 3-1184 0 0,-9-3-232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9:48.307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1901 1880 5208 0 0,'0'0'235'0'0,"0"0"31"0"0,9-6 409 0 0,-2 2-487 0 0,-5 3-172 0 0,-1 0 0 0 0,1-1 1 0 0,0 1-1 0 0,0 1 1 0 0,0-1-1 0 0,0 0 0 0 0,0 0 1 0 0,0 1-1 0 0,0-1 1 0 0,0 1-1 0 0,0 0 0 0 0,1-1 1 0 0,-1 1-1 0 0,1 0-16 0 0,5-1 3310 0 0,-3 2-1505 0 0,-4-1-1716 0 0,-1 14 106 0 0,0-12-182 0 0,0-1 0 0 0,0 1 1 0 0,0-1-1 0 0,-1 1 0 0 0,1-1 0 0 0,-1 1 1 0 0,1-1-1 0 0,-1 0 0 0 0,1 1 1 0 0,-1-1-1 0 0,0 0 0 0 0,1 1 1 0 0,-1-1-1 0 0,0 0 0 0 0,0 0 0 0 0,-1 1-13 0 0,-20 16 431 0 0,19-16-315 0 0,0 0-1 0 0,-1 1 1 0 0,1-1-1 0 0,0 1 1 0 0,0 0-1 0 0,1 0 1 0 0,-1 0 0 0 0,-2 3-116 0 0,-1 7 264 0 0,-2 1 135 0 0,1-1 0 0 0,-9 11-399 0 0,12-19 48 0 0,1 0-1 0 0,0 1 1 0 0,0-1 0 0 0,1 1-1 0 0,-1 1-47 0 0,-10 21 22 0 0,-2 3 35 0 0,3-6-60 0 0,-10 23 56 0 0,-25 35 11 0 0,35-63 128 0 0,-11 16-192 0 0,-9 20 251 0 0,13-27-125 0 0,-13 15-23 0 0,16-21-85 0 0,13-18-7 0 0,0-1 0 0 0,-1 1 1 0 0,0-1-1 0 0,1 1 1 0 0,-3 0-12 0 0,-6 5 0 0 0,9-8 0 0 0,0 0 0 0 0,0 1 0 0 0,0-1 0 0 0,0 1 0 0 0,1 0 0 0 0,-1 0 0 0 0,0 1 0 0 0,-28 26 64 0 0,10-9-62 0 0,17-18 20 0 0,0 1 0 0 0,0-1 0 0 0,1 1 0 0 0,-1 0-1 0 0,-1 2-21 0 0,-14 16 226 0 0,15-18-210 0 0,0 0-1 0 0,1 1 1 0 0,-1-1 0 0 0,1 1 0 0 0,0-1 0 0 0,0 1 0 0 0,-1 2-16 0 0,-21 32-1 0 0,21-33 0 0 0,0 1 0 0 0,-1-1 0 0 0,1 0 0 0 0,-1 0 0 0 0,-2 1 1 0 0,-15 20 59 0 0,12-15-56 0 0,0-1 0 0 0,-1 0 0 0 0,1-1 0 0 0,-10 7-3 0 0,5-5 9 0 0,-55 42 44 0 0,25-1-53 0 0,30-35 68 0 0,11-13 224 0 0,-1 1 0 0 0,0-1 0 0 0,0 0 0 0 0,0-1 0 0 0,-1 1-292 0 0,-8 5 357 0 0,8-5-607 0 0,-1-1 0 0 0,1 1 1 0 0,0 0-1 0 0,0 0 0 0 0,1 0 0 0 0,0 1 0 0 0,-3 3 250 0 0,2-2-2 0 0,0 0 0 0 0,-1 0-1 0 0,0-1 1 0 0,0 0-1 0 0,0 0 1 0 0,-2 0 2 0 0,2-1-1 0 0,-111 83 0 0 0,58-52 148 0 0,-50 35 31 0 0,87-56-175 0 0,7-4-3 0 0,12-8 0 0 0,0 0 0 0 0,0-1 0 0 0,0 0 0 0 0,0 1 0 0 0,0-1 0 0 0,-1 0 0 0 0,-6 3 0 0 0,1 0 0 0 0,0 1 0 0 0,0 0 0 0 0,-7 7 0 0 0,9-8 0 0 0,3-1 0 0 0,1 0 0 0 0,-1 1 0 0 0,1-1 0 0 0,-3 5 0 0 0,-13 13 0 0 0,-18 15 42 0 0,24-23-31 0 0,0 0 0 0 0,-5 3-11 0 0,-58 37 0 0 0,70-49 0 0 0,-6 3 9 0 0,-30 22 711 0 0,-1-3 0 0 0,-2-1-1 0 0,-21 7-719 0 0,45-22 0 0 0,-12 4 0 0 0,30-14-37 0 0,-1 1-1 0 0,1 0 0 0 0,0 0 1 0 0,0 1-1 0 0,1-1 0 0 0,-1 1 1 0 0,-1 1 37 0 0,1-1-313 0 0,0 0 1 0 0,-1 0-1 0 0,1-1 0 0 0,-1 1 1 0 0,-1 0 312 0 0,-7 5-166 0 0,7-6 166 0 0,1-1 11 0 0,8-2 29 0 0,0 0-1 0 0,0 0 1 0 0,0-1 0 0 0,0 1-1 0 0,0 0 1 0 0,0-1-1 0 0,0 0 1 0 0,2-2-40 0 0,12-6 168 0 0,31-11-217 0 0,-1-3-1 0 0,17-13 50 0 0,10-5 261 0 0,-14 9 82 0 0,-1-3 0 0 0,4-6-343 0 0,58-37 300 0 0,-22 16-214 0 0,-45 28-133 0 0,-29 20 89 0 0,0-2 0 0 0,-1 0-1 0 0,1-4-41 0 0,16-13 0 0 0,-23 20 4 0 0,-1 0-1 0 0,0-2 1 0 0,1-3-4 0 0,6-6 46 0 0,1 2-1 0 0,1 1 1 0 0,12-8-46 0 0,-4 3 44 0 0,26-26-44 0 0,-15 12 0 0 0,18-12 0 0 0,9-7 0 0 0,-56 46-5 0 0,10-9 28 0 0,-1-1 0 0 0,-1 0 0 0 0,2-6-23 0 0,33-37 0 0 0,-9 12 454 0 0,-38 42-310 0 0,-6 7-141 0 0,0 0 0 0 0,0 0 1 0 0,-1-1-1 0 0,0 0 0 0 0,0 0 1 0 0,-1-1-1 0 0,0 1 0 0 0,3-7-3 0 0,-1-1 0 0 0,2 0 0 0 0,0 0 0 0 0,2-2 0 0 0,2-3 0 0 0,-3 8 0 0 0,2-6 0 0 0,-5 3 0 0 0,-2 5 0 0 0,-1 1 0 0 0,1-1 0 0 0,1 1 0 0 0,0 0 0 0 0,0 1 0 0 0,4-6 0 0 0,-5 9 0 0 0,0 0 0 0 0,-1 0 0 0 0,0-1 0 0 0,-1 1 0 0 0,1-2 0 0 0,13-20 0 0 0,-7 13-102 0 0,-1-1-1 0 0,5-10 103 0 0,11-17-147 0 0,-12 19 147 0 0,-10 18 0 0 0,1 0 0 0 0,-1 0 0 0 0,1 0 0 0 0,0 1 0 0 0,0-1 0 0 0,1 1 0 0 0,18-30 0 0 0,-7 0 0 0 0,-13 30 0 0 0,0 0 0 0 0,-1 0 0 0 0,1 0 0 0 0,-1 0 0 0 0,0 0 0 0 0,0 0 0 0 0,-1 0 0 0 0,1-1 0 0 0,-1 1 0 0 0,0 0 0 0 0,0-2 0 0 0,0 5 0 0 0,0-1 0 0 0,1 1 0 0 0,-1-1 0 0 0,1 1 0 0 0,-1 0 0 0 0,1-1 0 0 0,-1 1 0 0 0,1-1 0 0 0,0 1 0 0 0,-1 0 0 0 0,1 0 0 0 0,1-2 0 0 0,6-12 0 0 0,-7 13 0 0 0,0-1 0 0 0,0 0 0 0 0,0 0 0 0 0,0 1 0 0 0,1-1 0 0 0,0 1 0 0 0,-1 0 0 0 0,1-1 0 0 0,0 1 0 0 0,1-2 0 0 0,24-20 0 0 0,-19 17 0 0 0,8-14 0 0 0,-15 17 0 0 0,2 0 0 0 0,2 2 1 0 0,-2 0 5 0 0,-2 0 5 0 0,-1 1 73 0 0,2 1 5 0 0,0 0-66 0 0,33 1 31 0 0,-13 1 22 0 0,-20-2-95 0 0,0 1 1 0 0,0-1-1 0 0,0 0 0 0 0,-1 1 0 0 0,1-1 0 0 0,0 1 0 0 0,0 0 0 0 0,0-1 0 0 0,-1 1 0 0 0,1 0 0 0 0,0 0 0 0 0,-1 0 0 0 0,1 0 0 0 0,-1 0 1 0 0,1 1-1 0 0,-1-1 0 0 0,1 1 19 0 0,4 4-139 0 0,-5-5 183 0 0,-1-1 70 0 0,12 9 140 0 0,2 5-254 0 0,-2 14 0 0 0,-7-24-13 0 0,-1 9-238 0 0,-3-8 94 0 0,9 35 578 0 0,1-15-357 0 0,-8 23-498 0 0,-2-41 443 0 0,0-1 0 0 0,-1 1-1 0 0,0-1 1 0 0,0 5-9 0 0,0-5 6 0 0,0 0 0 0 0,0 0 0 0 0,0 0-1 0 0,2 4-5 0 0,1 18 0 0 0,3 18 0 0 0,-5-35 0 0 0,0-1 0 0 0,0 1 0 0 0,-1 0 0 0 0,-1 9 0 0 0,0 9 0 0 0,1 3 0 0 0,-1-12-4 0 0,1-9 41 0 0,0-1 0 0 0,0 1 0 0 0,1 0 0 0 0,2 5-37 0 0,-3-12 0 0 0,0 0-1 0 0,1 0 0 0 0,-2 1 0 0 0,1-1 0 0 0,0 0 0 0 0,-1 4 1 0 0,-1 13 69 0 0,2-12-20 0 0,1 1-1 0 0,0 0 1 0 0,1-1-1 0 0,0 1 1 0 0,2 4-49 0 0,1 4 179 0 0,1 16-417 0 0,-2 1 238 0 0,-4-33 4 0 0,1 0 0 0 0,-1 0 0 0 0,0 1 0 0 0,0-1 0 0 0,0 0 0 0 0,0 0 0 0 0,0 1 0 0 0,-1-1 0 0 0,1 0-4 0 0,-1 1 10 0 0,1 0 0 0 0,0 0 1 0 0,-1 1-1 0 0,1-1 0 0 0,0 0 0 0 0,1 0 0 0 0,-1 0 1 0 0,1 1-11 0 0,1 24 21 0 0,-1-27-16 0 0,-1 1 0 0 0,0 0 1 0 0,0 0-1 0 0,0 0 0 0 0,0 0 0 0 0,0 0 0 0 0,0 0 1 0 0,0 0-1 0 0,-1 0 0 0 0,1 0 0 0 0,-1 1-5 0 0,0 1-1 0 0,0 0 1 0 0,0-1-1 0 0,1 1 0 0 0,-1 0 0 0 0,1 4 1 0 0,-1-4 0 0 0,-1-1 0 0 0,1 23 0 0 0,5 19 118 0 0,-5-43-161 0 0,0 4 43 0 0,2 1 43 0 0,1 2-32 0 0,0 4-12 0 0,2-4 12 0 0,2 0 32 0 0,0-2-33 0 0,-3-4-4 0 0,-1 0-1 0 0,1-1 0 0 0,-1 1 1 0 0,1 0-1 0 0,-1 0 0 0 0,0 1 1 0 0,0-1-1 0 0,0 0 0 0 0,-1 1 1 0 0,1 0-6 0 0,2 10 10 0 0,-5-13-9 0 0,19 23-2 0 0,-18-23 6 0 0,1 0 0 0 0,0 0 0 0 0,0 1-1 0 0,-1-1 1 0 0,1 0 0 0 0,0 0-1 0 0,0 0 1 0 0,0 0 0 0 0,0 0 0 0 0,1 0-1 0 0,-1-1 1 0 0,0 1 0 0 0,1 0-5 0 0,2 1 2 0 0,-1 1 9 0 0,-1-2 32 0 0,2 4-33 0 0,3 2-10 0 0,2 0 0 0 0,-7-6 0 0 0,6 11 0 0 0,-5-6 12 0 0,-1-5 50 0 0,5-1 14 0 0,-6 0-10 0 0,0-1-12 0 0,18-19 80 0 0,-14 13-122 0 0,-1-1-1 0 0,0 0 1 0 0,-1 1-1 0 0,1-1 1 0 0,-2-1-1 0 0,1 1 1 0 0,-1 0-1 0 0,1-9-11 0 0,4-11 38 0 0,1 3-93 0 0,-4 14 103 0 0,0 0 0 0 0,-2 0 1 0 0,1 0-1 0 0,-1-5-48 0 0,13-52 0 0 0,5-50 128 0 0,-17 95-187 0 0,8-20 59 0 0,-6 24-2 0 0,-1-1-1 0 0,2-19 3 0 0,6-32 0 0 0,-8 48 0 0 0,-2 14 0 0 0,-1 0 0 0 0,1 0 0 0 0,-1-5 0 0 0,-2-13-13 0 0,1-19 90 0 0,6-45-77 0 0,-4 72 0 0 0,-1 1 0 0 0,-1 0 0 0 0,-1-1 0 0 0,0 1 0 0 0,-3-6 0 0 0,4 17 0 0 0,0 0 0 0 0,0 0 0 0 0,0 0 0 0 0,1-2 0 0 0,0 4 0 0 0,-1-1 0 0 0,0 0 0 0 0,0 0 0 0 0,0 0 0 0 0,-1 0 0 0 0,0-1 0 0 0,0 2 0 0 0,1 0 0 0 0,-1-1 0 0 0,1 1 0 0 0,0-1 0 0 0,1 1 0 0 0,-1-1 0 0 0,2-1 0 0 0,0-22 0 0 0,-1 15 0 0 0,-1-10 0 0 0,-1 19-30 0 0,1 0 0 0 0,0 0 0 0 0,0 1 0 0 0,1-1 0 0 0,-1 0 0 0 0,1-1 30 0 0,1-16-110 0 0,-1 9 251 0 0,-1 9-113 0 0,0 1-1 0 0,0-1 1 0 0,0 1-1 0 0,0-1 1 0 0,0 1-1 0 0,-1-3-27 0 0,0-1-6 0 0,0-1 0 0 0,1 0 0 0 0,0 0 0 0 0,0 1 0 0 0,1-1 0 0 0,0-2 6 0 0,1-21-28 0 0,5-76 86 0 0,-4 85-122 0 0,-3 18 73 0 0,1 0 0 0 0,-1 0 0 0 0,1 0 0 0 0,-1 0 0 0 0,0 0 0 0 0,-1-1-9 0 0,1 2 1 0 0,0 0 0 0 0,1 1 0 0 0,-1-1 0 0 0,0 0 0 0 0,1 1 0 0 0,0-1-1 0 0,0 0 1 0 0,0 1 0 0 0,0-1-1 0 0,4-16-124 0 0,-4 14 66 0 0,-1 4 46 0 0,0-1 1 0 0,0 0 0 0 0,1 1-1 0 0,-1-1 1 0 0,1 0 0 0 0,-1 1 0 0 0,1-1-1 0 0,-1 1 1 0 0,1-1 0 0 0,0 1 0 0 0,0-1 11 0 0,0 0 16 0 0,-1 0 0 0 0,1 0 0 0 0,-1 0-1 0 0,1 0 1 0 0,-1 0 0 0 0,0 0 0 0 0,1 0 0 0 0,-1-1 0 0 0,0 1 0 0 0,0 0 0 0 0,-1 0 0 0 0,1-2-16 0 0,-1 2 1 0 0,1-1-1 0 0,0 0 0 0 0,0 0 1 0 0,0 0-1 0 0,0 1 1 0 0,1-1-1 0 0,0-1 0 0 0,3-6 0 0 0,-3 9 0 0 0,-1 0 0 0 0,0 0 0 0 0,1 1 0 0 0,-1-1 0 0 0,1 0 0 0 0,-1 0 0 0 0,0 0 0 0 0,0 0 0 0 0,1 0 0 0 0,-1 0 0 0 0,0 0 0 0 0,0 0 0 0 0,0 0 0 0 0,0 0 0 0 0,0 0 0 0 0,0 0 0 0 0,-1 0 0 0 0,1 0 0 0 0,0 0 0 0 0,0-1 0 0 0,-1 1 0 0 0,1 0 0 0 0,0 0 0 0 0,0 0 0 0 0,0 0 0 0 0,0-1 0 0 0,0 1 0 0 0,1 0 0 0 0,-1 0 0 0 0,0 0 0 0 0,0 0 0 0 0,1-1 0 0 0,1-11 0 0 0,-1 9 0 0 0,0 0 0 0 0,0 0 0 0 0,1 0 0 0 0,-1 1 0 0 0,1-1 0 0 0,0 1 0 0 0,0-1 0 0 0,1 1 0 0 0,1-3 0 0 0,-1 2 0 0 0,5-10 0 0 0,-6 10 0 0 0,0 0 0 0 0,0 0 0 0 0,1 1 0 0 0,-1-1 0 0 0,1 1 0 0 0,3-3 0 0 0,2-8 0 0 0,-1 2 0 0 0,-6 10 7 0 0,0 0-1 0 0,0 0 0 0 0,0 1 0 0 0,0-1 0 0 0,0 0 0 0 0,0-1 1 0 0,0 1-1 0 0,-1 0 0 0 0,1 0 0 0 0,-1-1-6 0 0,1 1 1 0 0,-1 0-1 0 0,1-1 0 0 0,0 1 0 0 0,-1 0 1 0 0,1 0-1 0 0,0 0 0 0 0,0 0 0 0 0,0 0 0 0 0,11-26 0 0 0,-9 13 0 0 0,-3 13 0 0 0,0 1 0 0 0,0-1 0 0 0,0 0 0 0 0,1 1 0 0 0,-1-1 0 0 0,0 1 0 0 0,1-1 0 0 0,-1 1 0 0 0,1-1 0 0 0,0 1 0 0 0,0-1 0 0 0,1-2 0 0 0,1 1 0 0 0,-1-1 0 0 0,-1 1 0 0 0,1-1 0 0 0,0 1 0 0 0,-1-1 0 0 0,0 0 0 0 0,1-4 0 0 0,3-3 0 0 0,-5 11 0 0 0,1-1 0 0 0,-1 0 0 0 0,1 0 0 0 0,-1 0 0 0 0,1 0 0 0 0,-1 0 0 0 0,0 1 0 0 0,1-1 0 0 0,-1 0 0 0 0,0 0 0 0 0,0 0 0 0 0,0-1 0 0 0,1-10 0 0 0,0 1 0 0 0,1-1 0 0 0,1-4 0 0 0,-2 11 0 0 0,1-1 1 0 0,0 1-1 0 0,0 0 0 0 0,1-1 0 0 0,0 1 0 0 0,2-4 0 0 0,5-8-17 0 0,-8 14 16 0 0,-1 0-1 0 0,1-1 1 0 0,-1 1 0 0 0,0 0-1 0 0,0 0 1 0 0,0-1-1 0 0,-1 1 1 0 0,1-1-1 0 0,-1 1 1 0 0,1 0-1 0 0,-1-1 2 0 0,0 2 10 0 0,0 0 0 0 0,1 0 0 0 0,-1-1 0 0 0,1 1 0 0 0,-1 0 0 0 0,1 0 0 0 0,0 1-1 0 0,1-3-9 0 0,-1 2-7 0 0,0 0-1 0 0,-1 0 0 0 0,1 0 0 0 0,0 0 0 0 0,-1 0 0 0 0,1 0 0 0 0,-1 0 0 0 0,1-2 8 0 0,-1 2 0 0 0,0 1 0 0 0,0-1 0 0 0,1 0 1 0 0,-1 1-1 0 0,1-1 0 0 0,-1 1 0 0 0,1-1 0 0 0,0 1 0 0 0,-1-1 0 0 0,2 0 0 0 0,-1 0-16 0 0,-1 1 0 0 0,1-1 1 0 0,0 1-1 0 0,-1-1 1 0 0,1 1-1 0 0,-1-1 0 0 0,1 1 1 0 0,-1-1-1 0 0,0 1 0 0 0,0-2 16 0 0,0 2 0 0 0,0 1-1 0 0,0-1 1 0 0,0 0-1 0 0,0 1 1 0 0,0-1-1 0 0,0 0 1 0 0,0 0-1 0 0,0 1 0 0 0,1-1 1 0 0,-1 0-1 0 0,0 1 1 0 0,0-1-1 0 0,1 0 1 0 0,-1 1-1 0 0,0-1 1 0 0,1 0-1 0 0,-1 1 1 0 0,0-1-1 0 0,1 1 0 0 0,-1-1 1 0 0,1 0 0 0 0,1-1-1 0 0,4-29 1 0 0,-2 19-40 0 0,-3 9 32 0 0,1-1 0 0 0,-1 0 0 0 0,1 1 0 0 0,0 0 0 0 0,-1-1 0 0 0,2 1 0 0 0,-1 0 8 0 0,3-1 0 0 0,2-2 13 0 0,1 0 0 0 0,-1 0 0 0 0,-1 0 0 0 0,1-1-1 0 0,2-4-12 0 0,-4 6 0 0 0,47-20-122 0 0,-48 24 66 0 0,-3 1 56 0 0,0 0 0 0 0,-1 1 0 0 0,1-1 1 0 0,-1 0-1 0 0,1 0 0 0 0,0 0 0 0 0,-1 0 0 0 0,1 1 0 0 0,0-1 0 0 0,-1 0 0 0 0,1 0 0 0 0,0 0 0 0 0,-1 0 1 0 0,1 0-1 0 0,0-1 0 0 0,-1 1 0 0 0,1 0 0 0 0,-1 0 0 0 0,1 0 0 0 0,0-1 0 0 0,-1 1 0 0 0,1 0 0 0 0,21-3 0 0 0,-9 1-10 0 0,-11 3-33 0 0,6 3 29 0 0,-7-4 13 0 0,-1 0 0 0 0,0 0 0 0 0,0 0 0 0 0,1 1 0 0 0,-1-1 0 0 0,0 0 0 0 0,0 0 0 0 0,1 0-1 0 0,-1 0 1 0 0,0 0 0 0 0,0 1 0 0 0,0-1 0 0 0,1 0 0 0 0,-1 0 0 0 0,0 1 0 0 0,0-1 0 0 0,0 0 0 0 0,0 0 0 0 0,0 0 0 0 0,1 1 0 0 0,-1-1 0 0 0,0 0 0 0 0,0 0 0 0 0,0 1 0 0 0,0-1 0 0 0,0 0 0 0 0,0 0 0 0 0,0 1 0 0 0,0-1-1 0 0,0 0 1 0 0,0 1 0 0 0,0-1 0 0 0,0 0 1 0 0,1 4-52 0 0,-1 4 9 0 0,0-2 32 0 0,0 2 11 0 0,-3 1 0 0 0,3-8-4 0 0,-1 0-1 0 0,1 0 1 0 0,-1 1-1 0 0,0-1 1 0 0,1 0-1 0 0,-1 0 0 0 0,0 0 1 0 0,0 0-1 0 0,0 0 1 0 0,0-1-1 0 0,0 1 1 0 0,0 0-1 0 0,0 0 0 0 0,0-1 1 0 0,0 1-1 0 0,0 0 1 0 0,0-1-1 0 0,-1 1 5 0 0,-2 1-23 0 0,1-1-33 0 0,-1 1 1 0 0,0-1-1 0 0,0 0 1 0 0,0 0-1 0 0,0-1 1 0 0,0 1-1 0 0,0-1 1 0 0,1 0-1 0 0,-1 0 1 0 0,0 0-1 0 0,0 0 0 0 0,-2-1 56 0 0,-29-7-856 0 0,31 8 801 0 0,0-1 0 0 0,-1 1-1 0 0,1-1 1 0 0,-1 0 0 0 0,1 0-1 0 0,-3-2 56 0 0,3 2-46 0 0,-1-1-1 0 0,1 1 0 0 0,0 0 1 0 0,-1 0-1 0 0,1 1 0 0 0,-4-1 47 0 0,-7 1 47 0 0,9-1-81 0 0,0 1 1 0 0,1 0-1 0 0,-1 0 0 0 0,1 1 0 0 0,-3 0 34 0 0,6 0-2 0 0,0-1 0 0 0,1 1 0 0 0,-1 0 0 0 0,0-1 0 0 0,0 1 0 0 0,1 0 0 0 0,-1 0 0 0 0,1 0-1 0 0,-1 0 1 0 0,1 1 0 0 0,-1-1 0 0 0,1 0 0 0 0,0 0 0 0 0,-1 1 0 0 0,1-1 0 0 0,0 1 0 0 0,0 0-1 0 0,0-1 3 0 0,-5 9-56 0 0,1-1 0 0 0,1 1 0 0 0,-1-1 0 0 0,-1 8 56 0 0,-2 15 0 0 0,6-26-2 0 0,0 0-1 0 0,0 0 0 0 0,1 0 0 0 0,-1 3 3 0 0,-5 21-42 0 0,4-21 79 0 0,1-1 0 0 0,0 1 0 0 0,0 0 0 0 0,0 7-37 0 0,0-2-7 0 0,1 1 7 0 0,3-12 0 0 0,0 0 0 0 0,7 34-16 0 0,-9-32-66 0 0,0-4 83 0 0,0-1-1 0 0,0 1 1 0 0,0-1-1 0 0,0 0 0 0 0,0 1 1 0 0,0-1-1 0 0,0 0 1 0 0,0 1-1 0 0,0-1 0 0 0,0 0 1 0 0,0 1-1 0 0,0-1 1 0 0,1 0-1 0 0,-1 1 1 0 0,0-1-1 0 0,0 0 0 0 0,0 1 1 0 0,0-1-1 0 0,1 0 1 0 0,-1 1-1 0 0,0-1 0 0 0,0 0 1 0 0,1 0-1 0 0,-1 1 1 0 0,0-1-1 0 0,1 0 0 0 0,-1 0 1 0 0,0 0-1 0 0,1 1 1 0 0,-1-1-1 0 0,0 0 0 0 0,1 0 5 0 0,-1 0 1 0 0,0 0-1 0 0,0 1 0 0 0,0-1 0 0 0,0 0 1 0 0,1 0-1 0 0,-1 0 0 0 0,0 0 0 0 0,0 0 0 0 0,0 0 1 0 0,1 0-1 0 0,-1 0 0 0 0,0 1 0 0 0,0-1 1 0 0,1 0-1 0 0,-1 0 0 0 0,0 0 0 0 0,0 0 1 0 0,0 0-1 0 0,1 0 0 0 0,-1 0 0 0 0,0 0 1 0 0,0 0-1 0 0,1 0 0 0 0,-1-1 0 0 0,0 1 0 0 0,0 0 1 0 0,0 0-1 0 0,1 0 0 0 0,-1 0 0 0 0,0 0 1 0 0,0 0-1 0 0,0 0 0 0 0,1-1 0 0 0,-1 1 1 0 0,0 0-1 0 0,0 0 0 0 0,0 0 0 0 0,0 0 0 0 0,1-1 1 0 0,-1 1-1 0 0,0 0-5 0 0,5-8 186 0 0,-5 7-211 0 0,2-2 39 0 0,2-3 31 0 0,0-1 0 0 0,0 0 0 0 0,-1 0 0 0 0,0 0 0 0 0,0 0 0 0 0,-1-1-1 0 0,1-2-44 0 0,-1 1 53 0 0,0 0-1 0 0,1 1 1 0 0,0 0-1 0 0,0-1 0 0 0,3-2-52 0 0,5-15 122 0 0,-8 16 4 0 0,-2 6-139 0 0,0 0-1 0 0,1 0 1 0 0,-1 0 0 0 0,1 0 0 0 0,0 0 0 0 0,0 0 0 0 0,1 0 0 0 0,-1 1 0 0 0,1-1 0 0 0,0 1 0 0 0,-1-1-1 0 0,2 1 14 0 0,-2 1-5 0 0,-1 0-1 0 0,1 1 0 0 0,0-1 0 0 0,-1 1 0 0 0,1 0 1 0 0,0-1-1 0 0,0 1 0 0 0,0 0 0 0 0,1 0 6 0 0,5-3-73 0 0,0 0 62 0 0,38-6-69 0 0,-5-3 75 0 0,-33 9 48 0 0,-7 4-39 0 0,1-1 0 0 0,-1 0 0 0 0,0 0 1 0 0,1 0-1 0 0,-1 1 0 0 0,0-1 0 0 0,0 0 1 0 0,0 0-1 0 0,0-1 0 0 0,0 1 0 0 0,0 0 1 0 0,0 0-1 0 0,0 0 0 0 0,-1-1 0 0 0,1 0-4 0 0,2-2 11 0 0,3-2-11 0 0,0 3 0 0 0,-2 0-10 0 0,5 3-33 0 0,-6 0 29 0 0,-1 1 10 0 0,-1-1 0 0 0,0 0 0 0 0,0 0 0 0 0,0 1 0 0 0,0-1 0 0 0,0 0 1 0 0,0 1-1 0 0,0 0 0 0 0,1-1 0 0 0,-2 1 0 0 0,1-1 0 0 0,0 1 0 0 0,0 0 0 0 0,0 0 0 0 0,0-1 0 0 0,0 1 0 0 0,0 0 0 0 0,-1 0 4 0 0,12 9-55 0 0,-10-8 55 0 0,12 18 1 0 0,3 8-1 0 0,-6-14 0 0 0,-7-10 0 0 0,-1 1 0 0 0,1 0 0 0 0,-1 0 0 0 0,0 0 0 0 0,0 0 0 0 0,0 1 0 0 0,-2-6 0 0 0,-1 1 0 0 0,1-1 0 0 0,-1 1 0 0 0,0 0 0 0 0,1-1 0 0 0,-1 1 0 0 0,1 0 0 0 0,-1 0 0 0 0,0-1 0 0 0,0 1 0 0 0,0 0 0 0 0,1 0 0 0 0,-1-1 0 0 0,0 1 0 0 0,0 0 0 0 0,0 0 0 0 0,0 0 0 0 0,0-1 0 0 0,0 1 0 0 0,0 0 0 0 0,-1 0 0 0 0,1-1 0 0 0,0 1 0 0 0,0 0 0 0 0,-1 0 0 0 0,1-1 0 0 0,0 0 0 0 0,0 1 0 0 0,0-1 0 0 0,0 0 0 0 0,-1 1 0 0 0,1-1 0 0 0,0 0 0 0 0,0 1 0 0 0,0-1 0 0 0,0 0 0 0 0,0 1 0 0 0,0-1 0 0 0,0 0 0 0 0,0 1 0 0 0,0-1 0 0 0,0 0 0 0 0,0 1 0 0 0,0-1 0 0 0,1 0 0 0 0,-1 1 0 0 0,0-1 0 0 0,0 0 0 0 0,0 1 0 0 0,0-1 0 0 0,0 0 0 0 0,1 1 0 0 0,0 0 0 0 0,-1 1 0 0 0,1 0 0 0 0,0-1 0 0 0,0 1 0 0 0,-1 0 0 0 0,1 0 0 0 0,-1-1 0 0 0,0 1 0 0 0,1 0 0 0 0,-1 0 0 0 0,0 0 0 0 0,0-1 0 0 0,0 2 0 0 0,0 2 0 0 0,0-4 2 0 0,0 0 0 0 0,0 0 0 0 0,0 1-1 0 0,1-1 1 0 0,-1 0 0 0 0,1 0 0 0 0,-1 0-1 0 0,1 0 1 0 0,-1 0 0 0 0,1 0-1 0 0,0 0 1 0 0,-1 0-2 0 0,7 14 54 0 0,6 72-65 0 0,-16-53 11 0 0,4-32 0 0 0,-1 1 0 0 0,1 0 0 0 0,-1 0 0 0 0,0 0 0 0 0,0 0 0 0 0,0 0 0 0 0,-1 0 0 0 0,1 0 0 0 0,-1 0 0 0 0,0 0 0 0 0,0 2 0 0 0,-4 22-1 0 0,2-4 13 0 0,3-19-4 0 0,-1 1-1 0 0,1-1 1 0 0,0 1 0 0 0,0-1 0 0 0,0 1-1 0 0,0-1 1 0 0,1 3-8 0 0,0-2 7 0 0,0-1 1 0 0,-1 1 0 0 0,0 0-1 0 0,0-1 1 0 0,0 1-1 0 0,-1 0 1 0 0,0 0-8 0 0,1-2 7 0 0,-1 0 1 0 0,1 1-1 0 0,-1-1 1 0 0,1 1 0 0 0,0-1-1 0 0,1 1 1 0 0,-1-1-1 0 0,0 0 1 0 0,1 1-1 0 0,0-1 1 0 0,0 3-8 0 0,0-4 11 0 0,-1 2 9 0 0,1 0 0 0 0,-1 1 0 0 0,0-1 0 0 0,0 0 0 0 0,-1 1-1 0 0,1-1 1 0 0,-1 0 0 0 0,0 0 0 0 0,-1 3-20 0 0,1-2 2 0 0,-1 0 1 0 0,1 0-1 0 0,1 0 1 0 0,-1 0-1 0 0,1 0 1 0 0,0 0-1 0 0,0 0-2 0 0,2 7 0 0 0,-1-5 0 0 0,0 0 0 0 0,0-1 0 0 0,-1 1 0 0 0,0 0 0 0 0,0 0 0 0 0,-1 0 0 0 0,0 1 0 0 0,1-4 7 0 0,0-1 1 0 0,-1 1-1 0 0,2 0 0 0 0,-1 0 0 0 0,0 0 0 0 0,1 0 0 0 0,0-1 0 0 0,0 1 0 0 0,0 0 0 0 0,0-1 0 0 0,1 3-7 0 0,4 14 101 0 0,-4-10-44 0 0,2 3 28 0 0,-2-1 0 0 0,0 1 0 0 0,0 0 0 0 0,-1 4-85 0 0,-1-13 17 0 0,0-1-1 0 0,1 0 1 0 0,-1 0-1 0 0,1 0 0 0 0,0 0 1 0 0,0 0-1 0 0,1 3-16 0 0,0-3 15 0 0,-1 0 0 0 0,0 0 0 0 0,-1 0-1 0 0,1 0 1 0 0,0 0 0 0 0,-1 0 0 0 0,1 3-15 0 0,8 48 3 0 0,-9-42-8 0 0,1-1 1 0 0,0 1-1 0 0,2 9 5 0 0,-2-15 0 0 0,-1 0 0 0 0,1 0 0 0 0,-1 0-1 0 0,-1 0 1 0 0,1 0 0 0 0,0 23 13 0 0,10 31 119 0 0,-4-10-68 0 0,-5-44-64 0 0,0-1 0 0 0,-1 1 0 0 0,0-1 0 0 0,0 1 0 0 0,0 0 0 0 0,-1 1 0 0 0,0 11 11 0 0,0 12 45 0 0,0-20-3 0 0,1 1-1 0 0,0 0 0 0 0,2 9-52 0 0,1 34 16 0 0,-1-38-16 0 0,3 13 0 0 0,1-1 133 0 0,-6-23-105 0 0,1 0 1 0 0,0 0 0 0 0,0 0-1 0 0,1 0 1 0 0,-1 0-1 0 0,2 2-28 0 0,7 32-88 0 0,-7-28 88 0 0,0 21 54 0 0,-2-16-43 0 0,-1-13-11 0 0,0-1 0 0 0,1 1 0 0 0,-1 0 0 0 0,1 0 0 0 0,-1 0 0 0 0,1-1-1 0 0,0 1 1 0 0,1 1 0 0 0,0 2 0 0 0,0-1 0 0 0,0 0 0 0 0,-1 0 0 0 0,1 5 0 0 0,7 24 0 0 0,-7-23 0 0 0,0-1 0 0 0,-1 1 0 0 0,0 0 0 0 0,-1 0 0 0 0,-1 0 0 0 0,0 2 0 0 0,1 15 0 0 0,-1-12-4 0 0,-1-1-1 0 0,0 1 0 0 0,-1 2 5 0 0,0-2 66 0 0,1-1 0 0 0,0 1 0 0 0,1 2-66 0 0,1-6-3 0 0,-1-11-2 0 0,1 0 1 0 0,0 0-1 0 0,0 0 0 0 0,0 1 1 0 0,0-1-1 0 0,0 0 1 0 0,0 0-1 0 0,0 0 0 0 0,1 0 1 0 0,-1 1-1 0 0,0-1 1 0 0,1 0-1 0 0,-1 0 0 0 0,1 0 1 0 0,-1 0-1 0 0,1 0 5 0 0,1 3 20 0 0,-1 1 1 0 0,0-1-1 0 0,0 0 0 0 0,0 0 1 0 0,-1 0-1 0 0,1 1 0 0 0,-1 0-20 0 0,4 26-1 0 0,-2-25 1 0 0,5 6 0 0 0,2 6 0 0 0,9 12 159 0 0,-7-15-98 0 0,-5-10-132 0 0,-5-4 55 0 0,0-1 0 0 0,1 1 0 0 0,-1-1 1 0 0,0 1-1 0 0,0 0 0 0 0,0 0 1 0 0,0-1-1 0 0,1 1 0 0 0,-1 0 0 0 0,0 0 1 0 0,-1 0-1 0 0,1 0 0 0 0,1 1 16 0 0,11 16 152 0 0,-10-12-37 0 0,0-1-102 0 0,3 14-18 0 0,-1-2 74 0 0,-1-9-5 0 0,-4-8-62 0 0,0 0-1 0 0,0 0 0 0 0,0 0 0 0 0,0 0 1 0 0,0 0-1 0 0,0 1 0 0 0,0-1 0 0 0,1 0 1 0 0,-1 0-1 0 0,0 0 0 0 0,0 0 0 0 0,0 0 1 0 0,0 0-1 0 0,0 0 0 0 0,0 0 0 0 0,1 0 1 0 0,-1 0-1 0 0,0 0 0 0 0,0 0 0 0 0,0 0 1 0 0,0 0-1 0 0,0 0 0 0 0,1 0 0 0 0,-1 0 1 0 0,0 0-1 0 0,0 0 0 0 0,0 0 0 0 0,0 0 1 0 0,0 0-1 0 0,1 0 0 0 0,-1 0 0 0 0,0 0 1 0 0,0 0-1 0 0,0 0 0 0 0,0 0 0 0 0,0 0 1 0 0,0-1-1 0 0,0 1 0 0 0,1 0 0 0 0,-1 0 1 0 0,0 0-1 0 0,0 0 0 0 0,0 0 0 0 0,0 0 1 0 0,0 0-1 0 0,0-1 0 0 0,0 1 0 0 0,0 0 1 0 0,0 0-1 0 0,0 0-1 0 0,10-6 12 0 0,-8 5 48 0 0,-2 1 39 0 0,3 0-70 0 0,-1 0 1 0 0,1-1 0 0 0,0 1-1 0 0,-1-1 1 0 0,1 0-1 0 0,-1 1 1 0 0,1-1 0 0 0,-1 0-1 0 0,1-1-29 0 0,3-1 23 0 0,3 2 20 0 0,0 1-33 0 0,-2-3-10 0 0,-2 1-64 0 0,5-6-2429 0 0,-9 7-4565 0 0</inkml:trace>
  <inkml:trace contextRef="#ctx0" brushRef="#br1" timeOffset="56750.839">1603 2343 3224 0 0,'0'0'373'0'0,"0"0"361"0"0,0 0 162 0 0,0 0 30 0 0,0 0-29 0 0,0 0-154 0 0,0 0-67 0 0,0 0-17 0 0,0 0-17 0 0,0 0-56 0 0,-7-4 2138 0 0,-13-12-1092 0 0,19 16-1376 0 0,-12-15 1024 0 0,-3 0-121 0 0,16 14-861 0 0,-9-7 484 0 0,-21-23 309 0 0,5 5-520 0 0,22 22-514 0 0,0 0 0 0 0,0-1-1 0 0,0 1 1 0 0,0-1 0 0 0,-1-3-57 0 0,-4-5 86 0 0,6 8-50 0 0,-1 0 0 0 0,1 0 0 0 0,0 0-1 0 0,-2-5-35 0 0,-6-16 79 0 0,-29-53 227 0 0,20 34-114 0 0,16 35-128 0 0,-1 0 0 0 0,0 1 0 0 0,-1-1 0 0 0,-4-5-64 0 0,-4-15 227 0 0,11 26-214 0 0,0 3-8 0 0,1 0 0 0 0,1 1 0 0 0,-1-1 0 0 0,0 0 0 0 0,0 0 0 0 0,0 0 0 0 0,0 0 0 0 0,0 0 0 0 0,1 1 0 0 0,-1-2 0 0 0,0 1 0 0 0,1 0 0 0 0,-1 0 0 0 0,1 0 0 0 0,-1-1-5 0 0,1 1 31 0 0,0 1-86 0 0,0 0-40 0 0,0 2 25 0 0,8 7 58 0 0,-5-8 11 0 0,14 19-60 0 0,-4-4 49 0 0,-5 1 12 0 0,3 3 0 0 0,-6-13 3 0 0,0 0-1 0 0,0 1 0 0 0,-1-1 0 0 0,1 1 1 0 0,0 5-3 0 0,16 25-126 0 0,-16-30-311 0 0,-1 0 0 0 0,0 0 0 0 0,0 1 0 0 0,-1-1 0 0 0,0 1 0 0 0,-1 0 0 0 0,2 8 437 0 0,0 0-6674 0 0</inkml:trace>
  <inkml:trace contextRef="#ctx0" brushRef="#br1" timeOffset="61903.545">1400 2083 2304 0 0,'0'0'101'0'0,"0"0"166"0"0,0 0 609 0 0,0 0 263 0 0,0 0 55 0 0,0 0-126 0 0,0 0-581 0 0,0 0-257 0 0,0 0-50 0 0,0 0-25 0 0,0-1-63 0 0,0-3-20 0 0,1 4-66 0 0,-1 0-1 0 0,0-1 1 0 0,0 1-1 0 0,1 0 1 0 0,-1 0-1 0 0,0-1 1 0 0,1 1-1 0 0,-1 0 1 0 0,0 0-1 0 0,1-1 1 0 0,-1 1-1 0 0,0 0 1 0 0,1 0-1 0 0,-1 0 1 0 0,0 0-1 0 0,1-1 1 0 0,-1 1-1 0 0,1 0 1 0 0,-1 0-1 0 0,0 0 1 0 0,1 0-6 0 0,4-2-1344 0 0,-5 2-1193 0 0</inkml:trace>
  <inkml:trace contextRef="#ctx0" brushRef="#br1" timeOffset="62786.544">1416 2063 4144 0 0,'0'0'191'0'0,"-2"-4"7982"0"0,2 0-8673 0 0,0-3 1354 0 0,0 1 1 0 0,0-1 0 0 0,0 1-1 0 0,0-1 1 0 0,-2-3-855 0 0,0-22 790 0 0,1 25-577 0 0,1 1 0 0 0,-1-1 0 0 0,-1 1 0 0 0,1 0 0 0 0,-1-1 0 0 0,0 0-213 0 0,0 3 114 0 0,1-1 0 0 0,0 1 0 0 0,0-1 0 0 0,0 0 0 0 0,1-2-114 0 0,-5-17 56 0 0,0 15 244 0 0,5 8-272 0 0,-1 0 0 0 0,1 1 0 0 0,-1-1 0 0 0,1 0 0 0 0,-1 0 0 0 0,1 0 0 0 0,0 0 0 0 0,-1 1 0 0 0,1-1 0 0 0,0 0 0 0 0,0 0 0 0 0,0 0 0 0 0,-1 0 0 0 0,1 0 0 0 0,0 0-28 0 0,-1-15 150 0 0,0 0 0 0 0,-2 1-1 0 0,0 0 1 0 0,-3-10-150 0 0,-4-17 155 0 0,-7-92 106 0 0,15 121-238 0 0,-1-49 41 0 0,1 43-54 0 0,1 12-10 0 0,1 0 0 0 0,-2 0 0 0 0,1 0 0 0 0,-1 0 0 0 0,0-1 0 0 0,-3-6 43 0 0,2 8-40 0 0,1 0 0 0 0,0 0 0 0 0,0 0 0 0 0,0 0 0 0 0,1-1 0 0 0,0 1 0 0 0,0-2-3 0 0,-2-2 0 0 0,3 10 0 0 0,0 0 0 0 0,0 0 0 0 0,-1-1 1 0 0,1 1-1 0 0,0-1 0 0 0,0 1 0 0 0,0 0 0 0 0,0-1 0 0 0,0 1 0 0 0,-1 0 0 0 0,1-1 0 0 0,0 1 0 0 0,0-1 0 0 0,0 1 0 0 0,0 0 0 0 0,0-1 0 0 0,0 1 0 0 0,0-1 0 0 0,0 1 0 0 0,1 0 0 0 0,-1-1 0 0 0,0 1 0 0 0,0 0 0 0 0,0-1 0 0 0,0 1 0 0 0,0-1 0 0 0,1 1 0 0 0,-1 0 0 0 0,0-1 0 0 0,1-1-6 0 0,-6-6-23 0 0,2 6 50 0 0,3 1 8 0 0,-1 14-73 0 0,-1 0 1 0 0,0 0-1 0 0,0 0 0 0 0,-2 0 0 0 0,0 2 44 0 0,-6 24 3 0 0,3-7-24 0 0,-1 3-16 0 0,1 0-1 0 0,3 0 1 0 0,-2 31 37 0 0,4-16-35 0 0,1-32 45 0 0,0 1 0 0 0,1-1-1 0 0,1 0 1 0 0,2 8-10 0 0,4 48 73 0 0,-7-71-73 0 0,6 18 0 0 0,1 8 36 0 0,-2-4-8 0 0,-4-19-28 0 0,1-1 16 0 0,-1-4 59 0 0,-1-1-36 0 0,0 0-139 0 0,0 0-75 0 0,0 0-17 0 0,0-8-1148 0 0,0-2 81 0 0</inkml:trace>
  <inkml:trace contextRef="#ctx0" brushRef="#br1" timeOffset="63518.189">1292 1586 3224 0 0,'0'0'421'0'0,"0"0"561"0"0,0 0 244 0 0,0 0 49 0 0,0 0-75 0 0,0 0-338 0 0,0 0-152 0 0,0 0-34 0 0,0 0-31 0 0,0 0-113 0 0,0 0-55 0 0,1 1-11 0 0,20 120 3046 0 0,11 23-1861 0 0,-25-99-1284 0 0,-6-33-297 0 0,0 0-1 0 0,0-1 1 0 0,-1 9-70 0 0,0-7 55 0 0,-3 1 22 0 0,2-7-10 0 0,1-7-45 0 0,0 0 0 0 0,0 1 0 0 0,0-1 0 0 0,1 1 0 0 0,-1-1 0 0 0,0 0 0 0 0,-1 1 0 0 0,1-1-1 0 0,0 1 1 0 0,0-1 0 0 0,0 0 0 0 0,0 1 0 0 0,0-1 0 0 0,0 1 0 0 0,0-1 0 0 0,0 0 0 0 0,-1 1 0 0 0,1-1 0 0 0,0 0 0 0 0,0 1 0 0 0,-1-1 0 0 0,1 0 0 0 0,0 0-1 0 0,0 1 1 0 0,-1-1 0 0 0,1 0 0 0 0,0 1-22 0 0,-1-2 26 0 0,1 1-1 0 0,0 0 0 0 0,0 0 1 0 0,-1 0-1 0 0,1 0 1 0 0,0 0-1 0 0,-1 0 0 0 0,1 0 1 0 0,0-1-1 0 0,0 1 0 0 0,-1 0 1 0 0,1 0-1 0 0,0 0 1 0 0,0-1-1 0 0,-1 1 0 0 0,1 0 1 0 0,0 0-1 0 0,0-1 0 0 0,0 1 1 0 0,0 0-1 0 0,-1 0 1 0 0,1-1-1 0 0,0 1 0 0 0,0 0 1 0 0,0-1-1 0 0,0 1 0 0 0,0 0-25 0 0,-32-85 696 0 0,21 57-591 0 0,2-1-1 0 0,-1-10-104 0 0,1 5 39 0 0,-6-13-39 0 0,9 15 0 0 0,3 27-16 0 0,3 4-60 0 0,0 1 2 0 0,-4 20-58 0 0,3-13 124 0 0,0-1 0 0 0,1 1 0 0 0,0-1 0 0 0,0 1 0 0 0,1-1 0 0 0,0 1 8 0 0,0 0-432 0 0,-1 1-1 0 0,1 0 1 0 0,-1-1-1 0 0,-1 6 433 0 0,0 0-933 0 0,1-2-10 0 0</inkml:trace>
  <inkml:trace contextRef="#ctx0" brushRef="#br1" timeOffset="69574.543">546 481 6448 0 0,'0'0'141'0'0,"0"0"23"0"0,0 0 13 0 0,0 0 55 0 0,0 0 182 0 0,0 0 76 0 0,0 0 20 0 0,0 0 2 0 0,0 0 0 0 0,0 0 0 0 0,0 0 0 0 0,0 0-70 0 0,-3 8-276 0 0,0-3-94 0 0,2-4 298 0 0,1-1 118 0 0,-4 5-38 0 0,-4 17 218 0 0,-6 8-668 0 0,3-9 0 0 0,4-4 0 0 0,1-1 0 0 0,1 1 0 0 0,0 0 0 0 0,-1 15 0 0 0,-9 30 72 0 0,8-34 1738 0 0,13-49-1644 0 0,-6 14-166 0 0,1 0 0 0 0,0 0 0 0 0,1 0 0 0 0,1-6 0 0 0,4-18 0 0 0,2-5 668 0 0,0 5 103 0 0,-2-4-1821 0 0,10-23 1050 0 0,-10 35 101 0 0,-3 11 228 0 0,1-1-1 0 0,0 2 0 0 0,5-8-328 0 0,-2 3-1254 0 0,-3 12 1105 0 0,2 9 133 0 0,6 9 16 0 0,10 9 0 0 0,-15-16 0 0 0,-1 0 0 0 0,0 1 0 0 0,0 0 0 0 0,-1 0 0 0 0,0 1 0 0 0,0-1 0 0 0,-1 1 0 0 0,2 5 0 0 0,-5-11 0 0 0,0 1 0 0 0,0-1 0 0 0,1 0 0 0 0,-1-1 0 0 0,1 1 0 0 0,0 0 0 0 0,1 0 0 0 0,-1 0 0 0 0,0 0 0 0 0,0 1 0 0 0,-1-1 0 0 0,2 3 0 0 0,2 2 0 0 0,0 1 0 0 0,0-1 0 0 0,2 1 0 0 0,-3-5 0 0 0,-1 1 0 0 0,0 0 0 0 0,0 0 0 0 0,-1 0 0 0 0,1 1 0 0 0,-1-1 0 0 0,0 1 0 0 0,-1 0 0 0 0,3 6 0 0 0,-5-12 0 0 0,1 1 0 0 0,-1 1 0 0 0,0-1 0 0 0,1 0 0 0 0,-1 0 0 0 0,0 0 0 0 0,1 1 0 0 0,-1-1 0 0 0,0 0 0 0 0,0 0 0 0 0,0 1 0 0 0,0-1 0 0 0,0 0 0 0 0,0 0 0 0 0,-1 1 0 0 0,1-1 0 0 0,0 0 0 0 0,-1 0 0 0 0,1 0 0 0 0,0 0 0 0 0,-1 1 0 0 0,0-1 0 0 0,1 0 0 0 0,-1 0 0 0 0,0 0 0 0 0,1 0 0 0 0,-2 1 0 0 0,-6 9 0 0 0,-3 1 0 0 0,2-7 0 0 0,4-1 0 0 0,-1 0 0 0 0,0-1 0 0 0,0 0 0 0 0,0 0 0 0 0,0 0 0 0 0,-4 1 0 0 0,-51 12 1826 0 0,-5-10-1661 0 0,52-3-165 0 0,12-3 0 0 0,0 1 0 0 0,-1-1 0 0 0,1 0 0 0 0,0 1 0 0 0,0-1 0 0 0,0 0 0 0 0,0 0 0 0 0,-1 0 0 0 0,1-1 0 0 0,0 1 0 0 0,-2-1 0 0 0,-1 1 0 0 0,5 0 0 0 0,-1 0 0 0 0,0 0 0 0 0,0 0 0 0 0,1 0 0 0 0,-1 0 0 0 0,0 0 0 0 0,0 0 0 0 0,1-1 0 0 0,-1 1 0 0 0,0 0 0 0 0,0 0 0 0 0,1-1 0 0 0,-1 1 0 0 0,0 0 0 0 0,1-1 0 0 0,-1 1 0 0 0,0-1 0 0 0,0-1-64 0 0,1 1-273 0 0,0 0-23 0 0,1-1 0 0 0,-1 0-1 0 0,0 1 1 0 0,1-1 0 0 0,-1 0-1 0 0,1 1 1 0 0,-1-1 0 0 0,1 1-1 0 0,0-1 1 0 0,0 1 0 0 0,0-1-1 0 0,0 1 361 0 0,8-12-1524 0 0,-7 10-10 0 0</inkml:trace>
  <inkml:trace contextRef="#ctx0" brushRef="#br1" timeOffset="70022.977">771 447 6448 0 0,'-5'-5'1380'0'0,"14"9"-30"0"0,-7-3-1080 0 0,1 0-1 0 0,0 1 1 0 0,0-1 0 0 0,-1 1 0 0 0,1 0 0 0 0,-1 0-1 0 0,3 2-269 0 0,9 14 152 0 0,5 7-138 0 0,42 92 2034 0 0,-59-111-2048 0 0,0-1 0 0 0,0 1 0 0 0,-1 0 0 0 0,1 0 0 0 0,-1 5 0 0 0,2 3 0 0 0,-2 3 2028 0 0,1-23 23 0 0,9-14-2048 0 0,-2 0 0 0 0,0-1-1 0 0,-1 0 1 0 0,-2-1 0 0 0,0 1-1 0 0,2-17-2 0 0,-1 9 0 0 0,-4 21 0 0 0,-1-1 0 0 0,-1 0 0 0 0,1 0 0 0 0,-1 0 0 0 0,-1 0 0 0 0,6-52-2019 0 0,-6 60-1801 0 0,0 1-1148 0 0</inkml:trace>
  <inkml:trace contextRef="#ctx0" brushRef="#br1" timeOffset="70518.72">915 850 8288 0 0,'0'0'381'0'0,"0"0"-6"0"0,-14-9 209 0 0,13 9-513 0 0,-1-1 1 0 0,1 1 0 0 0,0 0 0 0 0,-1-1 0 0 0,1 1-1 0 0,0 0 1 0 0,-1 0 0 0 0,1 0 0 0 0,-1 0-1 0 0,1 0 1 0 0,0 0 0 0 0,-1 1 0 0 0,1-1-1 0 0,0 0 1 0 0,-1 1 0 0 0,1-1 0 0 0,0 1 0 0 0,-1-1-1 0 0,1 1 1 0 0,0 0 0 0 0,-1 0-72 0 0,-23 17 1469 0 0,24-18-1401 0 0,0 1 374 0 0,0 1-350 0 0,0 0-85 0 0,0-1 1 0 0,0 1-1 0 0,0 0 0 0 0,1 0 1 0 0,-1 0-1 0 0,0-1 0 0 0,1 1 1 0 0,-1 0-1 0 0,1 0 1 0 0,-1 1-8 0 0,2-2 0 0 0,-1 0 0 0 0,0 0 0 0 0,1-1 0 0 0,-1 1 0 0 0,0 0 0 0 0,1 0 0 0 0,-1 0 0 0 0,1 0 0 0 0,0 0 0 0 0,-1 0 0 0 0,1-1 0 0 0,0 1 0 0 0,-1 0 0 0 0,1-1 0 0 0,0 1 0 0 0,0 0 0 0 0,-1-1 0 0 0,1 1 0 0 0,0-1 0 0 0,16 13 0 0 0,-10-6 0 0 0,-5-5 0 0 0,1 1 0 0 0,-1-1 0 0 0,1 0 0 0 0,0 0 0 0 0,0 0 0 0 0,0 0 0 0 0,0 0 0 0 0,1-1 0 0 0,-1 1 0 0 0,2 0 0 0 0,8 4-15 0 0,-12-4 28 0 0,-1 0 61 0 0,1-1 296 0 0,-1-1 118 0 0,0 0 22 0 0,0 0-68 0 0,-9 13-276 0 0,6-10-48 0 0,0-1 0 0 0,0 1 0 0 0,0-1 0 0 0,0 0 0 0 0,0 0 1 0 0,0-1-1 0 0,-1 1 0 0 0,1-1 0 0 0,-1 1 0 0 0,1-1 0 0 0,-1 0 1 0 0,0 0-119 0 0,-13 5 464 0 0,1 0-247 0 0,-1-1 1 0 0,0 0-1 0 0,-7 0-217 0 0,-23 7 1545 0 0,34-11-1482 0 0,10-1-5453 0 0,3 0-658 0 0</inkml:trace>
  <inkml:trace contextRef="#ctx0" brushRef="#br1" timeOffset="72621.173">1108 514 11976 0 0,'0'0'922'0'0,"0"0"-526"0"0,4-5 519 0 0,1 3-755 0 0,0 0-1 0 0,0 0 1 0 0,0 1 0 0 0,1-1-1 0 0,-1 1 1 0 0,2 0-160 0 0,8-1 161 0 0,16-3-161 0 0,8-2 0 0 0,-35 5 0 0 0,1 2 0 0 0,0-1 0 0 0,-1 0 0 0 0,1 1 0 0 0,1 0 0 0 0,19-3 0 0 0,29-5 0 0 0,-46 8-134 0 0,-7 0-562 0 0,-1 0-257 0 0,0 0-58 0 0,0 0-11 0 0</inkml:trace>
  <inkml:trace contextRef="#ctx0" brushRef="#br1" timeOffset="72900.653">1108 638 8288 0 0,'28'15'1340'0'0,"-24"-14"-1019"0"0,1 0 0 0 0,0-1 0 0 0,-1 1 1 0 0,1-1-1 0 0,-1 0 0 0 0,1 0 0 0 0,0 0 1 0 0,-1-1-1 0 0,1 1 0 0 0,-1-1 0 0 0,4-1-321 0 0,-2 0 434 0 0,1 1-1 0 0,0 0 0 0 0,0 1 0 0 0,-1-1 1 0 0,6 2-434 0 0,21 1 0 0 0,18-2 0 0 0,-26 0 0 0 0,-14-1 0 0 0,-1-1 0 0 0</inkml:trace>
  <inkml:trace contextRef="#ctx0" brushRef="#br1" timeOffset="73524.569">1670 296 10136 0 0,'3'0'918'0'0,"-2"0"-870"0"0,-1 0 0 0 0,0 0 0 0 0,1 0 0 0 0,-1 0 0 0 0,1 0 0 0 0,-1 0-1 0 0,0 0 1 0 0,1 0 0 0 0,-1 0 0 0 0,1 0 0 0 0,-1 0 0 0 0,1 0 0 0 0,-1 0 0 0 0,0 0 0 0 0,1 0-1 0 0,-1 0 1 0 0,0 1 0 0 0,1-1 0 0 0,-1 0 0 0 0,1 0 0 0 0,-1 0 0 0 0,0 1 0 0 0,1-1-1 0 0,-1 0 1 0 0,0 0 0 0 0,1 1 0 0 0,-1-1 0 0 0,0 0 0 0 0,0 0 0 0 0,1 1 0 0 0,-1-1 0 0 0,0 1-1 0 0,0-1 1 0 0,0 0 0 0 0,1 1 0 0 0,-1-1 0 0 0,0 0 0 0 0,0 1 0 0 0,0-1 0 0 0,0 1-1 0 0,0-1 1 0 0,0 0 0 0 0,0 1 0 0 0,0-1 0 0 0,0 1 0 0 0,0-1 0 0 0,0 0 0 0 0,0 1 0 0 0,0-1-1 0 0,0 1 1 0 0,0-1 0 0 0,0 1-48 0 0,-1 1-280 0 0,1 6 537 0 0,-1 1-1 0 0,0-1 1 0 0,-1 0 0 0 0,0 0 0 0 0,-1 1 0 0 0,1-1 0 0 0,-4 4-257 0 0,-8 34 1705 0 0,3-11-1079 0 0,8-26-632 0 0,0 1 0 0 0,0 0 0 0 0,1 2 6 0 0,-3 10 0 0 0,3-12 0 0 0,0 0 0 0 0,1 1 0 0 0,0 4 0 0 0,-6 10 0 0 0,9-20 72 0 0,-2-4 299 0 0,1-3 117 0 0,10-16-407 0 0,0-1-1 0 0,-1 0 0 0 0,4-16-80 0 0,-8 18-559 0 0,-4 13 469 0 0,-1 0 0 0 0,1-1 0 0 0,0 1 0 0 0,0 0 0 0 0,0 0-1 0 0,1 0 91 0 0,0-1-2 0 0,0 0-1 0 0,-1 0 0 0 0,1-1 1 0 0,-1 1-1 0 0,-1-1 0 0 0,2-2 3 0 0,5-16 0 0 0,-1-1 0 0 0,2-3 0 0 0,-9 27 0 0 0,0 1 0 0 0,0 0 0 0 0,0 0 0 0 0,1 0 0 0 0,-1 0 0 0 0,0 0 0 0 0,0 0 0 0 0,0-1 0 0 0,0 1 0 0 0,1 0 0 0 0,-1 0 0 0 0,0 0 0 0 0,0 0 0 0 0,0 0 0 0 0,1 0 0 0 0,-1 0 0 0 0,0 0 0 0 0,0 0 0 0 0,0 0 0 0 0,1 0 0 0 0,-1 0 0 0 0,0 0 0 0 0,0 0 0 0 0,0 0 0 0 0,0 0 0 0 0,1 0 0 0 0,-1 0 0 0 0,0 0 0 0 0,0 0 0 0 0,0 0 0 0 0,1 0 0 0 0,-1 0 0 0 0,0 1 0 0 0,0-1 0 0 0,0 0 0 0 0,0 0 0 0 0,1 0 0 0 0,-1 0 0 0 0,0 0 0 0 0,0 0 0 0 0,0 1 0 0 0,0-1 0 0 0,0 0 0 0 0,0 0 0 0 0,0 0 0 0 0,1 1 0 0 0,4 6 0 0 0,2 3 0 0 0,-2 2 0 0 0,1-1 0 0 0,-1 1 0 0 0,1 7 0 0 0,0-3 0 0 0,0-1 0 0 0,3 4 0 0 0,4 10 0 0 0,-13-28 0 0 0,1-1 0 0 0,-1 1 0 0 0,0-1 0 0 0,1 1 0 0 0,-1-1 0 0 0,1 1 0 0 0,-1-1 0 0 0,0 1 0 0 0,0 0 0 0 0,1-1 0 0 0,-1 1 0 0 0,0 0 0 0 0,0-1 0 0 0,0 1 0 0 0,1 0 0 0 0,-1-1 0 0 0,0 1 0 0 0,0 0 0 0 0,0-1 0 0 0,0 1 0 0 0,-1 0 0 0 0,1-1 0 0 0,0 2 0 0 0,0 1 0 0 0,5 7-1 0 0,-4-7 9 0 0,1-1 1 0 0,-1 1-1 0 0,0-1 0 0 0,0 1 0 0 0,0 0 0 0 0,0 0 0 0 0,0 0 0 0 0,0 0-8 0 0,-1-1 68 0 0,0-1 0 0 0,-1 0-1 0 0,1 1 1 0 0,0-1 0 0 0,0 0-1 0 0,-1 1 1 0 0,1-1-1 0 0,0 0 1 0 0,-1 1 0 0 0,1-1-1 0 0,-1 0 1 0 0,0 0-1 0 0,1 0 1 0 0,-1 0 0 0 0,0 0-1 0 0,0 0 1 0 0,0 0-1 0 0,1 0 1 0 0,-1 0 0 0 0,0 0-1 0 0,-1 0 1 0 0,1 0 0 0 0,0 0-1 0 0,0-1 1 0 0,0 1-1 0 0,0-1 1 0 0,0 1 0 0 0,-1-1-1 0 0,1 1-67 0 0,-4 2-310 0 0,-1-1 0 0 0,1 0 1 0 0,0 0-1 0 0,0-1 0 0 0,-1 0 0 0 0,-4 1 310 0 0,1 0-57 0 0,0 0 1 0 0,0 0-1 0 0,-4 2 57 0 0,-13 4 4 0 0,22-7-44 0 0,-5 1-2349 0 0,9-2-3069 0 0</inkml:trace>
  <inkml:trace contextRef="#ctx0" brushRef="#br1" timeOffset="74166.131">1886 325 10136 0 0,'0'0'230'0'0,"0"0"30"0"0,0 0 19 0 0,14 9 478 0 0,-11-6-529 0 0,1-1 0 0 0,-1 0 1 0 0,0 1-1 0 0,0-1 0 0 0,0 1 0 0 0,0 0 0 0 0,0 0 0 0 0,-1 1 0 0 0,1-1 0 0 0,-1 0 0 0 0,0 1 0 0 0,0-1 0 0 0,0 1 0 0 0,0 0 0 0 0,-1-1 1 0 0,1 1-229 0 0,0 4 5 0 0,1 0 0 0 0,1-1 0 0 0,0 0 0 0 0,0 1-5 0 0,14 28-4 0 0,-11-22 511 0 0,-5-11-397 0 0,-1-1 0 0 0,1 0 0 0 0,-1 1 0 0 0,0-1 0 0 0,0 1 0 0 0,0 0 0 0 0,-1-1 0 0 0,1 1 0 0 0,0 0 0 0 0,-1-1 0 0 0,0 1 0 0 0,0 0 0 0 0,1 0 0 0 0,-2 2-110 0 0,-1 19 72 0 0,2-22 299 0 0,-2-2 508 0 0,2 0-897 0 0,-1 0 0 0 0,1 0 0 0 0,0 0 0 0 0,0 1-1 0 0,0-1 1 0 0,0 0 0 0 0,0 0 0 0 0,-1 0 0 0 0,1 0 0 0 0,0 0 0 0 0,0 0 0 0 0,0 0 0 0 0,-1 0 0 0 0,1 0 0 0 0,0 0 0 0 0,0 0 0 0 0,0 0-1 0 0,0 0 1 0 0,-1 0 0 0 0,1 0 0 0 0,0 0 0 0 0,0 0 0 0 0,0-1 0 0 0,0 1 0 0 0,-1 0 0 0 0,1 0 0 0 0,0 0 0 0 0,0 0 0 0 0,0 0 0 0 0,0 0-1 0 0,0 0 1 0 0,0 0 0 0 0,-1-1 0 0 0,1 1 0 0 0,0 0 0 0 0,0 0 0 0 0,0 0 0 0 0,0 0 0 0 0,0 0 0 0 0,0-1 0 0 0,0 1 0 0 0,0 0-1 0 0,0 0 1 0 0,0 0 0 0 0,0 0 0 0 0,0-1 0 0 0,-1 1 0 0 0,1 0 0 0 0,0 0 0 0 0,0 0 0 0 0,0-1 0 0 0,0 1 0 0 0,1 0 0 0 0,-1 0 0 0 0,0 0-1 0 0,0 0 1 0 0,0-1 0 0 0,0 1 0 0 0,0 0 0 0 0,0 0 0 0 0,0 0 0 0 0,0 0 0 0 0,0 0 0 0 0,0-1 0 0 0,0 1 0 0 0,1 0 0 0 0,-1 0 0 0 0,0 0-1 0 0,0 0 1 0 0,0 0 18 0 0,4-11 0 0 0,-4 9 0 0 0,1-1 0 0 0,0 1 0 0 0,0 0 0 0 0,0-1 0 0 0,1 1 0 0 0,-1 0 0 0 0,1-1 0 0 0,-1 1 0 0 0,2-1 0 0 0,31-44 0 0 0,-33 46 0 0 0,0-1 0 0 0,0 1 0 0 0,0-1 0 0 0,0 1 0 0 0,0-1 0 0 0,0 0 0 0 0,-1 1 0 0 0,1-1 0 0 0,-1 0 0 0 0,1 1 0 0 0,-1-1 0 0 0,1 0 0 0 0,-1 0 0 0 0,0 0 0 0 0,1 0 0 0 0,-1 0 0 0 0,1 1 0 0 0,0-1 0 0 0,0 0 0 0 0,0 0 0 0 0,0 0 0 0 0,0 1 0 0 0,5-7 0 0 0,0 0 0 0 0,-1 0 0 0 0,0-1 0 0 0,0 1 0 0 0,-1-1 0 0 0,3-9 0 0 0,12-30 0 0 0,-12 38 0 0 0,-6 9 0 0 0,0 0 0 0 0,-1 0 0 0 0,1 0 0 0 0,-1 0 0 0 0,1 0 0 0 0,0 1 0 0 0,-1-1 0 0 0,1 0 0 0 0,-1 0 0 0 0,0 0 0 0 0,1 0 0 0 0,-1-1 0 0 0,2-7 374 0 0,2 1-1464 0 0,1 6-2451 0 0,-5 2 2007 0 0</inkml:trace>
  <inkml:trace contextRef="#ctx0" brushRef="#br1" timeOffset="74589.92">2092 658 10136 0 0,'0'0'464'0'0,"0"0"-10"0"0,-1 0-294 0 0,-3 0-70 0 0,2 0 280 0 0,1 1-215 0 0,-1 0 0 0 0,0 0 0 0 0,1 0 0 0 0,-1 0 0 0 0,1 0-1 0 0,-1 1 1 0 0,1-1 0 0 0,-1 0 0 0 0,1 1 0 0 0,0-1 0 0 0,0 1 0 0 0,0 0-1 0 0,-1 0-154 0 0,-2 4 521 0 0,2-4-473 0 0,1-1 1 0 0,0 1 0 0 0,-1-1-1 0 0,1 1 1 0 0,0-1 0 0 0,0 1-1 0 0,0 0 1 0 0,0 0 0 0 0,0 0 0 0 0,1-1-1 0 0,-1 1 1 0 0,0 0 0 0 0,1 0-1 0 0,0 0 1 0 0,-1 0 0 0 0,1 0-1 0 0,0 0 1 0 0,0 0 0 0 0,0 0-1 0 0,0 0 1 0 0,0 0 0 0 0,1 0 0 0 0,-1 1-49 0 0,1 3 0 0 0,-1 1 72 0 0,0-6 2 0 0,1 0-1 0 0,0 0 1 0 0,0 0 0 0 0,-1 0 0 0 0,1 0 0 0 0,0 0 0 0 0,0 0 0 0 0,0 0 0 0 0,0 0 0 0 0,0-1 0 0 0,0 1 0 0 0,0 0 0 0 0,0-1 0 0 0,0 1 0 0 0,0-1 0 0 0,0 1 0 0 0,1-1-74 0 0,-2 1 110 0 0,2-1 333 0 0,0 1-294 0 0,4 0-146 0 0,-1 0-1 0 0,0-1 0 0 0,1 1 0 0 0,-1-1 0 0 0,0 0 1 0 0,0-1-1 0 0,1 1 0 0 0,-1-1-2 0 0,-2 0 0 0 0,0 1 0 0 0,-1-1 0 0 0,1 0 0 0 0,0 0-1 0 0,-1 0 1 0 0,1 0 0 0 0,-1 0 0 0 0,0-1 0 0 0,1 1 0 0 0,-1-1 0 0 0,0 1 0 0 0,0-1 0 0 0,0 0 0 0 0,0 0 0 0 0,0 0 0 0 0,0 0-1 0 0,0-1 1 0 0,0 1 0 0 0,0-1 0 0 0,-1 1 0 0 0,1-1 0 0 0,-1 0 0 0 0,1 1 0 0 0,-1-1 0 0 0,0 0 0 0 0,0 0 0 0 0,0 0 0 0 0,-1 0 0 0 0,1 0 0 0 0,-1 0 0 0 0,1 0 0 0 0,-1 0 0 0 0,0 0 0 0 0,0-1 0 0 0,0 2 28 0 0,0-1 0 0 0,0 0-1 0 0,0 1 1 0 0,0-1 0 0 0,-1 0-1 0 0,1 0 1 0 0,0 1 0 0 0,-1-1-1 0 0,0 1 1 0 0,0-1 0 0 0,0 0-1 0 0,0 1 1 0 0,0 0 0 0 0,-1-1-1 0 0,1 1 1 0 0,-2-2-28 0 0,3 3 107 0 0,-2-1-66 0 0,1 0-1 0 0,-1 0 1 0 0,0 0 0 0 0,1 1 0 0 0,-1-1 0 0 0,0 0 0 0 0,0 1 0 0 0,0-1 0 0 0,0 1 0 0 0,0 0 0 0 0,-1 0-1 0 0,1 0 1 0 0,0 0 0 0 0,0 0 0 0 0,-3 0-41 0 0,4 0-500 0 0,1 1-79 0 0,-6 0-2296 0 0,6 0 1851 0 0</inkml:trace>
  <inkml:trace contextRef="#ctx0" brushRef="#br1" timeOffset="75502.806">2318 350 10136 0 0,'19'54'3144'0'0,"-15"-45"-3041"0"0,0 1 253 0 0,1-1-1 0 0,-1 1 1 0 0,2-1 0 0 0,-1-1 0 0 0,3 4-356 0 0,5-5 2048 0 0,-12-5-1998 0 0,-1-2-47 0 0,0 0-1 0 0,0 0 1 0 0,0 0-1 0 0,0 1 1 0 0,1-1-1 0 0,-1 0 1 0 0,0 0-1 0 0,0 0 1 0 0,0 1-1 0 0,0-1 1 0 0,0 0-1 0 0,1 0 1 0 0,-1 0-1 0 0,0 0 1 0 0,0 0-1 0 0,0 1 1 0 0,1-1 0 0 0,-1 0-1 0 0,0 0 1 0 0,0 0-1 0 0,1 0 1 0 0,-1 0-1 0 0,0 0 1 0 0,0 0-1 0 0,0 0 1 0 0,1 0-1 0 0,-1 0 1 0 0,0 0-1 0 0,0 0 1 0 0,1 0-1 0 0,-1 0 1 0 0,0 0-1 0 0,0 0 1 0 0,1 0-1 0 0,-1 0 1 0 0,0 0 0 0 0,0 0-1 0 0,0 0 1 0 0,1 0-1 0 0,-1-1 1 0 0,0 1-1 0 0,0 0 1 0 0,0 0-1 0 0,1 0-2 0 0,9-5 4 0 0,-9 5 28 0 0,1-1 0 0 0,-1 0 0 0 0,0 0 0 0 0,0 1-1 0 0,1-1 1 0 0,-1 0 0 0 0,0 0 0 0 0,0 0-1 0 0,0-1 1 0 0,0 1 0 0 0,-1 0 0 0 0,1 0-1 0 0,0 0 1 0 0,0-1 0 0 0,-1 1 0 0 0,1 0 0 0 0,0-1-1 0 0,-1 1 1 0 0,0-1 0 0 0,1 1 0 0 0,-1 0-1 0 0,0-2-31 0 0,3-32 1376 0 0,-3 33-1403 0 0,1-22 27 0 0,1 0 0 0 0,1-4 0 0 0,-3 5 0 0 0,0 19 0 0 0,0 1 0 0 0,-1-1 0 0 0,1 1 0 0 0,1-1 0 0 0,-1 1 0 0 0,0 0 0 0 0,1-1 0 0 0,12-78 0 0 0,-4 17 0 0 0,-8 47 0 0 0,2-15 0 0 0,-1 26 0 0 0,2 0 0 0 0,-1 1 0 0 0,-2 6 0 0 0,-1-1 0 0 0,1 0 0 0 0,0 1 0 0 0,0-1 0 0 0,-1 0 0 0 0,1 1 0 0 0,0-1 0 0 0,0 1 0 0 0,0-1 0 0 0,0 1 0 0 0,0 0 0 0 0,0-1 0 0 0,0 1 0 0 0,0 0 0 0 0,0 0 0 0 0,0 0 0 0 0,0 0 0 0 0,2-1 0 0 0,2-1 0 0 0,-2 1 0 0 0,-1 0 0 0 0,1 0 0 0 0,0 0 0 0 0,-1 0 0 0 0,1 0 0 0 0,0 1 0 0 0,0-1 0 0 0,0 1 0 0 0,0 0 0 0 0,0 0 0 0 0,2 0 0 0 0,15 0 0 0 0,-16 0 0 0 0,4 0 0 0 0,1 0 0 0 0,-1 0 0 0 0,1-1 0 0 0,-1 0 0 0 0,6-2 0 0 0,0 0 0 0 0,0 1 0 0 0,0 0 0 0 0,1 2 0 0 0,9 0 0 0 0,25-2 0 0 0,-12 2 0 0 0,-29 1 0 0 0,-1-1 0 0 0,1 0 0 0 0,0-1 0 0 0,0 1 0 0 0,5-2 0 0 0,-5 1 0 0 0,0 0 0 0 0,-1 0 0 0 0,1 1 0 0 0,0 1 0 0 0,22-2 0 0 0,-2-1 0 0 0,25 2 0 0 0,9-1 0 0 0,50-1 73 0 0,6 0-1022 0 0,-85-1-248 0 0,11-4 1197 0 0,-18 2 41 0 0,-1 2-1 0 0,24-1-40 0 0,11 5 0 0 0,-51-2 0 0 0,1 2 0 0 0,0-1 0 0 0,8 2 0 0 0,-10 0 0 0 0,0-2 0 0 0,0 1 0 0 0,0-1 0 0 0,0 0 0 0 0,0 0 0 0 0,0-1 0 0 0,1 0 0 0 0,-2 0 0 0 0,0 0 0 0 0,0 1 0 0 0,0 0 0 0 0,6 1 0 0 0,8 0 0 0 0,37-4 0 0 0,-57 3 0 0 0,1-1 0 0 0,-1 1 0 0 0,0 0 0 0 0,1 0 0 0 0,-1 1 0 0 0,1-1 0 0 0,-1 0 0 0 0,1 0 0 0 0,-1 1 0 0 0,0-1 0 0 0,1 0 0 0 0,0 2 0 0 0,-1-2 2 0 0,-1 0 0 0 0,1 1 0 0 0,-1-1 0 0 0,1 0 0 0 0,-1 1 0 0 0,1-1 0 0 0,-1 0-1 0 0,1 0 1 0 0,-1 1 0 0 0,1-1 0 0 0,0 0 0 0 0,-1 0 0 0 0,1 0 0 0 0,-1 0 0 0 0,1 0-1 0 0,0 0 1 0 0,-1 0 0 0 0,1 0 0 0 0,0 0 0 0 0,-1 0 0 0 0,1 0 0 0 0,-1 0 0 0 0,1-1-2 0 0,0 1-38 0 0,0-1 1 0 0,0 1 0 0 0,0 0-1 0 0,0-1 1 0 0,0 1-1 0 0,0 0 1 0 0,0 0 0 0 0,0 0-1 0 0,0 0 1 0 0,0-1 0 0 0,0 1-1 0 0,0 1 1 0 0,1-1 37 0 0,0-5-1987 0 0,-2 4-3471 0 0</inkml:trace>
  <inkml:trace contextRef="#ctx0" brushRef="#br1" timeOffset="77488.166">2696 232 6448 0 0,'0'0'297'0'0,"0"0"-9"0"0,0 0-117 0 0,0 0 205 0 0,0 0 110 0 0,0 0 24 0 0,0 0 2 0 0,0 0 0 0 0,0 0 0 0 0,0 0 0 0 0,0 0 0 0 0,0 0 0 0 0,0 0 0 0 0,0 0 0 0 0,0 0 0 0 0,0 0 0 0 0,0 0 0 0 0,0 0 0 0 0,0 0-70 0 0,0 1-292 0 0,0 1-149 0 0,0-1 1 0 0,0 1-1 0 0,0-1 1 0 0,-1 0-1 0 0,1 1 1 0 0,0-1-1 0 0,0 1 1 0 0,-1-1-1 0 0,1 0 1 0 0,-1 1-1 0 0,1-1 1 0 0,-1 0-1 0 0,0 1-1 0 0,-2 8-3 0 0,11 91 3 0 0,-9-93 0 0 0,1 1 0 0 0,0-1 0 0 0,1 0 0 0 0,0 0 0 0 0,0 1 0 0 0,2 3 0 0 0,-3-5-593 0 0,-2-6-628 0 0,1 0 241 0 0,1-1-42 0 0</inkml:trace>
  <inkml:trace contextRef="#ctx0" brushRef="#br1" timeOffset="77776.715">2911 339 11976 0 0,'0'0'546'0'0,"0"0"-10"0"0,4-3-322 0 0,-1 1-214 0 0,1-1 0 0 0,0 2 0 0 0,0-1 0 0 0,0 0 0 0 0,1 1 0 0 0,-1 0 0 0 0,0 0 0 0 0,1 0 0 0 0,-1 0 0 0 0,4 1 0 0 0,15-4 0 0 0,-15 2 308 0 0,0 1 1 0 0,1 0 0 0 0,-1 1 0 0 0,0-1-309 0 0,15 0 655 0 0,-10 0-605 0 0,0 1 0 0 0,1 1-1 0 0,9 1-49 0 0,-14 0 2 0 0,1-1 0 0 0,-1-1 0 0 0,1 0 0 0 0,-1 0 0 0 0,1-1 0 0 0,-1 0 1 0 0,0 0-1 0 0,2-1-2 0 0,-8 1-400 0 0,0 0 1 0 0,0 1 0 0 0,1-1 0 0 0,-1 1 0 0 0,0 0 0 0 0,0 0 0 0 0,1 0 399 0 0,-4 0-1022 0 0</inkml:trace>
  <inkml:trace contextRef="#ctx0" brushRef="#br1" timeOffset="78052.831">3105 206 10136 0 0,'-1'0'29'0'0,"0"0"-1"0"0,1 0 1 0 0,-1-1 0 0 0,0 1 0 0 0,0 0 0 0 0,1 0 0 0 0,-1-1 0 0 0,0 1-1 0 0,1-1 1 0 0,-1 1 0 0 0,0 0 0 0 0,1-1 0 0 0,-1 0 0 0 0,0 1 0 0 0,1-1-1 0 0,-1 1 1 0 0,1-1-29 0 0,-1 0 279 0 0,9 8 2000 0 0,-7-6-2193 0 0,0 0 0 0 0,1 0 1 0 0,-1 0-1 0 0,0 0 1 0 0,0 0-1 0 0,0 1 0 0 0,1-1 1 0 0,-1 0-1 0 0,-1 1 1 0 0,1-1-1 0 0,0 1 0 0 0,0-1 1 0 0,0 1-1 0 0,-1-1 1 0 0,1 1-1 0 0,-1-1 0 0 0,1 1 1 0 0,-1 0-1 0 0,0 0-86 0 0,1 7 236 0 0,0 1 0 0 0,-1-1 0 0 0,0 4-236 0 0,1 16 1234 0 0,-1 18-626 0 0,-2-32-608 0 0,2-13 0 0 0,-1 0 0 0 0,1 0 0 0 0,0 1 0 0 0,0-1 0 0 0,0 0 0 0 0,0 0 0 0 0,0 1 0 0 0,0-1 0 0 0,1 0 0 0 0,-1 0 0 0 0,1 0 0 0 0,-1 0 0 0 0,1 1 0 0 0,0-1 0 0 0,0 0 0 0 0,1 1 0 0 0,-2-1-157 0 0,1-1 0 0 0,0 1-1 0 0,-1-1 1 0 0,1 0 0 0 0,0 1-1 0 0,0-1 1 0 0,0 0-1 0 0,0 0 1 0 0,0 1 0 0 0,0-1-1 0 0,0 0 1 0 0,0 0-1 0 0,0 0 1 0 0,1 0 0 0 0,-1 0-1 0 0,0-1 1 0 0,1 1-1 0 0,-1 0 1 0 0,1-1 0 0 0,-1 1-1 0 0,1-1 1 0 0,-1 1 0 0 0,1-1-1 0 0,0 0 158 0 0,1 1-425 0 0,0 0-1108 0 0</inkml:trace>
  <inkml:trace contextRef="#ctx0" brushRef="#br1" timeOffset="78425.996">3581 190 11976 0 0,'0'0'266'0'0,"-13"10"769"0"0,-9 2-838 0 0,19-11-28 0 0,0 1 0 0 0,1-1 0 0 0,-1 1-1 0 0,0-1 1 0 0,0 1 0 0 0,1 0 0 0 0,-1 0 0 0 0,1 0-1 0 0,0 0 1 0 0,-1 1-169 0 0,-2 2 125 0 0,4-4-122 0 0,0 0-1 0 0,-1 0 1 0 0,1 0 0 0 0,0 0-1 0 0,0 0 1 0 0,0 1 0 0 0,0-1 0 0 0,1 0-1 0 0,-1 1 1 0 0,0-1 0 0 0,1 1-1 0 0,-1-1 1 0 0,0 0 0 0 0,1 1 0 0 0,0 0-3 0 0,0-1 0 0 0,0 1 0 0 0,0 0 0 0 0,0-1 0 0 0,0 1 0 0 0,1 0 0 0 0,-1 0 0 0 0,1-1 0 0 0,-1 1 0 0 0,1-1 0 0 0,-1 1 0 0 0,1 0 0 0 0,0-1 0 0 0,-1-1 0 0 0,3 5 74 0 0,0-1 0 0 0,0-1 1 0 0,1 1-1 0 0,-1 0 0 0 0,1-1 0 0 0,-1 0 1 0 0,1 0-1 0 0,0 0 0 0 0,1 0 1 0 0,-1-1-1 0 0,0 1 0 0 0,1-1 1 0 0,0 0-75 0 0,21 13 473 0 0,33 22-1248 0 0,-57-34 332 0 0,-1-2 520 0 0,0 1 0 0 0,0 0 0 0 0,0 0 0 0 0,0 0 1 0 0,-1 0-1 0 0,1 0 0 0 0,-1 0 0 0 0,0 0 0 0 0,1 0 0 0 0,-1 0 1 0 0,0 0-1 0 0,0 0 0 0 0,0 0 0 0 0,0 0 0 0 0,-1 0 0 0 0,1 0 0 0 0,0 0 1 0 0,-1 0-1 0 0,1 0 0 0 0,-1 0 0 0 0,0-1 0 0 0,0 1 0 0 0,0 0 1 0 0,0 0-1 0 0,0 0-77 0 0,-1 0-7 0 0,0 0 0 0 0,0-1 0 0 0,-1 1 0 0 0,1 0 1 0 0,0-1-1 0 0,-1 1 0 0 0,1-1 0 0 0,-1 0 0 0 0,1 0 1 0 0,-1 0-1 0 0,0 0 0 0 0,0 0 0 0 0,1-1 0 0 0,-1 1 0 0 0,-1-1 7 0 0,-4 1-87 0 0,0 1 323 0 0,1-1-1 0 0,-1 0 1 0 0,0 0-1 0 0,1-1 1 0 0,-1 0-1 0 0,0 0 1 0 0,1-1-1 0 0,-1 1 0 0 0,-4-3-235 0 0,-6-2 99 0 0,-8-3-1058 0 0,24 8 839 0 0,1-1 0 0 0,-1 0 0 0 0,1 1-1 0 0,0-1 1 0 0,0 0 0 0 0,0 0 0 0 0,-1 0-1 0 0,1 0 1 0 0,0 0 0 0 0,0 0 0 0 0,0 0 0 0 0,1-1-1 0 0,-1 1 1 0 0,0 0 0 0 0,0 0 0 0 0,0-1 0 0 0,1 1 120 0 0,-4-7-512 0 0,-1 2 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1:23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12 7920 0 0,'-8'-3'713'0'0,"-21"-6"-341"0"0,27 9-120 0 0,2 0 11 0 0,0 0-33 0 0,0 1-213 0 0,-1-1 0 0 0,1 1 0 0 0,-1-1-1 0 0,1 1 1 0 0,0-1 0 0 0,-1 1 0 0 0,1-1-1 0 0,-1 1 1 0 0,1-1 0 0 0,-1 0 0 0 0,0 1-1 0 0,1-1 1 0 0,-1 0 0 0 0,1 1 0 0 0,-1-1 0 0 0,0 0-1 0 0,1 0 1 0 0,-1 0 0 0 0,0 1 0 0 0,1-1-1 0 0,-1 0 1 0 0,0 0-17 0 0,-9 3 70 0 0,5 3 101 0 0,3-3-131 0 0,-8 5 70 0 0,0 0 1 0 0,0-1-1 0 0,-1-1 1 0 0,0 0-1 0 0,0 0 1 0 0,-4 0-111 0 0,-9 6 201 0 0,8 0 18 0 0,15-10-185 0 0,-1-1-1 0 0,0 1 0 0 0,0 0 1 0 0,0-1-1 0 0,0 0 1 0 0,-1 1-1 0 0,1-1 0 0 0,-1 0-33 0 0,-6 2 56 0 0,6-2-34 0 0,0 0-1 0 0,0 0 1 0 0,1 0-1 0 0,-1 0 0 0 0,0 0 1 0 0,1 0-1 0 0,-1 1 1 0 0,1 0-1 0 0,0-1 1 0 0,-1 1-1 0 0,1 0 1 0 0,0 0-22 0 0,-38 28 149 0 0,36-21-138 0 0,4-8-9 0 0,-1 0 1 0 0,1-1-1 0 0,0 1 1 0 0,-1 0-1 0 0,1 0 1 0 0,0 0-1 0 0,-1-1 1 0 0,1 1 0 0 0,-1 0-1 0 0,0 0 1 0 0,1-1-1 0 0,-1 1 1 0 0,0 0-1 0 0,1-1 1 0 0,-1 1-1 0 0,0-1-2 0 0,1 1 2 0 0,-1-1-1 0 0,1 0 0 0 0,-1 1 0 0 0,1-1 1 0 0,-1 1-1 0 0,1-1 0 0 0,-1 1 0 0 0,1-1 1 0 0,-1 1-1 0 0,1-1 0 0 0,0 1 1 0 0,-1-1-1 0 0,1 1 0 0 0,0-1 0 0 0,0 1 1 0 0,-1-1-1 0 0,1 1 0 0 0,0 0 0 0 0,0-1 1 0 0,0 1-1 0 0,0 0 0 0 0,0-1 0 0 0,-1 1 1 0 0,1-1-1 0 0,1 1 0 0 0,-1 0 0 0 0,0-1 1 0 0,0 1-2 0 0,0 4 18 0 0,0-1 1 0 0,0 0 0 0 0,0 1-1 0 0,0-1 1 0 0,-1 1-1 0 0,0-1 1 0 0,0 1-19 0 0,-1 4 4 0 0,-3 1 25 0 0,5-10-28 0 0,0 0 0 0 0,-1 1 0 0 0,1-1 0 0 0,0 1 0 0 0,-1-1 0 0 0,1 0 0 0 0,0 1 0 0 0,0-1-1 0 0,-1 1 1 0 0,1-1 0 0 0,0 1 0 0 0,0-1 0 0 0,0 1 0 0 0,0-1 0 0 0,0 1 0 0 0,0-1 0 0 0,0 1 0 0 0,0-1-1 0 0,0 1 1 0 0,0-1 0 0 0,0 1 0 0 0,0-1 0 0 0,0 1 0 0 0,0-1 0 0 0,0 1 0 0 0,0-1 0 0 0,0 1-1 0 0,2 2 2 0 0,-2-2 5 0 0,1 0 0 0 0,-1 1 0 0 0,1-1 0 0 0,-1 0 0 0 0,1 0 0 0 0,-1 1 0 0 0,0-1 0 0 0,0 0 0 0 0,1 0 0 0 0,-1 1 0 0 0,0-1 0 0 0,0 0 0 0 0,-1 1 0 0 0,1-1 0 0 0,0 0 0 0 0,0 1 0 0 0,-1-1 0 0 0,1 1-7 0 0,0 0 8 0 0,0-1 0 0 0,0 1 1 0 0,0-1-1 0 0,0 1 0 0 0,0 0 1 0 0,1-1-1 0 0,-1 1 0 0 0,1-1 0 0 0,-1 1 1 0 0,1-1-1 0 0,-1 1 0 0 0,1-1 1 0 0,0 1-1 0 0,0-1 0 0 0,0 0 1 0 0,0 1-1 0 0,0-1 0 0 0,0 0 1 0 0,1 1-9 0 0,0 0 8 0 0,-1 0 1 0 0,0-1 0 0 0,1 1 0 0 0,-1 0-1 0 0,0 0 1 0 0,0 0 0 0 0,0 0 0 0 0,0 0 0 0 0,0 0-1 0 0,-1 0 1 0 0,1 0 0 0 0,0 1 0 0 0,-1 1-9 0 0,0-2 6 0 0,0 0 1 0 0,0 0 0 0 0,1 1 0 0 0,-1-1 0 0 0,0 0 0 0 0,1 0-1 0 0,-1 1 1 0 0,1-1 0 0 0,0 0 0 0 0,0 0 0 0 0,0 0-1 0 0,0 0 1 0 0,0 0 0 0 0,0 0 0 0 0,1 0 0 0 0,-1 0 0 0 0,1 0-7 0 0,3 5-4 0 0,-4-6 6 0 0,0 0 1 0 0,-1 1-1 0 0,1-1 1 0 0,-1 0 0 0 0,1 1-1 0 0,-1-1 1 0 0,1 0-1 0 0,-1 1 1 0 0,0-1 0 0 0,0 1-1 0 0,0-1 1 0 0,1 1-1 0 0,-2-1 1 0 0,1 0 0 0 0,0 1-3 0 0,0 0 3 0 0,0 0 0 0 0,0-1 0 0 0,0 1 0 0 0,0 0 0 0 0,1 0 0 0 0,-1-1 0 0 0,0 1 0 0 0,1 0 0 0 0,-1 0 0 0 0,1-1 0 0 0,0 1-3 0 0,1 2 6 0 0,-1-1-1 0 0,1 1 1 0 0,-1 0 0 0 0,0-1 0 0 0,0 1 0 0 0,0 0 0 0 0,0 0 0 0 0,-1 0 0 0 0,1 0 0 0 0,-1 0 0 0 0,0 0 0 0 0,0 0 0 0 0,-1 0-1 0 0,1 0 1 0 0,-1 0 0 0 0,0 1-6 0 0,0 0 58 0 0,1 0 0 0 0,-1 0 0 0 0,1 0 0 0 0,0 0 0 0 0,1 0 0 0 0,-1 0 0 0 0,1 0 0 0 0,0 0 0 0 0,1 1-58 0 0,-2-4 19 0 0,0 0 1 0 0,0 0-1 0 0,0-1 0 0 0,0 1 1 0 0,0 0-1 0 0,0 0 1 0 0,-1 0-1 0 0,1 0 1 0 0,-1 0-1 0 0,1 0 1 0 0,-1-1-1 0 0,0 1 1 0 0,0 1-20 0 0,0-1 15 0 0,0 0 1 0 0,0 0-1 0 0,1-1 0 0 0,-1 1 1 0 0,1 0-1 0 0,-1 0 1 0 0,1 0-1 0 0,0 0 1 0 0,0 0-1 0 0,0-1 1 0 0,0 1-1 0 0,0 2-15 0 0,3 6 72 0 0,-2-8-59 0 0,-1-1 0 0 0,1 1 0 0 0,-1-1 0 0 0,1 1 0 0 0,-1-1 0 0 0,0 1 0 0 0,0-1 0 0 0,0 1 0 0 0,0-1 0 0 0,0 1 0 0 0,0-1 0 0 0,0 1 0 0 0,0-1 0 0 0,0 2-13 0 0,0-3 0 0 0,-4 9 132 0 0,2 0 0 0 0,-1 1 0 0 0,1 0 0 0 0,1 0 0 0 0,0-1 0 0 0,0 4-132 0 0,1-8 65 0 0,-1 1 1 0 0,0-1 0 0 0,0 0 0 0 0,0 0 0 0 0,-1 1 0 0 0,0 0-66 0 0,0-1 52 0 0,1 0 0 0 0,0 0 0 0 0,0 0 0 0 0,0 0-1 0 0,0 0 1 0 0,1 1-52 0 0,0-3 21 0 0,0 0 0 0 0,0 0 0 0 0,0 0 1 0 0,0 0-1 0 0,0 0 0 0 0,-1 0 0 0 0,1 0 0 0 0,-1 0 0 0 0,0 0 0 0 0,0 0 0 0 0,0 0 0 0 0,0 0 0 0 0,-1 0 0 0 0,1-1 0 0 0,-1 1 1 0 0,-1 1-22 0 0,-8 17 143 0 0,9-17-103 0 0,0 0 0 0 0,0-1 0 0 0,0 1 0 0 0,0 0 0 0 0,-1-1 0 0 0,0 0 0 0 0,1 1 1 0 0,-2-1-42 0 0,-8 8 122 0 0,0-1 0 0 0,-1-1-1 0 0,0 0 1 0 0,0-1-1 0 0,-11 4-120 0 0,7-1 242 0 0,-2 2 95 0 0,18-13-333 0 0,-2 1-13 0 0,1 0 0 0 0,-1 0 1 0 0,1 0-1 0 0,-1 0 0 0 0,1 0 0 0 0,-1 1 1 0 0,1-1-1 0 0,0 1 0 0 0,-1 0 1 0 0,1 0-1 0 0,0 0 0 0 0,0 0 0 0 0,-1 1 9 0 0,-4 6-59 0 0,5-9 39 0 0,-2 0 41 0 0,-7 5 44 0 0,11-2 7 0 0,-5 3-2 0 0,6-6-64 0 0,0 2 37 0 0,-11 9-33 0 0,10-11-10 0 0,0 1 0 0 0,0-1 0 0 0,1 0 0 0 0,-1 1 0 0 0,0-1 0 0 0,0 0 0 0 0,0 1 0 0 0,0-1 0 0 0,0 0 0 0 0,1 1 0 0 0,-1-1 0 0 0,0 0 0 0 0,0 0 0 0 0,1 1 0 0 0,-1-1 0 0 0,0 0 0 0 0,0 0 0 0 0,1 1 0 0 0,-1-1 0 0 0,0 0 0 0 0,1 0 0 0 0,-1 0 0 0 0,0 0 0 0 0,1 1 0 0 0,-1-1 0 0 0,0 0 0 0 0,1 0 0 0 0,-1 0 0 0 0,9 7 0 0 0,-8-6 0 0 0,0 0 0 0 0,0 0 0 0 0,0 1 0 0 0,1-1 0 0 0,-1 0 0 0 0,0-1 0 0 0,1 1 0 0 0,-1 0 0 0 0,0 0 0 0 0,1-1 0 0 0,-1 1 0 0 0,1 0 0 0 0,0-1 0 0 0,4 3 0 0 0,1 0 0 0 0,-5-2 0 0 0,0 0 0 0 0,0 0 0 0 0,0 0 0 0 0,0 0 0 0 0,0 0 0 0 0,0 1 0 0 0,0-1 0 0 0,0 0 0 0 0,-1 1 0 0 0,1 0 0 0 0,-1-1 0 0 0,1 1 0 0 0,0 0 0 0 0,-1 0 0 0 0,0 0 0 0 0,1-1 0 0 0,-1 1 0 0 0,1-1 0 0 0,-1 0 0 0 0,1 1 0 0 0,0-1 0 0 0,0 0 0 0 0,1 0 0 0 0,-2 0 0 0 0,1 0 0 0 0,-1 0 0 0 0,0 0 0 0 0,1 0 0 0 0,-1 0 0 0 0,0 0 0 0 0,1 0 0 0 0,-1 0 0 0 0,0 0 0 0 0,0 1 0 0 0,0-1 0 0 0,0 0 0 0 0,1 2 0 0 0,-1 1-1 0 0,2 3 15 0 0,0 0-1 0 0,1 0 1 0 0,0 0 0 0 0,1 1-14 0 0,-3-4 7 0 0,1 1 0 0 0,0-1 0 0 0,-1 1 0 0 0,0 0 0 0 0,0-1 0 0 0,-1 1 1 0 0,1 0-1 0 0,-1 0 0 0 0,0 0 0 0 0,0 0 0 0 0,-1 1 0 0 0,1 3-7 0 0,-1-7 6 0 0,0 1-1 0 0,1-1 0 0 0,-1 1 1 0 0,1-1-1 0 0,-1 1 1 0 0,1-1-1 0 0,0 1 0 0 0,0-1 1 0 0,0 0-1 0 0,1 2-5 0 0,-1-3 5 0 0,0 2-1 0 0,0-1 0 0 0,0 0 1 0 0,0 0-1 0 0,0 0 1 0 0,-1 0-1 0 0,1 0 0 0 0,-1 1 1 0 0,1-1-1 0 0,-1 0 0 0 0,0 0 1 0 0,0 2-5 0 0,-2 10 10 0 0,1-11-10 0 0,0 0 0 0 0,1 0 0 0 0,0 0 0 0 0,-1 1 0 0 0,1-1 0 0 0,0 0 0 0 0,1 0 0 0 0,-1 0 0 0 0,0 0 0 0 0,5 15 6 0 0,-3-13-1 0 0,-1-1 1 0 0,0 0 0 0 0,0 1 0 0 0,0 0 0 0 0,0-1 0 0 0,-1 1 0 0 0,0-1 0 0 0,0 1 0 0 0,0-1-1 0 0,-1 4-5 0 0,-1 7 12 0 0,1 1-1 0 0,1-1 0 0 0,0 0 1 0 0,1 1-1 0 0,2 9-11 0 0,-1-3 7 0 0,-2-14-7 0 0,0 0 0 0 0,0-1 0 0 0,-1 1 0 0 0,0 0 0 0 0,-1 1 0 0 0,1-2 0 0 0,0-1 0 0 0,0 1 0 0 0,1 0 0 0 0,0-1 0 0 0,0 1 0 0 0,0 3 0 0 0,1-9 0 0 0,0 8 0 0 0,1 1 0 0 0,-1-1 0 0 0,-1 1 0 0 0,1-1 0 0 0,-2 1 0 0 0,1-1 0 0 0,-1 0 0 0 0,-1 2 0 0 0,-3 19 0 0 0,-1 24 0 0 0,1-2 11 0 0,4-45 3 0 0,1 1-1 0 0,0-1 1 0 0,0 1 0 0 0,1 0-1 0 0,0-1 1 0 0,1 5-14 0 0,0-3 9 0 0,-1-1 0 0 0,0 1 0 0 0,0 0-1 0 0,-1 1-8 0 0,-2 8 0 0 0,2-14 0 0 0,-1 0 0 0 0,1 1 0 0 0,0-1 0 0 0,0 0 0 0 0,0 1 0 0 0,0-1 0 0 0,1 0 0 0 0,0 1 0 0 0,0-1 0 0 0,1 3 0 0 0,24 66 118 0 0,-25-70-112 0 0,1 0 1 0 0,0-1 0 0 0,-1 1 0 0 0,1 0-1 0 0,0-1 1 0 0,0 0 0 0 0,1 2-7 0 0,0-2 8 0 0,-1 1 0 0 0,0 0 0 0 0,0-1 0 0 0,0 1 1 0 0,0 0-1 0 0,1 2-8 0 0,-2-3 8 0 0,0 1 0 0 0,0 0 0 0 0,1 0 0 0 0,-1-1 0 0 0,1 1 0 0 0,0-1 0 0 0,-1 1 0 0 0,1-1 0 0 0,0 0 0 0 0,1 0 0 0 0,-1 0 0 0 0,0 0 0 0 0,1 0 0 0 0,-1 0 0 0 0,1 0-8 0 0,-1-1 3 0 0,0 1 0 0 0,0-1 0 0 0,-1 1 1 0 0,1 0-1 0 0,0-1 0 0 0,-1 1 0 0 0,0 0 0 0 0,1 0 1 0 0,-1 0-1 0 0,0 1-3 0 0,0-1 6 0 0,0 0 0 0 0,0 0 0 0 0,1-1 0 0 0,-1 1 0 0 0,0 0 1 0 0,1 0-1 0 0,-1-1 0 0 0,1 1 0 0 0,0-1 0 0 0,-1 1-6 0 0,9 3 35 0 0,-8-4-27 0 0,1 1 1 0 0,-1-1-1 0 0,0 0 0 0 0,0 1 0 0 0,0 0 1 0 0,0-1-1 0 0,0 1 0 0 0,0 0 0 0 0,0 0 0 0 0,0 1-8 0 0,-1-2-74 0 0,0 0 0 0 0,0 0 0 0 0,0 0-1 0 0,0 0 1 0 0,0-1 0 0 0,0 1 0 0 0,0 0-1 0 0,0-1 1 0 0,0 1 0 0 0,1-1 0 0 0,-1 1-1 0 0,0-1 1 0 0,0 1 0 0 0,1-1 0 0 0,-1 0-1 0 0,0 0 1 0 0,0 1 0 0 0,2-1 74 0 0,4 1-3917 0 0,-6-1-1997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9:22:21.9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2:30.7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14600 0 0,'0'0'330'0'0,"0"0"45"0"0,0 0 20 0 0,0 0-38 0 0,1 0-158 0 0,58 98 3715 0 0,-52-84-3627 0 0,-1 0-1 0 0,0 0 1 0 0,-1 0-1 0 0,-1 1 1 0 0,0 0-1 0 0,-1 0 1 0 0,0 0 0 0 0,-2 0-1 0 0,1 0 1 0 0,-2 0-1 0 0,0 1 1 0 0,-1-1-1 0 0,-1 0 1 0 0,-1 8-287 0 0,3-23 8 0 0,-1-1 1 0 0,1 1 0 0 0,0-1-1 0 0,0 1 1 0 0,-1-1-1 0 0,1 1 1 0 0,-1 0-1 0 0,1-1 1 0 0,0 1-1 0 0,-1-1 1 0 0,1 1-1 0 0,-1 0 1 0 0,1-1-1 0 0,-1 1 1 0 0,1 0 0 0 0,-1-1-1 0 0,1 1 1 0 0,-1 0-1 0 0,1 0 1 0 0,-1 0-1 0 0,1-1 1 0 0,-1 1-1 0 0,1 0 1 0 0,-1 0-1 0 0,1 0 1 0 0,-1 0-1 0 0,0 0 1 0 0,1 0-1 0 0,-1 0 1 0 0,1 0 0 0 0,-1 0-1 0 0,1 0 1 0 0,-1 0-1 0 0,1 1 1 0 0,-1-1-1 0 0,0 0 1 0 0,1 0-1 0 0,-1 1 1 0 0,1-1-1 0 0,-1 0 1 0 0,1 0-1 0 0,0 1 1 0 0,-1-1 0 0 0,1 1-1 0 0,-1-1 1 0 0,1 0-1 0 0,0 1 1 0 0,-1-1-1 0 0,1 1 1 0 0,0-1-1 0 0,-1 1 1 0 0,1-1-1 0 0,0 1 1 0 0,0-1-1 0 0,-1 1 1 0 0,1-1 0 0 0,0 1-1 0 0,0-1 1 0 0,0 1-1 0 0,0 0 1 0 0,0-1-1 0 0,0 1-8 0 0,-2-9-171 0 0,1 1 0 0 0,0-1 0 0 0,1 1-1 0 0,0-1 1 0 0,0 1 0 0 0,1-1 0 0 0,0 1-1 0 0,0-1 1 0 0,1 1 0 0 0,-1-1 0 0 0,2 1 0 0 0,-1 0-1 0 0,1 0 1 0 0,1-2 171 0 0,4-15-547 0 0,-5 12 341 0 0,1-1-1 0 0,1 1 0 0 0,0-1 1 0 0,0 1-1 0 0,1 1 0 0 0,1-1 1 0 0,0 1-1 0 0,1 0 0 0 0,0 1 1 0 0,0 0-1 0 0,1 0 0 0 0,0 1 1 0 0,2-1 206 0 0,11 1 558 0 0,-5 24 474 0 0,-12-9-884 0 0,-1-1-1 0 0,0 1 0 0 0,-1 0 0 0 0,1 0 0 0 0,-1 0 0 0 0,-1 0 1 0 0,1 1-1 0 0,-1-1 0 0 0,0 1 0 0 0,0-1 0 0 0,-1 1 0 0 0,0 0 1 0 0,0 0-148 0 0,-1-5 46 0 0,8 107 848 0 0,-7-100-953 0 0,0-7-529 0 0,-1-2-232 0 0,0 0-47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2:31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3 214 20127 0 0,'0'0'463'0'0,"0"0"61"0"0,-2 16 679 0 0,4 102 383 0 0,5-62-791 0 0,-4-52-922 0 0,-3-3-603 0 0,0-1-270 0 0,1-1-1351 0 0,1-3-5179 0 0</inkml:trace>
  <inkml:trace contextRef="#ctx0" brushRef="#br0" timeOffset="354.689">64 23 13680 0 0,'0'0'306'0'0,"0"0"46"0"0,1 0 23 0 0,8 5-165 0 0,-1-1 0 0 0,0 1 0 0 0,-1 0 0 0 0,1 1 1 0 0,-1 0-1 0 0,0 0 0 0 0,-1 0 0 0 0,1 1 0 0 0,-1 0 0 0 0,-1 0 0 0 0,1 1 0 0 0,-1-1 1 0 0,0 1-1 0 0,-1 1 0 0 0,0-1 0 0 0,0 0 0 0 0,1 6-210 0 0,4 4 450 0 0,31 86 2622 0 0,-27-46-1192 0 0,-13-57-1855 0 0,0-1-1 0 0,-1 1 0 0 0,1-1 0 0 0,0 1 0 0 0,-1-1 1 0 0,1 1-1 0 0,0-1 0 0 0,-1 0 0 0 0,1 1 1 0 0,0-1-1 0 0,-1 1 0 0 0,1-1 0 0 0,-1 0 1 0 0,1 1-1 0 0,-1-1 0 0 0,1 0 0 0 0,-1 0 1 0 0,1 1-1 0 0,-1-1 0 0 0,1 0 0 0 0,-1 0 0 0 0,1 0 1 0 0,-1 0-1 0 0,1 0 0 0 0,-1 1 0 0 0,0-1 1 0 0,1 0-1 0 0,-1 0 0 0 0,1 0 0 0 0,-1-1 1 0 0,1 1-1 0 0,-1 0 0 0 0,0 0 0 0 0,1 0 1 0 0,-1 0-1 0 0,1 0 0 0 0,-1-1 0 0 0,1 1 0 0 0,-1 0 1 0 0,1 0-1 0 0,-1-1 0 0 0,1 1 0 0 0,0 0 1 0 0,-1-1-1 0 0,1 1-24 0 0,-2-3 4 0 0,0 0 1 0 0,1 0-1 0 0,-1 0 0 0 0,1 0 0 0 0,0 0 1 0 0,0 0-1 0 0,0 0 0 0 0,0-1 1 0 0,0 1-1 0 0,1 0 0 0 0,0-1 1 0 0,0 1-1 0 0,0 0 0 0 0,0-1 0 0 0,0 1 1 0 0,0 0-1 0 0,1 0 0 0 0,0-1 1 0 0,-1 1-1 0 0,1 0 0 0 0,0 0 1 0 0,1-1-5 0 0,0-3-38 0 0,0 1 0 0 0,0-1 1 0 0,1 1-1 0 0,-1-1 1 0 0,2 1-1 0 0,-1 0 1 0 0,1 0-1 0 0,0 0 1 0 0,0 1-1 0 0,0-1 1 0 0,1 1-1 0 0,0 0 1 0 0,0 0-1 0 0,0 1 0 0 0,1 0 1 0 0,-1-1-1 0 0,1 2 1 0 0,0-1-1 0 0,2 0 38 0 0,22-5-25 0 0,-24 9-14 0 0,-1 1 0 0 0,1 0 0 0 0,0 0 0 0 0,-1 0-1 0 0,1 1 1 0 0,-1 0 0 0 0,1 0 0 0 0,-1 1 0 0 0,0-1 0 0 0,0 1 0 0 0,0 0 0 0 0,0 0 0 0 0,0 1 0 0 0,-1-1 0 0 0,1 1 0 0 0,-1 0-1 0 0,0 1 1 0 0,-1-1 0 0 0,2 2 39 0 0,66 75 64 0 0,-66-76-424 0 0,0-1 0 0 0,1 1 0 0 0,-1-1 0 0 0,1 0 0 0 0,0-1 0 0 0,0 0-1 0 0,0 0 1 0 0,1 0 0 0 0,-1 0 0 0 0,1-1 0 0 0,-1 0 0 0 0,1 0 0 0 0,0-1 0 0 0,0 0 0 0 0,0 0-1 0 0,0-1 1 0 0,-1 0 0 0 0,1 0 0 0 0,0 0 0 0 0,0-1 0 0 0,3-1 360 0 0,14-1-6845 0 0</inkml:trace>
  <inkml:trace contextRef="#ctx0" brushRef="#br0" timeOffset="793.146">896 5 16959 0 0,'-10'-1'258'0'0,"0"-1"-1"0"0,1 1 0 0 0,-1 1 0 0 0,0-1 0 0 0,1 2 0 0 0,-1-1 1 0 0,1 1-1 0 0,-1 1 0 0 0,0 0 0 0 0,1 0 0 0 0,0 1 0 0 0,0 0 0 0 0,0 1 1 0 0,0 0-1 0 0,-5 3-257 0 0,7-3 219 0 0,0 0-1 0 0,0 0 1 0 0,0 1 0 0 0,1 0 0 0 0,0 0 0 0 0,0 1-1 0 0,0 0 1 0 0,0 0 0 0 0,1 0 0 0 0,0 1 0 0 0,1-1 0 0 0,-1 1-1 0 0,1 1 1 0 0,1-1 0 0 0,-1 0 0 0 0,1 1-219 0 0,0 0 47 0 0,0-1 1 0 0,0 1-1 0 0,1-1 1 0 0,0 1-1 0 0,1 0 1 0 0,0 0-1 0 0,0 0 1 0 0,0 0-1 0 0,1 0 1 0 0,0 0-1 0 0,1 0 1 0 0,0 0 0 0 0,0-1-1 0 0,1 1 1 0 0,0 0-1 0 0,0 0 1 0 0,1-1-1 0 0,0 1 1 0 0,1 2-48 0 0,-2-8 10 0 0,1 0 0 0 0,-1 0 1 0 0,1 0-1 0 0,-1 0 0 0 0,1-1 1 0 0,0 1-1 0 0,0 0 0 0 0,0-1 1 0 0,-1 0-1 0 0,1 0 0 0 0,0 0 1 0 0,1 0-1 0 0,-1 0 1 0 0,0-1-1 0 0,0 1 0 0 0,0-1 1 0 0,0 0-1 0 0,1 0 0 0 0,-1 0 1 0 0,0 0-1 0 0,0-1 0 0 0,0 1 1 0 0,2-2-11 0 0,72-23 0 0 0,-76 25-1 0 0,18-10-251 0 0,1-1 0 0 0,-1 0 0 0 0,-1-2 0 0 0,0 0 0 0 0,-1-1 0 0 0,0 0 0 0 0,-1-2 0 0 0,11-13 252 0 0,32-14-675 0 0,-57 43 676 0 0,0 0 0 0 0,0 0 0 0 0,0 0 0 0 0,0 1 0 0 0,-1-1 0 0 0,1 0 0 0 0,0 1 0 0 0,0-1 0 0 0,0 1 0 0 0,-1 0 0 0 0,1 0 0 0 0,0 0 0 0 0,-1 0 0 0 0,1 0 0 0 0,-1 0 0 0 0,1 0 0 0 0,-1 0-1 0 0,1 0 1 0 0,-1 1 0 0 0,0-1 0 0 0,0 0 0 0 0,0 1 0 0 0,0-1 0 0 0,0 1 0 0 0,0 0 0 0 0,0-1 0 0 0,0 1 0 0 0,0 0 0 0 0,-1 0 0 0 0,1-1 0 0 0,-1 1 0 0 0,1 0 0 0 0,-1 0 0 0 0,0 0 0 0 0,0 0 0 0 0,0-1 0 0 0,0 1 0 0 0,0 1-1 0 0,1-2 17 0 0,10 50 525 0 0,-2 0 0 0 0,-2 1 1 0 0,-1 50-543 0 0,-5-91 87 0 0,-11 210 1721 0 0,9-204-1625 0 0,-2 1 0 0 0,0-2-1 0 0,-1 1 1 0 0,0 0 0 0 0,-2-1-1 0 0,-5 12-182 0 0,6-22 57 0 0,0 0 0 0 0,0 0 0 0 0,0-1 0 0 0,-1 0 0 0 0,0 0 0 0 0,0 0 0 0 0,0-1 0 0 0,-1 0 0 0 0,1 0 0 0 0,-1-1 1 0 0,0 1-1 0 0,0-2 0 0 0,0 1 0 0 0,-1-1 0 0 0,1 0 0 0 0,-1 0 0 0 0,1-1 0 0 0,-1 0 0 0 0,0 0 0 0 0,1-1 0 0 0,-1 0 0 0 0,1-1 0 0 0,-1 1 0 0 0,0-1 0 0 0,-5-2-57 0 0,-14 2-38 0 0,-49-4-3140 0 0,44 5-6095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2:29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12 13792 0 0,'-14'-11'1070'0'0,"13"11"-499"0"0,1 0 185 0 0,-1 13 2105 0 0,1 10-2309 0 0,38 209 2837 0 0,-22 4-2229 0 0,-18-170-1000 0 0,-8 30-26 0 0,3-77-129 0 0,7-18-97 0 0,0-1-11 0 0,0 0-42 0 0,0-1-172 0 0,23-88-2133 0 0,-2 24 1700 0 0,-16 52 667 0 0,1 1-1 0 0,-1-1 1 0 0,2 1 0 0 0,0 1 0 0 0,0-1 0 0 0,1 1 0 0 0,0 1 0 0 0,1-1 0 0 0,5-3 83 0 0,-11 10 22 0 0,1 1 1 0 0,0 0-1 0 0,0 1 1 0 0,0-1-1 0 0,0 1 1 0 0,0-1-1 0 0,1 1 1 0 0,-1 1-1 0 0,1-1 1 0 0,-1 1-1 0 0,1-1 1 0 0,0 1-1 0 0,-1 0 1 0 0,1 1-1 0 0,0-1 1 0 0,0 1-1 0 0,-1 0 1 0 0,1 0-1 0 0,0 1 1 0 0,0-1-1 0 0,0 1 1 0 0,-1 0-1 0 0,1 0 1 0 0,0 1-1 0 0,-1 0 1 0 0,0-1-1 0 0,1 1 1 0 0,-1 1-1 0 0,0-1 1 0 0,0 1-1 0 0,2 1-22 0 0,0 0 103 0 0,0 0-1 0 0,0 0 1 0 0,0 1-1 0 0,-1 0 0 0 0,0 0 1 0 0,0 0-1 0 0,0 1 0 0 0,-1-1 1 0 0,0 1-1 0 0,0 1 1 0 0,0-1-1 0 0,-1 0 0 0 0,1 1 1 0 0,-2-1-1 0 0,1 1 0 0 0,-1 0 1 0 0,0 0-1 0 0,0 0 1 0 0,-1 0-1 0 0,0 8-102 0 0,-2-6 75 0 0,-1 1 0 0 0,-1-1 1 0 0,0 1-1 0 0,0-1 0 0 0,-1 0 0 0 0,0 0 0 0 0,-1 0 0 0 0,0-1 1 0 0,0 1-1 0 0,-1-1 0 0 0,0 0 0 0 0,0-1 0 0 0,-1 0 1 0 0,0 0-1 0 0,0 0 0 0 0,-1-1 0 0 0,0 0 0 0 0,0 0 1 0 0,0-1-1 0 0,-1 0 0 0 0,0 0 0 0 0,0-1 0 0 0,-7 2-75 0 0,3-1 19 0 0,0-1-1 0 0,0 0 1 0 0,-1-1-1 0 0,1 0 1 0 0,-1-1-1 0 0,0-1 1 0 0,1 0 0 0 0,-1-1-1 0 0,0-1 1 0 0,-7 0-19 0 0,-19-24-3247 0 0,45 16 251 0 0,2 1 1461 0 0</inkml:trace>
  <inkml:trace contextRef="#ctx0" brushRef="#br0" timeOffset="464.26">605 334 16184 0 0,'0'0'365'0'0,"0"0"56"0"0,-9 1 414 0 0,1 4-639 0 0,1-1 0 0 0,-1 2 1 0 0,2-1-1 0 0,-1 1 0 0 0,0 0 0 0 0,1 1 1 0 0,0-1-1 0 0,1 1 0 0 0,0 0 0 0 0,0 1 1 0 0,0-1-1 0 0,1 1 0 0 0,0 0 0 0 0,0 0 1 0 0,1 1-1 0 0,0-1 0 0 0,1 1 0 0 0,-1-1 1 0 0,2 1-1 0 0,-1 0 0 0 0,1 6-196 0 0,8 84 2249 0 0,-6-96-2230 0 0,0-1-1 0 0,0 1 1 0 0,0 0 0 0 0,0-1-1 0 0,0 0 1 0 0,1 1-1 0 0,-1-1 1 0 0,1 0-1 0 0,0 0 1 0 0,-1 0-1 0 0,1 0 1 0 0,0 0 0 0 0,0 0-1 0 0,0 0 1 0 0,0-1-1 0 0,1 1 1 0 0,-1-1-1 0 0,0 1 1 0 0,1-1-1 0 0,-1 0 1 0 0,1 0 0 0 0,-1 0-1 0 0,1 0 1 0 0,0-1-1 0 0,-1 1 1 0 0,1-1-1 0 0,0 1 1 0 0,-1-1 0 0 0,1 0-1 0 0,0 0 1 0 0,0 0-1 0 0,-1 0 1 0 0,1-1-1 0 0,0 1 1 0 0,2-2-19 0 0,2 1 14 0 0,0-1 1 0 0,0 0 0 0 0,0 0-1 0 0,0 0 1 0 0,-1-1 0 0 0,1 0-1 0 0,-1-1 1 0 0,0 0 0 0 0,0 0-1 0 0,0 0 1 0 0,0 0 0 0 0,-1-1-1 0 0,3-2-14 0 0,62-103-760 0 0,-51 64 200 0 0,-23 57 626 0 0,2 0 0 0 0,-1 0 0 0 0,1 0 0 0 0,1 0 0 0 0,0 0 0 0 0,1 1 0 0 0,0-1 0 0 0,0 0 0 0 0,1 1 0 0 0,1-1 0 0 0,0 0 0 0 0,0 0 0 0 0,1 0 0 0 0,1 0 0 0 0,0-1 0 0 0,4 8-66 0 0,-5-15 14 0 0,1 0 0 0 0,0 0 0 0 0,0-1 0 0 0,0 0 0 0 0,0 1 0 0 0,0-1 0 0 0,0-1 0 0 0,1 1-1 0 0,-1-1 1 0 0,0 0 0 0 0,1 0 0 0 0,0 0 0 0 0,-1 0 0 0 0,1-1 0 0 0,-1 0 0 0 0,1 0 0 0 0,0 0 0 0 0,-1 0 0 0 0,1-1-1 0 0,-1 0 1 0 0,1 0 0 0 0,-1 0 0 0 0,1 0 0 0 0,-1-1 0 0 0,0 0 0 0 0,1 0 0 0 0,-1 0 0 0 0,0 0 0 0 0,2-2-14 0 0,2 1 4 0 0,35-22-2133 0 0,-6-10-3535 0 0,-21 19-1806 0 0</inkml:trace>
  <inkml:trace contextRef="#ctx0" brushRef="#br0" timeOffset="811.631">1113 432 12728 0 0,'-1'9'618'0'0,"-1"7"-284"0"0,1 1 0 0 0,1-1 0 0 0,0 0 0 0 0,1 1 0 0 0,1-1 0 0 0,3 11-334 0 0,1 18 1777 0 0,12 120 3542 0 0,-18-164-5158 0 0,0-1-9 0 0,0 0-34 0 0,0 0-20 0 0,0 0-2 0 0,0 0 12 0 0,-6-14 416 0 0,3 0-488 0 0,1 0 0 0 0,0 1-1 0 0,1-1 1 0 0,1 0 0 0 0,0 0-1 0 0,1 0 1 0 0,1 0 0 0 0,0 0 0 0 0,1 1-1 0 0,0-1 1 0 0,1 1 0 0 0,0 0-1 0 0,4-7-35 0 0,-3 9-122 0 0,0 1 1 0 0,0 0-1 0 0,0 1 0 0 0,2-1 0 0 0,-1 1 0 0 0,1 0 0 0 0,0 1 1 0 0,1 0-1 0 0,2-3 122 0 0,51-34-4433 0 0,-44 36-2437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2:26.7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0 165 9072 0 0,'1'-1'200'0'0,"27"-66"600"0"0,-3 37 1788 0 0,-25 29-1483 0 0,0 1 42 0 0,0 0-26 0 0,12 16 1878 0 0,1 5-1620 0 0,3 27-140 0 0,-3 1 0 0 0,-2 1-1 0 0,-2 0 1 0 0,0 34-1239 0 0,6-2 725 0 0,9 111 79 0 0,-16-123-692 0 0,-1 9-100 0 0,-7-43 123 0 0,-1-34-92 0 0,2-18-137 0 0,11-116-444 0 0,2 59 420 0 0,2 28 65 0 0,-7 6-51 0 0,24-7 243 0 0,-9 30-213 0 0,-19 3-47 0 0,19-3 110 0 0,-21 8 11 0 0,1 5 0 0 0,-3 0 0 0 0,3 0 0 0 0,13 0-965 0 0,-17 3 881 0 0,0 0 1 0 0,0 1 0 0 0,0-1 0 0 0,0 0 0 0 0,0 0 0 0 0,0 0 0 0 0,0 1 0 0 0,0-1 0 0 0,0 0 0 0 0,0 0 0 0 0,0 0 0 0 0,0 0 0 0 0,1 1-1 0 0,-1-1 1 0 0,0 0 0 0 0,0 0 0 0 0,0 0 0 0 0,0 0 0 0 0,0 1 0 0 0,0-1 0 0 0,0 0 0 0 0,0 0 0 0 0,0 0 0 0 0,1 0 0 0 0,-1 0 0 0 0,0 1-1 0 0,0-1 1 0 0,0 0 0 0 0,0 0 0 0 0,0 0 0 0 0,1 0 0 0 0,-1 0 0 0 0,0 0 0 0 0,0 0 0 0 0,0 0 0 0 0,0 0 0 0 0,1 0 0 0 0,-1 0 83 0 0,-1 2-5480 0 0,6 3-1677 0 0</inkml:trace>
  <inkml:trace contextRef="#ctx0" brushRef="#br0" timeOffset="378.24">536 27 13248 0 0,'0'0'298'0'0,"0"0"46"0"0,0 0 22 0 0,0 0-48 0 0,-3 7-196 0 0,-19 31 1110 0 0,14-25-666 0 0,-3 21 979 0 0,2 15 111 0 0,9 97 1426 0 0,2-46-1660 0 0,-7 32-974 0 0,1-14-260 0 0,1-50-112 0 0,7-23-76 0 0,3-30-150 0 0,-9-10-111 0 0,-1-5-2494 0 0,-3-3 245 0 0,0 0-4629 0 0</inkml:trace>
  <inkml:trace contextRef="#ctx0" brushRef="#br0" timeOffset="733.736">207 523 15408 0 0,'0'0'348'0'0,"0"0"49"0"0,0 0 21 0 0,0 0-40 0 0,1-1-246 0 0,14-4 5 0 0,-1 0 1 0 0,1 1-1 0 0,0 1 0 0 0,0 1 1 0 0,1 0-1 0 0,-1 0 1 0 0,1 2-138 0 0,25-4 116 0 0,56-8 281 0 0,-11 1-1032 0 0,-29 3-4110 0 0,-38 5-919 0 0</inkml:trace>
  <inkml:trace contextRef="#ctx0" brushRef="#br0" timeOffset="1208.372">877 447 12608 0 0,'15'9'289'0'0,"-31"5"694"0"0,-38 22-742 0 0,40-31 70 0 0,-29 27 1890 0 0,-20 38 765 0 0,26 4-1254 0 0,30-20-969 0 0,8-52-720 0 0,-1 0-1 0 0,1 0 1 0 0,0 0-1 0 0,0 0 1 0 0,0-1-1 0 0,0 1 1 0 0,1 0-1 0 0,-1-1 1 0 0,0 1-1 0 0,1-1 1 0 0,-1 1-1 0 0,1-1 1 0 0,0 0-1 0 0,-1 0 1 0 0,1 0-1 0 0,0 0 1 0 0,0 0-1 0 0,-1 0 1 0 0,1 0-1 0 0,0 0 1 0 0,0-1-1 0 0,0 1 1 0 0,0-1 0 0 0,0 1-1 0 0,0-1 1 0 0,0 0-1 0 0,0 0 1 0 0,0 0-1 0 0,1 0 1 0 0,-1 0-1 0 0,0 0 1 0 0,0-1-1 0 0,0 1 1 0 0,0-1-1 0 0,0 1 1 0 0,0-1-1 0 0,1 0-22 0 0,28-19 344 0 0,63-36 368 0 0,-42 4-328 0 0,-44 37-333 0 0,5-28 37 0 0,-15 28-38 0 0,2 12-35 0 0,0 0 1 0 0,0 0-1 0 0,0 0 1 0 0,-1 0-1 0 0,1 0 1 0 0,-1 0-1 0 0,0 0 1 0 0,0 0 0 0 0,0 0-1 0 0,0 0 1 0 0,-1 0-1 0 0,1 1 1 0 0,-1-1-1 0 0,0 1 1 0 0,0-1 0 0 0,0 0-16 0 0,-54-41-6 0 0,43 35 179 0 0,2 1-1331 0 0,4 6-8623 0 0,15 2 3732 0 0</inkml:trace>
  <inkml:trace contextRef="#ctx0" brushRef="#br0" timeOffset="1548.357">1172 4 16527 0 0,'-18'-3'374'0'0,"14"3"54"0"0,4 0 22 0 0,0 0-44 0 0,-6 65 1290 0 0,2 6-138 0 0,-15 103 898 0 0,3-35-985 0 0,13 27-702 0 0,4-76-769 0 0,11-24-248 0 0,-6-40-1548 0 0,-6-24-44 0 0,0-2-3749 0 0,0 0-1601 0 0</inkml:trace>
  <inkml:trace contextRef="#ctx0" brushRef="#br0" timeOffset="1549.357">1223 611 14712 0 0,'0'0'332'0'0,"1"9"816"0"0,18 24-932 0 0,-15-28 20 0 0,1-1 1 0 0,0 1 0 0 0,0-1 0 0 0,0 0 0 0 0,0-1 0 0 0,1 1 0 0 0,-1-1 0 0 0,1 0 0 0 0,0 0 0 0 0,0-1 0 0 0,0 0 0 0 0,0 0 0 0 0,0 0 0 0 0,1-1 0 0 0,-1 0 0 0 0,7 1-237 0 0,-3-2 141 0 0,0-1-1 0 0,0 0 1 0 0,0 0-1 0 0,0-1 1 0 0,-1 0-1 0 0,1-1 1 0 0,0 0-1 0 0,-1 0 1 0 0,0-1-1 0 0,0-1 1 0 0,0 1-1 0 0,0-1 1 0 0,-1-1-1 0 0,1 0 1 0 0,-1 0-1 0 0,-1 0-140 0 0,-4 3 28 0 0,0 0-1 0 0,0 1 0 0 0,0-1 1 0 0,-1 0-1 0 0,1-1 0 0 0,-1 1 1 0 0,0 0-1 0 0,0-1 0 0 0,0 1 1 0 0,-1-1-1 0 0,1 1 0 0 0,-1-1 1 0 0,0 0-1 0 0,0 0 0 0 0,0 0 1 0 0,0 0-1 0 0,-1 1 0 0 0,0-1 1 0 0,1 0-1 0 0,-2 0 0 0 0,1 0 1 0 0,0 0-1 0 0,-1 0 0 0 0,1 0 1 0 0,-1 0-1 0 0,0 0 0 0 0,-1 1 1 0 0,1-1-1 0 0,-1 0 0 0 0,0-1-27 0 0,-1 2 1 0 0,0 0-1 0 0,0 0 1 0 0,-1 1-1 0 0,1-1 0 0 0,0 1 1 0 0,-1 0-1 0 0,0 0 1 0 0,1 0-1 0 0,-1 1 1 0 0,0-1-1 0 0,0 1 0 0 0,0 0 1 0 0,0 0-1 0 0,0 0 1 0 0,0 1-1 0 0,0-1 1 0 0,0 1-1 0 0,0 0 0 0 0,0 0 1 0 0,0 1-1 0 0,-1-1 1 0 0,1 1-1 0 0,-4 1 0 0 0,0-1 61 0 0,0 1 0 0 0,1 0 0 0 0,-1 1 0 0 0,0 0 0 0 0,1 0 1 0 0,-1 0-1 0 0,1 1 0 0 0,0 0 0 0 0,0 1 0 0 0,1 0 0 0 0,-1 0 0 0 0,1 0-61 0 0,-1 1 5 0 0,1 0 0 0 0,0 0 0 0 0,1 1 0 0 0,-1 0 0 0 0,1 0 0 0 0,0 0 0 0 0,1 0 0 0 0,0 1 0 0 0,-3 7-5 0 0,7-15 0 0 0,-3 6-6 0 0,1 1 0 0 0,0-1 0 0 0,0 1 0 0 0,0-1 0 0 0,1 1 0 0 0,0 0 0 0 0,0 0 0 0 0,1-1 0 0 0,0 1 0 0 0,0 0 0 0 0,0 0 0 0 0,1 1 6 0 0,1 1-7 0 0,-2-6 11 0 0,0 0 0 0 0,1 0 0 0 0,-1-1 0 0 0,1 1 0 0 0,0 0 0 0 0,-1 0 0 0 0,1 0 0 0 0,1 0 0 0 0,-1-1 0 0 0,0 1 0 0 0,1 0 0 0 0,-1-1 0 0 0,1 1 0 0 0,0-1 0 0 0,-1 0 0 0 0,1 1 0 0 0,1-1 0 0 0,-1 0 0 0 0,0 0 0 0 0,0 0 1 0 0,1-1-1 0 0,-1 1 0 0 0,2 0-4 0 0,90 29-1526 0 0,-64-29-3974 0 0,2 2-1831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31.09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378 257 6648 0 0,'4'-9'321'0'0,"56"-98"3246"0"0,-38 71-1125 0 0,-19 35 2547 0 0,-55 159-4070 0 0,8 66-211 0 0,23-89-479 0 0,11-84 43 0 0,13 68 2 0 0,0-99-215 0 0,1 0 0 0 0,1 0 0 0 0,0 0 0 0 0,2-1 0 0 0,0 0 0 0 0,1 0 0 0 0,1-1 1 0 0,1 0-1 0 0,2 3-59 0 0,80 111 210 0 0,-32-47-78 0 0,-58-82-151 0 0,0 0 0 0 0,0 0 0 0 0,0-1 0 0 0,1 1 0 0 0,-1-1 0 0 0,1 1 0 0 0,-1-1 0 0 0,1 0 0 0 0,0 0 0 0 0,0 0 0 0 0,0 0 0 0 0,0 0 0 0 0,0-1 0 0 0,1 1 0 0 0,-1-1 0 0 0,0 0 0 0 0,1 0 0 0 0,-1 0 0 0 0,0-1 0 0 0,2 1 19 0 0,20-20-4986 0 0,-22 13 3469 0 0</inkml:trace>
  <inkml:trace contextRef="#ctx0" brushRef="#br0" timeOffset="470.008">546 1162 9848 0 0,'0'0'222'0'0,"0"0"30"0"0,0 0 19 0 0,0 0 46 0 0,0 0 166 0 0,0 0 77 0 0,0 0 15 0 0,0 0-30 0 0,-7 1 590 0 0,-103 47 1756 0 0,12-3-2628 0 0,65-29-292 0 0,-6 4-492 0 0,13-9-4679 0 0,25-11 204 0 0</inkml:trace>
  <inkml:trace contextRef="#ctx0" brushRef="#br0" timeOffset="865.699">404 909 11488 0 0,'0'0'264'0'0,"0"0"34"0"0,0 0 20 0 0,0 0-41 0 0,-7 0-144 0 0,-88 36 849 0 0,-73 23-382 0 0,104-42-424 0 0,59-16-234 0 0,4-1-242 0 0,1 0-114 0 0,1-5-3752 0 0,4-2 24 0 0</inkml:trace>
  <inkml:trace contextRef="#ctx0" brushRef="#br0" timeOffset="1304.425">384 847 9328 0 0,'0'0'208'0'0,"0"-9"552"0"0,-3 8-661 0 0,0 0 1 0 0,1 1-1 0 0,-1-1 1 0 0,0 1-1 0 0,0 0 0 0 0,0 0 1 0 0,1 0-1 0 0,-1 0 1 0 0,0 1-1 0 0,0-1 1 0 0,1 1-1 0 0,-1 0 1 0 0,0-1-1 0 0,1 1 1 0 0,-1 0-1 0 0,0 1 0 0 0,0-1-99 0 0,-16 5 524 0 0,-115 26-34 0 0,100-25-490 0 0,28-9-35 0 0,5 2-148 0 0,2-17-3757 0 0,4 5 130 0 0</inkml:trace>
  <inkml:trace contextRef="#ctx0" brushRef="#br0" timeOffset="1305.425">401 586 10224 0 0,'0'0'230'0'0,"0"0"30"0"0,0 0 19 0 0,0 0-30 0 0,-14-4-63 0 0,-48 20 2327 0 0,-72 29-1258 0 0,61-26-563 0 0,61-18-780 0 0,11-1-35 0 0,1 0-688 0 0,1-2-2814 0 0,1-5-1208 0 0</inkml:trace>
  <inkml:trace contextRef="#ctx0" brushRef="#br0" timeOffset="1583.102">347 299 10800 0 0,'-66'28'856'0'0,"-2"-2"1"0"0,-55 12-857 0 0,34-29 1737 0 0,89-36-1365 0 0,69-63-1948 0 0,112-94-2142 0 0,-121 117 5127 0 0,-59 66-1354 0 0,0 1 20 0 0,-1 0-1 0 0,1 0 1 0 0,0-1 0 0 0,-1 1-1 0 0,1 0 1 0 0,-1-1 0 0 0,1 1 0 0 0,-1 0-1 0 0,1-1 1 0 0,0 1 0 0 0,-1-1-1 0 0,0 1 1 0 0,1-1 0 0 0,-1 1-1 0 0,1-1 1 0 0,-1 1 0 0 0,0-1 0 0 0,1 0-1 0 0,-1 1 1 0 0,0-1 0 0 0,1 1-1 0 0,-1-1 1 0 0,0 0 0 0 0,0 1-1 0 0,0-1 1 0 0,0 0 0 0 0,0 1 0 0 0,0-1-1 0 0,0 0 1 0 0,0 1 0 0 0,0-1-1 0 0,0 0 1 0 0,0 1 0 0 0,0-1-1 0 0,0 0 1 0 0,0 1 0 0 0,0-1 0 0 0,-1 0-1 0 0,1 1 1 0 0,0-1 0 0 0,-1 1-1 0 0,1-1 1 0 0,0 0 0 0 0,-1 1-1 0 0,1-1 1 0 0,-1 1 0 0 0,1-1 0 0 0,-1 1-1 0 0,1 0 1 0 0,-1-1 0 0 0,1 1-1 0 0,-1-1 1 0 0,1 1 0 0 0,-1 0 0 0 0,0-1-1 0 0,1 1 1 0 0,-1 0 0 0 0,1 0-1 0 0,-1-1 1 0 0,0 1 0 0 0,1 0-1 0 0,-1 0 1 0 0,0 0 0 0 0,1 0 0 0 0,-1 0-75 0 0,-100 31 3341 0 0,51-5-5357 0 0,29-14-1951 0 0,-3 0-1639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2:23.5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785 93 18367 0 0,'-7'-7'148'0'0,"0"-1"-1"0"0,-1 1 0 0 0,0 1 1 0 0,0-1-1 0 0,-1 1 0 0 0,0 1 0 0 0,0-1 1 0 0,0 2-1 0 0,0-1 0 0 0,-1 1 0 0 0,0 1 1 0 0,0-1-1 0 0,-7 0-147 0 0,-2 1 47 0 0,0 0 0 0 0,0 2-1 0 0,0 0 1 0 0,-1 1 0 0 0,1 1-1 0 0,0 0 1 0 0,0 2 0 0 0,0 0 0 0 0,0 1-1 0 0,0 1 1 0 0,1 1 0 0 0,-16 7-47 0 0,31-12 26 0 0,-33 12 372 0 0,0 1 1 0 0,1 2 0 0 0,0 2-1 0 0,-11 8-398 0 0,-30 32 378 0 0,47-4-308 0 0,29-47-73 0 0,1-1 0 0 0,1 1 1 0 0,-1-1-1 0 0,1 0 0 0 0,0 0 0 0 0,1 0 0 0 0,-1 0 0 0 0,1 0 0 0 0,0 0 0 0 0,1-1 0 0 0,-1 1 0 0 0,1-1 0 0 0,0 0 1 0 0,0 0-1 0 0,1 0 0 0 0,-1-1 0 0 0,1 0 0 0 0,0 0 0 0 0,1 0 0 0 0,-1 0 0 0 0,1-1 0 0 0,0 1 3 0 0,180 108 72 0 0,-8-7 106 0 0,-175-103-147 0 0,1 0 1 0 0,-1 1 0 0 0,0-1 0 0 0,1 1-1 0 0,-1-1 1 0 0,0 1 0 0 0,-1 0-1 0 0,1 1 1 0 0,-1-1 0 0 0,1 0 0 0 0,-1 1-1 0 0,0-1 1 0 0,0 1 0 0 0,0 0 0 0 0,-1-1-1 0 0,1 1 1 0 0,-1 0 0 0 0,0 0 0 0 0,0 0-1 0 0,0 0 1 0 0,-1 0 0 0 0,0 0-1 0 0,1 0 1 0 0,-1 1 0 0 0,-1-1 0 0 0,1 0-1 0 0,-1 0 1 0 0,1 0 0 0 0,-1 0 0 0 0,0 0-1 0 0,0 0 1 0 0,-1 0 0 0 0,1-1 0 0 0,-1 1-1 0 0,-1 2-31 0 0,-11 12 51 0 0,0-1-1 0 0,-1-1 0 0 0,0 0 0 0 0,-1-1 1 0 0,-1-1-1 0 0,-1-1 0 0 0,0 0 0 0 0,0-1 1 0 0,-1-1-1 0 0,-1-1 0 0 0,0 0 0 0 0,0-2 1 0 0,-1 0-1 0 0,0-2 0 0 0,0 0 1 0 0,-1-1-1 0 0,1-1 0 0 0,-1-1 0 0 0,0-1 1 0 0,-5-1-51 0 0,-109-15 53 0 0,134 14-105 0 0,0-1 0 0 0,0 1 0 0 0,0-1 0 0 0,0 0 0 0 0,0 1 0 0 0,0-1 1 0 0,0 0-1 0 0,1 0 0 0 0,-1 0 0 0 0,0-1 0 0 0,0 1 0 0 0,1 0 0 0 0,-1-1 0 0 0,1 1 0 0 0,-1-1 0 0 0,1 1 0 0 0,0-1 1 0 0,-1 0-1 0 0,1 1 0 0 0,0-1 0 0 0,0 0 0 0 0,0 0 0 0 0,0 0 0 0 0,1 0 0 0 0,-1 0 0 0 0,0-2 52 0 0,9-19-7351 0 0,1 13 218 0 0</inkml:trace>
  <inkml:trace contextRef="#ctx0" brushRef="#br0" timeOffset="451.727">875 373 17287 0 0,'-2'-1'58'0'0,"0"1"0"0"0,0 0 0 0 0,1 0 0 0 0,-1 0 0 0 0,0 0-1 0 0,0 0 1 0 0,0 0 0 0 0,1 0 0 0 0,-1 0 0 0 0,0 1 0 0 0,0-1-1 0 0,1 1 1 0 0,-1-1 0 0 0,0 1 0 0 0,1 0 0 0 0,-1 0-1 0 0,1-1 1 0 0,-1 1 0 0 0,1 0 0 0 0,-1 0 0 0 0,1 1 0 0 0,0-1-1 0 0,-1 0 1 0 0,1 0 0 0 0,0 1 0 0 0,0-1 0 0 0,0 1 0 0 0,0-1-1 0 0,0 1 1 0 0,0-1 0 0 0,0 1 0 0 0,1 0 0 0 0,-1-1-1 0 0,0 1 1 0 0,1 0 0 0 0,0-1 0 0 0,-1 1 0 0 0,1 1-58 0 0,-4 22 517 0 0,1 1 0 0 0,1-1-1 0 0,1 0 1 0 0,1 1 0 0 0,2-1 0 0 0,0 0 0 0 0,2 0 0 0 0,2 4-517 0 0,3 40 619 0 0,-6-38-440 0 0,6 38 7 0 0,-3 1 0 0 0,-4 0-1 0 0,-4 33-185 0 0,-5-44-33 0 0,-4 5-2352 0 0,11-63 885 0 0,0-1-1127 0 0,0 0-4267 0 0</inkml:trace>
  <inkml:trace contextRef="#ctx0" brushRef="#br0" timeOffset="766.004">719 607 14048 0 0,'1'-6'85'0'0,"0"0"0"0"0,1 1 1 0 0,-1-1-1 0 0,2 0 1 0 0,-1 0-1 0 0,1 1 0 0 0,-1 0 1 0 0,1-1-1 0 0,1 1 1 0 0,-1 0-1 0 0,1 1 0 0 0,0-1 1 0 0,0 0-1 0 0,0 1 1 0 0,1 0-1 0 0,0 0 0 0 0,-1 1 1 0 0,1-1-1 0 0,1 1 1 0 0,2-2-86 0 0,6-2 234 0 0,0 0 1 0 0,1 1 0 0 0,0 1 0 0 0,0 0-1 0 0,0 1 1 0 0,1 0 0 0 0,-1 1 0 0 0,1 1-1 0 0,0 1 1 0 0,0 0 0 0 0,0 1 0 0 0,0 1-1 0 0,12 2-234 0 0,-21-2 98 0 0,-1 0-1 0 0,0 0 0 0 0,0 1 0 0 0,0 0 0 0 0,0 0 1 0 0,0 1-1 0 0,0-1 0 0 0,0 1 0 0 0,-1 1 0 0 0,1-1 1 0 0,-1 1-1 0 0,0 0 0 0 0,0 0 0 0 0,-1 0 0 0 0,1 1 1 0 0,-1 0-1 0 0,0-1 0 0 0,0 2 0 0 0,0-1 0 0 0,2 5-97 0 0,-1 3 211 0 0,-3-9-155 0 0,0 0 0 0 0,0-1-1 0 0,0 1 1 0 0,-1 0 0 0 0,0 0 0 0 0,0 0 0 0 0,0 0 0 0 0,0 0-1 0 0,-1 0 1 0 0,1 0 0 0 0,-1 0 0 0 0,0 0 0 0 0,-1 1 0 0 0,1-1-1 0 0,-1 0 1 0 0,0 1-56 0 0,-3 6 57 0 0,-1-1-1 0 0,0 0 0 0 0,-1-1 0 0 0,0 1 0 0 0,-1-1 1 0 0,0 0-1 0 0,0-1 0 0 0,-1 1 0 0 0,0-1 0 0 0,-1-1 1 0 0,1 0-1 0 0,-1 0 0 0 0,-1-1 0 0 0,1 0 1 0 0,-9 4-57 0 0,14-7 16 0 0,-12 6 3 0 0,-1-1-1 0 0,0 0 1 0 0,0-1-1 0 0,0-1 1 0 0,-1 0-1 0 0,0-2 1 0 0,-17 3-19 0 0,34-7-6 0 0,-4 2-89 0 0,-1-1 0 0 0,1 0-1 0 0,-1 0 1 0 0,0-1-1 0 0,1 1 1 0 0,-1-1-1 0 0,0-1 1 0 0,1 1 0 0 0,-1-1-1 0 0,0 0 1 0 0,1 0-1 0 0,-1-1 1 0 0,1 1-1 0 0,-6-3 96 0 0,8-2-1516 0 0,1 0-3293 0 0,4-4-1729 0 0</inkml:trace>
  <inkml:trace contextRef="#ctx0" brushRef="#br0" timeOffset="1150.313">1401 494 14280 0 0,'-1'0'322'0'0,"-87"46"924"0"0,70-36-705 0 0,0 1 1 0 0,1 1 0 0 0,0 1-1 0 0,1 0 1 0 0,0 1 0 0 0,1 1 0 0 0,1 0-1 0 0,0 1 1 0 0,1 1 0 0 0,-9 15-542 0 0,18-26 101 0 0,0 1 0 0 0,1 0 0 0 0,-1 0 0 0 0,1 0 0 0 0,1 0 0 0 0,-1 0 0 0 0,1 0 0 0 0,1 1 1 0 0,-1-1-1 0 0,1 1 0 0 0,0 0 0 0 0,1-1 0 0 0,0 1 0 0 0,0 0 0 0 0,1-1 0 0 0,0 1 0 0 0,2 6-101 0 0,9 4 118 0 0,-2-10-108 0 0,-4-7-9 0 0,-1-1-1 0 0,1 1 1 0 0,0-1 0 0 0,-1 0-1 0 0,1 0 1 0 0,0 0-1 0 0,-1-1 1 0 0,1 0-1 0 0,0 0 1 0 0,-1 0-1 0 0,1-1 1 0 0,-1 0-1 0 0,0 0 1 0 0,1 0 0 0 0,-1-1-1 0 0,0 1 1 0 0,-1-1-1 0 0,1 0 1 0 0,0-1-1 0 0,-1 1 1 0 0,3-4-1 0 0,1 2 7 0 0,7-7-149 0 0,0-1 0 0 0,0-1 1 0 0,-1 0-1 0 0,-1-1 0 0 0,-1 0 0 0 0,0-1 0 0 0,-1-1 0 0 0,0 0 1 0 0,-1 0-1 0 0,-1-1 0 0 0,0-2 142 0 0,9-25-387 0 0,-36 87 2011 0 0,14-28-1520 0 0,1 0 0 0 0,0 0-1 0 0,1 0 1 0 0,0 1 0 0 0,1-1-1 0 0,1 0 1 0 0,0 0 0 0 0,2 10-104 0 0,-2-19 9 0 0,-1-1 0 0 0,1 0 0 0 0,1 0 0 0 0,-1 0 0 0 0,0 0 0 0 0,1 0 0 0 0,0 0 0 0 0,0 0 0 0 0,0 0-1 0 0,1 0 1 0 0,-1 0 0 0 0,1-1 0 0 0,0 1 0 0 0,0 0 0 0 0,0-1 0 0 0,0 0 0 0 0,1 1 0 0 0,-1-1 0 0 0,1 0 0 0 0,0 0 0 0 0,0 0 0 0 0,0-1 0 0 0,0 1 0 0 0,1-1 0 0 0,-1 0 0 0 0,1 0 0 0 0,1 1-9 0 0,0-4-335 0 0,-1 0-1 0 0,0 0 0 0 0,1-1 0 0 0,-1 0 1 0 0,0 0-1 0 0,0 0 0 0 0,0-1 0 0 0,-1 1 1 0 0,1-1-1 0 0,-1 0 0 0 0,1 0 0 0 0,-1 0 1 0 0,0 0-1 0 0,0-1 0 0 0,0 1 1 0 0,0-1-1 0 0,-1 0 0 0 0,0 1 0 0 0,0-1 1 0 0,0 0-1 0 0,1-3 336 0 0,7-10-1997 0 0</inkml:trace>
  <inkml:trace contextRef="#ctx0" brushRef="#br0" timeOffset="1636.476">1621 280 16807 0 0,'9'31'2880'0'0,"5"15"-1382"0"0,-3 1 0 0 0,-2 1 0 0 0,-1-1 0 0 0,-2 13-1498 0 0,2 21 598 0 0,-14 86-436 0 0,-3-121-224 0 0,-6-13-1557 0 0,15-32 512 0 0,-9-2-1666 0 0,-24-47-5240 0 0,29 38 7227 0 0,0 0 0 0 0,0 0 0 0 0,1-1 0 0 0,1 1 0 0 0,0-1 0 0 0,0 0 0 0 0,1 1 0 0 0,1-5 786 0 0,10-50 2680 0 0,25 22 1023 0 0,-24 33-3187 0 0,1 1 0 0 0,0 0 1 0 0,0 1-1 0 0,1 0 1 0 0,0 1-1 0 0,0 1 0 0 0,1 0 1 0 0,10-3-517 0 0,-22 9 28 0 0,16-8 356 0 0,1 1 0 0 0,0 1 0 0 0,0 1 0 0 0,0 1 0 0 0,1 1 0 0 0,-1 0 0 0 0,11 1-384 0 0,-27 1 61 0 0,0 1 0 0 0,0-1 0 0 0,1 1 0 0 0,-1 0 0 0 0,0 0 0 0 0,0 0 0 0 0,1 0 0 0 0,-1 1 0 0 0,0 0 0 0 0,0-1 0 0 0,0 1 0 0 0,0 0 0 0 0,1 0 0 0 0,-1 1 0 0 0,-1-1 0 0 0,1 1 0 0 0,0-1 0 0 0,0 1 0 0 0,0 0 0 0 0,-1 0 0 0 0,1 0 0 0 0,-1 0 0 0 0,0 1 0 0 0,0-1 0 0 0,0 1 0 0 0,0-1 0 0 0,0 1 0 0 0,0 0 0 0 0,0 0 0 0 0,-1 0 0 0 0,0 0 0 0 0,1 0 0 0 0,-1 0 0 0 0,0 0 0 0 0,-1 0 0 0 0,1 0 0 0 0,0 1 0 0 0,-1-1 0 0 0,0 0 0 0 0,0 0 0 0 0,0 1 0 0 0,0 1-61 0 0,-37 148 3110 0 0,34-131-2809 0 0,2-19-267 0 0,0-1-1 0 0,0 1 0 0 0,0 0 1 0 0,1-1-1 0 0,-1 1 0 0 0,1 0 1 0 0,0 0-1 0 0,0-1 0 0 0,0 1 1 0 0,0 0-1 0 0,1 0 0 0 0,-1-1 1 0 0,1 1-1 0 0,-1 0 0 0 0,1-1 1 0 0,0 1-1 0 0,0-1 0 0 0,0 1 1 0 0,0-1-1 0 0,1 1 1 0 0,-1-1-1 0 0,2 2-33 0 0,-2-3 27 0 0,14 2-391 0 0,10-14-4035 0 0,-17 5-3603 0 0</inkml:trace>
  <inkml:trace contextRef="#ctx0" brushRef="#br0" timeOffset="1917.39">2068 364 20095 0 0,'-16'-5'1538'0'0,"-12"-4"-556"0"0,31 25-944 0 0,1-10-93 0 0,-1 0 0 0 0,1-1 1 0 0,0 1-1 0 0,1-1 0 0 0,-1 0 0 0 0,1 0 1 0 0,0 0-1 0 0,0 0 0 0 0,1-1 1 0 0,-1 0-1 0 0,3 1 55 0 0,24 15-6410 0 0,-11-6-319 0 0</inkml:trace>
  <inkml:trace contextRef="#ctx0" brushRef="#br0" timeOffset="2424.364">2430 485 12264 0 0,'0'0'273'0'0,"0"0"40"0"0,0 0 23 0 0,0 0-33 0 0,-1 2-52 0 0,-97 78 5247 0 0,77-62-5036 0 0,-3-1 9 0 0,1 2 0 0 0,2 0 0 0 0,0 2 0 0 0,0 0 0 0 0,-3 9-471 0 0,13-16 278 0 0,7-10-254 0 0,1-1 0 0 0,0 1 0 0 0,0 0 0 0 0,0 0 0 0 0,0 0 0 0 0,1 0 0 0 0,-1 0-1 0 0,1 0 1 0 0,0 1 0 0 0,1-1 0 0 0,-1 1 0 0 0,1-1 0 0 0,0 1 0 0 0,0 0 0 0 0,0 0 0 0 0,0 0 0 0 0,1-1-1 0 0,0 1 1 0 0,0 2-24 0 0,24 2 23 0 0,-15-10 1 0 0,1 0 1 0 0,-1-1-1 0 0,0-1 1 0 0,0 0-1 0 0,0 0 1 0 0,0-1-1 0 0,-1 0 1 0 0,1 0-1 0 0,-1-1 1 0 0,0 0-1 0 0,6-5-24 0 0,38-43-232 0 0,18-27-501 0 0,-38 50 490 0 0,-32 30 250 0 0,0-1-1 0 0,1 1 1 0 0,-1 0-1 0 0,1-1 1 0 0,-1 1-1 0 0,1 0 1 0 0,-1-1-1 0 0,1 1 1 0 0,-1 0-1 0 0,1 0 1 0 0,0 0-1 0 0,-1 0 1 0 0,1 0-1 0 0,-1-1 1 0 0,1 1-1 0 0,-1 0 1 0 0,1 0-1 0 0,0 0 1 0 0,-1 0-1 0 0,1 1 1 0 0,-1-1 0 0 0,1 0-1 0 0,-1 0 1 0 0,1 0-1 0 0,0 0 1 0 0,-1 1-1 0 0,1-1 1 0 0,-1 0-1 0 0,1 0 1 0 0,-1 1-1 0 0,1-1 1 0 0,-1 0-1 0 0,0 1 1 0 0,1-1-1 0 0,-1 1 1 0 0,1-1-1 0 0,-1 0 1 0 0,0 1-1 0 0,1-1 1 0 0,-1 1-1 0 0,0-1 1 0 0,1 1-1 0 0,-1 0-6 0 0,0-1 32 0 0,33 51 762 0 0,-21-35-615 0 0,-8-9-119 0 0,1 0 0 0 0,-1-1 0 0 0,2 0 0 0 0,-1 0-1 0 0,1 0 1 0 0,-1-1 0 0 0,1 0 0 0 0,1 0 0 0 0,-1 0 0 0 0,1-1 0 0 0,5 3-60 0 0,-6-5 32 0 0,-1 0 0 0 0,1 0 0 0 0,0 0 0 0 0,-1-1 0 0 0,1 1 0 0 0,0-1 0 0 0,0-1 0 0 0,0 1 0 0 0,0-1 0 0 0,0 0 0 0 0,0-1 0 0 0,0 1 0 0 0,0-1 0 0 0,-1 0 0 0 0,1-1 0 0 0,6-1-32 0 0,4-3 47 0 0,-1 0 0 0 0,1-1 0 0 0,-1 0-1 0 0,0-1 1 0 0,-1-1 0 0 0,1-1 0 0 0,-2 0 0 0 0,0-1-1 0 0,0 0 1 0 0,-1-1 0 0 0,9-10-47 0 0,-3 0 19 0 0,0 0-1 0 0,-2-2 1 0 0,-1 0 0 0 0,-1 0-1 0 0,3-9-18 0 0,-3 1-48 0 0,-1 0 0 0 0,-2-1 0 0 0,-1 0 0 0 0,-2-1 0 0 0,-1 1 0 0 0,-2-2 0 0 0,-1 1 0 0 0,-1 0 0 0 0,-3-1 0 0 0,-2-29 48 0 0,-21-7-109 0 0,22 69 124 0 0,0 0-1 0 0,0 1 0 0 0,0-1 1 0 0,0 1-1 0 0,-1-1 0 0 0,1 1 1 0 0,-1 0-1 0 0,1-1 0 0 0,-1 1 1 0 0,1 0-1 0 0,-1 0 0 0 0,0 0 0 0 0,0 0 1 0 0,1 0-1 0 0,-1 0 0 0 0,0 1 1 0 0,0-1-1 0 0,0 1 0 0 0,0-1 1 0 0,0 1-1 0 0,0 0 0 0 0,0-1 1 0 0,0 1-1 0 0,0 0 0 0 0,0 0 0 0 0,0 1 1 0 0,0-1-1 0 0,1 0 0 0 0,-1 1 1 0 0,0-1-1 0 0,0 1 0 0 0,0-1 1 0 0,0 1-1 0 0,0 0 0 0 0,-1 1-14 0 0,-4 4 28 0 0,-1 0 0 0 0,1 1 0 0 0,1 0-1 0 0,-1 0 1 0 0,1 1 0 0 0,0-1 0 0 0,1 2 0 0 0,0-1 0 0 0,0 0-1 0 0,0 1 1 0 0,2 0 0 0 0,-1 0 0 0 0,1 0 0 0 0,0 1-1 0 0,1-1 1 0 0,0 1 0 0 0,0-1 0 0 0,0 8-28 0 0,1-12 11 0 0,-10 57 247 0 0,3 0-1 0 0,2 0 0 0 0,3 55-257 0 0,3-71 167 0 0,3-1 0 0 0,1 0-1 0 0,2 0 1 0 0,10 34-167 0 0,-14-72 41 0 0,0-1 1 0 0,0 1-1 0 0,1-1 1 0 0,0 0-1 0 0,0 0 1 0 0,0 0-1 0 0,1 0 1 0 0,0 0-1 0 0,0-1 1 0 0,0 0-1 0 0,1 0 0 0 0,0 0 1 0 0,0 0-1 0 0,1 0-41 0 0,33 10-7823 0 0,-28-14-580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3:17.9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4 121 7568 0 0,'0'0'166'0'0,"0"0"29"0"0,0 0 14 0 0,0 0 27 0 0,0 0 64 0 0,0 0 27 0 0,1 2 8 0 0,78 101 5294 0 0,44 43-3211 0 0,-16-17-970 0 0,-83-72-792 0 0,61 115 19 0 0,2 26 146 0 0,-50-83-495 0 0,1 26 132 0 0,10 37-474 0 0,10-5 278 0 0,-33-92-198 0 0,-16-55-43 0 0,-1 1 0 0 0,-1 0 1 0 0,-1 1-1 0 0,-2-1 0 0 0,-1 1 1 0 0,0 0-1 0 0,-3 1-21 0 0,-11 164 171 0 0,1-106-161 0 0,-13 11 54 0 0,-65 109 136 0 0,44-135-125 0 0,25-43-22 0 0,-20 19-53 0 0,4-9-1666 0 0,33-38 1511 0 0,1-1-2866 0 0,1 0 2101 0 0,0 0 3 0 0</inkml:trace>
  <inkml:trace contextRef="#ctx0" brushRef="#br0" timeOffset="351.496">1020 2192 15680 0 0,'0'0'462'0'0,"0"0"-13"0"0,-1 0-290 0 0,-346 110 1946 0 0,283-93-3526 0 0,60-17 618 0 0</inkml:trace>
  <inkml:trace contextRef="#ctx0" brushRef="#br0" timeOffset="684.08">1157 1879 19895 0 0,'-10'-4'133'0'0,"0"2"0"0"0,-1-1 1 0 0,1 1-1 0 0,0 1 0 0 0,-1 0 0 0 0,1 1 0 0 0,0 0 0 0 0,-1 0 0 0 0,1 1 0 0 0,0 0 0 0 0,-1 1 0 0 0,1 0 0 0 0,-6 2-133 0 0,-11 2-226 0 0,-154 47-924 0 0,159-47-384 0 0,21-6-3043 0 0,1 0-1497 0 0</inkml:trace>
  <inkml:trace contextRef="#ctx0" brushRef="#br0" timeOffset="1056.443">1097 1393 18599 0 0,'-14'0'1411'0'0,"-113"23"-574"0"0,-56 28-269 0 0,162-45-625 0 0,15-4-56 0 0,1 0 0 0 0,-1-1 0 0 0,0 1-1 0 0,1-1 1 0 0,-1 0 0 0 0,0-1 0 0 0,0 1-1 0 0,0-1 1 0 0,0 0 0 0 0,0-1 0 0 0,-4 0 113 0 0,4-2-4888 0 0,2-2-1649 0 0</inkml:trace>
  <inkml:trace contextRef="#ctx0" brushRef="#br0" timeOffset="1460.362">979 914 19319 0 0,'-2'0'566'0'0,"-14"-2"-433"0"0,0 2 1 0 0,1 0 0 0 0,-1 1-1 0 0,0 0 1 0 0,1 1 0 0 0,-1 1 0 0 0,1 0-1 0 0,0 2 1 0 0,0-1 0 0 0,0 2-1 0 0,-5 2-133 0 0,-39 12 267 0 0,-33 12-64 0 0,64-20-153 0 0,0-2 0 0 0,0-2 1 0 0,-1 0-1 0 0,1-2 1 0 0,-21 2-51 0 0,48-8-49 0 0,0 1-1 0 0,0-1 1 0 0,0 1 0 0 0,0-1 0 0 0,0 0 0 0 0,0 1 0 0 0,0-1-1 0 0,0 0 1 0 0,-1 0 0 0 0,1 0 0 0 0,0 0 0 0 0,0 0 0 0 0,0 0 0 0 0,0 0-1 0 0,0 0 1 0 0,0-1 0 0 0,-1 1 0 0 0,1 0 0 0 0,0-1 0 0 0,0 1-1 0 0,0 0 1 0 0,0-1 0 0 0,0 1 0 0 0,0-1 0 0 0,0 0 0 0 0,0 1 0 0 0,1-1-1 0 0,-1 0 1 0 0,0 0 0 0 0,0 1 0 0 0,0-1 0 0 0,1 0 0 0 0,-1 0 0 0 0,0 0-1 0 0,1 0 1 0 0,-1 0 0 0 0,1 0 0 0 0,-1 0 0 0 0,1 0 0 0 0,0 0-1 0 0,-1 0 1 0 0,1 0 0 0 0,0-1 0 0 0,0 1 0 0 0,0 0 0 0 0,-1 0 0 0 0,1 0-1 0 0,1 0 1 0 0,-1 0 0 0 0,0 0 0 0 0,0-1 0 0 0,0 1 0 0 0,0 0 0 0 0,1 0-1 0 0,-1 0 1 0 0,1 0 0 0 0,-1 0 0 0 0,1 0 0 0 0,0-1 49 0 0,10-11-1602 0 0</inkml:trace>
  <inkml:trace contextRef="#ctx0" brushRef="#br0" timeOffset="1461.362">769 589 16807 0 0,'0'0'496'0'0,"0"0"-12"0"0,-6 4-288 0 0,-99 49 1386 0 0,-116 50-609 0 0,145-82-830 0 0,75-21-258 0 0,8-9-5661 0 0,-1-4-582 0 0</inkml:trace>
  <inkml:trace contextRef="#ctx0" brushRef="#br0" timeOffset="1750.169">756 200 18799 0 0,'-7'0'915'0'0,"-100"38"247"0"0,66-20-951 0 0,-6 2-30 0 0,-7 3-20 0 0,-1-2 0 0 0,-1-3 0 0 0,-48 10-161 0 0,103-27-6 0 0,0-1 1 0 0,1 0-1 0 0,-1 1 0 0 0,0-1 0 0 0,0 0 0 0 0,1 0 0 0 0,-1 1 0 0 0,0-1 0 0 0,0 0 1 0 0,1 0-1 0 0,-1 0 0 0 0,0 0 0 0 0,0 0 0 0 0,0 0 0 0 0,1 0 0 0 0,-1 0 1 0 0,0 0-1 0 0,0 0 0 0 0,1-1 0 0 0,-1 1 0 0 0,0 0 0 0 0,0 0 0 0 0,1-1 0 0 0,-1 1 1 0 0,0-1-1 0 0,1 1 0 0 0,-1 0 0 0 0,0-1 0 0 0,1 1 0 0 0,-1-1 0 0 0,1 0 0 0 0,-1 1 1 0 0,1-1-1 0 0,-1 1 0 0 0,1-1 0 0 0,-1 0 0 0 0,1 1 0 0 0,-1-1 0 0 0,1 0 1 0 0,0 0-1 0 0,0 1 0 0 0,-1-1 0 0 0,1 0 0 0 0,0 0 0 0 0,0 1 0 0 0,0-1 0 0 0,0 0 1 0 0,0 0-1 0 0,0 0 0 0 0,0 1 0 0 0,0-1 0 0 0,0 0 0 0 0,0 0 0 0 0,0 1 0 0 0,0-1 1 0 0,1 0-1 0 0,-1 0 0 0 0,0 1 0 0 0,1-1 0 0 0,-1 0 0 0 0,0 1 0 0 0,1-1 0 0 0,-1 0 1 0 0,1 1-1 0 0,-1-1 0 0 0,1 0 0 0 0,0 1 6 0 0,52-68-2215 0 0,29-33-607 0 0,-69 78 2687 0 0,-7 12 238 0 0,0 0 0 0 0,0 0 0 0 0,-1 0 0 0 0,0-1 0 0 0,-1 1 0 0 0,-1-1 0 0 0,0 0 0 0 0,0-1 0 0 0,0-7-103 0 0,-3 19 80 0 0,0 0 0 0 0,0 0 0 0 0,-1 0 0 0 0,1 0 0 0 0,0 0 0 0 0,-1 0 0 0 0,1 0 0 0 0,0 0 0 0 0,-1 1 0 0 0,1-1 0 0 0,-1 0 0 0 0,1 0 0 0 0,-1 0 0 0 0,0 0 0 0 0,1 1 0 0 0,-1-1 0 0 0,0 0 0 0 0,0 1 0 0 0,1-1 0 0 0,-1 1 0 0 0,0-1 0 0 0,0 1 0 0 0,0-1 0 0 0,0 1 0 0 0,0-1 0 0 0,0 1 0 0 0,1 0 0 0 0,-1-1 0 0 0,0 1 0 0 0,0 0 0 0 0,0 0 0 0 0,0 0 0 0 0,0 0 0 0 0,0 0 0 0 0,0 0 0 0 0,0 0 0 0 0,0 0 0 0 0,0 0 0 0 0,0 0 0 0 0,-1 1-79 0 0,-41 8 1212 0 0,-11 13-1239 0 0,1 2-1 0 0,1 3 0 0 0,2 2 1 0 0,1 2-1 0 0,-19 17 27 0 0,39-26-644 0 0,3 4-11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3:14.65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890 34 14712 0 0,'-12'-16'1219'0'0,"11"15"-1183"0"0,1 0-1 0 0,0 0 0 0 0,-1 0 1 0 0,1 0-1 0 0,-1 0 1 0 0,1 0-1 0 0,-1 0 1 0 0,0 1-1 0 0,1-1 1 0 0,-1 0-1 0 0,0 0 1 0 0,0 1-1 0 0,1-1 1 0 0,-1 0-1 0 0,0 1 0 0 0,0-1 1 0 0,0 1-1 0 0,0-1 1 0 0,0 1-1 0 0,0-1 1 0 0,0 1-1 0 0,0 0 1 0 0,0-1-1 0 0,0 1 1 0 0,0 0-1 0 0,0 0 1 0 0,0 0-1 0 0,0 0 0 0 0,0 0 1 0 0,0 0-1 0 0,0 0 1 0 0,0 0-1 0 0,0 0 1 0 0,0 1-36 0 0,-33 32 1270 0 0,23-16-907 0 0,-53 98 1306 0 0,30-49-1117 0 0,14 4-343 0 0,10-36-145 0 0,1 1 0 0 0,1 0 0 0 0,2 0-1 0 0,2 3-63 0 0,-16 138 672 0 0,-10 75-146 0 0,29-101-340 0 0,7-66-26 0 0,6 57 64 0 0,-2-32-84 0 0,21 71 400 0 0,-5-81-237 0 0,9 4-166 0 0,0-32-70 0 0,-3-7 10 0 0,25 43-23 0 0,68 71 148 0 0,-40-88-3462 0 0,-79-84-4511 0 0</inkml:trace>
  <inkml:trace contextRef="#ctx0" brushRef="#br0" timeOffset="437.71">880 2018 12496 0 0,'0'0'281'0'0,"0"0"40"0"0,0 0 22 0 0,0 0-39 0 0,0 0-128 0 0,-15 7 2248 0 0,-67 34 870 0 0,-8 10-1980 0 0,-129 90-460 0 0,209-135-1468 0 0,-1-5-3718 0 0,10-2-1945 0 0</inkml:trace>
  <inkml:trace contextRef="#ctx0" brushRef="#br0" timeOffset="749.577">674 1750 17407 0 0,'-7'0'1016'0'0,"-73"27"-636"0"0,53-15-112 0 0,-275 119-52 0 0,288-124-325 0 0,-13 4 159 0 0,11-7-3128 0 0,16-4 1984 0 0</inkml:trace>
  <inkml:trace contextRef="#ctx0" brushRef="#br0" timeOffset="1240.293">588 1445 16927 0 0,'-8'2'198'0'0,"-1"0"0"0"0,0 0 0 0 0,1 0 0 0 0,-1 1 0 0 0,1 0 0 0 0,0 1 0 0 0,0 0 0 0 0,0 0 0 0 0,-1 2-198 0 0,-2-1 82 0 0,-221 109-464 0 0,138-81 228 0 0,73-27 131 0 0,-27 0-1906 0 0,47-7-3958 0 0</inkml:trace>
  <inkml:trace contextRef="#ctx0" brushRef="#br0" timeOffset="1578.438">540 1140 17015 0 0,'0'0'388'0'0,"-13"1"936"0"0,-94 48-1248 0 0,-214 108-989 0 0,230-130-1652 0 0,84-28-2992 0 0</inkml:trace>
  <inkml:trace contextRef="#ctx0" brushRef="#br0" timeOffset="1579.438">475 827 17623 0 0,'-13'2'172'0'0,"0"0"-1"0"0,0 1 0 0 0,0 0 1 0 0,1 1-1 0 0,-1 1 0 0 0,1 0 1 0 0,0 0-1 0 0,0 1 0 0 0,1 1 0 0 0,-3 2-171 0 0,-30 14-89 0 0,-76 42-655 0 0,-7-6-1281 0 0,114-57 1433 0 0,3-1-14 0 0</inkml:trace>
  <inkml:trace contextRef="#ctx0" brushRef="#br0" timeOffset="1580.438">493 546 18023 0 0,'-7'2'874'0'0,"-162"82"269"0"0,69-30-1466 0 0,-49 11-99 0 0,140-63 412 0 0,5-10-930 0 0,18-18-1071 0 0,1 7 973 0 0</inkml:trace>
  <inkml:trace contextRef="#ctx0" brushRef="#br0" timeOffset="1883.101">633 173 18255 0 0,'0'-11'1386'0'0,"-2"10"-1359"0"0,0 0 1 0 0,0 0-1 0 0,0 0 1 0 0,0 1-1 0 0,-1-1 1 0 0,1 1 0 0 0,0-1-1 0 0,0 1 1 0 0,-1 0-1 0 0,1-1 1 0 0,0 1-1 0 0,0 1 1 0 0,-1-1-1 0 0,1 0 1 0 0,0 0-1 0 0,0 1 1 0 0,-1-1 0 0 0,1 1-1 0 0,0 0 1 0 0,0 0-1 0 0,0 0 1 0 0,-1 0-28 0 0,-7 2 138 0 0,-184 69 437 0 0,141-49-616 0 0,-14 9-648 0 0,23-9-4608 0 0,12-5-1116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9:23:51.4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30 37,'-8'-10,"-3"-4,1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3:25.145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591 1247 6208 0 0,'0'0'182'0'0,"-10"11"128"0"0,-1 3 5548 0 0,10-23-265 0 0,32-52-3810 0 0,36-65-534 0 0,-26 56-873 0 0,36-59 384 0 0,18-17-418 0 0,0-21-150 0 0,-3 45-38 0 0,-70 97-114 0 0,2 1 0 0 0,0 0 0 0 0,2 2 0 0 0,0 1 0 0 0,7-3-40 0 0,113-64 0 0 0,4 29 34 0 0,-61 41 159 0 0,-70 17-172 0 0,0 0 1 0 0,0 1-1 0 0,0 1 0 0 0,0 0 1 0 0,0 2-1 0 0,16 4-21 0 0,53 17 184 0 0,-20 8-27 0 0,-8 1 11 0 0,14 24 184 0 0,-43-32-352 0 0,17 24 64 0 0,-1 4 123 0 0,-44-49-182 0 0,9 9 47 0 0,-1 1 0 0 0,-1 0 0 0 0,-1 0 0 0 0,0 1 0 0 0,0 0 0 0 0,-2 0 0 0 0,0 1 0 0 0,1 5-52 0 0,47 154 344 0 0,-5 31-64 0 0,-11-47 22 0 0,-12-7-252 0 0,5-8 78 0 0,-16-60-128 0 0,-9-16 0 0 0,10 59 75 0 0,10-33-22 0 0,-4 38 11 0 0,-11-89-64 0 0,-2 15 0 0 0,6-4 0 0 0,9 19 0 0 0,-8-11 0 0 0,-15-53 12 0 0,0 0 0 0 0,1 0 0 0 0,0 0 0 0 0,0-1 0 0 0,1 1 0 0 0,0-1 0 0 0,0 0 0 0 0,1 0 0 0 0,0 0 0 0 0,1-1 0 0 0,-1 1 0 0 0,5 2-12 0 0,19 25 0 0 0,37 10 0 0 0,10-14 54 0 0,-53-31-14 0 0,0 0 1 0 0,0-2-1 0 0,-1 0 1 0 0,1-1 0 0 0,-1-2-1 0 0,0 0 1 0 0,18-7-41 0 0,-40 12 1 0 0,28-11 36 0 0,0 0 0 0 0,-1-2 0 0 0,-1-1 1 0 0,0-1-1 0 0,-1-2 0 0 0,16-12-37 0 0,-4 3 62 0 0,-19 12-53 0 0,0-1 0 0 0,-1-1 1 0 0,-1 0-1 0 0,0-2 0 0 0,-1 0 0 0 0,-1 0 0 0 0,8-15-9 0 0,13-32 0 0 0,45-77 0 0 0,-33 41 343 0 0,42-69-382 0 0,-47 44 39 0 0,-11 46-190 0 0,12-46 305 0 0,6 2 1 0 0,15-18-116 0 0,2 15-313 0 0,16-22 437 0 0,-59 104 71 0 0,94-156-514 0 0,-11 54 599 0 0,55-25-264 0 0,-91 116-16 0 0,32-15 0 0 0,-90 64 0 0 0,0 1 0 0 0,0 0 0 0 0,0 1 0 0 0,1 0 0 0 0,-1 0 0 0 0,1 2 0 0 0,0-1 0 0 0,13 0 0 0 0,-2-1 0 0 0,49-1-64 0 0,-69 6 60 0 0,1 1 1 0 0,0-1-1 0 0,0 1 0 0 0,0 0 0 0 0,-1 0 1 0 0,1 0-1 0 0,0 1 0 0 0,-1-1 0 0 0,1 1 1 0 0,-1 0-1 0 0,0 1 0 0 0,0-1 0 0 0,1 1 0 0 0,-2 0 1 0 0,1 0-1 0 0,0 0 0 0 0,0 1 4 0 0,25 24 0 0 0,54 62 0 0 0,-13 5 0 0 0,-32-51 0 0 0,-11 29-77 0 0,43 71 98 0 0,-41-86-226 0 0,22 43 474 0 0,12 6-205 0 0,-28-42-64 0 0,51 70 136 0 0,-41-25-72 0 0,5-11 229 0 0,-30-42-218 0 0,30 16 85 0 0,-46-67-149 0 0,5-1 31 0 0,0 0-147 0 0,-8-5-163 0 0,-1 0-69 0 0,0 0-14 0 0,9-11-5897 0 0,-9 4-1567 0 0</inkml:trace>
  <inkml:trace contextRef="#ctx0" brushRef="#br0" timeOffset="2144.21">5664 1328 3888 0 0,'0'0'83'0'0,"0"0"11"0"0,0 0 12 0 0,21-2 234 0 0,1 0 3405 0 0,-21 2-3100 0 0,22 0 4574 0 0,-12 8-1557 0 0,-12 14-2489 0 0,0-11-509 0 0,-11 23 418 0 0,-24 26-128 0 0,-66 120 422 0 0,49-98-1050 0 0,-55 73 404 0 0,67-93-456 0 0,38-57-290 0 0,-7 16 7 0 0,-2-1-1 0 0,-1 0 1 0 0,0-1-1 0 0,-1 0 1 0 0,-7 5 9 0 0,-46 59 208 0 0,-11-9-109 0 0,-63 44 149 0 0,97-92-150 0 0,-54 22 30 0 0,5-31 16 0 0,-20-25-68 0 0,42-6 38 0 0,6-7 24 0 0,13 2-138 0 0,-26-21 0 0 0,24 5 0 0 0,-11-20 75 0 0,-1-10 444 0 0,39 31-559 0 0,2-1 1 0 0,1-1-1 0 0,2-1 1 0 0,1-1-1 0 0,2-1 1 0 0,1-3 39 0 0,-21-38-29 0 0,9 20 134 0 0,3 0 0 0 0,2-2 0 0 0,0-13-105 0 0,-36-164 299 0 0,29 97-289 0 0,1 4-10 0 0,-42-54 64 0 0,15 76-64 0 0,8 23 0 0 0,21 9 0 0 0,-2 19 0 0 0,-19-40 0 0 0,-10-5 0 0 0,1 34 0 0 0,-8 15 0 0 0,59 54-7 0 0,-2 1 0 0 0,1 0-1 0 0,0 1 1 0 0,-1 0 0 0 0,0 1 0 0 0,0 0-1 0 0,0 0 1 0 0,-1 1 0 0 0,1 0-1 0 0,-1 1 1 0 0,-1 0 7 0 0,6 1-11 0 0,-1 1 0 0 0,0 0 0 0 0,1 0-1 0 0,-1 0 1 0 0,1 1 0 0 0,-1 0 0 0 0,1 0 0 0 0,0 0-1 0 0,-1 1 1 0 0,1 0 0 0 0,0 1 0 0 0,0-1 0 0 0,0 1-1 0 0,0 0 1 0 0,-4 4 11 0 0,-112 97 67 0 0,92-76-62 0 0,-43 67-173 0 0,7-4 168 0 0,-11 28 0 0 0,11-13 0 0 0,-3 22 0 0 0,11-18 0 0 0,14-20-53 0 0,3-5-11 0 0,-46 70 117 0 0,-46 42-53 0 0,18-27 0 0 0,1-23 0 0 0,45-63 0 0 0,-91 98 0 0 0,145-166 0 0 0,-239 215 0 0 0,117-121-64 0 0,-53 3 128 0 0,178-105-45 0 0,0-1-1 0 0,-1-1 1 0 0,1 0-1 0 0,-1-1 1 0 0,-1 0-1 0 0,1-1 0 0 0,-1 0 1 0 0,1-1-1 0 0,-1-1 1 0 0,0 0-1 0 0,0-1 1 0 0,0 0-1 0 0,-8-1-18 0 0,-128-39 0 0 0,132 33 0 0 0,4 1 0 0 0,0-2 0 0 0,1 1 0 0 0,0-2 0 0 0,0 0 0 0 0,1 0 0 0 0,0-1 0 0 0,1 0 0 0 0,0-1 0 0 0,0-1 0 0 0,1 0 0 0 0,-5-7 0 0 0,-49-53 102 0 0,7-22-36 0 0,22 26-66 0 0,0-12 54 0 0,-12-32 100 0 0,11 24 38 0 0,-23-88 96 0 0,49 124-208 0 0,-29-96-80 0 0,28 97 0 0 0,10-6-209 0 0,1 54 75 0 0,0 0 1 0 0,1 0-1 0 0,-1 0 0 0 0,1-1 1 0 0,-1 1-1 0 0,1 0 0 0 0,0 1 1 0 0,-1-1-1 0 0,1 0 1 0 0,0 0-1 0 0,0 0 0 0 0,1 0 1 0 0,-1 1-1 0 0,0-1 0 0 0,1 0 1 0 0,-1 1-1 0 0,1 0 0 0 0,-1-1 1 0 0,1 1-1 0 0,0 0 1 0 0,-1-1-1 0 0,2 1 134 0 0,17-11-7707 0 0,-8 3 588 0 0</inkml:trace>
  <inkml:trace contextRef="#ctx0" brushRef="#br0" timeOffset="3573.835">2122 860 4624 0 0,'-71'125'556'0'0,"-77"112"1398"0"0,35-75-1507 0 0,-60 81-136 0 0,63-96-187 0 0,46-38-2279 0 0,56-93-362 0 0</inkml:trace>
  <inkml:trace contextRef="#ctx0" brushRef="#br0" timeOffset="3935.652">2058 541 7456 0 0,'-45'41'776'0'0,"-174"260"-1064"0"0,31-22 352 0 0,-145 189-152 0 0,108-188 140 0 0,203-252-112 0 0</inkml:trace>
  <inkml:trace contextRef="#ctx0" brushRef="#br0" timeOffset="4355.246">1607 702 9528 0 0,'-1'1'216'0'0,"-122"154"560"0"0,37-25-856 0 0,-101 143 80 0 0,120-171 1 0 0,-161 225-17 0 0,108-181-23 0 0,107-132-43 0 0</inkml:trace>
  <inkml:trace contextRef="#ctx0" brushRef="#br0" timeOffset="4722.71">1620 284 9384 0 0,'0'0'208'0'0,"-7"6"290"0"0,-33 43-355 0 0,2 1 0 0 0,-30 53-143 0 0,-15 21 174 0 0,-62 84 201 0 0,43-60-3587 0 0,58-85-117 0 0</inkml:trace>
  <inkml:trace contextRef="#ctx0" brushRef="#br0" timeOffset="5286.718">3233 372 9072 0 0,'0'0'200'0'0,"0"0"33"0"0,-5 1 227 0 0,-44 40-351 0 0,-15 30-31 0 0,-66 104-78 0 0,-133 186-132 0 0,174-248-1571 0 0,63-79-1358 0 0</inkml:trace>
  <inkml:trace contextRef="#ctx0" brushRef="#br0" timeOffset="5619.936">3515 565 5640 0 0,'-70'106'584'0'0,"38"-61"-524"0"0,-2-1 0 0 0,-2-2 0 0 0,-3 0-60 0 0,-14 16 66 0 0,-410 470 2245 0 0,360-421-2092 0 0,72-62-209 0 0,18-28 44 0 0</inkml:trace>
  <inkml:trace contextRef="#ctx0" brushRef="#br0" timeOffset="5937.999">3356 1075 9360 0 0,'-52'65'924'0'0,"-109"110"-1031"0"0,-105 152-2425 0 0,155-176 1719 0 0,101-136 749 0 0</inkml:trace>
  <inkml:trace contextRef="#ctx0" brushRef="#br0" timeOffset="6285.557">3525 1518 11488 0 0,'-258'256'1248'0'0,"172"-169"-1557"0"0,-74 95 309 0 0,108-120-59 0 0,-77 107-827 0 0,118-147-3220 0 0</inkml:trace>
  <inkml:trace contextRef="#ctx0" brushRef="#br0" timeOffset="6653.33">4978 138 7656 0 0,'0'0'166'0'0,"-1"1"29"0"0,-89 140 1578 0 0,22-24-1035 0 0,-5-3 0 0 0,-5-3 1 0 0,-10 2-739 0 0,-36 54 29 0 0,52-70-983 0 0,-4-4-1 0 0,-21 16 955 0 0,69-80-533 0 0,5-1-3 0 0</inkml:trace>
  <inkml:trace contextRef="#ctx0" brushRef="#br0" timeOffset="7058.952">5096 525 10912 0 0,'-1'1'248'0'0,"-281"311"520"0"0,-99 69-464 0 0,137-136 80 0 0,160-143-191 0 0,54-56-3784 0 0,21-31-371 0 0</inkml:trace>
  <inkml:trace contextRef="#ctx0" brushRef="#br0" timeOffset="7424.88">5337 1049 10064 0 0,'-57'65'264'0'0,"-3"-2"0"0"0,-28 20-264 0 0,-37 37 168 0 0,-287 269-94 0 0,281-245 116 0 0,119-127-254 0 0</inkml:trace>
  <inkml:trace contextRef="#ctx0" brushRef="#br0" timeOffset="7718.476">5181 1425 14568 0 0,'-294'297'1448'0'0,"110"-90"-2287"0"0,107-111 494 0 0,67-83 285 0 0,-2 5-733 0 0,7-6-2586 0 0,7-3-1173 0 0</inkml:trace>
  <inkml:trace contextRef="#ctx0" brushRef="#br0" timeOffset="7719.476">4973 1784 13072 0 0,'0'0'288'0'0,"0"0"56"0"0,-7 4 8 0 0,1 2 24 0 0,-4 2-304 0 0,1 6-72 0 0,-4 2 0 0 0,-3 2 0 0 0,-3 2 248 0 0,0 0 32 0 0,3 0 8 0 0,-3 3 0 0 0,0-1-192 0 0,-1 4-32 0 0,1-4 0 0 0,1 0-4280 0 0,-1-2-848 0 0</inkml:trace>
  <inkml:trace contextRef="#ctx0" brushRef="#br1" timeOffset="30788.087">1368 1368 5296 0 0,'0'0'116'0'0,"0"0"17"0"0,0 0 12 0 0,0 0 61 0 0,0 0 204 0 0,0 0 94 0 0,0 0 22 0 0,0 0-18 0 0,0 0-84 0 0,0 0-38 0 0,0 0-8 0 0,0 0 2 0 0,0 0 17 0 0,0 0 10 0 0,11 5 1721 0 0,-4-9-1731 0 0,0-1 0 0 0,-1 0 1 0 0,1-1-1 0 0,-1 1 0 0 0,0-1 1 0 0,-1-1-1 0 0,0 1 0 0 0,0-1 1 0 0,4-6-398 0 0,77-106 2679 0 0,-36 54-1945 0 0,1-8-140 0 0,-32 28-540 0 0,52-68 180 0 0,-37 62-79 0 0,4-19 72 0 0,54-66-78 0 0,-59 91-42 0 0,17-30-97 0 0,17 9 54 0 0,-13 23-64 0 0,-22 15-80 0 0,53-30 240 0 0,-35 32 22 0 0,44-5 202 0 0,-93 31-320 0 0,22 0 261 0 0,42 3-92 0 0,-42 5-113 0 0,10 9 36 0 0,5 12-38 0 0,25 23 39 0 0,-32-15 76 0 0,20 9-101 0 0,16 18 96 0 0,-67-64 18 0 0,7 7 222 0 0,21 19-439 0 0,-27-25-96 0 0,11 16-93 0 0,14 29 352 0 0,-11-24-117 0 0,13 20 106 0 0,-14-8-181 0 0,7 3 64 0 0,-11-11-64 0 0,9 16 64 0 0,-9-3 8 0 0,3 17-5 0 0,9-5 10 0 0,-9-30-77 0 0,9 23 67 0 0,-9-24-54 0 0,0 9-13 0 0,6-1 0 0 0,-6 2 0 0 0,6 28 0 0 0,-4-11 0 0 0,-11-19 0 0 0,8 34 0 0 0,10 9 64 0 0,13 13-64 0 0,10 4 64 0 0,-17-17 80 0 0,-9-7-208 0 0,-9-26 128 0 0,15 54-64 0 0,4-10-64 0 0,-5-28 64 0 0,-5-4 0 0 0,13 19 0 0 0,-28-63-3 0 0,0 1 0 0 0,1-1-1 0 0,-1 0 1 0 0,1 0-1 0 0,1 0 1 0 0,-1-1 0 0 0,1 1-1 0 0,0-1 1 0 0,0-1 0 0 0,0 1-1 0 0,0-1 1 0 0,1 0 0 0 0,0-1-1 0 0,0 1 1 0 0,0-1-1 0 0,0-1 1 0 0,0 1 0 0 0,1-1-1 0 0,-1 0 1 0 0,1-1 0 0 0,0 0-1 0 0,-1 0 1 0 0,3-1 3 0 0,-1 0 53 0 0,72-6-69 0 0,35-16-64 0 0,-33-3-48 0 0,-7-4 128 0 0,-32 7 0 0 0,68-35 64 0 0,4-31-64 0 0,-70 41 0 0 0,49-58 0 0 0,-19 26 0 0 0,-31 35 0 0 0,66-78 0 0 0,83-87 0 0 0,-153 155 0 0 0,21-16 64 0 0,50-49-64 0 0,-52 41 54 0 0,64-109-44 0 0,26 21 62 0 0,-30 48-168 0 0,-2 37 96 0 0,-88 59 60 0 0,0 2 0 0 0,1 0 0 0 0,1 3 0 0 0,5-2-60 0 0,-10 6 56 0 0,56-25 170 0 0,-10 6-693 0 0,-27 6-2744 0 0,-35 20-4688 0 0</inkml:trace>
  <inkml:trace contextRef="#ctx0" brushRef="#br1" timeOffset="34334.526">5725 1814 8840 0 0,'0'0'197'0'0,"0"0"24"0"0,0 0 19 0 0,-2 8 14 0 0,-1-1 266 0 0,-1 0 1 0 0,0-1 0 0 0,-1 0-1 0 0,1 0 1 0 0,-1 0 0 0 0,0 0-1 0 0,-1-1 1 0 0,0 0 0 0 0,1 0-1 0 0,-2 0 1 0 0,1-1 0 0 0,-3 2-521 0 0,-60 39 2407 0 0,40-31-1763 0 0,25-11-531 0 0,-1 0 0 0 0,0 0-1 0 0,0-1 1 0 0,0 1-1 0 0,0-1 1 0 0,0 0 0 0 0,-1-1-1 0 0,1 1 1 0 0,-1-1 0 0 0,1 0-1 0 0,-1-1 1 0 0,1 1-1 0 0,-4-1-112 0 0,-102-18 788 0 0,25-22-172 0 0,-13-25-464 0 0,26 17-202 0 0,-78-76 340 0 0,114 79-226 0 0,-28-34 0 0 0,-66-90 64 0 0,33 31 0 0 0,33-13 64 0 0,7 2-117 0 0,26 65 42 0 0,6 7-117 0 0,-43-50 0 0 0,12 55 0 0 0,6 6 0 0 0,-15-5 0 0 0,-14 4 128 0 0,12 13 48 0 0,2 11-149 0 0,57 39 11 0 0,0 0-1 0 0,-1 0 1 0 0,1 1 0 0 0,-1 0 0 0 0,1 0-1 0 0,-1 1 1 0 0,0 0 0 0 0,0 1 0 0 0,0 0-1 0 0,0 1 1 0 0,0 0 0 0 0,0 1 0 0 0,0 0-1 0 0,0 0 1 0 0,0 1 0 0 0,0 0 0 0 0,0 1 0 0 0,1 0-1 0 0,-6 3-37 0 0,-84 34 0 0 0,13 20-26 0 0,37-13 36 0 0,-18 32-82 0 0,-95 114 295 0 0,47-62-94 0 0,13-6-65 0 0,13 21-64 0 0,-41 90 64 0 0,52-79 0 0 0,48-101 0 0 0,2-2 19 0 0,-29 47 114 0 0,-13 6-185 0 0,48-70 59 0 0,-2-1 0 0 0,-1-2 0 0 0,-2 0 0 0 0,-14 12-71 0 0,-85 59-29 0 0,119-100 34 0 0,-67 36 211 0 0,-32 10-109 0 0,88-41-92 0 0,0-1 0 0 0,-1-1 0 0 0,0 0 0 0 0,0-2 0 0 0,0 0-1 0 0,-1-1 1 0 0,0-1 0 0 0,0-1 0 0 0,0-1 0 0 0,-19 0-15 0 0,-27-13 0 0 0,-43-42 248 0 0,36 8-472 0 0,-19-29 284 0 0,10 0-48 0 0,10-35 195 0 0,-17-24-462 0 0,15-2 255 0 0,18 30 0 0 0,2 15 54 0 0,-17-54 324 0 0,-69-133-714 0 0,116 229 336 0 0,-61-102 0 0 0,66 127 14 0 0,-1 0 0 0 0,0 2 0 0 0,-2 0 0 0 0,0 1 0 0 0,-9-4-14 0 0,-19-22 207 0 0,43 38-238 0 0,-1 0 0 0 0,-1 0 1 0 0,1 1-1 0 0,-1 0 0 0 0,0 0 0 0 0,-1 1 1 0 0,1 0-1 0 0,-1 1 0 0 0,-5-2 31 0 0,-48-11 0 0 0,-38 11-72 0 0,82 9 69 0 0,5-1-6 0 0,1 1 1 0 0,-1 1-1 0 0,1 0 0 0 0,0 0 1 0 0,0 1-1 0 0,0 1 0 0 0,-9 5 9 0 0,-45 26-180 0 0,-12 18 79 0 0,35-11-218 0 0,34-29-114 0 0,-3 6-646 0 0,11-4-5578 0 0,5-7-621 0 0</inkml:trace>
  <inkml:trace contextRef="#ctx0" brushRef="#br1" timeOffset="34777.408">1147 1439 10680 0 0,'0'0'241'0'0,"0"0"38"0"0,0 0 11 0 0,0 0-28 0 0,-1 2-105 0 0,-18 26 994 0 0,-15 15 762 0 0,20-26-1238 0 0,-17 28 228 0 0,-19 42 365 0 0,5-10-401 0 0,-31 25-16 0 0,-67 33 882 0 0,19-39-634 0 0,-79 30-647 0 0,77-60-204 0 0,98-50-259 0 0,0-2-1 0 0,-1-1 1 0 0,0-1 0 0 0,-1-1 0 0 0,-1-2 0 0 0,-16 3 11 0 0,46-11-83 0 0,0-1 0 0 0,0 0 1 0 0,0 1-1 0 0,0-1 0 0 0,0 0 0 0 0,0 0 1 0 0,0 0-1 0 0,0 1 0 0 0,0-1 0 0 0,0 0 1 0 0,0 0-1 0 0,0-1 0 0 0,-1 1 0 0 0,1 0 1 0 0,0 0-1 0 0,0 0 0 0 0,0-1 0 0 0,0 1 1 0 0,0-1-1 0 0,0 1 0 0 0,1-1 0 0 0,-1 1 1 0 0,0-1-1 0 0,0 1 0 0 0,0-1 0 0 0,0 0 1 0 0,0 1-1 0 0,1-1 0 0 0,-1 0 83 0 0,0-7-1275 0 0</inkml:trace>
  <inkml:trace contextRef="#ctx0" brushRef="#br1" timeOffset="35494.291">553 830 9384 0 0,'0'0'208'0'0,"0"0"33"0"0,0 0 16 0 0,-9 10 13 0 0,1 33 130 0 0,9-10-46 0 0,0 1-1 0 0,3-1 1 0 0,0-1 0 0 0,3 1 0 0 0,0 0 0 0 0,2-1 0 0 0,7 14-354 0 0,47 92 451 0 0,41 51-290 0 0,-78-129-1696 0 0,-26-49-2907 0 0</inkml:trace>
  <inkml:trace contextRef="#ctx0" brushRef="#br1" timeOffset="35706.83">220 1117 11728 0 0,'-1'0'17'0'0,"1"0"0"0"0,-1 0 0 0 0,1 1 0 0 0,-1-1 0 0 0,1 0 0 0 0,-1 0 0 0 0,1 0 0 0 0,-1 1 0 0 0,1-1 0 0 0,0 0 0 0 0,-1 0 0 0 0,1 1 0 0 0,-1-1 0 0 0,1 1 0 0 0,0-1 0 0 0,-1 0 0 0 0,1 1 0 0 0,0-1 0 0 0,-1 1 0 0 0,1-1 0 0 0,0 0 0 0 0,0 1 1 0 0,-1-1-1 0 0,1 1 0 0 0,0-1 0 0 0,0 1 0 0 0,0-1 0 0 0,0 1 0 0 0,-1-1 0 0 0,1 1 0 0 0,0-1 0 0 0,0 1 0 0 0,0 0 0 0 0,0-1 0 0 0,0 1 0 0 0,1-1 0 0 0,-1 1 0 0 0,0-1 0 0 0,0 1 0 0 0,0-1 0 0 0,0 1 0 0 0,0-1 0 0 0,1 1-17 0 0,-1 9 92 0 0,24 44-18 0 0,31 70 1294 0 0,12 42-666 0 0,-21-22-588 0 0,-45-115-522 0 0,-4-11-3426 0 0,-1-8-710 0 0</inkml:trace>
  <inkml:trace contextRef="#ctx0" brushRef="#br1" timeOffset="36027.366">13 1529 15000 0 0,'0'0'340'0'0,"0"0"50"0"0,-3 8 385 0 0,1-4-753 0 0,0 1 0 0 0,1-1 1 0 0,0 1-1 0 0,0 0 0 0 0,0 0 1 0 0,0 0-1 0 0,1-1 0 0 0,0 1 1 0 0,0 0-1 0 0,0 0 0 0 0,1 0 1 0 0,-1-1-1 0 0,1 1 0 0 0,0 0 0 0 0,2 4-22 0 0,30 70 552 0 0,57 109 1012 0 0,-16-47-1204 0 0,-59-116-1693 0 0,-1-2-5105 0 0</inkml:trace>
  <inkml:trace contextRef="#ctx0" brushRef="#br1" timeOffset="36392.653">1651 1168 12784 0 0,'1'9'969'0'0,"15"43"117"0"0,2-2 0 0 0,2 0 0 0 0,8 12-1086 0 0,17 37 1343 0 0,-34-72-1297 0 0,1-1 0 0 0,2-1 1 0 0,1 0-1 0 0,1 0 0 0 0,1-2 0 0 0,0 0 0 0 0,2-1 0 0 0,21 19-46 0 0,-18-25-2387 0 0,-12-13 963 0 0</inkml:trace>
  <inkml:trace contextRef="#ctx0" brushRef="#br1" timeOffset="36623.572">1794 1005 12840 0 0,'41'48'2136'0'0,"77"109"550"0"0,29 46-1247 0 0,-56-53-1379 0 0,-66-120-1258 0 0,-24-30-472 0 0,-1 0-4271 0 0</inkml:trace>
  <inkml:trace contextRef="#ctx0" brushRef="#br1" timeOffset="36959.528">2131 728 14832 0 0,'25'34'1624'0'0,"222"259"2151"0"0,-140-139-2959 0 0,-78-125-1586 0 0,-22-37-5191 0 0,-3 0-211 0 0</inkml:trace>
  <inkml:trace contextRef="#ctx0" brushRef="#br1" timeOffset="37304.024">2451 787 12360 0 0,'-3'-50'1004'0'0,"26"53"2654"0"0,59 58-1666 0 0,71 67-988 0 0,-56-36-1158 0 0,-59-50-5140 0 0,-15-14-956 0 0</inkml:trace>
  <inkml:trace contextRef="#ctx0" brushRef="#br1" timeOffset="37596.332">3419 854 13792 0 0,'0'0'314'0'0,"0"0"46"0"0,1 2 22 0 0,41 78 1277 0 0,94 166 2820 0 0,-15-32-3580 0 0,-67-126-2690 0 0,-30-65-569 0 0,-15-15 1145 0 0</inkml:trace>
  <inkml:trace contextRef="#ctx0" brushRef="#br1" timeOffset="38003.548">3683 651 15288 0 0,'-18'-19'1162'0'0,"17"18"-790"0"0,1 2-366 0 0,-1-1-1 0 0,0 1 0 0 0,1-1 1 0 0,-1 1-1 0 0,1-1 1 0 0,-1 1-1 0 0,0 0 0 0 0,1-1 1 0 0,-1 1-1 0 0,1 0 1 0 0,0-1-1 0 0,-1 1 0 0 0,1 0 1 0 0,0 0-1 0 0,-1-1 1 0 0,1 1-1 0 0,0 0 0 0 0,0 0 1 0 0,-1 0-1 0 0,1-1 1 0 0,0 1-1 0 0,0 0 0 0 0,0 0 1 0 0,0 0-1 0 0,0-1 1 0 0,0 1-1 0 0,0 0 0 0 0,1 0 1 0 0,-1 0-1 0 0,0-1 1 0 0,0 1-1 0 0,1 0 0 0 0,-1 0 1 0 0,0 0-1 0 0,1-1 1 0 0,-1 1-1 0 0,1 0 1 0 0,-1-1-1 0 0,1 1 0 0 0,-1 0 1 0 0,1-1-1 0 0,-1 1 1 0 0,1-1-1 0 0,0 1 0 0 0,-1-1 1 0 0,1 1-6 0 0,2 5 56 0 0,64 114 784 0 0,50 66-124 0 0,43 28 90 0 0,-53-99-128 0 0,-67-83-1566 0 0,-38-32-3802 0 0,1-5-1587 0 0</inkml:trace>
  <inkml:trace contextRef="#ctx0" brushRef="#br1" timeOffset="38004.548">3899 691 16727 0 0,'0'0'382'0'0,"0"0"54"0"0,1 2 21 0 0,6 9-386 0 0,0 1-1 0 0,1-1 1 0 0,1-1 0 0 0,0 1-1 0 0,0-1 1 0 0,1-1-1 0 0,0 0 1 0 0,0 0 0 0 0,1-1-1 0 0,7 4-70 0 0,29 24 222 0 0,67 57 901 0 0,-34-28-6838 0 0,-52-43-439 0 0</inkml:trace>
  <inkml:trace contextRef="#ctx0" brushRef="#br1" timeOffset="38358.27">5963 521 16096 0 0,'0'0'365'0'0,"0"0"56"0"0,0 0 24 0 0,0 0-57 0 0,-1 2-254 0 0,-53 70 508 0 0,26-42-299 0 0,-162 171 462 0 0,67-77-1890 0 0,93-92-3416 0 0,2-4-1536 0 0</inkml:trace>
  <inkml:trace contextRef="#ctx0" brushRef="#br1" timeOffset="38743.044">5836 770 14368 0 0,'0'0'330'0'0,"6"6"437"0"0,12 73 89 0 0,-17-55-478 0 0,-2 0-1 0 0,-1 0 1 0 0,-1-1 0 0 0,0 1 0 0 0,-2-1-1 0 0,-1 0 1 0 0,-1 0 0 0 0,-1 0 0 0 0,-1 0-378 0 0,-12 30 249 0 0,-3-1 0 0 0,-2-2 1 0 0,-22 32-250 0 0,-7-4-2315 0 0,38-57-4255 0 0</inkml:trace>
  <inkml:trace contextRef="#ctx0" brushRef="#br1" timeOffset="39044.692">5848 1328 18023 0 0,'-38'68'1959'0'0,"-20"11"-1623"0"0,39-59 2 0 0,-1-1 0 0 0,-1-1 0 0 0,-1-1 0 0 0,-1 0 0 0 0,0-2 0 0 0,-6 2-338 0 0,19-10 99 0 0,8-6-90 0 0,1 1 1 0 0,-1-1-1 0 0,1 1 1 0 0,-1-1-1 0 0,0 0 1 0 0,0 0 0 0 0,0 1-1 0 0,0-1 1 0 0,1-1-1 0 0,-1 1 1 0 0,-1 0-1 0 0,1 0 1 0 0,0-1 0 0 0,0 1-1 0 0,0-1 1 0 0,0 0-1 0 0,0 1 1 0 0,0-1-1 0 0,-1 0 1 0 0,1 0-1 0 0,0 0 1 0 0,0-1 0 0 0,0 1-1 0 0,0-1 1 0 0,0 1-1 0 0,0-1 1 0 0,-1 0-1 0 0,1 1 1 0 0,1-1-1 0 0,-1 0 1 0 0,0 0 0 0 0,0 0-1 0 0,0-1 1 0 0,0 1-1 0 0,1 0 1 0 0,-1-1-1 0 0,1 1 1 0 0,-1-1 0 0 0,1 0-1 0 0,-1 1 1 0 0,0-2-10 0 0,-2-10-619 0 0,0 1 0 0 0,0-1 0 0 0,1 0 1 0 0,0 0-1 0 0,2-1 0 0 0,-1 1 0 0 0,2 0 1 0 0,-1-1-1 0 0,2 1 0 0 0,0 0 0 0 0,2-8 619 0 0,-1-22-1084 0 0,38-222-1176 0 0,-21 122 5631 0 0,-24 99 2435 0 0,-5 50-3860 0 0,-8 5-1657 0 0,0 2 0 0 0,1 0 0 0 0,1 1 0 0 0,0 1 1 0 0,1 0-1 0 0,0 1-289 0 0,-9 9 111 0 0,-67 72 17 0 0,44-45-7180 0 0,12-18-991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37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52 12992 0 0,'0'-12'889'0'0,"0"11"-744"0"0,0-1 1 0 0,0 1 0 0 0,0-1-1 0 0,0 1 1 0 0,0 0-1 0 0,0-1 1 0 0,0 1-1 0 0,0-1 1 0 0,-1 1 0 0 0,1-1-1 0 0,0 1 1 0 0,-1 0-1 0 0,1-1 1 0 0,-1 1-1 0 0,0 0 1 0 0,1-1-1 0 0,-1 1 1 0 0,0 0 0 0 0,0 0-1 0 0,0 0 1 0 0,0 0-1 0 0,0 0 1 0 0,0 0-1 0 0,0 0 1 0 0,0 0 0 0 0,0 0-1 0 0,-1 0 1 0 0,1 1-1 0 0,0-1 1 0 0,-1 0-1 0 0,1 1 1 0 0,0-1-1 0 0,-1 1 1 0 0,1-1 0 0 0,0 1-1 0 0,-1 0 1 0 0,1 0-1 0 0,-1 0 1 0 0,1-1-1 0 0,-1 1 1 0 0,1 1 0 0 0,-1-1-147 0 0,-53 17 2765 0 0,44-10-2528 0 0,1 0 0 0 0,0 1 0 0 0,0 0 1 0 0,1 1-1 0 0,0 0 0 0 0,1 0 0 0 0,0 1 0 0 0,-4 5-236 0 0,-25 36 440 0 0,24-9-308 0 0,35-6-45 0 0,-8-36 20 0 0,1-6-77 0 0,0-1-1 0 0,-1 0 1 0 0,0-1 0 0 0,0-1 0 0 0,-1 0 0 0 0,0-1 0 0 0,9-9-30 0 0,67-45-124 0 0,-81 60 104 0 0,1 0 0 0 0,0 0 0 0 0,0 1 0 0 0,0 0 0 0 0,0 1 0 0 0,0 0 0 0 0,1 0 0 0 0,-1 1 0 0 0,4 0 20 0 0,-10 1-8 0 0,0 0 0 0 0,0 0 0 0 0,0 0-1 0 0,0 0 1 0 0,1 1 0 0 0,-1 0 0 0 0,0-1 0 0 0,0 1 0 0 0,0 0 0 0 0,0 1 0 0 0,-1-1 0 0 0,1 0 0 0 0,0 1 0 0 0,0 0-1 0 0,-1 0 1 0 0,1-1 0 0 0,-1 2 0 0 0,0-1 0 0 0,1 0 0 0 0,-1 0 0 0 0,0 1 0 0 0,0-1 0 0 0,0 1 0 0 0,-1-1 0 0 0,1 1-1 0 0,-1 0 1 0 0,1 0 0 0 0,-1 0 0 0 0,1 2 8 0 0,10 61 118 0 0,-15-4 240 0 0,-6-24 104 0 0,-8-56 40 0 0,16 14-511 0 0,1 1-1 0 0,-1-1 1 0 0,1 0 0 0 0,0 0-1 0 0,0 1 1 0 0,1-1-1 0 0,-1 0 1 0 0,1 0 0 0 0,-1 1-1 0 0,1-1 1 0 0,0 1-1 0 0,1-1 1 0 0,-1 0 0 0 0,0 1-1 0 0,1 0 1 0 0,0-1-1 0 0,0 1 1 0 0,0 0 0 0 0,2-2 9 0 0,66-76-427 0 0,-65 77 389 0 0,-3 2 24 0 0,0 0 1 0 0,1 0 0 0 0,-1 0-1 0 0,1 1 1 0 0,-1-1-1 0 0,1 1 1 0 0,0 0 0 0 0,-1-1-1 0 0,1 1 1 0 0,0 0 0 0 0,0 0-1 0 0,0 1 1 0 0,0-1 0 0 0,0 1-1 0 0,0-1 1 0 0,0 1 0 0 0,0 0-1 0 0,0 0 1 0 0,0 1 0 0 0,0-1-1 0 0,0 0 1 0 0,0 1 0 0 0,0 0-1 0 0,1 0 14 0 0,8 6-24 0 0,0 1-1 0 0,0 0 1 0 0,0 1-1 0 0,-1 1 0 0 0,-1-1 1 0 0,0 2-1 0 0,6 7 25 0 0,-6-8-4 0 0,-3-2 32 0 0,2 0 0 0 0,-1-1 0 0 0,1 0 0 0 0,0 0-1 0 0,1-1 1 0 0,-1 0 0 0 0,1-1 0 0 0,0 0 0 0 0,1 0-1 0 0,-1-1 1 0 0,1-1 0 0 0,0 0 0 0 0,0 0 0 0 0,0-1 0 0 0,4 0-28 0 0,-10-1 23 0 0,-1-1 0 0 0,1 0 0 0 0,-1 0-1 0 0,1 0 1 0 0,0-1 0 0 0,-1 1 0 0 0,1-1 0 0 0,-1 0 0 0 0,0 0 0 0 0,1-1 0 0 0,-1 0 0 0 0,0 1 0 0 0,0-1 0 0 0,0-1 0 0 0,0 1 0 0 0,0 0 0 0 0,0-1 0 0 0,-1 0 0 0 0,1 0 0 0 0,-1 0 0 0 0,0 0 0 0 0,0-1 0 0 0,0 1 0 0 0,0-1 0 0 0,1-3-23 0 0,0 0-25 0 0,-1 1 0 0 0,-1-1 0 0 0,1 0 0 0 0,-1 1 0 0 0,0-1 0 0 0,-1 0 0 0 0,1 0 0 0 0,-1-1 0 0 0,-1 1 0 0 0,1 0-1 0 0,-1 0 1 0 0,-1 0 0 0 0,1 0 0 0 0,-1 0 0 0 0,-1-4 25 0 0,1 9-4 0 0,1 1 0 0 0,0 0 0 0 0,0 0 0 0 0,-1 0 0 0 0,1 0 0 0 0,-1 0 0 0 0,1 0 0 0 0,-1-1 0 0 0,1 1 0 0 0,-1 0 0 0 0,0 0-1 0 0,1 1 1 0 0,-1-1 0 0 0,0 0 0 0 0,0 0 0 0 0,0 0 0 0 0,0 0 0 0 0,0 1 0 0 0,0-1 0 0 0,0 0 0 0 0,0 1 0 0 0,0-1 0 0 0,0 1 0 0 0,0-1 0 0 0,0 1 0 0 0,0 0-1 0 0,0-1 1 0 0,0 1 0 0 0,-1 0 0 0 0,1 0 0 0 0,0 0 0 0 0,0 0 0 0 0,0 0 0 0 0,-1 0 0 0 0,1 0 0 0 0,0 0 0 0 0,0 0 0 0 0,0 0 0 0 0,0 1 0 0 0,-1-1 0 0 0,1 1 0 0 0,0-1-1 0 0,0 1 1 0 0,0-1 0 0 0,0 1 0 0 0,0-1 0 0 0,0 1 0 0 0,0 0 0 0 0,0 0 0 0 0,0-1 0 0 0,1 1 0 0 0,-1 0 0 0 0,0 0 0 0 0,0 0 0 0 0,1 0 0 0 0,-1 0 0 0 0,1 0-1 0 0,-1 0 1 0 0,0 0 0 0 0,1 0 0 0 0,0 0 0 0 0,-1 1 4 0 0,-1 2-4 0 0,-1 1-1 0 0,1 0 0 0 0,0-1 1 0 0,0 1-1 0 0,0 0 0 0 0,1 0 1 0 0,0 0-1 0 0,0 1 0 0 0,0-1 1 0 0,0 0-1 0 0,1 0 0 0 0,0 0 1 0 0,0 1-1 0 0,0-1 0 0 0,1 0 1 0 0,0 0-1 0 0,0 0 0 0 0,1 4 5 0 0,1-3 0 0 0,0 0-1 0 0,0 0 0 0 0,0-1 1 0 0,1 1-1 0 0,-1-1 1 0 0,1 0-1 0 0,0 0 0 0 0,1-1 1 0 0,-1 1-1 0 0,1-1 1 0 0,0 0-1 0 0,0 0 1 0 0,1 0-1 0 0,-1-1 0 0 0,1 0 1 0 0,1 1 0 0 0,-3-2-3 0 0,85 25-948 0 0,-63-22-346 0 0,5 0-4449 0 0,-3-4-1855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34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1 314 12728 0 0,'0'0'289'0'0,"0"0"40"0"0,0-5 326 0 0,0 1-524 0 0,0 4 3 0 0,0 0 24 0 0,0 0 2 0 0,0 0 32 0 0,0 0 136 0 0,0 0 65 0 0,0 0 14 0 0,0 0-5 0 0,0 0-22 0 0,0 0-11 0 0,0 0-1 0 0,0 0-13 0 0,0 9 225 0 0,18 75 885 0 0,-2-7-1341 0 0,-15-72-63 0 0,-1-6-35 0 0,0 1 1 0 0,0 0 0 0 0,0 0-1 0 0,1-1 1 0 0,-1 1-1 0 0,0 0 1 0 0,0 0 0 0 0,0-1-1 0 0,0 1 1 0 0,0 0-1 0 0,1 0 1 0 0,-1 0 0 0 0,0-1-1 0 0,0 1 1 0 0,0 0-1 0 0,1 0 1 0 0,-1 0-1 0 0,0 0 1 0 0,0 0 0 0 0,1 0-1 0 0,-1-1 1 0 0,0 1-1 0 0,0 0 1 0 0,1 0 0 0 0,-1 0-1 0 0,0 0 1 0 0,1 0-1 0 0,-1 0 1 0 0,0 0 0 0 0,0 0-1 0 0,1 0 1 0 0,-1 0-1 0 0,0 0 1 0 0,0 0 0 0 0,1 0-1 0 0,-1 0 1 0 0,0 0-1 0 0,0 1 1 0 0,1-1 0 0 0,-1 0-1 0 0,0 0 1 0 0,1 0-27 0 0,78-162 922 0 0,-73 150-887 0 0,0 1-1 0 0,0 0 0 0 0,1 0 0 0 0,0 1 0 0 0,1 0 1 0 0,0 0-1 0 0,1 1 0 0 0,0 0 0 0 0,0 0 1 0 0,1 1-1 0 0,0 0 0 0 0,5-2-34 0 0,-13 9 2 0 0,0 0 1 0 0,0 0-1 0 0,-1 0 0 0 0,1 1 1 0 0,0-1-1 0 0,0 1 0 0 0,0-1 0 0 0,0 1 1 0 0,0 0-1 0 0,0 0 0 0 0,0-1 1 0 0,0 2-1 0 0,0-1 0 0 0,0 0 1 0 0,0 0-1 0 0,0 1 0 0 0,0-1 1 0 0,0 1-1 0 0,0-1 0 0 0,0 1 1 0 0,0 0-1 0 0,-1 0 0 0 0,1-1 0 0 0,0 2 1 0 0,0-1-1 0 0,-1 0 0 0 0,1 0 1 0 0,-1 0-1 0 0,1 1 0 0 0,-1-1 1 0 0,0 1-1 0 0,1-1 0 0 0,-1 1 1 0 0,0-1-1 0 0,0 1 0 0 0,0 0 1 0 0,0 0-1 0 0,0 0 0 0 0,0 0-2 0 0,24 80 252 0 0,-24-80-245 0 0,11 116 188 0 0,-21-51-58 0 0,9-66-89 0 0,-3 3-24 0 0,3-3 35 0 0,-4-1 316 0 0,23-66-741 0 0,45-83 74 0 0,-63 145 287 0 0,1 0-1 0 0,0 0 1 0 0,1 0 0 0 0,-1 0-1 0 0,0 1 1 0 0,1-1-1 0 0,0 1 1 0 0,0-1-1 0 0,0 1 1 0 0,1 0 0 0 0,-1 0-1 0 0,1 0 1 0 0,-1 1-1 0 0,3-2 6 0 0,8 15 0 0 0,-11-6 52 0 0,0 0 1 0 0,0 0-1 0 0,0 1 0 0 0,0-1 0 0 0,-1 1 0 0 0,0 0 1 0 0,0 0-1 0 0,-1-1 0 0 0,1 1 0 0 0,-1 1 0 0 0,-1-1 0 0 0,1 5-52 0 0,1 0 144 0 0,-5 94 202 0 0,2-55-580 0 0,2-49-14 0 0,24 1-2308 0 0,58-48-2696 0 0,-55 27 3528 0 0,-5 1 358 0 0,0-1-1 0 0,-1-1 1 0 0,-1-1 0 0 0,11-15 1366 0 0,-9 12 1037 0 0,-6 5 1871 0 0,-16 18-1665 0 0,-1 1-22 0 0,0 0-112 0 0,0 0-49 0 0,-2 1-11 0 0,-9 8-680 0 0,0 0 0 0 0,1 0 0 0 0,0 1 0 0 0,1 1-1 0 0,0-1 1 0 0,1 1 0 0 0,0 1 0 0 0,0 0 0 0 0,1 0-1 0 0,-5 12-368 0 0,10-21 16 0 0,1 1-1 0 0,-1-1 1 0 0,1 0-1 0 0,0 0 1 0 0,-1 1-1 0 0,1-1 1 0 0,1 0-1 0 0,-1 1 1 0 0,0-1-1 0 0,1 1 1 0 0,0-1-1 0 0,0 1 1 0 0,0-1-1 0 0,0 1 1 0 0,1-1-1 0 0,-1 1 1 0 0,1-1-1 0 0,0 1 1 0 0,0-1-1 0 0,0 0 0 0 0,0 0 1 0 0,1 1-1 0 0,-1-1 1 0 0,1 0-1 0 0,0 0 1 0 0,0 0-1 0 0,0 0 1 0 0,0-1-1 0 0,0 1 1 0 0,1-1-1 0 0,0 2-15 0 0,2-2 21 0 0,0 0 0 0 0,0-1-1 0 0,1 0 1 0 0,-1 1-1 0 0,0-2 1 0 0,1 1 0 0 0,-1-1-1 0 0,0 1 1 0 0,1-1 0 0 0,-1-1-1 0 0,1 1 1 0 0,-1-1-1 0 0,0 0 1 0 0,0 0 0 0 0,1-1-1 0 0,-1 1 1 0 0,1-2-21 0 0,-1 2 29 0 0,-1-1 0 0 0,0 1 0 0 0,1-1 0 0 0,-1 0 0 0 0,0-1 0 0 0,0 1 0 0 0,0-1 0 0 0,0 0 0 0 0,0 0 0 0 0,-1 0 0 0 0,1 0 0 0 0,-1-1 0 0 0,0 1 0 0 0,0-1 0 0 0,0 0 0 0 0,-1 0 0 0 0,1 0 0 0 0,-1 0-1 0 0,0 0 1 0 0,0-1 0 0 0,0 1 0 0 0,-1-1 0 0 0,1 1 0 0 0,-1-1 0 0 0,0 0 0 0 0,-1-1-29 0 0,0 2 26 0 0,0-1 0 0 0,-1 0 1 0 0,0 1-1 0 0,0-1 0 0 0,0 1 0 0 0,-1 0 0 0 0,1-1 0 0 0,-1 1 0 0 0,0 0 0 0 0,0 0 0 0 0,-1 0 0 0 0,1 0 1 0 0,-1 0-1 0 0,0 1 0 0 0,0-1 0 0 0,0 1 0 0 0,0 0 0 0 0,-1 0 0 0 0,1 0 0 0 0,-1 0 0 0 0,0 0 0 0 0,0 1 1 0 0,0-1-27 0 0,-7-3-187 0 0,0 1 1 0 0,0 0 0 0 0,-1 0-1 0 0,0 1 1 0 0,0 0 0 0 0,0 1-1 0 0,-12-1 187 0 0,14 3-619 0 0,7 1-5072 0 0,3 0 3674 0 0</inkml:trace>
  <inkml:trace contextRef="#ctx0" brushRef="#br0" timeOffset="500.138">966 178 10832 0 0,'0'0'317'0'0,"0"0"2"0"0,9 6-195 0 0,-4 2 428 0 0,1-1 0 0 0,-2 1 1 0 0,1 0-1 0 0,-1 0 1 0 0,0 1-1 0 0,-1-1 0 0 0,0 1 1 0 0,0 0-1 0 0,-1 0 0 0 0,0 0 1 0 0,0 0-1 0 0,-1 0 1 0 0,-1 0-1 0 0,1 1 0 0 0,-2 3-552 0 0,2 3 433 0 0,0-8-254 0 0,0-1-71 0 0,0 0 0 0 0,0 0 1 0 0,0 0-1 0 0,-1 0 0 0 0,-1 0 1 0 0,1 0-1 0 0,-1 0 0 0 0,0 0 0 0 0,-1 0 1 0 0,1 0-1 0 0,-2 0 0 0 0,1 0 0 0 0,-1 0 1 0 0,-1 2-109 0 0,4-8 7 0 0,-1-1 1 0 0,1 1-1 0 0,-1 0 1 0 0,1 0-1 0 0,-1 0 1 0 0,1-1-1 0 0,-1 1 1 0 0,1 0-1 0 0,-1-1 1 0 0,0 1-1 0 0,0-1 1 0 0,1 1-1 0 0,-1-1 1 0 0,0 1-1 0 0,0-1 1 0 0,0 1-1 0 0,1-1 1 0 0,-1 0-1 0 0,0 1 1 0 0,0-1-1 0 0,0 0 1 0 0,0 0-1 0 0,0 0 1 0 0,0 0-1 0 0,1 0 1 0 0,-1 0-1 0 0,0 0 1 0 0,0 0-1 0 0,0 0 1 0 0,0 0-1 0 0,0 0 1 0 0,0 0-1 0 0,0-1 1 0 0,0 1-1 0 0,1 0 1 0 0,-1-1-1 0 0,0 1 1 0 0,0-1-1 0 0,0 1 1 0 0,1-1-1 0 0,-1 1 1 0 0,0-1-1 0 0,1 1 1 0 0,-1-1-1 0 0,0 0 1 0 0,1 1-1 0 0,-1-1 1 0 0,1 0-1 0 0,-1 0 1 0 0,1 1-1 0 0,-1-1 1 0 0,1 0-1 0 0,-1 0 1 0 0,1 0-1 0 0,0 0 1 0 0,0 1-1 0 0,-1-1 1 0 0,1 0-1 0 0,0 0 1 0 0,0 0-1 0 0,0 0 1 0 0,0 0-1 0 0,0 0 1 0 0,0 0-1 0 0,0 0 1 0 0,0 1-1 0 0,1-1 1 0 0,-1 0-1 0 0,0 0 1 0 0,0 0-8 0 0,1-4-35 0 0,-1 0 0 0 0,1 0-1 0 0,0 0 1 0 0,0 1 0 0 0,0-1 0 0 0,1 0 0 0 0,0 1 0 0 0,0-1-1 0 0,0 1 1 0 0,0-1 0 0 0,1 1 0 0 0,-1 0 0 0 0,1 0 0 0 0,0 0-1 0 0,1 1 1 0 0,-1-1 0 0 0,0 1 0 0 0,1-1 0 0 0,0 1-1 0 0,0 0 1 0 0,0 1 0 0 0,0-1 0 0 0,0 1 0 0 0,1 0 0 0 0,-1 0-1 0 0,1 0 1 0 0,0 0 0 0 0,-1 1 0 0 0,1 0 0 0 0,0 0 0 0 0,0 0-1 0 0,0 0 1 0 0,-1 1 0 0 0,5 0 35 0 0,272 28 400 0 0,-278-27-381 0 0,0-1 0 0 0,-1 1 0 0 0,1-1 0 0 0,0 0 0 0 0,0 0 0 0 0,-1 0 0 0 0,1 0 0 0 0,0 0 0 0 0,-1 0 0 0 0,1-1 1 0 0,0 1-1 0 0,-1-1 0 0 0,1 0 0 0 0,0 0 0 0 0,-1 0 0 0 0,1 0 0 0 0,-1 0 0 0 0,0-1 0 0 0,1 1 0 0 0,-1-1 0 0 0,0 1 0 0 0,0-1 0 0 0,0 0 0 0 0,0 0 0 0 0,0 0 0 0 0,0 0 0 0 0,-1 0 0 0 0,1-1 0 0 0,-1 1 0 0 0,1 0 0 0 0,-1-1 0 0 0,0 1 1 0 0,0-1-1 0 0,0 1 0 0 0,0-1 0 0 0,0 0 0 0 0,-1 1 0 0 0,1-1 0 0 0,-1 0 0 0 0,0 1 0 0 0,0-1 0 0 0,0 0-19 0 0,0 0 10 0 0,0 0 0 0 0,-1 0 0 0 0,1 0 0 0 0,-1 0 0 0 0,0 0 0 0 0,0 0 0 0 0,0 0 0 0 0,-1 1 0 0 0,1-1 0 0 0,0 0 0 0 0,-1 1 0 0 0,0-1 0 0 0,0 1 0 0 0,0-1 0 0 0,0 1 0 0 0,0 0 0 0 0,0 0 0 0 0,0 0 0 0 0,-1 0 0 0 0,1 1 0 0 0,-1-1 0 0 0,1 0 0 0 0,-1 1 0 0 0,0 0 0 0 0,0 0 0 0 0,1 0 0 0 0,-1 0 0 0 0,0 0 0 0 0,0 0 0 0 0,-3 0-10 0 0,0 3 26 0 0,-1 0-1 0 0,1 0 1 0 0,0 0 0 0 0,0 1-1 0 0,0 0 1 0 0,0 0 0 0 0,0 0 0 0 0,0 1-1 0 0,1 0 1 0 0,0 0 0 0 0,-1 0-1 0 0,2 1 1 0 0,-1 0 0 0 0,0 0-1 0 0,1 0 1 0 0,0 0 0 0 0,0 1-1 0 0,1-1 1 0 0,0 1 0 0 0,-1 0 0 0 0,2 0-1 0 0,-1 1 1 0 0,1-1 0 0 0,0 0-1 0 0,0 1 1 0 0,1-1 0 0 0,0 1-1 0 0,0 0 1 0 0,1-1 0 0 0,-1 1-1 0 0,1 0 1 0 0,1-1 0 0 0,-1 1 0 0 0,1 0-1 0 0,1-1 1 0 0,-1 1 0 0 0,3 5-26 0 0,0-5-15 0 0,1 0 0 0 0,0 0 0 0 0,0-1 1 0 0,1 1-1 0 0,0-1 0 0 0,0-1 0 0 0,0 1 0 0 0,1-1 1 0 0,0 0-1 0 0,0 0 0 0 0,0-1 0 0 0,0 0 1 0 0,1 0-1 0 0,0-1 0 0 0,0 1 0 0 0,0-2 0 0 0,0 1 1 0 0,0-1-1 0 0,0-1 0 0 0,1 0 0 0 0,-1 0 1 0 0,1 0-1 0 0,-1-1 0 0 0,5 0 15 0 0,81-9-2965 0 0,-61 4 1483 0 0</inkml:trace>
  <inkml:trace contextRef="#ctx0" brushRef="#br0" timeOffset="820.716">2099 1 16296 0 0,'0'0'365'0'0,"-9"11"1045"0"0,5 1-1206 0 0,1-1 0 0 0,0 1 0 0 0,1 0 0 0 0,1 0 0 0 0,0 0 0 0 0,0 0 0 0 0,1 0 0 0 0,0 0 0 0 0,1 0-1 0 0,1-1 1 0 0,0 1 0 0 0,1 0 0 0 0,3 9-204 0 0,-3-4 332 0 0,49 140 1572 0 0,-12-44-2025 0 0,-43-102-2283 0 0,-2-5 970 0 0</inkml:trace>
  <inkml:trace contextRef="#ctx0" brushRef="#br0" timeOffset="1375.06">1874 280 18895 0 0,'0'0'556'0'0,"0"0"-8"0"0,7 0-332 0 0,106-12-216 0 0,-52 7-146 0 0,-27 4-51 0 0,-1-2 0 0 0,1-1 0 0 0,-1-1-1 0 0,0-3 1 0 0,0 0 0 0 0,27-12 197 0 0,-44 12-4622 0 0,0-4-1514 0 0</inkml:trace>
  <inkml:trace contextRef="#ctx0" brushRef="#br0" timeOffset="2036.35">2423 29 13328 0 0,'0'0'298'0'0,"0"0"46"0"0,0 0 24 0 0,0 0-38 0 0,-4 8-206 0 0,1-1 261 0 0,-1 1 1 0 0,1-1 0 0 0,1 1 0 0 0,-1 0-1 0 0,2 0 1 0 0,-1 0 0 0 0,1 0 0 0 0,0 0-1 0 0,0 5-385 0 0,-3 76 1880 0 0,14 116 1395 0 0,-7-164-2639 0 0,-3-41-622 0 0,1 0 0 0 0,-1 0 1 0 0,1 1-1 0 0,0-1 0 0 0,-1 0 1 0 0,1 0-1 0 0,-1 0 0 0 0,1 0 0 0 0,-1 0 1 0 0,1 0-1 0 0,0 0 0 0 0,-1 0 0 0 0,1 0 1 0 0,-1 0-1 0 0,1-1 0 0 0,-1 1 1 0 0,1 0-1 0 0,-1 0 0 0 0,1 0 0 0 0,-1-1 1 0 0,1 1-1 0 0,-1 0 0 0 0,1-1 0 0 0,-1 1 1 0 0,1 0-1 0 0,-1-1 0 0 0,1 1 1 0 0,-1-1-1 0 0,0 1 0 0 0,1-1 0 0 0,-1 1 1 0 0,0-1-1 0 0,1 1 0 0 0,-1-1 0 0 0,0 1 1 0 0,0-1-1 0 0,1 1 0 0 0,-1-1 1 0 0,0 1-1 0 0,0-1 0 0 0,0 1 0 0 0,0-1 1 0 0,0 0-1 0 0,0 1-14 0 0,2-5-33 0 0,0 0-1 0 0,0 0 1 0 0,0 0-1 0 0,1 0 1 0 0,0 1-1 0 0,0-1 1 0 0,0 1 0 0 0,0 0-1 0 0,1 0 1 0 0,-1 0-1 0 0,1 0 1 0 0,0 0 0 0 0,0 1-1 0 0,1 0 1 0 0,-1 0-1 0 0,1 0 1 0 0,0 0 0 0 0,-1 1-1 0 0,1 0 1 0 0,0 0-1 0 0,0 0 1 0 0,0 1 0 0 0,1-1-1 0 0,-1 1 1 0 0,0 0-1 0 0,1 1 1 0 0,-1 0 0 0 0,0-1-1 0 0,1 1 1 0 0,-1 1-1 0 0,0-1 1 0 0,1 1-1 0 0,-1 0 1 0 0,0 0 0 0 0,0 1-1 0 0,4 1 34 0 0,66 50-85 0 0,-64-43 85 0 0,1 0 1 0 0,0-1-1 0 0,0-1 1 0 0,1 0 0 0 0,0 0-1 0 0,1-2 1 0 0,0 0-1 0 0,-1 0 1 0 0,2-1-1 0 0,4 1 0 0 0,-9-5-301 0 0,0 0-1 0 0,-1 0 1 0 0,1-1-1 0 0,0 0 1 0 0,-1-1-1 0 0,1 0 1 0 0,0 0-1 0 0,-1-1 1 0 0,9-2 301 0 0,-7 0-689 0 0,-1 0 1 0 0,1-1-1 0 0,-1 0 0 0 0,0 0 1 0 0,0-1-1 0 0,-1 0 0 0 0,1-1 1 0 0,-1 0-1 0 0,-1 0 0 0 0,1-1 1 0 0,-1 0-1 0 0,-1-1 1 0 0,0 0-1 0 0,0 0 0 0 0,-1-1 1 0 0,0 1-1 0 0,0-1 0 0 0,-1 0 1 0 0,0-1-1 0 0,1-6 689 0 0,-2 5 66 0 0,8-33 1404 0 0,-12 43-1261 0 0,-1 0 0 0 0,1 0 0 0 0,0 0 0 0 0,0 1 0 0 0,-1-1 0 0 0,1 0 0 0 0,-1 0 0 0 0,1 0 0 0 0,-1 1 0 0 0,0-1 0 0 0,1 0 0 0 0,-1 1 0 0 0,0-1 0 0 0,0 1 0 0 0,-1-1 0 0 0,1 1 0 0 0,0-1 0 0 0,0 1 0 0 0,-1 0 0 0 0,1 0 0 0 0,0 0 0 0 0,-1-1 0 0 0,1 1 0 0 0,-1 0-209 0 0,-2-1 281 0 0,0 0 1 0 0,0 0-1 0 0,0 1 1 0 0,0-1-1 0 0,0 1 1 0 0,-1 0-1 0 0,1 0 1 0 0,0 0-1 0 0,-1 1 1 0 0,1-1-1 0 0,0 1 1 0 0,-1 0-1 0 0,1 0 1 0 0,0 1-1 0 0,-1 0 1 0 0,1-1-1 0 0,0 1 1 0 0,0 0-1 0 0,-1 1 1 0 0,1-1-1 0 0,0 1 1 0 0,0 0-1 0 0,0 0 1 0 0,1 0-1 0 0,-1 1 1 0 0,0-1-1 0 0,1 1 1 0 0,-3 2-282 0 0,-6 5 246 0 0,1 1 0 0 0,0 0 1 0 0,0 1-1 0 0,1 0 0 0 0,1 1 1 0 0,0 0-1 0 0,-3 6-246 0 0,9-15 40 0 0,-1 2 0 0 0,1-1 0 0 0,0 0 0 0 0,1 1 0 0 0,-1-1 0 0 0,1 1 0 0 0,0 0 0 0 0,0 0 0 0 0,1 0 0 0 0,0 0 0 0 0,0 0 0 0 0,0 0 0 0 0,1 0 0 0 0,0 3-40 0 0,9-1 80 0 0,-5-7-72 0 0,-1 0 0 0 0,1-1 0 0 0,0 0-1 0 0,0 0 1 0 0,0 0 0 0 0,0 0 0 0 0,0-1-1 0 0,-1 0 1 0 0,1 1 0 0 0,0-1 0 0 0,0-1-1 0 0,-1 1 1 0 0,1 0 0 0 0,-1-1 0 0 0,1 0 0 0 0,-1 0-1 0 0,0 0 1 0 0,1 0 0 0 0,-1 0 0 0 0,0-1-1 0 0,1-1-7 0 0,15-8-11 0 0,24-17-222 0 0,49-21-182 0 0,-91 49 411 0 0,1 0-1 0 0,-1 1 0 0 0,0-1 0 0 0,0 1 0 0 0,1-1 1 0 0,-1 1-1 0 0,1-1 0 0 0,-1 1 0 0 0,0 0 1 0 0,1 0-1 0 0,-1-1 0 0 0,1 1 0 0 0,-1 0 0 0 0,1 1 1 0 0,-1-1-1 0 0,1 0 0 0 0,-1 0 0 0 0,0 0 1 0 0,1 1-1 0 0,-1-1 0 0 0,1 1 0 0 0,-1-1 1 0 0,0 1-1 0 0,1 0 0 0 0,-1-1 0 0 0,0 1 0 0 0,0 0 1 0 0,0 0-1 0 0,0 0 0 0 0,1 0 0 0 0,-1 0 1 0 0,0 0-1 0 0,-1 0 0 0 0,1 0 0 0 0,0 0 1 0 0,0 1-1 0 0,0-1 0 0 0,0 0 5 0 0,11 38 312 0 0,17 27-171 0 0,-26-64-156 0 0,0 0-1 0 0,0-1 1 0 0,0 1-1 0 0,0-1 1 0 0,0 0-1 0 0,1 0 1 0 0,-1 0-1 0 0,0 0 1 0 0,1-1-1 0 0,-1 1 1 0 0,1-1-1 0 0,-1 0 1 0 0,1 0-1 0 0,-1 0 1 0 0,1 0-1 0 0,-1 0 1 0 0,1-1-1 0 0,-1 0 1 0 0,1 0-1 0 0,-1 0 1 0 0,0 0-1 0 0,0 0 1 0 0,1-1-1 0 0,-1 1 1 0 0,0-1-1 0 0,0 0 1 0 0,0 0-1 0 0,-1 0 1 0 0,3-2 15 0 0,35-45-1955 0 0,-15-17-402 0 0,-5 13 1885 0 0,-20 54 537 0 0,1-1 1 0 0,-1 0-1 0 0,0 0 1 0 0,0 0-1 0 0,0 0 0 0 0,0 1 1 0 0,0-1-1 0 0,1 0 1 0 0,-1 0-1 0 0,0 0 0 0 0,0 0 1 0 0,0 0-1 0 0,0 0 0 0 0,1 0 1 0 0,-1 1-1 0 0,0-1 1 0 0,0 0-1 0 0,0 0 0 0 0,1 0 1 0 0,-1 0-1 0 0,0 0 0 0 0,0 0 1 0 0,0 0-1 0 0,1 0 1 0 0,-1 0-1 0 0,0 0 0 0 0,0 0 1 0 0,1 0-1 0 0,-1 0 1 0 0,0 0-1 0 0,0-1 0 0 0,0 1 1 0 0,0 0-1 0 0,1 0 0 0 0,-1 0 1 0 0,0 0-1 0 0,0 0 1 0 0,0 0-66 0 0,2 22 499 0 0,4 102 1230 0 0,13-72-969 0 0,0-57-192 0 0,23-31-280 0 0,50-60-769 0 0,-91 94 478 0 0,1 0-1 0 0,-1 0 1 0 0,1 0 0 0 0,0 0 0 0 0,0 1 0 0 0,0-1-1 0 0,0 1 1 0 0,0-1 0 0 0,0 1 0 0 0,0-1-1 0 0,1 1 1 0 0,-1 0 0 0 0,0 0 0 0 0,1 0 0 0 0,-1 1-1 0 0,1-1 1 0 0,-1 1 0 0 0,1-1 0 0 0,-1 1-1 0 0,1 0 1 0 0,-1-1 0 0 0,1 1 0 0 0,-1 1 0 0 0,1-1-1 0 0,-1 0 1 0 0,1 1 0 0 0,-1-1 0 0 0,1 1-1 0 0,-1 0 1 0 0,1 0 0 0 0,-1 0 0 0 0,0 0 0 0 0,1 0-1 0 0,-1 0 1 0 0,0 1 0 0 0,0-1 0 0 0,0 1-1 0 0,0-1 1 0 0,0 1 0 0 0,0 0 0 0 0,-1 0 0 0 0,1 0-1 0 0,0 1 4 0 0,22 43 638 0 0,18 49 394 0 0,-20-56-1010 0 0,16 0-22 0 0,7-18-4465 0 0,-30-21-3325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38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0 288 15632 0 0,'3'-10'1571'0'0,"-3"6"-1368"0"0,0 4 169 0 0,0 0 99 0 0,17 7 1799 0 0,5 44-726 0 0,-20 57 256 0 0,-7-93-1681 0 0,4-13-47 0 0,1-2 8 0 0,0 0-7 0 0,0 0-1 0 0,0 0 0 0 0,7-7 216 0 0,-6 0-281 0 0,0 0-1 0 0,0-1 1 0 0,1 1 0 0 0,0 0-1 0 0,1 0 1 0 0,0 0-1 0 0,0 0 1 0 0,0 1 0 0 0,1-1-1 0 0,1-1-6 0 0,8-18-179 0 0,-10 18 136 0 0,1-1 0 0 0,0 1-1 0 0,0-1 1 0 0,1 1 0 0 0,0 1 0 0 0,0-1-1 0 0,1 1 1 0 0,0 0 0 0 0,0 0 0 0 0,1 0 0 0 0,0 1-1 0 0,0 0 1 0 0,0 0 0 0 0,1 1 0 0 0,0 0 0 0 0,0 0-1 0 0,0 1 1 0 0,1 0 0 0 0,-1 1 0 0 0,1 0-1 0 0,0 0 1 0 0,3 0 43 0 0,20 16-88 0 0,-27-10 110 0 0,-1 1 0 0 0,0 0 0 0 0,0 0 0 0 0,0 0 0 0 0,0 1-1 0 0,-1 0 1 0 0,1-1 0 0 0,-1 1 0 0 0,0 0 0 0 0,-1 0 0 0 0,1 1 0 0 0,-1-1 0 0 0,0 1-1 0 0,0-1 1 0 0,0 6-22 0 0,4 51 496 0 0,-24 2-69 0 0,17-63-358 0 0,-6 4 49 0 0,-5-3 180 0 0,11-4-287 0 0,1-1 1 0 0,-1 0-1 0 0,0 0 0 0 0,1 0 0 0 0,-1 0 0 0 0,1 0 0 0 0,0 1 0 0 0,0-1 1 0 0,0 0-1 0 0,1 0 0 0 0,-1 0 0 0 0,1 0 0 0 0,-1 0 0 0 0,1 0 0 0 0,0 1 1 0 0,0-1-1 0 0,0 0 0 0 0,1 1 0 0 0,-1-1 0 0 0,1 1 0 0 0,-1-1 0 0 0,1 1 1 0 0,0 0-1 0 0,0-1 0 0 0,0 1 0 0 0,0 0 0 0 0,0 0 0 0 0,1 0-11 0 0,12-17 8 0 0,-11 14-20 0 0,0 1 0 0 0,0-1 0 0 0,0 1 0 0 0,0 1 0 0 0,1-1 0 0 0,-1 1 0 0 0,1-1 0 0 0,0 1 0 0 0,0 0 0 0 0,0 1-1 0 0,1 0 1 0 0,-1-1 0 0 0,1 2 0 0 0,-1-1 0 0 0,1 1 0 0 0,0-1 0 0 0,-1 2 0 0 0,1-1 0 0 0,2 1 12 0 0,25 9-130 0 0,-28-5 113 0 0,45 58 265 0 0,-28 1-26 0 0,-21-60-247 0 0,-1 1 0 0 0,1-1 0 0 0,0 1 0 0 0,0 0 0 0 0,1-1 0 0 0,-1 0 0 0 0,1 1 0 0 0,-1-1 1 0 0,1 0-1 0 0,0 0 0 0 0,1 0 0 0 0,-1 0 0 0 0,0 0 0 0 0,1 0 0 0 0,0-1 0 0 0,-1 1 0 0 0,1-1 1 0 0,0 0-1 0 0,0 0 0 0 0,0 0 0 0 0,1 0 0 0 0,-1 0 0 0 0,0-1 0 0 0,1 1 0 0 0,-1-1 0 0 0,1 0 1 0 0,-1 0-1 0 0,1 0 0 0 0,0-1 0 0 0,-1 1 0 0 0,1-1 0 0 0,0 0 0 0 0,0 0 25 0 0,55-14-3841 0 0,-22 0-3115 0 0,-16 4 874 0 0</inkml:trace>
  <inkml:trace contextRef="#ctx0" brushRef="#br0" timeOffset="269.667">985 292 14600 0 0,'-8'-15'1457'0'0,"3"12"-1240"0"0,0 1 0 0 0,0 1 0 0 0,0-1 0 0 0,-1 1 0 0 0,1 0 0 0 0,-1 0 0 0 0,1 0 0 0 0,-1 1 0 0 0,1 0 0 0 0,-1 0 0 0 0,1 1 0 0 0,-1-1 0 0 0,1 1 0 0 0,-1 0 0 0 0,1 1 0 0 0,0-1 0 0 0,0 1 0 0 0,-1 0 0 0 0,1 0 0 0 0,-4 3-217 0 0,-1 0 151 0 0,1 1 0 0 0,0 0 1 0 0,0 0-1 0 0,1 1 1 0 0,0 0-1 0 0,0 1 0 0 0,0-1 1 0 0,1 2-1 0 0,0-1 1 0 0,1 1-1 0 0,0 0 0 0 0,0 0 1 0 0,1 0-1 0 0,0 1 1 0 0,0 0-1 0 0,1 0 0 0 0,1 0 1 0 0,0 1-1 0 0,0-1 1 0 0,1 1-1 0 0,0 0 0 0 0,1 6-151 0 0,1-14 8 0 0,0-1 0 0 0,1 1 1 0 0,-1 0-1 0 0,1 0 0 0 0,0-1 0 0 0,0 1 0 0 0,0-1 0 0 0,0 1 0 0 0,1-1 0 0 0,-1 1 0 0 0,1-1 0 0 0,-1 0 1 0 0,1 1-1 0 0,0-1 0 0 0,0 0 0 0 0,0 0 0 0 0,0 0 0 0 0,0-1 0 0 0,0 1 0 0 0,0 0 0 0 0,1-1 0 0 0,-1 1 0 0 0,1-1 1 0 0,-1 0-1 0 0,1 0 0 0 0,0 0 0 0 0,-1 0 0 0 0,3 0-8 0 0,6 1 28 0 0,0-1 1 0 0,0 0-1 0 0,0 0 1 0 0,1-1-1 0 0,-1-1 1 0 0,0 0-1 0 0,0 0 0 0 0,0-1 1 0 0,0-1-1 0 0,-1 1 1 0 0,1-2-1 0 0,0 0 1 0 0,-1 0-1 0 0,0-1 1 0 0,0 0-1 0 0,-1 0 0 0 0,1-1 1 0 0,4-5-29 0 0,-12 8 12 0 0,0-1 0 0 0,-1 0 1 0 0,1 0-1 0 0,-1 0 0 0 0,0 0 1 0 0,0 0-1 0 0,-1 0 0 0 0,1-1 0 0 0,-1 1 1 0 0,0 0-1 0 0,0 0 0 0 0,0 0 1 0 0,0-1-1 0 0,-1 1 0 0 0,0 0 0 0 0,0 0 1 0 0,0 0-1 0 0,0 0 0 0 0,0 0 1 0 0,-1 0-1 0 0,0 0 0 0 0,0 1 0 0 0,0-1 1 0 0,0 1-1 0 0,-1-1 0 0 0,1 1 1 0 0,-1 0-1 0 0,0 0 0 0 0,0 0 0 0 0,0 0 1 0 0,0 0-1 0 0,-1 1 0 0 0,-2-2-12 0 0,-31-29-784 0 0,35 27-115 0 0,1 0-5963 0 0,0 6-168 0 0</inkml:trace>
  <inkml:trace contextRef="#ctx0" brushRef="#br0" timeOffset="1660.669">1355 412 4952 0 0,'0'0'108'0'0,"0"0"17"0"0,0 0 11 0 0,0 0 10 0 0,0 0 12 0 0,0 0 9 0 0,0 0 1 0 0,0 0 42 0 0,0 0 181 0 0,0 0 80 0 0,0 0 10 0 0,0 0 10 0 0,0 0 17 0 0,0 0 4 0 0,0 0 0 0 0,0 0-6 0 0,0 0-20 0 0,0 0-6 0 0,0 0 0 0 0,0 0 2 0 0,0 0 12 0 0,0 0 2 0 0,0 0 0 0 0,0 0-14 0 0,0 0-54 0 0,0 0-20 0 0,0 0-6 0 0,0 0-9 0 0,0 0-28 0 0,0 0-11 0 0,0 0-3 0 0,0 0-1 0 0,0 0-13 0 0,0 0-8 0 0,0 0-1 0 0,0 0-5 0 0,0 0-23 0 0,0 0-11 0 0,0 0-1 0 0,0 0-9 0 0,0 0-39 0 0,-6-15 1329 0 0,2 13-1493 0 0,0 0 0 0 0,0 1 0 0 0,0-1 0 0 0,0 1 0 0 0,0 0 0 0 0,-1 1-1 0 0,1-1 1 0 0,0 1 0 0 0,-1-1 0 0 0,1 1 0 0 0,0 1 0 0 0,-1-1 0 0 0,1 1 0 0 0,0-1 0 0 0,0 1-1 0 0,0 0 1 0 0,-1 1 0 0 0,1-1 0 0 0,0 1 0 0 0,1 0 0 0 0,-1 0 0 0 0,0 0 0 0 0,0 0-1 0 0,1 1 1 0 0,-1-1 0 0 0,1 1 0 0 0,0 0 0 0 0,0 0 0 0 0,0 0 0 0 0,0 0 0 0 0,1 1-1 0 0,-1-1 1 0 0,-1 4-76 0 0,-31 67 374 0 0,33-67-364 0 0,1-4-4 0 0,0 0 1 0 0,0 0-1 0 0,0-1 0 0 0,1 1 1 0 0,-1 0-1 0 0,1 0 1 0 0,0 0-1 0 0,0 0 0 0 0,0 0 1 0 0,0-1-1 0 0,0 1 1 0 0,1 0-1 0 0,-1 0 0 0 0,1 0 1 0 0,-1 0-1 0 0,1-1 1 0 0,0 1-1 0 0,1 0 0 0 0,-1-1 1 0 0,0 1-1 0 0,1-1 1 0 0,-1 1-1 0 0,2 1-6 0 0,-1-2 13 0 0,0 0 0 0 0,0 0 0 0 0,1 0 0 0 0,-1 0 0 0 0,1 0 0 0 0,-1-1 0 0 0,1 1 0 0 0,0-1-1 0 0,0 0 1 0 0,-1 1 0 0 0,1-1 0 0 0,0-1 0 0 0,0 1 0 0 0,0 0 0 0 0,0-1 0 0 0,0 1 0 0 0,0-1 0 0 0,0 0 0 0 0,0 0 0 0 0,0 0 0 0 0,0 0 0 0 0,0-1 0 0 0,0 1 0 0 0,2-2-13 0 0,7 1 57 0 0,2-2 2 0 0,1 0 1 0 0,-1-1-1 0 0,0-1 1 0 0,0 0-1 0 0,-1-1 1 0 0,1 0-1 0 0,-1-2 1 0 0,-1 1-1 0 0,1-1 1 0 0,-1-1-1 0 0,-1 0 1 0 0,0-1-1 0 0,6-6-59 0 0,-3 0 35 0 0,0-1 0 0 0,-1-1 0 0 0,-1 0 0 0 0,-1-1 0 0 0,0 0 0 0 0,-2-1 0 0 0,0 0-1 0 0,-1-1 1 0 0,-1 1 0 0 0,-1-1 0 0 0,0-3-35 0 0,0 6-8 0 0,0 0 0 0 0,-2 0 0 0 0,0-1 0 0 0,-1 0 0 0 0,0 0 0 0 0,-2 0 0 0 0,0 0 0 0 0,-1 0 0 0 0,-2-11 8 0 0,-1 12 7 0 0,-14-36 77 0 0,16 53-80 0 0,-1 1 0 0 0,1-1 1 0 0,-1 1-1 0 0,1 0 0 0 0,-1 0 1 0 0,1-1-1 0 0,-1 1 0 0 0,1 0 0 0 0,-1 0 1 0 0,1 1-1 0 0,-1-1 0 0 0,1 0 1 0 0,-1 0-1 0 0,1 1 0 0 0,-1-1 0 0 0,1 1 1 0 0,0-1-1 0 0,-1 1 0 0 0,1 0 1 0 0,0-1-1 0 0,-1 1 0 0 0,1 0 0 0 0,0 0 1 0 0,0 0-1 0 0,0 0 0 0 0,0 0 1 0 0,0 0-1 0 0,0 0 0 0 0,0 1 0 0 0,0-1 1 0 0,0 0-1 0 0,1 0 0 0 0,-1 1 1 0 0,0-1-1 0 0,1 0 0 0 0,-1 1 0 0 0,1-1 1 0 0,-1 1-5 0 0,-4 5-11 0 0,-3 7-4 0 0,0 0 1 0 0,1 1-1 0 0,0 0 1 0 0,1 0-1 0 0,1 1 1 0 0,0 0 0 0 0,2 0-1 0 0,-1 0 1 0 0,0 14 14 0 0,4-27-1 0 0,-3 10 1 0 0,0 1 0 0 0,0-1 0 0 0,2 1 0 0 0,0 0 0 0 0,0 0 0 0 0,1 0 0 0 0,1 0 0 0 0,1 0 0 0 0,-1-1 0 0 0,2 1 0 0 0,0-1 0 0 0,1 1 0 0 0,0-1 0 0 0,1 0 0 0 0,1 0 0 0 0,0-1 0 0 0,0 1 0 0 0,1-1 0 0 0,1-1 0 0 0,5 7 0 0 0,-9-14 13 0 0,1-1-1 0 0,0 1 0 0 0,0-1 1 0 0,0 0-1 0 0,0-1 1 0 0,1 1-1 0 0,-1-1 1 0 0,1 0-1 0 0,-1 0 0 0 0,1-1 1 0 0,0 0-1 0 0,0 0 1 0 0,0 0-1 0 0,0 0 0 0 0,-1-1 1 0 0,1 0-1 0 0,0 0 1 0 0,0-1-1 0 0,0 0 1 0 0,0 0-1 0 0,0 0 0 0 0,-1-1 1 0 0,1 0-1 0 0,-1 0 1 0 0,2-1-13 0 0,5-2 1 0 0,-1 0 0 0 0,0-1 1 0 0,0-1-1 0 0,0 0 0 0 0,-1 0 1 0 0,1-1-1 0 0,-2 0 0 0 0,1-1 1 0 0,-2 0-1 0 0,1-1 1 0 0,1-2-2 0 0,24-61-123 0 0,-34 64 112 0 0,-4 2 11 0 0,2 8-4 0 0,-1-1-1 0 0,0 0 1 0 0,1 1-1 0 0,-1 0 1 0 0,0-1-1 0 0,1 1 1 0 0,-1 0-1 0 0,1 0 1 0 0,-1 1-1 0 0,1-1 1 0 0,0 0-1 0 0,0 1 1 0 0,-1 0-1 0 0,1-1 1 0 0,0 1-1 0 0,0 0 0 0 0,0 0 1 0 0,1 0-1 0 0,-1 0 1 0 0,0 0-1 0 0,1 1 1 0 0,0-1-1 0 0,-1 0 1 0 0,1 1-1 0 0,0-1 1 0 0,-1 3 4 0 0,0 1 14 0 0,0 0 1 0 0,0 0-1 0 0,1-1 0 0 0,-1 1 1 0 0,1 1-1 0 0,1-1 0 0 0,-1 0 1 0 0,1 0-1 0 0,0 0 0 0 0,0 0 1 0 0,1 0-1 0 0,0 0 0 0 0,0 0 1 0 0,0 0-1 0 0,1 0 1 0 0,0 0-1 0 0,0 0 0 0 0,1-1 1 0 0,-1 1-1 0 0,1-1 0 0 0,0 0 1 0 0,1 0-1 0 0,-1 0 0 0 0,1 0 1 0 0,0 0-1 0 0,0-1 0 0 0,0 1 1 0 0,1-1-1 0 0,0 0 1 0 0,3 2-15 0 0,7 2 82 0 0,0-1 0 0 0,0 0 0 0 0,0-1 0 0 0,1 0 1 0 0,0-1-1 0 0,0-1 0 0 0,1-1 0 0 0,-1 0 1 0 0,1-1-1 0 0,0-1 0 0 0,5 0-82 0 0,66 0-2480 0 0,-78-1 1941 0 0,12 0-8227 0 0</inkml:trace>
  <inkml:trace contextRef="#ctx0" brushRef="#br0" timeOffset="5323.831">2498 417 8592 0 0,'0'0'250'0'0,"-2"-5"97"0"0,1 2-195 0 0,0 0-1 0 0,0 0 1 0 0,0 1 0 0 0,-1-1-1 0 0,1 1 1 0 0,-1-1 0 0 0,0 1-1 0 0,1-1 1 0 0,-1 1 0 0 0,0 0-1 0 0,-1 0 1 0 0,1 0 0 0 0,0 0-1 0 0,0 0 1 0 0,-1 0 0 0 0,1 1-1 0 0,-1-1 1 0 0,0 1 0 0 0,1 0-1 0 0,-2-1-151 0 0,-8-5 1311 0 0,4 4-890 0 0,-1 0 0 0 0,1 0 0 0 0,-1 0 0 0 0,0 1 0 0 0,0 1 0 0 0,1-1 1 0 0,-1 1-1 0 0,0 1 0 0 0,0 0 0 0 0,0 0 0 0 0,0 1 0 0 0,0 0 0 0 0,0 0 0 0 0,0 1 0 0 0,-7 2-421 0 0,11-3 150 0 0,2 0-116 0 0,0-1-1 0 0,-1 1 1 0 0,1 0 0 0 0,0 0-1 0 0,-1 0 1 0 0,1 1-1 0 0,0-1 1 0 0,0 1-1 0 0,0 0 1 0 0,0 0-1 0 0,1 0 1 0 0,-1 0-1 0 0,0 0 1 0 0,1 0-1 0 0,0 1 1 0 0,-1-1-1 0 0,1 1 1 0 0,0 0 0 0 0,0-1-1 0 0,0 1 1 0 0,1 0-1 0 0,-1 0 1 0 0,1 1-1 0 0,-1-1 1 0 0,1 0-1 0 0,0 0 1 0 0,1 1-1 0 0,-1-1 1 0 0,0 0-1 0 0,1 1 1 0 0,0-1-1 0 0,0 1 1 0 0,0-1-1 0 0,0 0 1 0 0,0 1 0 0 0,1-1-1 0 0,-1 1 1 0 0,1-1-1 0 0,0 0 1 0 0,0 1-34 0 0,34 56 298 0 0,-13-31 142 0 0,-22-28-309 0 0,0 13 314 0 0,-2-12-402 0 0,0 0-1 0 0,1 0 1 0 0,-1 1-1 0 0,-1-1 1 0 0,1-1-1 0 0,0 1 1 0 0,0 0-1 0 0,-1 0 1 0 0,1-1-1 0 0,-1 0 1 0 0,1 1 0 0 0,-1-1-1 0 0,1 0 1 0 0,-1 0-1 0 0,0 0 1 0 0,0-1-1 0 0,0 1 1 0 0,-1 0-43 0 0,-114 9-417 0 0,39-14-3206 0 0,42 1-3518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48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54 144 13360 0 0,'0'0'298'0'0,"0"0"46"0"0,0 0 24 0 0,0 0-38 0 0,0 0-208 0 0,0 0-56 0 0,0 0 35 0 0,0 0 158 0 0,0 0 70 0 0,0 0 14 0 0,13 9 816 0 0,-7-8-977 0 0,0 0-1 0 0,1 0 1 0 0,-1-1-1 0 0,1 0 1 0 0,-1 0-1 0 0,1 0 1 0 0,-1-1-1 0 0,0 0 1 0 0,1 0-1 0 0,-1-1 1 0 0,0 0-1 0 0,4-1-181 0 0,9-2 374 0 0,-6 3-269 0 0,0-1 0 0 0,0-1-1 0 0,0 0 1 0 0,0 0-1 0 0,-1-1 1 0 0,0-1-1 0 0,0 0 1 0 0,0-1 0 0 0,-1 0-1 0 0,0-1 1 0 0,0 0-1 0 0,-1-1 1 0 0,0 0-1 0 0,0-1-104 0 0,-9 9 17 0 0,0 1 0 0 0,0-1 0 0 0,0 0 0 0 0,-1 1 0 0 0,1-1 0 0 0,0 0 0 0 0,0 0 0 0 0,-1 0 1 0 0,1 0-1 0 0,0 1 0 0 0,-1-1 0 0 0,1 0 0 0 0,-1 0 0 0 0,1 0 0 0 0,-1-1 0 0 0,1 1 0 0 0,-1 0 0 0 0,0 0 0 0 0,0 0 0 0 0,1 0 0 0 0,-1 0 0 0 0,0 0 0 0 0,0 0 0 0 0,0 0 0 0 0,0-1 0 0 0,0 1 0 0 0,0 0 0 0 0,-1 0 0 0 0,1 0 0 0 0,0 0 0 0 0,-1 0 0 0 0,1 0 0 0 0,0 0 0 0 0,-1 0 0 0 0,1 0 0 0 0,-1 0 0 0 0,0 0 0 0 0,1 0 0 0 0,-1 0 0 0 0,0 0 0 0 0,0 0 0 0 0,1 1 0 0 0,-1-1 0 0 0,0 0 0 0 0,0 0 0 0 0,0 1 0 0 0,0-1 0 0 0,0 1 0 0 0,0-1 0 0 0,0 1 0 0 0,0-1 0 0 0,0 1 0 0 0,0 0 0 0 0,0-1 0 0 0,-1 1-17 0 0,-9-1 56 0 0,1 1-1 0 0,0 1 0 0 0,-1 0 1 0 0,1 0-1 0 0,0 1 0 0 0,0 0 0 0 0,0 1 1 0 0,0 0-1 0 0,0 1 0 0 0,0 0 1 0 0,1 0-1 0 0,0 1 0 0 0,0 0 0 0 0,0 1 1 0 0,-6 4-56 0 0,4-3 18 0 0,-3 2 34 0 0,0 0 0 0 0,1 1-1 0 0,0 0 1 0 0,1 1-1 0 0,0 1 1 0 0,0 0 0 0 0,2 0-1 0 0,-1 1 1 0 0,1 1 0 0 0,1 0-1 0 0,-4 8-51 0 0,11-19 13 0 0,-1 1 1 0 0,1 0-1 0 0,0 0 0 0 0,0 0 0 0 0,0 0 0 0 0,0 0 0 0 0,1 0 1 0 0,0 0-1 0 0,0 0 0 0 0,0 1 0 0 0,0-1 0 0 0,0 1 0 0 0,1-1 0 0 0,0 0 1 0 0,0 1-1 0 0,0-1 0 0 0,1 1 0 0 0,-1-1 0 0 0,1 0 0 0 0,0 0 0 0 0,0 1 1 0 0,1-1-1 0 0,-1 0 0 0 0,1 0 0 0 0,0 0 0 0 0,0 0 0 0 0,0 0 1 0 0,1-1-1 0 0,-1 1 0 0 0,1-1 0 0 0,0 1 0 0 0,0-1 0 0 0,0 0 0 0 0,1 0 1 0 0,-1 0-1 0 0,1-1 0 0 0,0 1-13 0 0,2-1 27 0 0,-1-1 0 0 0,1 1 0 0 0,0-1 1 0 0,0-1-1 0 0,0 1 0 0 0,0-1 0 0 0,0 0 0 0 0,0 0 0 0 0,0-1 0 0 0,0 0 1 0 0,0 0-1 0 0,0 0 0 0 0,-1-1 0 0 0,1 0 0 0 0,0 0-27 0 0,16-4 34 0 0,-6 1-196 0 0,0-2 0 0 0,0 0 0 0 0,-1-1 0 0 0,0 0 0 0 0,0-2 0 0 0,-1 1 0 0 0,-1-2 0 0 0,1 0 0 0 0,-2 0 0 0 0,4-5 162 0 0,101-101-3809 0 0,-117 117 3806 0 0,0 0 0 0 0,1-1 0 0 0,-1 1 0 0 0,0 0 0 0 0,1 0 0 0 0,-1-1 0 0 0,0 1 0 0 0,1 0 0 0 0,-1 0 0 0 0,1-1 0 0 0,-1 1 0 0 0,0 0-1 0 0,1 0 1 0 0,-1 0 0 0 0,1 0 0 0 0,-1 0 0 0 0,1-1 0 0 0,-1 1 0 0 0,1 0 0 0 0,-1 0 0 0 0,0 0 0 0 0,1 0 0 0 0,-1 0 0 0 0,1 1 0 0 0,-1-1 0 0 0,1 0 0 0 0,-1 0 0 0 0,0 0 0 0 0,1 0 0 0 0,-1 0 0 0 0,1 1 0 0 0,-1-1-1 0 0,0 0 1 0 0,1 0 0 0 0,-1 0 0 0 0,1 1 0 0 0,-1-1 0 0 0,0 0 0 0 0,1 1 0 0 0,-1-1 0 0 0,0 0 0 0 0,0 1 0 0 0,1-1 0 0 0,-1 0 0 0 0,0 1 0 0 0,0-1 0 0 0,0 1 0 0 0,1-1 0 0 0,-1 1 0 0 0,0-1 0 0 0,0 0 0 0 0,0 1 0 0 0,0-1-1 0 0,0 1 1 0 0,0-1 0 0 0,0 1 3 0 0,4 32 797 0 0,-3-27-642 0 0,-1 262 2941 0 0,3-252-2908 0 0,-2-15-112 0 0,-1-1-4 0 0,0 0 0 0 0,0 0 7 0 0,0 0 28 0 0,6-3 131 0 0,-2-1-176 0 0,0 0 0 0 0,-1-1 0 0 0,1 0 0 0 0,-1 0-1 0 0,0 0 1 0 0,0 0 0 0 0,0 0 0 0 0,-1 0 0 0 0,0-1 0 0 0,0 1-1 0 0,0-1 1 0 0,0-4-62 0 0,5-10 58 0 0,54-118-42 0 0,-42 121-16 0 0,-6 16 0 0 0,-9 1 0 0 0,0 1 0 0 0,-1-1 0 0 0,1 1 0 0 0,0 0 0 0 0,0 0 0 0 0,-1 0 0 0 0,1 1 0 0 0,-1-1 0 0 0,1 1 0 0 0,-1 0 0 0 0,0 0 0 0 0,0 0 0 0 0,0 0 0 0 0,0 1 0 0 0,2 2 0 0 0,27 15 0 0 0,-23-16 0 0 0,0-1 0 0 0,1 1 0 0 0,0-1 0 0 0,0-1 0 0 0,0 0 0 0 0,0 0 0 0 0,0-1 0 0 0,0 0 0 0 0,0-1 0 0 0,1 0 0 0 0,-1 0 0 0 0,0-1 0 0 0,0-1 0 0 0,0 0 0 0 0,5-1 0 0 0,-9-1 4 0 0,0 1-1 0 0,0-1 0 0 0,0-1 1 0 0,0 1-1 0 0,0-1 0 0 0,-1 0 1 0 0,0 0-1 0 0,0 0 1 0 0,0-1-1 0 0,-1 1 0 0 0,0-1 1 0 0,0-1-1 0 0,0 1 0 0 0,-1 0 1 0 0,0-1-1 0 0,0 0 1 0 0,-1 1-1 0 0,1-1 0 0 0,0-6-3 0 0,-3 12 0 0 0,1-1 0 0 0,-1 1 0 0 0,1 0 0 0 0,-1-1 0 0 0,0 1 0 0 0,0-1 0 0 0,0 1 0 0 0,0 0 0 0 0,0-1 0 0 0,0 1 0 0 0,0-1 0 0 0,0 1 0 0 0,0 0 0 0 0,0-1 0 0 0,-1 1 0 0 0,1-1 0 0 0,-1 1 0 0 0,1 0 0 0 0,-1 0 0 0 0,0-1 0 0 0,1 1 0 0 0,-1 0 0 0 0,0 0 0 0 0,0 0 0 0 0,0-1 0 0 0,0 1 0 0 0,0 0 0 0 0,0 0 0 0 0,0 1 0 0 0,0-1 0 0 0,0 0 0 0 0,0 0 0 0 0,0 0 0 0 0,-1 1 0 0 0,1-1 0 0 0,0 1 0 0 0,-1-1 0 0 0,1 1 0 0 0,0-1 0 0 0,-1 1 0 0 0,1 0 0 0 0,-1 0 0 0 0,1-1 0 0 0,0 1 0 0 0,-1 0 0 0 0,1 0 0 0 0,-1 1 0 0 0,1-1 0 0 0,-1 0 0 0 0,-6 6 0 0 0,0-1-1 0 0,1 1 1 0 0,-1 1 0 0 0,2 0-1 0 0,-1 0 1 0 0,1 0-1 0 0,0 0 1 0 0,0 1-1 0 0,1 0 1 0 0,0 0 0 0 0,1 1-1 0 0,0 0 1 0 0,0-1-1 0 0,0 1 1 0 0,1 0 0 0 0,1 1-1 0 0,0-1 1 0 0,0 0-1 0 0,1 1 1 0 0,-1-3 0 0 0,0 0 0 0 0,1 1 0 0 0,0-1 0 0 0,0 0 0 0 0,1 1 0 0 0,0-1 0 0 0,0 1 0 0 0,1-1 0 0 0,0 0 0 0 0,0 1 0 0 0,1-1 0 0 0,0 0 0 0 0,0 0 0 0 0,1 0 0 0 0,0 0 0 0 0,0 0 0 0 0,0-1 0 0 0,1 1 0 0 0,3 3 0 0 0,-5-8 3 0 0,1 0-1 0 0,-1 0 1 0 0,1 0 0 0 0,-1 0-1 0 0,1 0 1 0 0,0-1-1 0 0,-1 1 1 0 0,1-1-1 0 0,0 0 1 0 0,0 0-1 0 0,0 0 1 0 0,0 0 0 0 0,0 0-1 0 0,0-1 1 0 0,1 0-1 0 0,-1 1 1 0 0,0-1-1 0 0,0 0 1 0 0,0 0 0 0 0,0-1-1 0 0,0 1 1 0 0,0-1-1 0 0,0 1 1 0 0,1-1-1 0 0,-1 0 1 0 0,-1 0 0 0 0,1-1-1 0 0,1 1-2 0 0,78-50 177 0 0,-75 46-202 0 0,205-175-156 0 0,-183 152 170 0 0,-24 25-2 0 0,3 20-280 0 0,-20 124 431 0 0,8-42-126 0 0,4-98-5 0 0,1-1-1 0 0,-1 0 0 0 0,1 0 0 0 0,-1 1 1 0 0,1-1-1 0 0,-1 0 0 0 0,1 0 1 0 0,-1 0-1 0 0,1 0 0 0 0,-1 1 1 0 0,1-1-1 0 0,-1 0 0 0 0,1 0 0 0 0,-1 0 1 0 0,1 0-1 0 0,-1 0 0 0 0,1 0 1 0 0,-1 0-1 0 0,1 0 0 0 0,-1-1 0 0 0,1 1 1 0 0,-1 0-1 0 0,1 0 0 0 0,-1 0 1 0 0,1 0-1 0 0,-1-1 0 0 0,1 1 1 0 0,-1 0-1 0 0,0-1 0 0 0,1 1 0 0 0,-1 0 1 0 0,1-1-1 0 0,-1 1 0 0 0,0 0 1 0 0,1-1-1 0 0,-1 1 0 0 0,0-1 1 0 0,1 1-1 0 0,-1 0 0 0 0,0-1-6 0 0,0 1 2 0 0,55-85 340 0 0,-47 72-342 0 0,1 0 0 0 0,0 0 0 0 0,1 1 0 0 0,1 0 0 0 0,0 1 0 0 0,0 0 0 0 0,1 1 0 0 0,2-1 0 0 0,-13 11-3 0 0,0 0-1 0 0,0-1 1 0 0,0 1 0 0 0,0 0-1 0 0,0-1 1 0 0,1 1-1 0 0,-1 0 1 0 0,0 0 0 0 0,0 0-1 0 0,0 0 1 0 0,0 0-1 0 0,1 0 1 0 0,-1 0 0 0 0,0 0-1 0 0,0 1 1 0 0,0-1-1 0 0,0 0 1 0 0,0 1 0 0 0,0-1-1 0 0,0 1 1 0 0,0-1-1 0 0,0 1 1 0 0,0 0 0 0 0,0-1-1 0 0,0 1 1 0 0,0 0-1 0 0,0 0 1 0 0,0-1 0 0 0,-1 1-1 0 0,1 0 1 0 0,0 0-1 0 0,0 0 1 0 0,-1 0 0 0 0,1 0-1 0 0,-1 0 1 0 0,1 0-1 0 0,-1 0 1 0 0,1 0 0 0 0,-1 1 3 0 0,1 0-4 0 0,40 108 236 0 0,-9-9 491 0 0,-28-95-694 0 0,-2 0 51 0 0,-4-1 14 0 0,2-4-12 0 0,0-1-59 0 0,0 0-242 0 0,0 0-107 0 0,0 0-24 0 0,0 0-168 0 0,8-1-2234 0 0,-4-2 1158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49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17423 0 0,'0'0'396'0'0,"0"0"52"0"0,0 0 30 0 0,0 0-57 0 0,0 0-184 0 0,0 0 254 0 0,12 9 1429 0 0,-10-5-1773 0 0,1 1 1 0 0,-1-1-1 0 0,1 1 1 0 0,-1 0-1 0 0,0 0 1 0 0,-1 0-1 0 0,0 0 0 0 0,1 1 1 0 0,-2-1-1 0 0,1 0 1 0 0,0 0-1 0 0,-1 1 1 0 0,0-1-1 0 0,-1 0 0 0 0,1 1 1 0 0,-1-1-1 0 0,0 0 1 0 0,0 3-148 0 0,0-6 25 0 0,-4 94 236 0 0,14-7-432 0 0,-9-88-81 0 0,0-1-588 0 0,0 0-257 0 0,0 0-828 0 0,2-1-3275 0 0,6-4-1397 0 0</inkml:trace>
  <inkml:trace contextRef="#ctx0" brushRef="#br0" timeOffset="323.241">61 49 12896 0 0,'1'-4'45'0'0,"-6"-30"1314"0"0,0 23 2651 0 0,8 16-2721 0 0,17 40-1670 0 0,-9-27-4972 0 0,-5-4-608 0 0</inkml:trace>
  <inkml:trace contextRef="#ctx0" brushRef="#br0" timeOffset="756.873">286 178 14544 0 0,'-9'9'1100'0'0,"-54"97"3526"0"0,62-105-4285 0 0,1-1-42 0 0,0 0-10 0 0,0 0-7 0 0,0 0-30 0 0,0 0-18 0 0,0 0-2 0 0,0 0-9 0 0,0 0-40 0 0,27-56 299 0 0,-20 47-476 0 0,0 0-1 0 0,1 0 0 0 0,1 1 1 0 0,-1 0-1 0 0,1 1 0 0 0,1 0 1 0 0,-1 0-1 0 0,1 1 0 0 0,1 0 1 0 0,4-2-6 0 0,-8 4 4 0 0,1 0 1 0 0,-1 1 0 0 0,1 0 0 0 0,0 0 0 0 0,-1 1 0 0 0,1 0 0 0 0,0 0 0 0 0,0 1-1 0 0,1 0 1 0 0,-1 0 0 0 0,0 1 0 0 0,0 0 0 0 0,0 1 0 0 0,0-1 0 0 0,1 2-1 0 0,-1-1 1 0 0,0 1-5 0 0,-4 1 16 0 0,0 0 0 0 0,0 0-1 0 0,0 0 1 0 0,0 0-1 0 0,-1 1 1 0 0,1 0 0 0 0,-1 0-1 0 0,0 0 1 0 0,0 0-1 0 0,0 0 1 0 0,-1 0 0 0 0,1 1-1 0 0,-1-1 1 0 0,0 1 0 0 0,-1 0-1 0 0,1 0 1 0 0,-1 0-1 0 0,0-1 1 0 0,0 1 0 0 0,0 1-16 0 0,4 11 34 0 0,21 129-586 0 0,-17-120-2381 0 0,-3-13-4408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9:19.7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485 294 12208 0 0,'-7'-1'586'0'0,"-46"-18"164"0"0,-8 14-510 0 0,-8 17 216 0 0,55-8-178 0 0,0 1 0 0 0,1 1 0 0 0,-1 1 0 0 0,1 0 0 0 0,1 0 0 0 0,-1 1 0 0 0,1 1 0 0 0,-10 9-278 0 0,15-10 149 0 0,2-4-45 0 0,-1 0-1 0 0,1 1 0 0 0,1 0 0 0 0,-1 0 1 0 0,1 1-1 0 0,0-1 0 0 0,0 1 0 0 0,0 0 0 0 0,1 0 1 0 0,0 0-1 0 0,0 0 0 0 0,0 1 0 0 0,1-1 0 0 0,0 1 1 0 0,1 0-1 0 0,-1 3-103 0 0,-7 40 78 0 0,30 49-112 0 0,-18-90 48 0 0,20 18 50 0 0,-20-26-45 0 0,0 0-1 0 0,0-1 0 0 0,0 0 1 0 0,1 1-1 0 0,-1-1 0 0 0,0 0 1 0 0,0-1-1 0 0,0 1 0 0 0,0 0 1 0 0,0-1-1 0 0,0 0 0 0 0,0 0 1 0 0,0 0-1 0 0,-1 0 0 0 0,1 0 0 0 0,0 0 1 0 0,0-1-1 0 0,-1 1 0 0 0,1-1 1 0 0,-1 0-1 0 0,1 0 0 0 0,-1 0 1 0 0,0 0-1 0 0,0 0 0 0 0,0 0 1 0 0,0-1-1 0 0,0 1 0 0 0,0-1 1 0 0,-1 0-1 0 0,1 1 0 0 0,-1-1 0 0 0,0 0 1 0 0,1 0-1 0 0,-1 0-18 0 0,27-65 216 0 0,-15-11-120 0 0,2 19 304 0 0,-14 58-307 0 0,-1 2 3 0 0,0 0 0 0 0,19 23 0 0 0,15 90-96 0 0,-17-43 0 0 0,-12-53 20 0 0,-1 1-1 0 0,-1-1 0 0 0,0 1 0 0 0,-2 0 0 0 0,0-1 1 0 0,0 1-1 0 0,-2 0 0 0 0,0 0 0 0 0,-2-1 0 0 0,-1 9-19 0 0,1-16 25 0 0,0 0 0 0 0,-1-1 0 0 0,0 1 0 0 0,-1-1 0 0 0,0 0 0 0 0,0 0 0 0 0,-1-1 0 0 0,0 0 0 0 0,-1 0 0 0 0,1 0 0 0 0,-2 0 0 0 0,1-1 0 0 0,-1-1 0 0 0,0 1 0 0 0,0-1 0 0 0,-1-1 0 0 0,0 1 0 0 0,0-1 0 0 0,-8 3-25 0 0,-36 7 153 0 0,42-14-127 0 0,1 0-1 0 0,-1-1 0 0 0,1 0 0 0 0,-1-1 1 0 0,1 0-1 0 0,-1-1 0 0 0,1 0 1 0 0,0 0-1 0 0,-1-1 0 0 0,1-1 0 0 0,1 1 1 0 0,-6-4-26 0 0,5 3 50 0 0,9 4-44 0 0,-1-1 0 0 0,1 1 1 0 0,0-1-1 0 0,0 0 0 0 0,0 0 1 0 0,-1 1-1 0 0,1-1 1 0 0,0 0-1 0 0,0 0 0 0 0,0 0 1 0 0,0 0-1 0 0,0 0 0 0 0,1-1 1 0 0,-1 1-1 0 0,0 0 0 0 0,0 0 1 0 0,1-1-1 0 0,-1 1 0 0 0,1 0 1 0 0,-1-1-1 0 0,1 1 1 0 0,0 0-1 0 0,-1-1 0 0 0,1 1 1 0 0,0-1-1 0 0,0 1 0 0 0,0 0 1 0 0,0-1-1 0 0,0 1 0 0 0,0-1 1 0 0,0 1-1 0 0,1 0 0 0 0,-1-1 1 0 0,0 1-1 0 0,1-1 0 0 0,-1 1 1 0 0,1 0-1 0 0,0-1-6 0 0,29-47-273 0 0,71-41-2746 0 0,-72 65 238 0 0,-13 13-2920 0 0</inkml:trace>
  <inkml:trace contextRef="#ctx0" brushRef="#br0" timeOffset="578.481">600 322 12728 0 0,'1'-4'-132'0'0,"-12"-19"1656"0"0,8 22-1422 0 0,1 1 0 0 0,0-1-1 0 0,-1 1 1 0 0,1 0 0 0 0,0 0 0 0 0,-1 0 0 0 0,1 0 0 0 0,0 0 0 0 0,-1 1 0 0 0,1-1 0 0 0,0 1 0 0 0,-1 0 0 0 0,1-1 0 0 0,0 1 0 0 0,0 0 0 0 0,0 0 0 0 0,0 0 0 0 0,0 1 0 0 0,0-1 0 0 0,0 0 0 0 0,0 1 0 0 0,0 0 0 0 0,0-1 0 0 0,1 1 0 0 0,-1 0 0 0 0,1 0 0 0 0,-1-1 0 0 0,0 3-102 0 0,-1-1 72 0 0,-3 5 86 0 0,0 1 0 0 0,0-1-1 0 0,0 1 1 0 0,1 1-1 0 0,1-1 1 0 0,0 1 0 0 0,0-1-1 0 0,1 1 1 0 0,0 1-1 0 0,-1 7-157 0 0,1-5 64 0 0,-18 77 368 0 0,21-85-397 0 0,-1-1 0 0 0,1 0 0 0 0,0 0 0 0 0,0 0 0 0 0,0 0 0 0 0,1 0 0 0 0,0 0 0 0 0,0 0 0 0 0,0 0 0 0 0,0 0 0 0 0,0 0 0 0 0,1 0 0 0 0,-1 0 0 0 0,1-1 0 0 0,0 1 0 0 0,0-1 0 0 0,1 2-35 0 0,1-2-13 0 0,-3-2 29 0 0,-1-1 0 0 0,1 1 1 0 0,-1-1-1 0 0,1 1 0 0 0,-1-1 0 0 0,1 1 0 0 0,-1-1 0 0 0,1 1 0 0 0,-1-1 0 0 0,1 0 0 0 0,-1 1 0 0 0,1-1 0 0 0,0 0 0 0 0,-1 1 0 0 0,1-1 0 0 0,0 0 0 0 0,-1 0 0 0 0,1 0 0 0 0,0 0 0 0 0,-1 0 0 0 0,1 0 0 0 0,0 0 0 0 0,-1 0 1 0 0,1 0-1 0 0,0 0 0 0 0,0 0 0 0 0,-1 0 0 0 0,1 0 0 0 0,0 0 0 0 0,-1-1 0 0 0,1 1 0 0 0,-1 0 0 0 0,1 0 0 0 0,0-1 0 0 0,-1 1 0 0 0,1 0 0 0 0,-1-1 0 0 0,1 1 0 0 0,-1-1 0 0 0,1 1 0 0 0,-1-1 0 0 0,1 1 0 0 0,-1-1-16 0 0,6-3 54 0 0,-1 1-14 0 0,0 0 0 0 0,-1 0 0 0 0,1 0 0 0 0,-1-1 0 0 0,0 0 0 0 0,0 0 0 0 0,0 0 0 0 0,-1 0 0 0 0,1-1 0 0 0,-1 1 0 0 0,0-1 0 0 0,1-2-40 0 0,18-60 10 0 0,-14 28-103 0 0,-7 38 12 0 0,-1 0 19 0 0,0-3 40 0 0,0 3-34 0 0,0 1-22 0 0,15 27 24 0 0,9 36 860 0 0,-23-57-745 0 0,0 0-1 0 0,1 0 0 0 0,0 0 0 0 0,0 0 0 0 0,0 0 0 0 0,1 0 0 0 0,-1 0 0 0 0,1-1 0 0 0,1 1 0 0 0,-1-1 0 0 0,1 0 0 0 0,0 0 1 0 0,0 0-1 0 0,1-1 0 0 0,0 1-60 0 0,-2-3-26 0 0,0-1 1 0 0,0 0 0 0 0,0 1-1 0 0,0-1 1 0 0,1 0 0 0 0,-1-1 0 0 0,0 1-1 0 0,1 0 1 0 0,-1-1 0 0 0,1 0-1 0 0,-1 0 1 0 0,0 0 0 0 0,1 0-1 0 0,-1-1 1 0 0,1 1 0 0 0,-1-1 0 0 0,0 0-1 0 0,1 0 1 0 0,-1 0 0 0 0,0 0-1 0 0,0 0 1 0 0,0-1 0 0 0,0 0-1 0 0,0 1 1 0 0,0-1 0 0 0,0 0 0 0 0,-1-1-1 0 0,1 1 1 0 0,-1 0 0 0 0,1-1-1 0 0,-1 1 1 0 0,2-4 25 0 0,1 2-325 0 0,2-5-1127 0 0,-1-1-3380 0 0,-1 1-1530 0 0</inkml:trace>
  <inkml:trace contextRef="#ctx0" brushRef="#br0" timeOffset="950.936">758 325 12528 0 0,'0'0'281'0'0,"0"0"40"0"0,0 0 22 0 0,4 8 68 0 0,11 30 1074 0 0,-11 23 2324 0 0,1 2-1717 0 0,11 28-936 0 0,-11-81-848 0 0,-3-7-3337 0 0,-2-3 1699 0 0</inkml:trace>
  <inkml:trace contextRef="#ctx0" brushRef="#br0" timeOffset="1452.95">755 204 15200 0 0,'-6'-6'336'0'0,"6"6"72"0"0,0 0 8 0 0,0 0 7 0 0,0 0-335 0 0,0 0-88 0 0,0-6 0 0 0,0 6 0 0 0,0 0 0 0 0,0 0 0 0 0,0 0 0 0 0,0 0-88 0 0,3-2-40 0 0,-3 2 0 0 0,6 2-7 0 0,0-2-4257 0 0,1 4-856 0 0</inkml:trace>
  <inkml:trace contextRef="#ctx0" brushRef="#br0" timeOffset="1778.149">961 437 12600 0 0,'1'5'64'0'0,"0"0"1"0"0,0 0-1 0 0,0-1 1 0 0,-1 1-1 0 0,0 0 1 0 0,0 0-1 0 0,0 0 1 0 0,-1-1-1 0 0,0 1 1 0 0,0 0-1 0 0,0 0 1 0 0,0-1-1 0 0,-1 1 1 0 0,-1 3-65 0 0,0 3 193 0 0,-4 20 108 0 0,4-17 3920 0 0,-2-37-3672 0 0,6 13-609 0 0,1-1 0 0 0,1 0 0 0 0,0 1 0 0 0,0-1 0 0 0,1 1 0 0 0,0 0-1 0 0,1 0 1 0 0,0 1 0 0 0,3-3 60 0 0,-3 1-16 0 0,1 1 0 0 0,0 0 0 0 0,1 1-1 0 0,0-1 1 0 0,0 1 0 0 0,1 0 0 0 0,1 1 0 0 0,-1 0 0 0 0,1 0-1 0 0,0 1 1 0 0,1 0 0 0 0,0 1 0 0 0,0 0 0 0 0,0 0-1 0 0,8-2 17 0 0,-14 8 4 0 0,-1-1-1 0 0,1 1 0 0 0,-1-1 0 0 0,1 1 1 0 0,-1 0-1 0 0,1 0 0 0 0,-1 1 1 0 0,0-1-1 0 0,1 1 0 0 0,-1 0 0 0 0,1 0 1 0 0,-1 0-1 0 0,0 0 0 0 0,0 0 0 0 0,1 1 1 0 0,-1 0-1 0 0,0-1 0 0 0,0 1 0 0 0,-1 0 1 0 0,1 0-1 0 0,0 1 0 0 0,-1-1 0 0 0,1 1 1 0 0,-1-1-1 0 0,0 1 0 0 0,0 0 0 0 0,1 1-3 0 0,28 70 656 0 0,-22 18-165 0 0,-14-52-5877 0 0,5-32-566 0 0</inkml:trace>
  <inkml:trace contextRef="#ctx0" brushRef="#br0" timeOffset="2453.219">1564 300 7976 0 0,'0'0'174'0'0,"0"0"29"0"0,0 0 14 0 0,10-5 3090 0 0,3 49 48 0 0,9 140 147 0 0,-3-58-2315 0 0,-14-87-843 0 0,6 24-2604 0 0,-12-65-2229 0 0,-1-5-1339 0 0</inkml:trace>
  <inkml:trace contextRef="#ctx0" brushRef="#br0" timeOffset="2830.831">1609 297 9760 0 0,'41'-32'1016'0'0,"-36"30"-858"0"0,1-1 0 0 0,0 1 0 0 0,-1 0 1 0 0,1 0-1 0 0,0 0 0 0 0,0 1 0 0 0,0 0 0 0 0,0 0 1 0 0,0 1-1 0 0,1 0 0 0 0,-1 0 0 0 0,0 0 1 0 0,0 1-1 0 0,0 0 0 0 0,3 0-158 0 0,49 22 1392 0 0,-37-8-982 0 0,-15-11-238 0 0,-1-1 0 0 0,0 1 0 0 0,1 0 0 0 0,-1 0 0 0 0,-1 1 0 0 0,1 0-1 0 0,-1 0 1 0 0,0 0 0 0 0,0 0 0 0 0,0 1 0 0 0,3 5-172 0 0,-6-8 56 0 0,1 1 0 0 0,0-1 0 0 0,-1 1-1 0 0,0 0 1 0 0,0 0 0 0 0,0 0 0 0 0,0 0 0 0 0,-1 0-1 0 0,1 0 1 0 0,-1 0 0 0 0,0 0 0 0 0,0 0 0 0 0,0 0-1 0 0,-1 0 1 0 0,0-1 0 0 0,1 1 0 0 0,-1 0 0 0 0,-1 0-1 0 0,1 0 1 0 0,0 0 0 0 0,-1-1 0 0 0,0 1 0 0 0,0-1-1 0 0,0 1 1 0 0,0-1 0 0 0,-1 0 0 0 0,-2 3-56 0 0,-2 2 36 0 0,0-1 0 0 0,0 0 0 0 0,-1 0 0 0 0,0-1 0 0 0,0 0 0 0 0,0 0 0 0 0,-1-1 0 0 0,0 0 0 0 0,0 0 1 0 0,-1-1-1 0 0,1-1 0 0 0,-1 1 0 0 0,1-1 0 0 0,-1-1 0 0 0,0 0 0 0 0,-1 0 0 0 0,-3-1-36 0 0,11-1-41 0 0,0 0 0 0 0,1 0-1 0 0,-1-1 1 0 0,0 1 0 0 0,1-1-1 0 0,-1 1 1 0 0,1-1 0 0 0,-1 0 0 0 0,1 0-1 0 0,-1 0 1 0 0,1 0 0 0 0,-1 0-1 0 0,1-1 1 0 0,0 1 0 0 0,0-1-1 0 0,0 0 1 0 0,0 1 0 0 0,0-1 0 0 0,0 0-1 0 0,0 0 1 0 0,1 0 0 0 0,-1 0-1 0 0,1-1 1 0 0,-1 1 0 0 0,1 0 0 0 0,0-1-1 0 0,0 1 1 0 0,0-1 0 0 0,0 1-1 0 0,0-1 42 0 0,1 0-233 0 0,-1 0-1 0 0,0 0 0 0 0,1-1 0 0 0,0 1 0 0 0,0 0 0 0 0,0 0 0 0 0,0 0 0 0 0,1-1 0 0 0,-1 1 0 0 0,1 0 0 0 0,-1 0 1 0 0,1 0-1 0 0,0 0 0 0 0,1 0 0 0 0,-1 0 0 0 0,1-1 234 0 0,7-10-5157 0 0</inkml:trace>
  <inkml:trace contextRef="#ctx0" brushRef="#br0" timeOffset="3269.4">1933 288 10392 0 0,'1'2'233'0'0,"6"9"26"0"0,0 1 1 0 0,-1 0-1 0 0,0 1 1 0 0,-1-1-1 0 0,0 1 1 0 0,-1 0-1 0 0,1 9-259 0 0,-3-16 319 0 0,-1-1-165 0 0,1-1 1 0 0,-1 1 0 0 0,0 0-1 0 0,0 0 1 0 0,0-1 0 0 0,0 1-1 0 0,-1 0 1 0 0,0 0 0 0 0,0 0-1 0 0,-1 0 1 0 0,1 0 0 0 0,-1 0-1 0 0,0-1 1 0 0,0 1 0 0 0,-1 0-1 0 0,1 0 1 0 0,-1-1 0 0 0,0 1-1 0 0,0-1 1 0 0,-1 0 0 0 0,-1 3-155 0 0,3-6 272 0 0,-10 7 841 0 0,10-8-1104 0 0,-1-1 0 0 0,1 1 0 0 0,0-1 0 0 0,0 1 0 0 0,-1-1 0 0 0,1 0 0 0 0,0 0 0 0 0,0 1 0 0 0,0-1 0 0 0,0 0 0 0 0,0 0 0 0 0,0 0 0 0 0,0 0 0 0 0,0 0 0 0 0,1 0 0 0 0,-1-1 0 0 0,0 1 0 0 0,1 0 0 0 0,-1 0 0 0 0,0 0 0 0 0,1-1-1 0 0,0 1 1 0 0,-1 0 0 0 0,1-1 0 0 0,0 1 0 0 0,-1 0 0 0 0,1-1 0 0 0,0 1 0 0 0,0 0 0 0 0,0-1 0 0 0,0 1 0 0 0,1-1 0 0 0,-1 1 0 0 0,0 0 0 0 0,0-1 0 0 0,1 1-9 0 0,16-54-379 0 0,-13 45 289 0 0,2-2-88 0 0,1 0-1 0 0,-1 1 0 0 0,2 0 1 0 0,0 1-1 0 0,0-1 1 0 0,0 2-1 0 0,2-1 0 0 0,-1 1 1 0 0,1 0-1 0 0,0 1 0 0 0,1 0 1 0 0,6-3 178 0 0,-10 7-75 0 0,0 0 0 0 0,0 0 1 0 0,0 0-1 0 0,0 1 0 0 0,0 1 1 0 0,1-1-1 0 0,0 1 0 0 0,-1 0 1 0 0,1 1-1 0 0,4-1 75 0 0,-10 3 27 0 0,-1 0-1 0 0,1 0 1 0 0,-1 0 0 0 0,1 1-1 0 0,-1-1 1 0 0,1 0 0 0 0,-1 1 0 0 0,0-1-1 0 0,0 1 1 0 0,0 0 0 0 0,0-1-1 0 0,0 1 1 0 0,0 0 0 0 0,0-1-1 0 0,0 1 1 0 0,-1 0 0 0 0,1 0 0 0 0,-1 0-1 0 0,1 0 1 0 0,-1 0 0 0 0,0 0-1 0 0,1-1 1 0 0,-1 1 0 0 0,0 0 0 0 0,-1 0-1 0 0,1 0 1 0 0,0 0 0 0 0,0 0-1 0 0,-1 0 1 0 0,1 0 0 0 0,-1 0-1 0 0,0 0 1 0 0,1-1 0 0 0,-1 1-27 0 0,-43 164 1741 0 0,43-126-1460 0 0,20-35-81 0 0,-14-5-175 0 0,0 0 0 0 0,0-1 0 0 0,-1 0 0 0 0,1 0 0 0 0,0 0 0 0 0,-1-1 0 0 0,1 1 0 0 0,-1-1-1 0 0,1 0 1 0 0,-1-1 0 0 0,0 1 0 0 0,0-1 0 0 0,0 0 0 0 0,0 0 0 0 0,0 0 0 0 0,0 0 0 0 0,-1-1-1 0 0,0 1 1 0 0,0-1 0 0 0,0 0 0 0 0,0 0 0 0 0,0 0 0 0 0,-1 0 0 0 0,1-2-25 0 0,0 3-2 0 0,0-1 1 0 0,-1 1 0 0 0,1-1-1 0 0,-1 0 1 0 0,0 0 0 0 0,0 0-1 0 0,0 0 1 0 0,0 0 0 0 0,-1 0-1 0 0,1 0 1 0 0,-1 0 0 0 0,0-1-1 0 0,-1 1 1 0 0,1-1 0 0 0,-1 1-1 0 0,0 0 1 0 0,0-1 0 0 0,0 1-1 0 0,0-1 1 0 0,-1 1 0 0 0,0 0-1 0 0,0-1 1 0 0,0 1 0 0 0,0 0-1 0 0,-1 0 1 0 0,0 0 0 0 0,1 0-1 0 0,-2 0 1 0 0,1 0 0 0 0,0 0-1 0 0,-1 1 1 0 0,0-1 0 0 0,0 0 1 0 0,-3-1-134 0 0,-1 0 0 0 0,1 1 0 0 0,0 0 0 0 0,-1 0 0 0 0,0 1 0 0 0,0 0 0 0 0,0 0 0 0 0,0 0 0 0 0,-1 1 0 0 0,1 0 0 0 0,-3 0 134 0 0,9 2-458 0 0,-5 1-4378 0 0,3 0-29 0 0</inkml:trace>
  <inkml:trace contextRef="#ctx0" brushRef="#br0" timeOffset="3675.941">2771 1 11144 0 0,'-1'0'248'0'0,"-11"3"-24"0"0,-1-1 0 0 0,2 2 1 0 0,-1 0-1 0 0,0 0 0 0 0,1 1 1 0 0,0 0-1 0 0,0 1 0 0 0,0 0 1 0 0,1 1-1 0 0,0 0 0 0 0,0 1 1 0 0,0 0-1 0 0,1 0 1 0 0,1 1-1 0 0,-8 9-224 0 0,7-6 237 0 0,1 1 0 0 0,1 0-1 0 0,-1 0 1 0 0,2 0 0 0 0,0 1 0 0 0,1 0 0 0 0,0 0 0 0 0,1 0 0 0 0,0 1-1 0 0,2-1 1 0 0,-1 1 0 0 0,2 0 0 0 0,0 0 0 0 0,1 9-237 0 0,14 194 2312 0 0,-17-51-788 0 0,-3-113-1138 0 0,6-52-400 0 0,0 0 0 0 0,0 0-1 0 0,0-1 1 0 0,0 1 0 0 0,0 0-1 0 0,-1 0 1 0 0,1-1-1 0 0,-1 1 1 0 0,1 0 0 0 0,-1-1-1 0 0,0 1 1 0 0,1 0 0 0 0,-1-1-1 0 0,0 1 1 0 0,0-1 0 0 0,0 0-1 0 0,0 1 1 0 0,0-1-1 0 0,-1 0 1 0 0,1 1 0 0 0,0-1-1 0 0,-1 0 1 0 0,1 0 0 0 0,-1 0-1 0 0,1 0 1 0 0,-1 0 0 0 0,1-1-1 0 0,-1 1 1 0 0,0 0-1 0 0,1-1 1 0 0,-1 1 0 0 0,0-1-1 0 0,1 0 1 0 0,-1 1 0 0 0,0-1-1 0 0,0 0 1 0 0,1 0 0 0 0,-1 0-1 0 0,0 0 1 0 0,0 0 0 0 0,1-1-1 0 0,-1 1 1 0 0,0 0-1 0 0,0-1 1 0 0,1 0 0 0 0,-1 1-1 0 0,1-1 1 0 0,-1 0 14 0 0,-24-24-4739 0 0,17 14-1560 0 0</inkml:trace>
  <inkml:trace contextRef="#ctx0" brushRef="#br0" timeOffset="4012.444">2371 336 12496 0 0,'0'0'281'0'0,"2"0"40"0"0,51-11 445 0 0,63-20 675 0 0,-52 10-83 0 0,25 2-62 0 0,-73 18-1296 0 0,-9 3 0 0 0,7 17 0 0 0,-25 50 294 0 0,4-48 286 0 0,-16 53 1810 0 0,11-28-1208 0 0,12-45-1116 0 0,0-1-2 0 0,0 0 2 0 0,0 0-22 0 0,0 0-114 0 0,0 0-60 0 0,0 0-989 0 0,0 0-4074 0 0,0 0-1748 0 0</inkml:trace>
  <inkml:trace contextRef="#ctx0" brushRef="#br0" timeOffset="4339.598">2768 206 15016 0 0,'0'0'424'0'0,"0"0"96"0"0,0 0-416 0 0,0 0-104 0 0,0 0 0 0 0,0 0 0 0 0,0 0 0 0 0,0 0 0 0 0,0 0 0 0 0,0 0-80 0 0,0 0-64 0 0,0 0-16 0 0,0 0 0 0 0,0 0-4000 0 0,0 0-800 0 0</inkml:trace>
  <inkml:trace contextRef="#ctx0" brushRef="#br0" timeOffset="4793.275">2987 82 14304 0 0,'-4'6'830'0'0,"-30"73"-551"0"0,-5 95 2889 0 0,24-86-1702 0 0,2 42-402 0 0,16-94-1028 0 0,-3-35-260 0 0,0-1-60 0 0,0 0-866 0 0,0 0-3623 0 0,0 0-1551 0 0</inkml:trace>
  <inkml:trace contextRef="#ctx0" brushRef="#br0" timeOffset="5081.164">3031 288 14600 0 0,'0'0'330'0'0,"-2"9"440"0"0,1-4-725 0 0,1 0 0 0 0,0 0 0 0 0,0 0 0 0 0,0 0 0 0 0,0 0 0 0 0,1-1 0 0 0,0 1 0 0 0,0 0 0 0 0,1 0 0 0 0,-1-1 0 0 0,1 1 0 0 0,0 0 0 0 0,0-1 0 0 0,0 0 0 0 0,1 0 0 0 0,-1 1 0 0 0,2 0-45 0 0,-2-3 56 0 0,0-1 0 0 0,0 1 1 0 0,0-1-1 0 0,1 0 0 0 0,-1 1 0 0 0,0-1 1 0 0,1 0-1 0 0,-1 0 0 0 0,1 0 0 0 0,-1-1 1 0 0,1 1-1 0 0,-1-1 0 0 0,1 1 1 0 0,-1-1-1 0 0,1 0 0 0 0,0 0 0 0 0,-1 0 1 0 0,1 0-1 0 0,-1 0 0 0 0,1-1 0 0 0,0 1 1 0 0,-1-1-1 0 0,1 0 0 0 0,-1 0 0 0 0,1 0-56 0 0,63-62 1052 0 0,-61 57-1098 0 0,0 1 0 0 0,0 0-1 0 0,-1-1 1 0 0,0 0 0 0 0,0 0-1 0 0,-1 0 1 0 0,1-1 0 0 0,-1 1-1 0 0,-1-1 1 0 0,1 0 0 0 0,-1 0-1 0 0,0 0 1 0 0,-1 0-1 0 0,0 0 1 0 0,0 0 0 0 0,0 0-1 0 0,-1-6 47 0 0,0 12-2 0 0,0-1-1 0 0,0 1 0 0 0,0 0 1 0 0,-1 0-1 0 0,1 0 0 0 0,0 0 1 0 0,-1 0-1 0 0,1-1 0 0 0,0 1 0 0 0,-1 0 1 0 0,1 0-1 0 0,-1 0 0 0 0,0 0 1 0 0,1 0-1 0 0,-1 0 0 0 0,0 0 1 0 0,0 1-1 0 0,1-1 0 0 0,-1 0 1 0 0,0 0-1 0 0,0 0 0 0 0,0 1 0 0 0,0-1 1 0 0,0 1-1 0 0,0-1 0 0 0,0 0 1 0 0,0 1-1 0 0,0 0 0 0 0,0-1 1 0 0,-1 1-1 0 0,1 0 0 0 0,0-1 0 0 0,0 1 1 0 0,0 0-1 0 0,0 0 0 0 0,-1 0 1 0 0,1 0-1 0 0,0 0 0 0 0,0 0 1 0 0,0 1-1 0 0,0-1 0 0 0,-1 0 0 0 0,1 1 3 0 0,-48 23 183 0 0,42-19-88 0 0,0 1 21 0 0,-1 1 0 0 0,1 0 0 0 0,0 0 0 0 0,1 1 0 0 0,-1 0 0 0 0,2 0 0 0 0,-1 1 0 0 0,1-1 0 0 0,-3 8-116 0 0,5-11 64 0 0,0 1 1 0 0,0 0 0 0 0,0 0-1 0 0,1 0 1 0 0,0 0-1 0 0,0 0 1 0 0,0 0 0 0 0,1 1-1 0 0,0-1 1 0 0,0 0 0 0 0,0 1-1 0 0,1-1 1 0 0,0 1-1 0 0,1-1 1 0 0,-1 1 0 0 0,1-1-1 0 0,0 1 1 0 0,1-1 0 0 0,0 0-1 0 0,0 0 1 0 0,0 0-1 0 0,0 0 1 0 0,1 0 0 0 0,0 0-1 0 0,1 0 1 0 0,-1-1 0 0 0,1 0-1 0 0,0 0 1 0 0,0 0-1 0 0,1 0 1 0 0,-1 0 0 0 0,2 0-65 0 0,3-2 112 0 0,0 0 1 0 0,1 0 0 0 0,-1-1 0 0 0,1 0-1 0 0,0 0 1 0 0,0-1 0 0 0,-1-1 0 0 0,1 1-1 0 0,0-2 1 0 0,0 1 0 0 0,0-1 0 0 0,0-1-1 0 0,-1 0 1 0 0,1 0 0 0 0,-1-1-1 0 0,2 0-112 0 0,30-6 259 0 0,25-8-1280 0 0,-51 12-1439 0 0,-14 5 1181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51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13936 0 0,'10'-12'1396'0'0,"3"8"1915"0"0,-1 26-2737 0 0,-11-20-252 0 0,5 80 1406 0 0,-7-54-1340 0 0,-15 133 1231 0 0,10-70-1376 0 0,3-60 271 0 0,16-45-242 0 0,31-42-145 0 0,13-12-294 0 0,6 23 11 0 0,-62 45 165 0 0,1 1-1 0 0,0-1 0 0 0,-1 1 1 0 0,1 0-1 0 0,-1 0 1 0 0,1 0-1 0 0,-1 0 0 0 0,0 0 1 0 0,1 0-1 0 0,-1 0 0 0 0,0 0 1 0 0,0 1-1 0 0,1-1 1 0 0,-1 0-1 0 0,0 1 0 0 0,-1-1 1 0 0,1 1-1 0 0,0-1 1 0 0,0 1-1 0 0,0-1 0 0 0,-1 1 1 0 0,1 1-9 0 0,1 0-29 0 0,2 7 47 0 0,0 0 1 0 0,-1 1-1 0 0,0-1 0 0 0,0 1 0 0 0,-1 0 0 0 0,-1 0 1 0 0,1 0-1 0 0,-2 0 0 0 0,0 0 0 0 0,0 0 0 0 0,-2 7-18 0 0,5 60 24 0 0,-1-69-77 0 0,-1-8-5 0 0,0 0 1 0 0,1 1 0 0 0,-1-1-1 0 0,0 0 1 0 0,1-1-1 0 0,-1 1 1 0 0,0 0-1 0 0,1 0 1 0 0,-1 0-1 0 0,1-1 1 0 0,-1 1 0 0 0,1-1-1 0 0,-1 1 1 0 0,1-1-1 0 0,-1 0 1 0 0,1 0-1 0 0,0 1 1 0 0,-1-1-1 0 0,1 0 1 0 0,0 0 0 0 0,-1-1-1 0 0,1 1 1 0 0,-1 0-1 0 0,1 0 1 0 0,-1-1-1 0 0,1 1 1 0 0,-1-1 0 0 0,1 0-1 0 0,-1 1 1 0 0,1-1-1 0 0,-1 0 1 0 0,1 0-1 0 0,-1 0 1 0 0,0 0-1 0 0,0 0 1 0 0,1 0 57 0 0,63-60-3136 0 0,-40 32 1977 0 0,34-47-1031 0 0,-14-3 1707 0 0,-39 65 1704 0 0,-13 14 969 0 0,2 5-2066 0 0,0 0 1 0 0,1 1 0 0 0,-1-1-1 0 0,1 1 1 0 0,0 0-1 0 0,1 1 1 0 0,-1-1 0 0 0,1 1-1 0 0,0-1 1 0 0,1 1-1 0 0,0 0 1 0 0,0 0 0 0 0,0 0-1 0 0,1 0 1 0 0,0 0-1 0 0,0 1 1 0 0,1-1 0 0 0,0 0-1 0 0,0 0 1 0 0,1 1 0 0 0,0-1-1 0 0,0 0 1 0 0,1 0-1 0 0,0 3-124 0 0,0-7 38 0 0,-1 1 0 0 0,1 0 0 0 0,0-1 0 0 0,0 0-1 0 0,0 1 1 0 0,0-1 0 0 0,1 0 0 0 0,-1 0 0 0 0,1 0-1 0 0,0 0 1 0 0,0-1 0 0 0,0 1 0 0 0,0-1 0 0 0,0 1 0 0 0,1-1-1 0 0,-1 0 1 0 0,0 0 0 0 0,1-1 0 0 0,0 1 0 0 0,-1-1-1 0 0,1 0 1 0 0,0 0 0 0 0,0 0 0 0 0,0 0 0 0 0,0-1-1 0 0,0 0 1 0 0,0 1 0 0 0,0-1 0 0 0,0-1 0 0 0,0 1-1 0 0,-1-1 1 0 0,1 1 0 0 0,0-1 0 0 0,0 0 0 0 0,0 0 0 0 0,0-1-1 0 0,-1 1 1 0 0,1-1 0 0 0,-1 0 0 0 0,1 0 0 0 0,-1 0-1 0 0,0 0 1 0 0,0-1 0 0 0,0 1 0 0 0,0-1 0 0 0,0 0-1 0 0,0 0 1 0 0,-1 0 0 0 0,1 0 0 0 0,-1 0-38 0 0,1-2 31 0 0,0-1-1 0 0,0 1 1 0 0,-1 0 0 0 0,0 0-1 0 0,0-1 1 0 0,0 0 0 0 0,-1 1-1 0 0,1-1 1 0 0,-1 0 0 0 0,-1 1-1 0 0,1-1 1 0 0,-1 0 0 0 0,0 0-1 0 0,-1 0 1 0 0,1 0 0 0 0,-1 1-1 0 0,0-1 1 0 0,0 0 0 0 0,-1 1-1 0 0,0-1 1 0 0,0 1 0 0 0,0-1-1 0 0,-1 1 1 0 0,1 0 0 0 0,-1 0-1 0 0,0 0 1 0 0,-1 0 0 0 0,1 1-1 0 0,-1-1 1 0 0,0 1 0 0 0,0 0-1 0 0,-3-2-30 0 0,1 2-78 0 0,1 0 0 0 0,0 1 1 0 0,-1 0-1 0 0,0 0 0 0 0,0 0 0 0 0,0 1 0 0 0,0 0 0 0 0,0 0 0 0 0,0 0 0 0 0,0 1 0 0 0,-1 0 1 0 0,1 0-1 0 0,0 1 0 0 0,-1 0 0 0 0,1 0 0 0 0,-1 0 0 0 0,1 1 0 0 0,0 0 0 0 0,-6 1 78 0 0,11-1-416 0 0,-9 5-1744 0 0,8-4-4333 0 0,2-2 387 0 0</inkml:trace>
  <inkml:trace contextRef="#ctx0" brushRef="#br0" timeOffset="602.819">806 107 14600 0 0,'32'0'1457'0'0,"-35"15"-988"0"0,4 21 647 0 0,-12 12 217 0 0,-17 76 731 0 0,6-64-1480 0 0,18-50 109 0 0,4-32-358 0 0,5 9-377 0 0,0 1-1 0 0,1 0 1 0 0,0 0 0 0 0,0 0-1 0 0,1 1 1 0 0,1 0-1 0 0,0 1 1 0 0,1-1-1 0 0,0 2 1 0 0,0-1-1 0 0,1 1 1 0 0,5-3 42 0 0,-9 7-27 0 0,1 0 1 0 0,0 0-1 0 0,1 1 0 0 0,-1 0 0 0 0,1 0 1 0 0,0 1-1 0 0,0 0 0 0 0,0 0 0 0 0,0 1 1 0 0,0 0-1 0 0,2 0 27 0 0,-6 2 0 0 0,-1 0 0 0 0,1-1 0 0 0,0 1 0 0 0,-1 0 0 0 0,1 1 0 0 0,0-1 0 0 0,-1 1 0 0 0,1-1 0 0 0,-1 1 0 0 0,1 0 0 0 0,-1 1 0 0 0,0-1 0 0 0,1 0 0 0 0,-1 1 0 0 0,0 0 0 0 0,0 0 0 0 0,0 0 0 0 0,0 0 0 0 0,0 0 0 0 0,0 1-1 0 0,-1-1 1 0 0,1 1 0 0 0,-1 0 0 0 0,0-1 0 0 0,0 1 0 0 0,0 0 0 0 0,1 2 0 0 0,2 3 70 0 0,-1 0 0 0 0,0 0-1 0 0,0 1 1 0 0,-1-1-1 0 0,0 1 1 0 0,-1 0 0 0 0,0 0-1 0 0,0 0 1 0 0,-1 0-1 0 0,0 4-69 0 0,0 30 436 0 0,-2-42-368 0 0,-4-2 764 0 0,6-3-838 0 0,0 0 1 0 0,0-1-1 0 0,1 1 0 0 0,-1 0 0 0 0,1 0 0 0 0,0 0 0 0 0,0 0 0 0 0,0 0 0 0 0,1 0 1 0 0,-1 1-1 0 0,1-1 0 0 0,0 1 0 0 0,0 0 0 0 0,0 0 0 0 0,1-1 6 0 0,71-47-256 0 0,-37 40 256 0 0,-17 17-12 0 0,18 28-48 0 0,1 3 72 0 0,-36-12 48 0 0,2-17-59 0 0,-5-8 0 0 0,0 1 0 0 0,0 0 0 0 0,0 1 1 0 0,-1-1-1 0 0,1 0 0 0 0,0 0 0 0 0,0 0 0 0 0,-1 0 0 0 0,1 1 0 0 0,-1-1 0 0 0,1 0 0 0 0,-1 1 1 0 0,1-1-1 0 0,-1 0 0 0 0,0 1 0 0 0,0-1 0 0 0,0 0 0 0 0,1 1 0 0 0,-1-1 0 0 0,-1 0 1 0 0,1 1-1 0 0,0-1 0 0 0,0 1 0 0 0,0-1 0 0 0,-1 0 0 0 0,1 1 0 0 0,-1-1 0 0 0,1 1-1 0 0,-1-1-19 0 0,1 0 0 0 0,-1 0-1 0 0,1-1 1 0 0,0 1 0 0 0,-1 0-1 0 0,1 0 1 0 0,0 0 0 0 0,0 0 0 0 0,0 0-1 0 0,0 0 1 0 0,0 0 0 0 0,0 0-1 0 0,0 0 1 0 0,0 0 0 0 0,0 0-1 0 0,0 0 1 0 0,0 0 0 0 0,1 0-1 0 0,-1 0 1 0 0,0 0 0 0 0,1 0 0 0 0,-1 0-1 0 0,1 0 1 0 0,-1 0 0 0 0,1 0-1 0 0,-1 0 1 0 0,1-1 0 0 0,0 1-1 0 0,-1 0 1 0 0,1 0 0 0 0,0-1-1 0 0,0 1 1 0 0,0-1 0 0 0,0 1 19 0 0,16 7-3248 0 0,-15-8 1430 0 0,3 0-19 0 0</inkml:trace>
  <inkml:trace contextRef="#ctx0" brushRef="#br0" timeOffset="987.79">1800 181 17191 0 0,'0'0'388'0'0,"-13"9"943"0"0,-1 3-1285 0 0,-21 15 620 0 0,2 2 0 0 0,0 2 0 0 0,2 0-1 0 0,-13 19-665 0 0,-5 43 276 0 0,48-92-268 0 0,1 0 0 0 0,-1 0 0 0 0,1 0-1 0 0,0 0 1 0 0,0-1 0 0 0,0 1 0 0 0,-1 0 0 0 0,1 0-1 0 0,0 0 1 0 0,0 0 0 0 0,0 0 0 0 0,1 0 0 0 0,-1 0-1 0 0,0 0 1 0 0,0 0 0 0 0,0 0 0 0 0,1 0 0 0 0,-1 0-1 0 0,0 0 1 0 0,1 0 0 0 0,-1-1 0 0 0,1 1 0 0 0,-1 0-1 0 0,1 0 1 0 0,0 0 0 0 0,-1-1 0 0 0,1 1-1 0 0,0 0 1 0 0,-1-1 0 0 0,1 1 0 0 0,0 0 0 0 0,0-1-1 0 0,-1 1 1 0 0,1-1 0 0 0,0 1 0 0 0,0-1 0 0 0,0 0-1 0 0,0 1 1 0 0,0-1 0 0 0,0 0 0 0 0,0 0 0 0 0,0 1-1 0 0,0-1 1 0 0,0 0-8 0 0,45-7 357 0 0,31-49-58 0 0,-58 38-294 0 0,63-62 109 0 0,-45 26 24 0 0,-37 54-134 0 0,0-1-1 0 0,0 1 0 0 0,0-1 1 0 0,0 1-1 0 0,0-1 0 0 0,0 1 1 0 0,0-1-1 0 0,0 1 1 0 0,0-1-1 0 0,0 1 0 0 0,0-1 1 0 0,0 1-1 0 0,0-1 0 0 0,0 1 1 0 0,-1-1-1 0 0,1 1 0 0 0,0-1 1 0 0,0 1-1 0 0,0 0 0 0 0,-1-1 1 0 0,1 1-1 0 0,0-1 1 0 0,-1 1-1 0 0,1 0 0 0 0,0-1 1 0 0,-1 1-1 0 0,1 0 0 0 0,0-1 1 0 0,-1 1-1 0 0,1 0 0 0 0,-1 0 1 0 0,1-1-1 0 0,-1 1 1 0 0,1 0-1 0 0,-1 0 0 0 0,1 0 1 0 0,0 0-1 0 0,-1-1 0 0 0,1 1 1 0 0,-1 0-1 0 0,1 0 0 0 0,-1 0 1 0 0,1 0-1 0 0,-1 0 0 0 0,1 0 1 0 0,-1 0-1 0 0,1 1 1 0 0,-1-1-1 0 0,1 0 0 0 0,-1 0-3 0 0,-9 3 18 0 0,1-1-1 0 0,-1 2 0 0 0,1 0 1 0 0,0 0-1 0 0,0 0 0 0 0,0 1 1 0 0,1 0-1 0 0,-1 1 1 0 0,-4 4-18 0 0,-12 7-5 0 0,-16 32-828 0 0,43-36-2526 0 0,-2-13 1679 0 0</inkml:trace>
  <inkml:trace contextRef="#ctx0" brushRef="#br0" timeOffset="2115.892">2241 178 15312 0 0,'0'0'449'0'0,"0"0"-2"0"0,-13 3-271 0 0,-101 60 2743 0 0,10 32-833 0 0,88-67-1478 0 0,34-25-326 0 0,70-26 167 0 0,-30 4-410 0 0,-51 17-39 0 0,-4 1 0 0 0,0 0 0 0 0,-1 1 0 0 0,1-1 0 0 0,0 1 0 0 0,0-1 0 0 0,-1 1 0 0 0,1 0 0 0 0,0 0 0 0 0,0 0 0 0 0,-1 1 0 0 0,1-1 0 0 0,0 1 0 0 0,0-1 0 0 0,-1 1 0 0 0,1 0 0 0 0,-1 0 0 0 0,1 0 0 0 0,-1 0 0 0 0,1 0 0 0 0,-1 1 0 0 0,1-1 0 0 0,-1 1 0 0 0,0 0 0 0 0,0-1 0 0 0,2 3 0 0 0,1 2-5 0 0,-1-1-1 0 0,0 1 0 0 0,0 0 0 0 0,-1 0 0 0 0,0 1 1 0 0,0-1-1 0 0,0 1 0 0 0,-1-1 0 0 0,0 1 1 0 0,0 0-1 0 0,0 0 0 0 0,-1 0 6 0 0,7 23 5 0 0,-9 57 11 0 0,-27 25 376 0 0,24-103-335 0 0,1-1-1 0 0,-1 1 1 0 0,0-1-1 0 0,-1 0 1 0 0,0-1-1 0 0,0 1 1 0 0,-1-1-1 0 0,0 0 1 0 0,0 0-1 0 0,0-1 1 0 0,-1 0-1 0 0,0 0 1 0 0,-1 0-1 0 0,1-1 1 0 0,-1 0-1 0 0,-5 2-56 0 0,10-6 38 0 0,1-1-1 0 0,-1 1 0 0 0,0-1 0 0 0,1 1 0 0 0,-1-1 1 0 0,1 0-1 0 0,-1 0 0 0 0,0 0 0 0 0,1-1 1 0 0,-1 1-1 0 0,0-1 0 0 0,1 1 0 0 0,-1-1 1 0 0,1 0-1 0 0,-1 0 0 0 0,1 0 0 0 0,0 0 0 0 0,-1 0 1 0 0,1 0-1 0 0,0-1 0 0 0,0 1 0 0 0,0-1 1 0 0,0 0-1 0 0,0 0 0 0 0,0 0 0 0 0,0 0 1 0 0,1 0-1 0 0,-1 0 0 0 0,1 0 0 0 0,-1 0 1 0 0,1-1-38 0 0,-29-77 819 0 0,30 69-806 0 0,2 0 1 0 0,-1 1 0 0 0,1-1 0 0 0,1 0 0 0 0,0 0 0 0 0,1 1 0 0 0,0 0 0 0 0,0 0-1 0 0,1 0 1 0 0,0 0 0 0 0,1 1 0 0 0,0 0 0 0 0,1 0 0 0 0,1-2-14 0 0,-5 7 0 0 0,73-70-60 0 0,-32 38-169 0 0,2 1 0 0 0,2 3 0 0 0,10-4 229 0 0,-28 17-101 0 0,128-77-331 0 0,-132 78 405 0 0,-21 16 23 0 0,0-1 0 0 0,0 0 0 0 0,0 0 0 0 0,0 0 0 0 0,-1-1 0 0 0,1 0 0 0 0,-1 0 0 0 0,0 0 0 0 0,0 0 0 0 0,-1-1-1 0 0,1 1 1 0 0,-1-1 0 0 0,0 0 0 0 0,0 0 0 0 0,1-3 4 0 0,-5 7 0 0 0,0 1 0 0 0,1-1 0 0 0,-1 0 0 0 0,0 1 0 0 0,1-1 0 0 0,-1 1 0 0 0,0 0 0 0 0,0-1 0 0 0,0 1 0 0 0,1 0 0 0 0,-1-1 0 0 0,0 1 0 0 0,0 0 0 0 0,0 0 0 0 0,0-1 0 0 0,1 1 0 0 0,-1 0 0 0 0,0 0 0 0 0,0 0 0 0 0,0 0 0 0 0,0 0 0 0 0,0 1 0 0 0,1-1 0 0 0,-1 0 0 0 0,0 0 0 0 0,0 1 0 0 0,0-1 0 0 0,1 0 0 0 0,-1 1 0 0 0,0-1 0 0 0,0 0 0 0 0,1 1 0 0 0,-1-1 0 0 0,0 1 0 0 0,0 0 0 0 0,-24 10-57 0 0,0 0-1 0 0,1 2 0 0 0,1 1 1 0 0,0 1-1 0 0,1 1 1 0 0,0 1-1 0 0,1 1 0 0 0,1 1 1 0 0,1 0-1 0 0,0 3 58 0 0,17-20 0 0 0,1-1-3 0 0,-1 1 0 0 0,0-1 1 0 0,1 1-1 0 0,-1 0 0 0 0,1 0 0 0 0,0 0 1 0 0,0 0-1 0 0,-1 0 0 0 0,1 0 0 0 0,0 0 0 0 0,1 0 1 0 0,-1 0-1 0 0,0 0 0 0 0,1 0 0 0 0,-1 1 1 0 0,1-1-1 0 0,-1 0 0 0 0,1 1 0 0 0,0-1 1 0 0,0 0-1 0 0,0 0 0 0 0,1 1 0 0 0,-1-1 3 0 0,0 1 6 0 0,1-1 0 0 0,-1 0 0 0 0,1 0 0 0 0,0 0 0 0 0,0 0 0 0 0,0 0 0 0 0,0 0 0 0 0,0 0 0 0 0,0 0 0 0 0,0 0 0 0 0,1-1 0 0 0,-1 1 0 0 0,1 0 0 0 0,-1-1 0 0 0,1 1 0 0 0,0-1 0 0 0,-1 0 0 0 0,1 1 0 0 0,0-1 0 0 0,0 0 0 0 0,0 0 0 0 0,0 0 0 0 0,0 0 0 0 0,0-1 0 0 0,0 1 0 0 0,0 0 0 0 0,2-1-6 0 0,9 0 45 0 0,-1-1 1 0 0,0 0 0 0 0,0-1 0 0 0,0 0-1 0 0,0-1 1 0 0,0 0 0 0 0,0-1 0 0 0,-1 0-1 0 0,1-1 1 0 0,-1 0 0 0 0,0-1 0 0 0,-1 0-1 0 0,9-7-45 0 0,145-90 12 0 0,-110 84-108 0 0,-53 19 90 0 0,0 0-1 0 0,0-1 1 0 0,0 1 0 0 0,0 0-1 0 0,0 0 1 0 0,0 0-1 0 0,0 0 1 0 0,0 0-1 0 0,0 0 1 0 0,0 1-1 0 0,0-1 1 0 0,0 0 0 0 0,0 0-1 0 0,0 1 1 0 0,0-1-1 0 0,0 0 1 0 0,0 1-1 0 0,0-1 1 0 0,0 1 0 0 0,0 0-1 0 0,-1-1 1 0 0,1 1-1 0 0,0 0 1 0 0,0-1-1 0 0,0 1 1 0 0,-1 0 0 0 0,1 0-1 0 0,-1 0 1 0 0,1-1-1 0 0,0 1 1 0 0,-1 0-1 0 0,0 0 1 0 0,1 0 0 0 0,-1 0-1 0 0,1 1 7 0 0,-1-2-4 0 0,2 3 0 0 0,-1 1 0 0 0,1 0-1 0 0,-1-1 1 0 0,0 1 0 0 0,0 0 0 0 0,0 0 0 0 0,-1 0 0 0 0,1 0 0 0 0,-1-1-1 0 0,0 1 1 0 0,0 0 0 0 0,-1 0 0 0 0,1 0 0 0 0,-1 0 0 0 0,1 0 0 0 0,-1 0-1 0 0,0-1 1 0 0,-2 4 4 0 0,-19 62 0 0 0,-13 10 12 0 0,29-72 47 0 0,4-5 6 0 0,-2-1 5 0 0,3 0 15 0 0,1-1-10 0 0,26-26 303 0 0,100-101-595 0 0,-114 118 166 0 0,-9 7 41 0 0,-1-1 1 0 0,1 1-1 0 0,0-1 1 0 0,0 1 0 0 0,0 0-1 0 0,0 0 1 0 0,0 0 0 0 0,0 1-1 0 0,1-1 1 0 0,-1 1 0 0 0,1-1-1 0 0,-1 1 1 0 0,1 0-1 0 0,-1 1 1 0 0,1-1 0 0 0,-1 1-1 0 0,1-1 1 0 0,0 1 0 0 0,-1 0-1 0 0,1 0 1 0 0,0 1 0 0 0,-1-1-1 0 0,1 1 1 0 0,2 1 9 0 0,-2 1-1 0 0,-1 0 0 0 0,0 1 1 0 0,0-1-1 0 0,-1 1 0 0 0,1 0 0 0 0,-1 0 0 0 0,1 0 0 0 0,-1 0 1 0 0,-1 0-1 0 0,1 0 0 0 0,-1 1 0 0 0,1-1 0 0 0,-1 4 1 0 0,0-7 0 0 0,11 87 296 0 0,-8-71-199 0 0,-3-13-75 0 0,-1-1 0 0 0,1 1 0 0 0,0-1 0 0 0,0 1-1 0 0,0-1 1 0 0,0 0 0 0 0,0 1 0 0 0,1-1 0 0 0,-1 0 0 0 0,1 0 0 0 0,0 0-1 0 0,0 0 1 0 0,0 0 0 0 0,0-1 0 0 0,1 1 0 0 0,-1-1 0 0 0,1 1-1 0 0,-1-1 1 0 0,2 1-22 0 0,0-2-20 0 0,1 0-1 0 0,-1 0 0 0 0,0-1 1 0 0,0 1-1 0 0,0-1 1 0 0,0 0-1 0 0,1 0 0 0 0,-1-1 1 0 0,0 1-1 0 0,0-1 1 0 0,0 0-1 0 0,0 0 0 0 0,0 0 1 0 0,0-1-1 0 0,3 0 21 0 0,0-1-164 0 0,38-9-2752 0 0,-26 7 1449 0 0</inkml:trace>
  <inkml:trace contextRef="#ctx0" brushRef="#br0" timeOffset="2539.598">3397 387 12656 0 0,'0'0'368'0'0,"0"0"4"0"0,13-9-135 0 0,126-31 6685 0 0,-132 39-6833 0 0,0-1-1 0 0,1-1 0 0 0,-2 1 0 0 0,1-1 0 0 0,0 0 1 0 0,-1-1-1 0 0,1 1 0 0 0,-1-1 0 0 0,0 0 0 0 0,0-1 1 0 0,-1 0-1 0 0,1 0 0 0 0,-1 0 0 0 0,0 0 0 0 0,0-1 1 0 0,-1 0-1 0 0,0 0 0 0 0,0 0 0 0 0,3-6-88 0 0,-7 10 18 0 0,1 1 8 0 0,0 0 0 0 0,0-1-1 0 0,0 1 1 0 0,0 0 0 0 0,0-1 0 0 0,0 1-1 0 0,-1-1 1 0 0,1 1 0 0 0,-1-1 0 0 0,1 1-1 0 0,-1-1 1 0 0,0 0 0 0 0,1 1-1 0 0,-1-1 1 0 0,0 1 0 0 0,0-1 0 0 0,0 0-1 0 0,0 1 1 0 0,0-1 0 0 0,-1 0-1 0 0,1 1 1 0 0,0-1 0 0 0,-1 1 0 0 0,1-1-1 0 0,-1 1 1 0 0,0-1 0 0 0,1 1 0 0 0,-1-1-1 0 0,0 1 1 0 0,0 0 0 0 0,0-1-1 0 0,0 1 1 0 0,0 0 0 0 0,0 0 0 0 0,0 0-1 0 0,-1-1-25 0 0,-30 14 344 0 0,-33 47-272 0 0,33-19-8 0 0,28-36-64 0 0,1 0 0 0 0,-1 1 0 0 0,1 0 0 0 0,0 0 0 0 0,0 0 0 0 0,1 0 0 0 0,-1 0 0 0 0,1 0 0 0 0,0 1 0 0 0,1-1 0 0 0,-1 1 0 0 0,1-1 0 0 0,0 1 0 0 0,1 0 0 0 0,-1 1 0 0 0,3 4 0 0 0,11 11 14 0 0,-9-18-1 0 0,0-1 0 0 0,0 0 0 0 0,0 0 0 0 0,1 0-1 0 0,-1-1 1 0 0,1 1 0 0 0,-1-1 0 0 0,1 0 0 0 0,0-1 0 0 0,0 1 0 0 0,0-1 0 0 0,0 0 0 0 0,0 0 0 0 0,0 0 0 0 0,0-1 0 0 0,1 0 0 0 0,-1 0 0 0 0,0 0 0 0 0,0 0 0 0 0,2-1-13 0 0,102-30-3252 0 0,-104 29 2849 0 0,46-20-6366 0 0,-22 7 913 0 0</inkml:trace>
  <inkml:trace contextRef="#ctx0" brushRef="#br0" timeOffset="3536.042">4020 296 11200 0 0,'0'0'330'0'0,"0"0"-8"0"0,-14 1-53 0 0,0 3 543 0 0,1 0 1 0 0,0 1-1 0 0,0 1 0 0 0,1 0 1 0 0,0 1-1 0 0,0 0 0 0 0,0 1 0 0 0,-7 7-812 0 0,12-10 167 0 0,1 0 0 0 0,-1 0 0 0 0,1 0 0 0 0,1 1 0 0 0,-1 0-1 0 0,1 0 1 0 0,0 1 0 0 0,0 0 0 0 0,1-1 0 0 0,0 1-1 0 0,0 1 1 0 0,1-1 0 0 0,0 1 0 0 0,0-1 0 0 0,1 1 0 0 0,0 0-1 0 0,-1 3-166 0 0,4-9 29 0 0,0-1 0 0 0,-1 1 0 0 0,1-1 0 0 0,0 1 0 0 0,0-1 0 0 0,0 0 0 0 0,0 0 0 0 0,0 1 0 0 0,0-1 0 0 0,1 0 0 0 0,-1 0-1 0 0,0 0 1 0 0,1 0 0 0 0,-1 0 0 0 0,0-1 0 0 0,1 1 0 0 0,-1 0 0 0 0,1-1 0 0 0,0 1 0 0 0,-1-1 0 0 0,1 1 0 0 0,-1-1 0 0 0,1 0-1 0 0,0 0 1 0 0,-1 1 0 0 0,2-1-29 0 0,6-1 36 0 0,-1 1 0 0 0,1-1 0 0 0,-1-1-1 0 0,1 1 1 0 0,-1-2 0 0 0,1 1 0 0 0,-1-1-1 0 0,0 0 1 0 0,0-1 0 0 0,0 0 0 0 0,-1 0-1 0 0,1 0 1 0 0,-1-1 0 0 0,0 0 0 0 0,-1-1 0 0 0,1 0-1 0 0,4-5-35 0 0,40-73-218 0 0,-45 59 204 0 0,-6 20 14 0 0,-3 9 0 0 0,6 24-72 0 0,1-25 105 0 0,-1-1 0 0 0,1 1-1 0 0,-1-1 1 0 0,1 1 0 0 0,0-1-1 0 0,0-1 1 0 0,0 1 0 0 0,0 0-1 0 0,0-1 1 0 0,0 0 0 0 0,0 0-1 0 0,0 0 1 0 0,1 0 0 0 0,-1-1-1 0 0,0 0 1 0 0,1 0 0 0 0,-1 0-1 0 0,0 0 1 0 0,1-1 0 0 0,-1 1-1 0 0,0-1 1 0 0,0 0 0 0 0,0-1-1 0 0,4 0-32 0 0,7-4 12 0 0,0 0-1 0 0,0-1 0 0 0,0-1 0 0 0,-1 0 0 0 0,0 0 1 0 0,7-7-12 0 0,10-6 4 0 0,12-10-17 0 0,-48 48-126 0 0,-3 4 105 0 0,5-14 32 0 0,-1 1 0 0 0,1 0 0 0 0,1-1 0 0 0,-1 1 0 0 0,2 0 0 0 0,-1 0-1 0 0,1 0 1 0 0,0 1 0 0 0,0-1 0 0 0,1 0 0 0 0,1 0 0 0 0,-1 1-1 0 0,1-1 1 0 0,0 0 2 0 0,0-6 10 0 0,-1 1 0 0 0,1-1-1 0 0,0 0 1 0 0,-1 0 0 0 0,1 0-1 0 0,0 0 1 0 0,0 0-1 0 0,1 0 1 0 0,-1-1 0 0 0,0 1-1 0 0,0 0 1 0 0,1 0 0 0 0,-1-1-1 0 0,1 1 1 0 0,0-1 0 0 0,-1 1-1 0 0,1-1 1 0 0,0 0 0 0 0,0 0-1 0 0,0 0 1 0 0,0 0 0 0 0,0 0-1 0 0,0 0 1 0 0,0 0-1 0 0,0-1 1 0 0,0 1 0 0 0,0-1-1 0 0,0 1 1 0 0,1-1 0 0 0,-1 0-1 0 0,0 0 1 0 0,0 0 0 0 0,0 0-1 0 0,1 0-9 0 0,12-5 26 0 0,0 0 0 0 0,-1 0 1 0 0,1-1-1 0 0,-1-1 0 0 0,-1-1 0 0 0,1 0 0 0 0,-1 0 0 0 0,-1-1 0 0 0,0-1 0 0 0,0 0 0 0 0,-1-1 0 0 0,3-3-26 0 0,-13 12-5 0 0,13-5-68 0 0,-2 18-58 0 0,0 48 131 0 0,-11-57 29 0 0,-1 0 0 0 0,1 1 0 0 0,0-1-1 0 0,0 0 1 0 0,0 1 0 0 0,0-1 0 0 0,0 0 0 0 0,0 0-1 0 0,1 0 1 0 0,-1 0 0 0 0,1 0 0 0 0,-1 0 0 0 0,1 0-1 0 0,0 0 1 0 0,0-1 0 0 0,-1 1 0 0 0,1-1 0 0 0,1 1-1 0 0,-1-1 1 0 0,0 0 0 0 0,0 0 0 0 0,0 0 0 0 0,1 0-1 0 0,-1 0 1 0 0,0 0 0 0 0,1-1 0 0 0,-1 1 0 0 0,1-1-1 0 0,-1 0 1 0 0,0 1 0 0 0,1-1 0 0 0,-1 0 0 0 0,1-1-1 0 0,-1 1 1 0 0,1 0 0 0 0,-1-1 0 0 0,1 1 0 0 0,-1-1-1 0 0,0 0 1 0 0,3-1-29 0 0,7-5 47 0 0,1 0-1 0 0,-1-1 1 0 0,-1-1-1 0 0,0 0 1 0 0,0 0 0 0 0,-1-1-1 0 0,0-1 1 0 0,0 1-1 0 0,-1-2 1 0 0,-1 1-1 0 0,2-4-46 0 0,60-77-144 0 0,-65 89 131 0 0,-3 2-40 0 0,3-1 25 0 0,5 18-126 0 0,-11 55 154 0 0,-5-28 0 0 0,6-32 72 0 0,0-1 0 0 0,0 1-1 0 0,1-1 1 0 0,1 1 0 0 0,-1-1-1 0 0,2 0 1 0 0,-1 1 0 0 0,2-1 0 0 0,3 9-72 0 0,11 10-163 0 0,-17-28-770 0 0,-1-1-278 0 0,0 0-48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58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21951 0 0,'0'0'646'0'0,"0"0"-16"0"0,-4 12-378 0 0,-1 79 2972 0 0,14-81-4269 0 0,-2-7 378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4:57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455 181 11488 0 0,'6'-70'1253'0'0,"4"-6"-65"0"0,-10 75-1062 0 0,0-1 0 0 0,0 1 0 0 0,0 0 0 0 0,0 0 0 0 0,0-1 0 0 0,0 1 0 0 0,0 0 0 0 0,-1 0 0 0 0,1-1 0 0 0,0 1 0 0 0,-1 0 0 0 0,1 0 0 0 0,-1 0 0 0 0,1-1 0 0 0,-1 1 0 0 0,1 0 0 0 0,-1 0 0 0 0,0 0 0 0 0,0 0 0 0 0,1 0 0 0 0,-1 0 0 0 0,0 0 0 0 0,0 1 0 0 0,0-1 0 0 0,0 0 0 0 0,0 0 0 0 0,0 1 0 0 0,0-1 0 0 0,0 0 0 0 0,-1 1 0 0 0,1-1 0 0 0,0 1 0 0 0,0 0 0 0 0,0-1 1 0 0,-1 1-1 0 0,1 0 0 0 0,0 0 0 0 0,0 0 0 0 0,-1 0 0 0 0,1 0 0 0 0,0 0 0 0 0,0 0 0 0 0,-1 0 0 0 0,1 0 0 0 0,-1 1-126 0 0,-53 23 1935 0 0,38-11-1761 0 0,0 1 0 0 0,2 1 0 0 0,0 1 0 0 0,1 0 0 0 0,0 0 0 0 0,1 1 0 0 0,1 1 0 0 0,-7 15-174 0 0,-51 121 632 0 0,64-110-432 0 0,6-42-73 0 0,0-2-6 0 0,6 2-13 0 0,-2-4-95 0 0,0 0-1 0 0,0-1 1 0 0,0 1-1 0 0,0-1 1 0 0,-1 0-1 0 0,1 0 1 0 0,-1 0-1 0 0,0 0 1 0 0,0-1-1 0 0,0 1 1 0 0,0-1-1 0 0,-1 0 1 0 0,1 0 0 0 0,-1 0-1 0 0,0 0 1 0 0,0 0-1 0 0,-1 0 1 0 0,2-4-13 0 0,35-74 146 0 0,-9 32-218 0 0,-20 52 72 0 0,26 134 366 0 0,-28-94-276 0 0,20 147 181 0 0,-17 37-214 0 0,-10-217-31 0 0,-1 0-1 0 0,1 0 1 0 0,-1 0-1 0 0,-1 0 1 0 0,0 0-1 0 0,0 0 1 0 0,-1-1-1 0 0,0 1 1 0 0,0-1-1 0 0,-1 0 1 0 0,0 1-1 0 0,0-1 0 0 0,-1-1 1 0 0,0 1-1 0 0,0-1 1 0 0,-1 0-1 0 0,0 0 1 0 0,-1-1-1 0 0,1 1 1 0 0,-1-2-1 0 0,0 1 1 0 0,-1-1-1 0 0,1 0 1 0 0,-1 0-1 0 0,0-1 1 0 0,0 0-1 0 0,-1 0-25 0 0,-1-1 50 0 0,0-1 0 0 0,0 0 0 0 0,-1 0 0 0 0,1-1 0 0 0,-1 0 0 0 0,1-1 0 0 0,-1 0 0 0 0,1-1 0 0 0,0 0 0 0 0,-1 0 0 0 0,1-1 0 0 0,-1-1-50 0 0,3 2 28 0 0,1-1 0 0 0,-1 0 0 0 0,0-1 0 0 0,1 0 0 0 0,0 0 0 0 0,0-1 0 0 0,0 0 0 0 0,0 0 0 0 0,0 0 0 0 0,1-1 0 0 0,-1 0 0 0 0,1 0 0 0 0,1-1 0 0 0,-1 1 0 0 0,1-1 0 0 0,-1-2-28 0 0,5 3-2 0 0,0 0 0 0 0,0 0 0 0 0,0 0 0 0 0,1 0 0 0 0,-1 0 0 0 0,1 0 0 0 0,0 0 0 0 0,1 0 0 0 0,0 0 0 0 0,-1 0 0 0 0,1 0 0 0 0,1 0 1 0 0,-1 0-1 0 0,1 0 0 0 0,0 0 0 0 0,0 0 0 0 0,0 1 0 0 0,1-1 0 0 0,0 1 0 0 0,-1 0 0 0 0,2 0 0 0 0,-1 0 0 0 0,0 0 0 0 0,1 0 0 0 0,2-1 2 0 0,-2 0-24 0 0,40-52-371 0 0,4 2 1 0 0,41-36 394 0 0,-64 69-96 0 0,2 1 0 0 0,1 1 0 0 0,1 2 0 0 0,17-8 96 0 0,46-30-103 0 0,-48 26-4 0 0,102-82-493 0 0,-44 0 504 0 0,-86 82 107 0 0,-15 29 42 0 0,-27-4 257 0 0,22 6-267 0 0,0 1 0 0 0,0 0 0 0 0,0 1-1 0 0,0-1 1 0 0,0 1 0 0 0,0-1 0 0 0,0 1 0 0 0,1 1 0 0 0,-1-1 0 0 0,1 0 0 0 0,0 1 0 0 0,0-1 0 0 0,0 1 0 0 0,1 0 0 0 0,-1 0 0 0 0,1 0 0 0 0,-1 3-43 0 0,-2 1 105 0 0,-2 3-121 0 0,1 0 0 0 0,0 0 0 0 0,0 0 0 0 0,1 0 0 0 0,1 1 0 0 0,0 0-1 0 0,0 0 1 0 0,2 1 0 0 0,-2 3 16 0 0,4 65 0 0 0,1-77 4 0 0,-1-3 2 0 0,0 0 1 0 0,0 1 0 0 0,0-1-1 0 0,0 1 1 0 0,0-1 0 0 0,0 0-1 0 0,0 1 1 0 0,1-1 0 0 0,-1 0-1 0 0,0 1 1 0 0,1-1 0 0 0,-1 0-1 0 0,1 1 1 0 0,0-1 0 0 0,-1 0-1 0 0,1 0 1 0 0,0 0 0 0 0,0 0-1 0 0,0 0 1 0 0,0 0 0 0 0,0 0 0 0 0,0 0-1 0 0,0 0 1 0 0,0 0 0 0 0,0 0-1 0 0,0 0 1 0 0,1-1 0 0 0,-1 1-1 0 0,0-1 1 0 0,0 1 0 0 0,1-1-1 0 0,-1 1 1 0 0,0-1 0 0 0,1 0-1 0 0,-1 1 1 0 0,1-1 0 0 0,-1 0-1 0 0,0 0 1 0 0,1 0 0 0 0,-1 0 0 0 0,2 0-7 0 0,0-3 20 0 0,1 0 1 0 0,-1 0 0 0 0,0-1 0 0 0,0 1-1 0 0,0 0 1 0 0,0-1 0 0 0,0 0 0 0 0,-1 0 0 0 0,1 0-1 0 0,-1 0 1 0 0,0 0 0 0 0,-1 0 0 0 0,1 0 0 0 0,-1-1-1 0 0,0 1 1 0 0,0-1 0 0 0,0 0-21 0 0,2-4 28 0 0,10-57 25 0 0,-13 56 11 0 0,0 24-61 0 0,-1-5 6 0 0,1 0 1 0 0,0 0-1 0 0,0 0 0 0 0,1-1 1 0 0,0 1-1 0 0,0 0 0 0 0,1-1 1 0 0,0 1-1 0 0,1 0 0 0 0,0-1 1 0 0,0 0-1 0 0,1 0 0 0 0,2 4-9 0 0,-4-9 9 0 0,1 0 0 0 0,0 0 0 0 0,0-1 0 0 0,-1 1 0 0 0,2-1 0 0 0,-1 1 0 0 0,0-1 1 0 0,0 0-1 0 0,1 0 0 0 0,-1 0 0 0 0,1-1 0 0 0,-1 1 0 0 0,1-1 0 0 0,0 0 0 0 0,0 0 0 0 0,0 0 0 0 0,-1-1 0 0 0,1 1 0 0 0,0-1 0 0 0,0 0 0 0 0,0 0 0 0 0,0 0 0 0 0,0-1 0 0 0,0 1 0 0 0,2-2-9 0 0,3 0-26 0 0,0 0 0 0 0,1-1 0 0 0,-1 0-1 0 0,-1-1 1 0 0,1 0 0 0 0,0 0 0 0 0,-1-1 0 0 0,0 0-1 0 0,0 0 1 0 0,0-2 26 0 0,5-4-199 0 0,-1-1 1 0 0,0-1-1 0 0,-1 0 0 0 0,0 0 0 0 0,-1-1 0 0 0,-1-1 1 0 0,0 1-1 0 0,-1-1 0 0 0,5-13 199 0 0,-4 5-77 0 0,-9 22 45 0 0,0 1 80 0 0,0 0 42 0 0,0 2 8 0 0,-3 154 1404 0 0,3-153-1460 0 0,0 1-1 0 0,1 0 0 0 0,0-1 1 0 0,-1 1-1 0 0,1-1 0 0 0,0 0 1 0 0,1 1-1 0 0,-1-1 0 0 0,1 0 1 0 0,-1 0-1 0 0,1 0 0 0 0,0 0 1 0 0,0 0-1 0 0,0 0 0 0 0,1 0 1 0 0,-1-1-1 0 0,1 1 0 0 0,0 0-41 0 0,0-3 27 0 0,0 1 0 0 0,0-1 0 0 0,0 0 0 0 0,1 0 0 0 0,-1 0 0 0 0,0 0 0 0 0,0 0 0 0 0,0-1 0 0 0,0 0 0 0 0,0 1 0 0 0,0-1 0 0 0,0 0 0 0 0,0-1 0 0 0,0 1 0 0 0,0 0 0 0 0,-1-1 0 0 0,1 1 0 0 0,0-1 0 0 0,-1 0 0 0 0,1 0 0 0 0,-1 0 0 0 0,0 0 0 0 0,0-1-1 0 0,0 1 1 0 0,0-1-27 0 0,2 0 6 0 0,50-41 58 0 0,-26 11-236 0 0,3 11-192 0 0,-30 22 300 0 0,-1 0 0 0 0,0 0-16 0 0,0 0-68 0 0,0-5 31 0 0,0 4-3431 0 0,0 1-3850 0 0,0 0 474 0 0</inkml:trace>
  <inkml:trace contextRef="#ctx0" brushRef="#br0" timeOffset="292.249">1194 3 19207 0 0,'0'0'432'0'0,"0"0"66"0"0,0 0 24 0 0,0 0-54 0 0,0 0-248 0 0,0 0 80 0 0,0 0 70 0 0,0 0 12 0 0,0 0-36 0 0,0 0-164 0 0,0 0-71 0 0,0 0-14 0 0,0 0-30 0 0,0 0-208 0 0,8 3-1131 0 0,0 1-200 0 0,2 0-3683 0 0,0 0-1383 0 0</inkml:trace>
  <inkml:trace contextRef="#ctx0" brushRef="#br0" timeOffset="702.413">1464 124 14864 0 0,'-28'110'1585'0'0,"-30"59"3399"0"0,28-121-3082 0 0,29-47-1763 0 0,1-1-23 0 0,-1-1-101 0 0,1 1 0 0 0,-1-1 0 0 0,0 0 0 0 0,1 1 0 0 0,-1-1 0 0 0,1 1 0 0 0,-1-1 1 0 0,1 0-1 0 0,-1 0 0 0 0,1 1 0 0 0,0-1 0 0 0,-1 0 0 0 0,1 0 0 0 0,0 1 0 0 0,-1-1 0 0 0,1 0 0 0 0,0 0 0 0 0,0 0 0 0 0,0 0 0 0 0,0 1 0 0 0,0-1 0 0 0,0 0 1 0 0,0 0-1 0 0,0 0 0 0 0,0 0 0 0 0,0 0 0 0 0,0 1 0 0 0,1-1 0 0 0,-1 0 0 0 0,0 0 0 0 0,1 0 0 0 0,-1 1 0 0 0,1-1-15 0 0,17-47 163 0 0,24-37-338 0 0,33 12 107 0 0,-73 72 72 0 0,0 0 0 0 0,1 0 0 0 0,-1 0-1 0 0,0 1 1 0 0,0-1 0 0 0,1 0 0 0 0,-1 1-1 0 0,0 0 1 0 0,1-1 0 0 0,-1 1-1 0 0,0 0 1 0 0,1 0 0 0 0,-1 0 0 0 0,0 1-1 0 0,1-1 1 0 0,-1 0 0 0 0,0 1 0 0 0,1 0-1 0 0,-1-1 1 0 0,0 1 0 0 0,0 0 0 0 0,0 0-1 0 0,0 0 1 0 0,0 1 0 0 0,0-1 0 0 0,0 0-1 0 0,0 1 1 0 0,0-1 0 0 0,0 1 0 0 0,1 1-4 0 0,43 58 567 0 0,-14 27 689 0 0,-20-42-720 0 0,-2-24-1517 0 0,-10-22 101 0 0,0 0-43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07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39 13560 0 0,'-1'-20'1476'0'0,"1"19"-1388"0"0,-1 0 1 0 0,1 0-1 0 0,-1 0 1 0 0,0 0 0 0 0,1 0-1 0 0,-1 0 1 0 0,0 0 0 0 0,0 0-1 0 0,0 0 1 0 0,1 0 0 0 0,-1 0-1 0 0,0 0 1 0 0,0 1 0 0 0,-1-1-1 0 0,1 0 1 0 0,0 1 0 0 0,0-1-1 0 0,0 1 1 0 0,0-1-1 0 0,-1 1 1 0 0,1-1 0 0 0,0 1-1 0 0,0 0 1 0 0,0 0 0 0 0,-1 0-1 0 0,1 0 1 0 0,0 0 0 0 0,-1 0-1 0 0,1 0 1 0 0,0 0 0 0 0,0 0-1 0 0,-1 0 1 0 0,1 1 0 0 0,-1-1-89 0 0,-47 18 2111 0 0,41-15-1917 0 0,-10 6 141 0 0,0 1 0 0 0,1 1 0 0 0,0 1 0 0 0,0 0 0 0 0,2 1 0 0 0,-1 1 0 0 0,2 0 0 0 0,0 1-1 0 0,0 1 1 0 0,2 0 0 0 0,-10 16-335 0 0,19-28 13 0 0,0-1 0 0 0,0 0 0 0 0,1 1 0 0 0,0-1 0 0 0,-1 1 0 0 0,1 0 1 0 0,0 0-1 0 0,1 0 0 0 0,-1 0 0 0 0,1 0 0 0 0,0 0 0 0 0,0 0 0 0 0,0 0 0 0 0,0 1 0 0 0,1-1 0 0 0,0 0 0 0 0,0 0 0 0 0,0 1 0 0 0,0-1 0 0 0,1 0 0 0 0,-1 1 0 0 0,1-1 0 0 0,0 0 0 0 0,0 0 0 0 0,1 0 0 0 0,-1 0 0 0 0,1 0-13 0 0,2-2 8 0 0,-1-1 0 0 0,1 1-1 0 0,-1-1 1 0 0,1 0 0 0 0,0 0-1 0 0,-1-1 1 0 0,1 1 0 0 0,0-1-1 0 0,0 0 1 0 0,-1 0 0 0 0,1 0-1 0 0,0 0 1 0 0,0-1 0 0 0,-1 1-1 0 0,1-1 1 0 0,0 0 0 0 0,-1 0-1 0 0,1-1 1 0 0,-1 1 0 0 0,1-1 0 0 0,-1 1-1 0 0,0-1 1 0 0,1 0 0 0 0,-1 0-1 0 0,0-1-7 0 0,69-57 192 0 0,4-32-192 0 0,-16 30 0 0 0,-59 62 0 0 0,0 0 0 0 0,0 0 0 0 0,0 0 0 0 0,0 0 0 0 0,0 1 0 0 0,0-1 0 0 0,-1 0 0 0 0,1 1 0 0 0,0-1 0 0 0,0 1 0 0 0,0-1 0 0 0,-1 1 0 0 0,1-1 0 0 0,0 1 0 0 0,-1 0 0 0 0,1-1 0 0 0,0 1 0 0 0,-1 0 0 0 0,1-1 0 0 0,-1 1 0 0 0,1 0 0 0 0,-1 0 0 0 0,1 0 0 0 0,-1-1 0 0 0,0 1 0 0 0,1 0 0 0 0,-1 0 0 0 0,0 0 0 0 0,0 0 0 0 0,1 0 0 0 0,-1 0 0 0 0,0 0 0 0 0,0 0 0 0 0,0 0 0 0 0,8 28 22 0 0,-2-1-1 0 0,-1 1 0 0 0,-1 0 1 0 0,-2 0-1 0 0,0 1 0 0 0,-3 23-21 0 0,1-43 16 0 0,-11 179 160 0 0,-4-101-96 0 0,11-67 8 0 0,0 0-1 0 0,-1 0 0 0 0,-2 0 0 0 0,0-1 1 0 0,-1 0-1 0 0,-1-1 0 0 0,0 1 0 0 0,-2-2 1 0 0,0 0-1 0 0,-2 0 0 0 0,-1 1-87 0 0,11-15 21 0 0,1 0 1 0 0,-1 0-1 0 0,0-1 0 0 0,-1 1 0 0 0,1-1 0 0 0,-1 0 1 0 0,1 0-1 0 0,-1 0 0 0 0,0 0 0 0 0,0-1 1 0 0,0 1-1 0 0,0-1 0 0 0,-1 0 0 0 0,1 0 0 0 0,-1-1 1 0 0,1 0-1 0 0,-1 1 0 0 0,1-1 0 0 0,-1-1 0 0 0,0 1 1 0 0,1-1-1 0 0,-1 0 0 0 0,0 0 0 0 0,0 0 1 0 0,1 0-1 0 0,-1-1 0 0 0,0 0 0 0 0,1 0 0 0 0,-1 0 1 0 0,1-1-1 0 0,-1 1 0 0 0,1-1 0 0 0,0 0 0 0 0,-5-3-20 0 0,6 2 10 0 0,0 0 1 0 0,-1 0-1 0 0,1 0 1 0 0,0 0-1 0 0,1-1 1 0 0,-1 1-1 0 0,1-1 1 0 0,-1 0 0 0 0,1 1-1 0 0,0-1 1 0 0,0 0-1 0 0,1-1 1 0 0,-1 1-1 0 0,1 0 1 0 0,0 0 0 0 0,0-1-1 0 0,1 1 1 0 0,-1 0-1 0 0,1-1 1 0 0,0 1-1 0 0,0-1 1 0 0,0 1 0 0 0,1 0-1 0 0,-1-1 1 0 0,1 1-1 0 0,0 0 1 0 0,0-1-1 0 0,2-1-11 0 0,3-12 2 0 0,0 0-1 0 0,2 1 0 0 0,0 0 1 0 0,1 0-1 0 0,1 1 1 0 0,1-2-2 0 0,93-136-494 0 0,-75 116 392 0 0,2 3 0 0 0,1 0 0 0 0,2 2 0 0 0,29-22 102 0 0,127-82-64 0 0,-120 84 64 0 0,-55 43 0 0 0,-9-3 32 0 0,-15 18-14 0 0,0 1 1 0 0,1 0-1 0 0,0 0 0 0 0,0 1 1 0 0,0 0-1 0 0,0 1 0 0 0,1-1 0 0 0,1 2 1 0 0,-1-1-1 0 0,1 0 0 0 0,1 1 1 0 0,-1 0-1 0 0,2 1 0 0 0,-5 8-18 0 0,-40 98 64 0 0,48-113-69 0 0,0 0-1 0 0,0 0 0 0 0,1 0 1 0 0,-1 0-1 0 0,1 1 1 0 0,0-1-1 0 0,-1 0 0 0 0,2 0 1 0 0,-1 0-1 0 0,0 1 1 0 0,0-1-1 0 0,1 0 1 0 0,0 0-1 0 0,0 0 0 0 0,0 0 1 0 0,0 0-1 0 0,0 0 1 0 0,0 0-1 0 0,1 0 0 0 0,0 0 1 0 0,0-1 5 0 0,-1-1 1 0 0,1 0 0 0 0,-1 0 0 0 0,1 0 0 0 0,0-1-1 0 0,0 1 1 0 0,-1-1 0 0 0,1 1 0 0 0,0-1 0 0 0,0 0 0 0 0,-1 0 0 0 0,1 1 0 0 0,0-1 0 0 0,0-1 0 0 0,0 1 0 0 0,0 0 0 0 0,-1 0 0 0 0,1-1-1 0 0,0 1 1 0 0,0-1 0 0 0,-1 1 0 0 0,1-1 0 0 0,0 0 0 0 0,-1 0 0 0 0,1 0 0 0 0,0 0-1 0 0,1 0 20 0 0,5-4 2 0 0,0-1 0 0 0,-1 0 0 0 0,0 0 0 0 0,0 0 0 0 0,0-1 0 0 0,-1 0 0 0 0,0 0 0 0 0,-1-1 0 0 0,1 0 0 0 0,-1 0 0 0 0,-1 0 0 0 0,1 0 0 0 0,-1-1 0 0 0,-1 0 1 0 0,0 0-1 0 0,0 0 0 0 0,-1 0 0 0 0,0 0 0 0 0,0 0 0 0 0,-1-7-22 0 0,24-86-25 0 0,-21 88-93 0 0,22 146 118 0 0,-26-127 0 0 0,1-1 0 0 0,0 1 0 0 0,0-1 0 0 0,0 1 0 0 0,1-1 0 0 0,0 1 0 0 0,-1-1 0 0 0,1 0 0 0 0,1 0 0 0 0,-1 0 0 0 0,1 0 0 0 0,-1 0 0 0 0,1-1 0 0 0,0 1 0 0 0,1-1 0 0 0,-1 0 0 0 0,1 0 0 0 0,-1 0 0 0 0,1 0 0 0 0,0 0 0 0 0,0-1 0 0 0,0 0 0 0 0,0 0 0 0 0,0 0 0 0 0,1 0 0 0 0,-1-1 0 0 0,0 1 0 0 0,1-1 0 0 0,2 0 0 0 0,13-9-10 0 0,-12 3 12 0 0,-1 0 0 0 0,0-1 0 0 0,0 0 0 0 0,0 0 1 0 0,-1-1-1 0 0,0 0 0 0 0,0 0 0 0 0,-1-1 1 0 0,1 1-1 0 0,-2-1 0 0 0,1 0 0 0 0,1-5-2 0 0,47-115-576 0 0,-34 71 390 0 0,-6 64 52 0 0,-2 7 167 0 0,-1 1 0 0 0,-1 0-1 0 0,0 0 1 0 0,-2 1 0 0 0,1 0-1 0 0,-2 0 1 0 0,1 4-33 0 0,8 19 35 0 0,-5-17 7 0 0,19 68 348 0 0,-29-85-330 0 0,0-4-49 0 0,1 1 1 0 0,-1-1-1 0 0,0 1 0 0 0,0 0 0 0 0,0-1 1 0 0,0 1-1 0 0,-1 0 0 0 0,1-1 0 0 0,0 1 1 0 0,-1-1-1 0 0,1 1 0 0 0,-1 0 0 0 0,1-1 0 0 0,-1 1 1 0 0,0-1-1 0 0,0 0 0 0 0,1 1 0 0 0,-1-1 1 0 0,0 1-1 0 0,0-1 0 0 0,-1 0 0 0 0,1 0 0 0 0,0 0 1 0 0,0 0-1 0 0,0 0 0 0 0,-1 1-11 0 0,-3 2-20 0 0,-1-1-1 0 0,1 1 0 0 0,0-1 1 0 0,-1 0-1 0 0,0 0 1 0 0,0 0-1 0 0,0-1 1 0 0,0 0-1 0 0,0 0 0 0 0,-1-1 1 0 0,1 0-1 0 0,0 0 1 0 0,-1 0-1 0 0,-2-1 21 0 0,-30 1-4341 0 0,35-2-1315 0 0,-3 1-1554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05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480 224 10080 0 0,'-2'-16'1001'0'0,"1"-9"-169"0"0,1 24-425 0 0,0 1 57 0 0,0 0 236 0 0,0 0 106 0 0,0 0 24 0 0,0 0-14 0 0,0 0-66 0 0,0 0-22 0 0,0 0-7 0 0,0 0-41 0 0,0 0-169 0 0,0 0-79 0 0,0 0-15 0 0,-4 18 479 0 0,-12 137 1071 0 0,-2-15-918 0 0,12 5-878 0 0,-7-120-1439 0 0,-1-22-7688 0 0,6-3 2882 0 0</inkml:trace>
  <inkml:trace contextRef="#ctx0" brushRef="#br0" timeOffset="302.137">42 552 13648 0 0,'-12'6'1033'0'0,"-16"5"-489"0"0,27-11-123 0 0,1 1-338 0 0,0-1 0 0 0,0 1 1 0 0,0-1-1 0 0,0 1 0 0 0,0 0 0 0 0,0-1 0 0 0,0 1 0 0 0,0-1 0 0 0,0 1 1 0 0,0-1-1 0 0,0 1 0 0 0,0-1 0 0 0,0 1 0 0 0,0 0 0 0 0,1-1 0 0 0,-1 1 1 0 0,0-1-1 0 0,0 1 0 0 0,1-1 0 0 0,-1 0 0 0 0,0 1 0 0 0,1-1 0 0 0,-1 1 0 0 0,0-1 1 0 0,1 1-1 0 0,-1-1 0 0 0,1 0 0 0 0,-1 1 0 0 0,1-1 0 0 0,-1 0 0 0 0,1 0 1 0 0,-1 1-1 0 0,1-1 0 0 0,-1 0 0 0 0,1 0 0 0 0,-1 0 0 0 0,1 1 0 0 0,-1-1 1 0 0,1 0-1 0 0,-1 0 0 0 0,1 0 0 0 0,-1 0 0 0 0,1 0 0 0 0,0 0 0 0 0,-1 0 0 0 0,1 0 1 0 0,-1 0-1 0 0,1-1-83 0 0,10 4 277 0 0,0 0 0 0 0,0-1 1 0 0,0 0-1 0 0,1-1 0 0 0,-1-1 1 0 0,0 1-1 0 0,0-2 0 0 0,5 0-277 0 0,15 0 399 0 0,214-13 738 0 0,-143 5-2845 0 0,-91 7-3601 0 0,0-4-1737 0 0</inkml:trace>
  <inkml:trace contextRef="#ctx0" brushRef="#br0" timeOffset="670.75">46 33 16927 0 0,'0'0'388'0'0,"3"-11"1088"0"0,4 7-1293 0 0,-1 1 0 0 0,1 0 0 0 0,0 1-1 0 0,0-1 1 0 0,1 1 0 0 0,-1 1 0 0 0,0-1-1 0 0,1 1 1 0 0,-1 1 0 0 0,1-1 0 0 0,-1 1-1 0 0,1 1 1 0 0,2-1-183 0 0,-3 0 104 0 0,66 3 310 0 0,0 2 0 0 0,-1 4-1 0 0,0 3 1 0 0,19 8-414 0 0,-52-13-415 0 0,-13-4-2899 0 0,-15-2 580 0 0,11 2-4345 0 0</inkml:trace>
  <inkml:trace contextRef="#ctx0" brushRef="#br0" timeOffset="1404.722">874 262 13592 0 0,'0'0'306'0'0,"0"0"46"0"0,-7-3 354 0 0,2 0-500 0 0,4 3 296 0 0,1 0 148 0 0,0 0 29 0 0,0 0-11 0 0,0 0-79 0 0,0 0-40 0 0,0 0-5 0 0,0 0-28 0 0,0 0-118 0 0,0 0-57 0 0,0 0-12 0 0,0 0-15 0 0,0 0-62 0 0,0 0-27 0 0,0 0-8 0 0,0 0-21 0 0,0 0-82 0 0,0 0-33 0 0,0 0-8 0 0,0 0-2 0 0,0 0-6 0 0,0 0 13 0 0,0 0 55 0 0,0 0 24 0 0,0 0 3 0 0,-45 11 899 0 0,38-7-1021 0 0,1 0 0 0 0,0 0 0 0 0,0 0 0 0 0,0 1 0 0 0,0 0 0 0 0,1 0-1 0 0,0 1 1 0 0,0 0 0 0 0,0-1 0 0 0,1 2 0 0 0,0-1 0 0 0,0 0 0 0 0,1 1 0 0 0,-1 0 0 0 0,1-1 0 0 0,-2 8-38 0 0,-5 9 22 0 0,4 16 53 0 0,28-41 144 0 0,15-23 162 0 0,-37 25-328 0 0,0 0-13 0 0,9 22-416 0 0,-12 41 376 0 0,1-28 366 0 0,15-73 108 0 0,12-59-322 0 0,17-43-224 0 0,-14 95 19 0 0,-22 41 42 0 0,2 0 1 0 0,-4 4-33 0 0,20 10 32 0 0,-19-4 21 0 0,-1 0 1 0 0,1 0-1 0 0,-1 1 0 0 0,0-1 1 0 0,0 1-1 0 0,-1 0 0 0 0,0 0 0 0 0,0 0 1 0 0,0 0-1 0 0,-1 1 0 0 0,0-1 1 0 0,-1 1-1 0 0,0 0 0 0 0,0-1 0 0 0,0 1 1 0 0,-1 0-1 0 0,0 0-10 0 0,10 92-143 0 0,-17-40 261 0 0,7-45-54 0 0,-2-9-43 0 0,1 0 169 0 0,1-5-4759 0 0,0-1 2897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9:23:13.332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4T09:25:10.468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1817 175,'0'0,"0"0,0 0,0 0</inkml:trace>
  <inkml:trace contextRef="#ctx1" brushRef="#br1">0 175 11312 0 0,'44'-109'2469'0'0,"-17"66"1349"0"0,-6 21-1162 0 0,-20 21-2090 0 0,15 8 1811 0 0,-14 2-2292 0 0,0 0 0 0 0,-1 1 0 0 0,0-1-1 0 0,-1 1 1 0 0,1-1 0 0 0,-2 1 0 0 0,1-1 0 0 0,-1 0 0 0 0,-1 1 0 0 0,0-1-1 0 0,0 0 1 0 0,-1 1-85 0 0,-3 22 103 0 0,-57 216 228 0 0,60-236-315 0 0,-1-1 0 0 0,2 0 1 0 0,0 1-1 0 0,0 0 0 0 0,1 0 0 0 0,0 0 1 0 0,1-1-1 0 0,1 1 0 0 0,0 0 0 0 0,0 0 1 0 0,1 1-17 0 0,-2-10-48 0 0,0 1 1 0 0,1-1 0 0 0,-1 1-1 0 0,1-1 1 0 0,0 1 0 0 0,0-1-1 0 0,0 0 1 0 0,0 1 0 0 0,0-1-1 0 0,1 0 1 0 0,0 0 0 0 0,-1 0 0 0 0,1 0-1 0 0,0 0 1 0 0,0 0 0 0 0,1-1-1 0 0,-1 1 1 0 0,1-1 0 0 0,-1 1-1 0 0,1-1 1 0 0,0 0 0 0 0,0 0-1 0 0,0 0 1 0 0,0-1 0 0 0,0 1-1 0 0,0-1 1 0 0,0 1 0 0 0,0-1-1 0 0,1 0 1 0 0,-1 0 0 0 0,1-1 0 0 0,-1 1-1 0 0,1-1 1 0 0,-1 1 0 0 0,1-1 47 0 0,91-28-4031 0 0,-28-5-3726 0 0,-45 18 2812 0 0</inkml:trace>
  <inkml:trace contextRef="#ctx1" brushRef="#br1" timeOffset="403.74">499 358 10328 0 0,'10'-22'720'0'0,"-8"20"-546"0"0,-1 2 732 0 0,-17-5 3669 0 0,2 13-4136 0 0,1 2-1 0 0,0-1 1 0 0,0 2-1 0 0,1 0 1 0 0,1 0-1 0 0,0 1 0 0 0,0 0 1 0 0,1 1-1 0 0,1 1 1 0 0,0-1-1 0 0,-5 11-438 0 0,7-12 143 0 0,0 1 0 0 0,1-1 0 0 0,0 1 0 0 0,1 1 0 0 0,1-1 0 0 0,0 1 0 0 0,-1 5-143 0 0,1 0 158 0 0,3-16-136 0 0,0 0 0 0 0,0 0-1 0 0,0 0 1 0 0,1 1-1 0 0,-1-1 1 0 0,1 0-1 0 0,0 0 1 0 0,0 1-1 0 0,0-1 1 0 0,0 0-1 0 0,1 1 1 0 0,-1-1-1 0 0,1 0 1 0 0,0 0-1 0 0,0 0 1 0 0,0 2-22 0 0,0-4 89 0 0,39-21 497 0 0,-29 10-549 0 0,0 0 0 0 0,-2-1 0 0 0,1-1 0 0 0,-1 1 0 0 0,-1-2 0 0 0,0 1 0 0 0,-1-1-37 0 0,9-13 3 0 0,26-52-13 0 0,-35 55-44 0 0,1 14 69 0 0,-7 9 60 0 0,8 23 451 0 0,-8 41 338 0 0,-2 6-720 0 0,0-60-144 0 0,3 0 0 0 0,5-1-21 0 0,-5-8-29 0 0,0 0 0 0 0,1 0 1 0 0,-1 0-1 0 0,0-1 0 0 0,0 1 0 0 0,1 0 0 0 0,-1-1 1 0 0,0 0-1 0 0,1 1 0 0 0,-1-1 0 0 0,0 0 0 0 0,1 0 1 0 0,-1-1-1 0 0,1 1 0 0 0,-1 0 0 0 0,0-1 0 0 0,1 1 1 0 0,-1-1-1 0 0,0 0 0 0 0,0 0 0 0 0,0 0 0 0 0,1 0 1 0 0,-1 0-1 0 0,0 0 0 0 0,0 0 0 0 0,-1-1 1 0 0,1 1-1 0 0,1-2 50 0 0,51-47-4502 0 0,-25 16-2276 0 0,-13 14 1210 0 0</inkml:trace>
  <inkml:trace contextRef="#ctx1" brushRef="#br1" timeOffset="691.555">810 300 7672 0 0,'0'0'224'0'0,"-12"8"32"0"0,-27 48 976 0 0,30-22-3838 0 0,6-28-308 0 0</inkml:trace>
  <inkml:trace contextRef="#ctx1" brushRef="#br1" timeOffset="2104.979">947 330 9224 0 0,'0'0'266'0'0,"0"0"1"0"0,2-4 379 0 0,-2-1 4797 0 0,-24 9-1678 0 0,-11 21-2517 0 0,30-21-1154 0 0,0 0 0 0 0,1 0 0 0 0,0 1 0 0 0,0-1 0 0 0,0 1 0 0 0,0 0 0 0 0,1 0 0 0 0,0 0 0 0 0,0 1 0 0 0,0-1 0 0 0,1 1 0 0 0,-1 0 0 0 0,1-1 0 0 0,1 2-94 0 0,1-3 15 0 0,1 0 1 0 0,0 0-1 0 0,0 0 0 0 0,1 0 0 0 0,-1 0 0 0 0,1 0 0 0 0,0-1 1 0 0,0 1-1 0 0,0 0 0 0 0,0-1 0 0 0,1 1 0 0 0,-1-1 0 0 0,1 0 1 0 0,0 0-1 0 0,0 0 0 0 0,0 0 0 0 0,0-1 0 0 0,1 1 0 0 0,-1-1-15 0 0,29 26 0 0 0,-31-28 26 0 0,0 1-1 0 0,0-1 0 0 0,1 1 1 0 0,-1-1-1 0 0,0 1 0 0 0,0-1 1 0 0,0 1-1 0 0,0 0 0 0 0,0-1 1 0 0,0 1-1 0 0,0 0 0 0 0,0 0 1 0 0,-1 0-1 0 0,1 0 0 0 0,0 0 1 0 0,0 0-1 0 0,-1 0 0 0 0,1 0 1 0 0,0 0-1 0 0,-1 0 0 0 0,1 0 1 0 0,-1 0-1 0 0,0 1 0 0 0,1-1 1 0 0,-1 0-1 0 0,0 0 0 0 0,0 0 1 0 0,0 1-1 0 0,0-1 0 0 0,0 0 1 0 0,0 0-1 0 0,0 1 0 0 0,0-1 1 0 0,0 0-1 0 0,0 0 0 0 0,-1 0 1 0 0,1 1-1 0 0,0-1 0 0 0,-1 0 1 0 0,1 0-1 0 0,-1 0 0 0 0,0 0 1 0 0,0 1-26 0 0,-15 25 733 0 0,9-22-690 0 0,-1-1 1 0 0,0-1-1 0 0,1 1 0 0 0,-1-1 1 0 0,-1 0-1 0 0,1-1 1 0 0,0 0-1 0 0,0 0 0 0 0,-1-1 1 0 0,1 0-1 0 0,-1-1 1 0 0,0 1-1 0 0,-5-2-43 0 0,4 1-25 0 0,0-1 0 0 0,-1 0-1 0 0,1-1 1 0 0,0 0 0 0 0,0-1 0 0 0,0 0 0 0 0,1 0-1 0 0,-1-1 1 0 0,-8-5 25 0 0,18 9-26 0 0,0-1 0 0 0,0 0 0 0 0,0 0 0 0 0,0 0 0 0 0,0 0-1 0 0,0 1 1 0 0,0-1 0 0 0,0 0 0 0 0,0 0 0 0 0,1 0 0 0 0,-1 1 0 0 0,0-1 0 0 0,0 0-1 0 0,1 0 1 0 0,-1 1 0 0 0,1-1 0 0 0,-1 0 0 0 0,1 0 0 0 0,-1 1 0 0 0,1-1-1 0 0,-1 1 1 0 0,1-1 0 0 0,-1 0 0 0 0,1 1 0 0 0,0-1 0 0 0,-1 1 0 0 0,1-1 0 0 0,0 1-1 0 0,-1 0 1 0 0,1-1 0 0 0,0 1 0 0 0,0 0 0 0 0,0-1 0 0 0,-1 1 0 0 0,1 0-1 0 0,0 0 1 0 0,0 0 0 0 0,0 0 0 0 0,-1 0 0 0 0,1 0 0 0 0,0 0 0 0 0,0 0 0 0 0,0 0-1 0 0,0 0 1 0 0,0 0 26 0 0,57-3-541 0 0,123-30 338 0 0,-178 32 203 0 0,30-9-9 0 0,0 0 0 0 0,-1-3 0 0 0,0 0 0 0 0,-1-2 0 0 0,0-2-1 0 0,-2-1 1 0 0,2-1 9 0 0,-26 14 6 0 0,0 1-1 0 0,0-1 0 0 0,0 0 1 0 0,-1 0-1 0 0,0 0 0 0 0,0-1 1 0 0,0 0-1 0 0,0 1 0 0 0,-1-1 1 0 0,3-6-6 0 0,-5 6 22 0 0,-1 5 38 0 0,-4-6 12 0 0,2 6-65 0 0,0 0-1 0 0,0 0 0 0 0,0 0 0 0 0,0 0 0 0 0,0 1 1 0 0,0-1-1 0 0,0 1 0 0 0,0-1 0 0 0,0 1 0 0 0,0 0 1 0 0,0 0-1 0 0,0 0 0 0 0,0 0 0 0 0,0 0 0 0 0,0 1 1 0 0,0-1-1 0 0,0 0 0 0 0,0 1 0 0 0,0 0 0 0 0,0-1 1 0 0,0 1-1 0 0,0 0 0 0 0,0 0 0 0 0,0 0 0 0 0,0 0 1 0 0,1 0-1 0 0,-1 1 0 0 0,0-1 0 0 0,0 1-6 0 0,-43 46 180 0 0,17 16-116 0 0,25-50-68 0 0,2-11 1 0 0,1 0 0 0 0,-1 0-1 0 0,1 0 1 0 0,-1 0-1 0 0,1 1 1 0 0,0-1-1 0 0,0 0 1 0 0,0 0-1 0 0,1 0 1 0 0,-1 0-1 0 0,1 0 1 0 0,0 1-1 0 0,0-1 1 0 0,0 0 0 0 0,0 0-1 0 0,0-1 1 0 0,1 3 3 0 0,23 20 273 0 0,-16-22-200 0 0,-3-3-38 0 0,0-1-1 0 0,0 0 1 0 0,0-1-1 0 0,0 0 0 0 0,0 1 1 0 0,0-2-1 0 0,-1 1 1 0 0,1-1-1 0 0,-1 0 0 0 0,1 0 1 0 0,-1 0-1 0 0,0-1 1 0 0,0 1-1 0 0,-1-1 0 0 0,3-3-34 0 0,18-12 118 0 0,27-46-60 0 0,-18 16-34 0 0,25-9-96 0 0,-20 38-10 0 0,-37 20 77 0 0,-1 0 0 0 0,1-1 0 0 0,-1 1 1 0 0,0 0-1 0 0,1 0 0 0 0,-1 0 0 0 0,1 0 1 0 0,-1 1-1 0 0,1-1 0 0 0,-1 0 0 0 0,1 1 1 0 0,-1-1-1 0 0,0 1 0 0 0,1-1 0 0 0,-1 1 0 0 0,0-1 1 0 0,1 1-1 0 0,-1 0 0 0 0,0 0 0 0 0,0 0 1 0 0,0 0-1 0 0,0 0 0 0 0,0 0 0 0 0,0 0 1 0 0,0 0-1 0 0,1 1 5 0 0,2 2-14 0 0,38 60-46 0 0,-29-28 535 0 0,-13-31-419 0 0,0-4 20 0 0,0-1-3 0 0,0 0-1 0 0,4-9 232 0 0,8-25-80 0 0,71-87-2226 0 0,-68 103 582 0 0,1 0 0 0 0,1 1 0 0 0,1 0 0 0 0,0 2 0 0 0,1 0 0 0 0,1 1 0 0 0,0 1 0 0 0,1 1 0 0 0,0 0 0 0 0,1 2 0 0 0,0 1 0 0 0,5-1 1420 0 0,13 1 656 0 0,-38 9 496 0 0,-2 0 61 0 0,-23 21 3689 0 0,-19 7-2327 0 0,23-18-2027 0 0,1 2 0 0 0,0 0 0 0 0,1 0 0 0 0,0 2 0 0 0,1 0 0 0 0,1 1 0 0 0,0 0 0 0 0,1 2 0 0 0,1-1 0 0 0,-11 19-548 0 0,23-33 18 0 0,-1 1-1 0 0,1-1 0 0 0,0 1 0 0 0,1-1 0 0 0,-1 1 0 0 0,0-1 1 0 0,1 1-1 0 0,-1 0 0 0 0,1-1 0 0 0,0 1 0 0 0,0 0 0 0 0,0-1 1 0 0,0 1-1 0 0,1 0 0 0 0,-1-1 0 0 0,1 1 0 0 0,-1 0 0 0 0,1-1 1 0 0,0 1-1 0 0,0-1 0 0 0,0 1 0 0 0,0-1 0 0 0,1 0 0 0 0,-1 1 1 0 0,0-1-1 0 0,1 0 0 0 0,0 0 0 0 0,0 0 0 0 0,-1 0 0 0 0,1 0 1 0 0,0 0-1 0 0,1-1 0 0 0,-1 1 0 0 0,0-1 0 0 0,0 1 0 0 0,1-1 1 0 0,-1 0-1 0 0,1 0 0 0 0,-1 0 0 0 0,1 0 0 0 0,0 0-17 0 0,171 47 272 0 0,-147-38-236 0 0,-26-9 148 0 0,-1-1 54 0 0,0 0 8 0 0,0 0-22 0 0,-10 11 56 0 0,-113 29-1352 0 0,54-26-3786 0 0,59-11-1947 0 0</inkml:trace>
  <inkml:trace contextRef="#ctx1" brushRef="#br1" timeOffset="2492.498">2258 562 18311 0 0,'0'0'414'0'0,"0"0"56"0"0,0 0 33 0 0,0 0-55 0 0,3 9-275 0 0,-19 46 2751 0 0,-80 70 24 0 0,46-68-2812 0 0,-29 44-1224 0 0,74-90-41 0 0,4-8-7401 0 0,1-3 1790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2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14424 0 0,'0'0'330'0'0,"0"0"45"0"0,0 0 18 0 0,0 0-42 0 0,10 10 227 0 0,10 57 2554 0 0,-4 46-860 0 0,-17-65-1601 0 0,6 112 1024 0 0,-5-149-1609 0 0,0 0 1 0 0,-1 0 0 0 0,0 0-1 0 0,-1 0 1 0 0,0 0 0 0 0,0 0-1 0 0,-2-1 1 0 0,1 1 0 0 0,-1-1-1 0 0,-2 3-86 0 0,4-7 440 0 0,30-48-184 0 0,61-42-293 0 0,-83 80 28 0 0,1 0 1 0 0,0 0-1 0 0,0 1 1 0 0,0-1-1 0 0,0 2 1 0 0,0-1-1 0 0,1 1 1 0 0,-1 0 0 0 0,1 0-1 0 0,0 1 1 0 0,1 0 8 0 0,13 6-54 0 0,-12 2 54 0 0,-7-5 10 0 0,0 1 0 0 0,0-1 0 0 0,0 1 0 0 0,-1 0 0 0 0,1 0-1 0 0,-1 0 1 0 0,0 0 0 0 0,0 0 0 0 0,0 0 0 0 0,0 0 0 0 0,-1 1 0 0 0,1-1-1 0 0,-1 1 1 0 0,0-1 0 0 0,0 1 0 0 0,0 0 0 0 0,-1-1 0 0 0,1 1 0 0 0,-1 0-1 0 0,0 0 1 0 0,0-1 0 0 0,0 1 0 0 0,0 0 0 0 0,-1 0 0 0 0,1-1 0 0 0,-1 1-1 0 0,0 0 1 0 0,0-1 0 0 0,0 1 0 0 0,-1-1 0 0 0,0 1 0 0 0,1-1 0 0 0,-1 0-1 0 0,0 0 1 0 0,0 0 0 0 0,-1 0 0 0 0,1 0 0 0 0,-1 0 0 0 0,1 0 0 0 0,-1-1 0 0 0,0 1-1 0 0,0-1 1 0 0,-3 2-10 0 0,-72 31 267 0 0,42-22-166 0 0,-37 10-85 0 0,58-18-28 0 0,30 1-48 0 0,2-3 60 0 0,-1-2 0 0 0,1 1 0 0 0,0-2 0 0 0,0 0 0 0 0,0-1 0 0 0,0-1 0 0 0,-1 0 0 0 0,1-1 0 0 0,-1-1 0 0 0,1-1 0 0 0,9-4 0 0 0,8-1 0 0 0,-1-2 0 0 0,-1-1 0 0 0,0-2 0 0 0,0-1 0 0 0,10-8 0 0 0,-32 16-67 0 0,0-1-1 0 0,-1 0 1 0 0,-1 0-1 0 0,1-1 1 0 0,-2 0-1 0 0,1 0 1 0 0,4-9 67 0 0,3-4-168 0 0,3-19-172 0 0,-17 39 329 0 0,0 0 0 0 0,0-1 0 0 0,0 1 0 0 0,0-1 0 0 0,0 1 0 0 0,-1-1 0 0 0,1 1 0 0 0,-1-1 0 0 0,0 1 0 0 0,0-1 0 0 0,0 1 0 0 0,-1-1-1 0 0,1 1 1 0 0,-1-1 0 0 0,0 1 0 0 0,0-1 0 0 0,0 1 11 0 0,-14 4 0 0 0,12 3 0 0 0,0 0 0 0 0,1 1 0 0 0,0 0 0 0 0,0-1 0 0 0,0 1 0 0 0,0 0 0 0 0,1 0 0 0 0,0 0 0 0 0,0 0 0 0 0,0 0 0 0 0,1 0 0 0 0,-1 4 0 0 0,0 0 0 0 0,3 76 224 0 0,2-73-138 0 0,18 26 220 0 0,-14-33-234 0 0,-7-4 4 0 0,2-1 18 0 0,5 1-61 0 0,1-1 1 0 0,-1 0-1 0 0,0 0 1 0 0,1-1-1 0 0,-1 0 1 0 0,0-1-1 0 0,0 0 1 0 0,0 0-1 0 0,0 0 1 0 0,0-1-1 0 0,0 0 1 0 0,0-1-1 0 0,-1 0 1 0 0,0 0 0 0 0,0 0-1 0 0,0-1 1 0 0,0 0-1 0 0,-1-1 1 0 0,0 1-1 0 0,4-5-33 0 0,37-66-296 0 0,-41 52 110 0 0,-15 29 72 0 0,7-1 112 0 0,1 0 1 0 0,-1 0-1 0 0,1 1 0 0 0,0-1 0 0 0,0 1 0 0 0,1-1 0 0 0,-1 1 0 0 0,1-1 1 0 0,0 1-1 0 0,0-1 0 0 0,0 1 0 0 0,1-1 0 0 0,0 1 0 0 0,0-1 0 0 0,0 1 1 0 0,0-1-1 0 0,1 0 0 0 0,-1 0 0 0 0,1 1 0 0 0,0-1 0 0 0,0 0 0 0 0,1-1 1 0 0,-1 1-1 0 0,1 0 0 0 0,0-1 0 0 0,0 1 0 0 0,0-1 0 0 0,1 0 1 0 0,-1 0-1 0 0,1 0 0 0 0,-1-1 0 0 0,1 1 0 0 0,0-1 0 0 0,0 0 0 0 0,0 0 1 0 0,2 1 1 0 0,7-1-11 0 0,1 0 1 0 0,0-1 0 0 0,-1-1 0 0 0,1 0 0 0 0,0-1-1 0 0,-1 0 1 0 0,1-1 0 0 0,-1 0 0 0 0,0-1 0 0 0,1-1 0 0 0,-1 0-1 0 0,-1-1 1 0 0,1 0 0 0 0,-1-1 0 0 0,0-1 0 0 0,0 0 0 0 0,0 0-1 0 0,-1-1 1 0 0,2-3 10 0 0,22-24-2379 0 0,-19 6-5483 0 0,-10 15 1112 0 0</inkml:trace>
  <inkml:trace contextRef="#ctx0" brushRef="#br0" timeOffset="377.941">1211 319 12384 0 0,'0'0'281'0'0,"0"0"40"0"0,0 0 21 0 0,0 0-45 0 0,0 9-186 0 0,19 105 5804 0 0,1-37-3455 0 0,-11-13 28 0 0,-11-60-1705 0 0,0-13-534 0 0,4-1-281 0 0,-1 0 0 0 0,2 0 0 0 0,-1 1-1 0 0,1-1 1 0 0,1 1 0 0 0,0 0 0 0 0,0 0-1 0 0,1 0 1 0 0,0 1 0 0 0,5-8 32 0 0,-2 3-134 0 0,37-41-330 0 0,6 25 253 0 0,-38 24 162 0 0,-4 15-11 0 0,13 39 252 0 0,-6 60 776 0 0,-13-76-624 0 0,-3-32-280 0 0,0-1 0 0 0,0 0-142 0 0,1 0-3842 0 0,0-6-4129 0 0</inkml:trace>
  <inkml:trace contextRef="#ctx0" brushRef="#br0" timeOffset="620.941">1531 184 15520 0 0,'0'0'356'0'0,"0"0"49"0"0,0 0 19 0 0,0 0-51 0 0,7 3-228 0 0,1 4-185 0 0,1 0 0 0 0,-1 1 0 0 0,0 0 0 0 0,-1 0 0 0 0,1 1 0 0 0,-2 0 0 0 0,1 0 0 0 0,-1 0-1 0 0,-1 1 1 0 0,0 0 0 0 0,0 0 0 0 0,2 8 40 0 0,-1-2-382 0 0</inkml:trace>
  <inkml:trace contextRef="#ctx0" brushRef="#br0" timeOffset="1373.148">1706 604 15696 0 0,'0'0'356'0'0,"0"0"49"0"0,0 0 21 0 0,0 0-42 0 0,6-14-236 0 0,7-48 3310 0 0,0 6-1626 0 0,27-15-682 0 0,-11 49-960 0 0,-27 21-185 0 0,-1 0 1 0 0,1 1-1 0 0,-1-1 1 0 0,1 1 0 0 0,0-1-1 0 0,-1 1 1 0 0,1 0 0 0 0,0 0-1 0 0,0-1 1 0 0,-1 1-1 0 0,1 0 1 0 0,0 1 0 0 0,-1-1-1 0 0,1 0 1 0 0,0 0-1 0 0,0 1 1 0 0,-1-1 0 0 0,1 1-1 0 0,-1 0 1 0 0,1-1 0 0 0,-1 1-1 0 0,1 0 1 0 0,-1 0-1 0 0,1 0 1 0 0,-1 0 0 0 0,1 0-1 0 0,-1 0 1 0 0,0 0-1 0 0,0 0 1 0 0,0 1 0 0 0,0-1-1 0 0,0 0 1 0 0,1 1-6 0 0,38 93 235 0 0,-40-89-225 0 0,1 1 0 0 0,0-1 1 0 0,0 1-1 0 0,1-1 0 0 0,0 0 1 0 0,0 0-1 0 0,0 0 0 0 0,1 0 1 0 0,0 0-1 0 0,0-1 0 0 0,1 1 1 0 0,-1-1-1 0 0,1 0 0 0 0,0 0 1 0 0,1 0-1 0 0,-1 0 0 0 0,1-1 1 0 0,0 0-1 0 0,0 0 0 0 0,0 0 1 0 0,1 0-1 0 0,-1-1 0 0 0,1 0 1 0 0,0 0-1 0 0,0-1 0 0 0,0 0 1 0 0,0 0-1 0 0,5 1-10 0 0,67-1-283 0 0,-60-5-74 0 0,-1 0-1 0 0,0-2 1 0 0,0 0-1 0 0,0-1 1 0 0,-1 0-1 0 0,0-2 1 0 0,12-6 357 0 0,-10 2-327 0 0,0-1 0 0 0,-1-1 0 0 0,-1 0 0 0 0,0-1 0 0 0,-1-1 0 0 0,12-15 327 0 0,-26 30 29 0 0,0 0-1 0 0,0 1 0 0 0,0-1 1 0 0,0 0-1 0 0,0 0 0 0 0,0 1 0 0 0,0-1 1 0 0,0 0-1 0 0,-1 0 0 0 0,1 0 0 0 0,0 0 1 0 0,0 0-1 0 0,-1 0 0 0 0,1 0 1 0 0,-1 0-1 0 0,1 0 0 0 0,-1 0 0 0 0,0-1 1 0 0,1 1-1 0 0,-1 0 0 0 0,0 0 0 0 0,0 0 1 0 0,0-1-1 0 0,0 1 0 0 0,0 0 1 0 0,0 0-1 0 0,0 0 0 0 0,0-1 0 0 0,0 1 1 0 0,0 0-1 0 0,-1 0 0 0 0,1 0 1 0 0,0 0-1 0 0,-1 0 0 0 0,1-1 0 0 0,-1 1 1 0 0,0 0-1 0 0,1 0 0 0 0,-1 0 0 0 0,0 0 1 0 0,1 0-1 0 0,-1 1 0 0 0,0-1 1 0 0,0 0-1 0 0,0 0 0 0 0,0 0 0 0 0,0 1 1 0 0,0-1-1 0 0,0 1 0 0 0,0-1 0 0 0,0 0 1 0 0,0 1-1 0 0,-1-1-28 0 0,-6 3 131 0 0,0 0 0 0 0,0 0 0 0 0,0 1 1 0 0,0-1-1 0 0,1 2 0 0 0,-1-1 0 0 0,1 1 0 0 0,-1 0 0 0 0,2 1 0 0 0,-1 0 0 0 0,0 0 0 0 0,1 0 1 0 0,0 1-1 0 0,0 0 0 0 0,0 0 0 0 0,1 0 0 0 0,-4 7-131 0 0,2-5 67 0 0,-37 70 192 0 0,43-52-41 0 0,1-26-146 0 0,7 4 88 0 0,-3-4-145 0 0,-1 0 1 0 0,0 0-1 0 0,1 0 0 0 0,-1-1 0 0 0,0 1 0 0 0,0-1 1 0 0,1 1-1 0 0,-1-1 0 0 0,0 0 0 0 0,0 0 1 0 0,0-1-1 0 0,0 1 0 0 0,0-1 0 0 0,0 1 0 0 0,0-1 1 0 0,-1 0-1 0 0,1 0 0 0 0,-1 0 0 0 0,1-1 0 0 0,-1 1 1 0 0,0 0-1 0 0,0-1 0 0 0,0 0 0 0 0,0 1 0 0 0,0-1-15 0 0,19-18 12 0 0,24-18-208 0 0,34-22-102 0 0,-76 60 292 0 0,0-1-1 0 0,0 1 1 0 0,0 0 0 0 0,0 0 0 0 0,0 0 0 0 0,1 0 0 0 0,-1 0 0 0 0,0 1 0 0 0,0 0 0 0 0,1-1 0 0 0,-1 1 0 0 0,0 1 0 0 0,0-1 0 0 0,1 0 0 0 0,-1 1 0 0 0,0-1 0 0 0,0 1-1 0 0,0 0 1 0 0,1 0 0 0 0,-1 0 0 0 0,0 1 0 0 0,-1-1 0 0 0,1 1 0 0 0,0 0 0 0 0,0-1 0 0 0,-1 1 0 0 0,1 0 0 0 0,-1 1 0 0 0,1-1 0 0 0,-1 0 0 0 0,0 1 0 0 0,0-1-1 0 0,0 1 1 0 0,0 0 0 0 0,0 0 0 0 0,-1-1 0 0 0,1 1 0 0 0,-1 0 0 0 0,0 1 0 0 0,0-1 0 0 0,0 0 0 0 0,0 3 6 0 0,12 49 157 0 0,-3 1-1 0 0,-2-1 1 0 0,-3 2 0 0 0,-2-1-1 0 0,-2 0 1 0 0,-6 38-157 0 0,-4 32 321 0 0,9-119-249 0 0,0 1 0 0 0,-1 0 0 0 0,1-1 0 0 0,-2 1 0 0 0,1-1 0 0 0,-1 1 0 0 0,0-1 0 0 0,0 0 0 0 0,-1 0 0 0 0,0 0 0 0 0,-1 0 0 0 0,1 0 0 0 0,-1-1 0 0 0,-1 1 0 0 0,1-1 0 0 0,-1 0 0 0 0,0-1 0 0 0,0 1 0 0 0,-1-1 0 0 0,1 0 0 0 0,-1 0 0 0 0,0 0 0 0 0,-3 0-72 0 0,-1-1 53 0 0,-1-1 1 0 0,1 0-1 0 0,-1 0 0 0 0,0-1 0 0 0,0-1 0 0 0,1 0 1 0 0,-1 0-1 0 0,0-1 0 0 0,0-1 0 0 0,0 1 0 0 0,0-2 1 0 0,0 0-1 0 0,0 0 0 0 0,1-1 0 0 0,-1 0 0 0 0,1-1 1 0 0,0 0-1 0 0,0 0 0 0 0,0-1 0 0 0,-2-2-53 0 0,-27-28 64 0 0,24-7-552 0 0,15 16-2316 0 0,0 21-3334 0 0,2 0-1935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19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38 11144 0 0,'0'0'248'0'0,"3"-14"613"0"0,-9-2-588 0 0,-2 8 6691 0 0,-3 16-4799 0 0,-5 18-1642 0 0,-20 171 1706 0 0,-5 31-1239 0 0,10-96-540 0 0,31-131-370 0 0,0-1 0 0 0,0 0-1 0 0,0 0-6 0 0,12-21 143 0 0,71-144-832 0 0,-75 152 580 0 0,1 0 1 0 0,0 1-1 0 0,0 0 0 0 0,2 1 0 0 0,-1 0 0 0 0,1 0 1 0 0,2 1 35 0 0,10 2-134 0 0,-12 19 54 0 0,-8-3 95 0 0,0-1 0 0 0,0 2 0 0 0,0-1 0 0 0,-1 0 0 0 0,0 1 0 0 0,-1-1 0 0 0,0 1 0 0 0,0-1 0 0 0,-1 1 0 0 0,0-1 0 0 0,-1 1 1 0 0,0 4-16 0 0,0 14 78 0 0,-11 64 25 0 0,12-90-229 0 0,-1-1-1 0 0,1 1 1 0 0,0 0 0 0 0,0 0 0 0 0,0 0 0 0 0,0-1 0 0 0,0 1 0 0 0,0 0 0 0 0,0 0 0 0 0,0 0 0 0 0,0 0 0 0 0,0-1 0 0 0,0 1 0 0 0,0 0 0 0 0,1 0 0 0 0,-1-1 0 0 0,0 1 0 0 0,1 0 0 0 0,-1 0 0 0 0,0-1 0 0 0,1 1 0 0 0,-1 0 0 0 0,1-1 0 0 0,-1 1 0 0 0,1 0 0 0 0,-1-1 0 0 0,1 1 0 0 0,0-1 0 0 0,-1 1-1 0 0,1-1 1 0 0,0 1 0 0 0,-1-1 0 0 0,1 1 0 0 0,0-1 126 0 0,1 1-5422 0 0,-2-1-1471 0 0</inkml:trace>
  <inkml:trace contextRef="#ctx0" brushRef="#br0" timeOffset="1058.391">499 337 11912 0 0,'0'0'349'0'0,"0"0"-2"0"0,-5 6-63 0 0,-50 63 6017 0 0,49-59-6072 0 0,1 0 1 0 0,0 1-1 0 0,1-1 1 0 0,0 1-1 0 0,1 0 0 0 0,0 0 1 0 0,1 0-1 0 0,0 0 1 0 0,1 0-1 0 0,0 11-229 0 0,7 2 320 0 0,-5-23-208 0 0,21 5 594 0 0,-21-7-682 0 0,1 1 0 0 0,0-1 0 0 0,-1 1 0 0 0,1-1 0 0 0,-1 1 0 0 0,1-1 0 0 0,-1 0 0 0 0,1 0 0 0 0,-1 0 0 0 0,1 0 0 0 0,-1 0 0 0 0,0 0 0 0 0,0 0 0 0 0,1 0 0 0 0,-1-1 0 0 0,0 1 0 0 0,0 0 0 0 0,0-1 0 0 0,0 1 0 0 0,-1-1 0 0 0,1 1 0 0 0,0-1 1 0 0,-1 1-1 0 0,1-1 0 0 0,-1 0 0 0 0,1 1 0 0 0,-1-1 0 0 0,0 0 0 0 0,1 1 0 0 0,-1-1 0 0 0,0 0-24 0 0,-3-55 189 0 0,-17-10-117 0 0,11 50-82 0 0,10 16-33 0 0,22-1 32 0 0,-1 3-9 0 0,-17 0 36 0 0,-1-1 0 0 0,1 1 1 0 0,0-1-1 0 0,0 0 0 0 0,-1 0 1 0 0,1 0-1 0 0,0 0 0 0 0,0-1 1 0 0,-1 0-1 0 0,1 0 0 0 0,0 0 0 0 0,-1-1 1 0 0,1 0-1 0 0,-1 1 0 0 0,0-1 1 0 0,1-1-1 0 0,-1 1 0 0 0,0-1 1 0 0,0 0-1 0 0,-1 0 0 0 0,1 0 1 0 0,-1 0-1 0 0,3-3-16 0 0,28-59 160 0 0,-13-6-43 0 0,-4-45-117 0 0,-11 77 0 0 0,-3 18-60 0 0,-3 40 48 0 0,7 8 12 0 0,-4 75 190 0 0,-6 8 50 0 0,19 15 61 0 0,2-35-149 0 0,-13-73-202 0 0,-4-13 55 0 0,0 1 0 0 0,0-1-1 0 0,0 0 1 0 0,1 0-1 0 0,0 1 1 0 0,0-1-1 0 0,0 0 1 0 0,0 0-1 0 0,0-1 1 0 0,1 1-1 0 0,0 0 1 0 0,-1-1-1 0 0,1 1 1 0 0,1-1 0 0 0,-1 0-5 0 0,-2-2 15 0 0,1 0 1 0 0,-1 0-1 0 0,1 0 1 0 0,-1 0 0 0 0,1-1-1 0 0,-1 1 1 0 0,1 0-1 0 0,0-1 1 0 0,-1 1 0 0 0,1-1-1 0 0,0 0 1 0 0,-1 1-1 0 0,1-1 1 0 0,0 0 0 0 0,-1 0-1 0 0,1 0 1 0 0,0 0-1 0 0,0 0 1 0 0,-1-1-1 0 0,1 1 1 0 0,0 0 0 0 0,-1-1-1 0 0,1 1 1 0 0,0-1-1 0 0,-1 0 1 0 0,1 0 0 0 0,-1 1-1 0 0,1-1 1 0 0,-1 0-1 0 0,0 0 1 0 0,1 0 0 0 0,-1 0-1 0 0,1-1-15 0 0,7-6 37 0 0,-1 0-1 0 0,1 0 1 0 0,-2-1 0 0 0,1 0-1 0 0,-1 0 1 0 0,0-1 0 0 0,-1 0-1 0 0,0 0 1 0 0,-1-1-1 0 0,0 0 1 0 0,-1 1 0 0 0,0-2-1 0 0,3-10-36 0 0,5-37 12 0 0,-10 52-15 0 0,0 1-10 0 0,0 0-1 0 0,0 1 0 0 0,0-1 1 0 0,-1 0-1 0 0,0 0 0 0 0,-1 0 1 0 0,1 0-1 0 0,-1 0 0 0 0,0 0 1 0 0,-1 0-1 0 0,1 0 1 0 0,-2-4 13 0 0,2 9-4 0 0,0 0 1 0 0,0 0 0 0 0,0 0 0 0 0,0 0 0 0 0,0 0 0 0 0,0 0 0 0 0,-1 0 0 0 0,1 0-1 0 0,0 1 1 0 0,-1-1 0 0 0,1 0 0 0 0,-1 0 0 0 0,1 0 0 0 0,-1 0 0 0 0,1 0 0 0 0,-1 1 0 0 0,1-1-1 0 0,-1 0 1 0 0,0 0 0 0 0,1 1 0 0 0,-1-1 0 0 0,0 1 0 0 0,0-1 0 0 0,1 0 0 0 0,-1 1-1 0 0,0-1 1 0 0,0 1 0 0 0,0 0 0 0 0,0-1 0 0 0,0 1 0 0 0,0 0 0 0 0,0 0 0 0 0,0-1 0 0 0,0 1-1 0 0,0 0 1 0 0,1 0 0 0 0,-1 0 0 0 0,0 0 0 0 0,0 0 0 0 0,0 0 0 0 0,0 0 0 0 0,0 1-1 0 0,0-1 1 0 0,0 0 0 0 0,0 0 0 0 0,0 1 0 0 0,0-1 0 0 0,0 1 0 0 0,0-1 0 0 0,1 1-1 0 0,-1-1 1 0 0,0 1 0 0 0,0 0 3 0 0,-6 5-9 0 0,0 0 1 0 0,0 1-1 0 0,0 0 0 0 0,1 0 0 0 0,0 0 1 0 0,1 1-1 0 0,0 0 0 0 0,0 0 0 0 0,1 0 1 0 0,-1 1-1 0 0,2-1 0 0 0,-1 1 0 0 0,2 0 1 0 0,-1 0-1 0 0,1 1 0 0 0,0 2 9 0 0,-1 52 67 0 0,4-61-58 0 0,-1 1-1 0 0,0-1 1 0 0,1 0-1 0 0,0 1 1 0 0,0-1 0 0 0,0 0-1 0 0,0 0 1 0 0,1 1-1 0 0,-1-1 1 0 0,1 0 0 0 0,0 0-1 0 0,0 0 1 0 0,0-1 0 0 0,0 1-1 0 0,0 0 1 0 0,0-1-1 0 0,1 0 1 0 0,-1 1 0 0 0,1-1-1 0 0,0 0 1 0 0,0 0 0 0 0,0 0-1 0 0,0-1 1 0 0,0 1-1 0 0,0-1 1 0 0,0 0 0 0 0,0 1-1 0 0,1-1 1 0 0,-1-1 0 0 0,2 1-9 0 0,8 2 50 0 0,-1 0 0 0 0,1-1 0 0 0,-1-1 0 0 0,1 0 0 0 0,0-1 0 0 0,-1 0 0 0 0,10-2-50 0 0,146-30-1529 0 0,-142 24 606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15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361 330 9648 0 0,'2'-11'316'0'0,"-1"10"-181"0"0,0-1 1 0 0,0 0-1 0 0,0 0 1 0 0,0 0-1 0 0,0 0 1 0 0,0 0-1 0 0,-1 0 1 0 0,1 0 0 0 0,-1 0-1 0 0,0 0 1 0 0,1 0-1 0 0,-1 0 1 0 0,0 0-1 0 0,0 0 1 0 0,0 0-1 0 0,-1 0 1 0 0,1 0-1 0 0,0 0 1 0 0,-1 0-1 0 0,1 0 1 0 0,-1 0-1 0 0,0 0 1 0 0,0 0-1 0 0,0 0 1 0 0,0 0 0 0 0,0 0-1 0 0,0 1 1 0 0,0-1-1 0 0,0 0 1 0 0,-1 1-1 0 0,1-1 1 0 0,-1 1-1 0 0,1-1 1 0 0,-1 1-1 0 0,0 0 1 0 0,1 0-1 0 0,-1 0 1 0 0,0 0-1 0 0,0 0 1 0 0,0 0-1 0 0,0 0 1 0 0,0 1 0 0 0,-1-1-136 0 0,-5 1 326 0 0,0 1 1 0 0,0-1 0 0 0,0 2-1 0 0,-1 0 1 0 0,1 0 0 0 0,1 0-1 0 0,-1 1 1 0 0,0 0 0 0 0,1 0 0 0 0,-6 4-327 0 0,1-2 252 0 0,-140 85 1618 0 0,149-88-1837 0 0,0-1 0 0 0,0 0 0 0 0,1 1 0 0 0,-1 0 0 0 0,1-1 0 0 0,-1 1 0 0 0,1 0 1 0 0,-1 0-1 0 0,1 0 0 0 0,0 1 0 0 0,0-1 0 0 0,0 1 0 0 0,1-1 0 0 0,-1 1 0 0 0,0-1 0 0 0,1 1 1 0 0,0 0-1 0 0,0 0 0 0 0,0 0 0 0 0,0 0 0 0 0,0 0 0 0 0,0 0 0 0 0,1 0 0 0 0,-1 1-33 0 0,3-2 16 0 0,0 1 0 0 0,0-1-1 0 0,1 1 1 0 0,-1-1 0 0 0,1 0 0 0 0,-1 0-1 0 0,1 0 1 0 0,0 0 0 0 0,-1-1-1 0 0,1 1 1 0 0,0-1 0 0 0,0 1-1 0 0,0-1 1 0 0,1 0 0 0 0,-1 0 0 0 0,0 0-1 0 0,0-1 1 0 0,3 1-16 0 0,25 6 110 0 0,-1 1 0 0 0,-1 1 1 0 0,1 1-1 0 0,-2 2 0 0 0,1 1 0 0 0,7 6-110 0 0,-35-18 27 0 0,1 1 1 0 0,-1-1-1 0 0,0 0 0 0 0,0 1 0 0 0,0-1 0 0 0,0 1 0 0 0,0-1 0 0 0,0 1 0 0 0,0 0 0 0 0,-1-1 0 0 0,1 1 1 0 0,-1 0-1 0 0,1-1 0 0 0,-1 1 0 0 0,1 0 0 0 0,-1 0 0 0 0,0 0 0 0 0,0-1 0 0 0,0 1 0 0 0,0 0 0 0 0,0 0 1 0 0,0 0-1 0 0,-1-1 0 0 0,1 1 0 0 0,0 0 0 0 0,-1 0 0 0 0,0-1 0 0 0,1 1 0 0 0,-1 0 0 0 0,0-1 0 0 0,0 1 1 0 0,0-1-1 0 0,0 1 0 0 0,0-1 0 0 0,0 1 0 0 0,0-1 0 0 0,0 0 0 0 0,-1 0 0 0 0,1 1 0 0 0,-1-1 0 0 0,1 0 1 0 0,-1 0-1 0 0,1 0 0 0 0,-1-1 0 0 0,1 1 0 0 0,-1 0 0 0 0,0 0 0 0 0,1-1 0 0 0,-1 1-27 0 0,-16 7 57 0 0,0-1 1 0 0,0 0-1 0 0,-1-1 0 0 0,0-1 0 0 0,0-1 1 0 0,0-1-1 0 0,0-1 0 0 0,0 0 0 0 0,-1-1 0 0 0,1-1 1 0 0,-2-1-58 0 0,-21-10-296 0 0,41 11 184 0 0,0-1 1 0 0,1 1-1 0 0,-1 0 1 0 0,0-1-1 0 0,0 1 1 0 0,0-1-1 0 0,1 1 1 0 0,-1-1-1 0 0,0 0 1 0 0,1 1-1 0 0,-1-1 1 0 0,0 0-1 0 0,1 1 1 0 0,-1-1-1 0 0,1 0 1 0 0,-1 0-1 0 0,1 0 1 0 0,-1 1-1 0 0,1-1 1 0 0,0 0-1 0 0,0 0 1 0 0,-1 0-1 0 0,1 0 1 0 0,0 0-1 0 0,0 0 1 0 0,0 0-1 0 0,0 0 1 0 0,0 1-1 0 0,0-1 1 0 0,0 0-1 0 0,0 0 1 0 0,0 0-1 0 0,0 0 1 0 0,0 0-1 0 0,1 0 1 0 0,-1 0-1 0 0,0 0 1 0 0,1 1-1 0 0,-1-1 1 0 0,1 0-1 0 0,-1 0 1 0 0,1 0-1 0 0,0 0 112 0 0,8-11-5040 0 0,3-1-1338 0 0</inkml:trace>
  <inkml:trace contextRef="#ctx0" brushRef="#br0" timeOffset="285.018">510 372 15896 0 0,'0'0'362'0'0,"0"0"47"0"0,-1 7 415 0 0,-46 207 4171 0 0,43-137-4230 0 0,2 0-1 0 0,7 56-764 0 0,-4-37 363 0 0,-7-71-504 0 0,6-24-155 0 0,0-1-70 0 0,-2-1 138 0 0,-1-1 0 0 0,1 0 0 0 0,0 1 0 0 0,0-1 0 0 0,0 0 0 0 0,0 0 0 0 0,0 0 0 0 0,1 0 0 0 0,-1 0 0 0 0,1 0 0 0 0,-1-1 0 0 0,1 1 0 0 0,0-1 0 0 0,0 1-1 0 0,0-1 1 0 0,0 1 0 0 0,0-1 0 0 0,0 1 0 0 0,1-1 0 0 0,-1 0 0 0 0,1 1 0 0 0,0-1 0 0 0,0 0 0 0 0,0 0 0 0 0,0 1 228 0 0,-1-5-848 0 0,-5-32-5233 0 0,3 16 1328 0 0</inkml:trace>
  <inkml:trace contextRef="#ctx0" brushRef="#br0" timeOffset="651.339">430 621 9008 0 0,'5'-11'176'0'0,"-1"1"0"0"0,2-1-1 0 0,-1 2 1 0 0,1-1 0 0 0,1 0 0 0 0,0 1 0 0 0,0 0 0 0 0,1 1 0 0 0,0 0 0 0 0,6-5-176 0 0,-8 8 453 0 0,1 1 1 0 0,0 0-1 0 0,0 0 1 0 0,0 0 0 0 0,0 1-1 0 0,1 0 1 0 0,0 0-1 0 0,-1 1 1 0 0,1 0-1 0 0,2 0-453 0 0,-4 0 309 0 0,0 1 0 0 0,0 1-1 0 0,0-1 1 0 0,0 1 0 0 0,1 0 0 0 0,-1 1 0 0 0,0-1-1 0 0,0 1 1 0 0,0 0 0 0 0,0 1 0 0 0,0-1-1 0 0,0 1 1 0 0,0 0 0 0 0,-1 1 0 0 0,1 0-1 0 0,-1 0 1 0 0,0 0 0 0 0,1 0 0 0 0,3 4-309 0 0,-8-5 55 0 0,1 0 0 0 0,0 0 0 0 0,-1 0 0 0 0,1 0 1 0 0,-1 0-1 0 0,0 0 0 0 0,0 0 0 0 0,0 1 0 0 0,0-1 0 0 0,0 0 0 0 0,0 1 1 0 0,-1-1-1 0 0,1 1 0 0 0,-1-1 0 0 0,1 1 0 0 0,-1-1 0 0 0,0 1 1 0 0,0-1-1 0 0,0 1 0 0 0,-1-1 0 0 0,1 1 0 0 0,-1-1 0 0 0,1 1 1 0 0,-1-1-1 0 0,0 0 0 0 0,0 1 0 0 0,0-1 0 0 0,0 0 0 0 0,0 1 1 0 0,0-1-1 0 0,-1 0 0 0 0,1 0 0 0 0,-1 0 0 0 0,1 0 0 0 0,-1 0-55 0 0,-71 55 760 0 0,59-50-775 0 0,0-1 0 0 0,0 0 0 0 0,-1-1 0 0 0,0 0 0 0 0,0-2 0 0 0,0 1 0 0 0,0-2 0 0 0,-1 0 0 0 0,1-1 0 0 0,-1-1 0 0 0,-8 0 15 0 0,-13-8-1440 0 0,37 7 1307 0 0,-1 0 1 0 0,0 1-1 0 0,1-1 1 0 0,-1 0-1 0 0,1 0 0 0 0,-1 0 1 0 0,1 1-1 0 0,-1-1 1 0 0,1 0-1 0 0,0 0 0 0 0,-1 0 1 0 0,1 0-1 0 0,0 0 1 0 0,-1 0-1 0 0,1 0 0 0 0,0 0 1 0 0,0 1-1 0 0,0-1 1 0 0,0 0-1 0 0,0 0 0 0 0,0 0 1 0 0,0 0-1 0 0,1 0 1 0 0,-1 0-1 0 0,0 0 1 0 0,0 0-1 0 0,1 0 0 0 0,-1 0 1 0 0,0 0-1 0 0,1 1 1 0 0,-1-1-1 0 0,1 0 0 0 0,-1 0 1 0 0,1 0-1 0 0,0 1 1 0 0,-1-1-1 0 0,1 0 0 0 0,0 1 1 0 0,-1-1-1 0 0,2 0 133 0 0,4-10-1534 0 0</inkml:trace>
  <inkml:trace contextRef="#ctx0" brushRef="#br0" timeOffset="996.325">1020 378 15200 0 0,'0'0'348'0'0,"0"0"49"0"0,-6 0 385 0 0,-51 20-87 0 0,41-12-226 0 0,1 0-1 0 0,0 2 1 0 0,0-1-1 0 0,1 2 1 0 0,1 0-1 0 0,-1 0 1 0 0,2 1-1 0 0,-1 1-468 0 0,3-2 204 0 0,1 1 0 0 0,0 0 0 0 0,0 0 0 0 0,1 0 0 0 0,1 1 0 0 0,0 1 0 0 0,0 1-204 0 0,-12 49 385 0 0,19-63-375 0 0,0 0-1 0 0,1 0 1 0 0,-1 0-1 0 0,1 0 1 0 0,0 0-1 0 0,-1 0 0 0 0,1 0 1 0 0,0 0-1 0 0,-1-1 1 0 0,1 1-1 0 0,0 0 1 0 0,0 0-1 0 0,0-1 1 0 0,0 1-1 0 0,0-1 0 0 0,-1 1 1 0 0,1-1-1 0 0,0 1 1 0 0,0-1-1 0 0,0 1 1 0 0,1-1-1 0 0,-1 0 1 0 0,0 0-1 0 0,0 1 0 0 0,0-1 1 0 0,0 0-1 0 0,0 0 1 0 0,0 0-1 0 0,0 0 1 0 0,0 0-1 0 0,0 0 1 0 0,0-1-1 0 0,1 1 0 0 0,-1 0 1 0 0,0-1-10 0 0,12-6-2 0 0,0-1 1 0 0,0 0-1 0 0,-1-1 1 0 0,0 0-1 0 0,-1-1 1 0 0,0-1-1 0 0,0 0 1 0 0,-1 0-1 0 0,-1-1 1 0 0,4-5 1 0 0,36-39-190 0 0,-16 28 70 0 0,-25 26 106 0 0,-1 4 14 0 0,-4 2 41 0 0,0 0-1 0 0,0 0 0 0 0,0 1 1 0 0,0-1-1 0 0,-1 0 0 0 0,0 1 1 0 0,0 0-1 0 0,0-1 0 0 0,0 1 1 0 0,-1 0-1 0 0,0 0 0 0 0,0 0 1 0 0,0 0-1 0 0,-1 0 0 0 0,1 4-40 0 0,4 20 142 0 0,-4-23-134 0 0,0 0 0 0 0,0 0-1 0 0,1-1 1 0 0,0 1 0 0 0,0 0 0 0 0,1-1 0 0 0,-1 1 0 0 0,1-1-1 0 0,0 0 1 0 0,1 0 0 0 0,-1 0 0 0 0,1 0 0 0 0,0-1-1 0 0,0 0 1 0 0,5 4-8 0 0,-7-8-168 0 0,0 1-1 0 0,0-1 0 0 0,1 0 0 0 0,-1 0 0 0 0,0-1 1 0 0,0 1-1 0 0,0 0 0 0 0,1-1 0 0 0,-1 1 1 0 0,0-1-1 0 0,0 0 0 0 0,0 0 0 0 0,0 0 1 0 0,0 0-1 0 0,0 0 0 0 0,0 0 0 0 0,-1 0 0 0 0,1-1 1 0 0,0 1-1 0 0,0 0 0 0 0,0-2 169 0 0,0 2-618 0 0,11-9-6611 0 0</inkml:trace>
  <inkml:trace contextRef="#ctx0" brushRef="#br0" timeOffset="1464.339">1275 209 16352 0 0,'0'0'373'0'0,"-4"5"503"0"0,0 7-641 0 0,0 0 1 0 0,0 0-1 0 0,1 0 0 0 0,1 1 1 0 0,0-1-1 0 0,1 1 0 0 0,0-1 1 0 0,1 2-236 0 0,-7 49 1965 0 0,-11 132 1719 0 0,14-163-3594 0 0,4-31-166 0 0,0-1-62 0 0,0 0-258 0 0,0 0-110 0 0,-9-19-3639 0 0,9 4 286 0 0,0 10 841 0 0,0-6-2659 0 0</inkml:trace>
  <inkml:trace contextRef="#ctx0" brushRef="#br0" timeOffset="1465.339">1227 474 9472 0 0,'0'0'216'0'0,"0"0"32"0"0,7-3 228 0 0,12-3 744 0 0,0 1 0 0 0,1 1 1 0 0,-1 1-1 0 0,1 0 1 0 0,0 2-1 0 0,11 0-1220 0 0,-26 1 183 0 0,-1-1 0 0 0,1 1 0 0 0,-1 0 0 0 0,1 1 0 0 0,0-1 0 0 0,-1 1 0 0 0,1 0 0 0 0,-1 0 0 0 0,0 0 0 0 0,1 1-1 0 0,-1-1 1 0 0,0 1 0 0 0,0 0 0 0 0,0 0 0 0 0,0 1 0 0 0,0-1 0 0 0,0 1 0 0 0,-1 0 0 0 0,1 0 0 0 0,-1 0 0 0 0,0 0 0 0 0,0 1 0 0 0,0-1 0 0 0,0 1 0 0 0,-1 0 0 0 0,0-1-1 0 0,1 1 1 0 0,-1 0 0 0 0,1 5-183 0 0,-2 0 172 0 0,0 0-1 0 0,0 0 1 0 0,-1 1-1 0 0,0-1 0 0 0,-1 0 1 0 0,0 0-1 0 0,-1 0 1 0 0,0 0-1 0 0,0 0 1 0 0,-1 0-1 0 0,0 0 0 0 0,0 0 1 0 0,-1-1-1 0 0,-4 6-171 0 0,-4 17 190 0 0,12-29-354 0 0,0-2-103 0 0,0 0-20 0 0</inkml:trace>
  <inkml:trace contextRef="#ctx0" brushRef="#br0" timeOffset="1774.833">1640 370 14392 0 0,'0'0'422'0'0,"0"0"-7"0"0,0 0-230 0 0,0 0 29 0 0,0 0 39 0 0,0 8 258 0 0,2-3-454 0 0,0 0 1 0 0,0 1-1 0 0,0-1 1 0 0,1 0-1 0 0,0 0 1 0 0,0-1 0 0 0,0 1-1 0 0,0-1 1 0 0,1 1-1 0 0,-1-1 1 0 0,1 0-1 0 0,2 1-57 0 0,36 18-2424 0 0,-31-20 831 0 0,0-1-64 0 0</inkml:trace>
  <inkml:trace contextRef="#ctx0" brushRef="#br0" timeOffset="2589.579">1850 440 13016 0 0,'0'0'297'0'0,"0"0"39"0"0,0 0 17 0 0,0 0-37 0 0,-2 0-78 0 0,-57 33 4534 0 0,-15 47-2130 0 0,37-12-1949 0 0,27-25-469 0 0,10-42-200 0 0,1 1 0 0 0,-1-1 0 0 0,1 0-1 0 0,0 0 1 0 0,-1 0 0 0 0,1 1 0 0 0,0-1-1 0 0,0 0 1 0 0,0 0 0 0 0,0 0 0 0 0,0 0-1 0 0,0 0 1 0 0,0 0 0 0 0,0-1 0 0 0,0 1 0 0 0,0 0-1 0 0,0 0 1 0 0,1-1 0 0 0,-1 1 0 0 0,0-1-1 0 0,0 1 1 0 0,1-1 0 0 0,-1 1 0 0 0,0-1-1 0 0,1 0 1 0 0,-1 0 0 0 0,1 0 0 0 0,-1 0-1 0 0,0 0 1 0 0,1 0 0 0 0,-1 0 0 0 0,1 0 0 0 0,-1 0-1 0 0,1-1-23 0 0,5 1 41 0 0,1-1 0 0 0,-1 0 0 0 0,0 0 1 0 0,1-1-1 0 0,-1 0 0 0 0,0 0 0 0 0,0 0 0 0 0,0-1 0 0 0,0 0 0 0 0,-1-1 0 0 0,1 0 0 0 0,-1 0 0 0 0,0 0 0 0 0,0-1 0 0 0,3-2-41 0 0,-6 4 15 0 0,0 0 0 0 0,0 0 0 0 0,-1-1 0 0 0,1 1 0 0 0,-1-1 0 0 0,1 0 0 0 0,-1 0 0 0 0,0 0 0 0 0,-1 0 0 0 0,1 0 0 0 0,-1 0-1 0 0,1 0 1 0 0,-1 0 0 0 0,-1-1 0 0 0,1 0-15 0 0,11-23 176 0 0,7-25-274 0 0,-19 52 43 0 0,1 145 704 0 0,7-124-515 0 0,4-2-49 0 0,-10-17-32 0 0,10 5 99 0 0,-8-5-137 0 0,1 0 1 0 0,-1 0-1 0 0,1 0 0 0 0,0-1 0 0 0,-1 1 0 0 0,1-1 0 0 0,0 0 1 0 0,-1 0-1 0 0,1-1 0 0 0,-1 0 0 0 0,1 1 0 0 0,0-2 1 0 0,-1 1-1 0 0,1 0 0 0 0,-1-1 0 0 0,0 0 0 0 0,0 0 0 0 0,0 0 1 0 0,0-1-1 0 0,0 1 0 0 0,0-1 0 0 0,0 0-15 0 0,72-76 290 0 0,-9-45-1074 0 0,-53 62 384 0 0,-3 23 400 0 0,-11 36 11 0 0,0 3 44 0 0,25-23 207 0 0,-7-67-134 0 0,-7 28-64 0 0,12-31-64 0 0,-1 4-53 0 0,-38 100 42 0 0,0 28 11 0 0,-28 76 0 0 0,15 24 140 0 0,23-107-5 0 0,1 1-1 0 0,2 0 1 0 0,1 0-1 0 0,3 30-134 0 0,-1-30 74 0 0,1-14-5 0 0,0-1-1 0 0,1 1 1 0 0,1-1-1 0 0,1 0 0 0 0,0 0 1 0 0,3 5-69 0 0,-6-19 12 0 0,0 0 0 0 0,1 0 0 0 0,0-1 0 0 0,-1 1 0 0 0,1-1 0 0 0,0 1 1 0 0,0-1-1 0 0,1 0 0 0 0,-1 0 0 0 0,1 0 0 0 0,0 0 0 0 0,-1 0 0 0 0,1-1 0 0 0,0 1 0 0 0,1-1 1 0 0,-1 0-1 0 0,0 0 0 0 0,1 0 0 0 0,-1 0 0 0 0,1 0 0 0 0,0-1 0 0 0,-1 0 0 0 0,1 1 0 0 0,0-1 0 0 0,0-1 1 0 0,0 1-1 0 0,0-1 0 0 0,0 1 0 0 0,0-1 0 0 0,0 0 0 0 0,0-1 0 0 0,-1 1 0 0 0,1-1 0 0 0,0 1 1 0 0,0-1-1 0 0,0 0 0 0 0,0-1 0 0 0,1 0-12 0 0,39-16-2301 0 0,-31 10 1075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27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197 364 13760 0 0,'0'0'314'0'0,"8"-17"872"0"0,-4 7-1042 0 0,-4 9 538 0 0,0 1 229 0 0,0 0 45 0 0,0-1-873 0 0,-1 1 0 0 0,1-1 0 0 0,-1 1-1 0 0,1 0 1 0 0,-1-1 0 0 0,0 1 0 0 0,1 0 0 0 0,-1-1 0 0 0,0 1 0 0 0,1 0 0 0 0,-1 0 0 0 0,0-1 0 0 0,0 1-1 0 0,1 0 1 0 0,-1 0 0 0 0,0 0 0 0 0,0 0 0 0 0,1 0 0 0 0,-1 0 0 0 0,0 0 0 0 0,1 0 0 0 0,-1 1 0 0 0,0-1 0 0 0,0 0-1 0 0,1 0 1 0 0,-1 0 0 0 0,0 1 0 0 0,1-1 0 0 0,-1 0 0 0 0,0 1 0 0 0,1-1 0 0 0,-1 1 0 0 0,1-1 0 0 0,-1 1-1 0 0,1-1 1 0 0,-1 1-83 0 0,-1 0 225 0 0,-11 7 12 0 0,-1 0-1 0 0,2 1 1 0 0,-1 1-1 0 0,1 0 1 0 0,1 1 0 0 0,0 0-1 0 0,1 1 1 0 0,0 0-1 0 0,-8 13-236 0 0,12-19 11 0 0,0 1 1 0 0,0 0-1 0 0,1 0 0 0 0,0 0 0 0 0,1 1 0 0 0,0 0 0 0 0,0 0 0 0 0,0 0 1 0 0,1 0-1 0 0,0 0 0 0 0,1 1 0 0 0,0 0 0 0 0,0-1 0 0 0,1 1 0 0 0,0 0 0 0 0,0 0 1 0 0,1 2-12 0 0,2-8 15 0 0,-1-1 0 0 0,1 1 0 0 0,0-1 0 0 0,0 0 0 0 0,1 0 0 0 0,-1 0 0 0 0,0 0 0 0 0,1-1 0 0 0,-1 1 0 0 0,1-1 0 0 0,-1 1-1 0 0,1-1 1 0 0,0 0 0 0 0,-1 0 0 0 0,1 0 0 0 0,0 0 0 0 0,0 0 0 0 0,0-1 0 0 0,0 1 0 0 0,0-1 0 0 0,0 0 0 0 0,-1 0 0 0 0,1 0 0 0 0,0 0 0 0 0,0-1 0 0 0,0 1 0 0 0,0-1 0 0 0,0 1 0 0 0,0-1 0 0 0,0 0 0 0 0,-1 0 0 0 0,1-1 0 0 0,0 1-15 0 0,9-4 28 0 0,-1-1 1 0 0,0 0-1 0 0,0-1 0 0 0,0 0 0 0 0,-1-1 1 0 0,0 0-1 0 0,0-1 0 0 0,-1 0 0 0 0,0 0 0 0 0,-1-1 1 0 0,2-3-29 0 0,7-5 52 0 0,15-36 55 0 0,-4 8 31 0 0,-28 44-74 0 0,0 2 0 0 0,4 12 12 0 0,33 126 128 0 0,-36-134-197 0 0,1 1-1 0 0,-1 0 1 0 0,1-1-1 0 0,0 0 0 0 0,0 1 1 0 0,0-1-1 0 0,1 0 1 0 0,-1 0-1 0 0,1 0 1 0 0,0 0-1 0 0,0-1 1 0 0,1 1-1 0 0,-1-1 0 0 0,1 0 1 0 0,-1 0-1 0 0,1 0 1 0 0,0 0-1 0 0,0-1 1 0 0,0 0-1 0 0,1 0 1 0 0,-1 0-1 0 0,1 0 0 0 0,-1 0 1 0 0,1-1-1 0 0,-1 0 1 0 0,1 0-1 0 0,0 0 1 0 0,-1-1-1 0 0,1 1 1 0 0,0-1-1 0 0,0 0 0 0 0,-1-1 1 0 0,1 1-1 0 0,0-1 1 0 0,0 0-1 0 0,2-1-6 0 0,1-1 28 0 0,0 0-1 0 0,1-1 1 0 0,-2 0 0 0 0,1 0-1 0 0,0-1 1 0 0,-1 0 0 0 0,0 0-1 0 0,0-1 1 0 0,0 0-1 0 0,-1 0 1 0 0,0-1 0 0 0,0 0-1 0 0,-1 0 1 0 0,4-5-28 0 0,51-80 117 0 0,-48 80-117 0 0,-6 12-13 0 0,-2 4-2 0 0,-1-1 0 0 0,0 0-1 0 0,1 1 1 0 0,-1-1 0 0 0,-1 1 0 0 0,1 0 0 0 0,-1 0-1 0 0,1 0 1 0 0,-1 0 0 0 0,0 0 0 0 0,0 1 0 0 0,-1-1-1 0 0,1 1 1 0 0,-1-1 0 0 0,0 1 0 0 0,-1-1 0 0 0,1 4 15 0 0,4 11-1 0 0,21 55 1 0 0,-3-35 0 0 0,-22-38 8 0 0,0-1-1 0 0,0 1 1 0 0,0 0-1 0 0,0-1 1 0 0,1 1-1 0 0,-1-1 1 0 0,0 1-1 0 0,0-1 1 0 0,0 0-1 0 0,1 1 1 0 0,-1-1-1 0 0,0 0 1 0 0,0 0-1 0 0,1 0 1 0 0,-1 0-1 0 0,0 0 1 0 0,0 0 0 0 0,1 0-1 0 0,-1 0 1 0 0,0-1-1 0 0,0 1 1 0 0,1 0-1 0 0,-1-1 1 0 0,0 1-1 0 0,0-1 1 0 0,0 1-1 0 0,0-1 1 0 0,1 0-1 0 0,-1 1 1 0 0,0-1-1 0 0,0 0 1 0 0,0 0-1 0 0,-1 0 1 0 0,1 0-1 0 0,0 0 1 0 0,0 0-1 0 0,0 0 1 0 0,-1 0-1 0 0,1 0 1 0 0,0-1-8 0 0,26-46 257 0 0,-17 23-190 0 0,-6 13-86 0 0,0 1 1 0 0,1 0-1 0 0,0 0 0 0 0,1 0 1 0 0,0 0-1 0 0,0 1 1 0 0,1 0-1 0 0,0 1 0 0 0,1-1 1 0 0,0 2-1 0 0,2-2 19 0 0,-2 5-20 0 0,0 1-1 0 0,0 1 1 0 0,1-1 0 0 0,-1 1-1 0 0,1 1 1 0 0,-1-1-1 0 0,1 2 1 0 0,0-1 0 0 0,0 1-1 0 0,0 0 1 0 0,0 1-1 0 0,0 0 1 0 0,0 1-1 0 0,0 0 1 0 0,0 0 0 0 0,6 2 20 0 0,86-3-40 0 0,-81-4-6 0 0,51-20 38 0 0,-70 24 8 0 0,0-1 0 0 0,0 1 0 0 0,1-1-1 0 0,-1 0 1 0 0,0 1 0 0 0,0-1 0 0 0,0 0-1 0 0,0 0 1 0 0,0 1 0 0 0,0-1 0 0 0,0 0-1 0 0,0 0 1 0 0,0 0 0 0 0,0 0 0 0 0,0-1 0 0 0,-1 1-1 0 0,1 0 1 0 0,0 0 0 0 0,-1 0 0 0 0,1 0-1 0 0,-1-1 1 0 0,1 1 0 0 0,-1 0 0 0 0,0-1-1 0 0,0 1 1 0 0,1 0 0 0 0,-1-1 0 0 0,0 1-1 0 0,0 0 1 0 0,0-1 0 0 0,0 1 0 0 0,-1 0 0 0 0,1-1-1 0 0,0 1 1 0 0,-1 0 0 0 0,1-1 0 0 0,0 1-1 0 0,-1 0 1 0 0,0 0 0 0 0,1 0 0 0 0,-1-1-1 0 0,0 1 1 0 0,1 0 0 0 0,-1 0 0 0 0,0 0 0 0 0,0 0 0 0 0,-4-2-18 0 0,-1 1 1 0 0,1 0 0 0 0,0 0 0 0 0,0 0 0 0 0,-1 1 0 0 0,1 0-1 0 0,-1 0 1 0 0,1 0 0 0 0,-1 1 0 0 0,0 0 0 0 0,1 0-1 0 0,-1 0 1 0 0,1 0 0 0 0,-1 1 0 0 0,0 0 0 0 0,1 1 0 0 0,0-1-1 0 0,-1 1 1 0 0,1 0 0 0 0,0 0 0 0 0,0 1 0 0 0,0-1 0 0 0,0 1-1 0 0,0 0 1 0 0,0 1 17 0 0,-3-1-6 0 0,1 0-1 0 0,0 1 0 0 0,0 0 1 0 0,0 0-1 0 0,1 0 1 0 0,-1 1-1 0 0,1 0 0 0 0,0 0 1 0 0,0 1-1 0 0,1 0 1 0 0,0 0-1 0 0,0 0 0 0 0,0 0 1 0 0,1 1-1 0 0,-1 0 0 0 0,2 0 1 0 0,-1 0-1 0 0,1 0 1 0 0,0 1-1 0 0,1-1 0 0 0,-1 1 1 0 0,2-1-1 0 0,-2 7 7 0 0,4-10 8 0 0,0 0 0 0 0,1 0 0 0 0,-1 0 0 0 0,1 0 0 0 0,0 0 0 0 0,0-1 0 0 0,0 1 0 0 0,0-1 0 0 0,1 0 0 0 0,-1 1 0 0 0,1-1 0 0 0,0 0 0 0 0,0-1 0 0 0,0 1 0 0 0,0 0 0 0 0,1-1 0 0 0,-1 0 0 0 0,1 0 0 0 0,-1 0 0 0 0,1 0 0 0 0,0 0 0 0 0,-1-1 0 0 0,1 1 0 0 0,0-1 0 0 0,0 0 0 0 0,0-1 0 0 0,1 1 0 0 0,-1-1 0 0 0,0 1 0 0 0,0-1 0 0 0,0 0 0 0 0,0-1 0 0 0,0 1 0 0 0,0-1 0 0 0,0 0 0 0 0,0 0 0 0 0,2 0-8 0 0,10-5 6 0 0,0 0-1 0 0,-1 0 1 0 0,0-1 0 0 0,0-1-1 0 0,-1-1 1 0 0,1 0-1 0 0,-2-1 1 0 0,0 0 0 0 0,0-1-1 0 0,-1-1 1 0 0,3-3-6 0 0,45-37-246 0 0,-60 52 242 0 0,1-1 1 0 0,-1 0-1 0 0,0 1 0 0 0,1-1 0 0 0,-1 1 0 0 0,1 0 0 0 0,-1-1 1 0 0,1 1-1 0 0,-1-1 0 0 0,1 1 0 0 0,-1 0 0 0 0,1-1 1 0 0,-1 1-1 0 0,1 0 0 0 0,0-1 0 0 0,-1 1 0 0 0,1 0 0 0 0,-1 0 1 0 0,1 0-1 0 0,0 0 0 0 0,-1 0 0 0 0,1 0 0 0 0,0-1 0 0 0,-1 1 1 0 0,1 1-1 0 0,0-1 0 0 0,-1 0 0 0 0,1 0 0 0 0,0 0 0 0 0,-1 0 1 0 0,1 0-1 0 0,-1 1 0 0 0,1-1 0 0 0,0 0 0 0 0,-1 0 1 0 0,1 1-1 0 0,-1-1 0 0 0,1 0 0 0 0,-1 1 0 0 0,1-1 0 0 0,-1 1 1 0 0,1-1-1 0 0,-1 1 0 0 0,1-1 0 0 0,-1 1 0 0 0,0-1 0 0 0,1 1 1 0 0,-1-1-1 0 0,0 1 0 0 0,1-1 0 0 0,-1 1 0 0 0,0 0 0 0 0,0-1 1 0 0,0 1-1 0 0,1 0 0 0 0,-1-1 0 0 0,0 1 0 0 0,0-1 1 0 0,0 1-1 0 0,0 0 0 0 0,0 0 4 0 0,7 108-151 0 0,18-11 287 0 0,-24-98-110 0 0,0 0-1 0 0,0 0 0 0 0,0 0 1 0 0,0 0-1 0 0,1 0 1 0 0,-1 0-1 0 0,0 0 0 0 0,0-1 1 0 0,0 1-1 0 0,0 0 1 0 0,0-1-1 0 0,0 1 0 0 0,0-1 1 0 0,0 1-1 0 0,0-1 1 0 0,0 1-1 0 0,0-1 0 0 0,0 0 1 0 0,0 1-1 0 0,-1-1 1 0 0,1 0-1 0 0,0 0 0 0 0,0 1 1 0 0,-1-1-1 0 0,1 0 1 0 0,-1 0-1 0 0,1 0 0 0 0,0 0 1 0 0,-1 0-1 0 0,0 0 1 0 0,1 0-1 0 0,-1 0 0 0 0,0 0 1 0 0,1 0-1 0 0,-1 0 1 0 0,0-1-1 0 0,0 1-25 0 0,1 1 28 0 0,36-86 172 0 0,17 5-330 0 0,-43 68-201 0 0,1 1 1 0 0,1 1 0 0 0,-1 0 0 0 0,2 0-1 0 0,-1 2 1 0 0,1 0 0 0 0,1 0 0 0 0,0 1 0 0 0,2 0 330 0 0,5 0-1069 0 0,1 2-1 0 0,0 0 1 0 0,1 1 0 0 0,-1 2 0 0 0,15-1 1069 0 0,42-7-432 0 0,-137 56 4656 0 0,35-32-3850 0 0,0 1-1 0 0,1 0 0 0 0,1 2 1 0 0,0 1-1 0 0,1 0 0 0 0,-11 14-373 0 0,-39 82 840 0 0,62-91-496 0 0,16-16-112 0 0,-2-7-203 0 0,1-1 1 0 0,-1 0-1 0 0,1 0 0 0 0,-1 0 0 0 0,0-1 0 0 0,0 0 0 0 0,0-1 0 0 0,-1 1 1 0 0,1-1-1 0 0,-1-1 0 0 0,0 1 0 0 0,0-1 0 0 0,0 0 0 0 0,-1 0 0 0 0,0-1 1 0 0,0 0-1 0 0,1 0-29 0 0,25-25-22 0 0,25-13-145 0 0,-53 43 103 0 0,1 1-5 0 0,13 28-115 0 0,5 57 66 0 0,-20-81 118 0 0,0 0 0 0 0,0 0 0 0 0,1 0 0 0 0,-1-1 0 0 0,1 1 0 0 0,0-1 0 0 0,0 1 0 0 0,0-1 0 0 0,1 0 0 0 0,-1 0 0 0 0,1 0 0 0 0,0 0 0 0 0,-1-1 0 0 0,1 0 0 0 0,0 1 0 0 0,0-2 0 0 0,4 3 0 0 0,6-1-373 0 0,1-1 0 0 0,-1 0-1 0 0,0-1 1 0 0,1 0 0 0 0,-1-1-1 0 0,1-1 1 0 0,-1 0 0 0 0,0-1-1 0 0,0-1 1 0 0,1 0 0 0 0,-1-1-1 0 0,-1 0 1 0 0,1-1 0 0 0,-1-1-1 0 0,0 0 1 0 0,0-1 0 0 0,-1 0-1 0 0,11-8 374 0 0,-8 4-465 0 0,0 0 0 0 0,-1-1 0 0 0,0-1 0 0 0,-1 0 0 0 0,0-1 0 0 0,-1 0 0 0 0,8-15 465 0 0,1-29 2539 0 0,-21 56-2462 0 0,0 0-1 0 0,0 1 0 0 0,0-1 1 0 0,0 1-1 0 0,0-1 0 0 0,0 1 1 0 0,-1-1-1 0 0,1 1 0 0 0,-1-1 1 0 0,1 1-1 0 0,-1 0 0 0 0,0-1 1 0 0,1 1-1 0 0,-1 0 0 0 0,0-1 0 0 0,0 1 1 0 0,0 0-1 0 0,0 0 0 0 0,0 0 1 0 0,0 0-1 0 0,0 0 0 0 0,0 0 1 0 0,0 0-1 0 0,-1 0 0 0 0,1 0 1 0 0,0 0-1 0 0,-1 1 0 0 0,1-1 1 0 0,-1 1-1 0 0,1-1 0 0 0,-1 1 1 0 0,1-1-1 0 0,-1 1 0 0 0,1 0 0 0 0,-1 0 1 0 0,1 0-1 0 0,-1 0 0 0 0,1 0-76 0 0,-8 0 145 0 0,0 2 0 0 0,0-1 0 0 0,1 1-1 0 0,-1 1 1 0 0,1-1 0 0 0,-1 1 0 0 0,1 1-1 0 0,0 0 1 0 0,0 0 0 0 0,1 0 0 0 0,-1 1-1 0 0,1 0 1 0 0,0 1 0 0 0,0-1 0 0 0,1 1 0 0 0,0 1-1 0 0,0-1 1 0 0,0 1 0 0 0,1 0 0 0 0,0 0-1 0 0,-4 9-144 0 0,7-13 11 0 0,0 0 0 0 0,0 1 0 0 0,0-1 0 0 0,0 1 0 0 0,1-1 0 0 0,0 1 0 0 0,0 0 0 0 0,0 0-1 0 0,0-1 1 0 0,1 1 0 0 0,-1 0 0 0 0,1 0 0 0 0,0 0 0 0 0,0 0 0 0 0,0 0 0 0 0,1-1 0 0 0,0 1 0 0 0,-1 0 0 0 0,1 0-1 0 0,0 0 1 0 0,1-1 0 0 0,0 4-11 0 0,46 16 294 0 0,-42-22-293 0 0,4 1 3 0 0,-1 1 0 0 0,1-1 1 0 0,0 1-1 0 0,-1 1 0 0 0,1 0 0 0 0,-1 0 0 0 0,0 1 0 0 0,0 0 0 0 0,-1 1 0 0 0,1-1 0 0 0,-1 2 0 0 0,-1-1 0 0 0,1 1 0 0 0,-1 0 0 0 0,0 1 0 0 0,-1 0 0 0 0,0 0 0 0 0,5 7-4 0 0,-5-1-5 0 0,0-1 0 0 0,-1 1 0 0 0,0 0 0 0 0,-2 1 0 0 0,1-1-1 0 0,-2 1 1 0 0,0-1 0 0 0,0 1 0 0 0,-1 0 0 0 0,-1 0 0 0 0,-1 0 0 0 0,0-1-1 0 0,-1 1 1 0 0,-1 4 5 0 0,0-11 37 0 0,1 0 0 0 0,-1-1-1 0 0,-1 0 1 0 0,1 0 0 0 0,-1 0 0 0 0,0 0-1 0 0,-1 0 1 0 0,1-1 0 0 0,-1 0-1 0 0,-1 0 1 0 0,1 0 0 0 0,-1-1-1 0 0,0 0 1 0 0,0 0 0 0 0,-1 0 0 0 0,0-1-1 0 0,-6 4-36 0 0,11-8 46 0 0,-1 1 0 0 0,1-1-1 0 0,-1 1 1 0 0,0-1 0 0 0,1 0-1 0 0,-1 0 1 0 0,0 0 0 0 0,1-1 0 0 0,-1 1-1 0 0,1-1 1 0 0,-1 1 0 0 0,0-1-1 0 0,1 0 1 0 0,-1 0 0 0 0,1 0-1 0 0,0 0 1 0 0,-1 0 0 0 0,1 0 0 0 0,0-1-1 0 0,0 1 1 0 0,0-1 0 0 0,0 0-1 0 0,0 0 1 0 0,0 0 0 0 0,0 0 0 0 0,0 0-1 0 0,1 0 1 0 0,-1 0 0 0 0,1 0-1 0 0,0 0 1 0 0,0-1 0 0 0,-1 1-1 0 0,1-1 1 0 0,1 1 0 0 0,-1-1 0 0 0,0-2-46 0 0,-1-2 62 0 0,0 0 1 0 0,0 0 0 0 0,1 0 0 0 0,0-1 0 0 0,1 1-1 0 0,0 0 1 0 0,0 0 0 0 0,0-1 0 0 0,1 1 0 0 0,0 0-1 0 0,0 0 1 0 0,1 0 0 0 0,0 0 0 0 0,0 0 0 0 0,1 0 0 0 0,0 0-1 0 0,0 1 1 0 0,3-5-63 0 0,8-7-4 0 0,0 1 0 0 0,1 0 0 0 0,1 1 0 0 0,1 0 0 0 0,0 1 0 0 0,1 2 0 0 0,0-1 0 0 0,1 2 0 0 0,1 1 0 0 0,13-6 4 0 0,46-31-20 0 0,278-169-400 0 0,-302 171 420 0 0,-56 34 54 0 0,-5 11-60 0 0,1-1 0 0 0,-1 1 1 0 0,0 0-1 0 0,1 0 0 0 0,-1 1 1 0 0,0 0-1 0 0,0 0 0 0 0,0 0 1 0 0,1 1-1 0 0,-1 0 1 0 0,0 0-1 0 0,1 0 0 0 0,-1 1 1 0 0,0-1-1 0 0,1 2 0 0 0,0-1 1 0 0,-1 0-1 0 0,-1 3 6 0 0,-7 0-29 0 0,-5 3 0 0 0,1 0 1 0 0,1 2-1 0 0,-1 0 1 0 0,2 1-1 0 0,-13 10 29 0 0,24-17-3 0 0,0 0 0 0 0,0 0 0 0 0,0 1 0 0 0,1 0 0 0 0,0-1 0 0 0,0 2 0 0 0,0-1 0 0 0,0 0 0 0 0,1 1 0 0 0,0 0 0 0 0,0-1 0 0 0,0 1 0 0 0,1 1 0 0 0,0-1 0 0 0,0 0 0 0 0,1 0 0 0 0,0 1-1 0 0,0-1 1 0 0,0 1 0 0 0,1-1 0 0 0,0 1 0 0 0,0-1 0 0 0,0 1 0 0 0,1-1 0 0 0,1 3 3 0 0,0-5 17 0 0,0-1 0 0 0,0 0 0 0 0,1 0 0 0 0,0 1-1 0 0,-1-2 1 0 0,1 1 0 0 0,0 0 0 0 0,1-1 0 0 0,-1 1 0 0 0,0-1-1 0 0,1 0 1 0 0,-1 0 0 0 0,1 0 0 0 0,0 0 0 0 0,-1-1 0 0 0,1 0-1 0 0,0 1 1 0 0,0-2 0 0 0,3 2-17 0 0,28 0 68 0 0,0-1 0 0 0,-1-2 0 0 0,1-1 0 0 0,15-4-68 0 0,38-10-1048 0 0,-60 4-2697 0 0,-21 6 1906 0 0</inkml:trace>
  <inkml:trace contextRef="#ctx0" brushRef="#br0" timeOffset="608.606">3390 412 11720 0 0,'0'0'264'0'0,"0"0"34"0"0,0 0 22 0 0,1-1-32 0 0,-1 1-182 0 0,0-1-1 0 0,1 1 0 0 0,-1-1 1 0 0,1 1-1 0 0,-1-1 0 0 0,0 1 1 0 0,1-1-1 0 0,-1 1 1 0 0,0-1-1 0 0,0 0 0 0 0,0 1 1 0 0,1-1-1 0 0,-1 1 0 0 0,0-1 1 0 0,0 0-1 0 0,0 1 0 0 0,0-1 1 0 0,0 1-1 0 0,0-1 1 0 0,0 0-1 0 0,0 1 0 0 0,0-1 1 0 0,0 0-1 0 0,0 1 0 0 0,-1-1 1 0 0,1 1-1 0 0,0-1 0 0 0,0 0 1 0 0,-1 1-1 0 0,1-1 1 0 0,0 1-1 0 0,-1-1 0 0 0,1 1 1 0 0,0-1-1 0 0,-1 1 0 0 0,1-1 1 0 0,-1 1-1 0 0,1 0 0 0 0,-1-1 1 0 0,1 1-1 0 0,-1 0 1 0 0,1-1-1 0 0,-1 1 0 0 0,1 0 1 0 0,-1-1-1 0 0,0 1 0 0 0,1 0 1 0 0,-1 0-1 0 0,1 0 0 0 0,-1 0 1 0 0,0 0-1 0 0,1-1 1 0 0,-1 1-1 0 0,1 0 0 0 0,-2 0-105 0 0,-32 1 1641 0 0,21 1-1474 0 0,-1 0-1 0 0,1 1 0 0 0,0 0 1 0 0,0 1-1 0 0,0 1 1 0 0,0 0-1 0 0,1 0 1 0 0,0 2-1 0 0,0-1 1 0 0,0 2-1 0 0,1-1 1 0 0,0 1-1 0 0,1 1 1 0 0,-1 1-167 0 0,8-8 29 0 0,1-1 0 0 0,0 1 1 0 0,-1 0-1 0 0,1 0 0 0 0,0 0 1 0 0,0 1-1 0 0,0-1 1 0 0,0 0-1 0 0,1 1 0 0 0,-1-1 1 0 0,1 1-1 0 0,-1 0 0 0 0,1-1 1 0 0,0 1-1 0 0,0 0 0 0 0,0 0 1 0 0,1 0-1 0 0,-1-1 0 0 0,1 1 1 0 0,-1 0-1 0 0,1 0 1 0 0,0 0-1 0 0,0 0 0 0 0,0 0 1 0 0,0 0-1 0 0,1 0 0 0 0,-1 0 1 0 0,1 0-1 0 0,0 0 0 0 0,0 0 1 0 0,0-1-1 0 0,0 1 1 0 0,0 0-1 0 0,1-1 0 0 0,-1 1 1 0 0,1 0-1 0 0,0-1 0 0 0,0 0 1 0 0,0 1-1 0 0,0-1 0 0 0,0 0 1 0 0,0 0-1 0 0,0 0 1 0 0,1-1-1 0 0,-1 1 0 0 0,1 0 1 0 0,-1-1-1 0 0,1 0 0 0 0,2 2-29 0 0,84-13 664 0 0,-71 6-608 0 0,0-2 0 0 0,0 0 0 0 0,0-1 0 0 0,-1-1 0 0 0,0-1 0 0 0,1-1-56 0 0,-8 3-11 0 0,1 0-1 0 0,-2-1 1 0 0,1 0 0 0 0,-1 0-1 0 0,0-1 1 0 0,0 0-1 0 0,-1-1 1 0 0,-1 0-1 0 0,1 0 1 0 0,-2-1 0 0 0,0 0-1 0 0,0 0 1 0 0,0 0-1 0 0,0-6 12 0 0,7-19-48 0 0,-2-1 0 0 0,-2 0 0 0 0,-1-1 0 0 0,-1-3 48 0 0,-1-124 54 0 0,-12 133 476 0 0,-4 43-326 0 0,5 1-229 0 0,0 0-1 0 0,1 0 0 0 0,1 0 1 0 0,0 0-1 0 0,0 1 0 0 0,1-1 1 0 0,1 1-1 0 0,-1 12 26 0 0,2-23 1 0 0,-3 214-1 0 0,9-64 347 0 0,-2-39 274 0 0,10-54-338 0 0,-10-45-155 0 0,-3-13-75 0 0,-1-1 11 0 0,0 0-36 0 0,0 0-140 0 0,0 0-18 0 0,0 0-30 0 0,0 0-163 0 0,0 0-77 0 0,0 0-15 0 0,0 0-131 0 0,-7-13-4464 0 0,4 9-2321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5:21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67 8496 0 0,'0'0'190'0'0,"0"0"28"0"0,0 0 10 0 0,0 0 53 0 0,0 0 160 0 0,0 0 67 0 0,0 0 18 0 0,0 0 20 0 0,0 0 78 0 0,0 0 31 0 0,0 0 8 0 0,0 0-37 0 0,0 0-156 0 0,0 0-72 0 0,7 14 724 0 0,12 100 869 0 0,-3 8-1215 0 0,-6-65-456 0 0,1-16-256 0 0,23-8-1730 0 0,-29-31 1460 0 0,14 3-1449 0 0,-7-7-2739 0 0,-5 1-452 0 0</inkml:trace>
  <inkml:trace contextRef="#ctx0" brushRef="#br0" timeOffset="433.311">432 335 11600 0 0,'26'6'881'0'0,"-27"-6"-598"0"0,-11 11 1366 0 0,-23-2 1360 0 0,-130 22 672 0 0,140-26-3543 0 0,0-1 0 0 0,0 0 0 0 0,0-2 0 0 0,0-1 0 0 0,-1-1 0 0 0,1-2 0 0 0,-2 0-138 0 0,-15-15-220 0 0,46-1-3519 0 0,5 10 2428 0 0</inkml:trace>
  <inkml:trace contextRef="#ctx0" brushRef="#br0" timeOffset="801.516">562 36 15312 0 0,'-3'-8'896'0'0,"-51"-11"-603"0"0,-31 10 437 0 0,-74 9 1110 0 0,79 8-1220 0 0,14 11-536 0 0,65-18-430 0 0,-6 1 674 0 0,6 3-6241 0 0,3-1-43 0 0</inkml:trace>
  <inkml:trace contextRef="#ctx0" brushRef="#br0" timeOffset="802.516">724 233 11488 0 0,'0'0'264'0'0,"-3"7"352"0"0,-15 35-232 0 0,-2 6 112 0 0,-8 12 1488 0 0,29-33 175 0 0,0-26-1871 0 0,16 3 576 0 0,-2-4-644 0 0,-1-1 0 0 0,0-1 0 0 0,0 0 0 0 0,0-1 0 0 0,0 0 0 0 0,0-1 0 0 0,-1-1 0 0 0,1 0-220 0 0,-2 1 97 0 0,-1-1 0 0 0,0 0 0 0 0,0-1 1 0 0,0 0-1 0 0,0 0 0 0 0,-1-1 0 0 0,0-1 0 0 0,-1 0 0 0 0,2-2-97 0 0,2 0 177 0 0,-12 10-160 0 0,0-1-1 0 0,0 1 0 0 0,0-1 1 0 0,0 1-1 0 0,0-1 1 0 0,0 0-1 0 0,0 1 0 0 0,0-1 1 0 0,0 0-1 0 0,-1 0 1 0 0,1 1-1 0 0,0-1 1 0 0,-1 0-1 0 0,1 0 0 0 0,0 0 1 0 0,-1 0-1 0 0,1 0 1 0 0,-1 0-1 0 0,1 0 1 0 0,-1 0-1 0 0,0 0 0 0 0,1 0 1 0 0,-1 0-1 0 0,0-1 1 0 0,0 1-1 0 0,0 0 1 0 0,0 0-1 0 0,0 0 0 0 0,0 0 1 0 0,0 0-1 0 0,0 0-16 0 0,-10-33 736 0 0,4 31-691 0 0,-1 0 0 0 0,1 1 0 0 0,-1 0 0 0 0,1 0 0 0 0,-1 1 0 0 0,0-1 0 0 0,1 2 0 0 0,-1-1 0 0 0,0 1 0 0 0,0 0 0 0 0,0 0 0 0 0,0 1 0 0 0,1 0 0 0 0,-1 0 0 0 0,0 0 0 0 0,-3 2-45 0 0,-146 39-1865 0 0,130-34-3381 0 0,-2 1-1730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2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67 140 17735 0 0,'0'0'399'0'0,"0"0"60"0"0,0 0 25 0 0,0 0-47 0 0,0 0-194 0 0,0 0 254 0 0,0 0 140 0 0,0 0 31 0 0,0 0-32 0 0,-4 7 272 0 0,-36 94 1487 0 0,21-17-1936 0 0,16 4-329 0 0,3-87-137 0 0,0-1 0 0 0,0 1-1 0 0,0-1 1 0 0,0 1 0 0 0,0 0 0 0 0,0-1 0 0 0,0 1-1 0 0,0 0 1 0 0,0-1 0 0 0,0 1 0 0 0,0 0-1 0 0,0-1 1 0 0,0 1 0 0 0,1 0 0 0 0,-1-1-1 0 0,0 1 1 0 0,0-1 0 0 0,1 1 0 0 0,-1 0-1 0 0,0-1 1 0 0,1 1 0 0 0,-1-1 0 0 0,1 1-1 0 0,-1-1 1 0 0,1 0 0 0 0,-1 1 0 0 0,1-1-1 0 0,-1 1 1 0 0,1-1 0 0 0,-1 0 0 0 0,1 1-1 0 0,0-1 1 0 0,-1 0 0 0 0,1 0 0 0 0,-1 1-1 0 0,1-1 1 0 0,0 0 0 0 0,-1 0 0 0 0,1 0 0 0 0,0 0-1 0 0,-1 0 1 0 0,1 0 0 0 0,0 0 0 0 0,-1 0-1 0 0,1 0 1 0 0,0 0 0 0 0,-1 0 0 0 0,1 0-1 0 0,-1-1 1 0 0,1 1 0 0 0,0 0 0 0 0,-1 0-1 0 0,1-1 1 0 0,0 1 7 0 0,18-10-1931 0 0,-4-1-4355 0 0,0-2-1241 0 0</inkml:trace>
  <inkml:trace contextRef="#ctx0" brushRef="#br0" timeOffset="393.556">149 16 15144 0 0,'0'0'340'0'0,"-9"-10"838"0"0,8 9-1132 0 0,1 1 1 0 0,-1-1-1 0 0,0 1 0 0 0,0-1 1 0 0,1 1-1 0 0,-1 0 0 0 0,0-1 1 0 0,0 1-1 0 0,1 0 0 0 0,-1 0 0 0 0,0-1 1 0 0,0 1-1 0 0,0 0 0 0 0,1 0 1 0 0,-1 0-1 0 0,0 0 0 0 0,0 0 0 0 0,0 0 1 0 0,0 0-1 0 0,0 0 0 0 0,1 0 1 0 0,-1 0-1 0 0,0 1 0 0 0,0-1 1 0 0,0 0-1 0 0,1 1 0 0 0,-1-1 0 0 0,0 0 1 0 0,0 1-1 0 0,1-1 0 0 0,-1 1 1 0 0,0-1-1 0 0,1 1 0 0 0,-1-1 1 0 0,1 1-1 0 0,-1 0 0 0 0,1-1 0 0 0,-1 1 1 0 0,1 0-1 0 0,-1-1 0 0 0,1 1 1 0 0,-1 0-1 0 0,1 0 0 0 0,0-1 0 0 0,-1 1 1 0 0,1 0-1 0 0,0 0 0 0 0,0 0 1 0 0,0 0-1 0 0,0-1 0 0 0,0 1 1 0 0,0 0-1 0 0,0 0 0 0 0,0 0 0 0 0,0 0 1 0 0,0-1-1 0 0,0 1 0 0 0,0 0 1 0 0,0 0-1 0 0,1 0 0 0 0,-1-1 0 0 0,0 1 1 0 0,1 0-1 0 0,-1 0 0 0 0,1 0-46 0 0,1 10 14 0 0,0-1-1656 0 0,2-3-2236 0 0,4 4-2207 0 0</inkml:trace>
  <inkml:trace contextRef="#ctx0" brushRef="#br0" timeOffset="749.479">581 54 13824 0 0,'-17'-6'1388'0'0,"6"6"-1098"0"0,-1 0 1 0 0,0 1 0 0 0,1 1-1 0 0,-1 0 1 0 0,1 0 0 0 0,0 1-1 0 0,-1 0 1 0 0,1 1 0 0 0,1 1 0 0 0,-1 0-1 0 0,1 0 1 0 0,-7 4-291 0 0,0 0 531 0 0,3-3-92 0 0,6-3-239 0 0,0 1-1 0 0,0-1 1 0 0,1 1-1 0 0,-1 0 1 0 0,1 1-1 0 0,0 0 1 0 0,0 0-1 0 0,0 1 1 0 0,1-1-1 0 0,0 1 1 0 0,0 1-1 0 0,1-1 1 0 0,-1 1-1 0 0,0 2-199 0 0,5-6 13 0 0,1-1 0 0 0,-1 0 0 0 0,1 0 0 0 0,-1 1-1 0 0,1-1 1 0 0,0 0 0 0 0,0 1 0 0 0,0-1 0 0 0,0 0-1 0 0,0 1 1 0 0,0-1 0 0 0,1 0 0 0 0,-1 1 0 0 0,1-1 0 0 0,0 0-1 0 0,-1 0 1 0 0,1 0 0 0 0,0 0 0 0 0,1 1 0 0 0,-1-1-1 0 0,0 0 1 0 0,0-1 0 0 0,1 1 0 0 0,-1 0 0 0 0,1 0 0 0 0,0-1-1 0 0,-1 1 1 0 0,2 0-13 0 0,55 38 183 0 0,90 22 119 0 0,-139-57-268 0 0,-8-4 67 0 0,6 5 183 0 0,-11-2-232 0 0,1-1 0 0 0,-1 0 0 0 0,1 1 1 0 0,-1-1-1 0 0,0-1 0 0 0,0 1 0 0 0,-1 0 0 0 0,1-1 0 0 0,-1 0 0 0 0,1 0 0 0 0,-1-1 1 0 0,1 1-1 0 0,-1-1 0 0 0,0 0 0 0 0,0 0 0 0 0,0 0 0 0 0,1-1 0 0 0,-1 0 1 0 0,0 0-53 0 0,-193 12-1943 0 0,185-12-26 0 0,6-3-5580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31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12 14888 0 0,'6'-12'1713'0'0,"-3"14"-1504"0"0,-1 0 0 0 0,0 0 0 0 0,0 0 0 0 0,0 1 1 0 0,0-1-1 0 0,0 1 0 0 0,-1-1 0 0 0,1 1 0 0 0,-1-1 0 0 0,0 1 1 0 0,1 0-1 0 0,-1 0 0 0 0,0 0 0 0 0,-1 0 0 0 0,1-1 0 0 0,-1 1 0 0 0,1 0 1 0 0,-1 0-1 0 0,0 0 0 0 0,0 0 0 0 0,0 0 0 0 0,0 0 0 0 0,-1 1-209 0 0,-6 109 2523 0 0,-5-40-1603 0 0,-13 48-475 0 0,25-108-373 0 0,19-17-12 0 0,25-19-152 0 0,-3 1-128 0 0,32-9-17 0 0,-18 19 96 0 0,-11 18 77 0 0,-38 0 35 0 0,-5-6 31 0 0,0 1 0 0 0,0 0 1 0 0,0-1-1 0 0,0 1 0 0 0,0 0 1 0 0,0 0-1 0 0,0-1 1 0 0,-1 1-1 0 0,1 0 0 0 0,0 0 1 0 0,0 0-1 0 0,-1 0 0 0 0,1 0 1 0 0,-1 0-1 0 0,1 0 1 0 0,-1 0-1 0 0,1 1 0 0 0,-1-1 1 0 0,1 0-1 0 0,-1 0 0 0 0,0 0 1 0 0,0 0-1 0 0,0 1 1 0 0,0-1-1 0 0,0 0 0 0 0,0 0 1 0 0,0 0-1 0 0,0 1 0 0 0,0-1 1 0 0,0 0-1 0 0,-1 0 1 0 0,1 0-1 0 0,-1 1-2 0 0,-5 10 63 0 0,-1 1 1 0 0,-1-2-1 0 0,0 1 0 0 0,-1-1 1 0 0,0 0-1 0 0,0-1 0 0 0,-1 0 1 0 0,-1-1-1 0 0,0 0 1 0 0,0 0-1 0 0,0-1 0 0 0,-1-1 1 0 0,0 0-1 0 0,-1 0 0 0 0,0-1 1 0 0,0-1-1 0 0,0 0 0 0 0,0-1 1 0 0,-1 0-1 0 0,0-1 0 0 0,1-1 1 0 0,-1 0-1 0 0,-8-1-63 0 0,-4 0 0 0 0,102-10-333 0 0,48-10 322 0 0,-32-1 11 0 0,-16-4 0 0 0,-3 1 0 0 0,3-17-53 0 0,-21-8-182 0 0,-43 35 95 0 0,-24 21-118 0 0,10-5 251 0 0,1-1 0 0 0,-1 1 0 0 0,1 0 0 0 0,0 0 0 0 0,-1-1 0 0 0,1 1 0 0 0,1 0 0 0 0,-1 0 0 0 0,0 0 0 0 0,1 1 0 0 0,-1-1 0 0 0,1 0 0 0 0,0 0 0 0 0,0 0 0 0 0,0 0 0 0 0,1 0 1 0 0,-1 0-1 0 0,1 0 0 0 0,-1 0 0 0 0,1 0 0 0 0,0 0 0 0 0,0 0 0 0 0,1 0 0 0 0,-1 0 0 0 0,0-1 0 0 0,1 1 0 0 0,0 0 0 0 0,0-1 0 0 0,0 1 7 0 0,3 0 28 0 0,1-1-1 0 0,0 0 0 0 0,0 0 0 0 0,0 0 1 0 0,0-1-1 0 0,1 0 0 0 0,-1 0 1 0 0,0-1-1 0 0,0 1 0 0 0,1-1 0 0 0,-1-1 1 0 0,0 1-1 0 0,0-1 0 0 0,1 0 1 0 0,-1 0-1 0 0,0-1 0 0 0,0 0-27 0 0,63-25 139 0 0,-4-8-26 0 0,-11-7-101 0 0,2-11 52 0 0,-50 60-64 0 0,4 130-64 0 0,-7-5 136 0 0,0 43 974 0 0,-3-172-1026 0 0,0 0 1 0 0,0 0 0 0 0,-1 0 0 0 0,1 0 0 0 0,-1 0 0 0 0,0 0-1 0 0,0 0 1 0 0,0 0 0 0 0,-1-1 0 0 0,1 1 0 0 0,0 0 0 0 0,-1-1 0 0 0,0 1-1 0 0,0-1 1 0 0,1 1 0 0 0,-1-1 0 0 0,-1 0 0 0 0,1 0 0 0 0,0 0-1 0 0,-1 0 1 0 0,1 0 0 0 0,-1-1 0 0 0,1 1 0 0 0,-1-1 0 0 0,0 1 0 0 0,1-1-1 0 0,-1 0 1 0 0,0 0 0 0 0,0 0 0 0 0,0-1 0 0 0,0 1 0 0 0,0-1-1 0 0,-2 1-20 0 0,-56 12 160 0 0,-56-7-21 0 0,35-9-139 0 0,12 1-115 0 0,17-1-2957 0 0,49 3 1965 0 0,3 0-7446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30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371 134 12672 0 0,'-2'-1'289'0'0,"-12"-1"144"0"0,0 0 0 0 0,0 1 1 0 0,0 1-1 0 0,-1 0 0 0 0,1 1 0 0 0,0 0 1 0 0,0 1-1 0 0,0 1 0 0 0,0 0 0 0 0,0 1 1 0 0,0 0-1 0 0,1 2 0 0 0,0-1 0 0 0,0 1 1 0 0,0 1-1 0 0,1 0 0 0 0,0 1 0 0 0,-8 7-433 0 0,10-5 231 0 0,-1 0-1 0 0,2 0 0 0 0,-1 2 0 0 0,1-1 0 0 0,1 1 1 0 0,0 0-1 0 0,1 1 0 0 0,0-1 0 0 0,-2 9-230 0 0,6-14 59 0 0,0 0-1 0 0,1 0 1 0 0,0 0 0 0 0,0 1-1 0 0,1-1 1 0 0,-1 0-1 0 0,2 1 1 0 0,-1-1-1 0 0,1 1 1 0 0,0-1-1 0 0,1 1 1 0 0,0-1 0 0 0,1 5-59 0 0,-1-10 36 0 0,0 1 0 0 0,1 0 0 0 0,-1-1 0 0 0,1 0 0 0 0,0 1 0 0 0,0-1 0 0 0,0 0 0 0 0,0 0 0 0 0,0 0 0 0 0,0 0 0 0 0,0 0 1 0 0,1 0-1 0 0,-1-1 0 0 0,1 1 0 0 0,-1-1 0 0 0,1 1 0 0 0,0-1 0 0 0,0 0 0 0 0,-1 0 0 0 0,1-1 0 0 0,0 1 0 0 0,0 0 0 0 0,0-1 1 0 0,0 0-1 0 0,0 0 0 0 0,0 0 0 0 0,0 0 0 0 0,0 0 0 0 0,0 0 0 0 0,0-1 0 0 0,0 1 0 0 0,-1-1 0 0 0,3 0-36 0 0,4-2 45 0 0,0 0 0 0 0,0-1 0 0 0,0 1 0 0 0,0-2-1 0 0,0 1 1 0 0,-1-1 0 0 0,0-1 0 0 0,0 1 0 0 0,0-1 0 0 0,-1-1-1 0 0,0 1 1 0 0,0-1 0 0 0,-1-1 0 0 0,1 1 0 0 0,-2-1 0 0 0,5-7-45 0 0,-7 10 5 0 0,0 0 1 0 0,0-1 0 0 0,0 1 0 0 0,-1-1 0 0 0,0 0 0 0 0,0 0 0 0 0,0 0 0 0 0,-1 0 0 0 0,0 0 0 0 0,0 0 0 0 0,-1 0-1 0 0,1-1 1 0 0,-1 1 0 0 0,-1-1-6 0 0,1 4 0 0 0,0 0 0 0 0,-1 0 0 0 0,0 0 0 0 0,1 0 0 0 0,-1 0 0 0 0,0 0 0 0 0,0 0 0 0 0,-1 1 0 0 0,1-1 0 0 0,-1 0 0 0 0,1 1 0 0 0,-1 0 0 0 0,0-1 0 0 0,0 1 0 0 0,0 0 0 0 0,0 0 0 0 0,0 0 0 0 0,0 0 0 0 0,-1 0 0 0 0,1 0 0 0 0,-1 0 0 0 0,1 1 0 0 0,-1 0 0 0 0,0-1 0 0 0,-1 1-10 0 0,0 0 0 0 0,0 0 1 0 0,0 1-1 0 0,-1 0 0 0 0,1 0 0 0 0,0 0 0 0 0,0 0 0 0 0,0 0 0 0 0,0 1 0 0 0,0 0 0 0 0,0 0 0 0 0,0 0 0 0 0,0 0 1 0 0,-2 1 9 0 0,5-1-54 0 0,3 13-127 0 0,64-6 160 0 0,114-42-97 0 0,-36-2 118 0 0,-79 19 0 0 0,-89 48 280 0 0,18-25-263 0 0,1 1 0 0 0,1 0 0 0 0,-1 0 0 0 0,1 0 1 0 0,1 1-1 0 0,-1-1 0 0 0,1 1 0 0 0,0 0 0 0 0,1 0 0 0 0,0 0 0 0 0,0 0 0 0 0,1 1 0 0 0,0-1 0 0 0,1 0 0 0 0,-1 2-17 0 0,5 6 0 0 0,-1-14 4 0 0,0-1 0 0 0,-1 1 0 0 0,1-1 0 0 0,0 0 0 0 0,0 0 0 0 0,0 0 1 0 0,0-1-1 0 0,0 1 0 0 0,0-1 0 0 0,0 1 0 0 0,0-1 0 0 0,1 0 0 0 0,-1 0 0 0 0,0 0 0 0 0,0-1 0 0 0,0 1 0 0 0,0-1 0 0 0,0 0 0 0 0,0 0 0 0 0,0 0 0 0 0,0 0 0 0 0,0 0 0 0 0,-1 0 0 0 0,1-1 0 0 0,0 1 0 0 0,-1-1 0 0 0,1 0 1 0 0,-1 0-1 0 0,2-2-4 0 0,88-66 74 0 0,-87 65-78 0 0,1 1 0 0 0,-1 0-1 0 0,1 1 1 0 0,0 0 0 0 0,0-1 0 0 0,1 2-1 0 0,-1-1 1 0 0,1 1 0 0 0,-1 0 0 0 0,1 0-1 0 0,0 1 1 0 0,-1 0 0 0 0,1 0-1 0 0,0 0 1 0 0,0 1 0 0 0,0 0 0 0 0,0 1-1 0 0,-1-1 1 0 0,1 1 0 0 0,1 1 4 0 0,32 22-67 0 0,-3 15 67 0 0,14 4 0 0 0,-48-41 11 0 0,1-1 0 0 0,0 0 1 0 0,0 1-1 0 0,0-1 0 0 0,0 0 0 0 0,0-1 0 0 0,0 1 0 0 0,0-1 0 0 0,0 0 0 0 0,0 0 0 0 0,0 0 1 0 0,0 0-1 0 0,0-1 0 0 0,0 0 0 0 0,0 0 0 0 0,0 0 0 0 0,0 0 0 0 0,0 0 0 0 0,0-1 0 0 0,-1 0 1 0 0,1 0-1 0 0,-1 0 0 0 0,1 0 0 0 0,1-2-11 0 0,4-2 10 0 0,1 0 1 0 0,-2-1-1 0 0,1-1 1 0 0,-1 1-1 0 0,0-1 0 0 0,-1-1 1 0 0,0 1-1 0 0,0-1 1 0 0,-1 0-1 0 0,0-1 1 0 0,0 0-1 0 0,-1 0 1 0 0,0 0-1 0 0,-1 0 0 0 0,-1-1 1 0 0,1 1-1 0 0,-1-1 1 0 0,-1 0-1 0 0,0 0 1 0 0,-1 0-1 0 0,0-1 0 0 0,-1 1 1 0 0,0-5-11 0 0,-19-46-64 0 0,19 61 63 0 0,0 1 0 0 0,0-1-1 0 0,0 0 1 0 0,0 1 0 0 0,0-1 0 0 0,0 1 0 0 0,0-1-1 0 0,-1 0 1 0 0,1 1 0 0 0,0-1 0 0 0,-1 0 0 0 0,1 1-1 0 0,0-1 1 0 0,-1 1 0 0 0,1-1 0 0 0,0 1 0 0 0,-1-1 0 0 0,1 1-1 0 0,-1-1 1 0 0,1 1 0 0 0,-1 0 0 0 0,1-1 0 0 0,-1 1-1 0 0,0 0 1 0 0,1-1 0 0 0,-1 1 0 0 0,1 0 0 0 0,-1-1-1 0 0,0 1 1 0 0,1 0 0 0 0,-1 0 0 0 0,1 0 0 0 0,-1 0 0 0 0,0 0-1 0 0,1 0 1 0 0,-1 0 0 0 0,0 0 0 0 0,1 0 0 0 0,-1 0-1 0 0,0 0 1 0 0,1 0 0 0 0,-1 0 0 0 0,0 1 0 0 0,1-1 0 0 0,-1 0-1 0 0,1 0 1 0 0,-1 1 0 0 0,0-1 0 0 0,1 0 0 0 0,-1 1-1 0 0,1-1 1 0 0,-1 0 0 0 0,1 1 0 0 0,-1-1 0 0 0,1 1-1 0 0,0-1 1 0 0,-1 1 0 0 0,1-1 0 0 0,-1 1 0 0 0,1 0 0 0 0,0-1-1 0 0,-1 1 1 0 0,1 0 1 0 0,-7 13-7 0 0,0 0-1 0 0,0 0 1 0 0,2 1-1 0 0,0 0 0 0 0,0 0 1 0 0,2 0-1 0 0,0 1 1 0 0,0 0 7 0 0,-2 10-4 0 0,8 64 4 0 0,13-25 0 0 0,-10-54-631 0 0,-1-14-4171 0 0,-4-5-2764 0 0</inkml:trace>
  <inkml:trace contextRef="#ctx0" brushRef="#br0" timeOffset="405.741">983 194 15840 0 0,'-10'-12'1207'0'0,"4"4"-693"0"0,6 7-372 0 0,0-1 0 0 0,0 1-1 0 0,0 0 1 0 0,0 0 0 0 0,0 0 0 0 0,0 0 0 0 0,1 0 0 0 0,-1 0 0 0 0,0 0 0 0 0,1 0-1 0 0,-1 0 1 0 0,1 0 0 0 0,-1 0 0 0 0,1 0 0 0 0,-1 0 0 0 0,1 0 0 0 0,0 0-1 0 0,0 0 1 0 0,-1 0 0 0 0,1 1 0 0 0,0-1 0 0 0,0 0 0 0 0,0 1 0 0 0,0-1 0 0 0,0 1-1 0 0,0-1 1 0 0,0 1 0 0 0,0-1 0 0 0,0 1 0 0 0,0-1 0 0 0,0 1 0 0 0,0 0 0 0 0,0 0-1 0 0,0 0 1 0 0,1-1-142 0 0,46-5 591 0 0,-41 5-275 0 0,195-10 138 0 0,-168 14-788 0 0,35 1 119 0 0,-25 1-6456 0 0,-24-2-492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33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205 323 15320 0 0,'0'0'348'0'0,"-8"-3"969"0"0,0 5-1181 0 0,1 0 0 0 0,0 0 0 0 0,-1 1 0 0 0,1-1 0 0 0,0 2 1 0 0,1-1-1 0 0,-1 1 0 0 0,1 0 0 0 0,-1 0 0 0 0,1 1 0 0 0,0 0 0 0 0,1 0 0 0 0,-6 5-136 0 0,4-3 76 0 0,-1 0 94 0 0,0 0 0 0 0,0 1 0 0 0,1 0 1 0 0,0 0-1 0 0,1 0 0 0 0,0 1 0 0 0,0 0 0 0 0,0 0 0 0 0,2 1 0 0 0,-1 0 0 0 0,1 0 0 0 0,-2 5-170 0 0,5-12 18 0 0,-1 0 0 0 0,1 0-1 0 0,0 0 1 0 0,0 0-1 0 0,0 0 1 0 0,0 0 0 0 0,0 0-1 0 0,1 0 1 0 0,-1 0-1 0 0,1 1 1 0 0,0-1 0 0 0,0 0-1 0 0,0 0 1 0 0,0 0-1 0 0,1 0 1 0 0,-1 0 0 0 0,1 1-1 0 0,0-1 1 0 0,0 0-1 0 0,0 0 1 0 0,0 0 0 0 0,1-1-1 0 0,-1 1 1 0 0,1 0-1 0 0,-1 0 1 0 0,1-1 0 0 0,0 1-1 0 0,0-1 1 0 0,0 1-1 0 0,1-1 1 0 0,-1 0 0 0 0,0 0-1 0 0,1 0 1 0 0,0 0-1 0 0,-1-1 1 0 0,1 1 0 0 0,0-1-1 0 0,0 1 1 0 0,0-1-1 0 0,2 1-17 0 0,1-1 31 0 0,0 0 1 0 0,0-1-1 0 0,0 1 0 0 0,0-1 0 0 0,-1-1 0 0 0,1 1 0 0 0,0-1 0 0 0,0 0 0 0 0,0 0 0 0 0,-1 0 1 0 0,1-1-1 0 0,-1 0 0 0 0,1 0 0 0 0,-1-1 0 0 0,0 0 0 0 0,1 1 0 0 0,-1-2 0 0 0,-1 1 0 0 0,1 0 0 0 0,2-3-31 0 0,79-89 253 0 0,-77 79-249 0 0,-1 0 1 0 0,-1-1-1 0 0,0 0 1 0 0,-1 0-1 0 0,-1 0 0 0 0,0-1 1 0 0,-1 0-1 0 0,-1 0 1 0 0,-1 0-1 0 0,-1 0 0 0 0,0-10-4 0 0,0 9 25 0 0,-4-83 115 0 0,3 22 1324 0 0,0 79-1377 0 0,0 1-14 0 0,0 0-1 0 0,0 0 0 0 0,0 0 0 0 0,0 0 0 0 0,0 0 2 0 0,0 7 71 0 0,-2 14-141 0 0,1 1-1 0 0,0 0 1 0 0,2-1 0 0 0,1 1-1 0 0,1 0 1 0 0,0 0-4 0 0,2 14 45 0 0,0 8-47 0 0,3 0 0 0 0,1-1 0 0 0,14 40 2 0 0,15-2 0 0 0,-38-80-3 0 0,0 0-1 0 0,0 0 1 0 0,1-1-1 0 0,-1 1 1 0 0,0 0-1 0 0,1 0 1 0 0,-1-1 0 0 0,1 1-1 0 0,-1 0 1 0 0,1-1-1 0 0,-1 1 1 0 0,1-1-1 0 0,-1 1 1 0 0,1-1-1 0 0,-1 1 1 0 0,1-1-1 0 0,0 1 1 0 0,-1-1-1 0 0,1 1 1 0 0,0-1-1 0 0,-1 0 1 0 0,1 1 0 0 0,0-1-1 0 0,0 0 1 0 0,-1 0-1 0 0,1 1 1 0 0,0-1-1 0 0,0 0 1 0 0,0 0-1 0 0,-1 0 1 0 0,1 0-1 0 0,0 0 1 0 0,0 0-1 0 0,-1 0 1 0 0,1-1-1 0 0,0 1 1 0 0,0 0 0 0 0,0 0-1 0 0,-1 0 1 0 0,1-1-1 0 0,0 1 1 0 0,-1 0-1 0 0,1-1 1 0 0,0 1-1 0 0,-1-1 1 0 0,1 1-1 0 0,0-1 1 0 0,-1 1-1 0 0,1-1 1 0 0,-1 0 3 0 0,25-52-483 0 0,-2-68-309 0 0,-22 105 776 0 0,1 12 27 0 0,-2 4 42 0 0,0 0 13 0 0,1 1 14 0 0,8 17 71 0 0,-1 0 1 0 0,-1 1 0 0 0,0-1 0 0 0,-2 1-1 0 0,0 0 1 0 0,1 11-152 0 0,9 13 200 0 0,-8-35-22 0 0,-3-10-7660 0 0,2-5 3 0 0</inkml:trace>
  <inkml:trace contextRef="#ctx0" brushRef="#br0" timeOffset="467.632">438 168 18447 0 0,'-8'-12'1267'0'0,"0"1"-717"0"0,16 11 628 0 0,-7 1-1465 0 0,49 18-5051 0 0,-36-16 1194 0 0,1 3-921 0 0</inkml:trace>
  <inkml:trace contextRef="#ctx0" brushRef="#br0" timeOffset="776.943">862 19 19031 0 0,'0'0'432'0'0,"0"0"66"0"0,-9-11 643 0 0,4 9-1011 0 0,0 1-1 0 0,0-1 1 0 0,0 1-1 0 0,0 0 1 0 0,-1 1-1 0 0,1 0 1 0 0,0-1-1 0 0,0 2 1 0 0,-1-1-1 0 0,1 0 1 0 0,0 1-1 0 0,0 0 1 0 0,0 1-1 0 0,0-1 1 0 0,0 1-1 0 0,0 0 1 0 0,0 0-1 0 0,0 0 1 0 0,1 1-1 0 0,-2 0-129 0 0,-11 4 139 0 0,8-3-126 0 0,0 0 0 0 0,0 1 0 0 0,1 0-1 0 0,0 0 1 0 0,0 1 0 0 0,0 0 0 0 0,0 1 0 0 0,1-1-1 0 0,0 1 1 0 0,1 1 0 0 0,-1-1 0 0 0,1 1 0 0 0,1 0-1 0 0,0 0 1 0 0,0 1 0 0 0,0 0 0 0 0,1 0 0 0 0,0 0-1 0 0,1 0 1 0 0,-2 8-13 0 0,-1 92-53 0 0,11-75 62 0 0,2 0 0 0 0,2-1 0 0 0,0 0-1 0 0,3 0 1 0 0,1-1 0 0 0,4 6-9 0 0,-12-28 16 0 0,3 6-12 0 0,-1-1 0 0 0,0 1 0 0 0,-1 0 1 0 0,0 1-1 0 0,-2-1 0 0 0,0 1 0 0 0,-1 0 0 0 0,0 0 1 0 0,-2 1-5 0 0,-18 32-185 0 0,-13-31-2780 0 0,18-18 1405 0 0</inkml:trace>
  <inkml:trace contextRef="#ctx0" brushRef="#br0" timeOffset="777.943">447 405 13536 0 0,'0'0'306'0'0,"1"-2"46"0"0,3-1-275 0 0,1-1-1 0 0,-1 1 1 0 0,1 0-1 0 0,0 0 1 0 0,0 0-1 0 0,0 0 1 0 0,1 1-1 0 0,-1 0 1 0 0,0 0-1 0 0,1 1 1 0 0,-1-1-1 0 0,1 1 1 0 0,0 0-1 0 0,-1 1 1 0 0,4-1-77 0 0,-1 0 218 0 0,256-11 773 0 0,-109-12-1142 0 0,-133 18-9 0 0</inkml:trace>
  <inkml:trace contextRef="#ctx0" brushRef="#br0" timeOffset="1116.043">1072 77 17343 0 0,'-4'0'98'0'0,"0"-1"-1"0"0,0 1 0 0 0,0 0 0 0 0,-1 0 1 0 0,1 0-1 0 0,0 1 0 0 0,0-1 0 0 0,0 1 1 0 0,0 0-1 0 0,0 0 0 0 0,0 1 0 0 0,0-1 1 0 0,0 1-1 0 0,0 0 0 0 0,0 0 0 0 0,1 0 0 0 0,-1 0 1 0 0,1 1-1 0 0,0-1 0 0 0,-1 1 0 0 0,1 0 1 0 0,0 0-1 0 0,1 0 0 0 0,-1 0 0 0 0,1 1 1 0 0,-1-1-1 0 0,1 1 0 0 0,0 0-97 0 0,-4 9 47 0 0,2 0 0 0 0,-1 1 1 0 0,2 0-1 0 0,-1 0 0 0 0,2 0 0 0 0,0 1 0 0 0,1-1 0 0 0,0 0 1 0 0,1 1-1 0 0,1-1 0 0 0,0 0 0 0 0,1 1 0 0 0,4 11-47 0 0,25 208 1414 0 0,-31-227-1402 0 0,1 0 0 0 0,-1 1 0 0 0,-1-1 0 0 0,1 0 0 0 0,-1 0 0 0 0,0 0 0 0 0,-1-1 0 0 0,0 1 0 0 0,0 0 0 0 0,0 0 0 0 0,-1-1 0 0 0,0 1 0 0 0,0-1 0 0 0,-1 0 0 0 0,1 0 0 0 0,-2 1-12 0 0,-37 25-6756 0 0,30-26 75 0 0</inkml:trace>
  <inkml:trace contextRef="#ctx0" brushRef="#br0" timeOffset="1545.678">631 393 14544 0 0,'7'3'705'0'0,"44"3"182"0"0,111 16 392 0 0,-20-36 80 0 0,-131 12-1274 0 0,1-1 0 0 0,0-1 1 0 0,-1 0-1 0 0,0 0 0 0 0,0-1 0 0 0,0 0 0 0 0,0-1 0 0 0,-1 0 0 0 0,0-1 0 0 0,0 0 1 0 0,-1-1-1 0 0,0 0 0 0 0,0 0 0 0 0,2-4-85 0 0,-8 9-29 0 0,-1 0 1 0 0,1 0-1 0 0,-1-1 0 0 0,0 1 1 0 0,0-1-1 0 0,-1 1 0 0 0,1-1 0 0 0,-1 0 1 0 0,1 0-1 0 0,-1 1 0 0 0,0-1 1 0 0,-1 0-1 0 0,1 0 0 0 0,-1 0 0 0 0,0-4 29 0 0,0 7 80 0 0,0 1 16 0 0,0 0 0 0 0,0 0 28 0 0,0 0 118 0 0,-10 9 778 0 0,8-2-971 0 0,0-1 0 0 0,0 1 0 0 0,1 0 0 0 0,0 1 0 0 0,0-1 0 0 0,1 0 0 0 0,0 0-1 0 0,0 0 1 0 0,1 0 0 0 0,0 0 0 0 0,0 1 0 0 0,0-1 0 0 0,1-1 0 0 0,0 1 0 0 0,1 0 0 0 0,-1 0 0 0 0,1-1 0 0 0,1 1 0 0 0,-1-1 0 0 0,1 0 0 0 0,0 0 0 0 0,0 0 0 0 0,1-1 0 0 0,0 0 0 0 0,0 0 0 0 0,1 2-49 0 0,-3-6 34 0 0,-1 0 0 0 0,1 0-1 0 0,-1 0 1 0 0,1 0 0 0 0,-1-1 0 0 0,1 1-1 0 0,-1-1 1 0 0,1 1 0 0 0,0-1 0 0 0,-1 0 0 0 0,1 0-1 0 0,0 0 1 0 0,-1 0 0 0 0,1-1 0 0 0,0 1-1 0 0,-1-1 1 0 0,1 0 0 0 0,-1 1 0 0 0,1-1 0 0 0,-1 0-1 0 0,0 0 1 0 0,1-1 0 0 0,-1 1 0 0 0,0-1-1 0 0,0 1 1 0 0,1-1 0 0 0,-1 1 0 0 0,0-1-1 0 0,-1 0 1 0 0,1 0 0 0 0,0 0 0 0 0,-1 0 0 0 0,1 0-1 0 0,-1-1 1 0 0,1 1 0 0 0,-1 0 0 0 0,0-1-1 0 0,0 1 1 0 0,0-1 0 0 0,0 1 0 0 0,-1-1 0 0 0,1 1-1 0 0,-1-1 1 0 0,1 0 0 0 0,-1-1-34 0 0,12-66-515 0 0,-11 54 375 0 0,-1 15 80 0 0,0 9-12 0 0,1 3 99 0 0,0-1 0 0 0,0 0 0 0 0,1 0 0 0 0,0 0 0 0 0,1 0 0 0 0,0 0 0 0 0,1 0 0 0 0,0-1 0 0 0,0 1 0 0 0,1-1 0 0 0,0 0-1 0 0,1-1 1 0 0,0 1 0 0 0,0-1 0 0 0,2 1-27 0 0,-4-6 11 0 0,-1 0 0 0 0,1 0 0 0 0,0-1-1 0 0,0 1 1 0 0,0-1 0 0 0,1 0 0 0 0,-1-1-1 0 0,0 1 1 0 0,1-1 0 0 0,-1 0 0 0 0,1 0-1 0 0,0 0 1 0 0,-1 0 0 0 0,1-1 0 0 0,-1 0-1 0 0,1 0 1 0 0,0 0 0 0 0,-1 0 0 0 0,1-1 0 0 0,0 0-1 0 0,-1 0 1 0 0,1 0 0 0 0,-1-1 0 0 0,1 1-1 0 0,-1-1 1 0 0,0 0 0 0 0,0 0 0 0 0,0-1-1 0 0,3-1-10 0 0,40-35-8955 0 0,-38 27 2483 0 0</inkml:trace>
  <inkml:trace contextRef="#ctx0" brushRef="#br0" timeOffset="1896.072">1698 258 16152 0 0,'-14'1'1109'0'0,"7"0"-964"0"0,0 1 1 0 0,-1 0 0 0 0,1 0-1 0 0,0 1 1 0 0,0 0 0 0 0,1 0-1 0 0,-1 1 1 0 0,0 0 0 0 0,1 0-1 0 0,0 0 1 0 0,0 1 0 0 0,1 0-1 0 0,-1 0 1 0 0,1 1-1 0 0,0-1 1 0 0,0 1 0 0 0,1 0-1 0 0,-1 0 1 0 0,2 1 0 0 0,-1-1-1 0 0,-2 6-145 0 0,5-9 6 0 0,0 0 0 0 0,0 1 0 0 0,0-1 0 0 0,0 0 0 0 0,0 1 0 0 0,1-1 0 0 0,0 0 0 0 0,-1 1-1 0 0,1-1 1 0 0,1 1 0 0 0,-1-1 0 0 0,0 0 0 0 0,1 1 0 0 0,0-1 0 0 0,-1 0 0 0 0,1 1 0 0 0,1-1-1 0 0,-1 0 1 0 0,0 0 0 0 0,1 0 0 0 0,-1 0 0 0 0,1 0 0 0 0,0 0 0 0 0,0 0 0 0 0,0-1 0 0 0,1 1-1 0 0,-1-1 1 0 0,1 1 0 0 0,-1-1 0 0 0,2 0-6 0 0,93 55 633 0 0,-77-48-515 0 0,29 15 772 0 0,-48-23-593 0 0,-1-1 30 0 0,0 0 7 0 0,-1 2-277 0 0,0 1 0 0 0,-1 0 0 0 0,1 0 0 0 0,-1-1 0 0 0,0 1 0 0 0,1-1-1 0 0,-1 1 1 0 0,0-1 0 0 0,-1 0 0 0 0,1 0 0 0 0,0 0 0 0 0,-1 0 0 0 0,1 0 0 0 0,-1 0-1 0 0,1-1 1 0 0,-1 1 0 0 0,0-1 0 0 0,0 0 0 0 0,0 0 0 0 0,1 0 0 0 0,-1 0 0 0 0,0 0-1 0 0,0 0 1 0 0,-1-1 0 0 0,1 0 0 0 0,0 1 0 0 0,0-1 0 0 0,-1-1-57 0 0,-20 7 207 0 0,17-3-399 0 0,-1-1 0 0 0,1 1 0 0 0,-1-1 0 0 0,0-1 0 0 0,1 0 0 0 0,-1 0 0 0 0,0 0-1 0 0,0-1 1 0 0,0 0 0 0 0,0 0 0 0 0,0-1 0 0 0,-3-1 192 0 0,-5-2-3227 0 0,13 0-3896 0 0</inkml:trace>
  <inkml:trace contextRef="#ctx0" brushRef="#br0" timeOffset="1897.072">1783 286 16527 0 0,'0'0'374'0'0,"0"0"54"0"0,0 0 22 0 0,0 0-44 0 0,2 2-264 0 0,12 64 3501 0 0,-4 41-479 0 0,-7-89-2931 0 0,-1-11-154 0 0,21-18-755 0 0,-12 0-936 0 0,-5 3-2272 0 0,-3 4 1291 0 0,5-9-4600 0 0</inkml:trace>
  <inkml:trace contextRef="#ctx0" brushRef="#br0" timeOffset="2626.425">1891 75 15696 0 0,'13'8'1705'0'0,"132"85"-3156"0"0,-139-89 1358 0 0,0 0 0 0 0,0 0 0 0 0,1-1 0 0 0,-1 0-1 0 0,1 0 1 0 0,0-1 0 0 0,0 0 0 0 0,0 0 0 0 0,0-1 0 0 0,0 1 0 0 0,0-1 0 0 0,0-1-1 0 0,0 0 1 0 0,0 0 0 0 0,0 0 0 0 0,1-1 0 0 0,-1 1 0 0 0,0-2 0 0 0,0 1-1 0 0,0-1 1 0 0,5-2 93 0 0,0-2 93 0 0,-5 2 3173 0 0,-20 5-532 0 0,3 2-2453 0 0,0 1 0 0 0,0 0-1 0 0,0 0 1 0 0,1 1 0 0 0,-1 0-1 0 0,1 1 1 0 0,1 0 0 0 0,-1 0-1 0 0,1 1 1 0 0,-2 2-281 0 0,3-3 24 0 0,0-1 0 0 0,1 1 0 0 0,0 1 0 0 0,1-1 0 0 0,-1 1 0 0 0,1 0 0 0 0,0 1 0 0 0,1-1 1 0 0,0 1-1 0 0,0 0 0 0 0,1 0 0 0 0,-1 0 0 0 0,2 0 0 0 0,-1 0 0 0 0,1 1 0 0 0,1 0 0 0 0,0-1 0 0 0,0 1 0 0 0,0 0 0 0 0,1-1 0 0 0,0 3-24 0 0,1-10 17 0 0,-1 0-1 0 0,0 1 1 0 0,0-1 0 0 0,0 0-1 0 0,1 0 1 0 0,-1 1-1 0 0,1-1 1 0 0,-1 0-1 0 0,1 0 1 0 0,0 0 0 0 0,-1 0-1 0 0,1 0 1 0 0,0 0-1 0 0,0 0 1 0 0,-1 0-1 0 0,1 0 1 0 0,0 0 0 0 0,0 0-1 0 0,0 0 1 0 0,0 0-1 0 0,0-1 1 0 0,0 1-1 0 0,1 0 1 0 0,-1-1 0 0 0,0 1-1 0 0,0-1 1 0 0,0 1-1 0 0,1-1 1 0 0,-1 0 0 0 0,0 0-1 0 0,0 1 1 0 0,1-1-1 0 0,-1 0 1 0 0,0 0-1 0 0,1 0 1 0 0,-1 0 0 0 0,0 0-1 0 0,0-1 1 0 0,1 1-1 0 0,-1 0 1 0 0,0-1-1 0 0,0 1 1 0 0,1-1 0 0 0,-1 1-1 0 0,1-1-16 0 0,55-30-435 0 0,-57 31 432 0 0,69-70-553 0 0,-43 42 357 0 0,38-26-191 0 0,-60 52 385 0 0,0 0 1 0 0,0 0-1 0 0,0 1 1 0 0,1 0-1 0 0,-1-1 0 0 0,0 2 1 0 0,1-1-1 0 0,-1 0 1 0 0,1 1-1 0 0,-1 0 1 0 0,1 0-1 0 0,-1 0 0 0 0,1 1 1 0 0,-1-1-1 0 0,0 1 1 0 0,1 0-1 0 0,-1 1 0 0 0,0-1 1 0 0,0 1-1 0 0,1-1 1 0 0,-1 1-1 0 0,0 0 1 0 0,-1 1-1 0 0,1-1 0 0 0,0 1 1 0 0,-1 0-1 0 0,1 0 1 0 0,-1 0-1 0 0,0 0 0 0 0,0 0 1 0 0,0 1-1 0 0,1 2 5 0 0,1-1 46 0 0,-1 1-1 0 0,0 1 1 0 0,-1-1 0 0 0,1 0-1 0 0,-1 1 1 0 0,0 0-1 0 0,-1 0 1 0 0,0 0-1 0 0,0 0 1 0 0,0 0 0 0 0,-1 0-1 0 0,0 0 1 0 0,0 1-1 0 0,-1-1 1 0 0,0 0-1 0 0,-1 1 1 0 0,1-1-1 0 0,-1 0 1 0 0,0 0 0 0 0,-1 0-1 0 0,0 0 1 0 0,0 0-1 0 0,-3 7-45 0 0,4-13 136 0 0,1-1-8 0 0,0 0-34 0 0,0 0-20 0 0,0 0-2 0 0,-3-21-222 0 0,13-1-232 0 0,0 1 0 0 0,2 0 0 0 0,0 1 0 0 0,2 0 0 0 0,0 1 0 0 0,1 1 0 0 0,15-15 382 0 0,-25 28-69 0 0,0-1-1 0 0,0 1 1 0 0,1 0-1 0 0,-1 0 0 0 0,1 0 1 0 0,0 1-1 0 0,1 0 0 0 0,-1 0 1 0 0,1 1-1 0 0,0 0 1 0 0,0 0-1 0 0,0 0 0 0 0,0 1 1 0 0,2 0 69 0 0,-6 3 76 0 0,1 0 0 0 0,-1 0 0 0 0,1 0 0 0 0,-1 1 0 0 0,1 0 0 0 0,-1 0-1 0 0,0 0 1 0 0,0 0 0 0 0,0 0 0 0 0,0 1 0 0 0,0-1 0 0 0,0 1 0 0 0,-1 0 0 0 0,1-1 0 0 0,-1 1 0 0 0,0 0 0 0 0,0 1 0 0 0,0-1 0 0 0,0 0 0 0 0,0 1 0 0 0,-1-1 0 0 0,0 1 0 0 0,1-1 0 0 0,-1 1 0 0 0,-1 0 0 0 0,1-1 0 0 0,0 1 0 0 0,-1 4-76 0 0,1-4 71 0 0,5 19 349 0 0,-2 0-1 0 0,0 1 0 0 0,-2-1 1 0 0,-1 0-1 0 0,0 1 0 0 0,-2 5-419 0 0,0 5-950 0 0,1-33-1277 0 0,0-1-5687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48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18327 0 0,'0'0'667'0'0,"1"-10"2482"0"0,24 8-3977 0 0,-16 5 248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06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18 16719 0 0,'-2'-2'69'0'0,"-1"0"0"0"0,0 0 0 0 0,0 0-1 0 0,0 1 1 0 0,0-1 0 0 0,0 1-1 0 0,-1 0 1 0 0,1 0 0 0 0,0 0 0 0 0,0 0-1 0 0,-1 0 1 0 0,1 1 0 0 0,-1 0-1 0 0,1-1 1 0 0,-1 1 0 0 0,1 1-1 0 0,-3-1-68 0 0,-60 9 336 0 0,57-6-241 0 0,0-2 134 0 0,-1 2 0 0 0,1 0 0 0 0,0 0-1 0 0,0 0 1 0 0,1 1 0 0 0,-1 1 0 0 0,1-1-1 0 0,0 1 1 0 0,0 1 0 0 0,0-1-1 0 0,1 1 1 0 0,-1 1 0 0 0,2 0 0 0 0,-2 1-229 0 0,7-7 16 0 0,1 0 1 0 0,-1-1 0 0 0,1 1 0 0 0,-1 0 0 0 0,1 0-1 0 0,-1 0 1 0 0,1 0 0 0 0,0 0 0 0 0,0 0 0 0 0,-1 0-1 0 0,1 0 1 0 0,0 0 0 0 0,0 0 0 0 0,0 0 0 0 0,0 0-1 0 0,0 0 1 0 0,0 0 0 0 0,0 0 0 0 0,1 0 0 0 0,-1 0-1 0 0,0 0 1 0 0,0-1 0 0 0,1 1 0 0 0,-1 0 0 0 0,1 0-1 0 0,-1 0 1 0 0,1 0 0 0 0,-1 0 0 0 0,1-1 0 0 0,-1 1-1 0 0,1 0 1 0 0,0 0 0 0 0,-1-1 0 0 0,1 1 0 0 0,0 0-1 0 0,0-1 1 0 0,0 1 0 0 0,-1-1 0 0 0,1 1 0 0 0,0-1-1 0 0,0 1 1 0 0,0-1 0 0 0,0 0 0 0 0,0 1 0 0 0,0-1-1 0 0,0 0 1 0 0,0 0-17 0 0,51 9 371 0 0,143-30-146 0 0,-102 7-228 0 0,17 15-15 0 0,-107 0 14 0 0,0-1 0 0 0,0 1 1 0 0,0 0-1 0 0,0 0 1 0 0,0 0-1 0 0,0 0 1 0 0,0 0-1 0 0,-1 1 1 0 0,1-1-1 0 0,0 1 0 0 0,-1 0 1 0 0,1 0-1 0 0,-1 0 1 0 0,1 0-1 0 0,-1 0 1 0 0,0 1-1 0 0,0-1 1 0 0,0 1-1 0 0,0-1 0 0 0,-1 1 1 0 0,1 0-1 0 0,-1-1 1 0 0,1 1-1 0 0,-1 0 1 0 0,0 0-1 0 0,0 0 1 0 0,0 0-1 0 0,-1 0 1 0 0,1 0-1 0 0,-1 1 0 0 0,0-1 1 0 0,0 0-1 0 0,0 0 4 0 0,-15 59 0 0 0,15-58 24 0 0,-2-1 0 0 0,1 0 0 0 0,0 0 0 0 0,0 0 0 0 0,-1 0 0 0 0,0 0 0 0 0,0 0 0 0 0,0 0 0 0 0,0-1 0 0 0,0 1 0 0 0,0-1 0 0 0,0 1 0 0 0,-1-1 0 0 0,0 0 0 0 0,1 0 0 0 0,-1 0 0 0 0,0 0 0 0 0,0 0 0 0 0,0-1 0 0 0,0 1 0 0 0,0-1 0 0 0,0 0 0 0 0,-3 1-24 0 0,5-3 12 0 0,0 0-1 0 0,0 0 1 0 0,0-1 0 0 0,0 1-1 0 0,0 0 1 0 0,0 0-1 0 0,0 0 1 0 0,0-1-1 0 0,1 1 1 0 0,-1-1-1 0 0,1 1 1 0 0,-1 0-1 0 0,1-1 1 0 0,-1 1 0 0 0,1-1-1 0 0,0 1 1 0 0,-1-1-1 0 0,1 1 1 0 0,0-1-1 0 0,0 1 1 0 0,0-1-1 0 0,1 1 1 0 0,-1-1 0 0 0,0 1-1 0 0,0-1 1 0 0,1 1-1 0 0,-1-1 1 0 0,1 1-1 0 0,-1-1 1 0 0,1 1-12 0 0,2-7 12 0 0,1 0 0 0 0,0 0 0 0 0,1 0 0 0 0,-1 1 0 0 0,1-1 1 0 0,1 1-1 0 0,-1 1 0 0 0,1-1 0 0 0,1 1 0 0 0,4-5-12 0 0,-5 5-4 0 0,10-8 5 0 0,0 1 0 0 0,0 1 1 0 0,1 0-1 0 0,1 1 0 0 0,0 1 0 0 0,1 0 0 0 0,-1 2 0 0 0,2 0 0 0 0,-1 1 0 0 0,1 1 0 0 0,8-1-1 0 0,-18 5 11 0 0,0 1-1 0 0,0 0 0 0 0,0 0 0 0 0,0 1 1 0 0,0 0-1 0 0,0 1 0 0 0,0 0 1 0 0,0 1-1 0 0,0 0 0 0 0,0 0 1 0 0,7 4-11 0 0,6 11 111 0 0,1 1-2818 0 0,-23-18 1416 0 0,-1 0-12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09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0 17215 0 0,'0'0'396'0'0,"0"0"52"0"0,0 0 28 0 0,0 0-60 0 0,0 2-272 0 0,-19 154 2611 0 0,1-6-1775 0 0,18-137-950 0 0,2 0 0 0 0,-1 0 0 0 0,2-1 0 0 0,0 1 0 0 0,0-1 0 0 0,1 0-1 0 0,0 0 1 0 0,1 0 0 0 0,4 5-30 0 0,20 11 140 0 0,-21-26-222 0 0,0 0 0 0 0,0 0 0 0 0,0 0 0 0 0,0-1-1 0 0,0 0 1 0 0,0-1 0 0 0,0 1 0 0 0,1-2 0 0 0,-1 1 0 0 0,0-1-1 0 0,0 0 1 0 0,0-1 0 0 0,0 0 0 0 0,8-3 82 0 0,3 1-496 0 0,-7 0 164 0 0,0-1 1 0 0,0 0-1 0 0,0 0 0 0 0,-1-1 1 0 0,0 0-1 0 0,0-1 1 0 0,0-1-1 0 0,-1 1 0 0 0,0-2 1 0 0,-1 1-1 0 0,0-2 1 0 0,0 1-1 0 0,1-4 332 0 0,11-34-294 0 0,-21 46 344 0 0,0 0 1 0 0,0 0-1 0 0,1 0 1 0 0,-1 0-1 0 0,0-1 1 0 0,0 1-1 0 0,0 0 1 0 0,0 0-1 0 0,0 0 0 0 0,-1 0 1 0 0,1 0-1 0 0,0 0 1 0 0,0 0-1 0 0,-1 0 1 0 0,1 0-1 0 0,-1 0 0 0 0,1 0 1 0 0,-1 0-1 0 0,1 0 1 0 0,-1 0-1 0 0,1 1 1 0 0,-1-1-1 0 0,0 0 1 0 0,0 0-1 0 0,1 1 0 0 0,-1-1 1 0 0,0 0-1 0 0,0 1 1 0 0,0-1-1 0 0,0 0 1 0 0,0 1-1 0 0,0-1 1 0 0,0 1-1 0 0,0 0 0 0 0,0-1 1 0 0,0 1-1 0 0,0 0 1 0 0,0 0-1 0 0,0 0 1 0 0,0-1-1 0 0,0 1 1 0 0,0 0-1 0 0,0 0 0 0 0,-1 1-50 0 0,-7 1 148 0 0,0 0 0 0 0,0 1 0 0 0,0 0-1 0 0,0 1 1 0 0,1 0 0 0 0,0 0 0 0 0,-1 1-1 0 0,2 0 1 0 0,-1 0 0 0 0,1 1-1 0 0,-1 0 1 0 0,1 0 0 0 0,1 1 0 0 0,0 0-1 0 0,-2 2-147 0 0,-56 72 864 0 0,52-46-324 0 0,23-30-352 0 0,-6-3-162 0 0,1 0-1 0 0,1 0 0 0 0,-1-1 0 0 0,0 0 1 0 0,0 0-1 0 0,0 0 0 0 0,1-1 0 0 0,-1 0 1 0 0,0 0-1 0 0,0-1 0 0 0,1 0 0 0 0,-1 0 1 0 0,0 0-1 0 0,0-1 0 0 0,0 0 1 0 0,0 0-1 0 0,0 0 0 0 0,0-1 0 0 0,4-3-25 0 0,3-1-76 0 0,0 0-62 0 0,-1 0-1 0 0,0 0 1 0 0,-1-1-1 0 0,1-1 1 0 0,-2 0-1 0 0,1 0 1 0 0,-1-1-1 0 0,-1-1 139 0 0,10-9-264 0 0,-18 20 184 0 0,-1 14-10 0 0,-1 10 38 0 0,8 40 50 0 0,-5-61-14 0 0,-1 1 0 0 0,1-1 0 0 0,0 1 0 0 0,0-1 0 0 0,0 0 0 0 0,0 0 0 0 0,0 0 0 0 0,1 0-1 0 0,0 0 1 0 0,-1 0 0 0 0,1-1 0 0 0,0 1 0 0 0,0-1 0 0 0,1 0 0 0 0,-1 0 0 0 0,0 0 0 0 0,1 0-1 0 0,-1 0 1 0 0,1-1 0 0 0,-1 0 0 0 0,1 1 0 0 0,0-1 0 0 0,0-1 0 0 0,-1 1 0 0 0,1-1 0 0 0,1 1 16 0 0,10-2-1196 0 0,1-2-3739 0 0,1 1-1635 0 0</inkml:trace>
  <inkml:trace contextRef="#ctx0" brushRef="#br0" timeOffset="1304.572">777 223 14600 0 0,'-20'-5'1600'0'0,"24"27"-1684"0"0,8 42 104 0 0,41 78 1570 0 0,-52-140-1555 0 0,0 0-1 0 0,0 0 0 0 0,1 0 1 0 0,-1 0-1 0 0,-1 0 1 0 0,1 0-1 0 0,0 0 1 0 0,0 0-1 0 0,-1 0 0 0 0,0 1 1 0 0,1-1-1 0 0,-1 0 1 0 0,0 0-1 0 0,0 0 1 0 0,0 1-1 0 0,0-1 0 0 0,0 0 1 0 0,-1 0-1 0 0,1 0 1 0 0,-1 1-1 0 0,1-1 1 0 0,-1 0-1 0 0,0 0 1 0 0,0 0-1 0 0,0 0 0 0 0,0 0 1 0 0,0 0-1 0 0,0 0 1 0 0,0-1-1 0 0,-1 1 1 0 0,1 0-1 0 0,-1 0 0 0 0,0-1 1 0 0,1 1-1 0 0,-1-1 1 0 0,0 0-1 0 0,0 0 1 0 0,0 1-1 0 0,1-1 0 0 0,-3 0-34 0 0,-8 2 72 0 0,0 0-1 0 0,-1-1 1 0 0,1 0-1 0 0,-1-1 0 0 0,0-1 1 0 0,1 0-1 0 0,-1-1 0 0 0,-5 0-71 0 0,-28-1 96 0 0,37-1-31 0 0,21-8 15 0 0,152-38 52 0 0,-132 39-122 0 0,-1-1-1 0 0,-1-2 0 0 0,0-1 0 0 0,-1-1 0 0 0,-1-2 0 0 0,0 0 0 0 0,16-16-9 0 0,-3-14 54 0 0,-41 46-51 0 0,1 0 0 0 0,-1 1-1 0 0,0-1 1 0 0,0 0 0 0 0,0 1 0 0 0,0-1 0 0 0,0 0 0 0 0,0 1 0 0 0,0-1 0 0 0,0 0 0 0 0,0 1 0 0 0,0-1 0 0 0,0 0 0 0 0,0 1 0 0 0,-1-1 0 0 0,1 0-1 0 0,0 1 1 0 0,0-1 0 0 0,-1 0 0 0 0,1 1 0 0 0,0-1 0 0 0,-1 1 0 0 0,1-1 0 0 0,0 1 0 0 0,-1-1 0 0 0,1 1 0 0 0,-1-1 0 0 0,1 1 0 0 0,-1-1-1 0 0,1 1 1 0 0,-1 0 0 0 0,0-1 0 0 0,1 1 0 0 0,-1 0 0 0 0,1-1 0 0 0,-1 1 0 0 0,0 0 0 0 0,1 0 0 0 0,-1 0 0 0 0,0-1 0 0 0,1 1 0 0 0,-1 0-1 0 0,0 0 1 0 0,1 0 0 0 0,-1 0 0 0 0,0 0 0 0 0,1 0 0 0 0,-1 0 0 0 0,0 1 0 0 0,1-1 0 0 0,-1 0 0 0 0,0 0-3 0 0,-5 1 3 0 0,0 0 0 0 0,-1 1 0 0 0,1 0 0 0 0,0 0 0 0 0,0 0 1 0 0,0 1-1 0 0,1-1 0 0 0,-1 1 0 0 0,1 1 0 0 0,-1-1 0 0 0,1 1 1 0 0,0 0-1 0 0,0 0 0 0 0,1 1 0 0 0,-1-1 0 0 0,1 1 0 0 0,0 0 1 0 0,0 0-1 0 0,1 0 0 0 0,-2 3-3 0 0,1-3 3 0 0,0-1 5 0 0,1 1-1 0 0,0-1 0 0 0,1 1 0 0 0,-1-1 1 0 0,1 1-1 0 0,0 0 0 0 0,0-1 0 0 0,1 1 1 0 0,-1 0-1 0 0,1 0 0 0 0,0 0 0 0 0,0 1 1 0 0,1-1-1 0 0,-1 0 0 0 0,1 0 1 0 0,1 0-1 0 0,-1 1 0 0 0,1 3-7 0 0,0-7 13 0 0,-1 0-1 0 0,1 0 1 0 0,-1-1 0 0 0,1 1 0 0 0,0 0-1 0 0,0 0 1 0 0,0 0 0 0 0,0-1-1 0 0,0 1 1 0 0,0 0 0 0 0,1-1 0 0 0,-1 1-1 0 0,1-1 1 0 0,-1 1 0 0 0,1-1 0 0 0,-1 0-1 0 0,1 0 1 0 0,0 0 0 0 0,-1 0-1 0 0,1 0 1 0 0,0 0 0 0 0,0 0 0 0 0,0 0-1 0 0,0-1 1 0 0,0 1 0 0 0,0-1-1 0 0,0 1 1 0 0,0-1 0 0 0,0 0 0 0 0,0 0-1 0 0,0 0 1 0 0,0 0 0 0 0,1 0-13 0 0,69-11 165 0 0,-72 10-165 0 0,63-19-57 0 0,-49 14-35 0 0,0 0 0 0 0,1 2 0 0 0,0 0 1 0 0,0 0-1 0 0,0 2 0 0 0,1 0 0 0 0,1 0 92 0 0,-15 2-11 0 0,1 0-1 0 0,0-1 1 0 0,0 1-1 0 0,0 0 1 0 0,-1 1-1 0 0,1-1 1 0 0,0 1-1 0 0,0-1 1 0 0,-1 1 0 0 0,1 0-1 0 0,0 0 1 0 0,-1 0-1 0 0,1 0 1 0 0,-1 0-1 0 0,1 0 1 0 0,-1 1-1 0 0,1 0 1 0 0,-1-1-1 0 0,0 1 1 0 0,0 0-1 0 0,0 0 1 0 0,0 0-1 0 0,0 0 1 0 0,-1 0-1 0 0,1 1 1 0 0,0-1-1 0 0,-1 0 1 0 0,0 1-1 0 0,0-1 1 0 0,1 1-1 0 0,-1 0 1 0 0,-1-1-1 0 0,1 1 1 0 0,0 0-1 0 0,-1-1 1 0 0,1 1-1 0 0,-1 0 1 0 0,0 0-1 0 0,0 2 12 0 0,-16 70 443 0 0,16-74-420 0 0,0-1 0 0 0,0 0 1 0 0,0 1-1 0 0,0-1 0 0 0,0 1 0 0 0,-1-1 0 0 0,1 1 0 0 0,0-1 1 0 0,0 0-1 0 0,0 1 0 0 0,-1-1 0 0 0,1 0 0 0 0,0 1 0 0 0,0-1 1 0 0,-1 0-1 0 0,1 1 0 0 0,0-1 0 0 0,-1 0 0 0 0,1 1 1 0 0,0-1-1 0 0,-1 0 0 0 0,1 0 0 0 0,0 0 0 0 0,-1 1 0 0 0,1-1 1 0 0,-1 0-1 0 0,1 0 0 0 0,-1 0 0 0 0,1 0 0 0 0,0 0 0 0 0,-1 0 1 0 0,1 0-1 0 0,-1 0 0 0 0,1 0 0 0 0,-1 0 0 0 0,1 0 1 0 0,0 0-1 0 0,-1 0 0 0 0,1 0 0 0 0,-1 0 0 0 0,1 0 0 0 0,-1 0 1 0 0,1 0-1 0 0,0-1 0 0 0,-1 1 0 0 0,1 0 0 0 0,0 0 0 0 0,-1 0 1 0 0,1-1-1 0 0,-1 1 0 0 0,1 0 0 0 0,0-1 0 0 0,0 1 1 0 0,-1 0-1 0 0,1-1-23 0 0,2-14 297 0 0,0 10-310 0 0,-1 1 1 0 0,1-1-1 0 0,-1 0 1 0 0,1 1-1 0 0,1-1 0 0 0,-1 1 1 0 0,1-1-1 0 0,0 1 0 0 0,0 0 1 0 0,0 0-1 0 0,0 0 1 0 0,1 1-1 0 0,-1-1 0 0 0,1 1 1 0 0,0 0-1 0 0,0 0 1 0 0,0 0-1 0 0,4-1 13 0 0,13-13-348 0 0,4-2 161 0 0,1 2-1 0 0,1 1 0 0 0,0 1 0 0 0,1 2 0 0 0,1 0 0 0 0,0 2 0 0 0,1 2 1 0 0,0 0-1 0 0,5 1 188 0 0,47-14-74 0 0,-19-6 62 0 0,-63 28 16 0 0,0 0-1 0 0,1-1 1 0 0,-1 1-1 0 0,0 0 1 0 0,0-1-1 0 0,0 1 1 0 0,0 0 0 0 0,0-1-1 0 0,0 1 1 0 0,1-1-1 0 0,-1 1 1 0 0,0 0-1 0 0,0-1 1 0 0,0 1-1 0 0,0-1 1 0 0,0 1-1 0 0,0 0 1 0 0,0-1-1 0 0,-1 1 1 0 0,1 0-1 0 0,0-1 1 0 0,0 1-1 0 0,0-1 1 0 0,0 1-1 0 0,0 0 1 0 0,-1-1-1 0 0,1 1 1 0 0,0 0-1 0 0,0-1 1 0 0,-1 1-1 0 0,1 0 1 0 0,0-1-1 0 0,0 1 1 0 0,-1 0-1 0 0,1 0 1 0 0,0-1-1 0 0,-1 1 1 0 0,1 0 0 0 0,0 0-1 0 0,-1 0 1 0 0,1 0-1 0 0,0-1 1 0 0,-1 1-1 0 0,1 0 1 0 0,-1 0-1 0 0,1 0 1 0 0,0 0-1 0 0,-1 0 1 0 0,1 0-1 0 0,-1 0 1 0 0,1 0-1 0 0,0 0 1 0 0,-1 0-1 0 0,1 0-3 0 0,-1 0 18 0 0,-10-2 1 0 0,1 0 0 0 0,-1 1 0 0 0,1 1 0 0 0,-1 0 0 0 0,1 0 0 0 0,-1 1 0 0 0,1 0 0 0 0,0 1 0 0 0,-1 0-1 0 0,1 1 1 0 0,-1 1-19 0 0,-2-2 16 0 0,0 1 0 0 0,1 0 0 0 0,-1 1 0 0 0,1 1 0 0 0,0 0 0 0 0,1 0 0 0 0,-1 1 0 0 0,1 1 0 0 0,0 0-1 0 0,0 0 1 0 0,1 1 0 0 0,0 0 0 0 0,1 1 0 0 0,0 0 0 0 0,-7 10-16 0 0,-12 26 436 0 0,21-8 72 0 0,11-28-353 0 0,21 21 451 0 0,-13-27-539 0 0,1 0-1 0 0,0-1 0 0 0,0 0 0 0 0,0-1 0 0 0,0 0 0 0 0,1-1 1 0 0,-1-1-1 0 0,0 0 0 0 0,0-1 0 0 0,0 0 0 0 0,12-4-66 0 0,21-7-1015 0 0,0-1-1 0 0,-1-3 1 0 0,-1-1-1 0 0,24-15 1016 0 0,-64 31-143 0 0,133-68-7862 0 0,-129 66 7798 0 0,43-30-1490 0 0,-36-1 5429 0 0,-17 32-3458 0 0,1 0 0 0 0,-1 0-1 0 0,0 0 1 0 0,0 1 0 0 0,0-1 0 0 0,0 0 0 0 0,0 1 0 0 0,0 0 0 0 0,-1-1-1 0 0,1 1 1 0 0,-1 0 0 0 0,0 0 0 0 0,0 1 0 0 0,1-1 0 0 0,-1 0-1 0 0,0 1 1 0 0,-1 0 0 0 0,1 0 0 0 0,0 0 0 0 0,-2-1-274 0 0,4 2 65 0 0,-68-12 2175 0 0,67 12-2230 0 0,0 0 0 0 0,0 0-1 0 0,-1 0 1 0 0,1 0 0 0 0,0 1-1 0 0,0-1 1 0 0,0 1 0 0 0,0-1-1 0 0,0 1 1 0 0,0 0 0 0 0,0 0-1 0 0,0 0 1 0 0,1 0 0 0 0,-1 0-1 0 0,0 0 1 0 0,0 0 0 0 0,1 1 0 0 0,-1-1-1 0 0,1 1 1 0 0,-1-1 0 0 0,1 1-1 0 0,0 0 1 0 0,-1-1 0 0 0,1 1-1 0 0,0 0 1 0 0,0 0 0 0 0,0 0-1 0 0,1 0 1 0 0,-1 0 0 0 0,0 0-1 0 0,1 0 1 0 0,-1 0 0 0 0,1 0-1 0 0,0 0 1 0 0,-1 0 0 0 0,1 0-1 0 0,0 1 1 0 0,0-1 0 0 0,1 0-1 0 0,-1 0 1 0 0,0 0 0 0 0,1 0-1 0 0,-1 0 1 0 0,1 0 0 0 0,0 0-1 0 0,-1 0 1 0 0,1 0 0 0 0,0 0-1 0 0,0 0 1 0 0,1 0 0 0 0,-1 0-10 0 0,19 23 119 0 0,0 0 1 0 0,1-1-1 0 0,1-2 1 0 0,1 0-1 0 0,10 5-119 0 0,25 26 507 0 0,-54-50-407 0 0,0 0 0 0 0,-1 1-1 0 0,0-1 1 0 0,0 1 0 0 0,0 0 0 0 0,0 0 0 0 0,-1 0 0 0 0,1 0 0 0 0,-1 1 0 0 0,0-1 0 0 0,0 0 0 0 0,-1 1 0 0 0,1 0 0 0 0,-1-1 0 0 0,0 1-1 0 0,0 0 1 0 0,-1-1 0 0 0,1 1 0 0 0,-1 1-100 0 0,-2-4 31 0 0,1-1 0 0 0,-1 1-1 0 0,0 0 1 0 0,0-1-1 0 0,1 1 1 0 0,-1-1 0 0 0,0 1-1 0 0,0-1 1 0 0,-1 0-1 0 0,1 0 1 0 0,0 0 0 0 0,0 0-1 0 0,-1 0 1 0 0,1 0 0 0 0,0-1-1 0 0,-1 1 1 0 0,1-1-1 0 0,-1 0 1 0 0,1 1 0 0 0,0-1-1 0 0,-1 0-30 0 0,-3 1 35 0 0,-95-2-1582 0 0,78-1 536 0 0</inkml:trace>
  <inkml:trace contextRef="#ctx0" brushRef="#br0" timeOffset="1519.159">2403 432 20471 0 0,'3'-14'448'0'0,"-3"14"96"0"0,0 0 24 0 0,0 0 8 0 0,0 0-464 0 0,0 0-112 0 0,0 0 0 0 0,0 0-6048 0 0,0 0-1223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06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27 16807 0 0,'0'-2'32'0'0,"0"1"-1"0"0,-1-1 0 0 0,1 1 1 0 0,-1 0-1 0 0,1 0 0 0 0,-1-1 0 0 0,0 1 1 0 0,1 0-1 0 0,-1 0 0 0 0,0 0 1 0 0,0 0-1 0 0,0 0 0 0 0,0 0 0 0 0,0 0 1 0 0,0 0-1 0 0,0 0 0 0 0,0 0 1 0 0,0 0-1 0 0,-1 0 0 0 0,1 1 0 0 0,0-1 1 0 0,0 1-1 0 0,-1-1 0 0 0,1 1 1 0 0,0-1-1 0 0,-1 1 0 0 0,1 0 0 0 0,0 0 1 0 0,-1-1-1 0 0,1 1 0 0 0,-1 0 1 0 0,1 0-1 0 0,0 0 0 0 0,-1 1 0 0 0,1-1 1 0 0,0 0-1 0 0,-1 1 0 0 0,1-1 1 0 0,0 0-1 0 0,-1 1 0 0 0,1-1 0 0 0,0 1 1 0 0,-1 0-1 0 0,1-1 0 0 0,0 1 1 0 0,0 0-1 0 0,0 0 0 0 0,0 0 0 0 0,0 0 1 0 0,0 0-1 0 0,0 0 0 0 0,0 0 1 0 0,0 0-1 0 0,1 0 0 0 0,-1 1 0 0 0,0 0-31 0 0,-6 6 172 0 0,2 1 0 0 0,-1 0 0 0 0,1 1-1 0 0,0-1 1 0 0,1 1 0 0 0,0 0 0 0 0,1 0 0 0 0,0 1-1 0 0,0-1 1 0 0,1 1 0 0 0,0-1 0 0 0,1 1-1 0 0,1-1 1 0 0,-1 1 0 0 0,2 0 0 0 0,-1 0-1 0 0,3 8-171 0 0,0-3 111 0 0,0-1-1 0 0,1 0 0 0 0,1 0 0 0 0,0 0 0 0 0,1-1 1 0 0,1 1-1 0 0,0-1 0 0 0,1-1 0 0 0,10 13-110 0 0,-14-20 26 0 0,0-1 1 0 0,1 0-1 0 0,0 0 0 0 0,0 0 0 0 0,0-1 0 0 0,0 0 0 0 0,1 0 1 0 0,0 0-1 0 0,0-1 0 0 0,0 0 0 0 0,0 0 0 0 0,1 0 0 0 0,-1-1 1 0 0,1 0-1 0 0,-1 0 0 0 0,7 1-26 0 0,-8-4-30 0 0,1 1 0 0 0,0 0 1 0 0,0-1-1 0 0,-1 0 0 0 0,1 0 0 0 0,0-1 1 0 0,-1 0-1 0 0,1 0 0 0 0,-1 0 0 0 0,0-1 1 0 0,0 1-1 0 0,0-1 0 0 0,0 0 0 0 0,0-1 1 0 0,0 1-1 0 0,0-2 30 0 0,40-21-249 0 0,-40 25 223 0 0,-4 1 25 0 0,1 0 0 0 0,-1 0 1 0 0,0 0-1 0 0,0 0 0 0 0,0 1 0 0 0,1-1 0 0 0,-1 0 0 0 0,0 1 0 0 0,0-1 0 0 0,0 1 0 0 0,0-1 0 0 0,0 1 0 0 0,0 0 1 0 0,0-1-1 0 0,0 1 0 0 0,0 0 0 0 0,0 0 0 0 0,0 0 0 0 0,0 0 0 0 0,0-1 0 0 0,-1 1 0 0 0,1 0 0 0 0,0 1 0 0 0,-1-1 0 0 0,1 0 1 0 0,-1 0-1 0 0,1 0 0 0 0,-1 0 0 0 0,1 0 0 0 0,-1 0 0 0 0,0 1 0 0 0,0-1 0 0 0,0 0 0 0 0,1 1 1 0 0,0 5 47 0 0,9 21 214 0 0,-9-20-199 0 0,2 1 0 0 0,-1-1 0 0 0,1 0 0 0 0,0 0 0 0 0,1-1 0 0 0,0 1-1 0 0,0-1 1 0 0,0 1 0 0 0,1-2 0 0 0,0 1 0 0 0,1 0 0 0 0,-1-1 0 0 0,3 2-62 0 0,-3-4-418 0 0,34 21 1495 0 0,-25-20-2923 0 0,1-1-3286 0 0,-6-4-2138 0 0</inkml:trace>
  <inkml:trace contextRef="#ctx0" brushRef="#br0" timeOffset="274.245">550 238 18303 0 0,'0'-1'30'0'0,"0"1"-1"0"0,0 0 0 0 0,0-1 1 0 0,0 1-1 0 0,0 0 0 0 0,1-1 1 0 0,-1 1-1 0 0,0 0 0 0 0,0 0 1 0 0,0-1-1 0 0,0 1 0 0 0,1 0 0 0 0,-1 0 1 0 0,0-1-1 0 0,0 1 0 0 0,1 0 1 0 0,-1 0-1 0 0,0-1 0 0 0,0 1 1 0 0,1 0-1 0 0,-1 0 0 0 0,0 0 1 0 0,0 0-1 0 0,1-1 0 0 0,-1 1 1 0 0,0 0-1 0 0,1 0 0 0 0,-1 0 0 0 0,0 0 1 0 0,1 0-1 0 0,-1 0 0 0 0,0 0 1 0 0,1 0-1 0 0,-1 0 0 0 0,0 0 1 0 0,1 0-1 0 0,-1 0 0 0 0,0 0 1 0 0,1 0-1 0 0,-1 0 0 0 0,0 1 1 0 0,1-1-1 0 0,-1 0 0 0 0,0 0 0 0 0,0 0 1 0 0,1 0-1 0 0,-1 0 0 0 0,0 1 1 0 0,0-1-1 0 0,1 0 0 0 0,-1 0 1 0 0,0 1-1 0 0,0-1 0 0 0,1 0 1 0 0,-1 0-1 0 0,0 1 0 0 0,0-1 1 0 0,0 0-1 0 0,0 1 0 0 0,1-1 0 0 0,-1 0 1 0 0,0 1-30 0 0,28 23-196 0 0,-17-13 302 0 0,52 33-3921 0 0,-47-34-2177 0 0</inkml:trace>
  <inkml:trace contextRef="#ctx0" brushRef="#br0" timeOffset="583.881">930 348 14368 0 0,'0'0'330'0'0,"-6"-3"437"0"0,-3-1-478 0 0,0 0 0 0 0,0 1 1 0 0,0 0-1 0 0,0 1 0 0 0,0 0 0 0 0,-1 0 1 0 0,1 1-1 0 0,0 0 0 0 0,-1 1 0 0 0,1 0 1 0 0,-1 1-1 0 0,1-1 0 0 0,-1 2 0 0 0,1-1 1 0 0,0 2-1 0 0,-1-1 0 0 0,1 1 1 0 0,1 0-1 0 0,-1 1 0 0 0,0 0-289 0 0,4-1 98 0 0,-1 0 1 0 0,1 0-1 0 0,0 1 0 0 0,0-1 0 0 0,1 1 1 0 0,-1 0-1 0 0,1 1 0 0 0,0-1 0 0 0,0 1 1 0 0,0 0-1 0 0,1 0 0 0 0,-1 0 0 0 0,-1 5-98 0 0,4-8 39 0 0,0-1-31 0 0,0 0 0 0 0,1 0 0 0 0,-1 0 0 0 0,1 0 0 0 0,-1 1 1 0 0,1-1-1 0 0,0 0 0 0 0,-1 0 0 0 0,1 0 0 0 0,0 0 0 0 0,0 1 0 0 0,0-1 0 0 0,0 0 0 0 0,0 0 0 0 0,0 0 0 0 0,0 1 1 0 0,0-1-1 0 0,0 0 0 0 0,0 0 0 0 0,1 0 0 0 0,-1 0 0 0 0,1 1 0 0 0,-1-1 0 0 0,0 0 0 0 0,1 0 0 0 0,0 0 1 0 0,-1 0-1 0 0,1 0-8 0 0,3 3 29 0 0,0 0 0 0 0,0 0 1 0 0,0 0-1 0 0,1-1 0 0 0,0 0 1 0 0,-1 0-1 0 0,1 0 0 0 0,0 0 0 0 0,0-1 1 0 0,0 0-1 0 0,1 0 0 0 0,-1 0 1 0 0,1 0-1 0 0,-1-1 0 0 0,1 0 1 0 0,1 0-30 0 0,21 6 9 0 0,-27-6-9 0 0,6 0-45 0 0,0 1 1 0 0,0 0-1 0 0,0 0 0 0 0,0 1 1 0 0,-1 0-1 0 0,1 0 0 0 0,-1 0 1 0 0,0 1-1 0 0,0 0 0 0 0,0 0 0 0 0,0 1 1 0 0,-1 0-1 0 0,1 0 0 0 0,-1 0 1 0 0,0 0-1 0 0,-1 1 0 0 0,1 1 45 0 0,-4-6 0 0 0,7 13 0 0 0,0 0 0 0 0,-1 1 0 0 0,-1-1 0 0 0,0 2 0 0 0,-1-1 0 0 0,2 12 0 0 0,4 43-64 0 0,-3 0 0 0 0,-4 0 0 0 0,-2 6 64 0 0,1 10 0 0 0,-3-67-221 0 0,0-18-55 0 0,0-1-933 0 0,0 0-3843 0 0,0 0-1645 0 0</inkml:trace>
  <inkml:trace contextRef="#ctx0" brushRef="#br0" timeOffset="1138.316">1036 258 16416 0 0,'0'0'373'0'0,"0"0"55"0"0,0 0 20 0 0,0 0-54 0 0,-1 6-238 0 0,-1 11 199 0 0,0 1-1 0 0,1-1 0 0 0,1 0 0 0 0,1 1 0 0 0,0-1 0 0 0,2 0 0 0 0,3 15-354 0 0,-4-19 390 0 0,19 62 770 0 0,-20-74-1146 0 0,0 1-1 0 0,0 0 0 0 0,0 0 1 0 0,0-1-1 0 0,0 1 1 0 0,1-1-1 0 0,-1 1 0 0 0,1-1 1 0 0,-1 0-1 0 0,1 1 0 0 0,0-1 1 0 0,-1 0-1 0 0,1 0 0 0 0,0 0 1 0 0,0 0-1 0 0,0-1 0 0 0,0 1 1 0 0,0 0-1 0 0,0-1 0 0 0,0 1 1 0 0,0-1-1 0 0,0 0 0 0 0,0 0 1 0 0,0 0-1 0 0,0 0 0 0 0,0 0 1 0 0,0 0-1 0 0,0 0 0 0 0,0 0 1 0 0,0-1-1 0 0,0 1 0 0 0,0-1 1 0 0,0 0-1 0 0,0 0 0 0 0,1 0-13 0 0,6-4-227 0 0,0 0-1 0 0,1-1 0 0 0,-2 0 0 0 0,1-1 1 0 0,-1 1-1 0 0,0-2 0 0 0,-1 1 1 0 0,1-1-1 0 0,-1 0 0 0 0,-1 0 0 0 0,2-4 228 0 0,40-42-1317 0 0,-10 28 995 0 0,-32 22 374 0 0,-5 3 215 0 0,11 9 774 0 0,23 97 23 0 0,-22-57-494 0 0,-3-26-96 0 0,12-11-362 0 0,29-34-68 0 0,-14-10-1140 0 0,18-4 68 0 0,-19 29 862 0 0,-6 33 543 0 0,3 23 168 0 0,-27-41-603 0 0,0-1 0 0 0,0 0 0 0 0,1-1 0 0 0,-1 1 0 0 0,1-1 0 0 0,1-1 0 0 0,-1 1 0 0 0,1-1 0 0 0,-1 0 0 0 0,1-1 0 0 0,2 1 58 0 0,-6-4-4871 0 0,10 0-1707 0 0</inkml:trace>
  <inkml:trace contextRef="#ctx0" brushRef="#br0" timeOffset="1426.106">1632 195 12528 0 0,'7'-2'272'0'0,"-7"2"56"0"0,0 0 16 0 0,9 2 8 0 0,0 1-280 0 0,-3 3-72 0 0,1 0 0 0 0,6-1-3696 0 0,0 1-752 0 0</inkml:trace>
  <inkml:trace contextRef="#ctx0" brushRef="#br0" timeOffset="1801.72">2188 404 14048 0 0,'-41'-13'1530'0'0,"27"12"-1294"0"0,1 1 0 0 0,0 1 0 0 0,0 0 0 0 0,-1 1 0 0 0,1 0 0 0 0,1 1 0 0 0,-1 1 0 0 0,0 0 0 0 0,1 1 0 0 0,0 0 0 0 0,0 0 0 0 0,0 2 0 0 0,0-1 0 0 0,1 2 0 0 0,1-1 0 0 0,-1 1 0 0 0,1 1 0 0 0,0 0 0 0 0,1 0 0 0 0,0 1 0 0 0,1 1 0 0 0,0-1 0 0 0,0 1 0 0 0,0 1-236 0 0,-2 5 194 0 0,8-15-160 0 0,0 1 0 0 0,-1 0 1 0 0,1 0-1 0 0,0 0 0 0 0,1 0 0 0 0,-1 1 1 0 0,0-1-1 0 0,1 0 0 0 0,0 1 1 0 0,0-1-1 0 0,0 1 0 0 0,0 0 1 0 0,1-1-1 0 0,-1 1 0 0 0,1-1 0 0 0,0 1 1 0 0,0 0-1 0 0,0-1 0 0 0,1 3-34 0 0,-1-5 19 0 0,1 1-1 0 0,0-1 0 0 0,0 0 1 0 0,0 0-1 0 0,0 0 0 0 0,0 0 1 0 0,0 0-1 0 0,0 0 0 0 0,0 0 1 0 0,1-1-1 0 0,-1 1 0 0 0,0 0 1 0 0,0-1-1 0 0,1 1 0 0 0,-1 0 1 0 0,0-1-1 0 0,1 0 0 0 0,-1 1 1 0 0,0-1-1 0 0,1 0 0 0 0,-1 0 1 0 0,1 0-1 0 0,-1 0 0 0 0,1 0 1 0 0,-1 0-1 0 0,0 0 0 0 0,1 0 1 0 0,-1 0-1 0 0,1-1 0 0 0,-1 1 1 0 0,0-1-1 0 0,1 1 0 0 0,-1-1 1 0 0,1 0-19 0 0,49-23 176 0 0,-36 12-361 0 0,0 0 0 0 0,-1-1-1 0 0,-1 0 1 0 0,0-1 0 0 0,0-1-1 0 0,8-13 186 0 0,30-48-1602 0 0,-34 51 1177 0 0,-2 0 0 0 0,0-1 1 0 0,-2 0-1 0 0,0-1 0 0 0,-2-1 1 0 0,-2 0-1 0 0,0 0 0 0 0,3-22 425 0 0,-5-67 2388 0 0,-7 116-2342 0 0,0 1-1 0 0,0-1 1 0 0,0 1-1 0 0,1-1 0 0 0,-1 0 1 0 0,0 1-1 0 0,0-1 1 0 0,0 1-1 0 0,0-1 0 0 0,0 1 1 0 0,0-1-1 0 0,0 0 1 0 0,0 1-1 0 0,0-1 0 0 0,0 1 1 0 0,0-1-1 0 0,0 1 1 0 0,0-1-1 0 0,-1 1 1 0 0,1-1-1 0 0,0 0 0 0 0,0 1 1 0 0,-1-1-1 0 0,1 1 1 0 0,0-1-1 0 0,-1 1 0 0 0,1 0 1 0 0,0-1-1 0 0,-1 1 1 0 0,1-1-1 0 0,-1 1 0 0 0,1 0 1 0 0,0-1-1 0 0,-1 1 1 0 0,1 0-1 0 0,-1-1 0 0 0,1 1 1 0 0,-1 0-1 0 0,0 0 1 0 0,1 0-1 0 0,-1-1 0 0 0,1 1 1 0 0,-1 0-1 0 0,1 0 1 0 0,-1 0-1 0 0,1 0 0 0 0,-1 0 1 0 0,0 0-1 0 0,1 0 1 0 0,-1 0-1 0 0,1 0 0 0 0,-1 0 1 0 0,1 0-1 0 0,-1 1 1 0 0,0-1-1 0 0,1 0 0 0 0,-1 0-45 0 0,-26 24 544 0 0,13-3-544 0 0,1 0 0 0 0,1 1 0 0 0,1 0 0 0 0,1 1 0 0 0,1 0 0 0 0,1 1 0 0 0,-1 6 0 0 0,3-12 26 0 0,1-1-1 0 0,1 1 1 0 0,0 0-1 0 0,2 0 0 0 0,0 1 1 0 0,0-1-1 0 0,2 0 1 0 0,0 1-1 0 0,2-1 0 0 0,0 0 1 0 0,0 1-1 0 0,2-1 1 0 0,0-1-1 0 0,1 1 0 0 0,1-1 1 0 0,1 1-1 0 0,3 3-25 0 0,-7-16-14 0 0,1 0-1 0 0,-1 0 1 0 0,1-1-1 0 0,1 1 0 0 0,-1-1 1 0 0,0 0-1 0 0,1 0 1 0 0,0-1-1 0 0,0 1 0 0 0,0-1 1 0 0,4 2 14 0 0,20 9-6331 0 0,-13-8-649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02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244 187 17471 0 0,'-2'0'514'0'0,"-10"2"-438"0"0,0 1 1 0 0,0 0-1 0 0,1 0 0 0 0,-1 2 1 0 0,1-1-1 0 0,0 1 0 0 0,0 1 1 0 0,1 0-1 0 0,-1 1 0 0 0,1 0 1 0 0,-7 7-77 0 0,-56 65 14 0 0,70-77-4 0 0,1 1 0 0 0,-1 0-1 0 0,1-1 1 0 0,0 1-1 0 0,0 0 1 0 0,0 0-1 0 0,0 0 1 0 0,0 0-1 0 0,1 0 1 0 0,-1 1 0 0 0,1-1-1 0 0,0 1 1 0 0,0-1-1 0 0,0 1 1 0 0,0-1-1 0 0,1 1 1 0 0,-1-1 0 0 0,1 1-1 0 0,0-1 1 0 0,0 1-1 0 0,0 0 1 0 0,1-1-1 0 0,-1 1 1 0 0,1-1-1 0 0,0 1 1 0 0,0-1 0 0 0,0 1-1 0 0,1-1 1 0 0,-1 0-1 0 0,1 1 1 0 0,-1-1-1 0 0,1 0 1 0 0,0 0-1 0 0,0 0 1 0 0,1-1 0 0 0,-1 1-1 0 0,1 0 1 0 0,-1-1-1 0 0,1 1 1 0 0,0-1-1 0 0,2 1-9 0 0,10 3 80 0 0,0 0-1 0 0,1-1 1 0 0,0-1-1 0 0,0-1 0 0 0,0 0 1 0 0,1-1-1 0 0,-1-1 0 0 0,5 0-79 0 0,21 2 81 0 0,64 6 159 0 0,-105-9-207 0 0,1 0-1 0 0,-1 1 1 0 0,1-1-1 0 0,-1 1 0 0 0,1-1 1 0 0,-1 1-1 0 0,0 0 1 0 0,1 0-1 0 0,-1 0 1 0 0,0 0-1 0 0,0 0 0 0 0,1 0 1 0 0,-1 0-1 0 0,0 0 1 0 0,0 0-1 0 0,0 0 0 0 0,0 0 1 0 0,0 1-1 0 0,0-1 1 0 0,-1 1-1 0 0,1-1 0 0 0,0 0 1 0 0,-1 1-1 0 0,1-1 1 0 0,-1 1-1 0 0,0-1 1 0 0,1 1-1 0 0,-1-1 0 0 0,0 1 1 0 0,0 0-1 0 0,0-1 1 0 0,0 1-1 0 0,0-1 0 0 0,0 1 1 0 0,0-1-1 0 0,-1 1 1 0 0,1-1-1 0 0,0 1 0 0 0,-1-1 1 0 0,1 1-1 0 0,-1 0-32 0 0,-1 3 62 0 0,-1-1-1 0 0,1 1 1 0 0,0-1 0 0 0,-1 0-1 0 0,0 0 1 0 0,0 0-1 0 0,0 0 1 0 0,-1 0 0 0 0,1-1-1 0 0,-1 1 1 0 0,0-1-1 0 0,-3 3-61 0 0,-10 2 7 0 0,1-1 0 0 0,-1-1-1 0 0,-1 0 1 0 0,1-1 0 0 0,-1-1-1 0 0,0 0 1 0 0,0-2 0 0 0,0 0-1 0 0,0-1 1 0 0,0 0 0 0 0,0-2-1 0 0,-2 0-6 0 0,10-2-93 0 0,0 1-2771 0 0,10 2 1493 0 0</inkml:trace>
  <inkml:trace contextRef="#ctx0" brushRef="#br0" timeOffset="805.911">562 384 16208 0 0,'-20'12'1799'0'0,"9"-2"-1634"0"0,1 0 0 0 0,-1 0 0 0 0,2 1 0 0 0,-1 1 0 0 0,2 0 0 0 0,0 0 0 0 0,-4 8-165 0 0,4-8 175 0 0,-9 45 495 0 0,31-35-454 0 0,-9-21-185 0 0,0 1 0 0 0,0-1 0 0 0,1 0 0 0 0,-1 0 0 0 0,1-1-1 0 0,-1 0 1 0 0,0 0 0 0 0,1 0 0 0 0,-1 0 0 0 0,1-1 0 0 0,-1 0-1 0 0,0 0 1 0 0,1-1 0 0 0,-1 1 0 0 0,0-1 0 0 0,0 0 0 0 0,0-1 0 0 0,0 1-1 0 0,0-1 1 0 0,-1 0 0 0 0,1 0 0 0 0,-1 0 0 0 0,0-1 0 0 0,0 1-1 0 0,0-1 1 0 0,0 0 0 0 0,-1 0 0 0 0,1-1 0 0 0,-1 1 0 0 0,1-3-31 0 0,-2 4-15 0 0,-1-1 1 0 0,1 0 0 0 0,-1 1 0 0 0,0-1 0 0 0,0 0-1 0 0,0 0 1 0 0,-1 0 0 0 0,1 0 0 0 0,-1 0-1 0 0,0 1 1 0 0,0-1 0 0 0,0 0 0 0 0,-1 0-1 0 0,1 0 1 0 0,-1 0 0 0 0,0 0 0 0 0,0 0 0 0 0,0 1-1 0 0,-1-1 1 0 0,1 0 0 0 0,-1 1 0 0 0,0-1-1 0 0,0 1 1 0 0,0 0 0 0 0,0-1 0 0 0,-1 1-1 0 0,1 0 1 0 0,-1 0 0 0 0,0 1 0 0 0,0-1-1 0 0,0 1 1 0 0,0-1 0 0 0,-1 1 0 0 0,1 0 0 0 0,0 0-1 0 0,-1 0 1 0 0,0 1 0 0 0,1-1 0 0 0,-1 1-1 0 0,0 0 15 0 0,-69-4-233 0 0,69 6 222 0 0,2 0 1 0 0,2-1-44 0 0,25 0 14 0 0,-1 0 1 0 0,1-1-1 0 0,-1-2 0 0 0,1 0 0 0 0,17-6 40 0 0,-33 8-21 0 0,15-5-151 0 0,-1-1 0 0 0,-1-1-1 0 0,1 0 1 0 0,-1-2-1 0 0,-1-1 1 0 0,16-10 172 0 0,-21 10-19 0 0,-1-2-1 0 0,-1 1 1 0 0,0-2 0 0 0,-1 0 0 0 0,-1 0 0 0 0,0-2 0 0 0,0 1-1 0 0,-1-3 20 0 0,-7 13 2 0 0,0 1-1 0 0,0-1 0 0 0,0 0 0 0 0,-1 0 0 0 0,0 0 0 0 0,0-1 0 0 0,0 1 0 0 0,-1-1 0 0 0,0 1 0 0 0,0-1 0 0 0,0 0 1 0 0,-1 0-1 0 0,0 0 0 0 0,0 0 0 0 0,0 0 0 0 0,-1 0 0 0 0,0 0 0 0 0,0 0 0 0 0,-1 0 0 0 0,0 0 0 0 0,0-1 0 0 0,-1-2-1 0 0,2 8 6 0 0,-1 0 0 0 0,1 0 0 0 0,-1 1-1 0 0,0-1 1 0 0,1 0 0 0 0,-1 0 0 0 0,0 0-1 0 0,0 1 1 0 0,1-1 0 0 0,-1 0 0 0 0,0 1-1 0 0,0-1 1 0 0,0 1 0 0 0,0-1 0 0 0,0 1-1 0 0,0-1 1 0 0,0 1 0 0 0,0 0 0 0 0,0-1-1 0 0,0 1 1 0 0,0 0 0 0 0,0 0 0 0 0,0 0-1 0 0,0 0 1 0 0,-1 0 0 0 0,1 0 0 0 0,0 0-1 0 0,0 0 1 0 0,0 0 0 0 0,0 0-1 0 0,0 1 1 0 0,0-1 0 0 0,0 1 0 0 0,0-1-1 0 0,0 0 1 0 0,0 1 0 0 0,0-1 0 0 0,0 1-1 0 0,0 0 1 0 0,1-1 0 0 0,-1 1 0 0 0,0 0-1 0 0,0 0 1 0 0,0 0-6 0 0,-37 40 0 0 0,35-38 3 0 0,-35 68-99 0 0,29-47 103 0 0,1 0 0 0 0,1 1 0 0 0,2 0-1 0 0,0 0 1 0 0,-1 21-7 0 0,6-44-11 0 0,-1 17 9 0 0,0-1-1 0 0,2 0 1 0 0,0 0-1 0 0,1 0 1 0 0,1 0-1 0 0,4 17 3 0 0,-6-30 49 0 0,-1 0-1 0 0,1 0 1 0 0,0 0 0 0 0,0 0-1 0 0,0 0 1 0 0,1 0-1 0 0,0-1 1 0 0,0 1-1 0 0,0-1 1 0 0,1 1-1 0 0,-1-1 1 0 0,1 0-1 0 0,0 0 1 0 0,0 0-1 0 0,0 0 1 0 0,1-1-1 0 0,0 1 1 0 0,-1-1 0 0 0,1 0-1 0 0,0 0 1 0 0,1 0-1 0 0,-1 0 1 0 0,0-1-1 0 0,1 0 1 0 0,-1 0-1 0 0,1 0 1 0 0,0 0-1 0 0,0-1 1 0 0,-1 0-1 0 0,1 0-48 0 0,0-1 35 0 0,0 0-1 0 0,0-1 1 0 0,0 1-1 0 0,0-1 1 0 0,-1 0-1 0 0,1-1 0 0 0,0 1 1 0 0,-1-1-1 0 0,1 0 1 0 0,-1 0-1 0 0,0 0 1 0 0,0-1-1 0 0,1 1 0 0 0,-1-1 1 0 0,-1 0-1 0 0,1 0 1 0 0,0-1-1 0 0,-1 1 1 0 0,0-1-1 0 0,0 1 1 0 0,0-1-1 0 0,0 0 0 0 0,1-3-34 0 0,43-58 144 0 0,-13 23-304 0 0,-31 40 146 0 0,21 18-97 0 0,36 55 1292 0 0,-28-49-1181 0 0,-23-21-992 0 0,0-2-4167 0 0,-2-2-1793 0 0</inkml:trace>
  <inkml:trace contextRef="#ctx0" brushRef="#br0" timeOffset="1316.081">1194 207 13448 0 0,'0'0'288'0'0,"0"0"64"0"0,0 0 16 0 0,0 0 16 0 0,0 0-304 0 0,5 6-80 0 0,6-1 0 0 0,-5 4-3968 0 0,0-1-816 0 0</inkml:trace>
  <inkml:trace contextRef="#ctx0" brushRef="#br0" timeOffset="1646.897">1499 345 14864 0 0,'-2'0'433'0'0,"-9"2"-285"0"0,0 1 1 0 0,0 0 0 0 0,1 0-1 0 0,-1 1 1 0 0,1 1-1 0 0,0 0 1 0 0,0 0 0 0 0,0 1-1 0 0,1 0 1 0 0,-1 1-1 0 0,0 1-148 0 0,0 0 210 0 0,1 0-1 0 0,0 1 0 0 0,0 0 1 0 0,1 1-1 0 0,1 0 0 0 0,-1 0 1 0 0,1 0-1 0 0,1 1 0 0 0,0 0 1 0 0,1 0-1 0 0,-2 5-209 0 0,6-15 20 0 0,1 0 0 0 0,-1 1 1 0 0,1-1-1 0 0,-1 0 0 0 0,1 0 0 0 0,-1 1 0 0 0,1-1 0 0 0,-1 0 0 0 0,1 1 0 0 0,0-1 1 0 0,0 0-1 0 0,0 1 0 0 0,0-1 0 0 0,0 0 0 0 0,0 1 0 0 0,0-1 0 0 0,0 0 1 0 0,1 0-1 0 0,-1 1 0 0 0,0-1 0 0 0,1 0 0 0 0,-1 1 0 0 0,1-1 0 0 0,0 0 1 0 0,-1 0-1 0 0,1 0 0 0 0,0 0 0 0 0,-1 0 0 0 0,1 0 0 0 0,0 0 0 0 0,0 0 1 0 0,0 0-1 0 0,0 0 0 0 0,0 0 0 0 0,0 0 0 0 0,0 0 0 0 0,1-1 0 0 0,-1 1-20 0 0,11-2 24 0 0,-1 0 0 0 0,1 0-1 0 0,-1-1 1 0 0,0-1 0 0 0,1 0 0 0 0,-1 0-1 0 0,-1-1 1 0 0,1-1 0 0 0,0 0-1 0 0,-1 0 1 0 0,0-1 0 0 0,0 0-1 0 0,-1-1 1 0 0,0 0 0 0 0,0 0-1 0 0,0-1 1 0 0,3-5-24 0 0,3-2-326 0 0,0-1 0 0 0,-2-1 0 0 0,0 0 0 0 0,0-1 0 0 0,-2-1 0 0 0,0 0 1 0 0,-2 0-1 0 0,0-1 0 0 0,-1 0 0 0 0,-1 0 0 0 0,3-13 326 0 0,-6 20-30 0 0,0 0-1 0 0,-1 1 1 0 0,-1-1 0 0 0,0-1 0 0 0,-1 1 0 0 0,0 0 0 0 0,-1 0 0 0 0,-1-5 29 0 0,1 7 58 0 0,-12-25 2060 0 0,11 35-1711 0 0,-15 12 616 0 0,10-6-1014 0 0,1 0 1 0 0,0 1-1 0 0,0 0 1 0 0,0 0-1 0 0,1 1 1 0 0,0-1-1 0 0,0 1 1 0 0,0 0-1 0 0,1 0 0 0 0,0 0 1 0 0,0 1-1 0 0,1-1 1 0 0,0 0-1 0 0,0 3-8 0 0,-11 36 0 0 0,3 1 0 0 0,1-1 0 0 0,2 2 0 0 0,2-1 0 0 0,2 29 0 0 0,8-30-317 0 0,-1-27-4975 0 0,-1-7-1026 0 0</inkml:trace>
  <inkml:trace contextRef="#ctx0" brushRef="#br0" timeOffset="1647.897">1740 435 17071 0 0,'0'0'388'0'0,"9"-3"522"0"0,48-8-100 0 0,13 17 34 0 0,25-1-2690 0 0,-72-2-4691 0 0</inkml:trace>
  <inkml:trace contextRef="#ctx0" brushRef="#br0" timeOffset="1941.925">2628 204 15144 0 0,'-8'-3'184'0'0,"-1"1"1"0"0,1 0 0 0 0,-1 0 0 0 0,0 0 0 0 0,0 1 0 0 0,0 1 0 0 0,0 0 0 0 0,0 0-1 0 0,-4 1-184 0 0,-4 2 157 0 0,-1 1 0 0 0,1 1 0 0 0,0 0 0 0 0,1 2 0 0 0,-1 0 0 0 0,1 0 0 0 0,-11 8-157 0 0,23-12 9 0 0,1-1 0 0 0,-1 1 0 0 0,0-1 0 0 0,1 1 0 0 0,0 0 0 0 0,-1 1 0 0 0,1-1 0 0 0,0 0 0 0 0,1 1 0 0 0,-1 0 0 0 0,1 0 0 0 0,0-1 0 0 0,-1 1 0 0 0,2 1 0 0 0,-1-1-1 0 0,0 0 1 0 0,1 0 0 0 0,0 1 0 0 0,0-1 0 0 0,0 1 0 0 0,1-1 0 0 0,-1 1 0 0 0,1-1 0 0 0,0 1 0 0 0,0-1 0 0 0,1 1 0 0 0,-1-1 0 0 0,1 0 0 0 0,0 1 0 0 0,0-1 0 0 0,1 1 0 0 0,0 0-9 0 0,75 111 838 0 0,-76-115-793 0 0,-1 1-1 0 0,1-1 1 0 0,0 1-1 0 0,-1 0 0 0 0,0-1 1 0 0,1 1-1 0 0,-1 0 0 0 0,0 0 1 0 0,1-1-1 0 0,-1 1 0 0 0,0 0 1 0 0,0-1-1 0 0,-1 1 0 0 0,1 0 1 0 0,0 0-1 0 0,-1-1 1 0 0,1 1-1 0 0,-1 0 0 0 0,1-1 1 0 0,-1 1-1 0 0,1 0 0 0 0,-1-1 1 0 0,0 1-1 0 0,0-1 0 0 0,0 0 1 0 0,0 1-1 0 0,0-1 1 0 0,0 0-1 0 0,-1 1 0 0 0,1-1 1 0 0,0 0-1 0 0,-1 0 0 0 0,1 0 1 0 0,-1 0-1 0 0,1 0 0 0 0,-1 0 1 0 0,1-1-1 0 0,-1 1 1 0 0,1 0-1 0 0,-1-1 0 0 0,0 1 1 0 0,1-1-1 0 0,-1 0 0 0 0,-1 1-44 0 0,-61 18 440 0 0,50-18-658 0 0,-7 1 19 0 0,5-4-5410 0 0,4-1-1012 0 0</inkml:trace>
  <inkml:trace contextRef="#ctx0" brushRef="#br0" timeOffset="2140.944">2762 80 16991 0 0,'0'0'388'0'0,"7"6"520"0"0,-2-1-786 0 0,0 1-1 0 0,0 0 1 0 0,-1 0-1 0 0,1 0 1 0 0,-1 1-1 0 0,0 0 1 0 0,-1-1-1 0 0,0 1 1 0 0,0 1-1 0 0,0-1 0 0 0,0 3-121 0 0,-1 5 139 0 0,0 0-1 0 0,-1-1 0 0 0,0 1 0 0 0,-1 0 0 0 0,-1 0 0 0 0,0 0 0 0 0,-1-1 0 0 0,0 1 1 0 0,-1 0-1 0 0,-1-1 0 0 0,-1 0 0 0 0,0 0 0 0 0,0 0 0 0 0,-2-1 0 0 0,-3 7-138 0 0,-41 58-210 0 0,38-65-1113 0 0,-2-3-3401 0 0,-4-1-1914 0 0</inkml:trace>
  <inkml:trace contextRef="#ctx0" brushRef="#br0" timeOffset="2921.472">2781 261 11672 0 0,'189'-6'2312'0'0,"-108"8"8"0"0,-37 2 1205 0 0,-49 4-3011 0 0,-82 60-286 0 0,70-57-215 0 0,0 1-1 0 0,1 1 1 0 0,0 0 0 0 0,1 1 0 0 0,0 1-1 0 0,-3 5-12 0 0,-7 13 14 0 0,36-27 230 0 0,106-25 234 0 0,-68-8-414 0 0,-21 8-154 0 0,-25 17 69 0 0,1-1-1 0 0,-1 1 0 0 0,0-1 0 0 0,1 1 1 0 0,0 0-1 0 0,-1 0 0 0 0,1 0 1 0 0,0 1-1 0 0,0-1 0 0 0,0 1 1 0 0,0 0-1 0 0,0 0 0 0 0,0 1 0 0 0,1-1 1 0 0,-1 1-1 0 0,2 0 22 0 0,32 14-141 0 0,-35-11 143 0 0,43 63 298 0 0,-44-63-221 0 0,1 0-1 0 0,-1 0 1 0 0,1 0-1 0 0,0 0 0 0 0,0 0 1 0 0,0 0-1 0 0,0-1 1 0 0,0 0-1 0 0,0 1 1 0 0,1-1-1 0 0,-1 0 0 0 0,1-1 1 0 0,0 1-1 0 0,-1-1 1 0 0,1 1-1 0 0,0-1 1 0 0,0 0-1 0 0,0 0 0 0 0,0-1 1 0 0,0 1-1 0 0,0-1 1 0 0,0 0-1 0 0,0 0 1 0 0,0 0-1 0 0,0-1 0 0 0,0 0 1 0 0,0 1-1 0 0,3-2-78 0 0,93-60 644 0 0,-55 7-541 0 0,-39 46-193 0 0,-1 1-1 0 0,0-1 1 0 0,0-1-1 0 0,-1 1 1 0 0,0 0-1 0 0,-1-1 1 0 0,0 0 0 0 0,0 0-1 0 0,-1 0 1 0 0,0 0-1 0 0,0-5 91 0 0,-7-57-768 0 0,17-2 86 0 0,-3-37 292 0 0,-5 100 461 0 0,-9 16 122 0 0,-61 92-193 0 0,25 23 0 0 0,37-108 33 0 0,0 1 0 0 0,1 0 0 0 0,1 0 0 0 0,0 0 0 0 0,1 0 0 0 0,0 0 0 0 0,1 0-1 0 0,1 0 1 0 0,1 8-33 0 0,26 40 280 0 0,-26-58-247 0 0,0 1 0 0 0,0-1 0 0 0,1 0 0 0 0,-1-1-1 0 0,1 1 1 0 0,0 0 0 0 0,0-1 0 0 0,0 0 0 0 0,0 1-1 0 0,0-1 1 0 0,0 0 0 0 0,1-1 0 0 0,-1 1 0 0 0,1-1-1 0 0,-1 1 1 0 0,1-1 0 0 0,0 0 0 0 0,0 0 0 0 0,-1-1-1 0 0,2 1-32 0 0,3-2 29 0 0,0-1 0 0 0,0 1 0 0 0,0-2 0 0 0,0 1 0 0 0,0-1 0 0 0,-1 0 0 0 0,1-1 0 0 0,-1 0 0 0 0,0 0 0 0 0,0 0 0 0 0,0-1 0 0 0,4-4-29 0 0,40-41-156 0 0,-31 28-92 0 0,-18 21 176 0 0,-2 1-1 0 0,0 0-6 0 0,0 0 1 0 0,3 8-68 0 0,29 86 506 0 0,-27-87-219 0 0,-1 1 0 0 0,2-1 0 0 0,-1 0-1 0 0,1 0 1 0 0,0 0 0 0 0,0-1 0 0 0,1 0-1 0 0,0 0 1 0 0,0-1 0 0 0,0 1 0 0 0,1-2 0 0 0,0 1-141 0 0,9 2 81 0 0,0-1 0 0 0,0 0 1 0 0,1-1-1 0 0,-1-1 0 0 0,1-1 1 0 0,0-1-1 0 0,0 0 0 0 0,1-1 1 0 0,-1-1-1 0 0,0-1 0 0 0,0 0 1 0 0,1-2-82 0 0,-4-3-2174 0 0,-11 1-6141 0 0</inkml:trace>
  <inkml:trace contextRef="#ctx0" brushRef="#br0" timeOffset="3260.271">3276 207 16096 0 0,'0'0'455'0'0,"0"0"97"0"0,9-3-440 0 0,4 0-112 0 0,0 0 0 0 0,2 3 0 0 0,8 0 0 0 0,-1 0 0 0 0,10 0 0 0 0,-1 0-4607 0 0,18 0-897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01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 16439 0 0,'0'0'374'0'0,"2"-14"903"0"0,-2 10-1066 0 0,0 4 162 0 0,0 0 98 0 0,6 3 487 0 0,7 36 369 0 0,16 110 790 0 0,-16-74-1993 0 0,-7-49-137 0 0,-6-25-1091 0 0,0-1-4369 0 0,0 0-1864 0 0</inkml:trace>
  <inkml:trace contextRef="#ctx0" brushRef="#br0" timeOffset="305.215">51 19 15136 0 0,'4'-11'424'0'0,"-8"8"104"0"0,4-2-424 0 0,0 5-104 0 0,0 0 0 0 0,4 3 0 0 0,5-1 0 0 0,-6 1 0 0 0,-3-3 0 0 0,7 3 0 0 0,6 3-376 0 0,-4 2-96 0 0,0 4-16 0 0,4-4-8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5:20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10 143 7224 0 0,'0'0'165'0'0,"0"0"22"0"0,0 0 7 0 0,0 0-23 0 0,-4-1-136 0 0,0 2 38 0 0,3-1 300 0 0,1 0 103 0 0,0 0 18 0 0,0 0 10 0 0,0 0 34 0 0,0 0 20 0 0,0 0 2 0 0,0 0-22 0 0,0 0-88 0 0,0 0-40 0 0,0 0-8 0 0,26 12 470 0 0,85-1 640 0 0,6-8-198 0 0,87-11-63 0 0,-65 5-931 0 0,-43 3-192 0 0,61 11-43 0 0,24 1-32 0 0,-55 10 75 0 0,-45-12 0 0 0,-56-9-117 0 0,111-6 277 0 0,-73 0-117 0 0,-21 4-25 0 0,-12 1-146 0 0,-19-3-47 0 0,-9 2-6040 0 0,-6-3 222 0 0</inkml:trace>
  <inkml:trace contextRef="#ctx0" brushRef="#br0" timeOffset="335.874">1261 3 12840 0 0,'0'0'289'0'0,"0"0"40"0"0,0 0 23 0 0,-1-1-36 0 0,-9-1 124 0 0,8 2-92 0 0,2 0 18 0 0,0 0-20 0 0,0 0-88 0 0,0 0-40 0 0,2 1-8 0 0,139 97 1269 0 0,-85-44-1151 0 0,-52-51-290 0 0,-1 1 0 0 0,-1 1 0 0 0,1-1 0 0 0,-1 0 0 0 0,1 0 0 0 0,-1 1 0 0 0,-1 0 0 0 0,1-1 0 0 0,0 1 0 0 0,-1 0 0 0 0,0 0 0 0 0,0-1 0 0 0,-1 1 0 0 0,1 0-1 0 0,-1 0 1 0 0,0 0 0 0 0,-1 0 0 0 0,1 0 0 0 0,-1 0 0 0 0,0 0 0 0 0,0 0 0 0 0,0-1 0 0 0,-1 1 0 0 0,1 0 0 0 0,-1-1 0 0 0,-1 1 0 0 0,1-1 0 0 0,0 0 0 0 0,-1 0-1 0 0,0 1 1 0 0,0-1-38 0 0,-64 44 608 0 0,52-42-544 0 0,-113 35-128 0 0,107-36-119 0 0,-5-1-1039 0 0,9-4-3320 0 0,2-3-1462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57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1 385 13248 0 0,'0'0'298'0'0,"0"0"46"0"0,0 0 22 0 0,0 0-48 0 0,0 2-208 0 0,12 79 934 0 0,1-36 683 0 0,38 98 1999 0 0,-48-126-3649 0 0,-3-16-22 0 0,0-1-39 0 0,0 0-230 0 0,0 0-104 0 0,0 0-1337 0 0,0 0-5255 0 0</inkml:trace>
  <inkml:trace contextRef="#ctx0" brushRef="#br0" timeOffset="531.582">163 293 11256 0 0,'13'5'256'0'0,"-7"5"345"0"0,36 71-204 0 0,-36-69-393 0 0,1 1 352 0 0,-1-1-1 0 0,0 1 1 0 0,0 1-1 0 0,-2-1 0 0 0,0 1 1 0 0,0 0-1 0 0,-1 0 0 0 0,-1 0 1 0 0,0 5-356 0 0,-11 74 2214 0 0,9-93-2198 0 0,0 0-1 0 0,0 1 0 0 0,0-1 0 0 0,0 0 0 0 0,0 1 1 0 0,0-1-1 0 0,0 0 0 0 0,0 1 0 0 0,0-1 0 0 0,0 0 0 0 0,0 1 1 0 0,-1-1-1 0 0,1 0 0 0 0,0 0 0 0 0,0 1 0 0 0,0-1 1 0 0,0 0-1 0 0,-1 0 0 0 0,1 1 0 0 0,0-1 0 0 0,0 0 1 0 0,-1 0-1 0 0,1 0 0 0 0,0 1 0 0 0,0-1 0 0 0,-1 0 0 0 0,1 0 1 0 0,0 0-1 0 0,0 0 0 0 0,-1 0 0 0 0,1 0 0 0 0,0 1 1 0 0,-1-1-1 0 0,1 0 0 0 0,0 0 0 0 0,-1 0 0 0 0,1 0 0 0 0,0 0 1 0 0,-1 0-1 0 0,1 0 0 0 0,0 0 0 0 0,-1 0 0 0 0,1-1 1 0 0,0 1-1 0 0,0 0 0 0 0,-1 0 0 0 0,1 0 0 0 0,0 0 1 0 0,-1 0-1 0 0,1 0 0 0 0,0-1 0 0 0,0 1 0 0 0,-1 0 0 0 0,1 0 1 0 0,0 0-1 0 0,0-1 0 0 0,-1 1 0 0 0,1 0 0 0 0,0 0 1 0 0,0-1-1 0 0,0 1 0 0 0,0 0 0 0 0,-1 0 0 0 0,1-1 0 0 0,0 1 1 0 0,0 0-1 0 0,0-1 0 0 0,0 1-15 0 0,-12-22 165 0 0,12 16-237 0 0,-1 0-1 0 0,1 0 1 0 0,0-1 0 0 0,0 1 0 0 0,1 0 0 0 0,0 0 0 0 0,0-1 0 0 0,0 1-1 0 0,1 0 1 0 0,0 0 0 0 0,0 1 0 0 0,1-1 0 0 0,-1 0 0 0 0,1 1-1 0 0,0-1 1 0 0,1 1 0 0 0,-1 0 0 0 0,1 0 0 0 0,0 0 0 0 0,1 1 0 0 0,-1-1-1 0 0,1 1 1 0 0,0 0 0 0 0,0 0 0 0 0,0 1 0 0 0,4-3 72 0 0,-6 6-8 0 0,1 0 0 0 0,-1 0 0 0 0,0 0 0 0 0,1 1 0 0 0,-1-1 0 0 0,0 1 0 0 0,1 0 0 0 0,-1 0 0 0 0,0 0 0 0 0,0 0 0 0 0,0 1 0 0 0,0-1 0 0 0,0 1 1 0 0,0 0-1 0 0,0 0 0 0 0,-1 0 0 0 0,1 0 0 0 0,-1 0 0 0 0,1 0 0 0 0,-1 1 0 0 0,0-1 0 0 0,0 1 0 0 0,0 0 0 0 0,0 0 0 0 0,0 0 0 0 0,-1 0 0 0 0,1 0 0 0 0,-1 0 0 0 0,0 0 0 0 0,0 0 0 0 0,0 0 0 0 0,0 1 0 0 0,0-1 1 0 0,-1 0-1 0 0,1 1 8 0 0,5 11 224 0 0,15 46 838 0 0,-20-59-950 0 0,-1-2 14 0 0,0 0 2 0 0,0 0-10 0 0,0 0-40 0 0,0 0 36 0 0,10-21 868 0 0,-6 6-863 0 0,-3 8-192 0 0,0 1 0 0 0,1-1 0 0 0,0 1-1 0 0,0-1 1 0 0,0 1 0 0 0,1-1 0 0 0,0 1-1 0 0,0 0 1 0 0,1 0 0 0 0,0 1-1 0 0,0-1 1 0 0,0 1 0 0 0,0 0 0 0 0,1 0-1 0 0,0 0 1 0 0,0 1 0 0 0,3-3 73 0 0,-5 7 4 0 0,0 0 0 0 0,0 0 0 0 0,0 0 0 0 0,-1 0 0 0 0,1 0 0 0 0,0 1 0 0 0,0 0 0 0 0,-1-1 0 0 0,1 1 0 0 0,0 0 0 0 0,-1 0 0 0 0,1 0 0 0 0,-1 1 0 0 0,1-1 0 0 0,-1 1 0 0 0,0-1 0 0 0,0 1 0 0 0,1 0 1 0 0,-1 0-1 0 0,0 0 0 0 0,-1 0 0 0 0,1 0 0 0 0,0 0 0 0 0,0 0 0 0 0,-1 1 0 0 0,0-1 0 0 0,1 1 0 0 0,-1-1 0 0 0,0 1 0 0 0,0-1 0 0 0,0 3-4 0 0,13 15 253 0 0,-3-6-128 0 0,-6-7-42 0 0,0 0 0 0 0,0-1-1 0 0,0 0 1 0 0,1 1 0 0 0,0-2-1 0 0,0 1 1 0 0,1-1 0 0 0,0 0 0 0 0,0 0-1 0 0,0-1 1 0 0,0 0 0 0 0,5 2-83 0 0,37-9-68 0 0,-20-11-3316 0 0,-19 6-2809 0 0</inkml:trace>
  <inkml:trace contextRef="#ctx0" brushRef="#br0" timeOffset="1025.561">840 420 12496 0 0,'0'0'281'0'0,"0"0"40"0"0,2 11 433 0 0,5 10-458 0 0,-1 1 1 0 0,0 0 0 0 0,-2 0-1 0 0,-1 0 1 0 0,0 12-297 0 0,7 39 1094 0 0,12 145 1587 0 0,-22-33-1549 0 0,-13-204-2797 0 0,9 6-2900 0 0,-5-1-1471 0 0</inkml:trace>
  <inkml:trace contextRef="#ctx0" brushRef="#br0" timeOffset="1400.931">858 482 12496 0 0,'8'-5'173'0'0,"1"0"1"0"0,-1 1 0 0 0,1 0-1 0 0,0 1 1 0 0,0 0 0 0 0,0 0-1 0 0,1 1 1 0 0,-1 0 0 0 0,0 1-1 0 0,1 0 1 0 0,-1 0 0 0 0,1 1-1 0 0,-1 0 1 0 0,1 1 0 0 0,-1 0-1 0 0,1 1 1 0 0,-1 0 0 0 0,0 0-1 0 0,0 1 1 0 0,0 0 0 0 0,0 0-1 0 0,0 1 1 0 0,-1 0-1 0 0,3 3-173 0 0,-3-4 181 0 0,-1 0-1 0 0,0 0 0 0 0,0 1 0 0 0,0 0 1 0 0,-1 0-1 0 0,1 1 0 0 0,-1-1 0 0 0,0 2 0 0 0,-1-1 1 0 0,1 1-1 0 0,-1-1 0 0 0,0 1 0 0 0,0 1 1 0 0,-1-1-1 0 0,0 1 0 0 0,0 0 0 0 0,0 0 0 0 0,0 4-180 0 0,-5-7 36 0 0,0-1 0 0 0,0 1-1 0 0,-1 0 1 0 0,1-1 0 0 0,-1 1-1 0 0,0 0 1 0 0,0-1 0 0 0,0 0-1 0 0,-1 0 1 0 0,1 0 0 0 0,-1 0-1 0 0,0 0 1 0 0,0 0 0 0 0,0-1-1 0 0,0 1 1 0 0,0-1-1 0 0,0 0 1 0 0,-1 0 0 0 0,1 0-1 0 0,-1 0 1 0 0,0 0 0 0 0,1-1-1 0 0,-5 1-35 0 0,-13 6-226 0 0,-1 0 0 0 0,0-2 0 0 0,-1-1 0 0 0,1-1 0 0 0,-1 0 0 0 0,-22-1 226 0 0,36-8-5841 0 0,8 4 7 0 0</inkml:trace>
  <inkml:trace contextRef="#ctx0" brushRef="#br0" timeOffset="1771.129">1322 479 13448 0 0,'-10'11'1010'0'0,"-123"91"1590"0"0,125-96-2419 0 0,3-2-74 0 0,-1 0 1 0 0,1 1-1 0 0,0-1 0 0 0,0 1 0 0 0,0 0 0 0 0,1 0 1 0 0,0 1-1 0 0,0-1 0 0 0,0 1 0 0 0,1 0 1 0 0,-1 0-1 0 0,2 0 0 0 0,-1 0 0 0 0,0 1 0 0 0,0 5-107 0 0,3-11 112 0 0,8 7 688 0 0,2-7-727 0 0,-1-1 0 0 0,1 0 0 0 0,0 0-1 0 0,-1-1 1 0 0,1-1 0 0 0,0 0-1 0 0,-1 0 1 0 0,0-1 0 0 0,1 0-1 0 0,-1 0 1 0 0,0-1 0 0 0,-1 0 0 0 0,1-1-1 0 0,-1 0 1 0 0,0 0 0 0 0,0-1-1 0 0,4-3-72 0 0,29-31 20 0 0,44-31-380 0 0,-83 69 352 0 0,1 1-1 0 0,-1-1 1 0 0,0 1-1 0 0,0-1 1 0 0,1 1-1 0 0,-1 0 1 0 0,1 0-1 0 0,-1 0 1 0 0,1 0-1 0 0,0 0 1 0 0,-1 1-1 0 0,1-1 0 0 0,0 1 1 0 0,-1 0-1 0 0,1 0 1 0 0,0-1-1 0 0,0 2 1 0 0,-1-1-1 0 0,1 0 1 0 0,0 1-1 0 0,-1-1 1 0 0,1 1-1 0 0,0 0 1 0 0,-1 0-1 0 0,1 0 1 0 0,-1 0-1 0 0,1 0 0 0 0,-1 0 1 0 0,0 1-1 0 0,3 1 9 0 0,0 4 18 0 0,0 0-1 0 0,0 0 1 0 0,-1 1-1 0 0,0 0 1 0 0,0 0-1 0 0,-1 0 1 0 0,0 0-1 0 0,0 1 1 0 0,-1-1-1 0 0,0 1 1 0 0,0-1-1 0 0,-1 1 1 0 0,0 0-1 0 0,-1 3-17 0 0,2-1 41 0 0,-2 27 355 0 0,0-37-326 0 0,0-1 0 0 0,0 0 34 0 0,0 0 61 0 0,0 0 24 0 0,0 0 3 0 0,-9-24 270 0 0,10 15-461 0 0,1 0-1 0 0,0 0 1 0 0,1 0 0 0 0,0 0 0 0 0,0 1 0 0 0,1-1 0 0 0,0 1 0 0 0,0 0 0 0 0,1 0 0 0 0,0 0-1 0 0,2-1 0 0 0,4-8 1 0 0,-7 9-47 0 0,2 0-1 0 0,-1 1 1 0 0,1 0-1 0 0,0-1 0 0 0,0 2 1 0 0,1-1-1 0 0,0 1 1 0 0,0 0-1 0 0,1 1 1 0 0,0-1-1 0 0,0 1 0 0 0,0 1 1 0 0,0 0-1 0 0,5-2 47 0 0,1 2-306 0 0,8-3-1823 0 0,-7 4-2185 0 0,1 0-2116 0 0</inkml:trace>
  <inkml:trace contextRef="#ctx0" brushRef="#br0" timeOffset="2163.569">1893 233 15840 0 0,'0'-3'1721'0'0,"-10"114"-681"0"0,4 193 1620 0 0,6-237-2586 0 0,-6-25-1555 0 0,6-41-3373 0 0,0-1-1594 0 0</inkml:trace>
  <inkml:trace contextRef="#ctx0" brushRef="#br0" timeOffset="3259.157">1865 434 10512 0 0,'2'0'233'0'0,"217"-9"987"0"0,19-5 1719 0 0,-225 10-1741 0 0,-32 6-749 0 0,1 2-249 0 0,1 1-1 0 0,0 1 0 0 0,0 0 0 0 0,0 1 0 0 0,0 1 0 0 0,1 0 0 0 0,1 2 0 0 0,-1 0 0 0 0,1 0 0 0 0,1 1 0 0 0,0 1 0 0 0,1 1 0 0 0,-9 9-199 0 0,12-9 104 0 0,5-8-47 0 0,1 1-1 0 0,0-1 1 0 0,0 0-1 0 0,1 1 0 0 0,-1 0 1 0 0,1 0-1 0 0,1 0 1 0 0,-1 0-1 0 0,1 1 0 0 0,-1 3-56 0 0,6 12 492 0 0,19-16 872 0 0,-7-8-1336 0 0,1 0 0 0 0,-1-1-1 0 0,1-1 1 0 0,-1 0-1 0 0,0-1 1 0 0,-1-1-1 0 0,1 0 1 0 0,-1-1 0 0 0,0 0-1 0 0,-1-1 1 0 0,0-1-1 0 0,0 0 1 0 0,-1-1 0 0 0,0 0-1 0 0,0-1 1 0 0,1-4-28 0 0,2-2-173 0 0,24-19-133 0 0,-29 39 163 0 0,9 81 297 0 0,-18-81-135 0 0,-1-1-1 0 0,1 1 1 0 0,0-1 0 0 0,0 0 0 0 0,0 1 0 0 0,0-1 0 0 0,0 0-1 0 0,0 0 1 0 0,0 0 0 0 0,1 0 0 0 0,-1 0 0 0 0,1 0 0 0 0,0 0-1 0 0,-1 0 1 0 0,1-1 0 0 0,0 1 0 0 0,0-1 0 0 0,0 1 0 0 0,0-1-1 0 0,1 0 1 0 0,-1 0 0 0 0,0 0 0 0 0,0 0 0 0 0,1 0 0 0 0,-1 0-1 0 0,0 0 1 0 0,1-1 0 0 0,-1 0 0 0 0,1 1 0 0 0,-1-1 0 0 0,1 0-1 0 0,2 0-18 0 0,6-3 29 0 0,0 0 1 0 0,0 0-1 0 0,-1-1 0 0 0,1-1 0 0 0,-1 0 0 0 0,0 0 0 0 0,0-1 0 0 0,-1 0 1 0 0,1-1-1 0 0,-1 0 0 0 0,-1 0 0 0 0,7-7-29 0 0,43-31-326 0 0,-17 33 161 0 0,-40 12 159 0 0,0-1 1 0 0,0 1-1 0 0,-1 0 1 0 0,1-1-1 0 0,0 1 0 0 0,0 0 1 0 0,0 0-1 0 0,0 0 0 0 0,-1 0 1 0 0,1 0-1 0 0,0 0 1 0 0,0 0-1 0 0,0 0 0 0 0,0 0 1 0 0,-1 0-1 0 0,1 1 1 0 0,0-1-1 0 0,0 0 0 0 0,0 0 1 0 0,-1 1-1 0 0,1-1 0 0 0,0 1 1 0 0,-1-1-1 0 0,1 1 1 0 0,0-1-1 0 0,0 1 0 0 0,-1-1 1 0 0,1 1-1 0 0,-1-1 0 0 0,1 1 1 0 0,-1 0-1 0 0,1-1 1 0 0,-1 1-1 0 0,1 0 0 0 0,-1-1 1 0 0,0 1-1 0 0,1 0 1 0 0,-1 0-1 0 0,0 0 0 0 0,1-1 1 0 0,-1 1-1 0 0,0 0 0 0 0,0 0 1 0 0,0 0-1 0 0,0 0 1 0 0,0-1-1 0 0,0 2 6 0 0,1 1-23 0 0,2 57 29 0 0,7 2 434 0 0,-3-46-263 0 0,-6-14-138 0 0,-1 0-1 0 0,1 0 0 0 0,0 0 1 0 0,0 0-1 0 0,0 0 1 0 0,0-1-1 0 0,0 1 0 0 0,0 0 1 0 0,0-1-1 0 0,1 1 0 0 0,-1-1 1 0 0,0 1-1 0 0,1-1 1 0 0,0 0-1 0 0,-1 1 0 0 0,1-1 1 0 0,0 0-1 0 0,-1 0 1 0 0,1 0-1 0 0,1 0-38 0 0,3 0 43 0 0,-1 0 1 0 0,1-1-1 0 0,0 1 0 0 0,0-1 0 0 0,0 0 1 0 0,0-1-1 0 0,-1 0 0 0 0,1 0 0 0 0,0 0 1 0 0,0 0-1 0 0,-1-1 0 0 0,1 0 0 0 0,-1 0 1 0 0,1 0-1 0 0,-1-1 0 0 0,0 0 0 0 0,0 0 1 0 0,0 0-1 0 0,-1-1 0 0 0,1 0 1 0 0,2-2-44 0 0,11-6 120 0 0,89-90-56 0 0,-12 1-465 0 0,-25 16-55 0 0,-65 75 452 0 0,0 0 0 0 0,0 0 0 0 0,-1 0 0 0 0,-1 0 0 0 0,1-1 0 0 0,-2 1 0 0 0,1-1 0 0 0,-1 0 0 0 0,-1 0 0 0 0,0 1 0 0 0,-1-1 0 0 0,0 0 0 0 0,0 0 0 0 0,-1 0 0 0 0,-1 0 0 0 0,0-3 4 0 0,-5-31 89 0 0,-4-10-257 0 0,-10 6 24 0 0,19 45 143 0 0,-12 2 250 0 0,-5 44-249 0 0,-3 96 0 0 0,20-122-74 0 0,-4 25 136 0 0,2 1 0 0 0,1-1 0 0 0,3 0-1 0 0,1 1 1 0 0,2-1 0 0 0,1 0 0 0 0,9 29-62 0 0,16-8 249 0 0,-20-53-117 0 0,-6-7-7017 0 0,-3-2-529 0 0</inkml:trace>
  <inkml:trace contextRef="#ctx0" brushRef="#br0" timeOffset="3537.851">2947 309 17887 0 0,'0'0'512'0'0,"7"-2"96"0"0,-7 2-480 0 0,9 0-128 0 0,0 0 0 0 0,4 0 0 0 0,3 2 0 0 0,0 2 0 0 0,3-2 0 0 0,3 4 0 0 0,-3 0 64 0 0,3-4-64 0 0,4 2 88 0 0,0 0-88 0 0,-2 2 0 0 0,2 0 0 0 0,-1 0 0 0 0,4 2-7743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56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16096 0 0,'0'0'365'0'0,"0"0"56"0"0,0 0 24 0 0,1 0-57 0 0,8 18-229 0 0,10 89 1240 0 0,-9-5 542 0 0,-8-97-1861 0 0,2 15 145 0 0,1 0 0 0 0,1 0-1 0 0,1-1 1 0 0,1 0 0 0 0,10 17-225 0 0,-2-30 64 0 0,-3-11 53 0 0,-4-1-101 0 0,-1 1-1 0 0,1-2 0 0 0,-1 1 1 0 0,-1-1-1 0 0,1-1 0 0 0,-1 1 1 0 0,0-1-1 0 0,-1 0 0 0 0,0-1 0 0 0,0 0 1 0 0,-1 0-1 0 0,4-7-15 0 0,26-38-192 0 0,-28 45 147 0 0,-6 6 33 0 0,1 0 0 0 0,-1 0 0 0 0,1 0 0 0 0,0 1 1 0 0,0-1-1 0 0,0 1 0 0 0,0-1 0 0 0,1 1 0 0 0,-1-1 1 0 0,1 1-1 0 0,-1 0 0 0 0,1 0 0 0 0,0 1 0 0 0,0-1 1 0 0,0 0-1 0 0,0 1 0 0 0,0 0 0 0 0,0 0 0 0 0,0 0 0 0 0,0 0 1 0 0,0 0-1 0 0,0 0 0 0 0,1 1 0 0 0,-1 0 0 0 0,0 0 1 0 0,1 0-1 0 0,-1 0 0 0 0,0 0 0 0 0,0 0 0 0 0,3 2 12 0 0,24 4-25 0 0,-1-2-1 0 0,1 0 1 0 0,-1-2-1 0 0,1-1 0 0 0,20-2 26 0 0,8-15 0 0 0,-22-12 216 0 0,-36 26-230 0 0,1 0 0 0 0,-1 0 0 0 0,1-1-1 0 0,-1 1 1 0 0,0 0 0 0 0,0 0 0 0 0,0 0 0 0 0,-1 0-1 0 0,1-1 1 0 0,0 1 0 0 0,-1 0 0 0 0,1 0 0 0 0,-1 0-1 0 0,0 0 1 0 0,0 0 0 0 0,1 0 0 0 0,-2 0-1 0 0,1 0 1 0 0,0 0 0 0 0,0 0 0 0 0,0 1 0 0 0,-1-1-1 0 0,1 0 1 0 0,-1 1 0 0 0,1-1 0 0 0,-1 1 0 0 0,0 0-1 0 0,0 0 1 0 0,0-1 0 0 0,1 1 0 0 0,-1 0 0 0 0,0 0-1 0 0,0 1 1 0 0,0-1 0 0 0,-1 0 0 0 0,1 1-1 0 0,0-1 1 0 0,0 1 0 0 0,0 0 0 0 0,0-1 0 0 0,0 1-1 0 0,-1 0 1 0 0,1 0 0 0 0,-1 1 14 0 0,-2-2-23 0 0,-1 0 0 0 0,1 1-1 0 0,0-1 1 0 0,0 1 0 0 0,0 0 0 0 0,0 1 0 0 0,0 0-1 0 0,0-1 1 0 0,0 1 0 0 0,0 1 0 0 0,0-1-1 0 0,0 1 1 0 0,0 0 0 0 0,0 0 0 0 0,1 0 0 0 0,-1 1-1 0 0,1-1 1 0 0,0 1 0 0 0,0 0 0 0 0,0 1 0 0 0,0-1-1 0 0,-2 3 24 0 0,-10 13-1 0 0,-15 34-51 0 0,27-34 44 0 0,3-15 8 0 0,0 1-1 0 0,0 0 1 0 0,0 0 0 0 0,1-1 0 0 0,-1 1 0 0 0,1 0 0 0 0,0 0-1 0 0,0 0 1 0 0,1 0 0 0 0,0-1 0 0 0,0 1 0 0 0,0 0 0 0 0,0 0 0 0 0,1-1-1 0 0,0 2 1 0 0,1 0 32 0 0,1-1-1 0 0,0 1 0 0 0,0-1 0 0 0,0-1 0 0 0,1 1 1 0 0,-1 0-1 0 0,1-1 0 0 0,0 0 0 0 0,1 0 1 0 0,-1-1-1 0 0,1 1 0 0 0,-1-1 0 0 0,1 0 1 0 0,0-1-1 0 0,0 1 0 0 0,0-1 0 0 0,1-1 0 0 0,-1 1 1 0 0,0-1-1 0 0,1 0 0 0 0,-1 0 0 0 0,1-1 1 0 0,-1 0-1 0 0,1 0 0 0 0,-1 0 0 0 0,1-1 0 0 0,-1 0 1 0 0,0 0-1 0 0,1-1 0 0 0,-1 0 0 0 0,0 0-31 0 0,78-34 238 0 0,-49 13-210 0 0,-25 16-63 0 0,0 1 0 0 0,0 0 0 0 0,0 0 0 0 0,1 1 0 0 0,0 1-1 0 0,0 0 1 0 0,10-3 35 0 0,-18 7 0 0 0,1 0 0 0 0,-1 1 0 0 0,0-1 0 0 0,0 1 0 0 0,0 0 0 0 0,0 0 0 0 0,1 0-1 0 0,-1 0 1 0 0,-1 0 0 0 0,1 1 0 0 0,0-1 0 0 0,0 1 0 0 0,0 0 0 0 0,-1 0 0 0 0,1 0 0 0 0,-1 0-1 0 0,0 0 1 0 0,1 1 0 0 0,-1-1 0 0 0,0 1 0 0 0,0-1 0 0 0,-1 1 0 0 0,1 0 0 0 0,0 0 0 0 0,-1 0-1 0 0,0 0 1 0 0,0 0 0 0 0,0 0 0 0 0,0 0 0 0 0,0 0 0 0 0,0 0 0 0 0,-1 0 0 0 0,0 1 0 0 0,1-1-1 0 0,-1 0 1 0 0,0 1 0 0 0,6 34 28 0 0,-6-38-14 0 0,0 0 0 0 0,-1 1-1 0 0,1-1 1 0 0,0 0-1 0 0,0 1 1 0 0,0-1 0 0 0,0 0-1 0 0,-1 1 1 0 0,1-1-1 0 0,0 0 1 0 0,0 1 0 0 0,0-1-1 0 0,0 1 1 0 0,0-1-1 0 0,0 0 1 0 0,0 1 0 0 0,0-1-1 0 0,0 0 1 0 0,0 1-1 0 0,1-1 1 0 0,-1 1 0 0 0,0-1-1 0 0,0 0 1 0 0,0 1-1 0 0,0-1 1 0 0,0 0 0 0 0,1 1-1 0 0,-1-1 1 0 0,0 0-1 0 0,0 0 1 0 0,1 1 0 0 0,-1-1-1 0 0,0 0 1 0 0,0 1-1 0 0,1-1 1 0 0,-1 0 0 0 0,0 0-1 0 0,1 0 1 0 0,-1 1-1 0 0,0-1 1 0 0,1 0 0 0 0,-1 0-1 0 0,0 0 1 0 0,1 0-1 0 0,-1 0 1 0 0,0 0 0 0 0,1 0-1 0 0,-1 1 1 0 0,1-1-1 0 0,-1 0 1 0 0,0 0 0 0 0,1-1-1 0 0,-1 1 1 0 0,0 0-1 0 0,1 0 1 0 0,-1 0 0 0 0,1 0-1 0 0,-1 0 1 0 0,0 0 0 0 0,1 0-1 0 0,-1 0 1 0 0,0-1-1 0 0,1 1 1 0 0,-1 0 0 0 0,0 0-1 0 0,0-1 1 0 0,1 1-1 0 0,-1 0 1 0 0,0 0-14 0 0,22-23 177 0 0,-19 19-98 0 0,123-140-554 0 0,-94 110-1854 0 0,-16 18 958 0 0</inkml:trace>
  <inkml:trace contextRef="#ctx0" brushRef="#br0" timeOffset="481.841">1210 52 12320 0 0,'0'0'281'0'0,"-4"8"679"0"0,-1 0-610 0 0,1 0 0 0 0,0 0 0 0 0,0 1 0 0 0,1 0 0 0 0,0 0 0 0 0,0 0-1 0 0,1 0 1 0 0,0 0 0 0 0,1 1 0 0 0,0-1 0 0 0,0 1 0 0 0,1-1 0 0 0,0 2-350 0 0,9 44 1331 0 0,-9-54-1297 0 0,0 0 0 0 0,1 0 0 0 0,-1 0 0 0 0,1 0 0 0 0,-1 0 0 0 0,1 0 0 0 0,-1 0 0 0 0,1 0 0 0 0,0 0 0 0 0,0 0 0 0 0,-1-1 0 0 0,1 1 0 0 0,0 0 0 0 0,0 0 0 0 0,0-1 0 0 0,0 1 0 0 0,0-1 0 0 0,0 1 0 0 0,0-1 0 0 0,0 1 0 0 0,0-1 0 0 0,0 0 0 0 0,0 1 0 0 0,0-1 0 0 0,0 0 0 0 0,0 0 0 0 0,0 0 0 0 0,0 1 0 0 0,0-1 0 0 0,0-1 0 0 0,0 1 0 0 0,1 0 0 0 0,-1 0 0 0 0,0 0 0 0 0,0 0 0 0 0,0-1 0 0 0,0 1 0 0 0,0-1 0 0 0,0 1-34 0 0,53-39 379 0 0,24-27-376 0 0,-72 62-22 0 0,-1 0 1 0 0,1-1 0 0 0,1 2 0 0 0,-1-1 0 0 0,1 1-1 0 0,-1 0 1 0 0,1 0 0 0 0,0 1 0 0 0,0 0-1 0 0,0 0 1 0 0,0 0 0 0 0,7 1 18 0 0,10 8-133 0 0,-14 1 132 0 0,-1-1 0 0 0,1 2 0 0 0,-1-1 0 0 0,-1 1 0 0 0,0 0 0 0 0,0 1 0 0 0,-1 0 0 0 0,0 0 0 0 0,0 1 0 0 0,-1 0 0 0 0,-1 0 0 0 0,0 0 0 0 0,-1 1 0 0 0,2 5 1 0 0,-1 0 11 0 0,-1-1-1 0 0,-1 1 1 0 0,0 0-1 0 0,-2 0 1 0 0,0 0-1 0 0,0 0 1 0 0,-2 4-11 0 0,1-7 29 0 0,0 0 0 0 0,-1 0 0 0 0,-1 0 0 0 0,0 0-1 0 0,-1 0 1 0 0,-1 0 0 0 0,0-1 0 0 0,0 1 0 0 0,-1-1 0 0 0,-1 0 0 0 0,-1-1 0 0 0,0 0 0 0 0,0 0 0 0 0,-8 10-29 0 0,8-16 65 0 0,1 0 0 0 0,-2 0 0 0 0,1-1-1 0 0,-1 0 1 0 0,0 0 0 0 0,0 0 0 0 0,0-1 0 0 0,-1-1 0 0 0,1 1 0 0 0,-1-1 0 0 0,0-1-1 0 0,0 0 1 0 0,0 0 0 0 0,0 0 0 0 0,0-1 0 0 0,-1-1 0 0 0,1 0 0 0 0,0 0-1 0 0,0 0 1 0 0,-6-2-65 0 0,11 1 5 0 0,-7 1 19 0 0,0 0-1 0 0,0-1 1 0 0,1 0 0 0 0,-1-1-1 0 0,0-1 1 0 0,1 1 0 0 0,0-2-1 0 0,-1 1 1 0 0,1-1-1 0 0,1-1 1 0 0,-1 0 0 0 0,1 0-1 0 0,-2-2-23 0 0,-1-7-4375 0 0,10 11 2375 0 0,-4-6-5096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55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29 192 14632 0 0,'-21'-10'1080'0'0,"20"10"-752"0"0,1 0 98 0 0,-4 12 1403 0 0,3-3-1452 0 0,0-1 0 0 0,1 1 0 0 0,0 0-1 0 0,0 0 1 0 0,1 0 0 0 0,0-1 0 0 0,1 1-1 0 0,0 0 1 0 0,1-1 0 0 0,-1 1 0 0 0,1-1-1 0 0,2 1-376 0 0,-2 1 193 0 0,28 100 903 0 0,-22-40-826 0 0,-9-52-360 0 0,0-14-4317 0 0,0-4 2632 0 0</inkml:trace>
  <inkml:trace contextRef="#ctx0" brushRef="#br0" timeOffset="1">35 57 17335 0 0,'-13'-56'1896'0'0,"29"68"-2713"0"0,-10-2-5797 0 0</inkml:trace>
  <inkml:trace contextRef="#ctx0" brushRef="#br0" timeOffset="424.491">279 122 15408 0 0,'0'0'348'0'0,"0"0"49"0"0,-6 6 399 0 0,-1 0-654 0 0,0 0 1 0 0,0 1-1 0 0,1 0 1 0 0,-1 0-1 0 0,2 0 1 0 0,-1 1-1 0 0,1 0 1 0 0,0 0-1 0 0,1 1 1 0 0,0-1-1 0 0,0 1 0 0 0,1 0 1 0 0,0 0-1 0 0,0 2-142 0 0,3-8 36 0 0,-1 1 0 0 0,0 0 0 0 0,1 0 0 0 0,0 0 0 0 0,0 0-1 0 0,1 0 1 0 0,-1 0 0 0 0,1 0 0 0 0,-1 0 0 0 0,1 0 0 0 0,0 0-1 0 0,1 0 1 0 0,-1-1 0 0 0,1 1 0 0 0,0-1 0 0 0,-1 1 0 0 0,2-1 0 0 0,-1 1-1 0 0,0-1 1 0 0,1 0 0 0 0,-1 0 0 0 0,1 0 0 0 0,0 0 0 0 0,0-1-1 0 0,0 1-35 0 0,137 79 656 0 0,-139-81-616 0 0,0-1 0 0 0,-1 1 0 0 0,1 0 0 0 0,0-1 0 0 0,0 1 0 0 0,-1 0-1 0 0,1 0 1 0 0,0 0 0 0 0,-1-1 0 0 0,1 1 0 0 0,-1 0 0 0 0,1 0 0 0 0,-1 0 0 0 0,1 0-1 0 0,-1 0 1 0 0,0 0 0 0 0,1 0 0 0 0,-1 0 0 0 0,0 0 0 0 0,0 0 0 0 0,0 1 0 0 0,0-1-1 0 0,0 0 1 0 0,0 0 0 0 0,0 0 0 0 0,0 0 0 0 0,0 0 0 0 0,-1 0 0 0 0,1 0 0 0 0,0 0-1 0 0,-1 0 1 0 0,1 0 0 0 0,-1 0 0 0 0,1 0 0 0 0,-1 0 0 0 0,1 0 0 0 0,-1-1 0 0 0,0 1-1 0 0,1 0 1 0 0,-1 0 0 0 0,0 0 0 0 0,0-1-40 0 0,-38 32 824 0 0,35-29-805 0 0,-93 45 1036 0 0,51-29-2351 0 0,2 5-5078 0 0,34-17-680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53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85 7056 0 0,'0'0'157'0'0,"-1"-14"380"0"0,-8-31 1003 0 0,6 21 2682 0 0,3 23-3388 0 0,0 1-122 0 0,0 0-52 0 0,0 0-10 0 0,0 0-49 0 0,-1 2-196 0 0,-4 22 18 0 0,1 0 0 0 0,2 1 0 0 0,0-1 1 0 0,1 1-1 0 0,2 0 0 0 0,0-1 0 0 0,3 11-423 0 0,1 64 314 0 0,3-16-261 0 0,-9 23-99 0 0,-8-74-978 0 0,-2-13-4421 0 0,2-10-663 0 0</inkml:trace>
  <inkml:trace contextRef="#ctx0" brushRef="#br0" timeOffset="348.537">9 557 13304 0 0,'0'0'298'0'0,"0"0"46"0"0,0 0 23 0 0,0 0-43 0 0,5-9 1116 0 0,4 6-924 0 0,1-1-1 0 0,0 2 1 0 0,0-1 0 0 0,0 2 0 0 0,0-1-1 0 0,0 1 1 0 0,0 1 0 0 0,5 0-516 0 0,30-3 539 0 0,145-17 222 0 0,-82 11-827 0 0,-102 8 185 0 0,10-1-6541 0 0,-6 0-88 0 0</inkml:trace>
  <inkml:trace contextRef="#ctx0" brushRef="#br0" timeOffset="696.605">13 55 16096 0 0,'0'-5'45'0'0,"-12"-17"1673"0"0,33 18-1522 0 0,62 17 735 0 0,56 27 104 0 0,-19-11-3189 0 0,-97-24-4297 0 0</inkml:trace>
  <inkml:trace contextRef="#ctx0" brushRef="#br0" timeOffset="697.605">623 83 16152 0 0,'0'0'473'0'0,"0"0"-5"0"0,-7 14-282 0 0,1 7 376 0 0,1 1 0 0 0,2-1-1 0 0,0 1 1 0 0,1-1-1 0 0,1 1 1 0 0,2 17-562 0 0,-1-35 30 0 0,0 6 130 0 0,1 0 0 0 0,1 0 0 0 0,-1 0 0 0 0,2 0 0 0 0,-1 0 0 0 0,1-1 0 0 0,1 1 0 0 0,0-1 0 0 0,0 0 0 0 0,1 0 0 0 0,0-1 0 0 0,5 8-160 0 0,37 43 288 0 0,-36-51-255 0 0,-9-7-7483 0 0,-2-1 788 0 0</inkml:trace>
  <inkml:trace contextRef="#ctx0" brushRef="#br0" timeOffset="1004.33">492 342 16903 0 0,'-10'-8'1276'0'0,"10"7"-1233"0"0,-1 0 0 0 0,1 0 0 0 0,-1 0 0 0 0,1-1 0 0 0,0 1-1 0 0,-1 0 1 0 0,1 0 0 0 0,0 0 0 0 0,0 0 0 0 0,0 0 0 0 0,0 0-1 0 0,0-1 1 0 0,0 1 0 0 0,0 0 0 0 0,0 0 0 0 0,1 0 0 0 0,-1 0-1 0 0,0 0 1 0 0,1 0 0 0 0,-1 0 0 0 0,0 0 0 0 0,1 0 0 0 0,0 0-1 0 0,-1 0 1 0 0,1 0 0 0 0,-1 0 0 0 0,1 0 0 0 0,0 0 0 0 0,0 0-1 0 0,0 0 1 0 0,-1 1 0 0 0,1-1 0 0 0,0 0 0 0 0,0 1 0 0 0,0-1-1 0 0,0 1 1 0 0,0-1 0 0 0,0 1 0 0 0,0-1 0 0 0,0 1 0 0 0,1 0-1 0 0,-1-1-42 0 0,51-16 724 0 0,45 0-996 0 0,1 3 0 0 0,32 3 272 0 0,-81 11-335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5:52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31 254 8952 0 0,'0'0'200'0'0,"-16"3"536"0"0,1 5 1237 0 0,30-9 1422 0 0,-2 0-2207 0 0,129-2 1127 0 0,-36 3-1475 0 0,256-6 172 0 0,-351 6-1191 0 0,0-1-84 0 0,-1 1 0 0 0,0 0 1 0 0,1 1-1 0 0,-1 0 0 0 0,0 1 0 0 0,0 0 1 0 0,0 0-1 0 0,9 4 263 0 0,-18-5-1259 0 0</inkml:trace>
  <inkml:trace contextRef="#ctx0" brushRef="#br0" timeOffset="268.382">31 472 14280 0 0,'-25'-6'689'0'0,"29"0"746"0"0,240-17 575 0 0,-67-10-1861 0 0,-120 24-5346 0 0,-28 4-545 0 0</inkml:trace>
  <inkml:trace contextRef="#ctx0" brushRef="#br0" timeOffset="609.353">472 3 16096 0 0,'-3'-3'1619'0'0,"2"3"-1616"0"0,1 1 0 0 0,-1-1 0 0 0,1 0 0 0 0,-1 0 0 0 0,1 0 0 0 0,-1 1-1 0 0,1-1 1 0 0,0 0 0 0 0,-1 0 0 0 0,1 1 0 0 0,-1-1 0 0 0,1 0-1 0 0,0 1 1 0 0,-1-1 0 0 0,1 1 0 0 0,0-1 0 0 0,0 0 0 0 0,-1 1-1 0 0,1-1 1 0 0,0 1 0 0 0,0-1 0 0 0,-1 1 0 0 0,1-1 0 0 0,0 1 0 0 0,0-1-1 0 0,0 1 1 0 0,0-1 0 0 0,0 1 0 0 0,0-1 0 0 0,0 1 0 0 0,0-1-1 0 0,0 1 1 0 0,0-1 0 0 0,0 1 0 0 0,0-1 0 0 0,0 1 0 0 0,0-1 0 0 0,0 1-1 0 0,1-1 1 0 0,-1 0 0 0 0,0 1 0 0 0,0-1 0 0 0,1 1 0 0 0,-1-1-1 0 0,0 1 1 0 0,0-1 0 0 0,1 0 0 0 0,-1 1 0 0 0,1-1-3 0 0,-1 1 8 0 0,9 14 197 0 0,1-1 0 0 0,0 0-1 0 0,1 0 1 0 0,0-1-1 0 0,1-1 1 0 0,0 0-1 0 0,1 0 1 0 0,1-2 0 0 0,10 7-206 0 0,1 4 288 0 0,64 52 587 0 0,-82-67-857 0 0,-1-1 1 0 0,1 1-1 0 0,-1-1 1 0 0,-1 2-1 0 0,1-1 1 0 0,-1 1-1 0 0,-1-1 1 0 0,1 2-1 0 0,-1-1 1 0 0,0 0-1 0 0,0 1 1 0 0,-1-1-1 0 0,0 1 1 0 0,-1 0-1 0 0,0 0 1 0 0,0 1-1 0 0,0-1 1 0 0,-1 0-1 0 0,0 0 1 0 0,-1 1-1 0 0,0-1 1 0 0,0 1-1 0 0,-2 5-17 0 0,-4-2-46 0 0,0-1 0 0 0,-1 1 0 0 0,0-1 0 0 0,-1 0 0 0 0,0 0-1 0 0,-1-1 1 0 0,0 0 0 0 0,0-1 0 0 0,-1 0 0 0 0,-1 0 0 0 0,1-1-1 0 0,-2-1 1 0 0,-9 6 46 0 0,-21 18-800 0 0,8-9-2146 0 0,20-13 1225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34.87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 28 7056 0 0,'-3'-15'728'0'0,"4"15"-610"0"0,-1 1 0 0 0,0-2-1 0 0,1 1 1 0 0,-1 0 0 0 0,1 0 0 0 0,-1 0 0 0 0,0 0 0 0 0,1 0 0 0 0,-1 0 0 0 0,0 0-1 0 0,1 0 1 0 0,-1 0 0 0 0,0-1 0 0 0,0 1 0 0 0,1 0 0 0 0,-1 0 0 0 0,0 0 0 0 0,1-1-1 0 0,-1 1 1 0 0,0 0 0 0 0,0 0 0 0 0,1-1 0 0 0,-1 1 0 0 0,0 0 0 0 0,0-1 0 0 0,0 1-1 0 0,0 0 1 0 0,1 0 0 0 0,-1-1 0 0 0,0 1 0 0 0,0 0 0 0 0,0-1 0 0 0,0 1 0 0 0,0-1-1 0 0,0 1 1 0 0,0 0 0 0 0,0-1 0 0 0,0 1 0 0 0,0 0 0 0 0,0-1 0 0 0,0 1 0 0 0,0 0-1 0 0,0-1 1 0 0,0 1 0 0 0,0 0 0 0 0,0-1 0 0 0,-1 1 0 0 0,1 0 0 0 0,0-1 0 0 0,0 1-1 0 0,0 0 1 0 0,0 0 0 0 0,-1-1-118 0 0,8 4 667 0 0,47 32 583 0 0,94 74 867 0 0,-117-82-1774 0 0,-2 1 1 0 0,0 2 0 0 0,-2 1-1 0 0,-2 1 1 0 0,-1 1 0 0 0,-1 1-1 0 0,-2 1 1 0 0,2 8-344 0 0,34 92 729 0 0,-45-100-634 0 0,-2 2 0 0 0,-2-1-1 0 0,-2 1 1 0 0,0 5-95 0 0,-2 6 98 0 0,-1 1 0 0 0,-3-1 1 0 0,-4 27-99 0 0,-8 46 286 0 0,-36 131 194 0 0,0-92-269 0 0,39-135-192 0 0,5-12-26 0 0,0-1 0 0 0,0 1 1 0 0,-2-1-1 0 0,1-1 0 0 0,-2 1 1 0 0,1-1-1 0 0,-1 0 0 0 0,-7 7 7 0 0,13-17-293 0 0,-2 4-1982 0 0,0-2 923 0 0</inkml:trace>
  <inkml:trace contextRef="#ctx0" brushRef="#br0" timeOffset="346.684">874 1086 13256 0 0,'0'0'389'0'0,"0"0"-6"0"0,0 0-203 0 0,0 0 41 0 0,0 0 47 0 0,-5 3 292 0 0,-153 110 2981 0 0,48-22-3116 0 0,66-56-345 0 0,28-18-80 0 0,16-16-274 0 0,0-1-142 0 0,0-1-772 0 0,4-6-3121 0 0,1 1-1335 0 0</inkml:trace>
  <inkml:trace contextRef="#ctx0" brushRef="#br0" timeOffset="671.298">833 871 15176 0 0,'0'0'340'0'0,"-13"-4"838"0"0,-67 40-1033 0 0,-148 93 1082 0 0,221-126-1184 0 0,8-3-80 0 0,-1 0 0 0 0,0 0 1 0 0,0 0-1 0 0,0 0 0 0 0,1 0 1 0 0,-1 0-1 0 0,0 0 0 0 0,0-1 1 0 0,0 1-1 0 0,0 0 0 0 0,0 0 1 0 0,1 0-1 0 0,-1 0 0 0 0,0 0 1 0 0,0-1-1 0 0,0 1 0 0 0,0 0 1 0 0,0 0-1 0 0,0 0 0 0 0,0 0 1 0 0,0-1-1 0 0,0 1 0 0 0,0 0 1 0 0,1 0-1 0 0,-1 0 0 0 0,0-1 1 0 0,0 1-1 0 0,0 0 1 0 0,0 0-1 0 0,0 0 0 0 0,0-1 1 0 0,0 1-1 0 0,-1 0 0 0 0,1 0 1 0 0,0 0-1 0 0,0-1 0 0 0,0 1 1 0 0,0 0-1 0 0,0 0 0 0 0,0 0 1 0 0,0 0-1 0 0,0-1 0 0 0,0 1 1 0 0,0 0-1 0 0,-1 0 0 0 0,1 0 1 0 0,0 0-1 0 0,0 0 0 0 0,0-1 1 0 0,0 1-1 0 0,-1 0 0 0 0,1 0 1 0 0,0 0-1 0 0,0 0 0 0 0,0 0 1 0 0,0 0-1 0 0,-1 0 0 0 0,1 0 1 0 0,0 0-1 0 0,0 0 0 0 0,0 0 1 0 0,-1 0-1 0 0,1 0 0 0 0,0 0 1 0 0,0 0-1 0 0,0 0 0 0 0,-1 0 1 0 0,1 0-1 0 0,0 0 0 0 0,0 0 37 0 0,6-9-1456 0 0,0-4-14 0 0</inkml:trace>
  <inkml:trace contextRef="#ctx0" brushRef="#br0" timeOffset="951.624">753 643 11672 0 0,'0'0'341'0'0,"0"0"-1"0"0,0-1-263 0 0,-1 0-1 0 0,0 0 1 0 0,1 0 0 0 0,-1 0 0 0 0,1 1-1 0 0,-1-1 1 0 0,0 0 0 0 0,0 0-1 0 0,0 1 1 0 0,1-1 0 0 0,-1 0-1 0 0,0 1 1 0 0,0-1 0 0 0,0 1 0 0 0,0-1-1 0 0,0 1 1 0 0,0-1 0 0 0,0 1-1 0 0,0 0 1 0 0,0 0 0 0 0,0-1 0 0 0,0 1-1 0 0,0 0 1 0 0,0 0 0 0 0,0 0-1 0 0,0 0 1 0 0,0 0 0 0 0,-1 0-77 0 0,-7 2 403 0 0,-1-1 0 0 0,1 1 0 0 0,0 1 0 0 0,0-1 0 0 0,0 2 0 0 0,1-1 0 0 0,-1 1 0 0 0,1 0 0 0 0,0 1 0 0 0,-1 1-403 0 0,-20 9 252 0 0,-47 39-269 0 0,73-52-1360 0 0,3-2 707 0 0</inkml:trace>
  <inkml:trace contextRef="#ctx0" brushRef="#br0" timeOffset="952.783">785 338 14544 0 0,'-8'-1'101'0'0,"0"0"0"0"0,0 0 0 0 0,0 0 1 0 0,0 1-1 0 0,0 0 0 0 0,0 1 0 0 0,-1 0 1 0 0,2 0-1 0 0,-1 1 0 0 0,0 0 0 0 0,0 0 1 0 0,0 1-1 0 0,1 0 0 0 0,0 0 1 0 0,-1 1-1 0 0,1-1 0 0 0,-3 4-101 0 0,-25 8 438 0 0,-133 72 826 0 0,156-86-1330 0 0,11-1-282 0 0,1-1-130 0 0,3-4-30 0 0</inkml:trace>
  <inkml:trace contextRef="#ctx0" brushRef="#br0" timeOffset="1313.468">619 141 14048 0 0,'0'0'322'0'0,"-1"0"45"0"0,-5-1-261 0 0,-1 0-1 0 0,1 1 1 0 0,0 0 0 0 0,0 0-1 0 0,0 1 1 0 0,0 0 0 0 0,0 0-1 0 0,0 0 1 0 0,0 0 0 0 0,0 1 0 0 0,0 0-1 0 0,0 1 1 0 0,1-1 0 0 0,-1 1-1 0 0,1 0 1 0 0,0 0 0 0 0,-1 1-106 0 0,-17 8 852 0 0,-93 60 543 0 0,166-103-2551 0 0,-9-11 57 0 0,-9-19 1053 0 0,-23 32 72 0 0,-8 29 1 0 0,-1-1-1 0 0,0 0 1 0 0,0 0 0 0 0,0 0-1 0 0,0 0 1 0 0,1 0-1 0 0,-2 0 1 0 0,1 1 0 0 0,0-1-1 0 0,0 0 1 0 0,0 0 0 0 0,0 0-1 0 0,0 0 1 0 0,-1 0-1 0 0,1 1 1 0 0,0-1 0 0 0,-1 0-1 0 0,1 0 1 0 0,-1 0-1 0 0,1 1 1 0 0,-1-1 0 0 0,1 0-1 0 0,-1 1 1 0 0,1-1-1 0 0,-1 0 1 0 0,0 1 0 0 0,1-1-1 0 0,-1 1 1 0 0,0-1 0 0 0,1 1-1 0 0,-1-1 1 0 0,0 1-1 0 0,0-1 1 0 0,0 1 0 0 0,1 0-1 0 0,-1 0 1 0 0,0-1-1 0 0,0 1 1 0 0,0 0 0 0 0,0 0-1 0 0,0 0-26 0 0,-42-5 1440 0 0,-149 57-478 0 0,170-44-962 0 0,2 0 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6:26.4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641 59 11024 0 0,'1'-6'530'0'0,"-5"-45"1545"0"0,4 50-1639 0 0,0 1 11 0 0,0 0-5 0 0,0 0-20 0 0,0 0-6 0 0,-9 6 542 0 0,-1 9-698 0 0,0 2-1 0 0,2-1 0 0 0,0 1 1 0 0,1 1-1 0 0,0-1 0 0 0,2 1 1 0 0,0 0-1 0 0,1 1 0 0 0,-2 17-259 0 0,-4 15 371 0 0,-37 192 1725 0 0,42-190-1816 0 0,2 0 0 0 0,2 0 0 0 0,3 0 0 0 0,2 0 0 0 0,8 40-280 0 0,16 42 376 0 0,24-15-33 0 0,-32-82-278 0 0,-2-8 68 0 0,0 0 1 0 0,2-2-1 0 0,2-1 0 0 0,0 0 0 0 0,6 3-133 0 0,20 25 118 0 0,40 39-198 0 0,-78-80 68 0 0,-10-13-73 0 0,3 14-975 0 0,-16-2-2913 0 0,7-7-3128 0 0</inkml:trace>
  <inkml:trace contextRef="#ctx0" brushRef="#br0" timeOffset="263.885">651 1336 9328 0 0,'4'-5'410'0'0,"10"-11"1148"0"0,-11 12 4596 0 0,-86 46-4745 0 0,-138 73-381 0 0,186-104-1048 0 0,35-11-76 0 0,-3-6-5439 0 0,2 1-589 0 0</inkml:trace>
  <inkml:trace contextRef="#ctx0" brushRef="#br0" timeOffset="561.641">606 1027 15632 0 0,'-2'0'356'0'0,"-61"10"1007"0"0,22 8-1215 0 0,0 1 0 0 0,2 3 0 0 0,0 1 0 0 0,-15 13-148 0 0,-76 34 366 0 0,137-84-1692 0 0,4 2-144 0 0,2-1-67 0 0</inkml:trace>
  <inkml:trace contextRef="#ctx0" brushRef="#br0" timeOffset="785.819">517 878 14480 0 0,'-19'2'185'0'0,"1"1"0"0"0,-1 1 1 0 0,1 1-1 0 0,0 0 1 0 0,1 2-1 0 0,-1-1 0 0 0,1 2 1 0 0,-14 9-186 0 0,-16 5 109 0 0,-87 37 8 0 0,98-50-234 0 0,35-10-110 0 0,1-4-18 0 0</inkml:trace>
  <inkml:trace contextRef="#ctx0" brushRef="#br0" timeOffset="1099.278">502 591 15696 0 0,'0'0'356'0'0,"-8"0"475"0"0,-1 1-772 0 0,-1 0-1 0 0,1 1 0 0 0,-1 1 0 0 0,1-1 0 0 0,0 2 1 0 0,0-1-1 0 0,1 1 0 0 0,-1 0 0 0 0,0 1-58 0 0,-11 5 130 0 0,-213 108 712 0 0,137-72-643 0 0,92-44-179 0 0,58-41-3105 0 0,-32 25 1548 0 0</inkml:trace>
  <inkml:trace contextRef="#ctx0" brushRef="#br0" timeOffset="1100.278">530 393 16128 0 0,'-8'-11'1231'0'0,"5"9"-1204"0"0,0 0 0 0 0,-1 1 0 0 0,0-1 0 0 0,1 1-1 0 0,-1 0 1 0 0,0 0 0 0 0,1 0 0 0 0,-1 1 0 0 0,0-1-1 0 0,0 1 1 0 0,0 0 0 0 0,1 0 0 0 0,-1 0 0 0 0,0 1-1 0 0,0-1 1 0 0,1 1 0 0 0,-1 0 0 0 0,0 0 0 0 0,1 0-1 0 0,-1 1 1 0 0,0-1-27 0 0,-10 3 171 0 0,-413 132 711 0 0,427-136-895 0 0,0 0 0 0 0,1 0 0 0 0,-1 0-1 0 0,0 0 1 0 0,0 0 0 0 0,0 0-1 0 0,0-1 1 0 0,1 1 0 0 0,-1 0-1 0 0,0 0 1 0 0,0 0 0 0 0,0-1-1 0 0,0 1 1 0 0,0 0 0 0 0,0 0 0 0 0,0 0-1 0 0,0-1 1 0 0,0 1 0 0 0,1 0-1 0 0,-1 0 1 0 0,0 0 0 0 0,0-1-1 0 0,0 1 1 0 0,0 0 0 0 0,0 0 0 0 0,0-1-1 0 0,0 1 1 0 0,0 0 0 0 0,0 0-1 0 0,-1 0 1 0 0,1-1 0 0 0,0 1-1 0 0,0 0 1 0 0,0 0 0 0 0,0 0 0 0 0,0-1-1 0 0,0 1 1 0 0,0 0 0 0 0,0 0-1 0 0,-1 0 1 0 0,1 0 0 0 0,0-1-1 0 0,0 1 1 0 0,0 0 0 0 0,-1 0 13 0 0,24-16-1583 0 0,24-12-2110 0 0,-19 14 1784 0 0</inkml:trace>
  <inkml:trace contextRef="#ctx0" brushRef="#br0" timeOffset="1380.752">469 190 12608 0 0,'21'-31'1272'0'0,"-21"30"-1233"0"0,0 0 0 0 0,0 0 0 0 0,0 0 0 0 0,0 0 0 0 0,-1 1 0 0 0,1-1 0 0 0,0 0 0 0 0,0 0 0 0 0,-1 0 0 0 0,1 1 0 0 0,-1-1 0 0 0,1 0 0 0 0,-1 0 0 0 0,1 1 0 0 0,-1-1 0 0 0,1 0 0 0 0,-1 1 0 0 0,0-1 0 0 0,1 0 0 0 0,-1 1 0 0 0,0-1 0 0 0,1 1 0 0 0,-1-1 1 0 0,0 1-1 0 0,0 0 0 0 0,0-1 0 0 0,1 1 0 0 0,-1 0 0 0 0,0-1 0 0 0,0 1 0 0 0,0 0 0 0 0,0 0 0 0 0,0 0 0 0 0,0 0 0 0 0,1 0 0 0 0,-1 0 0 0 0,0 0 0 0 0,0 0 0 0 0,0 0 0 0 0,0 0 0 0 0,0 1 0 0 0,0-1 0 0 0,1 0 0 0 0,-1 0 0 0 0,0 1 0 0 0,0-1-39 0 0,0 1 98 0 0,-24 6 557 0 0,1 1 0 0 0,0 1 0 0 0,1 1 0 0 0,0 1 1 0 0,-10 7-656 0 0,-64 29-7 0 0,-45 14-468 0 0,140-60 259 0 0</inkml:trace>
  <inkml:trace contextRef="#ctx0" brushRef="#br0" timeOffset="22364.077">1501 292 6744 0 0,'0'0'198'0'0,"1"0"-11"0"0,16 0 406 0 0,-16 0 7 0 0,17 9 6654 0 0,-20-6-7210 0 0,0-1 0 0 0,-1 1 0 0 0,0-1 0 0 0,1 1 0 0 0,-1-1 0 0 0,0 0 0 0 0,0 0 0 0 0,0 0 0 0 0,0 0 0 0 0,-1-1 1 0 0,1 1-1 0 0,0-1 0 0 0,-1 0 0 0 0,1 0 0 0 0,-1 0 0 0 0,0 0 0 0 0,1-1 0 0 0,-1 1 0 0 0,1-1 0 0 0,-3 0-44 0 0,-14 3 158 0 0,-85 12 162 0 0,17-7-256 0 0,82-6-64 0 0,-1 29 1262 0 0,7-24-1084 0 0,-12 128 1048 0 0,2-48-788 0 0,-12 7-118 0 0,-10 38 158 0 0,20-95-396 0 0,11-6-18 0 0,1-26-53 0 0,0-4 32 0 0,0 3-19 0 0,0-3 40 0 0,0-1 25 0 0,0 0 88 0 0,0 0 23 0 0,0 0 0 0 0,28-7 0 0 0,-1 0-200 0 0,48 4-424 0 0,5 8 424 0 0,-2-1 26 0 0,-77-4 96 0 0,12-1-76 0 0,-19-45 32 0 0,-2 16 33 0 0,9-126-243 0 0,-1 53 185 0 0,7 10-53 0 0,11-19 28 0 0,-14 90-101 0 0,-3 20 20 0 0,3 0 29 0 0,-3 1-32 0 0,-1 1-19 0 0,0 0 8 0 0,0 0 3 0 0,0 0-38 0 0,0 0-164 0 0,0 0-71 0 0,0 0-874 0 0,0 2-3614 0 0,3 5-1553 0 0</inkml:trace>
  <inkml:trace contextRef="#ctx0" brushRef="#br0" timeOffset="23723.27">1374 689 7600 0 0,'-4'14'570'0'0,"-26"40"1000"0"0,-31-6 2295 0 0,33-35-2910 0 0,27-13-790 0 0,1 0-45 0 0,0 0-21 0 0,0 0-3 0 0,0 0 14 0 0,0 0 61 0 0,4-5 220 0 0,3-4-457 0 0,0 1 0 0 0,1 0 0 0 0,0 1 0 0 0,1 0 0 0 0,-1 0 0 0 0,1 0 1 0 0,1 1-1 0 0,4-2 66 0 0,36-26-585 0 0,6-6 233 0 0,-43 32 632 0 0,-23 11 120 0 0,-100 68 1423 0 0,14-5-1276 0 0,152-107-3227 0 0,-2-3-1 0 0,40-42 2681 0 0,-80 75-465 0 0,-1-2 925 0 0,-28 18 760 0 0,-175 101 1636 0 0,140-78-2486 0 0,50-28-294 0 0,0 0-11 0 0,0 0 5 0 0,0-1 22 0 0,108-105-365 0 0,-14 22-975 0 0,-82 75 1152 0 0,-20 9 220 0 0,-160 101 1230 0 0,121-67-929 0 0,74-61 159 0 0,85-73-910 0 0,-59 45 143 0 0,-8-2 52 0 0,-43 51 131 0 0,-8-1 0 0 0,-76 35 0 0 0,-19 27 387 0 0,62-38-79 0 0,42-31-67 0 0,54-63-30 0 0,-32 49-351 0 0,18-30-109 0 0,-41 53 194 0 0,-57 61 344 0 0,19-12-27 0 0,-3 9-124 0 0,55-52 96 0 0,51-18 178 0 0,-51 12-347 0 0,-14 5-66 0 0,-1-1 1 0 0,1 0-1 0 0,0 0 1 0 0,0 1-1 0 0,0-1 1 0 0,0 1-1 0 0,-1 0 1 0 0,1-1-1 0 0,0 1 1 0 0,0 0-1 0 0,0 0 1 0 0,0 0-1 0 0,0 0 1 0 0,0 1-1 0 0,0-1 1 0 0,0 1-1 0 0,0-1 1 0 0,-1 1-1 0 0,1-1 1 0 0,0 1-1 0 0,0 0 1 0 0,5 19-60 0 0,-9-9 54 0 0,0 1 0 0 0,-1-1-1 0 0,0 0 1 0 0,-1 0-1 0 0,0 0 1 0 0,0 0-1 0 0,-1-1 1 0 0,-1 0 0 0 0,-2 3 6 0 0,3-3-44 0 0,-7 12-47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02.53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55 201 10080 0 0,'0'0'230'0'0,"-8"-6"541"0"0,6 4-680 0 0,1 2 129 0 0,1 0 44 0 0,-11 28 328 0 0,10 31 29 0 0,10 45 548 0 0,-2 23-430 0 0,-13-38 313 0 0,6-88-1032 0 0,0-1 0 0 0,-1 1 1 0 0,1-1-1 0 0,0 0 0 0 0,-1 1 1 0 0,1-1-1 0 0,0 0 0 0 0,-1 1 0 0 0,1-1 1 0 0,-1 0-1 0 0,1 0 0 0 0,0 0 1 0 0,-1 1-1 0 0,1-1 0 0 0,-1 0 0 0 0,1 0 1 0 0,-1 0-1 0 0,1 0 0 0 0,-1 0 1 0 0,1 0-1 0 0,0 1 0 0 0,-1-1 1 0 0,1 0-1 0 0,-1 0 0 0 0,1-1 0 0 0,-1 1 1 0 0,1 0-1 0 0,-1 0 0 0 0,1 0 1 0 0,-1 0-1 0 0,1 0 0 0 0,0 0 0 0 0,-1-1 1 0 0,1 1-1 0 0,-1 0 0 0 0,1 0 1 0 0,0-1-1 0 0,-1 1 0 0 0,1 0 0 0 0,-1-1 1 0 0,1 1-1 0 0,0 0 0 0 0,0-1 1 0 0,-1 1-1 0 0,1 0 0 0 0,0-1 1 0 0,0 1-1 0 0,-1-1 0 0 0,1 1 0 0 0,0 0 1 0 0,0-1-1 0 0,0 1 0 0 0,0-1 1 0 0,-1 1-1 0 0,1-1-20 0 0,-3-6 41 0 0,-1-1 0 0 0,1 0-1 0 0,0 0 1 0 0,1 0 0 0 0,0 0 0 0 0,1-1 0 0 0,-1 1 0 0 0,1-1 0 0 0,1 1-1 0 0,0 0 1 0 0,0-1 0 0 0,1 1 0 0 0,-1-1 0 0 0,2 1 0 0 0,-1 0 0 0 0,1-1 0 0 0,1 1-1 0 0,0 0 1 0 0,0 0 0 0 0,0 1 0 0 0,1-1 0 0 0,0 1 0 0 0,5-7-41 0 0,-2 8-30 0 0,0 1 1 0 0,1 0-1 0 0,0 0 1 0 0,0 0-1 0 0,1 1 1 0 0,-1 0 0 0 0,1 1-1 0 0,0 0 1 0 0,0 0-1 0 0,0 1 1 0 0,0 0-1 0 0,0 1 1 0 0,1 0-1 0 0,-1 0 1 0 0,0 1-1 0 0,1 0 1 0 0,-1 1-1 0 0,0 0 1 0 0,1 0-1 0 0,8 3 30 0 0,140 5 0 0 0,-137-10-16 0 0,-17 1 57 0 0,-1 1 0 0 0,1-1 0 0 0,0 0 0 0 0,0 0 0 0 0,-1-1-1 0 0,1 1 1 0 0,-1-1 0 0 0,1 0 0 0 0,0 0 0 0 0,-1 0 0 0 0,1-1-1 0 0,-1 1 1 0 0,0-1 0 0 0,1 1 0 0 0,-1-1 0 0 0,2-2-41 0 0,-4 3 13 0 0,-1 0 0 0 0,1 0 0 0 0,0-1 0 0 0,-1 1 0 0 0,1 0 0 0 0,-1-1 0 0 0,1 1 0 0 0,-1 0 0 0 0,0-1 0 0 0,0 1 0 0 0,1 0 0 0 0,-1-1 0 0 0,0 1 0 0 0,0-1 0 0 0,0 1 0 0 0,0 0 0 0 0,-1-1 0 0 0,1 1 0 0 0,0 0 0 0 0,-1-1 1 0 0,1 1-1 0 0,-1 0 0 0 0,1-1 0 0 0,-1 1 0 0 0,1 0 0 0 0,-1 0 0 0 0,0-1 0 0 0,0 1 0 0 0,0 0 0 0 0,1 0 0 0 0,-1 0 0 0 0,0 0 0 0 0,0 0 0 0 0,-1 0 0 0 0,1 1 0 0 0,0-1 0 0 0,0 0 0 0 0,0 0 0 0 0,-1 1 0 0 0,0-1-13 0 0,-53-27 504 0 0,50 26-472 0 0,0 0 1 0 0,-1 1-1 0 0,1-1 0 0 0,0 1 1 0 0,-1 0-1 0 0,1 0 0 0 0,-1 1 1 0 0,0-1-1 0 0,1 1 0 0 0,-1 1 1 0 0,1-1-1 0 0,-1 1 0 0 0,1 0 1 0 0,-1 0-1 0 0,1 0 0 0 0,-1 1 1 0 0,1 0-1 0 0,0 0 0 0 0,0 0 1 0 0,0 1-1 0 0,0 0 0 0 0,1 0 1 0 0,-1 0-1 0 0,1 0 0 0 0,-1 1 1 0 0,1 0-1 0 0,0 0 0 0 0,-1 1-32 0 0,0 1 33 0 0,1 1 0 0 0,-1 0 0 0 0,1 0 0 0 0,0 0 0 0 0,1 0 0 0 0,-1 1 0 0 0,1 0 0 0 0,1 0 0 0 0,0-1 0 0 0,0 1 0 0 0,0 1 0 0 0,1-1 0 0 0,0 0 0 0 0,1 0 0 0 0,0 0 0 0 0,0 3-33 0 0,1-6 13 0 0,0 0-1 0 0,0 0 0 0 0,0 0 0 0 0,0 0 0 0 0,1 0 1 0 0,0 0-1 0 0,0-1 0 0 0,0 1 0 0 0,1-1 1 0 0,-1 0-1 0 0,1 0 0 0 0,0 0 0 0 0,0 0 0 0 0,1 0 1 0 0,-1 0-1 0 0,1-1 0 0 0,0 0 0 0 0,0 1 1 0 0,0-1-1 0 0,0-1 0 0 0,0 1 0 0 0,1-1 0 0 0,-1 0 1 0 0,3 1-13 0 0,10 3-355 0 0,0 0 0 0 0,0-1 0 0 0,0-1 0 0 0,1-1 0 0 0,0 0-1 0 0,-1-1 1 0 0,8-1 355 0 0,-2-1-6607 0 0</inkml:trace>
  <inkml:trace contextRef="#ctx0" brushRef="#br0" timeOffset="830.415">807 297 15520 0 0,'0'0'356'0'0,"-10"-5"846"0"0,7 4-1163 0 0,0 1 0 0 0,0 0-1 0 0,0 0 1 0 0,0 0 0 0 0,0 0 0 0 0,0 1-1 0 0,0-1 1 0 0,0 1 0 0 0,0 0 0 0 0,0 0 0 0 0,1 0-1 0 0,-1 0 1 0 0,0 0 0 0 0,0 0 0 0 0,1 1-1 0 0,-1 0 1 0 0,1-1 0 0 0,-2 2-39 0 0,-7 4 263 0 0,-51 39 665 0 0,46-32-762 0 0,0 1 0 0 0,1 1 0 0 0,1 0-1 0 0,0 1 1 0 0,1 1 0 0 0,1 0-1 0 0,-4 10-165 0 0,-16 60 278 0 0,35-72-198 0 0,-3-15-12 0 0,7 4 106 0 0,-3-4-117 0 0,1-1 0 0 0,0 1 0 0 0,-1-1 0 0 0,1 0 0 0 0,-1-1 0 0 0,1 1 0 0 0,0-1 0 0 0,-1 0 0 0 0,1 0 0 0 0,-1 0 0 0 0,0 0 0 0 0,1-1 0 0 0,-1 0 0 0 0,0 0 0 0 0,0 0 0 0 0,0-1 0 0 0,0 1 0 0 0,2-3-57 0 0,10-4 105 0 0,-1 0 0 0 0,0-2 1 0 0,-1 0-1 0 0,0 0 0 0 0,-1-1 1 0 0,0-1-1 0 0,-1 0 0 0 0,-1-1 1 0 0,7-9-106 0 0,0-5 24 0 0,-1-1 1 0 0,-2 0-1 0 0,0-1 0 0 0,-2-1 1 0 0,-2 0-1 0 0,1-6-24 0 0,-4 6 32 0 0,-2 15-23 0 0,-2-1 1 0 0,0 1-1 0 0,0-1 0 0 0,-2 0 0 0 0,0 0 0 0 0,-1 0 1 0 0,-1 0-1 0 0,0 0 0 0 0,-1 0 0 0 0,-2-7-9 0 0,3 23 6 0 0,0 0 0 0 0,-1 0-1 0 0,1 0 1 0 0,0 0 0 0 0,0-1-1 0 0,-1 1 1 0 0,1 0 0 0 0,0 0-1 0 0,-1 0 1 0 0,1 0-1 0 0,-1 0 1 0 0,1 0 0 0 0,-1 1-1 0 0,0-1 1 0 0,1 0 0 0 0,-1 0-1 0 0,0 0 1 0 0,0 0 0 0 0,1 1-1 0 0,-1-1 1 0 0,0 0 0 0 0,0 1-1 0 0,0-1 1 0 0,0 1 0 0 0,0-1-1 0 0,0 1 1 0 0,0-1 0 0 0,0 1-1 0 0,0 0 1 0 0,0-1-1 0 0,0 1 1 0 0,0 0 0 0 0,0 0-1 0 0,0 0 1 0 0,-1 0 0 0 0,1 0-1 0 0,0 0 1 0 0,0 0 0 0 0,0 0-1 0 0,0 0 1 0 0,0 1 0 0 0,0-1-1 0 0,0 0 1 0 0,0 1 0 0 0,0-1-1 0 0,0 1 1 0 0,0-1 0 0 0,0 1-1 0 0,0-1 1 0 0,0 1-1 0 0,0 0 1 0 0,0-1 0 0 0,1 1-1 0 0,-1 0 1 0 0,0 0 0 0 0,0 0-1 0 0,1-1 1 0 0,-1 1 0 0 0,1 0-1 0 0,-1 0 1 0 0,1 0 0 0 0,-1 0-1 0 0,0 1-5 0 0,-4 10-9 0 0,-1-1-1 0 0,2 1 0 0 0,-1 0 1 0 0,2 1-1 0 0,-1-1 0 0 0,2 1 0 0 0,0-1 1 0 0,0 1-1 0 0,1 8 10 0 0,0-13-5 0 0,-4 126-55 0 0,21-42 71 0 0,-14-83-14 0 0,0 0 0 0 0,0 0 0 0 0,1-1 0 0 0,0 1 1 0 0,0-1-1 0 0,1 0 0 0 0,0 0 0 0 0,1 0 0 0 0,0 0 0 0 0,0-1 0 0 0,1 0 0 0 0,3 4 3 0 0,-7-8 11 0 0,0-1-1 0 0,0 0 0 0 0,0 1 1 0 0,1-1-1 0 0,-1 0 1 0 0,1 0-1 0 0,-1 0 0 0 0,1-1 1 0 0,-1 1-1 0 0,1-1 1 0 0,0 1-1 0 0,0-1 0 0 0,0 0 1 0 0,0 0-1 0 0,0 0 1 0 0,0-1-1 0 0,0 1 0 0 0,0-1 1 0 0,0 1-1 0 0,0-1 1 0 0,0 0-1 0 0,1 0 0 0 0,-1 0 1 0 0,0-1-1 0 0,0 1 1 0 0,0-1-1 0 0,0 0 0 0 0,0 0 1 0 0,0 0-1 0 0,1 0-10 0 0,3-5 51 0 0,0 0-1 0 0,-1 0 1 0 0,1 0-1 0 0,-1-1 1 0 0,0 0 0 0 0,-1 0-1 0 0,0-1 1 0 0,0 1-1 0 0,-1-1 1 0 0,3-7-51 0 0,-5 11 9 0 0,49-117 84 0 0,-40 98-341 0 0,-2 52 99 0 0,13 47 74 0 0,-20-69 75 0 0,0-1 0 0 0,0 1 0 0 0,1 0 0 0 0,0-1 0 0 0,0 0 0 0 0,1 0 0 0 0,0 0 0 0 0,0 0 0 0 0,0 0 0 0 0,1-1 0 0 0,0 0 0 0 0,0 0 0 0 0,0 0 0 0 0,0 0 0 0 0,3 0 0 0 0,-3-3 14 0 0,1-1-1 0 0,0 0 1 0 0,-1 0 0 0 0,1-1-1 0 0,0 1 1 0 0,-1-1-1 0 0,1-1 1 0 0,0 1 0 0 0,-1-1-1 0 0,1 0 1 0 0,0 0-1 0 0,-1-1 1 0 0,1 1 0 0 0,-1-1-1 0 0,0-1 1 0 0,0 1-1 0 0,0-1 1 0 0,0 0 0 0 0,0 0-1 0 0,0 0 1 0 0,-1 0-1 0 0,1-1 1 0 0,-1 0 0 0 0,0 0-1 0 0,0 0 1 0 0,0-1-1 0 0,-1 1 1 0 0,0-1 0 0 0,0 0-1 0 0,3-4-13 0 0,55-129-1358 0 0,-55 118 1218 0 0,-6 19 62 0 0,0 1-2 0 0,0 0 0 0 0,0 0 3 0 0,4 9 10 0 0,20 78 539 0 0,2-24-64 0 0,-8-36-240 0 0,-14-24-147 0 0,0 0 1 0 0,0-1-1 0 0,0 0 0 0 0,0 1 0 0 0,0-1 0 0 0,1-1 0 0 0,-1 1 0 0 0,1-1 0 0 0,-1 0 0 0 0,1 0 0 0 0,-1 0 1 0 0,1 0-1 0 0,0-1 0 0 0,-1 0 0 0 0,1 0 0 0 0,-1 0 0 0 0,1 0 0 0 0,0-1 0 0 0,-1 0 0 0 0,1 0 0 0 0,1-1-20 0 0,33-18-3029 0 0,-33 14 1548 0 0</inkml:trace>
  <inkml:trace contextRef="#ctx0" brushRef="#br0" timeOffset="1201.19">1766 277 10568 0 0,'-42'-34'3005'0'0,"39"33"-2753"0"0,0 0-1 0 0,-1 0 1 0 0,1 0-1 0 0,-1 1 1 0 0,1-1 0 0 0,-1 1-1 0 0,1 0 1 0 0,-1 0-1 0 0,1 0 1 0 0,-1 1 0 0 0,1-1-1 0 0,-1 1 1 0 0,1 0-1 0 0,-1 0 1 0 0,1 0 0 0 0,0 0-1 0 0,-1 0 1 0 0,1 1-1 0 0,0-1 1 0 0,0 1 0 0 0,0 0-1 0 0,0 0 1 0 0,1 0 0 0 0,-1 1-1 0 0,0-1 1 0 0,1 1-1 0 0,-1 0-251 0 0,-3 3 61 0 0,1-1 0 0 0,1 1 0 0 0,-1 0-1 0 0,1 0 1 0 0,0 0 0 0 0,1 0 0 0 0,-1 1-1 0 0,1-1 1 0 0,0 1 0 0 0,1 0 0 0 0,0 0-1 0 0,-2 7-60 0 0,4-10 31 0 0,0 0-1 0 0,-1-1 0 0 0,1 1 1 0 0,0 0-1 0 0,1-1 0 0 0,-1 1 1 0 0,1-1-1 0 0,-1 1 0 0 0,1 0 1 0 0,0-1-1 0 0,1 1 0 0 0,-1-1 0 0 0,0 0 1 0 0,1 1-1 0 0,0-1 0 0 0,0 0 1 0 0,0 0-1 0 0,0 0 0 0 0,0 0 1 0 0,1-1-1 0 0,-1 1 0 0 0,1 0 1 0 0,1 0-31 0 0,47 27 589 0 0,-33-26-492 0 0,0 0 0 0 0,1-1 0 0 0,-1-1 0 0 0,1-1 0 0 0,-1 0 0 0 0,1-1 0 0 0,1-1-97 0 0,97-18-15 0 0,-72-7-2382 0 0,-32 15 1131 0 0</inkml:trace>
  <inkml:trace contextRef="#ctx0" brushRef="#br0" timeOffset="1597.805">2000 153 13472 0 0,'-6'9'1032'0'0,"-1"66"-284"0"0,7-51-256 0 0,11 57 2007 0 0,-8-55-2012 0 0,1-1-1 0 0,1 1 0 0 0,1-1 0 0 0,2 0 0 0 0,0 0 0 0 0,1-1 0 0 0,4 4-486 0 0,1-5 225 0 0,-13-23-307 0 0,-1 0 0 0 0,1 0 0 0 0,0 0 0 0 0,-1 0 0 0 0,1 0 0 0 0,-1 0 0 0 0,1 0 0 0 0,-1 0 0 0 0,1-1 0 0 0,0 1 0 0 0,-1 0 0 0 0,1 0 0 0 0,-1 0 0 0 0,1-1 0 0 0,-1 1 0 0 0,1 0 0 0 0,-1-1-1 0 0,1 1 1 0 0,-1 0 0 0 0,0-1 0 0 0,1 1 0 0 0,-1-1 0 0 0,1 1 0 0 0,-1-1 0 0 0,0 1 0 0 0,1-1 0 0 0,-1 1 0 0 0,0-1 0 0 0,0 1 0 0 0,0-1 0 0 0,1 1 0 0 0,-1-1 0 0 0,0 1 0 0 0,0-1 0 0 0,0 0 0 0 0,0 1 0 0 0,0-1 0 0 0,0 1-1 0 0,0-1 83 0 0,2-12-4706 0 0,-1-3-1323 0 0</inkml:trace>
  <inkml:trace contextRef="#ctx0" brushRef="#br0" timeOffset="1865.937">2149 325 11376 0 0,'2'0'256'0'0,"34"-8"858"0"0,-25 16 472 0 0,2 4-612 0 0,-1 0 1 0 0,1 1 0 0 0,-2 0 0 0 0,0 1 0 0 0,-1 0 0 0 0,6 10-975 0 0,-4-5 497 0 0,36 27 632 0 0,6-12-889 0 0,-45-31-89 0 0,-2-1-1867 0 0,-3-1-2769 0 0,-3-1-2376 0 0</inkml:trace>
  <inkml:trace contextRef="#ctx0" brushRef="#br0" timeOffset="1866.937">2432 204 15176 0 0,'0'0'328'0'0,"0"-6"72"0"0,-2 1 16 0 0,2 5 15 0 0,0 0-343 0 0,0 0-88 0 0,0 0 0 0 0,0 0 0 0 0,0 0 0 0 0,0 0-88 0 0,5 5 24 0 0,1 4 0 0 0,1-1 64 0 0,-1 0 0 0 0,1 1 0 0 0,-1-4-6655 0 0</inkml:trace>
  <inkml:trace contextRef="#ctx0" brushRef="#br0" timeOffset="2308.971">2699 237 13536 0 0,'-7'0'658'0'0,"-2"0"-457"0"0,1 1-1 0 0,-1 0 0 0 0,1 0 1 0 0,-1 1-1 0 0,1 0 0 0 0,0 1 1 0 0,0 0-1 0 0,0 0 0 0 0,0 0 1 0 0,0 1-1 0 0,1 1 0 0 0,-1-1 1 0 0,1 1-1 0 0,1 0 0 0 0,-2 1-200 0 0,2-2 173 0 0,1 0 0 0 0,0 1 0 0 0,0-1 0 0 0,0 1 0 0 0,0 0 0 0 0,1 1 0 0 0,-1-1 0 0 0,1 1 0 0 0,1-1 0 0 0,-1 1-1 0 0,1 1 1 0 0,0-1 0 0 0,0 0 0 0 0,1 1 0 0 0,0-1 0 0 0,0 2-173 0 0,21 2 256 0 0,-5-12-188 0 0,-1-1-1 0 0,1 0 1 0 0,-1 0 0 0 0,0-2 0 0 0,0 1-1 0 0,-1-2 1 0 0,1 0 0 0 0,8-6-68 0 0,0 2 41 0 0,9-5-27 0 0,99-38 67 0 0,-122 52-98 0 0,0-1 0 0 0,0 1 0 0 0,0 0 0 0 0,0 1 0 0 0,-1-1 0 0 0,1 2 0 0 0,0-1 0 0 0,0 1 0 0 0,0 0-1 0 0,0 0 1 0 0,0 0 0 0 0,0 1 0 0 0,-1 0 0 0 0,1 1 0 0 0,-1 0 0 0 0,1 0 0 0 0,-1 0 0 0 0,4 3 17 0 0,-3-1-11 0 0,0 0 0 0 0,1 1 0 0 0,-2 0 1 0 0,1 0-1 0 0,-1 0 0 0 0,0 1 0 0 0,0 0 0 0 0,-1 0 1 0 0,0 0-1 0 0,0 1 0 0 0,-1 0 0 0 0,0 1 11 0 0,19 62 0 0 0,-20-35 178 0 0,6-42 708 0 0,20-45-134 0 0,-5 8-688 0 0,25-3-64 0 0,-40 39-15 0 0,0 0 0 0 0,0 1 0 0 0,1 0 0 0 0,0 0-1 0 0,0 1 1 0 0,0 0 0 0 0,1 1 0 0 0,0 0 0 0 0,0 1-1 0 0,7-1 16 0 0,-11 2-2 0 0,-1 1-1 0 0,0 0 1 0 0,1 0-1 0 0,-1 0 1 0 0,1 1 0 0 0,-1 0-1 0 0,1 1 1 0 0,-1-1-1 0 0,1 1 1 0 0,-1 1-1 0 0,1-1 1 0 0,-1 1-1 0 0,0 0 1 0 0,0 0-1 0 0,0 1 1 0 0,0 0-1 0 0,0 0 1 0 0,0 0 0 0 0,-1 1-1 0 0,0 0 1 0 0,0 0-1 0 0,0 0 1 0 0,0 1-1 0 0,0-1 1 0 0,-1 1-1 0 0,3 5 3 0 0,-2-5 0 0 0,-1 1 0 0 0,0-1 0 0 0,-1 1 0 0 0,1 0 0 0 0,-1 0 0 0 0,-1 0 0 0 0,1 0 0 0 0,-1 1 0 0 0,0-1 0 0 0,0 1 0 0 0,-1 0 0 0 0,7 19 18 0 0,-2-4-1340 0 0,-2 1-3479 0 0,-3 4-2077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06.76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70 687 12496 0 0,'-2'1'281'0'0,"-65"22"870"0"0,76-14 194 0 0,0-8-1172 0 0,-1 0 0 0 0,1-1 0 0 0,-1 0 0 0 0,0-1 0 0 0,1 0 0 0 0,-1 0 0 0 0,1-1 0 0 0,-1 0 0 0 0,0 0 0 0 0,0-1 0 0 0,2-1-173 0 0,8-2 223 0 0,0 2-95 0 0,-1-2-1 0 0,-1 0 1 0 0,1 0-1 0 0,-1-2 0 0 0,0 0 1 0 0,0-1-1 0 0,-1-1 1 0 0,-1 0-1 0 0,0-1 0 0 0,0 0 1 0 0,-1-1-1 0 0,0-1 0 0 0,10-14-127 0 0,-21 25 21 0 0,0-1 1 0 0,0 0-1 0 0,0 0 0 0 0,-1 0 0 0 0,0 0 0 0 0,1 0 0 0 0,-1 0 0 0 0,0 0 0 0 0,-1 0 0 0 0,1 0 0 0 0,0-1 0 0 0,-1 1 0 0 0,0 0 0 0 0,0 0 0 0 0,0-1 0 0 0,0 1 0 0 0,0 0 0 0 0,-1 0 0 0 0,1-1 0 0 0,-1 1 0 0 0,0 0 0 0 0,0 0 0 0 0,0 0 1 0 0,0 0-1 0 0,-1 0 0 0 0,1 0 0 0 0,-1 0 0 0 0,-1-1-21 0 0,0 1 22 0 0,-1 0-1 0 0,0 0 1 0 0,0 0 0 0 0,0 1 0 0 0,0-1 0 0 0,0 1-1 0 0,0 0 1 0 0,0 0 0 0 0,-1 1 0 0 0,1-1 0 0 0,-1 1-1 0 0,1 0 1 0 0,-1 0 0 0 0,1 1 0 0 0,-1-1 0 0 0,0 1-1 0 0,1 0 1 0 0,-1 0 0 0 0,0 1 0 0 0,1 0-1 0 0,-1-1 1 0 0,0 1 0 0 0,1 1 0 0 0,0-1 0 0 0,-1 1-1 0 0,0 0-21 0 0,-3 1 56 0 0,0 1-1 0 0,0 0 0 0 0,1 0 0 0 0,-1 1 0 0 0,1 0 0 0 0,0 0 0 0 0,0 1 0 0 0,1-1 0 0 0,0 2 0 0 0,0-1 0 0 0,0 1 0 0 0,1-1 0 0 0,0 2 0 0 0,0-1-55 0 0,-3 6 89 0 0,1-1 0 0 0,0 1-1 0 0,2 0 1 0 0,-1 1 0 0 0,1-1 0 0 0,1 1-1 0 0,1 0 1 0 0,0 0 0 0 0,0 0 0 0 0,2 0 0 0 0,0 1-1 0 0,0 3-88 0 0,20 58 208 0 0,-17-71-183 0 0,1 0 0 0 0,0 0 0 0 0,0 0 0 0 0,1 0 1 0 0,-1-1-1 0 0,1 0 0 0 0,0 1 0 0 0,0-2 0 0 0,0 1 0 0 0,1 0 0 0 0,0-1 0 0 0,-1 0 0 0 0,1 0 0 0 0,0 0 0 0 0,1 0 0 0 0,-1-1 0 0 0,0 0 0 0 0,1 0 0 0 0,-1-1 0 0 0,1 1 0 0 0,-1-1 0 0 0,1 0 0 0 0,3-1-25 0 0,8 0 56 0 0,0-1-1 0 0,-1-1 1 0 0,1 0 0 0 0,0-2-1 0 0,-1 0 1 0 0,0 0-1 0 0,0-2 1 0 0,0 0-1 0 0,0-1 1 0 0,2-2-56 0 0,47-38-2826 0 0,-49 30 1328 0 0</inkml:trace>
  <inkml:trace contextRef="#ctx0" brushRef="#br0" timeOffset="264.313">571 240 17407 0 0,'-1'0'33'0'0,"0"0"-1"0"0,1 0 0 0 0,-1 0 0 0 0,0 0 0 0 0,0 0 0 0 0,1 0 0 0 0,-1 0 0 0 0,0 0 1 0 0,0 1-1 0 0,1-1 0 0 0,-1 0 0 0 0,0 0 0 0 0,0 1 0 0 0,1-1 0 0 0,-1 0 0 0 0,0 1 0 0 0,1-1 1 0 0,-1 1-1 0 0,1-1 0 0 0,-1 1 0 0 0,0-1 0 0 0,1 1 0 0 0,-1-1 0 0 0,1 1 0 0 0,0 0 0 0 0,-1-1 1 0 0,1 1-1 0 0,-1 0 0 0 0,1-1 0 0 0,0 1 0 0 0,-1 0 0 0 0,1 0 0 0 0,0-1 0 0 0,0 1 1 0 0,0 0-1 0 0,0 0 0 0 0,0-1 0 0 0,0 1 0 0 0,0 0 0 0 0,0 0 0 0 0,0-1 0 0 0,0 1 0 0 0,0 0-32 0 0,1 40 97 0 0,0-37 25 0 0,37 182 1704 0 0,-28-145-1451 0 0,46 138 336 0 0,-35-126-2293 0 0,-20-52-3393 0 0,-1-1-1627 0 0</inkml:trace>
  <inkml:trace contextRef="#ctx0" brushRef="#br0" timeOffset="4652.727">926 517 12728 0 0,'0'0'289'0'0,"0"0"40"0"0,-6 5 2421 0 0,3 0-2514 0 0,1 0 0 0 0,0 1 0 0 0,0-1 0 0 0,0 1 0 0 0,1 0 1 0 0,0-1-1 0 0,0 1 0 0 0,0 0 0 0 0,1 0 0 0 0,0-1 0 0 0,0 1 1 0 0,0 0-1 0 0,1 0 0 0 0,0 0 0 0 0,0-1 0 0 0,0 1 0 0 0,1-1 1 0 0,0 1-1 0 0,0-1 0 0 0,0 1 0 0 0,1-1 0 0 0,0 0 0 0 0,1 1-236 0 0,25 55-934 0 0,-24-58-225 0 0,-4-3-52 0 0</inkml:trace>
  <inkml:trace contextRef="#ctx0" brushRef="#br0" timeOffset="5352.185">969 404 13304 0 0,'0'0'298'0'0,"0"0"46"0"0,0 0 23 0 0,0 0-43 0 0,1 1-213 0 0,58 55-114 0 0,3 56-1734 0 0,-26-60-327 0 0,-12-14 2098 0 0,-23-37 422 0 0,-1-1 22 0 0,0 0 7 0 0,0 0 22 0 0,0 0 6 0 0,0 0 6 0 0,0 0 11 0 0,0 0 46 0 0,0 0 22 0 0,-10-4 2507 0 0,10-10-2658 0 0,0 5-324 0 0,-1 0-1 0 0,2-1 1 0 0,-1 1 0 0 0,1 0-1 0 0,1 0 1 0 0,0 0-1 0 0,0 0 1 0 0,0 0-1 0 0,3-4-122 0 0,-3 8 13 0 0,0 0 1 0 0,1 0-1 0 0,-1 0 0 0 0,1 0 0 0 0,0 0 0 0 0,1 1 0 0 0,-1-1 0 0 0,1 1 0 0 0,-1 0 0 0 0,1 0 0 0 0,1 1 0 0 0,-1-1 1 0 0,0 1-1 0 0,1 0 0 0 0,0 0 0 0 0,0 0 0 0 0,0 1 0 0 0,0-1 0 0 0,0 1 0 0 0,0 0 0 0 0,0 1 0 0 0,3-1-13 0 0,-4 4 0 0 0,-1-1 0 0 0,1 1 0 0 0,-1 0 0 0 0,1 1 0 0 0,-1-1 0 0 0,0 0 0 0 0,0 1 0 0 0,0 0 0 0 0,-1 0 0 0 0,1 0 0 0 0,-1 0 0 0 0,1 0 0 0 0,-1 0 0 0 0,0 1 0 0 0,0-1 0 0 0,-1 1 0 0 0,1-1 0 0 0,-1 1 0 0 0,0 0 0 0 0,1 0 0 0 0,-2-1 0 0 0,1 1 0 0 0,0 2 0 0 0,5 13-17 0 0,16 89 322 0 0,-16-50 151 0 0,-6-57-354 0 0,0-1 51 0 0,13-4 302 0 0,40-84-1078 0 0,-20 24 422 0 0,1 17 177 0 0,-24 44-30 0 0,6 9 153 0 0,-12 0 21 0 0,0 1 0 0 0,-1 0 1 0 0,0 0-1 0 0,0 1 0 0 0,-1-1 0 0 0,0 0 0 0 0,0 1 0 0 0,0 0 1 0 0,-1-1-1 0 0,-1 1 0 0 0,1 0 0 0 0,-1 0-120 0 0,11 59 881 0 0,11-25-343 0 0,-14-31-332 0 0,-7-10-263 0 0,1 0 1 0 0,-1-1 0 0 0,0 1 0 0 0,1 0 0 0 0,-1-1 0 0 0,1 1 0 0 0,0-1 0 0 0,-1 0-1 0 0,1 0 1 0 0,-1 1 0 0 0,1-1 0 0 0,-1 0 0 0 0,1 0 0 0 0,0 0 0 0 0,-1-1 0 0 0,1 1-1 0 0,-1 0 1 0 0,1-1 0 0 0,-1 1 0 0 0,1-1 0 0 0,-1 1 0 0 0,1-1 0 0 0,-1 0 0 0 0,1 1-1 0 0,-1-1 57 0 0,19-18-5018 0 0,-17 11-1685 0 0</inkml:trace>
  <inkml:trace contextRef="#ctx0" brushRef="#br0" timeOffset="5673.001">1676 517 16272 0 0,'0'0'365'0'0,"0"0"56"0"0,0 0 26 0 0,0 0-53 0 0,1 1-254 0 0,68 128 5864 0 0,-42-95-5336 0 0,-25-34-744 0 0,4 0-2646 0 0,-3-3 1256 0 0</inkml:trace>
  <inkml:trace contextRef="#ctx0" brushRef="#br0" timeOffset="5971.389">1787 368 14600 0 0,'10'-9'1100'0'0,"-7"8"-1082"0"0,0 0 0 0 0,0 0 0 0 0,0 0 0 0 0,0 0 0 0 0,0 1 1 0 0,0-1-1 0 0,0 1 0 0 0,0 0 0 0 0,0 0 0 0 0,0 0 0 0 0,0 1 1 0 0,0-1-1 0 0,0 0 0 0 0,0 1 0 0 0,0 0 0 0 0,0 0 0 0 0,-1 0 1 0 0,1 0-1 0 0,0 0 0 0 0,0 1 0 0 0,-1-1 0 0 0,1 1 0 0 0,-1 0 1 0 0,1 0-1 0 0,-1 0 0 0 0,0 0 0 0 0,0 0 0 0 0,0 0 0 0 0,0 0 1 0 0,0 1-1 0 0,0-1 0 0 0,0 2-18 0 0,34 63 1352 0 0,-18-13-266 0 0,-14 62 570 0 0,-14-43-580 0 0,42-142-685 0 0,53-73-910 0 0,-77 136 507 0 0,1 5 24 0 0,-6 3 38 0 0,0 1-1 0 0,0-1 0 0 0,0 1 0 0 0,0-1 1 0 0,-1 1-1 0 0,1 0 0 0 0,-1 0 0 0 0,0 1 1 0 0,0-1-1 0 0,0 0 0 0 0,0 1 0 0 0,0-1 1 0 0,-1 1-1 0 0,1-1 0 0 0,-1 1 0 0 0,0 2-49 0 0,1 2 22 0 0,-1-1 0 0 0,1 0 0 0 0,0 1-1 0 0,1-1 1 0 0,0 0 0 0 0,0 0 0 0 0,1 0 0 0 0,-1-1-1 0 0,1 1 1 0 0,1-1 0 0 0,-1 0 0 0 0,1 0-1 0 0,0 0 1 0 0,1-1 0 0 0,-1 0 0 0 0,1 0 0 0 0,0 0-1 0 0,6 3-21 0 0,-8-6-77 0 0,0-1-1 0 0,1 1 0 0 0,-1-1 1 0 0,0 0-1 0 0,1-1 0 0 0,0 1 1 0 0,-1-1-1 0 0,1 1 0 0 0,-1-2 1 0 0,1 1-1 0 0,-1 0 1 0 0,1-1-1 0 0,-1 0 0 0 0,1 0 1 0 0,-1 0-1 0 0,1 0 78 0 0,45-19-5913 0 0,-31 12 5 0 0</inkml:trace>
  <inkml:trace contextRef="#ctx0" brushRef="#br0" timeOffset="6772.132">2491 413 15408 0 0,'0'0'348'0'0,"-8"-11"845"0"0,3 10-1047 0 0,1 0 1 0 0,-1 0 0 0 0,1 0-1 0 0,-1 1 1 0 0,1 0-1 0 0,-1 0 1 0 0,0 0 0 0 0,1 0-1 0 0,-1 1 1 0 0,1 0 0 0 0,-1-1-1 0 0,1 2 1 0 0,-1-1-1 0 0,1 1 1 0 0,0-1 0 0 0,-1 1-1 0 0,1 0 1 0 0,0 1-1 0 0,0-1 1 0 0,1 1 0 0 0,-1-1-1 0 0,0 1 1 0 0,1 0-1 0 0,0 1 1 0 0,-2 1-147 0 0,-3 1 91 0 0,1 1 0 0 0,1-1-1 0 0,-1 1 1 0 0,1 1 0 0 0,0-1 0 0 0,1 1-1 0 0,0 0 1 0 0,0 0 0 0 0,0 1 0 0 0,1-1-1 0 0,1 1 1 0 0,0 0 0 0 0,0 0 0 0 0,0 1-1 0 0,1-1 1 0 0,0 5-91 0 0,2-13 16 0 0,0 1 0 0 0,1 0 0 0 0,-1 0 0 0 0,1 0 0 0 0,-1-1 0 0 0,1 1 0 0 0,0 0 0 0 0,-1 0-1 0 0,1-1 1 0 0,0 1 0 0 0,0-1 0 0 0,0 1 0 0 0,0-1 0 0 0,0 1 0 0 0,1-1 0 0 0,-1 0 0 0 0,0 1 0 0 0,1-1 0 0 0,-1 0 0 0 0,1 0 0 0 0,-1 0 0 0 0,1 0 0 0 0,0 0 0 0 0,-1 0 0 0 0,1-1-1 0 0,0 1 1 0 0,0 0 0 0 0,-1-1 0 0 0,1 0 0 0 0,0 1 0 0 0,0-1 0 0 0,0 0 0 0 0,0 0 0 0 0,-1 0 0 0 0,1 0 0 0 0,0 0 0 0 0,0 0 0 0 0,0-1 0 0 0,0 1 0 0 0,-1-1 0 0 0,1 1 0 0 0,0-1-1 0 0,0 1 1 0 0,-1-1 0 0 0,1 0-16 0 0,8-2 20 0 0,-1 0-1 0 0,0 0 0 0 0,0-1 1 0 0,-1 0-1 0 0,1 0 0 0 0,-1-1 1 0 0,0 0-1 0 0,0 0 0 0 0,0-1 1 0 0,-1 0-1 0 0,0-1 0 0 0,5-4-19 0 0,-6 5-2 0 0,-3 2-3 0 0,0 0-1 0 0,1 1 1 0 0,0 0-1 0 0,0 0 0 0 0,0 0 1 0 0,0 0-1 0 0,0 0 1 0 0,1 1-1 0 0,-1 0 0 0 0,1 0 1 0 0,-1 0-1 0 0,1 0 1 0 0,3 0 5 0 0,-5 2-8 0 0,-1 1 0 0 0,0-1 1 0 0,0 0-1 0 0,0 1 0 0 0,0 0 1 0 0,0 0-1 0 0,0-1 0 0 0,0 1 1 0 0,0 0-1 0 0,-1 0 0 0 0,1 1 1 0 0,0-1-1 0 0,0 0 0 0 0,-1 1 1 0 0,1-1-1 0 0,-1 1 0 0 0,1-1 1 0 0,-1 1-1 0 0,0 0 0 0 0,0 0 1 0 0,0-1-1 0 0,1 1 0 0 0,-2 0 1 0 0,1 0-1 0 0,0 0 0 0 0,0 0 1 0 0,-1 0-1 0 0,1 0 0 0 0,-1 0 1 0 0,1 2 7 0 0,1 2-28 0 0,43 120 327 0 0,-44-124-276 0 0,0 0 1 0 0,0-1-1 0 0,0 1 0 0 0,0-1 1 0 0,1 1-1 0 0,-1-1 0 0 0,1 1 1 0 0,-1-1-1 0 0,1 0 0 0 0,0 0 1 0 0,-1 0-1 0 0,1 0 0 0 0,0 0 0 0 0,0 0 1 0 0,-1 0-1 0 0,1-1 0 0 0,0 1 1 0 0,0-1-1 0 0,0 1 0 0 0,0-1 1 0 0,0 0-1 0 0,0 1 0 0 0,0-1 1 0 0,0 0-1 0 0,0-1 0 0 0,0 1 1 0 0,0 0-1 0 0,0 0 0 0 0,0-1 1 0 0,0 1-1 0 0,0-1 0 0 0,0 0 1 0 0,0 0-1 0 0,-1 1 0 0 0,1-1 1 0 0,0 0-1 0 0,0 0 0 0 0,-1-1 1 0 0,2 0-24 0 0,56-60 875 0 0,-41 33-1048 0 0,-1-1-1 0 0,-2 0 0 0 0,-1-2 0 0 0,-2 1 1 0 0,-1-2-1 0 0,-1 1 0 0 0,5-34 174 0 0,25-150-592 0 0,-31 117 795 0 0,-11 72 260 0 0,2 26-281 0 0,0 1 2 0 0,0 0-20 0 0,-2 1-156 0 0,1-1 0 0 0,-1 1-1 0 0,0 0 1 0 0,1 0 0 0 0,0 1-1 0 0,-1-1 1 0 0,1 0 0 0 0,0 0-1 0 0,-1 1 1 0 0,1-1 0 0 0,0 0-1 0 0,0 1 1 0 0,0 0 0 0 0,0-1-1 0 0,0 1 1 0 0,1-1 0 0 0,-1 1-1 0 0,0 0 1 0 0,1 0 0 0 0,-1-1-1 0 0,1 2-7 0 0,-1 0 3 0 0,-37 118 61 0 0,28-69-62 0 0,2 0-1 0 0,2 1 1 0 0,3 0 0 0 0,2 1-1 0 0,4 29-1 0 0,-1-55 24 0 0,16 73 294 0 0,-17-97-305 0 0,1 0 0 0 0,0 0 0 0 0,0 0-1 0 0,0 0 1 0 0,1 0 0 0 0,0-1 0 0 0,-1 1-1 0 0,1-1 1 0 0,0 1 0 0 0,1-1-1 0 0,-1 0 1 0 0,0 0 0 0 0,1-1 0 0 0,0 1-1 0 0,0-1 1 0 0,0 0 0 0 0,0 0-1 0 0,0 0 1 0 0,0 0 0 0 0,0-1 0 0 0,2 1-13 0 0,2 0 22 0 0,0-1 0 0 0,0-1 1 0 0,0 1-1 0 0,0-1 0 0 0,0 0 1 0 0,0-1-1 0 0,0 0 0 0 0,0-1 1 0 0,0 1-1 0 0,-1-1 0 0 0,1-1 1 0 0,0 1-1 0 0,-1-1 1 0 0,0-1-1 0 0,0 1 0 0 0,0-1 1 0 0,0-1-1 0 0,0 1 0 0 0,-1-1 1 0 0,0 0-1 0 0,0-1 0 0 0,0 1 1 0 0,-1-1-1 0 0,0 0 0 0 0,0-1 1 0 0,0 1-1 0 0,-1-1 1 0 0,0 0-1 0 0,0 0 0 0 0,2-7-22 0 0,10-34 0 0 0,-7-6-12 0 0,-19 50-128 0 0,7 6 127 0 0,0 0 0 0 0,0 1 0 0 0,0-1 0 0 0,0 1 0 0 0,1 0 0 0 0,-1-1 0 0 0,1 1 1 0 0,0 0-1 0 0,0 0 0 0 0,0 1 0 0 0,0-1 0 0 0,1 0 0 0 0,-1 1 0 0 0,1-1 0 0 0,0 1 0 0 0,0-1 0 0 0,0 1 0 0 0,0 0 0 0 0,0 1 13 0 0,-1 4-10 0 0,-2 1 10 0 0,-8 70 0 0 0,13-74 2 0 0,-1-4 4 0 0,0 1 0 0 0,0-1-1 0 0,0 1 1 0 0,0-1 0 0 0,1 1 0 0 0,-1-1-1 0 0,1 1 1 0 0,0-1 0 0 0,-1 0 0 0 0,1 1 0 0 0,0-1-1 0 0,1 0 1 0 0,-1 0 0 0 0,0 1 0 0 0,0-1-1 0 0,1 0 1 0 0,0 0 0 0 0,-1-1 0 0 0,1 1 0 0 0,0 0-1 0 0,0 0 1 0 0,0-1 0 0 0,0 1 0 0 0,0-1-1 0 0,0 0 1 0 0,1 1-6 0 0,6 1 38 0 0,-1-1-1 0 0,0 0 1 0 0,0-1 0 0 0,1 0-1 0 0,-1 0 1 0 0,1-1-1 0 0,-1 0 1 0 0,1 0-1 0 0,-1-1 1 0 0,1 0 0 0 0,-1-1-1 0 0,1 1 1 0 0,-1-2-1 0 0,0 1 1 0 0,3-2-38 0 0,41-23-7545 0 0,-39 19-377 0 0</inkml:trace>
  <inkml:trace contextRef="#ctx0" brushRef="#br0" timeOffset="7105.715">2540 306 19559 0 0,'0'0'572'0'0,"0"0"-9"0"0,4-12-338 0 0,3 8-109 0 0,0 0-1 0 0,1 0 0 0 0,0 0 1 0 0,-1 1-1 0 0,1 0 1 0 0,0 1-1 0 0,0 0 0 0 0,1 0 1 0 0,-1 1-1 0 0,4-1-115 0 0,5-1 65 0 0,202-24 212 0 0,-124 20-5713 0 0,-87 7 4649 0 0,57-5-6165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18.12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1 153 9848 0 0,'25'-89'1826'0'0,"-22"49"2932"0"0,-3 39-4264 0 0,0 1-13 0 0,0 0-17 0 0,0 0-69 0 0,0 0-38 0 0,0 0-5 0 0,0 0-17 0 0,0 0-74 0 0,0 0-34 0 0,0 0-10 0 0,7 50 335 0 0,6 59 720 0 0,-11-77-933 0 0,1-1 0 0 0,1 1 0 0 0,2-1 0 0 0,4 13-339 0 0,-8-38 56 0 0,0 1 0 0 0,1-1-1 0 0,-1 0 1 0 0,1 0-1 0 0,0-1 1 0 0,1 1 0 0 0,-1-1-1 0 0,1 0 1 0 0,1 1 0 0 0,-1-2-1 0 0,2 2-55 0 0,-3-5 23 0 0,0-1 0 0 0,0 1 0 0 0,0-1 0 0 0,0 0 0 0 0,0 0 0 0 0,0 0 0 0 0,0 0-1 0 0,0-1 1 0 0,0 1 0 0 0,1-1 0 0 0,-1 0 0 0 0,-1 0 0 0 0,1 0 0 0 0,0 0 0 0 0,0-1 0 0 0,0 1 0 0 0,0-1-1 0 0,-1 1 1 0 0,1-1 0 0 0,-1 0 0 0 0,1 0 0 0 0,-1 0 0 0 0,0 0 0 0 0,0-1 0 0 0,0 1 0 0 0,0-1-1 0 0,0 1 1 0 0,-1-1 0 0 0,1 0-23 0 0,61-113 235 0 0,-33 26-166 0 0,-11 11 187 0 0,-4 133 0 0 0,24 93 547 0 0,-8-97-696 0 0,3-41-44 0 0,-26-10-52 0 0,-3 1-79 0 0,1-1 1 0 0,-1 0-1 0 0,0 0 0 0 0,0 0 0 0 0,1-1 0 0 0,-1 0 0 0 0,0 0 0 0 0,0 0 1 0 0,-1-1-1 0 0,1 0 0 0 0,0 0 0 0 0,-1 0 0 0 0,3-2 68 0 0,14-12-2796 0 0,-3-1-3353 0 0,-3 4-951 0 0</inkml:trace>
  <inkml:trace contextRef="#ctx0" brushRef="#br0" timeOffset="463.24">753 1 16927 0 0,'-5'-1'166'0'0,"0"1"0"0"0,0 0 0 0 0,0 1-1 0 0,0-1 1 0 0,0 1 0 0 0,0 0 0 0 0,0 0-1 0 0,0 1 1 0 0,1-1 0 0 0,-1 1 0 0 0,1 0-1 0 0,-1 0 1 0 0,-2 2-166 0 0,-50 35 2589 0 0,25 1-1261 0 0,31-37-1302 0 0,0 0 0 0 0,1 0 0 0 0,-1 1 0 0 0,1-1 0 0 0,-1 0 0 0 0,1 1 0 0 0,0-1 0 0 0,0 0 0 0 0,1 1 0 0 0,-1-1 0 0 0,1 0 0 0 0,-1 1 0 0 0,1-1-1 0 0,0 0 1 0 0,0 0 0 0 0,1 0 0 0 0,-1 0 0 0 0,1 0 0 0 0,-1 0 0 0 0,1 0 0 0 0,0 0 0 0 0,0-1 0 0 0,0 1 0 0 0,1-1 0 0 0,-1 1 0 0 0,0-1 0 0 0,1 0 0 0 0,0 0 0 0 0,-1 0-1 0 0,1 0 1 0 0,0-1 0 0 0,0 1 0 0 0,3 0-26 0 0,129 73 120 0 0,-100-51-33 0 0,-34-24 25 0 0,-2 3-67 0 0,0 0 1 0 0,-1 0-1 0 0,1-1 0 0 0,-1 1 1 0 0,0-1-1 0 0,1 1 0 0 0,-1-1 1 0 0,0 0-1 0 0,0 1 0 0 0,-1-1 1 0 0,1 0-1 0 0,0-1 0 0 0,-1 1 1 0 0,1 0-1 0 0,-1-1 0 0 0,0 1 1 0 0,1-1-1 0 0,-1 0 0 0 0,0 0 1 0 0,0 0-1 0 0,0 0 0 0 0,0 0 1 0 0,0-1-1 0 0,0 1 0 0 0,0-1 1 0 0,-1 0-46 0 0,-8 4 86 0 0,-118 19-719 0 0,104-26-1041 0 0,17 0-6213 0 0,6 0 1298 0 0</inkml:trace>
  <inkml:trace contextRef="#ctx0" brushRef="#br0" timeOffset="1189.702">944 116 13328 0 0,'0'0'298'0'0,"0"0"46"0"0,0 0 24 0 0,0 0-38 0 0,0 0-149 0 0,0 0 190 0 0,0 0 107 0 0,0 0 24 0 0,-1 1 9 0 0,1 1-409 0 0,0 0-1 0 0,0 0 1 0 0,1 0-1 0 0,-1 0 1 0 0,1-1-1 0 0,-1 1 0 0 0,1 0 1 0 0,-1 0-1 0 0,1 0 1 0 0,0-1-1 0 0,0 1 1 0 0,0 0-1 0 0,0-1 0 0 0,0 1 1 0 0,0-1-1 0 0,0 1 1 0 0,0-1-1 0 0,1 0 0 0 0,-1 1 1 0 0,1-1-1 0 0,-1 0 1 0 0,1 0-1 0 0,-1 0 1 0 0,1 0-1 0 0,0 0 0 0 0,-1 0 1 0 0,1-1-1 0 0,0 1 1 0 0,0 0-1 0 0,0-1 0 0 0,0 1 1 0 0,-1-1-1 0 0,1 0 1 0 0,0 0-1 0 0,0 0 1 0 0,0 0-1 0 0,0 0 0 0 0,0 0 1 0 0,0 0-1 0 0,0-1 1 0 0,-1 1-1 0 0,1-1 1 0 0,0 1-1 0 0,0-1 0 0 0,0 0-101 0 0,16-1 112 0 0,0 0 1 0 0,0-2-1 0 0,0 0 0 0 0,0-2 0 0 0,-1 0 0 0 0,0 0 0 0 0,0-2 0 0 0,-1 0 0 0 0,0-1 0 0 0,0 0 1 0 0,-1-1-1 0 0,4-5-112 0 0,1-10 94 0 0,-20 24-86 0 0,1 0 0 0 0,-1 0 0 0 0,0 0 0 0 0,0 0 1 0 0,0 0-1 0 0,1 0 0 0 0,-1 0 0 0 0,0 0 0 0 0,0 0 0 0 0,0 0 0 0 0,0 1 0 0 0,0-1 0 0 0,-1 0 0 0 0,1 0 0 0 0,0 0 0 0 0,0 0 0 0 0,-1 0 0 0 0,1 0 0 0 0,0 0 0 0 0,-1 0 0 0 0,1 0 0 0 0,-1 1 0 0 0,1-1 0 0 0,-1 0 0 0 0,0 0 0 0 0,1 1 0 0 0,-1-1 0 0 0,0 0 0 0 0,1 1 1 0 0,-1-1-1 0 0,0 0 0 0 0,-1 0-8 0 0,-5 0 16 0 0,-1-1 0 0 0,0 1 0 0 0,1 0 0 0 0,-1 1 0 0 0,0 0 0 0 0,0 0 0 0 0,0 1 0 0 0,1 0 0 0 0,-1 0 1 0 0,0 1-1 0 0,1 0 0 0 0,-1 0 0 0 0,1 1 0 0 0,-1 0 0 0 0,1 0 0 0 0,0 0 0 0 0,1 1 0 0 0,-7 4-16 0 0,7-4 25 0 0,-77 60 471 0 0,19 24 230 0 0,62-85-691 0 0,0 0 1 0 0,1 0-1 0 0,-1 0 1 0 0,1 0-1 0 0,0 1 1 0 0,0-1 0 0 0,0 0-1 0 0,0 1 1 0 0,1-1-1 0 0,-1 0 1 0 0,1 1 0 0 0,0-1-1 0 0,0 1 1 0 0,0-1-1 0 0,0 1 1 0 0,1-1-1 0 0,0 0 1 0 0,-1 1 0 0 0,1-1-1 0 0,0 0 1 0 0,0 0-1 0 0,1 1 1 0 0,-1-1-1 0 0,1 0 1 0 0,0 0 0 0 0,0 0-1 0 0,0-1 1 0 0,0 1-1 0 0,0 0 1 0 0,0-1-1 0 0,1 1 1 0 0,-1-1 0 0 0,1 0-1 0 0,0 0 1 0 0,-1 0-1 0 0,1 0 1 0 0,0 0 0 0 0,0-1-1 0 0,0 1 1 0 0,1-1-1 0 0,-1 0-35 0 0,18 3 179 0 0,-1-1 0 0 0,1-1 0 0 0,-1-1 0 0 0,1-1 0 0 0,14-2-179 0 0,49 2 52 0 0,-72 1-102 0 0,69 5-4392 0 0,-59-3-3780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5:25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39 13648 0 0,'-6'-38'1506'0'0,"6"38"-1415"0"0,0 0 165 0 0,0 0 61 0 0,0 0 17 0 0,0 0 7 0 0,0 0 23 0 0,0 0 10 0 0,3 17 705 0 0,3 29-542 0 0,-2 0 0 0 0,-3 0 0 0 0,-1 1 0 0 0,-4 18-537 0 0,20 63 459 0 0,-8-113-134 0 0,0 0-949 0 0,-6-6-3521 0 0,-2-9-1984 0 0</inkml:trace>
  <inkml:trace contextRef="#ctx0" brushRef="#br0" timeOffset="197.157">125 418 12784 0 0,'0'0'289'0'0,"0"0"40"0"0,0 0 22 0 0,0 0-40 0 0,0 0-161 0 0,0 0 82 0 0,0 0 59 0 0,3 9 818 0 0,4-5-812 0 0,0-1-1 0 0,0 0 1 0 0,0-1-1 0 0,0 1 1 0 0,1-1-1 0 0,-1-1 1 0 0,0 0-1 0 0,1 0 1 0 0,-1 0 0 0 0,1-1-1 0 0,0 0 1 0 0,-1 0-1 0 0,1-1 1 0 0,-1 0-1 0 0,3-1-296 0 0,13 1 341 0 0,243-10 591 0 0,-222 12-746 0 0,-32 0-4753 0 0,-20-3 2941 0 0</inkml:trace>
  <inkml:trace contextRef="#ctx0" brushRef="#br0" timeOffset="572.758">0 65 11488 0 0,'0'0'264'0'0,"0"0"34"0"0,0 0 20 0 0,0 0-41 0 0,0 0-144 0 0,0 0 70 0 0,0 0 48 0 0,0 0 6 0 0,0 0 26 0 0,0 0 86 0 0,0 0 42 0 0,0 0 5 0 0,0 0 21 0 0,7 1 663 0 0,63 4 2200 0 0,108-30-920 0 0,-49 2-1963 0 0,-92 19-378 0 0,0 2 1 0 0,-1 1-1 0 0,1 2 1 0 0,2 2-40 0 0,39 14-6666 0 0,-62-11-252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22.7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369 668 14832 0 0,'-12'-6'342'0'0,"0"1"0"0"0,-1 1 0 0 0,1 0 0 0 0,-1 1-1 0 0,0 0 1 0 0,0 1 0 0 0,0 0 0 0 0,-1 2 0 0 0,1-1 0 0 0,0 1 0 0 0,-1 1 0 0 0,1 0 0 0 0,0 1 0 0 0,0 1 0 0 0,0 0 0 0 0,-6 3-342 0 0,8-1 257 0 0,1 1 0 0 0,0 0-1 0 0,0 1 1 0 0,0 0-1 0 0,1 0 1 0 0,0 1 0 0 0,1 1-1 0 0,0-1 1 0 0,0 1-1 0 0,0 1 1 0 0,2-1 0 0 0,-1 1-1 0 0,-4 10-256 0 0,9-18 30 0 0,0 0-1 0 0,0 1 1 0 0,1-1-1 0 0,-1 0 1 0 0,1 0-1 0 0,0 1 1 0 0,0-1-1 0 0,0 1 1 0 0,0-1-1 0 0,0 1 0 0 0,0-1 1 0 0,1 1-1 0 0,-1 0 1 0 0,1-1-1 0 0,0 1 1 0 0,0-1-1 0 0,0 1 1 0 0,0 0-1 0 0,0-1 1 0 0,1 1-1 0 0,-1 0 1 0 0,1-1-1 0 0,-1 1 1 0 0,1-1-1 0 0,0 1 1 0 0,0-1-1 0 0,0 1 1 0 0,1-1-1 0 0,-1 0 0 0 0,0 1 1 0 0,1-1-1 0 0,0 0 1 0 0,-1 0-1 0 0,1 0 1 0 0,0 0-1 0 0,0 0 1 0 0,0-1-1 0 0,2 2-29 0 0,3-2 19 0 0,0-1 0 0 0,0 1-1 0 0,1-2 1 0 0,-1 1 0 0 0,0-1-1 0 0,0 0 1 0 0,0 0 0 0 0,0-1-1 0 0,0 0 1 0 0,-1 0 0 0 0,1-1-1 0 0,0 0 1 0 0,-1 0 0 0 0,0 0-1 0 0,2-2-18 0 0,10-4-4 0 0,-5 2 22 0 0,0-1 0 0 0,-1-1-1 0 0,0 0 1 0 0,0-1 0 0 0,-1 0 0 0 0,0 0-1 0 0,1-3-17 0 0,1-4-82 0 0,-1 0-1 0 0,0-1 1 0 0,-1 0-1 0 0,-1-1 0 0 0,-1 0 1 0 0,-1 0-1 0 0,-1-1 1 0 0,0 0-1 0 0,-1-1 1 0 0,-1 1-1 0 0,-1-1 1 0 0,-1-7 82 0 0,-2 23 3 0 0,0-1 1 0 0,0 1-1 0 0,-1-1 1 0 0,0 1-1 0 0,0-1 1 0 0,-1 1-1 0 0,0-1 1 0 0,1 1-1 0 0,-2-1 1 0 0,1 1-1 0 0,-1-1 1 0 0,0 1 0 0 0,0 0-1 0 0,0 0 1 0 0,-1 0-1 0 0,1 0 1 0 0,-1 1-1 0 0,0-1 1 0 0,-1 1-1 0 0,-2-4-3 0 0,4 7 10 0 0,1 1 0 0 0,0-1 0 0 0,0 1 0 0 0,0-1 1 0 0,-1 1-1 0 0,1-1 0 0 0,0 1 0 0 0,0 0 0 0 0,-1 0 0 0 0,1 0 0 0 0,0 0 0 0 0,-1 0 0 0 0,1 0 0 0 0,0 0 0 0 0,-1 0 0 0 0,1 0 0 0 0,0 0 0 0 0,-1 1 0 0 0,1-1 0 0 0,0 1 0 0 0,0-1 1 0 0,0 1-1 0 0,-1-1 0 0 0,1 1 0 0 0,0 0 0 0 0,0-1 0 0 0,0 1 0 0 0,0 0 0 0 0,0 0 0 0 0,0 0 0 0 0,0 0 0 0 0,0 0 0 0 0,0 0 0 0 0,1 0 0 0 0,-1 1-10 0 0,-25 43 304 0 0,25-44-304 0 0,-4 13 43 0 0,1 0 0 0 0,0 1 0 0 0,1-1 0 0 0,1 1-1 0 0,0 0 1 0 0,1 0 0 0 0,1 0 0 0 0,0 6-43 0 0,1-5 78 0 0,1 1 1 0 0,1-1-1 0 0,0 1 0 0 0,1-1 1 0 0,0 0-1 0 0,2-1 0 0 0,0 1 1 0 0,4 7-79 0 0,-8-18 10 0 0,0 0 0 0 0,1 0 0 0 0,0 0 0 0 0,0-1 0 0 0,0 1 0 0 0,1-1 0 0 0,0 1 0 0 0,-1-1 0 0 0,1 0 0 0 0,1-1 0 0 0,-1 1 0 0 0,1-1 0 0 0,-1 1 0 0 0,1-1 0 0 0,0-1 0 0 0,0 1 0 0 0,0-1 0 0 0,0 0 0 0 0,1 0 0 0 0,-1 0 0 0 0,0-1 0 0 0,1 0 0 0 0,0 0 1 0 0,-1 0-1 0 0,1-1 0 0 0,-1 0 0 0 0,1 0 0 0 0,0 0 0 0 0,-1-1 0 0 0,1 1 0 0 0,-1-1 0 0 0,4-2-10 0 0,-3 1-174 0 0,1 0 0 0 0,-1 0 0 0 0,0-1 0 0 0,0 0 0 0 0,0-1 0 0 0,-1 1 0 0 0,1-1 0 0 0,-1 0 0 0 0,0 0 0 0 0,0-1 0 0 0,0 1 0 0 0,-1-1 0 0 0,1 0 0 0 0,1-4 174 0 0,1 0-442 0 0,-1 0 0 0 0,0 0 0 0 0,0 0 1 0 0,-1-1-1 0 0,-1 1 0 0 0,1-1 0 0 0,-1 0 0 0 0,0-3 442 0 0,-4 9-141 0 0,0 3 230 0 0,0 1 42 0 0,0 0 26 0 0,0 0 151 0 0,0 0 68 0 0,0 0 10 0 0,1 18 676 0 0,27 41 794 0 0,-23-52-1791 0 0,1-1 1 0 0,1 1-1 0 0,-1-2 0 0 0,1 1 0 0 0,0-1 1 0 0,0 0-1 0 0,0 0 0 0 0,1-1 0 0 0,0 0 1 0 0,0 0-1 0 0,0-1 0 0 0,0 0 0 0 0,1 0-65 0 0,28 2-2438 0 0,-4-16-3458 0 0,-29 4-1401 0 0</inkml:trace>
  <inkml:trace contextRef="#ctx0" brushRef="#br0" timeOffset="571.92">615 417 16152 0 0,'0'0'351'0'0,"0"0"81"0"0,0 0 16 0 0,0 0 0 0 0,0 0-352 0 0,0 0-96 0 0,0 0 0 0 0,9 5 0 0 0,-3 1 0 0 0,1 0 0 0 0,2 2-80 0 0,1 1 80 0 0,-1-1 0 0 0,4-2 0 0 0,-4 2 0 0 0,1 6-4791 0 0,3-2-905 0 0</inkml:trace>
  <inkml:trace contextRef="#ctx0" brushRef="#br0" timeOffset="572.92">849 708 12840 0 0,'0'8'618'0'0,"20"144"3902"0"0,-12-127-2159 0 0,-8-24-1905 0 0,11 0 996 0 0,-10-1-1430 0 0,0 0 0 0 0,0 0 0 0 0,-1 0 0 0 0,1 0-1 0 0,0 0 1 0 0,0 0 0 0 0,-1 0 0 0 0,1 0 0 0 0,0 0 0 0 0,0 0 0 0 0,-1 0 0 0 0,1 0-1 0 0,0-1 1 0 0,0 1 0 0 0,-1 0 0 0 0,1 0 0 0 0,0-1 0 0 0,-1 1 0 0 0,1-1 0 0 0,-1 1-1 0 0,1 0 1 0 0,0-1 0 0 0,-1 1 0 0 0,1-1 0 0 0,-1 0 0 0 0,1 1 0 0 0,-1-1 0 0 0,1 1-1 0 0,-1-1 1 0 0,0 0 0 0 0,1 1 0 0 0,-1-1 0 0 0,0 0 0 0 0,1 1 0 0 0,-1-2-22 0 0,62-173 196 0 0,-8 82-2167 0 0,-25 68 234 0 0,-6 14-3931 0 0,-10 8-301 0 0</inkml:trace>
  <inkml:trace contextRef="#ctx0" brushRef="#br0" timeOffset="906.055">1339 563 12960 0 0,'0'0'297'0'0,"-11"-8"702"0"0,6 3-891 0 0,1 4-6 0 0,2 2 85 0 0,0-1-1 0 0,-1 1 1 0 0,1-1-1 0 0,0 1 1 0 0,0 0 0 0 0,0 0-1 0 0,0 0 1 0 0,0 0-1 0 0,0 0 1 0 0,0 1-1 0 0,0-1 1 0 0,0 0-1 0 0,0 1 1 0 0,1 0 0 0 0,-1-1-1 0 0,1 1 1 0 0,-1 0-1 0 0,1 0 1 0 0,0 0-1 0 0,0 0 1 0 0,-1 0-1 0 0,1 0 1 0 0,1 0 0 0 0,-1 0-1 0 0,0 2-186 0 0,0-3 271 0 0,1-1 7 0 0,0 0-23 0 0,0 0-106 0 0,23 0 180 0 0,-16 1-274 0 0,1 0-1 0 0,-1-1 1 0 0,1 0 0 0 0,-1 0-1 0 0,1-1 1 0 0,-1 0 0 0 0,0-1 0 0 0,0 1-1 0 0,1-1 1 0 0,-1-1 0 0 0,0 1 0 0 0,-1-1-1 0 0,1 0 1 0 0,0-1-55 0 0,39-24 163 0 0,-45 27-145 0 0,-1 0 0 0 0,1 0-1 0 0,0 0 1 0 0,-1 0 0 0 0,1 0 0 0 0,-1 0 0 0 0,0 0 0 0 0,1 0 0 0 0,-1 0 0 0 0,0-1 0 0 0,0 1 0 0 0,1 0 0 0 0,-1 0-1 0 0,0 0 1 0 0,0 0 0 0 0,0-1 0 0 0,-1 1 0 0 0,1 0 0 0 0,0 0 0 0 0,0 0 0 0 0,0 0 0 0 0,-1 0 0 0 0,1 0 0 0 0,-1 0 0 0 0,1-1-1 0 0,-1 1 1 0 0,1 0 0 0 0,-1 0 0 0 0,0 1 0 0 0,1-1 0 0 0,-1 0 0 0 0,0 0 0 0 0,0 0 0 0 0,0 0 0 0 0,0 1 0 0 0,1-1-1 0 0,-1 0 1 0 0,0 1 0 0 0,0-1 0 0 0,0 0 0 0 0,0 1 0 0 0,-1 0 0 0 0,1-1 0 0 0,0 1 0 0 0,0 0 0 0 0,0-1 0 0 0,0 1 0 0 0,0 0-1 0 0,0 0 1 0 0,-1 0 0 0 0,1 0 0 0 0,0 0 0 0 0,0 0 0 0 0,0 0 0 0 0,0 0 0 0 0,-1 1 0 0 0,1-1 0 0 0,0 0 0 0 0,0 1-1 0 0,0-1 1 0 0,0 1 0 0 0,-1 0-18 0 0,-14 2 91 0 0,-1 2 0 0 0,1 0 0 0 0,0 1 0 0 0,0 0 0 0 0,1 1 0 0 0,-1 1 0 0 0,2 1 0 0 0,-1 0 0 0 0,1 1 0 0 0,-8 7-91 0 0,16-11 56 0 0,0 0 1 0 0,0 1 0 0 0,1-1 0 0 0,-1 1 0 0 0,1 1 0 0 0,1-1 0 0 0,-1 1 0 0 0,2 0-1 0 0,-1 0 1 0 0,1 0 0 0 0,0 0 0 0 0,0 1 0 0 0,1-1 0 0 0,0 1 0 0 0,1 0-1 0 0,0-1 1 0 0,0 4-57 0 0,16 16 118 0 0,-12-24-105 0 0,0 0 0 0 0,0 0 1 0 0,1-1-1 0 0,-1 0 1 0 0,1 1-1 0 0,0-1 1 0 0,0-1-1 0 0,0 1 0 0 0,1 0 1 0 0,-1-1-1 0 0,1 0 1 0 0,-1 0-1 0 0,1-1 1 0 0,0 1-1 0 0,-1-1 0 0 0,1 0 1 0 0,0 0-1 0 0,0 0 1 0 0,0-1-1 0 0,3 0-13 0 0,-8 1-2 0 0,96 3-263 0 0,-34-12-2903 0 0,-41 3 485 0 0,0-4-4280 0 0</inkml:trace>
  <inkml:trace contextRef="#ctx0" brushRef="#br0" timeOffset="1262.063">1739 583 17015 0 0,'-4'-2'195'0'0,"0"0"-1"0"0,0 0 0 0 0,0 0 1 0 0,0 0-1 0 0,0 1 0 0 0,0-1 0 0 0,-1 1 1 0 0,1 0-1 0 0,0 1 0 0 0,-1-1 1 0 0,1 1-1 0 0,-1 0 0 0 0,1 0 1 0 0,0 0-1 0 0,-1 0 0 0 0,1 1 0 0 0,-1 0 1 0 0,1 0-1 0 0,0 0 0 0 0,0 1 1 0 0,0-1-1 0 0,-1 1 0 0 0,2 0 0 0 0,-1 0 1 0 0,-3 2-195 0 0,-3 0 177 0 0,0-1 1 0 0,0 1-1 0 0,1 1 1 0 0,0 0 0 0 0,0 1-1 0 0,0-1 1 0 0,0 2 0 0 0,1-1-1 0 0,0 1 1 0 0,1 0-1 0 0,-1 1 1 0 0,1 0 0 0 0,1 0-1 0 0,0 0 1 0 0,0 1-1 0 0,0 0 1 0 0,1 0 0 0 0,1 1-1 0 0,-2 2-177 0 0,6-11 14 0 0,0 1-1 0 0,0 0 1 0 0,0-1-1 0 0,0 1 1 0 0,0-1-1 0 0,0 1 0 0 0,1 0 1 0 0,-1-1-1 0 0,1 1 1 0 0,-1-1-1 0 0,1 1 1 0 0,-1-1-1 0 0,1 1 1 0 0,0-1-1 0 0,0 0 1 0 0,0 1-1 0 0,0-1 0 0 0,0 0 1 0 0,0 1-1 0 0,0-1 1 0 0,0 0-1 0 0,0 0 1 0 0,0 0-1 0 0,1 0 1 0 0,-1 0-1 0 0,0 0 1 0 0,1-1-1 0 0,-1 1 1 0 0,1 0-1 0 0,-1-1 0 0 0,1 1 1 0 0,1 0-14 0 0,54 11 471 0 0,-51-11-461 0 0,37 3-15 0 0,0-2-1 0 0,0-2 0 0 0,1-1 1 0 0,-1-3-1 0 0,26-6 6 0 0,-12-4-1707 0 0,-22 1-5514 0 0,-19 4-198 0 0</inkml:trace>
  <inkml:trace contextRef="#ctx0" brushRef="#br0" timeOffset="1648.536">1986 358 16208 0 0,'0'0'365'0'0,"0"8"503"0"0,32 167 3186 0 0,0-25-1060 0 0,-28-135-2880 0 0,0-1 0 0 0,-2 1 0 0 0,1 0 0 0 0,-2 1 0 0 0,0-1 0 0 0,-1 0 0 0 0,-1 6-114 0 0,0-15-36 0 0,0-6-43 0 0,0 1 1 0 0,0-1-1 0 0,1 1 0 0 0,-1-1 0 0 0,0 0 0 0 0,0 1 1 0 0,0-1-1 0 0,0 0 0 0 0,0 0 0 0 0,1 0 0 0 0,-1 1 0 0 0,0-1 1 0 0,0 0-1 0 0,0 0 0 0 0,0 0 0 0 0,0-1 0 0 0,0 1 1 0 0,0 0-1 0 0,0 0 0 0 0,1 0 0 0 0,-1-1 0 0 0,0 1 0 0 0,0 0 1 0 0,0-1-1 0 0,0 1 0 0 0,1 0 0 0 0,-1-1 0 0 0,0 0 1 0 0,0 1-1 0 0,1-1 0 0 0,-1 1 0 0 0,0-1 0 0 0,1 0 0 0 0,-1 1 1 0 0,0-2 78 0 0,-2-4-451 0 0,1 0 0 0 0,-1 0 0 0 0,1 0 0 0 0,0-1 0 0 0,1 1 0 0 0,0-1 1 0 0,0 1-1 0 0,0-1 0 0 0,1 0 0 0 0,0 1 0 0 0,0-1 0 0 0,0 0 0 0 0,1 1 1 0 0,0-1-1 0 0,1 1 0 0 0,-1-1 0 0 0,1 1 0 0 0,0 0 0 0 0,1-1 0 0 0,1-2 451 0 0,0-2-441 0 0,-1 2 395 0 0,0 1-1 0 0,1 0 0 0 0,0 0 1 0 0,0 1-1 0 0,1-1 0 0 0,0 1 1 0 0,0 0-1 0 0,0 0 0 0 0,1 0 1 0 0,1 1-1 0 0,-1 0 0 0 0,1 0 1 0 0,0 1-1 0 0,0 0 0 0 0,6-4 47 0 0,-9 8 209 0 0,-1 0 0 0 0,1-1 0 0 0,-1 1 0 0 0,1 0-1 0 0,-1 1 1 0 0,1-1 0 0 0,0 1 0 0 0,0 0 0 0 0,-1-1-1 0 0,1 2 1 0 0,0-1 0 0 0,-1 0 0 0 0,1 1 0 0 0,0 0-1 0 0,-1-1 1 0 0,1 1 0 0 0,-1 1 0 0 0,1-1 0 0 0,-1 0 0 0 0,0 1-1 0 0,1 0 1 0 0,-1 0 0 0 0,0 0 0 0 0,0 0 0 0 0,0 0-1 0 0,0 1 1 0 0,-1-1 0 0 0,1 1 0 0 0,-1 0 0 0 0,1 0 0 0 0,-1 0-1 0 0,0 0 1 0 0,0 0 0 0 0,0 0 0 0 0,-1 1 0 0 0,1-1-1 0 0,-1 0 1 0 0,0 1 0 0 0,0 0-209 0 0,40 101 3828 0 0,5-51-2601 0 0,0-40-1265 0 0,-17-26-4331 0 0,-26 7 2898 0 0</inkml:trace>
  <inkml:trace contextRef="#ctx0" brushRef="#br0" timeOffset="1965.429">2431 278 17479 0 0,'-14'-11'1750'0'0,"12"10"-1576"0"0,0 0 0 0 0,-1 0 0 0 0,1 0 1 0 0,0 0-1 0 0,-1 1 0 0 0,1-1 0 0 0,0 1 1 0 0,-1-1-1 0 0,1 1 0 0 0,-1 0 0 0 0,1 0 1 0 0,-1 0-1 0 0,1 0 0 0 0,-1 0 0 0 0,1 1 0 0 0,-1-1 1 0 0,1 1-1 0 0,0-1 0 0 0,-1 1 0 0 0,1 0 1 0 0,0 0-1 0 0,0 0 0 0 0,-1 0 0 0 0,1 1 1 0 0,0-1-1 0 0,0 1-174 0 0,-1 0 30 0 0,0 0 1 0 0,0 0 0 0 0,0 1-1 0 0,0 0 1 0 0,1 0-1 0 0,-1-1 1 0 0,1 1 0 0 0,0 1-1 0 0,-1-1 1 0 0,2 0 0 0 0,-1 1-1 0 0,0-1 1 0 0,1 1-1 0 0,-1-1 1 0 0,1 1 0 0 0,-1 2-31 0 0,9 23-3411 0 0,-5-18 1556 0 0</inkml:trace>
  <inkml:trace contextRef="#ctx0" brushRef="#br0" timeOffset="2531.096">2580 476 16208 0 0,'-2'1'365'0'0,"-10"3"19"0"0,0 1 0 0 0,0 0 0 0 0,0 1 0 0 0,1 0 0 0 0,0 1 0 0 0,0 0 0 0 0,0 1 0 0 0,1 0 0 0 0,0 0 0 0 0,1 1 0 0 0,0 1 0 0 0,0-1 0 0 0,1 2 0 0 0,-5 7-384 0 0,6-3 174 0 0,7-13-110 0 0,1 6 251 0 0,3-6-301 0 0,0-1-1 0 0,0 0 1 0 0,-1-1-1 0 0,1 1 1 0 0,0-1-1 0 0,0 1 1 0 0,0-1-1 0 0,-1 0 1 0 0,1-1-1 0 0,0 1 1 0 0,0-1-1 0 0,0 0 1 0 0,-1 0-1 0 0,4-1-13 0 0,206-100 284 0 0,-210 100-287 0 0,0 1-1 0 0,0-1 0 0 0,0 1 1 0 0,1 0-1 0 0,-1 0 1 0 0,0 0-1 0 0,1 0 0 0 0,-1 0 1 0 0,1 1-1 0 0,-1 0 0 0 0,1 0 1 0 0,-1 0-1 0 0,1 0 0 0 0,-1 0 1 0 0,1 1-1 0 0,-1-1 1 0 0,1 1-1 0 0,-1 0 0 0 0,1 0 1 0 0,-1 0-1 0 0,0 1 0 0 0,0-1 1 0 0,1 1-1 0 0,-1 0 1 0 0,0-1-1 0 0,-1 2 0 0 0,1-1 1 0 0,0 0-1 0 0,0 0 0 0 0,-1 1 1 0 0,0 0-1 0 0,1-1 1 0 0,-1 1-1 0 0,0 0 0 0 0,0 0 1 0 0,0 0 3 0 0,20 90 96 0 0,-18-29 181 0 0,-4-63-298 0 0,0-1 175 0 0,0 0 81 0 0,0 0 18 0 0,0 0-23 0 0,10-15 28 0 0,21-32-194 0 0,-21 32-120 0 0,-3 5-87 0 0,-1 1 0 0 0,2-1 0 0 0,-1 1 0 0 0,1 0 0 0 0,1 1 0 0 0,0 0 0 0 0,0 0 0 0 0,9-5 143 0 0,-16 11-4 0 0,0 1 0 0 0,0-1 0 0 0,0 1 0 0 0,0-1 0 0 0,0 1 0 0 0,0 0-1 0 0,1 0 1 0 0,-1 0 0 0 0,0 0 0 0 0,1 1 0 0 0,-1-1 0 0 0,0 1 0 0 0,1-1 0 0 0,-1 1-1 0 0,1 0 1 0 0,-1 0 0 0 0,1 0 0 0 0,-1 0 0 0 0,0 0 0 0 0,1 1 0 0 0,-1-1 0 0 0,1 1 0 0 0,-1-1-1 0 0,0 1 1 0 0,1 0 0 0 0,-1 0 0 0 0,0 0 0 0 0,0 0 0 0 0,0 0 0 0 0,0 1 0 0 0,0-1-1 0 0,0 1 1 0 0,1 0 4 0 0,54 77 440 0 0,-50-70-449 0 0,0-1 0 0 0,0 0 1 0 0,1-1-1 0 0,0 0 0 0 0,0 0 0 0 0,0 0 0 0 0,1-1 0 0 0,0-1 0 0 0,0 1 0 0 0,1-1 0 0 0,0-1 0 0 0,1 0 9 0 0,47 7-4710 0 0,-43-11 3047 0 0</inkml:trace>
  <inkml:trace contextRef="#ctx0" brushRef="#br0" timeOffset="3374.043">3477 487 11600 0 0,'0'0'264'0'0,"0"0"34"0"0,-12-9 412 0 0,8 8-272 0 0,0-1 1 0 0,0 1 0 0 0,0-1 0 0 0,0 1 0 0 0,0 0 0 0 0,0 1 0 0 0,0-1-1 0 0,0 1 1 0 0,0 0 0 0 0,0 0 0 0 0,0 0 0 0 0,0 0 0 0 0,0 1-1 0 0,-3 0-438 0 0,0 1 253 0 0,0 1 0 0 0,0-1 0 0 0,1 2 0 0 0,-1-1-1 0 0,1 1 1 0 0,0 0 0 0 0,0 0 0 0 0,0 0 0 0 0,0 1-1 0 0,1 0 1 0 0,0 0 0 0 0,0 0 0 0 0,0 1 0 0 0,1 0-1 0 0,0 0-252 0 0,-1-1 86 0 0,1 1 0 0 0,0-1 0 0 0,1 1 0 0 0,-1 0 0 0 0,1 0-1 0 0,0 0 1 0 0,1 1 0 0 0,-1-1 0 0 0,1 1 0 0 0,1-1 0 0 0,-1 1 0 0 0,1 0 0 0 0,0 0-1 0 0,1-1 1 0 0,-1 4-86 0 0,2-8 0 0 0,0-1 0 0 0,0 0 0 0 0,0 1 0 0 0,1-1 0 0 0,-1 0 0 0 0,0 0 0 0 0,0 0 0 0 0,1 0 0 0 0,-1 0 0 0 0,0 0 0 0 0,1 0 0 0 0,-1-1 0 0 0,1 1 0 0 0,-1 0 0 0 0,1-1 0 0 0,0 1 0 0 0,-1-1 0 0 0,1 1 0 0 0,-1-1 0 0 0,1 0 0 0 0,0 0 0 0 0,-1 0 0 0 0,1 0 0 0 0,0 0 0 0 0,-1 0 0 0 0,1 0 0 0 0,1-1 0 0 0,10-2-174 0 0,0-1-1 0 0,0 0 1 0 0,-1-1 0 0 0,1-1-1 0 0,-1 0 1 0 0,-1 0 0 0 0,1-1-1 0 0,-1-1 1 0 0,0 0-1 0 0,8-8 175 0 0,39-35-1232 0 0,-47 41 1216 0 0,-11 10-58 0 0,10 13-100 0 0,-5 21 271 0 0,-5-27 5 0 0,1-1 0 0 0,0 1 1 0 0,0-1-1 0 0,0 0 0 0 0,1 1 0 0 0,0-1 0 0 0,0 0 0 0 0,0 0 0 0 0,1 0 0 0 0,0-1 0 0 0,0 1 0 0 0,1 0 0 0 0,1 1-102 0 0,4 0 91 0 0,1 1-1 0 0,0-2 0 0 0,1 0 0 0 0,-1 0 1 0 0,1-1-1 0 0,0 0 0 0 0,0-1 0 0 0,1 0 1 0 0,-1-1-1 0 0,1 0 0 0 0,0-1 0 0 0,0 0 1 0 0,0-1-1 0 0,0 0 0 0 0,0-1 1 0 0,0 0-1 0 0,0-1 0 0 0,0-1 0 0 0,-1 0 1 0 0,8-2-91 0 0,-5 0-23 0 0,-1 0 1 0 0,1-1 0 0 0,-1 0 0 0 0,0-1 0 0 0,-1-1-1 0 0,1 0 1 0 0,-1-1 0 0 0,-1 0 0 0 0,0-1 0 0 0,0 0-1 0 0,0-1 1 0 0,-1 0 0 0 0,-1-1 0 0 0,0 0 0 0 0,0 0-1 0 0,-1-1 1 0 0,0 0 0 0 0,-1 0 0 0 0,-1-1 0 0 0,0 0-1 0 0,-1 0 1 0 0,0 0 0 0 0,0-2 22 0 0,20-73-859 0 0,-20-41-172 0 0,-7 78 306 0 0,1 32 643 0 0,-1 0-1 0 0,-1 0 0 0 0,0 0 1 0 0,-2 1-1 0 0,0-1 0 0 0,-7-15 83 0 0,10 30 27 0 0,1-1-1 0 0,-1 1 1 0 0,-1 0-1 0 0,1 0 1 0 0,-1 0-1 0 0,1 0 1 0 0,-1 0-1 0 0,0 0 1 0 0,0 1-1 0 0,-1-1 1 0 0,1 1-1 0 0,-1 0 1 0 0,0 0-1 0 0,0 0 1 0 0,0 1-1 0 0,-3-2-26 0 0,5 3 29 0 0,1 0 0 0 0,0 0 0 0 0,0 1 0 0 0,0-1 1 0 0,0 1-1 0 0,0-1 0 0 0,0 1 0 0 0,0-1 0 0 0,0 1 0 0 0,0-1 0 0 0,-1 1 0 0 0,1 0 0 0 0,0 0 0 0 0,0 0 0 0 0,0 0 0 0 0,0 0 0 0 0,0 0 0 0 0,-1 0 0 0 0,1 0 0 0 0,0 0 1 0 0,0 0-1 0 0,0 0 0 0 0,0 1 0 0 0,0-1 0 0 0,0 1 0 0 0,0-1 0 0 0,0 1 0 0 0,0-1 0 0 0,0 1 0 0 0,0-1 0 0 0,0 1 0 0 0,0 0 0 0 0,0-1 0 0 0,0 1 0 0 0,0 0 0 0 0,1 0 1 0 0,-1 0-1 0 0,0 0 0 0 0,0 0-29 0 0,-7 12 55 0 0,1 1 0 0 0,1-1 1 0 0,0 1-1 0 0,1 0 0 0 0,0 1 0 0 0,1-1 1 0 0,0 1-1 0 0,2 0 0 0 0,-1 0 1 0 0,2 0-1 0 0,0 0 0 0 0,1 0 0 0 0,0 0 1 0 0,2 0-1 0 0,1 11-55 0 0,-2 0 212 0 0,2-1 0 0 0,0 1 0 0 0,1-1 1 0 0,2 0-1 0 0,1 0 0 0 0,0-1 0 0 0,2 0 0 0 0,1 0 0 0 0,4 6-212 0 0,-4-16 162 0 0,0-1 1 0 0,1 0-1 0 0,1 0 0 0 0,0-1 0 0 0,0-1 0 0 0,1 0 0 0 0,1 0 1 0 0,0-2-1 0 0,0 1 0 0 0,1-2 0 0 0,9 4-162 0 0,154 62 408 0 0,-104-58-2392 0 0,1-9-3877 0 0,-45-4-2349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21.75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328 57 7792 0 0,'3'-5'444'0'0,"-2"-28"1825"0"0,-28 15 1767 0 0,15 18-3615 0 0,0-1 1 0 0,0 2 0 0 0,0-1-1 0 0,0 2 1 0 0,1-1-1 0 0,-1 2 1 0 0,0 0-1 0 0,1 0 1 0 0,-1 1-1 0 0,1 0 1 0 0,0 1-1 0 0,-6 4-421 0 0,5-2 274 0 0,0 1 0 0 0,0 0-1 0 0,1 1 1 0 0,1 0-1 0 0,-1 1 1 0 0,1 0 0 0 0,1 1-1 0 0,0 0 1 0 0,1 0-1 0 0,-6 11-273 0 0,10-18 42 0 0,1 1-1 0 0,0 0 1 0 0,0 0-1 0 0,0 0 1 0 0,1 0 0 0 0,-1 0-1 0 0,1 1 1 0 0,1-1-1 0 0,-1 1 1 0 0,1-1-1 0 0,0 1 1 0 0,0-1-1 0 0,1 1 1 0 0,-1 0-1 0 0,1 0 1 0 0,1-1-1 0 0,-1 1 1 0 0,1 0 0 0 0,0-1-1 0 0,0 1 1 0 0,0 0-1 0 0,1-1 1 0 0,0 0-1 0 0,0 1 1 0 0,1-1-1 0 0,1 4-41 0 0,0-8 15 0 0,0 1-1 0 0,-1-1 1 0 0,1 0-1 0 0,0 0 0 0 0,0 0 1 0 0,0-1-1 0 0,0 1 1 0 0,0-1-1 0 0,0 0 1 0 0,0 0-1 0 0,0 0 0 0 0,0-1 1 0 0,0 1-1 0 0,-1-1 1 0 0,1 0-1 0 0,0 0 0 0 0,0 0 1 0 0,0-1-1 0 0,-1 1 1 0 0,1-1-1 0 0,-1 0 1 0 0,1 0-15 0 0,11-7 44 0 0,-1 0 0 0 0,0-1 0 0 0,0 0 0 0 0,-1-1 0 0 0,-1 0 0 0 0,7-8-44 0 0,22-29 122 0 0,39-34 68 0 0,-77 79-200 0 0,1-1 1 0 0,-1 0-1 0 0,1 1 1 0 0,0 0-1 0 0,1 0 1 0 0,-1 0-1 0 0,1 0 1 0 0,-1 1-1 0 0,1 0 1 0 0,0-1-1 0 0,-1 2 1 0 0,1-1-1 0 0,0 1 1 0 0,0-1-1 0 0,1 2 1 0 0,-1-1-1 0 0,0 0 1 0 0,0 1-1 0 0,0 0 1 0 0,0 0-1 0 0,1 1 1 0 0,-1-1-1 0 0,0 1 1 0 0,0 0-1 0 0,5 2 10 0 0,-6 0-12 0 0,-1 1 1 0 0,1-1-1 0 0,-1 1 0 0 0,0 0 0 0 0,0 0 1 0 0,0 0-1 0 0,0 0 0 0 0,-1 0 0 0 0,1 1 0 0 0,-1 0 1 0 0,0-1-1 0 0,-1 1 0 0 0,1 0 0 0 0,-1 0 1 0 0,0-1-1 0 0,0 1 0 0 0,-1 0 0 0 0,1 0 0 0 0,-1 1 12 0 0,2 9 160 0 0,0-1-184 0 0,-2 0-1 0 0,1 0 0 0 0,-2 0 0 0 0,0 0 0 0 0,-1 0 1 0 0,0-1-1 0 0,-4 12 25 0 0,-19 27 211 0 0,24-51-145 0 0,1-1 18 0 0,-3-7 95 0 0,22-63-130 0 0,-9 52-142 0 0,-7 8 79 0 0,1 0 0 0 0,1 0 1 0 0,0 1-1 0 0,0 0 0 0 0,1 0 0 0 0,0 0 1 0 0,1 0-1 0 0,0 1 0 0 0,0 0 0 0 0,0 1 1 0 0,1 0-1 0 0,1 0 0 0 0,7-5 14 0 0,-11 11-22 0 0,0 1 0 0 0,0 0 0 0 0,0 0 0 0 0,0 0 0 0 0,0 0 0 0 0,0 1 0 0 0,0 0 0 0 0,0 0 0 0 0,0 0 0 0 0,-1 1 0 0 0,1-1 0 0 0,0 1 0 0 0,-1 1 0 0 0,1-1 0 0 0,-1 0 0 0 0,0 1 0 0 0,0 0-1 0 0,0 0 1 0 0,0 0 0 0 0,0 1 0 0 0,-1-1 0 0 0,1 1 0 0 0,-1 0 0 0 0,0 0 0 0 0,0 0 0 0 0,0 0 0 0 0,-1 0 0 0 0,0 1 0 0 0,1 1 22 0 0,30 31-25 0 0,-28-33 44 0 0,0-1 1 0 0,0 1-1 0 0,1-1 0 0 0,-1 0 0 0 0,1-1 0 0 0,0 1 1 0 0,0-1-1 0 0,0 0 0 0 0,0-1 0 0 0,0 1 0 0 0,0-1 1 0 0,0-1-1 0 0,1 1 0 0 0,-1-1 0 0 0,0 0 0 0 0,1 0 1 0 0,-1-1-1 0 0,0 0 0 0 0,0 0 0 0 0,1 0 0 0 0,-1-1 1 0 0,0 0-1 0 0,0 0 0 0 0,-1 0 0 0 0,1-1 0 0 0,0 0 1 0 0,-1 0-1 0 0,0-1 0 0 0,1 1 0 0 0,-1-2-19 0 0,0 3-28 0 0,0-1-1 0 0,0-1 0 0 0,0 1 0 0 0,-1-1 1 0 0,1 1-1 0 0,-1-1 0 0 0,0-1 1 0 0,0 1-1 0 0,-1 0 0 0 0,1-1 0 0 0,-1 0 1 0 0,0 0-1 0 0,0 0 0 0 0,-1 0 1 0 0,1 0-1 0 0,-1 0 0 0 0,0-1 0 0 0,-1 1 1 0 0,1-1-1 0 0,-1 0 0 0 0,0 1 1 0 0,-1-1-1 0 0,1 0 0 0 0,-1 0 1 0 0,0 1-1 0 0,-1-1 0 0 0,1 0 0 0 0,-1 0 1 0 0,0 1-1 0 0,-2-6 29 0 0,2 9 16 0 0,-1-1-1 0 0,1 1 1 0 0,-1 0-1 0 0,0 0 1 0 0,1 0 0 0 0,-1 1-1 0 0,0-1 1 0 0,0 0-1 0 0,0 1 1 0 0,0-1 0 0 0,-1 1-1 0 0,1-1 1 0 0,0 1 0 0 0,0 0-1 0 0,-1 0 1 0 0,1 0-1 0 0,-1 0 1 0 0,1 1 0 0 0,-1-1-1 0 0,1 1 1 0 0,-1 0-1 0 0,0-1 1 0 0,1 1 0 0 0,-1 0-1 0 0,1 0 1 0 0,-1 1-1 0 0,0-1 1 0 0,1 0 0 0 0,-1 1-1 0 0,1 0 1 0 0,-1-1 0 0 0,1 1-1 0 0,0 0 1 0 0,-1 0-1 0 0,1 1 1 0 0,0-1 0 0 0,-1 0-1 0 0,1 1 1 0 0,0-1-1 0 0,0 1 1 0 0,0 0 0 0 0,1 0-1 0 0,-1 0 1 0 0,0 0-1 0 0,1 0 1 0 0,-1 0 0 0 0,1 0-1 0 0,-1 1-15 0 0,1 1 23 0 0,-1 0-1 0 0,1 0 0 0 0,0 0 0 0 0,0 0 1 0 0,1 0-1 0 0,-1 1 0 0 0,1-1 1 0 0,0 0-1 0 0,0 0 0 0 0,0 1 0 0 0,1-1 1 0 0,0 0-1 0 0,0 0 0 0 0,0 0 1 0 0,0 0-1 0 0,0 0 0 0 0,1 0 1 0 0,-1 0-1 0 0,1 0 0 0 0,0 0 0 0 0,1-1 1 0 0,-1 1-1 0 0,1-1 0 0 0,-1 1 1 0 0,2 0-23 0 0,3 2 11 0 0,0 0 0 0 0,0 0 0 0 0,1 0 0 0 0,0-1 1 0 0,0 0-1 0 0,1-1 0 0 0,-1 0 0 0 0,1 0 1 0 0,0 0-1 0 0,0-1 0 0 0,0-1 0 0 0,0 0 0 0 0,1 0 1 0 0,-1-1-1 0 0,1 0 0 0 0,-1 0 0 0 0,10-1-11 0 0,76-1-3045 0 0,-78-1 1974 0 0</inkml:trace>
  <inkml:trace contextRef="#ctx0" brushRef="#br0" timeOffset="384.359">1293 131 17167 0 0,'6'0'1000'0'0,"55"-6"75"0"0,22 0 1650 0 0,44 10-1082 0 0,-72-2-7463 0 0,-51-2 4984 0 0,19 2-6438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31.64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47 241 12384 0 0,'-22'-7'281'0'0,"7"-6"779"0"0,13 0 297 0 0,-3-3 962 0 0,5 15-1487 0 0,-2-5 2861 0 0,11 37-3508 0 0,9 23-9 0 0,3-4 88 0 0,-14 4-72 0 0,-4 25-4 0 0,-4-43-50 0 0,0-35-66 0 0,41-31 362 0 0,-2-34-327 0 0,1-12-614 0 0,15-58 281 0 0,-41 153 172 0 0,2 68 718 0 0,-13-68-508 0 0,-1-3 60 0 0,1-1-1 0 0,0 1 0 0 0,1-1 1 0 0,1 0-1 0 0,0 0 0 0 0,6 14-215 0 0,-9-29 9 0 0,-1 1 9 0 0,1 1 1 0 0,0-1 0 0 0,0 0-1 0 0,-1 1 1 0 0,1-1-1 0 0,0 0 1 0 0,0 0 0 0 0,1 0-1 0 0,-1 0 1 0 0,0 0-1 0 0,0 0 1 0 0,0 0-1 0 0,1 0 1 0 0,-1 0 0 0 0,0-1-1 0 0,1 1 1 0 0,-1-1-1 0 0,1 1 1 0 0,-1-1 0 0 0,0 1-1 0 0,1-1 1 0 0,-1 0-1 0 0,1 1 1 0 0,0-1 0 0 0,0 0-19 0 0,5 2-127 0 0,1-1 0 0 0,0 1 1 0 0,0-1-1 0 0,0-1 1 0 0,0 1-1 0 0,0-1 1 0 0,0-1-1 0 0,0 0 1 0 0,0 0-1 0 0,0 0 0 0 0,0-1 1 0 0,5-2 126 0 0,-4 1-5849 0 0,-2 3-1936 0 0</inkml:trace>
  <inkml:trace contextRef="#ctx0" brushRef="#br0" timeOffset="408.656">359 35 19087 0 0,'-12'-33'2066'0'0,"11"32"-2070"0"0,1 1 158 0 0,0 0 81 0 0,1 1 18 0 0,44 42-444 0 0,-21-7-2915 0 0,-16-22 1795 0 0</inkml:trace>
  <inkml:trace contextRef="#ctx0" brushRef="#br0" timeOffset="1081.984">523 318 14480 0 0,'0'0'330'0'0,"-9"11"796"0"0,4-3-2292 0 0,-2 7 7053 0 0,13-19-2298 0 0,29-48-3055 0 0,-27 39-538 0 0,0 1 0 0 0,1-1 0 0 0,0 2 0 0 0,1-1-1 0 0,0 1 1 0 0,1 1 0 0 0,3-2 4 0 0,5 3 0 0 0,-7 7 0 0 0,-10 1-6 0 0,0 1 0 0 0,0-1 0 0 0,0 1 0 0 0,0 0 0 0 0,0 0 0 0 0,0 0 0 0 0,0 0 1 0 0,0 0-1 0 0,0 1 0 0 0,0-1 0 0 0,0 1 0 0 0,0-1 0 0 0,0 1 0 0 0,0 0 0 0 0,0-1 0 0 0,0 1 0 0 0,0 0 0 0 0,-1 0 0 0 0,1 1 0 0 0,0-1 0 0 0,-1 0 0 0 0,1 0 0 0 0,-1 1 0 0 0,1-1 0 0 0,-1 1 0 0 0,0 0 0 0 0,1-1 0 0 0,-1 1 0 0 0,0 0 0 0 0,0 0 6 0 0,2 2-5 0 0,12 16 2 0 0,-10-11-1 0 0,0-1 0 0 0,1 0-1 0 0,0-1 1 0 0,0 1 0 0 0,1-1-1 0 0,-1 0 1 0 0,2-1 0 0 0,-1 1-1 0 0,1-1 1 0 0,0-1 0 0 0,0 0-1 0 0,0 0 1 0 0,1 0 0 0 0,0-1 0 0 0,0-1-1 0 0,7 3 5 0 0,3-3-127 0 0,-1-2 0 0 0,0 0 0 0 0,1-1 0 0 0,-1 0 0 0 0,0-2 0 0 0,1 0 0 0 0,-1-1 0 0 0,0-1 0 0 0,0-1 0 0 0,-1 0-1 0 0,0-2 1 0 0,0 0 0 0 0,9-5 127 0 0,-23 11-39 0 0,0 0-1 0 0,1-1 0 0 0,-1 0 0 0 0,0 0 0 0 0,0 0 1 0 0,0 0-1 0 0,0-1 0 0 0,-1 1 0 0 0,1-1 1 0 0,-1 0-1 0 0,1 1 0 0 0,-1-1 0 0 0,0 0 1 0 0,0 0-1 0 0,0-1 0 0 0,0 1 0 0 0,-1 0 0 0 0,1-1 1 0 0,-1 1-1 0 0,0-1 0 0 0,0 1 0 0 0,0-1 1 0 0,-1 1-1 0 0,1-1 0 0 0,-1 0 0 0 0,0 1 1 0 0,0-1-1 0 0,0 0 0 0 0,0 1 0 0 0,-1-1 0 0 0,1 0 1 0 0,-1 1-1 0 0,0-1 0 0 0,0 1 0 0 0,-1-1 1 0 0,1 1-1 0 0,-1-1 0 0 0,1 1 0 0 0,-1 0 0 0 0,0 0 1 0 0,-1-1 39 0 0,-2 1 76 0 0,0 0-1 0 0,0 0 1 0 0,0 0 0 0 0,0 1 0 0 0,-1 0 0 0 0,1 0 0 0 0,0 1 0 0 0,-1 0 0 0 0,0 0 0 0 0,1 0 0 0 0,-1 0-1 0 0,0 1 1 0 0,1 0 0 0 0,-1 0 0 0 0,0 0 0 0 0,1 1 0 0 0,-1 0 0 0 0,0 0 0 0 0,1 1 0 0 0,0-1 0 0 0,-1 1-1 0 0,1 0 1 0 0,0 0 0 0 0,-5 4-76 0 0,-1 0 138 0 0,0 0 0 0 0,0 1-1 0 0,1 0 1 0 0,0 1 0 0 0,1 0-1 0 0,0 0 1 0 0,0 1 0 0 0,0 0 0 0 0,1 1-1 0 0,-6 10-137 0 0,-7 36 306 0 0,20-54-291 0 0,1-1 0 0 0,0 0-1 0 0,0 1 1 0 0,0-1-1 0 0,0 1 1 0 0,1-1-1 0 0,-1 1 1 0 0,0-1 0 0 0,1 1-1 0 0,-1-1 1 0 0,1 0-1 0 0,-1 1 1 0 0,1-1-1 0 0,-1 0 1 0 0,1 1 0 0 0,0-1-1 0 0,0 0 1 0 0,0 0-1 0 0,0 0 1 0 0,0 0-1 0 0,0 1 1 0 0,0-1 0 0 0,0-1-1 0 0,0 1 1 0 0,0 0-1 0 0,1 0 1 0 0,-1 0-1 0 0,0-1 1 0 0,1 1 0 0 0,-1 0-1 0 0,0-1 1 0 0,1 0-1 0 0,-1 1 1 0 0,1-1-1 0 0,-1 0 1 0 0,0 1 0 0 0,1-1-1 0 0,1 0-14 0 0,6 0 85 0 0,0-1 0 0 0,0 0-1 0 0,0-1 1 0 0,0 1-1 0 0,0-2 1 0 0,0 1 0 0 0,0-1-1 0 0,0-1 1 0 0,5-2-85 0 0,-11 4-59 0 0,6-1-23 0 0,-4 0 46 0 0,0 0 0 0 0,1 0 0 0 0,-1 1 0 0 0,1 0 0 0 0,0 0 0 0 0,0 0 0 0 0,0 1 0 0 0,0 0 0 0 0,0 0 0 0 0,0 0 0 0 0,0 1 0 0 0,0 0 0 0 0,0 0-1 0 0,0 0 1 0 0,0 1 0 0 0,0 0 0 0 0,0 0 0 0 0,0 1 0 0 0,2 0 36 0 0,-4 1-1 0 0,0-1 1 0 0,1 1-1 0 0,-1 0 0 0 0,0 0 0 0 0,0 0 0 0 0,-1 1 0 0 0,1-1 0 0 0,-1 1 1 0 0,0 0-1 0 0,0 0 0 0 0,0 0 0 0 0,0 1 0 0 0,-1-1 0 0 0,2 4 1 0 0,8 22-36 0 0,-1 1 0 0 0,-2 0 0 0 0,-1 0 0 0 0,-2 1 0 0 0,-1-1 0 0 0,-1 1 0 0 0,-2 1 36 0 0,0 14 0 0 0,-3 0 0 0 0,-1 0 0 0 0,-2-1 0 0 0,-3 1 0 0 0,-1-1 0 0 0,-4 6 0 0 0,8-38 87 0 0,0 1 0 0 0,-1-1 0 0 0,-1 0 0 0 0,0 0 0 0 0,-1 0 0 0 0,0-1 0 0 0,-1 0 0 0 0,-1-1 0 0 0,0 1 0 0 0,0-2 0 0 0,-1 1 0 0 0,-1-2 0 0 0,0 1-1 0 0,-1-1 1 0 0,0-1 0 0 0,0 0 0 0 0,-1-1 0 0 0,0 0 0 0 0,-12 5-87 0 0,14-10 128 0 0,0 0-1 0 0,0-1 0 0 0,0-1 1 0 0,-1 1-1 0 0,1-2 1 0 0,0 0-1 0 0,-1 0 0 0 0,1-1 1 0 0,0 0-1 0 0,-1-1 1 0 0,1-1-1 0 0,0 1 0 0 0,0-2 1 0 0,1 1-1 0 0,-1-2 1 0 0,1 1-1 0 0,0-2 0 0 0,0 1 1 0 0,0-1-1 0 0,0-1-127 0 0,6 4 53 0 0,0 0 0 0 0,0 0-1 0 0,0 0 1 0 0,0-1 0 0 0,1 1 0 0 0,-1-1-1 0 0,1 0 1 0 0,0 0 0 0 0,0 0 0 0 0,0 0-1 0 0,1-1 1 0 0,0 1 0 0 0,0-1 0 0 0,0 1 0 0 0,0-1-1 0 0,1 0 1 0 0,-1 0 0 0 0,1 0 0 0 0,0 0-1 0 0,1 0 1 0 0,-1-2-53 0 0,2-1-19 0 0,0 1 0 0 0,1 0 1 0 0,-1 0-1 0 0,1-1 0 0 0,1 1 0 0 0,-1 0 0 0 0,1 0 0 0 0,0 1 1 0 0,1-1-1 0 0,0 1 0 0 0,0 0 0 0 0,0 0 0 0 0,1 0 1 0 0,0 0-1 0 0,0 1 0 0 0,5-5 19 0 0,99-71-558 0 0,29 8-1214 0 0,-91 51-1159 0 0,1 1-3504 0 0,-11 7-1435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27:34.15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 45 12752 0 0,'-13'-44'2977'0'0,"13"43"-2213"0"0,0 1 56 0 0,0 0 20 0 0,0 0 6 0 0,0 0-74 0 0,6 19 287 0 0,1 16-291 0 0,-2 1 0 0 0,-1-1-1 0 0,-2 1 1 0 0,-2 0 0 0 0,-1 5-768 0 0,1 7 266 0 0,-3 188 1350 0 0,27-150-1232 0 0,5-79-304 0 0,47-44-366 0 0,-54 23 31 0 0,-2-1 1 0 0,0-2 0 0 0,-1 0-1 0 0,-1-1 1 0 0,0 0 0 0 0,-1-2-1 0 0,-2 0 1 0 0,5-7 254 0 0,30-67-263 0 0,-50 94 264 0 0,0 0 1 0 0,1-1-1 0 0,-1 1 0 0 0,0-1 0 0 0,1 1 0 0 0,-1-1 0 0 0,0 1 0 0 0,1-1 1 0 0,-1 1-1 0 0,0-1 0 0 0,0 1 0 0 0,0-1 0 0 0,0 1 0 0 0,1-1 1 0 0,-1 1-1 0 0,0-1 0 0 0,0 1 0 0 0,0-1 0 0 0,0 0 0 0 0,0 1 0 0 0,0-1 1 0 0,0 1-1 0 0,-1-1 0 0 0,1 1 0 0 0,0-1 0 0 0,0 1 0 0 0,0-1 0 0 0,0 1 1 0 0,-1-1-1 0 0,1 1 0 0 0,0-1 0 0 0,0 1 0 0 0,-1-1 0 0 0,1 1 1 0 0,0-1-1 0 0,-1 1 0 0 0,1 0 0 0 0,-1-1 0 0 0,1 1 0 0 0,-1 0 0 0 0,1-1 1 0 0,0 1-1 0 0,-1 0 0 0 0,1 0 0 0 0,-1-1 0 0 0,1 1 0 0 0,-1 0 0 0 0,0 0 1 0 0,1 0-1 0 0,-1 0 0 0 0,1-1 0 0 0,-1 1 0 0 0,1 0 0 0 0,-1 0 1 0 0,1 0-1 0 0,-1 0 0 0 0,1 0 0 0 0,-1 0 0 0 0,0 1 0 0 0,1-1 0 0 0,-1 0 1 0 0,1 0-1 0 0,-1 0-1 0 0,-32 13 455 0 0,-44 63-169 0 0,65-62-238 0 0,0 2 0 0 0,1-1 1 0 0,1 1-1 0 0,0 1 1 0 0,1 0-1 0 0,-2 6-48 0 0,10-6 75 0 0,1-16 44 0 0,2 0-104 0 0,-1 1 1 0 0,1-1 0 0 0,0-1 0 0 0,-1 1-1 0 0,1 0 1 0 0,0 0 0 0 0,0 0 0 0 0,-1-1 0 0 0,1 1-1 0 0,0-1 1 0 0,0 0 0 0 0,0 1 0 0 0,0-1 0 0 0,0 0-1 0 0,0 0 1 0 0,0 0 0 0 0,-1-1 0 0 0,1 1-1 0 0,0 0 1 0 0,0-1 0 0 0,0 1 0 0 0,0-1 0 0 0,0 1-1 0 0,-1-1 1 0 0,2 0-16 0 0,7-4 32 0 0,-1 0 1 0 0,1-1-1 0 0,-1 0 0 0 0,0-1 1 0 0,-1 1-1 0 0,1-2 0 0 0,-1 1 1 0 0,-1-1-1 0 0,1-1-32 0 0,4-3 17 0 0,64-70-17 0 0,-66 71 0 0 0,-9 11 0 0 0,-1 0 0 0 0,1 0 0 0 0,-1 0 0 0 0,1 0 0 0 0,-1 0 0 0 0,1 0 0 0 0,0 0 0 0 0,-1-1 0 0 0,1 1 0 0 0,-1 1 0 0 0,1-1 0 0 0,-1 0 0 0 0,1 0 0 0 0,-1 0 0 0 0,1 0 0 0 0,-1 0 0 0 0,1 0 0 0 0,-1 1 0 0 0,1-1 0 0 0,-1 0 0 0 0,1 0 0 0 0,-1 1 0 0 0,0-1 0 0 0,1 0 0 0 0,-1 1 0 0 0,1-1 0 0 0,-1 0 0 0 0,0 1 0 0 0,1-1 0 0 0,-1 0 0 0 0,0 1 0 0 0,1-1 0 0 0,-1 1 0 0 0,0-1 0 0 0,0 1 0 0 0,0-1 0 0 0,1 1 0 0 0,-1-1 0 0 0,0 1 0 0 0,0-1 0 0 0,0 1 0 0 0,0-1 0 0 0,0 1 0 0 0,0-1 0 0 0,7 45 0 0 0,-8-42 0 0 0,1 0 0 0 0,0 1 0 0 0,0-1 0 0 0,0 0 0 0 0,0 0 0 0 0,0 0 0 0 0,1 0 0 0 0,-1 0 0 0 0,1 0 0 0 0,0 0 0 0 0,0 0 0 0 0,0 0 0 0 0,0 0 0 0 0,1 0 0 0 0,-1-1 0 0 0,1 1 0 0 0,-1 0 0 0 0,1-1 0 0 0,0 1 0 0 0,0-1 0 0 0,0 0 0 0 0,1 0 0 0 0,-1 0 0 0 0,0 0 0 0 0,1 0 0 0 0,-1 0 0 0 0,1 0 0 0 0,0-1 0 0 0,0 0 0 0 0,2 2 0 0 0,4-3-306 0 0,-1 0 0 0 0,1 0-1 0 0,0 0 1 0 0,-1-1 0 0 0,1-1 0 0 0,-1 1 0 0 0,1-2-1 0 0,-1 1 1 0 0,0-1 0 0 0,0 0 0 0 0,0-1-1 0 0,0 1 1 0 0,0-2 0 0 0,-1 1 0 0 0,0-1-1 0 0,0 0 1 0 0,0-1 0 0 0,-1 1 0 0 0,5-6 306 0 0,1 1-914 0 0,-1-2 0 0 0,0 0 0 0 0,0 0 0 0 0,-1-1 1 0 0,-1 0-1 0 0,0-1 0 0 0,-1 0 0 0 0,0 0 0 0 0,-1-1 0 0 0,3-8 914 0 0,-5-35 2835 0 0,-5 57-1623 0 0,0 1-31 0 0,-3 0-937 0 0,0 1-1 0 0,1-1 0 0 0,-1 1 1 0 0,0-1-1 0 0,0 1 0 0 0,1 0 1 0 0,-1 0-1 0 0,0 0 0 0 0,1 0 1 0 0,-1 1-1 0 0,1-1 0 0 0,0 1 1 0 0,-1-1-1 0 0,1 1 1 0 0,0 0-1 0 0,0 0 0 0 0,0 0 1 0 0,0 0-1 0 0,0 0 0 0 0,1 1 1 0 0,-1-1-244 0 0,-3 5 72 0 0,1 1 0 0 0,0 0 1 0 0,0 0-1 0 0,1 0 0 0 0,0 0 0 0 0,0 1 1 0 0,1-1-1 0 0,0 1 0 0 0,0 0 0 0 0,1 1-72 0 0,1-2 105 0 0,0 0 0 0 0,1 0 0 0 0,-1 1 0 0 0,2-1-1 0 0,-1 0 1 0 0,1 0 0 0 0,1 0 0 0 0,-1 0 0 0 0,1 0 0 0 0,1-1-1 0 0,2 6-104 0 0,9 24 518 0 0,-15-35-501 0 0,0 0 0 0 0,0 1 0 0 0,0-1 0 0 0,-1 0 0 0 0,1 1 0 0 0,-1-1 0 0 0,0 0 0 0 0,1 1 0 0 0,-1-1 0 0 0,0 0 0 0 0,0 0 0 0 0,-1 0 0 0 0,1 0 1 0 0,0 0-1 0 0,-1 0 0 0 0,1 0 0 0 0,-1 0 0 0 0,0-1 0 0 0,1 1 0 0 0,-1-1 0 0 0,0 1 0 0 0,0-1 0 0 0,0 1 0 0 0,0-1 0 0 0,0 0 0 0 0,-1 0 0 0 0,1 0 0 0 0,0 0 0 0 0,0-1 0 0 0,-1 1 0 0 0,1-1 0 0 0,0 1 0 0 0,-1-1 0 0 0,1 0 0 0 0,-1 0 0 0 0,1 0 1 0 0,0 0-1 0 0,-1 0 0 0 0,1 0 0 0 0,-3-1-17 0 0,-7 3 15 0 0,-56 5 273 0 0,37-6-206 0 0,76-15-156 0 0,123-22 74 0 0,9-4 0 0 0,-156 33 33 0 0,-1 0 0 0 0,-1-1 0 0 0,1-2-1 0 0,-1 0 1 0 0,-1 0 0 0 0,0-2 0 0 0,0 0 0 0 0,-1-2-1 0 0,-1 1 1 0 0,14-16-33 0 0,-10-6-218 0 0,-20 34 223 0 0,1 0 0 0 0,-1 0 0 0 0,0 1 0 0 0,0-1-1 0 0,-1 0 1 0 0,1 0 0 0 0,0 0 0 0 0,0 0 0 0 0,0 0 0 0 0,-1 1 0 0 0,1-1 0 0 0,0 0 0 0 0,-1 0-1 0 0,1 0 1 0 0,0 1 0 0 0,-1-1 0 0 0,1 0 0 0 0,-1 0 0 0 0,1 1 0 0 0,-1-1 0 0 0,0 0 0 0 0,1 1-1 0 0,-1-1 1 0 0,0 1 0 0 0,1-1 0 0 0,-1 1 0 0 0,0-1 0 0 0,0 1 0 0 0,0 0 0 0 0,1-1 0 0 0,-1 1-1 0 0,0 0 1 0 0,0-1 0 0 0,0 1 0 0 0,0 0 0 0 0,1 0 0 0 0,-1 0 0 0 0,0 0 0 0 0,0 0 0 0 0,0 0-1 0 0,0 0 1 0 0,0 0 0 0 0,0 0-5 0 0,-4 0-14 0 0,1 0 0 0 0,-1 0 0 0 0,1 0 0 0 0,-1 1-1 0 0,0-1 1 0 0,1 1 0 0 0,-1 0 0 0 0,1 0 0 0 0,0 1-1 0 0,-1-1 1 0 0,1 1 0 0 0,0 0 0 0 0,0 0 0 0 0,0 0 0 0 0,0 1-1 0 0,0-1 1 0 0,1 1 0 0 0,-1 0 0 0 0,1 0 0 0 0,0 1-1 0 0,0-1 1 0 0,-1 2 14 0 0,1-2-22 0 0,-6 4 86 0 0,2 1-1 0 0,-1 0 1 0 0,1 0 0 0 0,0 1 0 0 0,1 0 0 0 0,0 0 0 0 0,0 0 0 0 0,1 1 0 0 0,0 0 0 0 0,1 0 0 0 0,0 0-1 0 0,0 0 1 0 0,1 1 0 0 0,1-1 0 0 0,-1 7-64 0 0,3-15 45 0 0,0 1-1 0 0,0-1 1 0 0,0 1 0 0 0,1-1-1 0 0,0 1 1 0 0,-1-1-1 0 0,1 1 1 0 0,0-1 0 0 0,0 1-1 0 0,0-1 1 0 0,0 0-1 0 0,1 0 1 0 0,-1 0-1 0 0,1 0 1 0 0,-1 0 0 0 0,1 0-1 0 0,0 0 1 0 0,-1 0-1 0 0,1 0 1 0 0,0-1 0 0 0,0 1-1 0 0,0-1 1 0 0,1 0-1 0 0,-1 1 1 0 0,0-1 0 0 0,0 0-1 0 0,1 0 1 0 0,-1 0-1 0 0,1-1 1 0 0,-1 1-1 0 0,1-1 1 0 0,-1 1 0 0 0,3-1-45 0 0,87-2 1087 0 0,-78 0-1053 0 0,1 0-1 0 0,-1-2 1 0 0,1 1 0 0 0,-1-2-1 0 0,0 0 1 0 0,-1-1 0 0 0,1 0 0 0 0,-1-1-1 0 0,0 0 1 0 0,6-6-34 0 0,25-25 216 0 0,-41 33-231 0 0,-2 4-54 0 0,-1 0 1 0 0,2-1 4 0 0,-2 1 0 0 0,0 1-16 0 0,0 0-68 0 0,0 0-32 0 0,0 0-4 0 0,-7 11-1372 0 0,5-6-7365 0 0,5-1 1215 0 0</inkml:trace>
  <inkml:trace contextRef="#ctx0" brushRef="#br0" timeOffset="502.177">1314 268 10480 0 0,'0'0'306'0'0,"0"0"-4"0"0,2-1-194 0 0,-2 0 1 0 0,0 0 1 0 0,1 0 0 0 0,0 0 0 0 0,-1 0 0 0 0,1 1 0 0 0,-1-1-1 0 0,1 0 1 0 0,0 1 0 0 0,0-1 0 0 0,-1 0 0 0 0,1 1-1 0 0,0-1 1 0 0,0 1 0 0 0,0-1 0 0 0,0 1 0 0 0,0-1-1 0 0,-1 1 1 0 0,1 0 0 0 0,0-1 0 0 0,0 1 0 0 0,0 0 0 0 0,0 0-1 0 0,0 0 1 0 0,0 0 0 0 0,0 0 0 0 0,0 0 0 0 0,0 0-1 0 0,0 0 1 0 0,0 0 0 0 0,0 0 0 0 0,0 0 0 0 0,0 1-1 0 0,0-1 1 0 0,0 0 0 0 0,0 1 0 0 0,0-1 0 0 0,0 1-1 0 0,-1-1 1 0 0,1 1 0 0 0,0-1 0 0 0,0 1 0 0 0,0 0 0 0 0,-1-1-1 0 0,1 1 1 0 0,0 0 0 0 0,-1-1 0 0 0,1 1 0 0 0,-1 0-1 0 0,1 0 1 0 0,-1 0 0 0 0,1 0 0 0 0,-1 0 0 0 0,1 0-1 0 0,-1-1 1 0 0,0 1 0 0 0,0 0 0 0 0,1 0 0 0 0,-1 0 0 0 0,0 0-1 0 0,0 0 1 0 0,0 0-110 0 0,2 10 274 0 0,-1-1 0 0 0,0 0-1 0 0,0 0 1 0 0,-1 1 0 0 0,0-1-1 0 0,-1 0 1 0 0,0 0 0 0 0,-1 0 0 0 0,0 0-1 0 0,-2 3-273 0 0,0 13 544 0 0,-28 110 1488 0 0,25-115-1600 0 0,7-20-272 0 0,0-1 0 0 0,0 0 4 0 0,-2-8 208 0 0,2-3-276 0 0,0 0-1 0 0,0 0 1 0 0,1-1-1 0 0,1 1 1 0 0,0 1 0 0 0,1-1-1 0 0,0 0 1 0 0,0 1-1 0 0,2-3-95 0 0,7-22 195 0 0,2 1-1 0 0,1 0 0 0 0,2 1 1 0 0,20-30-195 0 0,-28 49-116 0 0,-4 4 78 0 0,1 1 0 0 0,0 0 1 0 0,0 0-1 0 0,1 0 0 0 0,0 0 1 0 0,0 1-1 0 0,1 1 0 0 0,0-1 1 0 0,1 1-1 0 0,0 0 1 0 0,0 1-1 0 0,0 0 0 0 0,10-4 38 0 0,12 0-2086 0 0,-18 10-6331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2:33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552 99 6448 0 0,'11'-8'482'0'0,"-4"4"-352"0"0,-1 0-1 0 0,1 0 0 0 0,-1 0 0 0 0,0-1 0 0 0,3-3-129 0 0,5-2 1149 0 0,-10 7-651 0 0,1-1 0 0 0,-1 0 1 0 0,1 1-1 0 0,-1-1 0 0 0,1-2-498 0 0,-3 2 88 0 0,-3 3 64 0 0,0 0 0 0 0,-1 0 0 0 0,1 0 0 0 0,-1 0 0 0 0,0 0 0 0 0,1 0 0 0 0,-1 1 0 0 0,0-1 0 0 0,0 0-152 0 0,-8-1 67 0 0,0 1 1 0 0,0-1-1 0 0,1 2 1 0 0,-1-1-1 0 0,0 1 1 0 0,0 1-1 0 0,0 0 1 0 0,0 0 0 0 0,-3 1-68 0 0,-17 3 90 0 0,-5 1 262 0 0,17-1-84 0 0,1 1-1 0 0,0 1 1 0 0,0 0-1 0 0,1 1 1 0 0,0 1 0 0 0,-8 6-268 0 0,5-6 0 0 0,16-8 0 0 0,0 0 0 0 0,1 0 0 0 0,-1 0 0 0 0,1 1 0 0 0,-1-1 0 0 0,1 1 0 0 0,-1-1 0 0 0,1 1 0 0 0,1 0 0 0 0,-1 0 0 0 0,0 0 0 0 0,0 0 0 0 0,1 0 0 0 0,-1 0 0 0 0,1 0 0 0 0,0 0 0 0 0,-1 1 0 0 0,-1 3 0 0 0,-3 2 0 0 0,4-2 0 0 0,1 2 0 0 0,-3 17 0 0 0,3-12-15 0 0,1-11 24 0 0,0 0 0 0 0,-1 0-1 0 0,1-1 1 0 0,0 1 0 0 0,-1 0-1 0 0,1 0 1 0 0,-1-1-1 0 0,0 1 1 0 0,1 0 0 0 0,-2 0-9 0 0,2-1 68 0 0,0 0 1 0 0,-1 0 0 0 0,1 0 0 0 0,0-1-1 0 0,0 1 1 0 0,0 0 0 0 0,0 0 0 0 0,0 0 0 0 0,0 0-1 0 0,0-1 1 0 0,0 1 0 0 0,0 0 0 0 0,0 0 0 0 0,0 0-1 0 0,1 0 1 0 0,-1-1 0 0 0,0 1 0 0 0,1 0-69 0 0,0 13 572 0 0,-4-2-431 0 0,1-7-137 0 0,0 0 0 0 0,1 0 0 0 0,0 0 0 0 0,0 1 0 0 0,0-1 0 0 0,0 4-4 0 0,-2 3 0 0 0,3-11 0 0 0,0 0 0 0 0,-1 0 0 0 0,1 0 0 0 0,0 0 0 0 0,-1 0 0 0 0,1 0 0 0 0,0 0 0 0 0,0 0 0 0 0,0 0 0 0 0,0 1 0 0 0,0-1 0 0 0,0 1 0 0 0,1 6 0 0 0,-1 1 0 0 0,0-1 0 0 0,0 0 0 0 0,-1 1 0 0 0,-1 3 0 0 0,0 8 0 0 0,-4 26 0 0 0,5-36 0 0 0,0 0 0 0 0,0-1 0 0 0,-1 1 0 0 0,-1-1 0 0 0,1 1 0 0 0,-5 7 0 0 0,-2 10 0 0 0,7-18 0 0 0,0 0 0 0 0,0 1 0 0 0,1-1 0 0 0,0 1 0 0 0,1-1 0 0 0,0 1 0 0 0,0-1 0 0 0,2 9 0 0 0,-2-15 0 0 0,0-1 0 0 0,0 1 0 0 0,0-1 0 0 0,0 1 0 0 0,0-1 0 0 0,-1 1 0 0 0,1-1 0 0 0,-1 1 0 0 0,0-1 0 0 0,0 2 0 0 0,-4 17 0 0 0,5-19 0 0 0,0 0 0 0 0,-1-1 0 0 0,1 1 0 0 0,0-1 0 0 0,-1 1 0 0 0,0-1 0 0 0,1 1 0 0 0,-1-1 0 0 0,0 1 0 0 0,0 1 0 0 0,-5 10 0 0 0,5-10 0 0 0,0-1 0 0 0,1 1 0 0 0,-1 0 0 0 0,0-1 0 0 0,-1 1 0 0 0,1-1 0 0 0,0 1 0 0 0,-1-1 0 0 0,1 0 0 0 0,-1 0 0 0 0,-1 2 0 0 0,2-3 0 0 0,1 0 0 0 0,-1 0 0 0 0,1 0 0 0 0,0 0 0 0 0,-1 0 0 0 0,1 0 0 0 0,0 0 0 0 0,0 0 0 0 0,0 1 0 0 0,0-1 0 0 0,0 0 0 0 0,0 0 0 0 0,0 1 0 0 0,-2 10 0 0 0,2-11 0 0 0,-1 0 0 0 0,1 0 0 0 0,-1 0 0 0 0,1 0 0 0 0,-1 0 0 0 0,1 0 0 0 0,0 0 0 0 0,-1 0 0 0 0,1 0 0 0 0,0 0 0 0 0,0 0 0 0 0,0 0 0 0 0,0 1 0 0 0,-2 6 0 0 0,-3 3 171 0 0,7-8-119 0 0,-2-3-37 0 0,0 0 0 0 0,0 0-1 0 0,0 0 1 0 0,0 0 0 0 0,0 0 0 0 0,0 0-1 0 0,0 0 1 0 0,0 0 0 0 0,0 0 0 0 0,0 0-1 0 0,0 1 1 0 0,0-1 0 0 0,0 0 0 0 0,0 0-1 0 0,0 0 1 0 0,1 0 0 0 0,-1 0 0 0 0,0 0-1 0 0,0 0 1 0 0,0 1 0 0 0,0-1 0 0 0,0 0-1 0 0,0 0 1 0 0,-1 0 0 0 0,1 0 0 0 0,0 0-1 0 0,0 0 1 0 0,0 0 0 0 0,0 0 0 0 0,0 1-1 0 0,0-1 1 0 0,0 0 0 0 0,0 0 0 0 0,0 0-1 0 0,0 0 1 0 0,0 0 0 0 0,0 0 0 0 0,0 0-1 0 0,0 0 1 0 0,0 0 0 0 0,0 0 0 0 0,-1 1-1 0 0,1-1 1 0 0,0 0 0 0 0,0 0 0 0 0,0 0-1 0 0,0 0 1 0 0,0 0-15 0 0,-2 2 175 0 0,-2 9 468 0 0,2-3-360 0 0,-2 3-277 0 0,2 0-1 0 0,0 0 0 0 0,0 1-5 0 0,2-11 0 0 0,0 0 0 0 0,-1 0 0 0 0,1 0 0 0 0,0 0 0 0 0,0 0 0 0 0,0 0 0 0 0,-1 0 0 0 0,1 0 0 0 0,-1-1 0 0 0,1 1 0 0 0,0 0 0 0 0,-1 0 0 0 0,1-1 0 0 0,-1 1 0 0 0,0 0 0 0 0,1 0 0 0 0,-1-1 0 0 0,0 1 0 0 0,1-1 0 0 0,-1 1 0 0 0,0-1-7 0 0,1 1 0 0 0,-1-1 0 0 0,1 1 0 0 0,-1-1 0 0 0,1 0 0 0 0,-1 1 0 0 0,1-1 0 0 0,0 1 0 0 0,-1-1 0 0 0,1 1 0 0 0,-1-1 0 0 0,1 1-1 0 0,0-1 1 0 0,0 1 0 0 0,-1-1 0 0 0,1 1 0 0 0,0 0 0 0 0,0-1 0 0 0,0 1 0 0 0,0 0 0 0 0,-1-1 0 0 0,1 1 0 0 0,0-1 0 0 0,0 1 0 0 0,0 0-1 0 0,0-1 1 0 0,1 1 0 0 0,-1-1 0 0 0,0 1 0 0 0,0 0 0 0 0,0-1 0 0 0,0 1 0 0 0,1-1 7 0 0,-1 2-168 0 0,5 18-1257 0 0,-5-20 1418 0 0,1 1-1 0 0,-1-1 1 0 0,0 1 0 0 0,0-1 0 0 0,0 1 0 0 0,0-1-1 0 0,0 1 1 0 0,0 0 0 0 0,1-1 0 0 0,-1 1-1 0 0,0-1 1 0 0,-1 1 0 0 0,1-1 0 0 0,0 1 0 0 0,0-1-1 0 0,0 1 1 0 0,0 0 0 0 0,0-1 0 0 0,0 1 0 0 0,-1-1-1 0 0,1 1 1 0 0,0-1 0 0 0,0 1 0 0 0,-1-1 7 0 0,0 7 7 0 0,3-1-7 0 0,-2-6 2 0 0,0 0-1 0 0,1 1 0 0 0,-1-1 1 0 0,0 0-1 0 0,0 0 0 0 0,0 1 1 0 0,0-1-1 0 0,0 0 0 0 0,0 0 1 0 0,0 1-1 0 0,1-1 0 0 0,-1 0 0 0 0,0 1 1 0 0,0-1-1 0 0,0 0 0 0 0,0 0 1 0 0,0 1-1 0 0,0-1 0 0 0,0 0 1 0 0,0 1-1 0 0,-1-1 0 0 0,1 0 1 0 0,0 0-1 0 0,0 1 0 0 0,0-1 0 0 0,0 0 1 0 0,0 0-1 0 0,0 1 0 0 0,0-1 1 0 0,-1 0-1 0 0,1 0 0 0 0,0 1 1 0 0,0-1-1 0 0,0 0 0 0 0,-1 0 1 0 0,1 0-1 0 0,0 1 0 0 0,0-1 0 0 0,-1 0 1 0 0,1 0-1 0 0,0 0 0 0 0,0 0 1 0 0,-1 0-1 0 0,1 0 0 0 0,0 1 1 0 0,0-1-1 0 0,-1 0 0 0 0,1 0 0 0 0,0 0-1 0 0,-1 1 52 0 0,0-1-1 0 0,1 1 1 0 0,-1 0-1 0 0,1 0 0 0 0,-1 0 1 0 0,1 0-1 0 0,-1 0 0 0 0,1 0 1 0 0,0 0-1 0 0,-1 0 0 0 0,1 0 1 0 0,0 0-1 0 0,0 0 0 0 0,0 0 1 0 0,0 0-1 0 0,-1 0 0 0 0,2 0 1 0 0,-1 0-1 0 0,0 0 1 0 0,0 0-1 0 0,0 0 0 0 0,0 0 1 0 0,1 0-1 0 0,-1 0 0 0 0,0 0 1 0 0,1 0-1 0 0,-1 0 0 0 0,1 0 1 0 0,-1-1-1 0 0,1 1 0 0 0,-1 0 1 0 0,1 0-1 0 0,0 0-51 0 0,0 0-201 0 0,-1-1-250 0 0,0 0-49 0 0,1 0 59 0 0,5-2 457 0 0,-1 1-1 0 0,0-1 1 0 0,0-1 0 0 0,0 1-1 0 0,0-1 1 0 0,-1 1 0 0 0,1-2 0 0 0,-1 1-1 0 0,0 0 1 0 0,1-1 0 0 0,-1 0 0 0 0,-1 1-1 0 0,1-2 1 0 0,-1 1 0 0 0,3-4-16 0 0,-3 4 228 0 0,0 1 1 0 0,0 0-1 0 0,0 0 0 0 0,0 0 1 0 0,1 1-1 0 0,1-2-228 0 0,15-14 220 0 0,-19 18-220 0 0,0-1-1 0 0,-1 1 0 0 0,1-1 0 0 0,0 1 0 0 0,-1-1 0 0 0,1 1 0 0 0,-1-1 0 0 0,1 0 1 0 0,-1 1-1 0 0,1-1 0 0 0,-1 0 0 0 0,1 1 0 0 0,-1-1 0 0 0,0 0 0 0 0,1 0 1 0 0,-1 1-1 0 0,0-1 0 0 0,0 0 0 0 0,0 0 1 0 0,2-2-48 0 0,2-1-121 0 0,-4 4 114 0 0,1 0 0 0 0,-1-1 1 0 0,1 1-1 0 0,-1 0 0 0 0,1-1 0 0 0,-1 1 1 0 0,0-1-1 0 0,1 1 0 0 0,-1-1 0 0 0,1 1 0 0 0,-1-1 1 0 0,0 1-1 0 0,0-1 0 0 0,1 0 0 0 0,-1 1 0 0 0,0-1 1 0 0,0 1-1 0 0,0-1 0 0 0,1 0 0 0 0,-1 1 0 0 0,0-1 55 0 0,1 0-442 0 0,-1 1 976 0 0,-3 6-430 0 0,1 0 0 0 0,-1 0 0 0 0,0 0 0 0 0,-3 4-104 0 0,0-4-377 0 0,5-6 337 0 0,0 1 0 0 0,0-1 0 0 0,1 1-1 0 0,-1 0 1 0 0,0 0 0 0 0,1-1 0 0 0,-1 1 0 0 0,0 0 0 0 0,1 0 0 0 0,-1-1-1 0 0,1 1 1 0 0,-1 0 0 0 0,1 0 0 0 0,0 0 0 0 0,-1 0 0 0 0,1 0 0 0 0,0 0-1 0 0,0 0 41 0 0,-2 3-1 0 0,1-1-1 0 0,-1 1 1 0 0,0-1-1 0 0,0 1 1 0 0,0-1-1 0 0,-1 0 0 0 0,1 0 1 0 0,-1 0-1 0 0,0 0 1 0 0,0 0 1 0 0,3-3-1 0 0,-21 17 877 0 0,20-16-368 0 0,-8 10 100 0 0,5-6-608 0 0,-2-1 0 0 0,6-4 0 0 0,-1 0 0 0 0,0 0 0 0 0,1 1 0 0 0,-1-1 0 0 0,0 0 0 0 0,1 0 0 0 0,-1 0 0 0 0,0 0 0 0 0,0 1 0 0 0,1-1 0 0 0,-1 0 0 0 0,0 0 0 0 0,1-1 0 0 0,-1 1 0 0 0,0 0 0 0 0,1 0 0 0 0,-1 0 0 0 0,0 0 0 0 0,1 0 0 0 0,-1-1 0 0 0,0 1 0 0 0,1 0 0 0 0,-1-1 0 0 0,0 1 0 0 0,1 0 0 0 0,-1-1 0 0 0,1 1 0 0 0,-1-1 0 0 0,1 1 0 0 0,-1-1 0 0 0,1 0 0 0 0,-2 0 0 0 0,-29-25 1440 0 0,27 23-1382 0 0,0-1 0 0 0,0 0-1 0 0,1 0 1 0 0,0 0 0 0 0,0 0-1 0 0,0 0 1 0 0,0 0 0 0 0,0-1-1 0 0,1 0 1 0 0,0 1 0 0 0,0-2-58 0 0,-2-2-7 0 0,1 1 0 0 0,-1 0 1 0 0,0 1-1 0 0,-4-6 7 0 0,-1-2 0 0 0,7 11 0 0 0,0 0 0 0 0,0 1 0 0 0,0-1 0 0 0,0 0 0 0 0,0 1 0 0 0,0 0 0 0 0,0-1 0 0 0,-1 1 0 0 0,0 0 0 0 0,0 0 0 0 0,-12-12-201 0 0,14 13-850 0 0,4-6-1899 0 0,0 3 1417 0 0</inkml:trace>
  <inkml:trace contextRef="#ctx0" brushRef="#br0" timeOffset="1371.62">486 59 6448 0 0,'0'0'141'0'0,"0"0"23"0"0,0 0 13 0 0,10-8 469 0 0,-8 6-245 0 0,4-1 2014 0 0,10-1-1575 0 0,-5 2-332 0 0,0 1 0 0 0,0 0 0 0 0,-1 0 0 0 0,10 1-508 0 0,-18 0 1 0 0,0 0 1 0 0,-1 0 0 0 0,1 0 0 0 0,0 0-1 0 0,0 0 1 0 0,-1 0 0 0 0,1 0 0 0 0,0-1 0 0 0,-1 1-1 0 0,1-1 1 0 0,0 1-2 0 0,4-2-3 0 0,9 2 3 0 0,-8-1 0 0 0,-1 1 0 0 0,1 0 0 0 0,-1 0 0 0 0,1 1 0 0 0,1 0 0 0 0,-4 0 155 0 0,0-1 1 0 0,0 1-1 0 0,0-1 1 0 0,0 0-1 0 0,0 0 1 0 0,1-1-156 0 0,-1 0 159 0 0,0 1 0 0 0,1 0 1 0 0,-1 0-1 0 0,0 0 0 0 0,0 1 0 0 0,0 0 1 0 0,2 0-160 0 0,30 5 0 0 0,-7-4 558 0 0,-24-1-369 0 0,1-1 0 0 0,-1 1 0 0 0,0-1 1 0 0,1 0-1 0 0,-1-1 0 0 0,0 1 0 0 0,1-1-189 0 0,0-2 167 0 0,-6 3-167 0 0,1-1 0 0 0,0 1 0 0 0,0-1-1 0 0,0 1 1 0 0,0 0 0 0 0,0-1 0 0 0,0 1 0 0 0,0 0 0 0 0,0 0 0 0 0,0 0 0 0 0,0 0 0 0 0,0 0 0 0 0,0 0 0 0 0,0 0 0 0 0,0 0-1 0 0,1 0 1 0 0,5 1 0 0 0,-5-1 0 0 0,1 1 0 0 0,0-1 0 0 0,0 0 0 0 0,-1 0 0 0 0,1 0 0 0 0,0 0 0 0 0,0 0 0 0 0,-1-1 0 0 0,1 0 0 0 0,0 0 0 0 0,0 0 0 0 0,1 0 0 0 0,-1 0 0 0 0,0 1 0 0 0,0-1 0 0 0,0 1 0 0 0,1 0 0 0 0,-1-1 0 0 0,32-4 0 0 0,-18 3 0 0 0,-12 2 0 0 0,0 0 0 0 0,0 0 0 0 0,0-1 0 0 0,1 0 0 0 0,2-1 0 0 0,2 1 0 0 0,-8 2 0 0 0,1 0 0 0 0,7-2 0 0 0,22-4 0 0 0,22-3 0 0 0,-22 5 0 0 0,31 2 0 0 0,-51 1 0 0 0,17-2 0 0 0,-15 3 0 0 0,1-2 0 0 0,-9-1 0 0 0,9 2 0 0 0,-4 0 0 0 0,6 0 443 0 0,-15 0 45 0 0,4 0 396 0 0,56 0-2715 0 0,-61 0 1461 0 0,-1 0-118 0 0,0 0-1011 0 0,0 0-3959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2:37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36 510 6448 0 0,'1'-5'155'0'0,"0"0"0"0"0,-1 0 1 0 0,1 0-1 0 0,-1 0 0 0 0,-1-2-155 0 0,1 0-30 0 0,0 6 325 0 0,0 0-1 0 0,0 0 1 0 0,0 0-1 0 0,0 0 0 0 0,0 0 1 0 0,0 0-1 0 0,0 0 1 0 0,0 0-1 0 0,-1 0 0 0 0,1 0 1 0 0,-1 0-1 0 0,1 0 0 0 0,0 0 1 0 0,-1 0-1 0 0,0-1-294 0 0,-4 2 3323 0 0,-1 8-2944 0 0,2 4-377 0 0,0-1 1 0 0,1 1 0 0 0,0 0 0 0 0,1 0 0 0 0,1 0 0 0 0,-1 10-3 0 0,-1 4-1 0 0,3-16 11 0 0,0 0 0 0 0,0 0 0 0 0,1 0 0 0 0,0 0-1 0 0,3 8-9 0 0,-4-14 23 0 0,9 24 1787 0 0,4-18-1645 0 0,-6-7-165 0 0,-1-4 0 0 0,-1 0 0 0 0,0-1 0 0 0,0 0 0 0 0,0 0 0 0 0,-1 0 0 0 0,1 0 0 0 0,-1-1 0 0 0,1 0 0 0 0,-1 0 0 0 0,0 0 0 0 0,0 0 0 0 0,0-1 0 0 0,0 0 0 0 0,-1 0 0 0 0,0 0 0 0 0,0 0 0 0 0,1-1 0 0 0,3-4 0 0 0,-1 1 0 0 0,0-1 0 0 0,-1 0 0 0 0,0-1 0 0 0,0 1 0 0 0,-1-1 0 0 0,2-5 0 0 0,-1 3 0 0 0,8-9 0 0 0,-13 21 0 0 0,0 0 0 0 0,0 0 0 0 0,0 0 0 0 0,0-1 0 0 0,0 1 0 0 0,0 0 0 0 0,0 0 0 0 0,0 0 0 0 0,1 0 0 0 0,-1 0 0 0 0,0 0 0 0 0,0 0 0 0 0,0-1 0 0 0,0 1 0 0 0,0 0 0 0 0,0 0 0 0 0,0 0 0 0 0,1 0 0 0 0,-1 0 0 0 0,0 0 0 0 0,0 0 0 0 0,0 0 0 0 0,0 0 0 0 0,0 0 0 0 0,0 0 0 0 0,1 0 0 0 0,-1 0 0 0 0,0 0 0 0 0,0 0 0 0 0,0 0 0 0 0,0 0 0 0 0,0 0 0 0 0,1 0 0 0 0,-1 0 0 0 0,0 0 0 0 0,0 0 0 0 0,0 0 0 0 0,0 0 0 0 0,0 0 0 0 0,1 0 0 0 0,-1 0 0 0 0,0 0 0 0 0,5 6 0 0 0,-1 4 0 0 0,-1-5 0 0 0,-2-1 0 0 0,1-1 0 0 0,-1 0 0 0 0,1 1 0 0 0,-1 0 0 0 0,0-1 0 0 0,0 2 0 0 0,0-1 0 0 0,1-1 0 0 0,-1 1 0 0 0,1-1 0 0 0,0 1 0 0 0,0-1 0 0 0,0 0 0 0 0,1 0 0 0 0,-1 0 0 0 0,1 0 0 0 0,-1-1 0 0 0,1 1 0 0 0,0 0 0 0 0,0-1 0 0 0,0 0 0 0 0,1 0 0 0 0,1 1 0 0 0,1 0 0 0 0,-5-3 0 0 0,1 1 0 0 0,-1-1 0 0 0,0 1 0 0 0,0-1 0 0 0,1 0 0 0 0,-1 1 0 0 0,0-1 0 0 0,1 0 0 0 0,-1 0 0 0 0,1 0 0 0 0,-1 0 0 0 0,0 0 0 0 0,1 0 0 0 0,0 0 0 0 0,-1 0 0 0 0,-1-1 0 0 0,1 1 0 0 0,0 0 0 0 0,0 0 0 0 0,0 0 0 0 0,0-1 0 0 0,-1 1 0 0 0,1-1 0 0 0,0 1 0 0 0,0 0 0 0 0,0-1 0 0 0,-1 1 0 0 0,1-1 0 0 0,0 0 0 0 0,-1 1 0 0 0,1-1 0 0 0,0 1 0 0 0,-1-1 0 0 0,1 0 0 0 0,-1 0 0 0 0,4-2 0 0 0,-3 2 0 0 0,0 0 0 0 0,1 0 0 0 0,-1 0 0 0 0,0 0 0 0 0,1 0 0 0 0,-1-1 0 0 0,0 1 0 0 0,0 0 0 0 0,0 0 0 0 0,0-1 0 0 0,0 1 0 0 0,0-1 0 0 0,-1 1 0 0 0,1-1 0 0 0,0 1 0 0 0,-1-1 0 0 0,1 1 0 0 0,-1-1 0 0 0,4-8 0 0 0,0 1 0 0 0,1 0 0 0 0,-2-1 0 0 0,0 0 0 0 0,2-8 0 0 0,3-8 0 0 0,3-5 0 0 0,-11 31-5 0 0,0-1 3 0 0,0 1 1 0 0,0 0-1 0 0,0-1 1 0 0,0 1-1 0 0,0 0 1 0 0,0 0-1 0 0,0-1 1 0 0,0 1-1 0 0,0 0 1 0 0,0-1-1 0 0,1 1 0 0 0,-1 0 1 0 0,0 0-1 0 0,0-1 1 0 0,0 1-1 0 0,0 0 1 0 0,1 0-1 0 0,-1-1 1 0 0,0 1-1 0 0,0 0 1 0 0,0 0-1 0 0,1 0 1 0 0,-1-1-1 0 0,0 1 0 0 0,1 0 1 0 0,-1 0-1 0 0,0 0 1 0 0,0 0-1 0 0,1 0 1 0 0,-1 0-1 0 0,0 0 1 0 0,1-1-1 0 0,-1 1 1 0 0,0 0-1 0 0,0 0 1 0 0,1 0-1 0 0,-1 0 0 0 0,1 0 2 0 0,0 0-337 0 0,-1 0-138 0 0,0 0-32 0 0,1 0 64 0 0,-1 0 438 0 0,1 0 1 0 0,-1 0-1 0 0,1 0 1 0 0,-1 0-1 0 0,1 0 1 0 0,-1 0-1 0 0,1 0 0 0 0,-1 1 1 0 0,1-1-1 0 0,-1 0 1 0 0,0 0-1 0 0,1 0 1 0 0,-1 0-1 0 0,1 1 1 0 0,-1-1-1 0 0,1 0 1 0 0,-1 1-1 0 0,0-1 0 0 0,1 0 1 0 0,-1 1-1 0 0,0-1 1 0 0,1 0-1 0 0,-1 1 1 0 0,0-1-1 0 0,0 1 1 0 0,1-1-1 0 0,-1 1 5 0 0,1 0 22 0 0,4 5 146 0 0,-1 0 1 0 0,1 0-1 0 0,-1 0 1 0 0,-1 1 0 0 0,1 0-1 0 0,-1-1 1 0 0,0 1 0 0 0,-1 0-1 0 0,1 1 1 0 0,-1-1-1 0 0,-1 0 1 0 0,1 4-169 0 0,11 36 1344 0 0,-8-29-975 0 0,-5-13-703 0 0,2 0-1 0 0,-1 0 1 0 0,0-1-1 0 0,1 1 0 0 0,1 3 335 0 0,-2-7 322 0 0,2-18 1103 0 0,-1 9-1387 0 0,0-1 0 0 0,-1 0-1 0 0,0 1 1 0 0,-1-8-38 0 0,4-27-862 0 0,-2 30 594 0 0,-1 0-1 0 0,0-11 269 0 0,-1 17-46 0 0,1-1 1 0 0,-1 0-1 0 0,1 0 0 0 0,0 0 0 0 0,1 1 0 0 0,0-1 0 0 0,0 0 0 0 0,1 1 0 0 0,0 0 46 0 0,0 1-150 0 0,-3 6 150 0 0,1 0 0 0 0,-1 0-1 0 0,0 0 1 0 0,1 0-1 0 0,-1 0 1 0 0,0-1-1 0 0,1 1 1 0 0,-1 0-1 0 0,0 1 1 0 0,1-1 0 0 0,-1 0-1 0 0,0 0 1 0 0,0 0-1 0 0,1 0 1 0 0,-1 0-1 0 0,0 0 1 0 0,1 0-1 0 0,-1 0 1 0 0,0 0 0 0 0,0 1-1 0 0,1-1 1 0 0,-1 0-1 0 0,0 0 1 0 0,0 0-1 0 0,1 1 1 0 0,-1-1-1 0 0,0 0 1 0 0,0 0 0 0 0,1 1-1 0 0,-1-1 1 0 0,0 0-1 0 0,0 0 1 0 0,0 1-1 0 0,0-1 1 0 0,0 0-1 0 0,1 1 1 0 0,1 0 0 0 0,1 1 0 0 0,4 10 0 0 0,-3-5 1 0 0,-1 1 0 0 0,0-1 1 0 0,-1 1-1 0 0,0 0 0 0 0,0-1 0 0 0,0 3-1 0 0,0-1 217 0 0,0 0 0 0 0,0 0 1 0 0,1 0-1 0 0,2 4-217 0 0,-1-5 254 0 0,-2 0 0 0 0,1 0-1 0 0,-1 0 1 0 0,0 1-254 0 0,7 23 101 0 0,-6-18-436 0 0,-3-13 174 0 0,0 0 1 0 0,0 0-1 0 0,0 0 1 0 0,1 0-1 0 0,-1 0 1 0 0,0 0-1 0 0,1 0 1 0 0,-1 0-1 0 0,0 0 1 0 0,1 0-1 0 0,-1 0 1 0 0,1 0-1 0 0,-1 0 1 0 0,1 0-1 0 0,0-1 1 0 0,0 1-1 0 0,-1 0 1 0 0,1 0-1 0 0,0 0 161 0 0,1 0-4100 0 0,0 2-1062 0 0</inkml:trace>
  <inkml:trace contextRef="#ctx0" brushRef="#br0" timeOffset="342.144">785 372 11976 0 0,'1'-2'85'0'0,"-1"2"159"0"0,-6 5 360 0 0,1 0 1 0 0,0 1-1 0 0,0-1 1 0 0,0 1 0 0 0,-1 3-605 0 0,2-2 0 0 0,0 1 0 0 0,-1 0 0 0 0,-3 4 0 0 0,-10 18 0 0 0,16-26-2 0 0,1 0 1 0 0,0 0 0 0 0,0 0 0 0 0,0 0 0 0 0,0 1 0 0 0,0-1 0 0 0,1 0 0 0 0,0 1-1 0 0,0-1 1 0 0,0 0 0 0 0,0 1 0 0 0,1-1 0 0 0,0 0 0 0 0,0 0 0 0 0,0 1 0 0 0,0-1 1 0 0,1 2 7 0 0,0-1 1 0 0,0 1-1 0 0,1-1 1 0 0,-1 0-1 0 0,1 0 1 0 0,0 0-1 0 0,0-1 1 0 0,1 1-1 0 0,0-1 1 0 0,-1 0-1 0 0,2 0 1 0 0,-1 0-8 0 0,-2-2 90 0 0,3 2 224 0 0,0 0 0 0 0,0 0 1 0 0,1-1-1 0 0,0 1 0 0 0,-1-1 0 0 0,7 2-314 0 0,-6-2 0 0 0,-6-3 22 0 0,0 1-1 0 0,0-1 0 0 0,0 0 0 0 0,0 0 0 0 0,1 1 0 0 0,-1-1 1 0 0,0 0-1 0 0,0 0 0 0 0,0 1 0 0 0,0-1 0 0 0,0 0 0 0 0,0 1 0 0 0,0-1 1 0 0,0 0-1 0 0,0 0 0 0 0,0 1 0 0 0,0-1 0 0 0,0 0 0 0 0,0 0 1 0 0,0 1-1 0 0,0-1 0 0 0,0 0 0 0 0,0 0 0 0 0,0 1 0 0 0,-1-1 0 0 0,1 0 1 0 0,0 0-1 0 0,0 1 0 0 0,0-1 0 0 0,0 0 0 0 0,-1 0 0 0 0,1 1 0 0 0,0-1 1 0 0,0 0-1 0 0,0 0 0 0 0,-1 0 0 0 0,1 0 0 0 0,0 1 0 0 0,0-1 1 0 0,0 0-1 0 0,-1 0 0 0 0,1 0 0 0 0,0 0 0 0 0,-1 0-21 0 0,-4 4 121 0 0,-1-1-1 0 0,1 1 1 0 0,-1-1-1 0 0,0-1 1 0 0,0 1-1 0 0,-1-1 1 0 0,1 0-1 0 0,-6 0-120 0 0,-1 1-922 0 0,1-1 0 0 0,-1-1-1 0 0,-12 0 923 0 0,23-1-1501 0 0,-3-2-3957 0 0</inkml:trace>
  <inkml:trace contextRef="#ctx0" brushRef="#br0" timeOffset="704.93">991 278 8288 0 0,'0'0'190'0'0,"0"0"28"0"0,0 0 7 0 0,0 0 111 0 0,0 0 444 0 0,0 0 196 0 0,0 0 43 0 0,0 0-65 0 0,0 0-288 0 0,0 0-122 0 0,0 0-28 0 0,-3 8 82 0 0,2-1-338 0 0,0 0 0 0 0,0-1 0 0 0,0 1 0 0 0,1-1-1 0 0,0 1 1 0 0,1 0 0 0 0,0 4-260 0 0,0 23 246 0 0,-3 3 490 0 0,3 9-736 0 0,-1-17 656 0 0,-1 1 0 0 0,-2 13-656 0 0,0-3 0 0 0,2-33-133 0 0,1-6-563 0 0,0-1-257 0 0,0 0-1012 0 0,0 0-3831 0 0</inkml:trace>
  <inkml:trace contextRef="#ctx0" brushRef="#br0" timeOffset="1242.362">924 442 6448 0 0,'0'0'141'0'0,"0"0"23"0"0,0 0 13 0 0,2-1-19 0 0,28-12 752 0 0,-22 11-477 0 0,1 1 0 0 0,-1 0-1 0 0,1 1 1 0 0,0 0-1 0 0,-1 0 1 0 0,1 1 0 0 0,-1 0-1 0 0,6 2-432 0 0,34 2 1213 0 0,-7-3-837 0 0,-25 0-260 0 0,-1-1 0 0 0,12-2-116 0 0,49-7 0 0 0,-76 9 27 0 0,1-1 1 0 0,-1 0 0 0 0,1 0-1 0 0,-1 0 1 0 0,1 0 0 0 0,-1 0-1 0 0,1 0 1 0 0,-1 0 0 0 0,0 0-1 0 0,1 0 1 0 0,-1 0 0 0 0,1 0-1 0 0,-1-1 1 0 0,1 1 0 0 0,-1 0-1 0 0,0 0 1 0 0,1 0 0 0 0,-1 0-1 0 0,1-1 1 0 0,-1 1 0 0 0,0 0-1 0 0,1 0 1 0 0,-1-1 0 0 0,0 1-1 0 0,1 0 1 0 0,-1-1 0 0 0,0 1-1 0 0,0 0 1 0 0,1-1 0 0 0,-1 1 0 0 0,0-1-1 0 0,0 1 1 0 0,0 0 0 0 0,1-1-1 0 0,-1 1 1 0 0,0-1 0 0 0,0 1-28 0 0,0-1 33 0 0,0 1 0 0 0,-1-1 0 0 0,1 1 0 0 0,0-1 0 0 0,-1 1 0 0 0,1-1 0 0 0,0 1 0 0 0,-1-1 0 0 0,1 1 0 0 0,0 0 0 0 0,-1-1 0 0 0,1 1 0 0 0,-1 0 0 0 0,1-1 0 0 0,-1 1 0 0 0,1 0 0 0 0,-1 0 0 0 0,1-1 0 0 0,-1 1 0 0 0,1 0 0 0 0,-1 0 0 0 0,1 0 0 0 0,-1 0 0 0 0,1 0 0 0 0,-1 0 0 0 0,1 0 0 0 0,-1 0 0 0 0,1 0 0 0 0,-1 0 0 0 0,0 0 1 0 0,1 0-34 0 0,-10 1 0 0 0,0 0 0 0 0,0 1 0 0 0,1 0 0 0 0,-10 4 0 0 0,-11 2 0 0 0,26-7 0 0 0,0 1 0 0 0,0 0 0 0 0,0 0 0 0 0,1 1 0 0 0,-1-1 0 0 0,0 1 0 0 0,1 0 0 0 0,0 0 0 0 0,-1 0 0 0 0,-6 6 0 0 0,7-6 68 0 0,-1 0 0 0 0,1 1 0 0 0,0-1 1 0 0,0 1-1 0 0,0 0 0 0 0,0 0 0 0 0,0 0 1 0 0,1 0-1 0 0,0 0 0 0 0,0 1 0 0 0,0-1 1 0 0,1 1-1 0 0,-1-1 0 0 0,1 1 0 0 0,0 2-68 0 0,0-3 61 0 0,0 0-1 0 0,1 0 0 0 0,0 0 0 0 0,0 0 1 0 0,0 0-1 0 0,0 0 0 0 0,1 1 0 0 0,-1-1 1 0 0,1 0-1 0 0,0 0 0 0 0,0 0 0 0 0,1 0 1 0 0,-1-1-1 0 0,1 1 0 0 0,0 0 0 0 0,0-1 0 0 0,2 3-60 0 0,-3-4 0 0 0,1 0 0 0 0,0 0 0 0 0,0-1 0 0 0,-1 1 0 0 0,1-1 0 0 0,0 1 0 0 0,0-1 0 0 0,1 0 0 0 0,-1 0 0 0 0,0 0 0 0 0,0 0 0 0 0,0 0 0 0 0,1 0 0 0 0,-1 0 0 0 0,0-1 0 0 0,1 0 0 0 0,-1 1 0 0 0,1-1 0 0 0,-1 0 0 0 0,0 0 0 0 0,1 0 0 0 0,-1 0 0 0 0,2-1 0 0 0,5 0 0 0 0,1-1 0 0 0,-1 0 0 0 0,0-1 0 0 0,-1 0 0 0 0,6-3 0 0 0,-8 3 0 0 0,0-1 0 0 0,0 0 0 0 0,-1-1 0 0 0,0 1 0 0 0,0-1 0 0 0,0 0 0 0 0,-1 0 0 0 0,1 0 0 0 0,-1-1 0 0 0,0 1 0 0 0,0-3 0 0 0,13-14 0 0 0,-10 12 0 0 0,0-1 0 0 0,-1 1 0 0 0,0-1 0 0 0,-1 0 0 0 0,0 0 0 0 0,1-6 0 0 0,2-4 0 0 0,-6 16 0 0 0,-1-1 0 0 0,0 1 0 0 0,0-1 0 0 0,0 0 0 0 0,0 0 0 0 0,-1 0 0 0 0,-1-4 0 0 0,1 9 0 0 0,0 1 0 0 0,0 0 0 0 0,0 1 0 0 0,0-1 0 0 0,0 0 0 0 0,0 0 0 0 0,0 0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 0 0 0 0,0 0 0 0 0,0 0 0 0 0,0 0 0 0 0,0 0 0 0 0,-1 0 0 0 0,1 0 0 0 0,-4 9 0 0 0,-2 12 0 0 0,6-20 0 0 0,-1 22 0 0 0,2 1 0 0 0,1-1 0 0 0,3 13 0 0 0,-2-18-43 0 0,-2-8 290 0 0,1-1 1 0 0,0 0-1 0 0,1 1 0 0 0,-1-1 0 0 0,2 0 0 0 0,3 7-247 0 0,-5-12 172 0 0,0 0-110 0 0,1 0 1 0 0,-1 0 0 0 0,1 0-1 0 0,0 0 1 0 0,0 0 0 0 0,3 2-63 0 0,-5-5-55 0 0,0-1 0 0 0,0 1 0 0 0,-1 0 1 0 0,1-1-1 0 0,0 1 0 0 0,0-1 0 0 0,0 0 1 0 0,0 1-1 0 0,0-1 0 0 0,0 0 0 0 0,0 1 1 0 0,0-1-1 0 0,0 0 0 0 0,0 0 0 0 0,0 0 1 0 0,0 0-1 0 0,0 0 0 0 0,0 0 0 0 0,0 0 1 0 0,0 0-1 0 0,0 0 0 0 0,0 0 0 0 0,0-1 1 0 0,0 1-1 0 0,0 0 0 0 0,0-1 0 0 0,0 1 1 0 0,-1-1-1 0 0,1 1 0 0 0,0-1 0 0 0,0 1 1 0 0,0-1-1 0 0,0 0 0 0 0,-1 1 0 0 0,1-1 1 0 0,0 0 53 0 0,4-4-842 0 0,-1 1 0 0 0,0-1-1 0 0,0 0 1 0 0,0 0-1 0 0,3-6 844 0 0,3-14-1534 0 0</inkml:trace>
  <inkml:trace contextRef="#ctx0" brushRef="#br0" timeOffset="1539.795">1467 231 15664 0 0,'0'0'718'0'0,"0"1"-19"0"0,-4 10-674 0 0,1 1 0 0 0,0-1 1 0 0,1 0-1 0 0,1 1 0 0 0,-1-1 1 0 0,2 1-1 0 0,0 0 0 0 0,0-1 1 0 0,1 1-1 0 0,0-1 0 0 0,3 9-25 0 0,5 15 1456 0 0,13 33-1456 0 0,-19-59-360 0 0,0 1 0 0 0,-1-1 0 0 0,0 0 0 0 0,0 0 0 0 0,0 9 360 0 0,-5-12-1023 0 0,2-5 511 0 0</inkml:trace>
  <inkml:trace contextRef="#ctx0" brushRef="#br0" timeOffset="2262.316">1417 392 11976 0 0,'0'0'546'0'0,"0"0"-10"0"0,6 3-322 0 0,48 22 235 0 0,-40-17 233 0 0,-12-7-606 0 0,0 1-1 0 0,0-1 1 0 0,0 0 0 0 0,0 0 0 0 0,1 0-1 0 0,-1 0 1 0 0,0-1 0 0 0,0 1-1 0 0,1 0 1 0 0,-1-1 0 0 0,0 0 0 0 0,2 1-76 0 0,1-1 4 0 0,0 1 0 0 0,0-1 0 0 0,0 1 0 0 0,0 1-1 0 0,1-1-3 0 0,21 5-3 0 0,-16-5 3 0 0,0 0 0 0 0,0-1 0 0 0,0-1 0 0 0,0 0 0 0 0,0 0 0 0 0,0-1 0 0 0,0 0 0 0 0,0-1 0 0 0,-1 0 0 0 0,1-1 0 0 0,-1 0 0 0 0,4-2 0 0 0,-18 9 146 0 0,1 0 0 0 0,-1 0 0 0 0,1 0 1 0 0,0 1-1 0 0,0-1 0 0 0,1 1 1 0 0,-3 3-148 0 0,3-3 104 0 0,-1-1-1 0 0,1 1 1 0 0,0 0-1 0 0,0 0 0 0 0,0 0 1 0 0,1 0-1 0 0,0 0 1 0 0,-1 0-1 0 0,1 0 0 0 0,0 3-102 0 0,-2 12 0 0 0,3-17 0 0 0,-1-1 0 0 0,1 0 0 0 0,-1 1 0 0 0,1-1 0 0 0,0 1 0 0 0,0-1 0 0 0,0 1 0 0 0,0-1 0 0 0,0 1 0 0 0,0-1 0 0 0,0 1 0 0 0,0-1 0 0 0,1 1 0 0 0,-1-1 0 0 0,0 1 0 0 0,1-1 0 0 0,-1 1 0 0 0,1-1 0 0 0,0 0 0 0 0,0 2 0 0 0,5 6 53 0 0,-5-7 51 0 0,0 0-1 0 0,0 0 1 0 0,0 0 0 0 0,0 0-1 0 0,0 0 1 0 0,0-1 0 0 0,1 1-1 0 0,-1 0 1 0 0,1-1 0 0 0,-1 1-1 0 0,1-1 1 0 0,0 0 0 0 0,-1 1-1 0 0,1-1 1 0 0,0 0-1 0 0,0 0 1 0 0,0 0-104 0 0,3 0-205 0 0,-3 0 196 0 0,1 0 1 0 0,0 0-1 0 0,0-1 1 0 0,-1 1 0 0 0,1-1-1 0 0,0 1 1 0 0,0-1 0 0 0,0 0-1 0 0,0 0 1 0 0,0 0-1 0 0,-1 0 1 0 0,1-1 0 0 0,0 1-1 0 0,0-1 1 0 0,0 0-1 0 0,0 0 1 0 0,-1 0 0 0 0,1 0-1 0 0,-1 0 1 0 0,1-1 8 0 0,2-2 57 0 0,0 0 1 0 0,0 0 0 0 0,0-1-1 0 0,-1 0 1 0 0,0 1-1 0 0,0-2 1 0 0,0 1 0 0 0,-1 0-1 0 0,0-1 1 0 0,2-5-58 0 0,8-10 30 0 0,-1 1-694 0 0,-1 0 0 0 0,-1-1 0 0 0,8-21 664 0 0,-15 25 0 0 0,-2 20 0 0 0,0 0 0 0 0,1 1 0 0 0,-1-1 0 0 0,-1 0 0 0 0,1 1 0 0 0,0-1 0 0 0,-1 2 0 0 0,1 9 0 0 0,1 0 0 0 0,0 0 0 0 0,1-1 0 0 0,1 1 0 0 0,0-1 0 0 0,3 7 0 0 0,4 15 0 0 0,-10-32 3 0 0,5 5 30 0 0,-3-5-5 0 0,-2-2 310 0 0,-1 0-296 0 0,0-1 0 0 0,0 0 0 0 0,0 0-1 0 0,1 0 1 0 0,-1 0 0 0 0,0 0 0 0 0,0 1 0 0 0,0-1 0 0 0,0 0 0 0 0,1 0 0 0 0,-1 0 0 0 0,0 0 0 0 0,0 0 0 0 0,0 0 0 0 0,1 0 0 0 0,-1 0-1 0 0,0 0 1 0 0,0 0 0 0 0,1 0 0 0 0,-1 0 0 0 0,0 0 0 0 0,0 0 0 0 0,0 0 0 0 0,1 0 0 0 0,-1 0 0 0 0,0 0 0 0 0,0 0 0 0 0,0 0-1 0 0,1 0 1 0 0,-1 0 0 0 0,0 0 0 0 0,0-1 0 0 0,0 1 0 0 0,1 0-42 0 0,4-10-244 0 0,0 0 1 0 0,0-1-1 0 0,-1 1 0 0 0,0-1 0 0 0,0-5 244 0 0,-1 5-807 0 0,0 0 0 0 0,0 0 0 0 0,1 0-1 0 0,1 1 1 0 0,0 0 0 0 0,0 0-1 0 0,1 0 1 0 0,5-6 807 0 0,-8 11-354 0 0,-3 4 248 0 0,1-1 1 0 0,-1 1-1 0 0,1 0 1 0 0,0 0-1 0 0,0 0 1 0 0,-1 0-1 0 0,1 0 1 0 0,0 1 0 0 0,0-1-1 0 0,0 0 1 0 0,0 0-1 0 0,0 0 1 0 0,1 0 105 0 0,-1 1-376 0 0,-1 0 572 0 0,1 0-78 0 0,0 0 1 0 0,0 0-1 0 0,1 0 1 0 0,-1 0-1 0 0,0 0 0 0 0,0 0 1 0 0,0 1-1 0 0,0-1 1 0 0,1 0-1 0 0,-1 1 1 0 0,0-1-1 0 0,0 1 1 0 0,1 0-119 0 0,8 10 485 0 0,0 0 0 0 0,0 1 1 0 0,3 7-486 0 0,-2 7 1047 0 0,-10-22-858 0 0,1-1 0 0 0,-1 1 0 0 0,0-1 0 0 0,1 1 0 0 0,0-1 0 0 0,0 0 0 0 0,0 0 1 0 0,2 3-190 0 0,-2-4 151 0 0,0 1-1 0 0,0 0 1 0 0,-1 0 0 0 0,1-1 0 0 0,-1 1 0 0 0,1 0 0 0 0,-1 0 0 0 0,0 0 0 0 0,0 1 0 0 0,0-1-151 0 0,0 1 210 0 0,0 0 0 0 0,0 0 0 0 0,1 0 0 0 0,-1-1 0 0 0,3 4-210 0 0,1 4 601 0 0,-5-9-532 0 0,0-1 0 0 0,1 0-1 0 0,-1 1 1 0 0,1-1 0 0 0,0 1 0 0 0,-1-1-1 0 0,1 0 1 0 0,0 0 0 0 0,0 0 0 0 0,0 1-1 0 0,0-1 1 0 0,0 0 0 0 0,0 0 0 0 0,0 0-1 0 0,0 0-68 0 0,-2-2 0 0 0,1 0 0 0 0,-1 0 0 0 0,0 0 0 0 0,1 0 0 0 0,-1 0 0 0 0,1 0 0 0 0,-1 0 0 0 0,1 0 0 0 0,0-1 0 0 0,-1 1 0 0 0,1 0 0 0 0,0 0 0 0 0,0 0 0 0 0,0-1 0 0 0,0 1 0 0 0,0 0 0 0 0,0 0 0 0 0,0 0 0 0 0,0 0 0 0 0,0-1 0 0 0,1 1 0 0 0,-1 0 0 0 0,0 0 0 0 0,1 0 0 0 0,0-1 0 0 0,1-16 0 0 0,-2 12 0 0 0,1 0-1 0 0,-1 0 1 0 0,1 0 0 0 0,1 0-1 0 0,-1 0 1 0 0,1 0-1 0 0,0 0 1 0 0,0 0-1 0 0,1 1 1 0 0,-1-1-1 0 0,1 1 1 0 0,1-1 0 0 0,1-2-270 0 0,1 0 0 0 0,1 0 0 0 0,-1 1 0 0 0,1 0 0 0 0,1 0 0 0 0,-1 0-1 0 0,3 0 271 0 0,1 0-713 0 0,0 0 0 0 0,0 0 0 0 0,1 1 0 0 0,0 1 0 0 0,0 0 0 0 0,0 1 0 0 0,11-2 713 0 0,-10 3-1024 0 0</inkml:trace>
  <inkml:trace contextRef="#ctx0" brushRef="#br0" timeOffset="2662.712">2550 358 10136 0 0,'0'0'464'0'0,"-7"2"150"0"0,-15 2-572 0 0,19-3 72 0 0,0-1-1 0 0,-1 0 0 0 0,1 1 0 0 0,0 0 1 0 0,0 0-1 0 0,0 0 0 0 0,0 0 0 0 0,-1 1-113 0 0,-32 14 1565 0 0,23-11-389 0 0,0 1 1 0 0,-10 7-1177 0 0,19-11 130 0 0,0 1-1 0 0,1-1 1 0 0,-1 1-1 0 0,1 1 1 0 0,-1-1-1 0 0,1 0 1 0 0,0 1-1 0 0,0-1 1 0 0,1 1-1 0 0,-3 3-129 0 0,2 0 190 0 0,0-1 0 0 0,0 0-1 0 0,0 1 1 0 0,1 0-1 0 0,0 0 1 0 0,0-1-1 0 0,0 5-189 0 0,2-8 46 0 0,-1 0-1 0 0,1 1 0 0 0,0-1 0 0 0,0 0 0 0 0,1 1 0 0 0,-1-1 0 0 0,1 0 0 0 0,-1 0 0 0 0,1 1 0 0 0,0-1 0 0 0,0 0 0 0 0,1 0 0 0 0,-1 0 0 0 0,1 0 0 0 0,-1 0 0 0 0,3 2-45 0 0,-4-4 0 0 0,1 0 0 0 0,0 1 0 0 0,-1-1 0 0 0,1 0 0 0 0,0 0 0 0 0,0 0 0 0 0,0 0 0 0 0,0-1 0 0 0,0 1 0 0 0,0 0 0 0 0,0 0 0 0 0,0 0 0 0 0,0-1 0 0 0,0 1 0 0 0,1-1 0 0 0,-1 1 0 0 0,0-1 0 0 0,0 1 0 0 0,0-1 0 0 0,1 0 0 0 0,-1 1 0 0 0,0-1 0 0 0,1 0 0 0 0,-1 0 0 0 0,0 0 0 0 0,1 0 0 0 0,-1 0 0 0 0,0 0 0 0 0,1-1 0 0 0,-1 1 0 0 0,0 0 0 0 0,0-1 0 0 0,1 1 0 0 0,-1-1 0 0 0,0 1 0 0 0,0-1 0 0 0,0 1 0 0 0,0-1 0 0 0,0 0 0 0 0,0 0 0 0 0,1 0 0 0 0,18-19-162 0 0,-2 3-552 0 0,-11 11 459 0 0,1-1-1 0 0,-1 1 0 0 0,1-1 0 0 0,-2-1 0 0 0,1 1 0 0 0,-1-1 1 0 0,0 0-1 0 0,3-8 256 0 0,10-4-1117 0 0,-19 20 1116 0 0,0 0 0 0 0,0 0 0 0 0,0 0 0 0 0,0 0 0 0 0,0 0 0 0 0,0 0 1 0 0,0 0-1 0 0,0 0 0 0 0,0-1 0 0 0,1 1 0 0 0,-1 0 0 0 0,0 0 1 0 0,0 0-1 0 0,0 0 0 0 0,0 0 0 0 0,0 0 0 0 0,0 0 0 0 0,0 0 0 0 0,1 0 1 0 0,-1 0-1 0 0,0 0 0 0 0,0 0 0 0 0,0 0 0 0 0,0 0 0 0 0,0 0 1 0 0,0 0-1 0 0,0 0 0 0 0,0 0 0 0 0,1 0 0 0 0,-1 1 0 0 0,0-1 0 0 0,0 0 1 0 0,0 0-1 0 0,0 0 0 0 0,0 0 0 0 0,0 0 0 0 0,0 0 0 0 0,0 0 1 0 0,0 0-1 0 0,0 0 0 0 0,1 0 0 0 0,-1 0 0 0 0,0 0 0 0 0,0 1 0 0 0,0-1 1 0 0,0 0-1 0 0,0 0 0 0 0,0 0 0 0 0,0 0 0 0 0,0 0 0 0 0,0 0 1 0 0,4 10 137 0 0,0 9 646 0 0,-3-5-394 0 0,1 0 1 0 0,0 0 0 0 0,1-1 0 0 0,1 1 0 0 0,0-1 0 0 0,0 0 0 0 0,5 7-390 0 0,-8-19-129 0 0,1 0 1 0 0,0 0-1 0 0,-1 0 1 0 0,1-1 0 0 0,-1 1-1 0 0,1-1 1 0 0,0 1-1 0 0,0-1 1 0 0,-1 0-1 0 0,1 0 1 0 0,0 0-1 0 0,1 0 129 0 0,-1 0-26 0 0,0-1-1 0 0,1 0 0 0 0,-1 0 0 0 0,0-1 0 0 0,0 1 0 0 0,0 0 1 0 0,0-1-1 0 0,0 1 0 0 0,0-1 0 0 0,0 0 0 0 0,-1 0 0 0 0,1 1 0 0 0,0-1 1 0 0,-1 0-1 0 0,0-1 0 0 0,1 1 27 0 0,3-4-452 0 0,-1 0 45 0 0,1 1 0 0 0,-1-1-1 0 0,0-1 1 0 0,0 1 407 0 0,1-4-355 0 0,10-15-667 0 0</inkml:trace>
  <inkml:trace contextRef="#ctx0" brushRef="#br0" timeOffset="3088.704">2813 145 13824 0 0,'0'0'629'0'0,"0"0"-12"0"0,0 1-393 0 0,-2 4-219 0 0,0 0-1 0 0,1-1 1 0 0,0 1 0 0 0,0 0-1 0 0,0 1-4 0 0,0-2 3 0 0,0 13 593 0 0,0 1 1 0 0,0-1-1 0 0,2 1 0 0 0,1 6-596 0 0,1 32 1553 0 0,-3 71 52 0 0,0-116-1293 0 0,0 12-164 0 0,-1 1 0 0 0,-1 1-148 0 0,1-2-120 0 0,2-17-636 0 0,-3-10-5339 0 0,1-9-149 0 0</inkml:trace>
  <inkml:trace contextRef="#ctx0" brushRef="#br0" timeOffset="3479.008">2781 340 11976 0 0,'0'0'546'0'0,"0"0"-10"0"0,1 2-344 0 0,7 5 191 0 0,-1 0-1 0 0,1 0 0 0 0,0-1 1 0 0,1 0-1 0 0,7 4-382 0 0,-9-6 52 0 0,0 0 0 0 0,0-1-1 0 0,8 3-51 0 0,13 6 453 0 0,-22-10-292 0 0,1 0-1 0 0,-1-1 1 0 0,1 1-1 0 0,-1-1 1 0 0,1-1-1 0 0,-1 1 1 0 0,1-1-1 0 0,-1 0 1 0 0,1 0-1 0 0,1-1-160 0 0,4-1 0 0 0,0 0 0 0 0,1 0 0 0 0,-1-1 0 0 0,0-1 0 0 0,0 0 0 0 0,0 0 0 0 0,-1-1 0 0 0,1-1 0 0 0,-1 0 0 0 0,-1-1 0 0 0,10-7 0 0 0,-18 13 0 0 0,0-1 0 0 0,0 1 0 0 0,-1-1 0 0 0,1 0 0 0 0,-1 0 0 0 0,1 0 0 0 0,-1 0 0 0 0,0 0 0 0 0,0 0 0 0 0,0 0 0 0 0,0 0 0 0 0,0 0 0 0 0,0 0 0 0 0,-1-1 0 0 0,1 1 0 0 0,-1 0 0 0 0,0-1 0 0 0,1-1 0 0 0,1-7 0 0 0,-2 11 0 0 0,0-1 0 0 0,0 1 0 0 0,0 0 0 0 0,1-1 0 0 0,-1 1 0 0 0,0-1 0 0 0,0 1 0 0 0,0 0 0 0 0,0-1 0 0 0,0 1 0 0 0,0 0 0 0 0,0-1 0 0 0,0 1 0 0 0,0-1 0 0 0,0 1 0 0 0,0 0 0 0 0,0-1 0 0 0,-1 1 0 0 0,1 0 0 0 0,0-1 0 0 0,0 1 0 0 0,0-1 0 0 0,0 1 0 0 0,-1 0 0 0 0,1 0 0 0 0,0-1 0 0 0,0 1 0 0 0,0 0 0 0 0,-1-1 0 0 0,1 1 0 0 0,0 0 0 0 0,-1 0 0 0 0,1-1 0 0 0,0 1 0 0 0,-1 0 0 0 0,1 0 0 0 0,0 0 0 0 0,-1-1 0 0 0,1 1 0 0 0,0 0 0 0 0,-1 0 0 0 0,1 0 0 0 0,0 0 0 0 0,-1 0 0 0 0,1 0 0 0 0,-1 0 0 0 0,1 0 0 0 0,0 0 0 0 0,-1 0 0 0 0,1 0 0 0 0,-1 0 0 0 0,-14-5 0 0 0,11 4 11 0 0,-1 0 0 0 0,1 1 0 0 0,-1-1 0 0 0,0 1 0 0 0,1-1 0 0 0,-1 1 0 0 0,1 1 0 0 0,-1-1 0 0 0,1 1 0 0 0,-1-1 0 0 0,1 1 0 0 0,-1 1 0 0 0,1-1 0 0 0,0 1 0 0 0,-1-1 0 0 0,1 1 0 0 0,0 0 0 0 0,0 1 0 0 0,-1 0-11 0 0,0 0 122 0 0,0 0 1 0 0,1 1 0 0 0,-1-1-1 0 0,1 1 1 0 0,0 0 0 0 0,0 0-1 0 0,1 1 1 0 0,-1-1 0 0 0,1 1-1 0 0,0 0 1 0 0,0-1 0 0 0,0 2-1 0 0,1-1 1 0 0,-1 0-1 0 0,0 4-122 0 0,2-5 0 0 0,0 0 0 0 0,-1 1 0 0 0,1-1 0 0 0,0 1 0 0 0,0-1 0 0 0,0 1 0 0 0,1 0 0 0 0,0 0 0 0 0,0-1 0 0 0,0 1 0 0 0,0 0 0 0 0,1-1 0 0 0,0 1 0 0 0,0 0 0 0 0,1 3 0 0 0,-1-5 0 0 0,0 0 0 0 0,1 1 0 0 0,0-1 0 0 0,0 0 0 0 0,0 0 0 0 0,0 0 0 0 0,0-1 0 0 0,0 1 0 0 0,1 0 0 0 0,0 0 0 0 0,-1-2 0 0 0,0 1 0 0 0,0-1 0 0 0,0 0 0 0 0,0 0 0 0 0,0 0 0 0 0,0-1 0 0 0,0 1 0 0 0,0 0 0 0 0,0-1 0 0 0,0 0 0 0 0,0 1 0 0 0,0-1 0 0 0,1 0 0 0 0,-1 0 0 0 0,0 0 0 0 0,0 0 0 0 0,2-1 0 0 0,46 1 0 0 0,-34-3-37 0 0,53-12-339 0 0,-21-2-2798 0 0,-14 2 1151 0 0,-4 0-22 0 0</inkml:trace>
  <inkml:trace contextRef="#ctx0" brushRef="#br0" timeOffset="3888.778">3451 281 13824 0 0,'-3'0'674'0'0,"-1"1"-601"0"0,1-1 0 0 0,0 1-1 0 0,-1 0 1 0 0,1 0 0 0 0,0 0-1 0 0,0 0 1 0 0,0 0 0 0 0,0 1-1 0 0,0-1 1 0 0,0 1 0 0 0,0 0-1 0 0,1 0 1 0 0,-1 0 0 0 0,0 0-1 0 0,1 0 1 0 0,-1 1-73 0 0,-9 10 671 0 0,1 0 0 0 0,-8 12-671 0 0,2-3 372 0 0,13-16-364 0 0,0-1-1 0 0,1 1 0 0 0,0 0 0 0 0,0 0 0 0 0,1 0 1 0 0,0 0-1 0 0,0 0 0 0 0,0 1 0 0 0,0-1 0 0 0,1 5-7 0 0,0-10 70 0 0,1 1 0 0 0,0-1-1 0 0,0 1 1 0 0,0-1-1 0 0,0 0 1 0 0,0 1-1 0 0,0-1 1 0 0,0 1-1 0 0,0-1 1 0 0,1 1 0 0 0,-1-1-1 0 0,0 1 1 0 0,1-1-1 0 0,-1 0 1 0 0,1 1-1 0 0,0-1 1 0 0,0 0-1 0 0,-1 0 1 0 0,1 1 0 0 0,0-1-1 0 0,0 0 1 0 0,0 0-1 0 0,0 0 1 0 0,0 0-1 0 0,0 0 1 0 0,0 0-70 0 0,1 0 9 0 0,0 0 1 0 0,0-1-1 0 0,0 1 0 0 0,0 0 0 0 0,0-1 1 0 0,0 0-1 0 0,-1 1 0 0 0,1-1 1 0 0,0 0-1 0 0,0 0 0 0 0,0 0 1 0 0,0 0-1 0 0,0 0 0 0 0,0-1 0 0 0,0 1 1 0 0,0-1-1 0 0,0 1 0 0 0,1-1-9 0 0,3-1 0 0 0,0-1 0 0 0,0 1 0 0 0,0-1 0 0 0,0-1 0 0 0,0 1 0 0 0,-1-1 0 0 0,0 0 0 0 0,0 0 0 0 0,0 0 0 0 0,0-1 0 0 0,0 0 0 0 0,-1 0 0 0 0,0 0 0 0 0,0-1 0 0 0,0 1 0 0 0,-1-1 0 0 0,0 0 0 0 0,0 0 0 0 0,12-27-284 0 0,-1 0-1 0 0,-2-1 1 0 0,-1-1-1 0 0,-2 0 1 0 0,-1-1-1 0 0,-2 1 0 0 0,-1-11 285 0 0,-4 36-23 0 0,4-29 1873 0 0,-2-22-1850 0 0,-1 53 180 0 0,-1 8-204 0 0,0 5 33 0 0,-8 55-9 0 0,5 48 0 0 0,2 76 0 0 0,2-166 95 0 0,0-1 0 0 0,2 6-95 0 0,3 16 741 0 0,-6-31-533 0 0,1 7 36 0 0,0 0-1 0 0,1 0 1 0 0,1 0-1 0 0,0 1-243 0 0,-2-12-96 0 0,-1 0-1 0 0,1 1 0 0 0,0-1 1 0 0,1 0-1 0 0,-1 0 1 0 0,1-1-1 0 0,-1 1 0 0 0,1 0 1 0 0,0-1-1 0 0,1 1 1 0 0,-1-1-1 0 0,0 0 1 0 0,1 0-1 0 0,0-1 0 0 0,2 3 97 0 0,7 1-512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2:43.0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312 15 10136 0 0,'0'0'464'0'0,"-14"0"168"0"0,12 0-631 0 0,-2-1 39 0 0,0 1 0 0 0,0 0 0 0 0,0 1 0 0 0,0-1 0 0 0,0 1 1 0 0,0-1-1 0 0,0 1 0 0 0,0 0 0 0 0,0 1 0 0 0,1-1 0 0 0,-2 1-40 0 0,-39 14 2022 0 0,44-16-2018 0 0,-8 4 380 0 0,1 0-1 0 0,-1 0 0 0 0,1 1 1 0 0,0 0-1 0 0,0 1 1 0 0,0-1-1 0 0,1 1 0 0 0,-1 1-383 0 0,-8 6 554 0 0,13-12-549 0 0,0 1-1 0 0,0-1 1 0 0,0 0-1 0 0,1 1 1 0 0,-1 0-1 0 0,1-1 1 0 0,-1 1-1 0 0,1 0 1 0 0,0 0-1 0 0,-1 0 1 0 0,1-1-1 0 0,0 1-4 0 0,0 1 0 0 0,-5 11 0 0 0,5-11 0 0 0,0 0 0 0 0,3 13 0 0 0,-2-16 1 0 0,0 1 1 0 0,0 0-1 0 0,0-1 0 0 0,0 1 0 0 0,1-1 0 0 0,-1 1 0 0 0,0-1 0 0 0,0 1 0 0 0,1 0 0 0 0,-1-1 0 0 0,0 1 0 0 0,1-1 0 0 0,-1 1 0 0 0,0-1 0 0 0,1 0 0 0 0,-1 1 0 0 0,1-1 0 0 0,-1 1 0 0 0,1-1 0 0 0,-1 0 0 0 0,1 1 0 0 0,-1-1 0 0 0,1 0 0 0 0,-1 0 0 0 0,1 1 0 0 0,-1-1 0 0 0,1 0 0 0 0,0 0 0 0 0,-1 0 0 0 0,1 0-1 0 0,1 1-7 0 0,0-2-1 0 0,0 1 0 0 0,0 0 1 0 0,0 0-1 0 0,0-1 0 0 0,0 1 1 0 0,-1-1-1 0 0,1 1 1 0 0,0-1-1 0 0,1 0 8 0 0,6-4 325 0 0,-1 1 1 0 0,0-1-1 0 0,7-6-325 0 0,-9 6 205 0 0,-1 0 0 0 0,0 0-1 0 0,0-1 1 0 0,-1 0 0 0 0,0 1-1 0 0,3-5-204 0 0,-3 3-249 0 0,0 1 0 0 0,0 1 0 0 0,1-1 0 0 0,0 0 0 0 0,0 1-1 0 0,2-1 250 0 0,-5 4-50 0 0,0 1-1 0 0,0 0 0 0 0,0-1 1 0 0,0 1-1 0 0,0 0 0 0 0,0 0 1 0 0,0 0-1 0 0,0 1 0 0 0,0-1 1 0 0,1 1-1 0 0,-1-1 0 0 0,1 1 51 0 0,-2 0 0 0 0,-1 0 0 0 0,1 0 0 0 0,-1 0 0 0 0,0 0 0 0 0,1 0 0 0 0,-1 0 0 0 0,0 1 0 0 0,1-1 0 0 0,-1 0 0 0 0,0 0 0 0 0,1 1 0 0 0,-1-1 0 0 0,0 0 0 0 0,1 0 0 0 0,-1 1 0 0 0,0-1 0 0 0,0 0 0 0 0,0 1 0 0 0,1-1 0 0 0,-1 0 0 0 0,0 1 0 0 0,0-1 0 0 0,0 0 0 0 0,0 1 0 0 0,1-1 0 0 0,-1 1 0 0 0,0-1 0 0 0,0 0 0 0 0,0 1 0 0 0,0-1 0 0 0,0 0 0 0 0,0 1 0 0 0,0-1 0 0 0,0 1 0 0 0,0-1 0 0 0,0 0 0 0 0,0 1 0 0 0,0-1 0 0 0,1 5 0 0 0,1 1 0 0 0,-1-1 0 0 0,0 1 0 0 0,-1-1 0 0 0,1 1 0 0 0,-1 0 0 0 0,0-1 0 0 0,0 1 0 0 0,-1 3 0 0 0,1 40 0 0 0,-2-35 0 0 0,1 0 0 0 0,0 0 0 0 0,1 0 0 0 0,2 8 0 0 0,-1 17 0 0 0,1 3 0 0 0,-1 14 0 0 0,1-3 0 0 0,-1-41 0 0 0,-1 0 0 0 0,1 0 0 0 0,-2 0 0 0 0,-1 10 0 0 0,-2 5 179 0 0,3-19 78 0 0,0 1 0 0 0,0-1-1 0 0,-1 0 1 0 0,0 0 0 0 0,-1 0 0 0 0,0 0-1 0 0,-1 3-256 0 0,0 2 17 0 0,4-11-17 0 0,0-1 0 0 0,-1 1 0 0 0,1-1 0 0 0,0 0 0 0 0,-1 1 0 0 0,1-1 0 0 0,-1 0 0 0 0,0 1 0 0 0,1-1 0 0 0,-1 0-1 0 0,0 0 1 0 0,0 1 0 0 0,-3 3 0 0 0,0-1 0 0 0,0 1 0 0 0,-1-1 0 0 0,1 0 0 0 0,-1-1 0 0 0,0 1 0 0 0,0-1 0 0 0,0 0 0 0 0,-1 0 0 0 0,-4 1 0 0 0,5-2 0 0 0,-1-1 0 0 0,0 0 0 0 0,0 0 0 0 0,0 0 0 0 0,0-1 0 0 0,0 1 0 0 0,0-2 0 0 0,0 1 0 0 0,0-1 0 0 0,-53-9 0 0 0,55 9 0 0 0,0-1 0 0 0,0 1 0 0 0,-1-1 0 0 0,1 0 0 0 0,0 0 0 0 0,0 0 0 0 0,1 0 0 0 0,-1-1 0 0 0,0 0 0 0 0,1 0 0 0 0,-1 0 0 0 0,1 0 0 0 0,0 0 0 0 0,0-1 0 0 0,1 1 0 0 0,-1-1 0 0 0,1 0 0 0 0,-1 0 0 0 0,1 0 0 0 0,0 0 0 0 0,1 0 0 0 0,-1 0 0 0 0,1-1 0 0 0,-1 1 0 0 0,1 0 0 0 0,1-1 0 0 0,-1 1 0 0 0,1-1 0 0 0,0 1 0 0 0,0-1 0 0 0,0 1 0 0 0,0-1 0 0 0,1 1 0 0 0,-1-1 0 0 0,1 1 0 0 0,1-1 0 0 0,-1 1 0 0 0,1 0 0 0 0,-1 0 0 0 0,1-1 0 0 0,0 1 0 0 0,1 1 0 0 0,-1-1 0 0 0,1 0 0 0 0,-1 0 0 0 0,1 1 0 0 0,0 0 0 0 0,0-1 0 0 0,1 1 0 0 0,2-2 0 0 0,129-90 0 0 0,-117 82-39 0 0,4-2-1338 0 0,1 1 0 0 0,7-3 1377 0 0,25-21-2162 0 0,-43 31 1883 0 0,0 0 0 0 0,0-1 1 0 0,-1 0-1 0 0,2-3 279 0 0,-4 3-5 0 0,0 1 0 0 0,1 1 1 0 0,0 0-1 0 0,3-1 5 0 0,-3 2 0 0 0,-1-1 1 0 0,0 1-1 0 0,-1-2 0 0 0,1 1 1 0 0,3-5-1 0 0,-9 9-1 0 0,-1 0 0 0 0,1 0 0 0 0,0 0 0 0 0,0 1 1 0 0,-1-1-1 0 0,1 1 0 0 0,0 0 0 0 0,3-1 1 0 0,-4 1-6 0 0,0 1 0 0 0,0-1-1 0 0,0 0 1 0 0,0 0 0 0 0,0 0-1 0 0,0 0 1 0 0,0 0 0 0 0,0-1-1 0 0,0 1 1 0 0,0-1 0 0 0,0 1-1 0 0,-1-1 1 0 0,1 0 0 0 0,-1 1-1 0 0,2-3 7 0 0,9-11-68 0 0,-2 1 108 0 0,-10 14-29 0 0,0-1 1 0 0,0 1 0 0 0,0-1 0 0 0,0 1-1 0 0,0-1 1 0 0,0 1 0 0 0,0-1-1 0 0,0 1 1 0 0,0 0 0 0 0,0-1 0 0 0,0 1-1 0 0,0-1 1 0 0,-1 1 0 0 0,1-1-1 0 0,0 1 1 0 0,0-1 0 0 0,-1 1 0 0 0,1 0-1 0 0,0-1 1 0 0,0 1 0 0 0,-1-1-1 0 0,1 1 1 0 0,-1 0 0 0 0,1-1 0 0 0,0 1-1 0 0,-1 0 1 0 0,1 0 0 0 0,-1-1-1 0 0,1 1 1 0 0,0 0 0 0 0,-1 0-12 0 0,3-4 977 0 0,-6 3-941 0 0,2 0 64 0 0,-1 0 1 0 0,0 0-1 0 0,0 0 1 0 0,1 1 0 0 0,-1 0-1 0 0,0-1 1 0 0,0 1-1 0 0,-1 0-100 0 0,-3 3 692 0 0,4 0-512 0 0,-6-1 110 0 0,9-2-269 0 0,-1 0 0 0 0,1 0-1 0 0,-1 0 1 0 0,1 0 0 0 0,-1 0 0 0 0,1 0 0 0 0,-1 0-1 0 0,1 0 1 0 0,-1 1 0 0 0,1-1 0 0 0,-1 0 0 0 0,1 0-1 0 0,-1 0 1 0 0,1 1 0 0 0,0-1 0 0 0,-1 0 0 0 0,1 1 0 0 0,-1-1-1 0 0,1 0 1 0 0,0 1 0 0 0,-1-1 0 0 0,1 0 0 0 0,0 1-1 0 0,-1-1 1 0 0,1 1 0 0 0,0-1 0 0 0,0 0 0 0 0,0 1-1 0 0,-1-1 1 0 0,1 1 0 0 0,0-1 0 0 0,0 1 0 0 0,0-1-1 0 0,0 1 1 0 0,0-1 0 0 0,0 1 0 0 0,0-1 0 0 0,0 1-1 0 0,0-1-20 0 0,-1 1 1 0 0,1 0 0 0 0,0 0 0 0 0,0 0 0 0 0,-1-1-1 0 0,1 1 1 0 0,-1 0 0 0 0,1-1 0 0 0,0 1-1 0 0,-1 0 1 0 0,1-1 0 0 0,-1 1 0 0 0,0 0-1 0 0,1-1 1 0 0,-1 1 0 0 0,0-1 0 0 0,1 1-1 0 0,-1-1 1 0 0,0 1 0 0 0,1-1 0 0 0,-1 0-1 0 0,0 1 1 0 0,0-1 0 0 0,0 0-1 0 0,0 1 0 0 0,0 0 0 0 0,-1-1 0 0 0,1 1 0 0 0,0 0-1 0 0,0-1 1 0 0,0 1 0 0 0,0 0 0 0 0,0 0 0 0 0,0 0 0 0 0,0 0 0 0 0,0 0 0 0 0,0 0 0 0 0,0 0 0 0 0,0 0 0 0 0,1 1 0 0 0,-1-1-1 0 0,0 0 1 0 0,0 3 0 0 0,0-1 0 0 0,-1 0 0 0 0,0 0 0 0 0,1 0 0 0 0,-1 0 0 0 0,0 0 0 0 0,-1 0 0 0 0,1 0 0 0 0,0-1 0 0 0,-1 1 0 0 0,0 0 0 0 0,0-1 0 0 0,3-1 0 0 0,-1 0 0 0 0,1 0 0 0 0,-1 0 0 0 0,1 0 0 0 0,-1 1 0 0 0,1-1 0 0 0,0 0 0 0 0,-1 0 0 0 0,1 0 0 0 0,0 0 0 0 0,0 1 0 0 0,0-1 0 0 0,0 0 0 0 0,0 0 0 0 0,0 1 0 0 0,-3 15 0 0 0,3-15-1 0 0,-1-1 0 0 0,1 1 0 0 0,-1 0-1 0 0,1-1 1 0 0,-1 1 0 0 0,1-1-1 0 0,0 1 1 0 0,0 0 0 0 0,0-1-1 0 0,0 1 1 0 0,0 0 0 0 0,0-1-1 0 0,0 1 1 0 0,1-1 0 0 0,-1 1-1 0 0,1 0 1 0 0,-1-1 0 0 0,1 1 0 0 0,-1-1-1 0 0,1 1 1 0 0,0-1 0 0 0,0 0-1 0 0,0 1 1 0 0,0-1 0 0 0,0 0 1 0 0,2 3 137 0 0,0 0 1 0 0,0-1 0 0 0,1 0-1 0 0,0 1 1 0 0,-1-1-1 0 0,1-1 1 0 0,2 2-138 0 0,-4-3 509 0 0,5 0 73 0 0,-6 0-579 0 0,1 0 0 0 0,0 0-1 0 0,-1 0 1 0 0,1 0-1 0 0,0 0 1 0 0,0-1 0 0 0,0 1-1 0 0,0-1 1 0 0,0 1-1 0 0,1-1-2 0 0,-1 1-12 0 0,0-1-1 0 0,0 0 0 0 0,0 0 0 0 0,-1 0 0 0 0,1 0 0 0 0,0 0 0 0 0,0-1 0 0 0,0 1 0 0 0,0 0 1 0 0,-1-1-1 0 0,1 1 0 0 0,0-1 0 0 0,0 0 0 0 0,-1 0 0 0 0,1 0 0 0 0,0 0 13 0 0,-1 1-8 0 0,-1 0 6 0 0,0 0 0 0 0,0 0 1 0 0,0 0-1 0 0,1 0 0 0 0,-1 0 1 0 0,0 0-1 0 0,0 0 0 0 0,0-1 1 0 0,1 1-1 0 0,-1 0 0 0 0,0 0 1 0 0,0 0-1 0 0,0 0 0 0 0,0 0 1 0 0,0 0-1 0 0,1 0 0 0 0,-1 0 1 0 0,0-1-1 0 0,0 1 0 0 0,0 0 1 0 0,0 0-1 0 0,0 0 0 0 0,0 0 1 0 0,1 0-1 0 0,-1-1 0 0 0,0 1 1 0 0,0 0-1 0 0,0 0 0 0 0,0 0 1 0 0,0-1-1 0 0,0 1 0 0 0,0 0 1 0 0,0 0-1 0 0,0 0 0 0 0,0 0 0 0 0,0-1 1 0 0,0 1-1 0 0,0 0 0 0 0,0 0 1 0 0,0 0-1 0 0,0-1 0 0 0,0 1 1 0 0,0 0-1 0 0,0 0 0 0 0,0 0 1 0 0,0 0-1 0 0,0-1 0 0 0,-1 1 1 0 0,1 0-1 0 0,0 0 0 0 0,0 0 1 0 0,0 0-1 0 0,0 0 0 0 0,0-1 2 0 0,-1 1 0 0 0,1 0 0 0 0,0 0 0 0 0,0-1 0 0 0,0 1 0 0 0,0 0 1 0 0,-1 0-1 0 0,1-1 0 0 0,0 1 0 0 0,0 0 0 0 0,0-1 0 0 0,0 1 0 0 0,0 0 0 0 0,0 0 0 0 0,0-1 0 0 0,0 1 0 0 0,0 0 0 0 0,0-1 0 0 0,0 1 0 0 0,0 0 0 0 0,0-1 0 0 0,0 1 0 0 0,0 0 0 0 0,0-1 0 0 0,0 1 0 0 0,0 0 0 0 0,0 0 0 0 0,0-1 0 0 0,0 1 0 0 0,1 0 0 0 0,-1 0 0 0 0,0-1 0 0 0,1-1 5 0 0,1 0 0 0 0,-1 0 0 0 0,0 0 0 0 0,0 0 0 0 0,0 0 0 0 0,0-1-1 0 0,0 1 1 0 0,-1 0 0 0 0,1-1 0 0 0,-1 1 0 0 0,1-3-5 0 0,-1 3 8 0 0,1 0 0 0 0,0 0 0 0 0,0-1 0 0 0,0 1 0 0 0,0 0 0 0 0,0 0 0 0 0,0 0 0 0 0,1 0 0 0 0,0-1-8 0 0,-1 1 3 0 0,1 0 0 0 0,0-1-1 0 0,-1 1 1 0 0,0-1-1 0 0,1 0 1 0 0,-1 0-1 0 0,0 0-2 0 0,0-1 0 0 0,-1 1 4 0 0,1 1 0 0 0,-1-1 0 0 0,1 1 0 0 0,0-1 0 0 0,0 1 0 0 0,0-1 0 0 0,0 1 0 0 0,0 0 0 0 0,1-1 0 0 0,-1 1 0 0 0,1 0 0 0 0,-1 0 0 0 0,1 0 0 0 0,0 0 0 0 0,0 0-4 0 0,1 0 11 0 0,-2-2-1 0 0,-2-6 45 0 0,-4 13-549 0 0,4-2 488 0 0,-1-1 0 0 0,1 0 0 0 0,0 1 0 0 0,0-1 0 0 0,-1 1 0 0 0,1-1 1 0 0,0 1-1 0 0,0 0 0 0 0,0 0 0 0 0,0-1 0 0 0,0 1 0 0 0,0 0 0 0 0,0 0 0 0 0,0 0 0 0 0,0 0 0 0 0,0 0 0 0 0,0 0 0 0 0,1 0 1 0 0,-1 0-1 0 0,0 1 0 0 0,1-1 6 0 0,2 9-23 0 0,-1-9 21 0 0,-1 0-1 0 0,1-1 1 0 0,-1 1 0 0 0,0 0-1 0 0,1 0 1 0 0,-1-1-1 0 0,0 1 1 0 0,0 0 0 0 0,0 0-1 0 0,0-1 1 0 0,0 1 0 0 0,0 0-1 0 0,0 0 1 0 0,0 0-1 0 0,0 0 1 0 0,0-1 0 0 0,0 1-1 0 0,0 0 1 0 0,0 0 0 0 0,-1-1-1 0 0,1 1 1 0 0,0 0-1 0 0,-1 0 3 0 0,1 0 7 0 0,-1 1-1 0 0,1-1 1 0 0,-1 1-1 0 0,1-1 1 0 0,0 1-1 0 0,0-1 1 0 0,0 0-1 0 0,0 1 1 0 0,0-1-1 0 0,0 1 1 0 0,0-1-1 0 0,0 1 1 0 0,1-1-1 0 0,-1 1 1 0 0,0-1-1 0 0,1 1 1 0 0,-1-1-1 0 0,1 0 1 0 0,0 1-1 0 0,-1-1 0 0 0,1 0 1 0 0,0 0-1 0 0,0 1 1 0 0,0-1-1 0 0,0 0 1 0 0,0 0-1 0 0,1 1-6 0 0,0 0 43 0 0,-1 0 0 0 0,1 0 0 0 0,-1 0-1 0 0,1 1 1 0 0,-1-1 0 0 0,0 0 0 0 0,0 1 0 0 0,0-1-1 0 0,0 3-42 0 0,0-3 9 0 0,-1-1-1 0 0,0 0 0 0 0,0 0 0 0 0,1 0 0 0 0,-1 0 0 0 0,1 0 0 0 0,-1 0 1 0 0,1 0-1 0 0,-1 0 0 0 0,1-1 0 0 0,0 1 0 0 0,-1 0 0 0 0,1 0 0 0 0,0 0 1 0 0,0 0-1 0 0,0-1 0 0 0,0 1 0 0 0,-1-1 0 0 0,2 1-8 0 0,-1 0 0 0 0,0 0 0 0 0,0-1 0 0 0,0 1-1 0 0,-1 0 1 0 0,1 0 0 0 0,0 0 0 0 0,0 0 0 0 0,0-1 0 0 0,-1 1-1 0 0,1 0 1 0 0,0 1 0 0 0,-1-1 0 0 0,1 0 0 0 0,-1 0-1 0 0,1 0 1 0 0,-1 2 0 0 0,1-1 0 0 0,0 0 0 0 0,0 0 0 0 0,0 0 0 0 0,1 0 0 0 0,-1 0 0 0 0,0 0 0 0 0,1 0 0 0 0,-1 0 0 0 0,1-1 0 0 0,0 1 0 0 0,-1 0 0 0 0,1-1 0 0 0,0 0 0 0 0,0 1 0 0 0,2 0 0 0 0,-2 0 0 0 0,0-1 0 0 0,-1 0 0 0 0,0 0 0 0 0,0 0 0 0 0,1-1 0 0 0,-1 1 0 0 0,0 0 0 0 0,1-1 0 0 0,-1 1 0 0 0,1 0 0 0 0,-1-1 0 0 0,1 0 0 0 0,-1 1 0 0 0,1-1 0 0 0,-1 0 0 0 0,1 0 0 0 0,0 0 0 0 0,3 0 0 0 0,-4 1 30 0 0,1-1-1 0 0,0 0 1 0 0,0 0-1 0 0,0-1 0 0 0,0 1 1 0 0,0 0-1 0 0,-1-1 0 0 0,1 1 1 0 0,0-1-1 0 0,0 1 1 0 0,-1-1-1 0 0,1 0 0 0 0,0 0 1 0 0,-1 1-1 0 0,1-1 1 0 0,0-1-30 0 0,24-20-867 0 0,-16 12-622 0 0,0-1-4865 0 0</inkml:trace>
  <inkml:trace contextRef="#ctx0" brushRef="#br0" timeOffset="264.307">861 91 10136 0 0,'-19'-5'777'0'0,"19"5"-770"0"0,0 0 0 0 0,0 0-1 0 0,0 0 1 0 0,0 0 0 0 0,0 0 0 0 0,-1 0-1 0 0,1 0 1 0 0,0 0 0 0 0,0 0 0 0 0,0 0-1 0 0,0 0 1 0 0,0 0 0 0 0,0 0 0 0 0,0 0-1 0 0,-1 0 1 0 0,1 0 0 0 0,0 0 0 0 0,0 0-1 0 0,0 0 1 0 0,0 0 0 0 0,0 0 0 0 0,0 0-1 0 0,0 0 1 0 0,0 0 0 0 0,-1 1 0 0 0,1-1 0 0 0,0 0-1 0 0,0 0 1 0 0,0 0 0 0 0,0 0 0 0 0,0 0-1 0 0,0 0 1 0 0,0 0 0 0 0,0 0 0 0 0,0 0-1 0 0,0 1 1 0 0,0-1 0 0 0,0 0 0 0 0,0 0-1 0 0,0 0 1 0 0,0 0 0 0 0,0 0 0 0 0,0 0-1 0 0,0 0 1 0 0,0 1 0 0 0,0-1 0 0 0,0 0-1 0 0,0 0 1 0 0,0 0 0 0 0,0 0 0 0 0,0 0-1 0 0,0 0 1 0 0,0 0 0 0 0,0 1 0 0 0,0-1 0 0 0,0 0-1 0 0,0 0 1 0 0,0 0 0 0 0,0 0 0 0 0,0 0-1 0 0,0 0 1 0 0,0 0 0 0 0,0 0 0 0 0,0 0-1 0 0,1 1 1 0 0,-1-1 0 0 0,0 0-7 0 0,3 6 1935 0 0,-3-6-1861 0 0,-1 1-1 0 0,1-1 1 0 0,-1 1 0 0 0,1-1-1 0 0,0 1 1 0 0,-1-1 0 0 0,1 1-1 0 0,-1-1 1 0 0,1 1 0 0 0,0 0-1 0 0,0-1 1 0 0,-1 1 0 0 0,1 0-1 0 0,0-1 1 0 0,0 1 0 0 0,0 0-1 0 0,0-1 1 0 0,-1 1 0 0 0,1 0-1 0 0,0 0 1 0 0,0-1-1 0 0,1 1 1 0 0,-1 0 0 0 0,0-1-1 0 0,0 1 1 0 0,0 0 0 0 0,0-1-1 0 0,1 1 1 0 0,-1 0 0 0 0,0-1-1 0 0,1 1 1 0 0,-1 0 0 0 0,0 0-74 0 0,1 0 38 0 0,0 0 0 0 0,-1 0 1 0 0,0 0-1 0 0,1 0 0 0 0,-1 0 1 0 0,0 0-1 0 0,1 0 0 0 0,-1 1 0 0 0,0-1 1 0 0,0 0-1 0 0,0 0 0 0 0,0 0 1 0 0,0 1-1 0 0,0-1 0 0 0,-1 1-38 0 0,1 2 102 0 0,-1 0 0 0 0,0 0 0 0 0,1 0 0 0 0,0 0 0 0 0,0 1 0 0 0,0-1 0 0 0,1 0 0 0 0,0 2-102 0 0,0 6 245 0 0,-1-10-198 0 0,0-1-1 0 0,0 1 1 0 0,0-1-1 0 0,-1 1 1 0 0,1-1-1 0 0,0 1 1 0 0,-1 0-1 0 0,0-1 0 0 0,1 0 1 0 0,-1 1-1 0 0,0-1-46 0 0,1 0 34 0 0,-1 0 0 0 0,1 1 0 0 0,-1-1 0 0 0,1 0 0 0 0,0 0 0 0 0,-1 0 0 0 0,1 0 0 0 0,0 0 0 0 0,0 0 0 0 0,-1 1 0 0 0,1-1 0 0 0,0 0 0 0 0,0 0 0 0 0,1 0 0 0 0,-1 0-1 0 0,0 1 1 0 0,0-1-34 0 0,2 5 121 0 0,-1-5-103 0 0,-1-1 1 0 0,0 1 0 0 0,1 0 0 0 0,-1-1-1 0 0,0 1 1 0 0,0 0 0 0 0,1 0-1 0 0,-1-1 1 0 0,0 1 0 0 0,0 0-1 0 0,0-1 1 0 0,0 1 0 0 0,0 0 0 0 0,0 0-1 0 0,0-1 1 0 0,0 1 0 0 0,-1 0-1 0 0,1 0 1 0 0,0-1 0 0 0,0 1 0 0 0,-1 0-1 0 0,1-1 1 0 0,0 1 0 0 0,-1 0-1 0 0,1-1 1 0 0,0 1 0 0 0,-1-1-1 0 0,1 1-18 0 0,-1-1 4 0 0,1 0-1 0 0,0 1 1 0 0,0-1-1 0 0,0 0 1 0 0,0 0-1 0 0,-1 1 0 0 0,1-1 1 0 0,0 0-1 0 0,0 0 1 0 0,0 1-1 0 0,0-1 0 0 0,0 0 1 0 0,0 0-1 0 0,0 1 1 0 0,0-1-1 0 0,0 0 1 0 0,0 0-1 0 0,0 1 0 0 0,0-1 1 0 0,0 0-1 0 0,0 1 1 0 0,0-1-1 0 0,0 0 0 0 0,0 0 1 0 0,0 1-1 0 0,0-1 1 0 0,0 0-1 0 0,0 0 1 0 0,1 1-1 0 0,-1-1 0 0 0,0 0 1 0 0,0 0-1 0 0,0 1 1 0 0,0-1-1 0 0,1 0 1 0 0,-1 0-1 0 0,0 0 0 0 0,0 0 1 0 0,0 1-1 0 0,1-1-3 0 0,9 15 170 0 0,-6-9-153 0 0,-4-5-57 0 0,0 0-1 0 0,1-1 1 0 0,-1 1-1 0 0,0-1 1 0 0,1 1-1 0 0,-1-1 1 0 0,1 1-1 0 0,-1-1 1 0 0,1 1-1 0 0,-1-1 1 0 0,1 1-1 0 0,-1-1 1 0 0,1 0-1 0 0,0 1 1 0 0,-1-1-1 0 0,1 0 1 0 0,-1 1-1 0 0,1-1 1 0 0,0 0-1 0 0,-1 0 1 0 0,1 0-1 0 0,0 1 1 0 0,-1-1-1 0 0,1 0 1 0 0,0 0-1 0 0,-1 0 1 0 0,1 0-1 0 0,0 0 0 0 0,-1 0 1 0 0,1 0-1 0 0,0-1 1 0 0,-1 1-1 0 0,1 0 1 0 0,0 0-1 0 0,-1 0 1 0 0,1-1-1 0 0,0 1 1 0 0,-1 0-1 0 0,1-1 1 0 0,-1 1-1 0 0,1-1 1 0 0,-1 1-1 0 0,1 0 1 0 0,-1-1 40 0 0,-1-4-1010 0 0</inkml:trace>
  <inkml:trace contextRef="#ctx0" brushRef="#br0" timeOffset="619.261">854 1 11976 0 0,'0'0'922'0'0,"0"0"-888"0"0,1 1-1 0 0,0 0 1 0 0,-1-1-1 0 0,1 1 0 0 0,0 0 1 0 0,-1 0-1 0 0,1-1 1 0 0,-1 1-1 0 0,0 0 1 0 0,1 0-1 0 0,-1 0 0 0 0,1 0 1 0 0,-1 0-34 0 0,0 1 158 0 0,0 1-1 0 0,1 0 1 0 0,0 0 0 0 0,-1-1 0 0 0,1 1 0 0 0,0 0-1 0 0,1 1-157 0 0,-1-2 111 0 0,0 0-1 0 0,0 1 1 0 0,-1 0-1 0 0,1-1 0 0 0,0 1 1 0 0,-1-1-1 0 0,1 2-110 0 0,-1 0 11 0 0,0-1 0 0 0,1 1-1 0 0,0-1 1 0 0,0 1 0 0 0,0-1-1 0 0,0 0 1 0 0,0 1 0 0 0,1-1-1 0 0,-1 0 1 0 0,1 0 0 0 0,2 3-11 0 0,-1-1-15 0 0,-1-1 1 0 0,1 1-1 0 0,-1 0 1 0 0,0 1 0 0 0,0 0 14 0 0,0 0 2 0 0,1 0 1 0 0,-1-1 0 0 0,1 1 0 0 0,1-1-1 0 0,-1 1 1 0 0,0-1 0 0 0,3 2-3 0 0,-1-1 54 0 0,-1 0-1 0 0,0 0 1 0 0,-1 0 0 0 0,1 0 0 0 0,-1 2-54 0 0,-1-4 44 0 0,-1 0 0 0 0,1-1 0 0 0,-1 1 0 0 0,1-1 0 0 0,0 1 0 0 0,0-1 0 0 0,1 0 0 0 0,-1 0 0 0 0,1 0 0 0 0,-1 0 0 0 0,1 0 0 0 0,0-1 0 0 0,1 1-44 0 0,12 10 805 0 0,0-2 1 0 0,13 8-806 0 0,-28-19 34 0 0,-1 1-1 0 0,1-1 0 0 0,-1 0 1 0 0,0 1-1 0 0,1-1 0 0 0,-1 0 1 0 0,1 0-1 0 0,-1 1 0 0 0,1-1 1 0 0,-1 0-1 0 0,1 0 0 0 0,-1 0 0 0 0,1 0 1 0 0,-1 0-1 0 0,1 1 0 0 0,-1-1 1 0 0,1 0-1 0 0,-1 0 0 0 0,1 0 1 0 0,-1 0-1 0 0,1-1 0 0 0,-1 1 0 0 0,1 0 1 0 0,-1 0-1 0 0,1 0 0 0 0,0 0-33 0 0,0-10 178 0 0,-1 5-78 0 0,0 4-87 0 0,0-1 0 0 0,1 1-1 0 0,-1-1 1 0 0,1 1 0 0 0,-1-1-1 0 0,1 1 1 0 0,0 0 0 0 0,-1-1-1 0 0,1 1 1 0 0,0 0 0 0 0,1-2-13 0 0,-1 2 0 0 0,0-1 1 0 0,0 0-1 0 0,0 1 1 0 0,0-1-1 0 0,0 0 1 0 0,0 0-1 0 0,0 0 1 0 0,-1 0-1 0 0,1 0 0 0 0,0-3-44 0 0,0 1-1 0 0,0-1 0 0 0,0 1 1 0 0,1 0-1 0 0,0-1 0 0 0,0 1 1 0 0,0 0-1 0 0,1-1 45 0 0,-3 4-43 0 0,1-1-1 0 0,-1 1 1 0 0,1-1 0 0 0,-1 1-1 0 0,0-1 1 0 0,1 1 0 0 0,-1-1-1 0 0,0 0 1 0 0,0 1 0 0 0,0-1-1 0 0,0 1 1 0 0,0-1 0 0 0,-1 0 43 0 0,1 1-37 0 0,0-1 1 0 0,0 1-1 0 0,0-1 1 0 0,0 1-1 0 0,0 0 1 0 0,0-1-1 0 0,0 1 1 0 0,1-1-1 0 0,-1 1 1 0 0,0 0-1 0 0,1-1 1 0 0,-1 1-1 0 0,1 0 1 0 0,-1-1-1 0 0,1 1 37 0 0,7-11-150 0 0,-6 10 126 0 0,0-1 0 0 0,0 0 0 0 0,0 0 0 0 0,-1 1 0 0 0,1-1 0 0 0,-1 0 0 0 0,1-1 0 0 0,-1 1 1 0 0,0 0-1 0 0,0 0 0 0 0,-1 0 0 0 0,1-1 0 0 0,-1 1 0 0 0,1-2 24 0 0,-1 4-18 0 0,-1 0 0 0 0,1 0 0 0 0,1 1-1 0 0,-1-1 1 0 0,0 0 0 0 0,0 1 0 0 0,0-1 0 0 0,0 0-1 0 0,0 1 1 0 0,1-1 0 0 0,-1 0 0 0 0,0 1 0 0 0,0-1-1 0 0,1 0 1 0 0,-1 1 0 0 0,1-1 0 0 0,-1 1 0 0 0,0-1-1 0 0,1 1 1 0 0,-1-1 0 0 0,1 1 0 0 0,-1-1 0 0 0,1 1 0 0 0,0-1-1 0 0,-1 1 1 0 0,1 0 0 0 0,-1-1 0 0 0,1 1 0 0 0,0 0-1 0 0,-1 0 1 0 0,1-1 18 0 0,1 1-37 0 0,-1 2 101 0 0,3 1 4 0 0,0 1 0 0 0,-1 0 1 0 0,1 0-1 0 0,-1 0 0 0 0,0 0 0 0 0,0 1 1 0 0,-1-1-1 0 0,1 1 0 0 0,-1-1 0 0 0,1 4-68 0 0,10 13 268 0 0,-11-19-223 0 0,0 1-1 0 0,0-1 1 0 0,-1 1-1 0 0,1 0 1 0 0,-1 0-1 0 0,1 0 1 0 0,-1 0-1 0 0,1 3-44 0 0,1 3 103 0 0,1 8 137 0 0,1 0 1 0 0,0-1-1 0 0,4 6-240 0 0,-9-22 12 0 0,0 0-1 0 0,0 1 1 0 0,0-1-1 0 0,1 1 1 0 0,-1-1-1 0 0,0 1 1 0 0,0-1-1 0 0,0 0 1 0 0,0 1 0 0 0,0-1-1 0 0,0 1 1 0 0,0-1-1 0 0,0 1 1 0 0,0-1-1 0 0,0 1 1 0 0,0-1-1 0 0,0 1 1 0 0,-1-1-1 0 0,1 0 1 0 0,0 1-1 0 0,0-1 1 0 0,0 1-1 0 0,0-1 1 0 0,-1 0-1 0 0,1 1 1 0 0,0-1-12 0 0,-1 1 3 0 0,1-1 1 0 0,0 0 0 0 0,0 1 0 0 0,0-1 0 0 0,-1 0-1 0 0,1 1 1 0 0,0-1 0 0 0,0 0 0 0 0,0 1-1 0 0,0-1 1 0 0,0 1 0 0 0,0-1 0 0 0,-1 0 0 0 0,1 1-1 0 0,0-1 1 0 0,0 1 0 0 0,0-1 0 0 0,0 0-1 0 0,1 1 1 0 0,-1-1 0 0 0,0 1 0 0 0,0-1 0 0 0,0 0-1 0 0,0 1 1 0 0,0-1 0 0 0,0 1 0 0 0,1-1 0 0 0,-1 0-1 0 0,0 1 1 0 0,0-1 0 0 0,0 0 0 0 0,1 0-1 0 0,-1 1-3 0 0,-3 0-1486 0 0,3-1-4827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3:04.4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12 179 13824 0 0,'0'1'56'0'0,"-1"-1"1"0"0,0 0 0 0 0,1 0-1 0 0,-1 1 1 0 0,1-1 0 0 0,-1 0-1 0 0,1 1 1 0 0,-1-1 0 0 0,1 1 0 0 0,-1-1-1 0 0,1 0 1 0 0,-1 1 0 0 0,1-1-1 0 0,0 1 1 0 0,-1-1 0 0 0,1 1-1 0 0,0 0 1 0 0,-1-1 0 0 0,1 1 0 0 0,0-1-1 0 0,0 1 1 0 0,-1 0 0 0 0,1-1-1 0 0,0 1 1 0 0,0-1 0 0 0,0 1-1 0 0,0 0 1 0 0,0-1 0 0 0,0 1-57 0 0,-1 1-15 0 0,1 0 0 0 0,0 0 1 0 0,0 1-1 0 0,0-1 0 0 0,0 0 1 0 0,0 0-1 0 0,0 0 0 0 0,1 0 1 0 0,0 2 14 0 0,0 2 88 0 0,1 1 1 0 0,-1-1-1 0 0,-1 0 1 0 0,1 0 0 0 0,-1 7-89 0 0,1 13 988 0 0,3-1-377 0 0,-1-12 16 0 0,-2 0-1 0 0,1 0 1 0 0,-2 10-627 0 0,7-33 165 0 0,8-30-165 0 0,1-31 0 0 0,-15 69 0 0 0,0-1 0 0 0,0 0 0 0 0,0 0 0 0 0,0 1 0 0 0,0-1 0 0 0,0 1 0 0 0,1-1 0 0 0,-1 1 0 0 0,1 0 0 0 0,0-1 0 0 0,0 1 0 0 0,0 0 0 0 0,0 0 0 0 0,0 0 0 0 0,0 1 0 0 0,0-1 0 0 0,1 0 0 0 0,-1 1 0 0 0,2-1 0 0 0,-3 1 0 0 0,0 1 0 0 0,-1-1 0 0 0,1 1 0 0 0,0 0 0 0 0,-1-1 0 0 0,1 1 0 0 0,0 0 0 0 0,-1 0 0 0 0,1 0 0 0 0,0 0 0 0 0,-1-1 0 0 0,1 1 0 0 0,0 0 0 0 0,0 0 0 0 0,-1 0 0 0 0,1 0 0 0 0,0 1 0 0 0,-1-1 0 0 0,1 0 0 0 0,0 0 0 0 0,0 0 0 0 0,-1 1 0 0 0,1-1 0 0 0,0 0 0 0 0,-1 0 0 0 0,1 1 0 0 0,-1-1 0 0 0,1 1 0 0 0,0-1 0 0 0,-1 1 0 0 0,1-1 0 0 0,-1 1 0 0 0,3 2 0 0 0,3 1 0 0 0,-1 0 0 0 0,0 0 0 0 0,0 1 0 0 0,-1 0 0 0 0,1 0 0 0 0,-1 1 0 0 0,0-1 0 0 0,-1 1 0 0 0,1-1 0 0 0,-1 1 0 0 0,0 1 0 0 0,2 2 11 0 0,-1 0-1 0 0,1 0 0 0 0,-2 0 1 0 0,1 0-1 0 0,-2 1 0 0 0,1 0 0 0 0,-1 3-10 0 0,-1-9 1686 0 0,-1-10-1396 0 0,-1 0-290 0 0,0 0 0 0 0,1 0 0 0 0,0-1 0 0 0,0 1 0 0 0,1 0 0 0 0,-1 0 0 0 0,1 0 0 0 0,0 0 0 0 0,2-5 0 0 0,1-8 0 0 0,-3 15 0 0 0,0 1 0 0 0,0-1 0 0 0,1 1 0 0 0,-1-1 0 0 0,1 1 0 0 0,-1 0 0 0 0,1 0 0 0 0,0 0 0 0 0,0 0 0 0 0,1 0 0 0 0,-1 0 0 0 0,1 0 0 0 0,3-5 0 0 0,-5 6 0 0 0,-1 1 0 0 0,0 1 0 0 0,0-1 0 0 0,0 1 0 0 0,0-1 0 0 0,1 1 0 0 0,-1 0 0 0 0,0-1 0 0 0,0 1 0 0 0,0-1 0 0 0,1 1 0 0 0,-1 0 0 0 0,0-1 0 0 0,0 1 0 0 0,1-1 0 0 0,-1 1 0 0 0,0 0 0 0 0,1 0 0 0 0,-1-1 0 0 0,0 1 0 0 0,1 0 0 0 0,-1-1 0 0 0,0 1 0 0 0,1 0 0 0 0,-1 0 0 0 0,6-2 0 0 0,-2 2 0 0 0,0 1 0 0 0,0 0 0 0 0,-1 0 0 0 0,1 0 0 0 0,0 0 0 0 0,-1 1 0 0 0,1-1 0 0 0,-1 1 0 0 0,0 0 0 0 0,1 0 0 0 0,-1 0 0 0 0,2 3 0 0 0,36 31 0 0 0,-22-13 1 0 0,-15-19-12 0 0,0 1 1 0 0,0 0-1 0 0,0-1 0 0 0,1 0 0 0 0,-1 1 0 0 0,5 1 11 0 0,-4-3-290 0 0,0 0-1 0 0,0-1 0 0 0,0 0 1 0 0,0 0-1 0 0,1-1 0 0 0,-1 1 0 0 0,0-1 1 0 0,1 0-1 0 0,2 0 291 0 0,9 0-1784 0 0,-1-1-1 0 0,8-1 1785 0 0,8-2-1534 0 0</inkml:trace>
  <inkml:trace contextRef="#ctx0" brushRef="#br0" timeOffset="338.948">656 177 15664 0 0,'-15'-10'356'0'0,"15"7"233"0"0,0 1-503 0 0,-7 4 588 0 0,3 0-630 0 0,0 0-1 0 0,1 1 1 0 0,-1-1 0 0 0,0 1-1 0 0,1 0 1 0 0,0 0 0 0 0,0 0-1 0 0,0 0 1 0 0,0 0 0 0 0,0 1 0 0 0,-1 2-44 0 0,-3 4 519 0 0,1 0 0 0 0,1 0 0 0 0,-5 10-519 0 0,3-6 17 0 0,6-12-17 0 0,0 1 0 0 0,-1-1 0 0 0,1 1 0 0 0,0 0-1 0 0,0-1 1 0 0,1 1 0 0 0,-1 0 0 0 0,0 0 0 0 0,1 0 0 0 0,0-1 0 0 0,-1 2 0 0 0,-4 39 0 0 0,6-30 0 0 0,0-12 0 0 0,0 0 0 0 0,0 0 0 0 0,0 0 0 0 0,-1 0 0 0 0,1 0 0 0 0,0 0 0 0 0,0 0 0 0 0,0-1 0 0 0,0 1 0 0 0,0 0 0 0 0,0-1 0 0 0,0 1 0 0 0,0 0 0 0 0,0-1 0 0 0,0 0 0 0 0,0 1 0 0 0,0-1 0 0 0,1 1 0 0 0,-1-1 0 0 0,0 0 0 0 0,0 0 0 0 0,0 0 0 0 0,1 0 0 0 0,-1 0 0 0 0,1 0 0 0 0,4 1 0 0 0,-3-1 0 0 0,0 0 0 0 0,0 0 0 0 0,0 0 0 0 0,1-1 0 0 0,-1 1 0 0 0,0-1 0 0 0,0 0 0 0 0,0 0 0 0 0,2-1 0 0 0,8-2 0 0 0,-12 4 0 0 0,0 0 0 0 0,0-1 0 0 0,0 1 0 0 0,-1 0 0 0 0,1-1 0 0 0,0 1 0 0 0,0-1 0 0 0,-1 1 0 0 0,1-1 0 0 0,0 1 0 0 0,-1-1 0 0 0,1 0 0 0 0,0 1 0 0 0,-1-1 0 0 0,1 0 0 0 0,-1 0 0 0 0,1 0 0 0 0,0 0 0 0 0,-1 0 0 0 0,1 0 0 0 0,0 0 0 0 0,0 0 0 0 0,0 0 0 0 0,0 0 0 0 0,0 0 0 0 0,0 1 0 0 0,0-1 0 0 0,0 0 0 0 0,1 0 0 0 0,6-2 0 0 0,-7 2 0 0 0,0 1 0 0 0,1 0 0 0 0,-1-1 0 0 0,0 1 0 0 0,0 0 0 0 0,0-1 0 0 0,0 0 0 0 0,0 1 0 0 0,0-1 0 0 0,0 1 0 0 0,0-1 0 0 0,0 0 0 0 0,0 0 0 0 0,0 0 0 0 0,-1 0 0 0 0,1 0 0 0 0,0 1 0 0 0,-1-1 0 0 0,1-1 0 0 0,0 1 0 0 0,-1 0 0 0 0,1 0 0 0 0,-1 0 0 0 0,1 0 0 0 0,-1 0 0 0 0,0-1 0 0 0,7-14 0 0 0,-6 15 0 0 0,0 0 0 0 0,-1 1 0 0 0,1-1 0 0 0,-1 0 0 0 0,1 0 0 0 0,-1 1 0 0 0,1-1 0 0 0,-1 0 0 0 0,1 0 0 0 0,-1 0 0 0 0,0 0 0 0 0,0 0 0 0 0,1 0 0 0 0,-1 1 0 0 0,0-1 0 0 0,0 0 0 0 0,0 0 0 0 0,0 0 0 0 0,0 0 0 0 0,0 0 0 0 0,0 0 0 0 0,-1 0 0 0 0,1 0 0 0 0,0 0 0 0 0,0 0 0 0 0,-1 1 0 0 0,1-1 0 0 0,0 0 0 0 0,-1 0 0 0 0,1 0 0 0 0,-1 0 0 0 0,1 1 0 0 0,-1-2 0 0 0,0 2 0 0 0,0-1 0 0 0,0 0 0 0 0,1 0 0 0 0,-1 0 0 0 0,0 1 0 0 0,1-1 0 0 0,-1 0 0 0 0,1 0 0 0 0,-1 0 0 0 0,1 0 0 0 0,-1 0 0 0 0,1 0 0 0 0,0 0 0 0 0,-1 0 0 0 0,1-1 0 0 0,0 1 0 0 0,0 0 0 0 0,0 0 0 0 0,-2-9 0 0 0,2 10 0 0 0,0-1 0 0 0,0 0 0 0 0,0 1 0 0 0,-1-1 0 0 0,1 0 0 0 0,0 1 0 0 0,-1-1 0 0 0,1 1 0 0 0,0-1 0 0 0,-1 1 0 0 0,1-1 0 0 0,0 1 0 0 0,-1-1 0 0 0,1 1 0 0 0,-1-1 0 0 0,1 1 0 0 0,-1-1 0 0 0,1 1 0 0 0,-1 0 0 0 0,0-1 0 0 0,1 1 0 0 0,-1 0 0 0 0,1 0 0 0 0,-1-1 0 0 0,0 1 0 0 0,1 0 0 0 0,-18-10 0 0 0,17 10 1 0 0,0-1-1 0 0,0 1 1 0 0,0-1-1 0 0,0 1 0 0 0,0-1 1 0 0,0 1-1 0 0,0 0 1 0 0,0 0-1 0 0,0-1 1 0 0,0 1-1 0 0,0 0 0 0 0,0 0 1 0 0,0 0-1 0 0,0 0 0 0 0,-1 0-9 0 0,0 0 1 0 0,0 0-1 0 0,0-1 0 0 0,0 1 1 0 0,0 0-1 0 0,0-1 0 0 0,0 0 0 0 0,-1 0 9 0 0,2 1-116 0 0,0 0 0 0 0,0 0 0 0 0,-1-1 0 0 0,1 1 0 0 0,0 0 0 0 0,0 1 0 0 0,0-1 0 0 0,0 0 0 0 0,0 0 0 0 0,0 0 0 0 0,0 1 0 0 0,0-1 0 0 0,0 0 0 0 0,0 1 0 0 0,0-1 0 0 0,0 1 0 0 0,0-1 0 0 0,0 1 0 0 0,0 0 0 0 0,0-1-1 0 0,0 1 117 0 0,-5 3-1920 0 0,5-4-3538 0 0</inkml:trace>
  <inkml:trace contextRef="#ctx0" brushRef="#br0" timeOffset="1060.282">914 157 13824 0 0,'7'2'122'0'0,"-6"-1"-17"0"0,0 0 1 0 0,1-1-1 0 0,-1 1 1 0 0,0-1-1 0 0,1 0 1 0 0,-1 1-1 0 0,0-1 1 0 0,1 0-1 0 0,-1 0 1 0 0,0 0-1 0 0,1 0 1 0 0,0 0-106 0 0,-3 0 6 0 0,0 1 1 0 0,-1-1-1 0 0,1 1 0 0 0,0-1 1 0 0,0 1-1 0 0,0 0 1 0 0,0-1-1 0 0,-1 1 1 0 0,1 0-1 0 0,0 0 1 0 0,0 0-1 0 0,1-1 1 0 0,-1 1-1 0 0,0 0 1 0 0,0 1-1 0 0,0-1 1 0 0,1 0-1 0 0,-1 0 1 0 0,0 0-1 0 0,1 0 1 0 0,-1 0-1 0 0,1 1 1 0 0,-1-1-1 0 0,1 0 1 0 0,0 0-1 0 0,0 1 1 0 0,0-1-1 0 0,-1 0 1 0 0,1 1-1 0 0,0 0-6 0 0,0 0 73 0 0,0-1 0 0 0,-1 1 0 0 0,0 0-1 0 0,1-1 1 0 0,-1 1 0 0 0,0-1 0 0 0,0 1-1 0 0,0-1 1 0 0,0 1 0 0 0,0-1 0 0 0,0 0-1 0 0,-1 1-72 0 0,1 0 104 0 0,-1-1-1 0 0,1 1 1 0 0,-1 0-1 0 0,1 0 0 0 0,0 0 1 0 0,0 0-1 0 0,0 0 1 0 0,0 0-1 0 0,0 1-103 0 0,1-2 9 0 0,-1 1 0 0 0,0 0 1 0 0,0 0-1 0 0,1 0 0 0 0,-1 0 0 0 0,0 0 0 0 0,-1-1 0 0 0,1 1 1 0 0,0 0-1 0 0,0-1 0 0 0,-1 1 0 0 0,1-1 0 0 0,-1 0 0 0 0,1 1 1 0 0,-1-1-1 0 0,0 0 0 0 0,0 0-9 0 0,-4 4 9 0 0,5-4-9 0 0,-1 0 0 0 0,1 0 0 0 0,1 0 0 0 0,-1 1 0 0 0,0-1 0 0 0,0 0 0 0 0,0 0 0 0 0,1 0 0 0 0,-1 1 0 0 0,0-1 0 0 0,1 0 0 0 0,-1 1 0 0 0,1-1 0 0 0,-1 2 0 0 0,1-1 0 0 0,0-1 0 0 0,-1 1 0 0 0,1-1 0 0 0,-1 1 0 0 0,0-1 0 0 0,0 1 0 0 0,1-1 0 0 0,-1 1 0 0 0,-1 0 0 0 0,-13 12 0 0 0,12-12 0 0 0,1 0 0 0 0,-1 0 0 0 0,1 0 0 0 0,-1 1 0 0 0,1-1 0 0 0,0 1 0 0 0,0 0 0 0 0,-2 2 0 0 0,4-4 0 0 0,-1 1 0 0 0,0-1 0 0 0,1 0 0 0 0,-1 0 0 0 0,0 0 0 0 0,0 0 0 0 0,0 0 0 0 0,0 0 0 0 0,0 0 0 0 0,0 0 0 0 0,-2 1 0 0 0,-13 11 0 0 0,10-9 0 0 0,11-2 72 0 0,-3-2 43 0 0,0 0 0 0 0,0 0 0 0 0,0 0-1 0 0,0 0 1 0 0,0 0 0 0 0,0 0-1 0 0,0 0 1 0 0,0-1 0 0 0,0 1-115 0 0,6-2 335 0 0,2 1-259 0 0,0-1 0 0 0,0 0 0 0 0,0 0 0 0 0,0-1 0 0 0,-1-1 0 0 0,1 1 0 0 0,-1-2 0 0 0,7-3-76 0 0,-13 6 0 0 0,0 0 0 0 0,0 0 0 0 0,-1 0 0 0 0,1-1 0 0 0,0 1 0 0 0,-1-1 0 0 0,2-2 0 0 0,11-11 0 0 0,-10 13 0 0 0,-3 1 0 0 0,0 1 0 0 0,0 0 0 0 0,-1 0 0 0 0,1 0 0 0 0,-1-1 0 0 0,1 1 0 0 0,-1-1 0 0 0,1 1 0 0 0,-1-1 0 0 0,0 0 0 0 0,0 1 0 0 0,0-1 0 0 0,0 0 0 0 0,0 0 0 0 0,1-1 0 0 0,-2-4 0 0 0,0 6 0 0 0,0 0 0 0 0,0 0 0 0 0,0 1 0 0 0,0-1 0 0 0,0 0 0 0 0,0 0 0 0 0,0 0 0 0 0,0 0 0 0 0,0 1 0 0 0,0-1 0 0 0,1 0 0 0 0,-1 0 0 0 0,0 0 0 0 0,1 1 0 0 0,-1-1 0 0 0,1 0 0 0 0,-1 1 0 0 0,1-1 0 0 0,-1 0 0 0 0,1 1 0 0 0,0-1 0 0 0,1-1 0 0 0,-1 1 0 0 0,0 0 0 0 0,0 0 0 0 0,0 0 0 0 0,0 0 0 0 0,0 0 0 0 0,0 0 0 0 0,0 0 0 0 0,0 0 0 0 0,0-1 0 0 0,-1 1 0 0 0,1 0 0 0 0,0 0 0 0 0,-1-1 0 0 0,1 1 0 0 0,-1 0 0 0 0,1-1 0 0 0,-1 1 0 0 0,0-1 0 0 0,0 1 0 0 0,1-1 0 0 0,-1 1 0 0 0,0 0 0 0 0,0-1 0 0 0,-1 1 0 0 0,1-1 0 0 0,0 1 0 0 0,0-1 0 0 0,-1 0 0 0 0,1 0 0 0 0,0 1 0 0 0,0-1 0 0 0,0 0 0 0 0,0 0 0 0 0,0 1 0 0 0,1-1 0 0 0,-1 0 0 0 0,0 0 0 0 0,1 1 0 0 0,0-1 0 0 0,-1 0 0 0 0,1 1 0 0 0,0-1 0 0 0,0 1 0 0 0,0-1 0 0 0,0 0 0 0 0,0 0 0 0 0,0 0 0 0 0,0 0 0 0 0,0 0 0 0 0,0 0 0 0 0,0 0 0 0 0,0 0 0 0 0,-1 0 0 0 0,1 0 0 0 0,-1-1 0 0 0,1 1 0 0 0,-1 0 0 0 0,-1-12 0 0 0,1 10 0 0 0,0 1 0 0 0,0 0 0 0 0,0 0 0 0 0,0 0 0 0 0,0 0 0 0 0,0 0 0 0 0,1 0 0 0 0,0 0 0 0 0,-1 0 0 0 0,1 0 0 0 0,0 0 0 0 0,2-2 0 0 0,-3 4 0 0 0,1 0 0 0 0,-1 1 0 0 0,0-1 0 0 0,0 0 0 0 0,1 1 0 0 0,-1-1 0 0 0,0 0 0 0 0,0 0 0 0 0,0 1 0 0 0,0-1 0 0 0,0 0 0 0 0,0 0 0 0 0,0 0 0 0 0,0 1 0 0 0,0-1 0 0 0,0 0 0 0 0,-1 0 0 0 0,1 1 0 0 0,0-1 0 0 0,0 0 0 0 0,-1 1 0 0 0,1-1 0 0 0,0 0 0 0 0,-1 0 0 0 0,0 0 0 0 0,1 0 0 0 0,-1 1 0 0 0,1-1 0 0 0,0 0 0 0 0,-1 0 0 0 0,1 0 0 0 0,0 0 0 0 0,0 0 0 0 0,0 0 0 0 0,-1 0 0 0 0,1 0 0 0 0,0 0 0 0 0,0 0 0 0 0,1-1 0 0 0,0-6 0 0 0,0 7 0 0 0,-1 1 0 0 0,0-1 0 0 0,0 1 0 0 0,0-1 0 0 0,0 1 0 0 0,0-1 0 0 0,0 1 0 0 0,0-1 0 0 0,0 1 0 0 0,0-1 0 0 0,0 1 0 0 0,0-1 0 0 0,0 1 0 0 0,0-1 0 0 0,-1 1 0 0 0,1-1 0 0 0,0 1 0 0 0,0-1 0 0 0,-1 1 0 0 0,1-1 0 0 0,0 1 0 0 0,0-1 0 0 0,-1 1 0 0 0,1-1 0 0 0,0 1 0 0 0,-1 0 0 0 0,1-1 0 0 0,-1 1 0 0 0,1 0 0 0 0,-1-1 0 0 0,1 1 0 0 0,-11-14 0 0 0,-3-8 0 0 0,6 17 0 0 0,-3 3 0 0 0,11 2 0 0 0,0 0 0 0 0,-1 0 0 0 0,1 0 0 0 0,0 0 0 0 0,0 0 0 0 0,0 0 0 0 0,-1 0 0 0 0,1 0 0 0 0,0 0 0 0 0,0 0 0 0 0,-1 0 0 0 0,1 0 0 0 0,0 1 0 0 0,0-1 0 0 0,0 0 0 0 0,0 0 0 0 0,-1 0 0 0 0,1 0 0 0 0,0 0 0 0 0,0 0 0 0 0,0 1 0 0 0,0-1 0 0 0,-1 0 0 0 0,1 0 0 0 0,0 0 0 0 0,0 0 0 0 0,0 1 0 0 0,0-1 0 0 0,0 0 0 0 0,0 0 0 0 0,0 0 0 0 0,0 1 0 0 0,0-1 0 0 0,-1 0 0 0 0,1 0 0 0 0,0 1 0 0 0,0-1 0 0 0,0 0 0 0 0,0 0 0 0 0,0 0 0 0 0,0 1 0 0 0,0-1 0 0 0,0 0 0 0 0,1 0 0 0 0,-1 0 0 0 0,0 1 0 0 0,0-1 0 0 0,0 0 0 0 0,0 0 0 0 0,0 0 0 0 0,8 14 0 0 0,-1-3 0 0 0,-9-2 0 0 0,2-8 0 0 0,-1 0 0 0 0,1 0 0 0 0,0 1 0 0 0,0-1 0 0 0,0 0 0 0 0,0 0 0 0 0,0 0 0 0 0,0 0 0 0 0,0 1 0 0 0,0-1 0 0 0,0 0 0 0 0,0 0 0 0 0,0 1 0 0 0,5 10 0 0 0,-4-11 0 0 0,0 1 0 0 0,0 0 0 0 0,-1-1 0 0 0,1 1 0 0 0,-1 0 0 0 0,1 0 0 0 0,-1 0 0 0 0,0 0 0 0 0,0 0 0 0 0,1-1 0 0 0,-1 1 0 0 0,-1 0 0 0 0,1 0 0 0 0,0 0 0 0 0,0 0 0 0 0,-1 0 0 0 0,1 0 0 0 0,-1 3 0 0 0,0-1 0 0 0,1 1 0 0 0,-1 0 0 0 0,1-1 0 0 0,0 1 0 0 0,1 0 0 0 0,-1-1 0 0 0,1 2 0 0 0,0-2 0 0 0,0 1 0 0 0,-1-1 0 0 0,0 1 0 0 0,0-1 0 0 0,0 1 0 0 0,0-1 0 0 0,-1 1 0 0 0,-1 3 0 0 0,1-3 0 0 0,0-2 0 0 0,0 0 0 0 0,0 0 0 0 0,0 0 0 0 0,0 0 0 0 0,0 0 0 0 0,1 0 0 0 0,0 0 0 0 0,-1 0 0 0 0,1 0 0 0 0,1 1 0 0 0,-1-1 0 0 0,0 0 0 0 0,1 0 0 0 0,-1 0 0 0 0,1 0 0 0 0,1 3 0 0 0,-2-4 0 0 0,1 1 0 0 0,0-1 0 0 0,-1 1 0 0 0,0 0 0 0 0,0-1 0 0 0,0 1 0 0 0,0-1 0 0 0,0 1 0 0 0,0 1 0 0 0,-1-1 0 0 0,1-1 0 0 0,0 0 0 0 0,0 1 0 0 0,0-1 0 0 0,0 0 0 0 0,0 1 0 0 0,1-1 0 0 0,-1 0 0 0 0,1 2 0 0 0,2 2 0 0 0,0 1 0 0 0,1-1 0 0 0,0 0 0 0 0,2 2 0 0 0,7 12 0 0 0,-12-19 0 0 0,0 1 0 0 0,0 0 0 0 0,0-1 0 0 0,0 1 0 0 0,1 0 0 0 0,-1-1 0 0 0,1 1 0 0 0,-1-1 0 0 0,2 1 0 0 0,28 14 0 0 0,-28-14 8 0 0,1-2 0 0 0,-1 1 0 0 0,0 0-1 0 0,1 0 1 0 0,-1-1 0 0 0,0 0 0 0 0,1 0-1 0 0,-1 0 1 0 0,0 0 0 0 0,1 0 0 0 0,-1-1-1 0 0,1 1 1 0 0,-1-1 0 0 0,0 0 0 0 0,2-1-8 0 0,3-1 264 0 0,0 0 1 0 0,0 0 0 0 0,0-1 0 0 0,0 0-1 0 0,4-4-264 0 0,-11 7 37 0 0,0 0-1 0 0,0 0 1 0 0,0 0-1 0 0,0 0 1 0 0,0 0-1 0 0,0 0 0 0 0,0 0 1 0 0,-1 0-1 0 0,1 0 1 0 0,0 0-1 0 0,-1 0 0 0 0,1-1 1 0 0,-1 1-1 0 0,1 0 1 0 0,-1-2-37 0 0,1 1 7 0 0,0 1 1 0 0,-1-1 0 0 0,1 0 0 0 0,0 0-1 0 0,0 0 1 0 0,0 1 0 0 0,0-1-1 0 0,1-1-7 0 0,6-5 0 0 0,-6 6 0 0 0,0 1 0 0 0,0-1 0 0 0,-1 0 0 0 0,1 0 0 0 0,-1 1 0 0 0,0-1 0 0 0,1 0 0 0 0,-1 0 0 0 0,0 0 0 0 0,0-1 0 0 0,0 1 0 0 0,-1 0 0 0 0,1 0 0 0 0,0 0 0 0 0,-1-1 0 0 0,1 1 0 0 0,-1-1 0 0 0,1-1 0 0 0,-1 0 0 0 0,1 1 0 0 0,1-1 0 0 0,-1 0 0 0 0,0 1 0 0 0,1-1 0 0 0,0 1 0 0 0,-1 0 0 0 0,2-1 0 0 0,-1 1 0 0 0,-1 1 0 0 0,1-1 0 0 0,-1 1 0 0 0,0-1 0 0 0,1 0 0 0 0,-1 1 0 0 0,-1-1 0 0 0,1 0 0 0 0,0 0 0 0 0,-1 0 0 0 0,1 0 0 0 0,-1 0 0 0 0,0 0 0 0 0,0-1 0 0 0,0 4 0 0 0,-1-4 0 0 0,1 0 0 0 0,0 1 0 0 0,-1-1 0 0 0,1 0 0 0 0,1 0 0 0 0,-1 1 0 0 0,0-1 0 0 0,1-1 0 0 0,-1 5 0 0 0,0-1 0 0 0,1 0 0 0 0,-1 1 0 0 0,0-1 0 0 0,0 1 0 0 0,0-1 0 0 0,0 1 0 0 0,0-1 0 0 0,0 0 0 0 0,0 1 0 0 0,0-1 0 0 0,0 1 0 0 0,-1-1 0 0 0,1 1 0 0 0,0-1 0 0 0,0 0 0 0 0,0 1 0 0 0,-1-1 0 0 0,1 1 0 0 0,0-1 0 0 0,-1 1 0 0 0,1-1 0 0 0,0 1 0 0 0,-1-1 0 0 0,-5-9 0 0 0,5 9 0 0 0,1 1 0 0 0,-1-1 0 0 0,0 1 0 0 0,0-1 0 0 0,0 1 0 0 0,1 0 0 0 0,-1-1 0 0 0,0 1 0 0 0,0 0 0 0 0,0 0 0 0 0,0-1 0 0 0,0 1 0 0 0,0 0 0 0 0,0 0 0 0 0,0 0 0 0 0,0 0 0 0 0,0 0 0 0 0,0 0 0 0 0,0 1 0 0 0,-19 3 0 0 0,15-1-58 0 0,1 1-1 0 0,-1 0 0 0 0,1 0 1 0 0,0 1-1 0 0,-3 3 59 0 0,5-6-108 0 0,1-1 59 0 0,1 0-1 0 0,-1 0 1 0 0,1 0 0 0 0,-1 0 0 0 0,1 0-1 0 0,-1 0 1 0 0,1 0 0 0 0,0 0 0 0 0,-1 0-1 0 0,1 0 1 0 0,0 0 0 0 0,0 0-1 0 0,0 0 1 0 0,0 0 0 0 0,0 1 0 0 0,0-1-1 0 0,0 0 50 0 0,-2 15-519 0 0,1-15 590 0 0,0 1 1 0 0,0 1-1 0 0,1-1 0 0 0,-1 0 1 0 0,1 0-1 0 0,0 0 0 0 0,0 0 1 0 0,0 0-1 0 0,0 0 1 0 0,0 0-1 0 0,0 0 0 0 0,0 1 1 0 0,1-1-1 0 0,-1 0 1 0 0,1 0-1 0 0,-1 0 0 0 0,2 2-71 0 0,0 1 91 0 0,1 0 0 0 0,0 1 0 0 0,0-1 0 0 0,1 0 0 0 0,-1 0-1 0 0,2 0-90 0 0,-3-2 0 0 0,0-1 0 0 0,0 0 0 0 0,0 0 0 0 0,1-1 0 0 0,-1 1 0 0 0,1 0 0 0 0,0-1 0 0 0,14 12 0 0 0,-13-10 0 0 0,0 0 0 0 0,0 0 0 0 0,0-1 0 0 0,0 0 0 0 0,0 0 0 0 0,1 0 0 0 0,-1 0 0 0 0,1-1 0 0 0,0 1 0 0 0,-1-1 0 0 0,1 0 0 0 0,2 0 0 0 0,-5-1 0 0 0,77 18-1146 0 0,-66-18-3790 0 0,-3-3-1677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3:02.01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123 283 10136 0 0,'-13'3'769'0'0,"6"0"-684"0"0,0 0 1 0 0,0 1-1 0 0,1-1 0 0 0,-5 4-85 0 0,2-1 416 0 0,3-3-220 0 0,1 1-1 0 0,1-1 0 0 0,-1 2 1 0 0,0-1-1 0 0,1 0 0 0 0,0 1 1 0 0,0 0-1 0 0,0 0 1 0 0,1 0-1 0 0,-3 4-195 0 0,5-6 90 0 0,-1 0 0 0 0,0 0 0 0 0,1 0 0 0 0,0 0 0 0 0,0 0 0 0 0,0 0 1 0 0,0 1-1 0 0,0-1 0 0 0,1 1 0 0 0,-1-1 0 0 0,1 0 0 0 0,0 1 0 0 0,0-1 0 0 0,0 1 0 0 0,1-1 0 0 0,-1 0 0 0 0,1 1 0 0 0,0-1 1 0 0,0 3-91 0 0,4 12 0 0 0,-5-16 0 0 0,0-1 0 0 0,0 1 0 0 0,1 0 0 0 0,-1 0 0 0 0,1 0 0 0 0,-1 0 0 0 0,1-1 0 0 0,0 1 0 0 0,0 0 0 0 0,-1 0 0 0 0,1-1 0 0 0,0 1 0 0 0,1-1 0 0 0,-1 1 0 0 0,0 0 0 0 0,1-1 46 0 0,-1 0 1 0 0,0 0-1 0 0,1 0 1 0 0,-1 0-1 0 0,1-1 1 0 0,-1 1-1 0 0,1 0 1 0 0,-1-1-1 0 0,1 1 1 0 0,-1-1 0 0 0,1 1-1 0 0,0-1 1 0 0,-1 0-1 0 0,1 1 1 0 0,0-1-1 0 0,-1 0 1 0 0,1 0-1 0 0,0 0 1 0 0,-1-1-1 0 0,1 1 1 0 0,0 0 0 0 0,0-1-48 0 0,2 0 148 0 0,-1 0-1 0 0,0-1 0 0 0,1 1 1 0 0,-1-1-1 0 0,0 0 0 0 0,0 0 0 0 0,1 0-146 0 0,1-1-131 0 0,-1-1-1 0 0,0 1 0 0 0,1-1 1 0 0,-1 0-1 0 0,0 0 0 0 0,-1 0 0 0 0,1 0 1 0 0,-1-1-1 0 0,0 0 0 0 0,0 1 0 0 0,0-1 1 0 0,-1 0-1 0 0,1-1 0 0 0,-1 1 1 0 0,0-1 131 0 0,3-9-17 0 0,-4 12 17 0 0,0 0 0 0 0,0 0 0 0 0,-1-1 0 0 0,1 1 0 0 0,0 0 0 0 0,-1 0 1 0 0,0-2-1 0 0,0 1 0 0 0,0 3 0 0 0,0-1 0 0 0,0 1 0 0 0,0-1 0 0 0,0 1 0 0 0,1 0 0 0 0,-1-1 0 0 0,0 1 0 0 0,1 0 0 0 0,-1 0 0 0 0,1-1 0 0 0,-1 1 0 0 0,1 0 0 0 0,0 0 0 0 0,0 0 0 0 0,-1-1 0 0 0,2 1 0 0 0,-1-4 64 0 0,-1 8 131 0 0,1 0 0 0 0,-1-1 1 0 0,1 1-1 0 0,0 0 1 0 0,0-1-1 0 0,0 1 1 0 0,1-1-1 0 0,-1 1 1 0 0,0-1-196 0 0,9 20 168 0 0,-4 7-168 0 0,-5-16 0 0 0,2 0 0 0 0,0 0 0 0 0,1 0 0 0 0,0-1 0 0 0,1 0 0 0 0,0 0 0 0 0,5 9 0 0 0,-4-11-22 0 0,-6-8 2 0 0,1 0 0 0 0,0 0 0 0 0,0 0 0 0 0,0-1 0 0 0,0 1 0 0 0,0 0 0 0 0,1 0 0 0 0,-1-1 0 0 0,0 1 0 0 0,1-1 1 0 0,-1 0-1 0 0,1 1 0 0 0,0-1 0 0 0,-1 0 0 0 0,1 0 0 0 0,0 0 0 0 0,0 0 0 0 0,-1 0 0 0 0,2 0 20 0 0,-1 0-146 0 0,4 0-690 0 0,2-3 324 0 0</inkml:trace>
  <inkml:trace contextRef="#ctx0" brushRef="#br0" timeOffset="285.998">571 224 15664 0 0,'0'0'356'0'0,"0"0"49"0"0,-1 1 21 0 0,-4 3-331 0 0,0 2 0 0 0,1-1 0 0 0,-1 0 0 0 0,1 1 0 0 0,1 0-1 0 0,-1 1-94 0 0,-1 1-12 0 0,-1 0 0 0 0,0 0-1 0 0,-4 4 13 0 0,-94 104 71 0 0,97-110 241 0 0,1 0-1 0 0,-1 0 0 0 0,-1-1 1 0 0,1 0-1 0 0,-8 4-311 0 0,-7 2-2278 0 0,20-11 766 0 0,2 0-21 0 0</inkml:trace>
  <inkml:trace contextRef="#ctx0" brushRef="#br0" timeOffset="468.369">355 283 10136 0 0,'0'0'230'0'0,"0"0"30"0"0,0 0 19 0 0,1 0-40 0 0,3 1-76 0 0,0-1 1 0 0,0 1 0 0 0,0 0 0 0 0,0 0 0 0 0,0 0 0 0 0,-1 1-1 0 0,1-1 1 0 0,0 1 0 0 0,-1 0 0 0 0,1 0 0 0 0,0 1-164 0 0,40 29 2920 0 0,-25-16-2019 0 0,-12-12-545 0 0,-1 1 0 0 0,0 0 0 0 0,0 1 0 0 0,0-1-1 0 0,-1 1 1 0 0,0 0 0 0 0,2 3-356 0 0,34 47 165 0 0,-38-54-317 0 0,0 0 0 0 0,0 1 0 0 0,0-1 0 0 0,0 0 0 0 0,1-1 0 0 0,-1 1 0 0 0,0-1-1 0 0,1 1 1 0 0,-1-1 0 0 0,1 0 0 0 0,0 0 152 0 0,-3-1-1914 0 0,3-2-109 0 0,11-8-22 0 0</inkml:trace>
  <inkml:trace contextRef="#ctx0" brushRef="#br0" timeOffset="648.599">690 278 13824 0 0,'0'0'314'0'0,"0"0"46"0"0,0 0 22 0 0,0 0-50 0 0,5 14-208 0 0,-4-13-95 0 0,-1 1 1 0 0,1-1-1 0 0,0 0 1 0 0,0 0-1 0 0,0 0 1 0 0,0 0-1 0 0,0 0 1 0 0,0 0-1 0 0,0 0 1 0 0,1 1-30 0 0,0-1 103 0 0,-1 0 1 0 0,0 0-1 0 0,0 0 0 0 0,1 0 1 0 0,-1 0-1 0 0,0 1 0 0 0,0-1 1 0 0,0 0-1 0 0,0 1 0 0 0,0-1 0 0 0,0 1-103 0 0,8 17 1137 0 0,-6-15-922 0 0,-1 0 0 0 0,0 0 0 0 0,0 1-1 0 0,0-1 1 0 0,-1 1 0 0 0,0-1-1 0 0,1 3-214 0 0,-1-1 5 0 0,1 0-1 0 0,0 0 0 0 0,0-1 0 0 0,2 6-4 0 0,4 9-1 0 0,-6-11 1 0 0,-2-7 0 0 0,0 0 0 0 0,1 0 0 0 0,0 0 0 0 0,-1 0 0 0 0,1 0 0 0 0,0 0 0 0 0,0 0 0 0 0,0 0 0 0 0,0 0 0 0 0,0 0 0 0 0,0-1 0 0 0,1 2 0 0 0,1-2-861 0 0,-2-1-3621 0 0,2-2-1566 0 0</inkml:trace>
  <inkml:trace contextRef="#ctx0" brushRef="#br0" timeOffset="818.637">776 125 15664 0 0,'0'0'356'0'0,"0"0"49"0"0,0 0 21 0 0,0 0-42 0 0,4 6-236 0 0,16 16-104 0 0,-15-16-410 0 0,0-1-1 0 0,0 1 0 0 0,0-1 1 0 0,-1 1-1 0 0,2 4 367 0 0,-1-2-1012 0 0,3 0-10 0 0</inkml:trace>
  <inkml:trace contextRef="#ctx0" brushRef="#br0" timeOffset="1446.549">1072 249 13824 0 0,'0'0'314'0'0,"0"0"46"0"0,0 0 22 0 0,0 0-50 0 0,0 0-150 0 0,0 0 196 0 0,0 0 108 0 0,-4 7 466 0 0,-7 8-269 0 0,-1-1-1 0 0,0 0 1 0 0,-9 7-683 0 0,17-16 12 0 0,1 0 0 0 0,-1 0 0 0 0,1 0-1 0 0,0 1 1 0 0,0-1 0 0 0,0 1 0 0 0,1 0 0 0 0,0 0-1 0 0,0 0 1 0 0,1 0 0 0 0,-1 0 0 0 0,1 0 0 0 0,1 1-12 0 0,-2 0 11 0 0,3-1-11 0 0,4-3 0 0 0,-3-4 0 0 0,0 0 0 0 0,0-1 0 0 0,0 1 0 0 0,-1-1 0 0 0,1 1 0 0 0,0-1 0 0 0,-1 0 0 0 0,1 1 0 0 0,-1-1 0 0 0,1 0 0 0 0,0-2 0 0 0,8-9 0 0 0,-2 3 0 0 0,0 0 0 0 0,-1-1 0 0 0,-1 1 0 0 0,1-2 0 0 0,3-10 0 0 0,-4 11 0 0 0,-6 11 0 0 0,0-1 0 0 0,0 1 0 0 0,1 0 0 0 0,-1-1 0 0 0,0 1 0 0 0,0 0 0 0 0,1 0 0 0 0,-1-1 0 0 0,0 1 0 0 0,1 0 0 0 0,-1 0 0 0 0,0 0 0 0 0,0 0 0 0 0,1-1 0 0 0,-1 1 0 0 0,1 0 0 0 0,-1 0 0 0 0,0 0 0 0 0,1 0 0 0 0,-1 0 0 0 0,0 0 0 0 0,1 0 0 0 0,-1 0 0 0 0,0 0 0 0 0,1 0 0 0 0,-1 0 0 0 0,1 0 0 0 0,-1 0 0 0 0,0 0 0 0 0,1 0 0 0 0,-1 0 0 0 0,0 0 0 0 0,1 1 0 0 0,-1-1 0 0 0,0 0 0 0 0,1 0 0 0 0,-1 0 0 0 0,0 1 0 0 0,1-1 0 0 0,-1 0 0 0 0,0 0 0 0 0,0 1 0 0 0,1-1 0 0 0,-1 0 0 0 0,0 1 0 0 0,0-1 0 0 0,0 0 0 0 0,1 0 0 0 0,-1 1 0 0 0,0 0 0 0 0,1-1 0 0 0,0 1 0 0 0,0 0 0 0 0,0-1 0 0 0,0 1 0 0 0,-1 0 0 0 0,1 0 0 0 0,0 0 0 0 0,0 0 0 0 0,-1 0 0 0 0,1 0 0 0 0,-1 0 0 0 0,1 0 0 0 0,-1 0 0 0 0,1 0 0 0 0,-1 0 0 0 0,0 0 0 0 0,1 0 0 0 0,-1 0 0 0 0,0 0 0 0 0,0 1 0 0 0,1 3 0 0 0,7 15 0 0 0,-5-10 0 0 0,1-1 0 0 0,0 0 0 0 0,0 1 0 0 0,1-2 0 0 0,2 4 0 0 0,6-2 0 0 0,-4-3 0 0 0,-8-6 8 0 0,0 0-1 0 0,0 0 0 0 0,0-1 0 0 0,0 1 1 0 0,0 0-1 0 0,1 0 0 0 0,-1-1 0 0 0,0 1 0 0 0,0-1 1 0 0,0 1-1 0 0,1-1 0 0 0,-1 0 0 0 0,0 1 1 0 0,0-1-1 0 0,1 0 0 0 0,-1 0 0 0 0,0 0 1 0 0,1 0-1 0 0,-1 0 0 0 0,0 0 0 0 0,1 0 1 0 0,-1 0-1 0 0,0 0 0 0 0,0-1 0 0 0,1 1 0 0 0,0-1-7 0 0,5-2 284 0 0,-1 0 0 0 0,0 0-1 0 0,0 0 1 0 0,5-4-284 0 0,5-3 560 0 0,-10 6-564 0 0,1 0-1 0 0,-1 0 1 0 0,0-1 0 0 0,-1 0-1 0 0,1 0 1 0 0,-1 0 0 0 0,0-1-1 0 0,0 0 1 0 0,0 0 0 0 0,-1 0-1 0 0,0-1 1 0 0,-1 1 0 0 0,1-1-1 0 0,-1 0 1 0 0,0 0-1 0 0,1-7 5 0 0,3-8-671 0 0,-2-1 0 0 0,-1-1 0 0 0,0 1-1 0 0,-1-17 672 0 0,-3 24-574 0 0,0 1 0 0 0,-1-1-1 0 0,-3-13 575 0 0,0-2-836 0 0,3 27 866 0 0,0 0 0 0 0,-1-1 0 0 0,1 1 1 0 0,-1 0-1 0 0,0 0 0 0 0,0 0 0 0 0,-1-1-30 0 0,-5-12 1007 0 0,8 16-786 0 0,-13 13 1163 0 0,12-10-1328 0 0,-1 0-1 0 0,1 0 0 0 0,0 0 0 0 0,0 1 0 0 0,0-1 0 0 0,0 1 0 0 0,0-1 0 0 0,0 0 0 0 0,1 1 0 0 0,-1-1 0 0 0,1 1 1 0 0,0 1-56 0 0,-2 32-95 0 0,2-31 136 0 0,0 6-41 0 0,0 1 0 0 0,1-1 0 0 0,0 0 0 0 0,1 0 0 0 0,0 0 0 0 0,1 0 0 0 0,0 0 0 0 0,1 2 0 0 0,3 10 0 0 0,-6-18 0 0 0,0 0 0 0 0,1 0 0 0 0,0-1 0 0 0,0 1 0 0 0,0 0 0 0 0,0-1 0 0 0,0 1 0 0 0,3 2 0 0 0,51 66 2032 0 0,-26-32-2016 0 0,-25-33 27 0 0,23 25 1354 0 0,-28-31-1376 0 0,4 7 225 0 0,-2-6-3926 0 0,6 0-3482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2:55.2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99 65 6448 0 0,'0'0'141'0'0,"0"0"23"0"0,0 0 13 0 0,0 0 55 0 0,0 0 182 0 0,0 0 76 0 0,0 0 20 0 0,10-10 1980 0 0,-9 4-2340 0 0,2 3-62 0 0,11-19 2330 0 0,-14 21-1930 0 0,0 1 22 0 0,0 0-68 0 0,0 0-220 0 0,3 17 1161 0 0,-2-8-1296 0 0,0 1 0 0 0,0-1 0 0 0,-1 1 0 0 0,-1 0 0 0 0,0-1 0 0 0,0 1-1 0 0,-2 6-86 0 0,2-5 0 0 0,0 0 0 0 0,1 1 0 0 0,0-1 0 0 0,1 1 0 0 0,1 5 0 0 0,1 29 0 0 0,-2-33 0 0 0,1-1 0 0 0,0 1 0 0 0,1-1 0 0 0,0 0 0 0 0,1 0 0 0 0,0 0 0 0 0,1-1 0 0 0,0 1 0 0 0,7 9 0 0 0,-10-17 0 0 0,-1-2 0 0 0,0-1 0 0 0,0 1 0 0 0,0-1 0 0 0,0 1 0 0 0,0-1 0 0 0,1 1 0 0 0,-1-1 0 0 0,0 0 0 0 0,1 0 0 0 0,-1 0 0 0 0,1 1 0 0 0,0-1 0 0 0,0 0 0 0 0,1 2 0 0 0,1 0 0 0 0,0 0 0 0 0,-1-1 0 0 0,1 0 0 0 0,0 1 0 0 0,1-2 0 0 0,-1 1 0 0 0,0 0 0 0 0,0-1 0 0 0,1 0 0 0 0,2 1 0 0 0,-3-2 3 0 0,-1 1-1 0 0,1-1 0 0 0,-1 0 0 0 0,1 0 0 0 0,0-1 0 0 0,-1 1 0 0 0,3-1-2 0 0,10-1-416 0 0,-14 2-59 0 0,4-6-4488 0 0,1 1-5 0 0</inkml:trace>
  <inkml:trace contextRef="#ctx0" brushRef="#br0" timeOffset="462.573">36 85 11976 0 0,'0'0'546'0'0,"0"0"-10"0"0,-7 6-322 0 0,6-5-214 0 0,0 0 0 0 0,0 0 0 0 0,0 0 0 0 0,0 1 0 0 0,0-1 0 0 0,0 0 0 0 0,0 1 0 0 0,1-1 0 0 0,-1 1 0 0 0,0-1 0 0 0,1 1 0 0 0,-1 0 0 0 0,0 2 0 0 0,-9 29 0 0 0,9-32-1 0 0,0 0 0 0 0,1 1 0 0 0,-1-1 0 0 0,1 0 0 0 0,0 0 0 0 0,-1 0 0 0 0,1 1 0 0 0,0-1 0 0 0,0 0 0 0 0,0 0 0 0 0,0 1 0 0 0,0-1 0 0 0,0 0 0 0 0,0 1 1 0 0,0 5 87 0 0,0-5 22 0 0,-1-1 0 0 0,1 0 1 0 0,-1 1-1 0 0,1-1 0 0 0,0 1 0 0 0,0-1 1 0 0,0 0-1 0 0,-1 1 0 0 0,1-1 0 0 0,1 1 1 0 0,-1-1-1 0 0,0 1 0 0 0,0-1 1 0 0,0 0-1 0 0,1 1 0 0 0,-1-1 0 0 0,1 1 1 0 0,0-1-110 0 0,-1-1 0 0 0,0 0 0 0 0,0 0 0 0 0,0 0 1 0 0,0 0-1 0 0,0 0 0 0 0,0 0 1 0 0,0 0-1 0 0,0 0 0 0 0,0 0 1 0 0,0 0-1 0 0,0-1 0 0 0,0 1 1 0 0,0 0-1 0 0,0 0 0 0 0,0 0 1 0 0,0 0-1 0 0,0 0 0 0 0,0 0 1 0 0,1 0-1 0 0,-1 0 0 0 0,0 0 0 0 0,0 0 1 0 0,0 0-1 0 0,0 0 0 0 0,0 0 1 0 0,0 0-1 0 0,0 0 0 0 0,0 0 1 0 0,0 0-1 0 0,0 0 0 0 0,1 0 1 0 0,-1 0-1 0 0,0 0 0 0 0,0 0 1 0 0,0 0-1 0 0,0 0 0 0 0,0 0 1 0 0,0 0-1 0 0,0 0 0 0 0,0 0 0 0 0,0 0 1 0 0,0 0-1 0 0,1 0 0 0 0,-1 0 1 0 0,0 0-1 0 0,0 0 0 0 0,0 0 1 0 0,0 0-1 0 0,0 0 0 0 0,0 0 1 0 0,0 1-1 0 0,0-1 0 0 0,0 0 1 0 0,0 0-1 0 0,0 0 0 0 0,0 0 1 0 0,0 0-1 0 0,0 0 0 0 0,0 0 0 0 0,0 0 1 0 0,0 0-1 0 0,0 0 0 0 0,0-8-2 0 0,0 6 1 0 0,4-12 19 0 0,-1-1 0 0 0,-1 1 0 0 0,0-1 0 0 0,-1-8-18 0 0,3-22 1959 0 0,-3 43-2015 0 0,0 0-1 0 0,-1-1 0 0 0,1 1 0 0 0,0 0 0 0 0,0 0 0 0 0,0 0 0 0 0,1 0 0 0 0,-1 1 1 0 0,0-1-1 0 0,1 0 0 0 0,-1 0 0 0 0,1 1 0 0 0,0-1 0 0 0,-1 1 0 0 0,2-1 57 0 0,1-2-47 0 0,1 2-1 0 0,-1-1 1 0 0,1 0-1 0 0,-1 1 1 0 0,5-2 47 0 0,15-1 1079 0 0,-14 4-1052 0 0,-8 1-27 0 0,20-4 0 0 0,0 2 0 0 0,17-1 0 0 0,-31 3 0 0 0,29 1 0 0 0,-22 1 0 0 0,-7-1 0 0 0,-1 1 0 0 0,0 0 0 0 0,0 0 0 0 0,0 0 0 0 0,-1 1 0 0 0,1-1 0 0 0,0 2 0 0 0,-1-1 0 0 0,2 2 0 0 0,-6-3-6 0 0,-1-1-290 0 0,1 0 1 0 0,-1 1-1 0 0,0-1 0 0 0,1 1 0 0 0,-1 0 0 0 0,0 0 0 0 0,0-1 0 0 0,0 2 296 0 0,-1-3-5458 0 0</inkml:trace>
  <inkml:trace contextRef="#ctx0" brushRef="#br0" timeOffset="1333.97">632 300 8288 0 0,'0'0'190'0'0,"0"0"28"0"0,0 0 7 0 0,3-9 6 0 0,-1 7-193 0 0,-1-1 114 0 0,0-11 122 0 0,-1 1 416 0 0,1 10-448 0 0,-1 0 0 0 0,1 0 0 0 0,-1 0 1 0 0,0 0-1 0 0,-1 0 0 0 0,1 0 0 0 0,0 0 0 0 0,-1 0 0 0 0,1 0 0 0 0,-1 0 0 0 0,0 0 0 0 0,0 1 0 0 0,0-1 1 0 0,-2-2-243 0 0,3 5 80 0 0,-1 0 1 0 0,1 0 0 0 0,-1 0 0 0 0,1 0 0 0 0,-1 0 0 0 0,0 0 0 0 0,1-1 0 0 0,-1 1 0 0 0,1 1 0 0 0,-1-1 0 0 0,0 0 0 0 0,1 0 0 0 0,-1 0-1 0 0,1 0 1 0 0,-1 0 0 0 0,0 0 0 0 0,1 1 0 0 0,-1-1 0 0 0,1 0 0 0 0,-1 0 0 0 0,1 1-81 0 0,-12 5 860 0 0,2 4-97 0 0,5-6-517 0 0,0 1 1 0 0,0 0-1 0 0,0 0 0 0 0,1 1 1 0 0,0-1-1 0 0,0 1 0 0 0,0 0 1 0 0,1 1-247 0 0,-22 38-1542 0 0,12-22 1526 0 0,11-19 149 0 0,0 0 0 0 0,0 0 0 0 0,0 0 0 0 0,0 1-1 0 0,0-1 1 0 0,1 0 0 0 0,0 1 0 0 0,0 0 0 0 0,0-1-1 0 0,1 1 1 0 0,-1 0 0 0 0,1-1 0 0 0,0 1 0 0 0,1 0-1 0 0,0 3-132 0 0,-1-6 2 0 0,1 0 0 0 0,-1 0 0 0 0,1 0 0 0 0,-1 1 0 0 0,1-1 0 0 0,0 0 0 0 0,0 0 0 0 0,0-1 0 0 0,0 1 0 0 0,1 0 0 0 0,-1 0 0 0 0,0 0 0 0 0,1-1 0 0 0,-1 1 0 0 0,1-1 0 0 0,0 1 0 0 0,0-1 0 0 0,-1 0 0 0 0,1 1 0 0 0,0-1 0 0 0,0 0 0 0 0,0 0 0 0 0,0 0 0 0 0,0-1 0 0 0,0 1 0 0 0,0 0 0 0 0,2-1-2 0 0,3 1-116 0 0,-1 0 0 0 0,0-1 0 0 0,0 0-1 0 0,0 0 1 0 0,1 0 0 0 0,-1-1 0 0 0,0 0-1 0 0,0 0 117 0 0,15-5-449 0 0,0-1-1 0 0,-1-1 0 0 0,0 0 1 0 0,0-1-1 0 0,-1-2 0 0 0,0 0 1 0 0,1-1 449 0 0,-5-1 11 0 0,-14 12-24 0 0,-1 1 0 0 0,0 0 0 0 0,1-1 0 0 0,-1 1 0 0 0,0 0 0 0 0,1-1 0 0 0,-1 1 0 0 0,0-1-1 0 0,0 1 1 0 0,0 0 0 0 0,1-1 0 0 0,-1 1 0 0 0,0-1 0 0 0,0 1 0 0 0,0-1 0 0 0,0 1 0 0 0,0-1 0 0 0,0 1 0 0 0,0-1 0 0 0,0 1 0 0 0,0-1 0 0 0,0 1 0 0 0,0-1 0 0 0,0 1 0 0 0,0-1-1 0 0,0 1 1 0 0,0 0 0 0 0,0-1 0 0 0,-1 1 0 0 0,1-1 0 0 0,0 1 0 0 0,0-1 0 0 0,-1 1 0 0 0,1 0 0 0 0,0-1 0 0 0,-1 1 13 0 0,1-1-33 0 0,0 1 0 0 0,0 0-1 0 0,0 0 1 0 0,0 0 0 0 0,1-1 0 0 0,-1 1 0 0 0,0 0 0 0 0,0 0-1 0 0,0-1 1 0 0,0 1 0 0 0,0 0 0 0 0,0 0 0 0 0,0 0 0 0 0,0-1-1 0 0,0 1 1 0 0,1 0 0 0 0,-1 0 0 0 0,0 0 0 0 0,0-1 0 0 0,0 1-1 0 0,0 0 1 0 0,0 0 0 0 0,1 0 0 0 0,-1 0 0 0 0,0 0 0 0 0,0-1-1 0 0,0 1 1 0 0,1 0 0 0 0,-1 0 0 0 0,0 0 0 0 0,0 0 0 0 0,1 0-1 0 0,-1 0 1 0 0,0 0 33 0 0,6-3 907 0 0,-13 8-701 0 0,0-1 0 0 0,1 1 1 0 0,0 0-1 0 0,0 0 1 0 0,0 0-1 0 0,-3 5-206 0 0,8-9 59 0 0,-1 1 0 0 0,0 0 0 0 0,1 0 0 0 0,-1 0 0 0 0,1 0 0 0 0,-1 0 0 0 0,1 0 0 0 0,0 1 1 0 0,0-1-1 0 0,0 0 0 0 0,1 1 0 0 0,-1-1 0 0 0,0 0 0 0 0,1 1 0 0 0,-1-1 0 0 0,1 1 0 0 0,0-1 0 0 0,0 1 0 0 0,0-1 0 0 0,0 1 0 0 0,0-1 0 0 0,1 1 0 0 0,-1-1 0 0 0,1 1-59 0 0,4 13 0 0 0,-5-14 0 0 0,6 7 0 0 0,13 2 0 0 0,-15-9 0 0 0,0-1 0 0 0,0 0 0 0 0,0 0 0 0 0,0 0 0 0 0,0 0 0 0 0,0-1 0 0 0,1 0 0 0 0,-1 0 0 0 0,0 0 0 0 0,0 0 0 0 0,0 0 0 0 0,0-1 0 0 0,0 0 0 0 0,0 0 0 0 0,0 0 0 0 0,0 0 0 0 0,0-1 0 0 0,0 1 0 0 0,0-1 0 0 0,0 0 0 0 0,0-1 0 0 0,10-6 0 0 0,-4 3 0 0 0,-1-1 0 0 0,0 0 0 0 0,1-1 0 0 0,-9 7 0 0 0,1-1 0 0 0,0 1 0 0 0,-1-1 0 0 0,1 1 0 0 0,-1-1 0 0 0,0 0 0 0 0,0 0 0 0 0,1 0 0 0 0,-1 0 0 0 0,0 0 0 0 0,-1 0 0 0 0,1 0 0 0 0,0 0 0 0 0,0 0 0 0 0,-1 0 0 0 0,0-1 0 0 0,1 0 0 0 0,-4-6 0 0 0,2 6 0 0 0,-1 0 0 0 0,0 1 0 0 0,0-1 0 0 0,0 1 0 0 0,-1 0 0 0 0,1 0 0 0 0,0 0 0 0 0,-1 0 0 0 0,1 0 0 0 0,-1 0 0 0 0,0 0 0 0 0,0 1 0 0 0,1 0 0 0 0,-2-1 0 0 0,-3 0 0 0 0,1 0 0 0 0,-1 1 0 0 0,0-1 0 0 0,0 1 0 0 0,1 1 0 0 0,-1-1 0 0 0,-4 1 0 0 0,-42 5-133 0 0,52-5-563 0 0,1 0-257 0 0,1 0-876 0 0,7-2-3287 0 0</inkml:trace>
  <inkml:trace contextRef="#ctx0" brushRef="#br0" timeOffset="1986.551">1007 297 11976 0 0,'0'0'266'0'0,"0"0"44"0"0,0 0 15 0 0,0 0-26 0 0,1 1-198 0 0,19 50 832 0 0,-19-49-684 0 0,5 30 2502 0 0,-6-30-2731 0 0,0 0-1 0 0,-1 0 1 0 0,0 0-1 0 0,0 1 1 0 0,1-1-1 0 0,-1 0 1 0 0,0 0-1 0 0,-1 0-19 0 0,0 3 9 0 0,1-3-9 0 0,0-1 0 0 0,1 0 0 0 0,-1 1 0 0 0,0-1 0 0 0,1 0 0 0 0,-1 0 0 0 0,0 0 0 0 0,0 0 0 0 0,0 0 0 0 0,0 0 0 0 0,0 0 0 0 0,0 0 0 0 0,0-1 0 0 0,0 1 0 0 0,0 0 0 0 0,1 0 0 0 0,-1-1 0 0 0,1 1 0 0 0,-1-1 0 0 0,1 1 0 0 0,-1-1 0 0 0,1 1 0 0 0,-1-1 0 0 0,0 1 0 0 0,1-1 0 0 0,-1 1 0 0 0,0-1 0 0 0,1 0 0 0 0,-1 1 0 0 0,0-1 0 0 0,0 0 0 0 0,1 0 0 0 0,-1 1 0 0 0,0-1 0 0 0,0 0 0 0 0,0 0 0 0 0,1 0 0 0 0,-1 0 0 0 0,0 0 0 0 0,0 0 0 0 0,0-1 0 0 0,1 1 0 0 0,0 0 0 0 0,-1-1 0 0 0,1 1 0 0 0,0 0 0 0 0,-1-1 0 0 0,1 1 0 0 0,0 0 0 0 0,-1-1 0 0 0,1 1 0 0 0,0-1 0 0 0,0 1 0 0 0,-1-1 0 0 0,1 1 0 0 0,0 0 0 0 0,0-1 0 0 0,0 1 0 0 0,0-1 0 0 0,0 1 0 0 0,0-1 0 0 0,0 1 0 0 0,0-1 0 0 0,0 1 0 0 0,0-1 0 0 0,0 1 0 0 0,0-1 0 0 0,0 1 0 0 0,0-1 0 0 0,0 0 0 0 0,0-2 0 0 0,-1 1 0 0 0,1-1 0 0 0,0 1 0 0 0,0-1 0 0 0,0 1 0 0 0,0-1 0 0 0,0 1 0 0 0,1-1 0 0 0,-1 1 0 0 0,1-1 0 0 0,0 1 0 0 0,-1-1 0 0 0,1 1 0 0 0,0-1 0 0 0,1 0 0 0 0,21-36 0 0 0,-16 29 0 0 0,-5 6-124 0 0,1 0-1 0 0,0 1 1 0 0,0-1-1 0 0,1 0 1 0 0,-1 1-1 0 0,1 0 1 0 0,-1 0 0 0 0,1 0-1 0 0,0 0 1 0 0,0 1-1 0 0,0-1 1 0 0,1 1-1 0 0,-1 0 1 0 0,0 0-1 0 0,1 1 1 0 0,3-2 124 0 0,-6 3 63 0 0,0 0 0 0 0,0 0 0 0 0,0 0 0 0 0,-1 0 0 0 0,1 0 1 0 0,0 0-1 0 0,0 1 0 0 0,0-1 0 0 0,-1 0 0 0 0,1 1 0 0 0,0 0 1 0 0,-1-1-1 0 0,1 1 0 0 0,0 0 0 0 0,-1 0 0 0 0,1 0 0 0 0,-1 0 1 0 0,1 0-1 0 0,-1 0 0 0 0,0 0 0 0 0,1 1 0 0 0,-1-1 1 0 0,0 0-1 0 0,0 1 0 0 0,0-1 0 0 0,0 1 0 0 0,0-1 0 0 0,0 1 1 0 0,0 1-64 0 0,4 4 143 0 0,-4-5-145 0 0,1 1 0 0 0,-1-1 0 0 0,0 1-1 0 0,1 0 1 0 0,-1 0 0 0 0,-1 0-1 0 0,1 0 1 0 0,0 0 0 0 0,-1-1-1 0 0,1 1 1 0 0,-1 0 0 0 0,0 0-1 0 0,0 2 3 0 0,-5 41 734 0 0,3-35 18 0 0,2-10-723 0 0,0 1 0 0 0,-1-1 0 0 0,1 0 0 0 0,0 1 0 0 0,-1-1 0 0 0,1 0 0 0 0,-1 1 0 0 0,0-1 0 0 0,1 0 0 0 0,-1 0 0 0 0,0 1 0 0 0,0-1 0 0 0,0 0 0 0 0,0 0 0 0 0,0 0 0 0 0,0 0 0 0 0,0 0 0 0 0,0 0 0 0 0,0-1-1 0 0,-1 1 1 0 0,1 0-29 0 0,1-1 0 0 0,0 1 0 0 0,-1-1 0 0 0,1 1 0 0 0,0-1 0 0 0,-1 0 0 0 0,1 1 0 0 0,-1-1 0 0 0,1 0 0 0 0,0 1 0 0 0,-1-1 0 0 0,1 0 0 0 0,-1 0 0 0 0,1 0 0 0 0,-1 1 0 0 0,1-1 0 0 0,-1 0 0 0 0,1 0 0 0 0,0 0 0 0 0,-1 0 0 0 0,1 0 0 0 0,-1 0 0 0 0,1 0 0 0 0,-1 0 0 0 0,1 0 0 0 0,-1 0 0 0 0,1 0 0 0 0,-1 0 0 0 0,1 0 0 0 0,-1 0 0 0 0,1 0 0 0 0,-1 0 0 0 0,1-1 0 0 0,-1 1 0 0 0,1 0 0 0 0,-1 0 0 0 0,1-1 0 0 0,0 1 0 0 0,-1 0 0 0 0,0-1 0 0 0,1 0 0 0 0,-1 0 0 0 0,1 0 0 0 0,-1 1 0 0 0,1-1 0 0 0,0 0 0 0 0,-1 0 0 0 0,1 0 0 0 0,0 0 0 0 0,0 0 0 0 0,-1 0 0 0 0,1 0 0 0 0,0 0 0 0 0,0 0 0 0 0,0-6-132 0 0,1 0-1 0 0,0 0 0 0 0,0 0 0 0 0,0 0 0 0 0,1 0 1 0 0,0 1-1 0 0,0-1 0 0 0,1 1 0 0 0,0-1 0 0 0,0 1 1 0 0,0 0-1 0 0,1 0 0 0 0,0 0 0 0 0,0 0 0 0 0,3-3 133 0 0,-6 9 0 0 0,0-2 0 0 0,0 1 0 0 0,0-1 0 0 0,0 0 0 0 0,1 1 0 0 0,-1-1 0 0 0,1 1 0 0 0,-1-1 0 0 0,1 1 0 0 0,0-1 0 0 0,-1 1 0 0 0,1 0 0 0 0,0 0 0 0 0,0 0 0 0 0,0 0 0 0 0,0 1 0 0 0,2-2 0 0 0,-3 2 0 0 0,-1 0 0 0 0,1-1 0 0 0,-1 1 0 0 0,1 0 0 0 0,-1 0 0 0 0,1 0 0 0 0,-1 0 0 0 0,1 0 0 0 0,-1 0 0 0 0,1 0 0 0 0,-1 0 0 0 0,1 0 0 0 0,-1 0 0 0 0,1 0 0 0 0,-1 0 0 0 0,1 0 0 0 0,-1 0 0 0 0,1 0 0 0 0,-1 0 0 0 0,0 1 0 0 0,1-1 0 0 0,-1 0 0 0 0,1 0 0 0 0,-1 1 0 0 0,1-1 0 0 0,-1 0 0 0 0,0 1 0 0 0,1-1 0 0 0,-1 0 0 0 0,0 1 0 0 0,1-1 0 0 0,-1 1 0 0 0,3 1 93 0 0,0 1 0 0 0,0 0 0 0 0,-1 0 0 0 0,1 0 0 0 0,-1 0 0 0 0,1 0 0 0 0,-1 1 0 0 0,0-1 0 0 0,0 1 0 0 0,-1 0 0 0 0,1-1 0 0 0,0 3-93 0 0,2 9 488 0 0,0 0-1 0 0,1 8-487 0 0,-4-20-99 0 0,-4 24 35 0 0,3-26-273 0 0,0-1-138 0 0,1 0 269 0 0,1 0-1 0 0,-1 0 0 0 0,1 0 1 0 0,-1 0-1 0 0,1-1 0 0 0,-1 1 1 0 0,1-1-1 0 0,-1 1 0 0 0,1-1 1 0 0,-1 1-1 0 0,0-1 1 0 0,1 0-1 0 0,-1 0 0 0 0,0 0 1 0 0,0 0-1 0 0,1 0 0 0 0,-1 0 1 0 0,0 0-1 0 0,0 0 0 0 0,0 0 1 0 0,0 0-1 0 0,-1 0 0 0 0,1-1 1 0 0,0 1-1 0 0,0 0 0 0 0,0-2 207 0 0,8-9-1534 0 0</inkml:trace>
  <inkml:trace contextRef="#ctx0" brushRef="#br0" timeOffset="2257.306">1391 133 13824 0 0,'0'0'314'0'0,"0"0"46"0"0,0 0 22 0 0,6 6 62 0 0,-4-4-445 0 0,0 1 0 0 0,0 0 0 0 0,0-1 0 0 0,-1 1 0 0 0,1 0 0 0 0,-1 0 0 0 0,1 0 0 0 0,-1 0 0 0 0,0 0 0 0 0,0 0 1 0 0,-1 1-1 0 0,1-1 1 0 0,5 42 285 0 0,-5-39-111 0 0,6 45 3461 0 0,6 20-3635 0 0,-10-51 6 0 0,-1 0-1 0 0,-1 0 1 0 0,-1 5-6 0 0,2 28-1 0 0,2-26 145 0 0,-2-19 171 0 0,-1-1 0 0 0,-1 1-1 0 0,1-1 1 0 0,-1 1 0 0 0,0 0-1 0 0,-1 1-314 0 0,1 8 15 0 0,0-13-20 0 0,1 0 0 0 0,-1-1-1 0 0,0 1 1 0 0,0 0 0 0 0,-1 0 0 0 0,1-1-1 0 0,-1 1 1 0 0,0 0 0 0 0,0-1 0 0 0,0 1 0 0 0,0-1-1 0 0,-2 4 6 0 0,2-6-337 0 0,1-1-138 0 0,0 0-33 0 0,0 0-72 0 0,-9-12-3250 0 0,5 6-1967 0 0</inkml:trace>
  <inkml:trace contextRef="#ctx0" brushRef="#br0" timeOffset="2498.841">1394 291 10136 0 0,'9'-9'769'0'0,"6"-8"-477"0"0,-4 3-220 0 0,-9 12 59 0 0,0-1 0 0 0,0 1 0 0 0,0 0 0 0 0,1 0 0 0 0,-1 1 0 0 0,1-1-1 0 0,0 0 1 0 0,-1 1 0 0 0,1-1 0 0 0,0 1 0 0 0,0 0 0 0 0,0 0 0 0 0,0 0 0 0 0,0 1 0 0 0,0-1 0 0 0,0 1 0 0 0,0-1 0 0 0,0 1-1 0 0,0 0 1 0 0,0 0 0 0 0,0 0 0 0 0,1 1 0 0 0,-1-1 0 0 0,0 1 0 0 0,0 0 0 0 0,0 0 0 0 0,0 0 0 0 0,-1 0 0 0 0,1 0 0 0 0,0 0 0 0 0,2 2-131 0 0,10 4 383 0 0,-13-6-287 0 0,0 0 0 0 0,0-1 0 0 0,0 1 0 0 0,0 0 0 0 0,-1 0 0 0 0,1 1 0 0 0,0-1 0 0 0,0 0 0 0 0,-1 1 0 0 0,1-1 0 0 0,-1 1-96 0 0,3 0 213 0 0,-3-1-191 0 0,0-1 0 0 0,0 1 0 0 0,0 0 0 0 0,0 0 0 0 0,0-1 0 0 0,-1 1 0 0 0,1 0 0 0 0,0 0 0 0 0,0 0 0 0 0,-1 0 0 0 0,1 0 0 0 0,0 0 0 0 0,-1 0 0 0 0,1 0 0 0 0,-1 0 0 0 0,0 0 0 0 0,1 0-1 0 0,-1 1-21 0 0,1 0 58 0 0,0 0 0 0 0,-1 1 0 0 0,1-1-1 0 0,-1 1 1 0 0,0-1 0 0 0,1 1 0 0 0,-1-1-1 0 0,0 1 1 0 0,-1-1 0 0 0,1 1 0 0 0,0-1-1 0 0,-1 1 1 0 0,1-1 0 0 0,-1 0-1 0 0,0 1 1 0 0,0-1 0 0 0,0 0 0 0 0,0 1-1 0 0,0-1 1 0 0,0 0 0 0 0,-1 0 0 0 0,1 0-1 0 0,-1 0 1 0 0,1 0 0 0 0,-1 0 0 0 0,0 0-1 0 0,0-1 1 0 0,0 1 0 0 0,-1 0-58 0 0,-2 2-92 0 0,0 0 0 0 0,0-1 0 0 0,0 0 0 0 0,-1 0 1 0 0,1 0-1 0 0,-1-1 0 0 0,0 0 0 0 0,0 0 0 0 0,0 0 0 0 0,0-1 0 0 0,-5 1 92 0 0,-4 1-732 0 0,12-2 392 0 0,0-1-1 0 0,0 1 1 0 0,0-1-1 0 0,0 1 1 0 0,0-1-1 0 0,0 0 1 0 0,0 0 0 0 0,-2-1 340 0 0,-3-2-1024 0 0</inkml:trace>
  <inkml:trace contextRef="#ctx0" brushRef="#br0" timeOffset="2946.515">1644 362 10136 0 0,'0'0'464'0'0,"0"0"-10"0"0,2 0-294 0 0,29 0 1298 0 0,-22-2-839 0 0,-6 1-475 0 0,0 1 1 0 0,0 0-1 0 0,-1-1 0 0 0,1 0 1 0 0,0 0-1 0 0,0 0 0 0 0,-1 0 1 0 0,1 0-1 0 0,-1 0 0 0 0,1-1 1 0 0,-1 1-1 0 0,1-1 0 0 0,-1 0 1 0 0,2-2-145 0 0,12-11 19 0 0,0 2-22 0 0,2-2 3 0 0,-15 13 0 0 0,-1 0 0 0 0,1 0 0 0 0,-1 0 0 0 0,0 0 0 0 0,1 0 0 0 0,-1-1 0 0 0,0 1 0 0 0,0-1 0 0 0,0 1 0 0 0,-1-1 0 0 0,1 0 0 0 0,-1 1 0 0 0,1-3 0 0 0,3-8 0 0 0,-4 11 0 0 0,-1 0 0 0 0,1 1 0 0 0,0-1 0 0 0,-1 0 0 0 0,1 0 0 0 0,-1 0 0 0 0,0 0 0 0 0,1 0 0 0 0,-1 0 0 0 0,0 0 0 0 0,0 0 0 0 0,0 0 0 0 0,-1 0 0 0 0,1 0 0 0 0,0 0 0 0 0,-1 0 0 0 0,2-10 0 0 0,0 0 0 0 0,-3 9 72 0 0,1 2 298 0 0,0 1 118 0 0,-29-2 613 0 0,29 2-1100 0 0,0 0-1 0 0,-1 0 1 0 0,1 0-1 0 0,0 0 1 0 0,0 0 0 0 0,0 0-1 0 0,-1 0 1 0 0,1 1-1 0 0,0-1 1 0 0,0 0-1 0 0,0 1 1 0 0,0-1-1 0 0,-1 1 1 0 0,1-1-1 0 0,0 1 1 0 0,0 0-1 0 0,0-1 1 0 0,0 1-1 0 0,0 0 1 0 0,0 0-1 0 0,1 0 1 0 0,-1 0-1 0 0,0 0 1 0 0,0 0-1 0 0,1 0 1 0 0,-1 0-1 0 0,0 0 1 0 0,1 0-1 0 0,-1 1 0 0 0,-1 2 1 0 0,-2 1-1 0 0,0 1 0 0 0,1-1 0 0 0,-1 1 0 0 0,1 0 0 0 0,1 1 0 0 0,-1-1 0 0 0,1 0 0 0 0,0 1 0 0 0,1-1 0 0 0,-1 1 0 0 0,1-1 0 0 0,0 6 0 0 0,0 4 176 0 0,1-13 5 0 0,-1 1-1 0 0,1-1 1 0 0,0 1-1 0 0,0-1 1 0 0,1 0 0 0 0,-1 1-1 0 0,1 1-180 0 0,1 5 372 0 0,-1-7-487 0 0,-1-1 0 0 0,1 1 0 0 0,-1-1 0 0 0,1 0 1 0 0,0 1-1 0 0,0-1 0 0 0,0 0 0 0 0,0 0 0 0 0,1 0 0 0 0,0 2 115 0 0,4 4 407 0 0,1 0-1 0 0,-2 1 1 0 0,5 7-407 0 0,-10-15 11 0 0,1 0-1 0 0,0 0 1 0 0,0 0 0 0 0,0 0-1 0 0,0 0 1 0 0,0 0-1 0 0,0 0 1 0 0,0 0 0 0 0,0 0-1 0 0,0 0 1 0 0,1 0-1 0 0,-1-1 1 0 0,0 1 0 0 0,0-1-1 0 0,1 1 1 0 0,-1-1 0 0 0,2 1-11 0 0,22 4-20 0 0,-24-4 24 0 0,3-1-206 0 0,1-1 0 0 0,0 1 0 0 0,-1 0 0 0 0,1-1 0 0 0,-1 0 0 0 0,1 0 0 0 0,-1-1 0 0 0,0 1 0 0 0,1-1 0 0 0,-1 0-1 0 0,0 0 1 0 0,0 0 0 0 0,0-1 0 0 0,0 1 202 0 0,-1 0-223 0 0,-1 0-1 0 0,1-1 1 0 0,-1 1 0 0 0,0 0-1 0 0,1-1 1 0 0,-1 0-1 0 0,0 1 1 0 0,0-1 0 0 0,1-3 223 0 0,7-11-1024 0 0</inkml:trace>
  <inkml:trace contextRef="#ctx0" brushRef="#br0" timeOffset="3178.576">1972 51 13824 0 0,'0'0'314'0'0,"0"0"46"0"0,0 0 22 0 0,0 0-50 0 0,0 1-220 0 0,2 3-19 0 0,-1 0 0 0 0,0 0 0 0 0,1 0 0 0 0,-2 0 0 0 0,1 0 0 0 0,0 0 0 0 0,-1 1-93 0 0,1 1 283 0 0,8 110 2882 0 0,-9-87-3165 0 0,0-20 0 0 0,0 1 0 0 0,1-1 0 0 0,0 0 0 0 0,1 4 0 0 0,0 19 0 0 0,-1-3 0 0 0,-1-26 1 0 0,0 0 0 0 0,1 0 0 0 0,-1 0 0 0 0,-1-1 0 0 0,1 1-1 0 0,0 0 1 0 0,-1 2-1 0 0,-1 10-70 0 0,2-15-267 0 0,0 0-138 0 0,0 0-1158 0 0,0 0-4505 0 0</inkml:trace>
  <inkml:trace contextRef="#ctx0" brushRef="#br0" timeOffset="3911.034">1925 277 8288 0 0,'0'0'190'0'0,"0"0"28"0"0,0 0 7 0 0,1 0-33 0 0,3-3-9 0 0,-1 2 348 0 0,0 0 0 0 0,1 0 0 0 0,-1 0 0 0 0,1 0 0 0 0,-1 0 0 0 0,1 1 0 0 0,0 0 0 0 0,-1-1 0 0 0,1 1 0 0 0,0 1-531 0 0,17-3 704 0 0,-3 1-611 0 0,-16 1 12 0 0,0 0 0 0 0,0 0 0 0 0,-1 0 0 0 0,1 0 0 0 0,0 0 0 0 0,0-1 0 0 0,-1 1 0 0 0,1 0 0 0 0,0-1 0 0 0,-1 1-1 0 0,1-1 1 0 0,-1 0 0 0 0,1 0-105 0 0,1 0 76 0 0,0 0-1 0 0,0 0 1 0 0,0 0-1 0 0,0 0 0 0 0,0 1 1 0 0,0-1-1 0 0,0 1 0 0 0,1 0-75 0 0,10-2 77 0 0,-5 1 253 0 0,0 0-1 0 0,0 1 0 0 0,0 0 1 0 0,1 1-1 0 0,-1-1 0 0 0,8 3-329 0 0,24-3 0 0 0,-35 2 0 0 0,0-2 0 0 0,0 1 0 0 0,-1 0 0 0 0,1-1 0 0 0,4-1 0 0 0,13 1 0 0 0,-19 0 0 0 0,0 0 0 0 0,0 0 0 0 0,0-1 0 0 0,0 1 0 0 0,0-1 0 0 0,0 0 0 0 0,0-1 0 0 0,1 1 0 0 0,-3-1-86 0 0,0 0-1 0 0,0-1 1 0 0,-1 1-1 0 0,1 0 1 0 0,-1-1-1 0 0,1 1 1 0 0,-1 0-1 0 0,0-1 1 0 0,0 0-1 0 0,0 1 1 0 0,0-1-1 0 0,-1 0 1 0 0,1 1-1 0 0,-1-1 1 0 0,1 0-1 0 0,-1-2 87 0 0,1-3-360 0 0,-1 7 435 0 0,0 0 1 0 0,1 0 0 0 0,-1 0 0 0 0,0 0 0 0 0,0 0 0 0 0,0 0 0 0 0,0 0 0 0 0,0 0-1 0 0,0 0 1 0 0,0 0 0 0 0,0 0 0 0 0,-1 0 0 0 0,1 0 0 0 0,0 0 0 0 0,-1-1-76 0 0,-3-9 284 0 0,3 9-402 0 0,1 1 0 0 0,-1-1 0 0 0,1 0 0 0 0,-1 1-1 0 0,0-1 1 0 0,0 1 0 0 0,0-1 0 0 0,0 1 0 0 0,-1-2 118 0 0,1 3-87 0 0,1-2 67 0 0,-1 1 1 0 0,0 0 0 0 0,0 1 0 0 0,0-1-1 0 0,0 0 1 0 0,0 0 0 0 0,0 0 0 0 0,0 0 0 0 0,-1 1-1 0 0,1-1 1 0 0,0 1 0 0 0,0-1 0 0 0,-1 1-1 0 0,1-1 1 0 0,0 1 0 0 0,0 0 0 0 0,-1 0-1 0 0,1-1 1 0 0,0 1 0 0 0,-1 0 0 0 0,1 0 0 0 0,-1 0-1 0 0,1 0 1 0 0,0 1 0 0 0,0-1 0 0 0,-1 0-1 0 0,0 1 20 0 0,-32 8 0 0 0,33-9 2 0 0,1 0-1 0 0,-1 0 0 0 0,0 0 0 0 0,1 0 0 0 0,-1 0 0 0 0,1 0 1 0 0,-1 1-1 0 0,1-1 0 0 0,-1 0 0 0 0,1 0 0 0 0,-1 1 0 0 0,1-1 1 0 0,-1 0-1 0 0,1 0 0 0 0,0 1 0 0 0,-1-1 0 0 0,1 1 0 0 0,-1-1 1 0 0,1 0-1 0 0,0 1 0 0 0,-1-1 0 0 0,1 1 0 0 0,0-1 0 0 0,-1 1 1 0 0,1-1-1 0 0,0 1 0 0 0,0-1-1 0 0,-1 2 32 0 0,-3 2 153 0 0,1 1-1 0 0,0-1 1 0 0,0 1-1 0 0,0 0 1 0 0,1 0-1 0 0,0 1 1 0 0,0-1-1 0 0,0 0 1 0 0,0 1-1 0 0,1-1 1 0 0,-1 6-185 0 0,1-2-17 0 0,0 1 0 0 0,0-1 0 0 0,1 1 0 0 0,0-1 0 0 0,1 1 0 0 0,1 5 17 0 0,1 2 0 0 0,-3-10 0 0 0,2 0 0 0 0,-1 1 0 0 0,1-1 0 0 0,1 4 0 0 0,-2-9 0 0 0,0 0 0 0 0,0 0 0 0 0,0 0 0 0 0,0 0 0 0 0,0-1 0 0 0,1 1 0 0 0,-1 0 0 0 0,0 0 0 0 0,1-1 0 0 0,-1 1 0 0 0,1-1 0 0 0,0 0 0 0 0,-1 1 0 0 0,1-1 0 0 0,0 0 0 0 0,0 0 0 0 0,1 1 0 0 0,2 0 0 0 0,3 1 0 0 0,0 0 0 0 0,-1 0 0 0 0,1 0 0 0 0,1-1 0 0 0,-9-2 0 0 0,1 1 0 0 0,0-1 0 0 0,-1 0 0 0 0,1 0 0 0 0,0 0 0 0 0,-1 1 0 0 0,1-1 0 0 0,0 0 0 0 0,-1 0 0 0 0,1 0 0 0 0,0 0 0 0 0,-1 0 0 0 0,1 0 0 0 0,0 0 0 0 0,-1 0 0 0 0,1-1 0 0 0,0 1 0 0 0,-1 0 0 0 0,1 0 0 0 0,-1 0 0 0 0,1-1 0 0 0,0 1 0 0 0,-1 0 0 0 0,1-1 0 0 0,-1 1 0 0 0,1-1 0 0 0,1 0 0 0 0,0 0 15 0 0,4-1-142 0 0,1-1 0 0 0,-1 0 0 0 0,1 0-1 0 0,-1 0 1 0 0,0-1 0 0 0,-1 1 0 0 0,1-1 0 0 0,-1-1 0 0 0,1 1 0 0 0,-1-1-1 0 0,4-5 128 0 0,9-13-1427 0 0,-12 17 630 0 0,0-1 0 0 0,-1 0 0 0 0,0 0 0 0 0,3-6 797 0 0,24-62-5754 0 0,-20 50 3708 0 0</inkml:trace>
  <inkml:trace contextRef="#ctx0" brushRef="#br0" timeOffset="4347.007">2474 131 10136 0 0,'0'0'230'0'0,"0"0"30"0"0,0 0 19 0 0,0 0 37 0 0,0 8 624 0 0,6 37 1619 0 0,2-9-1043 0 0,-6-26-871 0 0,0 0 0 0 0,0 0 0 0 0,-1 0-1 0 0,0 4-644 0 0,3 14 645 0 0,-2-20-653 0 0,-1-1 1 0 0,0 1 0 0 0,0-1 0 0 0,-1 1-1 0 0,0 0 8 0 0,1-1 0 0 0,0-1 72 0 0,0-5 299 0 0,-1-1 117 0 0,0 0 21 0 0,0 0-66 0 0,-1-1-294 0 0,1-1-147 0 0,-1 1 0 0 0,1 0-1 0 0,-1-1 1 0 0,1 1 0 0 0,0-1 0 0 0,-1 1-1 0 0,1-1 1 0 0,0 1 0 0 0,0-1-1 0 0,0 1 1 0 0,0-1 0 0 0,0 1 0 0 0,1-2-2 0 0,-1-8-71 0 0,-1 2-36 0 0,0 1 0 0 0,1 0 0 0 0,0-1 0 0 0,1 1 0 0 0,-1 0 0 0 0,2-1 0 0 0,-1 1-1 0 0,1 0 1 0 0,0 0 0 0 0,1 0 0 0 0,0 0 0 0 0,0 0 0 0 0,1 1 0 0 0,0-1 0 0 0,0 1 0 0 0,1 0 0 0 0,0 1-1 0 0,2-4 108 0 0,17-10 0 0 0,-24 19 0 0 0,0 1 0 0 0,0 0 0 0 0,1 0 0 0 0,-1-1 0 0 0,0 1 0 0 0,0 0 0 0 0,1 0 0 0 0,-1-1 0 0 0,0 1 0 0 0,1 0 0 0 0,-1 0 0 0 0,0 0 0 0 0,1-1 0 0 0,-1 1 0 0 0,0 0 0 0 0,1 0 0 0 0,-1 0 0 0 0,1 0 0 0 0,-1 0 0 0 0,0 0 0 0 0,1 0 0 0 0,-1 0 0 0 0,0 0 0 0 0,1 0 0 0 0,-1 0 0 0 0,1 0 0 0 0,-1 0 0 0 0,0 0 0 0 0,1 0 0 0 0,-1 0 0 0 0,0 0 0 0 0,1 1 0 0 0,-1-1 0 0 0,1 0 0 0 0,3 1 0 0 0,0 1 0 0 0,0-1 0 0 0,0 1 0 0 0,0 0 0 0 0,0 0 0 0 0,2 2 0 0 0,-5-4 0 0 0,0 0 0 0 0,-1 1 0 0 0,1-1 0 0 0,0 0 0 0 0,-1 1 0 0 0,1-1 0 0 0,-1 1 0 0 0,1-1 0 0 0,-1 0 0 0 0,1 1 0 0 0,-1-1 0 0 0,1 1 0 0 0,-1 0 0 0 0,1-1 0 0 0,-1 1 0 0 0,0-1 0 0 0,1 1 0 0 0,-1 0 0 0 0,0-1 0 0 0,1 1 0 0 0,-1-1 0 0 0,0 1 0 0 0,0 0 0 0 0,0 0 0 0 0,0-1 0 0 0,0 2 0 0 0,1 0 0 0 0,26 62 876 0 0,-15-17 227 0 0,-9-34-1090 0 0,-2-10-216 0 0,0 3 535 0 0,-3-4-392 0 0,0 21-3682 0 0,11-32-242 0 0,-2-2 1938 0 0</inkml:trace>
  <inkml:trace contextRef="#ctx0" brushRef="#br0" timeOffset="4617.064">2842 119 13824 0 0,'1'0'71'0'0,"0"0"1"0"0,0 0-1 0 0,0 0 1 0 0,-1 1 0 0 0,1-1-1 0 0,0 0 1 0 0,0 1-1 0 0,0-1 1 0 0,-1 0 0 0 0,1 1-1 0 0,0-1 1 0 0,-1 1-1 0 0,1-1 1 0 0,0 1 0 0 0,-1-1-1 0 0,1 1 1 0 0,0 0-1 0 0,-1-1 1 0 0,1 1 0 0 0,-1 0-1 0 0,1-1 1 0 0,-1 1 0 0 0,0 0-1 0 0,1 0 1 0 0,-1-1-1 0 0,0 1 1 0 0,1 0 0 0 0,-1 0-1 0 0,0 0 1 0 0,0 0-1 0 0,0-1 1 0 0,0 1 0 0 0,0 0-1 0 0,0 0-71 0 0,1 1 112 0 0,-1-1 1 0 0,0 1-1 0 0,0 0 0 0 0,0-1 1 0 0,0 1-1 0 0,0-1 0 0 0,-1 1 1 0 0,1 0-1 0 0,0-1 0 0 0,-1 1 1 0 0,1-1-1 0 0,-1 1 0 0 0,0 0-112 0 0,1 0 85 0 0,-1-1-1 0 0,0 1 0 0 0,1 0 1 0 0,-1-1-1 0 0,1 1 1 0 0,0 0-1 0 0,0-1 0 0 0,-1 1 1 0 0,1 0-1 0 0,0-1 1 0 0,0 1-1 0 0,1 0 0 0 0,-1 1-84 0 0,3 12 664 0 0,-1-1 0 0 0,-1 1 0 0 0,0 0 0 0 0,-1 2-664 0 0,0-12 222 0 0,1 0-1 0 0,-1 0 0 0 0,1 0 0 0 0,0 0 0 0 0,0 0 0 0 0,1-1 1 0 0,-1 1-1 0 0,1 0 0 0 0,1 1-221 0 0,-2-5 57 0 0,0 6-57 0 0,-2-3-201 0 0,1-4-850 0 0,0-11-2957 0 0,0 0-2811 0 0</inkml:trace>
  <inkml:trace contextRef="#ctx0" brushRef="#br0" timeOffset="4895.825">2902 18 13824 0 0,'0'0'314'0'0,"0"0"46"0"0,0 0 22 0 0,0 0-50 0 0,6 5-208 0 0,8 12-124 0 0,-12-15 0 0 0,21 19 0 0 0,-17-14-1022 0 0,0 0-4084 0 0</inkml:trace>
  <inkml:trace contextRef="#ctx0" brushRef="#br0" timeOffset="5144.985">3004 274 13824 0 0,'0'0'314'0'0,"0"0"46"0"0,-3 4 207 0 0,4-3 2674 0 0,1-5-3111 0 0,1 0-1 0 0,0 0 0 0 0,-1 0 1 0 0,1-1-1 0 0,-1 1 0 0 0,-1 0 1 0 0,1-1-1 0 0,0 0 1 0 0,0-2-130 0 0,0 0-12 0 0,0 0 0 0 0,1 0 0 0 0,0 1 0 0 0,2-4 12 0 0,2-2 123 0 0,16-24-817 0 0,-21 33 536 0 0,1 0 1 0 0,-1 1-1 0 0,1-1 0 0 0,-1 0 0 0 0,1 1 0 0 0,0 0 0 0 0,0 0 0 0 0,0 0 0 0 0,3-2 158 0 0,0 1 0 0 0,1 4 0 0 0,-1 6 0 0 0,-4-5-7 0 0,0 1-1 0 0,-1-1 0 0 0,1 1 0 0 0,-1 0 0 0 0,1 0 0 0 0,-1-1 0 0 0,0 1 1 0 0,0 0-1 0 0,0 0 0 0 0,-1 0 0 0 0,1 2 8 0 0,1 36 658 0 0,-3-34-455 0 0,1 0 0 0 0,0 0 0 0 0,1 1 0 0 0,0-1 0 0 0,0 0-1 0 0,0 0 1 0 0,1 0-203 0 0,11 40 0 0 0,-12-46-1 0 0,-1 0 0 0 0,1 0 0 0 0,-1 0-1 0 0,1-1 1 0 0,-1 1 0 0 0,1 0-1 0 0,-1 0 1 0 0,1-1 0 0 0,0 1-1 0 0,-1 0 1 0 0,1-1 0 0 0,0 1-1 0 0,0-1 1 0 0,0 1 0 0 0,-1-1 0 0 0,1 1-1 0 0,0-1 1 0 0,0 0 0 0 0,0 1-1 0 0,0-1 1 0 0,0 0 0 0 0,0 0-1 0 0,0 1 1 0 0,-1-1 0 0 0,1 0 0 0 0,0 0-1 0 0,0 0 1 0 0,0 0 0 0 0,0 0-1 0 0,0 0 1 0 0,0-1 0 0 0,1 1 1 0 0,3 0-348 0 0,0-1-1 0 0,0 0 1 0 0,0 0 0 0 0,0 0 0 0 0,3-2 348 0 0,8-5-1965 0 0,-3-3-3831 0 0</inkml:trace>
  <inkml:trace contextRef="#ctx0" brushRef="#br0" timeOffset="5545.063">3451 40 13824 0 0,'-6'3'674'0'0,"1"-1"-616"0"0,0 0 1 0 0,0 1-1 0 0,1 0 0 0 0,-1 0 1 0 0,1 0-1 0 0,0 1 0 0 0,0-1 0 0 0,0 1 1 0 0,0 0-1 0 0,0 0 0 0 0,1 0 0 0 0,0 0 1 0 0,0 1-1 0 0,-2 3-58 0 0,3-5 22 0 0,-7 9-28 0 0,-5 7 448 0 0,2-3 208 0 0,10-14-537 0 0,0-1-1 0 0,0 1 1 0 0,1 1-1 0 0,-1-1 1 0 0,0 0 0 0 0,1 0-1 0 0,-2 3-112 0 0,-13 40 179 0 0,15-40-181 0 0,0-1 1 0 0,0 1-1 0 0,0-1 1 0 0,1 1-1 0 0,-1 0 1 0 0,1 0-1 0 0,0-1 1 0 0,0 1-1 0 0,1 0 2 0 0,4 10 0 0 0,-4-15 0 0 0,-1 1 0 0 0,0-1 0 0 0,1 1 0 0 0,-1-1 0 0 0,1 0 0 0 0,-1 1 0 0 0,1-1 0 0 0,-1 0 0 0 0,1 1 0 0 0,-1-1 0 0 0,1 0 0 0 0,-1 0 0 0 0,1 0 0 0 0,0 0 0 0 0,-1 1 0 0 0,1-1 0 0 0,-1 0 0 0 0,1 0 0 0 0,-1 0 0 0 0,1 0 0 0 0,0 0 0 0 0,-1 0 0 0 0,1 0 0 0 0,-1-1 0 0 0,1 1 0 0 0,-1 0 0 0 0,5-1 2 0 0,-1 0-1 0 0,1 0 0 0 0,-1-1 1 0 0,0 0-1 0 0,1 0 0 0 0,-1 0 1 0 0,0 0-1 0 0,0-1 0 0 0,-1 1 1 0 0,1-1-1 0 0,0 0 0 0 0,-1 0 0 0 0,1-2-1 0 0,7-6-31 0 0,-2-1 0 0 0,1-1 0 0 0,1-4 31 0 0,19-24-1307 0 0,-8 15 699 0 0,-22 26 608 0 0,1 0 0 0 0,-1 0 0 0 0,0-1 0 0 0,0 1 0 0 0,0 0 0 0 0,1 0 0 0 0,-1 0 0 0 0,0 0 0 0 0,0 0 0 0 0,1-1 0 0 0,-1 1 0 0 0,0 0 0 0 0,1 0 0 0 0,-1 0 0 0 0,0 0 0 0 0,0 0 0 0 0,1 0 0 0 0,-1 0 0 0 0,0 0 0 0 0,1 0 0 0 0,-1 0 0 0 0,0 0 0 0 0,0 0 0 0 0,1 0 0 0 0,-1 0 0 0 0,0 0 0 0 0,1 0 0 0 0,-1 0 0 0 0,0 1 0 0 0,0-1 0 0 0,1 0 0 0 0,-1 0 0 0 0,0 0 0 0 0,0 0 0 0 0,1 0 0 0 0,-1 1 0 0 0,0-1 0 0 0,0 0 0 0 0,0 0 0 0 0,1 1 0 0 0,-1-1 0 0 0,0 0 0 0 0,0 0 0 0 0,4 10 0 0 0,-3-9 0 0 0,1 8 168 0 0,0 0 0 0 0,-1 0 0 0 0,0 0 0 0 0,0 1 0 0 0,-1-1 0 0 0,0 1-168 0 0,1 20 818 0 0,2 12-666 0 0,-3 10-152 0 0,0-41 13 0 0,-1 27 727 0 0,-6 31-740 0 0,2-33 1308 0 0,1 32-1308 0 0,3-53 318 0 0,-1 0 0 0 0,0-1-1 0 0,-1 1 1 0 0,-2 5-318 0 0,1-4 612 0 0,1 0-536 0 0,2-8 44 0 0,0 0 1 0 0,-1-1-1 0 0,-2 7-120 0 0,3-13 98 0 0,0 1 0 0 0,1 0 0 0 0,-1-1 0 0 0,0 1-1 0 0,0-1 1 0 0,0 1 0 0 0,0-1 0 0 0,0 0-1 0 0,0 1 1 0 0,-1-1 0 0 0,1 0 0 0 0,0 0-1 0 0,-1 0 1 0 0,1 1 0 0 0,0-2 0 0 0,-1 1 0 0 0,1 0-1 0 0,-2 0-97 0 0,2 0 2 0 0,0-1-1 0 0,-1 0 1 0 0,1 0-1 0 0,0 0 1 0 0,0 0-1 0 0,0 0 1 0 0,0 0-1 0 0,0-1 1 0 0,-1 1-1 0 0,1 0 1 0 0,-1-1-2 0 0,-6 0-1 0 0,0 1 1 0 0,0 0 0 0 0,0-1 0 0 0,0 0 0 0 0,1 0 0 0 0,-1 0 0 0 0,0-1 0 0 0,-6-3 0 0 0,-6-1 17 0 0,9 2-1546 0 0,0 0-3427 0 0,-5-2-2359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5:24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37 159 6192 0 0,'0'0'133'0'0,"0"0"23"0"0,0 0 13 0 0,0 0 35 0 0,0 0 98 0 0,0 0 39 0 0,0 0 10 0 0,-10 2 898 0 0,-17 1 1856 0 0,27 0-1867 0 0,2-3-1142 0 0,-2 0 0 0 0,0 0 0 0 0,0 0 0 0 0,0 0 0 0 0,0 0 0 0 0,0 0 2 0 0,0 0 12 0 0,0 0 2 0 0,0 0 0 0 0,0 0 4 0 0,0 0 17 0 0,0 0 10 0 0,0 0 1 0 0,0 0 4 0 0,10 2 368 0 0,129-4 1275 0 0,-50-1-1303 0 0,97 3 462 0 0,-111 3-752 0 0,111-2 18 0 0,105 23-568 0 0,-290-24-134 0 0,-1 0-748 0 0,0 0-3043 0 0,0 0-1305 0 0</inkml:trace>
  <inkml:trace contextRef="#ctx0" brushRef="#br0" timeOffset="456.801">725 31 11720 0 0,'-28'-29'1324'0'0,"27"28"-1098"0"0,1 1 73 0 0,0 0 12 0 0,0 0 3 0 0,0 0 13 0 0,0 0 8 0 0,0 0 1 0 0,0 0-14 0 0,16 5 412 0 0,109 69 651 0 0,-71-37-1232 0 0,54 30 436 0 0,-107-67-554 0 0,0 1 0 0 0,1 0 0 0 0,-1-1 0 0 0,1 1 0 0 0,-1 0 0 0 0,0 0 0 0 0,1 0 0 0 0,-1 0 0 0 0,0 1 0 0 0,0-1 0 0 0,0 0 0 0 0,0 0 0 0 0,0 1 0 0 0,0-1 0 0 0,0 0-1 0 0,-1 1 1 0 0,1-1 0 0 0,0 1 0 0 0,-1-1 0 0 0,1 1 0 0 0,-1-1 0 0 0,0 1 0 0 0,1 0 0 0 0,-1-1 0 0 0,0 1 0 0 0,0-1 0 0 0,0 1 0 0 0,0 0 0 0 0,0-1 0 0 0,0 1 0 0 0,-1-1-1 0 0,1 1 1 0 0,0 0 0 0 0,-1-1 0 0 0,0 1 0 0 0,1-1 0 0 0,-1 1 0 0 0,0-1 0 0 0,1 0 0 0 0,-1 1 0 0 0,0-1 0 0 0,0 0 0 0 0,0 1 0 0 0,0-1 0 0 0,0 0 0 0 0,-1 0 0 0 0,1 0-1 0 0,0 0 1 0 0,-1 0-35 0 0,-9 7 109 0 0,1 0-1 0 0,-1-2 1 0 0,0 1-1 0 0,-1-1 1 0 0,0-1-1 0 0,0 0 0 0 0,0-1 1 0 0,0 0-1 0 0,-1-1 1 0 0,1 0-1 0 0,-1-1 1 0 0,-1 0-109 0 0,3 0 26 0 0,-185 28 49 0 0,151-36-2636 0 0,43 1-2135 0 0,1-4-1433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3:35.4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48 83 4608 0 0,'0'0'101'0'0,"0"0"22"0"0,0 0 5 0 0,0-4 0 0 0,-2-1 209 0 0,1 0 0 0 0,0 0 0 0 0,0 0 0 0 0,1 0 0 0 0,-1 0 1 0 0,1-5-338 0 0,0 7 97 0 0,0 2 273 0 0,0-1-165 0 0,0 1 0 0 0,-1-1 0 0 0,1 0 0 0 0,-1 1-1 0 0,1-1 1 0 0,-1 1 0 0 0,0-1 0 0 0,1 1 0 0 0,-1-1-1 0 0,-1 0-204 0 0,1 1 183 0 0,-1 0-145 0 0,2-9 1419 0 0,0 8-1087 0 0,0 2 118 0 0,0 0 22 0 0,0 0-68 0 0,-1 0-292 0 0,-3-2-62 0 0,3 2 282 0 0,1 0 118 0 0,0 0 22 0 0,0 0-68 0 0,-1 0-292 0 0,0 0-150 0 0,1 0 1 0 0,-1 1 0 0 0,1-1-1 0 0,-1 0 1 0 0,1 1 0 0 0,-1-1-1 0 0,1 1 1 0 0,-1-1 0 0 0,1 1-1 0 0,0-1 1 0 0,-1 1 0 0 0,1-1 0 0 0,0 1-1 0 0,-1-1 1 0 0,1 1 0 0 0,0-1-1 0 0,0 1 1 0 0,-1 0 0 0 0,1-1-1 0 0,0 1 1 0 0,0-1 0 0 0,0 1 0 0 0,0 0-1 0 0,0 0 0 0 0,0-1 0 0 0,-1 2 0 0 0,0 0 0 0 0,0 0 0 0 0,0-1 0 0 0,1 1 0 0 0,-1 0 0 0 0,1 0 0 0 0,-1-1 0 0 0,1 1 0 0 0,0 0 0 0 0,0 0 0 0 0,0 2 0 0 0,-1 3 0 0 0,0 1 402 0 0,0 0 0 0 0,0 0 0 0 0,1 0 1 0 0,0 3-403 0 0,0-4 4 0 0,1 13-1044 0 0,0-12 1248 0 0,-1 0 1 0 0,0 1-1 0 0,0-1 0 0 0,-1 0 1 0 0,0 0-1 0 0,0 1 0 0 0,-1-1-208 0 0,1-3 143 0 0,0 0-1 0 0,0 0 1 0 0,1 0-1 0 0,-1 0 1 0 0,1 0-1 0 0,0 0 1 0 0,1 0-1 0 0,0 0 1 0 0,-1 0-1 0 0,2 1-142 0 0,1 25 639 0 0,-3-29-641 0 0,2 7-60 0 0,-1-8-275 0 0,-1-1-138 0 0,0 0-33 0 0,0 0 134 0 0,0 0 575 0 0,0 0 250 0 0,0 0 49 0 0,0 0-59 0 0,0-14-276 0 0,7-26-165 0 0,-4-18 0 0 0,-3 51 0 0 0,1 0 0 0 0,0 1 0 0 0,0-1 0 0 0,2-2 0 0 0,1-12 0 0 0,-3 17 0 0 0,0 0 0 0 0,0-1 0 0 0,1 1 0 0 0,0 0 0 0 0,0 0 0 0 0,1-2 0 0 0,-1 2 0 0 0,1-1 0 0 0,-1 1 0 0 0,-1-1 0 0 0,1 1 0 0 0,0-3 0 0 0,-1 5 0 0 0,-1 0 0 0 0,1 0 0 0 0,1 0 0 0 0,-1 1 0 0 0,0-1 0 0 0,0 0 0 0 0,1 0 0 0 0,-1 1 0 0 0,1-1 0 0 0,-1 1 0 0 0,1-1 0 0 0,0 1 0 0 0,1-1 0 0 0,10-10 0 0 0,-7 7 0 0 0,3 2 0 0 0,1 2 0 0 0,-4-1 0 0 0,-5 2 0 0 0,0 0 0 0 0,0 0 0 0 0,0 0 0 0 0,0 0 0 0 0,0 0 0 0 0,0 0 0 0 0,0 0 0 0 0,0 0 0 0 0,0 0 0 0 0,0 1 0 0 0,0-1 0 0 0,0 0 0 0 0,-1 1 0 0 0,1-1 0 0 0,0 1 0 0 0,13 4 0 0 0,-6-3 0 0 0,-4 0 0 0 0,3 5 0 0 0,-7-7 0 0 0,25 29 0 0 0,-25-25 0 0 0,0-4 0 0 0,0 1 0 0 0,0 0 0 0 0,0 0 0 0 0,1-1 0 0 0,-1 1 0 0 0,0 0 0 0 0,0 0 0 0 0,1-1 0 0 0,-1 1 0 0 0,0 0 0 0 0,1-1 0 0 0,-1 1 0 0 0,1 0 0 0 0,-1-1 0 0 0,1 1 0 0 0,-1 0 0 0 0,1-1 0 0 0,-1 1 0 0 0,1-1 0 0 0,0 2 0 0 0,1 0 0 0 0,-1 0 0 0 0,0 0 0 0 0,0 1 0 0 0,0-1 0 0 0,0 0 0 0 0,0 0 0 0 0,0 3 0 0 0,4 9 0 0 0,6 31 0 0 0,-10-42 0 0 0,0 0 0 0 0,-1 0 0 0 0,0 0 0 0 0,0 0 0 0 0,0 0 0 0 0,0 0 0 0 0,-1 2 0 0 0,1 12 0 0 0,1 0 705 0 0,-1 1-1 0 0,-1 14-704 0 0,-1 7-467 0 0,-5-12 1573 0 0,6-26-1102 0 0,1 1 0 0 0,0-1 0 0 0,0 1 0 0 0,-1-1 0 0 0,1 1 0 0 0,-1-1 0 0 0,1 1 0 0 0,-1-1 0 0 0,0 1 0 0 0,0-1 0 0 0,0 0 0 0 0,0 1-1 0 0,1-1 1 0 0,-2 0 0 0 0,1 0 0 0 0,0 0 0 0 0,0 1-4 0 0,-9 10-943 0 0,9-10 530 0 0,0-1 0 0 0,0 1-1 0 0,0-1 1 0 0,-1 1 0 0 0,1-1-1 0 0,-1 0 1 0 0,1 1 0 0 0,-1-1-1 0 0,1 0 1 0 0,-1 0 0 0 0,0 0 0 0 0,1 0-1 0 0,-3 0 414 0 0,2 0-1534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3:59.06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26 165 8808 0 0,'0'0'400'0'0,"-1"0"0"0"0,1 0-384 0 0,-1 0 0 0 0,0 0 1 0 0,1 0-1 0 0,-1 0 0 0 0,0 1 1 0 0,1-1-1 0 0,-1 0 0 0 0,0 0 1 0 0,1 1-1 0 0,-1-1 0 0 0,1 0 1 0 0,-1 1-1 0 0,0-1 0 0 0,1 0 1 0 0,-1 1-1 0 0,1-1 0 0 0,-1 1 1 0 0,1-1-1 0 0,0 1 1 0 0,-1-1-1 0 0,1 1 0 0 0,-1-1 1 0 0,1 1-1 0 0,0-1 0 0 0,-1 2-16 0 0,-3 13 552 0 0,4-14-496 0 0,-3 13 133 0 0,1 1 0 0 0,1 0 1 0 0,0 3-190 0 0,3 26 930 0 0,2 5-930 0 0,-3-46 28 0 0,4 76 790 0 0,-4-64-641 0 0,-2-13-144 0 0,1 1-1 0 0,0-1 1 0 0,0 0 0 0 0,0 0-1 0 0,1 1 1 0 0,-1-1 0 0 0,0 0-1 0 0,1 0 1 0 0,0 0 0 0 0,0 2-33 0 0,1 1 916 0 0,0-15-506 0 0,2-13-187 0 0,4-9-108 0 0,-5 24-100 0 0,-1-1 1 0 0,0 0-1 0 0,1-7-15 0 0,-2 6 6 0 0,1-1 0 0 0,1 1 0 0 0,1-2-6 0 0,4-24 1 0 0,-7 30-8 0 0,0 0 1 0 0,0 1-1 0 0,1-1 0 0 0,-1 0 0 0 0,1 0 0 0 0,1 1 0 0 0,-1-1 0 0 0,2 0 7 0 0,0-2-3 0 0,-4 7 0 0 0,1 0 1 0 0,-1 0-1 0 0,1-1 0 0 0,-1 1 0 0 0,1 0 1 0 0,0 0-1 0 0,-1 0 0 0 0,1 1 1 0 0,0-1-1 0 0,0 0 0 0 0,0 0 0 0 0,0 0 1 0 0,0 1-1 0 0,0-1 0 0 0,0 0 0 0 0,0 1 1 0 0,0-1-1 0 0,0 1 0 0 0,0-1 0 0 0,0 1 1 0 0,0-1-1 0 0,0 1 0 0 0,0 0 0 0 0,0-1 1 0 0,1 1-1 0 0,-1 0 0 0 0,0 0 0 0 0,0 0 1 0 0,0 0-1 0 0,1 0 0 0 0,-1 0 1 0 0,0 1 2 0 0,2-1-13 0 0,1 0 1 0 0,-1 0-1 0 0,0 1 0 0 0,1-1 1 0 0,-1 1-1 0 0,0 0 1 0 0,0 0-1 0 0,0 0 1 0 0,0 1-1 0 0,0-1 1 0 0,0 1-1 0 0,0-1 1 0 0,0 1-1 0 0,0 0 1 0 0,-1 0-1 0 0,1 0 1 0 0,-1 1-1 0 0,0-1 1 0 0,1 1-1 0 0,-1-1 1 0 0,0 1-1 0 0,-1 0 1 0 0,1-1-1 0 0,0 1 1 0 0,0 2 12 0 0,2 3 60 0 0,-1 0 1 0 0,0 0-1 0 0,-1 0 0 0 0,0 1 1 0 0,0-1-1 0 0,-1 1 0 0 0,0-1 1 0 0,0 1-1 0 0,-1 3-60 0 0,3 50 295 0 0,-2-53-263 0 0,-1 1 139 0 0,-1-9-42 0 0,1-1 6 0 0,0 0-9 0 0,1-6 28 0 0,1-14-106 0 0,1 1-1 0 0,1 0 1 0 0,1 0 0 0 0,0 0 0 0 0,2 0 0 0 0,0 0-48 0 0,-1 10-24 0 0,-1 0 0 0 0,1 1 0 0 0,6-8 24 0 0,-11 15 1 0 0,1 0-17 0 0,-1 0 1 0 0,1 0 0 0 0,0 0 0 0 0,-1 1 0 0 0,1-1-1 0 0,0 0 1 0 0,0 1 0 0 0,0-1 0 0 0,0 1-1 0 0,-1-1 1 0 0,1 1 0 0 0,0 0 0 0 0,0 0 0 0 0,0 0-1 0 0,0 0 1 0 0,0 0 0 0 0,0 1 0 0 0,0-1 0 0 0,0 0-1 0 0,0 1 17 0 0,-1 0-11 0 0,0-1 0 0 0,0 1 1 0 0,0 0-1 0 0,0 0 1 0 0,0-1-1 0 0,0 1 1 0 0,0 0-1 0 0,-1 0 1 0 0,1 0-1 0 0,0 0 1 0 0,-1 0-1 0 0,1 0 0 0 0,0 1 10 0 0,2 2-3 0 0,2 4 45 0 0,0-1 0 0 0,-1 1 0 0 0,0 0 0 0 0,0 0 0 0 0,-1 1 0 0 0,0-1 0 0 0,0 1 1 0 0,-1 0-1 0 0,0-1 0 0 0,1 10-42 0 0,10 49 200 0 0,-8-53-2208 0 0,-2-8-568 0 0,1 5-2637 0 0</inkml:trace>
  <inkml:trace contextRef="#ctx0" brushRef="#br0" timeOffset="447.034">683 165 13304 0 0,'6'-7'298'0'0,"-5"6"46"0"0,-1 1 23 0 0,0 0-43 0 0,-14 7-108 0 0,12-6-181 0 0,-5 4-21 0 0,0-1 1 0 0,0 1 0 0 0,1 0-1 0 0,0 0 1 0 0,0 1 0 0 0,1-1-1 0 0,-2 4-14 0 0,-18 16 26 0 0,20-21-21 0 0,1 1 1 0 0,0 0 0 0 0,1 0-1 0 0,-1 0 1 0 0,1 1 0 0 0,0 0-1 0 0,0-1 1 0 0,-1 5-6 0 0,-8 14 45 0 0,3-7 73 0 0,0 0-1 0 0,1 0 0 0 0,1 0 1 0 0,1 1-1 0 0,0 0 0 0 0,1 1 1 0 0,0 4-118 0 0,4-18-11 0 0,0-4-16 0 0,1-1 95 0 0,0 0 22 0 0,0 0-1 0 0,2-2 7 0 0,2 0-59 0 0,1-2 16 0 0,0 1-1 0 0,0-1 1 0 0,-1 0-1 0 0,0 0 1 0 0,1 0 0 0 0,-1 0-1 0 0,0-1-52 0 0,35-47 265 0 0,-29 32-261 0 0,0 0 46 0 0,-8 18-44 0 0,-1 1-6 0 0,0 1-1 0 0,-1 0 1 0 0,1-1 0 0 0,-1 1 0 0 0,1-1-1 0 0,-1 1 1 0 0,1-1 0 0 0,-1 1 0 0 0,1-1 0 0 0,-1 1-1 0 0,1-1 1 0 0,-1 1 0 0 0,0-1 0 0 0,1 1 0 0 0,-1-1-1 0 0,0 0 1 0 0,1 1 0 0 0,-1-1 0 0 0,0 0-1 0 0,0 1 1 0 0,0-1 0 0 0,0 0 0 0 0,0 1 0 0 0,0-1-1 0 0,0 0 1 0 0,0 1 0 0 0,0-1 0 0 0,0 0 0 0 0,0 0-1 0 0,0 1 1 0 0,0-1 0 0 0,0 0 0 0 0,-1 1-1 0 0,1-1 1 0 0,1 4 2 0 0,1-1-1 0 0,-1 0 0 0 0,0 1 1 0 0,-1 0-1 0 0,1-1 0 0 0,0 1 1 0 0,-1-1-1 0 0,1 1 0 0 0,-1 0 0 0 0,0-1 1 0 0,0 1-1 0 0,0 0 0 0 0,0 0 1 0 0,-1 1-2 0 0,1 19 137 0 0,1-17-99 0 0,0 0-1 0 0,1 1 0 0 0,0-1 0 0 0,0 0 1 0 0,0 0-1 0 0,2 2-37 0 0,4 11 70 0 0,-8-18-52 0 0,0 0 1 0 0,1 0 0 0 0,-1 0-1 0 0,0-1 1 0 0,1 1 0 0 0,-1 0-1 0 0,1-1 1 0 0,-1 1 0 0 0,1 0-1 0 0,0-1 1 0 0,-1 1 0 0 0,1-1-1 0 0,-1 1 1 0 0,1-1 0 0 0,0 1-1 0 0,0-1 1 0 0,-1 1 0 0 0,1-1-1 0 0,0 0 1 0 0,0 1 0 0 0,-1-1-1 0 0,1 0 1 0 0,0 0-1 0 0,0 0 1 0 0,0 1 0 0 0,-1-1-1 0 0,1 0 1 0 0,0 0 0 0 0,0 0-1 0 0,0 0 1 0 0,0 0 0 0 0,-1-1-1 0 0,1 1 1 0 0,0 0 0 0 0,0 0-1 0 0,0 0 1 0 0,-1-1 0 0 0,1 1-1 0 0,0 0 1 0 0,0-1 0 0 0,-1 1-1 0 0,2-1-18 0 0,0 0 262 0 0,1-1-190 0 0,0 1-1 0 0,1-1 1 0 0,-1 0 0 0 0,-1 0-1 0 0,1 0 1 0 0,0 0-1 0 0,0 0 1 0 0,-1-1 0 0 0,1 1-1 0 0,0-3-71 0 0,22-30-1109 0 0,5-27-1242 0 0,-19 41-3347 0 0</inkml:trace>
  <inkml:trace contextRef="#ctx0" brushRef="#br0" timeOffset="1245.972">830 1 3224 0 0,'0'0'504'0'0,"-7"14"4610"0"0,7-7-4704 0 0,-1-1 0 0 0,1 1 0 0 0,1-1 0 0 0,-1 1 0 0 0,1-1-1 0 0,0 0 1 0 0,1 1 0 0 0,0-1 0 0 0,1 4-410 0 0,4 17 709 0 0,-1 4 342 0 0,0 2 0 0 0,-3-1 0 0 0,1 28-1051 0 0,0 34 860 0 0,0-69-676 0 0,-3-21-145 0 0,0 1 0 0 0,-1-1 1 0 0,1 1-1 0 0,-1-1 1 0 0,0 1-1 0 0,0-1 1 0 0,0 1-1 0 0,-1-1 0 0 0,1 1-39 0 0,3 16 944 0 0,-3-27-916 0 0,2 0-1 0 0,-1 1 0 0 0,1-1 1 0 0,-1 1-1 0 0,2-1 0 0 0,-1 1 1 0 0,0 0-1 0 0,3-4-27 0 0,8-19 51 0 0,-7 14-90 0 0,0-1 1 0 0,1 1 0 0 0,1 0 0 0 0,0 1-1 0 0,0 0 1 0 0,2 0 0 0 0,5-5 38 0 0,-10 13-35 0 0,0 0 0 0 0,1 0 0 0 0,0 1 0 0 0,0 0 1 0 0,1 0-1 0 0,-1 1 0 0 0,1-1 0 0 0,1 1 35 0 0,-7 2 0 0 0,1 0 0 0 0,-1 1 0 0 0,1-1 0 0 0,-1 1 0 0 0,1 0 0 0 0,0-1 0 0 0,-1 1 0 0 0,1 0 0 0 0,0 0 0 0 0,-1 0 0 0 0,1 0 1 0 0,4-2-141 0 0,-2 22 23 0 0,-4-17 119 0 0,0 0-1 0 0,0 0 1 0 0,0 0-1 0 0,-1 0 1 0 0,0 0-1 0 0,1 0 1 0 0,-1 0-1 0 0,0-1 1 0 0,0 1-1 0 0,-1 0 1 0 0,1 0-1 0 0,0-1 1 0 0,-1 1-1 0 0,0-1 1 0 0,-1 2-2 0 0,-6 8 50 0 0,-1-2 1 0 0,-9 9-51 0 0,2-2-7 0 0,-10 11 82 0 0,26-27-32 0 0,0-1-44 0 0,1 1-1 0 0,0-1 1 0 0,0 0 0 0 0,0 0 0 0 0,0 1-1 0 0,0-1 1 0 0,0 0 0 0 0,-1 1 0 0 0,1-1 0 0 0,0 0-1 0 0,0 1 1 0 0,0-1 0 0 0,0 0 0 0 0,0 0-1 0 0,0 1 1 0 0,0-1 0 0 0,0 0 0 0 0,0 1 0 0 0,0-1-1 0 0,0 0 1 0 0,0 1 0 0 0,1-1 0 0 0,-1 0-1 0 0,0 1 1 0 0,0-1 0 0 0,0 0 0 0 0,0 0-1 0 0,0 1 1 0 0,1-1 0 0 0,-1 0 0 0 0,0 0 0 0 0,0 1-1 0 0,0-1 1 0 0,1 0 0 0 0,-1 0 0 0 0,0 0-1 0 0,0 1 1 0 0,1-1 0 0 0,-1 0 0 0 0,0 0 0 0 0,1 0 1 0 0,11 10-4 0 0,-11-9 4 0 0,47 24 64 0 0,-47-24-62 0 0,1 0 0 0 0,0-1 0 0 0,0 1 0 0 0,0 0 0 0 0,0-1 0 0 0,0 1 0 0 0,1-1 0 0 0,-1 0 0 0 0,1 1-2 0 0,-1-1 6 0 0,0 0-1 0 0,0 0 0 0 0,0 1 0 0 0,0-1 0 0 0,0 1 0 0 0,0 0 0 0 0,-1-1 0 0 0,1 1 0 0 0,1 0-5 0 0,2 1 7 0 0,0 0 0 0 0,1 0 0 0 0,-1-1 0 0 0,1 0 0 0 0,0 0 0 0 0,-1-1 0 0 0,1 1 0 0 0,-1-1 0 0 0,1 0 0 0 0,3-1-7 0 0,3 1-6 0 0,2-1 42 0 0,0 0 0 0 0,0 0-1 0 0,0-1 1 0 0,0-1-1 0 0,0 0 1 0 0,0-1-1 0 0,-1-1 1 0 0,0 0-1 0 0,10-5-35 0 0,-15 7-94 0 0,0-1 0 0 0,0 0 0 0 0,-1-1 0 0 0,1 0 0 0 0,-1 0 0 0 0,0 0 0 0 0,-1-1-1 0 0,1 0 1 0 0,-1 0 0 0 0,3-5 94 0 0,-2 1-386 0 0,0 1 1 0 0,0-2-1 0 0,-1 1 0 0 0,-1-1 0 0 0,0 0 1 0 0,3-10 385 0 0,-7 19-37 0 0,0 0 0 0 0,-1-1 0 0 0,0 1 0 0 0,1-1 0 0 0,-1 1 0 0 0,0 0 0 0 0,0-1 0 0 0,0 1 0 0 0,-1-1 0 0 0,1 1 0 0 0,-1 0 0 0 0,1-1 1 0 0,-1 1-1 0 0,0 0 0 0 0,0 0 0 0 0,0-1 0 0 0,0 1 0 0 0,0 0 0 0 0,0 0 0 0 0,0 0 0 0 0,-1 0 0 0 0,1 0 0 0 0,-1 0 0 0 0,0 1 0 0 0,1-1 1 0 0,-2 0 36 0 0,1 1 77 0 0,-1 1 1 0 0,1-1 0 0 0,-1 1 0 0 0,1 0 0 0 0,-1 0 0 0 0,1 0-1 0 0,-1 0 1 0 0,1 0 0 0 0,0 1 0 0 0,-1-1 0 0 0,1 1 0 0 0,-1 0-1 0 0,1-1 1 0 0,0 1 0 0 0,0 0 0 0 0,-3 1-78 0 0,-9 11 333 0 0,11-11-279 0 0,-1 1 0 0 0,1 0 0 0 0,0 0 0 0 0,0 0 0 0 0,0 0 0 0 0,0 0 0 0 0,0 0 0 0 0,1 1 0 0 0,0 0 0 0 0,-1-1 0 0 0,1 1 0 0 0,1 0 0 0 0,-1 0 0 0 0,1 0 0 0 0,-1 0 0 0 0,1 0-1 0 0,0 2-53 0 0,-6 22 286 0 0,5-23-206 0 0,0 0 0 0 0,1 0 0 0 0,0-1 0 0 0,0 1 0 0 0,0 0 0 0 0,1 0 0 0 0,-1 0 0 0 0,1 0 0 0 0,0 0 0 0 0,1 0 0 0 0,-1 0 0 0 0,1 0 0 0 0,0 0-80 0 0,1 0 91 0 0,-1 0 0 0 0,1 0-1 0 0,0 0 1 0 0,1-1 0 0 0,-1 1 0 0 0,1-1 0 0 0,0 1 0 0 0,0-1 0 0 0,1 0 0 0 0,-1 0 0 0 0,4 2-91 0 0,-4-3 69 0 0,0-1 0 0 0,0 0 1 0 0,0 0-1 0 0,1 0 0 0 0,-1 0 1 0 0,1 0-1 0 0,0-1 0 0 0,-1 0 1 0 0,1 0-1 0 0,0 0 0 0 0,0 0 1 0 0,0 0-1 0 0,0-1 0 0 0,-1 0 1 0 0,4 1-70 0 0,8-2-59 0 0,1 0 0 0 0,-1 0 1 0 0,0-2-1 0 0,0 0 0 0 0,0 0 1 0 0,0-1-1 0 0,3-3 59 0 0,-2 1-1243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3:57.8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153 115 6848 0 0,'0'0'314'0'0,"0"0"-6"0"0,-3-8 976 0 0,3 8-1136 0 0,0-1-1 0 0,0 0 0 0 0,0 0 0 0 0,0 1 1 0 0,0-1-1 0 0,0 0 0 0 0,0 0 0 0 0,0 1 1 0 0,1-1-1 0 0,-1 0 0 0 0,0 0 0 0 0,1 1 1 0 0,-1-1-1 0 0,0 0 0 0 0,1 1 0 0 0,-1-1-147 0 0,0 1 522 0 0,0 0-18 0 0,0 0-67 0 0,0 0-28 0 0,0 0-7 0 0,0 0-21 0 0,0 0-80 0 0,0 0-39 0 0,0 0-6 0 0,0 0-19 0 0,0 0-78 0 0,0 0-37 0 0,0 0-8 0 0,0 1-21 0 0,6 57 72 0 0,-14 178 17 0 0,4-189-192 0 0,-2 100 94 0 0,1-104-16 0 0,4-36-38 0 0,-1 1 0 0 0,2-1 0 0 0,-1 0 0 0 0,1 0 0 0 0,0 1 0 0 0,0-1 0 0 0,2 7-30 0 0,-1-10-18 0 0,-1-4 29 0 0,0 0 0 0 0,0 0 0 0 0,0 1 1 0 0,1-1-1 0 0,-1 0 0 0 0,0 0 0 0 0,0 0 0 0 0,0 0 0 0 0,0 0 0 0 0,1 1 0 0 0,-1-1 0 0 0,0 0 1 0 0,0 0-1 0 0,1 0 0 0 0,-1 0 0 0 0,0 0 0 0 0,0 0 0 0 0,1 0 0 0 0,-1 0 0 0 0,0 0 0 0 0,0 0 1 0 0,0 0-1 0 0,1 0 0 0 0,-1 0 0 0 0,0 0 0 0 0,0 0 0 0 0,1 0 0 0 0,-1 0 0 0 0,0 0 0 0 0,0 0 1 0 0,1 0-1 0 0,-1 0 0 0 0,0 0 0 0 0,0 0 0 0 0,0 0 0 0 0,1-1 0 0 0,-1 1 0 0 0,0 0 0 0 0,0 0-11 0 0,1-1-43 0 0,-1 1 0 0 0,1-1-1 0 0,-1 1 1 0 0,1-1 0 0 0,-1 0-1 0 0,1 1 1 0 0,-1-1 0 0 0,1 0-1 0 0,-1 0 1 0 0,0 1 0 0 0,0-1-1 0 0,1 0 1 0 0,-1 0 0 0 0,0 1-1 0 0,0-1 1 0 0,0 0 0 0 0,0 0 43 0 0,1-2-359 0 0,2-11-993 0 0</inkml:trace>
  <inkml:trace contextRef="#ctx0" brushRef="#br0" timeOffset="420.427">14 176 2760 0 0,'0'0'425'0'0,"-7"13"5158"0"0,5 3-4970 0 0,0-11-616 0 0,1 0 1 0 0,1 1-1 0 0,-1-1 0 0 0,1 5 3 0 0,0-8 62 0 0,11 13 588 0 0,-9-15-564 0 0,0 1 0 0 0,0 0 0 0 0,0-1 0 0 0,1 1 0 0 0,-1-1 0 0 0,0 0 0 0 0,0 0-1 0 0,1 1 1 0 0,-1-1 0 0 0,0-1 0 0 0,0 1 0 0 0,1 0 0 0 0,-1-1 0 0 0,0 1 0 0 0,0-1 0 0 0,0 0 0 0 0,1 1-1 0 0,-1-1-85 0 0,1-1 119 0 0,0 0-1 0 0,1 0 0 0 0,-2-1 1 0 0,1 1-1 0 0,0 0 0 0 0,0-1 1 0 0,-1 0-1 0 0,1 1 0 0 0,-1-1 0 0 0,2-3-118 0 0,3-6 267 0 0,-1 0 0 0 0,0-1 0 0 0,-1 0-1 0 0,0 0 1 0 0,2-10-267 0 0,2-5 150 0 0,7-23 11 0 0,-10 33-90 0 0,-5 15-44 0 0,0 0-1 0 0,0 0 0 0 0,0 0 1 0 0,0 0-1 0 0,-1 0 0 0 0,1-1 1 0 0,-1 0-27 0 0,0 3 22 0 0,0 1 0 0 0,0 0 0 0 0,0-1 1 0 0,0 1-1 0 0,0-1 0 0 0,0 1 0 0 0,0-1 1 0 0,0 1-1 0 0,0-1 0 0 0,0 1 0 0 0,0-1 1 0 0,0 1-1 0 0,0-1 0 0 0,1 1 0 0 0,-1-1 1 0 0,0 1-1 0 0,0-1 0 0 0,1 1 0 0 0,-1 0 1 0 0,0-1-1 0 0,0 1 0 0 0,1-1 0 0 0,-1 1 1 0 0,0 0-1 0 0,1-1 0 0 0,-1 1 0 0 0,1 0 1 0 0,-1-1-1 0 0,0 1-22 0 0,1 0 11 0 0,0 0 0 0 0,-1 0 1 0 0,1 0-1 0 0,0 1 0 0 0,0-1 0 0 0,-1 0 1 0 0,1 0-1 0 0,0 0 0 0 0,-1 1 0 0 0,1-1 1 0 0,-1 0-1 0 0,1 1 0 0 0,0-1 0 0 0,-1 0 1 0 0,1 1-1 0 0,-1-1 0 0 0,1 1-11 0 0,22 25-41 0 0,-21-24 62 0 0,30 51-21 0 0,-13-25 0 0 0,-16-24 8 0 0,0-1 0 0 0,0 0 1 0 0,0 0-1 0 0,0 0 0 0 0,1 0 1 0 0,-1-1-1 0 0,1 0 0 0 0,0 1 1 0 0,-1-1-1 0 0,1-1 0 0 0,0 1 1 0 0,0 0-1 0 0,4 0-8 0 0,21 11-7 0 0,-19-5-402 0 0,-1-2-171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4:02.83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51 340 5984 0 0,'1'-2'464'0'0,"0"-1"-433"0"0,0 0-1 0 0,-1 0 1 0 0,1 0 0 0 0,-1 0 0 0 0,1 0 0 0 0,-1 0-1 0 0,0-1-30 0 0,0 0 127 0 0,0 0 0 0 0,1 0 0 0 0,-1 1-1 0 0,1-1 1 0 0,0 0 0 0 0,1-3-127 0 0,1-7 405 0 0,-3 12-344 0 0,1 0 0 0 0,-1 0 1 0 0,1 0-1 0 0,-1 0 1 0 0,1 0-1 0 0,0 0 0 0 0,0 0 1 0 0,0-1-62 0 0,1-1 165 0 0,0 0 0 0 0,0 0-1 0 0,0 0 1 0 0,-1 0 0 0 0,0 0 0 0 0,0 0 0 0 0,1-2-165 0 0,-1 0 334 0 0,0 0 1 0 0,1 0-1 0 0,0 0 1 0 0,2-2-335 0 0,21-46 2150 0 0,-12 23-1157 0 0,-2 3-188 0 0,-8 12-215 0 0,-3 15-535 0 0,0 0 0 0 0,0 0 0 0 0,0 0 0 0 0,0 0 0 0 0,0 0 1 0 0,0 0-1 0 0,1 0 0 0 0,-1 0 0 0 0,0-1 0 0 0,1 2 0 0 0,-1-1 0 0 0,0 0 0 0 0,1 0 0 0 0,-1 0 0 0 0,1 0 1 0 0,0-1-56 0 0,-1 2 7 0 0,0 0 0 0 0,0 0 0 0 0,0 0 0 0 0,0 0 0 0 0,-1 0 0 0 0,1 0 1 0 0,0 0-1 0 0,0 0 0 0 0,0 0 0 0 0,0 0 0 0 0,0 0 0 0 0,0 0 0 0 0,0 0 1 0 0,0 0-1 0 0,0 0 0 0 0,0 0 0 0 0,0 0 0 0 0,0 0 0 0 0,0 0 0 0 0,-1 0 1 0 0,1 0-1 0 0,0-1 0 0 0,0 1 0 0 0,0 0 0 0 0,0 0 0 0 0,0 0 0 0 0,0 0 1 0 0,0 0-1 0 0,0 0 0 0 0,0 0 0 0 0,0 0 0 0 0,0 0 0 0 0,0 0 0 0 0,0 0 1 0 0,0 0-1 0 0,0-1 0 0 0,0 1 0 0 0,0 0 0 0 0,0 0 0 0 0,0 0 1 0 0,0 0-1 0 0,0 0 0 0 0,0 0 0 0 0,0 0 0 0 0,0 0 0 0 0,0 0 0 0 0,0 0 1 0 0,0 0-1 0 0,0-1 0 0 0,0 1 0 0 0,1 0 0 0 0,-1 0 0 0 0,0 0 0 0 0,0 0 1 0 0,0 0-1 0 0,0 0 0 0 0,0 0 0 0 0,0 0 0 0 0,0 0 0 0 0,0 0 0 0 0,0 0 1 0 0,0 0-1 0 0,0 0 0 0 0,0 0 0 0 0,0 0 0 0 0,0 0 0 0 0,1 0 0 0 0,-1 0 1 0 0,0 0-1 0 0,0 0-7 0 0,0 0 6 0 0,0 0-1 0 0,0 0 1 0 0,-1 0 0 0 0,1 0 0 0 0,0 0 0 0 0,0 0 0 0 0,0 0 0 0 0,0 0 0 0 0,0 0-1 0 0,0-1 1 0 0,0 1 0 0 0,0 0 0 0 0,0 0 0 0 0,-1 0 0 0 0,1 0 0 0 0,0 0 0 0 0,0 0-1 0 0,0 0 1 0 0,0 0 0 0 0,0 0 0 0 0,0 0 0 0 0,0 0 0 0 0,0 0 0 0 0,0 0 0 0 0,0-1-1 0 0,0 1 1 0 0,0 0 0 0 0,0 0 0 0 0,0 0 0 0 0,0 0 0 0 0,0 0 0 0 0,0 0 0 0 0,0 0-1 0 0,0 0 1 0 0,0 0 0 0 0,0-1 0 0 0,0 1 0 0 0,0 0 0 0 0,0 0 0 0 0,0 0 0 0 0,0 0-1 0 0,0 0 1 0 0,0 0 0 0 0,0 0 0 0 0,0 0 0 0 0,0 0 0 0 0,0-1 0 0 0,0 1 0 0 0,0 0-1 0 0,0 0 1 0 0,0 0 0 0 0,0 0 0 0 0,0 0 0 0 0,0 0 0 0 0,0 0 0 0 0,0 0 0 0 0,1 0-1 0 0,-1 0 1 0 0,0 0 0 0 0,0 0 0 0 0,0 0 0 0 0,0 0 0 0 0,0 0 0 0 0,0-1 0 0 0,0 1-1 0 0,0 0-5 0 0,1 0 182 0 0,-1 0-80 0 0,0 0-28 0 0,-1 19 95 0 0,1 16-16 0 0,1-28-91 0 0,-1 0-1 0 0,-1 1 0 0 0,0-1 0 0 0,0 0 1 0 0,-1 5-62 0 0,-2 16 157 0 0,1 6 12 0 0,-2 22-7 0 0,5-45-111 0 0,-1 0 0 0 0,-1-1 1 0 0,-1 6-52 0 0,1-6 50 0 0,0 1 0 0 0,1 0 0 0 0,0 6-50 0 0,-2 43 128 0 0,3-58-155 0 0,0-2-325 0 0,0 0-146 0 0,0 0-1124 0 0,0 0-4385 0 0</inkml:trace>
  <inkml:trace contextRef="#ctx0" brushRef="#br0" timeOffset="305.867">1 161 8288 0 0,'0'0'638'0'0,"0"0"-255"0"0,6 12 2693 0 0,-2-8-2929 0 0,0 0 0 0 0,0 0 0 0 0,0-1 0 0 0,0 1 0 0 0,1-1 1 0 0,-1 0-1 0 0,1-1 0 0 0,0 1 0 0 0,0-1 0 0 0,0 0 0 0 0,0 0 0 0 0,0 0 0 0 0,0-1 0 0 0,5 1-147 0 0,2 0 45 0 0,0 0-1 0 0,0-1 1 0 0,0-1-1 0 0,0 0 1 0 0,0 0 0 0 0,3-2-45 0 0,0-1-255 0 0,-1 0 0 0 0,1-2-1 0 0,-1 1 1 0 0,0-2 0 0 0,6-2 255 0 0,-19 7-84 0 0,18-7-4724 0 0</inkml:trace>
  <inkml:trace contextRef="#ctx0" brushRef="#br0" timeOffset="706.417">403 1 5984 0 0,'0'0'464'0'0,"-2"13"4080"0"0,-5 56-978 0 0,3 128-547 0 0,4-190-2943 0 0,1 10 98 0 0,-2 0 1 0 0,0 0 0 0 0,-1 0-1 0 0,-1 4-174 0 0,20-103-778 0 0,-14 72 528 0 0,1 1 1 0 0,0-1-1 0 0,0 1 1 0 0,1-1-1 0 0,0 1 1 0 0,0 1-1 0 0,1-1 1 0 0,2-1 249 0 0,-3 5-69 0 0,-4 4 22 0 0,0 2 55 0 0,-1-1 0 0 0,1 1 0 0 0,-1 0 0 0 0,1 0 1 0 0,0 0-1 0 0,-1-1 0 0 0,1 1 0 0 0,0 0 0 0 0,-1-1 0 0 0,1 1 0 0 0,0-1 1 0 0,0 1-1 0 0,0-1-8 0 0,8 9 219 0 0,-3 3 74 0 0,-1 0 0 0 0,0 0-1 0 0,0 3-292 0 0,3 7 335 0 0,-3-13-178 0 0,0 1-1 0 0,0-1 0 0 0,1 0 1 0 0,3 2-157 0 0,-8-8 24 0 0,1 1-7 0 0,12 5 82 0 0,-12-8-73 0 0,0 0 1 0 0,0 0-1 0 0,1-1 0 0 0,-1 1 1 0 0,0-1-1 0 0,1 0 1 0 0,-1 1-1 0 0,0-1 0 0 0,1 0 1 0 0,-1 0-1 0 0,0 0 1 0 0,1-1-1 0 0,-1 1 0 0 0,0-1 1 0 0,1 1-1 0 0,-1-1 1 0 0,0 0-1 0 0,0 0 0 0 0,0 0 1 0 0,0 0-1 0 0,0 0 1 0 0,1 0-27 0 0,5-4 55 0 0,1-1 1 0 0,-1 0-1 0 0,0 0 1 0 0,2-3-56 0 0,-10 9-1 0 0,10-10-59 0 0,-2 0-1 0 0,1 0 0 0 0,-1-1 0 0 0,0 0 1 0 0,-1 0-1 0 0,5-12 61 0 0,10-15-528 0 0,-20 36 463 0 0,0-1 0 0 0,-1 0 0 0 0,1-1 0 0 0,-1 1 0 0 0,1 0 0 0 0,-1 0 0 0 0,0 0 0 0 0,-1-1-1 0 0,1 1 1 0 0,-1 0 0 0 0,1-1 0 0 0,-1 1 0 0 0,0-1 0 0 0,0 1 0 0 0,0 0 0 0 0,-1-1 0 0 0,1 1-1 0 0,-1-1 66 0 0,1 4 31 0 0,0 0-1 0 0,0 0 0 0 0,0 0 1 0 0,0 0-1 0 0,0-1 0 0 0,0 1 1 0 0,-1 0-1 0 0,1 0 0 0 0,0 0 1 0 0,0 0-1 0 0,0 0 0 0 0,0 0 1 0 0,0 0-1 0 0,0 0 0 0 0,0 0 1 0 0,-1 0-1 0 0,1 0 0 0 0,0 0 1 0 0,0-1-1 0 0,0 1 0 0 0,0 0 1 0 0,0 0-1 0 0,-1 0 0 0 0,1 0 1 0 0,0 0-1 0 0,0 0 0 0 0,0 0 0 0 0,0 0 1 0 0,0 0-1 0 0,0 0 0 0 0,-1 0 1 0 0,1 1-1 0 0,0-1 0 0 0,0 0 1 0 0,0 0-1 0 0,0 0 0 0 0,0 0 1 0 0,-1 0-1 0 0,1 0 0 0 0,0 0 1 0 0,0 0-1 0 0,0 0 0 0 0,0 0 1 0 0,0 0-1 0 0,0 1 0 0 0,0-1 1 0 0,0 0-1 0 0,0 0 0 0 0,-1 0 1 0 0,1 0-31 0 0,-10 10 966 0 0,6-6-974 0 0,1 0 0 0 0,0 1 0 0 0,0-1 0 0 0,-2 5 8 0 0,4-7-60 0 0,0 0 25 0 0,0 1-1 0 0,0-1 1 0 0,0 1 0 0 0,0 0-1 0 0,0-1 1 0 0,0 1 0 0 0,1 0-1 0 0,-1 0 1 0 0,1-1-1 0 0,0 1 1 0 0,0 0 0 0 0,0 0-1 0 0,0 0 1 0 0,0 0 0 0 0,1-1-1 0 0,-1 1 1 0 0,1 0 35 0 0,7 15 61 0 0,-7-15-56 0 0,0 1-1 0 0,0-1 1 0 0,0 0-1 0 0,1 0 1 0 0,-1 0-1 0 0,1 0 1 0 0,0 0-1 0 0,0 0 1 0 0,0-1-1 0 0,0 1 1 0 0,1 0-1 0 0,-1-1 1 0 0,1 0-1 0 0,-1 0 1 0 0,1 1-1 0 0,0-2 0 0 0,0 1 1 0 0,0 0-1 0 0,1 0-4 0 0,-1-1 11 0 0,7 4-64 0 0,1-1 0 0 0,-1 0 0 0 0,1 0 0 0 0,10 0 53 0 0,1-3-159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4:14.62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115 142 6792 0 0,'10'-4'724'0'0,"4"-6"-602"0"0,-13 10 165 0 0,0-1 1 0 0,0-1 0 0 0,0 1-1 0 0,0 0 1 0 0,0 0-1 0 0,0 0 1 0 0,0 0 0 0 0,0-1-1 0 0,0 1 1 0 0,-1-1 0 0 0,1 1-1 0 0,0 0 1 0 0,-1-1-1 0 0,1 1 1 0 0,-1-1 0 0 0,0 0-288 0 0,0 1 59 0 0,0 1 0 0 0,0 0 1 0 0,0-1-1 0 0,0 1 0 0 0,0 0 1 0 0,0 0-1 0 0,0-1 0 0 0,-1 1 1 0 0,1 0-1 0 0,0 0 0 0 0,0-1 1 0 0,0 1-1 0 0,-1 0 0 0 0,1 0 1 0 0,0-1-1 0 0,0 1 0 0 0,-1 0 1 0 0,1 0-1 0 0,0 0 0 0 0,-1 0 1 0 0,1 0-1 0 0,0-1 0 0 0,0 1 1 0 0,-1 0-1 0 0,1 0 0 0 0,0 0 1 0 0,-1 0-1 0 0,1 0 0 0 0,0 0 1 0 0,-1 0-1 0 0,1 0 0 0 0,0 0-59 0 0,-13 0 1132 0 0,11 0-956 0 0,-2 0-8 0 0,-1 0 0 0 0,0 1 0 0 0,1 0-1 0 0,-1 0 1 0 0,1 0 0 0 0,-1 0 0 0 0,1 1 0 0 0,-1-1 0 0 0,1 1-1 0 0,0 0 1 0 0,-2 2-168 0 0,-3 2 292 0 0,1 0 0 0 0,0 0 0 0 0,0 1-1 0 0,-4 5-291 0 0,8-7 41 0 0,0 0 0 0 0,1 1 0 0 0,0 0 0 0 0,0 0 0 0 0,1-1 0 0 0,0 2-1 0 0,0-1 1 0 0,0 0 0 0 0,0 0 0 0 0,1 1 0 0 0,0-1 0 0 0,1 0 0 0 0,-1 1-1 0 0,2 5-40 0 0,0-6 20 0 0,0 0-1 0 0,1 0 0 0 0,0 0 0 0 0,0 0 0 0 0,0-1 0 0 0,1 1 0 0 0,0 0 0 0 0,3 4-19 0 0,-4-8 24 0 0,-1 1-1 0 0,1-1 1 0 0,0 0 0 0 0,-1 0-1 0 0,1 0 1 0 0,0 0-1 0 0,0 0 1 0 0,1-1-1 0 0,-1 1 1 0 0,0-1 0 0 0,0 1-1 0 0,1-1 1 0 0,-1 0-1 0 0,1 0 1 0 0,-1 0-1 0 0,1 0 1 0 0,0 0 0 0 0,-1 0-1 0 0,1-1 1 0 0,0 1-1 0 0,0-1-23 0 0,3 0 24 0 0,-1 0 0 0 0,0 0 0 0 0,0-1 0 0 0,1 1 0 0 0,-1-1 0 0 0,0-1 0 0 0,0 1 0 0 0,0-1 0 0 0,0 0 0 0 0,0 0 0 0 0,0 0 0 0 0,0 0 0 0 0,-1-1 0 0 0,4-2-24 0 0,3-4 57 0 0,-6 5-187 0 0,1 0 0 0 0,-1 0 0 0 0,0 0 0 0 0,-1-1 1 0 0,1 1-1 0 0,-1-1 0 0 0,0-1 0 0 0,0 1 0 0 0,0-2 130 0 0,3-4-341 0 0,-5 7 156 0 0,1 0-1 0 0,-1-1 1 0 0,0 1 0 0 0,0 0 0 0 0,0-1 0 0 0,-1 0 0 0 0,1 1 0 0 0,-1-1-1 0 0,0-3 186 0 0,4-27-1236 0 0,-3 28 928 0 0,-1-1 0 0 0,0 1-1 0 0,-1-1 1 0 0,1 0 0 0 0,-1 0-1 0 0,-1 1 1 0 0,0-6 308 0 0,-3-8-284 0 0,1-1 0 0 0,1 1 0 0 0,1-11 284 0 0,1 31 311 0 0,0 1 10 0 0,0 0 12 0 0,0 0 30 0 0,0 0 12 0 0,0 0 1 0 0,0 0-16 0 0,0 0-68 0 0,0 0-32 0 0,9 12 498 0 0,-7-8-655 0 0,1 0 0 0 0,-1 0 0 0 0,-1 0 0 0 0,1 0 0 0 0,0 0 0 0 0,-1 0 0 0 0,0 1 0 0 0,0-1 0 0 0,0 0 0 0 0,-1 1-103 0 0,6 22 499 0 0,-4-19-394 0 0,0-1 0 0 0,-1 0-1 0 0,0 1 1 0 0,0 1-105 0 0,2 20 141 0 0,10 69 685 0 0,-12-88-710 0 0,0 1-1 0 0,-1-1 1 0 0,0 1 0 0 0,-1-1 0 0 0,0 0 0 0 0,-2 10-116 0 0,0-5-4 0 0,1 0-1 0 0,1 9 5 0 0,1-18 48 0 0,0 0-407 0 0,4-10-188 0 0,3-2 323 0 0,-3 3-88 0 0,-1-1 0 0 0,1 0 0 0 0,-1-1 0 0 0,0 1 0 0 0,0 0 0 0 0,-1-1 1 0 0,1 0 311 0 0,12-19-1754 0 0,-7 14 776 0 0,0-1 0 0 0,-1 0 0 0 0,0-1 0 0 0,-1 0 0 0 0,0 0 0 0 0,3-8 978 0 0,-6 12-223 0 0,0 1 1 0 0,1-1 0 0 0,1 1-1 0 0,1-3 223 0 0,1 0 36 0 0,-7 10 72 0 0,0 0-1 0 0,0 0 0 0 0,0-1 0 0 0,0 1 1 0 0,0 0-1 0 0,0 0 0 0 0,0 0 0 0 0,0 0 1 0 0,0-1-1 0 0,0 1 0 0 0,0 0 0 0 0,1 0 0 0 0,-1 0 1 0 0,0 0-1 0 0,0 0 0 0 0,0-1 0 0 0,0 1 1 0 0,0 0-1 0 0,0 0 0 0 0,0 0 0 0 0,1 0 1 0 0,-1 0-1 0 0,0 0 0 0 0,0 0 0 0 0,0 0 0 0 0,0 0 1 0 0,0 0-1 0 0,1-1 0 0 0,-1 1 0 0 0,0 0 1 0 0,0 0-1 0 0,0 0 0 0 0,0 0 0 0 0,1 0 1 0 0,-1 0-1 0 0,0 0 0 0 0,0 0 0 0 0,0 0 1 0 0,0 0-1 0 0,1 0 0 0 0,-1 0 0 0 0,0 1 0 0 0,0-1 1 0 0,0 0-1 0 0,0 0 0 0 0,1 0 0 0 0,-1 0 1 0 0,0 0-1 0 0,0 0 0 0 0,0 0 0 0 0,0 0-107 0 0,4 12 1588 0 0,-2 16-965 0 0,-2-20-531 0 0,1 0 1 0 0,0 0-1 0 0,0-1 0 0 0,1 1 1 0 0,0 0-1 0 0,1 0 0 0 0,-1-1 0 0 0,1 1 1 0 0,1-1-1 0 0,2 5-92 0 0,-4-10 30 0 0,0 0 0 0 0,0 0 1 0 0,0 0-1 0 0,0-1 0 0 0,0 1 0 0 0,0-1 1 0 0,0 1-1 0 0,0-1 0 0 0,1 0 0 0 0,-1 0 1 0 0,1 0-1 0 0,-1 0 0 0 0,1 0 0 0 0,-1 0 1 0 0,1-1-1 0 0,-1 1 0 0 0,1-1 0 0 0,-1 0 1 0 0,1 1-1 0 0,0-1 0 0 0,-1-1 0 0 0,1 1 1 0 0,0 0-1 0 0,-1-1 0 0 0,1 1 0 0 0,-1-1 1 0 0,2 0-31 0 0,-1 0 31 0 0,0 0 0 0 0,0 0 0 0 0,0 0 1 0 0,0 0-1 0 0,0 0 0 0 0,0-1 0 0 0,-1 1 0 0 0,1-1 1 0 0,0 1-1 0 0,-1-1 0 0 0,0 0 0 0 0,1 0 1 0 0,-1-1-1 0 0,0 1 0 0 0,0 0 0 0 0,0-1 1 0 0,0 1-1 0 0,-1-1 0 0 0,1 0 0 0 0,-1 1 1 0 0,1-1-1 0 0,0-3-31 0 0,-1 3-48 0 0,-1-1 1 0 0,1 0-1 0 0,-1 0 0 0 0,0 1 1 0 0,0-1-1 0 0,0 0 1 0 0,-1 0-1 0 0,1 1 0 0 0,-1-1 1 0 0,0 0-1 0 0,0-1 48 0 0,0 3 2 0 0,0 0-1 0 0,0 0 0 0 0,0 0 1 0 0,0 0-1 0 0,0 0 0 0 0,-1 0 1 0 0,1 0-1 0 0,0 1 1 0 0,-1-1-1 0 0,1 0 0 0 0,-1 1 1 0 0,0-1-1 0 0,0 1 0 0 0,1 0 1 0 0,-1 0-1 0 0,0-1 1 0 0,0 1-1 0 0,0 0 0 0 0,0 1 1 0 0,-2-2-2 0 0,-2 1-25 0 0,0-1 1 0 0,0 1-1 0 0,0 0 0 0 0,0 0 1 0 0,0 1-1 0 0,-2 0 25 0 0,5 0-83 0 0,1 0 0 0 0,-1 0 0 0 0,0 0 0 0 0,1 1 0 0 0,-1-1-1 0 0,1 1 1 0 0,0 0 0 0 0,-1 0 0 0 0,1-1 0 0 0,-1 2 0 0 0,1-1 0 0 0,0 0 0 0 0,0 0 0 0 0,0 1 0 0 0,0-1 0 0 0,0 1 83 0 0,-5 1-2870 0 0,7-3 1372 0 0</inkml:trace>
  <inkml:trace contextRef="#ctx0" brushRef="#br0" timeOffset="341.924">689 91 11312 0 0,'0'0'521'0'0,"0"0"-12"0"0,-10 6 153 0 0,9-5-549 0 0,-1 0 0 0 0,1 0 0 0 0,-1 0 0 0 0,1 0 0 0 0,0 0 0 0 0,-1 0 0 0 0,1 1 1 0 0,0-1-1 0 0,0 0 0 0 0,0 1 0 0 0,0-1 0 0 0,0 1 0 0 0,0-1 0 0 0,0 1 0 0 0,0 0-113 0 0,-8 26 1036 0 0,0-1-895 0 0,8-25-139 0 0,1-1 1 0 0,-1 1 0 0 0,1-1-1 0 0,0 1 1 0 0,-1 0-1 0 0,1-1 1 0 0,0 1 0 0 0,0-1-1 0 0,0 1 1 0 0,0 0 0 0 0,1-1-1 0 0,-1 1 1 0 0,0 0-1 0 0,1-1 1 0 0,-1 1 0 0 0,1-1-3 0 0,1 5 82 0 0,0 0 0 0 0,1 0 1 0 0,0-1-1 0 0,0 1 0 0 0,2 2-82 0 0,-2-4 36 0 0,1 0 0 0 0,0 1 1 0 0,0-1-1 0 0,0-1 0 0 0,1 2-36 0 0,3 2 20 0 0,7 5 55 0 0,8 8 664 0 0,-22-18-115 0 0,-2 13-439 0 0,0-12-162 0 0,0-1-1 0 0,0 0 1 0 0,-1 0 0 0 0,1 0-1 0 0,-1 0 1 0 0,1 0 0 0 0,-1 0-1 0 0,0-1 1 0 0,0 1 0 0 0,0-1-1 0 0,0 1 1 0 0,0-1 0 0 0,0 1-1 0 0,0-1-22 0 0,-1 0 33 0 0,-1 1 0 0 0,1-1 0 0 0,0 0 0 0 0,-1 0 0 0 0,1 0 0 0 0,-2-1-33 0 0,-5 1-5960 0 0,10-1 491 0 0</inkml:trace>
  <inkml:trace contextRef="#ctx0" brushRef="#br0" timeOffset="879.393">804 223 4144 0 0,'0'0'319'0'0,"0"0"-25"0"0,0 0 678 0 0,0 0 315 0 0,0 0 66 0 0,0 0-76 0 0,0 0-371 0 0,0 0-160 0 0,8 3 618 0 0,-1-1-1089 0 0,0 0 0 0 0,0-1 0 0 0,0 0 0 0 0,0-1 0 0 0,0 1 0 0 0,0-1 0 0 0,0-1 0 0 0,0 1 0 0 0,4-2-275 0 0,2 1 227 0 0,0-2-146 0 0,1 0 0 0 0,-1-1 1 0 0,0 0-1 0 0,0-1 0 0 0,0 0 1 0 0,-1-1-1 0 0,10-6-81 0 0,-20 10 10 0 0,1 1 0 0 0,-1-1-1 0 0,0 1 1 0 0,0-1 0 0 0,0 0 0 0 0,-1 0 0 0 0,1 0 0 0 0,0 0 0 0 0,-1 0 0 0 0,1 0-1 0 0,-1 0 1 0 0,0-1 0 0 0,0 1 0 0 0,1 0 0 0 0,-1-2-10 0 0,0 2 6 0 0,-1 1 1 0 0,0 0-1 0 0,1-1 0 0 0,-1 1 0 0 0,0 0 1 0 0,0-1-1 0 0,1 1 0 0 0,-1 0 1 0 0,0-1-1 0 0,0 1 0 0 0,-1-1 0 0 0,1 1 1 0 0,0 0-1 0 0,0-1 0 0 0,-1 1 1 0 0,1 0-1 0 0,-1-1 0 0 0,1 1 1 0 0,-1 0-1 0 0,1 0 0 0 0,-1 0 0 0 0,0-1 1 0 0,0 1-1 0 0,1 0 0 0 0,-1 0 1 0 0,0 0-1 0 0,0 0 0 0 0,0 0 0 0 0,-1 0-5 0 0,1 0-1 0 0,0 0 0 0 0,0 0 0 0 0,0 0 0 0 0,-1 0 0 0 0,1 0 0 0 0,0 1 0 0 0,0-1 0 0 0,0 0 0 0 0,-1 1 0 0 0,1-1 0 0 0,0 1 0 0 0,-1-1 0 0 0,1 1 0 0 0,0 0 0 0 0,-1-1 0 0 0,1 1 0 0 0,-1 0 0 0 0,1 0 0 0 0,-1 0 0 0 0,1 0 0 0 0,0 0 0 0 0,-1 0 0 0 0,1 1 0 0 0,-1-1 0 0 0,1 0 0 0 0,0 1 0 0 0,-1-1 0 0 0,1 1 0 0 0,-7 1 105 0 0,0 1 0 0 0,0 0 0 0 0,0 1 0 0 0,1 0 0 0 0,0 0 0 0 0,0 0 0 0 0,0 1 0 0 0,0 0 0 0 0,1 0 0 0 0,0 1 0 0 0,0-1 0 0 0,0 1 0 0 0,1 1 0 0 0,-1-1 0 0 0,2 1 0 0 0,-1 0 0 0 0,1 0 0 0 0,-2 4-105 0 0,-2 5-670 0 0,5-9 908 0 0,0-1 0 0 0,0 0 1 0 0,1 1-1 0 0,-1-1 0 0 0,1 3-238 0 0,1-7 79 0 0,1 0 0 0 0,0 1 0 0 0,0-1 0 0 0,0 1 0 0 0,0-1-1 0 0,0 0 1 0 0,0 1 0 0 0,1-1 0 0 0,-1 0 0 0 0,1 1-1 0 0,-1-1 1 0 0,1 0 0 0 0,0 1 0 0 0,0-1 0 0 0,0 0 0 0 0,0 0-1 0 0,1 1-78 0 0,1 1-76 0 0,-1-1-1 0 0,1 0 0 0 0,0 0 0 0 0,0 0 0 0 0,0 0 0 0 0,0-1 0 0 0,1 1 1 0 0,-1-1-1 0 0,1 1 0 0 0,0-1 0 0 0,-1-1 0 0 0,1 1 0 0 0,0 0 1 0 0,0-1-1 0 0,0 0 0 0 0,2 1 77 0 0,2-1-839 0 0,1 1 0 0 0,-1-1 0 0 0,1 0 0 0 0,0-1 0 0 0,0 0 0 0 0,-1-1 0 0 0,6 0 839 0 0,8-2-5553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4:12.0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0 183 3224 0 0,'0'0'389'0'0,"0"0"426"0"0,0 0 185 0 0,0 0 37 0 0,14-9 2151 0 0,3-5-1977 0 0,-14 13-1072 0 0,-1-1 0 0 0,1 0-1 0 0,-1 1 1 0 0,0-1 0 0 0,0 0-1 0 0,1 0 1 0 0,-1-1 0 0 0,-1 1 0 0 0,1 0-1 0 0,0-1 1 0 0,-1 1 0 0 0,1-1-1 0 0,-1 1 1 0 0,1-1 0 0 0,-1 0 0 0 0,0-1-139 0 0,16-58 1746 0 0,-17 61-1679 0 0,0 0 0 0 0,1 0 0 0 0,-1 0 0 0 0,0 0 0 0 0,0 0 0 0 0,1 0 0 0 0,-1 0 0 0 0,0 0 0 0 0,1 0 0 0 0,-1 0 0 0 0,1 0 0 0 0,-1 0 0 0 0,1 1 0 0 0,0-1 0 0 0,-1 0 0 0 0,1 0 0 0 0,0 0 0 0 0,0 1-1 0 0,-1-1 1 0 0,1 0 0 0 0,0 1 0 0 0,0-1 0 0 0,0 1 0 0 0,0-1 0 0 0,0 1 0 0 0,0-1-67 0 0,0 1 21 0 0,0 0 1 0 0,0 0-1 0 0,0 0 0 0 0,0 1 1 0 0,0-1-1 0 0,0 0 0 0 0,0 0 1 0 0,0 1-1 0 0,-1-1 0 0 0,1 0 0 0 0,0 1 1 0 0,0-1-1 0 0,0 1 0 0 0,0-1 1 0 0,-1 1-1 0 0,1 0 0 0 0,0-1 1 0 0,-1 1-1 0 0,1 0 0 0 0,0-1 0 0 0,-1 1 1 0 0,1 0-1 0 0,-1 0 0 0 0,1 0 1 0 0,-1-1-1 0 0,1 1 0 0 0,-1 0 1 0 0,0 0-1 0 0,1 1-21 0 0,37 67 269 0 0,-22-42-72 0 0,-1 1-1 0 0,2 6-196 0 0,-7-10 100 0 0,10 16-100 0 0,-17-34 44 0 0,1 0 1 0 0,0 0-1 0 0,0-1 1 0 0,0 1-1 0 0,1-1 1 0 0,-1 0-1 0 0,1 0 1 0 0,0-1-1 0 0,2 2-44 0 0,-7-6 98 0 0,0 0 39 0 0,0 0 20 0 0,0 0 3 0 0,7-6 160 0 0,-5 5-279 0 0,0-1 0 0 0,-1 0 0 0 0,0 0 0 0 0,1 0 0 0 0,-1 0 0 0 0,0 0 0 0 0,0 0-1 0 0,0 0 1 0 0,0 0 0 0 0,0 0 0 0 0,0-1 0 0 0,-1 1 0 0 0,1 0 0 0 0,0-2-41 0 0,2-35 236 0 0,-2 23-161 0 0,0-43 43 0 0,-1 36-115 0 0,1 1 0 0 0,0-4-3 0 0,1 10-62 0 0,-2 12-40 0 0,0 0 0 0 0,1 0 0 0 0,-1 0-1 0 0,1 0 1 0 0,0 0 0 0 0,0 0 0 0 0,0 0-1 0 0,1 1 1 0 0,-1-1 0 0 0,1 0 0 0 0,1 0 102 0 0,-2 0-567 0 0,0 3-4579 0 0,-1 1-602 0 0</inkml:trace>
  <inkml:trace contextRef="#ctx0" brushRef="#br0" timeOffset="638.432">419 129 3680 0 0,'0'0'284'0'0,"1"2"-11"0"0,10 13 5035 0 0,-10-14-4843 0 0,-1-1-45 0 0,1 0 16 0 0,2 1-224 0 0,-1 0-1 0 0,1-1 1 0 0,-1 1-1 0 0,1-1 1 0 0,-1 0-1 0 0,1 1 1 0 0,-1-1-1 0 0,1 0 0 0 0,0-1 1 0 0,-1 1-1 0 0,1 0 1 0 0,-1-1-1 0 0,1 1 1 0 0,-1-1-1 0 0,1 0-211 0 0,5-1 144 0 0,-1-1 0 0 0,0 1 0 0 0,1-2 0 0 0,-1 1 0 0 0,0-1 0 0 0,-1 1 0 0 0,1-2 0 0 0,-1 1 0 0 0,6-6-144 0 0,-8 6 23 0 0,0 1 1 0 0,-1-1-1 0 0,0 0 0 0 0,0 0 1 0 0,0-1-1 0 0,0 1 0 0 0,-1-1 1 0 0,1 1-1 0 0,-1-1 0 0 0,0 0 0 0 0,-1 0 1 0 0,1 0-1 0 0,-1 0 0 0 0,0 0 1 0 0,0 0-1 0 0,-1 0 0 0 0,1-5-23 0 0,-1 9 4 0 0,0 1 0 0 0,0-1 1 0 0,0 0-1 0 0,1 1 0 0 0,-1-1 0 0 0,0 1 0 0 0,0-1 0 0 0,0 0 0 0 0,-1 1 1 0 0,1-1-1 0 0,0 0 0 0 0,0 1 0 0 0,0-1 0 0 0,0 0 0 0 0,-1 1 0 0 0,1-1 1 0 0,0 1-1 0 0,0-1 0 0 0,-1 1 0 0 0,1-1 0 0 0,-1 0 0 0 0,1 1 0 0 0,0 0 1 0 0,-1-1-1 0 0,1 1 0 0 0,-1-1 0 0 0,1 1 0 0 0,-1-1 0 0 0,1 1 0 0 0,-1 0 1 0 0,1-1-1 0 0,-1 1 0 0 0,0 0 0 0 0,1 0 0 0 0,-1-1 0 0 0,0 1 0 0 0,1 0 1 0 0,-1 0-1 0 0,1 0 0 0 0,-1 0 0 0 0,0 0 0 0 0,1 0-4 0 0,-2 0 8 0 0,1 0-10 0 0,1 0 0 0 0,-1-1 1 0 0,0 2-1 0 0,0-1 0 0 0,1 0 1 0 0,-1 0-1 0 0,0 0 1 0 0,0 0-1 0 0,1 0 0 0 0,-1 1 1 0 0,0-1-1 0 0,1 0 0 0 0,-1 0 1 0 0,0 1-1 0 0,1-1 1 0 0,-1 1-1 0 0,0-1 0 0 0,1 1 1 0 0,-1-1-1 0 0,1 1 1 0 0,-1-1-1 0 0,1 1 0 0 0,-1-1 1 0 0,1 1-1 0 0,-1-1 0 0 0,1 1 1 0 0,0 0-1 0 0,-1-1 1 0 0,1 1-1 0 0,0 0 2 0 0,-2 2-14 0 0,-3 4 88 0 0,0 1 1 0 0,0 0 0 0 0,0 0-1 0 0,1 0 1 0 0,1 1-1 0 0,-1 0 1 0 0,1 2-75 0 0,2-10 5 0 0,-6 18 120 0 0,-9 29 435 0 0,15-43-480 0 0,0-1-1 0 0,0 1 0 0 0,0 0 1 0 0,1-1-1 0 0,0 1 0 0 0,0 0 1 0 0,0-1-1 0 0,1 1 0 0 0,0 2-79 0 0,-1 13 252 0 0,0-19-244 0 0,0 1-1 0 0,0 0 1 0 0,-1-1 0 0 0,1 1 0 0 0,0-1-1 0 0,1 1 1 0 0,-1 0 0 0 0,0-1-1 0 0,0 1 1 0 0,1 0 0 0 0,-1-1 0 0 0,1 1-1 0 0,0 0-7 0 0,3 8 18 0 0,-3-7 4 0 0,0-1 0 0 0,0 0 1 0 0,0 1-1 0 0,0-1 0 0 0,0 0 1 0 0,1 0-1 0 0,-1 0 0 0 0,1 0-22 0 0,-1-1 13 0 0,0 0 0 0 0,0-1 0 0 0,0 1 0 0 0,-1 0 0 0 0,1-1-1 0 0,0 1 1 0 0,0-1 0 0 0,0 0 0 0 0,0 1 0 0 0,1-1 0 0 0,-1 0 0 0 0,0 1-1 0 0,0-1 1 0 0,0 0 0 0 0,0 0 0 0 0,0 0 0 0 0,0 0 0 0 0,0 0 0 0 0,0 0-1 0 0,0-1 1 0 0,0 1 0 0 0,1 0-13 0 0,3-1 16 0 0,0-1 0 0 0,1 1 1 0 0,-1-1-1 0 0,0 0 0 0 0,0 0 0 0 0,0-1 0 0 0,-1 0 0 0 0,1 1 0 0 0,-1-2 1 0 0,1 1-1 0 0,-1 0 0 0 0,2-3-16 0 0,6-6-45 0 0,-1-1 1 0 0,0 0-1 0 0,2-5 45 0 0,0 1-212 0 0,-5 6-173 0 0,1 1 0 0 0,9-8 385 0 0,-15 15-53 0 0,0 0 0 0 0,0 0 0 0 0,1 1 1 0 0,-1-1-1 0 0,1 1 0 0 0,-1 0 0 0 0,1 0 1 0 0,0 0-1 0 0,0 1 0 0 0,0-1 0 0 0,1 1 53 0 0,-2 0-5 0 0,-2 1-5 0 0,1-1 0 0 0,-1 1 0 0 0,0 0 0 0 0,0-1 0 0 0,1 1 0 0 0,-1 0 0 0 0,0 0 0 0 0,1 0 0 0 0,-1 0 0 0 0,0 0 0 0 0,1 0 0 0 0,-1 1 0 0 0,0-1 0 0 0,0 0 0 0 0,1 1 0 0 0,-1-1 0 0 0,0 1 0 0 0,0-1 0 0 0,0 1 0 0 0,1 0 0 0 0,-1-1 0 0 0,0 1 0 0 0,0 0 0 0 0,0 0-1 0 0,0 0 11 0 0,1 1-11 0 0,-1 0 0 0 0,1 0-1 0 0,0 0 1 0 0,-1 1-1 0 0,0-1 1 0 0,1 1-1 0 0,-1-1 1 0 0,0 1 0 0 0,0-1-1 0 0,0 1 1 0 0,-1 0 11 0 0,7 33 47 0 0,-5-23 26 0 0,2 36 84 0 0,-4-25 99 0 0,0-23-162 0 0,0-1-12 0 0,0 0-4 0 0,0 0-12 0 0,0 0-2 0 0,1-9 101 0 0,0 0-1 0 0,0 0 0 0 0,1 0 0 0 0,0 1 1 0 0,1-1-1 0 0,1-2-164 0 0,15-30-230 0 0,16-18-5600 0 0,-26 45 4217 0 0</inkml:trace>
  <inkml:trace contextRef="#ctx0" brushRef="#br0" timeOffset="1366.559">988 6 5984 0 0,'0'0'273'0'0,"0"0"-5"0"0,0 0-91 0 0,0 0 255 0 0,0 0 131 0 0,0 0 21 0 0,0 0-8 0 0,0 0-61 0 0,0 0-31 0 0,0 0-4 0 0,3 22 2854 0 0,-1-17-3167 0 0,-2-4-73 0 0,1 1 0 0 0,0 0 0 0 0,0-1 1 0 0,-1 1-1 0 0,1 0 0 0 0,-1-1 0 0 0,0 1 1 0 0,1 0-1 0 0,-1 0 0 0 0,0 0 0 0 0,0-1 1 0 0,0 3-95 0 0,0-3 23 0 0,0-1 0 0 0,0 1 0 0 0,0 0 0 0 0,0 0 1 0 0,0 0-1 0 0,0 0 0 0 0,0 0 0 0 0,1 0 0 0 0,-1 0 1 0 0,0 0-1 0 0,1 0 0 0 0,-1-1 0 0 0,1 1 1 0 0,-1 1-24 0 0,1-2 15 0 0,-1 1 0 0 0,1 0 1 0 0,-1-1-1 0 0,0 1 1 0 0,1-1-1 0 0,-1 1 1 0 0,0 0-1 0 0,0-1 1 0 0,0 1-1 0 0,1 0 1 0 0,-1-1-1 0 0,0 1 0 0 0,0 0 1 0 0,0 0-1 0 0,0-1 1 0 0,0 1-1 0 0,0 0 1 0 0,0-1-1 0 0,0 1 1 0 0,-1 0-1 0 0,1 0 1 0 0,0-1-1 0 0,0 1 1 0 0,-1 0-16 0 0,1 0 22 0 0,0 0 1 0 0,-1 1-1 0 0,1-1 1 0 0,0 0-1 0 0,0 0 1 0 0,0 1 0 0 0,0-1-1 0 0,0 0 1 0 0,0 0-1 0 0,0 1 1 0 0,0-1-1 0 0,1 0 1 0 0,-1 0 0 0 0,0 1-1 0 0,1 0-22 0 0,-1-1 20 0 0,1 0-1 0 0,-1 0 1 0 0,1 0-1 0 0,-1 1 1 0 0,0-1-1 0 0,0 0 1 0 0,0 0-1 0 0,0 1 1 0 0,0-1-1 0 0,0 0 1 0 0,0 1-1 0 0,0-1 1 0 0,0 0 0 0 0,-1 0-1 0 0,1 0 1 0 0,0 1-1 0 0,-1 0-19 0 0,1-1 21 0 0,0 0 1 0 0,0 0-1 0 0,0-1 0 0 0,0 1 1 0 0,0 0-1 0 0,0 0 0 0 0,1 0 1 0 0,-1 0-1 0 0,0 0 0 0 0,1-1 0 0 0,-1 1 1 0 0,0 0-1 0 0,1 0 0 0 0,-1 0 1 0 0,1-1-1 0 0,-1 1 0 0 0,1 0-21 0 0,10 12 306 0 0,-10-12-240 0 0,0 0 1 0 0,1 0-1 0 0,-1 0 0 0 0,0 0 1 0 0,0 0-1 0 0,1-1 0 0 0,-1 1 1 0 0,0-1-1 0 0,1 1 0 0 0,-1-1 1 0 0,1 1-1 0 0,-1-1 0 0 0,1 0 1 0 0,-1 0-1 0 0,1 1 0 0 0,-1-1 0 0 0,1 0 1 0 0,-1-1-1 0 0,1 1 0 0 0,-1 0 1 0 0,1 0-67 0 0,1-1 42 0 0,0 0 1 0 0,0 0 0 0 0,0-1-1 0 0,0 1 1 0 0,0-1-1 0 0,0 1 1 0 0,0-1-1 0 0,-1 0 1 0 0,1 0 0 0 0,0-1-43 0 0,3-3-110 0 0,1-1 1 0 0,-1 1 0 0 0,-1-1-1 0 0,1-1 1 0 0,-1 1 0 0 0,0-1-1 0 0,0-1 110 0 0,-3 4-6 0 0,-1 2 0 0 0,1 0-1 0 0,-1 0 0 0 0,0 1 0 0 0,1-1 0 0 0,-1 0 0 0 0,1 1 0 0 0,0 0 0 0 0,0-1 0 0 0,0 1 0 0 0,0 0 0 0 0,0 0 0 0 0,0 0 0 0 0,1 0 0 0 0,-1 0 0 0 0,1 1 0 0 0,-1-1 0 0 0,1 1 0 0 0,0-1 0 0 0,0 1 0 0 0,-1 0 0 0 0,2 0 7 0 0,-2 0-5 0 0,3 2 15 0 0,5 7-81 0 0,-8-5 54 0 0,1 0 1 0 0,0 1 0 0 0,-1-1 0 0 0,0 1-1 0 0,0 0 1 0 0,0-1 0 0 0,0 1-1 0 0,0 0 1 0 0,0 4 16 0 0,7 14-11 0 0,0-1 80 0 0,-2 1 0 0 0,0 0-1 0 0,-1 0 1 0 0,-1 0 0 0 0,-1 1-1 0 0,-2 0-68 0 0,12 53 283 0 0,-4-25 137 0 0,-1 18-420 0 0,-8-62 21 0 0,1 82 297 0 0,-1-78-279 0 0,-1 0 1 0 0,0 0 0 0 0,-1 0-1 0 0,0 0 1 0 0,-1-1 0 0 0,0 1-1 0 0,0-1 1 0 0,-3 5-40 0 0,5-12 18 0 0,-1-1-1 0 0,0 1 1 0 0,0-1 0 0 0,-1 1-1 0 0,1-1 1 0 0,0 1-1 0 0,-1-1 1 0 0,1 0 0 0 0,-1 1-1 0 0,0-1 1 0 0,0 0 0 0 0,0 0-1 0 0,0 0 1 0 0,0-1 0 0 0,0 1-1 0 0,-1 0 1 0 0,1-1-1 0 0,0 0 1 0 0,-1 1 0 0 0,1-1-1 0 0,-1 0 1 0 0,0 0 0 0 0,1-1-1 0 0,-1 1 1 0 0,0 0-1 0 0,0-1 1 0 0,1 1 0 0 0,-1-1-1 0 0,0 0 1 0 0,0 0-18 0 0,-11-1 78 0 0,0 0 0 0 0,0-1 0 0 0,0 0 0 0 0,0-1 0 0 0,-8-3-78 0 0,0 0 36 0 0,-30-11 85 0 0,13 4-96 0 0,22 8-26 0 0,10 4 0 0 0,0-1-1 0 0,0 0 1 0 0,0-1 0 0 0,0 0-1 0 0,0 0 1 0 0,1 0 0 0 0,-1-1-1 0 0,1 1 1 0 0,0-2 0 0 0,-2-1 1 0 0,7 5-79 0 0,1 1 71 0 0,0 0 0 0 0,-1 0 0 0 0,1 0 0 0 0,0 0-1 0 0,0 0 1 0 0,0 0 0 0 0,0 0 0 0 0,0 0 0 0 0,-1-1 0 0 0,1 1 0 0 0,0 0 0 0 0,0 0-1 0 0,0 0 1 0 0,0 0 0 0 0,0 0 0 0 0,0-1 0 0 0,0 1 0 0 0,-1 0 0 0 0,1 0 0 0 0,0 0-1 0 0,0 0 1 0 0,0-1 0 0 0,0 1 0 0 0,0 0 0 0 0,0 0 0 0 0,0 0 0 0 0,0-1-1 0 0,0 1 1 0 0,0 0 0 0 0,0 0 0 0 0,0 0 0 0 0,0 0 0 0 0,0-1 0 0 0,0 1 0 0 0,0 0-1 0 0,0 0 1 0 0,0 0 0 0 0,0 0 0 0 0,1-1 0 0 0,-1 1 0 0 0,0 0 0 0 0,0 0 0 0 0,0 0-1 0 0,0 0 1 0 0,0-1 0 0 0,0 1 0 0 0,0 0 0 0 0,1 0 8 0 0,4-9-1533 0 0,0 3-211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4:24.84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77 26 17935 0 0,'-19'-16'800'0'0,"12"13"160"0"0,7 3-768 0 0,0 0-192 0 0,-6-3 0 0 0,0 0 0 0 0,6 3 256 0 0,0 0 24 0 0,0 0 0 0 0,-7 0 0 0 0,-8 0-280 0 0,8 0 0 0 0,7 0 0 0 0,0 0-5583 0 0,-9 3-1137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4:04.89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242 200 5984 0 0,'0'0'464'0'0,"7"-3"1957"0"0,-7 3-2321 0 0,0 0-1 0 0,0 0 1 0 0,0-1-1 0 0,0 1 1 0 0,0 0-1 0 0,0 0 1 0 0,0 0-1 0 0,0 0 1 0 0,0 0 0 0 0,0 0-1 0 0,0 0 1 0 0,1 0-1 0 0,-1-1 1 0 0,0 1-1 0 0,0 0 1 0 0,0 0-1 0 0,0 0 1 0 0,0 0 0 0 0,0 0-1 0 0,0 0 1 0 0,0-1-1 0 0,0 1 1 0 0,0 0-1 0 0,0 0 1 0 0,0 0-1 0 0,0 0 1 0 0,0 0-1 0 0,0 0 1 0 0,0 0 0 0 0,-1-1-1 0 0,1 1 1 0 0,0 0-1 0 0,0 0 1 0 0,0 0-1 0 0,0 0 1 0 0,0 0-1 0 0,0 0 1 0 0,0 0 0 0 0,0 0-1 0 0,0-1 1 0 0,0 1-1 0 0,0 0 1 0 0,-1 0-1 0 0,1 0 1 0 0,0 0-1 0 0,0 0 1 0 0,0 0-1 0 0,0 0 1 0 0,0 0-100 0 0,-9 0 1567 0 0,-10 9-1177 0 0,2 4 30 0 0,3-2-97 0 0,0 0-1 0 0,1 0 1 0 0,0 2 0 0 0,1 0-1 0 0,0 0 1 0 0,1 1-1 0 0,-1 2-322 0 0,-2 7 347 0 0,7-13-214 0 0,1 0-1 0 0,0 0 0 0 0,1 1 1 0 0,0 0-1 0 0,0 0 0 0 0,1 0 0 0 0,0 4-132 0 0,3-14 8 0 0,1-1-1 0 0,0 0 0 0 0,0 1 0 0 0,0-1 0 0 0,0 0 0 0 0,0 1 1 0 0,0-1-1 0 0,0 1 0 0 0,0-1 0 0 0,0 0 0 0 0,0 1 0 0 0,0-1 1 0 0,0 0-1 0 0,0 1 0 0 0,0-1 0 0 0,0 0 0 0 0,0 1 0 0 0,0-1 1 0 0,0 0-1 0 0,0 1 0 0 0,0-1 0 0 0,1 0 0 0 0,-1 1 0 0 0,0-1 1 0 0,0 0-1 0 0,0 1 0 0 0,1-1 0 0 0,-1 0 0 0 0,0 0 0 0 0,0 1 1 0 0,1-1-1 0 0,-1 0 0 0 0,0 0 0 0 0,1 1 0 0 0,-1-1 1 0 0,0 0-1 0 0,1 0 0 0 0,-1 0 0 0 0,0 0 0 0 0,1 0 0 0 0,-1 1 1 0 0,0-1-1 0 0,1 0 0 0 0,-1 0 0 0 0,0 0 0 0 0,1 0 0 0 0,-1 0 1 0 0,0 0-1 0 0,1 0 0 0 0,-1 0 0 0 0,0 0 0 0 0,1 0 0 0 0,-1-1 1 0 0,1 1-8 0 0,0 0 17 0 0,1 0 1 0 0,0-1-1 0 0,-1 0 1 0 0,1 1-1 0 0,0-1 1 0 0,-1 0-1 0 0,1 0 1 0 0,-1 0 0 0 0,1 0-1 0 0,-1 0-17 0 0,10-9-36 0 0,-1-1 0 0 0,-1-1-1 0 0,0 0 1 0 0,-1 0 0 0 0,0 0 0 0 0,-1-1 0 0 0,1-1 36 0 0,-2-2-230 0 0,-5 14 171 0 0,0-1 1 0 0,0 0 0 0 0,0 1 0 0 0,0-1 0 0 0,1 0 0 0 0,-1 1-1 0 0,1-1 59 0 0,2-1-103 0 0,-2 1 86 0 0,0 1-1 0 0,0-1 1 0 0,0 0-1 0 0,-1 0 0 0 0,1 0 1 0 0,-1-1-1 0 0,1 1 0 0 0,-1-1 18 0 0,0 3-64 0 0,-1 1-29 0 0,0 0-3 0 0,3 7 85 0 0,0 1 0 0 0,0 0 0 0 0,-1 0 0 0 0,1 0 0 0 0,-2 0 0 0 0,1 0 0 0 0,-1 2 11 0 0,0 15 13 0 0,0 18-13 0 0,-1-23-7 0 0,4 46 111 0 0,-3-44 73 0 0,4 19-177 0 0,-3-19 215 0 0,1 19-215 0 0,-1-4 143 0 0,-1-25-4 0 0,0-1 0 0 0,-1 1 0 0 0,-1 7-139 0 0,0 21 280 0 0,1-30-206 0 0,0-1 0 0 0,0 1 0 0 0,-1-1 0 0 0,-1 3-74 0 0,2-10 27 0 0,-1 1 0 0 0,0 0 0 0 0,0-1 0 0 0,0 1 0 0 0,-1-1-1 0 0,1 0 1 0 0,0 1 0 0 0,-1-1 0 0 0,0 0 0 0 0,1 0-1 0 0,-1 0 1 0 0,0 0 0 0 0,0 0 0 0 0,0 0 0 0 0,-1 0 0 0 0,1-1-1 0 0,0 1 1 0 0,-1-1 0 0 0,1 0 0 0 0,0 0 0 0 0,-1 1-1 0 0,0-2 1 0 0,1 1 0 0 0,-1 0 0 0 0,0 0 0 0 0,1-1 0 0 0,-1 0-1 0 0,0 1 1 0 0,1-1 0 0 0,-1 0 0 0 0,0 0 0 0 0,0-1 0 0 0,1 1-1 0 0,-4-1-26 0 0,-42-10 640 0 0,42 9-631 0 0,0-1-1 0 0,0 0 1 0 0,0 0-1 0 0,0 0 0 0 0,1-1 1 0 0,0 0-1 0 0,-1 0 1 0 0,1 0-1 0 0,1 0 0 0 0,-1-1 1 0 0,1 0-1 0 0,-1 0 1 0 0,-2-5-9 0 0,6 7-6 0 0,-1 0 0 0 0,0 0 0 0 0,1 1 0 0 0,0-1 1 0 0,-1-1-1 0 0,1 1 0 0 0,1 0 0 0 0,-1 0 0 0 0,0 0 1 0 0,1 0-1 0 0,-1-1 0 0 0,1 1 0 0 0,0 0 0 0 0,0 0 1 0 0,1-1-1 0 0,-1 1 0 0 0,1 0 0 0 0,-1 0 0 0 0,2-3 6 0 0,0-1-34 0 0,1-1 1 0 0,0 1-1 0 0,0 0 0 0 0,1 0 0 0 0,0 1 0 0 0,0-1 0 0 0,4-4 34 0 0,1 0-86 0 0,0 1 0 0 0,1 0 1 0 0,0 0-1 0 0,1 1 0 0 0,6-3 86 0 0,19-13-744 0 0,4 0 744 0 0,-23 15-157 0 0,2-3-183 0 0,-1-1 0 0 0,14-12 340 0 0,-12 8-446 0 0,19-12 446 0 0,11-2-233 0 0,-21 15 177 0 0,-2-1-1 0 0,3-4 57 0 0,-15 10 0 0 0,-8 7 0 0 0,0-1 0 0 0,-1 1 0 0 0,0-1 0 0 0,0-1 0 0 0,0 1 0 0 0,4-7 0 0 0,-6 4 0 0 0,-4 7 0 0 0,0 2 0 0 0,0 0 0 0 0,-1-1 0 0 0,1 1 0 0 0,0-1 0 0 0,0 1 0 0 0,0 0 0 0 0,0 0 0 0 0,-1-1 0 0 0,1 1 0 0 0,0 0 0 0 0,0-1 0 0 0,-1 1 0 0 0,1 0 0 0 0,0 0 0 0 0,-1-1 0 0 0,1 1 0 0 0,0 0 0 0 0,-1 0 0 0 0,1 0 0 0 0,0-1 0 0 0,-1 1 0 0 0,1 0 0 0 0,0 0 0 0 0,-1 0 0 0 0,1 0 0 0 0,-1 0 0 0 0,1 0 0 0 0,0 0 0 0 0,-11-2 0 0 0,10 2 0 0 0,-2 0 7 0 0,1 0 0 0 0,-1 0-1 0 0,0 0 1 0 0,1 0-1 0 0,-1 1 1 0 0,0-1-1 0 0,1 1 1 0 0,-1 0-1 0 0,0 0 1 0 0,1 0 0 0 0,-1 0-1 0 0,1 0 1 0 0,-1 0-1 0 0,1 0 1 0 0,0 1-1 0 0,0 0-6 0 0,-7 4 62 0 0,2 1-1 0 0,-1 0 1 0 0,-4 6-62 0 0,-16 13 173 0 0,23-22-143 0 0,0 1 1 0 0,1-1-1 0 0,-1 1 0 0 0,1 0 1 0 0,0 1-1 0 0,0-1 0 0 0,0 1 1 0 0,1-1-1 0 0,-2 6-30 0 0,1-2 56 0 0,0 0 0 0 0,1 0 0 0 0,0 0 0 0 0,0 0 0 0 0,1 1 0 0 0,0 1-56 0 0,1 1 65 0 0,0 0 0 0 0,1 0-1 0 0,0 0 1 0 0,1 1-65 0 0,-1-10 11 0 0,0 0-10 0 0,7 9 79 0 0,-7-12-73 0 0,0 1 0 0 0,0-1 0 0 0,1 1 0 0 0,-1-1 0 0 0,0 1 0 0 0,0-1 0 0 0,1 0 0 0 0,-1 1 0 0 0,0-1 0 0 0,1 1-1 0 0,-1-1 1 0 0,0 0 0 0 0,1 1 0 0 0,-1-1 0 0 0,1 0 0 0 0,-1 1 0 0 0,0-1 0 0 0,1 0 0 0 0,-1 0 0 0 0,1 1 0 0 0,-1-1 0 0 0,1 0 0 0 0,-1 0 0 0 0,1 0 0 0 0,-1 0 0 0 0,1 0 0 0 0,-1 0 0 0 0,1 0 0 0 0,-1 0 0 0 0,1 0-1 0 0,0 0 1 0 0,-1 0 0 0 0,1 0 0 0 0,-1 0 0 0 0,1 0 0 0 0,-1 0 0 0 0,1 0 0 0 0,-1-1 0 0 0,1 1 0 0 0,-1 0-7 0 0,3-1 11 0 0,3-1 11 0 0,-2 2-8 0 0,0-1 0 0 0,0 0 0 0 0,-1 0 0 0 0,1-1 0 0 0,0 1 0 0 0,0-1 0 0 0,-1 0 0 0 0,1 0 0 0 0,-1 0 0 0 0,1-1 0 0 0,2-1-14 0 0,13-13 87 0 0,-15 14-78 0 0,-1 1 0 0 0,0-1 0 0 0,0 1 0 0 0,0-1-1 0 0,-1 0 1 0 0,1-1-9 0 0,5-9-42 0 0,0 0 0 0 0,-1 0 0 0 0,3-11 42 0 0,-1 5-90 0 0,-4 7 10 0 0,1-2-166 0 0,1 0 0 0 0,7-10 246 0 0,-13 21-480 0 0,-2 9 332 0 0,-1 13 94 0 0,0-1 107 0 0,0-12-43 0 0,1 0-1 0 0,1 0 1 0 0,-1 0 0 0 0,1 0-1 0 0,0 1 1 0 0,0-1 0 0 0,1 0-1 0 0,0 3-9 0 0,3 9 35 0 0,-4-15-20 0 0,0 0-1 0 0,1 0 1 0 0,-1 0-1 0 0,1 0 1 0 0,0 0-1 0 0,0-1 1 0 0,0 1-1 0 0,0 0 1 0 0,2 1-15 0 0,0 3 38 0 0,-1-5-11 0 0,-1 0 0 0 0,1 0 0 0 0,-1 1 0 0 0,1-1 0 0 0,0 0-1 0 0,-1 0 1 0 0,3 1-27 0 0,-3-3 9 0 0,0 1-1 0 0,0-1 0 0 0,0 0 0 0 0,0 1 0 0 0,0-1 1 0 0,0 0-1 0 0,0 0 0 0 0,0 0 0 0 0,0 0 0 0 0,0 0 0 0 0,0 0 1 0 0,0 0-1 0 0,1 0 0 0 0,-1-1-8 0 0,3 1 32 0 0,-1 0-67 0 0,0 0 1 0 0,0 0-1 0 0,0 0 0 0 0,0 0 0 0 0,0-1 1 0 0,0 0-1 0 0,-1 1 0 0 0,1-1 0 0 0,0 0 1 0 0,0 0-1 0 0,-1 0 0 0 0,1-1 0 0 0,-1 1 0 0 0,1 0 1 0 0,-1-1-1 0 0,1 0 0 0 0,-1 0 0 0 0,0 0 1 0 0,0 0-1 0 0,0 0 0 0 0,0 0 0 0 0,0 0 1 0 0,0-1-1 0 0,-1 1 0 0 0,1 0 0 0 0,-1-1 1 0 0,0 0-1 0 0,0 1 0 0 0,1-1 0 0 0,-1-2 35 0 0,4-7-554 0 0,9-21-5361 0 0,-11 19 465 0 0</inkml:trace>
  <inkml:trace contextRef="#ctx0" brushRef="#br0" timeOffset="316.186">689 294 4144 0 0,'0'0'191'0'0,"-2"15"1960"0"0,2-8 6 0 0,-1-1-1146 0 0,1-1 0 0 0,1 1-1 0 0,-1 0 1 0 0,1 0 0 0 0,0-1-1 0 0,0 1 1 0 0,2 3-1011 0 0,-2-4 289 0 0,0 0-1 0 0,0 1 1 0 0,0-1-1 0 0,0 0 1 0 0,-1 1-1 0 0,0-1 1 0 0,0 1-289 0 0,0 0 181 0 0,0-1-1 0 0,0 0 1 0 0,1 1 0 0 0,0-1-1 0 0,0 0 1 0 0,0 0 0 0 0,0 1-1 0 0,2 0-180 0 0,-2-2 156 0 0,3 12 810 0 0,6-28-2752 0 0,-7 4 713 0 0,1-3-13 0 0</inkml:trace>
  <inkml:trace contextRef="#ctx0" brushRef="#br0" timeOffset="650.002">711 158 9672 0 0,'0'0'440'0'0,"0"0"-6"0"0,2 1-278 0 0,0 4 98 0 0,1 0-1 0 0,-1-1 0 0 0,0 1 0 0 0,1 5-253 0 0,3 3 1014 0 0,-2 0-549 0 0,1 1-1 0 0,0 9-464 0 0,9 24-140 0 0,-9-34-423 0 0,-2 0-1 0 0,3 11 564 0 0,-4-14-620 0 0,1 1 0 0 0,0-1 1 0 0,0 0-1 0 0,4 8 620 0 0,-1-6-628 0 0,-5-8 443 0 0,1 0 0 0 0,0-1 0 0 0,0 1 1 0 0,0-1-1 0 0,2 3 185 0 0,0 1-238 0 0,4 1 265 0 0,6 14 4877 0 0,-14-22-4668 0 0,0 1 0 0 0,1 0 0 0 0,-1-1-1 0 0,0 1 1 0 0,1-1 0 0 0,-1 1 0 0 0,1-1 0 0 0,-1 0 0 0 0,1 1 0 0 0,-1-1-1 0 0,1 1 1 0 0,-1-1 0 0 0,1 0 0 0 0,-1 0 0 0 0,1 1 0 0 0,0-1 0 0 0,0 0-236 0 0,-1 0 32 0 0,1-1 0 0 0,0 0 0 0 0,-1 1 0 0 0,1-1 0 0 0,-1 0-1 0 0,1 1 1 0 0,-1-1 0 0 0,0 0 0 0 0,1 0 0 0 0,-1 0 0 0 0,0 0 0 0 0,1 1 0 0 0,-1-1 0 0 0,0 0 0 0 0,0 0 0 0 0,0 0-32 0 0,2-3 34 0 0,-1 0 0 0 0,1 1 0 0 0,0-1 0 0 0,1 1 0 0 0,-1-1 0 0 0,0 1 1 0 0,1 0-1 0 0,0 0 0 0 0,0 0-34 0 0,16-22-2 0 0,-17 21 15 0 0,1 1 0 0 0,-1-1-1 0 0,1 1 1 0 0,0 0-1 0 0,0 0 1 0 0,0 0-13 0 0,12-14 148 0 0,-11 13-153 0 0,-1 1-1 0 0,1 0 1 0 0,-1 0-1 0 0,1 0 0 0 0,0 0 1 0 0,0 0-1 0 0,0 1 0 0 0,0-1 1 0 0,1 1-1 0 0,-1 0 1 0 0,1 1-1 0 0,-1-1 0 0 0,4 0 6 0 0,9-4-7 0 0,-14 5 7 0 0,-1 1 0 0 0,1-1 0 0 0,-1 1 0 0 0,1 0 0 0 0,0 0 0 0 0,-1 0 0 0 0,1 0 0 0 0,-1 0 0 0 0,1 1 0 0 0,-1-1 0 0 0,1 1 0 0 0,-1 0 0 0 0,1 0 0 0 0,-1 0 0 0 0,1 0 0 0 0,-1 0 0 0 0,0 0 0 0 0,1 0 0 0 0,-1 1 0 0 0,2 1 0 0 0,-2-1 12 0 0,1 0 0 0 0,-1 0 0 0 0,0 0 0 0 0,0 0 0 0 0,0 0 0 0 0,0 1 0 0 0,0-1 0 0 0,0 1 0 0 0,0 0 0 0 0,-1-1 0 0 0,1 1 0 0 0,-1 0 0 0 0,1 2-12 0 0,0 1-4 0 0,-1-1-1 0 0,1 1 0 0 0,-1 0 1 0 0,0-1-1 0 0,-1 1 0 0 0,1 6 5 0 0,4 43-793 0 0,-4-46 498 0 0</inkml:trace>
  <inkml:trace contextRef="#ctx0" brushRef="#br0" timeOffset="11444.583">220 973 5984 0 0,'-2'-4'105'0'0,"1"4"-72"0"0,1-1-1 0 0,-1 0 0 0 0,1 0 1 0 0,-1 0-1 0 0,1 0 1 0 0,0 0-1 0 0,-1 0 0 0 0,1 0 1 0 0,0 0-1 0 0,0 0 1 0 0,0 0-1 0 0,0 0 0 0 0,0 0 1 0 0,0 0-1 0 0,0 0 1 0 0,0 0-1 0 0,0 1 0 0 0,0-1 1 0 0,0 0-1 0 0,0 0 1 0 0,1 0-1 0 0,-1 0 0 0 0,1-1-32 0 0,-1 1 1116 0 0,0 1 367 0 0,0 0 76 0 0,9 23 2349 0 0,9 124 463 0 0,-12-112-3711 0 0,-4-26-606 0 0,-1 0-1 0 0,1 0 1 0 0,-1 0 0 0 0,-1 0 0 0 0,0 0 0 0 0,0 0-1 0 0,-1 2-53 0 0,-2-2 48 0 0,3-6-145 0 0,-2 0-1 0 0,1-1 1 0 0,0 1-1 0 0,0-1 0 0 0,-1 1 1 0 0,0-1-1 0 0,1 0 1 0 0,-1 0-1 0 0,0 0 0 0 0,-1 1 98 0 0,2-2-210 0 0,1-1-1 0 0,-1 1 1 0 0,0 0-1 0 0,0-1 1 0 0,0 0-1 0 0,0 1 1 0 0,0-1-1 0 0,1 1 1 0 0,-1-1-1 0 0,0 0 1 0 0,0 0-1 0 0,0 1 1 0 0,0-1-1 0 0,0 0 1 0 0,0 0-1 0 0,0 0 1 0 0,0 0-1 0 0,0 0 0 0 0,-1-1 211 0 0,0 1-406 0 0,0-1-1 0 0,-1 0 0 0 0,1-1 1 0 0,0 1-1 0 0,-1 0 1 0 0,1-1-1 0 0,0 1 0 0 0,0-1 1 0 0,0 1-1 0 0,0-1 0 0 0,1 0 1 0 0,-1 0-1 0 0,0 0 0 0 0,1 0 1 0 0,0 0-1 0 0,-1-1 407 0 0,-1-3-348 0 0,0 0 0 0 0,0 0 0 0 0,0 0-1 0 0,1 0 1 0 0,0-1 0 0 0,0 1 0 0 0,1-1 348 0 0,0 2 180 0 0,1 1 0 0 0,0-1 0 0 0,0 0 0 0 0,1 0 0 0 0,-1 1 0 0 0,1-1 0 0 0,0 0 0 0 0,1 1 0 0 0,-1-1 0 0 0,1 0 0 0 0,-1 1 0 0 0,1 0 0 0 0,3-5-180 0 0,-2 6 221 0 0,0-1 1 0 0,1 1-1 0 0,-1 0 1 0 0,1 0-1 0 0,0 0 1 0 0,0 0-1 0 0,0 0 1 0 0,0 1 0 0 0,0 0-1 0 0,0 0 1 0 0,1 0-1 0 0,-1 0 1 0 0,1 1-1 0 0,0-1 1 0 0,-1 1-1 0 0,1 0 1 0 0,0 1-222 0 0,17-3 497 0 0,-1 1 0 0 0,0 1 0 0 0,5 1-497 0 0,-22 0 61 0 0,-1 0-25 0 0,35 0 477 0 0,1 2 1 0 0,2 1-514 0 0,-38-2 76 0 0,0-1 0 0 0,0 1 0 0 0,0 0-1 0 0,0-1 1 0 0,0 1 0 0 0,0 1 0 0 0,-1-1 0 0 0,1 0 0 0 0,0 1 0 0 0,-1-1 0 0 0,1 1 0 0 0,1 1-76 0 0,-3-2 29 0 0,0 0 0 0 0,0 0-1 0 0,0 1 1 0 0,0-1 0 0 0,0 0 0 0 0,0 1 0 0 0,-1-1 0 0 0,1 1 0 0 0,0-1 0 0 0,-1 0 0 0 0,1 1 0 0 0,-1-1 0 0 0,1 1 0 0 0,-1 0 0 0 0,0-1 0 0 0,0 1 0 0 0,1-1 0 0 0,-1 1 0 0 0,0 0 0 0 0,-1-1 0 0 0,1 1 0 0 0,0-1 0 0 0,0 1 0 0 0,-1-1 0 0 0,1 1-30 0 0,-6 17 345 0 0,4-15-272 0 0,0 1 1 0 0,1-1 0 0 0,0 1 0 0 0,0 0-1 0 0,0-1 1 0 0,0 1 0 0 0,1 0 0 0 0,-1 0-1 0 0,1 0 1 0 0,1 2-73 0 0,-1-6 26 0 0,0 0 0 0 0,0 0 0 0 0,1-1 1 0 0,-1 1-1 0 0,1 0 0 0 0,-1 0 0 0 0,1 0 0 0 0,-1 0 0 0 0,1-1 0 0 0,-1 1 0 0 0,1 0 1 0 0,0 0-1 0 0,-1-1 0 0 0,1 1 0 0 0,0 0 0 0 0,0-1 0 0 0,-1 1 0 0 0,1-1 0 0 0,0 1 0 0 0,0-1 1 0 0,0 0-1 0 0,0 1 0 0 0,0-1 0 0 0,0 0 0 0 0,0 1 0 0 0,0-1 0 0 0,0 0 0 0 0,0 0 1 0 0,-1 0-1 0 0,1 0 0 0 0,0 0 0 0 0,0 0 0 0 0,1 0-26 0 0,4-1-168 0 0,0 0-1 0 0,-1 0 1 0 0,1-1 0 0 0,0 1-1 0 0,1-2 169 0 0,1 0 373 0 0,-5 3-361 0 0,0-1 0 0 0,-1 0 0 0 0,1 0-1 0 0,-1 0 1 0 0,1-1 0 0 0,-1 1 0 0 0,0-1-1 0 0,1 1 1 0 0,-1-1 0 0 0,0 0 0 0 0,0 0-1 0 0,0 0 1 0 0,0 0 0 0 0,-1 0 0 0 0,1 0-1 0 0,0 0 1 0 0,-1-1 0 0 0,0 1 0 0 0,1-1-1 0 0,-1 1 1 0 0,0-1 0 0 0,0 1 0 0 0,0-1-1 0 0,-1 0 1 0 0,1-1-12 0 0,0-1 18 0 0,-1 1 1 0 0,0 0-1 0 0,0-1 0 0 0,0 1 1 0 0,0 0-1 0 0,-1-1 0 0 0,0 1 0 0 0,0 0 1 0 0,0-1-1 0 0,0 1 0 0 0,-1 0 1 0 0,1 0-1 0 0,-1 0 0 0 0,0 0 0 0 0,-2-2-18 0 0,1 2-157 0 0,0 0 1 0 0,-1 0-1 0 0,1 0 0 0 0,-1 1 0 0 0,1-1 0 0 0,-1 1 0 0 0,0 0 0 0 0,-1 0 0 0 0,1 1 0 0 0,0-1 0 0 0,-1 1 0 0 0,0 0 0 0 0,1 0 0 0 0,-1 1 0 0 0,0-1 0 0 0,0 1 0 0 0,0 0 0 0 0,0 0 0 0 0,0 1 0 0 0,0-1 1 0 0,-4 1 156 0 0,-7 2-5640 0 0</inkml:trace>
  <inkml:trace contextRef="#ctx0" brushRef="#br0" timeOffset="3980.83">1661 288 5064 0 0,'0'0'389'0'0,"-2"-3"223"0"0,0 4 3201 0 0,1 0-3620 0 0,0 1-1 0 0,0-1 0 0 0,0 1 1 0 0,0-1-1 0 0,0 1 0 0 0,1 0 1 0 0,-1-1-1 0 0,1 1 0 0 0,-1 0 1 0 0,1 0-1 0 0,-1 0 0 0 0,1-1 1 0 0,0 1-1 0 0,0 0 0 0 0,0 0 1 0 0,0 0-1 0 0,0 0-192 0 0,1 2 117 0 0,-2-1 0 0 0,1 0 1 0 0,0 0-1 0 0,-1 0 0 0 0,1 1 1 0 0,-2 1-118 0 0,1 0 72 0 0,0 0 0 0 0,0 1 0 0 0,0-1 0 0 0,0 0 0 0 0,1 1 1 0 0,0-1-1 0 0,0 1 0 0 0,1-1 0 0 0,-1 0 0 0 0,1 1 0 0 0,2 3-71 0 0,1 27 361 0 0,-2 25 1109 0 0,-8-83-1111 0 0,6 10-299 0 0,0 5-46 0 0,0-1 1 0 0,0 1-1 0 0,1-1 0 0 0,0 1 1 0 0,0-1-1 0 0,1 1 0 0 0,0-2-15 0 0,4-13-5 0 0,-4 15 8 0 0,0-1 0 0 0,0 1 0 0 0,1 0 0 0 0,2-3-3 0 0,-4 7-6 0 0,0 1 1 0 0,1 0-1 0 0,0-1 0 0 0,-1 1 0 0 0,1 0 0 0 0,0 0 0 0 0,0 0 1 0 0,0 0-1 0 0,0 1 0 0 0,1-1 0 0 0,-1 0 0 0 0,0 1 1 0 0,1 0-1 0 0,1-1 6 0 0,-2 1-12 0 0,0 0 0 0 0,0 0 1 0 0,1 0-1 0 0,-1 1 0 0 0,1-1 0 0 0,-1 1 1 0 0,0-1-1 0 0,1 1 0 0 0,-1 0 0 0 0,2 0 12 0 0,3 2 4 0 0,-4-1-10 0 0,0 0 0 0 0,1 0 0 0 0,-1 0 0 0 0,0 0-1 0 0,0 1 1 0 0,-1-1 0 0 0,1 1 0 0 0,0 0 0 0 0,0 0 0 0 0,-1 0-1 0 0,1 0 7 0 0,8 7-28 0 0,-8-7 48 0 0,0 0-1 0 0,-1 0 1 0 0,0 0 0 0 0,1 0-1 0 0,-1 0 1 0 0,1 2-20 0 0,10 11 178 0 0,-10-13-115 0 0,-1 0 0 0 0,0 1 0 0 0,0-1 0 0 0,0 1 0 0 0,0-1 0 0 0,0 1 0 0 0,-1 0 0 0 0,1-1 0 0 0,-1 1 0 0 0,0 0-1 0 0,1 0-62 0 0,-1 4 376 0 0,1 0 0 0 0,-1 0 0 0 0,0 0 0 0 0,0 0 0 0 0,-1 1-376 0 0,0-7-381 0 0,0-1-47 0 0,0 2 63 0 0,0-2 369 0 0,0 1 0 0 0,0-1 0 0 0,0 1 0 0 0,0-1 1 0 0,-1 0-1 0 0,1 1 0 0 0,0-1 0 0 0,0 1 0 0 0,0-1 0 0 0,0 1 1 0 0,-1-1-1 0 0,1 0 0 0 0,0 1 0 0 0,0-1 0 0 0,-1 1 0 0 0,1-1 0 0 0,0 0 1 0 0,-1 1-1 0 0,1-1 0 0 0,0 0 0 0 0,-1 0 0 0 0,1 1 0 0 0,-1-1 1 0 0,1 0-1 0 0,0 0 0 0 0,-1 1 0 0 0,1-1 0 0 0,-1 0 0 0 0,1 0 1 0 0,-1 0-1 0 0,1 0 0 0 0,-1 0 0 0 0,1 0 0 0 0,0 0 0 0 0,-1 0 1 0 0,1 0-1 0 0,-1 0 0 0 0,1 0 0 0 0,-1 0 0 0 0,1 0 0 0 0,-1 0 0 0 0,1 0 1 0 0,-1 0-1 0 0,1 0 0 0 0,0-1 0 0 0,-1 1 0 0 0,1 0 0 0 0,-1 0 1 0 0,1-1-1 0 0,0 1 0 0 0,-1 0 0 0 0,1 0 0 0 0,-1-1 0 0 0,1 1 1 0 0,0 0-1 0 0,0-1 0 0 0,-1 1 0 0 0,1-1 0 0 0,0 1 0 0 0,0 0 1 0 0,-1-1-1 0 0,1 1 0 0 0,0-1 0 0 0,0 1 0 0 0,0-1 0 0 0,0 1 0 0 0,-1-1-4 0 0,0-10 32 0 0,1 0-1 0 0,0 1 0 0 0,0-1 1 0 0,1-5-32 0 0,0 13-14 0 0,0 1 1 0 0,0-1-1 0 0,0 1 1 0 0,0-1-1 0 0,0 1 1 0 0,0 0-1 0 0,0-1 1 0 0,1 1-1 0 0,-1 0 1 0 0,1 0 0 0 0,0 0 13 0 0,8-14-122 0 0,-7 12 98 0 0,-1 0 0 0 0,0 0 0 0 0,1 0-1 0 0,-1 0 1 0 0,1 1 0 0 0,0-1 0 0 0,1 1-1 0 0,-1 0 1 0 0,0 0 0 0 0,1 0-1 0 0,0 0 1 0 0,-1 1 0 0 0,2-1 24 0 0,-3 2-5 0 0,1 0 1 0 0,-1 0-1 0 0,1 0 0 0 0,0 0 1 0 0,-1 0-1 0 0,1 1 0 0 0,0-1 1 0 0,0 1-1 0 0,-1 0 0 0 0,1 0 1 0 0,0 0-1 0 0,0 0 0 0 0,-1 0 1 0 0,1 0-1 0 0,0 1 0 0 0,-1 0 1 0 0,1-1-1 0 0,0 1 0 0 0,-1 0 1 0 0,1 0-1 0 0,2 2 5 0 0,-4-3 12 0 0,1 1-1 0 0,0 0 1 0 0,-1 0 0 0 0,1-1-1 0 0,0 2 1 0 0,-1-1-1 0 0,1 0 1 0 0,-1 0 0 0 0,0 0-1 0 0,1 1 1 0 0,-1-1-1 0 0,1 1-11 0 0,3 4 42 0 0,0-1-3 0 0,-1 0 0 0 0,0 0 0 0 0,0 1 0 0 0,0-1-1 0 0,0 1 1 0 0,-1 0 0 0 0,0 0 0 0 0,0 0-1 0 0,-1 0 1 0 0,0 1 0 0 0,0-1 0 0 0,0 1-1 0 0,0 6-38 0 0,8 34 80 0 0,-10-46-68 0 0,0 1-1 0 0,0-1 0 0 0,0 1 0 0 0,1-1 0 0 0,-1 1 0 0 0,1-1 0 0 0,-1 1 0 0 0,1-1 0 0 0,-1 0 0 0 0,1 1 1 0 0,0-1-1 0 0,0 0 0 0 0,0 1 0 0 0,0-1 0 0 0,0 0 0 0 0,0 0 0 0 0,0 0 0 0 0,0 0 0 0 0,0 0 0 0 0,0 0 1 0 0,1 0-1 0 0,0 0-11 0 0,0 0 6 0 0,0 0 1 0 0,1 0-1 0 0,-1-1 1 0 0,0 1-1 0 0,1-1 1 0 0,-1 0 0 0 0,1 0-1 0 0,-1 1 1 0 0,1-1-1 0 0,-1-1 1 0 0,0 1-1 0 0,1 0 1 0 0,-1-1-1 0 0,1 1-6 0 0,5-2-62 0 0,-1 0 0 0 0,0-1-1 0 0,0 0 1 0 0,-1 0-1 0 0,1 0 1 0 0,-1-1 0 0 0,1 0-1 0 0,-1 0 1 0 0,0 0-1 0 0,-1-1 1 0 0,1 0 0 0 0,-1 0-1 0 0,0-1 1 0 0,0 1-1 0 0,2-4 63 0 0,28-32-462 0 0,-19 23 150 0 0,-1-1 0 0 0,3-5 312 0 0,20-39-231 0 0,-38 62 233 0 0,0 1 0 0 0,0 0 0 0 0,0-1 0 0 0,0 1 0 0 0,0 0 0 0 0,1-1 0 0 0,-1 1 1 0 0,0 0-1 0 0,0-1 0 0 0,0 1 0 0 0,0 0 0 0 0,0-1 0 0 0,0 1 0 0 0,0 0 0 0 0,0-1 0 0 0,0 1 0 0 0,0-1 0 0 0,0 1 0 0 0,-1 0 0 0 0,1-1 0 0 0,0 1 0 0 0,0 0 0 0 0,0-1 0 0 0,0 1 0 0 0,0 0 0 0 0,-1 0 0 0 0,1-1 0 0 0,0 1 1 0 0,0 0-1 0 0,-1-1 0 0 0,1 1 0 0 0,0 0 0 0 0,0 0 0 0 0,-1 0 0 0 0,1-1 0 0 0,0 1 0 0 0,-1 0 0 0 0,1 0 0 0 0,0 0 0 0 0,-1 0 0 0 0,1-1 0 0 0,0 1 0 0 0,-1 0 0 0 0,1 0 0 0 0,0 0 0 0 0,-1 0 0 0 0,1 0 0 0 0,-1 0-2 0 0,-16-2 1437 0 0,12 3-1464 0 0,0 0-1 0 0,0 1 1 0 0,0-1 0 0 0,0 1 0 0 0,1 0-1 0 0,-1 1 1 0 0,1-1 0 0 0,0 1 0 0 0,0-1-1 0 0,-1 1 1 0 0,2 0 0 0 0,-1 1 0 0 0,0-1 0 0 0,1 1-1 0 0,-1 0 1 0 0,1 0 0 0 0,0 0 0 0 0,0 0-1 0 0,-1 3 28 0 0,3-4 11 0 0,1 0-1 0 0,-1 0 1 0 0,1 0-1 0 0,-1 0 1 0 0,1 1-1 0 0,0-1 0 0 0,0 0 1 0 0,0 0-1 0 0,1 0 1 0 0,-1 0-1 0 0,1 0 1 0 0,0 0-1 0 0,0 0 0 0 0,0 0 1 0 0,0 0-1 0 0,0 0 1 0 0,1 1-11 0 0,1 0-15 0 0,-1 0 1 0 0,1 0 0 0 0,0 0-1 0 0,0-1 1 0 0,0 1 0 0 0,1-1-1 0 0,-1 0 1 0 0,1 0 0 0 0,0 0-1 0 0,0 0 1 0 0,0 0 14 0 0,-2-2-619 0 0,1 0 1 0 0,-1 0-1 0 0,0 0 1 0 0,1-1-1 0 0,-1 1 0 0 0,1 0 1 0 0,-1-1-1 0 0,2 1 619 0 0,12-1-5618 0 0</inkml:trace>
  <inkml:trace contextRef="#ctx0" brushRef="#br0" timeOffset="4662.401">2667 198 10592 0 0,'-1'-1'81'0'0,"0"1"0"0"0,-1-1 0 0 0,1 1 1 0 0,0 0-1 0 0,-1 0 0 0 0,1-1 0 0 0,0 1 0 0 0,-1 0 1 0 0,1 0-1 0 0,-1 0 0 0 0,1 0 0 0 0,0 1 0 0 0,-1-1 1 0 0,1 0-1 0 0,0 1 0 0 0,-1-1 0 0 0,1 0 0 0 0,0 1 1 0 0,0 0-1 0 0,-1-1 0 0 0,1 1 0 0 0,0 0-81 0 0,-30 21 1844 0 0,23-16-1397 0 0,-4 3-420 0 0,6-6 33 0 0,1 2 0 0 0,-1-1 0 0 0,1 0 1 0 0,0 1-1 0 0,-1 2-60 0 0,-13 12 444 0 0,15-15-291 0 0,-1 1 1 0 0,0 0-1 0 0,1 0 0 0 0,-3 5-153 0 0,-5 7 273 0 0,7-11 23 0 0,1 1 0 0 0,0-1 0 0 0,1 1 0 0 0,-1-1 0 0 0,1 1 0 0 0,0 0 0 0 0,-1 4-296 0 0,-2 9 698 0 0,6-19-693 0 0,-1-1 0 0 0,1 1 1 0 0,0 0-1 0 0,0-1 0 0 0,0 1 0 0 0,0 0 1 0 0,0-1-1 0 0,0 1 0 0 0,0 0 0 0 0,0-1 1 0 0,0 1-1 0 0,0 0 0 0 0,0-1 1 0 0,0 1-1 0 0,0-1 0 0 0,1 1 0 0 0,-1 0 1 0 0,0-1-1 0 0,0 1 0 0 0,1 0 0 0 0,-1-1 1 0 0,1 1-1 0 0,-1-1 0 0 0,0 1 0 0 0,1-1 1 0 0,-1 1-1 0 0,1-1 0 0 0,-1 1 1 0 0,1-1-1 0 0,-1 0 0 0 0,1 1 0 0 0,-1-1 1 0 0,1 0-6 0 0,1 1 16 0 0,-1 1-6 0 0,0-1-1 0 0,0 0 0 0 0,0 0 0 0 0,1 0 1 0 0,-1 0-1 0 0,1-1 0 0 0,-1 1 0 0 0,0 0 1 0 0,1-1-1 0 0,-1 1 0 0 0,1-1 0 0 0,0 1 1 0 0,-1-1-1 0 0,1 1 0 0 0,-1-1 0 0 0,1 0 0 0 0,0 0 1 0 0,-1 0-1 0 0,1 0 0 0 0,-1 0 0 0 0,1 0 1 0 0,0-1-1 0 0,-1 1 0 0 0,1 0 0 0 0,-1-1 1 0 0,1 1-1 0 0,-1-1 0 0 0,1 0 0 0 0,-1 0 1 0 0,1 1-10 0 0,5-5-144 0 0,0 1 0 0 0,-1-1 1 0 0,1 0-1 0 0,-1 0 0 0 0,3-4 144 0 0,0 1-448 0 0,2-2 333 0 0,0-1 1 0 0,-1-1-1 0 0,0 0 0 0 0,0-1 0 0 0,-1 0 1 0 0,-1 0-1 0 0,-1-1 0 0 0,0 0 0 0 0,0 0 1 0 0,-1-1-1 0 0,-1 1 0 0 0,-1-1 0 0 0,0-1 1 0 0,-1 1-1 0 0,1-11 115 0 0,-3 18-119 0 0,2-9-135 0 0,-1 0 1 0 0,0 0-1 0 0,-2 0 1 0 0,-1-17 253 0 0,0 15-96 0 0,1 15 135 0 0,0 0-1 0 0,0 0 1 0 0,0 0-1 0 0,-1 0 1 0 0,0 0 0 0 0,1 0-1 0 0,-1 0 1 0 0,-1-1-39 0 0,2 5 203 0 0,0 0-3 0 0,0 0 72 0 0,0 0 301 0 0,0 0 129 0 0,-4 5 676 0 0,2 0-1312 0 0,0 0 0 0 0,0 1 1 0 0,1-1-1 0 0,-1 1 0 0 0,1-1 1 0 0,0 1-1 0 0,1-1 0 0 0,-1 6-66 0 0,4 47-211 0 0,0-13-699 0 0,-3-13 1006 0 0,1 1 1 0 0,2-1-1 0 0,1 0 0 0 0,7 23-96 0 0,-8-43 99 0 0,-2-5-22 0 0,1 0 0 0 0,-1 0 0 0 0,2 0-1 0 0,1 5-76 0 0,-3-11 17 0 0,0 1 0 0 0,-1-1-1 0 0,1 0 1 0 0,0 0 0 0 0,0 1-1 0 0,-1-1 1 0 0,1 0-1 0 0,0 0 1 0 0,0 0 0 0 0,0 0-1 0 0,0 0 1 0 0,0 0 0 0 0,1-1-1 0 0,-1 1 1 0 0,0 0 0 0 0,0 0-1 0 0,1-1 1 0 0,-1 1 0 0 0,0-1-1 0 0,1 1 1 0 0,-1-1-1 0 0,0 0 1 0 0,1 0 0 0 0,-1 1-1 0 0,0-1 1 0 0,1 0-17 0 0,0 0 16 0 0,-1-1 0 0 0,1 1 0 0 0,-1 0-1 0 0,1-1 1 0 0,-1 1 0 0 0,1-1 0 0 0,-1 1 0 0 0,1-1-1 0 0,-1 0 1 0 0,0 0 0 0 0,1 0 0 0 0,-1 0 0 0 0,0 0 0 0 0,0 0-1 0 0,1-1-15 0 0,19-21 53 0 0,-11 10-120 0 0,1 1-303 0 0,-1-1 0 0 0,-1 0 0 0 0,1-3 370 0 0,-8 14-75 0 0,-1 0-1 0 0,0-1 1 0 0,-1 1-1 0 0,1-1 1 0 0,0 1-1 0 0,-1-1 1 0 0,1-1 75 0 0,-1 2-73 0 0,1 0 0 0 0,-1 0 0 0 0,1 0 1 0 0,-1 0-1 0 0,1 0 0 0 0,0-1 1 0 0,0 1-1 0 0,0 0 0 0 0,0 1 0 0 0,0-2 73 0 0,4-2-189 0 0,-3 2 91 0 0,0 1 0 0 0,0-1 0 0 0,0 0 0 0 0,0 0 0 0 0,-1 1 1 0 0,1-1-1 0 0,-1 0 0 0 0,0 0 0 0 0,1-2 98 0 0,-2 4-22 0 0,0 0-1 0 0,1-1 1 0 0,-1 1 0 0 0,1-1 0 0 0,0 1 0 0 0,0 0 0 0 0,-1 0-1 0 0,1-1 1 0 0,0 1 0 0 0,0 0 0 0 0,0 0 0 0 0,0 0 0 0 0,0 0-1 0 0,1-1 23 0 0,4-3-53 0 0,-5 4 169 0 0,8 21 1016 0 0,-6-10-792 0 0,0-1 0 0 0,0 1-1 0 0,-1 0 1 0 0,0 10-340 0 0,7 25-407 0 0,-3-22 692 0 0,-5-19-250 0 0,-1 1 1 0 0,2 0 0 0 0,-1-1 0 0 0,0 1 0 0 0,1-1 0 0 0,0 0 0 0 0,2 4-36 0 0,-1-5-14 0 0,-3-3-31 0 0,1 1-1 0 0,-1-1 1 0 0,1 1 0 0 0,-1 0 0 0 0,1-1-1 0 0,-1 1 1 0 0,1 0 0 0 0,-1 0 0 0 0,0-1 0 0 0,1 1-1 0 0,-1 0 1 0 0,0 0 0 0 0,0-1 0 0 0,1 1-1 0 0,-1 0 1 0 0,0 0 0 0 0,0 0 0 0 0,0 0 45 0 0,0-1-86 0 0,0 0 1 0 0,0 0-1 0 0,0 0 1 0 0,0 0-1 0 0,0 0 1 0 0,0 0-1 0 0,0-1 0 0 0,0 1 1 0 0,0 0-1 0 0,0 0 1 0 0,0 0-1 0 0,0 0 1 0 0,0 0-1 0 0,0 0 1 0 0,0 0-1 0 0,0 0 1 0 0,0 0-1 0 0,0 0 1 0 0,1 0-1 0 0,-1 0 0 0 0,0 0 1 0 0,0 0-1 0 0,0 0 1 0 0,0 0-1 0 0,0 0 1 0 0,0 0-1 0 0,0 0 1 0 0,0 0-1 0 0,0 0 1 0 0,0 0-1 0 0,0 0 0 0 0,0 0 1 0 0,0 0-1 0 0,0 0 1 0 0,0 0-1 0 0,0 0 1 0 0,0 0-1 0 0,0 0 1 0 0,0 0-1 0 0,0 0 1 0 0,0 0-1 0 0,0 0 1 0 0,0 0-1 0 0,0 1 0 0 0,0-1 1 0 0,0 0-1 0 0,0 0 1 0 0,0 0-1 0 0,0 0 1 0 0,1 0-1 0 0,-1 0 86 0 0,5-8-5878 0 0</inkml:trace>
  <inkml:trace contextRef="#ctx0" brushRef="#br0" timeOffset="4954.081">2924 68 12784 0 0,'0'0'568'0'0,"0"0"112"0"0,-2 0-544 0 0,2 0-136 0 0,0 0 0 0 0,0 0 0 0 0,0 0 0 0 0,0 0 0 0 0,0 0 0 0 0,0 0 0 0 0,0 5 0 0 0,2 4 0 0 0,5-4-88 0 0,-1 4-5552 0 0</inkml:trace>
  <inkml:trace contextRef="#ctx0" brushRef="#br0" timeOffset="5605.08">3118 212 4144 0 0,'0'0'191'0'0,"0"0"213"0"0,0 0 791 0 0,0 0 351 0 0,0 0 71 0 0,0 0-89 0 0,0 0-429 0 0,0 0-189 0 0,0 0-40 0 0,0 0-56 0 0,0 0-207 0 0,0 0-95 0 0,-6 6 433 0 0,3 1-766 0 0,-1 0-1 0 0,1 0 1 0 0,0 1 0 0 0,1-1-1 0 0,0 0 1 0 0,0 1 0 0 0,1 0-1 0 0,0-1 1 0 0,0 4-179 0 0,-2 12 249 0 0,2-20-220 0 0,1-1 0 0 0,0 0 0 0 0,0 1 0 0 0,0-1 0 0 0,0 0 0 0 0,1 1 0 0 0,0 1-29 0 0,0 9 173 0 0,-1-12-85 0 0,1-1-81 0 0,0 0 0 0 0,-1 0 0 0 0,1 1-1 0 0,-1-1 1 0 0,0 0 0 0 0,1 1-1 0 0,-1-1 1 0 0,1 1 0 0 0,-1-1-1 0 0,0 0 1 0 0,1 1 0 0 0,-1-1-1 0 0,0 1 1 0 0,1-1 0 0 0,-1 1 0 0 0,0-1-1 0 0,0 1 1 0 0,1 0 0 0 0,-1-1-1 0 0,0 1 1 0 0,0-1 0 0 0,0 1-1 0 0,0-1 1 0 0,0 1 0 0 0,0 0-1 0 0,0-1 1 0 0,0 1-7 0 0,0 0 21 0 0,0-1 0 0 0,0 1 0 0 0,1 0 0 0 0,-1 0 0 0 0,0-1 0 0 0,0 1-1 0 0,1 0 1 0 0,-1 0 0 0 0,0-1 0 0 0,1 1 0 0 0,-1 0 0 0 0,0-1 0 0 0,1 1 0 0 0,-1 0 0 0 0,1-1 0 0 0,-1 1-1 0 0,1 0-20 0 0,2-1 21 0 0,-1 1 0 0 0,0-1-1 0 0,1 1 1 0 0,-1-1 0 0 0,0 0-1 0 0,1 0 1 0 0,-1 0-1 0 0,1-1 1 0 0,-1 1 0 0 0,0 0-1 0 0,1-1 1 0 0,-1 0-1 0 0,0 1 1 0 0,0-1 0 0 0,0 0-1 0 0,1 0 1 0 0,-1 0 0 0 0,0 0-1 0 0,0-1 1 0 0,0 1-1 0 0,0-1 1 0 0,-1 1 0 0 0,1-1-1 0 0,0 0 1 0 0,0 0-21 0 0,3-3 22 0 0,0 0 1 0 0,0-1-1 0 0,-1 0 0 0 0,0 0 1 0 0,0 0-1 0 0,0 0 0 0 0,2-7-22 0 0,22-43-832 0 0,-27 56 748 0 0,-1 0 16 0 0,0 0 4 0 0,0 0 0 0 0,0 0 0 0 0,1 2 56 0 0,0 0 0 0 0,1 0-1 0 0,-1 1 1 0 0,0-1-1 0 0,0 0 1 0 0,-1 1 0 0 0,2 2 8 0 0,-1-2-6 0 0,3 9 14 0 0,-1-2-12 0 0,1-1 0 0 0,0 1 0 0 0,0-1 0 0 0,4 6 4 0 0,-6-12 9 0 0,0-1 0 0 0,0 1 0 0 0,0-1 0 0 0,0 1 1 0 0,1-1-1 0 0,-1 0 0 0 0,0 0 0 0 0,1 0 0 0 0,0 0 0 0 0,-1 0 0 0 0,1-1 0 0 0,0 1 0 0 0,0-1 1 0 0,0 0-1 0 0,0 0 0 0 0,3 1-9 0 0,-4-1-162 0 0,0-1 0 0 0,0 0 0 0 0,-1 1 0 0 0,1-1 0 0 0,0 0 0 0 0,0 0 0 0 0,0 0 0 0 0,0 0 0 0 0,0-1 0 0 0,0 1 0 0 0,0-1 0 0 0,0 1 0 0 0,-1-1 1 0 0,1 1-1 0 0,0-1 0 0 0,0 0 0 0 0,-1 0 0 0 0,1 0 0 0 0,0 0 0 0 0,-1 0 0 0 0,1 0 0 0 0,-1 0 0 0 0,1-1 0 0 0,-1 1 0 0 0,0 0 0 0 0,1-2 162 0 0,11-8-1470 0 0</inkml:trace>
  <inkml:trace contextRef="#ctx0" brushRef="#br0" timeOffset="6203.194">3490 186 11200 0 0,'0'0'256'0'0,"6"15"614"0"0,-3-5-713 0 0,0 0-1 0 0,-1 0 1 0 0,1 11-157 0 0,5 20 1640 0 0,-3-17-334 0 0,3 4 818 0 0,-6-23-1018 0 0,-1-9-272 0 0,-1 0-969 0 0,5-26 55 0 0,-1 9-378 0 0,-4 18 346 0 0,1 0 0 0 0,0 1 1 0 0,0-1-1 0 0,0 0 0 0 0,0 0 1 0 0,0 1-1 0 0,0-1 0 0 0,1 1 0 0 0,1-3 112 0 0,7-14-760 0 0,-9 17 682 0 0,0 0-1 0 0,0 1 1 0 0,0-1 0 0 0,0 0-1 0 0,0 1 1 0 0,0 0-1 0 0,0-1 1 0 0,1 1-1 0 0,-1 0 1 0 0,1-1-1 0 0,-1 1 1 0 0,0 0-1 0 0,1 0 1 0 0,0 0-1 0 0,1 0 79 0 0,-2 0-92 0 0,-1 1 18 0 0,2 2 90 0 0,1-1 0 0 0,-1 1 0 0 0,1 0 0 0 0,-1 0 0 0 0,1 1 0 0 0,-1-1 0 0 0,0 0 0 0 0,0 1 0 0 0,0-1 0 0 0,-1 1 0 0 0,1 0 0 0 0,0-1 0 0 0,-1 1 0 0 0,0 0 0 0 0,0 0 0 0 0,0 0 0 0 0,0 0 0 0 0,0 0 0 0 0,0 1-16 0 0,1 7 439 0 0,0 1 1 0 0,-1 0-1 0 0,0 0 0 0 0,-1 5-439 0 0,0-14 82 0 0,3 2-3 0 0,-3-4-2 0 0,0-1 11 0 0,0 0-12 0 0,0 0-4 0 0,0 0 2 0 0,0 0 4 0 0,0 0 2 0 0,4-3 67 0 0,50-84-1491 0 0,-50 81 1257 0 0,0-1-1 0 0,1 1 1 0 0,-1 0-1 0 0,1 0 1 0 0,1 1 0 0 0,-1 0-1 0 0,1 0 1 0 0,0 0-1 0 0,1-1 88 0 0,-3 4-25 0 0,0-1 0 0 0,0 1 0 0 0,1 0 0 0 0,-1 0 0 0 0,0 0 0 0 0,1 1 0 0 0,-1-1 0 0 0,1 1 0 0 0,0 0 0 0 0,-1 1 0 0 0,1-1 0 0 0,0 1 0 0 0,-1 0 0 0 0,1 0 0 0 0,2 0 24 0 0,-5 0 6 0 0,-1 1-1 0 0,0-1 0 0 0,0 0 0 0 0,0 1 0 0 0,0-1 0 0 0,0 1 1 0 0,0-1-1 0 0,0 1 0 0 0,0-1 0 0 0,0 1 0 0 0,0 0 0 0 0,0 0 1 0 0,0-1-1 0 0,0 1 0 0 0,-1 0 0 0 0,1 0 0 0 0,0 0 0 0 0,0 0-4 0 0,10 21 927 0 0,-6-11-233 0 0,-4-8-556 0 0,0 0 0 0 0,0-1 0 0 0,0 1 1 0 0,0 0-1 0 0,-1 0 0 0 0,1 0 0 0 0,-1 0 0 0 0,0 1-138 0 0,4 16 455 0 0,12 48-1657 0 0,-15-54 1317 0 0,1 0 35 0 0,19 42-1958 0 0,-20-55 1002 0 0</inkml:trace>
  <inkml:trace contextRef="#ctx0" brushRef="#br0" timeOffset="16181.834">1422 973 3680 0 0,'1'0'14'0'0,"-1"0"1"0"0,0 0-1 0 0,0-1 1 0 0,0 1-1 0 0,1 0 0 0 0,-1 0 1 0 0,0 0-1 0 0,0-1 1 0 0,0 1-1 0 0,0 0 0 0 0,0 0 1 0 0,1-1-1 0 0,-1 1 1 0 0,0 0-1 0 0,0 0 0 0 0,0-1 1 0 0,0 1-1 0 0,0 0 1 0 0,0-1-1 0 0,0 1 1 0 0,0 0-1 0 0,0 0 0 0 0,0-1 1 0 0,0 1-1 0 0,0 0 1 0 0,0-1-15 0 0,0 1 5 0 0,0 0 1 0 0,0-1 0 0 0,0 1-1 0 0,0-1 1 0 0,0 1 0 0 0,0 0-1 0 0,0-1 1 0 0,0 1 0 0 0,0 0-1 0 0,0-1 1 0 0,0 1 0 0 0,0 0-1 0 0,0-1 1 0 0,0 1 0 0 0,1 0-1 0 0,-1-1 1 0 0,0 1 0 0 0,0 0-1 0 0,0-1 1 0 0,1 1 0 0 0,-1 0-1 0 0,0-1 1 0 0,1 1 0 0 0,-1 0 0 0 0,0 0-1 0 0,0-1 1 0 0,1 1-6 0 0,-1 0 131 0 0,0 0 0 0 0,0-1 0 0 0,0 1 0 0 0,0 0 0 0 0,0-1 0 0 0,0 1 0 0 0,0 0 0 0 0,0-1 0 0 0,0 1 0 0 0,0 0 1 0 0,0 0-1 0 0,0-1 0 0 0,0 1 0 0 0,-1 0 0 0 0,1-1 0 0 0,0 1 0 0 0,0 0 0 0 0,0 0 0 0 0,0-1 0 0 0,-1 1 0 0 0,1 0 0 0 0,0 0 0 0 0,0 0 0 0 0,0-1 0 0 0,-1 1 0 0 0,1 0 0 0 0,0 0 1 0 0,0 0-1 0 0,-1-1 0 0 0,1 1 0 0 0,0 0 0 0 0,0 0 0 0 0,-1 0-131 0 0,-12-6 2260 0 0,-5 7-1516 0 0,0 1 0 0 0,0 0 0 0 0,-11 4-744 0 0,23-4 220 0 0,0 1 1 0 0,0-1-1 0 0,0 1 0 0 0,0 0 1 0 0,1 1-1 0 0,-1 0-220 0 0,-1 0 211 0 0,-1 1-78 0 0,0 1-1 0 0,-1 0 0 0 0,2 0 1 0 0,-1 1-1 0 0,1 0 1 0 0,0 0-1 0 0,1 0 0 0 0,-1 1 1 0 0,1 0-1 0 0,1 0 1 0 0,0 1-1 0 0,0 0 1 0 0,0 0-133 0 0,-5 10 89 0 0,8-14-66 0 0,0-1 0 0 0,-1 0 0 0 0,1 1 1 0 0,1-1-1 0 0,-1 1 0 0 0,1 0 0 0 0,-1-1 1 0 0,1 1-1 0 0,1 0 0 0 0,-1 0 0 0 0,1 0 0 0 0,0 2-23 0 0,1 3 96 0 0,4-1 0 0 0,2 0-2 0 0,2-4-12 0 0,-5-3-66 0 0,-1-1-1 0 0,0 0 0 0 0,0-1 0 0 0,1 1 0 0 0,-1 0 1 0 0,1-1-1 0 0,-1 0 0 0 0,0 0 0 0 0,1 0 0 0 0,-1 0 1 0 0,1-1-1 0 0,-1 1 0 0 0,0-1 0 0 0,1 0 0 0 0,-1 0 1 0 0,2 0-16 0 0,2-2 32 0 0,0 0 0 0 0,0 0 0 0 0,-1-1 0 0 0,1 1 0 0 0,0-2 0 0 0,4-3-32 0 0,3-3 148 0 0,-8 7-20 0 0,0 0-1 0 0,0-1 1 0 0,-1 0-1 0 0,1 0 0 0 0,-1 0 1 0 0,0-1-1 0 0,-1 0 1 0 0,1 0-1 0 0,0-2-127 0 0,6-11 658 0 0,-7 12-561 0 0,1-1 0 0 0,-1 0 0 0 0,0 0 0 0 0,-1 0 0 0 0,0-1-97 0 0,-2 7 0 0 0,0 1 1 0 0,-1-1 0 0 0,1 0 0 0 0,-1 0-1 0 0,0 0 1 0 0,1 0 0 0 0,-1 0-1 0 0,0 1 1 0 0,0-1 0 0 0,0 0 0 0 0,0 0-1 0 0,-1 0 1 0 0,1 0 0 0 0,0 0 0 0 0,-1 1-1 0 0,1-1 1 0 0,-1 0 0 0 0,0 0-1 0 0,0 1 1 0 0,0-2-1 0 0,1 2 0 0 0,-1 0 2 0 0,1 0 0 0 0,-1-1 0 0 0,1 1 0 0 0,-1-1 0 0 0,0 1 0 0 0,0 0 1 0 0,1-1-1 0 0,-1 1 0 0 0,0 0 0 0 0,0 0 0 0 0,0 0 0 0 0,-1 0 0 0 0,1 0 0 0 0,-1-1-2 0 0,-1 1-64 0 0,0 0 1 0 0,1 0 0 0 0,-1 0-1 0 0,0 1 1 0 0,0-1 0 0 0,0 1 0 0 0,-2-1 63 0 0,5 1-11 0 0,-6 0-240 0 0,-1 0 1 0 0,1 0-1 0 0,0 0 0 0 0,-1 1 0 0 0,1 0 1 0 0,0 0-1 0 0,-4 2 251 0 0,0-1-2 0 0,0 0 1 0 0,0 0-1 0 0,0-1 1 0 0,-6 0 1 0 0,19-2-62 0 0,0 0 1 0 0,0 0 0 0 0,0 0-1 0 0,0 0 1 0 0,0 0-1 0 0,-1-1 1 0 0,1 1-1 0 0,0-1 62 0 0,14-7-354 0 0,-4 3 73 0 0,-11 5 222 0 0,1-1 1 0 0,0 1-1 0 0,0 0 1 0 0,0 0-1 0 0,0 0 1 0 0,0 1-1 0 0,1-1 1 0 0,-1 1-1 0 0,0 0 1 0 0,0 0-1 0 0,0 0 59 0 0,36-11-64 0 0,-37 11 63 0 0,-1-1 1 0 0,1 1-1 0 0,-1-1 0 0 0,1 1 0 0 0,0 0 0 0 0,-1-1 1 0 0,1 1-1 0 0,0 0 0 0 0,-1 0 0 0 0,1 0 1 0 0,-1 1-1 0 0,1-1 0 0 0,0 0 1 0 0,4 1 0 0 0,0-1 33 0 0,0 0 0 0 0,0 0 0 0 0,0 0 0 0 0,0 1 1 0 0,0-1-1 0 0,0 2 0 0 0,0-1 0 0 0,0 1 1 0 0,0 0-1 0 0,0 0 0 0 0,-1 0 0 0 0,1 1 0 0 0,3 2-32 0 0,-1 0 260 0 0,-1 0 1 0 0,0 0-1 0 0,-1 0 1 0 0,1 1 0 0 0,-1 0-1 0 0,0 0 1 0 0,0 1-1 0 0,-1 0 1 0 0,4 6-262 0 0,1 2-541 0 0,-6-9 580 0 0,0 0 1 0 0,0 0-1 0 0,-1 1 0 0 0,1-1 0 0 0,-1 1 1 0 0,0 3-40 0 0,1 1 99 0 0,-3-9-76 0 0,1 1 0 0 0,-1 0 0 0 0,0 0 0 0 0,-1-1 0 0 0,1 1 1 0 0,0 0-1 0 0,-1 0 0 0 0,0 0 0 0 0,1 0 0 0 0,-1 0 0 0 0,0 0 0 0 0,-1 0 0 0 0,1 0 0 0 0,-1 1-23 0 0,-1 1 71 0 0,2-4-59 0 0,0 0 0 0 0,-1 0 0 0 0,1 0 0 0 0,-1 0 0 0 0,1 0 0 0 0,-1 0 0 0 0,1 0 0 0 0,-1 0 0 0 0,0 0 0 0 0,1-1 0 0 0,-1 1 0 0 0,0 0 0 0 0,0 0-12 0 0,1 0 9 0 0,-1-1-1 0 0,0 1 1 0 0,0 0-1 0 0,1-1 1 0 0,-1 1-1 0 0,0 0 0 0 0,0-1 1 0 0,0 1-1 0 0,0-1 1 0 0,0 0-1 0 0,0 1 1 0 0,0-1-1 0 0,0 0 1 0 0,0 1-1 0 0,0-1 1 0 0,0 0-1 0 0,0 0 1 0 0,0 0-1 0 0,0 0 1 0 0,0 0-1 0 0,0 0 1 0 0,-1 0-9 0 0,2 0 9 0 0,-1-1-1 0 0,0 1 1 0 0,0 0 0 0 0,1-1 0 0 0,-1 1-1 0 0,0-1 1 0 0,1 1 0 0 0,-1-1 0 0 0,1 1-1 0 0,-1-1 1 0 0,0 1 0 0 0,1-1 0 0 0,-1 0-1 0 0,1 1 1 0 0,0-1 0 0 0,-1 0 0 0 0,1 1 0 0 0,-1-2-9 0 0,-1-1 42 0 0,1 1-38 0 0,0 1 0 0 0,0 0 0 0 0,0 0 0 0 0,1-1 0 0 0,-1 1 1 0 0,0 0-1 0 0,1-1 0 0 0,-1 1 0 0 0,1 0 0 0 0,0-1 0 0 0,-1 1 0 0 0,1-1 0 0 0,0 1 1 0 0,0 0-1 0 0,0-1 0 0 0,0 1 0 0 0,0-1 0 0 0,0 1 0 0 0,0-1 0 0 0,1 0-4 0 0,9-32-43 0 0,-6 21 6 0 0,-2 9 24 0 0,-1-1-1 0 0,1 0 0 0 0,1 0 0 0 0,-1 1 0 0 0,1-1 0 0 0,-1 1 0 0 0,1 0 0 0 0,1 0 0 0 0,-1 0 1 0 0,0 0-1 0 0,1 1 0 0 0,0-1 0 0 0,2-1 14 0 0,2-1-31 0 0,1 1-1 0 0,0-1 1 0 0,0 1 0 0 0,1 1 0 0 0,0 0-1 0 0,0 0 32 0 0,-4 2-12 0 0,0 0 0 0 0,0 0-1 0 0,0 0 1 0 0,0 1 0 0 0,5 0 12 0 0,-8 1-5 0 0,-1 0 1 0 0,1 0-1 0 0,-1 0 1 0 0,1 0-1 0 0,-1 1 1 0 0,0-1 0 0 0,1 1-1 0 0,-1 0 1 0 0,1-1-1 0 0,-1 1 1 0 0,0 0 0 0 0,0 1-1 0 0,0-1 1 0 0,1 0-1 0 0,0 2 5 0 0,1 1-1 0 0,0 0 0 0 0,-1 0 0 0 0,1 0 0 0 0,-1 0 0 0 0,0 1-1 0 0,-1 0 1 0 0,1-1 0 0 0,-1 1 0 0 0,0 0 0 0 0,0 1 1 0 0,4 6-42 0 0,-5-10 41 0 0,0 1 0 0 0,-1 0-1 0 0,1 0 1 0 0,0 0 0 0 0,-1 0-1 0 0,0 0 1 0 0,0 0 0 0 0,0 0 0 0 0,0 3 1 0 0,0-3 0 0 0,0 1 0 0 0,0-1 0 0 0,0 1 0 0 0,0 0 0 0 0,1-1 0 0 0,0 3 0 0 0,0-2 9 0 0,0 0 0 0 0,0 0 0 0 0,-1 0 0 0 0,1 0 0 0 0,-1 0 0 0 0,0 3-9 0 0,1 2 10 0 0,4-1-10 0 0,2-3 0 0 0,-3-5 12 0 0,-1 1 0 0 0,1-1 0 0 0,-1 0 0 0 0,1 1 0 0 0,-1-2 0 0 0,0 1 0 0 0,1 0-1 0 0,-1-1 1 0 0,1 1 0 0 0,-1-1 0 0 0,0 0 0 0 0,0 0 0 0 0,1-1 0 0 0,-1 1 0 0 0,0-1 0 0 0,0 1-1 0 0,0-1 1 0 0,0 0 0 0 0,1-1-12 0 0,9-7 13 0 0,0-1 0 0 0,-1 0 0 0 0,6-7-13 0 0,-12 12-9 0 0,-1 1 9 0 0,-1 0 0 0 0,-1 0 0 0 0,1-1 0 0 0,-1 1 0 0 0,0-1 0 0 0,0 0 0 0 0,0 0 0 0 0,-1-1 0 0 0,13-24 0 0 0,-13 27 1 0 0,0-1-1 0 0,0 1 0 0 0,0-1 0 0 0,-1 0 0 0 0,0 0 0 0 0,7-19-11 0 0,-6 22 0 0 0,0-2-3 0 0,-4-10-25 0 0,1 12-15 0 0,0 1-12 0 0,-4-3-14 0 0,5 4 74 0 0,-1-1 1 0 0,1 1-1 0 0,-1 0 1 0 0,0 0 0 0 0,1-1-1 0 0,-1 1 1 0 0,0 0-1 0 0,1 0 1 0 0,-1 0-1 0 0,0 0 1 0 0,1 0-1 0 0,-1 0 1 0 0,0 0-1 0 0,0 0 1 0 0,1 0 0 0 0,-1 0-1 0 0,0 0 1 0 0,1 0-1 0 0,-1 0 1 0 0,0 0-1 0 0,1 1 1 0 0,-1-1-1 0 0,0 0 1 0 0,1 1 0 0 0,-1-1-1 0 0,1 0 1 0 0,-1 1-1 0 0,0-1 1 0 0,1 1 5 0 0,-1 0 0 0 0,0-1 0 0 0,-1 1 0 0 0,1 0 0 0 0,0 0 0 0 0,0 0 0 0 0,1 0 0 0 0,-1 0 0 0 0,0 0 0 0 0,0 0 0 0 0,0 1 0 0 0,1-1 0 0 0,-1 0 0 0 0,1 0 0 0 0,-1 1 0 0 0,-1 9 0 0 0,1 0 0 0 0,0 1 0 0 0,0-1 0 0 0,1 1 0 0 0,1-1 0 0 0,1 5 0 0 0,-2-14 0 0 0,1 1 0 0 0,-1 0 0 0 0,1-1 0 0 0,0 1 0 0 0,0 0 0 0 0,0-1 0 0 0,1 1-1 0 0,-1-1 1 0 0,1 1 0 0 0,0 0 3 0 0,0 1 0 0 0,-1-1-1 0 0,1 1 1 0 0,-1 0-1 0 0,2 2-2 0 0,-2-2 13 0 0,0 0 0 0 0,0 0 0 0 0,1 0 0 0 0,0-1 0 0 0,-1 1 0 0 0,1 0 0 0 0,1-1 0 0 0,-1 0 0 0 0,0 1-1 0 0,1-1 1 0 0,0 0 0 0 0,0 0 0 0 0,0-1 0 0 0,0 1 0 0 0,0-1 0 0 0,1 1 0 0 0,-1-1 0 0 0,1 0 0 0 0,-1 0 0 0 0,1 0-1 0 0,2 0-12 0 0,1 1 15 0 0,1-1 0 0 0,-1 0 0 0 0,1 0 0 0 0,0-1 0 0 0,0 0 0 0 0,0 0 0 0 0,0-1 0 0 0,0 0 0 0 0,0-1-1 0 0,4 0-14 0 0,10-2-136 0 0,20-2-221 0 0,-14-1-4461 0 0,-6 0-1134 0 0</inkml:trace>
  <inkml:trace contextRef="#ctx0" brushRef="#br0" timeOffset="17047.449">2730 824 9584 0 0,'0'0'216'0'0,"0"0"32"0"0,0 0 12 0 0,1 8 486 0 0,1 6 338 0 0,0 1 0 0 0,-1-1-1 0 0,-1 0-1083 0 0,2 20 1229 0 0,0-17-584 0 0,1-1-1 0 0,0 0 1 0 0,1 0 0 0 0,2 3-645 0 0,7 31 814 0 0,-11-38-611 0 0,-1-7 665 0 0,0-16-475 0 0,-1-2-466 0 0,1 0 0 0 0,0 0-1 0 0,1 0 1 0 0,1 0 0 0 0,0 0-1 0 0,1 0 1 0 0,0 1 0 0 0,1-1-1 0 0,0 1 1 0 0,1 0 0 0 0,0 1-1 0 0,8-11 74 0 0,-12 20-22 0 0,0-1 0 0 0,-1 1-1 0 0,1 0 1 0 0,0 1-1 0 0,0-1 1 0 0,1 0 0 0 0,-1 1-1 0 0,0-1 1 0 0,1 1-1 0 0,-1-1 1 0 0,1 1 0 0 0,-1 0-1 0 0,1 0 1 0 0,-1 0 0 0 0,2 1 22 0 0,-3-1-11 0 0,1 1 0 0 0,0 0 0 0 0,-1 0 0 0 0,1-1 1 0 0,0 1-1 0 0,-1 0 0 0 0,1 1 0 0 0,0-1 0 0 0,-1 0 1 0 0,1 0-1 0 0,-1 1 0 0 0,1-1 0 0 0,0 1 1 0 0,-1 0-1 0 0,1-1 0 0 0,-1 1 0 0 0,1 0 0 0 0,-1 0 1 0 0,0 0-1 0 0,1 0 0 0 0,-1 0 0 0 0,0 0 1 0 0,0 0-1 0 0,2 1 11 0 0,1 4-5 0 0,1-1 1 0 0,-1 1-1 0 0,0 0 1 0 0,0 0 0 0 0,-1 0-1 0 0,0 1 1 0 0,0-1-1 0 0,0 1 1 0 0,-1-1-1 0 0,0 1 1 0 0,0 0-1 0 0,0 5 5 0 0,6 17 0 0 0,-1-5 60 0 0,-6-11-16 0 0,0-8-8 0 0,-1-1-1 0 0,1 1 1 0 0,0-1 0 0 0,0 0 0 0 0,1 3-36 0 0,-6 10 1136 0 0,2-17-1135 0 0,1-1 1 0 0,-1 1-1 0 0,1-1 1 0 0,-1 0-1 0 0,1 0 1 0 0,0 0-1 0 0,-1 1 0 0 0,1-1 1 0 0,0-1-1 0 0,0 1 1 0 0,0 0-1 0 0,0 0 1 0 0,0 0-1 0 0,0 0 0 0 0,0-1 1 0 0,0 1-1 0 0,0 0 1 0 0,1-1-1 0 0,-1 1 0 0 0,1-1 1 0 0,-1 1-1 0 0,1-1 1 0 0,-1 1-1 0 0,1-1 1 0 0,0 1-1 0 0,0-1 0 0 0,-1 1 1 0 0,1-1-1 0 0,0 0 1 0 0,0 1-1 0 0,1-1 1 0 0,-1 1-1 0 0,0-1 0 0 0,1 1 1 0 0,-1-1-1 0 0,1 0-1 0 0,2-9-40 0 0,1 0 1 0 0,0 0-1 0 0,0 0 0 0 0,7-9 40 0 0,-3 4-41 0 0,-7 14 7 0 0,0-1 1 0 0,1 0 0 0 0,0 0-1 0 0,0 1 1 0 0,0-1-1 0 0,0 1 1 0 0,0 0 0 0 0,0 0-1 0 0,1-1 1 0 0,-1 1-1 0 0,1 1 1 0 0,-1-1 0 0 0,1 0-1 0 0,0 1 1 0 0,0-1-1 0 0,0 1 1 0 0,-1 0 0 0 0,1 0-1 0 0,1 0 1 0 0,-1 0 0 0 0,0 1-1 0 0,0-1 1 0 0,0 1 33 0 0,-1 0-8 0 0,-1 0 1 0 0,1 0 0 0 0,-1 1-1 0 0,1-1 1 0 0,-1 0 0 0 0,0 1 0 0 0,1-1-1 0 0,-1 1 1 0 0,1 0 0 0 0,-1-1-1 0 0,0 1 1 0 0,0 0 0 0 0,1 0-1 0 0,-1 0 1 0 0,0 0 0 0 0,0 0-1 0 0,0 0 1 0 0,0 0 0 0 0,0 0-1 0 0,0 1 1 0 0,0-1 0 0 0,-1 0-1 0 0,1 1 1 0 0,0-1 0 0 0,-1 0-1 0 0,1 1 1 0 0,-1-1 0 0 0,1 1 0 0 0,-1 0 7 0 0,4 6-2 0 0,1 2 104 0 0,0 0-1 0 0,-1 1 0 0 0,3 9-101 0 0,12 31 478 0 0,-5-15-166 0 0,-9-29-246 0 0,-4-5 14 0 0,-1-2 0 0 0,0 0-44 0 0,0 0-184 0 0,5 1-416 0 0,6 0-4849 0 0,-5-6-769 0 0</inkml:trace>
  <inkml:trace contextRef="#ctx0" brushRef="#br0" timeOffset="17380.082">3268 841 5528 0 0,'0'0'422'0'0,"0"0"54"0"0,0 0 1255 0 0,0 0 573 0 0,3 2 2180 0 0,5 4-3572 0 0,9 26 64 0 0,-15-29-755 0 0,-1 1 0 0 0,1-1 1 0 0,-1 1-1 0 0,0 0 0 0 0,0 0 1 0 0,0 0-1 0 0,0 0 0 0 0,-1-1 1 0 0,0 1-1 0 0,1 0 0 0 0,-2 3-221 0 0,1-2 176 0 0,1 0-1 0 0,-1 0 0 0 0,1 0 1 0 0,0 0-1 0 0,0 1 0 0 0,1 2-175 0 0,-1 0 138 0 0,2 1 20 0 0,-3-9-263 0 0,10 11 465 0 0,-10-10-419 0 0,0-1-1 0 0,0 0 1 0 0,1 0-1 0 0,-1 1 1 0 0,0-1-1 0 0,0 0 1 0 0,0 0-1 0 0,1 1 1 0 0,-1-1-1 0 0,0 0 1 0 0,0 0-1 0 0,1 0 1 0 0,-1 1-1 0 0,0-1 0 0 0,1 0 1 0 0,-1 0-1 0 0,0 0 1 0 0,0 0-1 0 0,1 0 1 0 0,-1 0-1 0 0,0 0 1 0 0,1 0-1 0 0,-1 0 1 0 0,0 0-1 0 0,1 0 1 0 0,-1 0-1 0 0,0 0 1 0 0,1 0-1 0 0,-1 0 0 0 0,0 0 1 0 0,1 0-1 0 0,-1 0 1 0 0,0 0-1 0 0,0 0 1 0 0,1-1-1 0 0,-1 1 1 0 0,0 0-1 0 0,1 0 1 0 0,-1 0-1 0 0,0 0 1 0 0,0-1-1 0 0,1 1 60 0 0,2-5-6642 0 0</inkml:trace>
  <inkml:trace contextRef="#ctx0" brushRef="#br0" timeOffset="17649.528">3410 730 11256 0 0,'-1'0'735'0'0,"1"1"-320"0"0,3 8-234 0 0,5 11-235 0 0,-1-1 67 0 0,0 0 0 0 0,-1 0 0 0 0,2 10-13 0 0,-1 0 82 0 0,-3-15 1 0 0,5 22 164 0 0,-1-4-63 0 0,-6-26-136 0 0,0 0 0 0 0,-1 0 0 0 0,1 0 0 0 0,-1 4-48 0 0,1-2 145 0 0,-1 1 0 0 0,1-1 0 0 0,1 1 0 0 0,0-1 0 0 0,0 0 1 0 0,1 0-1 0 0,0 1-145 0 0,5 9 1326 0 0,-9-16-916 0 0,0-2-3 0 0,0 0 1 0 0,0 0-26 0 0,0 0-113 0 0,0 0-49 0 0,0 0-11 0 0,0 0-7 0 0,0 0-29 0 0,0 0-12 0 0,1-1-120 0 0,0-1-1 0 0,-1 1 1 0 0,1 0-1 0 0,-1 0 0 0 0,1 0 1 0 0,-1 0-1 0 0,0-1 1 0 0,1 1-1 0 0,-1 0 0 0 0,0-1-40 0 0,-2-37 228 0 0,0 24-207 0 0,1 1 1 0 0,2-14-22 0 0,2 6-227 0 0,0 0-1 0 0,2 0 0 0 0,2-5 228 0 0,-6 24-22 0 0,0 1-1 0 0,0-1 0 0 0,0 0 0 0 0,0 0 0 0 0,1 1 0 0 0,-1-1 0 0 0,1 1 1 0 0,-1-1-1 0 0,1 1 0 0 0,0 0 0 0 0,0 0 0 0 0,0-1 0 0 0,0 1 0 0 0,1 1 0 0 0,-1-1 1 0 0,1 0-1 0 0,0 0 23 0 0,4-2-350 0 0,0 1 0 0 0,0 1 1 0 0,1-1-1 0 0,-1 1 1 0 0,6-1 349 0 0,1 0-895 0 0,-4 0 287 0 0</inkml:trace>
  <inkml:trace contextRef="#ctx0" brushRef="#br0" timeOffset="17977.811">3705 778 5064 0 0,'0'0'389'0'0,"0"0"-80"0"0,0 0 591 0 0,0 0 284 0 0,0 2 58 0 0,0 21 744 0 0,-1-12-1435 0 0,1 0 1 0 0,0 0-1 0 0,1-1 1 0 0,0 1 0 0 0,2 6-552 0 0,-1-7 319 0 0,-1-1 1 0 0,0 0 0 0 0,0 1 0 0 0,-1-1-1 0 0,0 4-319 0 0,-1-3 277 0 0,2 0-1 0 0,-1 0 0 0 0,1 0 0 0 0,2 9-276 0 0,-1-9 337 0 0,-1 0-1 0 0,0 0 1 0 0,0 0-1 0 0,-2 10-336 0 0,1-5 269 0 0,0-14-188 0 0,0-1 13 0 0,0 0 54 0 0,0 0 20 0 0,0 0 6 0 0,0 0-8 0 0,0 0-46 0 0,0 0-22 0 0,0 0-2 0 0,0-14 280 0 0,1-3-466 0 0,0-1-1 0 0,1 0 1 0 0,1 0 0 0 0,1 1-1 0 0,1 0 1 0 0,0 0-1 0 0,2-1 91 0 0,-5 11-478 0 0,-1 4 498 0 0,-1 0-1 0 0,1 1 0 0 0,0-1 0 0 0,0 0 1 0 0,1 1-1 0 0,-1-1 0 0 0,0 1 0 0 0,1 0 1 0 0,0-1-20 0 0,-1 2-467 0 0,0 0 0 0 0,1 0 0 0 0,-1 0 0 0 0,1 0 0 0 0,-1 0 0 0 0,1 0 0 0 0,-1 0 0 0 0,1 0 0 0 0,-1 1 0 0 0,1-1 0 0 0,0 1 467 0 0,11-6-5845 0 0</inkml:trace>
  <inkml:trace contextRef="#ctx0" brushRef="#br0" timeOffset="18398.523">3197 736 1840 0 0,'2'0'149'0'0,"2"-1"-34"0"0,1 0 0 0 0,-1 0-1 0 0,0-1 1 0 0,1 0 0 0 0,-1 0-1 0 0,0 0 1 0 0,2-2-115 0 0,3-1 821 0 0,-8 5-415 0 0,-1 0 0 0 0,1 0 1 0 0,-1 0-1 0 0,0 0 0 0 0,1 0 0 0 0,-1 0 0 0 0,1 0 0 0 0,-1-1 0 0 0,0 1 0 0 0,1 0 1 0 0,-1 0-1 0 0,1-1 0 0 0,-1 1 0 0 0,0 0 0 0 0,1 0 0 0 0,-1-1 0 0 0,0 1 0 0 0,0 0 1 0 0,1-1-1 0 0,-1 1 0 0 0,0 0 0 0 0,0-1 0 0 0,1 1 0 0 0,-1-1-406 0 0,-11 0 1870 0 0,-13-2-1802 0 0,22 3-14 0 0,9-4-930 0 0,-1 0-208 0 0</inkml:trace>
  <inkml:trace contextRef="#ctx0" brushRef="#br0" timeOffset="19578.9">4014 793 6392 0 0,'0'0'290'0'0,"0"0"-3"0"0,1-1-187 0 0,3 0-3 0 0,-3 0 285 0 0,1 0-1 0 0,0 0 0 0 0,-1 0 0 0 0,1 0 0 0 0,-1 0 0 0 0,0 0 0 0 0,1 0 1 0 0,-1 0-1 0 0,0 0 0 0 0,0-1 0 0 0,1 1 0 0 0,-1 0 0 0 0,0-1 0 0 0,0 1 1 0 0,0-1-382 0 0,-1 2 67 0 0,0 0 1 0 0,0 0 0 0 0,0 0-1 0 0,0-1 1 0 0,0 1 0 0 0,0 0-1 0 0,0 0 1 0 0,0 0 0 0 0,0 0 0 0 0,0 0-1 0 0,0 0 1 0 0,0 0 0 0 0,0 0-1 0 0,0 0 1 0 0,0 0 0 0 0,1-1-1 0 0,-1 1 1 0 0,0 0 0 0 0,0 0-1 0 0,0 0 1 0 0,0 0 0 0 0,0 0 0 0 0,0 0-1 0 0,0 0 1 0 0,0 0 0 0 0,-1-1-1 0 0,1 1 1 0 0,0 0 0 0 0,0 0-1 0 0,0 0 1 0 0,0 0 0 0 0,0 0 0 0 0,0 0-1 0 0,0 0 1 0 0,0 0 0 0 0,0 0-1 0 0,0 0 1 0 0,0-1 0 0 0,0 1-1 0 0,0 0 1 0 0,0 0 0 0 0,0 0 0 0 0,0 0-1 0 0,0 0 1 0 0,-1 0 0 0 0,1 0-1 0 0,0 0 1 0 0,0 0 0 0 0,0 0-1 0 0,0 0 1 0 0,0 0 0 0 0,0 0-1 0 0,0 0 1 0 0,0 0 0 0 0,0 0 0 0 0,-1 0-1 0 0,1 0 1 0 0,0 0-68 0 0,-12 8 669 0 0,7-4-605 0 0,0 1 0 0 0,0 0-1 0 0,1 0 1 0 0,0 0-1 0 0,0 0 1 0 0,0 0 0 0 0,0 1-1 0 0,1 0 1 0 0,0 0-1 0 0,0 0 1 0 0,1 0-1 0 0,0 0 1 0 0,0 0 0 0 0,0 1-1 0 0,0-1 1 0 0,1 1-64 0 0,-3 9 181 0 0,3-14-157 0 0,0 0 1 0 0,1 0-1 0 0,-1 0 1 0 0,1-1-1 0 0,-1 1 1 0 0,1 0 0 0 0,0 0-1 0 0,-1 2-24 0 0,1 4 65 0 0,0-4-25 0 0,0-1 1 0 0,0 0 0 0 0,0 0-1 0 0,0 0 1 0 0,0 1-1 0 0,1-1 1 0 0,-1 0 0 0 0,1 0-1 0 0,0 0 1 0 0,0 0-1 0 0,0 0 1 0 0,1 0-41 0 0,4 12 421 0 0,-5-14-424 0 0,-1 0-1 0 0,0 1 0 0 0,1-1 1 0 0,0 0-1 0 0,-1 1 0 0 0,1-1 1 0 0,0 0-1 0 0,0 0 0 0 0,-1 0 1 0 0,1 1-1 0 0,0-1 0 0 0,0 0 1 0 0,0 0-1 0 0,1 0 0 0 0,-1 0 1 0 0,0-1-1 0 0,0 1 0 0 0,0 0 1 0 0,1 0-1 0 0,-1-1 0 0 0,0 1 1 0 0,1-1-1 0 0,-1 1 0 0 0,0-1 0 0 0,1 0 1 0 0,-1 1-1 0 0,1-1 0 0 0,-1 0 1 0 0,1 0 3 0 0,3 1 36 0 0,1 0 0 0 0,-1-1 1 0 0,1 1-1 0 0,0-2 0 0 0,-1 1 1 0 0,1 0-1 0 0,-1-1 0 0 0,1 0 0 0 0,3-1-36 0 0,-7 1 83 0 0,4-2 50 0 0,-4 2-126 0 0,0 0 0 0 0,-1 0-1 0 0,1 0 1 0 0,-1 0 0 0 0,0-1-1 0 0,1 1 1 0 0,-1 0 0 0 0,0-1-1 0 0,0 1 1 0 0,0-1 0 0 0,0 0-1 0 0,0 1 1 0 0,0-1 0 0 0,0 0-1 0 0,0 0 1 0 0,-1 1 0 0 0,1-1-1 0 0,-1 0 1 0 0,1 0-1 0 0,-1 0 1 0 0,0 0 0 0 0,0 0-7 0 0,1-8 36 0 0,-1 1 1 0 0,-1-1-1 0 0,0 1 1 0 0,0-4-37 0 0,-1 4-83 0 0,1 0 0 0 0,1 0 0 0 0,0-6 83 0 0,1 8-86 0 0,0 1 0 0 0,0-1-1 0 0,1 1 1 0 0,0-1-1 0 0,3-5 87 0 0,-3 9-39 0 0,0 0-1 0 0,0 0 1 0 0,0-1-1 0 0,1 2 1 0 0,-1-1-1 0 0,1 0 1 0 0,0 0 0 0 0,0 1-1 0 0,0 0 1 0 0,0-1-1 0 0,0 1 1 0 0,0 0-1 0 0,4-1 40 0 0,-2 1-27 0 0,0 0 0 0 0,0 0 0 0 0,0 0 0 0 0,0 0 0 0 0,0 1 0 0 0,1 0 0 0 0,-1 0 0 0 0,0 1 0 0 0,1-1 27 0 0,-5 2-3 0 0,0-1-1 0 0,0 0 0 0 0,0 0 0 0 0,0 1 1 0 0,0-1-1 0 0,0 0 0 0 0,0 1 0 0 0,-1-1 1 0 0,1 1-1 0 0,0-1 0 0 0,0 1 0 0 0,-1 0 1 0 0,1-1-1 0 0,0 1 0 0 0,-1 0 0 0 0,2 0 4 0 0,0 2-14 0 0,4 2-6 0 0,0 1-1 0 0,-1 0 1 0 0,0 0 0 0 0,0 0 0 0 0,0 0 0 0 0,-1 1 0 0 0,1 1 20 0 0,4 7 3 0 0,-3-6-8 0 0,-2 1-1 0 0,0-1 1 0 0,0 1-1 0 0,0-1 1 0 0,-1 1-1 0 0,-1 0 1 0 0,0 1-1 0 0,1 8 6 0 0,2 5 68 0 0,-5-21 27 0 0,1-1-1 0 0,-1 0 0 0 0,1 0 1 0 0,0 0-1 0 0,-1 0 0 0 0,1 0 1 0 0,0-1-1 0 0,1 1 0 0 0,-1 0 0 0 0,0 0 1 0 0,1 1-95 0 0,-1-3-18 0 0,-1 0 130 0 0,-3-5 142 0 0,2 1-214 0 0,1 1 0 0 0,0-1 0 0 0,0 0 0 0 0,0 0 0 0 0,0 1 0 0 0,1-3-40 0 0,-1-17 70 0 0,0 17-62 0 0,0 1-1 0 0,1 0 1 0 0,0 0-1 0 0,0 0 1 0 0,0 0-1 0 0,0 0 1 0 0,3-5-8 0 0,0-3 11 0 0,0 3-11 0 0,1-1 0 0 0,0 1 0 0 0,1 0 0 0 0,0 0 0 0 0,1 1 0 0 0,6-8 0 0 0,-12 15 0 0 0,4-5-20 0 0,0 1 0 0 0,1 0 0 0 0,-1 0 0 0 0,1 0 0 0 0,0 1 0 0 0,0-1 0 0 0,1 2 0 0 0,0-1 0 0 0,0 1 0 0 0,0 0 0 0 0,0 0 0 0 0,1 1 0 0 0,-1 0 0 0 0,1 0 0 0 0,6-1 20 0 0,-12 3-12 0 0,16 4-105 0 0,-16-2-146 0 0,1 0 0 0 0,-1 0 0 0 0,1 0 0 0 0,-1 1 0 0 0,1-1 0 0 0,-1 0 0 0 0,2 3 263 0 0,5 3-4632 0 0,-8-5-1313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5:58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374 142 6048 0 0,'0'0'133'0'0,"0"0"23"0"0,0 0 11 0 0,0 0-1 0 0,0 0-6 0 0,0 0-6 0 0,0 0-2 0 0,0 0 78 0 0,0 0 332 0 0,0 0 144 0 0,0 0 29 0 0,0 0 6 0 0,10-18 3509 0 0,-10 18-4148 0 0,1-1 1 0 0,-1 0-1 0 0,1 1 0 0 0,-1-1 1 0 0,1 0-1 0 0,-1 0 1 0 0,1 1-1 0 0,-1-1 1 0 0,0 0-1 0 0,1 0 1 0 0,-1 1-1 0 0,0-1 1 0 0,0 0-1 0 0,0 0 1 0 0,1 0-1 0 0,-1 0 1 0 0,0 0-1 0 0,0 1 1 0 0,0-1-1 0 0,0 0 1 0 0,-1 0-1 0 0,1 0 0 0 0,0 0 1 0 0,0 1-1 0 0,0-1 1 0 0,-1 0-1 0 0,1 0 1 0 0,0 0-1 0 0,-1 1 1 0 0,1-1-1 0 0,-1 0 1 0 0,1 0-1 0 0,-1 1 1 0 0,1-1-1 0 0,-1 0-102 0 0,-18-18 1597 0 0,9 18-1399 0 0,0 1-1 0 0,0 0 0 0 0,0 0 0 0 0,0 0 0 0 0,0 2 0 0 0,0-1 1 0 0,0 1-1 0 0,0 1 0 0 0,1-1 0 0 0,-1 2 0 0 0,1-1 0 0 0,0 1 1 0 0,0 1-1 0 0,0 0 0 0 0,0 0 0 0 0,1 1 0 0 0,-5 3-197 0 0,-3 1 72 0 0,0 1 0 0 0,1 0 0 0 0,1 1 0 0 0,0 0 0 0 0,1 1 0 0 0,0 1 0 0 0,0 0 0 0 0,2 1 0 0 0,0 0 0 0 0,1 1 0 0 0,0 0 0 0 0,1 0 0 0 0,1 1 0 0 0,1 0 0 0 0,-1 4-72 0 0,7-17 8 0 0,1 1 0 0 0,0 0-1 0 0,0 0 1 0 0,0 0 0 0 0,0 0 0 0 0,1-1-1 0 0,-1 1 1 0 0,1 0 0 0 0,0 0 0 0 0,1-1-1 0 0,-1 1 1 0 0,1-1 0 0 0,0 1 0 0 0,0-1-1 0 0,1 0 1 0 0,-1 0 0 0 0,1 0 0 0 0,0 0-1 0 0,0 0 1 0 0,0 0 0 0 0,0-1 0 0 0,1 0-1 0 0,-1 1 1 0 0,1-1 0 0 0,0 0 0 0 0,0-1-1 0 0,0 1 1 0 0,1-1 0 0 0,-1 0 0 0 0,0 0-1 0 0,3 0-7 0 0,4 2 33 0 0,1 0 0 0 0,0-1 1 0 0,0-1-1 0 0,0 0 0 0 0,0-1 0 0 0,0 0 0 0 0,0-1 0 0 0,0 0 0 0 0,0-1 0 0 0,1 0 0 0 0,-1-1 1 0 0,8-3-34 0 0,-11 4 27 0 0,-1-1 0 0 0,0 0 0 0 0,0-1 1 0 0,-1 0-1 0 0,1 0 0 0 0,-1-1 1 0 0,1 0-1 0 0,-1 0 0 0 0,0-1 1 0 0,0 0-1 0 0,-1 0 0 0 0,0 0 0 0 0,0-1 1 0 0,0 0-1 0 0,0 0 0 0 0,-1 0 1 0 0,0-1-1 0 0,0 0 0 0 0,3-7-27 0 0,14-51 362 0 0,-47-45-56 0 0,-23 43-318 0 0,45 63-49 0 0,2 4-56 0 0,1 0-163 0 0,0 0-68 0 0,0 0-18 0 0,0 0-162 0 0,17 0-4809 0 0,-8 3-1669 0 0</inkml:trace>
  <inkml:trace contextRef="#ctx0" brushRef="#br0" timeOffset="909.464">700 288 11544 0 0,'11'-9'1157'0'0,"-2"-7"-1018"0"0,-6-5 1051 0 0,0-7 868 0 0,-15 7 1049 0 0,-20 18-1703 0 0,24 5-1284 0 0,0 1 0 0 0,1 0 0 0 0,-1 1 0 0 0,1-1 0 0 0,-1 1 0 0 0,1 1 0 0 0,1-1 0 0 0,-1 1 0 0 0,1 0 0 0 0,-5 5-120 0 0,1-2 82 0 0,0 1 0 0 0,0 0 0 0 0,1 0 0 0 0,0 1 0 0 0,1 1 0 0 0,0-1 0 0 0,1 1 0 0 0,0 0 0 0 0,1 1 0 0 0,0-1 0 0 0,1 1 0 0 0,0 1 0 0 0,1-1 0 0 0,0 1 0 0 0,1-1 0 0 0,0 4-82 0 0,3-10 18 0 0,0-1 0 0 0,0 1 0 0 0,1 0-1 0 0,0-1 1 0 0,0 1 0 0 0,0 0 0 0 0,1-1 0 0 0,-1 1-1 0 0,1-1 1 0 0,1 0 0 0 0,-1 0 0 0 0,1 0-1 0 0,0 0 1 0 0,0 0 0 0 0,0 0 0 0 0,1-1 0 0 0,0 0-1 0 0,-1 1 1 0 0,2-1 0 0 0,-1-1 0 0 0,0 1-1 0 0,1-1 1 0 0,0 1 0 0 0,-1-1 0 0 0,1-1-1 0 0,0 1 1 0 0,3 0-18 0 0,4 3 60 0 0,0-1 0 0 0,0-1 0 0 0,0 0 0 0 0,1-1 0 0 0,-1 0 0 0 0,1-1 0 0 0,0 0 0 0 0,10-1-60 0 0,-5 0 41 0 0,0-1 1 0 0,0-1-1 0 0,0-1 0 0 0,0 0 0 0 0,-1-1 0 0 0,1-1 0 0 0,5-3-41 0 0,52-39-785 0 0,-49 19-5984 0 0,-13 8-460 0 0</inkml:trace>
  <inkml:trace contextRef="#ctx0" brushRef="#br0" timeOffset="1257.313">1002 1 16040 0 0,'0'0'362'0'0,"0"0"47"0"0,-6 14 563 0 0,0 63 994 0 0,15 73 1659 0 0,13 82-2680 0 0,-23-196-2106 0 0,-1-21-5436 0 0,-1-7-540 0 0</inkml:trace>
  <inkml:trace contextRef="#ctx0" brushRef="#br0" timeOffset="1494.815">904 291 18399 0 0,'0'0'422'0'0,"0"0"56"0"0,13-6 622 0 0,50-8-172 0 0,99-3 2008 0 0,-66 19-2733 0 0,-56 0-7232 0 0,-24 0-472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7:07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 9008 0 0,'0'0'200'0'0,"0"0"33"0"0,0 0 15 0 0,6-16 3059 0 0,9 2-1287 0 0,-13 14-1666 0 0,0 0-291 0 0,0-1-1 0 0,0 1 1 0 0,0 0 0 0 0,0 0-1 0 0,0 1 1 0 0,0-1 0 0 0,0 0-1 0 0,0 1 1 0 0,-1-1-1 0 0,1 1 1 0 0,0-1 0 0 0,0 1-1 0 0,0 0 1 0 0,0 0 0 0 0,-1 0-1 0 0,1 0 1 0 0,0 0 0 0 0,-1 0-1 0 0,1 0 1 0 0,-1 1-1 0 0,1-1 1 0 0,-1 1 0 0 0,0-1-1 0 0,1 1 1 0 0,-1-1 0 0 0,0 1-1 0 0,0 0 1 0 0,0 0-1 0 0,0-1 1 0 0,-1 1 0 0 0,1 0-1 0 0,0 0 1 0 0,-1 0 0 0 0,1 0-1 0 0,-1 0 1 0 0,0 0-1 0 0,1 0-62 0 0,11 74 440 0 0,-12 59-98 0 0,-2-99-100 0 0,2-35-170 0 0,0-1-1 0 0,2 11 434 0 0,12-13-334 0 0,0 0 0 0 0,0-2 0 0 0,0 0 0 0 0,0 0 0 0 0,-1-1 0 0 0,0-1 0 0 0,0 0 0 0 0,0-1 0 0 0,0 0 0 0 0,-1-1 0 0 0,-1-1 0 0 0,1 1 0 0 0,2-5-171 0 0,-3 3 126 0 0,0 0-1 0 0,0-1 1 0 0,-1 0-1 0 0,-1-1 1 0 0,0 0-1 0 0,7-12-125 0 0,-13 19 15 0 0,1 0 0 0 0,-1 0-1 0 0,0 0 1 0 0,-1-1-1 0 0,1 1 1 0 0,-1-1 0 0 0,0 1-1 0 0,0-1 1 0 0,-1 0-1 0 0,0 0 1 0 0,0 0 0 0 0,0 0-1 0 0,-1 0 1 0 0,0 0-1 0 0,0 0 1 0 0,0 0 0 0 0,-1 0-1 0 0,0 0 1 0 0,0 1 0 0 0,-1-1-1 0 0,1 0 1 0 0,-1 0-1 0 0,-2-3-14 0 0,1 4-228 0 0,0 0 0 0 0,-1 1 0 0 0,1-1 0 0 0,-1 1 0 0 0,1 0 0 0 0,-1 0 0 0 0,-1 1-1 0 0,1-1 1 0 0,0 1 0 0 0,-1 0 0 0 0,0 0 0 0 0,-5-2 228 0 0,-3-1-951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8:42.45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61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4T08:09:17.872"/>
    </inkml:context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color" value="#009900"/>
    </inkml:brush>
    <inkml:brush xml:id="br5">
      <inkml:brushProperty name="width" value="0.05" units="cm"/>
      <inkml:brushProperty name="height" value="0.05" units="cm"/>
      <inkml:brushProperty name="color" value="#009900"/>
      <inkml:brushProperty name="ignorePressure" value="1"/>
    </inkml:brush>
    <inkml:brush xml:id="br6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16873 19 10680 0 0,'0'0'241'0'0,"0"0"38"0"0,0 0 11 0 0,0 0-28 0 0,0-1-169 0 0,-3-1-60 0 0,3 1 85 0 0,0 1 38 0 0,0 0 4 0 0,0 0 37 0 0,0 0 159 0 0,0 0 76 0 0,0 0 15 0 0,0 0-26 0 0,0 0-112 0 0,0 0-49 0 0,0 0-10 0 0,-12 62 2309 0 0,-15 141-1383 0 0,21-60-933 0 0,12-112-710 0 0,-2-18-4643 0 0,-1-7-643 0 0</inkml:trace>
  <inkml:trace contextRef="#ctx0" brushRef="#br0" timeOffset="1840.396">18162 332 9280 0 0,'0'0'268'0'0,"0"0"4"0"0,0-14-164 0 0,1 12-8 0 0,-1 0 1 0 0,0 0-1 0 0,0 0 1 0 0,-1 0 0 0 0,1 0-1 0 0,0 0 1 0 0,-1 0-1 0 0,1 0 1 0 0,-1 0-1 0 0,0 0 1 0 0,0 0 0 0 0,1 0-1 0 0,-1 0 1 0 0,-1 0-1 0 0,1 0 1 0 0,0 1 0 0 0,0-1-1 0 0,-1 0 1 0 0,1 1-1 0 0,0-1 1 0 0,-1 1-1 0 0,0 0 1 0 0,1-1 0 0 0,-1 1-1 0 0,0 0 1 0 0,0 0-1 0 0,0 0 1 0 0,0 0 0 0 0,1 0-1 0 0,-1 1 1 0 0,0-1-1 0 0,0 1 1 0 0,-1-1-1 0 0,1 1 1 0 0,0 0 0 0 0,0-1-101 0 0,-5 1 341 0 0,1 0 1 0 0,-1 0 0 0 0,1 1-1 0 0,-1-1 1 0 0,1 1 0 0 0,0 1 0 0 0,0-1-1 0 0,-1 1 1 0 0,1 0 0 0 0,0 1-1 0 0,-3 1-341 0 0,-89 52 1724 0 0,19 26-400 0 0,76-79-1294 0 0,0 0 0 0 0,1 1-1 0 0,-1-1 1 0 0,0 1-1 0 0,1-1 1 0 0,0 1 0 0 0,0 0-1 0 0,0 0 1 0 0,1 0-1 0 0,-1 0 1 0 0,1 0 0 0 0,0 0-1 0 0,0 0 1 0 0,0 1-1 0 0,1 0-29 0 0,0-4 7 0 0,0 1 0 0 0,0-1 0 0 0,0 1 0 0 0,1-1 0 0 0,-1 1-1 0 0,1-1 1 0 0,-1 0 0 0 0,1 1 0 0 0,0-1 0 0 0,-1 0 0 0 0,1 0-1 0 0,0 0 1 0 0,0 1 0 0 0,0-1 0 0 0,0 0 0 0 0,0 0 0 0 0,0 0 0 0 0,0 0-1 0 0,0 0 1 0 0,0-1 0 0 0,0 1 0 0 0,1 0 0 0 0,-1 0 0 0 0,0-1-1 0 0,0 1 1 0 0,1-1 0 0 0,-1 1 0 0 0,1-1 0 0 0,-1 0 0 0 0,0 1-1 0 0,1-1 1 0 0,0 0-7 0 0,-2 0 3 0 0,7 0 36 0 0,0 0 0 0 0,0 0 0 0 0,0-1 0 0 0,0 0 0 0 0,0-1 0 0 0,0 1 0 0 0,0-1-1 0 0,0 0 1 0 0,-1-1 0 0 0,1 0 0 0 0,-1 0 0 0 0,1 0 0 0 0,2-4-39 0 0,1 1 5 0 0,-1-1 0 0 0,-1-1 0 0 0,1 1 0 0 0,-1-1 0 0 0,-1-1 0 0 0,1 0 0 0 0,-2 0 0 0 0,1 0 0 0 0,-1-1 0 0 0,-1 0 0 0 0,1 0 0 0 0,-2 0 0 0 0,1-1-1 0 0,0-3-4 0 0,35-160-998 0 0,-34 135 679 0 0,5-56 55 0 0,-15 56 959 0 0,-1 57-608 0 0,0 1 0 0 0,1-1 0 0 0,0 1 1 0 0,2-1-1 0 0,0 1 0 0 0,2 0 0 0 0,0 6-87 0 0,-2 30 343 0 0,-17 168 89 0 0,18-175-530 0 0,4-35-477 0 0,2-9-3776 0 0,-3-4 2300 0 0,7 3-4409 0 0</inkml:trace>
  <inkml:trace contextRef="#ctx0" brushRef="#br0" timeOffset="3460.11">17677 323 8552 0 0,'0'0'190'0'0,"0"0"28"0"0,0 0 11 0 0,0 0 74 0 0,0 0 223 0 0,-17-10 2470 0 0,-94 11 1589 0 0,-35 0-2545 0 0,-56-18-360 0 0,67 0-958 0 0,113 14-1692 0 0,61-8-1568 0 0,56-6-3925 0 0,-31-9 690 0 0,-59 19 5365 0 0,-5 7 488 0 0,1 0 0 0 0,-1-1 0 0 0,0 1 0 0 0,0 0 0 0 0,1 0 0 0 0,-1 0 0 0 0,0-1-1 0 0,0 1 1 0 0,0 0 0 0 0,0 0 0 0 0,1-1 0 0 0,-1 1 0 0 0,0 0 0 0 0,0-1 0 0 0,0 1 0 0 0,0 0 0 0 0,0-1 0 0 0,0 1 0 0 0,0 0 0 0 0,0 0 0 0 0,0-1 0 0 0,0 1 0 0 0,0 0-1 0 0,0-1 1 0 0,0 1 0 0 0,0 0 0 0 0,0-1 0 0 0,0 1 0 0 0,0 0 0 0 0,0-1 0 0 0,0 1 0 0 0,-1 0 0 0 0,1 0 0 0 0,0-1 0 0 0,0 1 0 0 0,0 0 0 0 0,0 0 0 0 0,-1-1-1 0 0,1 1 1 0 0,0 0 0 0 0,0 0 0 0 0,-1 0 0 0 0,1-1 0 0 0,0 1 0 0 0,0 0 0 0 0,-1 0 0 0 0,1 0 0 0 0,0 0 0 0 0,0-1 0 0 0,-1 1 0 0 0,1 0 0 0 0,0 0 0 0 0,-1 0 0 0 0,1 0-1 0 0,0 0 1 0 0,-1 0 0 0 0,1 0 0 0 0,0 0 0 0 0,0 0 0 0 0,-1 0 0 0 0,1 0 0 0 0,0 0-80 0 0,-46-3 2529 0 0,-42 4 185 0 0,57 5-1555 0 0,-11 22-303 0 0,40-24-808 0 0,-1 1 0 0 0,1-1 0 0 0,0 1 0 0 0,1 0 0 0 0,-1 0 0 0 0,1 0 0 0 0,0 0 0 0 0,0 0 0 0 0,1 0 0 0 0,-1 0 0 0 0,1 0 0 0 0,0 0 0 0 0,1 0 0 0 0,-1 0 0 0 0,1 0 0 0 0,0 0 0 0 0,0 0 0 0 0,0 0 0 0 0,1 0 0 0 0,0 0 0 0 0,0-1 0 0 0,0 1 0 0 0,1-1 0 0 0,-1 1 0 0 0,1-1 0 0 0,0 0 0 0 0,0 0 0 0 0,0 0 0 0 0,1-1 0 0 0,0 1 0 0 0,-1-1 0 0 0,1 0 0 0 0,0 0 0 0 0,4 2-48 0 0,46 23 270 0 0,7 0-193 0 0,-16-4-954 0 0,-43-23 351 0 0</inkml:trace>
  <inkml:trace contextRef="#ctx0" brushRef="#br0" timeOffset="728.568">19296 75 11000 0 0,'0'0'248'0'0,"0"0"34"0"0,0 0 21 0 0,0 0-34 0 0,0 0-95 0 0,0 0 243 0 0,15 3 1792 0 0,-12-1-2016 0 0,0 1 0 0 0,-1 0 0 0 0,0 0-1 0 0,1 0 1 0 0,-1 0 0 0 0,0 0 0 0 0,0 1 0 0 0,-1-1-1 0 0,1 0 1 0 0,-1 1 0 0 0,0-1 0 0 0,0 1-1 0 0,0 0 1 0 0,0-1 0 0 0,0 1 0 0 0,-1 0 0 0 0,0 0-1 0 0,0 1-192 0 0,2 6 235 0 0,22 161 768 0 0,-10-106-680 0 0,-7-39-5062 0 0,-6-24 3742 0 0,-1 2-5104 0 0</inkml:trace>
  <inkml:trace contextRef="#ctx0" brushRef="#br0" timeOffset="2167.89">18477 276 11792 0 0,'0'0'342'0'0,"0"0"4"0"0,0 0-178 0 0,0 0 78 0 0,0 0 61 0 0,19 0 1140 0 0,143 8 3554 0 0,49 6-3919 0 0,-48 14-962 0 0,-125-28-1036 0 0,-23-3-4965 0 0,-7 3-173 0 0</inkml:trace>
  <inkml:trace contextRef="#ctx0" brushRef="#br0" timeOffset="2559.225">18997 134 10912 0 0,'0'0'248'0'0,"0"0"34"0"0,0 0 20 0 0,0 0-38 0 0,13 9-86 0 0,57 53 2886 0 0,-63-55-2759 0 0,1 0-1 0 0,-2 0 1 0 0,1 1 0 0 0,-1 0-1 0 0,0 0 1 0 0,-1 1-1 0 0,0 0 1 0 0,0 0-1 0 0,-1 0-304 0 0,-3-7 27 0 0,0 0 0 0 0,0 0 0 0 0,0 0 0 0 0,-1 0 0 0 0,1 1 0 0 0,-1-1 0 0 0,0 0 0 0 0,1 0 0 0 0,-1 1 0 0 0,0-1 0 0 0,0 0 0 0 0,-1 0 0 0 0,1 1 0 0 0,0-1 0 0 0,-1 0 0 0 0,1 0 0 0 0,-1 0 0 0 0,0 1 0 0 0,0-1 0 0 0,0 0 0 0 0,0 0 0 0 0,0 0 0 0 0,0 0 0 0 0,0-1 0 0 0,-1 1 0 0 0,1 0 0 0 0,-1 0 0 0 0,1-1 0 0 0,-1 1 0 0 0,0-1 0 0 0,0 1-27 0 0,-62 38 1074 0 0,59-38-1051 0 0,-85 32-138 0 0,50-26-5577 0 0,25-7-378 0 0</inkml:trace>
  <inkml:trace contextRef="#ctx0" brushRef="#br0" timeOffset="80334.425">14702 2019 17679 0 0,'0'0'399'0'0,"-10"12"974"0"0,-108 72 175 0 0,116-82-1542 0 0,1-1 0 0 0,-1 1 0 0 0,0 0 0 0 0,1-1-1 0 0,-1 1 1 0 0,1 0 0 0 0,-1 0 0 0 0,1 0 0 0 0,0 0 0 0 0,0 0-1 0 0,0 0 1 0 0,0 0 0 0 0,0 1 0 0 0,1-1 0 0 0,-1 0-1 0 0,1 1 1 0 0,-1-1 0 0 0,1 0 0 0 0,0 1 0 0 0,0-1 0 0 0,0 0-1 0 0,0 1 1 0 0,0-1 0 0 0,1 0 0 0 0,-1 1 0 0 0,0-1-1 0 0,1 0 1 0 0,0 0 0 0 0,0 1 0 0 0,0-1 0 0 0,0 0 0 0 0,0 0-1 0 0,1 2-5 0 0,51 61 0 0 0,-11-16 1040 0 0,-55-27-200 0 0,-26-3-810 0 0,19-14-4976 0 0,18-5 3889 0 0,-19 6-6281 0 0</inkml:trace>
  <inkml:trace contextRef="#ctx0" brushRef="#br0" timeOffset="79633.664">13708 1822 16352 0 0,'0'0'373'0'0,"0"0"55"0"0,0 0 20 0 0,0 0-54 0 0,0 0-202 0 0,-1 16 804 0 0,-11 130 2918 0 0,7-55-2916 0 0,8 5-570 0 0,4-62-314 0 0,-1-23-104 0 0,-5-9-157 0 0,0-1 1 0 0,0 0-1 0 0,0 1 0 0 0,0-1 0 0 0,1 0 0 0 0,-1 1 0 0 0,0-1 0 0 0,1 0 0 0 0,-1 0 1 0 0,1 0-1 0 0,-1 0 0 0 0,1 0 0 0 0,0-1 0 0 0,-1 1 0 0 0,1 0 0 0 0,0-1 1 0 0,-1 1-1 0 0,1-1 0 0 0,0 0 0 0 0,0 1 0 0 0,0-1 0 0 0,-1 0 0 0 0,1 0 0 0 0,0 0 1 0 0,0 0-1 0 0,0-1 0 0 0,-1 1 0 0 0,1 0 0 0 0,0-1 0 0 0,0 1 0 0 0,-1-1 1 0 0,1 0-1 0 0,0 0 0 0 0,-1 1 0 0 0,1-1 0 0 0,-1 0 0 0 0,1 0 0 0 0,-1 0 0 0 0,1-1 147 0 0,9-7-1253 0 0,0-1 0 0 0,0 0 0 0 0,-1 0-1 0 0,-1-1 1 0 0,0-1 0 0 0,7-11 1253 0 0,5-13-2023 0 0,-9 14 2229 0 0,-12 22-146 0 0,0 0 1 0 0,0 0-1 0 0,-1 0 0 0 0,1 0 1 0 0,0 0-1 0 0,-1 0 1 0 0,1 0-1 0 0,0 0 1 0 0,0 0-1 0 0,-1 0 1 0 0,1 0-1 0 0,0 0 1 0 0,-1 0-1 0 0,1 0 1 0 0,0 0-1 0 0,0 0 1 0 0,-1 0-1 0 0,1 0 1 0 0,0 0-1 0 0,0-1 1 0 0,-1 1-1 0 0,1 0 0 0 0,0 0 1 0 0,0 0-1 0 0,-1 0 1 0 0,1-1-1 0 0,0 1 1 0 0,0 0-1 0 0,0 0 1 0 0,-1 0-1 0 0,1-1 1 0 0,0 1-1 0 0,0 0 1 0 0,0 0-1 0 0,0-1 1 0 0,0 1-1 0 0,0 0 1 0 0,0-1-1 0 0,-1 1 1 0 0,1 0-1 0 0,0 0 0 0 0,0-1 1 0 0,0 1-1 0 0,0 0 1 0 0,0 0-1 0 0,0-1 1 0 0,0 1-1 0 0,0 0 1 0 0,0-1-1 0 0,1 1 1 0 0,-1 0-1 0 0,0 0 1 0 0,0-1-1 0 0,0 1 1 0 0,0 0-1 0 0,0 0 1 0 0,0-1-1 0 0,1 1 1 0 0,-1 0-1 0 0,0 0 0 0 0,0-1 1 0 0,0 1-1 0 0,0 0 1 0 0,1 0-1 0 0,-1 0 1 0 0,0-1-1 0 0,1 1-60 0 0,-3 1 259 0 0,0 0 1 0 0,1 1-1 0 0,-1-1 0 0 0,0 0 0 0 0,1 1 1 0 0,0-1-1 0 0,-1 1 0 0 0,1-1 0 0 0,0 1 1 0 0,0 0-1 0 0,0 0 0 0 0,0-1 0 0 0,0 1 0 0 0,0 0 1 0 0,0 0-1 0 0,1 0 0 0 0,-1 0 0 0 0,1 0 1 0 0,-1 0-1 0 0,1 0 0 0 0,0 1-259 0 0,-8 19 1153 0 0,0 13-241 0 0,8-34-906 0 0,0 2 26 0 0,0 1 0 0 0,1 0 0 0 0,-1-1 0 0 0,1 1 0 0 0,0-1 0 0 0,0 0 0 0 0,0 1 1 0 0,0-1-1 0 0,1 0 0 0 0,-1 0 0 0 0,1 0 0 0 0,0 0 0 0 0,0 0 0 0 0,0 0 0 0 0,0 0 0 0 0,1 0 0 0 0,-1-1 1 0 0,1 1-1 0 0,0-1 0 0 0,-1 0 0 0 0,1 0 0 0 0,0 0 0 0 0,0 0 0 0 0,0-1 0 0 0,1 1 0 0 0,2 0-32 0 0,-1-1 51 0 0,1 0-1 0 0,-1-1 1 0 0,0 0-1 0 0,1 0 1 0 0,-1-1-1 0 0,1 1 1 0 0,-1-1-1 0 0,1 0 1 0 0,-1-1-1 0 0,0 1 1 0 0,0-1-1 0 0,0 0 1 0 0,0-1-1 0 0,0 1 1 0 0,0-1-1 0 0,-1 0 1 0 0,1 0-1 0 0,-1 0 1 0 0,0-1-1 0 0,1 1 1 0 0,-2-1-1 0 0,1 0 1 0 0,0 0-1 0 0,-1-1 1 0 0,0 1-51 0 0,0 0 10 0 0,0-1 1 0 0,0 1-1 0 0,-1 0 1 0 0,0-1-1 0 0,0 0 0 0 0,0 1 1 0 0,0-1-1 0 0,-1 0 1 0 0,0 0-1 0 0,0 0 1 0 0,0 0-1 0 0,0 0 0 0 0,-1 0 1 0 0,0 0-1 0 0,0-1 1 0 0,-1 1-1 0 0,1 0 0 0 0,-1 0 1 0 0,0 0-1 0 0,0 0 1 0 0,-1 0-1 0 0,1 1 1 0 0,-1-1-1 0 0,0 0 0 0 0,-1 1 1 0 0,1-1-1 0 0,-1 1 1 0 0,0 0-1 0 0,0 0 0 0 0,0 0 1 0 0,0 0-1 0 0,-1 0 1 0 0,0 1-1 0 0,1-1 1 0 0,-1 1-1 0 0,-1 0 0 0 0,1 0 1 0 0,0 1-1 0 0,-1-1 1 0 0,1 1-1 0 0,-1 0 1 0 0,0 0-1 0 0,-3 0-10 0 0,-20 0-775 0 0,27 2 475 0 0,-4 3-494 0 0,-1 1-622 0 0,4-3-4053 0 0,2-1-975 0 0</inkml:trace>
  <inkml:trace contextRef="#ctx0" brushRef="#br0" timeOffset="80032.576">14277 1895 15320 0 0,'2'0'348'0'0,"21"0"969"0"0,-34 9-564 0 0,-51 32 996 0 0,57-39-1723 0 0,0 1-1 0 0,0-1 1 0 0,0 1-1 0 0,1 0 0 0 0,-1 0 1 0 0,1 1-1 0 0,0-1 0 0 0,0 1 1 0 0,0 0-1 0 0,0 0 1 0 0,1 1-1 0 0,0-1 0 0 0,0 1 1 0 0,0-1-1 0 0,0 1 0 0 0,1 0 1 0 0,0 0-1 0 0,0 0 1 0 0,0 0-1 0 0,0 1 0 0 0,1-1 1 0 0,0 0-1 0 0,0 1 0 0 0,0-1 1 0 0,1 1-1 0 0,0-1 1 0 0,0 1-1 0 0,0-1 0 0 0,1 1 1 0 0,0-1-1 0 0,0 0 0 0 0,1 5-25 0 0,58 35-492 0 0,-38-34 412 0 0,5 8 27 0 0,-26-18 125 0 0,-1-1 89 0 0,0 0 37 0 0,-1 8 230 0 0,-1-6-348 0 0,0 1 1 0 0,0-1-1 0 0,0 0 1 0 0,0 1-1 0 0,-1-1 1 0 0,1 0-1 0 0,-1 0 0 0 0,0-1 1 0 0,1 1-1 0 0,-1-1 1 0 0,0 1-1 0 0,0-1 1 0 0,0 0-1 0 0,0 0 1 0 0,0 0-1 0 0,0 0 1 0 0,0-1-1 0 0,0 1 1 0 0,-1-1-1 0 0,1 0 1 0 0,0 0-1 0 0,0 0-80 0 0,-21 4 112 0 0,-13 2-2133 0 0,36-6-2991 0 0,1 0-1602 0 0</inkml:trace>
  <inkml:trace contextRef="#ctx0" brushRef="#br0" timeOffset="85749.23">13987 2716 14808 0 0,'0'0'432'0'0,"0"0"-4"0"0,0 0-220 0 0,0 0 84 0 0,0 0 69 0 0,0 0 13 0 0,0 0 28 0 0,0 8 662 0 0,-38 219 5182 0 0,36-219-6223 0 0,0 1-1 0 0,1 0 1 0 0,0 0-1 0 0,0 0 1 0 0,1 0-1 0 0,0 0 1 0 0,1 0-1 0 0,-1 0 1 0 0,2 4-23 0 0,-1-12-57 0 0,0 0-1 0 0,-1 1 1 0 0,1-1 0 0 0,0 0-1 0 0,0 0 1 0 0,-1 0 0 0 0,1 0-1 0 0,0 0 1 0 0,0 0-1 0 0,0 0 1 0 0,0 0 0 0 0,1 0-1 0 0,-1 0 1 0 0,0-1 0 0 0,0 1-1 0 0,0 0 1 0 0,1-1 0 0 0,-1 1-1 0 0,0-1 1 0 0,1 1 0 0 0,-1-1-1 0 0,1 0 1 0 0,-1 1 0 0 0,0-1-1 0 0,1 0 1 0 0,-1 0 0 0 0,1 0-1 0 0,-1 0 1 0 0,0 0 0 0 0,1-1-1 0 0,-1 1 1 0 0,1 0 0 0 0,-1-1-1 0 0,0 1 1 0 0,1-1 0 0 0,-1 1 57 0 0,51-24-3948 0 0,5-42-2480 0 0,-31 29 5843 0 0,-36 42 4226 0 0,-19 59 340 0 0,24-42-3296 0 0,4-19-649 0 0,0 0 0 0 0,0 0 0 0 0,0 0 0 0 0,1 0 0 0 0,-1-1 1 0 0,1 2-1 0 0,0-1 0 0 0,0 0 0 0 0,0 0 0 0 0,0 0 1 0 0,1 0-1 0 0,-1 0 0 0 0,1 0 0 0 0,0-1 0 0 0,-1 1 0 0 0,1 0 1 0 0,1 0-1 0 0,-1 0 0 0 0,0-1 0 0 0,1 1 0 0 0,-1 0-36 0 0,1-1 23 0 0,-1 0-1 0 0,0-1 1 0 0,1 1-1 0 0,0 0 0 0 0,-1-1 1 0 0,1 1-1 0 0,0-1 1 0 0,0 1-1 0 0,0-1 0 0 0,0 0 1 0 0,0 0-1 0 0,0 0 0 0 0,0 0 1 0 0,0 0-1 0 0,0 0 1 0 0,0 0-1 0 0,1-1 0 0 0,-1 1 1 0 0,0-1-1 0 0,0 0 1 0 0,1 0-1 0 0,-1 0 0 0 0,0 0 1 0 0,1 0-1 0 0,-1 0 1 0 0,0-1-1 0 0,1 1 0 0 0,-1-1 1 0 0,0 1-1 0 0,1-1-22 0 0,63-32 378 0 0,-63 31-366 0 0,-1 0 1 0 0,1 0 0 0 0,0 0-1 0 0,-1 0 1 0 0,1-1 0 0 0,-1 1-1 0 0,0-1 1 0 0,0 0-1 0 0,0 0 1 0 0,0 0 0 0 0,0 0-1 0 0,-1 0 1 0 0,1 0 0 0 0,-1 0-1 0 0,0 0 1 0 0,0-1 0 0 0,0 1-1 0 0,0 0 1 0 0,-1-1 0 0 0,1 1-1 0 0,-1-1 1 0 0,0 1-1 0 0,0-1 1 0 0,0 1 0 0 0,-1 0-1 0 0,1-1 1 0 0,-1-1-13 0 0,-11-34 93 0 0,-5 9-93 0 0,3 20-809 0 0,9 8-3419 0 0,5 2 2786 0 0</inkml:trace>
  <inkml:trace contextRef="#ctx0" brushRef="#br0" timeOffset="86575.341">14603 2849 12096 0 0,'0'0'273'0'0,"0"0"40"0"0,0 0 21 0 0,0 0-44 0 0,1-1-191 0 0,1-3-15 0 0,-2 3 295 0 0,-7-7 1770 0 0,-3 9-1765 0 0,0 1 1 0 0,-1 0-1 0 0,1 1 1 0 0,0 1-1 0 0,1-1 1 0 0,-1 2-1 0 0,1-1 1 0 0,-1 1-1 0 0,1 1 0 0 0,1-1 1 0 0,-1 1-1 0 0,1 1 1 0 0,0 0-1 0 0,-5 6-384 0 0,10-11 32 0 0,0 1 1 0 0,1-1-1 0 0,-1 0 0 0 0,1 1 0 0 0,-1 0 0 0 0,1-1 0 0 0,0 1 0 0 0,0 0 0 0 0,1 0 0 0 0,-1 0 0 0 0,1 0 0 0 0,-1 0 1 0 0,1 1-1 0 0,0-1 0 0 0,0 0 0 0 0,0 1 0 0 0,1-1 0 0 0,-1 1 0 0 0,1-1 0 0 0,0 1 0 0 0,0-1 0 0 0,0 1 0 0 0,0-1 1 0 0,0 0-1 0 0,1 1 0 0 0,0-1 0 0 0,0 1 0 0 0,0-1 0 0 0,1 3-32 0 0,1-1 15 0 0,1 1 1 0 0,1-1-1 0 0,-1 0 1 0 0,1 0-1 0 0,-1 0 1 0 0,2 0-1 0 0,-1-1 0 0 0,0 0 1 0 0,1 0-1 0 0,0-1 1 0 0,-1 1-1 0 0,3 0-15 0 0,12 8 20 0 0,2 10 140 0 0,-22-20-113 0 0,-1-1 0 0 0,1 1 0 0 0,-1 0-1 0 0,0 0 1 0 0,0 0 0 0 0,1-1 0 0 0,-1 1 0 0 0,0 0-1 0 0,-1-1 1 0 0,1 1 0 0 0,0-1 0 0 0,0 1 0 0 0,-1-1-1 0 0,1 0 1 0 0,-1 0 0 0 0,1 1 0 0 0,-1-1 0 0 0,1 0-1 0 0,-1 0 1 0 0,0 0 0 0 0,0-1 0 0 0,1 1 0 0 0,-1 0-1 0 0,0-1 1 0 0,0 1 0 0 0,0-1 0 0 0,0 0 0 0 0,0 1-1 0 0,1-1 1 0 0,-1 0 0 0 0,0 0 0 0 0,0 0 0 0 0,-1 0-47 0 0,-2 1 95 0 0,-96 8-43 0 0,61-17-1144 0 0,35-3-1556 0 0,12-1-4258 0 0,0 7 957 0 0</inkml:trace>
  <inkml:trace contextRef="#ctx0" brushRef="#br0" timeOffset="86870.663">14873 2823 17935 0 0,'0'0'407'0'0,"-13"6"989"0"0,-38 25-1231 0 0,44-24-165 0 0,3-5 0 0 0,1 1 0 0 0,0-1 0 0 0,0 1 0 0 0,0 0 0 0 0,0 0 0 0 0,0 0 0 0 0,1 1 0 0 0,-1-1 0 0 0,1 0 0 0 0,0 1 0 0 0,0 0 0 0 0,0-1 0 0 0,1 1 0 0 0,-1 0 0 0 0,0 3 0 0 0,2-1 4 0 0,1 0-1 0 0,-1 0 0 0 0,1 0 1 0 0,0 0-1 0 0,1 0 1 0 0,0 0-1 0 0,0-1 0 0 0,0 1 1 0 0,0 0-1 0 0,1-1 0 0 0,0 0 1 0 0,0 0-1 0 0,0 0 0 0 0,1 0 1 0 0,0 0-1 0 0,0 0 1 0 0,0-1-1 0 0,0 0 0 0 0,1 0 1 0 0,0 0-1 0 0,0-1 0 0 0,0 1 1 0 0,3 0-4 0 0,24 31 189 0 0,-31-35-139 0 0,0 1-1 0 0,-1 0 1 0 0,1 0-1 0 0,0 0 1 0 0,0 0-1 0 0,0 0 1 0 0,-1 0-1 0 0,1 0 1 0 0,-1 0 0 0 0,1 0-1 0 0,-1 0 1 0 0,1 0-1 0 0,-1 0 1 0 0,1 0-1 0 0,-1 0 1 0 0,0 0-1 0 0,0 0 1 0 0,1 1-1 0 0,-1-1 1 0 0,0 0 0 0 0,0 0-1 0 0,0 0 1 0 0,0 0-1 0 0,-1 1 1 0 0,1-1-1 0 0,0 0 1 0 0,0 0-1 0 0,-1 0 1 0 0,1 0 0 0 0,0 0-1 0 0,-1 0 1 0 0,0 0-1 0 0,1 1 1 0 0,-1-1-1 0 0,1-1 1 0 0,-1 1-1 0 0,0 0 1 0 0,0 0-1 0 0,1 0 1 0 0,-1 0 0 0 0,0 0-1 0 0,0-1 1 0 0,0 1-1 0 0,0 0 1 0 0,0-1-1 0 0,0 1-49 0 0,-55 22 1143 0 0,50-21-1113 0 0,-98 24-101 0 0,58-20-6883 0 0,30-5-179 0 0</inkml:trace>
  <inkml:trace contextRef="#ctx0" brushRef="#br0" timeOffset="90905.808">13727 736 18687 0 0,'0'-8'548'0'0,"0"6"-6"0"0,0 2-334 0 0,0 0-116 0 0,0 0-18 0 0,0 0-2 0 0,0 0 12 0 0,-1 9 208 0 0,-10 34 572 0 0,-18 81 584 0 0,26-115-1401 0 0,0 1-1 0 0,1 0 0 0 0,0 0 1 0 0,1 0-1 0 0,0 0 0 0 0,1 0 1 0 0,0 0-1 0 0,0 0 0 0 0,1 0 1 0 0,1 0-1 0 0,0-1 1 0 0,0 1-1 0 0,0 0 0 0 0,1-1 1 0 0,1 1-1 0 0,0-1 0 0 0,1 2-46 0 0,-3-9-139 0 0,1 1 0 0 0,-1-1 0 0 0,1 0 0 0 0,0 0 0 0 0,0 0 0 0 0,0 0 0 0 0,0 0 0 0 0,0-1 0 0 0,0 1 0 0 0,0-1 0 0 0,0 0 0 0 0,0 0 0 0 0,1 0 0 0 0,-1 0 0 0 0,1-1 0 0 0,-1 0 0 0 0,0 1 0 0 0,1-1 0 0 0,-1 0 0 0 0,1 0 0 0 0,-1-1 0 0 0,1 1-1 0 0,-1-1 1 0 0,0 0 0 0 0,1 0 139 0 0,91-37-9311 0 0,-44-10 5988 0 0,-36 26 4182 0 0,-15 20-353 0 0,0 2 516 0 0,0 0 223 0 0,0 0 47 0 0,0 0-41 0 0,-21 14 2479 0 0,16-11-3551 0 0,0 1 0 0 0,0 0 0 0 0,0 0 1 0 0,1 0-1 0 0,0 0 0 0 0,0 1 0 0 0,0 0 0 0 0,0-1 0 0 0,1 2 0 0 0,-1-1 0 0 0,1 0 0 0 0,0 1 1 0 0,1-1-1 0 0,0 1 0 0 0,0 0 0 0 0,0-1 0 0 0,0 1 0 0 0,0 3-179 0 0,0 17 256 0 0,2-22-230 0 0,0-4-15 0 0,0 1 1 0 0,0 0 0 0 0,1 0 0 0 0,-1 0 0 0 0,0 0 0 0 0,0 0-1 0 0,0 0 1 0 0,0 0 0 0 0,1 0 0 0 0,-1-1 0 0 0,0 1-1 0 0,1 0 1 0 0,-1 0 0 0 0,1 0 0 0 0,-1-1 0 0 0,1 1 0 0 0,-1 0-1 0 0,1 0 1 0 0,0-1 0 0 0,-1 1 0 0 0,1-1 0 0 0,0 1-1 0 0,-1 0 1 0 0,1-1 0 0 0,0 1 0 0 0,0-1 0 0 0,0 0 0 0 0,-1 1-1 0 0,1-1 1 0 0,0 0 0 0 0,0 1 0 0 0,0-1 0 0 0,0 0-1 0 0,0 0 1 0 0,0 0 0 0 0,0 0 0 0 0,0 0 0 0 0,0 0-12 0 0,4 1 20 0 0,0-1 0 0 0,0 0 0 0 0,0-1 1 0 0,0 1-1 0 0,0-1 0 0 0,0 0 0 0 0,0 0 0 0 0,0-1 1 0 0,-1 1-1 0 0,1-1 0 0 0,0 0 0 0 0,-1-1 1 0 0,0 1-1 0 0,1-1 0 0 0,-1 1 0 0 0,0-1 0 0 0,0-1 1 0 0,-1 1-1 0 0,1 0 0 0 0,-1-1 0 0 0,1 0 1 0 0,-1 0-1 0 0,0 0 0 0 0,0 0 0 0 0,-1 0 0 0 0,1-1 1 0 0,-1 1-1 0 0,0-1 0 0 0,-1 1 0 0 0,2-3-20 0 0,-1 2 7 0 0,-1 0 1 0 0,1 0-1 0 0,-1 0 0 0 0,0 0 0 0 0,0 0 0 0 0,-1-1 0 0 0,1 1 0 0 0,-1 0 0 0 0,0 0 0 0 0,-1 0 1 0 0,1-1-1 0 0,-1 1 0 0 0,0 0 0 0 0,0 0 0 0 0,-1 0 0 0 0,1 0 0 0 0,-1 0 0 0 0,-1-2-7 0 0,-13-6 0 0 0,14 13 0 0 0,1 3 16 0 0,1-2 66 0 0,0-1 20 0 0,0 0 2 0 0,22 58 808 0 0,-12-5-840 0 0,-10-40-58 0 0,0-6 3 0 0,0 0 0 0 0,0 0 0 0 0,1 0 0 0 0,0 0 0 0 0,0 0 0 0 0,1 0 0 0 0,0 0 0 0 0,0 0 0 0 0,1-1 1 0 0,-1 1-1 0 0,2 1-17 0 0,7 6 78 0 0,-6-10-78 0 0,1-1-56 0 0,10-3-1857 0 0,-7-3-3524 0 0,-1 0-1596 0 0</inkml:trace>
  <inkml:trace contextRef="#ctx0" brushRef="#br0" timeOffset="91321.413">14413 1017 15256 0 0,'-13'-2'1046'0'0,"6"3"-976"0"0,0-1-1 0 0,0 1 1 0 0,0 1-1 0 0,0-1 0 0 0,0 1 1 0 0,0 1-1 0 0,1-1 1 0 0,-1 1-1 0 0,1 0 1 0 0,-2 2-70 0 0,-5 0 202 0 0,6-2-71 0 0,0-1 0 0 0,0 1-1 0 0,0 0 1 0 0,0 0-1 0 0,1 1 1 0 0,-1 0-1 0 0,1 0 1 0 0,0 1-1 0 0,0-1 1 0 0,1 1-1 0 0,-1 0 1 0 0,1 1-1 0 0,0 0 1 0 0,1 0-1 0 0,-1 0 1 0 0,1 0-1 0 0,0 0 1 0 0,1 1-1 0 0,-1 1-130 0 0,4-6 8 0 0,-1 0 1 0 0,1 0-1 0 0,0 1 0 0 0,0-1 0 0 0,0 0 0 0 0,1 0 0 0 0,-1 0 0 0 0,0 0 0 0 0,1 0 0 0 0,0 0 0 0 0,-1 0 0 0 0,1 0 0 0 0,0 0 0 0 0,0 0 0 0 0,0 0 0 0 0,0 0 0 0 0,0-1 0 0 0,0 1 0 0 0,1 0 0 0 0,-1-1 1 0 0,1 1-1 0 0,-1-1 0 0 0,1 1 0 0 0,0-1 0 0 0,-1 0 0 0 0,1 1 0 0 0,0-1 0 0 0,0 0 0 0 0,0 0 0 0 0,0-1 0 0 0,0 1 0 0 0,0 0 0 0 0,0 0-8 0 0,10 5 38 0 0,101 50 189 0 0,-113-56-192 0 0,1 0 1 0 0,-1 1-1 0 0,0-1 1 0 0,1 0-1 0 0,-1 0 1 0 0,0 1-1 0 0,1-1 0 0 0,-1 0 1 0 0,0 1-1 0 0,1-1 1 0 0,-1 1-1 0 0,0-1 1 0 0,0 0-1 0 0,0 1 0 0 0,1-1 1 0 0,-1 1-1 0 0,0-1 1 0 0,0 1-1 0 0,0-1 1 0 0,0 1-1 0 0,0-1 0 0 0,0 0 1 0 0,0 1-1 0 0,0-1 1 0 0,0 1-1 0 0,0-1 1 0 0,0 1-1 0 0,0-1 0 0 0,0 1 1 0 0,0-1-1 0 0,0 1 1 0 0,0-1-1 0 0,-1 0 1 0 0,1 1-1 0 0,0-1 0 0 0,0 1 1 0 0,0-1-1 0 0,-1 0 1 0 0,1 1-1 0 0,0-1 1 0 0,-1 0-1 0 0,1 1 0 0 0,0-1 1 0 0,-1 0-1 0 0,1 1 1 0 0,0-1-1 0 0,-1 0 1 0 0,1 0-1 0 0,-1 1 0 0 0,1-1 1 0 0,-1 0-1 0 0,1 0 1 0 0,0 0-1 0 0,-1 0 1 0 0,1 1-1 0 0,-1-1 0 0 0,1 0 1 0 0,-1 0-36 0 0,-28 12 230 0 0,-41-2-952 0 0,30-21-2645 0 0,39 5 2488 0 0</inkml:trace>
  <inkml:trace contextRef="#ctx0" brushRef="#br0" timeOffset="91622.573">14686 1037 17823 0 0,'0'0'407'0'0,"0"0"60"0"0,-7 3 449 0 0,-5 1-823 0 0,0 1 0 0 0,0 0 0 0 0,1 0 0 0 0,0 2 0 0 0,0-1 0 0 0,0 1 0 0 0,1 1 0 0 0,0 0 0 0 0,1 0 0 0 0,0 1 0 0 0,0 1 0 0 0,0-1 0 0 0,0 4-93 0 0,7-11 16 0 0,2 0 0 0 0,-1 0-1 0 0,0 0 1 0 0,0 0 0 0 0,1 0 0 0 0,-1 1-1 0 0,1-1 1 0 0,-1 0 0 0 0,1 0 0 0 0,0 1 0 0 0,0-1-1 0 0,0 0 1 0 0,0 1 0 0 0,1-1 0 0 0,-1 0-1 0 0,0 0 1 0 0,1 1 0 0 0,0-1 0 0 0,0 0 0 0 0,-1 0-1 0 0,1 0 1 0 0,0 0 0 0 0,1 0 0 0 0,-1 0-1 0 0,0 0 1 0 0,0 0 0 0 0,1-1 0 0 0,-1 1 0 0 0,1 0-1 0 0,0-1 1 0 0,-1 1 0 0 0,2 0-16 0 0,63 43 418 0 0,51 8 1030 0 0,-116-52-1178 0 0,-5 5 216 0 0,0-3-438 0 0,-1 0 1 0 0,0 0 0 0 0,0 0 0 0 0,0-1-1 0 0,0 0 1 0 0,0 0 0 0 0,0 0 0 0 0,-1-1-1 0 0,1 1 1 0 0,-1-1 0 0 0,1-1 0 0 0,-1 1-1 0 0,0-1-48 0 0,-7 2 23 0 0,-23 3-1777 0 0,7-1-3248 0 0,-9 2-2655 0 0</inkml:trace>
  <inkml:trace contextRef="#ctx0" brushRef="#br1" timeOffset="-199222.603">327 6483 10912 0 0,'3'-45'1189'0'0,"-3"-2"-938"0"0,0 44-129 0 0,0 1 1 0 0,-1-1 0 0 0,1 1-1 0 0,-1-1 1 0 0,0 1 0 0 0,0 0-1 0 0,0-1 1 0 0,0 1 0 0 0,0 0-1 0 0,-1 0 1 0 0,1 0 0 0 0,0 0-1 0 0,-1 0 1 0 0,0 0 0 0 0,1 0-1 0 0,-1 0 1 0 0,0 1 0 0 0,0-1-1 0 0,0 1 1 0 0,0-1 0 0 0,0 1-1 0 0,-1 0 1 0 0,1 0 0 0 0,0 0-1 0 0,0 0 1 0 0,-1 0 0 0 0,1 0-1 0 0,-1 1 1 0 0,1-1 0 0 0,-1 1-1 0 0,1 0 1 0 0,-1-1 0 0 0,1 1-1 0 0,-1 1 1 0 0,-1-1-123 0 0,-65 11 1674 0 0,59-6-1636 0 0,1 0 0 0 0,-1 0-1 0 0,1 1 1 0 0,0 0-1 0 0,1 0 1 0 0,-1 1-1 0 0,1 1 1 0 0,1-1-1 0 0,-1 1 1 0 0,1 0 0 0 0,1 1-1 0 0,-6 8-37 0 0,-35 61 171 0 0,41-69-127 0 0,1 1 1 0 0,1-1-1 0 0,-1 1 1 0 0,2-1-1 0 0,-1 1 1 0 0,2 0-1 0 0,-1 1 1 0 0,1-1 0 0 0,1 0-1 0 0,-1 1 1 0 0,2-1-1 0 0,0 0 1 0 0,0 1-1 0 0,1-1 1 0 0,0 1-1 0 0,1-1 1 0 0,0 0-1 0 0,0 1 1 0 0,1-1-1 0 0,1 1-44 0 0,-1-9 25 0 0,-1 1 0 0 0,1-1-1 0 0,0 1 1 0 0,0-1-1 0 0,0 0 1 0 0,1 0 0 0 0,-1 0-1 0 0,0-1 1 0 0,1 1 0 0 0,-1-1-1 0 0,1 0 1 0 0,-1 0-1 0 0,1 0 1 0 0,0 0 0 0 0,-1 0-1 0 0,1-1 1 0 0,0 0-1 0 0,0 0 1 0 0,-1 0 0 0 0,1 0-1 0 0,0-1 1 0 0,0 1 0 0 0,-1-1-1 0 0,1 0 1 0 0,0 0-1 0 0,1-1-24 0 0,2-1 11 0 0,0 0-1 0 0,-1-1 0 0 0,0 0 0 0 0,1 0 1 0 0,-2-1-1 0 0,1 1 0 0 0,0-1 1 0 0,-1 0-1 0 0,0-1 0 0 0,0 1 0 0 0,-1-1 1 0 0,4-5-11 0 0,3-3-74 0 0,63-101-248 0 0,-49 46 117 0 0,-19 83 194 0 0,-2 133 299 0 0,-8 6-440 0 0,-14-6 443 0 0,-8-59-278 0 0,14-67-14 0 0,10-17 32 0 0,-1 1 0 0 0,1-1 0 0 0,-1 1 0 0 0,0-1 0 0 0,0 0 0 0 0,0-1 0 0 0,0 1 0 0 0,-1 0 0 0 0,1-1 0 0 0,-1 0-1 0 0,0 0 1 0 0,0 0 0 0 0,0 0 0 0 0,-2 0-31 0 0,-1 0 24 0 0,1 0 0 0 0,-1 0 0 0 0,0-1 0 0 0,0 0 0 0 0,0 0-1 0 0,-1-1 1 0 0,1 0 0 0 0,0 0 0 0 0,0-1 0 0 0,-1 0 0 0 0,1 0-1 0 0,0-1 1 0 0,0 1 0 0 0,-1-2 0 0 0,1 1 0 0 0,0-1 0 0 0,-5-2-24 0 0,8 2 28 0 0,0-1 1 0 0,0 0-1 0 0,0 1 1 0 0,0-2 0 0 0,1 1-1 0 0,0 0 1 0 0,-1-1-1 0 0,1 1 1 0 0,0-1 0 0 0,1 0-1 0 0,-1 0 1 0 0,1 0-1 0 0,-1 0 1 0 0,1 0 0 0 0,1-1-1 0 0,-1 1 1 0 0,0-1-1 0 0,0-3-28 0 0,1 0-36 0 0,1 0-1 0 0,-1 1 0 0 0,1-1 1 0 0,1 0-1 0 0,-1 0 1 0 0,1 1-1 0 0,1-1 0 0 0,-1 0 1 0 0,1 1-1 0 0,1-1 0 0 0,0 1 1 0 0,0 0-1 0 0,0 0 0 0 0,0 0 1 0 0,1 0-1 0 0,1 0 1 0 0,-1 1-1 0 0,1 0 0 0 0,0 0 1 0 0,0 0-1 0 0,5-4 37 0 0,95-72-2991 0 0,-26 42-710 0 0,-57 27-1565 0 0</inkml:trace>
  <inkml:trace contextRef="#ctx0" brushRef="#br1" timeOffset="-198831.911">629 6453 13184 0 0,'0'0'298'0'0,"-5"-7"840"0"0,3 5-1095 0 0,0 1 0 0 0,-1-1 0 0 0,1 1 1 0 0,-1 0-1 0 0,1 0 0 0 0,-1 0 1 0 0,0 0-1 0 0,1 1 0 0 0,-1-1 0 0 0,0 1 1 0 0,1-1-1 0 0,-1 1 0 0 0,0 0 0 0 0,0 0 1 0 0,1 0-1 0 0,-1 1 0 0 0,0-1 1 0 0,0 0-1 0 0,1 1 0 0 0,-1 0 0 0 0,0 0 1 0 0,1 0-1 0 0,-1 0 0 0 0,1 0 1 0 0,-1 0-1 0 0,0 1-43 0 0,-62 47 1038 0 0,52-36-886 0 0,1 0 0 0 0,0 1 0 0 0,1 1-1 0 0,0 0 1 0 0,1 0 0 0 0,1 1 0 0 0,0 0-1 0 0,1 1 1 0 0,1 0 0 0 0,-5 17-152 0 0,6 14 378 0 0,8-43-346 0 0,-2-4-13 0 0,0-1-1 0 0,0 1 1 0 0,0-1 0 0 0,0 1 0 0 0,1 0-1 0 0,-1-1 1 0 0,0 1 0 0 0,0-1-1 0 0,0 1 1 0 0,1 0 0 0 0,-1-1-1 0 0,0 1 1 0 0,1-1 0 0 0,-1 1-1 0 0,0-1 1 0 0,1 1 0 0 0,-1-1-1 0 0,1 1 1 0 0,-1-1 0 0 0,1 0-1 0 0,-1 1 1 0 0,1-1 0 0 0,-1 0-1 0 0,1 1 1 0 0,0-1 0 0 0,-1 0-1 0 0,1 0 1 0 0,-1 1 0 0 0,1-1-1 0 0,0 0 1 0 0,-1 0 0 0 0,1 0-1 0 0,-1 0 1 0 0,1 0 0 0 0,0 0-1 0 0,-1 0 1 0 0,1 0 0 0 0,0 0-1 0 0,-1 0 1 0 0,1 0 0 0 0,-1 0-1 0 0,1-1 1 0 0,0 1 0 0 0,-1 0-1 0 0,1 0 1 0 0,-1-1 0 0 0,1 1-1 0 0,0 0-18 0 0,4-3 56 0 0,0 0 0 0 0,1-1 0 0 0,-1 1 0 0 0,0-1 0 0 0,-1 0 0 0 0,1 0 0 0 0,-1 0 0 0 0,0-1 0 0 0,0 1-1 0 0,0-1 1 0 0,3-5-56 0 0,8-10 81 0 0,26-37-1 0 0,-37 52-80 0 0,-2 0-10 0 0,5 26-44 0 0,0 58 286 0 0,3-44-232 0 0,15-17-14 0 0,-18-20-347 0 0,0 0-1 0 0,-1 0 1 0 0,1-1 0 0 0,-1 0 0 0 0,0 0-1 0 0,1-1 1 0 0,-2 1 0 0 0,1-1 0 0 0,0-1 0 0 0,-1 1-1 0 0,2-2 362 0 0,44-68-6205 0 0,-41 57 2263 0 0</inkml:trace>
  <inkml:trace contextRef="#ctx0" brushRef="#br1" timeOffset="-198606.107">761 6469 9416 0 0,'1'-1'51'0'0,"-1"0"1"0"0,1 0 0 0 0,-1 0-1 0 0,0 0 1 0 0,1 1-1 0 0,-1-1 1 0 0,0 0 0 0 0,0 0-1 0 0,0 0 1 0 0,0 0 0 0 0,0 0-1 0 0,0 0 1 0 0,0 0-1 0 0,0 0 1 0 0,0 0 0 0 0,-1 0-1 0 0,1 0 1 0 0,0 0-1 0 0,-1 0 1 0 0,1 0 0 0 0,0 0-1 0 0,-1 0 1 0 0,1 0 0 0 0,-1 0-1 0 0,1 0 1 0 0,-1 1-1 0 0,0-1 1 0 0,1 0 0 0 0,-1 1-1 0 0,0-1 1 0 0,0 0-1 0 0,1 1 1 0 0,-1-1 0 0 0,0 1-1 0 0,0-1 1 0 0,0 1 0 0 0,0-1-1 0 0,0 1 1 0 0,0-1-1 0 0,0 1 1 0 0,0 0 0 0 0,0 0-52 0 0,-34 3 5161 0 0,32-1-5060 0 0,0-1 0 0 0,0 1 0 0 0,1 0 0 0 0,-1 0 0 0 0,1 0 0 0 0,-1 0 0 0 0,1 0-1 0 0,0 1 1 0 0,0-1 0 0 0,0 1 0 0 0,0 0 0 0 0,0-1 0 0 0,1 1 0 0 0,-1 0 0 0 0,1 0-1 0 0,-1 1-100 0 0,-9 40 219 0 0,13-36-209 0 0,1 1 0 0 0,0-1 0 0 0,0 0 0 0 0,0 1 0 0 0,1-2 0 0 0,0 1 0 0 0,0 0 0 0 0,1-1 0 0 0,0 0 0 0 0,1 0 0 0 0,-1 0 0 0 0,1-1 0 0 0,1 1 0 0 0,-1-2 0 0 0,1 1 0 0 0,4 2-10 0 0,5 6 41 0 0,-9-8 30 0 0,-5-5 50 0 0,-5 13 218 0 0,-42 14 621 0 0,-53 6-1715 0 0,83-29-3987 0 0,5-2-1607 0 0</inkml:trace>
  <inkml:trace contextRef="#ctx0" brushRef="#br1" timeOffset="-168546.075">324 8021 7248 0 0,'3'-5'413'0'0,"-3"-14"599"0"0,0 18-889 0 0,0 0 0 0 0,-1 0 0 0 0,0 0-1 0 0,1 0 1 0 0,-1 0 0 0 0,1 0 0 0 0,-1 0 0 0 0,0 1-1 0 0,0-1 1 0 0,1 0 0 0 0,-1 0 0 0 0,0 0 0 0 0,0 1 0 0 0,0-1-1 0 0,0 0 1 0 0,0 1 0 0 0,0-1 0 0 0,0 1 0 0 0,0-1 0 0 0,0 1-1 0 0,0 0 1 0 0,0-1 0 0 0,0 1 0 0 0,-1 0 0 0 0,1 0-1 0 0,0 0 1 0 0,0-1 0 0 0,0 1 0 0 0,0 1 0 0 0,0-1 0 0 0,-1 0-1 0 0,1 0 1 0 0,0 0 0 0 0,0 1 0 0 0,0-1 0 0 0,0 0-1 0 0,-1 1-122 0 0,-48 11 1399 0 0,43-10-1294 0 0,0 0 0 0 0,1 1 1 0 0,-1 0-1 0 0,1 0 0 0 0,0 1 1 0 0,0-1-1 0 0,0 2 0 0 0,0-1 1 0 0,1 0-1 0 0,-1 1 0 0 0,1 0 1 0 0,-1 2-106 0 0,4 1 0 0 0,14 16 0 0 0,78 45 437 0 0,-54-43-352 0 0,24 30 912 0 0,-59-53-950 0 0,-1 0 0 0 0,0 0-1 0 0,0-1 1 0 0,0 1 0 0 0,0 0-1 0 0,0 0 1 0 0,-1-1 0 0 0,1 1-1 0 0,-1 0 1 0 0,1-1-1 0 0,-1 1 1 0 0,0 0 0 0 0,0-1-1 0 0,-1 1 1 0 0,1-1 0 0 0,0 0-1 0 0,-1 1 1 0 0,1-1 0 0 0,-1 0-1 0 0,0 0 1 0 0,0 0-1 0 0,0 0 1 0 0,0 0 0 0 0,0 0-1 0 0,0-1 1 0 0,0 1 0 0 0,-1-1-1 0 0,1 1 1 0 0,-1-1 0 0 0,1 0-1 0 0,-1 0 1 0 0,1 0-1 0 0,-1 0 1 0 0,0 0 0 0 0,0-1-47 0 0,0 2 21 0 0,-98 31 161 0 0,44-18-114 0 0,14-11-890 0 0,35-5-1112 0 0,9 1-2176 0 0,4-3-1247 0 0</inkml:trace>
  <inkml:trace contextRef="#ctx0" brushRef="#br1" timeOffset="-168192.607">413 8208 11200 0 0,'0'0'256'0'0,"6"-4"2254"0"0,-3 129-148 0 0,-3-123-2351 0 0,0 1 0 0 0,0-1 1 0 0,0 1-1 0 0,0-1 1 0 0,0 1-1 0 0,1-1 1 0 0,0 1-1 0 0,-1-1 0 0 0,1 0 1 0 0,0 1-1 0 0,0-1 1 0 0,0 0-1 0 0,0 0 0 0 0,1 0 1 0 0,-1 1-1 0 0,1-1 1 0 0,-1 0-1 0 0,1-1 1 0 0,-1 1-1 0 0,1 0 0 0 0,0 0 1 0 0,0-1-1 0 0,0 1 1 0 0,0-1-1 0 0,0 0 1 0 0,1 0-1 0 0,-1 1 0 0 0,0-1 1 0 0,0-1-1 0 0,1 1 1 0 0,-1 0-1 0 0,1 0 1 0 0,-1-1-1 0 0,1 0 0 0 0,1 1-11 0 0,1-2 19 0 0,0 1 0 0 0,0-1-1 0 0,0-1 1 0 0,0 1-1 0 0,-1 0 1 0 0,1-1 0 0 0,0 0-1 0 0,-1 0 1 0 0,0-1-1 0 0,1 1 1 0 0,-1-1 0 0 0,0 0-1 0 0,0 0 1 0 0,0 0-1 0 0,-1-1 1 0 0,1 1-1 0 0,-1-1 1 0 0,0 0 0 0 0,0 0-1 0 0,0 0 1 0 0,-1 0-1 0 0,1-1 1 0 0,-1 1 0 0 0,0-1-1 0 0,0 1 1 0 0,-1-1-1 0 0,1 0 1 0 0,-1 0-1 0 0,0 0 1 0 0,0 1 0 0 0,-1-1-1 0 0,1 0 1 0 0,-1-5-19 0 0,-1 4 7 0 0,-1 1 0 0 0,1 0 0 0 0,-1-1 0 0 0,0 1 0 0 0,-1 0 0 0 0,1 0 0 0 0,-1 0 0 0 0,0 0 0 0 0,0 1 0 0 0,0-1 0 0 0,-1 1 0 0 0,1 0 0 0 0,-1 0 0 0 0,0 0 0 0 0,-1 0 0 0 0,1 1 0 0 0,0 0 0 0 0,-1-1 0 0 0,0 2-1 0 0,0-1 1 0 0,0 0-7 0 0,-7-2-509 0 0,-29-9 1325 0 0,11 10-7224 0 0,30 4 1502 0 0</inkml:trace>
  <inkml:trace contextRef="#ctx0" brushRef="#br1" timeOffset="-167873.439">724 7959 12696 0 0,'0'0'289'0'0,"0"0"40"0"0,0 0 21 0 0,0 0-45 0 0,3 8-186 0 0,9 41-34 0 0,-10-12 373 0 0,2 1-1 0 0,2-1 1 0 0,1 0 0 0 0,7 16-458 0 0,27 46 451 0 0,-30-77-404 0 0,-10-21-140 0 0,-1-1-46 0 0,0 0-11 0 0,0 0-2 0 0</inkml:trace>
  <inkml:trace contextRef="#ctx0" brushRef="#br1" timeOffset="-167536.501">828 8202 12960 0 0,'0'0'381'0'0,"0"0"-6"0"0,1 1-242 0 0,21 18 914 0 0,17 40 1382 0 0,-14-12-1332 0 0,-8-8-902 0 0,-16-37-265 0 0,2 2-5096 0 0,-3-3-583 0 0</inkml:trace>
  <inkml:trace contextRef="#ctx0" brushRef="#br1" timeOffset="-167535.501">867 7951 14600 0 0,'0'0'330'0'0,"0"0"45"0"0,0 0 20 0 0,0 0-38 0 0,0 0-194 0 0,0-5 878 0 0,9 18-2414 0 0,-6-5-4331 0 0</inkml:trace>
  <inkml:trace contextRef="#ctx0" brushRef="#br1" timeOffset="-167122.332">1191 8103 11672 0 0,'0'0'341'0'0,"0"0"-1"0"0,-2 1-219 0 0,-9 2-6 0 0,1 0-1 0 0,0 0 1 0 0,-1 2-1 0 0,2-1 0 0 0,-1 1 1 0 0,0 0-1 0 0,1 1 1 0 0,0 0-1 0 0,0 1 0 0 0,1 0 1 0 0,-3 3-115 0 0,8-7 70 0 0,0-1 1 0 0,0 1-1 0 0,0 0 0 0 0,0 0 1 0 0,1 1-1 0 0,-1-1 1 0 0,1 0-1 0 0,0 1 0 0 0,0 0 1 0 0,0-1-1 0 0,1 1 0 0 0,-1 0 1 0 0,1 0-1 0 0,0 0 1 0 0,0 0-1 0 0,0 0 0 0 0,1 0 1 0 0,-1 0-1 0 0,1 0 0 0 0,0 0 1 0 0,0 0-1 0 0,1 0 1 0 0,0 3-71 0 0,-1-5 32 0 0,1 0 0 0 0,0 0 0 0 0,-1 0 1 0 0,1 0-1 0 0,0-1 0 0 0,0 1 1 0 0,1 0-1 0 0,-1 0 0 0 0,0-1 0 0 0,0 1 1 0 0,1-1-1 0 0,-1 0 0 0 0,1 1 1 0 0,-1-1-1 0 0,1 0 0 0 0,0 0 0 0 0,-1 0 1 0 0,1 0-1 0 0,0 0 0 0 0,0 0 1 0 0,0 0-1 0 0,0 0 0 0 0,0-1 0 0 0,-1 1 1 0 0,1-1-1 0 0,0 0 0 0 0,0 0 1 0 0,1 1-1 0 0,-1-1 0 0 0,0 0 0 0 0,0 0 1 0 0,0-1-1 0 0,0 1 0 0 0,0 0 1 0 0,0-1-34 0 0,74-21 527 0 0,-68 19-516 0 0,0-1-1 0 0,-1 0 0 0 0,0-1 1 0 0,0 1-1 0 0,0-1 0 0 0,0-1 1 0 0,-1 1-1 0 0,1-1 0 0 0,-1 0 1 0 0,-1-1-1 0 0,0 0 0 0 0,1 1 1 0 0,-2-2-1 0 0,1 1 0 0 0,-1 0 1 0 0,0-1-1 0 0,-1 0 0 0 0,0 0 1 0 0,0 0-1 0 0,-1 0 0 0 0,0 0 1 0 0,0-1-1 0 0,-1 1 0 0 0,0-1 1 0 0,0 1-1 0 0,-1-9-9 0 0,0 6-116 0 0,0-1 45 0 0,1 0-1 0 0,-2 0 0 0 0,1 0 1 0 0,-2 0-1 0 0,0 0 1 0 0,0 0-1 0 0,-1 0 1 0 0,0 1-1 0 0,-4-8 72 0 0,2 17 779 0 0,5 17-634 0 0,5 23 88 0 0,17 77 501 0 0,12 50 758 0 0,-18-71-955 0 0,-15-89-1430 0 0,-1-4-3823 0 0,0-1-1637 0 0</inkml:trace>
  <inkml:trace contextRef="#ctx0" brushRef="#br1" timeOffset="-166646.718">1654 8047 12928 0 0,'0'0'381'0'0,"0"0"-6"0"0,-1 0-226 0 0,-6 2-54 0 0,5-1-60 0 0,0 0 1 0 0,0 1-1 0 0,0-1 1 0 0,0 0 0 0 0,0 1-1 0 0,1-1 1 0 0,-1 1 0 0 0,0 0-1 0 0,1 0 1 0 0,-1 0 0 0 0,1-1-1 0 0,0 1 1 0 0,-1 1 0 0 0,1-1-1 0 0,0 0 1 0 0,0 0-1 0 0,0 0 1 0 0,1 1 0 0 0,-1-1-1 0 0,1 0 1 0 0,-1 0 0 0 0,1 1-1 0 0,0-1 1 0 0,-1 1 0 0 0,1-1-1 0 0,1 1-35 0 0,25 49 407 0 0,102 29 473 0 0,-126-80-588 0 0,5 7 419 0 0,-2 9 1159 0 0,-10-12-1798 0 0,1 0-1 0 0,-1 0 1 0 0,0 0-1 0 0,0 0 1 0 0,-1-1-1 0 0,0 0 1 0 0,1 0 0 0 0,-1-1-1 0 0,0 1 1 0 0,-1-1-1 0 0,1-1 1 0 0,-1 1-1 0 0,1-1 1 0 0,-2 0-72 0 0,-24 11-189 0 0,26-10-14 0 0,2-2-1040 0 0,3 0-3220 0 0,1-1-1519 0 0</inkml:trace>
  <inkml:trace contextRef="#ctx0" brushRef="#br1" timeOffset="-166128.883">1926 7945 13792 0 0,'0'0'314'0'0,"0"0"46"0"0,0 0 22 0 0,0 0-50 0 0,1 8-208 0 0,8 21 22 0 0,-2 41 692 0 0,-7 152 865 0 0,0-217-1838 0 0,0 0-1 0 0,0 0 1 0 0,0 0 0 0 0,-1 0-1 0 0,0-1 1 0 0,0 1-1 0 0,0 0 1 0 0,0-1-1 0 0,-1 1 1 0 0,0 0-1 0 0,1-1 1 0 0,-2 0-1 0 0,-1 4 136 0 0,-1-2-5846 0 0</inkml:trace>
  <inkml:trace contextRef="#ctx0" brushRef="#br1" timeOffset="-165538.256">1902 8094 9184 0 0,'7'-3'88'0'0,"1"0"-1"0"0,-1 0 1 0 0,1 1 0 0 0,0 0 0 0 0,0 0 0 0 0,0 1 0 0 0,0 0 0 0 0,0 1-1 0 0,0 0 1 0 0,0 0 0 0 0,7 1-88 0 0,23-1 192 0 0,120-2 2162 0 0,-131 1-1178 0 0,-25 1-984 0 0,-27 29 320 0 0,-60 51 1177 0 0,27 2-1067 0 0,58-81-608 0 0,0-1 0 0 0,-1 1-1 0 0,1-1 1 0 0,0 1-1 0 0,-1 0 1 0 0,1-1 0 0 0,0 1-1 0 0,0-1 1 0 0,0 1-1 0 0,0 0 1 0 0,0-1 0 0 0,0 1-1 0 0,0 0 1 0 0,0-1-1 0 0,0 1 1 0 0,0 0 0 0 0,0-1-1 0 0,0 1 1 0 0,0 0-1 0 0,1-1 1 0 0,-1 1 0 0 0,0-1-1 0 0,0 1 1 0 0,1 0-1 0 0,-1-1 1 0 0,0 1 0 0 0,1-1-1 0 0,-1 1 1 0 0,1-1-1 0 0,-1 1 1 0 0,0-1 0 0 0,1 1-1 0 0,-1-1 1 0 0,1 0-1 0 0,-1 1 1 0 0,1-1 0 0 0,0 0-1 0 0,-1 1 1 0 0,1-1-1 0 0,-1 0 1 0 0,1 0-1 0 0,0 1 1 0 0,-1-1 0 0 0,1 0-1 0 0,0 0 1 0 0,-1 0-1 0 0,1 0 1 0 0,-1 0 0 0 0,1 0-1 0 0,0 0 1 0 0,-1 0-1 0 0,1 0 1 0 0,0 0 0 0 0,-1 0-14 0 0,38-8 519 0 0,7-18-429 0 0,24-35-619 0 0,-12 7 10 0 0,-40 51 509 0 0,-2 12-44 0 0,-10-2 144 0 0,0 0 0 0 0,0 0 0 0 0,-1 0 0 0 0,-1 1 0 0 0,1 0 0 0 0,-1 0-1 0 0,0 0 1 0 0,-1 0 0 0 0,0 0 0 0 0,0 1-90 0 0,5 15 244 0 0,-7-22-223 0 0,0 0 0 0 0,1 0 0 0 0,-1 0 0 0 0,1 0 1 0 0,-1 0-1 0 0,1 0 0 0 0,0-1 0 0 0,0 1 0 0 0,0 0 0 0 0,0 0 0 0 0,0-1 0 0 0,0 1 0 0 0,0 0 0 0 0,1-1 0 0 0,-1 1 1 0 0,0-1-1 0 0,1 0 0 0 0,0 1 0 0 0,-1-1 0 0 0,1 0 0 0 0,0 0 0 0 0,-1 0 0 0 0,1 0 0 0 0,0 0 0 0 0,0 0 0 0 0,0-1 0 0 0,0 1 1 0 0,0-1-1 0 0,0 1 0 0 0,0-1 0 0 0,0 0 0 0 0,0 0 0 0 0,0 0 0 0 0,0 0 0 0 0,0 0 0 0 0,0 0 0 0 0,0 0 0 0 0,0-1 1 0 0,0 1-1 0 0,0-1 0 0 0,0 1 0 0 0,0-1 0 0 0,0 0 0 0 0,-1 0 0 0 0,1 0 0 0 0,0 0 0 0 0,0 0 0 0 0,-1 0 0 0 0,2-1-21 0 0,78-91-92 0 0,-30-6-1001 0 0,-9-16-769 0 0,-23 42 766 0 0,-17 59 959 0 0,-1 12 147 0 0,0 0 0 0 0,-1 0 0 0 0,1 0 0 0 0,-1 1 0 0 0,0-1 1 0 0,0 0-1 0 0,1 0 0 0 0,-1 0 0 0 0,-1 0 0 0 0,1 0 0 0 0,0 1 0 0 0,0-1 0 0 0,-1 0 0 0 0,1 0 0 0 0,-1 0 0 0 0,1 1 0 0 0,-1-1 1 0 0,0 0-1 0 0,1 1 0 0 0,-1-1 0 0 0,0 0 0 0 0,-1-1-10 0 0,1 3 236 0 0,1 0 11 0 0,0 0-9 0 0,-9 12 339 0 0,-26 110 488 0 0,29-90-823 0 0,2-5-17 0 0,1 0 1 0 0,2 1-1 0 0,0-1 0 0 0,4 26-225 0 0,-3-47 65 0 0,0 0-1 0 0,0 1 0 0 0,1-1 1 0 0,0 1-1 0 0,0-1 1 0 0,0 0-1 0 0,1 1 0 0 0,0-1 1 0 0,0 0-1 0 0,1 0 0 0 0,0 0 1 0 0,0-1-1 0 0,0 1 0 0 0,0-1 1 0 0,1 1-1 0 0,0-1 0 0 0,0 0 1 0 0,1-1-1 0 0,-1 1 0 0 0,1-1 1 0 0,0 0-1 0 0,0 0 0 0 0,5 3-64 0 0,-6-7 3 0 0,1 1 0 0 0,-1-1 0 0 0,0 0 0 0 0,1 0-1 0 0,-1-1 1 0 0,0 1 0 0 0,1-1 0 0 0,-1 0 0 0 0,0 0 0 0 0,0 0-1 0 0,0-1 1 0 0,0 1 0 0 0,0-1 0 0 0,0 0 0 0 0,0 0-1 0 0,0-1 1 0 0,-1 1 0 0 0,1-1 0 0 0,-1 0 0 0 0,0 0-1 0 0,0 0 1 0 0,0 0 0 0 0,0 0 0 0 0,0-1 0 0 0,-1 1 0 0 0,0-1-1 0 0,1 0-2 0 0,60-117-2233 0 0,-50 89 1862 0 0,0 55 750 0 0,-9-8-213 0 0,-3-9-117 0 0,1 0 1 0 0,-1 0-1 0 0,1-1 1 0 0,1 1-1 0 0,-1 0 0 0 0,1-1 1 0 0,0 1-1 0 0,0-1 0 0 0,0 0 1 0 0,1 0-1 0 0,-1 0 1 0 0,1 0-1 0 0,1-1 0 0 0,-1 0 1 0 0,1 0-1 0 0,-1 0 0 0 0,2 1-49 0 0,32-2-730 0 0,-35-3-3727 0 0,5 0-1515 0 0</inkml:trace>
  <inkml:trace contextRef="#ctx0" brushRef="#br1" timeOffset="-165223.039">2464 7985 15864 0 0,'0'0'362'0'0,"0"0"47"0"0,7-6 549 0 0,75-5-944 0 0,127 22-647 0 0,-181-9-5413 0 0</inkml:trace>
  <inkml:trace contextRef="#ctx0" brushRef="#br1" timeOffset="-163742.18">3968 8066 10680 0 0,'0'0'241'0'0,"0"0"38"0"0,0 0 11 0 0,0 0-28 0 0,0 0-133 0 0,0 0 67 0 0,0 0 48 0 0,-16 6 1012 0 0,7-1-921 0 0,-1 0 0 0 0,1 1-1 0 0,0 0 1 0 0,1 0 0 0 0,0 1 0 0 0,0 0 0 0 0,0 1 0 0 0,1 0-1 0 0,0 0 1 0 0,0 0 0 0 0,1 1 0 0 0,0 0 0 0 0,1 0-1 0 0,-1 1 1 0 0,2-1 0 0 0,-3 7-335 0 0,-1 11 360 0 0,7-6 39 0 0,17-25-245 0 0,60-64-815 0 0,-69 60 573 0 0,-1 0 0 0 0,1 1 0 0 0,1 0 0 0 0,-1 0 0 0 0,1 1 0 0 0,1 0 0 0 0,-1 0 0 0 0,1 1 0 0 0,0 0 0 0 0,0 1 0 0 0,0 0 0 0 0,0 0 0 0 0,1 1 0 0 0,0 0 0 0 0,0 1 0 0 0,0 0 0 0 0,9-1 88 0 0,-15 3-9 0 0,-1 0 0 0 0,1 0-1 0 0,0 1 1 0 0,0-1 0 0 0,-1 1 0 0 0,1 0 0 0 0,0 0-1 0 0,-1 0 1 0 0,1 0 0 0 0,-1 1 0 0 0,1 0 0 0 0,-1-1-1 0 0,0 1 1 0 0,1 1 0 0 0,-1-1 0 0 0,0 0 0 0 0,-1 1-1 0 0,1-1 1 0 0,0 1 0 0 0,-1 0 0 0 0,1 0-1 0 0,1 3 10 0 0,2 1 37 0 0,0 1-1 0 0,-1 0 1 0 0,0 0-1 0 0,0 0 1 0 0,-1 1-1 0 0,0 0 0 0 0,-1-1 1 0 0,0 1-1 0 0,0 1 1 0 0,-1-1-1 0 0,0 0 0 0 0,0 0 1 0 0,0 10-37 0 0,-2-17 29 0 0,0 0 0 0 0,0 0 0 0 0,0 0 0 0 0,0 1-1 0 0,-1-1 1 0 0,1 0 0 0 0,0 0 0 0 0,-1 0 0 0 0,1 0 0 0 0,-1 0 0 0 0,0 0 0 0 0,0 0 0 0 0,0 0 0 0 0,0 0 0 0 0,0 0 0 0 0,0-1 0 0 0,-1 1 0 0 0,1 0 0 0 0,0-1-1 0 0,-2 2-28 0 0,2-3 180 0 0,-16-4 323 0 0,14 2-463 0 0,0 0-1 0 0,0-1 1 0 0,0 1 0 0 0,0-1-1 0 0,1 0 1 0 0,-1 0 0 0 0,1 0-1 0 0,0 0 1 0 0,0 0 0 0 0,0-1-1 0 0,0 1 1 0 0,0 0 0 0 0,1-1-1 0 0,-1 0 1 0 0,1 1 0 0 0,0-1-1 0 0,0 0 1 0 0,0 0 0 0 0,1 1-1 0 0,-1-3-39 0 0,2-2 18 0 0,0 0 0 0 0,0 1 0 0 0,0-1 0 0 0,1 1 0 0 0,0 0 0 0 0,1 0 0 0 0,0-1 0 0 0,0 2 0 0 0,0-1 0 0 0,1 0 0 0 0,0 1 0 0 0,3-5-18 0 0,-2 4 19 0 0,0-1 0 0 0,1 1 0 0 0,0 0-1 0 0,1 1 1 0 0,-1-1 0 0 0,1 1-1 0 0,0 0 1 0 0,1 1 0 0 0,-1 0 0 0 0,1 0-1 0 0,0 1 1 0 0,1-1 0 0 0,-1 2-1 0 0,1-1 1 0 0,3 0-19 0 0,51 4-5750 0 0,-51 2-604 0 0</inkml:trace>
  <inkml:trace contextRef="#ctx0" brushRef="#br1" timeOffset="-156019.468">7486 7629 10880 0 0,'0'0'248'0'0,"0"0"34"0"0,0 0 20 0 0,0 0-38 0 0,0 0-54 0 0,0 0 409 0 0,0 0 196 0 0,0 0 38 0 0,0 0-28 0 0,0 0-155 0 0,0 0-72 0 0,0 0-13 0 0,0 0-23 0 0,1 3-96 0 0,5 15-8 0 0,-2 0-1 0 0,0 0 0 0 0,-1 1 0 0 0,0 0 0 0 0,-2-1 0 0 0,0 1 0 0 0,-1 0 0 0 0,-3 15-457 0 0,2 21 299 0 0,2-43-252 0 0,0 1-1 0 0,1-1 1 0 0,0 0-1 0 0,0 0 0 0 0,2 0 1 0 0,0 0-1 0 0,0 0 1 0 0,1-1-1 0 0,0 0 0 0 0,3 4-46 0 0,-4-9-89 0 0,0-1-1 0 0,1-1 0 0 0,-1 1 1 0 0,1 0-1 0 0,0-1 0 0 0,0 0 1 0 0,1 0-1 0 0,-1-1 0 0 0,1 0 0 0 0,0 0 1 0 0,0 0-1 0 0,0 0 0 0 0,0-1 1 0 0,0 0-1 0 0,0 0 0 0 0,1-1 1 0 0,-1 0-1 0 0,1 0 0 0 0,-1 0 1 0 0,1-1-1 0 0,-1 0 0 0 0,1 0 1 0 0,-1 0-1 0 0,1-1 0 0 0,-1 0 0 0 0,1-1 1 0 0,-1 1-1 0 0,0-1 0 0 0,1-1 1 0 0,1 0 89 0 0,0 0-487 0 0,-1-1-1 0 0,1 0 1 0 0,0 0 0 0 0,-1-1 0 0 0,0 0 0 0 0,0 0 0 0 0,-1 0 0 0 0,0-1-1 0 0,1 0 1 0 0,-2-1 0 0 0,4-4 487 0 0,-6 9 5 0 0,-1 0 0 0 0,0 0 0 0 0,0 0 0 0 0,0-1 0 0 0,0 1 0 0 0,-1 0 0 0 0,1-1 0 0 0,-1 0 0 0 0,1 1 0 0 0,-1-1 0 0 0,0 0 0 0 0,0 0-1 0 0,0 0 1 0 0,-1 0 0 0 0,1 0 0 0 0,-1 1 0 0 0,1-1 0 0 0,-1 0 0 0 0,0 0 0 0 0,0 0 0 0 0,0 0 0 0 0,-1 0 0 0 0,1 0 0 0 0,-1-3-5 0 0,-1 5 142 0 0,0 0 0 0 0,-1 1 0 0 0,1-1 0 0 0,0 1 0 0 0,0-1 0 0 0,0 1 0 0 0,-1-1 1 0 0,1 1-1 0 0,0 0 0 0 0,0 0 0 0 0,0 0 0 0 0,-1 0 0 0 0,1 1 0 0 0,0-1 0 0 0,0 1 0 0 0,-1-1 0 0 0,1 1 0 0 0,0 0 1 0 0,0 0-1 0 0,0 0 0 0 0,0 0 0 0 0,0 0 0 0 0,0 0 0 0 0,1 0 0 0 0,-1 1 0 0 0,0-1 0 0 0,0 1 0 0 0,0 0-142 0 0,-1 0 203 0 0,-3 2-121 0 0,1 0 1 0 0,0 0-1 0 0,0 0 1 0 0,0 1-1 0 0,1 0 0 0 0,0 0 1 0 0,0 0-1 0 0,0 0 0 0 0,0 0 1 0 0,1 1-1 0 0,0 0 1 0 0,0 0-1 0 0,0 0 0 0 0,1 0 1 0 0,0 0-1 0 0,0 0 0 0 0,1 1 1 0 0,-1-1-1 0 0,1 1 1 0 0,1-1-1 0 0,-1 1 0 0 0,1-1 1 0 0,1 1-83 0 0,-1-5 5 0 0,1 0-1 0 0,0 0 1 0 0,1 0 0 0 0,-1-1 0 0 0,0 1 0 0 0,0 0 0 0 0,1-1 0 0 0,-1 1 0 0 0,1-1-1 0 0,-1 1 1 0 0,1-1 0 0 0,0 0 0 0 0,-1 0 0 0 0,1 0 0 0 0,0 0 0 0 0,0 0 0 0 0,0 0-1 0 0,0 0 1 0 0,0-1 0 0 0,0 1 0 0 0,0-1 0 0 0,0 0 0 0 0,0 1 0 0 0,0-1-1 0 0,0 0 1 0 0,0 0 0 0 0,0 0 0 0 0,1 0 0 0 0,-1-1 0 0 0,0 1 0 0 0,0 0 0 0 0,0-1-1 0 0,0 1 1 0 0,0-1 0 0 0,0 0 0 0 0,-1 0 0 0 0,1 0 0 0 0,0 0 0 0 0,0 0 0 0 0,0 0-1 0 0,-1 0 1 0 0,1-1 0 0 0,-1 1 0 0 0,1-1 0 0 0,-1 1 0 0 0,1-1 0 0 0,-1 1 0 0 0,0-1-1 0 0,1-2-4 0 0,67-86-861 0 0,-69 90 852 0 0,0 0 0 0 0,0 1-1 0 0,0-1 1 0 0,0 0 0 0 0,0 0 0 0 0,0 0 0 0 0,0 0-1 0 0,0 0 1 0 0,0 0 0 0 0,1 1 0 0 0,-1-1 0 0 0,0 0-1 0 0,0 0 1 0 0,0 0 0 0 0,0 0 0 0 0,0 0 0 0 0,1 0-1 0 0,-1 0 10 0 0,-5 12 63 0 0,4-8-88 0 0,1 0-1 0 0,-1 0 1 0 0,1 0-1 0 0,0-1 1 0 0,0 1-1 0 0,1 0 1 0 0,-1 0-1 0 0,1 0 1 0 0,0 0-1 0 0,0 0 1 0 0,0-1-1 0 0,0 1 1 0 0,0 0-1 0 0,1-1 1 0 0,0 1-1 0 0,0-1 1 0 0,0 0-1 0 0,0 1 1 0 0,0-1-1 0 0,1 0 0 0 0,0 0 1 0 0,-1-1-1 0 0,1 1 1 0 0,0-1-1 0 0,0 1 1 0 0,0-1-1 0 0,1 0 1 0 0,-1 0-1 0 0,0 0 1 0 0,1 0-1 0 0,-1-1 1 0 0,1 1-1 0 0,0-1 1 0 0,0 0-1 0 0,-1 0 1 0 0,1-1-1 0 0,0 1 1 0 0,0-1-1 0 0,0 1 1 0 0,0-1-1 0 0,0-1 1 0 0,0 1-1 0 0,1-1 26 0 0,7 0-827 0 0</inkml:trace>
  <inkml:trace contextRef="#ctx0" brushRef="#br1" timeOffset="-155678.021">8251 7784 13912 0 0,'-13'-2'952'0'0,"9"3"-880"0"0,-1 1 0 0 0,1-1 1 0 0,0 1-1 0 0,0 0 0 0 0,1 0 1 0 0,-1 0-1 0 0,0 1 1 0 0,1-1-1 0 0,-1 1 0 0 0,1 0 1 0 0,0 0-1 0 0,0 0 1 0 0,0 0-1 0 0,0 0 0 0 0,1 1 1 0 0,-1 0-1 0 0,1-1 1 0 0,0 1-1 0 0,0 0 0 0 0,0 0 1 0 0,1 0-1 0 0,-1 0 0 0 0,1 0 1 0 0,-1 4-73 0 0,1-2 108 0 0,-1 0 1 0 0,1 0-1 0 0,1 0 1 0 0,-1 0-1 0 0,1 0 1 0 0,0 0-1 0 0,0 0 1 0 0,1 1-1 0 0,0-1 1 0 0,0 0-1 0 0,0-1 1 0 0,0 1-1 0 0,1 0 1 0 0,0 0-1 0 0,1-1 1 0 0,-1 1-1 0 0,1-1 1 0 0,0 1-1 0 0,0-1 1 0 0,1 0-1 0 0,3 3-108 0 0,65 71 260 0 0,-50-55 256 0 0,-21-23-386 0 0,-17 9 234 0 0,-95 11 38 0 0,58-18-971 0 0,36-3-539 0 0,8-2-4126 0 0,8 2-646 0 0</inkml:trace>
  <inkml:trace contextRef="#ctx0" brushRef="#br1" timeOffset="-155112.957">8404 8007 13648 0 0,'16'-3'1365'0'0,"54"-12"-401"0"0,-65 14-896 0 0,0 0 0 0 0,-1-1 0 0 0,1 0 0 0 0,0 0 0 0 0,0 0 0 0 0,-1 0 0 0 0,1 0 0 0 0,-1-1 0 0 0,0 0 1 0 0,0 0-1 0 0,0 0 0 0 0,0-1 0 0 0,0 1 0 0 0,-1-1 0 0 0,1 0 0 0 0,-1 0 0 0 0,0 0 0 0 0,1-3-68 0 0,-2 4 5 0 0,0 0 0 0 0,0 0 0 0 0,-1-1 1 0 0,1 1-1 0 0,-1-1 0 0 0,1 1 0 0 0,-1-1 0 0 0,0 1 0 0 0,0-1 0 0 0,-1 0 0 0 0,1 0 0 0 0,-1 1 0 0 0,0-1 1 0 0,0 0-1 0 0,0 0 0 0 0,-1 0 0 0 0,1 1 0 0 0,-1-1 0 0 0,0 0 0 0 0,0 1 0 0 0,0-1 0 0 0,0 0 0 0 0,-1 0-5 0 0,1 3 6 0 0,1-1-1 0 0,-1 1 0 0 0,0-1 0 0 0,0 1 1 0 0,0-1-1 0 0,0 1 0 0 0,0 0 0 0 0,0-1 0 0 0,-1 1 1 0 0,1 0-1 0 0,0 0 0 0 0,0 0 0 0 0,-1 0 0 0 0,1 0 1 0 0,-1 0-1 0 0,1 1 0 0 0,-1-1 0 0 0,1 0 0 0 0,-1 1 1 0 0,0-1-1 0 0,1 1 0 0 0,-1-1 0 0 0,0 1 0 0 0,1 0 1 0 0,-1 0-1 0 0,0 0 0 0 0,1 0 0 0 0,-1 0 1 0 0,0 0-1 0 0,1 0 0 0 0,-1 1 0 0 0,0-1 0 0 0,1 0 1 0 0,-1 1-1 0 0,1 0 0 0 0,-1-1 0 0 0,0 1 0 0 0,1 0 1 0 0,0 0-1 0 0,-1 0 0 0 0,1 0 0 0 0,-1 0 0 0 0,0 1-5 0 0,-8 8 92 0 0,0 0-1 0 0,0 0 0 0 0,1 2 0 0 0,1-1 0 0 0,-1 1 1 0 0,2 0-1 0 0,0 0 0 0 0,-1 3-91 0 0,-5 9 161 0 0,11-20-141 0 0,0-1-1 0 0,0 1 1 0 0,1-1 0 0 0,-1 1-1 0 0,1-1 1 0 0,0 1 0 0 0,0 0-1 0 0,0-1 1 0 0,0 1 0 0 0,1 0-1 0 0,0 0 1 0 0,-1 0 0 0 0,2 0-1 0 0,-1 0 1 0 0,0-1-1 0 0,1 1 1 0 0,-1 0 0 0 0,1 0-1 0 0,1 0-19 0 0,-2-2 75 0 0,19 7 122 0 0,-10-7-286 0 0,0-2 0 0 0,0 1-1 0 0,-1-1 1 0 0,1 0 0 0 0,0-1-1 0 0,0 0 1 0 0,-1 0 0 0 0,1-1-1 0 0,-1 0 1 0 0,1-1-1 0 0,-1 0 1 0 0,0 0 0 0 0,0-1-1 0 0,0 1 1 0 0,0-2 0 0 0,-1 1-1 0 0,1-1 1 0 0,0-1 89 0 0,20-10-889 0 0,13-10-122 0 0,-35 21 787 0 0,0 0 0 0 0,1 1 1 0 0,0 0-1 0 0,-1 0 1 0 0,2 0-1 0 0,-1 1 0 0 0,0 0 1 0 0,1 0-1 0 0,-1 1 1 0 0,1 0-1 0 0,0 0 1 0 0,3 1 223 0 0,-8 2 89 0 0,1 0 1 0 0,0 1-1 0 0,-1 0 1 0 0,1 0-1 0 0,-1 0 1 0 0,1 0-1 0 0,-1 0 1 0 0,0 1-1 0 0,0 0 1 0 0,0-1-1 0 0,0 1 1 0 0,-1 0-1 0 0,1 0 1 0 0,-1 1-1 0 0,0-1 1 0 0,0 0-1 0 0,0 1 1 0 0,0-1-1 0 0,0 1 1 0 0,-1 0-1 0 0,0 0 1 0 0,1-1-1 0 0,-2 1 1 0 0,1 0-1 0 0,0 0 1 0 0,-1 0-1 0 0,1 0 1 0 0,-1 0-1 0 0,0 0 1 0 0,-1 2-90 0 0,4 12 195 0 0,10 45 908 0 0,-13-61-904 0 0,3-2 2330 0 0,9-26-2302 0 0,1 1-1 0 0,1 1 0 0 0,2 0 0 0 0,0 1 0 0 0,1 1 0 0 0,1 1 1 0 0,1 0-1 0 0,1 1 0 0 0,1 2 0 0 0,1 0 0 0 0,3-2-226 0 0,57-22-3681 0 0,-69 41 2338 0 0</inkml:trace>
  <inkml:trace contextRef="#ctx0" brushRef="#br1" timeOffset="-160518.405">5164 7943 7376 0 0,'-11'-12'464'0'0,"3"3"-253"0"0,3-7 450 0 0,10-23 1737 0 0,4 18-500 0 0,9-7 54 0 0,-18 5 355 0 0,0 23-2072 0 0,0 0-10 0 0,-3 4 850 0 0,9 49-734 0 0,-26 122 945 0 0,21-108-1113 0 0,-1-65-165 0 0,0 1-1 0 0,0 0 1 0 0,0 0-1 0 0,0 0 1 0 0,1 0-1 0 0,0-1 1 0 0,-1 1-1 0 0,1 0 1 0 0,0 0-1 0 0,0-1 1 0 0,1 1-1 0 0,-1-1 1 0 0,0 1-1 0 0,1-1 1 0 0,-1 1-1 0 0,1-1 1 0 0,1 1-8 0 0,9 15 88 0 0,16 1 1 0 0,-26-18-85 0 0,0 0-1 0 0,0 0 0 0 0,0-1 0 0 0,1 1 1 0 0,-1 0-1 0 0,0-1 0 0 0,1 0 1 0 0,-1 0-1 0 0,0 0 0 0 0,1 0 0 0 0,-1 0 1 0 0,1 0-1 0 0,-1 0 0 0 0,0-1 0 0 0,1 1 1 0 0,-1-1-1 0 0,0 0 0 0 0,0 1 1 0 0,1-1-1 0 0,-1 0 0 0 0,0 0 0 0 0,0-1 1 0 0,0 1-1 0 0,0 0 0 0 0,0-1 1 0 0,-1 1-1 0 0,1-1 0 0 0,0 0 0 0 0,-1 1 1 0 0,1-1-1 0 0,-1 0 0 0 0,1 0 0 0 0,-1 0 1 0 0,0 0-1 0 0,1-2-3 0 0,24-40-367 0 0,5-9 19 0 0,-23 45 324 0 0,-6 8-24 0 0,7 19-16 0 0,5 27 500 0 0,-3-10-52 0 0,-2-21-202 0 0,23 21 622 0 0,15-9-854 0 0,44-26-20 0 0,-54-15-6259 0 0,-24 9-351 0 0</inkml:trace>
  <inkml:trace contextRef="#ctx0" brushRef="#br1" timeOffset="-160205.971">5482 7880 14600 0 0,'-14'0'705'0'0,"13"0"-310"0"0,-6-2 90 0 0,2 1-454 0 0,4 1 49 0 0,34 34 1 0 0,-10-20-1292 0 0,-15-6-4219 0 0</inkml:trace>
  <inkml:trace contextRef="#ctx0" brushRef="#br1" timeOffset="-159940.142">5780 7965 14864 0 0,'0'0'433'0'0,"-12"0"174"0"0,2 3-261 0 0,-1 1 0 0 0,1-1 0 0 0,0 2 1 0 0,0-1-1 0 0,0 2 0 0 0,1-1 1 0 0,0 1-1 0 0,-6 5-346 0 0,-14 23 1491 0 0,7-5-1297 0 0,22-27-140 0 0,11 5-40 0 0,-2-8 52 0 0,11-10 78 0 0,32-32 2 0 0,-22 24-162 0 0,-4 37-128 0 0,-4 65 670 0 0,-13 55 218 0 0,4-68-167 0 0,-12-69-510 0 0,6 10-136 0 0,-5-7-7518 0 0,-2-4 1178 0 0</inkml:trace>
  <inkml:trace contextRef="#ctx0" brushRef="#br1" timeOffset="-157444.317">5987 8013 8496 0 0,'0'0'190'0'0,"0"0"28"0"0,0 0 10 0 0,0-1-26 0 0,-2 1-71 0 0,1-1 0 0 0,-1 0 0 0 0,1 1 0 0 0,0-1 0 0 0,-1 1 0 0 0,1-1 0 0 0,-1 1 0 0 0,1 0-1 0 0,-1 0 1 0 0,1-1 0 0 0,-1 1 0 0 0,1 0 0 0 0,-1 0 0 0 0,1 1 0 0 0,-1-1 0 0 0,1 0 0 0 0,-1 0-1 0 0,1 1 1 0 0,-1-1 0 0 0,1 1 0 0 0,-1-1 0 0 0,1 1 0 0 0,0 0 0 0 0,-1-1 0 0 0,1 1 0 0 0,0 0-1 0 0,0 0 1 0 0,0 0 0 0 0,-1 0 0 0 0,1 0 0 0 0,0 0 0 0 0,0 0 0 0 0,0 0 0 0 0,0 1 0 0 0,1-1-1 0 0,-1 0 1 0 0,0 1 0 0 0,1-1 0 0 0,-1 0 0 0 0,0 1 0 0 0,1-1 0 0 0,0 1 0 0 0,-1-1 0 0 0,1 1-1 0 0,0-1 1 0 0,0 1 0 0 0,0 0-131 0 0,-1 0 94 0 0,0 1-1 0 0,0 0 0 0 0,1-1 1 0 0,-1 1-1 0 0,1 0 0 0 0,0-1 1 0 0,0 1-1 0 0,0 0 1 0 0,0 0-1 0 0,1-1 0 0 0,-1 1 1 0 0,1 0-1 0 0,-1-1 0 0 0,1 1 1 0 0,0 0-1 0 0,0-1 1 0 0,0 1-1 0 0,0-1 0 0 0,1 0 1 0 0,-1 1-1 0 0,1-1 0 0 0,-1 0 1 0 0,1 0-1 0 0,0 0 1 0 0,0 0-1 0 0,0 0 0 0 0,0 0 1 0 0,0 0-1 0 0,0-1 0 0 0,1 1 1 0 0,-1-1-94 0 0,0 0 27 0 0,0 1-5 0 0,0-1 0 0 0,0 0 0 0 0,0 0-1 0 0,0 0 1 0 0,1 0 0 0 0,-1-1 0 0 0,0 1 0 0 0,1 0-1 0 0,-1-1 1 0 0,0 0 0 0 0,1 1 0 0 0,-1-1-1 0 0,0 0 1 0 0,1 0 0 0 0,-1-1 0 0 0,0 1 0 0 0,1 0-1 0 0,-1-1 1 0 0,0 1 0 0 0,1-1 0 0 0,-1 0-1 0 0,2-1-21 0 0,1 0-205 0 0,-1 0-1 0 0,0-1 0 0 0,1 0 0 0 0,-1 0 0 0 0,0 0 0 0 0,-1-1 1 0 0,1 1-1 0 0,0-1 0 0 0,-1 0 0 0 0,0 0 0 0 0,0 0 1 0 0,0 0-1 0 0,-1-1 0 0 0,1 1 0 0 0,-1-1 0 0 0,1-3 206 0 0,8-13-250 0 0,-10 20 336 0 0,-1 1 61 0 0,0 0 12 0 0,15 82 1336 0 0,21-23-159 0 0,-35-58-1302 0 0,1 0-1 0 0,-1 0 1 0 0,1 0-1 0 0,-1 0 1 0 0,1 0-1 0 0,0-1 0 0 0,0 1 1 0 0,-1 0-1 0 0,1-1 1 0 0,0 1-1 0 0,0-1 0 0 0,0 0 1 0 0,0 0-1 0 0,-1 0 1 0 0,1 0-1 0 0,0 0 0 0 0,0 0 1 0 0,0 0-1 0 0,0 0 1 0 0,0-1-1 0 0,-1 1 1 0 0,1-1-1 0 0,0 1 0 0 0,0-1 1 0 0,-1 0-1 0 0,1 0 1 0 0,0 1-1 0 0,-1-1 0 0 0,1-1 1 0 0,0 1-34 0 0,41-47 109 0 0,-17 19 214 0 0,-25 28-372 0 0,-1 1-58 0 0,1-1-12 0 0,4-1 19 0 0,8 4 172 0 0,24 29 499 0 0,-14-17-407 0 0,11-2-46 0 0,-21-15-5968 0 0,-9 0-468 0 0</inkml:trace>
  <inkml:trace contextRef="#ctx0" brushRef="#br1" timeOffset="-157097.184">6277 7880 14224 0 0,'-20'-47'1617'0'0,"20"46"-1322"0"0,0 1 91 0 0,0 0 19 0 0,0 0-10 0 0,0 0-55 0 0,0 0-20 0 0,0 0-7 0 0,0 0-42 0 0,1 1-176 0 0,27 29-551 0 0,-19-22 186 0 0</inkml:trace>
  <inkml:trace contextRef="#ctx0" brushRef="#br1" timeOffset="-156765.775">6657 7945 13440 0 0,'-9'-5'936'0'0,"4"4"-759"0"0,1 1 0 0 0,0 0 0 0 0,-1 0 0 0 0,1 1 1 0 0,0-1-1 0 0,-1 1 0 0 0,1 0 0 0 0,0 0 0 0 0,0 0 1 0 0,0 0-1 0 0,0 1 0 0 0,0 0 0 0 0,0 0 0 0 0,-1 0-177 0 0,-14 7 639 0 0,14-8-539 0 0,0 1-1 0 0,0 0 0 0 0,0 0 0 0 0,0 1 0 0 0,0-1 0 0 0,1 1 0 0 0,-1 0 0 0 0,1 1 0 0 0,0-1 0 0 0,0 1 1 0 0,0-1-1 0 0,1 1 0 0 0,-1 0 0 0 0,1 1 0 0 0,0-1 0 0 0,0 0 0 0 0,0 1 0 0 0,1 0 0 0 0,-1 0 0 0 0,1 0 0 0 0,1 0 1 0 0,-1 0-1 0 0,0 0 0 0 0,1 0 0 0 0,0 0 0 0 0,1 1 0 0 0,-1-1 0 0 0,1 0 0 0 0,0 1 0 0 0,0-1 0 0 0,1 2-99 0 0,0-3 24 0 0,1 0 1 0 0,-1 0-1 0 0,1 0 0 0 0,0-1 0 0 0,1 1 0 0 0,-1-1 0 0 0,0 0 0 0 0,1 1 0 0 0,0-1 0 0 0,0 0 1 0 0,0 0-1 0 0,0-1 0 0 0,0 1 0 0 0,1-1 0 0 0,-1 1 0 0 0,1-1 0 0 0,-1 0 0 0 0,1 0 0 0 0,0-1 1 0 0,0 1-1 0 0,0-1 0 0 0,0 0 0 0 0,0 0 0 0 0,0 0 0 0 0,0-1 0 0 0,0 1 0 0 0,0-1 0 0 0,1 0 1 0 0,-1 0-1 0 0,0 0 0 0 0,0-1 0 0 0,0 0 0 0 0,0 1 0 0 0,0-1 0 0 0,0-1 0 0 0,2 0-24 0 0,3 0-9 0 0,-1-1 0 0 0,1 0-1 0 0,-1 0 1 0 0,0-1 0 0 0,1 0-1 0 0,-2 0 1 0 0,1-1 0 0 0,0 0-1 0 0,-1 0 1 0 0,0-1 0 0 0,-1 0-1 0 0,1 0 1 0 0,-1-1 0 0 0,0 0-1 0 0,0 0 1 0 0,-1 0 0 0 0,0-1-1 0 0,-1 1 1 0 0,1-1 0 0 0,-2 0-1 0 0,2-3 10 0 0,5-20-178 0 0,-1 0-1 0 0,-2 0 0 0 0,-1-1 1 0 0,-1 0-1 0 0,-1-11 179 0 0,-10-47-163 0 0,4 84 194 0 0,1 7 3 0 0,0-1 0 0 0,0 1 0 0 0,0-1 0 0 0,0 1 1 0 0,0 0-1 0 0,0-1 0 0 0,0 1 0 0 0,1 0 0 0 0,-1-1 0 0 0,0 1 0 0 0,1 0 0 0 0,-1 0 0 0 0,0 0 0 0 0,1 0 1 0 0,-1 0-1 0 0,1 0 0 0 0,0 0 0 0 0,-1 0 0 0 0,1 0 0 0 0,0 0 0 0 0,-1 0 0 0 0,1 0 0 0 0,0 0 0 0 0,0 0 1 0 0,0 0-1 0 0,0 0 0 0 0,0 0 0 0 0,0 0 0 0 0,0 0 0 0 0,0 0 0 0 0,0 0 0 0 0,1 0 0 0 0,-1 1-34 0 0,0 63 800 0 0,32 129-84 0 0,4-110-284 0 0,-19-66-726 0 0,-3-10-5974 0 0,-5-7-921 0 0</inkml:trace>
  <inkml:trace contextRef="#ctx0" brushRef="#br1" timeOffset="-148244.376">1753 9011 9416 0 0,'0'0'208'0'0,"2"7"4385"0"0,52 10-2781 0 0,32-2-543 0 0,1-3 0 0 0,71-1-1269 0 0,-138-10-722 0 0,0-2-3647 0 0,-4-1-1411 0 0</inkml:trace>
  <inkml:trace contextRef="#ctx0" brushRef="#br1" timeOffset="-147928.108">1800 9133 13648 0 0,'0'0'306'0'0,"0"0"46"0"0,0 0 23 0 0,0 0-43 0 0,10 8-188 0 0,94 21 1117 0 0,46-21-1505 0 0,-141-6 78 0 0</inkml:trace>
  <inkml:trace contextRef="#ctx0" brushRef="#br1" timeOffset="-147537.93">1943 8943 14368 0 0,'0'0'330'0'0,"0"0"45"0"0,0 0 17 0 0,0 0-47 0 0,3 15-211 0 0,-7 67 932 0 0,-15 39 206 0 0,15-100-1226 0 0,3-18-38 0 0,0 1-1 0 0,1 0 0 0 0,-1-1 0 0 0,0 1 0 0 0,1 0 1 0 0,0 0-1 0 0,0 0 0 0 0,0 0 0 0 0,1-1 1 0 0,-1 1-1 0 0,1 0 0 0 0,0 0 0 0 0,0-1 1 0 0,0 1-1 0 0,1 0-7 0 0,7 7-1082 0 0,-1-8-3339 0 0,2-2-1145 0 0</inkml:trace>
  <inkml:trace contextRef="#ctx0" brushRef="#br1" timeOffset="-147536.93">2082 8967 15144 0 0,'0'0'340'0'0,"0"0"50"0"0,0 0 26 0 0,-1 1-44 0 0,-5 13-221 0 0,0 0 0 0 0,1 0 0 0 0,0 1 0 0 0,1-1 0 0 0,1 1 0 0 0,0 0 0 0 0,1 0 0 0 0,0 0 0 0 0,2 2-151 0 0,-1-14 66 0 0,-2 62 361 0 0,2-21-1580 0 0,-2-15-3191 0 0,0-15-1249 0 0</inkml:trace>
  <inkml:trace contextRef="#ctx0" brushRef="#br1" timeOffset="-141789.067">8035 8885 13760 0 0,'10'-12'1056'0'0,"50"-44"-287"0"0,16 3 728 0 0,-40 42-1302 0 0,-31 10-152 0 0,0 1 0 0 0,0 0 0 0 0,0 1 0 0 0,0-1 0 0 0,0 1 0 0 0,0 0 0 0 0,0 0 0 0 0,0 1 0 0 0,0 0 0 0 0,-1-1 0 0 0,1 2 0 0 0,0-1 0 0 0,-1 0 0 0 0,0 1 0 0 0,1 0 1 0 0,-1 0-1 0 0,0 0 0 0 0,0 1 0 0 0,-1-1 0 0 0,1 1 0 0 0,-1 0 0 0 0,0 0 0 0 0,0 0 0 0 0,0 0 0 0 0,0 1-43 0 0,12 11 274 0 0,77 54 2201 0 0,-86-67-2373 0 0,-1-1 0 0 0,1 0 0 0 0,0-1 0 0 0,0 1 0 0 0,0-1 0 0 0,-1 0 0 0 0,1-1 1 0 0,0 1-1 0 0,0-1 0 0 0,0 0 0 0 0,0-1 0 0 0,0 0 0 0 0,0 1 0 0 0,0-2 0 0 0,0 1 0 0 0,0-1 0 0 0,-1 0 0 0 0,1 0 0 0 0,-1-1 0 0 0,5-2-102 0 0,15-13-850 0 0,-17 11-4605 0 0,1-1-1775 0 0</inkml:trace>
  <inkml:trace contextRef="#ctx0" brushRef="#br1" timeOffset="-141423.615">8975 8540 16040 0 0,'0'0'362'0'0,"0"0"47"0"0,3 15 563 0 0,31 176 4111 0 0,-43-69-5194 0 0,6-109-611 0 0,3-4-4646 0 0,0 0-1793 0 0</inkml:trace>
  <inkml:trace contextRef="#ctx0" brushRef="#br1" timeOffset="-141079.189">9245 8602 16783 0 0,'0'0'382'0'0,"0"0"54"0"0,0 0 22 0 0,0 0-46 0 0,1 2-268 0 0,2 5-34 0 0,-1 1-1 0 0,0 0 1 0 0,0 0-1 0 0,0 0 1 0 0,-1 0-1 0 0,-1 0 1 0 0,1 0-1 0 0,-1 1 1 0 0,0-1-1 0 0,-2 5-109 0 0,2 11 380 0 0,16 41-100 0 0,-15-64-269 0 0,0 0-1 0 0,0 0 1 0 0,1 0-1 0 0,-1 0 1 0 0,0 0 0 0 0,0 0-1 0 0,0-1 1 0 0,1 1-1 0 0,-1 0 1 0 0,0-1 0 0 0,1 1-1 0 0,-1-1 1 0 0,0 1-1 0 0,1-1 1 0 0,-1 0 0 0 0,1 1-1 0 0,-1-1 1 0 0,1 0-1 0 0,-1 0 1 0 0,1 0 0 0 0,-1 0-1 0 0,0 0 1 0 0,1 0-1 0 0,-1-1 1 0 0,1 1 0 0 0,-1 0-1 0 0,1-1 1 0 0,-1 1-1 0 0,0-1 1 0 0,1 1 0 0 0,-1-1-1 0 0,0 0 1 0 0,0 0-1 0 0,1 0-10 0 0,40-30 192 0 0,-39 27-203 0 0,0 0 1 0 0,-1 0-1 0 0,1-1 0 0 0,-1 1 0 0 0,0-1 1 0 0,0 1-1 0 0,0-1 0 0 0,-1 0 1 0 0,0 1-1 0 0,0-1 0 0 0,0 0 0 0 0,0 0 1 0 0,-1 0-1 0 0,1 0 0 0 0,-1 0 0 0 0,-1 0 1 0 0,1 0-1 0 0,-1 0 0 0 0,0 0 1 0 0,0 0-1 0 0,0 1 0 0 0,0-1 0 0 0,-1 0 1 0 0,-1-2 10 0 0,2 3-83 0 0,0 1 1 0 0,1 0-1 0 0,-1-1 1 0 0,-1 1-1 0 0,1 0 1 0 0,0 0-1 0 0,-1 0 1 0 0,1 0-1 0 0,-1 0 1 0 0,0 0-1 0 0,0 0 1 0 0,0 1-1 0 0,0-1 1 0 0,-1 1-1 0 0,1-1 1 0 0,-1 1-1 0 0,1 0 1 0 0,-1 0-1 0 0,0 0 1 0 0,0 0 0 0 0,0 0-1 0 0,0 1 1 0 0,0 0-1 0 0,0-1 1 0 0,0 1-1 0 0,-1 0 1 0 0,1 0-1 0 0,0 1 1 0 0,-1-1-1 0 0,1 1 83 0 0,-7 6-5573 0 0,3-1 132 0 0</inkml:trace>
  <inkml:trace contextRef="#ctx0" brushRef="#br1" timeOffset="-140682.58">9584 8763 15736 0 0,'0'0'464'0'0,"0"0"-10"0"0,1 1-294 0 0,2 32 1227 0 0,-22 21 1278 0 0,-23 2-1693 0 0,-60 51-3068 0 0,97-104 467 0 0,4-3-68 0 0</inkml:trace>
  <inkml:trace contextRef="#ctx0" brushRef="#br1" timeOffset="-140411.191">9844 8588 13944 0 0,'-6'6'808'0'0,"-43"70"-657"0"0,36-50-125 0 0,9-20 33 0 0,2-1 0 0 0,-1 1 0 0 0,0 0 0 0 0,1 0-1 0 0,0 0 1 0 0,1 0 0 0 0,-1 1 0 0 0,1-1 0 0 0,0 0 0 0 0,1 0 0 0 0,0 1 0 0 0,0-1 0 0 0,0 1 0 0 0,1-1 0 0 0,-1 0 0 0 0,3 6-59 0 0,-1-9 57 0 0,0-1 1 0 0,1 0-1 0 0,0 1 1 0 0,-1-1-1 0 0,1 0 1 0 0,0 0-1 0 0,0 0 1 0 0,0-1-1 0 0,0 1 1 0 0,0-1-1 0 0,1 1 1 0 0,-1-1 0 0 0,0 0-1 0 0,1-1 1 0 0,-1 1-1 0 0,1 0 1 0 0,-1-1-1 0 0,1 0 1 0 0,-1 0-1 0 0,1 0 1 0 0,-1 0-1 0 0,0 0 1 0 0,1-1-1 0 0,-1 0 1 0 0,1 0 0 0 0,-1 1-1 0 0,3-3-57 0 0,-6 3 5 0 0,8-1 10 0 0,-1 0-1 0 0,1-1 1 0 0,-1 0-1 0 0,0 0 1 0 0,0-1-1 0 0,0 0 1 0 0,0 0-1 0 0,0-1 1 0 0,-1 0-1 0 0,1 0 1 0 0,-1 0-1 0 0,0-1 0 0 0,0 0 1 0 0,-1 0-1 0 0,3-3-14 0 0,3-5-52 0 0,-8 10 75 0 0,0-1 0 0 0,0 1 1 0 0,0-1-1 0 0,0 1 1 0 0,-1-1-1 0 0,0 0 1 0 0,0 0-1 0 0,0 0 1 0 0,0 0-1 0 0,0 0 1 0 0,-1 0-1 0 0,1-1 1 0 0,-1 1-1 0 0,-1-1 1 0 0,1 1-1 0 0,0-4-23 0 0,-13-41-183 0 0,7 42 223 0 0,4 4-33 0 0,-1 1 0 0 0,1 0 0 0 0,-1-1 0 0 0,1 1 1 0 0,-1 0-1 0 0,0 0 0 0 0,0 0 0 0 0,0 0 0 0 0,0 1 0 0 0,0-1 0 0 0,0 1 0 0 0,-1-1 0 0 0,1 1 0 0 0,0-1 0 0 0,-1 1 0 0 0,1 0 0 0 0,-1 0 0 0 0,1 1 0 0 0,-1-1 0 0 0,0 0 0 0 0,0 1-7 0 0,-31 0-517 0 0,12 4-4704 0 0,12 0-48 0 0</inkml:trace>
  <inkml:trace contextRef="#ctx0" brushRef="#br1" timeOffset="-140068.58">10216 8583 15288 0 0,'0'0'348'0'0,"0"0"49"0"0,0 0 20 0 0,-13-3 100 0 0,6 7-397 0 0,0 0-1 0 0,0 0 0 0 0,0 1 0 0 0,1-1 0 0 0,-1 2 1 0 0,1-1-1 0 0,0 1 0 0 0,1-1 0 0 0,-1 2 0 0 0,1-1 1 0 0,1 1-1 0 0,-1-1 0 0 0,1 1 0 0 0,-1 3-119 0 0,-16 19 89 0 0,19-27-81 0 0,0 0-1 0 0,1 0 1 0 0,-1 0 0 0 0,0 0 0 0 0,0 0 0 0 0,1 0 0 0 0,-1 0-1 0 0,1 0 1 0 0,0 1 0 0 0,0-1 0 0 0,0 0 0 0 0,0 1 0 0 0,0-1 0 0 0,0 1-1 0 0,0 0 1 0 0,1-1 0 0 0,0 1 0 0 0,-1-1 0 0 0,1 1 0 0 0,0 0-1 0 0,0-1 1 0 0,0 1 0 0 0,1 0 0 0 0,-1-1 0 0 0,1 1 0 0 0,-1-1-1 0 0,1 1 1 0 0,0-1 0 0 0,0 1 0 0 0,0-1 0 0 0,0 1 0 0 0,1-1-1 0 0,-1 0 1 0 0,0 0 0 0 0,1 1 0 0 0,0-1 0 0 0,-1 0 0 0 0,1 0 0 0 0,0-1-1 0 0,0 1 1 0 0,0 0 0 0 0,0-1 0 0 0,1 1 0 0 0,-1-1 0 0 0,0 0-1 0 0,1 0 1 0 0,-1 0 0 0 0,1 0 0 0 0,-1 0 0 0 0,2 0-8 0 0,7-1 13 0 0,0 0 1 0 0,0-1-1 0 0,0-1 0 0 0,0 1 1 0 0,0-2-1 0 0,0 0 1 0 0,-1 0-1 0 0,1-1 0 0 0,-1 0 1 0 0,0-1-1 0 0,0 0 1 0 0,0 0-1 0 0,-1-1 0 0 0,0-1 1 0 0,0 0-1 0 0,0 0 1 0 0,-1 0-1 0 0,5-7-13 0 0,-11 11 32 0 0,0 1-1 0 0,0-1 1 0 0,-1 0 0 0 0,1 0-1 0 0,-1 0 1 0 0,0-1 0 0 0,0 1-1 0 0,0 0 1 0 0,0 0 0 0 0,0-1-1 0 0,-1 1 1 0 0,1 0 0 0 0,-1-1-1 0 0,0 1 1 0 0,0-1 0 0 0,-1 1-1 0 0,1 0 1 0 0,-1-1 0 0 0,1 1-1 0 0,-1 0 1 0 0,0 0 0 0 0,0-1-1 0 0,0 1 1 0 0,-1 0 0 0 0,1 0-1 0 0,-1 0 1 0 0,0 0-1 0 0,0 1 1 0 0,0-1 0 0 0,0 0-1 0 0,0 1 1 0 0,-1-1 0 0 0,1 1-1 0 0,-1 0 1 0 0,1 0 0 0 0,-1 0-1 0 0,0 0 1 0 0,0 0 0 0 0,0 1-1 0 0,0-1 1 0 0,0 1 0 0 0,0 0-1 0 0,-2-1-31 0 0,-4-2-78 0 0,-1 1-1 0 0,0 0 1 0 0,0 0-1 0 0,0 1 0 0 0,0 1 1 0 0,0-1-1 0 0,-1 2 1 0 0,1-1-1 0 0,0 1 1 0 0,-1 1-1 0 0,1 0 0 0 0,0 0 1 0 0,0 1-1 0 0,0 1 1 0 0,-1 0 78 0 0,-7 8-5808 0 0,11-5-109 0 0</inkml:trace>
  <inkml:trace contextRef="#ctx0" brushRef="#br1" timeOffset="-139673.095">10578 8574 15288 0 0,'0'0'348'0'0,"0"0"49"0"0,0 0 20 0 0,0 0-45 0 0,-1 6-227 0 0,-3 4 165 0 0,0-1 0 0 0,-1 0 0 0 0,0 0 0 0 0,-1 0 0 0 0,0-1-1 0 0,0 0 1 0 0,0 0 0 0 0,-5 4-310 0 0,5-6 110 0 0,0 0-1 0 0,1 0 0 0 0,0 1 1 0 0,0 0-1 0 0,0 0 1 0 0,1 0-1 0 0,0 1 1 0 0,1-1-1 0 0,0 1 1 0 0,0 0-1 0 0,-2 7-109 0 0,5-13 3 0 0,0-1 1 0 0,0 1-1 0 0,-1-1 0 0 0,1 1 1 0 0,0-1-1 0 0,0 1 0 0 0,1-1 0 0 0,-1 1 1 0 0,0-1-1 0 0,0 1 0 0 0,1-1 1 0 0,-1 0-1 0 0,1 1 0 0 0,-1-1 1 0 0,1 1-1 0 0,0-1 0 0 0,-1 0 1 0 0,1 1-1 0 0,0-1 0 0 0,0 0 0 0 0,0 0 1 0 0,0 0-1 0 0,0 0 0 0 0,0 0 1 0 0,0 0-1 0 0,1 0 0 0 0,-1 0 1 0 0,0 0-1 0 0,0 0 0 0 0,1-1 0 0 0,-1 1 1 0 0,0 0-1 0 0,1-1 0 0 0,-1 1 1 0 0,1-1-1 0 0,-1 0 0 0 0,1 0 1 0 0,-1 1-1 0 0,1-1-3 0 0,59 0 220 0 0,-52-2-210 0 0,0 0-1 0 0,1 0 1 0 0,-1-1 0 0 0,0 0-1 0 0,0-1 1 0 0,-1 0-1 0 0,1 0 1 0 0,-1-1-1 0 0,0 0 1 0 0,0-1-1 0 0,-1 0 1 0 0,0 0-1 0 0,0 0 1 0 0,0-1 0 0 0,0 0-1 0 0,-1 0 1 0 0,0-1-1 0 0,-1 0 1 0 0,1-1-10 0 0,-4 5 20 0 0,0-1 1 0 0,-1 1-1 0 0,1 0 1 0 0,-1-1-1 0 0,0 1 1 0 0,0-1-1 0 0,-1 0 1 0 0,1 1 0 0 0,-1-1-1 0 0,0 1 1 0 0,0-1-1 0 0,0 0 1 0 0,-1 1-1 0 0,0-1 1 0 0,0 1-1 0 0,0-1 1 0 0,0 1-1 0 0,-1-1 1 0 0,0 1-1 0 0,0 0 1 0 0,0 0 0 0 0,0 0-1 0 0,-1 0 1 0 0,1 0-1 0 0,-1 0 1 0 0,0 1-1 0 0,0-1 1 0 0,0 1-1 0 0,-1 0 1 0 0,1 0-1 0 0,-1 0 1 0 0,0 0-1 0 0,0 1 1 0 0,0-1 0 0 0,0 1-1 0 0,0 0 1 0 0,0 0-1 0 0,-1 1 1 0 0,1-1-1 0 0,-1 1 1 0 0,1 0-1 0 0,-2 0-20 0 0,-96-3-1836 0 0,56 8-5419 0 0</inkml:trace>
  <inkml:trace contextRef="#ctx0" brushRef="#br1" timeOffset="-144144.014">5724 8891 13552 0 0,'0'0'398'0'0,"0"0"-3"0"0,0 0-179 0 0,0 0 179 0 0,0 0 106 0 0,0 0 19 0 0,0 0-11 0 0,3 8 339 0 0,-2 1-542 0 0,1 1-1 0 0,-1 0 1 0 0,0 0-1 0 0,-1-1 1 0 0,-1 1-1 0 0,1 0 0 0 0,-1 0 1 0 0,-1-1-1 0 0,0 1 1 0 0,0-1-1 0 0,-4 9-305 0 0,-1 13 29 0 0,-3-9 111 0 0,5-17-157 0 0,4-4-64 0 0,1-1-29 0 0,0 0-128 0 0,4-15-689 0 0,63-85-1232 0 0,-65 96 2173 0 0,1 1 0 0 0,0-1 0 0 0,1 1 0 0 0,-1 0 0 0 0,1 0-1 0 0,-1 0 1 0 0,1 0 0 0 0,0 1 0 0 0,0 0 0 0 0,0 0 0 0 0,0 0-1 0 0,1 0 1 0 0,-1 0 0 0 0,0 1 0 0 0,1 0 0 0 0,-1 0 0 0 0,1 0-1 0 0,-1 0 1 0 0,1 1 0 0 0,0 0 0 0 0,-1 0 0 0 0,1 0 0 0 0,-1 0-1 0 0,3 1-13 0 0,0 3 160 0 0,-1 0 0 0 0,0 0 0 0 0,1 0 0 0 0,-2 0 0 0 0,1 1 0 0 0,0 0 0 0 0,-1 1 0 0 0,0-1 0 0 0,0 1 0 0 0,-1 0 0 0 0,0 0 0 0 0,0 0 0 0 0,0 0 0 0 0,0 1 0 0 0,-1 0 0 0 0,2 6-160 0 0,2 34 1000 0 0,-7-46-849 0 0,0-1-67 0 0,-13 0-7 0 0,12-2-154 0 0,0 0 0 0 0,-1 0 1 0 0,1 0-1 0 0,0 0 0 0 0,0-1 0 0 0,1 1 0 0 0,-1 0 0 0 0,0 0 0 0 0,1-1 0 0 0,0 1 0 0 0,-1 0 0 0 0,1-1 0 0 0,0 1 0 0 0,0 0 0 0 0,0-1 0 0 0,0 1 0 0 0,1 0 0 0 0,-1-1 0 0 0,1 1 0 0 0,-1 0 1 0 0,1-1-1 0 0,0 1 0 0 0,0 0 0 0 0,0 0 0 0 0,0 0 0 0 0,0 0 0 0 0,0 0 0 0 0,1 0 0 0 0,-1 0 0 0 0,1 0 0 0 0,0-1 77 0 0,36-39-255 0 0,-5 42 255 0 0,52 53 168 0 0,-62-34-13 0 0,-4-4-5635 0 0,-7-6-426 0 0</inkml:trace>
  <inkml:trace contextRef="#ctx0" brushRef="#br1" timeOffset="-143707.041">6337 8915 13072 0 0,'0'0'297'0'0,"0"0"39"0"0,0 0 19 0 0,0 0-34 0 0,0 16 31 0 0,-9 123 1580 0 0,9-137-1920 0 0,0 0-1 0 0,0 1 1 0 0,0-1 0 0 0,0 0 0 0 0,1 0 0 0 0,-1 0 0 0 0,1 0-1 0 0,-1 0 1 0 0,1 0 0 0 0,0 0 0 0 0,0-1 0 0 0,0 1 0 0 0,0 0-1 0 0,0 0 1 0 0,0-1 0 0 0,1 1 0 0 0,-1 0 0 0 0,0-1 0 0 0,1 1 0 0 0,0-1-1 0 0,-1 0 1 0 0,1 1 0 0 0,0-1 0 0 0,-1 0 0 0 0,1 0 0 0 0,0 0-1 0 0,0 0 1 0 0,0-1 0 0 0,0 1 0 0 0,0 0 0 0 0,0-1 0 0 0,1 1-13 0 0,6-3 75 0 0,-1 0-1 0 0,0-1 0 0 0,1 0 1 0 0,-1 0-1 0 0,0-1 0 0 0,-1 0 1 0 0,1 0-1 0 0,-1-1 0 0 0,1 0 1 0 0,-2 0-1 0 0,1-1 0 0 0,0 0 1 0 0,-1 0-1 0 0,0 0 0 0 0,-1-1 1 0 0,1 0-1 0 0,-1 0 0 0 0,-1-1 1 0 0,1 1-1 0 0,-1-1 0 0 0,-1 0 1 0 0,1 0-1 0 0,-1 0 0 0 0,-1 0 1 0 0,1-2-74 0 0,-2 7 1 0 0,-1 1 0 0 0,1-1 0 0 0,-1 1 0 0 0,0-1 0 0 0,0 1 0 0 0,0-1 0 0 0,0 1 1 0 0,0-1-1 0 0,-1 1 0 0 0,1-1 0 0 0,-1 1 0 0 0,0-1 0 0 0,1 1 0 0 0,-1-1 0 0 0,0 1 0 0 0,-1 0 1 0 0,1 0-1 0 0,0-1 0 0 0,0 1 0 0 0,-1 0 0 0 0,0 0 0 0 0,1 0 0 0 0,-1 1 0 0 0,0-1 0 0 0,0 0 0 0 0,0 1 1 0 0,0-1-1 0 0,0 1 0 0 0,0-1 0 0 0,0 1 0 0 0,0 0 0 0 0,-3-1-1 0 0,-51-5-6608 0 0,43 9 1304 0 0</inkml:trace>
  <inkml:trace contextRef="#ctx0" brushRef="#br1" timeOffset="-143087.938">6822 8862 11792 0 0,'0'0'342'0'0,"0"0"4"0"0,-6 0-124 0 0,-11 3 201 0 0,0 0 0 0 0,0 0 0 0 0,1 2 0 0 0,0 0 0 0 0,0 0 0 0 0,0 2 0 0 0,1 0-1 0 0,0 1 1 0 0,0 0 0 0 0,1 1 0 0 0,-12 10-423 0 0,-62 56 933 0 0,86-74-911 0 0,1 0-1 0 0,0 0 0 0 0,0 1 0 0 0,-1-1 0 0 0,1 0 0 0 0,0 0 1 0 0,0 0-1 0 0,0 1 0 0 0,0-1 0 0 0,1 1 0 0 0,-1-1 1 0 0,0 1-1 0 0,0-1 0 0 0,1 1 0 0 0,-1-1 0 0 0,1 1 0 0 0,0-1 1 0 0,-1 1-1 0 0,1 0 0 0 0,0-1 0 0 0,0 1 0 0 0,0-1 0 0 0,0 1 1 0 0,0 0-1 0 0,0-1 0 0 0,0 1 0 0 0,1 0 0 0 0,-1-1 1 0 0,1 1-1 0 0,-1-1 0 0 0,1 1 0 0 0,0-1 0 0 0,-1 1 0 0 0,1-1-21 0 0,2 1 38 0 0,0-1 0 0 0,-1 1-1 0 0,1-1 1 0 0,0 0 0 0 0,0 0-1 0 0,0 0 1 0 0,0 0 0 0 0,0-1-1 0 0,0 1 1 0 0,0-1 0 0 0,0 0-1 0 0,0 1 1 0 0,0-2-1 0 0,0 1 1 0 0,0 0 0 0 0,0 0-1 0 0,3-2-37 0 0,88-20 504 0 0,-81 17-470 0 0,-1-1 0 0 0,1-1 0 0 0,-2 1 0 0 0,1-2 0 0 0,-1 0 0 0 0,0 0 0 0 0,0-1 0 0 0,3-5-34 0 0,2-5-46 0 0,-1-1-1 0 0,-2 0 0 0 0,0-1 0 0 0,-1 0 1 0 0,0-1-1 0 0,-2-1 0 0 0,-1 0 0 0 0,-1 0 0 0 0,-1 0 1 0 0,-1-1-1 0 0,-1 0 0 0 0,-1 0 0 0 0,-1-2 47 0 0,-2-16 19 0 0,-14 53 154 0 0,6-1-173 0 0,1 0 0 0 0,0 0 0 0 0,1 0 0 0 0,0 1 0 0 0,0 0 0 0 0,1 0 0 0 0,1 0 0 0 0,-1 4 0 0 0,-4 10 0 0 0,1-2 0 0 0,2 0 0 0 0,1 0 0 0 0,0 1 0 0 0,2-1 0 0 0,1 1 0 0 0,1 11 0 0 0,-1-32 11 0 0,1 0 0 0 0,0-1 0 0 0,0 1 0 0 0,0 0 0 0 0,0 0 0 0 0,0 0 0 0 0,1 0 0 0 0,-1 0 0 0 0,1 0 0 0 0,0 0 0 0 0,0-1 0 0 0,0 1 0 0 0,0 0 0 0 0,0 0 0 0 0,1-1 0 0 0,-1 1 0 0 0,1-1 0 0 0,0 0 0 0 0,0 1-1 0 0,-1-1 1 0 0,1 0 0 0 0,1 0 0 0 0,-1 0 0 0 0,0 0 0 0 0,0 0 0 0 0,1-1 0 0 0,-1 1 0 0 0,1-1 0 0 0,0 1 0 0 0,-1-1 0 0 0,1 0 0 0 0,0 0 0 0 0,0 0 0 0 0,0-1 0 0 0,-1 1 0 0 0,1-1 0 0 0,1 1-11 0 0,6-2 0 0 0,-1 1 0 0 0,0-1 1 0 0,1-1-1 0 0,-1 0 1 0 0,0 0-1 0 0,0-1 0 0 0,0 0 1 0 0,0-1-1 0 0,-1 0 0 0 0,1 0 1 0 0,-1 0-1 0 0,0-1 0 0 0,0-1 1 0 0,-1 1-1 0 0,0-1 1 0 0,0-1-1 0 0,0 1 0 0 0,0-1 1 0 0,-1 0-1 0 0,0-1 0 0 0,-1 1 1 0 0,5-9-1 0 0,-8 10-23 0 0,1 1 1 0 0,-1-1-1 0 0,0 0 1 0 0,-1 0-1 0 0,1 0 1 0 0,-1 0-1 0 0,0-1 1 0 0,-1 1-1 0 0,0 0 1 0 0,0 0-1 0 0,0 0 1 0 0,0-1-1 0 0,-1 1 0 0 0,0 0 1 0 0,-1 0-1 0 0,1 0 1 0 0,-1 0-1 0 0,-1-2 23 0 0,0 4 15 0 0,-22 21 250 0 0,23-11-247 0 0,-1-1-1 0 0,1 1 0 0 0,1 0 0 0 0,-1 0 0 0 0,1 0 0 0 0,0 0 0 0 0,0 0 1 0 0,1 0-1 0 0,0 0 0 0 0,0 0 0 0 0,0 0 0 0 0,1 0 0 0 0,0 0 1 0 0,0-1-1 0 0,1 6-17 0 0,-1-10 14 0 0,0 3 86 0 0,0-1 1 0 0,0 1-1 0 0,1-1 1 0 0,0 1 0 0 0,-1-1-1 0 0,1 0 1 0 0,0 0-1 0 0,0 0 1 0 0,1 0-1 0 0,-1 0 1 0 0,1 0-1 0 0,0 0 1 0 0,-1-1-1 0 0,1 1 1 0 0,0-1 0 0 0,0 0-1 0 0,1 0 1 0 0,0 0-101 0 0,1 0 116 0 0,-1 0 0 0 0,1 0 0 0 0,0-1 0 0 0,0 1 0 0 0,-1-1 0 0 0,1-1 1 0 0,0 1-1 0 0,0-1 0 0 0,0 1 0 0 0,0-1 0 0 0,0-1 0 0 0,0 1 0 0 0,0-1 1 0 0,0 0-1 0 0,0 0 0 0 0,-1 0 0 0 0,1-1 0 0 0,0 0 0 0 0,2-1-116 0 0,41-25 144 0 0,-26 9-3337 0 0,-20 16 2010 0 0</inkml:trace>
  <inkml:trace contextRef="#ctx0" brushRef="#br1" timeOffset="-142287.399">7321 8786 10680 0 0,'0'0'241'0'0,"0"0"38"0"0,0 0 11 0 0,0 0-28 0 0,0 0-68 0 0,0 0 341 0 0,-14 3 1614 0 0,10-2-1886 0 0,0 1 0 0 0,0-1 0 0 0,0 1-1 0 0,1 0 1 0 0,-1 0 0 0 0,0 1 0 0 0,1-1 0 0 0,-1 1-1 0 0,1 0 1 0 0,0 0 0 0 0,0 0 0 0 0,0 0 0 0 0,0 0-1 0 0,1 1 1 0 0,-1-1 0 0 0,1 1 0 0 0,0 0 0 0 0,0-1-1 0 0,-1 5-262 0 0,3-4 31 0 0,0 1 0 0 0,0 0 0 0 0,1 0 0 0 0,0-1-1 0 0,-1 1 1 0 0,2 0 0 0 0,-1-1 0 0 0,0 1 0 0 0,1-1-1 0 0,0 1 1 0 0,0-1 0 0 0,0 0 0 0 0,1 0-1 0 0,0 0 1 0 0,-1 0 0 0 0,1 0 0 0 0,1 0 0 0 0,-1-1-1 0 0,0 0 1 0 0,1 1 0 0 0,0-1 0 0 0,2 1-31 0 0,27 33 48 0 0,-32-35-8 0 0,0 0 0 0 0,-1 0 0 0 0,1 0 1 0 0,-1 0-1 0 0,0 0 0 0 0,1 0 0 0 0,-1 0 0 0 0,0-1 1 0 0,0 1-1 0 0,0 0 0 0 0,0 0 0 0 0,-1 0 1 0 0,1 0-1 0 0,-1 0 0 0 0,1 0 0 0 0,-1 0 0 0 0,1 0 1 0 0,-1-1-1 0 0,0 1 0 0 0,0 0 0 0 0,0 0 1 0 0,0-1-1 0 0,0 1 0 0 0,0-1 0 0 0,-1 1 0 0 0,1-1 1 0 0,0 1-1 0 0,-1-1 0 0 0,1 0 0 0 0,-1 0 1 0 0,1 0-1 0 0,-1 0 0 0 0,0 0 0 0 0,0 0 0 0 0,1 0 1 0 0,-1 0-1 0 0,0 0 0 0 0,0-1 0 0 0,0 1 0 0 0,0-1 1 0 0,0 0-1 0 0,0 1 0 0 0,1-1 0 0 0,-1 0 1 0 0,-1 0-41 0 0,-13 7-64 0 0,-1 1-1080 0 0,-2-2-3797 0 0,-3 0-1933 0 0</inkml:trace>
  <inkml:trace contextRef="#ctx0" brushRef="#br1" timeOffset="-145876.635">3679 8958 12032 0 0,'-32'-17'840'0'0,"15"13"-610"0"0,10 2 149 0 0,0 0 1 0 0,0 0-1 0 0,-1 1 1 0 0,1-1-1 0 0,-1 2 1 0 0,1-1-1 0 0,-1 1 1 0 0,1 0-1 0 0,-1 0 1 0 0,1 1-1 0 0,-1 0 1 0 0,1 1 0 0 0,-1 0-1 0 0,1 0 1 0 0,0 0-1 0 0,-3 2-379 0 0,5 0 127 0 0,0 0 0 0 0,1 1-1 0 0,-1-1 1 0 0,1 1 0 0 0,0 0 0 0 0,1 0-1 0 0,-1 1 1 0 0,1-1 0 0 0,0 1 0 0 0,0-1 0 0 0,1 1-1 0 0,-1 0 1 0 0,1 0 0 0 0,1 0 0 0 0,-1 0-1 0 0,1 1 1 0 0,0-1 0 0 0,0 0 0 0 0,1 0-1 0 0,0 1 1 0 0,0-1 0 0 0,1 0 0 0 0,-1 1 0 0 0,1-1-1 0 0,2 5-126 0 0,-3-8 9 0 0,1-1 0 0 0,-1 1-1 0 0,1-1 1 0 0,0 0 0 0 0,0 1 0 0 0,0-1-1 0 0,0 0 1 0 0,0 0 0 0 0,0 0-1 0 0,1 0 1 0 0,-1 0 0 0 0,1 0 0 0 0,-1 0-1 0 0,1 0 1 0 0,0-1 0 0 0,0 1-1 0 0,0 0 1 0 0,0-1 0 0 0,0 0-1 0 0,0 1 1 0 0,0-1 0 0 0,0 0 0 0 0,1 0-1 0 0,-1 0 1 0 0,0-1 0 0 0,0 1-1 0 0,1 0 1 0 0,-1-1 0 0 0,1 1 0 0 0,-1-1-1 0 0,1 0 1 0 0,-1 0 0 0 0,1 0-1 0 0,-1 0 1 0 0,1-1-9 0 0,3 1-4 0 0,-1 0 0 0 0,1-1 0 0 0,-1 0 0 0 0,0-1 0 0 0,0 1 0 0 0,1-1 0 0 0,-1 0 0 0 0,0 0 0 0 0,0 0 0 0 0,0-1 1 0 0,-1 0-1 0 0,1 1 0 0 0,-1-2 0 0 0,1 1 0 0 0,0-2 4 0 0,103-137-1731 0 0,-104 135 1678 0 0,2 9 53 0 0,-12 52 312 0 0,-3 69-142 0 0,25-90-607 0 0,-3-24-5673 0 0,-4-9-230 0 0</inkml:trace>
  <inkml:trace contextRef="#ctx0" brushRef="#br1" timeOffset="-145875.635">4038 8881 16807 0 0,'0'0'496'0'0,"0"0"-12"0"0,0 2-308 0 0,-27 40 180 0 0,-48 62 652 0 0,68-96-1049 0 0,-2 6-254 0 0,-1-1 1 0 0,-1 0-1 0 0,0-1 0 0 0,0-1 1 0 0,-2 1-1 0 0,1-2 0 0 0,-1 0 1 0 0,-4 2 294 0 0,4-6-1233 0 0</inkml:trace>
  <inkml:trace contextRef="#ctx0" brushRef="#br1" timeOffset="-145492.022">3804 8958 12464 0 0,'0'0'281'0'0,"0"0"40"0"0,0 0 22 0 0,0 0-39 0 0,2 0-197 0 0,72 56 2102 0 0,-49-26-1061 0 0,16 16-438 0 0,8 3-457 0 0,-24-30-5347 0 0,-16-13-520 0 0</inkml:trace>
  <inkml:trace contextRef="#ctx0" brushRef="#br1" timeOffset="-145491.022">4165 9011 16208 0 0,'0'0'365'0'0,"0"0"56"0"0,0 0 26 0 0,0 0-53 0 0,8 7 404 0 0,31 49 1686 0 0,-29 3-1842 0 0,-8-50-823 0 0,-1-7-2343 0 0,-1-2 2519 0 0,0 0-1373 0 0</inkml:trace>
  <inkml:trace contextRef="#ctx0" brushRef="#br1" timeOffset="-145040.435">4333 8905 3312 0 0,'0'0'64'0'0,"0"0"24"0"0,7 6 0 0 0,2-4 8 0 0</inkml:trace>
  <inkml:trace contextRef="#ctx0" brushRef="#br1" timeOffset="-144723.851">4610 8939 14480 0 0,'-60'4'1686'0'0,"48"2"-546"0"0,-72 42 1836 0 0,40 3-2165 0 0,36-34-723 0 0,17-1 57 0 0,-8-16-152 0 0,4 2-67 0 0,0-2-1 0 0,0 1 1 0 0,0 0-1 0 0,0-1 1 0 0,0 0-1 0 0,0 0 0 0 0,0-1 1 0 0,-1 1-1 0 0,1-1 1 0 0,0 0-1 0 0,0 0 1 0 0,0-1-1 0 0,-1 1 0 0 0,1-1 1 0 0,4-2 74 0 0,8-3-463 0 0,19-7-693 0 0,-28 10 984 0 0,0 1 1 0 0,0 0 0 0 0,0 0-1 0 0,0 1 1 0 0,0 0 0 0 0,1 0-1 0 0,-1 1 1 0 0,0 0-1 0 0,9 0 172 0 0,-14 2 29 0 0,0-1 0 0 0,0 1 0 0 0,0 0 0 0 0,0 0 0 0 0,0 0 0 0 0,-1 1 0 0 0,1-1 0 0 0,0 1-1 0 0,-1 0 1 0 0,0-1 0 0 0,1 1 0 0 0,-1 0 0 0 0,0 0 0 0 0,0 0 0 0 0,0 1 0 0 0,0-1 0 0 0,0 0-1 0 0,0 1 1 0 0,-1 0 0 0 0,1 0-29 0 0,11 13 262 0 0,-1 18 213 0 0,12 7 21 0 0,6-15-396 0 0,-5-28 117 0 0,15-13-205 0 0,-13-3-113 0 0,-23 16 26 0 0,1-1 0 0 0,-1 0-1 0 0,0 0 1 0 0,0 0 0 0 0,0 0 0 0 0,0-1-1 0 0,0 1 1 0 0,-1-1 0 0 0,1 0 0 0 0,-1 0 0 0 0,0 0-1 0 0,2-5 76 0 0,37-51-1104 0 0,-22-36-921 0 0,-14 68 528 0 0,-5-2-3468 0 0</inkml:trace>
  <inkml:trace contextRef="#ctx0" brushRef="#br1" timeOffset="-144722.851">4965 8634 11432 0 0,'19'-19'1032'0'0,"-17"15"-846"0"0,1-9 1861 0 0,-2 18 1794 0 0,-29 65-2745 0 0,9 54-355 0 0,28-2 659 0 0,6-58-512 0 0,25 10 208 0 0,11-7-1412 0 0,-18-53-1730 0 0,-16-8-5655 0 0</inkml:trace>
  <inkml:trace contextRef="#ctx0" brushRef="#br2" timeOffset="17416.3">2349 3411 3520 0 0,'0'0'101'0'0,"-6"16"233"0"0,6-16-112 0 0,6 26 5235 0 0,13-19-3699 0 0,-11-6-1515 0 0,0-1 1 0 0,0 0-1 0 0,0 0 1 0 0,0 0-1 0 0,0-1 1 0 0,0-1 0 0 0,0 1-1 0 0,0-1 1 0 0,0-1-1 0 0,-1 1 1 0 0,8-4-244 0 0,1 0 225 0 0,235-96 1937 0 0,-67-2-965 0 0,-32 5 7 0 0,-38 23-818 0 0,4-8-221 0 0,-16-1-112 0 0,14-9 219 0 0,-39 22-32 0 0,93-94 390 0 0,-112 103-524 0 0,85-89 30 0 0,58-78 0 0 0,-56 62-8 0 0,-40 29-64 0 0,-38 47-64 0 0,18-24-60 0 0,23-17 128 0 0,-63 69-68 0 0,53-58 0 0 0,-24 17 12 0 0,19 7 112 0 0,-26 14-124 0 0,146-154-168 0 0,-168 185 240 0 0,29-20-72 0 0,139-112-152 0 0,-83 92 216 0 0,-49 40-64 0 0,79-42 0 0 0,-59 52 0 0 0,-3 12 11 0 0,-43 10-32 0 0,137-16-12 0 0,-137 30 76 0 0,98-4-107 0 0,50 19 344 0 0,-150-4-264 0 0,-1 1 0 0 0,0 4 0 0 0,-1 1 0 0 0,45 15-16 0 0,-4 15 54 0 0,95 36 158 0 0,-174-70-194 0 0,88 45 114 0 0,-17 6-68 0 0,61 44 496 0 0,-61-39-485 0 0,75 68-4 0 0,-145-119-20 0 0,0 0 0 0 0,0 1 0 0 0,-1 1 1 0 0,-1 0-1 0 0,0 0 0 0 0,-1 1 0 0 0,6 11-51 0 0,43 68 72 0 0,16 80-8 0 0,-15-75 5 0 0,-29-55 70 0 0,76 92 139 0 0,-76-98-211 0 0,-2 0 1 0 0,-1 2-1 0 0,23 43-67 0 0,14 58 118 0 0,4-1-44 0 0,-42-93-14 0 0,1-2 0 0 0,3-1 0 0 0,1-2 0 0 0,31 31-60 0 0,74 108 0 0 0,-49-69 0 0 0,46 35 194 0 0,-17-50-268 0 0,-47-33 74 0 0,33 43 0 0 0,-28-30 54 0 0,19 14-33 0 0,30 16-32 0 0,33 23 11 0 0,-36-42 64 0 0,-63-44-64 0 0,24 4 0 0 0,60 19 64 0 0,-19-9-64 0 0,-23-10 0 0 0,-18-18 0 0 0,126 28-630 0 0,-179-49 317 0 0,-5-1-1414 0 0,-1-1-3305 0 0,4 0-2209 0 0</inkml:trace>
  <inkml:trace contextRef="#ctx1" brushRef="#br3">10864 1993,'-2'-4,"0"-1,0-1,1 2,-1 1,2 1,-1 1,1 1</inkml:trace>
  <inkml:trace contextRef="#ctx0" brushRef="#br0" timeOffset="72068.455">2676 1971 6048 0 0,'0'0'133'0'0,"0"0"23"0"0,0 0 11 0 0,-3-3 1 0 0,1 1-142 0 0,1 1 106 0 0,1 1 22 0 0,0 0-2 0 0,0 0-26 0 0,-3 0-100 0 0,0 0-38 0 0,2 0-47 0 0,1 0-12 0 0,0 0-19 0 0,-26 8 924 0 0,49 7-266 0 0,-1-7-152 0 0,13 2-250 0 0,67 9 467 0 0,31-16 542 0 0,-54-1-318 0 0,30 1-970 0 0,-2 5 193 0 0,-48-4-3686 0 0,-47-2 132 0 0</inkml:trace>
  <inkml:trace contextRef="#ctx0" brushRef="#br0" timeOffset="72326.623">3499 1999 5120 0 0,'19'4'536'0'0,"28"11"368"0"0,-12-11-274 0 0,155 16-478 0 0,-155-18-2298 0 0,-19-5-90 0 0</inkml:trace>
  <inkml:trace contextRef="#ctx0" brushRef="#br0" timeOffset="73346.405">4187 2041 6072 0 0,'2'0'133'0'0,"66"9"414"0"0,5-6 907 0 0,-22-3-1060 0 0,81-6 123 0 0,76-2 422 0 0,-84 0-83 0 0,64-4-374 0 0,227 17-220 0 0,-255 2-198 0 0,-61 0 53 0 0,20-4-194 0 0,-90-3 49 0 0,187 12-810 0 0,-134-4 0 0 0,-6-2 686 0 0,-39-6 80 0 0,2-3 125 0 0,44-11 254 0 0,31 11-163 0 0,26 9-80 0 0,2-12-596 0 0,157-10-1976 0 0,-159 18 3628 0 0,-10 12-632 0 0,3-7-659 0 0,22-5-730 0 0,-6-4 669 0 0,-47 4 296 0 0,19 12-64 0 0,-23 0 0 0 0,48 0 0 0 0,-25-11 0 0 0,-20 0-878 0 0,-81-1-828 0 0,-1-4-510 0 0</inkml:trace>
  <inkml:trace contextRef="#ctx0" brushRef="#br0" timeOffset="73635.675">8869 2093 5696 0 0,'0'0'128'0'0,"10"0"24"0"0,0 0 8 0 0,2 2 0 0 0,-2-2-160 0 0,6 3 0 0 0,-7-3 0 0 0,1 0 0 0 0,3 0 64 0 0,0 3-64 0 0,-1 3 72 0 0,1-1-72 0 0,-1-2 0 0 0,5 0 0 0 0,-5 0 0 0 0,7 2 0 0 0</inkml:trace>
  <inkml:trace contextRef="#ctx0" brushRef="#br0" timeOffset="73889.23">9454 2154 5584 0 0,'0'0'160'0'0,"7"0"32"0"0,2 0-192 0 0,4 4 0 0 0,-4-2 0 0 0,4 1 0 0 0,-1-3 112 0 0,1 5-16 0 0,0 1 0 0 0,3-2 0 0 0,3-2-96 0 0,-4 0 0 0 0,5-2 0 0 0,-4 6-1672 0 0,0-2-360 0 0</inkml:trace>
  <inkml:trace contextRef="#ctx0" brushRef="#br0" timeOffset="74184.746">10088 2208 5152 0 0,'0'0'116'0'0,"2"1"17"0"0,76 10 234 0 0,30-6 554 0 0,35 0 2587 0 0,-12 1-3289 0 0,-36-2 26 0 0,-71-4-254 0 0,66-9-1411 0 0,-81 6 1068 0 0</inkml:trace>
  <inkml:trace contextRef="#ctx0" brushRef="#br0" timeOffset="74575.608">10812 2197 7224 0 0,'0'0'165'0'0,"0"0"22"0"0,0 0 7 0 0,0 0-23 0 0,-15 0 440 0 0,-30 8 597 0 0,-24 0-513 0 0,43-9-518 0 0,-53-5 977 0 0,-52 2-516 0 0,-116 16-446 0 0,78-18 192 0 0,-50-7-848 0 0,113 5-184 0 0,0 5 0 0 0,-62 8 648 0 0,-48 1-3063 0 0,77-19 2678 0 0,-37-19 857 0 0,66 17 1569 0 0,-21 15-581 0 0,52 5-1432 0 0,60-2-101 0 0</inkml:trace>
  <inkml:trace contextRef="#ctx0" brushRef="#br0" timeOffset="76830.916">11571 1855 9384 0 0,'0'0'208'0'0,"8"-3"514"0"0,10-8-586 0 0,13-8 2888 0 0,-27 15-2834 0 0,-7-1 6337 0 0,-128 50-4556 0 0,38 0-1774 0 0,71-33-114 0 0,12-7-54 0 0,1 0-1 0 0,0 0 1 0 0,0 0-1 0 0,0 1 1 0 0,1 1-1 0 0,0-1 1 0 0,0 2-1 0 0,1-1 1 0 0,0 1-1 0 0,0 0-28 0 0,-8 13 46 0 0,11-17-36 0 0,1 0 1 0 0,0 0 0 0 0,0 1 0 0 0,0 0 0 0 0,0 0 0 0 0,1-1 0 0 0,-1 2-1 0 0,1-1 1 0 0,1 0 0 0 0,-1 0 0 0 0,1 0 0 0 0,0 1 0 0 0,0-1 0 0 0,0 3-11 0 0,1-5-3 0 0,0 3 11 0 0,0-1 1 0 0,0 1 0 0 0,0-1 0 0 0,1 1 0 0 0,-1-1 0 0 0,1 1 0 0 0,1-1 0 0 0,-1 1 0 0 0,1-1-1 0 0,0 0 1 0 0,2 4-9 0 0,25 31 60 0 0,4-14-60 0 0,-23-22 60 0 0,0 0 0 0 0,0 0 0 0 0,0-1 1 0 0,1 0-1 0 0,0-1 0 0 0,-1 0 0 0 0,1-1 0 0 0,0 0 0 0 0,0 0 0 0 0,0-2 0 0 0,0 1 0 0 0,10-3-60 0 0,24 2 159 0 0,13-9-576 0 0,-41 0-293 0 0,-14 6-8217 0 0,-3 4 2918 0 0</inkml:trace>
  <inkml:trace contextRef="#ctx0" brushRef="#br0" timeOffset="77115.591">11413 2154 8952 0 0,'16'-14'936'0'0,"14"-7"888"0"0,-29 20-1188 0 0,39-13 2324 0 0,-35 11-2727 0 0,0 1 1 0 0,0 0-1 0 0,0 1 1 0 0,1-1-1 0 0,-1 1 1 0 0,1 0-1 0 0,-1 0 1 0 0,1 1-1 0 0,-1 0 1 0 0,1 0-1 0 0,0 0 1 0 0,-1 0-1 0 0,1 1 1 0 0,-1 0-1 0 0,1 0 1 0 0,-1 1-1 0 0,0-1 1 0 0,1 1-1 0 0,-1 0 1 0 0,0 1-1 0 0,5 2-233 0 0,21 29 804 0 0,-29-30-742 0 0,1 0 0 0 0,-2-1-1 0 0,1 1 1 0 0,0 0 0 0 0,-1 0-1 0 0,0 0 1 0 0,0 0 0 0 0,0 0-1 0 0,0 0 1 0 0,-1 0 0 0 0,1 0-1 0 0,-1 1 1 0 0,0-1-1 0 0,-1 0 1 0 0,1 0 0 0 0,-1 0-1 0 0,1 0 1 0 0,-1 0 0 0 0,0 0-1 0 0,-1 0 1 0 0,1 0 0 0 0,-1 0-1 0 0,0 0 1 0 0,0-1 0 0 0,-1 3-62 0 0,-57 64 605 0 0,-16-1-777 0 0,69-63 112 0 0,5-4-8940 0 0,7-2 2974 0 0</inkml:trace>
  <inkml:trace contextRef="#ctx0" brushRef="#br0" timeOffset="77597.174">11977 2050 10824 0 0,'-7'-3'171'0'0,"-18"3"850"0"0,-28 21 3 0 0,45-16-626 0 0,-3 1 175 0 0,0 1 1 0 0,0 0 0 0 0,1 1 0 0 0,0 0-1 0 0,1 0 1 0 0,0 1 0 0 0,0 0-1 0 0,-5 8-573 0 0,1 1 604 0 0,10-15-486 0 0,0 0-1 0 0,1 1 0 0 0,-1-1 0 0 0,1 1 0 0 0,0 0 0 0 0,0 0 0 0 0,0-1 1 0 0,0 2-1 0 0,1-1 0 0 0,-1 0 0 0 0,1 0 0 0 0,0 0 0 0 0,1 1 0 0 0,-1 2-117 0 0,1-5 10 0 0,0-1 0 0 0,0 1-1 0 0,0 0 1 0 0,0-1-1 0 0,0 1 1 0 0,1-1-1 0 0,-1 1 1 0 0,1 0-1 0 0,-1-1 1 0 0,1 1 0 0 0,0-1-1 0 0,-1 1 1 0 0,1-1-1 0 0,0 0 1 0 0,0 1-1 0 0,0-1 1 0 0,0 0-1 0 0,0 1 1 0 0,0-1 0 0 0,1 0-1 0 0,-1 0 1 0 0,0 0-1 0 0,1 0 1 0 0,-1 0-1 0 0,0 0 1 0 0,1-1 0 0 0,-1 1-1 0 0,1 0 1 0 0,0-1-1 0 0,-1 1 1 0 0,1-1-1 0 0,-1 0 1 0 0,1 1-1 0 0,0-1 1 0 0,-1 0 0 0 0,1 0-1 0 0,0 0 1 0 0,-1 0-1 0 0,1 0 1 0 0,0 0-1 0 0,0-1-9 0 0,2 1 16 0 0,1-1-1 0 0,0 0 0 0 0,-1-1 1 0 0,1 1-1 0 0,-1-1 1 0 0,0 0-1 0 0,1 0 0 0 0,-1 0 1 0 0,0 0-1 0 0,0-1 0 0 0,0 0 1 0 0,-1 0-1 0 0,1 0 0 0 0,-1 0 1 0 0,1 0-1 0 0,-1-1 1 0 0,0 1-1 0 0,0-1 0 0 0,-1 0 1 0 0,1 0-1 0 0,-1 0 0 0 0,0 0 1 0 0,1-3-16 0 0,18-32-134 0 0,-14 16 110 0 0,-19 23 302 0 0,8 4-211 0 0,1 0 0 0 0,0 0-1 0 0,0 1 1 0 0,0 0 0 0 0,0-1 0 0 0,1 1 0 0 0,0 0 0 0 0,0 0 0 0 0,0 0 0 0 0,1 1 0 0 0,-1-1 0 0 0,1 0 0 0 0,0 1-1 0 0,1-1 1 0 0,0 0 0 0 0,-1 1-67 0 0,1 12 0 0 0,8 13 60 0 0,-6-30-63 0 0,0 1-1 0 0,0-1 1 0 0,0 1-1 0 0,0-1 1 0 0,0 1-1 0 0,1-1 0 0 0,-1 0 1 0 0,0 0-1 0 0,1 0 1 0 0,-1 0-1 0 0,1-1 1 0 0,-1 1-1 0 0,1-1 1 0 0,-1 1-1 0 0,1-1 0 0 0,-1 0 1 0 0,1 0-1 0 0,0 0 1 0 0,-1 0-1 0 0,1-1 1 0 0,-1 1-1 0 0,1-1 1 0 0,-1 1-1 0 0,1-1 4 0 0,53-36-4973 0 0,-49 29 3124 0 0</inkml:trace>
  <inkml:trace contextRef="#ctx0" brushRef="#br0" timeOffset="77896.869">12076 2098 13016 0 0,'0'0'297'0'0,"0"0"39"0"0,0 0 17 0 0,0 1-37 0 0,-11 69 1654 0 0,21-7 1628 0 0,4-38-2510 0 0,17-2-629 0 0,-15-24-6839 0 0,-13-2-97 0 0</inkml:trace>
  <inkml:trace contextRef="#ctx0" brushRef="#br0" timeOffset="78256.147">12143 2078 12544 0 0,'0'0'365'0'0,"0"0"-4"0"0,1 1-230 0 0,46 40 140 0 0,10 27 550 0 0,-36-29 428 0 0,-19-37-1063 0 0,2 2-18 0 0,-3-3-68 0 0,-1-1-32 0 0,0 0-4 0 0,0 0 0 0 0,0 0 5 0 0,-1-2-50 0 0,0 1 1 0 0,-1-1-1 0 0,1 0 0 0 0,0 0 1 0 0,0 0-1 0 0,0 1 0 0 0,0-1 1 0 0,0 0-1 0 0,1 0 1 0 0,-1 0-1 0 0,0-1 0 0 0,1 1 1 0 0,0 0-1 0 0,-1 0 0 0 0,1 0 1 0 0,0 0-1 0 0,0 0 0 0 0,0 0 1 0 0,1-1-20 0 0,-1 0-2 0 0,0-1 0 0 0,0 1 1 0 0,0-1-1 0 0,1 1 0 0 0,0 0 0 0 0,0-1 1 0 0,0 1-1 0 0,0 0 0 0 0,0 0 0 0 0,1 0 1 0 0,-1 0-1 0 0,1 0 0 0 0,0 0 0 0 0,0 0 1 0 0,0 0-1 0 0,0 1 0 0 0,0-1 1 0 0,1 1-1 0 0,-1 0 0 0 0,1-1 0 0 0,-1 1 1 0 0,1 0-1 0 0,3-1 2 0 0,-5 3 92 0 0,0-1 10 0 0,1-1-42 0 0,1 1-1 0 0,-1 0 0 0 0,1 1 0 0 0,-1-1 0 0 0,0 0 0 0 0,1 1 1 0 0,-1-1-1 0 0,1 1 0 0 0,-1 0 0 0 0,1 0 0 0 0,0 0 0 0 0,-1 0 1 0 0,1 0-1 0 0,-1 1 0 0 0,1-1 0 0 0,-1 1 0 0 0,1-1 0 0 0,-1 1 1 0 0,0 0-1 0 0,1 0 0 0 0,-1 0 0 0 0,0 0 0 0 0,0 1 0 0 0,0-1 1 0 0,1 1-1 0 0,-1-1 0 0 0,-1 1 0 0 0,2 1-59 0 0,47 56 1118 0 0,-27-25-759 0 0,-10-2-1022 0 0,-11-28-246 0 0,-2-3-61 0 0</inkml:trace>
  <inkml:trace contextRef="#ctx0" brushRef="#br0" timeOffset="78575.714">12759 2107 12152 0 0,'0'0'273'0'0,"0"0"40"0"0,13 0 418 0 0,88-9 4094 0 0,-18 2-2191 0 0,-7 0-6445 0 0,-76 7-2498 0 0</inkml:trace>
  <inkml:trace contextRef="#ctx0" brushRef="#br0" timeOffset="78879.506">12613 2242 14688 0 0,'0'0'432'0'0,"2"0"-6"0"0,89 3 1725 0 0,16-12 954 0 0,147-29-604 0 0,-184 31-6006 0 0,-54 4-3733 0 0</inkml:trace>
  <inkml:trace contextRef="#ctx0" brushRef="#br0" timeOffset="82866.438">11638 2770 7568 0 0,'0'0'166'0'0,"5"-4"422"0"0,34-23 2120 0 0,-38 26-2194 0 0,0-4 5366 0 0,-5 5-6139 0 0,-111 37 2309 0 0,10 11-970 0 0,58-20-473 0 0,-7 23 258 0 0,50-45-801 0 0,0 0 0 0 0,1 0 0 0 0,-1 0 0 0 0,1 1 0 0 0,1-1 0 0 0,-1 1 0 0 0,1 0 0 0 0,1 0 0 0 0,-1 0 0 0 0,1 0 0 0 0,0 0 0 0 0,1 0 0 0 0,-1 0 0 0 0,1 0 0 0 0,1 5-64 0 0,13 16 11 0 0,22-7 53 0 0,58-10 181 0 0,11-25-2566 0 0,-84-8-4495 0 0,-20 21 4978 0 0</inkml:trace>
  <inkml:trace contextRef="#ctx0" brushRef="#br0" timeOffset="83222.688">11558 2961 9640 0 0,'0'0'282'0'0,"0"0"-2"0"0,0 0-61 0 0,0 0 413 0 0,0 0 199 0 0,0 0 38 0 0,0 0-49 0 0,0 0-245 0 0,0 0-109 0 0,2 1-18 0 0,95 72 2809 0 0,-94-71-3162 0 0,-1 1 0 0 0,1-1-1 0 0,-1 0 1 0 0,0 1 0 0 0,0-1-1 0 0,0 1 1 0 0,0 0-1 0 0,-1 0 1 0 0,1 0 0 0 0,-1 0-1 0 0,0 0 1 0 0,0 0 0 0 0,0 0-1 0 0,0 0 1 0 0,0 1-1 0 0,0-1 1 0 0,-1 0 0 0 0,0 0-1 0 0,0 1 1 0 0,0-1-1 0 0,0 0 1 0 0,0 1 0 0 0,-1-1-1 0 0,1 0 1 0 0,-1 0 0 0 0,0 1-1 0 0,0-1 1 0 0,0 0-1 0 0,0 0 1 0 0,-2 3-95 0 0,-59 48 393 0 0,17-23-3114 0 0,44-31 2217 0 0,-1 1 546 0 0,2 0-5434 0 0,0-1-208 0 0</inkml:trace>
  <inkml:trace contextRef="#ctx0" brushRef="#br0" timeOffset="83564.438">11934 2913 13312 0 0,'-12'3'3050'0'0,"-49"26"-2007"0"0,17 25-113 0 0,40-48-791 0 0,1 0-1 0 0,-1 0 0 0 0,1 1 0 0 0,1 0 1 0 0,-1-1-1 0 0,1 1 0 0 0,1 0 0 0 0,-1 0 0 0 0,1 0 1 0 0,0 1-1 0 0,1-1 0 0 0,0 6-138 0 0,0-12 10 0 0,0 0-1 0 0,0 0 0 0 0,0 0 1 0 0,1 0-1 0 0,-1 0 1 0 0,0 0-1 0 0,1 0 1 0 0,-1 0-1 0 0,1-1 1 0 0,-1 1-1 0 0,1 0 1 0 0,-1 0-1 0 0,1 0 1 0 0,0 0-1 0 0,-1-1 0 0 0,1 1 1 0 0,0 0-1 0 0,-1-1 1 0 0,1 1-1 0 0,0 0 1 0 0,0-1-1 0 0,0 1 1 0 0,0-1-1 0 0,0 0 1 0 0,0 1-1 0 0,0-1 0 0 0,0 0 1 0 0,0 1-1 0 0,-1-1 1 0 0,1 0-1 0 0,0 0 1 0 0,0 0-1 0 0,1 0 1 0 0,-1 0-1 0 0,0 0 1 0 0,0 0-1 0 0,0 0 1 0 0,0 0-1 0 0,0 0 0 0 0,0-1 1 0 0,-1 1-1 0 0,1 0-9 0 0,7-4 26 0 0,-2 0-1 0 0,1 0 0 0 0,0-1 0 0 0,-1 1 1 0 0,0-2-1 0 0,0 1 0 0 0,0-1 0 0 0,-1 1 0 0 0,0-2 1 0 0,0 1-1 0 0,0 0 0 0 0,-1-1 0 0 0,3-5-25 0 0,12-20 54 0 0,-16 27-44 0 0,3 0 1 0 0,-5 4 46 0 0,11 11 155 0 0,29 48 494 0 0,-27-42-896 0 0,26 18 588 0 0,-5-38-3674 0 0,-27-1-1429 0 0,-3 1-1331 0 0</inkml:trace>
  <inkml:trace contextRef="#ctx0" brushRef="#br0" timeOffset="83874.811">12162 2923 13376 0 0,'0'0'396'0'0,"0"0"-12"0"0,6 5-228 0 0,13 34 1741 0 0,35 71 2525 0 0,-38-65-3390 0 0,-15-40-952 0 0,0-3-26 0 0,7 10-108 0 0,-8-11-10 0 0,0-1-138 0 0,0 0-584 0 0,0 0-255 0 0,0 0-1123 0 0,0 0-4298 0 0</inkml:trace>
  <inkml:trace contextRef="#ctx0" brushRef="#br0" timeOffset="84257.465">12226 2849 15576 0 0,'0'0'356'0'0,"2"-12"853"0"0,16-10 951 0 0,-8 26-4149 0 0,-7-3-1451 0 0,-2-1-2520 0 0</inkml:trace>
  <inkml:trace contextRef="#ctx0" brushRef="#br0" timeOffset="84474.585">12314 3046 13856 0 0,'31'36'2633'0'0,"-30"-35"-2275"0"0,12 1 1410 0 0,16-69-1724 0 0,-26 60-162 0 0,0 1 0 0 0,0 0 0 0 0,0 0 0 0 0,1 1 0 0 0,-1-1 0 0 0,2 1 0 0 0,-1-1 0 0 0,0 1 0 0 0,1 1 0 0 0,0-1 0 0 0,0 0 0 0 0,1 1 0 0 0,-1 0 0 0 0,3 0 118 0 0,-5 3 39 0 0,1 1 0 0 0,-1 0 0 0 0,1 0 0 0 0,-1 0 0 0 0,1 1 0 0 0,-1-1 0 0 0,1 1 0 0 0,-1 0 0 0 0,1 0 0 0 0,-1 0 0 0 0,0 1 0 0 0,1-1 0 0 0,-1 1 0 0 0,0-1 0 0 0,0 1 0 0 0,0 0 0 0 0,0 0 0 0 0,-1 1 0 0 0,1-1 0 0 0,0 1-1 0 0,-1-1 1 0 0,0 1 0 0 0,1 0 0 0 0,-1 0 0 0 0,0 0 0 0 0,-1 0 0 0 0,1 0 0 0 0,1 3-39 0 0,30 95 1179 0 0,-24-72-1045 0 0,-9-28-301 0 0,3 8 373 0 0,-3-3-5691 0 0,0-6-520 0 0</inkml:trace>
  <inkml:trace contextRef="#ctx0" brushRef="#br0" timeOffset="84830.961">13346 2781 13128 0 0,'0'0'297'0'0,"0"0"39"0"0,0 0 20 0 0,1 0-29 0 0,5 0-215 0 0,-5-1 5 0 0,0 1 0 0 0,0 0 0 0 0,0 0 0 0 0,-1 0 0 0 0,1 0 0 0 0,0 1 0 0 0,0-1 0 0 0,0 0 0 0 0,0 0 0 0 0,0 0 0 0 0,0 1 0 0 0,-1-1 0 0 0,1 0 0 0 0,0 1 0 0 0,0-1 0 0 0,0 1 1 0 0,-1-1-1 0 0,1 1 0 0 0,0-1 0 0 0,0 1 0 0 0,-1 0 0 0 0,1-1 0 0 0,-1 1 0 0 0,1 0 0 0 0,-1-1 0 0 0,1 1 0 0 0,-1 0 0 0 0,1 0 0 0 0,-1 0 0 0 0,1 0 0 0 0,-1-1 0 0 0,0 1 0 0 0,1 1-117 0 0,0 1-147 0 0,-1-3 499 0 0,-16 34 1580 0 0,-105 34-666 0 0,13 0-1184 0 0,68-35-6 0 0,38-32-13 0 0,2 1-49 0 0,0-1 0 0 0,0 0 0 0 0,-1 0 0 0 0,1 0 0 0 0,0 0 0 0 0,0 0 0 0 0,0 0 0 0 0,0 1 0 0 0,0-1 0 0 0,1 0 0 0 0,-1 0 0 0 0,0 0 0 0 0,0 0-1 0 0,1 0 1 0 0,-1 0 0 0 0,0 1 0 0 0,1-1 0 0 0,0 0 0 0 0,-1 0 0 0 0,1 0 0 0 0,-1-1 0 0 0,1 1 0 0 0,0 0 0 0 0,0 0 0 0 0,-1 0 0 0 0,1 0 0 0 0,0-1 0 0 0,0 1 0 0 0,0 0 0 0 0,0-1 0 0 0,0 1 0 0 0,0-1 0 0 0,0 1 0 0 0,0-1 0 0 0,0 1 0 0 0,1-1-14 0 0,5 5 141 0 0,56 27 468 0 0,11-1 3 0 0,-29-12-88 0 0,-5 2-224 0 0,-7-5-234 0 0,-20-9-68 0 0,3 1-290 0 0,-4-6-6918 0 0,-12-2-235 0 0</inkml:trace>
  <inkml:trace contextRef="#ctx0" brushRef="#br0" timeOffset="87903.114">11666 716 5096 0 0,'10'-12'372'0'0,"10"-13"-216"0"0,-6-2 3816 0 0,-13 25-3023 0 0,-1-2 588 0 0,-2 2 2346 0 0,0 2-3742 0 0,-1-1 0 0 0,1 0-1 0 0,-1 1 1 0 0,0-1 0 0 0,1 1 0 0 0,-1 0 0 0 0,0 0 0 0 0,1 0 0 0 0,-1 0 0 0 0,0 1-1 0 0,1-1 1 0 0,-1 1 0 0 0,0-1 0 0 0,1 1 0 0 0,-1 0 0 0 0,1 0 0 0 0,-1 0-1 0 0,1 0 1 0 0,0 1 0 0 0,-1-1 0 0 0,1 1 0 0 0,0-1-141 0 0,-2 1 5 0 0,-14 9 266 0 0,0 0 1 0 0,0 2-1 0 0,1 0 1 0 0,1 1-1 0 0,0 0 1 0 0,1 1-1 0 0,1 1 1 0 0,-9 12-272 0 0,-23 40 772 0 0,42-61-736 0 0,0 0 1 0 0,1 1 0 0 0,0-1 0 0 0,0 1-1 0 0,1-1 1 0 0,0 1 0 0 0,0 0-1 0 0,1 0 1 0 0,0 0 0 0 0,1 0 0 0 0,-1 0-1 0 0,1 0 1 0 0,1 0 0 0 0,0 0 0 0 0,0 0-1 0 0,0 0 1 0 0,1 0 0 0 0,1 0-1 0 0,-1-1 1 0 0,1 1 0 0 0,0-1 0 0 0,4 7-37 0 0,-2-5 21 0 0,0 0 1 0 0,0-1 0 0 0,1 0-1 0 0,0 0 1 0 0,1 0-1 0 0,-1-1 1 0 0,1 0 0 0 0,1 0-1 0 0,0 0 1 0 0,0-1 0 0 0,0 0-1 0 0,0-1 1 0 0,4 2-22 0 0,-11-7-1 0 0,3 3-55 0 0,0 0 0 0 0,1 0 0 0 0,0-1 0 0 0,0 1-1 0 0,0-1 1 0 0,0 0 0 0 0,0-1 0 0 0,0 1 0 0 0,1-1 0 0 0,-1 0 0 0 0,0 0 0 0 0,1 0 0 0 0,-1-1 0 0 0,1 0 0 0 0,-1 0-1 0 0,1-1 1 0 0,-1 1 0 0 0,3-2 56 0 0,11-17-4282 0 0,-18 18 2545 0 0</inkml:trace>
  <inkml:trace contextRef="#ctx0" brushRef="#br0" timeOffset="88393.545">11686 983 13072 0 0,'0'0'297'0'0,"0"0"39"0"0,0 0 19 0 0,0 0-34 0 0,10-11 80 0 0,-8 9-225 0 0,0 1-1 0 0,0 0 1 0 0,0 0-1 0 0,0 0 1 0 0,1 0-1 0 0,-1 0 1 0 0,0 1-1 0 0,0-1 1 0 0,1 1-1 0 0,-1-1 1 0 0,0 1-1 0 0,1 0 1 0 0,-1 0-1 0 0,0 0 1 0 0,1 0-1 0 0,-1 0 1 0 0,0 1-1 0 0,1-1 1 0 0,-1 1-1 0 0,0-1 1 0 0,0 1-1 0 0,1 0 1 0 0,-1 0-1 0 0,0 0 1 0 0,0 0-1 0 0,0 0 1 0 0,0 1-1 0 0,0-1 1 0 0,0 1-1 0 0,-1-1 1 0 0,1 1-1 0 0,1 1-175 0 0,41 65 1525 0 0,-42-64-1474 0 0,-1 0 0 0 0,0 0 0 0 0,0 1 0 0 0,0-1 0 0 0,-1 1 0 0 0,1-1 0 0 0,-1 1 0 0 0,0-1 1 0 0,0 0-1 0 0,-1 1 0 0 0,1-1 0 0 0,-1 1 0 0 0,0-1 0 0 0,0 0 0 0 0,-2 3-51 0 0,-2 2 98 0 0,-1 0 0 0 0,0 0 1 0 0,-1-1-1 0 0,0 0 0 0 0,0 0 0 0 0,0 0 1 0 0,-1-1-1 0 0,-8 5-98 0 0,-40 46-813 0 0,48-50 420 0 0,5-7-9104 0 0,3-1 3957 0 0</inkml:trace>
  <inkml:trace contextRef="#ctx0" brushRef="#br0" timeOffset="88754.636">12061 876 14336 0 0,'0'0'421'0'0,"0"0"-12"0"0,-13 3 795 0 0,-2 6-747 0 0,1 1 0 0 0,1 1 0 0 0,0 0 0 0 0,0 1 0 0 0,2 0 0 0 0,-7 7-457 0 0,13-13 71 0 0,-4 5 78 0 0,0 1-1 0 0,0 0 0 0 0,1 0 0 0 0,1 1 0 0 0,0 0 1 0 0,1 0-1 0 0,-2 6-148 0 0,7-18 10 0 0,0 1 0 0 0,0 0 1 0 0,0-1-1 0 0,1 1 0 0 0,-1 0 1 0 0,0 0-1 0 0,1 0 0 0 0,0 0 1 0 0,-1-1-1 0 0,1 1 0 0 0,0 0 1 0 0,0 0-1 0 0,0 0 0 0 0,0 0 1 0 0,0 0-1 0 0,0 0 0 0 0,1 0 1 0 0,-1 0-1 0 0,0-1 1 0 0,1 1-1 0 0,0 0 0 0 0,-1 0 1 0 0,1 0-1 0 0,0-1 0 0 0,0 1 1 0 0,0 0-1 0 0,0-1 0 0 0,0 1 1 0 0,1-1-1 0 0,-1 0 0 0 0,0 1 1 0 0,1-1-1 0 0,-1 0 0 0 0,1 1 1 0 0,-1-1-1 0 0,1 0 0 0 0,0 0 1 0 0,-1-1-1 0 0,1 1 0 0 0,0 0 1 0 0,0 0-1 0 0,-1-1 0 0 0,1 1 1 0 0,0-1-1 0 0,0 0 0 0 0,0 1 1 0 0,0-1-1 0 0,0 0 0 0 0,0 0-10 0 0,6-3-32 0 0,1 0-1 0 0,-1-1 0 0 0,0 1 1 0 0,-1-2-1 0 0,1 1 1 0 0,-1-1-1 0 0,0 0 0 0 0,0-1 1 0 0,0 1-1 0 0,-1-2 0 0 0,0 1 1 0 0,0 0-1 0 0,0-1 1 0 0,-1 0-1 0 0,0-1 0 0 0,-1 1 1 0 0,1-1-1 0 0,-1 0 0 0 0,0-1 33 0 0,14-19-44 0 0,-18 27 123 0 0,0 1 9 0 0,0 0-7 0 0,0 0 11 0 0,0 0 50 0 0,0 0 18 0 0,4 20 384 0 0,1 45 502 0 0,-5-58-1024 0 0,1-1 0 0 0,-1 0 0 0 0,1 0 0 0 0,0 0 0 0 0,0 1 0 0 0,1-1 0 0 0,0 0 0 0 0,0-1 0 0 0,0 1 0 0 0,1 0 0 0 0,0 0 0 0 0,0-1 0 0 0,0 0 0 0 0,1 0 0 0 0,-1 0 0 0 0,2 1-22 0 0,-4-5-34 0 0,1 0 1 0 0,-1 0-1 0 0,0 0 0 0 0,0 0 0 0 0,1 0 0 0 0,-1-1 0 0 0,1 1 1 0 0,-1 0-1 0 0,1-1 0 0 0,-1 1 0 0 0,1-1 0 0 0,-1 0 0 0 0,1 1 0 0 0,-1-1 1 0 0,1 0-1 0 0,-1 0 0 0 0,1 0 0 0 0,-1 0 0 0 0,1 0 0 0 0,0 0 1 0 0,-1-1-1 0 0,1 1 0 0 0,-1 0 0 0 0,1-1 34 0 0,15-7-6302 0 0,-8 3-383 0 0</inkml:trace>
  <inkml:trace contextRef="#ctx0" brushRef="#br0" timeOffset="89036.353">12292 997 15264 0 0,'0'0'348'0'0,"0"0"49"0"0,0 0 19 0 0,7 15 94 0 0,-1 11 133 0 0,19 80 3384 0 0,-25-86-3563 0 0,-2-13-7061 0 0,1-6-59 0 0</inkml:trace>
  <inkml:trace contextRef="#ctx0" brushRef="#br0" timeOffset="89346.479">12470 977 14336 0 0,'0'7'705'0'0,"5"52"300"0"0,-3 45 1807 0 0,-2-103-2731 0 0,0 0 0 0 0,0 0 0 0 0,0 0 0 0 0,0 0 0 0 0,0 0 1 0 0,0 0-1 0 0,-1-1 0 0 0,1 1 0 0 0,0 0 0 0 0,0 0 0 0 0,-1 0 0 0 0,1 0 0 0 0,0 0 0 0 0,-1 0 0 0 0,1-1 0 0 0,-1 1 0 0 0,1 0 0 0 0,-1 0 0 0 0,1-1 1 0 0,-1 1-1 0 0,0 0 0 0 0,1-1 0 0 0,-1 1 0 0 0,0 0 0 0 0,0-1 0 0 0,1 1 0 0 0,-1-1 0 0 0,0 1 0 0 0,0-1 0 0 0,0 0 0 0 0,0 1 0 0 0,1-1 0 0 0,-1 0 1 0 0,0 0-1 0 0,0 1 0 0 0,0-1 0 0 0,0 0 0 0 0,0 0 0 0 0,0 0 0 0 0,0 0 0 0 0,0 0-81 0 0,-13-22 91 0 0,13 17-158 0 0,1 0 0 0 0,0 1 0 0 0,0-1 0 0 0,0 0 0 0 0,0 0 0 0 0,1 1 0 0 0,-1-1 0 0 0,1 0 1 0 0,1 1-1 0 0,-1-1 0 0 0,1 1 0 0 0,-1-1 0 0 0,1 1 0 0 0,1 0 0 0 0,-1-1 0 0 0,0 1 0 0 0,1 0 0 0 0,0 1 1 0 0,0-1-1 0 0,0 0 0 0 0,1 1 0 0 0,-1 0 0 0 0,1 0 0 0 0,-1 0 0 0 0,1 0 0 0 0,0 0 0 0 0,0 1 0 0 0,1-1 67 0 0,-3 2 0 0 0,0 0-1 0 0,0 0 1 0 0,0 0-1 0 0,0 0 1 0 0,0 0-1 0 0,0 1 1 0 0,0-1-1 0 0,0 0 0 0 0,0 1 1 0 0,0 0-1 0 0,0-1 1 0 0,0 1-1 0 0,0 0 1 0 0,1 0-1 0 0,-1 0 1 0 0,0 0-1 0 0,0 1 0 0 0,0-1 1 0 0,0 1-1 0 0,0-1 1 0 0,0 1-1 0 0,0 0 1 0 0,0 0-1 0 0,0 0 1 0 0,0 0-1 0 0,0 0 1 0 0,0 0-1 0 0,-1 0 0 0 0,2 1 1 0 0,3 5 113 0 0,0 1-1 0 0,-1-1 1 0 0,0 1-1 0 0,-1 0 0 0 0,1 0 1 0 0,-1 1-1 0 0,-1-1 1 0 0,0 1-1 0 0,0 0 0 0 0,-1 0 1 0 0,0 0-1 0 0,0 1-112 0 0,2 5 251 0 0,-3 44 313 0 0,-5-46-1221 0 0,4-12-183 0 0,0-1-1261 0 0,0 0-4848 0 0</inkml:trace>
  <inkml:trace contextRef="#ctx0" brushRef="#br0" timeOffset="89746.4">12921 862 15840 0 0,'-8'-6'1582'0'0,"10"11"-537"0"0,14 13-171 0 0,15 5 47 0 0,13 10-253 0 0,71 61-291 0 0,-114-93-357 0 0,1 1 26 0 0,0-1-1 0 0,-1 1 1 0 0,1-1 0 0 0,0 1 0 0 0,-1 0 0 0 0,0 0-1 0 0,1-1 1 0 0,-1 1 0 0 0,0 0 0 0 0,0 0 0 0 0,0 0-1 0 0,0 1 1 0 0,0-1 0 0 0,0 0 0 0 0,-1 0 0 0 0,1 0 0 0 0,-1 1-1 0 0,1-1 1 0 0,-1 0 0 0 0,0 1 0 0 0,0-1 0 0 0,0 0-1 0 0,0 0 1 0 0,-1 1 0 0 0,1-1 0 0 0,-1 0 0 0 0,1 1-1 0 0,-1-1 1 0 0,0 0 0 0 0,1 0 0 0 0,-1 0 0 0 0,-1 2-46 0 0,-11 10 140 0 0,0 0 1 0 0,-1-1 0 0 0,-1 0 0 0 0,0-1 0 0 0,0 0-1 0 0,-1-2 1 0 0,0 0 0 0 0,-1 0 0 0 0,0-2-1 0 0,-1 0 1 0 0,-14 4-141 0 0,4 0 50 0 0,-92 48-1522 0 0,118-60 1077 0 0,-6 5-9 0 0,5-2-3406 0 0,3-3 2339 0 0</inkml:trace>
  <inkml:trace contextRef="#ctx0" brushRef="#br4" timeOffset="-117776.01">9121 1808 7712 0 0,'0'0'174'0'0,"3"-4"244"0"0,3-1-238 0 0,8-2 6497 0 0,-8 15-4566 0 0,-7 23-2799 0 0,1-24 1551 0 0,-32 146 593 0 0,7-43-1133 0 0,10-52-70 0 0,14-57-178 0 0,1-1-4 0 0,0 0-1 0 0,0 0 2 0 0,0 0 0 0 0,8-3 147 0 0,-9-36 312 0 0,1-26-371 0 0,9-11-150 0 0,1-57-10 0 0,3 51 0 0 0,-16 0-72 0 0,-4 60 8 0 0,-2 36-64 0 0,6-10 112 0 0,1 1 0 0 0,-1 0 0 0 0,2-1 0 0 0,-1 1 0 0 0,0 0 0 0 0,1 0 0 0 0,0 0 0 0 0,0 0 0 0 0,0 0 0 0 0,1 0 0 0 0,0 0 0 0 0,0 5 16 0 0,-12 44-160 0 0,9-31-805 0 0,0-8-3864 0 0,-1-3-1336 0 0</inkml:trace>
  <inkml:trace contextRef="#ctx0" brushRef="#br4" timeOffset="-115867.783">9070 1935 8376 0 0,'0'0'190'0'0,"0"0"28"0"0,0 0 8 0 0,0 0 70 0 0,0 0 250 0 0,0 0 107 0 0,0 0 19 0 0,0 0-41 0 0,0 0-201 0 0,0 0-87 0 0,0 0-20 0 0,0 0-29 0 0,-9 5 164 0 0,-98 9 1406 0 0,20-13-1063 0 0,-48-4 275 0 0,57-3-910 0 0,-81-6 188 0 0,-97-13 19 0 0,-11 2-266 0 0,95 11-97 0 0,-25 3 54 0 0,-126 2-10 0 0,62 2 31 0 0,-101-4 32 0 0,128 6-39 0 0,-116-5 207 0 0,106 13-232 0 0,-211-7 811 0 0,189-12-728 0 0,69 2-72 0 0,40-10-64 0 0,25-6 0 0 0,-38-9 0 0 0,74 23 0 0 0,23 11 0 0 0,72 3-27 0 0,1 0 0 0 0,-1 0 0 0 0,1 0 0 0 0,-1 0 0 0 0,1 0 0 0 0,-1 0 0 0 0,1 0 0 0 0,-1 0 0 0 0,1 0 0 0 0,0-1 0 0 0,-1 1 0 0 0,1 0 0 0 0,-1 0-1 0 0,1 0 1 0 0,-1-1 0 0 0,1 1 0 0 0,0 0 0 0 0,-1-1 0 0 0,1 1 0 0 0,-1 0 0 0 0,1-1 0 0 0,0 1 0 0 0,-1 0 0 0 0,1-1 0 0 0,0 1 0 0 0,0 0 0 0 0,-1-1 0 0 0,1 1-1 0 0,0-1 1 0 0,0 1 0 0 0,0-1 0 0 0,0 1 0 0 0,-1-1 0 0 0,1 1 0 0 0,0-1 0 0 0,0 1 0 0 0,0-1 0 0 0,0 1 0 0 0,0-1 0 0 0,0 1 0 0 0,0 0 0 0 0,0-1 0 0 0,0 1-1 0 0,0-1 1 0 0,1 1 0 0 0,-1-1 0 0 0,0 1 0 0 0,0-1 0 0 0,0 1 0 0 0,1-1 0 0 0,-1 1 0 0 0,0 0 0 0 0,0-1 0 0 0,1 1 0 0 0,-1-1 0 0 0,0 1 0 0 0,1 0 0 0 0,-1-1 0 0 0,0 1-1 0 0,1 0 1 0 0,-1 0 0 0 0,1-1 0 0 0,-1 1 0 0 0,0 0 0 0 0,1 0 0 0 0,-1-1 0 0 0,1 1 0 0 0,-1 0 0 0 0,1 0 27 0 0,2-4-373 0 0,-13-55-2412 0 0,-20-33 3531 0 0,29 91-509 0 0,1 1 23 0 0,0 0 10 0 0,0 0 2 0 0,0 0-4 0 0,0 0-17 0 0,0 0-10 0 0,0 0-1 0 0,-13 23 78 0 0,-15 106 188 0 0,15-43-370 0 0,7-39 310 0 0,3-40-416 0 0,6 1 158 0 0,-3-8-188 0 0,-6 2 698 0 0,5-13-665 0 0,-12-42 183 0 0,2-41-131 0 0,8 32-85 0 0,5 57-12 0 0,0-3-114 0 0,-1 15 62 0 0,5 60 50 0 0,-3 75 241 0 0,-3-67-1066 0 0,3-67 157 0 0,-2-6-5337 0 0,-1-2 1045 0 0</inkml:trace>
  <inkml:trace contextRef="#ctx0" brushRef="#br4" timeOffset="-115570.615">4305 1694 7976 0 0,'0'0'174'0'0,"0"0"29"0"0,6-5 205 0 0,25-29 879 0 0,-12 7 3377 0 0,-18 26-4168 0 0,-1 6 1855 0 0,-8 5-2274 0 0,-1-1 0 0 0,-1 1 0 0 0,1-1 0 0 0,-2-1 0 0 0,1 0 0 0 0,-1 0 0 0 0,-5 1-77 0 0,-56 50 541 0 0,71-58-520 0 0,0 0-1 0 0,0 0 1 0 0,1 0-1 0 0,-1 0 0 0 0,0-1 1 0 0,1 1-1 0 0,-1 0 1 0 0,1 1-1 0 0,-1-1 0 0 0,1 0 1 0 0,-1 0-1 0 0,1 0 1 0 0,0 0-1 0 0,0 0 0 0 0,-1 0 1 0 0,1 0-1 0 0,0 0 1 0 0,0 1-1 0 0,0-1 0 0 0,0 0 1 0 0,0 0-1 0 0,1 0 1 0 0,-1 0-1 0 0,0 0 0 0 0,0 1 1 0 0,1-1-1 0 0,-1 0 1 0 0,1 0-1 0 0,-1 0 0 0 0,1 0 1 0 0,-1 0-1 0 0,1 0 1 0 0,0 0-1 0 0,-1-1 0 0 0,1 1 1 0 0,0 0-1 0 0,0 0 1 0 0,0 0-1 0 0,0-1 0 0 0,0 1 1 0 0,0 0-1 0 0,0-1 1 0 0,0 1-1 0 0,0-1 0 0 0,0 1 1 0 0,0-1-1 0 0,0 1 1 0 0,0-1-1 0 0,0 0 0 0 0,0 0-20 0 0,141-3 1550 0 0,-74-3-1324 0 0,53 2-1482 0 0,-101 8 467 0 0,-3 0-10 0 0</inkml:trace>
  <inkml:trace contextRef="#ctx0" brushRef="#br4" timeOffset="-114441.386">8803 1907 11600 0 0,'0'0'264'0'0,"0"0"34"0"0,0 0 21 0 0,0 0-36 0 0,0 0-149 0 0,0 0 68 0 0,0 0 43 0 0,0 0 10 0 0,0 0-15 0 0,0 0-66 0 0,13-6 284 0 0,-9 4-281 0 0,-1 1 0 0 0,1 0 0 0 0,0 0 0 0 0,0 0 0 0 0,1 1 0 0 0,-1-1 1 0 0,0 1-1 0 0,0 0 0 0 0,0 0 0 0 0,0 1 0 0 0,0-1 0 0 0,0 1 0 0 0,0 0 0 0 0,1 0-177 0 0,48 9 971 0 0,50 32-470 0 0,-70-19 42 0 0,-32-23-371 0 0,-1 0 27 0 0,3 21 1274 0 0,-6-16-1462 0 0,0-1 0 0 0,-1 1 1 0 0,1-1-1 0 0,-1 0 0 0 0,0 1 0 0 0,0-2 0 0 0,-1 1 1 0 0,1 0-1 0 0,-1-1 0 0 0,1 0 0 0 0,-1 0 0 0 0,0-1 1 0 0,0 1-1 0 0,-1-1 0 0 0,1 0 0 0 0,0 0 0 0 0,-1-1 1 0 0,1 1-1 0 0,-1-1 0 0 0,1-1 0 0 0,-1 1 0 0 0,0-1 1 0 0,0 0-12 0 0,-14 4-915 0 0,-8 2-87 0 0</inkml:trace>
  <inkml:trace contextRef="#ctx0" brushRef="#br4" timeOffset="-107953.374">5730 1395 10568 0 0,'-3'-14'794'0'0,"-10"-16"-560"0"0,-26-87 3766 0 0,31 56 587 0 0,8 60-4289 0 0,0 1-61 0 0,-2-3 890 0 0,5 8-1093 0 0,1-1 0 0 0,-1 1 0 0 0,0 1 1 0 0,0-1-1 0 0,0 0 0 0 0,-1 1 0 0 0,0 0 1 0 0,0-1-1 0 0,0 1 0 0 0,-1 0 0 0 0,0 0 0 0 0,0 0 1 0 0,-1 0-1 0 0,1 0 0 0 0,-1 4-34 0 0,2 10-23 0 0,-2-12 45 0 0,-1 0-1 0 0,0 0 1 0 0,0 0-1 0 0,0-1 1 0 0,-1 1-1 0 0,0-1 1 0 0,-1 1-1 0 0,0-1 1 0 0,0 0-1 0 0,0 0 1 0 0,-1 0-1 0 0,0 0 1 0 0,0-1-1 0 0,-1 1 1 0 0,0-1-1 0 0,0 0-21 0 0,-17 25 86 0 0,-16 16 292 0 0,37-46-299 0 0,4-1 10 0 0,68 8 759 0 0,-2-7-488 0 0,45 4-104 0 0,-53-5-266 0 0,-20-5-864 0 0,-22-3-216 0 0,-13 6 530 0 0,0 0 0 0 0,-1 0 0 0 0,1-1 0 0 0,0 0 0 0 0,-1 0-1 0 0,1-1 1 0 0,-1 1 0 0 0,0-1 0 0 0,0 0 0 0 0,-1-1 0 0 0,1 1 0 0 0,1-4 560 0 0,21-25-3035 0 0,22-37 1448 0 0,-17-10 4858 0 0,-31 78-3028 0 0,0-1 0 0 0,-1 0 0 0 0,1 1 0 0 0,-1-1 0 0 0,0 0 0 0 0,1 0 0 0 0,-1 1 0 0 0,-1-1 0 0 0,1 0 0 0 0,0 0 0 0 0,-1 1 0 0 0,1-1 0 0 0,-1 0 0 0 0,0 1 0 0 0,0-1 0 0 0,0 0 0 0 0,0 1 0 0 0,0 0 0 0 0,-1-1 0 0 0,1 1 0 0 0,-1 0 0 0 0,1-1 0 0 0,-1 1 0 0 0,0 0 0 0 0,0 0 0 0 0,-1 0-243 0 0,-2 2 81 0 0,0 1-1 0 0,-1-1 0 0 0,1 1 0 0 0,0 1 1 0 0,0-1-1 0 0,0 1 0 0 0,0 0 1 0 0,0 0-1 0 0,0 0 0 0 0,0 0 0 0 0,1 1 1 0 0,-1 0-1 0 0,1 0 0 0 0,0 1 1 0 0,0-1-1 0 0,0 1 0 0 0,0-1 0 0 0,0 1 1 0 0,1 1-1 0 0,0-1 0 0 0,0 0 1 0 0,0 1-1 0 0,0-1 0 0 0,1 1 0 0 0,0 0 1 0 0,0 0-1 0 0,0 0 0 0 0,0 1-80 0 0,-24 61 334 0 0,29-23 32 0 0,-1-38-447 0 0,-2-5 90 0 0,0 0 0 0 0,0-1 1 0 0,0 1-1 0 0,0 0 0 0 0,1 0 0 0 0,-1 0 0 0 0,0 0 0 0 0,1 0 0 0 0,-1 0 1 0 0,0 0-1 0 0,1 0 0 0 0,0 0 0 0 0,-1-1 0 0 0,1 1 0 0 0,-1 0 1 0 0,1 0-1 0 0,0-1 0 0 0,-1 1 0 0 0,1 0 0 0 0,0-1 0 0 0,0 1 1 0 0,0-1-1 0 0,-1 1 0 0 0,1-1 0 0 0,0 1 0 0 0,0-1 0 0 0,0 1 0 0 0,0-1 1 0 0,0 0-1 0 0,0 0 0 0 0,0 1-9 0 0,3-1 12 0 0,0-1 0 0 0,0 1 0 0 0,0 0 0 0 0,0-1-1 0 0,0 0 1 0 0,0 0 0 0 0,0 0 0 0 0,0 0 0 0 0,0-1 0 0 0,0 1 0 0 0,-1-1 0 0 0,1 0 0 0 0,-1 0 0 0 0,1-1-1 0 0,-1 1 1 0 0,0-1 0 0 0,0 1 0 0 0,0-1 0 0 0,0 0 0 0 0,-1 0 0 0 0,1 0 0 0 0,-1-1 0 0 0,1 1 0 0 0,-1-1-1 0 0,0 1 1 0 0,-1-1 0 0 0,2-3-12 0 0,10-60 155 0 0,-13 58-150 0 0,1-2-58 0 0,-2 9 29 0 0,1 6-29 0 0,0 11 60 0 0,1 1 1 0 0,1-1-1 0 0,1 0 1 0 0,0-1 0 0 0,1 1-1 0 0,0 0 1 0 0,3 3-8 0 0,44 40 181 0 0,-43-55-181 0 0,42-11-1197 0 0,-20-7-2671 0 0,-22 9 1965 0 0</inkml:trace>
  <inkml:trace contextRef="#ctx0" brushRef="#br4" timeOffset="-107516.187">6514 1248 10512 0 0,'0'0'306'0'0,"0"0"-4"0"0,-7-10 3562 0 0,3 10-3635 0 0,0 1 0 0 0,0 0 0 0 0,-1 0 0 0 0,1 0 0 0 0,0 0 0 0 0,0 0 1 0 0,0 1-1 0 0,0 0 0 0 0,0 0 0 0 0,1 0 0 0 0,-1 0 0 0 0,0 1 1 0 0,1-1-1 0 0,0 1 0 0 0,-1 0 0 0 0,1 0 0 0 0,0 0 0 0 0,0 0 0 0 0,0 2-229 0 0,-4 2 332 0 0,4-6-308 0 0,1 1 0 0 0,-1-1 0 0 0,1 1 0 0 0,0 0 0 0 0,0 0 0 0 0,0 0 0 0 0,0 0 0 0 0,0 0 0 0 0,1 1 0 0 0,-1-1 0 0 0,0 0 0 0 0,1 1 0 0 0,0 0 0 0 0,0-1 0 0 0,0 1 0 0 0,0 0 0 0 0,0-1 0 0 0,0 1 0 0 0,0 0 0 0 0,1 0 0 0 0,0-1 0 0 0,-1 1 0 0 0,1 0 0 0 0,0 0 0 0 0,1 0 0 0 0,-1 0 0 0 0,0 0 0 0 0,1-1 0 0 0,-1 1 0 0 0,1 0 0 0 0,0 0 0 0 0,0-1 0 0 0,0 1 0 0 0,0 0 0 0 0,1-1 0 0 0,-1 1 0 0 0,1-1 0 0 0,0 0 0 0 0,1 2-24 0 0,32 20 130 0 0,-19-13-56 0 0,18 10 558 0 0,-33-20-378 0 0,5 17 645 0 0,-8-15-834 0 0,0 0-1 0 0,0 0 1 0 0,0 0 0 0 0,-1 0-1 0 0,1 0 1 0 0,-1-1 0 0 0,0 1-1 0 0,0-1 1 0 0,0 1 0 0 0,0-1-1 0 0,0 0 1 0 0,-1 0 0 0 0,1-1-1 0 0,-1 1 1 0 0,1-1 0 0 0,-1 1-1 0 0,0-1 1 0 0,1 0 0 0 0,-1-1-1 0 0,0 1 1 0 0,0-1-65 0 0,-10 5 118 0 0,-65 11 51 0 0,77-16-332 0 0,1 1 1 0 0,-1-1-1 0 0,1 0 0 0 0,-1 0 0 0 0,0 0 0 0 0,1 0 0 0 0,-1 0 1 0 0,0 0-1 0 0,1 0 0 0 0,-1-1 0 0 0,0 1 0 0 0,1 0 0 0 0,-1-1 1 0 0,1 1-1 0 0,-1-1 0 0 0,1 0 0 0 0,-1 0 0 0 0,1 1 0 0 0,-1-1 0 0 0,1 0 1 0 0,0 0-1 0 0,0 0 0 0 0,-1 0 0 0 0,1-1 0 0 0,0 1 0 0 0,0 0 1 0 0,0 0-1 0 0,0-1 0 0 0,0 1 0 0 0,0-2 163 0 0,0-3-1515 0 0</inkml:trace>
  <inkml:trace contextRef="#ctx0" brushRef="#br4" timeOffset="-107167.88">6588 1248 14312 0 0,'0'0'322'0'0,"0"0"45"0"0,0 0 21 0 0,0 0-33 0 0,0 0-181 0 0,1 2 106 0 0,2 3 185 0 0,0 1 0 0 0,-1 0 0 0 0,1 0 0 0 0,-1 0-1 0 0,0 0 1 0 0,0 0 0 0 0,-1 0 0 0 0,0 1 0 0 0,0-1 0 0 0,0 0-1 0 0,-1 6-464 0 0,16 72 2776 0 0,-7-62-2776 0 0,-7-19 59 0 0,-1-3-4036 0 0,-1 0 2319 0 0</inkml:trace>
  <inkml:trace contextRef="#ctx0" brushRef="#br4" timeOffset="-106825.029">6638 1167 14712 0 0,'0'0'332'0'0,"0"0"50"0"0,0 0 25 0 0,0 0-48 0 0,2 1-237 0 0,6 5-42 0 0,1 0-1 0 0,-1 1 0 0 0,-1 0 1 0 0,1 0-1 0 0,-1 1 1 0 0,0 0-1 0 0,-1 0 0 0 0,0 1 1 0 0,0 0-1 0 0,0 1-79 0 0,3 3-13 0 0,32 74-156 0 0,-28-54-1199 0 0,-13-32 994 0 0,0-1 42 0 0,2 7 1057 0 0,-5-13-478 0 0,1 0 0 0 0,0 0 0 0 0,0 0 0 0 0,0-1 0 0 0,1 1 0 0 0,0-1 0 0 0,0 1 0 0 0,1-1 0 0 0,0 1 0 0 0,0-1 0 0 0,0 0 0 0 0,1 1 0 0 0,0-1 0 0 0,0 1 0 0 0,0 0 0 0 0,1-1 0 0 0,0 1 0 0 0,1-2-247 0 0,18-45 808 0 0,10 16-416 0 0,-29 35-374 0 0,0 1 0 0 0,0-1-1 0 0,0 1 1 0 0,1-1-1 0 0,-1 1 1 0 0,1 0 0 0 0,-1 0-1 0 0,1 0 1 0 0,0 0-1 0 0,-1 0 1 0 0,1 0 0 0 0,0 1-1 0 0,-1 0 1 0 0,1-1-1 0 0,0 1 1 0 0,0 0 0 0 0,-1 0-1 0 0,1 0 1 0 0,0 1-1 0 0,0-1 1 0 0,-1 1 0 0 0,1-1-1 0 0,0 1 1 0 0,-1 0-1 0 0,1 0 1 0 0,-1 0 0 0 0,1 1-1 0 0,-1-1 1 0 0,1 0-1 0 0,-1 1 1 0 0,0 0 0 0 0,0-1-1 0 0,0 1 1 0 0,0 0-1 0 0,0 0-17 0 0,3 3 0 0 0,0 1 0 0 0,-1-1 0 0 0,0 1 0 0 0,0 0 0 0 0,0 0 0 0 0,-1 0 0 0 0,1 0 0 0 0,-2 1 0 0 0,1 0 0 0 0,-1-1 0 0 0,0 1 0 0 0,0 1 0 0 0,13 83 182 0 0,-14-75-119 0 0,-2-15-59 0 0,1 1 0 0 0,0-1 0 0 0,0 0-1 0 0,-1 0 1 0 0,1 0 0 0 0,0 0 0 0 0,0 0 0 0 0,0 0 0 0 0,1 0 0 0 0,-1 0-1 0 0,0 0 1 0 0,0 0 0 0 0,0 0 0 0 0,1 0 0 0 0,-1 0 0 0 0,1 0-1 0 0,-1 0 1 0 0,1 0 0 0 0,-1 0 0 0 0,1 0 0 0 0,-1 0 0 0 0,1 0-1 0 0,0 0 1 0 0,0 0 0 0 0,-1-1 0 0 0,1 1 0 0 0,0 0 0 0 0,0-1-1 0 0,0 1 1 0 0,0 0-4 0 0,1-1-177 0 0,14 2-403 0 0,35-8-3871 0 0,-33 1 2788 0 0</inkml:trace>
  <inkml:trace contextRef="#ctx0" brushRef="#br4" timeOffset="-106326.38">7273 1181 13016 0 0,'0'-5'757'0'0,"-1"4"-648"0"0,1 0 1 0 0,-1 1-1 0 0,1-1 0 0 0,-1 0 1 0 0,0 0-1 0 0,1 1 1 0 0,-1-1-1 0 0,0 1 0 0 0,0-1 1 0 0,1 0-1 0 0,-1 1 0 0 0,0-1 1 0 0,0 1-1 0 0,0 0 0 0 0,0-1 1 0 0,0 1-1 0 0,1 0 1 0 0,-1 0-1 0 0,0-1 0 0 0,0 1 1 0 0,0 0-1 0 0,0 0 0 0 0,0 0 1 0 0,0 0-1 0 0,0 0 1 0 0,0 0-1 0 0,0 0 0 0 0,0 0 1 0 0,0 1-1 0 0,0-1 0 0 0,0 0 1 0 0,0 1-110 0 0,-7 2 381 0 0,0 1 0 0 0,1-1 1 0 0,0 2-1 0 0,-1-1 0 0 0,2 1 0 0 0,-1 0 1 0 0,0 1-1 0 0,1-1 0 0 0,0 1 1 0 0,0 0-1 0 0,1 1 0 0 0,0 0 0 0 0,-3 4-381 0 0,-5 5 138 0 0,9-12-117 0 0,1 1 0 0 0,0 0 0 0 0,0 0 0 0 0,0 0-1 0 0,0 0 1 0 0,1 0 0 0 0,0 0 0 0 0,0 0 0 0 0,1 1-1 0 0,-1-1 1 0 0,1 1 0 0 0,0-1 0 0 0,1 1 0 0 0,-1 0-1 0 0,1 5-20 0 0,1-10 10 0 0,-1 0 0 0 0,1-1 0 0 0,0 1 0 0 0,-1 0-1 0 0,1 0 1 0 0,0-1 0 0 0,-1 1 0 0 0,1 0 0 0 0,0-1-1 0 0,0 1 1 0 0,0-1 0 0 0,0 1 0 0 0,-1-1 0 0 0,1 0 0 0 0,0 1-1 0 0,0-1 1 0 0,0 0 0 0 0,0 1 0 0 0,0-1 0 0 0,0 0-1 0 0,0 0 1 0 0,0 0 0 0 0,0 0 0 0 0,0 0 0 0 0,0 0 0 0 0,0 0-1 0 0,0 0 1 0 0,0-1 0 0 0,0 1 0 0 0,0 0 0 0 0,0 0-1 0 0,0-1 1 0 0,0 1-10 0 0,5-3-13 0 0,-1 0 0 0 0,1 0 0 0 0,-1-1 0 0 0,0 0 0 0 0,0 0 0 0 0,0 0 0 0 0,0 0 0 0 0,-1-1 0 0 0,0 0-1 0 0,0 1 1 0 0,1-3 13 0 0,21-21-104 0 0,8 6-38 0 0,-18 32 88 0 0,-11-5 54 0 0,0 1 0 0 0,-1-1 0 0 0,0 1 0 0 0,0-1 0 0 0,-1 1 0 0 0,1 0 0 0 0,-1 1 0 0 0,-1-1 0 0 0,1 0 0 0 0,-1 1 0 0 0,0 0 0 0 0,0-1 0 0 0,0 5 0 0 0,1 3 0 0 0,4 11 146 0 0,-1 0 0 0 0,-1 0 0 0 0,-1 1-1 0 0,-1 0 1 0 0,-2 0 0 0 0,0 0 0 0 0,-2 0-1 0 0,-1 0 1 0 0,-3 13-146 0 0,-23 42 675 0 0,27-80-649 0 0,0 1-1 0 0,0 0 1 0 0,0 0 0 0 0,0 0 0 0 0,0-1 0 0 0,-1 1-1 0 0,1-1 1 0 0,-1 1 0 0 0,1-1 0 0 0,-1 1-1 0 0,1-1 1 0 0,-1 0 0 0 0,0 0 0 0 0,1 1-1 0 0,-1-1 1 0 0,0-1 0 0 0,0 1 0 0 0,0 0 0 0 0,0 0-1 0 0,0-1 1 0 0,0 1 0 0 0,0-1 0 0 0,0 1-1 0 0,0-1 1 0 0,0 0 0 0 0,0 0 0 0 0,0 0-1 0 0,0 0 1 0 0,0 0 0 0 0,0-1 0 0 0,-2 1-26 0 0,-60-24 308 0 0,-16-27-344 0 0,55 34-2088 0 0,0 1-3358 0 0,2 1-2265 0 0</inkml:trace>
  <inkml:trace contextRef="#ctx0" brushRef="#br4" timeOffset="-105904.081">5698 1051 11200 0 0,'0'0'256'0'0,"0"-16"720"0"0,0 15-815 0 0,0 0 1 0 0,-1 0 0 0 0,1 0 0 0 0,0-1-1 0 0,0 1 1 0 0,0 0 0 0 0,0 0-1 0 0,0 0 1 0 0,0 0 0 0 0,0 0 0 0 0,0 0-1 0 0,0 0 1 0 0,0 0 0 0 0,0 0 0 0 0,1 0-1 0 0,-1 0 1 0 0,0 0 0 0 0,1 0 0 0 0,-1 0-1 0 0,1 0 1 0 0,-1 0 0 0 0,1 0-1 0 0,0 0 1 0 0,-1 0 0 0 0,1 1 0 0 0,0-1-1 0 0,0 0 1 0 0,-1 0 0 0 0,1 1 0 0 0,0-1-1 0 0,0 1 1 0 0,0-1 0 0 0,0 1-162 0 0,0-1 680 0 0,-1 1-59 0 0,10 9 906 0 0,-6 0-1363 0 0,-1 1 0 0 0,0 0 0 0 0,0 0 1 0 0,-1 0-1 0 0,0 0 0 0 0,-1 0 0 0 0,0 0 1 0 0,-1 1-1 0 0,0-1 0 0 0,-1 0 0 0 0,1 0 1 0 0,-4 10-165 0 0,2 10 102 0 0,-18 109 79 0 0,5-81-6387 0 0,2-22-943 0 0</inkml:trace>
  <inkml:trace contextRef="#ctx0" brushRef="#br1" timeOffset="-60856.733">2628 8953 10624 0 0,'-13'-6'1065'0'0,"6"6"-899"0"0,1 1 0 0 0,0 0 0 0 0,0 0 0 0 0,-1 1 0 0 0,1 0 0 0 0,0 0 0 0 0,1 0 0 0 0,-1 1 0 0 0,0 0 0 0 0,1 0 0 0 0,-1 0 0 0 0,1 1 0 0 0,0-1 0 0 0,0 1 0 0 0,0 1 0 0 0,1-1 0 0 0,0 1 0 0 0,0-1 0 0 0,0 1 1 0 0,0 1-1 0 0,-1 1-166 0 0,-13 40 992 0 0,29-4-550 0 0,28-26 225 0 0,-28-18-548 0 0,0 0 1 0 0,1 0-1 0 0,-1-1 1 0 0,0 0-1 0 0,0-1 1 0 0,0 0-1 0 0,0-1 1 0 0,-1 0-1 0 0,1-1 1 0 0,-1 0 0 0 0,0-1-1 0 0,0 0 1 0 0,-1 0-1 0 0,4-4-119 0 0,-5 5 68 0 0,0 0 1 0 0,-1-1-1 0 0,1 0 0 0 0,-1 0 1 0 0,0-1-1 0 0,-1 0 0 0 0,1 0 1 0 0,4-8-69 0 0,-11 13 25 0 0,1 1 0 0 0,-1 0 0 0 0,0 0 0 0 0,0-1 0 0 0,0 1 0 0 0,0 0-1 0 0,0-1 1 0 0,-1 1 0 0 0,1 0 0 0 0,0-1 0 0 0,-1 1 0 0 0,1 0 0 0 0,0 0 0 0 0,-1 0 0 0 0,0-1 0 0 0,1 1 0 0 0,-1 0 0 0 0,0 0 0 0 0,1 0 0 0 0,-1 0 0 0 0,0 0 0 0 0,0 0 0 0 0,0 0 0 0 0,0 0 0 0 0,0 0 0 0 0,0 1 0 0 0,0-1 0 0 0,0 0 0 0 0,0 1 0 0 0,-1-1 0 0 0,1 1-1 0 0,0-1 1 0 0,0 1 0 0 0,0-1 0 0 0,-1 1 0 0 0,1 0 0 0 0,0 0 0 0 0,-1-1 0 0 0,1 1 0 0 0,0 0 0 0 0,0 0 0 0 0,-1 0 0 0 0,1 1 0 0 0,0-1 0 0 0,-1 0 0 0 0,0 1-25 0 0,-7-3 85 0 0,4 0-84 0 0,0 1 0 0 0,0 1 0 0 0,0-1 0 0 0,0 1 0 0 0,0-1 0 0 0,0 2 0 0 0,0-1 0 0 0,0 0 0 0 0,0 1 0 0 0,0 0 0 0 0,0 0-1 0 0,1 1 1 0 0,-1-1 0 0 0,-3 2-1 0 0,0 0 0 0 0,5 1-12 0 0,16 5-144 0 0,-8-9 132 0 0,0 0 0 0 0,0 0 0 0 0,0-1 0 0 0,0 0 0 0 0,0 0 0 0 0,0 0 0 0 0,0 0 0 0 0,0-1 0 0 0,-1 0 0 0 0,1 0 0 0 0,0 0 0 0 0,-1-1 0 0 0,0 0 0 0 0,0 1 0 0 0,0-1 0 0 0,0-1 0 0 0,0 1 0 0 0,1-2 24 0 0,9-10-63 0 0,0 0 0 0 0,-1-2-1 0 0,0 0 1 0 0,-1 0-1 0 0,-1-1 1 0 0,-1 0 0 0 0,-1-1-1 0 0,0 0 1 0 0,-1-1 0 0 0,-2 0-1 0 0,0 0 1 0 0,0-1-1 0 0,-1-8 64 0 0,-3 15 328 0 0,-3 17 203 0 0,-19 125-302 0 0,-27 91-229 0 0,8-38 0 0 0,14-15 147 0 0,12-12 10 0 0,14-111-82 0 0,-1-41-32 0 0,3 1-47 0 0,-3-2-103 0 0,0-1-156 0 0,0 0-66 0 0,0-6-5500 0 0,0-2-324 0 0</inkml:trace>
  <inkml:trace contextRef="#ctx0" brushRef="#br1" timeOffset="-60393.131">2555 9373 11312 0 0,'0'0'256'0'0,"0"0"34"0"0,0 0 21 0 0,0 0-35 0 0,0-1-180 0 0,-1 1-20 0 0,1-1 0 0 0,0 0 0 0 0,0 0 1 0 0,0 0-1 0 0,0 0 0 0 0,0 0 0 0 0,0 0 0 0 0,0 0 0 0 0,0 1 1 0 0,0-1-1 0 0,0 0 0 0 0,0 0 0 0 0,0 0 0 0 0,1 0 0 0 0,-1 0 1 0 0,0 1-1 0 0,1-1 0 0 0,-1 0 0 0 0,1 0 0 0 0,-1 0 0 0 0,0 1 1 0 0,1-1-1 0 0,0 0 0 0 0,-1 1 0 0 0,1-1 0 0 0,0 0 0 0 0,-1 1 1 0 0,1-1-1 0 0,0 1 0 0 0,-1-1 0 0 0,1 1 0 0 0,0-1-76 0 0,21-11 646 0 0,0 1-1 0 0,1 0 0 0 0,0 2 1 0 0,1 1-1 0 0,0 1 0 0 0,0 1 1 0 0,16-2-646 0 0,13-4 350 0 0,51-9-183 0 0,-60 17-5662 0 0,-21 4-735 0 0</inkml:trace>
  <inkml:trace contextRef="#ctx0" brushRef="#br1" timeOffset="-53365.591">4813 10462 8840 0 0,'0'0'197'0'0,"0"0"24"0"0,0 0 19 0 0,-1 0-29 0 0,-12 3 801 0 0,0-1-480 0 0,0 0 0 0 0,0 2-1 0 0,0-1 1 0 0,0 1 0 0 0,1 1 0 0 0,-1 0 0 0 0,1 1 0 0 0,-11 7-532 0 0,-64 42 1785 0 0,42 3-525 0 0,21-18-690 0 0,-9 45 57 0 0,29-70-576 0 0,5 10 26 0 0,16 5 70 0 0,31-13-1 0 0,-3-11-2 0 0,-16-4-645 0 0,-1-2-1 0 0,1-2 0 0 0,-1 0 1 0 0,1-2-1 0 0,-1-1 0 0 0,0-1 1 0 0,3-2 501 0 0,-10 1-4083 0 0,-3 0-1178 0 0</inkml:trace>
  <inkml:trace contextRef="#ctx0" brushRef="#br1" timeOffset="-52535.456">5136 10620 10384 0 0,'0'0'301'0'0,"-2"0"4"0"0,-47-15 754 0 0,39 16-647 0 0,1-1-1 0 0,-1 1 1 0 0,1 0-1 0 0,0 1 1 0 0,-1 0 0 0 0,1 1-1 0 0,0 0 1 0 0,0 0 0 0 0,1 1-1 0 0,-1 0 1 0 0,1 0 0 0 0,-1 1-1 0 0,1 0 1 0 0,1 1-1 0 0,-7 5-411 0 0,-48 39 864 0 0,30 6-408 0 0,32-54-428 0 0,-1-1-1 0 0,1 1 1 0 0,1-1-1 0 0,-1 0 1 0 0,0 1 0 0 0,0-1-1 0 0,1 1 1 0 0,-1-1-1 0 0,0 0 1 0 0,1 1-1 0 0,0-1 1 0 0,-1 0-1 0 0,1 1 1 0 0,0-1-1 0 0,-1 0 1 0 0,1 0-1 0 0,0 0 1 0 0,0 1-1 0 0,0-1 1 0 0,0 0-1 0 0,0 0 1 0 0,0-1-1 0 0,1 1 1 0 0,-1 0-1 0 0,1 0-27 0 0,25-1 240 0 0,39-23-173 0 0,-5-25-302 0 0,-33 11 235 0 0,3 1 0 0 0,-19 4 0 0 0,-10 24 0 0 0,-7 3 0 0 0,1 2 12 0 0,4 3 52 0 0,3 14 146 0 0,12 15 31 0 0,-8 4-37 0 0,6 17-87 0 0,33-27 51 0 0,-31-25 184 0 0,-15 2-345 0 0,7-1-63 0 0,0-1 0 0 0,-1 1 0 0 0,1-1 0 0 0,-1 0 0 0 0,1 0 0 0 0,-1-1 0 0 0,0 0 0 0 0,0 0 0 0 0,0 0 0 0 0,4-4 56 0 0,44-43-1839 0 0,-5-23-854 0 0,-28 21 1411 0 0,-10 33 1702 0 0,2 36 777 0 0,-3 36 137 0 0,-2 27-532 0 0,-1-35-500 0 0,6 1 194 0 0,-10-43-413 0 0,0-1-1 0 0,0 1 1 0 0,0-1-1 0 0,1 0 0 0 0,-1 0 1 0 0,1-1-1 0 0,-1 1 1 0 0,1-1-1 0 0,0 1 0 0 0,0-1 1 0 0,-1 0-1 0 0,1-1 1 0 0,0 1-1 0 0,0-1 0 0 0,0 0 1 0 0,0 1-1 0 0,0-2 1 0 0,0 1-1 0 0,0 0 0 0 0,0-1-82 0 0,-2 1 36 0 0,0-1 0 0 0,-1 1 0 0 0,1-1 0 0 0,0 1 0 0 0,-1-1 0 0 0,1 1 0 0 0,-1-1 0 0 0,1 0 0 0 0,-1 0 0 0 0,1 1 0 0 0,-1-1 0 0 0,0 0 0 0 0,1-1 0 0 0,-1 1 0 0 0,0 0 0 0 0,0 0 0 0 0,0 0 0 0 0,0-1 0 0 0,0 1 0 0 0,0-1 0 0 0,0 1 0 0 0,0-1 0 0 0,0 1 0 0 0,-1-1 0 0 0,1 1 0 0 0,-1-1 0 0 0,1 1 0 0 0,-1-2-36 0 0,8-67 575 0 0,-13 18-504 0 0,-1-35 3 0 0,2 64-74 0 0,3 21 0 0 0,0 1 0 0 0,1 0 0 0 0,-1-1 0 0 0,1 1 0 0 0,0-1 0 0 0,-1 1 0 0 0,1-1 0 0 0,0 1 0 0 0,0-1 0 0 0,0 1 0 0 0,0-1 0 0 0,0 1 0 0 0,1-1 0 0 0,-1 1 0 0 0,0-1 0 0 0,1 1 0 0 0,-1-1 0 0 0,0 1 0 0 0,1 0 0 0 0,0-1 0 0 0,-1 1 0 0 0,1 0 0 0 0,1-2 0 0 0,1-25 0 0 0,-5 23-26 0 0,2 4-116 0 0,0 1-60 0 0,0 0-20 0 0,-2-3-2762 0 0,11 0 1464 0 0</inkml:trace>
  <inkml:trace contextRef="#ctx0" brushRef="#br1" timeOffset="-52302.836">5752 10490 14840 0 0,'-3'12'1014'0'0,"-25"98"2931"0"0,22-1-607 0 0,12-84-3225 0 0,2-16-421 0 0,-7-8-92 0 0,0-2-1428 0 0,1-1-5654 0 0</inkml:trace>
  <inkml:trace contextRef="#ctx0" brushRef="#br1" timeOffset="-52004.374">5829 10225 16783 0 0,'0'0'382'0'0,"0"0"54"0"0,0 0 22 0 0,0-1-46 0 0,4-1-268 0 0,-3-3-72 0 0,-1 4 216 0 0,0 1 91 0 0,0 0 18 0 0,5 1-307 0 0,-1 0-1 0 0,1 0 1 0 0,-1 0 0 0 0,1 0-1 0 0,-1 1 1 0 0,0-1-1 0 0,0 1 1 0 0,0 0-1 0 0,0 1 1 0 0,0-1-1 0 0,0 1 1 0 0,-1-1-1 0 0,1 1 1 0 0,-1 0-1 0 0,2 1-89 0 0,48 28-3935 0 0,-34-28-2230 0 0,-10-4 1387 0 0</inkml:trace>
  <inkml:trace contextRef="#ctx0" brushRef="#br1" timeOffset="-51621.506">6054 10290 10088 0 0,'0'0'298'0'0,"-1"15"108"0"0,-20 114 6372 0 0,15 85-3830 0 0,15-138-2725 0 0,-6-60-1086 0 0,-2-14-3963 0 0,-1-2-1650 0 0</inkml:trace>
  <inkml:trace contextRef="#ctx0" brushRef="#br1" timeOffset="-51194.98">5953 10513 13880 0 0,'0'0'314'0'0,"0"0"46"0"0,3-2 355 0 0,4 4-598 0 0,19 12 978 0 0,-18-9-803 0 0,1 0 0 0 0,0 0 0 0 0,0-1 0 0 0,0-1 0 0 0,1 1 0 0 0,-1-1 1 0 0,1-1-1 0 0,0 0 0 0 0,0 0 0 0 0,0-1 0 0 0,0 0-292 0 0,-4-1 60 0 0,1 0-1 0 0,-1 0 1 0 0,0-1-1 0 0,1 0 1 0 0,-1 0 0 0 0,0 0-1 0 0,0-1 1 0 0,1 0-1 0 0,-1 0 1 0 0,-1 0-1 0 0,1-1 1 0 0,0 0 0 0 0,-1 0-1 0 0,1 0 1 0 0,-1-1-1 0 0,3-2-59 0 0,52-57-228 0 0,-47 86 271 0 0,6 78 694 0 0,-18-98-708 0 0,0-1 0 0 0,0 0 0 0 0,1 0 0 0 0,-1 0 0 0 0,1 1 0 0 0,-1-1 0 0 0,1 0-1 0 0,0-1 1 0 0,0 1 0 0 0,-1 0 0 0 0,1-1 0 0 0,1 1 0 0 0,-1-1 0 0 0,0 1 0 0 0,0-1-1 0 0,0 0 1 0 0,1 0 0 0 0,-1 0 0 0 0,1 0 0 0 0,-1 0 0 0 0,1-1 0 0 0,-1 1 0 0 0,1-1-1 0 0,-1 1 1 0 0,1-1 0 0 0,-1 0 0 0 0,1 0 0 0 0,-1 0 0 0 0,1-1 0 0 0,0 1 0 0 0,-1-1-1 0 0,1 1 1 0 0,-1-1 0 0 0,1 0 0 0 0,-1 0 0 0 0,0 0 0 0 0,1 0 0 0 0,-1 0 0 0 0,0 0-1 0 0,0-1 1 0 0,2-1-29 0 0,47-24 326 0 0,-37 14-326 0 0,-1 1 1 0 0,-1-2-1 0 0,0 1 1 0 0,0-2-1 0 0,-1 0 1 0 0,-1 0-1 0 0,0-2 0 0 0,-9 15-6 0 0,18-21-138 0 0,-18 22 80 0 0,-5 8-3 0 0,-9 62-65 0 0,-12 164 244 0 0,23-45 204 0 0,14-21-252 0 0,-19-96 22 0 0,6-68-65 0 0,1 0 0 0 0,-2 0 0 0 0,1 1 1 0 0,0-1-1 0 0,0 0 0 0 0,-1 0 0 0 0,0-1 0 0 0,0 1 1 0 0,0 0-1 0 0,0 0 0 0 0,0-1 0 0 0,0 1 1 0 0,-1-1-1 0 0,1 0 0 0 0,-1 0 0 0 0,1 0 0 0 0,-1 0 1 0 0,0 0-1 0 0,0 0 0 0 0,0-1 0 0 0,0 1 1 0 0,0-1-1 0 0,0 0 0 0 0,0 0 0 0 0,-3 0-21 0 0,-3 1 72 0 0,0 0-1 0 0,0 0 1 0 0,0-1-1 0 0,0 0 1 0 0,0-1-1 0 0,0 0 1 0 0,-1 0-1 0 0,1-1 1 0 0,0 0-1 0 0,0-1 1 0 0,0 0-1 0 0,0 0 1 0 0,1-1-1 0 0,-1 0 1 0 0,1-1-1 0 0,-1 0 1 0 0,1 0-1 0 0,0-1 1 0 0,0 0-1 0 0,1 0 1 0 0,0-1-1 0 0,0 0 1 0 0,0 0-1 0 0,-1-2-71 0 0,6 4 59 0 0,0-1 0 0 0,0 1-1 0 0,1 0 1 0 0,-1-1 0 0 0,1 1-1 0 0,1 0 1 0 0,-1-1 0 0 0,0 0 0 0 0,1 1-1 0 0,0-1 1 0 0,0 1 0 0 0,1-1-1 0 0,-1 1 1 0 0,1-1 0 0 0,0 1-1 0 0,0-1 1 0 0,0 1 0 0 0,1 0 0 0 0,-1-1-1 0 0,1 1 1 0 0,0 0 0 0 0,0 0-1 0 0,1 0 1 0 0,-1 1 0 0 0,1-1-1 0 0,0 0 1 0 0,0 1 0 0 0,0 0 0 0 0,0-1-1 0 0,1 2 1 0 0,-1-1 0 0 0,1 0-1 0 0,0 0 1 0 0,0 1 0 0 0,0 0-1 0 0,0 0 1 0 0,0 0 0 0 0,3 0-59 0 0,32-19-32 0 0,1 2 1 0 0,1 1-1 0 0,0 3 0 0 0,26-6 32 0 0,-20 8-8 0 0,10-2-992 0 0,-18 4-5508 0 0,-4 2-1955 0 0</inkml:trace>
  <inkml:trace contextRef="#ctx0" brushRef="#br1" timeOffset="-56493.674">1688 10823 13536 0 0,'0'0'306'0'0,"0"0"46"0"0,0 0 22 0 0,0 0-49 0 0,0 1-214 0 0,0 3-78 0 0,0-3 76 0 0,0-1 33 0 0,9 12 2131 0 0,3-12-2115 0 0,-1-1 0 0 0,0 0 0 0 0,0-1 0 0 0,-1 0 0 0 0,1-1 0 0 0,0 0-1 0 0,-1 0 1 0 0,1-1 0 0 0,-1-1 0 0 0,0 0 0 0 0,-1 0 0 0 0,1-1 0 0 0,-1 0 0 0 0,0-1 0 0 0,0 0-158 0 0,-7 6 6 0 0,3-2 1 0 0,0 1 0 0 0,0-2 0 0 0,-1 1 0 0 0,1 0 1 0 0,-1-1-1 0 0,1 0 0 0 0,-1 0 0 0 0,0 0 0 0 0,-1 0 0 0 0,1-1 0 0 0,-1 0 0 0 0,0 1 1 0 0,0-1-1 0 0,0 0 0 0 0,-1-1 0 0 0,1 1 0 0 0,-1 0 0 0 0,-1-1 0 0 0,1-2-7 0 0,-2 7-8 0 0,0 0-1 0 0,0 0 0 0 0,0 0 1 0 0,0 0-1 0 0,0 0 0 0 0,-1 0 0 0 0,1 0 1 0 0,-1 0-1 0 0,1 0 0 0 0,0 0 0 0 0,-1 0 1 0 0,0 0-1 0 0,1 0 0 0 0,-1 1 1 0 0,1-1-1 0 0,-1 0 0 0 0,0 0 0 0 0,0 1 1 0 0,1-1-1 0 0,-1 0 0 0 0,0 1 1 0 0,0-1-1 0 0,0 1 0 0 0,0-1 0 0 0,0 1 1 0 0,0-1-1 0 0,0 1 0 0 0,0 0 1 0 0,0-1-1 0 0,0 1 0 0 0,0 0 0 0 0,0 0 1 0 0,0 0-1 0 0,0 0 0 0 0,0 0 1 0 0,0 0-1 0 0,0 0 0 0 0,0 0 0 0 0,0 0 1 0 0,0 0-1 0 0,0 1 0 0 0,0-1 0 0 0,0 0 1 0 0,0 1 8 0 0,-45 14-249 0 0,38-10 281 0 0,0 0-1 0 0,0 1 1 0 0,1 1-1 0 0,-1-1 1 0 0,1 1-1 0 0,1 0 0 0 0,-1 1 1 0 0,1-1-1 0 0,1 1 1 0 0,-1 1-1 0 0,1-1 1 0 0,1 1-1 0 0,0 0 0 0 0,-2 5-31 0 0,3-9 22 0 0,0 0 0 0 0,1 1 0 0 0,0-1-1 0 0,0 1 1 0 0,0-1 0 0 0,1 1-1 0 0,-1-1 1 0 0,2 1 0 0 0,-1 0-1 0 0,0 0 1 0 0,1-1 0 0 0,0 1 0 0 0,1 0-1 0 0,-1 0 1 0 0,1-1 0 0 0,0 1-1 0 0,0 0 1 0 0,1 1-22 0 0,20 10 207 0 0,-14-17-173 0 0,-1 1 0 0 0,1-1 0 0 0,0 0 0 0 0,-1-1 0 0 0,1 0 1 0 0,0 0-1 0 0,-1-1 0 0 0,1 0 0 0 0,-1 0 0 0 0,0-1 0 0 0,0 0 0 0 0,0 0 1 0 0,0 0-1 0 0,0-1 0 0 0,0 0 0 0 0,-1-1 0 0 0,0 1 0 0 0,4-5-34 0 0,92-96-1065 0 0,-49 61 222 0 0,-52 44 842 0 0,0 0-1 0 0,0 0 0 0 0,0 0 1 0 0,0 0-1 0 0,0 0 1 0 0,0 0-1 0 0,0 0 0 0 0,0 0 1 0 0,1 1-1 0 0,-1-1 0 0 0,0 0 1 0 0,0 1-1 0 0,0-1 0 0 0,-1 1 1 0 0,1-1-1 0 0,0 1 0 0 0,0-1 1 0 0,0 1-1 0 0,0 0 0 0 0,0-1 1 0 0,-1 1-1 0 0,1 0 0 0 0,0 0 1 0 0,-1 0-1 0 0,1-1 0 0 0,0 1 1 0 0,-1 0-1 0 0,1 0 1 0 0,-1 0-1 0 0,1 0 0 0 0,-1 0 1 0 0,0 0-1 0 0,1 0 0 0 0,-1 0 1 0 0,0 0-1 0 0,0 0 0 0 0,0 0 1 0 0,0 1-1 0 0,0-1 2 0 0,1 0 0 0 0,2 9 126 0 0,-1-1 0 0 0,0 1 0 0 0,0 0 0 0 0,-1 0-1 0 0,0 0 1 0 0,-1-1 0 0 0,0 1 0 0 0,0 0-1 0 0,-1 1-125 0 0,4 48 356 0 0,-3-35-96 0 0,0-23-169 0 0,0-1 25 0 0,0 0-16 0 0,0 0-11 0 0,0 0 11 0 0,0 0 50 0 0,13-25 272 0 0,19-20-1014 0 0,-27 34 475 0 0,1 1 0 0 0,0 0 0 0 0,1 1 0 0 0,0-1 0 0 0,1 2 0 0 0,-1-1 0 0 0,2 1 0 0 0,4-4 117 0 0,13 2-448 0 0,6 39 276 0 0,6 69 808 0 0,-35-93-625 0 0,-3-4 42 0 0,0-1 17 0 0,0 0 20 0 0,19-29 57 0 0,7-30-638 0 0,-25 54 472 0 0,1 0-1 0 0,0 1 1 0 0,0-1-1 0 0,0 1 0 0 0,0 0 1 0 0,1 0-1 0 0,0 0 1 0 0,-1 0-1 0 0,1 0 0 0 0,1 0 1 0 0,-1 1-1 0 0,1-1 1 0 0,-1 1-1 0 0,1 0 0 0 0,0 0 1 0 0,0 1-1 0 0,0-1 1 0 0,0 1-1 0 0,1 0 0 0 0,0-1 20 0 0,-1 4 48 0 0,-1 0-1 0 0,1 0 0 0 0,-1 0 0 0 0,0 1 1 0 0,0-1-1 0 0,1 1 0 0 0,-1 0 1 0 0,0-1-1 0 0,0 1 0 0 0,-1 1 0 0 0,1-1 1 0 0,0 0-1 0 0,-1 1 0 0 0,1-1 0 0 0,-1 1 1 0 0,0 0-1 0 0,0 0 0 0 0,0 0 1 0 0,0 0-1 0 0,-1 0 0 0 0,1 0 0 0 0,0 3-47 0 0,39 62 648 0 0,-19-26-629 0 0,-14-35-254 0 0,-6-6-6163 0 0,-2-1-51 0 0</inkml:trace>
  <inkml:trace contextRef="#ctx0" brushRef="#br1" timeOffset="-56192.391">2682 10764 16184 0 0,'0'0'365'0'0,"0"0"56"0"0,0 0 24 0 0,0 0-55 0 0,1 1-252 0 0,14 20 816 0 0,35 91 3490 0 0,-49-111-4544 0 0,-1-1 0 0 0,0 0-43 0 0,0 0-17 0 0,7-3-6274 0 0,-1-2-618 0 0</inkml:trace>
  <inkml:trace contextRef="#ctx0" brushRef="#br1" timeOffset="-55815.439">2691 10555 15720 0 0,'-21'-22'1727'0'0,"18"19"-1661"0"0,3 3 271 0 0,0 0 111 0 0,0 0 21 0 0,0 0-45 0 0,0 0-201 0 0,0 0-88 0 0,0 0-21 0 0,0 0-31 0 0,9 14-1616 0 0,-5-8-4992 0 0</inkml:trace>
  <inkml:trace contextRef="#ctx0" brushRef="#br1" timeOffset="-55543.601">2888 10572 13104 0 0,'0'0'297'0'0,"0"0"39"0"0,0 0 19 0 0,0 0-34 0 0,0 0-146 0 0,13 9 1069 0 0,10 52 1701 0 0,18 159 317 0 0,-32-112-2616 0 0,-11 49-273 0 0,2-156-354 0 0,0-1-137 0 0,0 0-66 0 0,0 0-9 0 0,3-26-4547 0 0,0 12-1878 0 0</inkml:trace>
  <inkml:trace contextRef="#ctx0" brushRef="#br1" timeOffset="-55256.744">3013 10634 12672 0 0,'16'-8'1373'0'0,"-13"6"-1238"0"0,1 1 0 0 0,0 0 1 0 0,0 0-1 0 0,0 0 0 0 0,0 1 1 0 0,0 0-1 0 0,0-1 0 0 0,0 1 1 0 0,0 1-1 0 0,0-1 0 0 0,0 0 0 0 0,0 1 1 0 0,0 0-1 0 0,0 0 0 0 0,0 0 1 0 0,-1 1-1 0 0,1-1 0 0 0,0 1 0 0 0,1 1-135 0 0,2 0 167 0 0,0 1 0 0 0,-1 0 0 0 0,1 1-1 0 0,-1 0 1 0 0,0 0 0 0 0,0 0 0 0 0,-1 0-1 0 0,0 1 1 0 0,1 0 0 0 0,-1 1-167 0 0,-3-5 71 0 0,-1 0 0 0 0,1 0 0 0 0,0 1 0 0 0,-1-1 0 0 0,0 0 0 0 0,0 1 0 0 0,1-1 0 0 0,-1 1-1 0 0,-1 0 1 0 0,1-1 0 0 0,0 1 0 0 0,-1-1 0 0 0,1 1 0 0 0,-1 0 0 0 0,0 0 0 0 0,0-1 0 0 0,0 1 0 0 0,0 0 0 0 0,0-1 0 0 0,-1 1 0 0 0,1 0 0 0 0,-1-1 0 0 0,0 1 0 0 0,0 0 0 0 0,0-1 0 0 0,0 1 0 0 0,0-1-1 0 0,0 1 1 0 0,-1-1 0 0 0,-1 2-71 0 0,-8 6 147 0 0,0-1 0 0 0,-1 0 0 0 0,0 0 0 0 0,-1-2 0 0 0,0 1 0 0 0,0-2 0 0 0,-1 0 0 0 0,1 0 0 0 0,-1-1 0 0 0,0-1 0 0 0,-1 0 0 0 0,-1-1-147 0 0,-34 12-314 0 0,-45 5-2808 0 0,85-20-1520 0 0,1-3-1431 0 0</inkml:trace>
  <inkml:trace contextRef="#ctx0" brushRef="#br1" timeOffset="-54791.248">3292 10403 15080 0 0,'0'0'440'0'0,"0"0"-6"0"0,0 8-140 0 0,1 237 3945 0 0,13-134-3759 0 0,-10-51-518 0 0,-4-58-876 0 0,0-2-343 0 0,0 0-78 0 0</inkml:trace>
  <inkml:trace contextRef="#ctx0" brushRef="#br1" timeOffset="-54396.278">3232 10618 13536 0 0,'0'0'306'0'0,"0"0"46"0"0,0 0 22 0 0,0 0-49 0 0,17 2-202 0 0,22 6 859 0 0,47-1 2230 0 0,-75-10-3159 0 0,0-1-1 0 0,-1 1 0 0 0,1-2 1 0 0,-1 1-1 0 0,0-2 1 0 0,0 1-1 0 0,0-1 1 0 0,1-2-53 0 0,22-13 60 0 0,14 1-20 0 0,-33 42 269 0 0,-14 9 74 0 0,4 13-55 0 0,7-8-161 0 0,4-24 49 0 0,24-17 242 0 0,-32 1-399 0 0,-1-1-1 0 0,0 1 1 0 0,-1-1-1 0 0,1 0 1 0 0,-1-1-1 0 0,0 1 1 0 0,0-1-1 0 0,-1 0 0 0 0,1 0 1 0 0,1-4-59 0 0,9-12 159 0 0,9-9-255 0 0,-15 23 107 0 0,-9 7 5 0 0,0 1-133 0 0,13 21-155 0 0,-8-2 263 0 0,0 1 1 0 0,-1-1 0 0 0,-1 1-1 0 0,-1 0 1 0 0,-1 0 0 0 0,-1 2 8 0 0,3 23-4 0 0,15 322 52 0 0,-16-329-36 0 0,-1-34 6 0 0,1 0 1 0 0,-1 1-1 0 0,0-1 1 0 0,-1 0-1 0 0,1 1 1 0 0,-1-1-1 0 0,0 1 1 0 0,0-1-1 0 0,0 1 1 0 0,-1-1 0 0 0,1 1-1 0 0,-1-1 1 0 0,0 1-1 0 0,-1-1 1 0 0,1 0-1 0 0,-1 0 1 0 0,0 0-1 0 0,0 1 1 0 0,0-2-1 0 0,0 1 1 0 0,-1 0-1 0 0,1 0 1 0 0,-1-1-1 0 0,0 1 1 0 0,0-1-1 0 0,0 0 1 0 0,-1 0-1 0 0,1 0 1 0 0,-1-1-1 0 0,0 1 1 0 0,0-1-1 0 0,0 0-18 0 0,-13 3 25 0 0,0-2 0 0 0,-1 0 0 0 0,1-1 0 0 0,-1-1 0 0 0,1 0 0 0 0,-1-1 0 0 0,0-1 0 0 0,1-1 0 0 0,-1-1 0 0 0,1 0-1 0 0,-1-1 1 0 0,1-1 0 0 0,-6-3-25 0 0,18 7 9 0 0,0-1-1 0 0,0 0 0 0 0,1 0 1 0 0,-1 0-1 0 0,0-1 1 0 0,1 0-1 0 0,0 1 0 0 0,-1-2 1 0 0,1 1-1 0 0,0 0 1 0 0,1-1-1 0 0,-1 0 0 0 0,1 1 1 0 0,-1-2-1 0 0,1 1 1 0 0,0 0-1 0 0,1 0 0 0 0,-1-1 1 0 0,1 0-1 0 0,0 1 0 0 0,0-1 1 0 0,0 0-1 0 0,1 0 1 0 0,-1-1-9 0 0,4-1 47 0 0,0 0 1 0 0,1 0-1 0 0,0 1 0 0 0,0-1 1 0 0,0 1-1 0 0,1 0 1 0 0,0 0-1 0 0,0 0 1 0 0,0 0-1 0 0,1 1 1 0 0,0-1-1 0 0,0 1 0 0 0,1 0 1 0 0,-1 1-1 0 0,1-1 1 0 0,0 1-1 0 0,0 0 1 0 0,0 1-1 0 0,1 0 1 0 0,-1 0-1 0 0,1 0 0 0 0,4-1-47 0 0,8-6-117 0 0,57-20 56 0 0,56-19 442 0 0,-77 26 192 0 0,-38 17-2476 0 0,-1-1-3460 0 0,-3 1-2175 0 0</inkml:trace>
  <inkml:trace contextRef="#ctx0" brushRef="#br1" timeOffset="-58679.07">317 10586 7920 0 0,'0'0'174'0'0,"0"0"29"0"0,0 0 13 0 0,0 0 37 0 0,0 0 130 0 0,0 1 53 0 0,10 108 4795 0 0,-7-2-3104 0 0,-10 107 255 0 0,-2-147-1990 0 0,6-58-339 0 0,0-3-188 0 0,2-5-637 0 0,1-1-282 0 0,0 0-1005 0 0,0 0-3787 0 0</inkml:trace>
  <inkml:trace contextRef="#ctx0" brushRef="#br1" timeOffset="-58335.705">194 10676 13648 0 0,'0'0'306'0'0,"-2"-8"753"0"0,-2 6-915 0 0,3 2 7 0 0,11-3 213 0 0,92-3 2307 0 0,66-9-1063 0 0,-13-4-1000 0 0,-97 17-642 0 0,-32 4-5686 0 0,-12 1-637 0 0</inkml:trace>
  <inkml:trace contextRef="#ctx0" brushRef="#br1" timeOffset="-58051.671">165 10933 14336 0 0,'0'0'330'0'0,"0"0"45"0"0,0 0 17 0 0,0 0-47 0 0,2 0-225 0 0,82-11 40 0 0,58-18 864 0 0,-20 4-1608 0 0,-41 15-4000 0 0,-59 9-546 0 0</inkml:trace>
  <inkml:trace contextRef="#ctx0" brushRef="#br1" timeOffset="-57659.842">702 10860 11720 0 0,'-8'3'562'0'0,"-7"3"-164"0"0,0 0 1 0 0,0 1-1 0 0,1 1 0 0 0,0 0 0 0 0,0 1 0 0 0,1 1 0 0 0,0 0 1 0 0,-3 4-399 0 0,12-10 139 0 0,1-1 0 0 0,0 1 1 0 0,0-1-1 0 0,0 1 0 0 0,1 0 1 0 0,-1 0-1 0 0,1 1 0 0 0,0-1 0 0 0,0 0 1 0 0,0 1-1 0 0,1-1 0 0 0,0 1 1 0 0,0-1-1 0 0,0 1 0 0 0,0 0 1 0 0,1-1-1 0 0,-1 1 0 0 0,1 3-139 0 0,14 4 256 0 0,-11-11-268 0 0,1-1 0 0 0,-1 0 0 0 0,1 1-1 0 0,-1-1 1 0 0,1-1 0 0 0,0 1 0 0 0,-1 0-1 0 0,1-1 1 0 0,-1 0 0 0 0,1 0 0 0 0,-1 0-1 0 0,1 0 1 0 0,-1-1 0 0 0,0 1 0 0 0,0-1-1 0 0,0 0 1 0 0,0 1 0 0 0,0-2 0 0 0,0 1-1 0 0,0 0 1 0 0,0 0 0 0 0,-1-1 0 0 0,1 0-1 0 0,-1 1 1 0 0,0-1 0 0 0,0 0 0 0 0,0 0-1 0 0,0 0 1 0 0,0-1 0 0 0,-1 1 0 0 0,0 0-1 0 0,1-2 13 0 0,2-4-29 0 0,1 1-1 0 0,0-1 1 0 0,1 1-1 0 0,-1 0 1 0 0,2 0-1 0 0,-1 1 1 0 0,1 0-1 0 0,0 0 1 0 0,0 0-1 0 0,1 1 1 0 0,0 0-1 0 0,0 1 1 0 0,1 0-1 0 0,-1 0 1 0 0,2 0 29 0 0,43 3 541 0 0,-48 3-513 0 0,0 1-1 0 0,0 0 0 0 0,0 0 1 0 0,0 0-1 0 0,0 1 1 0 0,0-1-1 0 0,0 1 0 0 0,-1 0 1 0 0,1 1-1 0 0,-1-1 1 0 0,0 1-1 0 0,0 0 1 0 0,0 0-1 0 0,-1 0 0 0 0,0 0 1 0 0,1 1-1 0 0,-1-1 1 0 0,-1 1-1 0 0,1 0 1 0 0,-1 0-1 0 0,0 0 0 0 0,0 0 1 0 0,0 1-28 0 0,13 67 534 0 0,-15-74-517 0 0,0 0-1 0 0,0 1 0 0 0,0-1 0 0 0,-1 0 0 0 0,1 0 0 0 0,0 1 0 0 0,-1-1 1 0 0,1 0-1 0 0,-1 0 0 0 0,1 1 0 0 0,-1-1 0 0 0,1 1 0 0 0,-1-1 1 0 0,0 0-1 0 0,1 1 0 0 0,-1-1 0 0 0,1 1 0 0 0,-1-1 0 0 0,0 1 0 0 0,0 0 1 0 0,1-1-1 0 0,-1 1 0 0 0,0 0 0 0 0,0-1 0 0 0,1 1 0 0 0,-1 0 1 0 0,0 0-1 0 0,0 0 0 0 0,0 0 0 0 0,0 0 0 0 0,1-1 0 0 0,-1 2 0 0 0,0-1 1 0 0,0 0-1 0 0,0 0 0 0 0,0 0 0 0 0,1 0 0 0 0,-1 0 0 0 0,0 1 1 0 0,0-1-1 0 0,1 0 0 0 0,-1 1 0 0 0,0-1 0 0 0,0 1 0 0 0,1-1 0 0 0,-1 1 1 0 0,0-1-1 0 0,1 1 0 0 0,-1-1 0 0 0,1 1 0 0 0,-1-1 0 0 0,1 1 1 0 0,-1 0-1 0 0,1-1 0 0 0,-1 1 0 0 0,1 0 0 0 0,-1 0 0 0 0,1-1 0 0 0,0 1 1 0 0,0 0-1 0 0,-1 0 0 0 0,1 0 0 0 0,0-1 0 0 0,0 1 0 0 0,0 0 1 0 0,0 0-1 0 0,0 0 0 0 0,0 0 0 0 0,0 0-16 0 0,0-9 27 0 0,0 0 0 0 0,1 0 0 0 0,0 0 0 0 0,0 1 0 0 0,0-1 1 0 0,1 0-1 0 0,1 0 0 0 0,-1 1 0 0 0,1 0 0 0 0,0-1 0 0 0,1 1 0 0 0,0 0 0 0 0,2-2-27 0 0,33-52 67 0 0,-24 46-46 0 0,-5 5-93 0 0,1-1 0 0 0,0 1 0 0 0,1 1 0 0 0,0 0 0 0 0,0 0 0 0 0,1 1 0 0 0,11-5 72 0 0,17-1-1599 0 0,-22 6 651 0 0</inkml:trace>
  <inkml:trace contextRef="#ctx0" brushRef="#br1" timeOffset="-48459.631">8400 10176 10336 0 0,'0'0'233'0'0,"3"-14"566"0"0,-6-14-715 0 0,3 5 496 0 0,0 22-347 0 0,0-8 575 0 0,-3-22 1828 0 0,3 31-2570 0 0,0 0 0 0 0,0-1 0 0 0,0 1 0 0 0,0 0 0 0 0,0 0 0 0 0,0-1 0 0 0,0 1 0 0 0,0 0 0 0 0,0 0 1 0 0,0-1-1 0 0,0 1 0 0 0,0 0 0 0 0,0 0 0 0 0,0-1 0 0 0,0 1 0 0 0,0 0 0 0 0,-1 0 0 0 0,1 0 0 0 0,0-1 0 0 0,0 1 0 0 0,0 0 0 0 0,0 0 0 0 0,-1 0 0 0 0,1-1 1 0 0,0 1-1 0 0,0 0 0 0 0,0 0 0 0 0,-1 0 0 0 0,1 0 0 0 0,0 0 0 0 0,0 0 0 0 0,-1 0 0 0 0,1-1 0 0 0,0 1 0 0 0,0 0 0 0 0,-1 0 0 0 0,1 0 0 0 0,0 0 0 0 0,0 0 1 0 0,-1 0-1 0 0,1 0 0 0 0,0 0 0 0 0,0 0 0 0 0,-1 0 0 0 0,1 0 0 0 0,0 0 0 0 0,0 1 0 0 0,-1-1 0 0 0,1 0 0 0 0,0 0 0 0 0,0 0 0 0 0,0 0 0 0 0,-1 0 0 0 0,1 0 1 0 0,0 1-1 0 0,0-1 0 0 0,0 0 0 0 0,-1 0-66 0 0,-12 59 397 0 0,10-37-234 0 0,1 0 0 0 0,1-1 0 0 0,1 1 0 0 0,1 0-1 0 0,0 0 1 0 0,3 7-163 0 0,13 64 1151 0 0,24 48-466 0 0,-31-93-269 0 0,-1-17-45 0 0,-5 18-60 0 0,-4-38-425 0 0,2-7 96 0 0,-1 3-257 0 0,-10-5-8254 0 0,1-4 2824 0 0</inkml:trace>
  <inkml:trace contextRef="#ctx0" brushRef="#br1" timeOffset="-47855.187">8315 10600 10224 0 0,'0'0'230'0'0,"0"0"30"0"0,0 0 19 0 0,0 0-30 0 0,0 0-78 0 0,0 0 253 0 0,0 0 125 0 0,0 0 26 0 0,0 0-19 0 0,0 0-111 0 0,0 0-49 0 0,0 0-10 0 0,0 0-13 0 0,0 0-46 0 0,6 5 269 0 0,69 23 2091 0 0,-53-22-2246 0 0,0 0-1 0 0,0-2 1 0 0,1-1 0 0 0,0 0-1 0 0,15-2-440 0 0,6 0 107 0 0,-36-2-58 0 0,-6 1 148 0 0,-2 0 55 0 0,-1-1-222 0 0,-1 0-1 0 0,1 0 1 0 0,0-1-1 0 0,0 1 1 0 0,-1 0-1 0 0,1 0 1 0 0,0 1-1 0 0,-1-1 0 0 0,1 0 1 0 0,-1 0-1 0 0,1 1 1 0 0,-1-1-1 0 0,0 1 1 0 0,1-1-1 0 0,-1 1 1 0 0,1-1-1 0 0,-1 1 1 0 0,0 0-1 0 0,1 0 0 0 0,-1 0 1 0 0,0 0-1 0 0,0 0-29 0 0,-135 4 128 0 0,33 2-64 0 0,82-4-64 0 0,31-10 0 0 0,86-10-13 0 0,68 12-222 0 0,-152 6 235 0 0,-5 0 11 0 0,-17 6 226 0 0,-129 8-229 0 0,4-16-72 0 0,125 0 67 0 0,8 2-7180 0 0,3 0 664 0 0</inkml:trace>
  <inkml:trace contextRef="#ctx0" brushRef="#br1" timeOffset="-47324.132">8209 9968 6688 0 0,'0'0'197'0'0,"-10"5"1662"0"0,-48-15 5495 0 0,57 10-7102 0 0,59 25 2261 0 0,73-5-2070 0 0,-103-17-412 0 0,138 0 575 0 0,-151-6-366 0 0,-13 3-161 0 0,-2 0-6 0 0,0 0-1 0 0,0 0 0 0 0,0 0 3 0 0,0 0 10 0 0,0 0 3 0 0,-2 0 0 0 0,-68-1-1166 0 0,69 2-3726 0 0,1-1-1609 0 0</inkml:trace>
  <inkml:trace contextRef="#ctx0" brushRef="#br1" timeOffset="-46553.797">8743 10524 10272 0 0,'0'0'298'0'0,"0"0"-3"0"0,0-5 112 0 0,0 5 5616 0 0,6 88-3207 0 0,-12 1-777 0 0,-7-15-1462 0 0,-2 27-182 0 0,11-59-94 0 0,14-8-254 0 0,3-28-1156 0 0,-5-11-5255 0 0,-4 2-521 0 0</inkml:trace>
  <inkml:trace contextRef="#ctx0" brushRef="#br1" timeOffset="-45058.769">8661 10490 6176 0 0,'0'0'177'0'0,"-2"-1"0"0"0,-2 0-31 0 0,-3-2 398 0 0,4 3 7207 0 0,6 4-6904 0 0,0-2-657 0 0,1 0 1 0 0,-1-1-1 0 0,1 1 0 0 0,0-1 1 0 0,-1 1-1 0 0,1-1 0 0 0,0 0 0 0 0,0-1 1 0 0,-1 1-1 0 0,1-1 0 0 0,0 0 0 0 0,0 0 1 0 0,0 0-1 0 0,0 0 0 0 0,0-1-190 0 0,2 1 190 0 0,80-2 1178 0 0,12-7-687 0 0,-12 4-2642 0 0,-76 5-4861 0 0</inkml:trace>
  <inkml:trace contextRef="#ctx0" brushRef="#br1" timeOffset="-20700.089">9121 10262 7512 0 0,'0'0'166'0'0,"0"0"29"0"0,0 0 13 0 0,0 0 56 0 0,0 0 209 0 0,0 0 95 0 0,0 0 22 0 0,0 0 16 0 0,0 0 64 0 0,6-4 734 0 0,77-15 2954 0 0,92 11-685 0 0,-87 8-2977 0 0,77-6-80 0 0,-104 1-528 0 0,-33 7 138 0 0,-2 1-2861 0 0,-39 10-813 0 0,4-6-2510 0 0</inkml:trace>
  <inkml:trace contextRef="#ctx0" brushRef="#br1" timeOffset="-20368.82">9092 10391 12872 0 0,'0'0'289'0'0,"0"0"40"0"0,0 0 23 0 0,0 0-36 0 0,2 0-148 0 0,85-20 4509 0 0,-7 7-2546 0 0,100-2-450 0 0,-21 21-1446 0 0,-95-3-1903 0 0,-52-3 317 0 0,-2-3-65 0 0</inkml:trace>
  <inkml:trace contextRef="#ctx0" brushRef="#br1" timeOffset="-19217.25">10213 9869 6392 0 0,'0'0'141'0'0,"0"0"23"0"0,5-6 164 0 0,27-32 1552 0 0,-24 18 807 0 0,13-6 1175 0 0,-20 26-3286 0 0,-1 0-7 0 0,0 0-19 0 0,0 0-78 0 0,0 0-31 0 0,0 0-8 0 0,0 0-38 0 0,0 0-158 0 0,0 0-69 0 0,-1 9 140 0 0,-4 25 219 0 0,1 1-1 0 0,2 0 0 0 0,1 0 0 0 0,2 0 0 0 0,2 2-526 0 0,6 39 692 0 0,-3 31 13 0 0,3-39-521 0 0,-2-28-52 0 0,-1-9-24 0 0,3-11-108 0 0,-1-6-1522 0 0,-3-7-5293 0 0,-5-6 41 0 0</inkml:trace>
  <inkml:trace contextRef="#ctx0" brushRef="#br1" timeOffset="-18951.366">10124 10389 11600 0 0,'0'0'264'0'0,"0"0"34"0"0,0 0 21 0 0,0 0-36 0 0,0 0-122 0 0,13-3 1059 0 0,12 5 460 0 0,94-7 2326 0 0,-22 2-2455 0 0,-11 0-531 0 0,18 11-804 0 0,-95-6 416 0 0,-5-1-1982 0 0,0 0-5394 0 0,-4-1 220 0 0</inkml:trace>
  <inkml:trace contextRef="#ctx0" brushRef="#br1" timeOffset="-18585.807">10088 9833 12360 0 0,'0'0'364'0'0,"2"-1"-8"0"0,36-15 992 0 0,75 3 4325 0 0,55 13-4487 0 0,-85 8-1398 0 0,-48 0-5882 0 0,-22-2-351 0 0</inkml:trace>
  <inkml:trace contextRef="#ctx0" brushRef="#br1" timeOffset="-18118.103">10822 10253 13304 0 0,'0'0'298'0'0,"0"0"46"0"0,-7 0 347 0 0,0 3-488 0 0,0 0-1 0 0,0 1 1 0 0,0-1 0 0 0,1 1 0 0 0,-1 0-1 0 0,1 1 1 0 0,0 0 0 0 0,0 0 0 0 0,1 0 0 0 0,-1 1-1 0 0,1-1 1 0 0,-4 7-203 0 0,-1 0 684 0 0,8-10-578 0 0,0 1-1 0 0,0 0 1 0 0,0 0 0 0 0,1 0-1 0 0,-1 0 1 0 0,1 0 0 0 0,0 0-1 0 0,0 0 1 0 0,0 0-1 0 0,0 1 1 0 0,1-1 0 0 0,-1 0-1 0 0,1 1 1 0 0,0-1 0 0 0,0 0-1 0 0,0 1 1 0 0,0-1-1 0 0,1 0-105 0 0,15 14 248 0 0,-10-16-181 0 0,1 0-1 0 0,0 0 0 0 0,0-1 1 0 0,-1 0-1 0 0,1 0 1 0 0,0 0-1 0 0,0-1 0 0 0,-1 0 1 0 0,1-1-1 0 0,0 1 0 0 0,-1-1 1 0 0,0-1-1 0 0,1 1 0 0 0,-1-1 1 0 0,0 0-1 0 0,0 0 0 0 0,4-4-66 0 0,-9 7 19 0 0,1-1 0 0 0,-1 1 0 0 0,1-1 0 0 0,-1 0 0 0 0,1 0 0 0 0,-1 0 0 0 0,0 0 0 0 0,1 0 0 0 0,-1 0 0 0 0,0 0 0 0 0,0 0 0 0 0,0-1 0 0 0,0 1 0 0 0,0 0 0 0 0,0-1 0 0 0,0 1 0 0 0,0-1 0 0 0,-1 1 0 0 0,1-1 1 0 0,-1 1-1 0 0,1-1 0 0 0,-1 1 0 0 0,1-1 0 0 0,-1 0 0 0 0,0 1 0 0 0,0-1 0 0 0,1 0 0 0 0,-1 1 0 0 0,-1-1 0 0 0,1 0 0 0 0,0 1 0 0 0,0-1 0 0 0,-1 0 0 0 0,1 1 0 0 0,0-1 0 0 0,-1 1 0 0 0,0-1 0 0 0,1 1 0 0 0,-1-1 0 0 0,0 1 0 0 0,0-1 0 0 0,0 1 0 0 0,0 0 0 0 0,0-1 0 0 0,0 1 0 0 0,0 0 0 0 0,-1-1-19 0 0,-62 0-2595 0 0,49 4 1432 0 0</inkml:trace>
  <inkml:trace contextRef="#ctx0" brushRef="#br1" timeOffset="-15334.732">11307 9968 5840 0 0,'0'0'132'0'0,"0"0"17"0"0,0 0 11 0 0,0 0-21 0 0,-27-9 5041 0 0,26 9-4783 0 0,1 0 23 0 0,0 0 11 0 0,0 0 1 0 0,0 0-46 0 0,0 0-188 0 0,0 0-81 0 0,0 0-18 0 0,0 0-1 0 0,0 0 12 0 0,0 0 2 0 0,0 0 0 0 0,0 0 4 0 0,0 0 17 0 0,0 0 10 0 0,10 4 801 0 0,96 15 215 0 0,-41-13-815 0 0,128 3-98 0 0,-34-6-108 0 0,77-6-10 0 0,56 3-128 0 0,-146-4 0 0 0,35 2 144 0 0,-109 2 78 0 0,31-8-484 0 0,0 4 262 0 0,6-1 0 0 0,18-4 0 0 0,-9 3 54 0 0,-4 1 124 0 0,31 0-178 0 0,-39 1 0 0 0,49-2 0 0 0,10 5 0 0 0,-42-5 0 0 0,-18-3 0 0 0,68-7 0 0 0,-116 12 0 0 0,22-2 144 0 0,23 2-16 0 0,-36-2-74 0 0,9 0 116 0 0,31 3-26 0 0,-47 0 120 0 0,-58 3-474 0 0,7 0-1574 0 0,-6 0-4389 0 0</inkml:trace>
  <inkml:trace contextRef="#ctx0" brushRef="#br0" timeOffset="174577.46">13181 10608 3520 0 0,'0'0'96'0'0,"0"0"32"0"0,0 0-128 0 0</inkml:trace>
  <inkml:trace contextRef="#ctx0" brushRef="#br1" timeOffset="-10703.442">11750 10315 7456 0 0,'0'0'166'0'0,"0"0"29"0"0,0 0 12 0 0,-1 0-34 0 0,-2-2-138 0 0,0 0 35 0 0,-26-14 5668 0 0,22 18-5439 0 0,0 0 1 0 0,0 1 0 0 0,0 0 0 0 0,1 0 0 0 0,-1 1 0 0 0,1-1-1 0 0,0 1 1 0 0,0 1 0 0 0,0-1 0 0 0,1 1 0 0 0,0 0-1 0 0,0 0 1 0 0,0 1 0 0 0,0 0 0 0 0,1 0 0 0 0,-4 5-300 0 0,-15 23 665 0 0,1 0-1 0 0,2 2 1 0 0,-13 32-665 0 0,9 20 664 0 0,20-65-457 0 0,1 0-1 0 0,1 0 1 0 0,1 0-1 0 0,1 1 0 0 0,2 14-206 0 0,-1-30 12 0 0,0 0 0 0 0,0 1-1 0 0,1-1 1 0 0,1-1-1 0 0,-1 1 1 0 0,1 0-1 0 0,0-1 1 0 0,1 1 0 0 0,0-1-1 0 0,0 0 1 0 0,1 0-1 0 0,0 0 1 0 0,0-1 0 0 0,0 0-1 0 0,1 0 1 0 0,0 0-1 0 0,0-1 1 0 0,0 1 0 0 0,1-2-1 0 0,0 1 1 0 0,0-1-1 0 0,0 0 1 0 0,8 3-12 0 0,-8-5-102 0 0,0-1 0 0 0,1-1-1 0 0,-1 1 1 0 0,0-1 0 0 0,1-1 0 0 0,-1 1 0 0 0,0-1-1 0 0,1 0 1 0 0,-1-1 0 0 0,0 0 0 0 0,0 0 0 0 0,0 0 0 0 0,0-1-1 0 0,1-1 103 0 0,3-1-1373 0 0,-1-3-3664 0 0,0-2-1404 0 0</inkml:trace>
  <inkml:trace contextRef="#ctx0" brushRef="#br1" timeOffset="-10321.849">11826 10482 14368 0 0,'0'0'330'0'0,"0"0"45"0"0,0 0 17 0 0,0 0-47 0 0,0 0-145 0 0,0 0 226 0 0,0 0 117 0 0,0 0 29 0 0,0 0-37 0 0,0 0-172 0 0,0 0-71 0 0,2 1-18 0 0,1 3-149 0 0,0 0-1 0 0,0 1 0 0 0,0-1 0 0 0,0 1 0 0 0,-1 0 0 0 0,1 0 0 0 0,-1 0 0 0 0,0 0 0 0 0,-1 0 0 0 0,0 0 1 0 0,1 1-1 0 0,-1-1 0 0 0,-1 0 0 0 0,1 1 0 0 0,-1-1 0 0 0,0 0 0 0 0,0 1-124 0 0,6 41 338 0 0,7 46 161 0 0,-8-37-739 0 0,-3-45 320 0 0,-1-8-1219 0 0,0 3-4555 0 0,-1-6-755 0 0</inkml:trace>
  <inkml:trace contextRef="#ctx0" brushRef="#br1" timeOffset="-9982.923">12022 10640 14896 0 0,'0'0'433'0'0,"0"0"0"0"0,7-3-259 0 0,19-7 968 0 0,1 2 0 0 0,0 0 1 0 0,0 1-1 0 0,0 2 0 0 0,10 0-1142 0 0,19-1 495 0 0,-1 0-1054 0 0,-20 4-3169 0 0,-26 2 2193 0 0</inkml:trace>
  <inkml:trace contextRef="#ctx0" brushRef="#br1" timeOffset="-9981.923">12479 10371 13792 0 0,'0'0'314'0'0,"0"0"46"0"0,7 14 466 0 0,3 15-722 0 0,0 5 1675 0 0,-1 48 933 0 0,-17 68-1488 0 0,-7-42-1165 0 0,15-107-170 0 0,0-1-37 0 0,0 0-4 0 0,0 0-140 0 0,0 0-589 0 0,1-9-2051 0 0,2-1-1353 0 0,-1-2-1068 0 0</inkml:trace>
  <inkml:trace contextRef="#ctx0" brushRef="#br1" timeOffset="-9598.929">12562 10403 11376 0 0,'0'0'256'0'0,"13"-15"717"0"0,-11 13-794 0 0,-1 0-1 0 0,1 0 1 0 0,0 0 0 0 0,0 1 0 0 0,0-1-1 0 0,1 0 1 0 0,-1 1 0 0 0,0 0 0 0 0,0-1-1 0 0,1 1 1 0 0,-1 0 0 0 0,1 0 0 0 0,-1 0-1 0 0,1 1 1 0 0,-1-1 0 0 0,1 0 0 0 0,0 1-1 0 0,-1 0 1 0 0,1 0 0 0 0,0 0-1 0 0,-1 0 1 0 0,1 0 0 0 0,-1 0 0 0 0,1 1-1 0 0,0-1 1 0 0,-1 1 0 0 0,1-1 0 0 0,-1 1-1 0 0,1 0 1 0 0,-1 0 0 0 0,1 1 0 0 0,-1-1-1 0 0,0 0 1 0 0,2 2-179 0 0,-2-2 64 0 0,0 0-1 0 0,0 1 1 0 0,0-1 0 0 0,0 0-1 0 0,-1 1 1 0 0,1 0 0 0 0,0-1-1 0 0,-1 1 1 0 0,0 0 0 0 0,1-1-1 0 0,-1 1 1 0 0,0 0 0 0 0,0 0-1 0 0,0 0 1 0 0,0 0 0 0 0,0 1-1 0 0,0-1 1 0 0,-1 0 0 0 0,1 0-1 0 0,-1 0 1 0 0,1 1-1 0 0,-1-1 1 0 0,0 0 0 0 0,0 0-1 0 0,0 1 1 0 0,0-1 0 0 0,0 0-1 0 0,-1 0 1 0 0,1 1 0 0 0,-1-1-1 0 0,0 1-63 0 0,-2 2 46 0 0,-2 0 0 0 0,1 0 0 0 0,0 0 0 0 0,-1 0-1 0 0,0-1 1 0 0,0 1 0 0 0,0-1 0 0 0,-1-1 0 0 0,1 1 0 0 0,-1-1-1 0 0,-5 2-45 0 0,2-1-19 0 0,-1 0 0 0 0,0-1 0 0 0,0-1 0 0 0,0 1 0 0 0,0-2 0 0 0,0 1 0 0 0,0-1 0 0 0,-8-1 19 0 0,0 1-53 0 0,17 0 30 0 0,1 0-38 0 0,22 18 77 0 0,120 79 1671 0 0,-11-23-1117 0 0,-95-59-1421 0 0,-12-15-3034 0 0,-23-2 2445 0 0</inkml:trace>
  <inkml:trace contextRef="#ctx0" brushRef="#br1" timeOffset="-9280.066">12880 10267 12064 0 0,'0'0'273'0'0,"0"0"40"0"0,6 0 311 0 0,-1 0-461 0 0,1 1 0 0 0,-1-1 0 0 0,0 1 0 0 0,0 1 0 0 0,1-1 0 0 0,-1 1 1 0 0,0 0-1 0 0,0 0 0 0 0,-1 0 0 0 0,1 1 0 0 0,0-1 0 0 0,-1 1 0 0 0,1 1 0 0 0,-1-1 0 0 0,0 0 0 0 0,0 1 0 0 0,3 4-163 0 0,5 3 667 0 0,-1-1-342 0 0,0 0 1 0 0,-2 1-1 0 0,1 0 1 0 0,-1 1 0 0 0,-1 0-1 0 0,0 0 1 0 0,-1 1-1 0 0,0 0 1 0 0,-1 0-1 0 0,0 1 1 0 0,-1-1-1 0 0,-1 1 1 0 0,0 0-1 0 0,-1 1 1 0 0,-1-1 0 0 0,0 1-1 0 0,0-1 1 0 0,-2 10-326 0 0,-22 109 397 0 0,-15-63-341 0 0,-5-31-2489 0 0,36-34 157 0 0,-1-4-4497 0 0</inkml:trace>
  <inkml:trace contextRef="#ctx0" brushRef="#br1" timeOffset="-8929.355">13267 10138 14048 0 0,'0'0'322'0'0,"0"0"45"0"0,6-3 356 0 0,46-6 1535 0 0,-32 17-1041 0 0,-7 16-513 0 0,-14-18-666 0 0,-1-1 0 0 0,1 0 0 0 0,-1 0 0 0 0,-1 0 0 0 0,1 0 0 0 0,-1-1 0 0 0,1 1 0 0 0,-1-1 0 0 0,-1 1 0 0 0,1-1 0 0 0,0 0-1 0 0,-1 0 1 0 0,0-1 0 0 0,0 1 0 0 0,0-1 0 0 0,-1 1 0 0 0,1-1 0 0 0,-4 1-38 0 0,-15 15 91 0 0,-43 23 47 0 0,60-37-116 0 0,5-4 83 0 0,1-1 15 0 0,0 0-7 0 0,0 0 22 0 0,19 7 642 0 0,79-6 547 0 0,14 2-2349 0 0,-96-1-4348 0 0,-1-1-1824 0 0</inkml:trace>
  <inkml:trace contextRef="#ctx0" brushRef="#br1" timeOffset="-7055.857">13302 10660 12096 0 0,'0'0'273'0'0,"4"-7"763"0"0,40-10-752 0 0,-29 15-136 0 0,138-7 2981 0 0,8 6-3385 0 0,-152 1-1114 0 0,-2 0-4178 0 0</inkml:trace>
  <inkml:trace contextRef="#ctx0" brushRef="#br1" timeOffset="-6732.583">13486 10510 12776 0 0,'0'59'4193'0'0,"1"115"-350"0"0,0-62-4201 0 0,2-108-5547 0 0,-2-3-356 0 0</inkml:trace>
  <inkml:trace contextRef="#ctx0" brushRef="#br1" timeOffset="-6134.191">14264 10405 14336 0 0,'0'0'330'0'0,"0"0"45"0"0,0 0 17 0 0,0 0-47 0 0,-14 1-195 0 0,-210 52 969 0 0,59-36 163 0 0,165-18-1261 0 0,0 1 0 0 0,0 0 0 0 0,1 0 1 0 0,-1-1-1 0 0,0 1 0 0 0,0 0 0 0 0,0-1 1 0 0,0 1-1 0 0,1 0 0 0 0,-1-1 0 0 0,0 1 1 0 0,0 0-1 0 0,0-1 0 0 0,0 1 0 0 0,0 0 1 0 0,0-1-1 0 0,0 1 0 0 0,0-1 0 0 0,0 1 0 0 0,0 0 1 0 0,0-1-1 0 0,0 1 0 0 0,0 0 0 0 0,0-1 1 0 0,0 1-1 0 0,0 0 0 0 0,0-1 0 0 0,0 1 1 0 0,-1 0-1 0 0,1-1 0 0 0,0 1 0 0 0,0 0 1 0 0,0-1-1 0 0,-1 1 0 0 0,1 0 0 0 0,0-1 0 0 0,0 1 1 0 0,-1 0-1 0 0,1 0 0 0 0,0 0 0 0 0,-1-1 1 0 0,1 1-1 0 0,0 0 0 0 0,-1 0 0 0 0,1 0 1 0 0,0-1-1 0 0,-1 1 0 0 0,1 0 0 0 0,0 0 1 0 0,-1 0-1 0 0,1 0 0 0 0,0 0 0 0 0,-1 0 1 0 0,1 0-1 0 0,0 0 0 0 0,-1 0 0 0 0,1 0-21 0 0,29-18 295 0 0,-15 12-333 0 0,-1 0 0 0 0,-1-1-1 0 0,1 0 1 0 0,-1-1 0 0 0,0 0 0 0 0,-1-1 0 0 0,0 0-1 0 0,0-1 1 0 0,-1 0 0 0 0,0 0 0 0 0,-1-1-1 0 0,5-7 39 0 0,23-67-72 0 0,-33 55 92 0 0,-4 29 76 0 0,0 1 4 0 0,0 0 0 0 0,0 0 16 0 0,0 0 4 0 0,0 0 0 0 0,3 8 0 0 0,-6 110-36 0 0,3 174 408 0 0,-3-235-1129 0 0,3-56-123 0 0,0-1-1160 0 0,0 0-4442 0 0</inkml:trace>
  <inkml:trace contextRef="#ctx0" brushRef="#br1" timeOffset="-5743.23">14353 10259 14600 0 0,'0'-9'330'0'0,"0"7"45"0"0,0 2 20 0 0,0 0-38 0 0,3 8-214 0 0,10 52 19 0 0,-14 92 2277 0 0,-17 6-1281 0 0,11-42-1026 0 0,9-98-24 0 0,-1-12-42 0 0,-1-5-120 0 0,0-1-14 0 0,0 0-189 0 0,6-9-2238 0 0,-3-2 1000 0 0</inkml:trace>
  <inkml:trace contextRef="#ctx0" brushRef="#br1" timeOffset="-5344.318">14404 10188 10960 0 0,'12'-22'748'0'0,"-11"20"-665"0"0,0 1 0 0 0,1-1 1 0 0,-1 1-1 0 0,1-1 1 0 0,-1 1-1 0 0,1-1 1 0 0,0 1-1 0 0,-1 0 0 0 0,1 0 1 0 0,0 0-1 0 0,0 0 1 0 0,0 0-1 0 0,0 1 1 0 0,0-1-1 0 0,0 0 0 0 0,0 1 1 0 0,0-1-1 0 0,0 1 1 0 0,0 0-1 0 0,0 0 1 0 0,1 0-1 0 0,-1 0 0 0 0,0 0 1 0 0,0 0-1 0 0,0 1 1 0 0,0-1-1 0 0,0 1 1 0 0,0-1-1 0 0,0 1 0 0 0,0 0 1 0 0,0 0-1 0 0,0 0 1 0 0,0 0-84 0 0,60 45 2061 0 0,-45-31-1704 0 0,-15-13-310 0 0,0 0 0 0 0,1-1-1 0 0,-1 2 1 0 0,0-1-1 0 0,0 0 1 0 0,0 0-1 0 0,0 1 1 0 0,0-1-1 0 0,-1 1 1 0 0,1-1-1 0 0,-1 1 1 0 0,0 0-1 0 0,1-1 1 0 0,-1 1 0 0 0,0 0-1 0 0,-1 0 1 0 0,1 0-1 0 0,0 0 1 0 0,-1 0-1 0 0,0 0 1 0 0,0 0-1 0 0,0 0 1 0 0,0 0-1 0 0,0 0 1 0 0,0 0-1 0 0,-1 0 1 0 0,0 0-1 0 0,1 0 1 0 0,-1-1 0 0 0,0 1-1 0 0,0 0 1 0 0,-1 0-1 0 0,1-1 1 0 0,-1 1-1 0 0,1 0 1 0 0,-1-1-1 0 0,0 0 1 0 0,0 1-1 0 0,0-1 1 0 0,0 0-1 0 0,-1 1-46 0 0,-5 2 36 0 0,0-1 0 0 0,0 0 0 0 0,0 0 0 0 0,0-1 0 0 0,-1 0 0 0 0,1-1 0 0 0,-1 0 0 0 0,0 0 0 0 0,0-1 0 0 0,0 0 0 0 0,0 0 0 0 0,0-1 0 0 0,0 0 0 0 0,0-1 0 0 0,0 0 0 0 0,1 0 0 0 0,-8-2-36 0 0,3 0-66 0 0,18 6 64 0 0,16 8-90 0 0,12 12 366 0 0,42 41 308 0 0,-33-5-259 0 0,17 12 754 0 0,-26-29-389 0 0,-4-11-168 0 0,4-6-141 0 0,20-3-244 0 0,-52-21-246 0 0,-1-1-10 0 0,2 0-122 0 0,-2 0-286 0 0,14 0 643 0 0,-9 1-2430 0 0,-3 1-3410 0 0,-2-2-447 0 0</inkml:trace>
  <inkml:trace contextRef="#ctx0" brushRef="#br1" timeOffset="-3400.083">15057 10287 7600 0 0,'10'-8'570'0'0,"16"-7"-250"0"0,-20 12-777 0 0,-6 3 591 0 0,0 0 0 0 0,-1-1 0 0 0,1 1-1 0 0,0 0 1 0 0,0 0 0 0 0,0 0 0 0 0,0 0-1 0 0,0 0 1 0 0,-1 0 0 0 0,1-1 0 0 0,0 1-1 0 0,0 0 1 0 0,0 0 0 0 0,0 0 0 0 0,0 0-1 0 0,0-1 1 0 0,0 1 0 0 0,0 0 0 0 0,0 0 0 0 0,0 0-1 0 0,0 0 1 0 0,0-1 0 0 0,-1 1 0 0 0,1 0-1 0 0,0 0 1 0 0,0 0 0 0 0,1-1 0 0 0,-1 1-1 0 0,0 0 1 0 0,0 0 0 0 0,0 0 0 0 0,0-1-1 0 0,0 1 1 0 0,0 0 0 0 0,0 0 0 0 0,0 0-1 0 0,0 0 1 0 0,0-1 0 0 0,0 1 0 0 0,0 0-1 0 0,1 0 1 0 0,-1 0 0 0 0,0 0 0 0 0,0 0-1 0 0,0-1 1 0 0,0 1-134 0 0,-60 20 1844 0 0,-1 23-1051 0 0,33-13-441 0 0,21-19-202 0 0,6-10-138 0 0,1-1-1 0 0,-1 0 0 0 0,1 0 0 0 0,0 1 0 0 0,-1-1 1 0 0,1 1-1 0 0,0-1 0 0 0,-1 0 0 0 0,1 1 0 0 0,0-1 1 0 0,-1 1-1 0 0,1-1 0 0 0,0 1 0 0 0,0-1 1 0 0,-1 1-1 0 0,1-1 0 0 0,0 1 0 0 0,0-1 0 0 0,0 1 1 0 0,0-1-1 0 0,0 1 0 0 0,0-1 0 0 0,0 1 0 0 0,0-1 1 0 0,0 1-1 0 0,0-1 0 0 0,0 1 0 0 0,0-1 0 0 0,0 1 1 0 0,0-1-1 0 0,1 1 0 0 0,-1-1 0 0 0,0 1 1 0 0,0-1-1 0 0,0 1 0 0 0,1-1 0 0 0,-1 1 0 0 0,0-1 1 0 0,1 1-1 0 0,-1-1 0 0 0,0 0 0 0 0,1 1 0 0 0,-1-1-11 0 0,55 32 210 0 0,46-2 10 0 0,-27-2 129 0 0,-44-6 428 0 0,-30-21-590 0 0,4 10 344 0 0,-18 9 186 0 0,10-17-689 0 0,0 0-1 0 0,1 0 1 0 0,-1 0-1 0 0,0 0 1 0 0,0-1-1 0 0,0 0 1 0 0,-1 0-1 0 0,1 0 1 0 0,-1 0 0 0 0,1-1-1 0 0,-1 1 1 0 0,-2-1-28 0 0,-64 18-331 0 0,32-30-4714 0 0,41 5 3396 0 0</inkml:trace>
  <inkml:trace contextRef="#ctx0" brushRef="#br1" timeOffset="-3144.12">15289 10363 14336 0 0,'2'0'115'0'0,"0"-1"1"0"0,1 1-1 0 0,-1 0 0 0 0,0 0 1 0 0,0 0-1 0 0,0 0 1 0 0,0 1-1 0 0,0-1 1 0 0,0 0-1 0 0,1 1 1 0 0,-1 0-1 0 0,0-1 1 0 0,0 1-1 0 0,-1 0 1 0 0,1 0-1 0 0,0 0 1 0 0,0 0-1 0 0,0 0 1 0 0,-1 1-1 0 0,1-1 1 0 0,0 0-1 0 0,-1 1 0 0 0,2 1-115 0 0,-2-2 115 0 0,0 0-1 0 0,0 0 0 0 0,0 0 1 0 0,0 0-1 0 0,0 1 0 0 0,0-1 0 0 0,0 0 1 0 0,0 1-1 0 0,-1-1 0 0 0,1 1 0 0 0,0-1 1 0 0,-1 1-1 0 0,1-1 0 0 0,-1 1 0 0 0,0-1 1 0 0,0 1-1 0 0,1-1 0 0 0,-1 1 0 0 0,0-1 1 0 0,0 1-1 0 0,0 0 0 0 0,-1-1 0 0 0,1 1-114 0 0,-6 55 2340 0 0,3-18-1837 0 0,3-12-430 0 0,8-17-339 0 0,-7-10-45 0 0,-1 0-930 0 0,1 1-3843 0 0,5 1-1645 0 0</inkml:trace>
  <inkml:trace contextRef="#ctx0" brushRef="#br1" timeOffset="-2773.295">15496 10315 12032 0 0,'3'14'826'0'0,"31"97"2605"0"0,-21-61-913 0 0,-9-27-854 0 0,-17-33-1309 0 0,17-64-2350 0 0,17 26 275 0 0,4 14 501 0 0,-23 34 1271 0 0,1 0 0 0 0,-1 0 0 0 0,0 1 0 0 0,0-1 1 0 0,0 1-1 0 0,0-1 0 0 0,0 1 0 0 0,0 0 1 0 0,0 0-1 0 0,0 0 0 0 0,0 0 0 0 0,0 0 0 0 0,-1 0 1 0 0,1 0-1 0 0,0 1 0 0 0,-1-1 0 0 0,1 1 0 0 0,-1-1 1 0 0,1 1-1 0 0,-1 0 0 0 0,0-1 0 0 0,1 1 1 0 0,-1 0-1 0 0,0 1-52 0 0,45 64 1638 0 0,-18-5-556 0 0,-20-14-729 0 0,-3-24-246 0 0,-5-12-218 0 0,0-11-104 0 0,0-1-857 0 0,1 1-3559 0 0,7 1-1521 0 0</inkml:trace>
  <inkml:trace contextRef="#ctx0" brushRef="#br1" timeOffset="-1842.891">15708 9907 10984 0 0,'2'0'324'0'0,"40"-24"438"0"0,17-12 2880 0 0,-15 32-2295 0 0,-43 4-1323 0 0,0 0 1 0 0,0 1 0 0 0,0-1-1 0 0,0 0 1 0 0,0 0-1 0 0,0 1 1 0 0,0-1 0 0 0,0 0-1 0 0,0 1 1 0 0,0-1 0 0 0,0 1-1 0 0,-1-1 1 0 0,1 1 0 0 0,0-1-1 0 0,0 1 1 0 0,-1 0-1 0 0,1-1 1 0 0,0 1 0 0 0,-1 0-1 0 0,1 0 1 0 0,-1 0 0 0 0,1-1-1 0 0,-1 1 1 0 0,1 0 0 0 0,-1 0-1 0 0,1 0 1 0 0,-1 0 0 0 0,0 0-1 0 0,0 0 1 0 0,1 0-1 0 0,-1 0 1 0 0,0 0 0 0 0,0 0-1 0 0,0 0 1 0 0,0 0 0 0 0,0 0-1 0 0,0 0 1 0 0,0 0 0 0 0,-1 0-1 0 0,1-1 1 0 0,0 1-1 0 0,0 0 1 0 0,-1 1-25 0 0,-2 4 52 0 0,1 0 0 0 0,-1 0 0 0 0,-1 0 0 0 0,1-1 1 0 0,-1 1-1 0 0,0-1 0 0 0,0 0 0 0 0,-1 0 0 0 0,0 0 0 0 0,1-1 0 0 0,-2 1 0 0 0,1-1 0 0 0,0 0 0 0 0,-1-1 0 0 0,-2 2-52 0 0,-31 25 356 0 0,-15 7 4 0 0,30-20 16 0 0,23-17-216 0 0,1 0 3 0 0,0 0 12 0 0,0 0 7 0 0,0 0 2 0 0,22 14 496 0 0,-12-11-610 0 0,54 8-246 0 0,-2-10-3643 0 0,-52-2 2289 0 0</inkml:trace>
  <inkml:trace contextRef="#ctx0" brushRef="#br1" timeOffset="-1418.48">16108 9939 13472 0 0,'0'0'306'0'0,"0"0"46"0"0,-6 6 347 0 0,-24 26-306 0 0,24-22-85 0 0,1 1-1 0 0,1-1 1 0 0,-1 1-1 0 0,2 0 1 0 0,-1 0-1 0 0,2 1 1 0 0,-1-1-1 0 0,2 1 1 0 0,-1-1-1 0 0,1 1 1 0 0,1 4-308 0 0,0-12 56 0 0,0-1 1 0 0,1 1-1 0 0,-1 0 1 0 0,1-1-1 0 0,0 1 1 0 0,0-1-1 0 0,0 1 1 0 0,0-1-1 0 0,1 1 1 0 0,-1-1-1 0 0,1 1 1 0 0,0-1-1 0 0,0 0 1 0 0,0 0-1 0 0,0 0 1 0 0,1 0-1 0 0,-1-1 1 0 0,1 1-1 0 0,0-1 1 0 0,-1 1-1 0 0,2 0-56 0 0,6-1 88 0 0,0 1-1 0 0,0-1 1 0 0,0-1-1 0 0,0 0 1 0 0,0 0-1 0 0,0-1 1 0 0,1-1-1 0 0,-1 0 1 0 0,0 0-1 0 0,0 0 1 0 0,0-1-1 0 0,-1-1 1 0 0,1 0-1 0 0,0 0 1 0 0,-1-1-1 0 0,4-2-87 0 0,80-56 840 0 0,-90 60-838 0 0,0-1-1 0 0,0 0 0 0 0,0 0 1 0 0,0 0-1 0 0,0 0 0 0 0,-1 0 1 0 0,1-1-1 0 0,-1 1 0 0 0,0-1 1 0 0,0 1-1 0 0,-1-1 0 0 0,1 0 1 0 0,-1 0-1 0 0,1 0 0 0 0,-1 0 1 0 0,0 0-1 0 0,-1 0 0 0 0,1 0 1 0 0,-1 0-1 0 0,0-1 0 0 0,0 1 1 0 0,0 0-1 0 0,0 0 0 0 0,-1 0 1 0 0,0 0-1 0 0,0 0 0 0 0,0 0 1 0 0,0 0-1 0 0,-1 0 0 0 0,1 0 1 0 0,-1 0-1 0 0,0 1 0 0 0,0-1 1 0 0,0 1-1 0 0,-1-1 0 0 0,1 1 1 0 0,-1 0-1 0 0,0 0 0 0 0,0 0 1 0 0,0 0-1 0 0,0 0 0 0 0,-4-1-1 0 0,-5-3-25 0 0,0 1-1 0 0,-1 0 1 0 0,0 1-1 0 0,0 0 0 0 0,-1 1 1 0 0,1 0-1 0 0,-1 1 1 0 0,0 1-1 0 0,0 0 0 0 0,-1 1 26 0 0,-32 9-434 0 0,45-8 147 0 0,2 0-8 0 0,0 0-42 0 0,0 0-175 0 0,0 0-80 0 0,23 12-3478 0 0,-14-10 3086 0 0</inkml:trace>
  <inkml:trace contextRef="#ctx0" brushRef="#br1" timeOffset="-1126.051">16231 9799 8808 0 0,'0'0'257'0'0,"0"0"-2"0"0,0 0-66 0 0,0 0 318 0 0,0 0 154 0 0,0 0 38 0 0,0 0-39 0 0,0 0-186 0 0,0 0-80 0 0,-2 8 354 0 0,-10 88 2034 0 0,-2 0-730 0 0,-7-3-371 0 0,11-47-1137 0 0,-13 73 520 0 0,15-89-1863 0 0,7-27-1615 0 0,1-3 915 0 0</inkml:trace>
  <inkml:trace contextRef="#ctx0" brushRef="#br1" timeOffset="-848.184">15972 10324 12120 0 0,'0'0'273'0'0,"0"0"40"0"0,0 0 22 0 0,0 0-39 0 0,2 0-196 0 0,250-25 5678 0 0,-110 24-5426 0 0,-73 13-2516 0 0,-68-12-4127 0 0</inkml:trace>
  <inkml:trace contextRef="#ctx0" brushRef="#br1" timeOffset="-472.593">16026 10451 11072 0 0,'0'0'324'0'0,"12"-8"128"0"0,55-12 636 0 0,-61 18-766 0 0,0 0 1 0 0,1 1-1 0 0,0 0 0 0 0,-1 1 1 0 0,1-1-1 0 0,-1 1 1 0 0,1 0-1 0 0,-1 1 1 0 0,1 0-1 0 0,0 0 1 0 0,-1 0-1 0 0,0 1 1 0 0,1 0-1 0 0,-1 0-322 0 0,-5 0 47 0 0,0 0-1 0 0,0 0 1 0 0,-1 0-1 0 0,1 0 1 0 0,-1 0-1 0 0,1 0 1 0 0,-1 0-1 0 0,0 0 1 0 0,0 0-1 0 0,0 0 1 0 0,0 0-1 0 0,0 1 1 0 0,-1-1-1 0 0,1 0 1 0 0,-1 0-1 0 0,1 0 1 0 0,-1 0-1 0 0,1 0 1 0 0,-1 0-1 0 0,0 0 1 0 0,0 0-1 0 0,0-1 1 0 0,0 1-1 0 0,-1 0 1 0 0,1-1-1 0 0,0 1 1 0 0,-1 0-1 0 0,1-1 1 0 0,-1 1-1 0 0,0-1 1 0 0,1 0-1 0 0,-1 0 1 0 0,0 0-1 0 0,0 1-46 0 0,-137 92 496 0 0,140-93-470 0 0,-1 0-1 0 0,1 0 1 0 0,-1 0 0 0 0,1 0-1 0 0,0 0 1 0 0,-1-1-1 0 0,1 1 1 0 0,0 0-1 0 0,-1 0 1 0 0,1 0-1 0 0,0 0 1 0 0,0-1-1 0 0,0 1 1 0 0,0-1 0 0 0,0 1-1 0 0,0 0 1 0 0,0-1-1 0 0,0 1 1 0 0,0-1-1 0 0,0 0 1 0 0,0 1-1 0 0,0-1 1 0 0,0 0-1 0 0,1 0 1 0 0,-1 0-1 0 0,0 0 1 0 0,0 0 0 0 0,0 0-1 0 0,0 0 1 0 0,0 0-1 0 0,0 0 1 0 0,1 0-26 0 0,261-13 908 0 0,-171 15-1860 0 0,-69 1 394 0 0</inkml:trace>
  <inkml:trace contextRef="#ctx0" brushRef="#br1" timeOffset="660.567">16393 9644 5456 0 0,'0'0'158'0'0,"0"0"86"0"0,0 0 252 0 0,0 0 103 0 0,0 0 17 0 0,0 0-19 0 0,0 0-105 0 0,0 0-48 0 0,0 0-10 0 0,0 0-6 0 0,-16 3 2178 0 0,-75 22-552 0 0,-103-3 404 0 0,109-11-2095 0 0,7 1-233 0 0,-89 13 309 0 0,74-16-411 0 0,-163 22 959 0 0,168-19-774 0 0,-27 13 560 0 0,-301 14-501 0 0,297-30-820 0 0,70-7-4642 0 0,17-2-1071 0 0</inkml:trace>
  <inkml:trace contextRef="#ctx0" brushRef="#br1" timeOffset="13571.685">13006 9114 11792 0 0,'7'-20'882'0'0,"-10"24"4164"0"0,-36 48-3191 0 0,13-10-1323 0 0,3 1 0 0 0,1 1 0 0 0,2 1 0 0 0,1 6-532 0 0,15-43 46 0 0,1 0-1 0 0,1 1 0 0 0,0-1 0 0 0,0 1 0 0 0,1-1 0 0 0,0 1 0 0 0,0 0 1 0 0,1-1-1 0 0,0 1 0 0 0,1 0 0 0 0,-1-1 0 0 0,2 1 0 0 0,-1 0 1 0 0,1-1-1 0 0,1 1 0 0 0,0 1-45 0 0,-1-4-109 0 0,0 0 1 0 0,1-1-1 0 0,-1 1 1 0 0,1 0-1 0 0,0-1 1 0 0,1 0-1 0 0,-1 0 1 0 0,1 0-1 0 0,0 0 1 0 0,0 0-1 0 0,1-1 1 0 0,0 0-1 0 0,-1 0 1 0 0,1 0-1 0 0,0-1 1 0 0,1 1-1 0 0,-1-1 1 0 0,5 2 108 0 0,0-1-1146 0 0</inkml:trace>
  <inkml:trace contextRef="#ctx0" brushRef="#br1" timeOffset="13892.199">13308 9200 16783 0 0,'4'-10'1832'0'0,"14"25"-1686"0"0,-2 28 1007 0 0,3 56 931 0 0,-13 23-851 0 0,-9-98-2640 0 0,0 5-4063 0 0,3-29-1564 0 0</inkml:trace>
  <inkml:trace contextRef="#ctx0" brushRef="#br1" timeOffset="14256.12">13609 9351 15264 0 0,'5'-3'139'0'0,"-1"0"0"0"0,1 1 1 0 0,-1-1-1 0 0,1 1 0 0 0,0 0 1 0 0,0 1-1 0 0,0-1 1 0 0,0 1-1 0 0,0 0 0 0 0,0 0 1 0 0,0 1-1 0 0,3 0-139 0 0,25-6 79 0 0,88-13 2203 0 0,-74 17-1376 0 0,-14 1-2135 0 0,-11-2-3643 0 0,-11 3-1190 0 0</inkml:trace>
  <inkml:trace contextRef="#ctx0" brushRef="#br1" timeOffset="14257.12">14067 9148 15312 0 0,'0'0'449'0'0,"0"0"-2"0"0,6 5-207 0 0,-2 1-52 0 0,-1 1 0 0 0,0 0 0 0 0,0 0 0 0 0,0 0 0 0 0,-1 0 0 0 0,0 0 0 0 0,0 0 0 0 0,-1 1 0 0 0,0-1 1 0 0,0 0-1 0 0,0 1 0 0 0,-2 6-188 0 0,-2 113 2368 0 0,-6-71-1946 0 0,-14 26-158 0 0,15-65-4225 0 0,7-17-2597 0 0</inkml:trace>
  <inkml:trace contextRef="#ctx0" brushRef="#br1" timeOffset="14581.957">14216 9085 14336 0 0,'0'0'330'0'0,"7"-4"437"0"0,52-9 156 0 0,-55 14-701 0 0,1-1 0 0 0,0 2 0 0 0,0-1 0 0 0,-1 1 0 0 0,1-1 1 0 0,-1 1-1 0 0,0 0 0 0 0,1 1 0 0 0,-1-1 0 0 0,0 1 1 0 0,0 0-1 0 0,0 0 0 0 0,-1 0 0 0 0,1 1 0 0 0,-1-1 1 0 0,0 1-1 0 0,1 0-222 0 0,-4-1 63 0 0,1 1-1 0 0,-1-1 1 0 0,1 0 0 0 0,-1 1 0 0 0,0-1-1 0 0,0 0 1 0 0,-1 1 0 0 0,1-1 0 0 0,-1 0 0 0 0,0 1-1 0 0,1-1 1 0 0,-1 0 0 0 0,-1 0 0 0 0,1 0 0 0 0,0 0-1 0 0,-1 0 1 0 0,0 0 0 0 0,1 0 0 0 0,-1 0 0 0 0,0 0-1 0 0,-1-1 1 0 0,1 1 0 0 0,0-1 0 0 0,-1 0 0 0 0,1 0-1 0 0,-1 0 1 0 0,0 0 0 0 0,0 0 0 0 0,0 0 0 0 0,0-1-1 0 0,-1 1-62 0 0,-27 14-45 0 0,0-2 0 0 0,0-2-1 0 0,-1-1 1 0 0,-31 7 45 0 0,25-5-32 0 0,37-12-33 0 0,32 27-169 0 0,178 76 738 0 0,-169-86-1056 0 0,-24-11-5354 0 0,-14-6-803 0 0</inkml:trace>
  <inkml:trace contextRef="#ctx0" brushRef="#br1" timeOffset="14982.341">14556 8943 14864 0 0,'0'0'433'0'0,"0"0"0"0"0,1 2-277 0 0,49 63-218 0 0,6 50 2307 0 0,-32-31 345 0 0,-6-2-706 0 0,-19-3-685 0 0,-2-72-1182 0 0,-1-1 0 0 0,1 1 0 0 0,-1-1 0 0 0,-1 0 0 0 0,1-1 0 0 0,-1 1 0 0 0,0-1 0 0 0,0 0 0 0 0,-1 0 0 0 0,1 0 0 0 0,-2 0-17 0 0,-34 17-3808 0 0,28-19-3569 0 0</inkml:trace>
  <inkml:trace contextRef="#ctx0" brushRef="#br1" timeOffset="15201.491">14733 8797 16471 0 0,'34'-10'802'0'0,"-23"-2"188"0"0,48-5 234 0 0,-57 17-985 0 0,-1 0-219 0 0,0 1-1 0 0,0-1 1 0 0,0 0-1 0 0,0 1 1 0 0,0-1-1 0 0,0 1 1 0 0,0-1 0 0 0,0 1-1 0 0,0-1 1 0 0,0 1-1 0 0,0 0 1 0 0,-1 0-1 0 0,1-1 1 0 0,0 1 0 0 0,0 0-1 0 0,-1 0 1 0 0,1 0-1 0 0,0 0 1 0 0,-1 0-1 0 0,1 0 1 0 0,-1 0 0 0 0,1 0-1 0 0,-1 0 1 0 0,0 0-1 0 0,1 0 1 0 0,-1 0-1 0 0,0 0 1 0 0,0 0-1 0 0,0 0 1 0 0,0 0 0 0 0,0 0-1 0 0,0 1 1 0 0,0-1-1 0 0,0 0 1 0 0,0 0-1 0 0,0 0 1 0 0,-1 0 0 0 0,1 0-1 0 0,0 0 1 0 0,-1 0-1 0 0,1 0 1 0 0,-1 0-1 0 0,0 1-19 0 0,-27 30 144 0 0,-47 26 88 0 0,44-36 338 0 0,30-20-308 0 0,-8 4 249 0 0,34 11 164 0 0,7-12 51 0 0,29-10 644 0 0,-31 2-2260 0 0,0 1-5404 0 0,-17 2-1387 0 0</inkml:trace>
  <inkml:trace contextRef="#ctx1" brushRef="#br3" timeOffset="-22483.103">4299 5033,'-4'2,"0"0,-1 1,2-2,1 1,10 7,4 2</inkml:trace>
  <inkml:trace contextRef="#ctx0" brushRef="#br1" timeOffset="29686.531">13165 4296 4808 0 0,'13'-6'355'0'0,"6"-10"-19"0"0,-26-4 1533 0 0,3 20-1883 0 0,3 0-51 0 0,1 0-7 0 0,-1 0 17 0 0,-1 2 31 0 0,1-2-46 0 0,1 0-25 0 0,0 0 19 0 0,0 0 11 0 0,0 0 33 0 0,0 0 122 0 0,0 0 10 0 0,0 0-4 0 0,0 0 28 0 0,0 0 18 0 0,0 0 2 0 0,0 0 22 0 0,0 0 96 0 0,0 0 39 0 0,0 0 10 0 0,0 0 2 0 0,0 0 6 0 0,0 0 1 0 0,0 0 0 0 0,0 0-11 0 0,0 0-42 0 0,0 0-13 0 0,0 0-4 0 0,0 0-5 0 0,0 0-10 0 0,0 0-3 0 0,0 0 0 0 0,0 0-12 0 0,0 0-50 0 0,0 0-18 0 0,0 0-6 0 0,0 0-2 0 0,0 0 0 0 0,0 0 0 0 0,0 0 0 0 0,0 0 2 0 0,0 0 12 0 0,0 0 2 0 0,0 0 0 0 0,1 0-27 0 0,1-2-106 0 0,1-3-14 0 0,-3 4 51 0 0,0 1 3 0 0,0 0-3 0 0,0 0-11 0 0,4-1-42 0 0,2-3-11 0 0,-2 1 0 0 0,1 0 10 0 0,10-2 118 0 0,-14 5-74 0 0,-1 0 16 0 0,0 0 25 0 0,0 0-6 0 0,0 0-7 0 0,0 0-5 0 0,0 0-10 0 0,16-7 1313 0 0,54 2-111 0 0,-54 10-1172 0 0,1 1-1 0 0,-1 0 1 0 0,-1 1 0 0 0,1 1 0 0 0,-1 0 0 0 0,0 1 0 0 0,-1 1-1 0 0,2 1-96 0 0,-10-6 7 0 0,1 0-1 0 0,-1 0 1 0 0,0 0-1 0 0,-1 0 1 0 0,1 1-1 0 0,-1 0 1 0 0,0 0-1 0 0,0 1 1 0 0,-1-1-1 0 0,0 1 1 0 0,0 0-1 0 0,-1 0 1 0 0,0 0-1 0 0,0 1 1 0 0,0-1-1 0 0,-1 1 1 0 0,0-1-1 0 0,-1 1 0 0 0,0 0 1 0 0,0 0-1 0 0,-1 0 1 0 0,1 0-1 0 0,-2-1 1 0 0,1 1-1 0 0,-1 0 1 0 0,0 0-1 0 0,-1 0 1 0 0,0 0-7 0 0,-1-2 43 0 0,-1 1 0 0 0,1-1 0 0 0,-1 0 0 0 0,0-1 1 0 0,0 1-1 0 0,-1-1 0 0 0,0 0 0 0 0,0 0 0 0 0,0 0 1 0 0,0 0-1 0 0,-1-1 0 0 0,0 0 0 0 0,0 0 0 0 0,0-1 0 0 0,0 0 1 0 0,-1 0-1 0 0,1 0 0 0 0,-1-1 0 0 0,0 0 0 0 0,1 0 0 0 0,-4 0-43 0 0,-7 3 610 0 0,23-6-534 0 0,16-6-146 0 0,160-41 318 0 0,-46-6-184 0 0,-113 45 29 0 0,-1-2 0 0 0,-1 0 0 0 0,0-1 0 0 0,-1-1-1 0 0,13-11-92 0 0,5-16 492 0 0,-35 32-360 0 0,1-24 374 0 0,-33-27 266 0 0,-2 19-482 0 0,-25-18-226 0 0,-3 31-2094 0 0,40 24 900 0 0</inkml:trace>
  <inkml:trace contextRef="#ctx0" brushRef="#br1" timeOffset="26864.244">2280 4598 5192 0 0,'0'0'151'0'0,"0"0"36"0"0,0 0 52 0 0,0 0 17 0 0,0 0 7 0 0,0 0-59 0 0,1 0-224 0 0,42 6 212 0 0,66-2 1552 0 0,-37-8-768 0 0,125 4 1144 0 0,-67 8-1800 0 0,38-2-387 0 0,95 0 275 0 0,54-6 355 0 0,-133 7 42 0 0,363 0 86 0 0,-395-15-473 0 0,30 2 188 0 0,339 8-126 0 0,-280 1-296 0 0,95-9 80 0 0,-4-7 432 0 0,-163 7-496 0 0,-86 6-74 0 0,304-6 124 0 0,-142 1 24 0 0,-134 5 44 0 0,139 0 330 0 0,-36-3-760 0 0,-59 8 648 0 0,-28-7-616 0 0,-10-1 280 0 0,32 8 0 0 0,-25-7 0 0 0,-22-1 0 0 0,69 0 152 0 0,-56 5-24 0 0,82-4-128 0 0,-39-4-11 0 0,16 9-194 0 0,-2-3 421 0 0,228-3-432 0 0,-88-8 232 0 0,-90 5 173 0 0,-81-2-178 0 0,20 8-75 0 0,-47 0-24 0 0,-7 0 24 0 0,-18 0 64 0 0,60-2 120 0 0,-79 7-192 0 0,58-5 72 0 0,16-3 24 0 0,-4 3-24 0 0,7 8 128 0 0,-36-5-208 0 0,-28-6 80 0 0,-30 6 0 0 0,40 0 64 0 0,-46 3-11 0 0,11-3-130 0 0,5-3 141 0 0,-9 2-150 0 0,-18 1 86 0 0,-2-3 54 0 0,-2 0-65 0 0,-10-3 22 0 0,112 6 301 0 0,-106-6-312 0 0,-29 3-82 0 0,1 0 0 0 0,0 0 0 0 0,0 0 0 0 0,-1 0 0 0 0,1-1 0 0 0,0 1 0 0 0,-1 0 0 0 0,1 0 0 0 0,0-1 0 0 0,0 1 0 0 0,0 0 0 0 0,-1 0 0 0 0,1-1 0 0 0,0 1 0 0 0,0 0 0 0 0,0-1 0 0 0,0 1 0 0 0,-1 0 0 0 0,1-1 0 0 0,0 1 0 0 0,0 0 0 0 0,0-1 0 0 0,0 1 0 0 0,0 0 0 0 0,0-1 0 0 0,0 1 0 0 0,0 0 0 0 0,0-1 0 0 0,0 1 0 0 0,0 0 0 0 0,0-1 0 0 0,0 1 1 0 0,0 0-1 0 0,1-1 0 0 0,-1 1 0 0 0,0 0 0 0 0,0-1 0 0 0,0 1 0 0 0,0 0 0 0 0,1 0 0 0 0,-1-1 0 0 0,0 1 0 0 0,0 0 0 0 0,0 0 0 0 0,1-1 0 0 0,-1 1 0 0 0,0 0 0 0 0,0 0 0 0 0,1 0 0 0 0,-1-1 0 0 0,0 1 0 0 0,1 0 0 0 0,-1 0 0 0 0,0 0 0 0 0,1 0 0 0 0,-1 0 0 0 0,0 0 82 0 0,-5-6-887 0 0,-65-58 943 0 0,17 24-56 0 0,-29-5-152 0 0,18 8 397 0 0,63 36-177 0 0,-14-14 16 0 0,15 25 1047 0 0,20 16-1121 0 0,23 9 396 0 0,-2-8-393 0 0,54 21 686 0 0,-18-14-195 0 0,-20 3-8 0 0,-32-17-240 0 0,-9 4-16 0 0,-16-23-176 0 0,0 1-13 0 0,0 0 0 0 0,0-1 0 0 0,0 1 0 0 0,0-1 0 0 0,-1 1 0 0 0,1-1 0 0 0,-1 1 0 0 0,1-1 0 0 0,-1 1 0 0 0,1-1 0 0 0,-1 1 0 0 0,0-1 0 0 0,0 0 0 0 0,0 1 0 0 0,0-1 0 0 0,0 0 0 0 0,0 0 0 0 0,0 1 0 0 0,0-1 0 0 0,0 0 0 0 0,-1 0 0 0 0,1 0 0 0 0,0-1 0 0 0,-1 1 0 0 0,1 0 0 0 0,0 0 0 0 0,-1-1 1 0 0,1 1-1 0 0,-1-1 0 0 0,1 1 0 0 0,-1-1 0 0 0,0 0 0 0 0,1 1 0 0 0,-1-1-51 0 0,-10 4 207 0 0,-43 5 345 0 0,-50 16-15 0 0,72-18-487 0 0,0 1 0 0 0,0 2 0 0 0,1 1 0 0 0,-22 12-50 0 0,44-19 72 0 0,7-3-123 0 0,1 0-1 0 0,0-1 1 0 0,-1 1 0 0 0,1 0 0 0 0,0 0-1 0 0,-1 1 1 0 0,1-1 0 0 0,0 0 0 0 0,0 1 0 0 0,0-1-1 0 0,0 1 1 0 0,0 0 0 0 0,1-1 0 0 0,-1 1 0 0 0,0 0-1 0 0,1 0 1 0 0,0 0 0 0 0,-1 0 0 0 0,1 1-1 0 0,0-1 1 0 0,0 0 0 0 0,0 0 0 0 0,0 2 51 0 0,1-2-1163 0 0,0-2-2746 0 0,0 0-1176 0 0</inkml:trace>
  <inkml:trace contextRef="#ctx1" brushRef="#br3" timeOffset="939.278">8543 4570,'0'0</inkml:trace>
  <inkml:trace contextRef="#ctx0" brushRef="#br1" timeOffset="104494.406">2464 3919 5696 0 0,'0'0'132'0'0,"0"0"17"0"0,0 0 10 0 0,2-6 1 0 0,1-39 721 0 0,-2 42-687 0 0,-1-1 0 0 0,0 1 0 0 0,0 0 0 0 0,0 0-1 0 0,0 0 1 0 0,0 0 0 0 0,0 0 0 0 0,-1-1 0 0 0,0 1 0 0 0,1 0 0 0 0,-1 0 0 0 0,0 0 0 0 0,-1 0-1 0 0,1 0 1 0 0,0 1 0 0 0,-1-1 0 0 0,-1-1-194 0 0,3 3 311 0 0,0 1 1 0 0,0 0-8 0 0,0 0-34 0 0,0 0-12 0 0,0 0-2 0 0,0 0 0 0 0,0 0-2 0 0,0 0-4 0 0,0 0-2 0 0,0 0-8 0 0,0 0-34 0 0,-9 8 1532 0 0,-1 32-812 0 0,4 7-222 0 0,-1 14 120 0 0,-8 152 897 0 0,17 0 58 0 0,2-146-1156 0 0,-5-47-825 0 0,0 1 1 0 0,-2-1-1 0 0,0 0 0 0 0,-1 0 1 0 0,-1 0-1 0 0,-1 0 202 0 0,-9 19-2814 0 0,15-27 1420 0 0</inkml:trace>
  <inkml:trace contextRef="#ctx0" brushRef="#br1" timeOffset="105349.359">3301 3893 7584 0 0,'0'0'222'0'0,"0"0"12"0"0,0 0-64 0 0,0 0-36 0 0,0 0-6 0 0,0 0 34 0 0,0 0 146 0 0,0 0 63 0 0,0 0 12 0 0,0 0 5 0 0,2 1 17 0 0,2 3-167 0 0,0 0-1 0 0,-1 0 1 0 0,1 0 0 0 0,-1 0-1 0 0,0 0 1 0 0,0 1 0 0 0,0 0-1 0 0,-1 0 1 0 0,0-1-1 0 0,0 1 1 0 0,0 0 0 0 0,0 1-1 0 0,-1-1 1 0 0,0 0 0 0 0,0 0-1 0 0,0 1 1 0 0,-1-1 0 0 0,0 0-1 0 0,0 1 1 0 0,0-1 0 0 0,-1 3-238 0 0,-9 128 2123 0 0,-6 5-1167 0 0,7-97-857 0 0,2 2 0 0 0,2-1-1 0 0,1 23-98 0 0,14 2-2316 0 0,-5-62 1113 0 0</inkml:trace>
  <inkml:trace contextRef="#ctx0" brushRef="#br1" timeOffset="105999.962">4317 3700 8376 0 0,'0'0'190'0'0,"0"0"28"0"0,0 0 8 0 0,-3 16 932 0 0,-3 59 3450 0 0,6-7-2487 0 0,-7 161 700 0 0,-9-4-1526 0 0,8-150-1064 0 0,0-2-906 0 0,6-24-4861 0 0,2-34-929 0 0</inkml:trace>
  <inkml:trace contextRef="#ctx0" brushRef="#br1" timeOffset="106753.375">5486 4003 6992 0 0,'-8'-8'728'0'0,"17"-9"-538"0"0,-5 6 750 0 0,-17 5 3626 0 0,22 45-427 0 0,-15-11-2607 0 0,8-19-1399 0 0,-6 28-291 0 0,-22 47 1078 0 0,4-30-231 0 0,5 3 103 0 0,0 46 24 0 0,4-23-741 0 0,-2 1 53 0 0,3 16-597 0 0,20-73-2059 0 0,-2-12-4565 0 0</inkml:trace>
  <inkml:trace contextRef="#ctx0" brushRef="#br1" timeOffset="107371.269">6331 3887 7856 0 0,'0'0'174'0'0,"0"0"29"0"0,0 0 13 0 0,0 0 77 0 0,0 0 299 0 0,0 0 131 0 0,0 0 21 0 0,-4 14 1213 0 0,-12 137 3391 0 0,7 3-3359 0 0,-1 63-1061 0 0,26-101-2777 0 0,-13-102-5037 0 0</inkml:trace>
  <inkml:trace contextRef="#ctx0" brushRef="#br1" timeOffset="108002.731">7365 4034 5984 0 0,'0'0'133'0'0,"0"0"23"0"0,0 0 11 0 0,0 0 89 0 0,0 0 369 0 0,0 0 160 0 0,5-2 465 0 0,-5 2 6281 0 0,-2 5-7359 0 0,-1-1 0 0 0,1 1 0 0 0,0-1 0 0 0,0 1 0 0 0,1 0 0 0 0,-1 0-1 0 0,1 0 1 0 0,0 0 0 0 0,0 0 0 0 0,1 0 0 0 0,0 0 0 0 0,-1 0-1 0 0,2 0-171 0 0,-5 27 574 0 0,-6 21-115 0 0,3 1 0 0 0,2 0-1 0 0,2 31-458 0 0,3-9 80 0 0,5-41-144 0 0,2 10-535 0 0,0-15-3613 0 0,-5-21-1864 0 0</inkml:trace>
  <inkml:trace contextRef="#ctx0" brushRef="#br1" timeOffset="108702.67">8140 3913 7376 0 0,'0'0'216'0'0,"18"19"4800"0"0,-17-18-4430 0 0,8 10 820 0 0,3 22 58 0 0,10 30 538 0 0,-4 66 129 0 0,-19 66-513 0 0,8 51-3344 0 0,-4-232-5491 0 0</inkml:trace>
  <inkml:trace contextRef="#ctx0" brushRef="#br1" timeOffset="109567.909">9105 4023 7976 0 0,'0'0'174'0'0,"0"0"29"0"0,0 0 14 0 0,-10-8 127 0 0,8 8 4587 0 0,4 121-623 0 0,-27 115-2470 0 0,15-173-1903 0 0,5-42-274 0 0,2 1 0 0 0,0-1 0 0 0,2 1 0 0 0,0-1 1 0 0,1 1-1 0 0,1 2 339 0 0,3-11-4437 0 0,1-2-1363 0 0</inkml:trace>
  <inkml:trace contextRef="#ctx0" brushRef="#br1" timeOffset="110261.198">10054 4053 10120 0 0,'23'6'5417'0'0,"2"50"-1713"0"0,-19 38-2526 0 0,-6-77-918 0 0,-10 70 332 0 0,0-30-352 0 0,-1 30 152 0 0,9-59-167 0 0,0-3-1294 0 0,3-8-4277 0 0,2-5-1407 0 0</inkml:trace>
  <inkml:trace contextRef="#ctx0" brushRef="#br1" timeOffset="111750.205">11041 4096 6048 0 0,'10'-15'624'0'0,"9"-39"1968"0"0,-16 27 162 0 0,-6-1-462 0 0,3 27-2226 0 0,0-13 950 0 0,-12 62 2023 0 0,2 27-1447 0 0,-3 29-808 0 0,6-28-160 0 0,-5 43 243 0 0,3-19-2559 0 0,8-87-376 0 0,-1-2-4742 0 0</inkml:trace>
  <inkml:trace contextRef="#ctx0" brushRef="#br0" timeOffset="123376.784">9029 4977 7104 0 0,'0'0'208'0'0,"3"-6"32"0"0,-1 1-191 0 0,16-31 2695 0 0,-10 16-1412 0 0,-7 19-760 0 0,-1 1 11 0 0,0 0 1 0 0,0 0 0 0 0,0 0 0 0 0,0 0 0 0 0,0 0-15 0 0,0 0-61 0 0,0 0-27 0 0,-7 2 1463 0 0,4 94-999 0 0,15 11-611 0 0,-5 94 644 0 0,-7-46-658 0 0,9-76-256 0 0,-9-78 57 0 0,7 12-7151 0 0,-1-7 828 0 0</inkml:trace>
  <inkml:trace contextRef="#ctx0" brushRef="#br0" timeOffset="124675.973">8981 5238 8840 0 0,'34'-8'4416'0'0,"-33"8"-3931"0"0,-1 0-77 0 0,0 0-31 0 0,0 0-7 0 0,0 0-2 0 0,0 0 0 0 0,-18 4 1343 0 0,-69 10 135 0 0,-76-13-314 0 0,145-2-1414 0 0,-137-16 842 0 0,121 14-653 0 0,22 3-4104 0 0,23 0-768 0 0,2 2-1363 0 0</inkml:trace>
  <inkml:trace contextRef="#ctx0" brushRef="#br0" timeOffset="125176.594">8873 5148 12440 0 0,'-13'-5'945'0'0,"-18"-12"512"0"0,30 17-1226 0 0,1 0 8 0 0,0 0-2 0 0,0 0-12 0 0,0 0-7 0 0,0 0-2 0 0,8 0 157 0 0,29 6 131 0 0,55 21-350 0 0,-51-17-154 0 0,0 17 64 0 0,-40-25-14 0 0,-1 0-1 0 0,1 1 1 0 0,-1-1-1 0 0,0 0 1 0 0,0 0-1 0 0,1 0 0 0 0,-2 0 1 0 0,1 1-1 0 0,0-1 1 0 0,0 0-1 0 0,-1 0 0 0 0,1 0 1 0 0,-1 0-1 0 0,0 0 1 0 0,1 0-1 0 0,-1 0 0 0 0,0 0 1 0 0,0 0-1 0 0,0 0 1 0 0,-1 0-1 0 0,1 0 1 0 0,0-1-1 0 0,-1 1 0 0 0,1 0 1 0 0,-1-1-1 0 0,1 1 1 0 0,-1-1-1 0 0,0 0 0 0 0,0 0 1 0 0,0 1-1 0 0,1-1 1 0 0,-1 0-1 0 0,0-1 0 0 0,-1 1-49 0 0,-74 50 1187 0 0,-112 53-710 0 0,157-81-1834 0 0,31-22-3347 0 0,1-1-1562 0 0</inkml:trace>
  <inkml:trace contextRef="#ctx0" brushRef="#br0" timeOffset="-214522.964">10635 5662 12960 0 0,'0'0'297'0'0,"0"0"39"0"0,0 0 16 0 0,0 0-41 0 0,-4 5-191 0 0,0-4-86 0 0,3-1 144 0 0,1 0 51 0 0,19 2 523 0 0,7 5-173 0 0,1-2 1 0 0,-1-2-1 0 0,1 0 1 0 0,0-2-1 0 0,17-1-579 0 0,134-7 353 0 0,-82-7-330 0 0,90-12-104 0 0,-178 25-153 0 0,2 0-529 0 0,-2 1-3781 0 0,-2 0-1148 0 0</inkml:trace>
  <inkml:trace contextRef="#ctx0" brushRef="#br0" timeOffset="-214035.71">10486 5919 12496 0 0,'0'0'281'0'0,"0"0"40"0"0,-2-4 533 0 0,9-1-722 0 0,0 1 0 0 0,0 0 0 0 0,0 0 0 0 0,1 1 0 0 0,0 0 0 0 0,-1 0 0 0 0,1 1 0 0 0,0 0 0 0 0,0 1 0 0 0,0-1 0 0 0,0 1 0 0 0,0 1 0 0 0,1 0 0 0 0,-1 0 0 0 0,0 0 0 0 0,6 2-132 0 0,-10-2 38 0 0,-1 1 0 0 0,1-1 0 0 0,-1 1 0 0 0,1 0 0 0 0,-1 0 0 0 0,1 0 1 0 0,-1 1-1 0 0,0-1 0 0 0,0 1 0 0 0,0 0 0 0 0,0-1 0 0 0,0 1 1 0 0,0 1-1 0 0,0-1 0 0 0,-1 0 0 0 0,1 1 0 0 0,-1-1 0 0 0,1 1 0 0 0,-1 0 1 0 0,0 0-1 0 0,0 0 0 0 0,0 0 0 0 0,-1 0 0 0 0,1 0 0 0 0,-1 1 0 0 0,1 0-38 0 0,-2 1 8 0 0,0 0 0 0 0,0 0 0 0 0,0 1-1 0 0,-1-1 1 0 0,0 0 0 0 0,0 0 0 0 0,0 0-1 0 0,0 0 1 0 0,-1 0 0 0 0,0 0-1 0 0,0 0 1 0 0,0 0 0 0 0,-1-1 0 0 0,1 1-1 0 0,-1-1 1 0 0,0 0 0 0 0,0 0-1 0 0,-1 0 1 0 0,-3 3-8 0 0,-11 11 6 0 0,-2 0 1 0 0,0-1-1 0 0,-1-2 0 0 0,0 0 0 0 0,-1-1 1 0 0,-1-1-1 0 0,0-1 0 0 0,-9 2-6 0 0,17-6 3 0 0,-32 6 8 0 0,47-14 3 0 0,0 0 0 0 0,0 0 0 0 0,1 0 0 0 0,-1 0 0 0 0,0 0 0 0 0,0 0 0 0 0,1 0 0 0 0,-1 0 0 0 0,0 0 0 0 0,0 0 0 0 0,1-1 0 0 0,-1 1 0 0 0,0 0-1 0 0,0 0 1 0 0,1 0 0 0 0,-1 0 0 0 0,0 0 0 0 0,0-1 0 0 0,0 1 0 0 0,0 0 0 0 0,1 0 0 0 0,-1 0 0 0 0,0-1 0 0 0,0 1 0 0 0,0 0 0 0 0,0 0 0 0 0,0-1 0 0 0,1 1 0 0 0,-1 0 0 0 0,0 0 0 0 0,0-1 0 0 0,0 1 0 0 0,0 0 0 0 0,0 0-1 0 0,0-1 1 0 0,0 1 0 0 0,0 0 0 0 0,0 0 0 0 0,0-1 0 0 0,0 1 0 0 0,0 0 0 0 0,0-1 0 0 0,0 1 0 0 0,-1 0 0 0 0,1 0 0 0 0,0-1 0 0 0,0 1 0 0 0,0 0 0 0 0,0 0 0 0 0,0 0 0 0 0,0-1 0 0 0,-1 1 0 0 0,1 0 0 0 0,0 0 0 0 0,0 0-1 0 0,0-1 1 0 0,-1 1 0 0 0,1 0-14 0 0,22-10 56 0 0,0 1 0 0 0,1 0-1 0 0,0 2 1 0 0,1 1-1 0 0,-1 1 1 0 0,1 0 0 0 0,0 2-1 0 0,0 1 1 0 0,0 1-1 0 0,15 2-55 0 0,31 10 0 0 0,-52-2-2248 0 0,-18-9-3687 0 0</inkml:trace>
  <inkml:trace contextRef="#ctx0" brushRef="#br0" timeOffset="-213303.074">11048 5863 7104 0 0,'9'-32'576'0'0,"-8"25"1014"0"0,0-2 148 0 0,3 6 2862 0 0,-4 20-3571 0 0,0 22-569 0 0,0-1 0 0 0,3 1 1 0 0,1-1-1 0 0,2 1 0 0 0,7 21-460 0 0,-3-29 31 0 0,-5-15 383 0 0,-7-25 450 0 0,-1 3-864 0 0,0 2 0 0 0,0-1 0 0 0,0 0 0 0 0,-1 1 0 0 0,1-1 0 0 0,-1 1 0 0 0,0 0 0 0 0,-1 0 0 0 0,1 1 0 0 0,-1-1 0 0 0,1 1 0 0 0,-1 0 0 0 0,0 0 0 0 0,0 0 0 0 0,-1 1 0 0 0,0 0 25 0 0,1 0 1 0 0,-1 1-1 0 0,1 0 0 0 0,-1 0 0 0 0,0 0 0 0 0,1 1 0 0 0,-1-1 0 0 0,0 1 0 0 0,0 1 0 0 0,1-1 1 0 0,-1 1-1 0 0,0 0 0 0 0,1 1 0 0 0,-1-1 0 0 0,1 1 0 0 0,-1 0 0 0 0,1 0 0 0 0,0 1 0 0 0,0-1 1 0 0,0 1-1 0 0,0 0 0 0 0,0 1 0 0 0,1-1 0 0 0,0 1 0 0 0,-1 0 0 0 0,1 0 0 0 0,1 0 0 0 0,-1 1 1 0 0,0 0-1 0 0,-1 3-25 0 0,4-7 31 0 0,0 1 0 0 0,1-1 0 0 0,-1 0 1 0 0,1 1-1 0 0,-1-1 0 0 0,1 1 0 0 0,0-1 1 0 0,-1 0-1 0 0,1 1 0 0 0,0-1 0 0 0,0 1 0 0 0,0-1 1 0 0,0 1-1 0 0,0-1 0 0 0,0 1 0 0 0,0-1 1 0 0,1 1-1 0 0,-1-1 0 0 0,1 0 0 0 0,-1 1 1 0 0,1-1-1 0 0,-1 0 0 0 0,1 1 0 0 0,0-1 0 0 0,-1 0 1 0 0,1 1-1 0 0,0-1 0 0 0,0 0 0 0 0,0 0 1 0 0,0 0-1 0 0,0 0 0 0 0,0 0 0 0 0,0 0 1 0 0,1 0-1 0 0,-1-1 0 0 0,0 1 0 0 0,0 0 0 0 0,1 0 1 0 0,-1-1-1 0 0,1 1 0 0 0,-1-1 0 0 0,0 0 1 0 0,1 1-1 0 0,0-1-31 0 0,66 0 467 0 0,116-53-1722 0 0,-156 44-6484 0 0</inkml:trace>
  <inkml:trace contextRef="#ctx0" brushRef="#br0" timeOffset="123956.687">10054 4909 9184 0 0,'0'0'208'0'0,"0"0"33"0"0,0 0 14 0 0,0 0 1 0 0,0 0 0 0 0,0 0 0 0 0,0 0 0 0 0,0 0 21 0 0,0 0 90 0 0,0 0 38 0 0,0 0 10 0 0,0 0 21 0 0,0 2 84 0 0,3 143 4419 0 0,6-7-3683 0 0,2 0-614 0 0,-12-8-594 0 0,-14-103-2440 0 0,11-23 1102 0 0</inkml:trace>
  <inkml:trace contextRef="#ctx0" brushRef="#br0" timeOffset="125896.807">10095 5123 11488 0 0,'0'0'264'0'0,"-13"-2"736"0"0,0 1 3123 0 0,14 1-3789 0 0,88 9 1144 0 0,119 8-944 0 0,8-10 504 0 0,-135-8-1050 0 0,-81 1-30 0 0,10-3 181 0 0,-11-1-7674 0 0,-2-1 2014 0 0</inkml:trace>
  <inkml:trace contextRef="#ctx0" brushRef="#br0" timeOffset="126409.687">10311 5041 9728 0 0,'0'0'284'0'0,"0"0"1"0"0,0 0-161 0 0,0 0 9 0 0,0 0 25 0 0,1 0 2 0 0,1-2 10 0 0,4-2-656 0 0,-2-2 8219 0 0,-7 10-6825 0 0,-10 8-602 0 0,0 0 1 0 0,-1-1 0 0 0,0 0-1 0 0,-1-1 1 0 0,0-1 0 0 0,0 0-1 0 0,-15 5-306 0 0,10-3 191 0 0,-69 31 690 0 0,85-29-589 0 0,30 13-72 0 0,24 3 114 0 0,11 1-196 0 0,16 2-100 0 0,-34-15-2602 0 0,-32-12 1297 0 0,0-2-12 0 0</inkml:trace>
  <inkml:trace contextRef="#ctx0" brushRef="#br0" timeOffset="214569.216">10855 5380 9184 0 0,'49'-53'1696'0'0,"-10"2"1382"0"0,-18 18-1907 0 0,-16 27-588 0 0,-10 0 722 0 0,-45 23-1147 0 0,36-7-145 0 0,2 0 0 0 0,-1 1 0 0 0,1 0 0 0 0,1 1 0 0 0,0 0 0 0 0,1 1 0 0 0,-9 12-13 0 0,-18 56 223 0 0,37-78-190 0 0,0-1 0 0 0,0 1 0 0 0,0 0 0 0 0,0 0-1 0 0,0 0 1 0 0,1 0 0 0 0,-1-1 0 0 0,1 1 0 0 0,0 0 0 0 0,0 0 0 0 0,0-1 0 0 0,0 1 0 0 0,0-1 0 0 0,0 1 0 0 0,1-1 0 0 0,-1 1 0 0 0,1-1 0 0 0,0 0 0 0 0,0 0-1 0 0,0 0 1 0 0,0 0 0 0 0,0 0 0 0 0,0 0 0 0 0,0 0 0 0 0,1-1 0 0 0,-1 1 0 0 0,1-1 0 0 0,-1 1 0 0 0,1-1 0 0 0,1 0-33 0 0,69 6 785 0 0,-68-7-745 0 0,32-3 172 0 0,-1-1-1 0 0,0-1 1 0 0,1-3-1 0 0,-2 0 0 0 0,30-12-211 0 0,-10 1 35 0 0,-54 19-190 0 0,-1 0-63 0 0,0 0-865 0 0,0 0-3551 0 0,0 0-1518 0 0</inkml:trace>
  <inkml:trace contextRef="#ctx0" brushRef="#br1" timeOffset="-174279.262">7168 6903 13760 0 0,'0'0'314'0'0,"0"0"46"0"0,0 0 22 0 0,0 0-50 0 0,7-10-208 0 0,6-6 540 0 0,1 1-1 0 0,0 0 1 0 0,1 1 0 0 0,1 1 0 0 0,0 0 0 0 0,0 1 0 0 0,2 1 0 0 0,9-4-664 0 0,61-11 448 0 0,-81 25-442 0 0,0 0 1 0 0,-1 0-1 0 0,1 1 0 0 0,0 0 0 0 0,0 1 0 0 0,-1-1 0 0 0,1 1 0 0 0,0 0 0 0 0,-1 1 0 0 0,1 0 0 0 0,-1 0 1 0 0,0 0-1 0 0,1 1 0 0 0,-1 0 0 0 0,0 0 0 0 0,-1 0 0 0 0,1 1 0 0 0,0 0 0 0 0,-1 0 0 0 0,0 1 0 0 0,3 2-6 0 0,43 53 80 0 0,-18-23 43 0 0,-28-32-80 0 0,15 5-2111 0 0,-14-10-4893 0 0</inkml:trace>
  <inkml:trace contextRef="#ctx0" brushRef="#br1" timeOffset="-173735.713">8054 6642 12928 0 0,'0'0'381'0'0,"0"0"-6"0"0,0 0-162 0 0,1 2 214 0 0,1 13 164 0 0,-1 0 1 0 0,0 1 0 0 0,-1-1-1 0 0,-1 1 1 0 0,0-1-1 0 0,-1 0 1 0 0,0 0 0 0 0,-2 0-1 0 0,-2 9-591 0 0,-11 69 1230 0 0,10-28-887 0 0,6-32-873 0 0,2-32-255 0 0,-1-1-51 0 0,3 2-11 0 0</inkml:trace>
  <inkml:trace contextRef="#ctx0" brushRef="#br1" timeOffset="-173373.737">8263 6662 13128 0 0,'0'0'297'0'0,"-1"1"39"0"0,-36 87 471 0 0,32-73-743 0 0,0-1 0 0 0,0 1 0 0 0,1 0 0 0 0,1 0 0 0 0,1 0 0 0 0,0 1 0 0 0,0-1 0 0 0,2 1 0 0 0,1 9-64 0 0,-1-24 48 0 0,0 1 1 0 0,0 0 0 0 0,0-1-1 0 0,0 1 1 0 0,1-1 0 0 0,-1 1 0 0 0,1 0-1 0 0,-1-1 1 0 0,1 1 0 0 0,0-1-1 0 0,0 1 1 0 0,-1-1 0 0 0,1 0 0 0 0,0 1-1 0 0,0-1 1 0 0,0 0 0 0 0,1 0 0 0 0,-1 1-1 0 0,0-1 1 0 0,0 0 0 0 0,1 0-1 0 0,-1 0 1 0 0,0-1 0 0 0,1 1 0 0 0,-1 0-1 0 0,1 0 1 0 0,-1-1 0 0 0,1 1-1 0 0,0-1 1 0 0,-1 1 0 0 0,1-1 0 0 0,-1 0-1 0 0,1 0 1 0 0,0 0 0 0 0,-1 1 0 0 0,1-2-1 0 0,0 1 1 0 0,-1 0 0 0 0,1 0-1 0 0,1-1-48 0 0,63-20 1188 0 0,-66 21-1189 0 0,11-6 52 0 0,0 0 0 0 0,-1 0-1 0 0,0-1 1 0 0,0-1 0 0 0,0 0-1 0 0,-1 0 1 0 0,0-1 0 0 0,-1 0-1 0 0,0 0 1 0 0,0-1 0 0 0,-1 0-1 0 0,6-11-50 0 0,2-35 0 0 0,-15 54-10 0 0,0 0 0 0 0,0 0-1 0 0,-1 1 1 0 0,1-1 0 0 0,-1 0 0 0 0,1 0-1 0 0,-1 0 1 0 0,0 0 0 0 0,0 1-1 0 0,0-1 1 0 0,0 0 0 0 0,0 1-1 0 0,0-1 1 0 0,0 0 0 0 0,0 1-1 0 0,0 0 1 0 0,-1-1 0 0 0,1 1-1 0 0,-1 0 1 0 0,1-1 0 0 0,-1 1-1 0 0,0 0 1 0 0,1 0 0 0 0,-1 1 0 0 0,0-1-1 0 0,0 0 1 0 0,1 0 0 0 0,-1 1-1 0 0,0-1 1 0 0,0 1 0 0 0,0 0-1 0 0,0-1 1 0 0,0 1 0 0 0,0 0-1 0 0,0 0 1 0 0,0 0 0 0 0,0 0-1 0 0,-1 1 11 0 0,-7-1-16 0 0,1 0-1 0 0,-1 0 0 0 0,1 1 0 0 0,-1 1 0 0 0,1 0 0 0 0,0 0 0 0 0,-1 0 0 0 0,1 1 0 0 0,-1 2 17 0 0,-9 8-86 0 0,19-13-1196 0 0,0 0-4797 0 0</inkml:trace>
  <inkml:trace contextRef="#ctx0" brushRef="#br1" timeOffset="-175705.642">5101 6909 12728 0 0,'0'0'289'0'0,"0"0"40"0"0,0 0 21 0 0,0 0-45 0 0,3 1-136 0 0,-1 0-79 0 0,0 0 0 0 0,-1 0-1 0 0,1 0 1 0 0,0 0 0 0 0,0 0-1 0 0,-1 1 1 0 0,1-1 0 0 0,-1 0-1 0 0,1 1 1 0 0,-1-1 0 0 0,0 1-1 0 0,1 0 1 0 0,-1-1 0 0 0,0 1-1 0 0,0 0 1 0 0,0 0 0 0 0,0 0-1 0 0,-1 0 1 0 0,1 0 0 0 0,0 0-1 0 0,-1 0 1 0 0,0 0 0 0 0,1 0-1 0 0,-1 0-89 0 0,3 47 1823 0 0,-3 5-801 0 0,9 1-174 0 0,-5-51-270 0 0,5-42-52 0 0,21-31-712 0 0,24-1-748 0 0,-30 56 685 0 0,-23 14 169 0 0,16 6-57 0 0,10 36-17 0 0,-8 20 142 0 0,3 0 247 0 0,-15-48-181 0 0,-7-14-39 0 0,0 0 1 0 0,0 0-1 0 0,0 0 1 0 0,0-1-1 0 0,0 1 1 0 0,0 0-1 0 0,0 0 1 0 0,0 0-1 0 0,1 0 1 0 0,-1 0-1 0 0,0 0 1 0 0,0 0-1 0 0,0-1 1 0 0,0 1-1 0 0,0 0 1 0 0,1 0-1 0 0,-1 0 1 0 0,0 0-1 0 0,0 0 1 0 0,0 0-1 0 0,0 0 1 0 0,1 0-1 0 0,-1 0 1 0 0,0 0-1 0 0,0 0 1 0 0,0 0-1 0 0,0 0 1 0 0,1 0-1 0 0,-1 0 1 0 0,0 0-1 0 0,0 0 1 0 0,0 0-1 0 0,0 0 1 0 0,1 0-1 0 0,-1 0 0 0 0,0 0 1 0 0,0 0-1 0 0,0 0 1 0 0,0 1-1 0 0,0-1 1 0 0,1 0-1 0 0,-1 0 1 0 0,0 0-1 0 0,0 0 1 0 0,0 0-1 0 0,0 0 1 0 0,0 0-1 0 0,0 1 1 0 0,1-1-1 0 0,-1 0 1 0 0,0 0-1 0 0,0 0 1 0 0,0 0-1 0 0,0 1 1 0 0,0-1-1 0 0,0 0-15 0 0,5-7 116 0 0,15-46 172 0 0,40-15-288 0 0,-50 60 28 0 0,-9 7-35 0 0,0-1 1 0 0,0 1-1 0 0,0 0 1 0 0,0-1-1 0 0,0 1 1 0 0,0 0-1 0 0,1 0 1 0 0,-1 0-1 0 0,1 0 1 0 0,-1 0-1 0 0,0 0 1 0 0,1 0-1 0 0,0 0 1 0 0,-1 0-1 0 0,1 1 0 0 0,0-1 1 0 0,-1 1-1 0 0,1-1 1 0 0,0 1-1 0 0,-1 0 1 0 0,1 0-1 0 0,0 0 1 0 0,0 0-1 0 0,-1 0 1 0 0,1 0-1 0 0,0 0 1 0 0,0 0-1 0 0,-1 1 1 0 0,1-1-1 0 0,0 1 1 0 0,-1-1-1 0 0,1 1 1 0 0,0-1-1 0 0,-1 1 1 0 0,1 0-1 0 0,-1 0 1 0 0,1 0-1 0 0,-1 0 1 0 0,1 1 6 0 0,12 24-74 0 0,68 58-63 0 0,-49-64-655 0 0,-17-15-4970 0 0,-7-2-238 0 0</inkml:trace>
  <inkml:trace contextRef="#ctx0" brushRef="#br1" timeOffset="-175385.08">5793 6955 13040 0 0,'0'0'297'0'0,"-9"6"715"0"0,3-4-854 0 0,1 0 0 0 0,0 1-1 0 0,-1 0 1 0 0,1 0 0 0 0,1 1 0 0 0,-1-1 0 0 0,0 1 0 0 0,1 0 0 0 0,0 0-1 0 0,0 1 1 0 0,0-1 0 0 0,1 1 0 0 0,-1 0 0 0 0,1 0 0 0 0,0 0 0 0 0,0 0-1 0 0,1 0 1 0 0,0 1 0 0 0,0-1 0 0 0,0 1 0 0 0,0 0 0 0 0,1-1-1 0 0,0 2-157 0 0,0-4 19 0 0,0-1 0 0 0,1 1 0 0 0,0 0 0 0 0,-1 0 0 0 0,1 0 0 0 0,0-1 0 0 0,0 1-1 0 0,0 0 1 0 0,1 0 0 0 0,-1-1 0 0 0,1 1 0 0 0,-1 0 0 0 0,1 0 0 0 0,0-1 0 0 0,0 1-1 0 0,0-1 1 0 0,0 1 0 0 0,1-1 0 0 0,-1 1 0 0 0,1-1 0 0 0,-1 0 0 0 0,1 0-1 0 0,0 0 1 0 0,0 0 0 0 0,0 0 0 0 0,0 0 0 0 0,0 0 0 0 0,1 0 0 0 0,-1-1 0 0 0,0 1-1 0 0,1-1 1 0 0,-1 0 0 0 0,1 0 0 0 0,-1 0 0 0 0,1 0 0 0 0,0 0 0 0 0,0 0 0 0 0,-1-1-1 0 0,2 1-18 0 0,2-1 25 0 0,-1 0 0 0 0,1 0-1 0 0,0-1 1 0 0,-1 0-1 0 0,1 0 1 0 0,0 0 0 0 0,-1 0-1 0 0,1-1 1 0 0,-1 0-1 0 0,0 0 1 0 0,0 0 0 0 0,0-1-1 0 0,0 0 1 0 0,0 0 0 0 0,0 0-1 0 0,-1-1 1 0 0,1 1-1 0 0,-1-1 1 0 0,0 0 0 0 0,0 0-1 0 0,0-1 1 0 0,-1 1-1 0 0,0-1 1 0 0,1 0 0 0 0,-2 0-1 0 0,1 0 1 0 0,0 0-1 0 0,-1 0 1 0 0,0-1 0 0 0,-1 1-1 0 0,1-1 1 0 0,-1 1-1 0 0,1-6-24 0 0,-3 7-31 0 0,0 0-1 0 0,-1 0 0 0 0,1 1 1 0 0,-1-1-1 0 0,0 0 0 0 0,0 1 1 0 0,0-1-1 0 0,-1 1 1 0 0,1 0-1 0 0,-1 0 0 0 0,1 0 1 0 0,-1 0-1 0 0,0 0 0 0 0,0 0 1 0 0,-1 1-1 0 0,1-1 0 0 0,0 1 1 0 0,-1 0-1 0 0,0 0 0 0 0,1 1 1 0 0,-1-1-1 0 0,0 1 0 0 0,-1-1 32 0 0,-10 1-483 0 0,10 2-2227 0 0,2 2-2984 0 0</inkml:trace>
  <inkml:trace contextRef="#ctx0" brushRef="#br1" timeOffset="-174777.21">6219 6873 13936 0 0,'0'0'314'0'0,"0"0"46"0"0,-4 2 362 0 0,-13 6-444 0 0,1 1 1 0 0,0 0 0 0 0,0 1 0 0 0,1 0-1 0 0,1 2 1 0 0,0 0 0 0 0,0 0 0 0 0,1 1 0 0 0,1 1-1 0 0,-10 13-278 0 0,19-23 30 0 0,0 0-1 0 0,1 1 0 0 0,0-1 1 0 0,0 0-1 0 0,1 1 0 0 0,-1 0 1 0 0,1-1-1 0 0,0 1 0 0 0,0 0 1 0 0,0-1-1 0 0,1 1 0 0 0,0 0 1 0 0,-1 0-1 0 0,2 0 0 0 0,-1-1 1 0 0,1 4-30 0 0,2-6 46 0 0,-1 0 0 0 0,0 0 1 0 0,1 0-1 0 0,0-1 0 0 0,-1 1 1 0 0,1-1-1 0 0,0 0 0 0 0,0 0 0 0 0,0 0 1 0 0,0 0-1 0 0,0-1 0 0 0,0 1 1 0 0,0-1-1 0 0,0 1 0 0 0,0-1 1 0 0,0 0-1 0 0,0-1 0 0 0,0 1 0 0 0,0 0 1 0 0,0-1-1 0 0,0 1 0 0 0,0-1 1 0 0,0 0-1 0 0,0 0 0 0 0,0 0 1 0 0,-1-1-1 0 0,3 0-46 0 0,2 0 131 0 0,6-3-117 0 0,-1-1 0 0 0,0 0 0 0 0,-1 0 0 0 0,1-1 0 0 0,-1-1 0 0 0,-1 0 0 0 0,0 0 0 0 0,0-1 0 0 0,0 0 0 0 0,-1-1 0 0 0,0 0 0 0 0,-1 0 0 0 0,0-1 0 0 0,-1 0 0 0 0,0-1-1 0 0,-1 1 1 0 0,0-1 0 0 0,-1-1 0 0 0,3-10-14 0 0,-2 10-71 0 0,0 0 1 0 0,-1 0-1 0 0,-1-1 0 0 0,0 0 0 0 0,0 0 0 0 0,-2 0 0 0 0,0 0 0 0 0,-1 0 0 0 0,0-1 0 0 0,-1-9 71 0 0,0 20-16 0 0,0 0 0 0 0,1 1 0 0 0,-2-1 0 0 0,1 0 0 0 0,0 1 0 0 0,-1-1 0 0 0,0 1 0 0 0,1-1 0 0 0,-2 1 0 0 0,1-1 0 0 0,0 1 0 0 0,-1 0 0 0 0,1-1 0 0 0,-1 1 0 0 0,0 0 0 0 0,0 0 0 0 0,0 0 0 0 0,0 0 0 0 0,-1 1 0 0 0,1-1 0 0 0,-1 1 0 0 0,0-1 0 0 0,0 1 0 0 0,0 0 0 0 0,-2-1 16 0 0,3 3-13 0 0,0 0 0 0 0,0 1-1 0 0,0 0 1 0 0,1-1 0 0 0,-1 1 0 0 0,0 0-1 0 0,0 0 1 0 0,0 0 0 0 0,1 0 0 0 0,-1 0-1 0 0,0 1 1 0 0,1-1 0 0 0,-1 0 0 0 0,1 1 0 0 0,0-1-1 0 0,-1 1 1 0 0,1-1 0 0 0,0 1 0 0 0,0 0-1 0 0,0 0 1 0 0,0-1 0 0 0,0 1 0 0 0,0 0-1 0 0,1 0 1 0 0,-1 0 0 0 0,1 0 0 0 0,-1 0-1 0 0,1 0 14 0 0,-6 33-26 0 0,2-1 0 0 0,1 1-1 0 0,2 0 1 0 0,1 0-1 0 0,5 33 27 0 0,11 8 54 0 0,-15-70-21 0 0,0-1 1 0 0,1 1-1 0 0,0-1 1 0 0,-1 1-1 0 0,2-1 1 0 0,-1 0-1 0 0,1 0 1 0 0,-1 0-1 0 0,1 0 1 0 0,1-1-1 0 0,-1 1 1 0 0,1-1-1 0 0,0 0 0 0 0,0 0 1 0 0,0 0-1 0 0,0-1 1 0 0,1 1-1 0 0,3 1-33 0 0,-3-4 49 0 0,0-1 0 0 0,0 0 0 0 0,0-1 0 0 0,0 1 0 0 0,0-1 0 0 0,0 0-1 0 0,0 0 1 0 0,0-1 0 0 0,0 1 0 0 0,-1-1 0 0 0,1 0 0 0 0,0 0-1 0 0,-1-1 1 0 0,0 0 0 0 0,1 1 0 0 0,-1-1 0 0 0,0-1 0 0 0,-1 1 0 0 0,1-1-1 0 0,0 1 1 0 0,-1-1 0 0 0,0 0 0 0 0,0 0 0 0 0,0 0 0 0 0,0-1-49 0 0,5-8-24 0 0,-1-1 0 0 0,0 1 1 0 0,-2-1-1 0 0,1 0 0 0 0,-1-1 0 0 0,-1 1 1 0 0,-1-1-1 0 0,0 0 0 0 0,0-8 24 0 0,-3 1-160 0 0,0 21 80 0 0,-16 25-90 0 0,11-8 116 0 0,-3 44 1 0 0,8-57 65 0 0,1-1-1 0 0,-1 1 1 0 0,1 0 0 0 0,0-1-1 0 0,0 1 1 0 0,0-1 0 0 0,0 1-1 0 0,0-1 1 0 0,0 1 0 0 0,1-1-1 0 0,-1 0 1 0 0,1 0 0 0 0,0 1-1 0 0,-1-1 1 0 0,1-1 0 0 0,0 1-1 0 0,0 0 1 0 0,1 0 0 0 0,-1-1-1 0 0,0 1-11 0 0,5 3-59 0 0,-1-1 0 0 0,1 0 0 0 0,0 0 0 0 0,1 0 0 0 0,-1-1 0 0 0,0 0 0 0 0,1 0 0 0 0,0-1 0 0 0,0 0 0 0 0,0-1-1 0 0,0 1 1 0 0,0-2 0 0 0,0 1 0 0 0,0-1 0 0 0,0 0 0 0 0,7-1 59 0 0,1-2-6826 0 0</inkml:trace>
  <inkml:trace contextRef="#ctx0" brushRef="#br1" timeOffset="-197907.379">1368 6212 11672 0 0,'0'-28'1109'0'0,"0"8"3861"0"0,-9 34-4220 0 0,0 7-445 0 0,1 1 1 0 0,1 0 0 0 0,1 1-1 0 0,1 0 1 0 0,2 0-1 0 0,-2 13-305 0 0,-12 65 793 0 0,1 29 121 0 0,21-65-560 0 0,-5-64-365 0 0,0 1-1 0 0,1 0 1 0 0,-1-1-1 0 0,0 1 1 0 0,1-1-1 0 0,-1 0 1 0 0,1 1-1 0 0,-1-1 1 0 0,1 1 0 0 0,0-1-1 0 0,-1 0 1 0 0,1 1-1 0 0,0-1 1 0 0,0 0-1 0 0,0 0 1 0 0,0 0-1 0 0,0 1 1 0 0,0-1-1 0 0,0 0 1 0 0,1 0-1 0 0,-1-1 1 0 0,0 1-1 0 0,0 0 1 0 0,1 0-1 0 0,-1-1 1 0 0,1 1-1 0 0,-1-1 1 0 0,1 1-1 0 0,-1-1 1 0 0,1 1-1 0 0,-1-1 1 0 0,1 0-1 0 0,-1 0 1 0 0,1 0 0 0 0,-1 0-1 0 0,1 0 1 0 0,-1 0-1 0 0,1 0 1 0 0,0-1 11 0 0,61-14-5346 0 0,-50 8 1017 0 0,2-4-992 0 0</inkml:trace>
  <inkml:trace contextRef="#ctx0" brushRef="#br1" timeOffset="-197492.148">1616 6433 11488 0 0,'4'-28'1998'0'0,"-33"36"1633"0"0,-45 60-1773 0 0,62-54-1754 0 0,1 0-1 0 0,1 1 1 0 0,0 0-1 0 0,1 1 1 0 0,0 0-1 0 0,2 0 1 0 0,0 1-1 0 0,0 0-103 0 0,6-13 23 0 0,0 0-1 0 0,0 0 1 0 0,0 0-1 0 0,1 0 1 0 0,-1 0 0 0 0,1 0-1 0 0,0 0 1 0 0,0 0-1 0 0,1 0 1 0 0,-1 0-1 0 0,1 0 1 0 0,0 0-1 0 0,0 0 1 0 0,0 0-1 0 0,0 0 1 0 0,1-1-1 0 0,0 1 1 0 0,0 0-1 0 0,0-1-22 0 0,-2-2 64 0 0,2 0 0 0 0,3-1-28 0 0,0 0-1 0 0,0 0 0 0 0,0 0 0 0 0,0-1 1 0 0,0 1-1 0 0,0-1 0 0 0,-1-1 0 0 0,1 1 0 0 0,0 0 1 0 0,0-1-1 0 0,-1 0 0 0 0,1 0 0 0 0,-1-1 1 0 0,0 1-1 0 0,0-1 0 0 0,0 0 0 0 0,0 0 1 0 0,0-1-1 0 0,0 1 0 0 0,-1-1 0 0 0,0 1 0 0 0,2-2-35 0 0,-1 1-1 0 0,44-72-189 0 0,-32 45-72 0 0,-7-1 28 0 0,-9 30 154 0 0,3 17-16 0 0,-6 72 96 0 0,12-37 75 0 0,-9-49-22 0 0,2 0 14 0 0,5 3 13 0 0,27-11 105 0 0,18-33-2309 0 0,-29 3-4591 0 0,-23 37 6688 0 0,7-14-5102 0 0</inkml:trace>
  <inkml:trace contextRef="#ctx0" brushRef="#br1" timeOffset="-196939.328">1902 6311 13328 0 0,'0'0'298'0'0,"-16"9"856"0"0,-39 36-62 0 0,52-41-1024 0 0,-1-1 0 0 0,1 1 1 0 0,0 0-1 0 0,0 0 1 0 0,0 0-1 0 0,1 0 1 0 0,-1 1-1 0 0,1-1 1 0 0,0 1-1 0 0,0-1 1 0 0,1 1-1 0 0,-1 0 1 0 0,1 0-1 0 0,0-1 1 0 0,0 1-1 0 0,1 0 1 0 0,-1 0-1 0 0,1 0 0 0 0,0 0 1 0 0,1 0-1 0 0,-1 0 1 0 0,1 0-1 0 0,0 0 1 0 0,0 0-1 0 0,0-1 1 0 0,1 1-1 0 0,0 0 1 0 0,0-1-1 0 0,0 1 1 0 0,0-1-1 0 0,2 1-68 0 0,4 5 55 0 0,1-1 1 0 0,0-1-1 0 0,0 0 1 0 0,1 0-1 0 0,0-1 0 0 0,1 0 1 0 0,8 4-56 0 0,-2 0-7 0 0,19 16 18 0 0,-35-26 53 0 0,-2 2 21 0 0,-1 1 0 0 0,0-1 0 0 0,0 0 0 0 0,0 0 0 0 0,-1-1 0 0 0,1 1-1 0 0,-1 0 1 0 0,1-1 0 0 0,-1 0 0 0 0,0 1 0 0 0,0-1 0 0 0,0 0 0 0 0,0 0 0 0 0,0-1 0 0 0,-1 1 0 0 0,1-1 0 0 0,0 1-1 0 0,-1-1 1 0 0,1 0 0 0 0,-1 0 0 0 0,0-1-85 0 0,-9 5 73 0 0,-133 37-161 0 0,98-41-2063 0 0,39-9-3456 0 0,8 2 235 0 0</inkml:trace>
  <inkml:trace contextRef="#ctx0" brushRef="#br1" timeOffset="-196056.977">2016 6559 10912 0 0,'12'3'832'0'0,"-6"-1"-690"0"0,-1-1 0 0 0,0 0 0 0 0,1 0 0 0 0,-1-1 0 0 0,1 1 0 0 0,-1-1 0 0 0,0-1 0 0 0,1 1 0 0 0,-1-1 0 0 0,1 1 0 0 0,-1-2 0 0 0,0 1 0 0 0,0-1 0 0 0,0 1 0 0 0,0-1 0 0 0,0-1 0 0 0,0 1 0 0 0,0-1 0 0 0,0 0 0 0 0,-1 0 0 0 0,0 0 0 0 0,1 0 0 0 0,-1-1 0 0 0,-1 0 0 0 0,1 0 0 0 0,0 0 0 0 0,-1 0 0 0 0,0-1 0 0 0,0 1 0 0 0,0-1 0 0 0,1-4-142 0 0,3-6 49 0 0,-6 13-49 0 0,0 0 0 0 0,0-1 1 0 0,0 1-1 0 0,0 0 0 0 0,0-1 0 0 0,0 1 1 0 0,-1-1-1 0 0,1 1 0 0 0,-1-1 1 0 0,0 0-1 0 0,1 1 0 0 0,-1-1 0 0 0,-1 1 1 0 0,1-1-1 0 0,0 1 0 0 0,0-1 1 0 0,-2-2-1 0 0,-23-43 0 0 0,25 47-9 0 0,-1 0 1 0 0,0 1-1 0 0,1-1 1 0 0,-1 1 0 0 0,0-1-1 0 0,1 1 1 0 0,-1-1 0 0 0,0 1-1 0 0,0-1 1 0 0,0 1-1 0 0,1 0 1 0 0,-1-1 0 0 0,0 1-1 0 0,0 0 1 0 0,0 0 0 0 0,0 0-1 0 0,0 0 1 0 0,0 0 0 0 0,1 0-1 0 0,-1 0 1 0 0,0 0-1 0 0,0 0 1 0 0,0 0 0 0 0,0 0-1 0 0,0 0 1 0 0,0 1 0 0 0,1-1-1 0 0,-1 0 1 0 0,0 1 0 0 0,0-1-1 0 0,0 1 1 0 0,1-1-1 0 0,-1 1 1 0 0,0-1 0 0 0,0 1-1 0 0,1-1 1 0 0,-1 1 0 0 0,0 0-1 0 0,1-1 1 0 0,-1 1 0 0 0,1 0-1 0 0,-1-1 1 0 0,1 1-1 0 0,-1 0 1 0 0,1 0 8 0 0,-24 38 233 0 0,-5 43 412 0 0,27-21-1 0 0,3-59-603 0 0,-1 1-14 0 0,0-1 1 0 0,1 1-1 0 0,-1 0 0 0 0,1-1 0 0 0,0 1 1 0 0,0 0-1 0 0,0-1 0 0 0,0 1 0 0 0,0-1 1 0 0,1 0-1 0 0,-1 1 0 0 0,1-1 0 0 0,-1 0 1 0 0,1 0-1 0 0,0 0 0 0 0,0 0 0 0 0,0 0 1 0 0,0 0-1 0 0,0-1 0 0 0,0 1 0 0 0,0 0 1 0 0,1-1-1 0 0,-1 0 0 0 0,1 0 0 0 0,-1 0 1 0 0,1 0-1 0 0,-1 0 0 0 0,1 0 0 0 0,0 0 1 0 0,-1-1-1 0 0,1 0 0 0 0,2 1-27 0 0,-1-1-114 0 0,1 0 0 0 0,-1 0 0 0 0,1 0 0 0 0,-1-1 0 0 0,0 0 0 0 0,1 0-1 0 0,-1 0 1 0 0,0 0 0 0 0,0 0 0 0 0,0-1 0 0 0,0 0 0 0 0,0 0 0 0 0,0 0 0 0 0,0 0 0 0 0,0-1 0 0 0,-1 0 0 0 0,1 1-1 0 0,-1-1 1 0 0,0 0 0 0 0,0-1 0 0 0,0 1 0 0 0,0 0 0 0 0,-1-1 0 0 0,1 0 0 0 0,-1 0 0 0 0,0 0 114 0 0,45-109-7448 0 0,-41 101 6665 0 0,-1 1 1192 0 0,-3 5 4257 0 0,7 21-3229 0 0,-4 9-928 0 0,-1 1 0 0 0,-1-1 0 0 0,-1 1 0 0 0,-1 0 1 0 0,-2 0-1 0 0,0 0 0 0 0,-3 7-509 0 0,4-29 71 0 0,-1-1 1 0 0,1 1-1 0 0,-1-1 1 0 0,0 1-1 0 0,0-1 1 0 0,0 0-1 0 0,0 1 1 0 0,0-1-1 0 0,0 0 1 0 0,-1 0-1 0 0,1 0 1 0 0,-1 0-1 0 0,1 0 1 0 0,-1 0-1 0 0,0 0 1 0 0,0 0-1 0 0,0-1 1 0 0,0 1-1 0 0,0-1-71 0 0,-12-23 624 0 0,23-17-62 0 0,-6 31-612 0 0,1 0 0 0 0,0 1 0 0 0,0-1-1 0 0,0 1 1 0 0,1 0 0 0 0,0 0 0 0 0,0 0 0 0 0,1 1 0 0 0,0-1 0 0 0,0 2 0 0 0,1-1 50 0 0,-2 1-41 0 0,7-6-36 0 0,1 1 0 0 0,1 1 0 0 0,-1 0 0 0 0,2 0 0 0 0,-1 1 0 0 0,1 1 0 0 0,0 1 0 0 0,0 0 0 0 0,11-2 77 0 0,22-10 19 0 0,7 1-25 0 0,-45 14-12 0 0,1 1 0 0 0,-1-1-1 0 0,0-1 1 0 0,0 0 0 0 0,0 0 0 0 0,-1-1 0 0 0,0 0-1 0 0,0-1 1 0 0,0 0 0 0 0,0 0 0 0 0,4-6 18 0 0,-7-16-178 0 0,-7 27 164 0 0,-1-1-1 0 0,0 0 0 0 0,0 1 0 0 0,1-1 0 0 0,-1 1 0 0 0,0 0 0 0 0,0 0 0 0 0,0-1 0 0 0,-1 1 0 0 0,1 1 0 0 0,0-1 1 0 0,0 0-1 0 0,0 0 0 0 0,-1 1 0 0 0,1-1 0 0 0,0 1 0 0 0,-1 0 0 0 0,1 0 0 0 0,0 0 0 0 0,-1 0 0 0 0,1 0 0 0 0,0 0 1 0 0,-1 1-1 0 0,1-1 0 0 0,0 1 0 0 0,-1-1 0 0 0,1 1 0 0 0,0 0 0 0 0,0 0 0 0 0,-2 1 15 0 0,-60 41-294 0 0,-18 58 1147 0 0,59-62-501 0 0,21-36-289 0 0,1 0 0 0 0,-1 0-1 0 0,1 0 1 0 0,0 0 0 0 0,0 0-1 0 0,0 0 1 0 0,0 0 0 0 0,1 0-1 0 0,-1 1 1 0 0,1-1 0 0 0,0 0-1 0 0,0 0 1 0 0,0 1 0 0 0,0-1-1 0 0,0 0 1 0 0,1 0 0 0 0,0 1-1 0 0,-1-1 1 0 0,1 0 0 0 0,1 0-1 0 0,-1 0 1 0 0,0 0 0 0 0,1 0-1 0 0,0 1-62 0 0,5 2 15 0 0,-1-4-26 0 0,0-1 0 0 0,0 0 0 0 0,-1 0 1 0 0,1 0-1 0 0,0 0 0 0 0,0-1 0 0 0,0 0 0 0 0,0 0 0 0 0,0-1 0 0 0,0 1 0 0 0,0-1 0 0 0,-1-1 1 0 0,1 1-1 0 0,4-2 11 0 0,49-20-3035 0 0,-56 22 2654 0 0,17-8-929 0 0</inkml:trace>
  <inkml:trace contextRef="#ctx0" brushRef="#br1" timeOffset="-195543.467">2955 6331 14048 0 0,'-12'-2'1073'0'0,"-77"16"-201"0"0,59-7-527 0 0,21-6-220 0 0,0 1 0 0 0,0-1 0 0 0,0 2 0 0 0,1-1 0 0 0,-1 1 1 0 0,1 1-1 0 0,-1 0 0 0 0,1 0 0 0 0,0 0 0 0 0,1 1 1 0 0,-1 0-1 0 0,1 1 0 0 0,0-1 0 0 0,-3 5-125 0 0,10-9 7 0 0,0 0 1 0 0,0 1-1 0 0,0-1 0 0 0,0 1 1 0 0,0-1-1 0 0,0 1 0 0 0,0-1 1 0 0,1 1-1 0 0,-1-1 0 0 0,1 0 1 0 0,-1 1-1 0 0,1-1 0 0 0,-1 0 1 0 0,1 1-1 0 0,0-1 0 0 0,-1 0 1 0 0,1 0-1 0 0,0 0 0 0 0,0 1 1 0 0,0-1-1 0 0,0 0 0 0 0,0 0 1 0 0,0 0-1 0 0,1-1 0 0 0,-1 1 1 0 0,0 0-1 0 0,0 0 0 0 0,1 0-7 0 0,102 36 0 0 0,45 5-444 0 0,-124-25 694 0 0,-38 8 615 0 0,6-20-671 0 0,0 0 0 0 0,0 0 0 0 0,-1 0 0 0 0,1-1 0 0 0,-1 0 0 0 0,0-1 0 0 0,0 0 0 0 0,0 0 0 0 0,-6 1-194 0 0,-8 4 201 0 0,9-3-225 0 0,-1 0 1 0 0,0-1 0 0 0,0 0 0 0 0,0-1-1 0 0,-1 0 1 0 0,1-2 0 0 0,0 1 0 0 0,-1-2-1 0 0,-3 0 24 0 0,-8-6-3049 0 0,20 4 1898 0 0</inkml:trace>
  <inkml:trace contextRef="#ctx0" brushRef="#br1" timeOffset="-179843.357">1755 7198 7728 0 0,'0'0'225'0'0,"0"0"19"0"0,-1-13 98 0 0,2 9 3591 0 0,-1 3-3381 0 0,0 1-10 0 0,10-8 1690 0 0,99 14-103 0 0,-8 0-1733 0 0,116 4-1738 0 0,-215-10-2829 0 0,-2 0-1343 0 0</inkml:trace>
  <inkml:trace contextRef="#ctx0" brushRef="#br1" timeOffset="-179398.172">1828 7302 10328 0 0,'-21'0'2097'0'0,"34"8"-1184"0"0,6-4-566 0 0,0-1-1 0 0,1-1 0 0 0,-1-1 1 0 0,1-1-1 0 0,-1 0 0 0 0,1-1 1 0 0,14-4-347 0 0,-24 4 21 0 0,78-6-501 0 0,-78 3 264 0 0</inkml:trace>
  <inkml:trace contextRef="#ctx0" brushRef="#br1" timeOffset="-179042.358">1987 6994 12840 0 0,'0'0'289'0'0,"0"0"40"0"0,0 0 23 0 0,0 0-36 0 0,0 9-194 0 0,-19 134 2709 0 0,-3-53-2215 0 0,13-48-532 0 0,-1 46 40 0 0,13-80-124 0 0,-2-7-65 0 0,-1 0 0 0 0,0 0 0 0 0,1 0 0 0 0,-1-1 0 0 0,0 1 0 0 0,1 0-1 0 0,-1 0 1 0 0,1-1 0 0 0,-1 1 0 0 0,1-1 0 0 0,0 1 0 0 0,-1 0 0 0 0,1-1 0 0 0,0 1-1 0 0,-1-1 1 0 0,1 1 0 0 0,0-1 0 0 0,-1 0 0 0 0,1 1 0 0 0,0-1 0 0 0,0 0-1 0 0,0 1 1 0 0,-1-1 0 0 0,1 0 0 0 0,0 0 0 0 0,0 0 0 0 0,0 0 0 0 0,0 0-1 0 0,0 0 1 0 0,-1 0 0 0 0,1 0 0 0 0,0 0 0 0 0,0 0 0 0 0,0 0 0 0 0,0 0-1 0 0,-1-1 1 0 0,1 1 65 0 0,1-1-343 0 0,9-2-1215 0 0</inkml:trace>
  <inkml:trace contextRef="#ctx0" brushRef="#br1" timeOffset="-179041.358">2101 7005 11864 0 0,'0'0'266'0'0,"0"0"44"0"0,0 0 12 0 0,0 0-34 0 0,-6 8 247 0 0,-10 95 1341 0 0,-6 94-988 0 0,19-82-2197 0 0,3-114-4099 0 0</inkml:trace>
  <inkml:trace contextRef="#ctx0" brushRef="#br1" timeOffset="-178363.732">2514 7140 10064 0 0,'-13'1'685'0'0,"7"1"-549"0"0,1 0 0 0 0,-1 0 0 0 0,1 1 0 0 0,0 0 0 0 0,0 0 0 0 0,0 0 0 0 0,0 1 0 0 0,0 0 0 0 0,1 0 0 0 0,0 0 0 0 0,0 0 1 0 0,0 1-1 0 0,0-1 0 0 0,0 1 0 0 0,1 0 0 0 0,0 0 0 0 0,0 0 0 0 0,1 1 0 0 0,-1-1 0 0 0,1 1 0 0 0,0-1 0 0 0,1 1 0 0 0,-1 0 0 0 0,1 0 0 0 0,0 0 0 0 0,1 0 0 0 0,-1-1 0 0 0,1 3-136 0 0,1-6 43 0 0,-1 0 0 0 0,1 0 0 0 0,0 1 0 0 0,0-1-1 0 0,0 0 1 0 0,0 0 0 0 0,0 0 0 0 0,0-1 0 0 0,0 1 0 0 0,1 0 0 0 0,-1 0-1 0 0,1-1 1 0 0,-1 1 0 0 0,1-1 0 0 0,-1 1 0 0 0,1-1 0 0 0,0 0-1 0 0,0 1 1 0 0,0-1 0 0 0,0 0 0 0 0,0 0 0 0 0,0 0 0 0 0,0-1 0 0 0,0 1-1 0 0,0 0 1 0 0,1-1 0 0 0,-1 0 0 0 0,0 1 0 0 0,0-1 0 0 0,0 0-1 0 0,1 0 1 0 0,-1 0 0 0 0,0 0 0 0 0,0-1 0 0 0,0 1 0 0 0,1 0 0 0 0,-1-1-1 0 0,0 0 1 0 0,0 1 0 0 0,0-1 0 0 0,0 0 0 0 0,0 0 0 0 0,0 0 0 0 0,1-2-43 0 0,53-28 537 0 0,-53 29-521 0 0,0 0 1 0 0,-1-1 0 0 0,1 1-1 0 0,-1 0 1 0 0,0-1-1 0 0,0 0 1 0 0,0 0-1 0 0,0 1 1 0 0,0-1-1 0 0,-1 0 1 0 0,1 0 0 0 0,-1-1-1 0 0,0 1 1 0 0,0 0-1 0 0,0 0 1 0 0,0-1-1 0 0,0 1 1 0 0,-1 0 0 0 0,0-1-1 0 0,0 1 1 0 0,0-1-1 0 0,0 1 1 0 0,0 0-1 0 0,0-1 1 0 0,-1 1-1 0 0,-1-4-16 0 0,-35-37 380 0 0,36 44-314 0 0,10 6-809 0 0,8-7 573 0 0,0 0-1 0 0,0-1 0 0 0,0-1 1 0 0,-1-1-1 0 0,1 0 1 0 0,-1-1-1 0 0,0-1 1 0 0,13-6 170 0 0,65-47-878 0 0,-23-23 686 0 0,-69 80 192 0 0,-1 0 1 0 0,0-1-1 0 0,0 1 1 0 0,1-1-1 0 0,-2 1 1 0 0,1-1-1 0 0,0 0 1 0 0,0 1-1 0 0,-1-1 1 0 0,1 0-1 0 0,-1 1 1 0 0,0-1-1 0 0,0 0 1 0 0,0 0-1 0 0,0 1 1 0 0,-1-1-1 0 0,1 0 1 0 0,-1 1-1 0 0,1-1 1 0 0,-1 0-1 0 0,0 0 0 0 0,-1 2 37 0 0,1 0 0 0 0,-1 0 0 0 0,1 0 0 0 0,-1 0 0 0 0,1 0 0 0 0,-1 0 0 0 0,0 0 0 0 0,1 1 0 0 0,-1-1 0 0 0,0 0 0 0 0,0 1 0 0 0,0 0 0 0 0,1-1 0 0 0,-1 1 0 0 0,0 0 0 0 0,0 0 0 0 0,0 0 0 0 0,0 0 0 0 0,0 0 0 0 0,1 0-1 0 0,-1 1 1 0 0,0-1 0 0 0,0 1 0 0 0,0-1 0 0 0,1 1 0 0 0,-1 0 0 0 0,0-1 0 0 0,1 1 0 0 0,-1 0 0 0 0,0 0 0 0 0,1 0 0 0 0,-1 0 0 0 0,1 1 0 0 0,0-1 0 0 0,-1 0 0 0 0,1 1 0 0 0,0-1 0 0 0,0 1 0 0 0,0-1 0 0 0,-1 2-37 0 0,-4 3 58 0 0,1 1 0 0 0,-1 1 0 0 0,1-1 0 0 0,1 0 1 0 0,-1 1-1 0 0,2 0 0 0 0,-1 0 0 0 0,1 1 0 0 0,0-1 0 0 0,0 1 1 0 0,1-1-1 0 0,0 1 0 0 0,0 7-58 0 0,8 162 521 0 0,31 64 84 0 0,-26-183-1653 0 0,-11-59 293 0 0</inkml:trace>
  <inkml:trace contextRef="#ctx0" brushRef="#br1" timeOffset="-177906.482">2637 7288 13248 0 0,'14'0'1008'0'0,"202"28"-264"0"0,-137-29-1731 0 0,-51-4-4026 0 0</inkml:trace>
  <inkml:trace contextRef="#ctx0" brushRef="#br1" timeOffset="-177619.41">3432 6961 12440 0 0,'-7'0'602'0'0,"-2"3"-456"0"0,0-1 0 0 0,0 2-1 0 0,0-1 1 0 0,0 1-1 0 0,1 0 1 0 0,0 1 0 0 0,0 0-1 0 0,0 1 1 0 0,0 0-146 0 0,-3 0 156 0 0,1 1 0 0 0,0 1 0 0 0,1 0 0 0 0,0 0-1 0 0,0 1 1 0 0,0 0 0 0 0,1 1 0 0 0,1 0 0 0 0,0 0 0 0 0,0 0 0 0 0,1 1 0 0 0,0 0 0 0 0,1 0 0 0 0,0 1 0 0 0,1-1-1 0 0,-1 4-155 0 0,4-12 35 0 0,1-1-1 0 0,0 1 0 0 0,0-1 0 0 0,0 1 0 0 0,0-1 0 0 0,1 1 0 0 0,-1-1 0 0 0,0 1 0 0 0,1-1 0 0 0,0 1 0 0 0,0-1 0 0 0,-1 0 0 0 0,2 1 1 0 0,-1-1-1 0 0,0 0 0 0 0,0 0 0 0 0,1 0 0 0 0,-1 0 0 0 0,1 0 0 0 0,-1 0 0 0 0,1 0 0 0 0,0 0 0 0 0,0-1 0 0 0,0 1 0 0 0,0-1 0 0 0,0 1 0 0 0,2 0-34 0 0,0-1 43 0 0,0-1-1 0 0,0 0 1 0 0,0 0-1 0 0,0 0 0 0 0,-1 0 1 0 0,1-1-1 0 0,0 1 0 0 0,0-1 1 0 0,0 0-1 0 0,0 0 0 0 0,-1-1 1 0 0,1 1-1 0 0,-1-1 0 0 0,1 0 1 0 0,-1 0-1 0 0,1 0 0 0 0,-1 0-42 0 0,6-4 15 0 0,-1-1-1 0 0,0 0 1 0 0,0 0-1 0 0,-1-1 0 0 0,0 0 1 0 0,0 0-1 0 0,0 0 1 0 0,-1-1-1 0 0,-1 0 0 0 0,3-6-14 0 0,-6 11-10 0 0,0 1 1 0 0,0-1-1 0 0,0 1 0 0 0,0 0 0 0 0,0 0 0 0 0,1 0 0 0 0,-1 0 0 0 0,1 0 0 0 0,0 0 0 0 0,0 1 0 0 0,0 0 0 0 0,0-1 0 0 0,0 1 0 0 0,0 0 0 0 0,3-1 10 0 0,11 14-67 0 0,14 34 166 0 0,-27-33-64 0 0,0 0 0 0 0,0 0 0 0 0,1-1 0 0 0,1 0 0 0 0,0 0 0 0 0,1 0 0 0 0,5 7-35 0 0,-11-17-95 0 0,1 1 0 0 0,-1 0 0 0 0,1-1-1 0 0,0 1 1 0 0,-1-1 0 0 0,1 1 0 0 0,0-1-1 0 0,0 0 1 0 0,0 0 0 0 0,0 0 0 0 0,0 0-1 0 0,0 0 1 0 0,0-1 0 0 0,0 1-1 0 0,1 0 1 0 0,-1-1 0 0 0,0 0 0 0 0,0 1-1 0 0,1-1 1 0 0,-1 0 95 0 0,8-2-6086 0 0</inkml:trace>
  <inkml:trace contextRef="#ctx0" brushRef="#br1" timeOffset="-177618.408">3784 6975 13760 0 0,'0'0'314'0'0,"0"0"46"0"0,-1 3 354 0 0,-14 33-462 0 0,4-15-358 0 0,-54 89 1937 0 0,4-47-6614 0 0,46-51-519 0 0</inkml:trace>
  <inkml:trace contextRef="#ctx0" brushRef="#br1" timeOffset="-177280.471">3543 7025 11920 0 0,'0'0'266'0'0,"0"0"44"0"0,7 3 307 0 0,7 3-136 0 0,0 0 1 0 0,0 1-1 0 0,-1 0 1 0 0,0 2-1 0 0,0-1 1 0 0,-1 1-1 0 0,0 1 1 0 0,3 4-482 0 0,20 18 938 0 0,-29-24-908 0 0,0 0-1 0 0,0 0 1 0 0,1-1-1 0 0,0 1 1 0 0,0-1-1 0 0,1-1 1 0 0,-1 0-1 0 0,2 0 1 0 0,-1 0-1 0 0,6 2-29 0 0,2-6-737 0 0,-7-4 275 0 0</inkml:trace>
  <inkml:trace contextRef="#ctx0" brushRef="#br1" timeOffset="-176964.648">3914 7116 13248 0 0,'0'0'298'0'0,"0"0"46"0"0,0 0 22 0 0,0 0-48 0 0,9 10-196 0 0,45 64 2841 0 0,10-20-1919 0 0,-47-52-2280 0 0,-5-4-5023 0 0</inkml:trace>
  <inkml:trace contextRef="#ctx0" brushRef="#br1" timeOffset="-176963.648">4031 6963 11104 0 0,'0'0'312'0'0,"0"0"72"0"0,0 0-304 0 0,0 0-80 0 0,0 0 0 0 0,7 2 0 0 0,-1 4 0 0 0,1 2 0 0 0,-1-2-80 0 0,0 0-3080 0 0,1 0-616 0 0</inkml:trace>
  <inkml:trace contextRef="#ctx0" brushRef="#br1" timeOffset="-176662.495">4276 7017 12464 0 0,'-35'1'1368'0'0,"27"2"-1096"0"0,-1 1 0 0 0,1 1 0 0 0,0-1 0 0 0,0 1 0 0 0,0 1 0 0 0,1 0 0 0 0,0 0 1 0 0,0 0-1 0 0,0 1 0 0 0,-1 2-272 0 0,3-2 163 0 0,0 0 1 0 0,1 0-1 0 0,1 1 1 0 0,-1-1-1 0 0,1 1 1 0 0,0 0-1 0 0,1-1 1 0 0,0 1-1 0 0,0 0 0 0 0,0 7-163 0 0,2-13 10 0 0,-1-1 1 0 0,1 1-1 0 0,0-1 0 0 0,0 1 0 0 0,0-1 0 0 0,0 1 0 0 0,1-1 0 0 0,-1 1 0 0 0,0-1 0 0 0,1 1 0 0 0,-1-1 0 0 0,0 1 0 0 0,1-1 0 0 0,0 0 0 0 0,-1 1 0 0 0,1-1 0 0 0,0 0 0 0 0,0 0 0 0 0,0 1 0 0 0,0-1 1 0 0,0 0-1 0 0,0 0 0 0 0,0 0 0 0 0,0 0 0 0 0,0 0 0 0 0,1 0-10 0 0,-1 0 110 0 0,11 0 112 0 0,-4-1-193 0 0,-1-1 1 0 0,1-1-1 0 0,-1 1 1 0 0,0-1-1 0 0,0-1 1 0 0,0 1 0 0 0,0-1-1 0 0,0 0 1 0 0,-1-1-1 0 0,1 0 1 0 0,4-4-30 0 0,29-13-779 0 0,-37 19 730 0 0,0 1 0 0 0,0-1 0 0 0,0 1 0 0 0,0 0 0 0 0,0 1-1 0 0,0-1 1 0 0,0 0 0 0 0,0 1 0 0 0,0 0 0 0 0,1-1 0 0 0,-1 1-1 0 0,0 1 1 0 0,0-1 0 0 0,1 0 0 0 0,-1 1 0 0 0,0-1-1 0 0,0 1 1 0 0,0 0 0 0 0,0 0 0 0 0,0 1 0 0 0,0-1 0 0 0,0 0-1 0 0,0 1 1 0 0,-1 0 0 0 0,1 0 0 0 0,-1 0 0 0 0,1 0 0 0 0,-1 0-1 0 0,1 0 1 0 0,-1 0 0 0 0,0 1 0 0 0,0-1 0 0 0,0 1 0 0 0,0 1 48 0 0,25 28 1 0 0,-23-30 8 0 0,-1 1-1 0 0,1-1 0 0 0,0 1 1 0 0,0-1-1 0 0,0-1 0 0 0,0 1 1 0 0,0 0-1 0 0,0-1 0 0 0,1 0 1 0 0,-1 0-1 0 0,0 0 0 0 0,1 0 1 0 0,-1-1-1 0 0,1 0 1 0 0,-1 0-1 0 0,1 0-7 0 0,-1 0 6 0 0,56-12 238 0 0,-35-3-170 0 0,-21 14-77 0 0,-1-1 0 0 0,1 0 0 0 0,-1 0-1 0 0,0 0 1 0 0,1 0 0 0 0,-1 0 0 0 0,-1-1 0 0 0,1 1 0 0 0,0-1-1 0 0,0 0 1 0 0,-1 0 0 0 0,0 0 0 0 0,1 0 0 0 0,0-2 3 0 0,22-46-773 0 0,-14-6-1079 0 0,-5 35 222 0 0,-1 0-3112 0 0</inkml:trace>
  <inkml:trace contextRef="#ctx0" brushRef="#br1" timeOffset="-176447.742">4664 6822 2240 0 0,'-18'-25'0'0'0,"-6"4"172"0"0,12 16 5185 0 0,5 5-880 0 0,-6 2-2366 0 0,8 0-1548 0 0,-8 17 960 0 0,6-13-1407 0 0,6-6-104 0 0,0 1 0 0 0,0-1 0 0 0,0 1 0 0 0,0 0 0 0 0,0-1-1 0 0,0 1 1 0 0,1 0 0 0 0,-1 0 0 0 0,0 0 0 0 0,0-1 0 0 0,1 1 0 0 0,-1 0 0 0 0,0 0 0 0 0,1 0-1 0 0,-1 0 1 0 0,1 0 0 0 0,-1 0 0 0 0,1 1 0 0 0,0-1 0 0 0,-1 0 0 0 0,1 0 0 0 0,0 0 0 0 0,0 0-1 0 0,0 0 1 0 0,0 0 0 0 0,0 1 0 0 0,0-1 0 0 0,0 0 0 0 0,0 0 0 0 0,0 0 0 0 0,1 0 0 0 0,-1 0-1 0 0,1 1-11 0 0,6 94 962 0 0,3-31-4 0 0,5 21 250 0 0,-3-9-757 0 0,-12-55-383 0 0,9 7 53 0 0,14-1-2023 0 0,-13-22-4867 0 0</inkml:trace>
  <inkml:trace contextRef="#ctx0" brushRef="#br2" timeOffset="32889.595">10086 3836 4232 0 0,'0'0'91'0'0,"0"0"11"0"0,0 0 12 0 0,-8-6 267 0 0,-42-42 136 0 0,-8-5 2939 0 0,22 23-1359 0 0,-48 0-1255 0 0,-17 19-805 0 0,-29 14 979 0 0,3 12-45 0 0,-44 32-1051 0 0,3 32 474 0 0,85-30-11 0 0,22-10-118 0 0,-11 26 349 0 0,44-31-444 0 0,-49 101 222 0 0,66-106-302 0 0,5-14-55 0 0,1-1-1 0 0,0 1 1 0 0,1 0 0 0 0,1 0 0 0 0,0 0 0 0 0,1 1 0 0 0,0 6-35 0 0,1 25 128 0 0,-2 11 74 0 0,0 6-53 0 0,11-6-102 0 0,1-26 34 0 0,28 50 47 0 0,-2-40-53 0 0,-3-13 42 0 0,0-7-106 0 0,22 12 200 0 0,12-12-97 0 0,36-1 249 0 0,-3-7-727 0 0,-15-9 655 0 0,134 6-613 0 0,-133-5 322 0 0,141-12 0 0 0,-122-8 0 0 0,41-17 374 0 0,-127 24-396 0 0,-1 0 0 0 0,0-2 0 0 0,0 0 0 0 0,-1-1 1 0 0,0-1-1 0 0,-1 0 0 0 0,0-1 0 0 0,1-3 22 0 0,-4 2 7 0 0,0-1 1 0 0,-1-1-1 0 0,-1 1 0 0 0,0-2 1 0 0,-1 0-1 0 0,-1 0 0 0 0,0 0 1 0 0,-2-1-1 0 0,0 0 0 0 0,0-1-7 0 0,-2 5 22 0 0,-1 1 0 0 0,-1-1 0 0 0,0 1-1 0 0,-1-1 1 0 0,0 0 0 0 0,-1 0-1 0 0,-1 0 1 0 0,0 1 0 0 0,0-1 0 0 0,-1 0-1 0 0,-1 1 1 0 0,0-1 0 0 0,-1 1-1 0 0,-1-2-21 0 0,-63-131 542 0 0,-29-14-332 0 0,89 148-217 0 0,0-1 0 0 0,-1 1 0 0 0,0 1-1 0 0,-1-1 1 0 0,-1 2 0 0 0,1-1 0 0 0,-1 1-1 0 0,-1 1 1 0 0,-2-1 7 0 0,-42-18-5596 0 0,37 21-94 0 0</inkml:trace>
  <inkml:trace contextRef="#ctx0" brushRef="#br2" timeOffset="34407.027">10365 4632 8432 0 0,'0'0'190'0'0,"0"0"28"0"0,0 0 10 0 0,2 0-26 0 0,118 19 1128 0 0,-6 10-753 0 0,124 33 1224 0 0,3 8-625 0 0,79 30-570 0 0,237 120-84 0 0,-310-118 76 0 0,406 167-665 0 0,-459-192 211 0 0,-19-15 406 0 0,43 29-550 0 0,97 48 136 0 0,-25 1-44 0 0,-136-67-92 0 0,312 164 212 0 0,-284-154-12 0 0,-67-19 30 0 0,-27-20 31 0 0,-18-17 23 0 0,-30-16-59 0 0,-39-11-157 0 0,-1 0-4 0 0,0 0 2 0 0,-19-12-460 0 0,-48-38-3297 0 0,26 2-304 0 0,-13-32 948 0 0,-13 2 3198 0 0,13 33 2208 0 0,34 29-1093 0 0,-7-16 1300 0 0,6 21-1332 0 0,20 10-894 0 0,0 1-20 0 0,-32 6 576 0 0,31 3-689 0 0,1-8-207 0 0,1 0 0 0 0,-1-1 0 0 0,1 1 0 0 0,0 0 1 0 0,-1 0-1 0 0,1 0 0 0 0,0 0 0 0 0,0 0 0 0 0,-1 0 0 0 0,1 0 1 0 0,0 0-1 0 0,0 0 0 0 0,0 0 0 0 0,0 0 0 0 0,0 0 0 0 0,1 0 0 0 0,-1 0 1 0 0,0 0-1 0 0,0-1 0 0 0,0 1 0 0 0,1 0 0 0 0,-1 0 0 0 0,1 0 1 0 0,-1 0-1 0 0,1 0 0 0 0,-1 0 0 0 0,1-1 0 0 0,-1 1 0 0 0,1 0 1 0 0,0 0-1 0 0,-1-1 0 0 0,1 1 0 0 0,0-1 0 0 0,0 1 0 0 0,9 34-67 0 0,55 16 14 0 0,33 16 96 0 0,-6-11-13 0 0,-28-19 634 0 0,-50-26-116 0 0,-12-10-262 0 0,-4 1-195 0 0,1 1 0 0 0,0 0 0 0 0,-1-1 0 0 0,0 0 1 0 0,1 1-1 0 0,-1-1 0 0 0,0 0 0 0 0,0 0 0 0 0,0 0 0 0 0,-1 0 1 0 0,1 0-1 0 0,0-1 0 0 0,-1 1 0 0 0,1-1 0 0 0,-1 1 1 0 0,1-1-1 0 0,-1 0 0 0 0,0 0 0 0 0,0 0 0 0 0,1 0 0 0 0,-3 0-91 0 0,-131 35 496 0 0,-78 8-1716 0 0,144-23-2265 0 0,56-14 2199 0 0</inkml:trace>
  <inkml:trace contextRef="#ctx0" brushRef="#br1" timeOffset="53327.927">20753 2358 14944 0 0,'0'0'340'0'0,"0"0"50"0"0,0 0 24 0 0,0 0-54 0 0,0 0-250 0 0,0 0-162 0 0,0 9-158 0 0,-25 170 513 0 0,22-147-116 0 0,1-8-16 0 0,0 0 0 0 0,1 1-1 0 0,2-1 1 0 0,0 1-1 0 0,4 14-170 0 0,14 74 235 0 0,-16-105-253 0 0,0 3-139 0 0,-2-5-4792 0 0,-1-6-529 0 0</inkml:trace>
  <inkml:trace contextRef="#ctx0" brushRef="#br1" timeOffset="53672.139">20734 2507 14224 0 0,'1'-2'56'0'0,"0"-1"1"0"0,0 1 0 0 0,1 0 0 0 0,-1-1-1 0 0,1 1 1 0 0,-1 0 0 0 0,1 0 0 0 0,0 0-1 0 0,0 0 1 0 0,0 0 0 0 0,0 0 0 0 0,0 1 0 0 0,0-1-1 0 0,0 1 1 0 0,0-1 0 0 0,1 1 0 0 0,-1 0-1 0 0,1 0 1 0 0,-1 0 0 0 0,1 0 0 0 0,-1 0-1 0 0,1 0 1 0 0,-1 1 0 0 0,1 0 0 0 0,0-1 0 0 0,-1 1-1 0 0,1 0 1 0 0,0 0 0 0 0,-1 0 0 0 0,1 1-1 0 0,0-1 1 0 0,-1 1 0 0 0,1-1 0 0 0,0 1-1 0 0,-1 0 1 0 0,2 0-57 0 0,14 0 234 0 0,185-14 268 0 0,10 12-706 0 0,-192 4-549 0 0,-19-2-457 0 0,-2-1-330 0 0,0 0-70 0 0,0 0-12 0 0</inkml:trace>
  <inkml:trace contextRef="#ctx0" brushRef="#br1" timeOffset="54378.131">20917 2581 9584 0 0,'-6'5'464'0'0,"-45"37"156"0"0,45-32-328 0 0,5-9-193 0 0,0-1 0 0 0,1 1 0 0 0,-1 0 0 0 0,0 0 0 0 0,0 0 0 0 0,0 0 0 0 0,1 0-1 0 0,-1 0 1 0 0,0 0 0 0 0,1 0 0 0 0,-1 0 0 0 0,1 0 0 0 0,-1 0 0 0 0,1 1 0 0 0,0-1 0 0 0,0 0 0 0 0,-1 0 0 0 0,1 0 0 0 0,0 1-1 0 0,0-1 1 0 0,0 0 0 0 0,0 0 0 0 0,0 1 0 0 0,0-1 0 0 0,1 0 0 0 0,-1 0 0 0 0,0 0 0 0 0,1 1 0 0 0,-1-1 0 0 0,1 0-1 0 0,-1 0 1 0 0,1 0 0 0 0,-1 0 0 0 0,1 0 0 0 0,0 0 0 0 0,-1 0 0 0 0,1 0 0 0 0,0 0 0 0 0,0 0 0 0 0,0 0 0 0 0,0 0-99 0 0,5 1 176 0 0,-1-1 1 0 0,1 1 0 0 0,0-1 0 0 0,0 0 0 0 0,0 0 0 0 0,-1 0 0 0 0,1-1 0 0 0,0 0 0 0 0,0 0 0 0 0,0-1 0 0 0,0 0 0 0 0,0 0 0 0 0,0 0 0 0 0,0-1 0 0 0,1 0-177 0 0,16-3 165 0 0,150-37 149 0 0,-170 41-343 0 0,-1 0-1 0 0,0 0 1 0 0,0 0 0 0 0,1 0-1 0 0,-1 1 1 0 0,1-1 0 0 0,-1 1 0 0 0,0-1-1 0 0,1 1 1 0 0,-1 0 0 0 0,1 0 0 0 0,-1 0-1 0 0,1 0 1 0 0,-1 1 0 0 0,1-1-1 0 0,-1 1 1 0 0,0-1 0 0 0,1 1 0 0 0,-1 0-1 0 0,0 0 1 0 0,1 0 0 0 0,-1 0 0 0 0,0 0-1 0 0,0 0 1 0 0,0 1 0 0 0,0-1-1 0 0,0 1 1 0 0,0 0 0 0 0,0-1 0 0 0,-1 1-1 0 0,1 0 1 0 0,0 0 0 0 0,-1 0 0 0 0,0 0-1 0 0,1 0 1 0 0,-1 0 0 0 0,0 1 0 0 0,0-1-1 0 0,0 0 1 0 0,-1 1 0 0 0,1-1-1 0 0,0 0 1 0 0,-1 2 29 0 0,-10 107-275 0 0,-6-51 489 0 0,15-59-197 0 0,1 0 1 0 0,-1 0-1 0 0,1-1 1 0 0,-1 1 0 0 0,1 0-1 0 0,-1 0 1 0 0,0 0-1 0 0,1 0 1 0 0,-1-1-1 0 0,0 1 1 0 0,0 0-1 0 0,0 0 1 0 0,0-1-1 0 0,0 1 1 0 0,0-1-1 0 0,1 1 1 0 0,-1-1-1 0 0,0 1 1 0 0,-1-1 0 0 0,1 0-1 0 0,0 1 1 0 0,0-1-1 0 0,0 0 1 0 0,0 0-1 0 0,0 0 1 0 0,0 0-1 0 0,0 0 1 0 0,0 0-1 0 0,0 0 1 0 0,0 0-1 0 0,0 0 1 0 0,0-1 0 0 0,0 1-1 0 0,-1 0 1 0 0,1-1-1 0 0,0 1 1 0 0,0 0-1 0 0,1-1 1 0 0,-1 0-1 0 0,0 1 1 0 0,0-1-1 0 0,0 1 1 0 0,0-1-1 0 0,0 0 1 0 0,1 0 0 0 0,-1 1-1 0 0,0-1 1 0 0,0 0-1 0 0,1 0 1 0 0,-1 0-1 0 0,1 0 1 0 0,-1 0-1 0 0,1 0 1 0 0,-1 0-1 0 0,1 0 1 0 0,0 0-1 0 0,-1 0 1 0 0,1 0-1 0 0,0-1-17 0 0,1-6 13 0 0,0-1 0 0 0,0 1 0 0 0,1 0 0 0 0,0 0 0 0 0,0 0-1 0 0,1 0 1 0 0,0 0 0 0 0,0 0 0 0 0,1 1 0 0 0,0 0-1 0 0,0 0 1 0 0,1 0 0 0 0,0 0 0 0 0,5-4-13 0 0,-5 3 12 0 0,-2 4-27 0 0,1-1 0 0 0,-1 1 0 0 0,1 0 0 0 0,0 1 0 0 0,0-1 0 0 0,1 1 0 0 0,-1-1 0 0 0,1 1 0 0 0,-1 1 0 0 0,1-1 0 0 0,0 1 0 0 0,0 0 0 0 0,0 0 0 0 0,1 0 0 0 0,-1 0 0 0 0,0 1 0 0 0,1 0 0 0 0,-1 0 0 0 0,0 1 0 0 0,1 0 0 0 0,-1-1 0 0 0,1 2 0 0 0,-1-1 0 0 0,5 1 15 0 0,46 16-94 0 0,-44-12 94 0 0,1 0 1 0 0,-1-1-1 0 0,1-1 0 0 0,0 0 1 0 0,0 0-1 0 0,1-2 0 0 0,-1 0 1 0 0,0 0-1 0 0,1-1 0 0 0,-1-1 0 0 0,0 0 1 0 0,12-2-1 0 0,-19 1 7 0 0,0-1 1 0 0,0 1 0 0 0,0-1 0 0 0,0 0-1 0 0,-1 0 1 0 0,1 0 0 0 0,-1-1-1 0 0,0 0 1 0 0,0 0 0 0 0,0-1-1 0 0,-1 1 1 0 0,0-1 0 0 0,0 0-1 0 0,0 0 1 0 0,0 0 0 0 0,1-3-8 0 0,-3 5-16 0 0,-1 0-1 0 0,1 0 1 0 0,-1 0 0 0 0,0 0 0 0 0,0-1 0 0 0,0 1 0 0 0,0 0-1 0 0,-1 0 1 0 0,1 0 0 0 0,-1-1 0 0 0,0 1 0 0 0,0 0 0 0 0,0-1-1 0 0,0 1 1 0 0,-1 0 0 0 0,1-1 0 0 0,-1 1 0 0 0,0 0-1 0 0,0 0 1 0 0,0 0 0 0 0,0 0 0 0 0,-1 0 0 0 0,1 0 0 0 0,-1 0-1 0 0,0 0 1 0 0,0 0 0 0 0,0 1 0 0 0,0-1 0 0 0,0 1 0 0 0,0 0-1 0 0,-1-1 1 0 0,0 0 16 0 0,-1 1 23 0 0,0-1-1 0 0,0 1 0 0 0,0 0 1 0 0,-1 0-1 0 0,1 0 0 0 0,0 0 1 0 0,-1 1-1 0 0,1 0 0 0 0,-1 0 1 0 0,0 0-1 0 0,1 0 1 0 0,-1 1-1 0 0,0-1 0 0 0,1 1 1 0 0,-1 1-1 0 0,0-1 0 0 0,1 1 1 0 0,-1 0-1 0 0,1 0 1 0 0,-1 0-1 0 0,1 0 0 0 0,-1 1 1 0 0,1 0-1 0 0,0-1 0 0 0,-1 2 1 0 0,1-1-1 0 0,0 1 1 0 0,1-1-1 0 0,-1 1 0 0 0,0 0 1 0 0,1 0-1 0 0,-1 1 0 0 0,1-1 1 0 0,0 1-1 0 0,0-1 1 0 0,1 1-1 0 0,-1 0 0 0 0,1 0 1 0 0,0 0-1 0 0,0 1 0 0 0,-1 1-22 0 0,-1 0 27 0 0,1-1 0 0 0,0 0-1 0 0,0 1 1 0 0,0 0 0 0 0,1 0-1 0 0,0 0 1 0 0,0 0 0 0 0,0 0-1 0 0,1 0 1 0 0,0 0 0 0 0,0 1-1 0 0,1-1 1 0 0,0 0 0 0 0,0 0-1 0 0,0 1 1 0 0,1-1 0 0 0,-1 0-1 0 0,2 1 1 0 0,-1-1 0 0 0,1 0-1 0 0,0 0 1 0 0,0 0 0 0 0,0 0-1 0 0,1-1 1 0 0,0 1 0 0 0,2 3-27 0 0,3-5-13 0 0,0 0 1 0 0,0-1-1 0 0,0 0 0 0 0,0 0 1 0 0,0-1-1 0 0,0 0 1 0 0,1 0-1 0 0,-1-1 1 0 0,1 0-1 0 0,-1 0 0 0 0,1-1 1 0 0,0 0-1 0 0,-1-1 1 0 0,1 0-1 0 0,-1 0 1 0 0,1-1-1 0 0,5-2 13 0 0,-11 4-84 0 0,34-9-5365 0 0,-20 3-185 0 0</inkml:trace>
  <inkml:trace contextRef="#ctx0" brushRef="#br1" timeOffset="54842.055">21823 2586 5440 0 0,'0'0'120'0'0,"0"0"24"0"0,-4 3 8 0 0,-1 3 0 0 0,-3-1-152 0 0</inkml:trace>
  <inkml:trace contextRef="#ctx0" brushRef="#br1" timeOffset="54843.055">21819 2651 8808 0 0,'0'0'257'0'0,"0"0"-2"0"0,0 0-43 0 0,0 0 414 0 0,0 0 204 0 0,0 0 39 0 0,0 0-57 0 0,13-8 509 0 0,-7 5-1208 0 0,1 0 0 0 0,-1-1 0 0 0,0 0-1 0 0,-1-1 1 0 0,1 1 0 0 0,-1-1 0 0 0,0 0-1 0 0,0-1 1 0 0,0 1 0 0 0,-1-1 0 0 0,1 0 0 0 0,-2 0-1 0 0,1 0 1 0 0,-1 0 0 0 0,1-1 0 0 0,-2 1 0 0 0,2-6-113 0 0,-3 10 23 0 0,-1 0 0 0 0,1 0 1 0 0,-1 0-1 0 0,0 1 0 0 0,0-1 1 0 0,0 0-1 0 0,0 0 0 0 0,0 0 1 0 0,-1 0-1 0 0,1 0 0 0 0,0 0 1 0 0,-1 0-1 0 0,1 0 0 0 0,-1 0 0 0 0,0 1 1 0 0,0-1-1 0 0,0 0 0 0 0,0 0 1 0 0,0 1-1 0 0,0-1 0 0 0,0 1 1 0 0,0-1-1 0 0,-1 1 0 0 0,1-1 1 0 0,-1 1-1 0 0,1 0 0 0 0,-1 0 1 0 0,1-1-1 0 0,-1 1 0 0 0,0 0 1 0 0,1 1-1 0 0,-1-1 0 0 0,0 0 1 0 0,0 0-1 0 0,0 1 0 0 0,0-1 1 0 0,1 1-1 0 0,-1 0 0 0 0,0-1 1 0 0,0 1-1 0 0,0 0 0 0 0,0 0 1 0 0,0 0-1 0 0,0 0 0 0 0,0 1 1 0 0,0-1-1 0 0,0 0 0 0 0,0 1 1 0 0,0 0-1 0 0,0 0-23 0 0,-4 0 41 0 0,1 1 1 0 0,0-1-1 0 0,0 1 0 0 0,0 1 0 0 0,0-1 1 0 0,0 1-1 0 0,1 0 0 0 0,-1 0 0 0 0,1 0 1 0 0,-1 1-1 0 0,1-1 0 0 0,0 1 0 0 0,1 0 1 0 0,-1 0-1 0 0,1 1 0 0 0,0-1 0 0 0,-1 1-41 0 0,-33 88 280 0 0,36-87-251 0 0,1 1 0 0 0,0 0 0 0 0,0-1 0 0 0,1 1 0 0 0,0-1 0 0 0,0 1 0 0 0,0-1 0 0 0,1 1 0 0 0,0-1 0 0 0,0 0 0 0 0,1 0 0 0 0,-1 0 0 0 0,1 0 0 0 0,1 0 0 0 0,-1-1 0 0 0,1 1 0 0 0,0-1 0 0 0,0 0 0 0 0,1 0-1 0 0,-1 0 1 0 0,4 2-29 0 0,-2-3 48 0 0,1 0 0 0 0,-1 0 0 0 0,1 0 0 0 0,0-1-1 0 0,-1 0 1 0 0,2-1 0 0 0,-1 1 0 0 0,0-1-1 0 0,0-1 1 0 0,1 1 0 0 0,-1-1 0 0 0,1-1 0 0 0,2 1-48 0 0,36 1-5523 0 0,-32-2-391 0 0</inkml:trace>
  <inkml:trace contextRef="#ctx0" brushRef="#br1" timeOffset="55433.179">20915 3060 11072 0 0,'2'-28'645'0'0,"-2"26"-538"0"0,-1 1 0 0 0,1 0-1 0 0,-1-1 1 0 0,0 1 0 0 0,0 0 0 0 0,1-1 0 0 0,-1 1 0 0 0,0 0 0 0 0,0 0-1 0 0,0 0 1 0 0,0 0 0 0 0,0 0 0 0 0,-1 0 0 0 0,1 0 0 0 0,0 0-1 0 0,0 0 1 0 0,-1 1 0 0 0,1-1 0 0 0,0 0 0 0 0,-1 1 0 0 0,1-1-1 0 0,0 1 1 0 0,-1 0 0 0 0,1-1 0 0 0,-1 1 0 0 0,1 0 0 0 0,-1 0-1 0 0,1 0 1 0 0,-1 0 0 0 0,1 0 0 0 0,-1 0 0 0 0,1 0 0 0 0,-1 0-1 0 0,1 1 1 0 0,-1-1 0 0 0,1 1 0 0 0,0-1 0 0 0,-1 1 0 0 0,1-1-1 0 0,0 1 1 0 0,-1 0 0 0 0,1 0 0 0 0,0 0 0 0 0,0 0 0 0 0,0 0 0 0 0,-1 0-108 0 0,-6 3 137 0 0,-1 0 0 0 0,1 1 0 0 0,0 1 0 0 0,1-1 0 0 0,-1 1 0 0 0,1 0 0 0 0,0 1 0 0 0,0 0 0 0 0,1 0 0 0 0,0 0 0 0 0,-2 4-136 0 0,7-9 5 0 0,-1-1 0 0 0,1 1 0 0 0,-1-1 0 0 0,1 1 0 0 0,0 0 0 0 0,0 0 0 0 0,0 0 0 0 0,0 0 0 0 0,0 0 0 0 0,0 0 0 0 0,1 0 0 0 0,-1 0 0 0 0,1 0 0 0 0,-1 0 0 0 0,1 0 0 0 0,0 0 0 0 0,0 0 0 0 0,0 0 0 0 0,0 1 0 0 0,0-1 0 0 0,0 0 0 0 0,1 0 0 0 0,-1 0 0 0 0,1 0 0 0 0,-1 0 0 0 0,1 0-1 0 0,0 0 1 0 0,0 0 0 0 0,0 1-5 0 0,6 6 0 0 0,-1-1 0 0 0,1 0 0 0 0,1 0 0 0 0,0-1 0 0 0,0 0 0 0 0,0 0 0 0 0,1-1 0 0 0,0 0 0 0 0,0 0 0 0 0,0-1 0 0 0,2 0 0 0 0,-10-4 0 0 0,29 18 0 0 0,-26-14 0 0 0,-4-3 8 0 0,1 0 0 0 0,-1 0-1 0 0,0 0 1 0 0,0 0 0 0 0,0-1-1 0 0,0 1 1 0 0,0 0 0 0 0,0 0-1 0 0,0 0 1 0 0,0 0 0 0 0,-1 0-1 0 0,1-1 1 0 0,-1 1-1 0 0,0 0 1 0 0,1 0 0 0 0,-1-1-1 0 0,0 1 1 0 0,0 0 0 0 0,0-1-1 0 0,0 1 1 0 0,0-1 0 0 0,0 0-1 0 0,-1 1 1 0 0,1-1 0 0 0,0 0-1 0 0,-1 1 1 0 0,1-1-1 0 0,-1 0 1 0 0,0 0 0 0 0,1 0-1 0 0,-1-1 1 0 0,0 1 0 0 0,1 0-1 0 0,-1 0 1 0 0,0-1 0 0 0,0 1-1 0 0,-1-1-7 0 0,3 0 5 0 0,-19 8 27 0 0,-1-1-1 0 0,1-2 0 0 0,-1 0 0 0 0,0-1 1 0 0,0 0-1 0 0,-1-2 0 0 0,1 0 0 0 0,0-2 1 0 0,-1 0-32 0 0,2-8-2340 0 0,18 2-3633 0 0</inkml:trace>
  <inkml:trace contextRef="#ctx0" brushRef="#br1" timeOffset="55779.405">21112 3168 14712 0 0,'0'0'332'0'0,"0"0"50"0"0,0 0 25 0 0,0 0-48 0 0,-7 14-223 0 0,-25 98 109 0 0,-3 55 213 0 0,21-7 415 0 0,13-92-6269 0 0,1-67 8 0 0</inkml:trace>
  <inkml:trace contextRef="#ctx0" brushRef="#br1" timeOffset="56145.941">21073 3252 13672 0 0,'6'-4'98'0'0,"0"0"0"0"0,1 0 0 0 0,-1 0 1 0 0,1 1-1 0 0,0 0 0 0 0,0 0 0 0 0,0 1 0 0 0,0-1 1 0 0,0 2-1 0 0,0-1 0 0 0,1 1 0 0 0,-1 0 1 0 0,1 1-1 0 0,-1-1 0 0 0,0 1 0 0 0,1 1 1 0 0,-1 0-1 0 0,1 0 0 0 0,-1 0 0 0 0,0 1 1 0 0,0 0-1 0 0,0 0 0 0 0,0 1 0 0 0,0 0 1 0 0,1 1-99 0 0,-6-4 42 0 0,0 1 1 0 0,0-1 0 0 0,0 1 0 0 0,0 0 0 0 0,0-1 0 0 0,-1 1 0 0 0,1 0 0 0 0,0 0 0 0 0,-1 0-1 0 0,1 1 1 0 0,-1-1 0 0 0,1 0 0 0 0,-1 0 0 0 0,1 1 0 0 0,-1-1 0 0 0,0 1 0 0 0,0-1 0 0 0,1 1 0 0 0,-1 0-1 0 0,-1-1 1 0 0,1 1 0 0 0,0 0 0 0 0,0 0 0 0 0,-1 0 0 0 0,1 0 0 0 0,-1-1 0 0 0,1 1 0 0 0,-1 0-1 0 0,0 0 1 0 0,1 0 0 0 0,-1 0 0 0 0,0 0 0 0 0,-1 0 0 0 0,1 0 0 0 0,0 0 0 0 0,-1 0 0 0 0,1 0 0 0 0,-1 0-1 0 0,1 0 1 0 0,-1-1 0 0 0,0 1 0 0 0,0 0 0 0 0,1 0 0 0 0,-1-1 0 0 0,-1 1 0 0 0,1 0 0 0 0,0-1-1 0 0,0 1 1 0 0,-1-1 0 0 0,1 0 0 0 0,0 1 0 0 0,-2 0-43 0 0,-160 47 514 0 0,96-33-1508 0 0,43-13-1605 0 0,21-3 1376 0 0,3 0-3945 0 0</inkml:trace>
  <inkml:trace contextRef="#ctx0" brushRef="#br1" timeOffset="56530.433">21362 3298 11280 0 0,'162'-20'4216'0'0,"-57"-17"-3900"0"0,-103 36-309 0 0,0-1 0 0 0,0 1 1 0 0,0 0-1 0 0,0-1 1 0 0,-1 1-1 0 0,1-1 0 0 0,0 1 1 0 0,-1-1-1 0 0,1 0 1 0 0,-1 0-1 0 0,1 0 1 0 0,-1 0-1 0 0,0 0 0 0 0,0 0 1 0 0,0 0-1 0 0,0 0 1 0 0,0 0-1 0 0,0-1 0 0 0,-1 1 1 0 0,1 0-1 0 0,-1 0 1 0 0,1-1-1 0 0,-1 1 1 0 0,0-1-1 0 0,0 1 0 0 0,0 0 1 0 0,0-1-1 0 0,-1 1 1 0 0,1 0-1 0 0,-1-1 0 0 0,1 1 1 0 0,-1 0-1 0 0,0 0 1 0 0,0 0-1 0 0,0-1 1 0 0,0 1-1 0 0,0 0 0 0 0,0 0 1 0 0,0 0-1 0 0,-1 0 1 0 0,1 1-1 0 0,-1-1 0 0 0,0 0 1 0 0,1 1-1 0 0,-1-1 1 0 0,0 1-1 0 0,0-1 1 0 0,-1 0-8 0 0,-2-1 44 0 0,0 1 1 0 0,0-1 0 0 0,0 1-1 0 0,-1 0 1 0 0,1 1 0 0 0,0-1 0 0 0,-1 1-1 0 0,1 0 1 0 0,-1 0 0 0 0,1 1-1 0 0,-1-1 1 0 0,0 1 0 0 0,1 1 0 0 0,-1-1-1 0 0,1 1 1 0 0,-1 0 0 0 0,1 0-1 0 0,-1 0 1 0 0,1 1 0 0 0,0 0 0 0 0,-1 0-1 0 0,1 0 1 0 0,0 1 0 0 0,0 0-1 0 0,1 0 1 0 0,-4 3-45 0 0,1-2 78 0 0,1 1 0 0 0,1 0 0 0 0,-1 0 0 0 0,1 0 0 0 0,0 1 1 0 0,0 0-1 0 0,0 0 0 0 0,1 0 0 0 0,0 0 0 0 0,0 1 0 0 0,1 0 0 0 0,0 0 0 0 0,0 0 0 0 0,1 0 0 0 0,-1 0 0 0 0,1 0 0 0 0,1 1 0 0 0,0-1 0 0 0,0 1 0 0 0,0 3-78 0 0,1-8 30 0 0,0-1 0 0 0,1 1 0 0 0,-1-1 0 0 0,1 1 0 0 0,-1-1 0 0 0,1 0-1 0 0,0 1 1 0 0,0-1 0 0 0,0 0 0 0 0,0 0 0 0 0,0 0 0 0 0,1 1-1 0 0,-1-1 1 0 0,1 0 0 0 0,-1-1 0 0 0,1 1 0 0 0,0 0 0 0 0,0 0 0 0 0,0-1-1 0 0,0 1 1 0 0,0-1 0 0 0,0 0 0 0 0,0 0 0 0 0,0 1 0 0 0,0-1-1 0 0,1 0 1 0 0,-1-1 0 0 0,0 1 0 0 0,3 0-30 0 0,74 11 219 0 0,-73-12-217 0 0,101 2-3019 0 0,-85-4 1520 0 0</inkml:trace>
  <inkml:trace contextRef="#ctx0" brushRef="#br1" timeOffset="56531.433">21914 3128 17215 0 0,'-6'0'844'0'0,"-1"2"-772"0"0,1 0 0 0 0,0 0 0 0 0,-1 1 0 0 0,1 0 0 0 0,0 0 0 0 0,0 0 0 0 0,1 0 0 0 0,-1 1 0 0 0,1 0 0 0 0,-1 1 0 0 0,1-1 0 0 0,0 1 0 0 0,1 0 0 0 0,-1 0 0 0 0,1 0 0 0 0,0 1 0 0 0,1-1 0 0 0,-1 1 0 0 0,1 0 0 0 0,0 0-1 0 0,0 0 1 0 0,1 1 0 0 0,0-1 0 0 0,0 1 0 0 0,1-1 0 0 0,-1 1 0 0 0,1-1 0 0 0,1 1 0 0 0,-1 0 0 0 0,1 3-72 0 0,3-6-4 0 0,0 1 1 0 0,0-1-1 0 0,0 0 0 0 0,1 0 1 0 0,-1 0-1 0 0,1 0 0 0 0,0 0 1 0 0,0-1-1 0 0,1 0 1 0 0,-1 0-1 0 0,1 0 0 0 0,-1 0 1 0 0,1-1-1 0 0,0 1 0 0 0,0-1 1 0 0,0 0-1 0 0,0-1 0 0 0,0 0 1 0 0,0 1-1 0 0,1-2 0 0 0,-1 1 1 0 0,0 0-1 0 0,1-1 0 0 0,-1 0 1 0 0,0-1-1 0 0,1 1 0 0 0,1-1 4 0 0,51-10-4257 0 0,-46 5 2827 0 0</inkml:trace>
  <inkml:trace contextRef="#ctx0" brushRef="#br1" timeOffset="57719.411">22165 2931 15056 0 0,'0'0'340'0'0,"0"0"50"0"0,0 0 25 0 0,0 6 81 0 0,16 148-482 0 0,-16-41-14 0 0,-16-23 0 0 0,11-78 4 0 0,4-9-37 0 0,0 0 1 0 0,0 0 0 0 0,0 1 0 0 0,-1-1 0 0 0,1 0 0 0 0,-1 0 0 0 0,0 0-1 0 0,0-1 1 0 0,0 1 0 0 0,0 0 0 0 0,0-1 0 0 0,-1 1 0 0 0,1-1-1 0 0,-1 0 1 0 0,0 0 0 0 0,0 0 0 0 0,0 0 0 0 0,0 0 0 0 0,0 0 0 0 0,0-1 32 0 0,1 0-158 0 0,0 0 0 0 0,0-1 0 0 0,0 1 0 0 0,0-1 0 0 0,0 1 0 0 0,0-1 1 0 0,-1 0-1 0 0,1 1 0 0 0,0-1 0 0 0,0 0 0 0 0,0-1 0 0 0,0 1 0 0 0,0 0 1 0 0,0-1-1 0 0,-1 1 0 0 0,1-1 0 0 0,0 0 0 0 0,0 1 0 0 0,0-1 0 0 0,1 0 1 0 0,-1 0-1 0 0,0 0 0 0 0,0 0 0 0 0,0-1 0 0 0,1 1 0 0 0,-1-1 0 0 0,1 1 1 0 0,-1-1-1 0 0,1 1 0 0 0,-1-1 0 0 0,1 0 0 0 0,0 1 0 0 0,0-1 0 0 0,0 0 1 0 0,0 0-1 0 0,0 0 0 0 0,0 0 0 0 0,1-1 158 0 0,0-3 81 0 0,0-1 0 0 0,0 1 1 0 0,1-1-1 0 0,0 1 0 0 0,1-1 0 0 0,-1 1 0 0 0,1 0 0 0 0,0-1 1 0 0,1 1-1 0 0,-1 0 0 0 0,1 1 0 0 0,1-1 0 0 0,-1 0 1 0 0,1 1-1 0 0,0 0 0 0 0,0-1 0 0 0,0 2 0 0 0,1-1 0 0 0,0 0 1 0 0,0 1-1 0 0,0 0 0 0 0,0 0 0 0 0,1 1 0 0 0,0-1 0 0 0,-1 1 1 0 0,5-1-82 0 0,-4 1 63 0 0,1 0 0 0 0,0 1 1 0 0,-1-1-1 0 0,1 2 1 0 0,0-1-1 0 0,0 1 0 0 0,0 0 1 0 0,1 0-1 0 0,-1 1 0 0 0,0 0 1 0 0,0 0-1 0 0,0 0 1 0 0,0 1-1 0 0,0 1 0 0 0,0-1 1 0 0,0 1-1 0 0,0 0 1 0 0,0 0-1 0 0,0 1 0 0 0,-1 0 1 0 0,0 0-1 0 0,1 1 0 0 0,-1 0 1 0 0,0 0-1 0 0,-1 0 1 0 0,1 1-64 0 0,60 81 1288 0 0,-44-59-544 0 0,-22-25-560 0 0,0-2 0 0 0,0 0 0 0 0,0 0-1 0 0,0 0-3 0 0,0 0-17 0 0,0 0-10 0 0,0 0-1 0 0,0 0 2 0 0,0 0 4 0 0,0 0 2 0 0,0 0 0 0 0,1-17 76 0 0,0 9-292 0 0,0 0 0 0 0,1 0 0 0 0,0 1-1 0 0,1-1 1 0 0,-1 0 0 0 0,1 1-1 0 0,1 0 1 0 0,-1 0 0 0 0,1 0-1 0 0,1 0 1 0 0,-1 0 0 0 0,1 1-1 0 0,4-4 57 0 0,3-2-373 0 0,0 0 0 0 0,1 1 1 0 0,1 0-1 0 0,0 1 0 0 0,0 1 0 0 0,1 0 0 0 0,0 1 0 0 0,15-5 373 0 0,73-18-368 0 0,-38 13 2168 0 0,-71 26-1135 0 0,-119 77 677 0 0,116-78-1271 0 0,-13 8 64 0 0,1 1 0 0 0,0 0 0 0 0,1 2 0 0 0,1 0-1 0 0,1 1 1 0 0,-12 16-135 0 0,19-4 171 0 0,31-16 106 0 0,-13-14-276 0 0,0 0 0 0 0,1 0 0 0 0,-1-1 0 0 0,1 0 0 0 0,-1-1 0 0 0,0 1-1 0 0,1-2 1 0 0,-1 1 0 0 0,0-1 0 0 0,1 0 0 0 0,-1 0 0 0 0,0-1-1 0 0,-1 0 1 0 0,3-1-1 0 0,8-2-122 0 0,50-36-505 0 0,-61 37 565 0 0,0-1 0 0 0,1 1-1 0 0,0 1 1 0 0,0-1 0 0 0,0 1 0 0 0,1 1-1 0 0,-1-1 1 0 0,1 1 0 0 0,0 0-1 0 0,3 0 63 0 0,-9 4-8 0 0,0-1-1 0 0,0 1 1 0 0,0-1-1 0 0,0 1 1 0 0,-1 0-1 0 0,1-1 1 0 0,0 1-1 0 0,0 0 1 0 0,0 0-1 0 0,-1 1 0 0 0,1-1 1 0 0,0 0-1 0 0,-1 0 1 0 0,1 1-1 0 0,-1-1 1 0 0,0 1-1 0 0,1 0 1 0 0,-1-1-1 0 0,0 1 1 0 0,0 0-1 0 0,0-1 1 0 0,0 1-1 0 0,0 0 0 0 0,0 0 1 0 0,-1 0-1 0 0,1 0 1 0 0,-1 0-1 0 0,1 0 1 0 0,-1 0-1 0 0,0 0 1 0 0,0 0-1 0 0,0 0 1 0 0,0 0-1 0 0,0 0 0 0 0,0 0 1 0 0,0 1 8 0 0,5 19 131 0 0,-4-19-113 0 0,0 1 0 0 0,0-1 0 0 0,0 0 0 0 0,1 0 0 0 0,-1 0 0 0 0,1 0 0 0 0,0 0 0 0 0,0 0 0 0 0,0-1 0 0 0,0 1 0 0 0,0 0 0 0 0,1-1 0 0 0,-1 0 0 0 0,1 0 0 0 0,-1 1 0 0 0,1-2-1 0 0,0 1 1 0 0,0 0 0 0 0,0 0 0 0 0,0-1 0 0 0,0 0 0 0 0,0 0 0 0 0,1 1 0 0 0,-1-2-18 0 0,5 0 42 0 0,1-1 0 0 0,-1 0 0 0 0,1 0 0 0 0,-1-1 0 0 0,0 0-1 0 0,0-1 1 0 0,0 1 0 0 0,0-2 0 0 0,0 1 0 0 0,-1-1 0 0 0,1 0 0 0 0,-1-1 0 0 0,0 0 0 0 0,0 0 0 0 0,-1 0-1 0 0,0-1 1 0 0,0 0 0 0 0,0 0 0 0 0,4-6-42 0 0,3-7-377 0 0,-1-1 0 0 0,-1-1 0 0 0,-1 0-1 0 0,-1 0 1 0 0,-1-1 0 0 0,0 0 0 0 0,-2 0 0 0 0,0-1-1 0 0,-2 0 1 0 0,1-10 377 0 0,1-83-2422 0 0,-5 114 2522 0 0,-1 0 0 0 0,0 0 0 0 0,0 0 1 0 0,0 0-1 0 0,0 0 0 0 0,0 0 0 0 0,0 0 1 0 0,0 0-1 0 0,0 0 0 0 0,-1 0 1 0 0,1 0-1 0 0,-1 0 0 0 0,0 0 0 0 0,0 0 1 0 0,1 0-1 0 0,-1 1 0 0 0,0-1 0 0 0,0 0 1 0 0,-1 0-1 0 0,1 1 0 0 0,0-1 1 0 0,0 1-1 0 0,-1-1 0 0 0,1 1 0 0 0,-1 0 1 0 0,0-1-1 0 0,1 1 0 0 0,-1 0 0 0 0,0 0 1 0 0,1 0-1 0 0,-1 0 0 0 0,0 1 1 0 0,0-1-1 0 0,0 0 0 0 0,0 1 0 0 0,0-1 1 0 0,0 1-1 0 0,0 0 0 0 0,0 0 0 0 0,0 0 1 0 0,0 0-1 0 0,0 0 0 0 0,0 0 0 0 0,0 0 1 0 0,0 0-1 0 0,0 1 0 0 0,0-1 1 0 0,0 1-1 0 0,-1 0-100 0 0,-2 5 17 0 0,0 1 0 0 0,0-1-1 0 0,0 1 1 0 0,1 0 0 0 0,0 1 0 0 0,0-1 0 0 0,0 1 0 0 0,1 0 0 0 0,1-1-1 0 0,-1 1 1 0 0,1 0 0 0 0,1 1 0 0 0,-1-1 0 0 0,1 0 0 0 0,1 0 0 0 0,-1 1-1 0 0,2 4-16 0 0,-3 28 0 0 0,3 0 0 0 0,1 0 0 0 0,6 33 0 0 0,-5-62 21 0 0,0 1 0 0 0,1 0-1 0 0,0-1 1 0 0,1 0 0 0 0,0 0-1 0 0,1 0 1 0 0,0 0-1 0 0,1-1 1 0 0,0 0 0 0 0,1-1-1 0 0,1 1 1 0 0,-1-2 0 0 0,1 1-1 0 0,1-1 1 0 0,0 0-21 0 0,19 10-1348 0 0,-20-13-2227 0 0,1 0-2115 0 0</inkml:trace>
  <inkml:trace contextRef="#ctx0" brushRef="#br1" timeOffset="59047.927">20826 3732 6744 0 0,'0'0'198'0'0,"0"0"112"0"0,0 0 358 0 0,0 0 150 0 0,0 0 29 0 0,0 0-32 0 0,0 0-166 0 0,0 0-69 0 0,0 0-17 0 0,0 0-17 0 0,13 14 1721 0 0,-1 60 742 0 0,-15 38-2480 0 0,-3-7-358 0 0,3-4-38 0 0,3-88-161 0 0,0-12-126 0 0,0-1-89 0 0,0 0-21 0 0,-7-5-783 0 0,-5-29-5000 0 0,8 17 1263 0 0</inkml:trace>
  <inkml:trace contextRef="#ctx0" brushRef="#br1" timeOffset="59427.09">20893 3879 9816 0 0,'1'-5'169'0'0,"1"-1"1"0"0,0 1-1 0 0,0 1 0 0 0,0-1 1 0 0,1 0-1 0 0,0 1 1 0 0,0-1-1 0 0,0 1 1 0 0,1 0-1 0 0,-1 0 1 0 0,1 0-1 0 0,0 0 1 0 0,0 1-1 0 0,0-1 0 0 0,1 1 1 0 0,-1 0-1 0 0,1 0 1 0 0,-1 1-1 0 0,1 0 1 0 0,0-1-1 0 0,0 2 1 0 0,0-1-1 0 0,0 0 0 0 0,1 1 1 0 0,-1 0-1 0 0,0 0 1 0 0,1 1-1 0 0,-1 0 1 0 0,0-1-1 0 0,1 2 1 0 0,-1-1-1 0 0,0 1 1 0 0,2 0-170 0 0,-4-1 55 0 0,0 0 1 0 0,0 0-1 0 0,-1 0 1 0 0,1 0 0 0 0,-1 0-1 0 0,1 1 1 0 0,0 0 0 0 0,-1-1-1 0 0,1 1 1 0 0,-1 0 0 0 0,1 0-1 0 0,-1 0 1 0 0,1 0 0 0 0,-1 1-1 0 0,0-1 1 0 0,0 1-1 0 0,0 0 1 0 0,0-1 0 0 0,0 1-1 0 0,0 0 1 0 0,0 0 0 0 0,0 0-1 0 0,-1 0 1 0 0,1 0 0 0 0,-1 1-1 0 0,1-1 1 0 0,-1 0 0 0 0,0 1-1 0 0,0-1 1 0 0,0 1-1 0 0,0-1 1 0 0,-1 1 0 0 0,1 0-1 0 0,-1-1 1 0 0,1 1 0 0 0,-1 0-1 0 0,0-1 1 0 0,0 1 0 0 0,0 0-1 0 0,-1-1 1 0 0,1 1 0 0 0,0 0-1 0 0,-1-1 1 0 0,0 1-1 0 0,0 1-55 0 0,-7 7 55 0 0,0-1 0 0 0,-1 0 0 0 0,0 0 0 0 0,0 0 0 0 0,-1-1 0 0 0,0-1 0 0 0,-1 0 0 0 0,0 0-1 0 0,0-1 1 0 0,0 0 0 0 0,-1-1 0 0 0,-12 5-55 0 0,16-8-51 0 0,0 0-1 0 0,0-1 1 0 0,1 1-1 0 0,-2-2 1 0 0,1 1 0 0 0,0-1-1 0 0,0 0 1 0 0,0-1-1 0 0,-8 0 52 0 0,37 18-60 0 0,170 83 644 0 0,-26-42-1821 0 0,-153-56-3011 0 0,1-3-1410 0 0</inkml:trace>
  <inkml:trace contextRef="#ctx0" brushRef="#br1" timeOffset="60033.696">21365 3913 13360 0 0,'-6'-4'642'0'0,"1"4"-563"0"0,1-1 0 0 0,0 1-1 0 0,-1-1 1 0 0,1 1 0 0 0,-1 1 0 0 0,1-1-1 0 0,-1 1 1 0 0,1-1 0 0 0,0 1 0 0 0,-1 1-1 0 0,1-1 1 0 0,0 0 0 0 0,0 1 0 0 0,0 0-1 0 0,0 0 1 0 0,0 0 0 0 0,0 1 0 0 0,1-1-1 0 0,-1 1 1 0 0,1 0 0 0 0,0 0-1 0 0,0 0 1 0 0,0 0 0 0 0,0 1 0 0 0,0-1-1 0 0,0 1 1 0 0,1-1 0 0 0,0 1 0 0 0,0 0-1 0 0,0 0 1 0 0,0 0 0 0 0,1 0 0 0 0,-1 1-1 0 0,1-1 1 0 0,0 0 0 0 0,0 2-79 0 0,0-2 39 0 0,0 1 1 0 0,1 0 0 0 0,-1 0-1 0 0,1-1 1 0 0,0 1 0 0 0,0 0-1 0 0,0 0 1 0 0,1 0-1 0 0,0-1 1 0 0,0 1 0 0 0,0 0-1 0 0,0-1 1 0 0,1 1 0 0 0,-1-1-1 0 0,1 1 1 0 0,1-1-1 0 0,-1 0 1 0 0,1 0-40 0 0,-1 0 25 0 0,1-1 0 0 0,0 1-1 0 0,0-1 1 0 0,0 0 0 0 0,0 0-1 0 0,1 0 1 0 0,-1-1 0 0 0,1 1-1 0 0,0-1 1 0 0,0 0 0 0 0,0 0 0 0 0,0 0-1 0 0,0 0 1 0 0,0-1 0 0 0,0 0-1 0 0,0 0 1 0 0,1 0 0 0 0,-1 0-1 0 0,1-1 1 0 0,-1 1 0 0 0,0-1 0 0 0,1 0-1 0 0,-1-1 1 0 0,1 1 0 0 0,-1-1-1 0 0,0 0 1 0 0,1 0 0 0 0,-1 0-1 0 0,0 0 1 0 0,0-1 0 0 0,0 0 0 0 0,0 0-1 0 0,0 0 1 0 0,0 0 0 0 0,0 0-1 0 0,0-1-24 0 0,0 0-26 0 0,0 0 0 0 0,-1 0 0 0 0,1 0-1 0 0,0 0 1 0 0,-1-1 0 0 0,0 1 0 0 0,0-1-1 0 0,0 0 1 0 0,0 0 0 0 0,0 0-1 0 0,-1-1 1 0 0,0 1 0 0 0,0 0 0 0 0,0-1-1 0 0,0 1 1 0 0,-1-1 0 0 0,1-2 26 0 0,10-70-287 0 0,-12 76 354 0 0,0 1 14 0 0,10 20-88 0 0,-9-18 8 0 0,1 6-1 0 0,0 0 1 0 0,1 0 0 0 0,0 0-1 0 0,0 0 1 0 0,1 0 0 0 0,0-1-1 0 0,0 1 1 0 0,1-1 0 0 0,0 0-1 0 0,0-1 1 0 0,0 1 0 0 0,1-1-1 0 0,0 0 1 0 0,1 0-1 0 0,-1-1 1 0 0,2 0-1 0 0,-6-5 13 0 0,1 0 0 0 0,-1 0 0 0 0,1 0 0 0 0,-1 0 0 0 0,1-1-1 0 0,0 1 1 0 0,-1-1 0 0 0,1 0 0 0 0,-1 0 0 0 0,0 0 0 0 0,1 0 0 0 0,-1 0 0 0 0,0 0-1 0 0,0-1 1 0 0,1 1 0 0 0,-1-1 0 0 0,0 1 0 0 0,-1-1 0 0 0,1 0 0 0 0,0 0 0 0 0,0 0-1 0 0,-1 0 1 0 0,1 0 0 0 0,-1 0 0 0 0,0-1 0 0 0,1 1 0 0 0,-1 0 0 0 0,0-1 0 0 0,0 1-1 0 0,-1-1 1 0 0,1 1 0 0 0,0-1 0 0 0,-1 1 0 0 0,0-1 0 0 0,1-1-13 0 0,3-6-132 0 0,32-62-694 0 0,-34 71 815 0 0,0 0-1 0 0,0 0 0 0 0,0 0 1 0 0,0 0-1 0 0,-1 1 0 0 0,2-1 1 0 0,-1 1-1 0 0,0 0 0 0 0,0-1 0 0 0,0 1 1 0 0,0 0-1 0 0,0 0 0 0 0,0 1 1 0 0,0-1-1 0 0,0 0 0 0 0,0 0 0 0 0,0 1 1 0 0,0 0-1 0 0,0-1 0 0 0,0 1 1 0 0,0 0-1 0 0,0 0 0 0 0,0 0 1 0 0,-1 0-1 0 0,1 0 0 0 0,0 0 0 0 0,-1 1 1 0 0,1-1-1 0 0,-1 0 0 0 0,1 1 1 0 0,-1 0-1 0 0,0-1 0 0 0,1 1 1 0 0,-1 0-1 0 0,0-1 0 0 0,0 1 0 0 0,0 1 12 0 0,4 2-7 0 0,65 105 717 0 0,-55-88-364 0 0,-14-21-236 0 0,7-4 804 0 0,-4-45-518 0 0,-4 44-395 0 0,0 1 0 0 0,0-1 0 0 0,1 0 0 0 0,-1 0 0 0 0,1 1-1 0 0,0-1 1 0 0,0 1 0 0 0,0-1 0 0 0,0 0 0 0 0,1 1 0 0 0,-1 0-1 0 0,1-1 1 0 0,0 1 0 0 0,0 0 0 0 0,0 0 0 0 0,0 0 0 0 0,1 0 0 0 0,-1 0-1 0 0,1 1 1 0 0,-1-1 0 0 0,1 1 0 0 0,0 0 0 0 0,0-1 0 0 0,1 1-1 0 0,-1 1 1 0 0,0-1 0 0 0,1 0-1 0 0,109 11-815 0 0,-46 0-1807 0 0,-50-8-1371 0 0,1-1-1179 0 0</inkml:trace>
  <inkml:trace contextRef="#ctx0" brushRef="#br1" timeOffset="60673.975">22232 3899 12384 0 0,'-4'-7'602'0'0,"2"4"-424"0"0,-2 0 1 0 0,1 0-1 0 0,0 0 0 0 0,0 0 0 0 0,-1 0 0 0 0,0 1 0 0 0,1 0 0 0 0,-1 0 1 0 0,0 0-1 0 0,0 0 0 0 0,0 0 0 0 0,-1 1 0 0 0,1 0 0 0 0,0-1 0 0 0,0 2 0 0 0,-1-1 1 0 0,1 0-1 0 0,-1 1 0 0 0,1 0 0 0 0,0 0 0 0 0,-1 0 0 0 0,1 1 0 0 0,0-1 1 0 0,-1 1-1 0 0,1 0 0 0 0,0 1 0 0 0,-1-1 0 0 0,-2 2-178 0 0,4-1 35 0 0,0 0 0 0 0,1-1 0 0 0,-1 1 0 0 0,1 1 0 0 0,0-1 0 0 0,0 0 0 0 0,0 0 1 0 0,0 1-1 0 0,0-1 0 0 0,0 1 0 0 0,0 0 0 0 0,1-1 0 0 0,0 1 0 0 0,-1 0 0 0 0,1 0 0 0 0,0 0 0 0 0,0 0 0 0 0,1 0 0 0 0,-1 0 0 0 0,1 0 0 0 0,-1 0 0 0 0,1 1 0 0 0,0-1 0 0 0,0 2-35 0 0,14 77 7 0 0,-12-74 46 0 0,74 257 231 0 0,-74-254-224 0 0,0 1 0 0 0,0 0 0 0 0,-1-1 0 0 0,0 1 0 0 0,-1 0 0 0 0,-1-1 0 0 0,0 1 0 0 0,0 0 0 0 0,-1-1 0 0 0,-1 1-1 0 0,0-1 1 0 0,-1 0 0 0 0,0 0 0 0 0,0 0 0 0 0,-3 3-60 0 0,7-11 36 0 0,-1 0 0 0 0,0 0 0 0 0,0 0 0 0 0,0 0 0 0 0,0 0 0 0 0,-1 0 0 0 0,1-1 0 0 0,-1 1 0 0 0,1 0-1 0 0,-1-1 1 0 0,0 0 0 0 0,0 1 0 0 0,0-1 0 0 0,0 0 0 0 0,-1 0 0 0 0,1 0 0 0 0,0 0 0 0 0,-1 0 0 0 0,0-1 0 0 0,1 1 0 0 0,-1-1 0 0 0,0 0 0 0 0,0 0 0 0 0,0 0 0 0 0,1 0 0 0 0,-1 0 0 0 0,0 0-1 0 0,0-1 1 0 0,-1 0 0 0 0,1 1 0 0 0,0-1 0 0 0,0 0 0 0 0,0-1 0 0 0,0 1 0 0 0,0 0 0 0 0,0-1 0 0 0,0 0 0 0 0,0 1 0 0 0,0-1 0 0 0,1 0 0 0 0,-1-1 0 0 0,0 1 0 0 0,0-1 0 0 0,1 1 0 0 0,-1-1-1 0 0,1 0 1 0 0,-1 1 0 0 0,-1-3-36 0 0,0-2 22 0 0,1-1 0 0 0,-1 0 0 0 0,1 0 0 0 0,1 0-1 0 0,-1 0 1 0 0,1 0 0 0 0,0-1 0 0 0,1 1 0 0 0,0-1 0 0 0,0 1-1 0 0,0-1 1 0 0,1 1 0 0 0,0-1 0 0 0,1 1 0 0 0,0-1-1 0 0,0 1 1 0 0,0-1 0 0 0,1 1 0 0 0,0 0 0 0 0,1-1 0 0 0,0 1-1 0 0,0 0 1 0 0,0 1 0 0 0,1-1 0 0 0,0 1 0 0 0,0-1-1 0 0,0 1 1 0 0,1 0 0 0 0,0 1 0 0 0,0-1 0 0 0,1 1 0 0 0,-1 0-1 0 0,2 0-21 0 0,259-218-1032 0 0,-119 83 672 0 0,-147 140 366 0 0,1 0-1 0 0,-1 0 0 0 0,1-1 1 0 0,-1 1-1 0 0,1 0 0 0 0,-1 0 1 0 0,1-1-1 0 0,-1 1 1 0 0,1 0-1 0 0,-1-1 0 0 0,0 1 1 0 0,1 0-1 0 0,-1-1 0 0 0,1 1 1 0 0,-1 0-1 0 0,0-1 0 0 0,1 1 1 0 0,-1-1-1 0 0,0 1 0 0 0,0-1 1 0 0,1 1-1 0 0,-1-1 0 0 0,0 1 1 0 0,0-1-1 0 0,0 1 0 0 0,0-1 1 0 0,0 1-1 0 0,0-1 0 0 0,1 1 1 0 0,-1-1-1 0 0,0 0 1 0 0,0 1-1 0 0,-1-1 0 0 0,1 1 1 0 0,0-1-1 0 0,0 1 0 0 0,0-1 1 0 0,0 1-1 0 0,0-1 0 0 0,-1 1 1 0 0,1-1-1 0 0,0 1 0 0 0,0-1 1 0 0,-1 1-1 0 0,1-1 0 0 0,0 1 1 0 0,-1 0-1 0 0,1-1 0 0 0,0 1 1 0 0,-1 0-1 0 0,1-1 1 0 0,-1 1-1 0 0,1 0 0 0 0,0-1 1 0 0,-1 1-1 0 0,1 0 0 0 0,-1 0 1 0 0,1-1-1 0 0,-1 1 0 0 0,1 0 1 0 0,-1 0-1 0 0,1 0 0 0 0,-1 0 1 0 0,0 0-1 0 0,1 0-5 0 0,-37 3 268 0 0,30 0-261 0 0,0 0 0 0 0,0 1 0 0 0,0 0 0 0 0,0 0 0 0 0,0 0-1 0 0,1 1 1 0 0,0 0 0 0 0,0 0 0 0 0,0 1 0 0 0,1-1 0 0 0,0 1 0 0 0,0 0-1 0 0,0 1 1 0 0,1 0 0 0 0,0-1 0 0 0,0 1 0 0 0,1 0 0 0 0,-3 7-7 0 0,4-10 6 0 0,0 1 0 0 0,1 0 0 0 0,0 0 0 0 0,0 0 1 0 0,0 0-1 0 0,0-1 0 0 0,1 1 0 0 0,0 0 0 0 0,0 0 1 0 0,0 0-1 0 0,1 0 0 0 0,-1 0 0 0 0,1 0 0 0 0,0 0 1 0 0,1 0-1 0 0,-1 0 0 0 0,1-1 0 0 0,0 1 0 0 0,0-1 1 0 0,0 1-1 0 0,1-1 0 0 0,-1 0 0 0 0,1 0 0 0 0,0 0 1 0 0,1 0-1 0 0,-1 0 0 0 0,1-1 0 0 0,-1 0 0 0 0,1 1 1 0 0,1-1-7 0 0,6 2-88 0 0,1 0 1 0 0,0-1-1 0 0,0 0 1 0 0,0 0 0 0 0,0-2-1 0 0,1 1 1 0 0,0-2-1 0 0,-1 0 1 0 0,1 0 0 0 0,0-1-1 0 0,-1-1 1 0 0,1 0-1 0 0,-1 0 1 0 0,1-1-1 0 0,-1-1 1 0 0,5-2 87 0 0,-1 2-7414 0 0</inkml:trace>
  <inkml:trace contextRef="#ctx0" brushRef="#br1" timeOffset="45460.845">16968 5660 5344 0 0,'0'0'157'0'0,"13"-15"546"0"0,15-25 4093 0 0,-21-2-3154 0 0,8-56-340 0 0,-16 70-94 0 0,0 28-1032 0 0,1 0-12 0 0,0 0-50 0 0,0 0-18 0 0,0 0-6 0 0,3 28 51 0 0,1 90 302 0 0,4-31-208 0 0,-1 42 683 0 0,-1-67-506 0 0,-2-48 273 0 0,1-3-1398 0 0,-4 1-3790 0 0,-1-5-1251 0 0</inkml:trace>
  <inkml:trace contextRef="#ctx0" brushRef="#br1" timeOffset="46490.846">20565 5134 7104 0 0,'20'-22'448'0'0,"17"-18"1948"0"0,-23 23-216 0 0,-2 9 62 0 0,-9 10-2159 0 0,-1 0 0 0 0,0-1 0 0 0,1 1 0 0 0,-1 0 1 0 0,0 0-1 0 0,0 1 0 0 0,0-1 0 0 0,-1 0 0 0 0,1 1 0 0 0,0-1 0 0 0,-1 1 0 0 0,0-1 0 0 0,1 1 0 0 0,-1 0 0 0 0,0 0 0 0 0,0 0 0 0 0,-1-1 0 0 0,1 1 0 0 0,-1 0 1 0 0,1 3-84 0 0,33 129 679 0 0,-11-36-532 0 0,-4-26 8 0 0,-3-11 271 0 0,-10-9 54 0 0,0-31-252 0 0,-5-21-148 0 0,-1-1-22 0 0,3 3-80 0 0,-3-3-154 0 0,0 0-100 0 0,0 0-764 0 0,0 0-3079 0 0,-3-3-1325 0 0</inkml:trace>
  <inkml:trace contextRef="#ctx0" brushRef="#br1" timeOffset="48028.325">20746 5332 5904 0 0,'0'0'132'0'0,"0"0"17"0"0,0 0 11 0 0,0 0 27 0 0,0 0 86 0 0,0 0 42 0 0,0 0 5 0 0,0 0 4 0 0,0 0 17 0 0,0 0 10 0 0,0 0 1 0 0,-24 8 3080 0 0,-95 13-2939 0 0,-23 3-213 0 0,72-10-133 0 0,-44 5-83 0 0,-159 21 0 0 0,-39-8-64 0 0,-155 15-1120 0 0,185-29 1032 0 0,-49 10 77 0 0,39 6 22 0 0,32-9-27 0 0,121-7 16 0 0,82-10 0 0 0,-54 8-54 0 0,-99 4 122 0 0,124-8 198 0 0,-12-2 270 0 0,32-11-176 0 0,-4 6-120 0 0,-14-2-240 0 0,11 0 64 0 0,122-28 1024 0 0,149-49-960 0 0,-140 49-116 0 0,-57 25 49 0 0,-1 0 15 0 0,-23 10 1 0 0,-151 61 161 0 0,145-56 331 0 0,39-5-508 0 0,2-1 102 0 0,0-2 0 0 0,1 0-1 0 0,0 0 1 0 0,1-1 0 0 0,-1-1-1 0 0,1 0 1 0 0,0-1 0 0 0,1 0-1 0 0,9 1-162 0 0,-20-4 33 0 0,174 50 1095 0 0,-54-23-1673 0 0,-98-22-251 0 0,-4-1-46 0 0</inkml:trace>
  <inkml:trace contextRef="#ctx0" brushRef="#br1" timeOffset="48844.689">20280 5304 9272 0 0,'2'-5'1014'0'0,"-2"4"-738"0"0,0 1 66 0 0,0 0 2 0 0,0 0 8 0 0,0 0 34 0 0,0 0 20 0 0,31 24 1515 0 0,24 8-938 0 0,53-12-255 0 0,-28-14-146 0 0,-24 2 75 0 0,-55-7-523 0 0,9 8 332 0 0,-10-5-407 0 0,-1 0-1 0 0,0 0 1 0 0,1 0-1 0 0,-2 0 0 0 0,1 0 1 0 0,0-1-1 0 0,-1 1 1 0 0,0 0-1 0 0,0-1 0 0 0,0 1 1 0 0,0-1-1 0 0,0 0 1 0 0,-1 0-1 0 0,1 0 0 0 0,-1 0 1 0 0,0 0-1 0 0,0 0 1 0 0,0-1-1 0 0,0 0 0 0 0,-1 1 1 0 0,1-1-1 0 0,-1 0 1 0 0,1 0-1 0 0,-1-1-58 0 0,-2 3 88 0 0,-62 49 279 0 0,-94 60 196 0 0,85-74-963 0 0,23-13-2736 0 0,41-20 393 0 0,-12 4-3277 0 0</inkml:trace>
  <inkml:trace contextRef="#ctx0" brushRef="#br1" timeOffset="49546.311">18118 4889 10000 0 0,'0'0'292'0'0,"0"0"0"0"0,5-8-180 0 0,-2 5-37 0 0,-3 2-11 0 0,0 1 0 0 0,0-1 0 0 0,0 1 1 0 0,0 0-1 0 0,0-1 0 0 0,0 1 0 0 0,0-1 0 0 0,0 1 0 0 0,1-1 1 0 0,-1 1-1 0 0,0 0 0 0 0,0-1 0 0 0,0 1 0 0 0,1-1 0 0 0,-1 1 1 0 0,0 0-1 0 0,0-1 0 0 0,1 1 0 0 0,-1 0 0 0 0,0-1 0 0 0,1 1 1 0 0,-1 0-1 0 0,0-1 0 0 0,1 1 0 0 0,-1 0 0 0 0,0 0 0 0 0,1-1 1 0 0,-1 1-1 0 0,1 0 0 0 0,-1 0 0 0 0,0 0 0 0 0,1 0 0 0 0,-1-1 1 0 0,1 1-1 0 0,-1 0 0 0 0,1 0 0 0 0,-1 0 0 0 0,1 0 0 0 0,-1 0 0 0 0,0 0 1 0 0,1 0-1 0 0,-1 0 0 0 0,1 0 0 0 0,-1 1 0 0 0,1-1 0 0 0,-1 0 1 0 0,1 0-1 0 0,-1 0 0 0 0,0 0 0 0 0,1 1 0 0 0,-1-1 0 0 0,1 0 1 0 0,-1 0-1 0 0,0 1 0 0 0,1-1 0 0 0,-1 0 0 0 0,0 1 0 0 0,1-1 1 0 0,-1 0-1 0 0,0 1 0 0 0,0-1-64 0 0,1 1 307 0 0,6 8 303 0 0,-2 2-350 0 0,0 1 0 0 0,-1-1 0 0 0,0 1 0 0 0,-1 0 0 0 0,0 0 0 0 0,-1 0 0 0 0,0 1 0 0 0,-1-1 1 0 0,0 0-1 0 0,-1 1 0 0 0,-2 9-260 0 0,2-21 10 0 0,9 75 484 0 0,5 20-67 0 0,13 1 146 0 0,-10-76-630 0 0,-17-21-240 0 0,0 0-102 0 0,-4 0-5242 0 0,-1-3-204 0 0</inkml:trace>
  <inkml:trace contextRef="#ctx0" brushRef="#br1" timeOffset="49859.255">18045 5019 10080 0 0,'-6'-6'490'0'0,"0"-13"144"0"0,5 18-248 0 0,3-1-246 0 0,-1 0-1 0 0,0 0 0 0 0,1 0 0 0 0,0 0 1 0 0,-1 0-1 0 0,1 1 0 0 0,0-1 0 0 0,0 0 1 0 0,0 1-1 0 0,0 0 0 0 0,0-1 0 0 0,0 1 1 0 0,0 0-1 0 0,1 0 0 0 0,-1 0 1 0 0,0 0-1 0 0,1 1 0 0 0,-1-1 0 0 0,1 0 1 0 0,-1 1-140 0 0,147-22 2084 0 0,38-4-794 0 0,-132 16-947 0 0,-42 6-309 0 0,0 1 0 0 0,0 1 0 0 0,0 0 0 0 0,0 1 0 0 0,0 0 0 0 0,0 1 0 0 0,1 0 0 0 0,-1 1 0 0 0,3 1-34 0 0,2 5-1966 0 0,-13-2 869 0 0</inkml:trace>
  <inkml:trace contextRef="#ctx0" brushRef="#br1" timeOffset="50079.698">18270 5140 10832 0 0,'1'0'58'0'0,"-1"0"0"0"0,0 0 1 0 0,0 0-1 0 0,1 1 0 0 0,-1-1 1 0 0,0 0-1 0 0,0 0 0 0 0,0 0 1 0 0,1 0-1 0 0,-1 0 0 0 0,0 0 1 0 0,1 0-1 0 0,-1 0 0 0 0,0 0 1 0 0,0 0-1 0 0,1 0 0 0 0,-1 0 1 0 0,0 0-1 0 0,0 0 0 0 0,1 0 1 0 0,-1 0-1 0 0,0 0 0 0 0,0 0 1 0 0,1 0-1 0 0,-1 0 0 0 0,0-1 1 0 0,0 1-1 0 0,0 0 0 0 0,1 0 1 0 0,-1 0-1 0 0,0 0 0 0 0,0-1 1 0 0,0 1-1 0 0,1 0 0 0 0,-1 0 1 0 0,0 0-1 0 0,0-1 0 0 0,0 1 1 0 0,0 0-1 0 0,0 0 0 0 0,1 0 1 0 0,-1-1-1 0 0,0 1 0 0 0,0 0 1 0 0,0 0-1 0 0,0-1 0 0 0,0 1 1 0 0,0 0-1 0 0,0 0 0 0 0,0-1 1 0 0,0 1-1 0 0,0 0 0 0 0,0 0 1 0 0,0-1-1 0 0,0 1 0 0 0,0 0 1 0 0,0-1-1 0 0,0 1 0 0 0,0 0-58 0 0,4-1 671 0 0,-2 1 54 0 0,11-3 50 0 0,20-2-58 0 0,-31 4-624 0 0,11-1 76 0 0,85 13 383 0 0,-28-11-2361 0 0,-58 2-2184 0 0,1 2-1244 0 0</inkml:trace>
  <inkml:trace contextRef="#ctx0" brushRef="#br1" timeOffset="50492.678">18974 4863 13200 0 0,'14'-35'1148'0'0,"-15"34"-903"0"0,1 1 10 0 0,0 0 10 0 0,0 0 39 0 0,-13 0 653 0 0,-5 5-813 0 0,1 1 1 0 0,0 1-1 0 0,1 0 0 0 0,-1 1 0 0 0,2 1 0 0 0,-1 1 0 0 0,-7 6-144 0 0,-37 48 128 0 0,59-62-115 0 0,1 0 0 0 0,-1 1 0 0 0,0-1 0 0 0,1 0-1 0 0,-1 0 1 0 0,1 1 0 0 0,-1-1 0 0 0,1 0-1 0 0,0 0 1 0 0,0 1 0 0 0,0-1 0 0 0,1 0-1 0 0,-1 1 1 0 0,0-1 0 0 0,1 0 0 0 0,0 0 0 0 0,-1 0-1 0 0,1 1 1 0 0,0-1 0 0 0,0 0 0 0 0,0 0-1 0 0,0 0 1 0 0,1 0 0 0 0,-1 0 0 0 0,0-1-1 0 0,1 1 1 0 0,1 1-13 0 0,48 41-162 0 0,48 24 459 0 0,-73-51-297 0 0,0-1 158 0 0,-26-16-146 0 0,1 0-1 0 0,-1 1 0 0 0,1-1 0 0 0,-1 0 1 0 0,1 1-1 0 0,-1-1 0 0 0,0 1 0 0 0,1-1 1 0 0,-1 0-1 0 0,0 1 0 0 0,1-1 0 0 0,-1 1 1 0 0,0-1-1 0 0,0 1 0 0 0,1-1 0 0 0,-1 1 0 0 0,0-1 1 0 0,0 1-1 0 0,0-1 0 0 0,1 1 0 0 0,-1-1 1 0 0,0 1-1 0 0,0-1 0 0 0,0 1 0 0 0,0-1 1 0 0,0 1-1 0 0,0-1 0 0 0,0 1 0 0 0,0 0 0 0 0,-1-1 1 0 0,1 1-1 0 0,0-1 0 0 0,0 1 0 0 0,0-1 1 0 0,-1 1-1 0 0,1-1 0 0 0,0 1 0 0 0,0-1 1 0 0,-1 0-1 0 0,1 1 0 0 0,0-1 0 0 0,-1 1 0 0 0,1-1 1 0 0,0 0-1 0 0,-1 1 0 0 0,1-1 0 0 0,-1 0 1 0 0,1 1-1 0 0,-1-1 0 0 0,1 0 0 0 0,-1 0 1 0 0,1 1-1 0 0,-1-1-11 0 0,-27 17 578 0 0,-128 16-718 0 0,101-35-3321 0 0,54 2-2285 0 0</inkml:trace>
  <inkml:trace contextRef="#ctx0" brushRef="#br1" timeOffset="50808.125">19197 4895 12208 0 0,'0'-4'46'0'0,"9"-6"1270"0"0,-8 10-1181 0 0,-1 0 33 0 0,8 25 1057 0 0,-1 141 2138 0 0,-13-70-2769 0 0,10-33-506 0 0,8-19 91 0 0,-12-43-251 0 0,0-1-36 0 0,-3-9-2217 0 0,3 3 301 0 0,0-5-3489 0 0</inkml:trace>
  <inkml:trace contextRef="#ctx0" brushRef="#br1" timeOffset="51266.348">19225 4824 11952 0 0,'17'-40'1293'0'0,"-14"36"-1155"0"0,1 1-1 0 0,-1-1 1 0 0,1 1 0 0 0,0 0 0 0 0,0 0-1 0 0,0 0 1 0 0,1 1 0 0 0,-1-1-1 0 0,1 1 1 0 0,-1 0 0 0 0,1 0 0 0 0,0 1-1 0 0,0-1 1 0 0,0 1 0 0 0,0 0-1 0 0,-1 1 1 0 0,2-1 0 0 0,-1 1 0 0 0,0 0-1 0 0,0 0 1 0 0,0 0 0 0 0,0 1-1 0 0,0 0 1 0 0,4 1-138 0 0,82 31 888 0 0,-22 10-529 0 0,-40-16-101 0 0,-35-6-34 0 0,3-16-194 0 0,0 0 0 0 0,-1-1 0 0 0,1 1-1 0 0,-1-1 1 0 0,0 0 0 0 0,0 0 0 0 0,-1 0-1 0 0,1-1 1 0 0,-1 0 0 0 0,0 0 0 0 0,1 0 0 0 0,-2 0-1 0 0,1 0 1 0 0,0-1 0 0 0,0 0 0 0 0,-1-1-1 0 0,1 1 1 0 0,-1-1-30 0 0,-19 9 70 0 0,6-2-38 0 0,-1-1 1 0 0,0-1-1 0 0,0-1 1 0 0,0-1-1 0 0,-20 2-32 0 0,15 0 83 0 0,23-6-154 0 0,8 12 77 0 0,0-1-1 0 0,0 0 0 0 0,1 0 1 0 0,0-1-1 0 0,1 1 0 0 0,0-1 1 0 0,1-1-1 0 0,0 0 0 0 0,1 0 1 0 0,0-1-1 0 0,0 0 1 0 0,0-1-1 0 0,9 5-5 0 0,-7-3 12 0 0,4 2 196 0 0,0 0 0 0 0,1-1 1 0 0,0 0-1 0 0,0-1 0 0 0,1-1 0 0 0,0-1 1 0 0,1-1-1 0 0,0 0 0 0 0,8 0-208 0 0,91 20 1160 0 0,-51-2-1034 0 0,-67-23-368 0 0,1 0-51 0 0,4 7-1395 0 0,-1 0-5542 0 0</inkml:trace>
  <inkml:trace contextRef="#ctx0" brushRef="#br1" timeOffset="81018.9">18397 5897 5008 0 0,'9'-7'371'0'0,"-8"6"-288"0"0,0-1 0 0 0,0 0 1 0 0,0 1-1 0 0,-1-1 0 0 0,1 0 1 0 0,-1 1-1 0 0,1-1 1 0 0,-1 0-1 0 0,1 0 0 0 0,-1 0 1 0 0,0 1-1 0 0,0-1 0 0 0,0 0 1 0 0,0 0-1 0 0,0 0 1 0 0,0 0-1 0 0,-1 1 0 0 0,1-1 1 0 0,-1 0-1 0 0,1 0 1 0 0,-1 1-1 0 0,1-1 0 0 0,-1 0 1 0 0,0 1-1 0 0,0-1 0 0 0,-1 0-83 0 0,-5-2 294 0 0,8 4-274 0 0,-1 0 0 0 0,0 0 0 0 0,0 0 0 0 0,0 0-1 0 0,1-1 1 0 0,-1 1 0 0 0,0 0 0 0 0,0 0 0 0 0,0 0 0 0 0,0 0 0 0 0,0 0 0 0 0,1-1-1 0 0,-1 1 1 0 0,0 0 0 0 0,0 0 0 0 0,0 0 0 0 0,0 0 0 0 0,0-1 0 0 0,0 1 0 0 0,0 0-1 0 0,0 0 1 0 0,1-1 0 0 0,-1 1 0 0 0,0 0 0 0 0,0 0 0 0 0,0 0 0 0 0,0-1 0 0 0,0 1-1 0 0,0 0 1 0 0,0 0 0 0 0,0 0 0 0 0,0-1 0 0 0,0 1 0 0 0,-1 0 0 0 0,1 0 0 0 0,0 0-1 0 0,0-1 1 0 0,0 1 0 0 0,0 0 0 0 0,0 0 0 0 0,0 0 0 0 0,0-1 0 0 0,0 1 0 0 0,-1 0 0 0 0,1 0-1 0 0,0 0 1 0 0,0 0 0 0 0,0-1 0 0 0,0 1 0 0 0,-1 0 0 0 0,1 0 0 0 0,0 0 0 0 0,0 0-1 0 0,0 0 1 0 0,-1 0 0 0 0,1 0 0 0 0,0 0 0 0 0,0 0 0 0 0,0-1 0 0 0,-1 1 0 0 0,1 0-1 0 0,0 0 1 0 0,0 0 0 0 0,0 0 0 0 0,-1 0 0 0 0,1 0 0 0 0,0 0 0 0 0,0 1-20 0 0,-13-8 1005 0 0,39-7 642 0 0,-25 14-1323 0 0,13-6 2396 0 0,-21 12-2595 0 0,1 1-1 0 0,-1-1 1 0 0,1 1 0 0 0,0 0 0 0 0,1 0 0 0 0,0 1 0 0 0,0 0 0 0 0,0 0 0 0 0,1 0 0 0 0,0 0 0 0 0,1 1 0 0 0,-1 3-125 0 0,-14 26 212 0 0,-73 128 1056 0 0,47-78-882 0 0,31-58-228 0 0,13-25-99 0 0,0-4 9 0 0,0-1 12 0 0,5 21 220 0 0,-4-20-219 0 0,15-26 330 0 0,19-62 202 0 0,-12 16-887 0 0,20-38-345 0 0,-8 22 480 0 0,-28 66 27 0 0,3 45 86 0 0,8 45 36 0 0,23 21 1 0 0,30-25 224 0 0,-24-23-161 0 0,-31-28-74 0 0,6 29 54 0 0,-22-39-21 0 0,0-1 1 0 0,0 1-1 0 0,-1-1 0 0 0,0 1 1 0 0,0-1-1 0 0,0 1 0 0 0,0-1 1 0 0,0 0-1 0 0,0 0 1 0 0,-1 0-1 0 0,0 0 0 0 0,1 0 1 0 0,-1 0-1 0 0,-1 0 1 0 0,1 0-1 0 0,0-1 0 0 0,0 1 1 0 0,-1-1-1 0 0,0 1 1 0 0,1-1-1 0 0,-1 0 0 0 0,0 0 1 0 0,-1 0-34 0 0,-25 2 150 0 0,-12-5 44 0 0,-31-1 141 0 0,36 4-273 0 0,-78 4 405 0 0,49-6-243 0 0,57 6-788 0 0,16-4-3543 0 0,3-4 2669 0 0</inkml:trace>
  <inkml:trace contextRef="#ctx0" brushRef="#br1" timeOffset="83129.79">18699 5933 6072 0 0,'14'-9'3080'0'0,"-7"4"-1231"0"0,-6 4-1759 0 0,0 0 0 0 0,-1 1 0 0 0,1-1 0 0 0,0 0 0 0 0,0 0 0 0 0,0 1-1 0 0,-1-1 1 0 0,1 0 0 0 0,0 1 0 0 0,0-1 0 0 0,0 1 0 0 0,0-1 0 0 0,0 1-1 0 0,0-1 1 0 0,1 1 0 0 0,-1 0 0 0 0,0 0 0 0 0,0-1 0 0 0,0 1 0 0 0,0 0-1 0 0,0 0 1 0 0,0 0 0 0 0,0 0 0 0 0,0 0 0 0 0,1 1 0 0 0,-1-1 0 0 0,0 0-1 0 0,0 0 1 0 0,0 1 0 0 0,0-1 0 0 0,0 1 0 0 0,0-1 0 0 0,0 1 0 0 0,0-1 0 0 0,0 1-1 0 0,0 0 1 0 0,0-1 0 0 0,-1 1 0 0 0,1 0 0 0 0,0 0 0 0 0,0-1 0 0 0,0 1-90 0 0,18 20 202 0 0,-3 24 12 0 0,-15 14 600 0 0,-2-52-741 0 0,-1 0 0 0 0,0-1 0 0 0,0 1 0 0 0,0-1-1 0 0,0 0 1 0 0,-1 1 0 0 0,0-1 0 0 0,-1 0 0 0 0,1-1 0 0 0,-1 1-1 0 0,-4 3-72 0 0,-14 26 272 0 0,7 4 10 0 0,15-39-272 0 0,-1 1 3 0 0,0 1 0 0 0,0-1-1 0 0,1 0 1 0 0,-1 0 0 0 0,1 0 0 0 0,-1 1-1 0 0,1-1 1 0 0,-1 0 0 0 0,1 1 0 0 0,0-1-1 0 0,0 0 1 0 0,-1 1 0 0 0,1-1 0 0 0,0 0-1 0 0,0 1 1 0 0,0-1 0 0 0,1 0 0 0 0,-1 1-1 0 0,0-1 1 0 0,0 0 0 0 0,1 1 0 0 0,-1-1-1 0 0,1 0 1 0 0,-1 0 0 0 0,1 1 0 0 0,0-1-1 0 0,0 1-12 0 0,-1-2 70 0 0,16 0 272 0 0,-4-4-264 0 0,-1 0 0 0 0,0 0 0 0 0,0-1 0 0 0,0-1 0 0 0,-1 0 0 0 0,1 0 0 0 0,-1-1 0 0 0,5-5-78 0 0,-3 4 115 0 0,-1 0-1 0 0,0-1 0 0 0,-1-1 1 0 0,0 0-1 0 0,0 0 1 0 0,-1-1-1 0 0,0 0 0 0 0,-1 0 1 0 0,-1-1-1 0 0,1 0 0 0 0,-2-1 1 0 0,0 1-1 0 0,3-11-114 0 0,-6 17 60 0 0,-1-1 0 0 0,0 1 0 0 0,-1 0-1 0 0,1-1 1 0 0,-1 1 0 0 0,-1 0 0 0 0,1-1 0 0 0,-1 1 0 0 0,0-1-1 0 0,-1 1 1 0 0,1-1 0 0 0,-1 1 0 0 0,-1-1 0 0 0,1 1 0 0 0,-1 0 0 0 0,0-1-1 0 0,-1 0-59 0 0,-22-27 182 0 0,24 33-735 0 0,-4-8 1572 0 0,3 7-3096 0 0,0 0-3347 0 0,2 2-778 0 0</inkml:trace>
  <inkml:trace contextRef="#ctx0" brushRef="#br1" timeOffset="85627.298">19181 6001 8120 0 0,'5'0'640'0'0,"-15"0"-346"0"0,9 0 190 0 0,1 0 139 0 0,0 0 17 0 0,0 0-12 0 0,0 0-77 0 0,0 0-37 0 0,0 0-8 0 0,0 0-25 0 0,0 0-94 0 0,6-3 297 0 0,122-18 825 0 0,-122 20-1500 0 0,18 0 14 0 0,-12 1 4 0 0,9 0-182 0 0,-19 0-224 0 0,4 2-561 0 0,-5-1-3165 0 0,-1-1-436 0 0</inkml:trace>
  <inkml:trace contextRef="#ctx0" brushRef="#br1" timeOffset="86012.509">19153 6206 9072 0 0,'0'0'200'0'0,"0"0"33"0"0,0 0 15 0 0,12-2 80 0 0,57-1 3921 0 0,8 22-1677 0 0,-7-16-2000 0 0,-10-8-1922 0 0,-47 3-4430 0 0</inkml:trace>
  <inkml:trace contextRef="#ctx0" brushRef="#br1" timeOffset="87066.924">19956 5614 7656 0 0,'0'0'166'0'0,"6"-9"460"0"0,-5 9-562 0 0,-1-1 0 0 0,1 1 0 0 0,-1 0 0 0 0,1-1 1 0 0,-1 1-1 0 0,1-1 0 0 0,-1 1 0 0 0,0-1 0 0 0,1 0 1 0 0,-1 1-1 0 0,0-1 0 0 0,1 1 0 0 0,-1-1 0 0 0,0 0 0 0 0,0 1 1 0 0,0-1-1 0 0,1 1 0 0 0,-1-1 0 0 0,0 0 0 0 0,0 1 1 0 0,0-1-1 0 0,0 0 0 0 0,0 1 0 0 0,0-1 0 0 0,0 0 0 0 0,0 1 1 0 0,-1-1-1 0 0,1 0 0 0 0,0 1 0 0 0,0-1 0 0 0,0 0 1 0 0,-1 1-1 0 0,1-1 0 0 0,0 1 0 0 0,-1-1 0 0 0,1 1 0 0 0,0-1 1 0 0,-1 1-1 0 0,1-1 0 0 0,-1 1 0 0 0,1-1 0 0 0,-1 1 1 0 0,1-1-1 0 0,-1 1 0 0 0,1 0 0 0 0,-1-1 0 0 0,0 1 1 0 0,1 0-1 0 0,-1-1 0 0 0,1 1 0 0 0,-1 0 0 0 0,0 0 0 0 0,1 0 1 0 0,-1 0-1 0 0,0 0 0 0 0,1-1 0 0 0,-1 1 0 0 0,0 0 1 0 0,1 0-1 0 0,-1 1 0 0 0,0-1 0 0 0,1 0 0 0 0,-1 0 0 0 0,0 0 1 0 0,0 0-65 0 0,-15 6 343 0 0,1 1 0 0 0,0 0 0 0 0,0 0 1 0 0,0 2-1 0 0,1 0 0 0 0,0 0 0 0 0,-3 5-343 0 0,-31 33 730 0 0,31-16 29 0 0,18-29-681 0 0,0 0 0 0 0,1 0-1 0 0,0 0 1 0 0,-1 0-1 0 0,1-1 1 0 0,0 1-1 0 0,0 0 1 0 0,0-1 0 0 0,0 0-1 0 0,0 1 1 0 0,0-1-1 0 0,1 0 1 0 0,-1 0-1 0 0,0 0 1 0 0,1 0-1 0 0,-1-1 1 0 0,1 1 0 0 0,-1-1-1 0 0,0 1 1 0 0,1-1-1 0 0,-1 0 1 0 0,1 0-1 0 0,1 0-77 0 0,91-3 1032 0 0,-62-1-1316 0 0,36-5 882 0 0,-23 2-6217 0 0,-29 4-411 0 0</inkml:trace>
  <inkml:trace contextRef="#ctx0" brushRef="#br1" timeOffset="87404.417">19708 5883 11912 0 0,'0'0'349'0'0,"0"0"-2"0"0,7-3-178 0 0,10-1 613 0 0,0 0 1 0 0,0 2-1 0 0,0 0 1 0 0,0 1-1 0 0,1 1 0 0 0,5 1-782 0 0,39-4 1176 0 0,-1-1-788 0 0,0 0-840 0 0,-22 7-4427 0 0,-29 0-1009 0 0</inkml:trace>
  <inkml:trace contextRef="#ctx0" brushRef="#br1" timeOffset="87665.017">19702 6032 11432 0 0,'0'0'256'0'0,"0"0"34"0"0,0 0 22 0 0,0 0-30 0 0,6 0-105 0 0,90 13 3035 0 0,-59-4-3069 0 0,-36-9-139 0 0,-1 0 1 0 0,1 0 0 0 0,0 0 0 0 0,0 1 0 0 0,-1-1 0 0 0,1 0 0 0 0,0 0 0 0 0,-1 1 0 0 0,1-1 0 0 0,0 0 0 0 0,-1 1 0 0 0,1-1 0 0 0,-1 1-1 0 0,1-1 1 0 0,0 1 0 0 0,-1-1 0 0 0,1 1 0 0 0,-1-1 0 0 0,0 1 0 0 0,1-1 0 0 0,-1 1 0 0 0,1 0 0 0 0,-1-1 0 0 0,0 1 0 0 0,1 0 0 0 0,-1-1-1 0 0,0 1 1 0 0,0 0 0 0 0,0 0 0 0 0,1-1 0 0 0,-1 1 0 0 0,0 0 0 0 0,0-1 0 0 0,0 1 0 0 0,0 0 0 0 0,0 0 0 0 0,0-1 0 0 0,-1 1 0 0 0,1 0-1 0 0,0 0 1 0 0,0-1 0 0 0,0 1 0 0 0,-1 0 0 0 0,1-1 0 0 0,0 1 0 0 0,-1 0 0 0 0,1-1 0 0 0,0 1 0 0 0,-1-1 0 0 0,1 1 0 0 0,-1 0 0 0 0,1-1 0 0 0,-1 1-5 0 0,-33 28 167 0 0,32-28-158 0 0,-136 77 364 0 0,68-35-256 0 0,51-18 711 0 0,30-19-352 0 0,1-4-338 0 0,0 1 0 0 0,0-1 1 0 0,-1-1-1 0 0,1 0 0 0 0,0-1 0 0 0,0 0 0 0 0,9-2-138 0 0,12 1 85 0 0,82-11-102 0 0,-68 1-5861 0 0,-37 8 74 0 0</inkml:trace>
  <inkml:trace contextRef="#ctx0" brushRef="#br1" timeOffset="88036.044">20067 6015 11664 0 0,'14'-6'1741'0'0,"-12"6"-1217"0"0,12 4 1803 0 0,-13-2-2231 0 0,0 0 1 0 0,0 1-1 0 0,0-1 1 0 0,0 1 0 0 0,0 0-1 0 0,0-1 1 0 0,-1 1 0 0 0,1-1-1 0 0,-1 1 1 0 0,0 0 0 0 0,0 0-1 0 0,0-1 1 0 0,0 1 0 0 0,0 0-1 0 0,-1-1 1 0 0,1 1 0 0 0,-1 0-1 0 0,0-1 1 0 0,0 1 0 0 0,0-1-1 0 0,0 1 1 0 0,0-1 0 0 0,0 1-1 0 0,-1-1 1 0 0,1 0 0 0 0,-1 0-1 0 0,-1 2-96 0 0,-10 24 326 0 0,-16 15-192 0 0,1 4 475 0 0,6-18-880 0 0,16-15 282 0 0,5-14 45 0 0,3 1 23 0 0,2 2 13 0 0,1-1-1 0 0,0 0 1 0 0,0-1 0 0 0,0 1 0 0 0,0-1 0 0 0,0 0-1 0 0,0 0 1 0 0,0 0 0 0 0,0-1 0 0 0,1 0 0 0 0,-1 0 0 0 0,0 0-1 0 0,2-1-91 0 0,2 1 61 0 0,169-13 827 0 0,-82 11-837 0 0,-72 5-615 0 0,-8 1-5050 0 0,-6-2-1186 0 0</inkml:trace>
  <inkml:trace contextRef="#ctx0" brushRef="#br1" timeOffset="42599.207">15422 8272 5208 0 0,'11'-2'116'0'0,"-9"2"17"0"0,-2 0 11 0 0,-11-1 3383 0 0,43-2-2239 0 0,-31 3-1056 0 0,-1 0-12 0 0,18 0 512 0 0,142 1 108 0 0,-61-7-840 0 0,2 1 64 0 0,25-7 0 0 0,-20-6 110 0 0,71-9 860 0 0,-11 7-594 0 0,-67-17-440 0 0,-50 9 0 0 0,31-37 74 0 0,-39 11 118 0 0,-24 9-178 0 0,-8 23 8 0 0,0-1 1 0 0,-2 1 0 0 0,-1-2-1 0 0,0 1 1 0 0,-2-1 0 0 0,1-17-23 0 0,-3-146-72 0 0,4 68 8 0 0,28-56-336 0 0,-22 35 90 0 0,-11-33 244 0 0,18 77 66 0 0,10-25 0 0 0,-4 39-72 0 0,-22 76 72 0 0,0 0 0 0 0,13-12 29 0 0,-16 17 52 0 0,10-8 46 0 0,-4 7-116 0 0,1 0-11 0 0,17 1 0 0 0,46 9-584 0 0,-34 6 520 0 0,26 18 117 0 0,-32-11 11 0 0,37 28 149 0 0,-59-44-179 0 0,0-1 0 0 0,0 2 0 0 0,0-1 0 0 0,-1 1 0 0 0,0 0 0 0 0,0 0 0 0 0,0 1 0 0 0,-1 0 0 0 0,0 0 0 0 0,0 1 0 0 0,-1 0 0 0 0,0 0 0 0 0,0 0 0 0 0,-1 0 0 0 0,3 9-34 0 0,12 27 0 0 0,-5-9 53 0 0,4 49 431 0 0,-2 24 163 0 0,3-18-647 0 0,9 28 394 0 0,-6 1 140 0 0,-13-54-374 0 0,18 42 234 0 0,-5-59-213 0 0,10 31 19 0 0,27 42-72 0 0,-33-79-128 0 0,-18-29 35 0 0,29 22 20 0 0,-19-18 487 0 0,-17-16-620 0 0,0 0-10 0 0,55 37 318 0 0,-34-21-230 0 0,3 3-464 0 0,-9-10 464 0 0,46 3 350 0 0,-28-8-572 0 0,-2 0 222 0 0,11-2 0 0 0,-26-5 0 0 0,115-4 0 0 0,-42 1 0 0 0,24-7 0 0 0,4 12 0 0 0,-67 3 0 0 0,104-9 64 0 0,-5 1-64 0 0,383 5-72 0 0,-337 5-52 0 0,-47-8 40 0 0,-9 6 84 0 0,-89 2 0 0 0,54 1-64 0 0,31 3-96 0 0,160-4 160 0 0,-169-24 0 0 0,-48 0 0 0 0,-77 18 0 0 0,1 1 0 0 0,-1-1 0 0 0,1 0 0 0 0,-1 0 0 0 0,1 0 0 0 0,-1 0 0 0 0,1 0 0 0 0,-1 0 0 0 0,0-1 0 0 0,0 1 0 0 0,0-1 0 0 0,0 0 0 0 0,0 0 0 0 0,0 1 0 0 0,0-1 0 0 0,0 0 0 0 0,-1-1 0 0 0,1 1 0 0 0,-1 0 0 0 0,1 0 0 0 0,-1-1 0 0 0,0 1 0 0 0,0 0 0 0 0,0-1 0 0 0,-1 1 0 0 0,1-1 0 0 0,0 0 0 0 0,-1 1 0 0 0,0-1 0 0 0,1 0 0 0 0,-1 1 0 0 0,0-2 0 0 0,6-30 126 0 0,-6-8-116 0 0,-6-26-10 0 0,5-43 0 0 0,5 50 0 0 0,10-69 0 0 0,-5-38 0 0 0,-10 123 0 0 0,3 0 0 0 0,2 0 0 0 0,1 0 0 0 0,7-21 0 0 0,10-70 0 0 0,-3 10 0 0 0,9 12 0 0 0,8 5 0 0 0,-33 97 0 0 0,1 1 0 0 0,1 0 0 0 0,-1 0 0 0 0,2 0 0 0 0,0 1 0 0 0,0 0 0 0 0,1 0 0 0 0,0 0 0 0 0,1 1 0 0 0,2-3 0 0 0,-6 9-9 0 0,0-1-1 0 0,0 1 0 0 0,1 0 1 0 0,0 0-1 0 0,-1 0 0 0 0,1 1 0 0 0,0 0 1 0 0,0 0-1 0 0,0 0 0 0 0,0 0 1 0 0,0 1-1 0 0,1 0 0 0 0,-1 0 0 0 0,4 0 10 0 0,-4 0-11 0 0,-1 1-1 0 0,0 1 1 0 0,1-1-1 0 0,-1 0 1 0 0,0 1-1 0 0,1 0 1 0 0,-1 0-1 0 0,0 0 1 0 0,0 1-1 0 0,0-1 1 0 0,0 1-1 0 0,0 0 1 0 0,0 0-1 0 0,0 0 1 0 0,-1 1-1 0 0,1-1 0 0 0,2 4 12 0 0,45 31-12 0 0,-10 4 75 0 0,-12 7-222 0 0,-6 19 159 0 0,-14-30 0 0 0,22 70 0 0 0,-2-7 0 0 0,-16-19 0 0 0,-1 7 64 0 0,-2 30 0 0 0,-6-88 11 0 0,1-1-1 0 0,2 1 1 0 0,1-1-1 0 0,2 0 0 0 0,1 2-74 0 0,36 59 196 0 0,41 28 92 0 0,24-4-288 0 0,-77-67 128 0 0,-16-28-121 0 0,2-1-1 0 0,-1-1 1 0 0,2-1-1 0 0,0-1 0 0 0,11 5-6 0 0,13 11 0 0 0,21 9 64 0 0,13-10-64 0 0,-1-13 128 0 0,14 1-128 0 0,18-3 54 0 0,-3-11-44 0 0,129-2 54 0 0,-169-2-64 0 0,84 4 0 0 0,-47-7 0 0 0,250 3 395 0 0,-162-3-75 0 0,24-11 621 0 0,-149 6-941 0 0,-39 4-1761 0 0,-28 5-4797 0 0</inkml:trace>
  <inkml:trace contextRef="#ctx0" brushRef="#br4" timeOffset="102547.3">16622 7429 5344 0 0,'70'2'3352'0'0,"-62"1"-186"0"0,-25 0-1652 0 0,-63 3 327 0 0,-97 14 49 0 0,-42-2-1054 0 0,143-8-2073 0 0,75-10 68 0 0,1 0-56 0 0</inkml:trace>
  <inkml:trace contextRef="#ctx0" brushRef="#br4" timeOffset="103217.292">16486 7282 5552 0 0,'0'0'124'0'0,"0"0"17"0"0,0 0 11 0 0,0 0 56 0 0,0 0 208 0 0,0 0 89 0 0,0 0 21 0 0,0 0-9 0 0,0 0-45 0 0,0 0-21 0 0,0 0-3 0 0,0 0-28 0 0,0 0-119 0 0,0 0-56 0 0,0 0-11 0 0,0 0 6 0 0,0 0 33 0 0,0 0 14 0 0,0 0 1 0 0,14 9 664 0 0,74 30 350 0 0,3 7-51 0 0,-91-44-1203 0 0,1 0 1 0 0,0-1-1 0 0,-1 1 1 0 0,1 0-1 0 0,-1 0 0 0 0,1 0 1 0 0,-1-1-1 0 0,0 1 1 0 0,0 0-1 0 0,1 0 0 0 0,-1 0 1 0 0,-1 0-1 0 0,1 0 1 0 0,0-1-1 0 0,0 1 1 0 0,-1 0-1 0 0,1 0 0 0 0,-1 0 1 0 0,0-1-1 0 0,1 1 1 0 0,-1 0-1 0 0,0-1 0 0 0,0 1 1 0 0,0 0-1 0 0,0-1 1 0 0,0 1-1 0 0,0-1 1 0 0,-1 0-1 0 0,1 1 0 0 0,0-1 1 0 0,-1 0-1 0 0,1 0 1 0 0,-1 0-1 0 0,1 0 0 0 0,-2 0-48 0 0,-22 17 341 0 0,0-2 0 0 0,-1-1 0 0 0,-1-1 0 0 0,-16 5-341 0 0,-43 18 56 0 0,57-26-605 0 0,12 1-2884 0 0,13-7 2044 0 0</inkml:trace>
  <inkml:trace contextRef="#ctx0" brushRef="#br4" timeOffset="103910.076">17480 7268 7344 0 0,'0'0'165'0'0,"0"0"22"0"0,0 0 9 0 0,0 0 54 0 0,0 0 169 0 0,0 0 77 0 0,0 0 15 0 0,0 0-13 0 0,0 0-55 0 0,0 0-24 0 0,0 0-3 0 0,0 0-34 0 0,0 0-140 0 0,0 0-68 0 0,0 0-12 0 0,0 0-10 0 0,0 0-35 0 0,0 0-18 0 0,0 0-3 0 0,0 0 25 0 0,0 0 106 0 0,0 0 42 0 0,0 0 10 0 0,0 0-25 0 0,0 0-104 0 0,0 0-44 0 0,0 0-8 0 0,0 0 4 0 0,0 0 29 0 0,0 0 12 0 0,0 0 1 0 0,0 0-3 0 0,0 0-10 0 0,1 0-3 0 0,119-3 1311 0 0,168 0-975 0 0,-148-3-464 0 0,0-8 118 0 0,-62-5 167 0 0,-77 18-128 0 0,-1 1 3 0 0,0 0-45 0 0,0 0-190 0 0,0 0-79 0 0,-16-2-2593 0 0,10 2-2695 0 0</inkml:trace>
  <inkml:trace contextRef="#ctx0" brushRef="#br4" timeOffset="104380.323">17746 7112 9072 0 0,'0'0'200'0'0,"0"0"33"0"0,0 0 15 0 0,-12 5 1197 0 0,-144 56 1693 0 0,118-45-2856 0 0,-26 16 292 0 0,63-31-523 0 0,0 1 1 0 0,0-1 0 0 0,0 0-1 0 0,0 0 1 0 0,0 1 0 0 0,0-1-1 0 0,0 0 1 0 0,0 1 0 0 0,1-1-1 0 0,-1 1 1 0 0,1-1 0 0 0,-1 1-1 0 0,1 0 1 0 0,-1-1 0 0 0,1 1-1 0 0,0-1 1 0 0,0 1 0 0 0,0 0-1 0 0,0-1 1 0 0,0 1 0 0 0,0 0-1 0 0,0-1 1 0 0,0 1 0 0 0,1-1-1 0 0,-1 1 1 0 0,1 0-1 0 0,-1-1 1 0 0,1 1 0 0 0,-1-1-1 0 0,1 1 1 0 0,0-1 0 0 0,0 0-1 0 0,0 1 1 0 0,0-1 0 0 0,0 0-1 0 0,0 1 1 0 0,0-1 0 0 0,0 0-1 0 0,1 0 1 0 0,-1 0-52 0 0,32 41 933 0 0,38-8-93 0 0,-46-28-560 0 0,-2-1-1173 0 0,-6-2-3515 0 0,-1-1-1602 0 0</inkml:trace>
  <inkml:trace contextRef="#ctx0" brushRef="#br4" timeOffset="109465.973">18790 6830 6792 0 0,'0'0'149'0'0,"0"0"23"0"0,1 0 13 0 0,30-18 1893 0 0,-30 17-1438 0 0,-1 1-100 0 0,0-8 3382 0 0,-11 7-3823 0 0,1 1 0 0 0,-1 1 0 0 0,1 0 0 0 0,-1 0 0 0 0,1 1 0 0 0,0 0 0 0 0,0 1 0 0 0,0 0 0 0 0,0 0 0 0 0,0 2 0 0 0,0-1 0 0 0,-1 2-99 0 0,8-5 15 0 0,0 0-6 0 0,0 0-1 0 0,0 0 1 0 0,0 1 0 0 0,0-1 0 0 0,0 1 0 0 0,0 0-1 0 0,0 0 1 0 0,0 0 0 0 0,0 0 0 0 0,1 0-1 0 0,-1 0 1 0 0,1 1 0 0 0,0-1 0 0 0,-1 1-1 0 0,1 0 1 0 0,1 0 0 0 0,-1 0 0 0 0,0 0 0 0 0,0 2-9 0 0,1-1 11 0 0,1 1 0 0 0,0 0 0 0 0,0 0 0 0 0,0 0 1 0 0,1-1-1 0 0,-1 1 0 0 0,1 0 0 0 0,1 0 1 0 0,-1-1-1 0 0,1 1 0 0 0,-1-1 0 0 0,1 1 0 0 0,0-1 1 0 0,1 0-1 0 0,-1 0 0 0 0,1 1 0 0 0,0-2 1 0 0,0 1-1 0 0,0 0 0 0 0,0-1 0 0 0,1 1 1 0 0,-1-1-1 0 0,3 1-11 0 0,8 11 88 0 0,-10-10-59 0 0,9 8 79 0 0,-1 0 0 0 0,-1 1-1 0 0,-1 0 1 0 0,0 1-1 0 0,0 0 1 0 0,-2 1-1 0 0,0 0 1 0 0,0 0-1 0 0,-1 2-107 0 0,-6-14 62 0 0,1 0 0 0 0,-1-1 0 0 0,0 1 0 0 0,0 0 0 0 0,-1 0 0 0 0,1 0 0 0 0,-1 0 0 0 0,1 1 0 0 0,-1-1 0 0 0,-1 0 0 0 0,1 0 0 0 0,-1 0 0 0 0,1 0 0 0 0,-1 0 0 0 0,0 0 0 0 0,0 0 0 0 0,-1-1 0 0 0,1 1 0 0 0,-1 0 0 0 0,0-1 0 0 0,0 1 0 0 0,0-1 0 0 0,-1 1 0 0 0,-2 2-62 0 0,-2 1 134 0 0,0-1 1 0 0,-1 0-1 0 0,0 0 0 0 0,0 0 0 0 0,0-1 0 0 0,-1-1 0 0 0,0 1 0 0 0,0-1 0 0 0,0-1 0 0 0,0 0 0 0 0,0 0 0 0 0,-1-1 0 0 0,0 0-134 0 0,8-1 29 0 0,0-1 1 0 0,0 0-1 0 0,1 0 1 0 0,-1 0-1 0 0,0 0 1 0 0,0 0-1 0 0,0 0 0 0 0,1-1 1 0 0,-1 1-1 0 0,0 0 1 0 0,1-1-1 0 0,-1 1 0 0 0,0-1 1 0 0,1 0-1 0 0,-1 0 1 0 0,1 0-1 0 0,-1 1 1 0 0,1-1-1 0 0,-1-1 0 0 0,1 1 1 0 0,-1 0-1 0 0,1 0 1 0 0,0 0-1 0 0,0-1 1 0 0,0 1-1 0 0,0-1 0 0 0,0 1 1 0 0,0-1-1 0 0,0 1 1 0 0,0-1-1 0 0,1 1 0 0 0,-1-1 1 0 0,0 0-1 0 0,1 1 1 0 0,0-1-1 0 0,-1 0 1 0 0,1 0-1 0 0,0 1 0 0 0,0-1 1 0 0,0 0-1 0 0,0 0 1 0 0,0 1-1 0 0,0-1 0 0 0,0 0 1 0 0,1 0-1 0 0,-1 0-29 0 0,5-7 88 0 0,0-1 0 0 0,1 1 0 0 0,0 0 0 0 0,0 1 0 0 0,1-1 0 0 0,0 1 0 0 0,0 1 0 0 0,1-1 0 0 0,0 1 0 0 0,0 1 0 0 0,4-3-88 0 0,5-1-47 0 0,1 1-1 0 0,0 0 1 0 0,0 1 0 0 0,0 1-1 0 0,1 1 1 0 0,4 0 47 0 0,37-6-3946 0 0,-44 9-2863 0 0</inkml:trace>
  <inkml:trace contextRef="#ctx0" brushRef="#br4" timeOffset="112057.327">19019 7017 5984 0 0,'0'0'133'0'0,"0"0"23"0"0,0 0 11 0 0,13-14 5073 0 0,-10 13-5147 0 0,0 0 0 0 0,0 1 0 0 0,-1-1 1 0 0,1 1-1 0 0,0 0 0 0 0,0 0 1 0 0,0 0-1 0 0,0 0 0 0 0,-1 0 0 0 0,1 1 1 0 0,0-1-1 0 0,0 1 0 0 0,-1 0 0 0 0,1 0 1 0 0,0 0-1 0 0,-1 0 0 0 0,1 0 0 0 0,-1 1 1 0 0,1-1-1 0 0,-1 1 0 0 0,0-1 1 0 0,1 1-1 0 0,0 1-93 0 0,7 4 245 0 0,16 12 397 0 0,-6 24 515 0 0,-20-16-820 0 0,-7 11 232 0 0,-28 22 242 0 0,7-33-618 0 0,18-13-5 0 0,10-13-124 0 0,0-1 0 0 0,0 0 0 0 0,0 0 0 0 0,26-12 64 0 0,33-17 88 0 0,-58 28-146 0 0,5-5 116 0 0,93-99 1622 0 0,-96 101-1728 0 0,0-1-1 0 0,0 0 1 0 0,-1-1 0 0 0,0 1-1 0 0,1 0 1 0 0,-2-1-1 0 0,1 1 1 0 0,-1-1-1 0 0,0 0 1 0 0,0 1-1 0 0,0-1 1 0 0,-1 0 0 0 0,0 0-1 0 0,0 1 1 0 0,-1-1-1 0 0,1 0 1 0 0,-1 0-1 0 0,-1 0-79 0 0,-14-78-66 0 0,4 51-1708 0 0,8 24-3175 0 0,1 0-1621 0 0</inkml:trace>
  <inkml:trace contextRef="#ctx0" brushRef="#br4" timeOffset="122309.204">19369 7330 5840 0 0,'0'0'132'0'0,"0"0"17"0"0,0 0 11 0 0,0 0 27 0 0,5-18 4342 0 0,-5 16-4442 0 0,0 1 0 0 0,0-1 0 0 0,0 1 0 0 0,-1 0 0 0 0,1-1 0 0 0,-1 1 0 0 0,1 0 0 0 0,-1-1 0 0 0,0 1 0 0 0,1 0 0 0 0,-1 0 0 0 0,0 0 0 0 0,0-1 0 0 0,0 1 0 0 0,0 0 0 0 0,0 0 0 0 0,0 0 0 0 0,0 0 0 0 0,0 1 0 0 0,0-1 0 0 0,0 0 0 0 0,0 0 0 0 0,-1 1 0 0 0,1-1 0 0 0,0 1 0 0 0,-1-1 0 0 0,1 1 0 0 0,0-1 0 0 0,-1 1 0 0 0,1 0 0 0 0,0-1 0 0 0,-1 1 0 0 0,1 0 1 0 0,-1 0-1 0 0,1 0 0 0 0,-1 0 0 0 0,1 1 0 0 0,-1-1-87 0 0,0 0 112 0 0,-14 5 310 0 0,-3-1-75 0 0,-81 57 2179 0 0,80-36-2086 0 0,13-8 34 0 0,14 2 420 0 0,11-10-406 0 0,-14-7-428 0 0,1 0 0 0 0,0 0-1 0 0,-1 0 1 0 0,1-1 0 0 0,0 0-1 0 0,0 0 1 0 0,0 0-1 0 0,0 0 1 0 0,0-1 0 0 0,1 0-1 0 0,-1 0 1 0 0,2 0-60 0 0,14 0 59 0 0,18 3-10 0 0,8 1-417 0 0,-15-3-4961 0 0,-7-1-1165 0 0</inkml:trace>
  <inkml:trace contextRef="#ctx1" brushRef="#br5" timeOffset="102448.8">19255 10409,'-1'-5,"0"-1,1 0,-1 1,1 1</inkml:trace>
  <inkml:trace contextRef="#ctx0" brushRef="#br4" timeOffset="144290.561">21019 8611 8752 0 0,'8'0'2252'0'0,"99"-14"4346"0"0,-15 2-5194 0 0,40 4-839 0 0,-117 13-1240 0 0,-10 1-3884 0 0,-5-6-842 0 0</inkml:trace>
  <inkml:trace contextRef="#ctx0" brushRef="#br4" timeOffset="144625.016">20939 8774 9728 0 0,'0'0'222'0'0,"0"0"30"0"0,0 0 18 0 0,2 0 68 0 0,118-11 6074 0 0,31 2-4259 0 0,-58 4-3966 0 0,-83 5-4501 0 0</inkml:trace>
  <inkml:trace contextRef="#ctx0" brushRef="#br4" timeOffset="142186.104">19946 8498 7456 0 0,'66'-50'3208'0'0,"-47"27"409"0"0,-19 23-3229 0 0,0 0-17 0 0,0 0-3 0 0,0 0-40 0 0,0 0-167 0 0,-10 2-116 0 0,0 0-1 0 0,0 1 1 0 0,0 0 0 0 0,0 1 0 0 0,0 0 0 0 0,1 1 0 0 0,-1 0-1 0 0,1 0 1 0 0,0 1 0 0 0,1 0 0 0 0,-1 1 0 0 0,1 0-1 0 0,-2 2-44 0 0,8-7 10 0 0,0 1 0 0 0,0-1 0 0 0,0 1 0 0 0,0-1 0 0 0,0 1 0 0 0,1-1 0 0 0,-1 1 0 0 0,1 0 0 0 0,0 0 0 0 0,0 0 0 0 0,0 0 0 0 0,0 0 0 0 0,0 0 0 0 0,1 0 0 0 0,-1 0 0 0 0,1 0 0 0 0,0 0 0 0 0,0 0 0 0 0,0 0 0 0 0,1 3-10 0 0,58 95 139 0 0,-15-39-22 0 0,-38-51-123 0 0,-3-6 20 0 0,0 1 1 0 0,0-1-1 0 0,0 0 0 0 0,-1 1 1 0 0,1-1-1 0 0,-2 1 1 0 0,1 0-1 0 0,-1 0 1 0 0,1 0-1 0 0,-2 0 0 0 0,1 0 1 0 0,-1 0-1 0 0,1 0 1 0 0,-2 0-1 0 0,1 0 0 0 0,-1 1-14 0 0,0-2 44 0 0,-1 0 0 0 0,1 0 0 0 0,-1 0 0 0 0,-1 0-1 0 0,1-1 1 0 0,0 1 0 0 0,-1-1 0 0 0,0 0 0 0 0,0 0-1 0 0,-1 0 1 0 0,1 0 0 0 0,-1 0 0 0 0,-1 1-44 0 0,-33 31 554 0 0,32-33-459 0 0,1 1 0 0 0,-1-1-1 0 0,0 0 1 0 0,0 0 0 0 0,0 0-1 0 0,0-1 1 0 0,-1 0 0 0 0,1 0-1 0 0,0-1 1 0 0,-1 0 0 0 0,0 0-1 0 0,1 0 1 0 0,-1-1 0 0 0,1 0-1 0 0,-1 0-94 0 0,5-1 262 0 0,-10-13 199 0 0,12 8-370 0 0,0 1 1 0 0,0-1-1 0 0,1 1 0 0 0,-1 0 1 0 0,1-1-1 0 0,1 1 1 0 0,-1 0-1 0 0,1 0 0 0 0,0 0 1 0 0,0 0-1 0 0,0 0 0 0 0,1 0 1 0 0,0 0-1 0 0,0 1 0 0 0,0-1 1 0 0,1 1-1 0 0,-1 0-91 0 0,6-9-58 0 0,-1 1 24 0 0,1 0 1 0 0,0 1 0 0 0,1 0 0 0 0,0 0 0 0 0,1 1-1 0 0,0 0 1 0 0,1 1 0 0 0,0 0 0 0 0,0 1 0 0 0,13-6 33 0 0,1 4-1523 0 0,-17 6-3341 0 0,-3 3-1674 0 0</inkml:trace>
  <inkml:trace contextRef="#ctx0" brushRef="#br4" timeOffset="142922.742">20238 8521 6992 0 0,'2'0'149'0'0,"1"1"0"0"0,-1-1 0 0 0,0 1 0 0 0,0 0 0 0 0,1 0 0 0 0,-1 0 0 0 0,0 0 0 0 0,0 0 1 0 0,0 0-1 0 0,0 0 0 0 0,0 1 0 0 0,0-1 0 0 0,0 1 0 0 0,0-1 0 0 0,-1 1 0 0 0,1 0 0 0 0,-1 0 0 0 0,1 0 0 0 0,-1 0 0 0 0,0 0 1 0 0,0 0-1 0 0,1 0 0 0 0,-2 0 0 0 0,1 0 0 0 0,0 1 0 0 0,0-1 0 0 0,-1 0 0 0 0,1 3-149 0 0,9 69 1186 0 0,-19 73 838 0 0,0-112-1496 0 0,14-11 2102 0 0,11-33-2443 0 0,0 0 0 0 0,-1-1 1 0 0,0-1-1 0 0,-1 0 0 0 0,0-1 0 0 0,-1-1 0 0 0,0 0 0 0 0,-1-1 0 0 0,0 0 0 0 0,-1-1 0 0 0,1-3-187 0 0,4-3 271 0 0,-2 3-109 0 0,-2 0 0 0 0,0-1-1 0 0,-2 0 1 0 0,0-1-1 0 0,4-12-161 0 0,-8-36 264 0 0,-6 66-308 0 0,-1 0-1 0 0,1-1 1 0 0,-1 1-1 0 0,0 0 1 0 0,1-1-1 0 0,-1 1 1 0 0,0 0-1 0 0,-1 0 1 0 0,1 0-1 0 0,0 0 1 0 0,0 0-1 0 0,-1 0 1 0 0,1 0-1 0 0,-1 0 1 0 0,0 0-1 0 0,0 1 1 0 0,1-1-1 0 0,-2 0 45 0 0,2 2-1264 0 0,0 0-3398 0 0,-5 0-1450 0 0</inkml:trace>
  <inkml:trace contextRef="#ctx0" brushRef="#br4" timeOffset="143744.917">20616 8891 9384 0 0,'8'-3'208'0'0,"-6"2"33"0"0,-2 1 16 0 0,1 0-33 0 0,-50 8 1278 0 0,-77 50 2995 0 0,122-56-4398 0 0,1 1 1 0 0,0-1-1 0 0,0 1 1 0 0,0 0-1 0 0,0 1 1 0 0,0-1 0 0 0,1 0-1 0 0,0 1 1 0 0,-1-1-1 0 0,1 1 1 0 0,0 0-1 0 0,1 0 1 0 0,-1 0-1 0 0,1 0 1 0 0,0 0-1 0 0,0 0 1 0 0,0 0-1 0 0,0 0 1 0 0,1 0-1 0 0,-1 1-99 0 0,21 9 1016 0 0,-9-11-900 0 0,1-1 0 0 0,0 0 0 0 0,0-1-1 0 0,0 0 1 0 0,0-1 0 0 0,0 0 0 0 0,0-1-1 0 0,0-1 1 0 0,0 1 0 0 0,4-3-116 0 0,49-10 44 0 0,-33 5-1473 0 0,-20 4-3281 0 0,0 1-1472 0 0</inkml:trace>
  <inkml:trace contextRef="#ctx0" brushRef="#br4" timeOffset="147081.475">21769 8309 5760 0 0,'0'0'166'0'0,"0"0"84"0"0,1-2 240 0 0,38-43 5172 0 0,-3 36-3792 0 0,-29 7-1731 0 0,0 1 0 0 0,0 1 0 0 0,1-1 0 0 0,-1 1 0 0 0,0 1 1 0 0,0-1-1 0 0,1 1 0 0 0,-1 0 0 0 0,0 1 0 0 0,0 0 0 0 0,6 2-139 0 0,13 3 150 0 0,-23-7-132 0 0,0 0 0 0 0,1 1 0 0 0,-1-1 0 0 0,1 1 0 0 0,-1 0 0 0 0,0 0 0 0 0,1 0 0 0 0,-1 0 0 0 0,0 1 1 0 0,0 0-1 0 0,0-1 0 0 0,0 1 0 0 0,0 0 0 0 0,0 0 0 0 0,-1 1 0 0 0,1-1 0 0 0,-1 0 0 0 0,1 1 0 0 0,-1 0 0 0 0,0-1 0 0 0,0 1 0 0 0,0 0 0 0 0,0 0 0 0 0,-1 0 0 0 0,1 0 0 0 0,-1 1 0 0 0,0-1 0 0 0,0 0 0 0 0,0 1 0 0 0,0-1 0 0 0,-1 0 0 0 0,1 1 0 0 0,-1-1 0 0 0,0 1 0 0 0,0-1 0 0 0,0 1 0 0 0,0-1 0 0 0,-1 1 0 0 0,1-1 0 0 0,-1 1-18 0 0,-4 2 53 0 0,0 1 0 0 0,0-1 0 0 0,-1 1 0 0 0,1-1 0 0 0,-1-1 0 0 0,-1 1 0 0 0,1-1 0 0 0,-1-1 0 0 0,0 1 0 0 0,0-1 0 0 0,-1 0 0 0 0,-1 1-53 0 0,-5 3 52 0 0,-132 63 656 0 0,145-71-649 0 0,1 0 6 0 0,0 0-1 0 0,0 0 14 0 0,0 0 55 0 0,19 3 360 0 0,103-5 759 0 0,-44-5-1013 0 0,-34 6 97 0 0,3 0-4476 0 0,-39 1-1978 0 0</inkml:trace>
  <inkml:trace contextRef="#ctx0" brushRef="#br4" timeOffset="148509.277">22534 8236 7256 0 0,'0'0'165'0'0,"0"0"22"0"0,0 0 7 0 0,0-1-23 0 0,3-3-62 0 0,6-8 3497 0 0,-6 18-758 0 0,-7 7-2641 0 0,0 1 0 0 0,-1-1 1 0 0,0 0-1 0 0,-1 0 0 0 0,0 0 1 0 0,-1-1-1 0 0,0 0 1 0 0,-1-1-1 0 0,-1 1 0 0 0,-8 8-207 0 0,-3 6 200 0 0,-2 10 281 0 0,-19 20 204 0 0,37-44-189 0 0,8-12 176 0 0,15-26-516 0 0,31-94-1024 0 0,-14 36 484 0 0,-17 41 320 0 0,-11 34-80 0 0,-7 8 0 0 0,-1 1 0 0 0,0 0 14 0 0,5-2 36 0 0,17 8-162 0 0,-5 13 240 0 0,78 73-28 0 0,-47-51 24 0 0,-42-36 20 0 0,7 18 0 0 0,-10-9 54 0 0,-5-10-2 0 0,-1 1 0 0 0,0-1 0 0 0,0 0 0 0 0,-1 0 0 0 0,1 0 0 0 0,-1 0-1 0 0,0-1 1 0 0,1 0 0 0 0,-2 0 0 0 0,1 0 0 0 0,0 0 0 0 0,-1 0 0 0 0,1-1 0 0 0,-1 0 0 0 0,0 0 0 0 0,0 0 0 0 0,0 0 0 0 0,0-1 0 0 0,0 0 0 0 0,0 0 0 0 0,0 0 0 0 0,0-1 0 0 0,0 0 0 0 0,-1 0-52 0 0,-23 6 27 0 0,-114 8 37 0 0,102-18 39 0 0,40 4-214 0 0,1 0-221 0 0,0 0-65 0 0,0 0-716 0 0,0 0-2971 0 0,0 0-1277 0 0</inkml:trace>
  <inkml:trace contextRef="#ctx0" brushRef="#br4" timeOffset="149079.417">22873 8241 8808 0 0,'0'0'197'0'0,"0"0"24"0"0,0 0 19 0 0,1-1-29 0 0,4 0-104 0 0,-4 0 215 0 0,2 1-151 0 0,0 0-1 0 0,-1 0 0 0 0,1 1 0 0 0,0-1 0 0 0,0 1 0 0 0,-1-1 1 0 0,1 1-1 0 0,0 0 0 0 0,-1 0 0 0 0,1 0 0 0 0,-1 0 1 0 0,1 1-1 0 0,-1-1 0 0 0,1 1 0 0 0,-1-1 0 0 0,0 1 1 0 0,0 0-1 0 0,0 0-170 0 0,3 1 84 0 0,5 40 924 0 0,-10-19-622 0 0,-9 9 126 0 0,1 6 38 0 0,-14 15 68 0 0,11-29-299 0 0,11-24-255 0 0,0-1 0 0 0,0 0 3 0 0,0 0 10 0 0,0 0 3 0 0,1 0 0 0 0,8-1 26 0 0,0-1-1 0 0,0 0 0 0 0,0 0 0 0 0,-1-1 0 0 0,1 0 0 0 0,-1-1 0 0 0,0 0 0 0 0,0 0 0 0 0,0 0 0 0 0,-1-1 1 0 0,3-2-106 0 0,10-6 22 0 0,84-81 629 0 0,-100 89-627 0 0,37-47 154 0 0,-20 6 140 0 0,-20 43-288 0 0,0 1 1 0 0,-1-1-1 0 0,0 0 1 0 0,1 1-1 0 0,-1-1 0 0 0,0 0 1 0 0,-1 1-1 0 0,1-1 1 0 0,0 0-1 0 0,-1 1 1 0 0,1-1-1 0 0,-1 1 1 0 0,0-1-1 0 0,0 1 1 0 0,0-1-1 0 0,0 1 0 0 0,0-1 1 0 0,0 1-1 0 0,-1-1-30 0 0,-29-13-460 0 0,4 12-3457 0 0,27 4 2727 0 0</inkml:trace>
  <inkml:trace contextRef="#ctx0" brushRef="#br4" timeOffset="150135.001">23258 8554 6072 0 0,'0'0'133'0'0,"0"0"23"0"0,0 0 12 0 0,0 0 85 0 0,0 0 333 0 0,0 0 146 0 0,0 0 32 0 0,0 0-18 0 0,4 0 235 0 0,-3 1 4262 0 0,-104 21-4875 0 0,-104 6 477 0 0,35-3-18 0 0,-82 17-442 0 0,137-30-301 0 0,46-3-84 0 0,-169 11 0 0 0,112-1 0 0 0,-135-7 171 0 0,241-12-102 0 0,8-3-95 0 0,12 2-121 0 0,2 1-82 0 0,0 0-785 0 0,0 0-3193 0 0,0 0-1369 0 0</inkml:trace>
  <inkml:trace contextRef="#ctx0" brushRef="#br4" timeOffset="152434.337">21848 8972 6592 0 0,'0'0'149'0'0,"0"0"23"0"0,0 0 11 0 0,0 0 61 0 0,0 0 253 0 0,1 1 4933 0 0,7 10-4596 0 0,-1 56 441 0 0,-20 10-357 0 0,-3 29-119 0 0,16-85-530 0 0,0-19-258 0 0,0-2-169 0 0,0 0-76 0 0,0 0-20 0 0,0 0-50 0 0,0 0-202 0 0,1-1-94 0 0,5-1-21 0 0</inkml:trace>
  <inkml:trace contextRef="#ctx0" brushRef="#br4" timeOffset="152682.514">21963 8989 10512 0 0,'0'0'233'0'0,"0"0"39"0"0,0 0 16 0 0,0 0-32 0 0,0 0-147 0 0,0 0-9 0 0,0 0 18 0 0,-7 15 351 0 0,1 74 1996 0 0,31-5-1079 0 0,10-53-787 0 0,-14-19-524 0 0,-20-12-354 0 0,-1 0-104 0 0,0 0-672 0 0,0 0-2704 0 0,0 0-1159 0 0</inkml:trace>
  <inkml:trace contextRef="#ctx0" brushRef="#br4" timeOffset="153063.741">21670 9015 10512 0 0,'2'-2'155'0'0,"0"0"1"0"0,0 0 0 0 0,0 1 0 0 0,0-1-1 0 0,0 1 1 0 0,1-1 0 0 0,-1 1 0 0 0,0 0-1 0 0,1-1 1 0 0,-1 1 0 0 0,1 1 0 0 0,-1-1-1 0 0,1 0 1 0 0,0 0 0 0 0,-1 1-1 0 0,1 0 1 0 0,0-1 0 0 0,-1 1 0 0 0,1 0-1 0 0,1 1-155 0 0,21-4 1172 0 0,137-5 2561 0 0,-13 5-2969 0 0,-83 5-2828 0 0,-56-2-4159 0 0</inkml:trace>
  <inkml:trace contextRef="#ctx0" brushRef="#br4" timeOffset="153614.233">22251 9108 7344 0 0,'0'0'165'0'0,"0"0"22"0"0,0 0 9 0 0,6 6 16 0 0,37 70 2168 0 0,-16-6 246 0 0,13 11-168 0 0,-39-80-2156 0 0,-1-1-72 0 0,0 0-34 0 0,7 6 1123 0 0,-5-7-1245 0 0,0 1 0 0 0,0-1 0 0 0,-1 0 0 0 0,1 0 0 0 0,-1 0 0 0 0,1 0 0 0 0,-1 0 0 0 0,1 0 0 0 0,-1 0 0 0 0,1-1 0 0 0,-1 1 0 0 0,0 0 0 0 0,0-1 0 0 0,0 1 0 0 0,0-1 0 0 0,0 0 0 0 0,0 1 0 0 0,0-1 0 0 0,-1 0 0 0 0,1 1 0 0 0,0-1 0 0 0,-1 0 0 0 0,1 0 0 0 0,-1 1 0 0 0,0-1 0 0 0,0 0 0 0 0,0 0 0 0 0,0 0 0 0 0,0 0 0 0 0,0 1 0 0 0,0-1 0 0 0,0-1-74 0 0,3-64 11 0 0,-6-84 282 0 0,3 104-373 0 0,14-6 80 0 0,9 0 0 0 0,37-32 0 0 0,-51 78-291 0 0,-4 5-3860 0 0,-5 2-1614 0 0</inkml:trace>
  <inkml:trace contextRef="#ctx0" brushRef="#br4" timeOffset="154043.676">22439 8811 4832 0 0,'0'0'136'0'0,"0"0"52"0"0,0 0 92 0 0,0 0 37 0 0,0 0 10 0 0,0 0 26 0 0,15-2 1616 0 0,154-1 3566 0 0,-118 3-4830 0 0,1-2 1 0 0,-1-2-1 0 0,29-7-705 0 0,-17 1 629 0 0,0 3 0 0 0,0 3 1 0 0,27 2-630 0 0,31-15 234 0 0,-90 12 41 0 0,-17 2-27 0 0,-11 2-3658 0 0,-3 1 2290 0 0</inkml:trace>
  <inkml:trace contextRef="#ctx0" brushRef="#br4" timeOffset="154993.605">22759 8943 7256 0 0,'0'0'165'0'0,"0"0"22"0"0,0 0 7 0 0,0 0 56 0 0,0 0 186 0 0,0 0 78 0 0,4 15 1109 0 0,-4-7-993 0 0,-1 78 3577 0 0,-15 42-2598 0 0,-9-14-705 0 0,22-74-744 0 0,12-44-1306 0 0,-3-7-3683 0 0,-6 5-411 0 0</inkml:trace>
  <inkml:trace contextRef="#ctx0" brushRef="#br4" timeOffset="155236.563">22724 9017 8000 0 0,'0'0'233'0'0,"8"-8"1554"0"0,80-16 3573 0 0,-34 14-4240 0 0,41-7 413 0 0,62 2-848 0 0,-150 18-709 0 0,-3-2-1243 0 0,-1-1-3082 0 0,-3 0-1281 0 0</inkml:trace>
  <inkml:trace contextRef="#ctx0" brushRef="#br4" timeOffset="155466.5">22709 9148 10776 0 0,'0'0'316'0'0,"0"0"-3"0"0,0 0-144 0 0,1 0 147 0 0,93-7 5032 0 0,90-17-3180 0 0,-109 17-3380 0 0,-49 5 497 0 0</inkml:trace>
  <inkml:trace contextRef="#ctx0" brushRef="#br4" timeOffset="157982.968">19892 10053 6992 0 0,'26'-69'724'0'0,"-11"39"-115"0"0,14-28 4708 0 0,-20 57-2021 0 0,-2 18-3179 0 0,-4-10-23 0 0,-1 1 0 0 0,0 0-1 0 0,0 0 1 0 0,-1 0-1 0 0,0 1 1 0 0,0-1-1 0 0,-1 0 1 0 0,0 0-1 0 0,0 0 1 0 0,-1 3-94 0 0,0 16-56 0 0,-3 75 583 0 0,4-40-248 0 0,0 3-5 0 0,9-19-146 0 0,-6-38-123 0 0,19 17 69 0 0,-9-33-1374 0 0,-10 4-3469 0 0,-2-1-896 0 0</inkml:trace>
  <inkml:trace contextRef="#ctx0" brushRef="#br4" timeOffset="158311.058">19892 9897 8840 0 0,'13'-2'658'0'0,"54"-9"1340"0"0,34 6 1242 0 0,77-15 66 0 0,-116 24-3223 0 0,-57-2 95 0 0,-2 0-4443 0 0,-3-2 2859 0 0</inkml:trace>
  <inkml:trace contextRef="#ctx0" brushRef="#br4" timeOffset="158633.328">19966 10070 9904 0 0,'0'0'222'0'0,"0"0"30"0"0,0 0 20 0 0,1-1-34 0 0,83-15 2338 0 0,-11 4-768 0 0,51-3-625 0 0,-94 17-783 0 0,-11 0-5295 0 0,-17-2-241 0 0</inkml:trace>
  <inkml:trace contextRef="#ctx0" brushRef="#br4" timeOffset="158913.189">20638 10005 9880 0 0,'10'-4'733'0'0,"110"-9"4012"0"0,-9 2-3536 0 0,-63 8-1022 0 0,-24 3-102 0 0,-23 0-175 0 0,-1 0-10 0 0,0 0-95 0 0,0 0-441 0 0,-6 5-1064 0 0,-1 1 822 0 0</inkml:trace>
  <inkml:trace contextRef="#ctx0" brushRef="#br4" timeOffset="159328.524">20584 10134 9760 0 0,'30'-4'1016'0'0,"12"-5"200"0"0,14 2 600 0 0,10-6-392 0 0,70-10-430 0 0,-102 23-1059 0 0,-32 0-562 0 0,-2 0-258 0 0,0 0-60 0 0</inkml:trace>
  <inkml:trace contextRef="#ctx0" brushRef="#br4" timeOffset="159329.524">20584 10216 10176 0 0,'60'-11'4688'0'0,"4"-1"-3350"0"0,35-5 307 0 0,0-5-517 0 0,-11 20-2058 0 0,-76 4 308 0 0</inkml:trace>
  <inkml:trace contextRef="#ctx0" brushRef="#br4" timeOffset="162381.371">21794 9754 5784 0 0,'0'0'132'0'0,"0"0"17"0"0,0 0 10 0 0,0 0 47 0 0,0 0 196 0 0,0 0 80 0 0,0 0 20 0 0,0 0 34 0 0,0 0 134 0 0,0 0 60 0 0,0 0 7 0 0,0 0-33 0 0,0 0-160 0 0,0 0-68 0 0,0 0-17 0 0,0 0-17 0 0,0 0-56 0 0,0 0-30 0 0,-7 5 344 0 0,-6 2-474 0 0,-1 0 1 0 0,0-2 0 0 0,-1 1 0 0 0,1-2 0 0 0,-1 0-1 0 0,0 0 1 0 0,0-2 0 0 0,0 0 0 0 0,-9 0-227 0 0,-31 6 386 0 0,45-6-265 0 0,0 0 0 0 0,1 0 0 0 0,-1-1 0 0 0,0-1 0 0 0,0 0 0 0 0,0 0 0 0 0,0-1 0 0 0,-8-2-121 0 0,17 3 18 0 0,1 1-1 0 0,-1-1 0 0 0,1 0 1 0 0,-1 0-1 0 0,1 0 0 0 0,0 0 0 0 0,-1 0 1 0 0,1 0-1 0 0,-1 0 0 0 0,1 0 1 0 0,-1 0-1 0 0,1 0 0 0 0,0 0 1 0 0,-1 0-1 0 0,1-1 0 0 0,-1 1 0 0 0,1 0 1 0 0,0 0-1 0 0,-1 0 0 0 0,1-1 1 0 0,-1 1-1 0 0,1 0 0 0 0,0 0 0 0 0,-1-1 1 0 0,1 1-1 0 0,0 0 0 0 0,0-1 1 0 0,-1 1-1 0 0,1 0 0 0 0,0-1 0 0 0,0 1 1 0 0,-1 0-1 0 0,1-1 0 0 0,0 1 1 0 0,0 0-1 0 0,0-1 0 0 0,0 1 0 0 0,-1-1 1 0 0,1 1-1 0 0,0-1 0 0 0,0 1 1 0 0,0 0-1 0 0,0-1 0 0 0,0 1 1 0 0,0-1-1 0 0,0 1 0 0 0,0-1 0 0 0,0 1 1 0 0,1 0-1 0 0,-1-1 0 0 0,0 1 1 0 0,0-1-1 0 0,0 1 0 0 0,0 0 0 0 0,1-1 1 0 0,-1 1-1 0 0,0-1 0 0 0,0 1 1 0 0,1 0-1 0 0,-1-1 0 0 0,0 1 0 0 0,1 0-17 0 0,61-63 336 0 0,15-7-324 0 0,-8-1 512 0 0,-53 41-716 0 0,-16 29 99 0 0,0 1 145 0 0,0 0 63 0 0,0 0 11 0 0,0 0-36 0 0,0 0-164 0 0,0 0-71 0 0,0 0-14 0 0,0 0 15 0 0,5 12 135 0 0,-1 1-1 0 0,0 0 1 0 0,-1 0 0 0 0,0 0-1 0 0,-1 0 1 0 0,-1 0-1 0 0,0 1 1 0 0,-1-1-1 0 0,0 1 10 0 0,3 49 159 0 0,-3 41 319 0 0,0-75-478 0 0,3 5-1268 0 0,-2-34-549 0 0,4 2-4377 0 0</inkml:trace>
  <inkml:trace contextRef="#ctx0" brushRef="#br4" timeOffset="162925.338">21899 9624 11144 0 0,'10'-9'495'0'0,"-9"8"-462"0"0,0 0 0 0 0,0 0 0 0 0,-1 0-1 0 0,1 0 1 0 0,0 0 0 0 0,0 1 0 0 0,0-1-1 0 0,0 0 1 0 0,0 0 0 0 0,0 1 0 0 0,0-1-1 0 0,0 1 1 0 0,0-1 0 0 0,0 1 0 0 0,0-1-1 0 0,1 1 1 0 0,-1-1 0 0 0,0 1 0 0 0,0 0-1 0 0,0 0 1 0 0,1 0 0 0 0,-1 0 0 0 0,0 0-1 0 0,0 0 1 0 0,1 0 0 0 0,-1 0 0 0 0,1 1-33 0 0,1 0 93 0 0,0 1 1 0 0,0 0 0 0 0,-1 0 0 0 0,1 0 0 0 0,-1 1-1 0 0,1-1 1 0 0,-1 0 0 0 0,0 1 0 0 0,0 0 0 0 0,0-1-1 0 0,0 1 1 0 0,0 0 0 0 0,-1 0 0 0 0,1 0-1 0 0,-1 0 1 0 0,0 1 0 0 0,0-1 0 0 0,0 0 0 0 0,0 0-1 0 0,-1 1 1 0 0,1-1 0 0 0,-1 0 0 0 0,0 1 0 0 0,0-1-1 0 0,0 2-93 0 0,-12 89 1168 0 0,10-83-1094 0 0,0 2 0 0 0,-1 1 0 0 0,0-1-1 0 0,-1 0 1 0 0,-1 0 0 0 0,0 0-1 0 0,0-1 1 0 0,-3 4-74 0 0,-9-13-1853 0 0,14-6-3488 0 0</inkml:trace>
  <inkml:trace contextRef="#ctx0" brushRef="#br4" timeOffset="163203.548">21963 9545 8320 0 0,'56'3'864'0'0,"-38"2"-656"0"0,-12-4 33 0 0,0 0 0 0 0,1 0-1 0 0,-1 1 1 0 0,0 0 0 0 0,0 1 0 0 0,0-1 0 0 0,0 1 0 0 0,-1 0 0 0 0,1 1 0 0 0,-1-1 0 0 0,1 1 0 0 0,-1 0 0 0 0,-1 0-1 0 0,1 1 1 0 0,0 0 0 0 0,1 2-241 0 0,-5-6 53 0 0,0 1 0 0 0,0-1 0 0 0,0 0 1 0 0,0 1-1 0 0,0-1 0 0 0,0 0 0 0 0,-1 1 0 0 0,1-1 0 0 0,0 1 0 0 0,-1-1 0 0 0,0 1 0 0 0,1-1 0 0 0,-1 1 0 0 0,0 0 0 0 0,0-1 1 0 0,1 1-1 0 0,-1-1 0 0 0,-1 1 0 0 0,1 0 0 0 0,0-1 0 0 0,0 1 0 0 0,0-1 0 0 0,-1 1 0 0 0,1-1 0 0 0,-1 1 0 0 0,1-1 0 0 0,-1 1 0 0 0,0-1 1 0 0,0 1-1 0 0,0-1 0 0 0,1 0 0 0 0,-1 1 0 0 0,0-1 0 0 0,-1 0 0 0 0,1 0 0 0 0,0 0 0 0 0,0 0-53 0 0,-10 9 141 0 0,0-1 0 0 0,-1 0 0 0 0,0 0 0 0 0,0-2 0 0 0,-1 0 0 0 0,0 0 0 0 0,0-1 0 0 0,-9 3-141 0 0,22-8 43 0 0,202 40 2319 0 0,-101-19-2014 0 0,-16 14-769 0 0,-83-34-1050 0 0,1 3-4736 0 0</inkml:trace>
  <inkml:trace contextRef="#ctx0" brushRef="#br4" timeOffset="163430.941">21362 10092 11600 0 0,'11'-14'1261'0'0,"26"4"-1046"0"0,24 1 1022 0 0,43 3 1769 0 0,201-20 893 0 0,-38 13-3150 0 0,46 7-253 0 0,-203 19-1394 0 0,-109-12-396 0 0,-1-1-3697 0 0,0 0-1585 0 0</inkml:trace>
  <inkml:trace contextRef="#ctx0" brushRef="#br4" timeOffset="164843.614">21436 10253 6912 0 0,'0'0'157'0'0,"0"0"23"0"0,0 0 11 0 0,0 0 22 0 0,0 0 90 0 0,0 0 38 0 0,0 0 10 0 0,0 0 39 0 0,0 0 165 0 0,0 0 76 0 0,-4 13 1265 0 0,-15 47 1677 0 0,-6 0-2059 0 0,9-15-770 0 0,4 1-192 0 0,1 1-288 0 0,0 35 16 0 0,16-68-2701 0 0,-5-14-3613 0 0</inkml:trace>
  <inkml:trace contextRef="#ctx0" brushRef="#br4" timeOffset="165159.779">21598 10437 11432 0 0,'0'0'256'0'0,"0"0"34"0"0,0 0 22 0 0,0 0-30 0 0,2 0-185 0 0,70-12 1034 0 0,-10 4 851 0 0,-25 9-1307 0 0,-19 0-1272 0 0,-1-1-3475 0 0,-7 0-996 0 0</inkml:trace>
  <inkml:trace contextRef="#ctx0" brushRef="#br4" timeOffset="165609.747">22061 10298 12384 0 0,'0'0'281'0'0,"0"0"40"0"0,3 15 418 0 0,-1-4-471 0 0,1 0 0 0 0,-1 1 1 0 0,-1-1-1 0 0,0 1 0 0 0,0-1 1 0 0,-2 1-1 0 0,1-1 0 0 0,-1 1 0 0 0,-1-1 1 0 0,0 0-1 0 0,-2 5-268 0 0,-2 25 586 0 0,-3 30 1 0 0,1-20-498 0 0,8-50-61 0 0,0-1-96 0 0,0 0-48 0 0,0 0-11 0 0,0 0-59 0 0,0 0-246 0 0,0-2-106 0 0,8-45-2379 0 0,7-23-512 0 0,21-23 333 0 0,-33 85 3044 0 0,1 1 0 0 0,0-1 0 0 0,1 1 0 0 0,0 0-1 0 0,0 1 1 0 0,0-1 0 0 0,1 1 0 0 0,0 0 0 0 0,3-3 52 0 0,-3 5 372 0 0,-1-1 0 0 0,1 1 0 0 0,1 0 0 0 0,-1 0 0 0 0,1 0 0 0 0,-1 1 0 0 0,1 0 0 0 0,0 0 0 0 0,0 1 0 0 0,6-1-372 0 0,-10 2 256 0 0,1 1 1 0 0,0 0 0 0 0,-1 0-1 0 0,1 0 1 0 0,-1 1 0 0 0,1-1-1 0 0,-1 1 1 0 0,1 0 0 0 0,-1 0-1 0 0,1 0 1 0 0,-1 0 0 0 0,0 1-1 0 0,0-1 1 0 0,1 1 0 0 0,-1 0-1 0 0,0 0 1 0 0,0 0 0 0 0,-1 0-1 0 0,2 2-256 0 0,-2-3 50 0 0,-1 0 0 0 0,0 0-1 0 0,0 1 1 0 0,0-1 0 0 0,0 0 0 0 0,-1 0 0 0 0,1 1-1 0 0,0-1 1 0 0,0 0 0 0 0,-1 1 0 0 0,1-1-1 0 0,-1 1 1 0 0,1-1 0 0 0,-1 1 0 0 0,0-1-1 0 0,1 1 1 0 0,-1-1 0 0 0,0 1 0 0 0,0-1-1 0 0,0 1 1 0 0,0-1 0 0 0,0 1 0 0 0,-1-1-1 0 0,1 1 1 0 0,0-1 0 0 0,-1 1 0 0 0,1-1 0 0 0,-1 1-1 0 0,1-1 1 0 0,-1 0 0 0 0,0 1 0 0 0,0-1-1 0 0,0 0 1 0 0,1 1 0 0 0,-1-1 0 0 0,0 0-1 0 0,0 0 1 0 0,-1 0 0 0 0,1 0 0 0 0,0 0-1 0 0,0 0 1 0 0,0 0 0 0 0,-1 0 0 0 0,1-1-1 0 0,-1 1-49 0 0,-8 5 85 0 0,0-1-1 0 0,-1 0 0 0 0,1 0 0 0 0,-1-1 0 0 0,0-1 1 0 0,-1 0-1 0 0,1 0 0 0 0,0-1 0 0 0,-12 1-84 0 0,18-2-14 0 0,45 11 504 0 0,91 21-25 0 0,-49-5-388 0 0,-3 12-13 0 0,-72-27-1477 0 0,-7-12 610 0 0</inkml:trace>
  <inkml:trace contextRef="#ctx0" brushRef="#br4" timeOffset="166194.17">21229 10228 10336 0 0,'-52'-3'2384'0'0,"34"16"-719"0"0,13-10-1378 0 0,1 0 1 0 0,0 1-1 0 0,0-1 1 0 0,0 1-1 0 0,0 0 1 0 0,1 0-1 0 0,0 0 0 0 0,-1 0 1 0 0,1 1-1 0 0,1-1 1 0 0,-1 1-1 0 0,-1 3-287 0 0,-19 42 1193 0 0,20-40-1053 0 0,0 0-1 0 0,0 0 0 0 0,1 0 0 0 0,1 0 0 0 0,0 0 0 0 0,0 0 0 0 0,1 1 0 0 0,0-1 0 0 0,1 2-139 0 0,1 13 137 0 0,9 31 289 0 0,40 40-322 0 0,-38-80-111 0 0,1 0-1 0 0,0-1 0 0 0,1 0 1 0 0,1-1-1 0 0,0-1 1 0 0,1-1-1 0 0,0 0 1 0 0,1-1-1 0 0,0-1 1 0 0,1-1-1 0 0,13 5 8 0 0,-15-8-97 0 0,26 8-1412 0 0,-14-8-3018 0 0,0 0-1811 0 0</inkml:trace>
  <inkml:trace contextRef="#ctx0" brushRef="#br4" timeOffset="166552.424">22686 10216 9408 0 0,'0'0'273'0'0,"0"0"-5"0"0,0 0-129 0 0,7 1 373 0 0,0 2-80 0 0,0 1 1 0 0,0 0 0 0 0,-1 0-1 0 0,1 0 1 0 0,-1 1 0 0 0,0 0-1 0 0,0 0 1 0 0,0 0 0 0 0,-1 1-1 0 0,0 0 1 0 0,0 0 0 0 0,2 5-433 0 0,5 2 588 0 0,-5-3-220 0 0,-1-1 0 0 0,0 1 1 0 0,-1 0-1 0 0,0 0 0 0 0,0 0 1 0 0,-1 1-1 0 0,0 0 0 0 0,-1 0 1 0 0,0 0-1 0 0,-1 0 0 0 0,1 11-368 0 0,-6 51 480 0 0,-2-46-350 0 0,0 0 0 0 0,-2 0 0 0 0,-1 0 0 0 0,-10 22-130 0 0,14-37 27 0 0,-39 50-235 0 0,16-48-3128 0 0,20-13-3210 0 0</inkml:trace>
  <inkml:trace contextRef="#ctx0" brushRef="#br4" timeOffset="166957.691">22839 10120 12152 0 0,'2'-3'99'0'0,"-1"-1"1"0"0,1 1 0 0 0,0 0-1 0 0,1 0 1 0 0,-1 0-1 0 0,0 0 1 0 0,1 0 0 0 0,0 1-1 0 0,-1-1 1 0 0,1 1-1 0 0,0 0 1 0 0,0 0 0 0 0,1 0-1 0 0,-1 0 1 0 0,0 0 0 0 0,1 1-1 0 0,-1-1 1 0 0,1 1-1 0 0,-1 0 1 0 0,1 0 0 0 0,0 0-1 0 0,-1 1 1 0 0,1-1 0 0 0,0 1-1 0 0,0 0-99 0 0,5 0 355 0 0,49 11 1919 0 0,-57-10-2261 0 0,0 0 0 0 0,0-1-1 0 0,-1 1 1 0 0,1 0-1 0 0,0 0 1 0 0,-1-1 0 0 0,1 1-1 0 0,0 0 1 0 0,-1 0-1 0 0,1 0 1 0 0,-1 0 0 0 0,1 0-1 0 0,-1 0 1 0 0,0 0-1 0 0,1 0 1 0 0,-1 0-1 0 0,0 0 1 0 0,0 0 0 0 0,1 0-1 0 0,-1 0 1 0 0,0 0-1 0 0,0 0 1 0 0,0 1 0 0 0,0-1-1 0 0,-1 0 1 0 0,1 0-1 0 0,0 0 1 0 0,0 0-1 0 0,-1 0 1 0 0,1 0 0 0 0,-1 0-1 0 0,1 0 1 0 0,0 0-1 0 0,-1 0 1 0 0,0 0 0 0 0,1-1-1 0 0,-1 1 1 0 0,0 0-1 0 0,0 0-12 0 0,-27 32 431 0 0,-67 43 607 0 0,96-77-1016 0 0,-1 1 0 0 0,0 0 0 0 0,0-1 0 0 0,1 1 0 0 0,-1 0 0 0 0,0 0 0 0 0,1 0 0 0 0,-1-1 0 0 0,0 1 0 0 0,1 0 0 0 0,-1 0 0 0 0,0 0 0 0 0,1 0 0 0 0,-1 0 0 0 0,0-1 0 0 0,1 1 0 0 0,-1 0 0 0 0,1 0 0 0 0,-1 0 0 0 0,0 0 0 0 0,1 0 0 0 0,-1 0 0 0 0,0 0 0 0 0,1 1 0 0 0,-1-1 0 0 0,0 0 0 0 0,1 0 0 0 0,-1 0-1 0 0,1 0 1 0 0,-1 0 0 0 0,0 0 0 0 0,1 1 0 0 0,-1-1 0 0 0,0 0 0 0 0,0 0 0 0 0,1 1 0 0 0,-1-1 0 0 0,0 0 0 0 0,1 0 0 0 0,-1 1 0 0 0,0-1 0 0 0,0 0 0 0 0,0 1 0 0 0,1-1 0 0 0,-1 0 0 0 0,0 1 0 0 0,0-1 0 0 0,0 0 0 0 0,0 1 0 0 0,0-1 0 0 0,0 0 0 0 0,1 1 0 0 0,-1-1 0 0 0,0 0 0 0 0,0 1 0 0 0,0-1 0 0 0,0 1 0 0 0,0-1 0 0 0,0 0 0 0 0,-1 1-1 0 0,1-1 1 0 0,0 0 0 0 0,0 1 0 0 0,0-1 0 0 0,0 1 0 0 0,0-1 0 0 0,0 0 0 0 0,-1 1 0 0 0,1-1 0 0 0,0 0-22 0 0,33-2 558 0 0,101-12 501 0 0,-78 12-7261 0 0,-37 2-742 0 0</inkml:trace>
  <inkml:trace contextRef="#ctx1" brushRef="#br6" timeOffset="148065.675">19000 1951,'-6'-9,"-3"-3,1 1,10 2,14 10,4 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8:57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1042 93 4776 0 0,'0'0'135'0'0,"13"-5"26"0"0,39-14 1687 0 0,-42 17 857 0 0,-12 4 2042 0 0,-23 5-4542 0 0,-1-1 1 0 0,1-1 0 0 0,-1-2 0 0 0,0 0 0 0 0,0-2-1 0 0,0 0 1 0 0,-9-3-206 0 0,12 2 54 0 0,-358-11 205 0 0,57-23 693 0 0,208 13-54 0 0,115 21-736 0 0,1 0 6 0 0,0 0 6 0 0,0 0 2 0 0,-8 0 264 0 0,4 18-360 0 0,7 30-80 0 0,12 99 128 0 0,-20-37-64 0 0,-18-13 118 0 0,0-41-44 0 0,15-30-10 0 0,7-24-62 0 0,1-2 6 0 0,16 16 205 0 0,-10-14-243 0 0,-1 0-1 0 0,1-1 1 0 0,-1 0 0 0 0,1 0 0 0 0,0 0-1 0 0,-1-1 1 0 0,1 1 0 0 0,0-2-1 0 0,-1 1 1 0 0,1 0 0 0 0,0-1-1 0 0,-1 0 1 0 0,3-1-34 0 0,13-1 59 0 0,87-5 85 0 0,3-1-144 0 0,21 6 0 0 0,27 6 0 0 0,-13 9-72 0 0,82 8 8 0 0,-87-16 64 0 0,-69-8 0 0 0,-40 3 0 0 0,-30 0 6 0 0,0 1-1 0 0,0-1 0 0 0,0 0 1 0 0,0 0-1 0 0,-1-1 0 0 0,1 1 1 0 0,0 0-1 0 0,0-1 0 0 0,-1 1 1 0 0,1 0-1 0 0,-1-1 0 0 0,1 0 1 0 0,-1 1-1 0 0,0-1 0 0 0,1 0 1 0 0,-1 0-1 0 0,0 0 0 0 0,0 0 1 0 0,0 0-1 0 0,-1 0 0 0 0,1 0 1 0 0,0 0-1 0 0,-1 0 0 0 0,1 0 1 0 0,-1-1-1 0 0,0 1 0 0 0,0 0 1 0 0,0 0-1 0 0,0 0 0 0 0,0 0 1 0 0,0-1-1 0 0,-1 1 0 0 0,1 0 1 0 0,-1 0-1 0 0,1 0 0 0 0,-1 0 1 0 0,0 0-1 0 0,0 0-5 0 0,-22-65 283 0 0,14 35-91 0 0,0 0 0 0 0,2-1 0 0 0,2 0 1 0 0,1 0-1 0 0,1 0 0 0 0,2-29-192 0 0,18-86 513 0 0,-11 130-549 0 0,-6 17-145 0 0,0 1-42 0 0,0 0-1 0 0,0 0-154 0 0,0 0-650 0 0,0 0-284 0 0,0 0-58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01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54 13760 0 0,'0'0'314'0'0,"0"0"46"0"0,0 0 22 0 0,-13 2 74 0 0,6 0-205 0 0,1-1 0 0 0,0 1 0 0 0,0 0 0 0 0,0 0 0 0 0,0 1 0 0 0,0-1 0 0 0,1 1 0 0 0,-1 1 0 0 0,1-1 0 0 0,0 1 0 0 0,0 0 0 0 0,0 0 0 0 0,-3 3-251 0 0,-85 114 2191 0 0,86-110-2026 0 0,0 0 1 0 0,0 0-1 0 0,1 1 0 0 0,1 0 1 0 0,0 0-1 0 0,1 0 0 0 0,0 1 1 0 0,0-1-1 0 0,0 12-165 0 0,7 10 129 0 0,-2-33-126 0 0,-1 1 0 0 0,1-1 0 0 0,0 1 0 0 0,0-1 0 0 0,-1 0 0 0 0,1 1 0 0 0,0-1 0 0 0,1 0-1 0 0,-1 0 1 0 0,0 0 0 0 0,0 0 0 0 0,0 0 0 0 0,1 0 0 0 0,-1 0 0 0 0,0 0 0 0 0,1 0 0 0 0,-1-1 0 0 0,1 1 0 0 0,-1-1-1 0 0,1 1 1 0 0,-1-1 0 0 0,1 1 0 0 0,-1-1 0 0 0,1 0 0 0 0,0 0 0 0 0,-1 0 0 0 0,1 0 0 0 0,-1 0 0 0 0,1 0 0 0 0,0 0-1 0 0,-1 0 1 0 0,1 0 0 0 0,-1-1 0 0 0,1 1 0 0 0,-1-1 0 0 0,1 1 0 0 0,-1-1 0 0 0,1 0 0 0 0,-1 0 0 0 0,0 0 0 0 0,1 1-1 0 0,-1-1 1 0 0,0 0 0 0 0,0 0-3 0 0,12-9-33 0 0,-1 0-1 0 0,-1 0 0 0 0,0-1 0 0 0,0-1 0 0 0,-1 1 1 0 0,0-2-1 0 0,-2 1 0 0 0,1-1 0 0 0,-1-1 1 0 0,2-7 33 0 0,-8 19-15 0 0,36-76-169 0 0,-10 31 100 0 0,-24 44 36 0 0,8 11 36 0 0,10 82 12 0 0,-16 22 174 0 0,-8-69-164 0 0,-1 124-10 0 0,-2-116-8 0 0,4-36 101 0 0,0 0 0 0 0,0 0 0 0 0,-2 0 0 0 0,0 0 0 0 0,0-1 0 0 0,-2 1 0 0 0,0-1 1 0 0,0 0-1 0 0,-4 5-93 0 0,6-12 66 0 0,-1-1 0 0 0,0 1 0 0 0,0-1 0 0 0,0 0 0 0 0,-1-1 0 0 0,0 1 0 0 0,0-1 0 0 0,-1 0 0 0 0,1 0 0 0 0,-1-1 0 0 0,0 1 0 0 0,0-1 0 0 0,-1-1 0 0 0,1 1 0 0 0,-1-1 0 0 0,1 0 0 0 0,-7 1-66 0 0,4-1 24 0 0,-1-1 0 0 0,0 0 0 0 0,0-1-1 0 0,0 0 1 0 0,0-1 0 0 0,0 0 0 0 0,0 0 0 0 0,0-1-1 0 0,0-1 1 0 0,0 1 0 0 0,0-2 0 0 0,0 1 0 0 0,1-1 0 0 0,-1-1-1 0 0,1 0 1 0 0,0 0 0 0 0,0-1 0 0 0,1 0 0 0 0,-1 0-1 0 0,1-1 1 0 0,0 0 0 0 0,0-1 0 0 0,1 1 0 0 0,0-2-1 0 0,0 1 1 0 0,1-1 0 0 0,-2-2-24 0 0,6 5 8 0 0,0-1 0 0 0,0 1 0 0 0,0-1-1 0 0,1 0 1 0 0,0 0 0 0 0,0 0 0 0 0,1 0 0 0 0,0 0 0 0 0,0 0 0 0 0,0 0 0 0 0,0 0 0 0 0,1 1-1 0 0,0-1 1 0 0,0 0 0 0 0,1 0 0 0 0,0 0 0 0 0,0 1 0 0 0,0-1 0 0 0,1 1 0 0 0,-1 0-1 0 0,1-1 1 0 0,0 1 0 0 0,3-2-8 0 0,12-15-147 0 0,1 1 0 0 0,0 0 0 0 0,2 2 0 0 0,1 0 0 0 0,0 1 0 0 0,1 2 0 0 0,1 0 0 0 0,4-1 147 0 0,276-172-3488 0 0,-276 171 3030 0 0,1-1 0 0 0,-2-1 0 0 0,-1-2 0 0 0,23-23 458 0 0,-46 42 24 0 0,1-1 0 0 0,-1 1 0 0 0,0-1 0 0 0,0 1 0 0 0,-1-1 0 0 0,1 0 0 0 0,-1 0 0 0 0,0 0 0 0 0,0 0 0 0 0,0-1 0 0 0,0 1 0 0 0,-1-1 0 0 0,0 1 0 0 0,1-2-24 0 0,-2 5 151 0 0,-13-13 1162 0 0,6 14-1263 0 0,0 1-1 0 0,1 0 0 0 0,-1 0 0 0 0,0 1 0 0 0,1 0 0 0 0,-1 0 1 0 0,1 0-1 0 0,-1 1 0 0 0,1 0 0 0 0,0 0 0 0 0,0 1 0 0 0,1 0 0 0 0,-1 0 1 0 0,1 0-1 0 0,-1 0 0 0 0,1 1 0 0 0,1 0 0 0 0,-1 0 0 0 0,1 0 1 0 0,0 1-1 0 0,0 0 0 0 0,0-1 0 0 0,0 2-49 0 0,-43 75 581 0 0,25-17-437 0 0,11 36 160 0 0,25-79-373 0 0,-10-22 90 0 0,-1 1 0 0 0,0-1 0 0 0,0 0 0 0 0,1 0 0 0 0,-1 0 0 0 0,0-1 1 0 0,0 1-1 0 0,1-1 0 0 0,-1 1 0 0 0,0-1 0 0 0,0 0 0 0 0,0 0 0 0 0,0-1 0 0 0,0 1 0 0 0,0 0 0 0 0,0-1 0 0 0,-1 0 0 0 0,1 0 1 0 0,0 0-1 0 0,-1 0 0 0 0,1 0 0 0 0,-1 0 0 0 0,0-1 0 0 0,0 1 0 0 0,0-1 0 0 0,0 0 0 0 0,0 1 0 0 0,0-3-21 0 0,0 3 15 0 0,7-11 37 0 0,0 0-1 0 0,-1 0 1 0 0,-1 0-1 0 0,0-1 0 0 0,-1 0 1 0 0,-1-1-1 0 0,0 0-51 0 0,12-38 0 0 0,-2 120 468 0 0,-15-62-466 0 0,0 0 0 0 0,1 0-1 0 0,-1 0 1 0 0,1 0-1 0 0,0 0 1 0 0,1 0 0 0 0,-1-1-1 0 0,1 1 1 0 0,0 0 0 0 0,0-1-1 0 0,0 1 1 0 0,1-1 0 0 0,-1 0-1 0 0,1 0 1 0 0,0 0 0 0 0,0 0-1 0 0,1 0 1 0 0,-1-1-1 0 0,1 1 1 0 0,0-1 0 0 0,0 0-1 0 0,0 0 1 0 0,0-1 0 0 0,0 1-1 0 0,1-1 1 0 0,-1 0 0 0 0,1 0-1 0 0,0 0 1 0 0,-1-1-1 0 0,1 1 1 0 0,0-1 0 0 0,0 0-1 0 0,0-1 1 0 0,0 1 0 0 0,4-1-2 0 0,20-5-2019 0 0,-12-4-4470 0 0,-7 3-40 0 0</inkml:trace>
  <inkml:trace contextRef="#ctx0" brushRef="#br0" timeOffset="389.217">879 197 16471 0 0,'0'0'374'0'0,"0"0"54"0"0,0 0 21 0 0,0 0-49 0 0,0 9-208 0 0,22 81 3257 0 0,-3-28-1838 0 0,9 3-1051 0 0,-27-64-793 0 0,-1-1-21 0 0,-3 1-2094 0 0,8-6 1208 0 0</inkml:trace>
  <inkml:trace contextRef="#ctx0" brushRef="#br0" timeOffset="390.217">936 3 14336 0 0,'0'0'320'0'0,"0"0"64"0"0,0 0 8 0 0,6-3 8 0 0,1 3-320 0 0,-7 0-80 0 0,0 0 0 0 0,9 0 0 0 0,4 6-224 0 0,-1-4-64 0 0,-3 7-16 0 0,2-4 0 0 0</inkml:trace>
  <inkml:trace contextRef="#ctx0" brushRef="#br0" timeOffset="741.816">1063 384 15680 0 0,'0'0'462'0'0,"0"0"-13"0"0,0 16-235 0 0,0-16-53 0 0,0 0 0 0 0,0 0 0 0 0,0-1 0 0 0,1 1 0 0 0,-1 0 0 0 0,0 0 0 0 0,0 0 0 0 0,0 0 0 0 0,0 0 0 0 0,1 0 0 0 0,-1 0 0 0 0,0 0 0 0 0,0 0 0 0 0,0 0 0 0 0,1 0 0 0 0,-1 0 0 0 0,0 0 0 0 0,0 0 0 0 0,0 0 0 0 0,1 0 0 0 0,-1 0 0 0 0,0 0 0 0 0,0 1 0 0 0,0-1 0 0 0,0 0 0 0 0,1 0 0 0 0,-1 0 0 0 0,0 0 0 0 0,0 0 0 0 0,0 0 0 0 0,0 0 0 0 0,0 0 0 0 0,0 1 0 0 0,1-1 0 0 0,-1 0 0 0 0,0 0-161 0 0,10-29-671 0 0,-7 20 1036 0 0,6-14-296 0 0,-8 16-69 0 0,0 0 1 0 0,0 1-1 0 0,1-1 1 0 0,0 1-1 0 0,1-1 1 0 0,0 1-1 0 0,0 0 1 0 0,0 0-1 0 0,0 0 1 0 0,1 0-1 0 0,0 1 1 0 0,0-1-1 0 0,1 1 1 0 0,-1 0-1 0 0,1 0 0 0 0,0 1 1 0 0,1 0-1 0 0,-1 0 1 0 0,1 0-1 0 0,0 0 1 0 0,0 1-1 0 0,0 0 1 0 0,0 0-1 0 0,2 0 0 0 0,-4 3-21 0 0,1 1 0 0 0,-1-1 0 0 0,0 1 0 0 0,1 0 0 0 0,-1 0-1 0 0,0 1 1 0 0,0-1 0 0 0,0 1 0 0 0,0 0 0 0 0,0 0 0 0 0,0 1 0 0 0,-1-1-1 0 0,1 1 1 0 0,-1-1 0 0 0,1 1 0 0 0,-1 0 0 0 0,0 0 0 0 0,0 1 0 0 0,0-1-1 0 0,-1 1 1 0 0,2 1 21 0 0,32 71-132 0 0,-11 6 144 0 0,-23-71 108 0 0,-2-8-2442 0 0,0-3-4767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8:59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1 764 11552 0 0,'0'0'334'0'0,"0"0"5"0"0,0 0-207 0 0,0 0-65 0 0,0 0 33 0 0,0 0 150 0 0,0 0 64 0 0,12-7 1016 0 0,-6 2-1018 0 0,-1 0-1 0 0,0-1 0 0 0,0 1 0 0 0,0-1 1 0 0,-1 0-1 0 0,1 0 0 0 0,-2-1 0 0 0,1 1 1 0 0,-1-1-1 0 0,0 0 0 0 0,0 0 1 0 0,-1 0-1 0 0,0 0 0 0 0,0 0 0 0 0,1-6-311 0 0,7-22 656 0 0,16-61-384 0 0,-18 68-203 0 0,-1-1 0 0 0,-1-1 0 0 0,-1 1 0 0 0,-2-1-1 0 0,0-13-68 0 0,10-13 272 0 0,-1 31-45 0 0,-5 19-214 0 0,-3 5-25 0 0,0 0 0 0 0,0 1 0 0 0,1 0 0 0 0,-1 0 0 0 0,0 0 0 0 0,0 0 0 0 0,0 0 0 0 0,1 1 0 0 0,-1 0 0 0 0,0 0 0 0 0,0 0 0 0 0,0 0 0 0 0,0 1 0 0 0,0-1 0 0 0,-1 1 0 0 0,1 0 0 0 0,0 0 0 0 0,-1 1 0 0 0,1-1-1 0 0,-1 1 1 0 0,0 0 0 0 0,0 0 0 0 0,0 0 0 0 0,0 0 0 0 0,0 0 0 0 0,-1 0 0 0 0,0 1 0 0 0,1-1 0 0 0,-1 1 0 0 0,1 3 12 0 0,63 133-218 0 0,-31-55 221 0 0,-24-58-8 0 0,28 39 74 0 0,-35-63-58 0 0,-3-3 18 0 0,0-1-1 0 0,0 1 1 0 0,0 0-1 0 0,0 0 1 0 0,0-1-1 0 0,0 1 1 0 0,0 0 0 0 0,0-1-1 0 0,0 1 1 0 0,0-1-1 0 0,0 0 1 0 0,0 1-1 0 0,0-1 1 0 0,0 0 0 0 0,-1 1-1 0 0,1-1 1 0 0,0 0-1 0 0,0 0 1 0 0,-1 0-1 0 0,1 0 1 0 0,-1 0-1 0 0,1 1 1 0 0,-1-1 0 0 0,1 0-1 0 0,-1 0 1 0 0,1-1-1 0 0,-1 1 1 0 0,0 0-1 0 0,1 0 1 0 0,-1 0 0 0 0,0 0-29 0 0,0 1 3 0 0,10-30 263 0 0,-1-1 0 0 0,-2 0 0 0 0,-1-1-1 0 0,-1 1 1 0 0,-2-1 0 0 0,-1-4-266 0 0,3-19 161 0 0,7-148 3 0 0,-11 135 218 0 0,2 31 148 0 0,-3 31-482 0 0,17 1-213 0 0,4 23-4450 0 0,-15-11-2560 0 0</inkml:trace>
  <inkml:trace contextRef="#ctx0" brushRef="#br0" timeOffset="659.572">686 373 15376 0 0,'0'0'449'0'0,"0"0"-2"0"0,9-1-271 0 0,21-16-94 0 0,-20 11-39 0 0,1-1-1 0 0,-2 0 1 0 0,1 0 0 0 0,-1-1-1 0 0,0 0 1 0 0,0-1 0 0 0,-1 0-1 0 0,-1 0 1 0 0,1-1 0 0 0,-2 0-1 0 0,5-7-42 0 0,2-25 128 0 0,-35 42-64 0 0,13 5-8 0 0,0 0-1 0 0,0 1 1 0 0,0 0-1 0 0,1 1 1 0 0,0 0-1 0 0,0 0 0 0 0,1 0 1 0 0,0 1-1 0 0,1 0 1 0 0,-1 1-1 0 0,1-1 1 0 0,1 1-1 0 0,0 0 0 0 0,-3 8-55 0 0,-27 85 902 0 0,33-99-857 0 0,1 1 1 0 0,-1-1 0 0 0,1 1 0 0 0,0-1-1 0 0,1 1 1 0 0,-1 0 0 0 0,0-1-1 0 0,1 1 1 0 0,0 0 0 0 0,0-1-1 0 0,0 1 1 0 0,1 0 0 0 0,-1-1-1 0 0,1 1 1 0 0,0-1 0 0 0,0 1-1 0 0,0 0 1 0 0,0-1 0 0 0,0 0 0 0 0,1 1-1 0 0,0-1 1 0 0,-1 0 0 0 0,1 0-1 0 0,1 0 1 0 0,-1 0 0 0 0,0 0-1 0 0,1 0 1 0 0,-1-1 0 0 0,1 1-1 0 0,2 0-45 0 0,0-1 33 0 0,0-1 0 0 0,0 0-1 0 0,0 0 1 0 0,1-1 0 0 0,-1 0-1 0 0,0 0 1 0 0,1 0 0 0 0,-1 0-1 0 0,0-1 1 0 0,1 0 0 0 0,-1 0-1 0 0,0 0 1 0 0,0-1 0 0 0,0 0-1 0 0,0 0 1 0 0,0 0 0 0 0,-1 0-1 0 0,1-1 1 0 0,3-2-33 0 0,8-2 43 0 0,-4 0-249 0 0,-1-1-1 0 0,0 0 0 0 0,0 0 0 0 0,-1-1 0 0 0,0-1 0 0 0,0 0 0 0 0,-1 0 1 0 0,-1 0-1 0 0,1-1 0 0 0,-2-1 0 0 0,0 1 0 0 0,0-1 0 0 0,-1 0 0 0 0,2-6 207 0 0,32-78-2047 0 0,-14 14 784 0 0,-16 24 2750 0 0,-10 57-869 0 0,0 1 19 0 0,0 0-23 0 0,0 0-112 0 0,0 0-43 0 0,0 2-10 0 0,-10 148 1070 0 0,4 107-2931 0 0,6-247 869 0 0,0-9-6332 0 0</inkml:trace>
  <inkml:trace contextRef="#ctx0" brushRef="#br0" timeOffset="934.089">933 316 16655 0 0,'5'-4'1148'0'0,"4"2"-1099"0"0,1 0-1 0 0,-1 1 0 0 0,1 0 0 0 0,0 0 0 0 0,-1 1 0 0 0,1 0 0 0 0,0 1 0 0 0,-1 0 1 0 0,1 0-1 0 0,0 1 0 0 0,6 2-48 0 0,10 1 42 0 0,6 1-48 0 0,10 2-5123 0 0,-14-2-567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07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 14336 0 0,'-2'-7'1889'0'0,"5"12"-1695"0"0,0 0 0 0 0,0 0 0 0 0,-1 0 1 0 0,0 1-1 0 0,1-1 0 0 0,-2 1 0 0 0,1-1 0 0 0,-1 1 0 0 0,0 0 1 0 0,0 0-1 0 0,0 3-194 0 0,4 19 862 0 0,25 128 2082 0 0,-20 44-2274 0 0,-28-96-452 0 0,18-103-355 0 0,-1-1-1 0 0,1 1 1 0 0,-1-1 0 0 0,1 0-1 0 0,-1 1 1 0 0,1-1-1 0 0,-1 1 1 0 0,1-1-1 0 0,-1 0 1 0 0,1 1 0 0 0,-1-1-1 0 0,1 0 1 0 0,-1 0-1 0 0,1 0 1 0 0,-1 1-1 0 0,0-1 1 0 0,1 0 0 0 0,-1 0-1 0 0,1 0 1 0 0,-1 0-1 0 0,0 0 1 0 0,1 0-1 0 0,-1 0 1 0 0,1 0 0 0 0,-1 0-1 0 0,0 0 1 0 0,1 0-1 0 0,-1-1 1 0 0,1 1-1 0 0,-1 0 1 0 0,1 0 0 0 0,-1 0-1 0 0,0-1 1 0 0,1 1-1 0 0,-1 0 1 0 0,1-1-1 0 0,-1 1 1 0 0,1-1 0 0 0,0 1-1 0 0,-1 0 1 0 0,1-1-1 0 0,-1 1 1 0 0,1-1-1 0 0,0 1 1 0 0,-1-1 0 0 0,1 1-1 0 0,0-1 1 0 0,-1 0-1 0 0,1 1 1 0 0,0-1-1 0 0,0 1 1 0 0,0-1 0 0 0,0 1-1 0 0,0-1 138 0 0,-7-7-6730 0 0</inkml:trace>
  <inkml:trace contextRef="#ctx0" brushRef="#br0" timeOffset="544.394">64 90 10656 0 0,'6'-6'520'0'0,"0"2"-316"0"0,0 0 1 0 0,0 0 0 0 0,0 1-1 0 0,0 0 1 0 0,1 0-1 0 0,-1 0 1 0 0,1 1 0 0 0,-1 0-1 0 0,1 0 1 0 0,0 1 0 0 0,0-1-1 0 0,0 2 1 0 0,0-1 0 0 0,0 1-1 0 0,0 0 1 0 0,0 0-1 0 0,0 1 1 0 0,0 0 0 0 0,0 0-1 0 0,0 1 1 0 0,0 0 0 0 0,-1 0-1 0 0,1 0 1 0 0,-1 1 0 0 0,1 0-1 0 0,-1 1 1 0 0,3 1-205 0 0,-2-2 188 0 0,0 1 1 0 0,-1 0 0 0 0,1 0-1 0 0,-1 0 1 0 0,1 1 0 0 0,-1 0-1 0 0,-1 0 1 0 0,1 1 0 0 0,-1-1-1 0 0,0 1 1 0 0,0 1 0 0 0,2 2-189 0 0,-6-6 41 0 0,-1-1 0 0 0,1 0 1 0 0,-1 0-1 0 0,1 0 0 0 0,-1 1 1 0 0,0-1-1 0 0,0 0 0 0 0,0 0 0 0 0,0 1 1 0 0,0-1-1 0 0,0 0 0 0 0,-1 0 1 0 0,1 0-1 0 0,-1 1 0 0 0,1-1 1 0 0,-1 0-1 0 0,0 0 0 0 0,0 0 0 0 0,0 0 1 0 0,0 0-1 0 0,0 0 0 0 0,-1 0 1 0 0,1 0-1 0 0,0-1 0 0 0,-1 1 1 0 0,1 0-1 0 0,-1-1 0 0 0,0 0 0 0 0,0 1 1 0 0,-1 0-42 0 0,-60 36 315 0 0,-47-4-425 0 0,96-31-276 0 0,0-1 1 0 0,0-1 0 0 0,0 0-1 0 0,0-1 1 0 0,0-1 0 0 0,0 0-1 0 0,-14-3 386 0 0,13-3-3106 0 0,14 6 2190 0 0,1 1-4157 0 0</inkml:trace>
  <inkml:trace contextRef="#ctx0" brushRef="#br0" timeOffset="975.14">353 259 11488 0 0,'108'3'1989'0'0,"-14"-32"3011"0"0,-88 25-4907 0 0,1-1 0 0 0,-2 1 1 0 0,1-1-1 0 0,-1 0 0 0 0,1-1 0 0 0,-1 1 0 0 0,-1-1 1 0 0,1 0-1 0 0,-1 0 0 0 0,0 0 0 0 0,0-1 1 0 0,-1 1-1 0 0,0-1 0 0 0,0 0 0 0 0,-1 0 1 0 0,2-7-94 0 0,-3 10-43 0 0,0 0 0 0 0,0-1 1 0 0,-1 1-1 0 0,0-1 0 0 0,0 1 1 0 0,0-1-1 0 0,0 1 0 0 0,0 0 1 0 0,-1-1-1 0 0,0 1 0 0 0,0 0 1 0 0,0-1-1 0 0,-1 1 0 0 0,0 0 1 0 0,1 0-1 0 0,-1 0 0 0 0,-2-2 43 0 0,2 6-1 0 0,0-1-1 0 0,0 1 1 0 0,0 0-1 0 0,0-1 0 0 0,0 1 1 0 0,0 0-1 0 0,0 1 0 0 0,0-1 1 0 0,0 0-1 0 0,0 1 0 0 0,0-1 1 0 0,0 1-1 0 0,0-1 1 0 0,0 1-1 0 0,1 0 0 0 0,-1 0 1 0 0,0 0-1 0 0,0 0 0 0 0,0 0 1 0 0,1 0-1 0 0,-1 0 1 0 0,1 1-1 0 0,-1-1 0 0 0,1 1 1 0 0,0-1-1 0 0,-1 1 0 0 0,0 1 2 0 0,-3 2 42 0 0,0 1-1 0 0,0 0 0 0 0,1 0 0 0 0,0 1 0 0 0,0-1 1 0 0,0 1-1 0 0,1 0 0 0 0,0 0 0 0 0,0 0 0 0 0,1 0 1 0 0,0 0-1 0 0,0 1 0 0 0,1-1 0 0 0,0 1 0 0 0,0-1 1 0 0,1 1-1 0 0,0-1 0 0 0,0 1 0 0 0,1-1 0 0 0,0 3-41 0 0,18 19 0 0 0,-18-28 10 0 0,0 0 0 0 0,0 0 0 0 0,0-1-1 0 0,0 1 1 0 0,0 0 0 0 0,0 0 0 0 0,0-1 0 0 0,1 1-1 0 0,-1-1 1 0 0,0 1 0 0 0,0-1 0 0 0,0 1-1 0 0,1-1 1 0 0,-1 0 0 0 0,0 0 0 0 0,0 0 0 0 0,1 1-1 0 0,-1-1 1 0 0,0 0 0 0 0,0 0 0 0 0,1-1-1 0 0,-1 1 1 0 0,0 0 0 0 0,0 0 0 0 0,1-1 0 0 0,-1 1-1 0 0,0-1 1 0 0,1 1-10 0 0,1-1 38 0 0,168-89 357 0 0,-167 87-404 0 0,0 1 0 0 0,1 0 0 0 0,-1 1 0 0 0,0-1 0 0 0,1 1 0 0 0,-1-1 0 0 0,1 1 0 0 0,0 1 0 0 0,-1-1 0 0 0,1 1-1 0 0,0-1 1 0 0,-1 1 0 0 0,1 1 0 0 0,0-1 0 0 0,-1 1 0 0 0,1 0 0 0 0,0 0 0 0 0,-1 0 0 0 0,1 0 0 0 0,-1 1 0 0 0,0 0 0 0 0,1 0 0 0 0,-1 0 0 0 0,0 0 0 0 0,0 1 0 0 0,0 0 0 0 0,-1-1 0 0 0,1 1 0 0 0,-1 1 0 0 0,1-1-1 0 0,-1 0 1 0 0,0 1 0 0 0,1 1 9 0 0,24 57-128 0 0,-6-9 504 0 0,-2-83 2760 0 0,-7 0-3077 0 0,0 1 0 0 0,2 1 0 0 0,1 0 0 0 0,1 1 0 0 0,15-16-59 0 0,34-20-4117 0 0,-48 51-3220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04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54 11224 0 0,'5'-17'784'0'0,"-5"15"-736"0"0,0 0 0 0 0,-1 1 1 0 0,1-1-1 0 0,-1 0 0 0 0,1 1 0 0 0,-1-1 1 0 0,0 1-1 0 0,1-1 0 0 0,-1 1 1 0 0,0-1-1 0 0,0 1 0 0 0,0 0 0 0 0,-1-1 1 0 0,1 1-1 0 0,0 0 0 0 0,0 0 1 0 0,-1 0-1 0 0,1 0 0 0 0,0 0 0 0 0,-1 0 1 0 0,1 0-1 0 0,-1 0 0 0 0,1 0 1 0 0,-1 1-1 0 0,0-1 0 0 0,1 1 0 0 0,-1-1 1 0 0,0 1-1 0 0,1 0 0 0 0,-1-1 1 0 0,0 1-1 0 0,0 0-48 0 0,-60-1 1713 0 0,49 3-1407 0 0,0 1 0 0 0,0 1 0 0 0,0 0 0 0 0,1 0 0 0 0,-1 2 0 0 0,1-1 0 0 0,0 2 0 0 0,0-1 0 0 0,1 2 0 0 0,0-1 0 0 0,1 2 0 0 0,-1 0-306 0 0,4-1 132 0 0,0 2 0 0 0,1-1 0 0 0,0 1-1 0 0,0 0 1 0 0,1 0 0 0 0,0 0 0 0 0,1 1 0 0 0,0-1 0 0 0,1 1-1 0 0,0 0 1 0 0,1 0 0 0 0,0 1 0 0 0,1-1 0 0 0,0 0 0 0 0,1 1-1 0 0,0 9-131 0 0,25 259 1431 0 0,-16-185-998 0 0,3 2 13 0 0,-12-66-354 0 0,0-18-4279 0 0,0-13 2852 0 0</inkml:trace>
  <inkml:trace contextRef="#ctx0" brushRef="#br0" timeOffset="533.185">1 472 14976 0 0,'2'-2'60'0'0,"0"-1"1"0"0,0 1 0 0 0,1 0 0 0 0,-1 0 0 0 0,1 1 0 0 0,-1-1 0 0 0,1 0 0 0 0,0 1-1 0 0,0 0 1 0 0,0 0 0 0 0,0-1 0 0 0,0 2 0 0 0,0-1 0 0 0,0 0 0 0 0,0 1 0 0 0,0-1 0 0 0,0 1-1 0 0,0 0 1 0 0,0 0 0 0 0,0 0 0 0 0,0 0 0 0 0,0 1 0 0 0,1-1 0 0 0,-1 1 0 0 0,2 1-61 0 0,8-2 199 0 0,90 0 232 0 0,0-5 0 0 0,68-13-431 0 0,-28-18-232 0 0,-143 36 232 0 0,1 0 0 0 0,0 0-1 0 0,0-1 1 0 0,0 1-1 0 0,0 0 1 0 0,0 0-1 0 0,0-1 1 0 0,-1 1-1 0 0,1 0 1 0 0,0-1-1 0 0,0 1 1 0 0,0-1-1 0 0,-1 1 1 0 0,1-1-1 0 0,0 1 1 0 0,0-1 0 0 0,-1 0-1 0 0,1 1 1 0 0,-1-1-1 0 0,1 0 1 0 0,-1 1-1 0 0,1-1 1 0 0,-1 0-1 0 0,1 0 1 0 0,-1 1-1 0 0,1-1 1 0 0,-1 0-1 0 0,0 0 1 0 0,0 0-1 0 0,1 0 1 0 0,-1 0-1 0 0,0 0 1 0 0,0 1 0 0 0,0-1-1 0 0,0 0 1 0 0,0 0-1 0 0,0 0 1 0 0,0 0-1 0 0,0 0 1 0 0,0 0-1 0 0,-1 0 1 0 0,1 0-1 0 0,0 1 1 0 0,-1-1-1 0 0,1 0 1 0 0,0 0-1 0 0,-1 0 1 0 0,1 1 0 0 0,-1-1-1 0 0,1 0 1 0 0,-1 0-1 0 0,0 1 1 0 0,1-1-1 0 0,-1 0 1 0 0,-6 0 168 0 0,1-1 0 0 0,-1 1 0 0 0,0 1 0 0 0,1-1 0 0 0,-1 1 0 0 0,1 1 1 0 0,-1-1-1 0 0,0 1 0 0 0,1 0 0 0 0,-1 1 0 0 0,1-1 0 0 0,0 1 0 0 0,-1 0 0 0 0,1 1 0 0 0,0 0 0 0 0,0 0 0 0 0,0 0 0 0 0,1 1 0 0 0,-1-1 0 0 0,1 1 0 0 0,0 1 0 0 0,-4 3-168 0 0,4-2 143 0 0,0 1-1 0 0,1 1 0 0 0,0-1 0 0 0,0 1 1 0 0,0-1-1 0 0,1 1 0 0 0,0 0 0 0 0,1 0 1 0 0,0 1-1 0 0,0 1-142 0 0,2-7 22 0 0,-1 0 0 0 0,1 0 0 0 0,1 0 1 0 0,-1-1-1 0 0,0 1 0 0 0,1 0 0 0 0,-1 0 0 0 0,1 0 0 0 0,0 0 1 0 0,0-1-1 0 0,0 1 0 0 0,0 0 0 0 0,1-1 0 0 0,-1 1 0 0 0,1-1 0 0 0,-1 1 1 0 0,1-1-1 0 0,0 0 0 0 0,0 0 0 0 0,0 0 0 0 0,0 0 0 0 0,0 0 1 0 0,1 0-1 0 0,-1 0 0 0 0,1-1 0 0 0,-1 1 0 0 0,1-1 0 0 0,-1 0 0 0 0,1 1 1 0 0,0-1-1 0 0,-1-1 0 0 0,1 1 0 0 0,0 0 0 0 0,1-1-22 0 0,69-11 267 0 0,-63 7-251 0 0,0-1-1 0 0,0 0 1 0 0,-1-1 0 0 0,0 1-1 0 0,0-2 1 0 0,0 1 0 0 0,-1-1-1 0 0,6-7-15 0 0,57-70-53 0 0,-65 74-689 0 0,-12 13 124 0 0,6-2 326 0 0,-6 3-289 0 0,5-2-6554 0 0,1-2 1037 0 0</inkml:trace>
  <inkml:trace contextRef="#ctx0" brushRef="#br0" timeOffset="1248.443">693 345 9648 0 0,'0'0'216'0'0,"0"0"32"0"0,0 0 12 0 0,0 0 102 0 0,0 0 370 0 0,0 0 164 0 0,0 0 31 0 0,0 0-28 0 0,0 0-151 0 0,0 0-68 0 0,0 0-10 0 0,0 17 994 0 0,-7 54 1127 0 0,4 35-847 0 0,9-75-1586 0 0,7-17-190 0 0,-13-13-140 0 0,19-2-437 0 0,7-10-2764 0 0,-17 6 1515 0 0</inkml:trace>
  <inkml:trace contextRef="#ctx0" brushRef="#br0" timeOffset="1561.11">994 311 14832 0 0,'0'0'332'0'0,"0"0"50"0"0,0 0 25 0 0,-1 0-47 0 0,-16 3-217 0 0,2 3 525 0 0,1 1 0 0 0,0 0 1 0 0,1 1-1 0 0,-1 1 0 0 0,2 0 1 0 0,-1 1-1 0 0,-3 4-668 0 0,-22 34 996 0 0,16 15-644 0 0,22-53-293 0 0,1-6-41 0 0,1-1 0 0 0,-1 0 0 0 0,1 0 0 0 0,-1 0 0 0 0,1-1 0 0 0,0 1 0 0 0,0 0 0 0 0,0-1 0 0 0,0 1 0 0 0,1-1 0 0 0,-1 0 0 0 0,1 1 0 0 0,-1-1 0 0 0,1 0 0 0 0,0-1 0 0 0,0 1 0 0 0,0 0 0 0 0,0-1 0 0 0,0 0 0 0 0,0 1 0 0 0,0-1 0 0 0,0-1 0 0 0,1 1 0 0 0,0 0-18 0 0,85 5 148 0 0,-71-7-146 0 0,-1 1-103 0 0,1 0 0 0 0,-1-2 0 0 0,0 0 0 0 0,-1-1-1 0 0,1-1 1 0 0,0 0 0 0 0,-1-1 0 0 0,13-6 101 0 0,-7-3-2915 0 0,-11 5 1187 0 0</inkml:trace>
  <inkml:trace contextRef="#ctx0" brushRef="#br0" timeOffset="1843.145">1268 193 16208 0 0,'0'0'365'0'0,"0"0"56"0"0,0 0 26 0 0,1 0-53 0 0,10 20-238 0 0,14 66 1548 0 0,-12-21 288 0 0,24 37-365 0 0,-17-45-1440 0 0,-14-29-193 0 0,-13-9-1030 0 0,-8-17-7439 0 0,6-4 2419 0 0</inkml:trace>
  <inkml:trace contextRef="#ctx0" brushRef="#br0" timeOffset="2333.52">1299 348 7776 0 0,'4'-3'377'0'0,"91"-24"184"0"0,-52 20-91 0 0,74-12 728 0 0,-30 4 681 0 0,-53 9 546 0 0,-34 6-2129 0 0,0 0 60 0 0,-6 6 418 0 0,-34 17 865 0 0,10 5-792 0 0,-39 19 10 0 0,11 10-209 0 0,35-30-425 0 0,22-26-142 0 0,1 0-62 0 0,0 1 1 0 0,0-1-1 0 0,1 0 0 0 0,-1 0 0 0 0,1 0 0 0 0,-1 0 0 0 0,0 0 0 0 0,1 0 0 0 0,0 0 0 0 0,-1 0 1 0 0,1 0-1 0 0,0 0 0 0 0,-1 0 0 0 0,1 0 0 0 0,0 0 0 0 0,0 0 0 0 0,0 0 0 0 0,0-1 0 0 0,0 1 0 0 0,0 0 1 0 0,0-1-1 0 0,0 1 0 0 0,0-1 0 0 0,0 1 0 0 0,0-1 0 0 0,0 1 0 0 0,0-1 0 0 0,0 0 0 0 0,1 0 1 0 0,-1 0-1 0 0,0 1 0 0 0,0-1 0 0 0,1 0-19 0 0,2 1 25 0 0,9-3 133 0 0,25-10 36 0 0,14-22-58 0 0,20-17-392 0 0,-68 48 231 0 0,1 1 0 0 0,0-1 0 0 0,0 0 0 0 0,0 1-1 0 0,0 0 1 0 0,1 1 0 0 0,-1-1 0 0 0,0 1 0 0 0,1 0 0 0 0,-1 0-1 0 0,1 0 1 0 0,-1 1 0 0 0,1 0 0 0 0,0 0 0 0 0,-1 0-1 0 0,1 1 1 0 0,-1 0 0 0 0,1 0 0 0 0,-1 1 0 0 0,0-1-1 0 0,1 1 1 0 0,-1 0 0 0 0,0 0 0 0 0,0 1 0 0 0,0-1 0 0 0,-1 1-1 0 0,3 2 26 0 0,21 55 0 0 0,-12-2 336 0 0,0 3 496 0 0,-16-60-672 0 0,0-1 0 0 0,0 0 1296 0 0,-13-68-732 0 0,32-3-712 0 0,-6 38-1 0 0,51-57 42 0 0,-9 45-614 0 0,-51 41 557 0 0,20-14-6792 0 0,-6 8-514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1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32 12360 0 0,'0'0'364'0'0,"0"0"-8"0"0,1 8-212 0 0,26 65 1504 0 0,4 51 3093 0 0,-8 25-1993 0 0,-10-28-2306 0 0,-13-59-499 0 0,0-61-550 0 0,-2 0-201 0 0,-6 1-1276 0 0,-2-1-4963 0 0</inkml:trace>
  <inkml:trace contextRef="#ctx0" brushRef="#br0" timeOffset="667.431">0 277 13072 0 0,'0'0'297'0'0,"8"-3"394"0"0,119-25 1083 0 0,15 10-193 0 0,2-1-749 0 0,-69 16-820 0 0,-62 20 158 0 0,-10-11-81 0 0,0 1-1 0 0,-1 0 1 0 0,1 0 0 0 0,-1-1 0 0 0,-1 2 0 0 0,1-1 0 0 0,-1 0 0 0 0,0 0-1 0 0,-1 0 1 0 0,0 0 0 0 0,0 0 0 0 0,0 1 0 0 0,-2 2-89 0 0,2 13 223 0 0,-7 73 857 0 0,7-95-1051 0 0,1-1-1 0 0,0 0 0 0 0,-1 0 1 0 0,1 0-1 0 0,0 1 0 0 0,-1-1 1 0 0,1 0-1 0 0,0 0 0 0 0,-1 0 1 0 0,1 0-1 0 0,0 0 0 0 0,0 0 1 0 0,-1 0-1 0 0,1 0 0 0 0,0-1 1 0 0,-1 1-1 0 0,1 0 0 0 0,0 0 1 0 0,-1 0-1 0 0,1-1 0 0 0,-1 1 1 0 0,1 0-1 0 0,0-1 0 0 0,-1 1 0 0 0,1-1 1 0 0,-1 1-1 0 0,1-1 0 0 0,-1 1 1 0 0,1-1-1 0 0,-1 1 0 0 0,1-1 1 0 0,-1 1-1 0 0,0-1 0 0 0,1 1 1 0 0,-1-1-1 0 0,0 0 0 0 0,0 1 1 0 0,1-1-1 0 0,-1 0 0 0 0,0 1 1 0 0,0-1-29 0 0,54-78 150 0 0,39-54-1102 0 0,-81 120 759 0 0,-10 10 159 0 0,0 0-1 0 0,0 0 1 0 0,0 0-1 0 0,1 0 0 0 0,-1 1 1 0 0,1-1-1 0 0,0 1 0 0 0,0 0 1 0 0,0 0-1 0 0,0 0 1 0 0,0 0-1 0 0,0 0 0 0 0,1 0 1 0 0,-1 1-1 0 0,1 0 1 0 0,-1 0-1 0 0,1 0 0 0 0,-1 0 1 0 0,1 0-1 0 0,0 1 0 0 0,-1-1 35 0 0,7 19-229 0 0,-13 53 346 0 0,1-59-28 0 0,1 1-1 0 0,1 0 1 0 0,0 0-1 0 0,1-1 1 0 0,0 1-1 0 0,1 0 0 0 0,1-1 1 0 0,0 1-1 0 0,0-1-88 0 0,-1-8 94 0 0,0 1-1 0 0,0-1 0 0 0,0 0 0 0 0,0 0 0 0 0,1 0 0 0 0,-1 0 0 0 0,1-1 1 0 0,0 1-1 0 0,1-1 0 0 0,-1 0 0 0 0,0 0 0 0 0,1 0 0 0 0,0 0 1 0 0,-1 0-1 0 0,2-1-93 0 0,-4-1 2 0 0,2 1 3 0 0,0 1 0 0 0,1-1 0 0 0,-1 0 0 0 0,1 0 0 0 0,-1-1 0 0 0,1 1 0 0 0,0 0 0 0 0,0-1 0 0 0,0 0-1 0 0,0 0 1 0 0,0 0 0 0 0,0-1 0 0 0,0 0 0 0 0,0 1 0 0 0,0-1 0 0 0,0 0 0 0 0,0-1 0 0 0,0 1 0 0 0,0-1-1 0 0,0 0 1 0 0,0 0 0 0 0,0 0 0 0 0,0 0 0 0 0,-1-1 0 0 0,3 0-5 0 0,0-4-1392 0 0,-3 0-3582 0 0,1-2-1970 0 0</inkml:trace>
  <inkml:trace contextRef="#ctx0" brushRef="#br0" timeOffset="914.716">782 20 16208 0 0,'0'-13'1233'0'0,"0"11"-839"0"0,3-2-238 0 0,-1 4-129 0 0,0-1 0 0 0,0 1-1 0 0,0 0 1 0 0,0 0 0 0 0,0 0-1 0 0,1 0 1 0 0,-1 1 0 0 0,0-1-1 0 0,0 1 1 0 0,0-1 0 0 0,0 1-1 0 0,0 0 1 0 0,0 0 0 0 0,0 0-1 0 0,0 0 1 0 0,-1 0 0 0 0,1 0-1 0 0,0 0 1 0 0,-1 0 0 0 0,1 1-1 0 0,0-1 1 0 0,-1 1 0 0 0,0-1-1 0 0,1 2-26 0 0,27 33-1832 0 0,-26-26 1161 0 0</inkml:trace>
  <inkml:trace contextRef="#ctx0" brushRef="#br0" timeOffset="1298.227">1020 104 13168 0 0,'0'0'388'0'0,"1"2"-11"0"0,10 34-149 0 0,-7-26 193 0 0,-1 0 0 0 0,0 1 0 0 0,-1-1 0 0 0,0 1 0 0 0,-1 0 1 0 0,0 0-1 0 0,-1 0 0 0 0,0 6-421 0 0,1 21 1068 0 0,-11 228 3180 0 0,8-235-4177 0 0,1 1 1 0 0,1 0-1 0 0,2 0 0 0 0,1-1 1 0 0,2 1-1 0 0,7 26-71 0 0,-6-42 156 0 0,-5-15-232 0 0,-2-7-152 0 0,-49-208-6450 0 0,43 71 2379 0 0,9 119 4284 0 0,2 1 1 0 0,0 0-1 0 0,2 0 0 0 0,0 0 1 0 0,7-14 14 0 0,-10 31 183 0 0,-1 1 1 0 0,1 0-1 0 0,0-1 1 0 0,0 1-1 0 0,1 0 1 0 0,0 0-1 0 0,0 1 1 0 0,0-1-1 0 0,0 1 1 0 0,1 0-1 0 0,-1 0 1 0 0,1 0-1 0 0,0 1 1 0 0,0 0-1 0 0,1 0 1 0 0,-1 0-1 0 0,1 0 1 0 0,-1 1-1 0 0,1 0 1 0 0,0 0-1 0 0,0 1 1 0 0,0-1-1 0 0,0 1 1 0 0,2 0-184 0 0,1 2 225 0 0,0 0 0 0 0,0 0 0 0 0,0 1 1 0 0,0 0-1 0 0,0 0 0 0 0,-1 1 1 0 0,1 0-1 0 0,-1 1 0 0 0,1 0 1 0 0,-1 0-1 0 0,-1 1 0 0 0,1 0 1 0 0,0 0-1 0 0,-1 0 0 0 0,0 1 1 0 0,5 7-226 0 0,-5-7 181 0 0,-1 0 0 0 0,0 1 1 0 0,0 0-1 0 0,-1 0 0 0 0,0 1 1 0 0,0-1-1 0 0,-1 1 0 0 0,0 0 1 0 0,0 0-1 0 0,-1 1 0 0 0,0-1 1 0 0,0 1-1 0 0,0 5-181 0 0,-3-12 71 0 0,1 1-1 0 0,-1 0 1 0 0,0-1-1 0 0,-1 1 1 0 0,1 0 0 0 0,0-1-1 0 0,-1 1 1 0 0,1 0 0 0 0,-1-1-1 0 0,0 1 1 0 0,0-1-1 0 0,0 1 1 0 0,0-1 0 0 0,0 0-1 0 0,0 1 1 0 0,-1-1-1 0 0,1 0 1 0 0,-1 0 0 0 0,0 0-1 0 0,1 0 1 0 0,-1 0-1 0 0,0 0 1 0 0,0-1 0 0 0,0 1-1 0 0,-1 0 1 0 0,1-1 0 0 0,0 0-1 0 0,-1 0 1 0 0,1 1-1 0 0,0-1 1 0 0,-1-1 0 0 0,-2 2-71 0 0,-86 14 483 0 0,-64-26 257 0 0,88-5-8363 0 0,39 10-255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0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1 458 10720 0 0,'8'-3'797'0'0,"-5"5"-555"0"0,-1 0 0 0 0,1 0 0 0 0,-1 1 0 0 0,0 0-1 0 0,0-1 1 0 0,0 1 0 0 0,0 0 0 0 0,-1 0 0 0 0,1 0 0 0 0,-1 0 0 0 0,0 0 0 0 0,1 0-1 0 0,-2 0 1 0 0,1 0 0 0 0,0 1 0 0 0,0-1 0 0 0,-1 0 0 0 0,0 1 0 0 0,0-1 0 0 0,0 2-242 0 0,6 25 1466 0 0,12 71 792 0 0,-11-29-1722 0 0,-7-67-464 0 0,0-4 30 0 0,0-1-5 0 0,0 0-8 0 0,0 0 1 0 0,0 0 6 0 0,0-13 208 0 0,10-60 241 0 0,-8 64-599 0 0,1 1 1 0 0,1 0-1 0 0,0 0 0 0 0,0 0 0 0 0,0 0 1 0 0,1 1-1 0 0,0 0 0 0 0,1 0 1 0 0,0 0-1 0 0,0 0 0 0 0,0 1 1 0 0,6-4 53 0 0,4-6-167 0 0,-2 1-41 0 0,1 2 0 0 0,0 0 0 0 0,1 0 0 0 0,1 2 0 0 0,-1 0 0 0 0,2 1 0 0 0,6-3 208 0 0,24-1-1196 0 0,-16 17-2974 0 0,-26 0 2521 0 0</inkml:trace>
  <inkml:trace contextRef="#ctx0" brushRef="#br0" timeOffset="1000.43">291 550 11720 0 0,'-11'9'882'0'0,"3"-2"-931"0"0,1-3 297 0 0,-1 1 0 0 0,1 0 0 0 0,0 0 0 0 0,1 1-1 0 0,-1 0 1 0 0,1 0 0 0 0,0 0 0 0 0,1 1-1 0 0,-1 0 1 0 0,2 0 0 0 0,-1 0 0 0 0,1 1 0 0 0,0 0-1 0 0,0-1 1 0 0,1 2 0 0 0,0-1 0 0 0,0 0-1 0 0,1 0 1 0 0,0 1 0 0 0,0-1 0 0 0,1 4-248 0 0,1-10 21 0 0,1-1 0 0 0,-1 1 0 0 0,1 0 0 0 0,-1-1 0 0 0,1 1 0 0 0,-1-1 0 0 0,1 1 0 0 0,0-1 0 0 0,0 0 0 0 0,0 1 0 0 0,0-1 0 0 0,0 0 0 0 0,0 1 0 0 0,0-1 0 0 0,0 0 0 0 0,1 0 0 0 0,-1 0 0 0 0,0 0 0 0 0,1 0 1 0 0,-1 0-1 0 0,0 0 0 0 0,1-1 0 0 0,0 1 0 0 0,-1 0 0 0 0,1-1 0 0 0,-1 0 0 0 0,1 1 0 0 0,-1-1 0 0 0,1 0 0 0 0,0 1 0 0 0,-1-1 0 0 0,1 0 0 0 0,0 0 0 0 0,-1-1 0 0 0,1 1-21 0 0,63-9 538 0 0,-56 7-466 0 0,6-1-14 0 0,0-1 0 0 0,0-1 0 0 0,0 0 0 0 0,0-1 0 0 0,-1 0 0 0 0,0-1 0 0 0,0-1 0 0 0,-1 0 0 0 0,0-1 0 0 0,0 0 0 0 0,-1-1 0 0 0,3-4-58 0 0,-13 12 10 0 0,0 0-1 0 0,0 0 0 0 0,0-1 1 0 0,0 1-1 0 0,0-1 0 0 0,-1 1 1 0 0,1-1-1 0 0,-1 0 0 0 0,0 1 0 0 0,0-1 1 0 0,0 0-1 0 0,0 0 0 0 0,0 0 1 0 0,0 0-1 0 0,-1 0 0 0 0,0 0 1 0 0,1 0-1 0 0,-1 0 0 0 0,0 0 0 0 0,-1 0 1 0 0,1 0-1 0 0,0 0 0 0 0,-1 1 1 0 0,0-1-1 0 0,1 0 0 0 0,-1 0 1 0 0,0 0-1 0 0,-1 0 0 0 0,1 1 0 0 0,0-1 1 0 0,-1 0-1 0 0,0 1 0 0 0,1-1 1 0 0,-1 1-1 0 0,0 0 0 0 0,0 0 1 0 0,0 0-1 0 0,-1 0 0 0 0,1 0 0 0 0,0 0 1 0 0,-1 0-1 0 0,1 1 0 0 0,-2-1-9 0 0,-7-3-70 0 0,0 0 0 0 0,0 1-1 0 0,-1 1 1 0 0,1 0-1 0 0,-1 1 1 0 0,1 0 0 0 0,-1 0-1 0 0,0 1 1 0 0,0 1-1 0 0,-6 0 71 0 0,8-1-642 0 0,17-1-170 0 0,18-3 154 0 0,89-18-444 0 0,91 2 1055 0 0,-203 21 264 0 0,13 16 949 0 0,-25 49 1364 0 0,-14 30-1303 0 0,24-93-1212 0 0,1 0 0 0 0,-1 0 0 0 0,1 0 0 0 0,0 0 0 0 0,-1 0 0 0 0,1 0 0 0 0,0 0 0 0 0,0 0 0 0 0,0 0 0 0 0,1 0 0 0 0,-1-1 0 0 0,0 1 0 0 0,1 0 0 0 0,-1-1 0 0 0,1 1 0 0 0,-1-1-1 0 0,1 0 1 0 0,0 1 0 0 0,-1-1 0 0 0,1 0 0 0 0,0 0 0 0 0,0 0 0 0 0,0 0 0 0 0,0-1 0 0 0,0 1 0 0 0,0 0 0 0 0,0-1 0 0 0,0 1 0 0 0,0-1 0 0 0,0 0 0 0 0,1 0 0 0 0,-1 0 0 0 0,0 0 0 0 0,0 0 0 0 0,0 0 0 0 0,0-1 0 0 0,0 1 0 0 0,0 0 0 0 0,0-1 0 0 0,0 0 0 0 0,0 0 0 0 0,0 1 0 0 0,0-1 0 0 0,0 0 0 0 0,0-1 0 0 0,0 1 0 0 0,-1 0-1 0 0,1 0 1 0 0,0-1 0 0 0,-1 1 0 0 0,1-1 0 0 0,-1 1 0 0 0,1-1-15 0 0,65-77-34 0 0,-26 24-320 0 0,-25 76-212 0 0,0 16 566 0 0,28 31 480 0 0,-43-67-464 0 0,0 0 0 0 0,1 1 1 0 0,-1-1-1 0 0,0 0 0 0 0,0 0 0 0 0,0 0 1 0 0,1 0-1 0 0,-1 0 0 0 0,1 0 1 0 0,-1 0-1 0 0,1 0 0 0 0,-1-1 0 0 0,1 1 1 0 0,-1 0-1 0 0,1-1 0 0 0,0 0 1 0 0,-1 1-1 0 0,1-1 0 0 0,0 0 0 0 0,-1 0 1 0 0,1 0-1 0 0,0 0 0 0 0,-1 0 1 0 0,1 0-1 0 0,0 0 0 0 0,-1-1 0 0 0,1 1 1 0 0,0 0-1 0 0,-1-1 0 0 0,1 0 1 0 0,-1 1-1 0 0,1-1 0 0 0,-1 0 0 0 0,1 0 1 0 0,-1 0-1 0 0,0 0 0 0 0,2-1-16 0 0,64-83 0 0 0,-53 71-149 0 0,-12 11 128 0 0,0 0-1 0 0,0 1 1 0 0,1-1 0 0 0,-1 0 0 0 0,1 1 0 0 0,0 0 0 0 0,0-1 0 0 0,0 1 0 0 0,0 0 0 0 0,0 0 0 0 0,0 1 0 0 0,0-1 0 0 0,1 1 0 0 0,-1 0 0 0 0,0 0-1 0 0,1 0 1 0 0,0 0 0 0 0,-1 0 0 0 0,1 1 0 0 0,-1-1 0 0 0,1 1 0 0 0,1 0 21 0 0,28 20-57 0 0,-29-15 69 0 0,47 70 1102 0 0,-37-60-738 0 0,-4-4-77 0 0,19-2-615 0 0,-18-11-6163 0 0,-2-1-672 0 0</inkml:trace>
  <inkml:trace contextRef="#ctx0" brushRef="#br0" timeOffset="1471.243">1674 440 17215 0 0,'0'0'396'0'0,"0"0"52"0"0,-10-2 604 0 0,-2 5-768 0 0,0 0-1 0 0,1 1 1 0 0,-1 1-1 0 0,1 0 0 0 0,0 0 1 0 0,0 1-1 0 0,1 0 1 0 0,-1 1-1 0 0,-5 5-283 0 0,-88 95 465 0 0,85-57-453 0 0,38-33 208 0 0,-9-17-203 0 0,1 0 0 0 0,-1-1 0 0 0,0 0-1 0 0,0-1 1 0 0,0 0 0 0 0,0-1-1 0 0,0 0 1 0 0,0-1 0 0 0,-1 0 0 0 0,1 0-1 0 0,-1-1 1 0 0,0 0 0 0 0,0-1-1 0 0,-1 0 1 0 0,0 0 0 0 0,0-1 0 0 0,0 0-1 0 0,-1 0 1 0 0,0 0 0 0 0,0-1 0 0 0,-1-1-1 0 0,1 0-16 0 0,4-11-19 0 0,-1 0-1 0 0,0 0 1 0 0,-1-1 0 0 0,-1 0-1 0 0,-1-1 1 0 0,-2 1-1 0 0,0-2 1 0 0,-1 1 0 0 0,0-8 19 0 0,-1 16-23 0 0,41-241-574 0 0,-40 183 929 0 0,-4 71-214 0 0,0 1 2 0 0,0 12 0 0 0,2 30-62 0 0,-2 1 0 0 0,-2-1 0 0 0,-2 1 0 0 0,-3 8-58 0 0,-2 28 184 0 0,4-27 80 0 0,0-15 11 0 0,2 0-1 0 0,2 0 1 0 0,1 0 0 0 0,2 1-275 0 0,13 32 245 0 0,-15-68-337 0 0,0 0 0 0 0,0 0 0 0 0,1 0-1 0 0,-1 0 1 0 0,1 0 0 0 0,0 0 0 0 0,-1 0 0 0 0,1 0 0 0 0,0-1-1 0 0,0 1 1 0 0,0 0 0 0 0,0 0 0 0 0,1-1 0 0 0,-1 1-1 0 0,0-1 1 0 0,1 1 0 0 0,-1-1 0 0 0,1 0 0 0 0,-1 1-1 0 0,1-1 1 0 0,0 0 0 0 0,-1 0 0 0 0,1 0 0 0 0,0 0 0 0 0,0-1-1 0 0,0 1 1 0 0,0 0 0 0 0,1-1 92 0 0,6 1-1307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15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562 252 6480 0 0,'31'-14'640'0'0,"-26"13"-148"0"0,1-1-1 0 0,0-1 1 0 0,-1 1 0 0 0,0-1 0 0 0,0 0-1 0 0,1 0 1 0 0,-2 0 0 0 0,1-1-1 0 0,0 1 1 0 0,-1-1 0 0 0,0 0-1 0 0,1-1 1 0 0,-2 1 0 0 0,2-2-492 0 0,-4 5 422 0 0,-1-11 674 0 0,-25-12 1181 0 0,19 22-2107 0 0,-1 1 0 0 0,1 0-1 0 0,-1 0 1 0 0,1 1-1 0 0,-1 0 1 0 0,1 0 0 0 0,-1 0-1 0 0,1 1 1 0 0,-1 0-1 0 0,-5 2-169 0 0,-28 6 412 0 0,1 3 0 0 0,0 1 0 0 0,1 3 0 0 0,1 0 0 0 0,0 2 0 0 0,-17 13-412 0 0,32-19 191 0 0,0 1-1 0 0,0 1 0 0 0,1 0 0 0 0,1 2 0 0 0,1 0 1 0 0,-16 17-191 0 0,20-16 202 0 0,1 0 1 0 0,0 1 0 0 0,2 1-1 0 0,0 0 1 0 0,1 1 0 0 0,0 0-203 0 0,-11 42 184 0 0,19-47-152 0 0,1 0 0 0 0,0 0 0 0 0,1 0 0 0 0,1 0 0 0 0,0 0 0 0 0,1 1 0 0 0,0-1 0 0 0,1 0 0 0 0,2 4-32 0 0,25 23 74 0 0,-22-33-51 0 0,1 0 0 0 0,0-1 1 0 0,0 0-1 0 0,1 0 0 0 0,0-1 0 0 0,1 0 0 0 0,-1 0 0 0 0,1-1 0 0 0,1-1-23 0 0,-2 0 22 0 0,1 0 0 0 0,0-2 0 0 0,0 1 0 0 0,0-1 0 0 0,1-1 0 0 0,-1 1 0 0 0,0-2 0 0 0,1 0 0 0 0,0 0 0 0 0,-1-1 0 0 0,1 0 0 0 0,0 0 0 0 0,-1-2 0 0 0,1 1 0 0 0,-1-1 0 0 0,0-1 0 0 0,1 0 0 0 0,-1 0 0 0 0,3-2-22 0 0,143-60 150 0 0,-146 60-249 0 0,0 0-1 0 0,0 0 0 0 0,-1-1 1 0 0,0 0-1 0 0,0-1 0 0 0,-1 0 1 0 0,1 0-1 0 0,-2-1 1 0 0,1 0-1 0 0,-1 0 0 0 0,5-9 100 0 0,-12 16-204 0 0,0-1-1 0 0,0 0 0 0 0,-1 1 0 0 0,1-1 1 0 0,0 1-1 0 0,-1-1 0 0 0,1 1 1 0 0,-1-1-1 0 0,0 1 0 0 0,1-1 1 0 0,-1 1-1 0 0,0-1 0 0 0,0 1 1 0 0,0 0-1 0 0,0 0 0 0 0,0-1 0 0 0,0 1 1 0 0,-1 0-1 0 0,1 0 0 0 0,0 0 1 0 0,0 0-1 0 0,-1 0 0 0 0,1 1 1 0 0,-1-1-1 0 0,1 0 0 0 0,-1 0 1 0 0,1 1-1 0 0,-1-1 0 0 0,1 1 0 0 0,-1 0 1 0 0,0-1-1 0 0,1 1 0 0 0,-1 0 1 0 0,1 0-1 0 0,-1 0 0 0 0,0 0 1 0 0,1 0-1 0 0,-2 1 205 0 0,-7-4-729 0 0,-76-14-5866 0 0,16-17 9466 0 0,70 28 4704 0 0,28 2-7656 0 0,-15 3 625 0 0,120-41 221 0 0,-113 36-763 0 0,8-6-56 0 0,-23 8 90 0 0,19 3 1264 0 0,-11 23-948 0 0,-12 27 378 0 0,-15 7-20 0 0,-18 14-254 0 0,-37 76 302 0 0,48-106-564 0 0,-9 27 10 0 0,29-64-156 0 0,1 16-1352 0 0,0-17 548 0 0</inkml:trace>
  <inkml:trace contextRef="#ctx0" brushRef="#br0" timeOffset="2206.154">1121 145 11720 0 0,'0'0'264'0'0,"0"0"34"0"0,-8 2 310 0 0,-58 24 624 0 0,51-15-408 0 0,0 1-1 0 0,0 1 1 0 0,1 0-1 0 0,1 1 1 0 0,0 0-1 0 0,-10 16-823 0 0,15-18 208 0 0,0 0-1 0 0,1 0 0 0 0,0 0 0 0 0,1 1 1 0 0,1 0-1 0 0,0 0 0 0 0,1 0 0 0 0,0 1 0 0 0,1-1 1 0 0,0 1-1 0 0,1 0 0 0 0,0 4-207 0 0,2-6 83 0 0,0 1 1 0 0,1-1-1 0 0,0 1 1 0 0,0-1-1 0 0,2 1 1 0 0,-1-1-1 0 0,2 0 1 0 0,0 0-1 0 0,0 0 0 0 0,1 0 1 0 0,0-1-1 0 0,7 11-83 0 0,-11-22 2 0 0,4 9 22 0 0,0-1 1 0 0,1 0 0 0 0,0 0-1 0 0,1-1 1 0 0,0 1 0 0 0,0-2-1 0 0,0 1 1 0 0,1-1 0 0 0,0 0-1 0 0,2 1-24 0 0,52 35-225 0 0,-61-42 90 0 0,-1 0-126 0 0,0 0-526 0 0,0 0-226 0 0,0 0-1175 0 0,0 0-4522 0 0</inkml:trace>
  <inkml:trace contextRef="#ctx0" brushRef="#br0" timeOffset="2767.84">1210 342 9384 0 0,'0'0'208'0'0,"0"0"33"0"0,0 0 16 0 0,1 0-33 0 0,43 3 1146 0 0,-38-1-1121 0 0,-1 0 1 0 0,1 1 0 0 0,-1-1-1 0 0,1 1 1 0 0,-1 0 0 0 0,0 0-1 0 0,0 1 1 0 0,0 0 0 0 0,0 0 0 0 0,-1 0-1 0 0,5 5-249 0 0,-2-1 194 0 0,0 1-1 0 0,0 0 1 0 0,-1 0 0 0 0,0 1-1 0 0,-1 0 1 0 0,0 0-1 0 0,0 1 1 0 0,-1-1-1 0 0,0 1 1 0 0,-1 0-1 0 0,1 4-193 0 0,-1 2 226 0 0,0 46 900 0 0,-5-54-1145 0 0,1-2 58 0 0,-1 0-1 0 0,1-1 0 0 0,-2 1 1 0 0,1-1-1 0 0,0 1 0 0 0,-1-1 0 0 0,0 0 1 0 0,-1 0-1 0 0,0 0 0 0 0,1-1 1 0 0,-2 1-1 0 0,1-1 0 0 0,-1 0 1 0 0,-1 2-39 0 0,-23 7 426 0 0,29-34-64 0 0,66-65 608 0 0,-37 55-830 0 0,111-106 564 0 0,-121 112-616 0 0,-11 14 22 0 0,0 1-1 0 0,-1-1 1 0 0,0-1-1 0 0,0 0 1 0 0,-1 0-1 0 0,-1 0 1 0 0,0 0-1 0 0,2-7-109 0 0,-6 14 31 0 0,0 0-1 0 0,0 0 0 0 0,0 0 1 0 0,-1 1-1 0 0,0-1 1 0 0,1 0-1 0 0,-1 0 0 0 0,-1 0 1 0 0,1 0-1 0 0,0 0 0 0 0,-1 1 1 0 0,0-1-1 0 0,0 0 0 0 0,0 0 1 0 0,0 1-1 0 0,-1-1 0 0 0,0 1 1 0 0,1-1-1 0 0,-1 1 1 0 0,0 0-1 0 0,-1-1 0 0 0,1 1-30 0 0,-42-39 42 0 0,43 41-150 0 0,-3 0 660 0 0,3 0-2143 0 0,-1 1-5162 0 0,2 0 372 0 0</inkml:trace>
  <inkml:trace contextRef="#ctx0" brushRef="#br0" timeOffset="3328.986">1670 554 8144 0 0,'0'0'234'0'0,"0"0"6"0"0,0 0-65 0 0,0 0 270 0 0,0 0 135 0 0,13-6 2074 0 0,7 6 1625 0 0,-18 0-3985 0 0,-2 0 20 0 0,13 6 640 0 0,-9-3-828 0 0,0 0 1 0 0,0 0-1 0 0,0 1 1 0 0,0 0-1 0 0,0-1 1 0 0,-1 1-1 0 0,1 1 1 0 0,-1-1-1 0 0,0 0 0 0 0,0 1 1 0 0,-1-1-1 0 0,1 1 1 0 0,-1 0-1 0 0,0 0 1 0 0,-1 0-1 0 0,1 0 1 0 0,-1 0-1 0 0,0 0 1 0 0,0 1-1 0 0,0-1 1 0 0,-1 0-1 0 0,0 0 1 0 0,0 1-1 0 0,0-1 0 0 0,-1 0 1 0 0,1 1-1 0 0,-2-1 1 0 0,1 0-1 0 0,0 0 1 0 0,-1 0-1 0 0,0 0 1 0 0,0 0-1 0 0,0 0 1 0 0,-1-1-127 0 0,-5 7-86 0 0,0 0 0 0 0,-1-1 1 0 0,-1 0-1 0 0,1 0 1 0 0,-1-1-1 0 0,-1-1 0 0 0,0 0 1 0 0,0 0-1 0 0,-10 4 86 0 0,-11 8-5273 0 0,-6 2-1840 0 0</inkml:trace>
  <inkml:trace contextRef="#ctx0" brushRef="#br0" timeOffset="5809.035">1943 390 6736 0 0,'0'0'149'0'0,"0"0"23"0"0,-1-6 171 0 0,-1 3-242 0 0,5-19 967 0 0,1 17-751 0 0,0 1 1 0 0,1 0-1 0 0,-1 0 1 0 0,1 1-1 0 0,-1-1 0 0 0,1 1 1 0 0,0 0-1 0 0,0 0 1 0 0,1 1-1 0 0,-1 0 0 0 0,5-2-317 0 0,17-8 600 0 0,10-5 550 0 0,-3 8-558 0 0,-29 8-533 0 0,1 1 0 0 0,-1 0 0 0 0,1 1-1 0 0,0-1 1 0 0,-1 1 0 0 0,0 0 0 0 0,1 0-1 0 0,-1 1 1 0 0,0-1 0 0 0,1 1 0 0 0,-1 0-1 0 0,0 1 1 0 0,3 1-59 0 0,-7-2 48 0 0,1 0 0 0 0,-1 0 0 0 0,1 0 0 0 0,-1 0 1 0 0,0 0-1 0 0,1 0 0 0 0,-1 0 0 0 0,0 1 0 0 0,0-1 0 0 0,-1 0 0 0 0,1 0 0 0 0,0 1 0 0 0,-1-1 0 0 0,1 1 0 0 0,-1-1 0 0 0,0 1 0 0 0,0-1 0 0 0,0 1 0 0 0,0-1 1 0 0,-1 1-49 0 0,0 3 57 0 0,-1 0 0 0 0,0 0 0 0 0,0-1 0 0 0,0 1 0 0 0,-1-1 0 0 0,1 0 0 0 0,-2 0 0 0 0,1 0 0 0 0,0 0 0 0 0,-1 0 0 0 0,-4 3-57 0 0,-33 34 348 0 0,-25 7 1292 0 0,17-15-2312 0 0,37-23 276 0 0,11-9 357 0 0,1-2 51 0 0,0 0 0 0 0,0 0 0 0 0,0 0-1 0 0,1 0 1 0 0,-1 0 0 0 0,0 0 0 0 0,0 0 0 0 0,0 0 0 0 0,0 1-1 0 0,0-1 1 0 0,1 0 0 0 0,-1 0 0 0 0,0 0 0 0 0,0 0 0 0 0,0 0-1 0 0,0 0 1 0 0,0 0 0 0 0,0 1 0 0 0,0-1 0 0 0,1 0 0 0 0,-1 0-1 0 0,0 0 1 0 0,0 0 0 0 0,0 0 0 0 0,0 1 0 0 0,0-1 0 0 0,0 0-1 0 0,0 0 1 0 0,0 0 0 0 0,0 0 0 0 0,0 1 0 0 0,0-1 0 0 0,0 0-1 0 0,0 0 1 0 0,0 0 0 0 0,0 0 0 0 0,0 1 0 0 0,0-1 0 0 0,0 0-1 0 0,0 0 1 0 0,0 0 0 0 0,0 0 0 0 0,0 0 0 0 0,0 1 0 0 0,0-1-1 0 0,0 0 1 0 0,-1 0 0 0 0,1 0 0 0 0,0 0 0 0 0,0 0 0 0 0,0 1-1 0 0,0-1-11 0 0,0 0 92 0 0,3 0 4 0 0,225 0 2366 0 0,-225-1-2397 0 0,1 0-28 0 0,-1-1 217 0 0,-1 0-1653 0 0,1 1-3659 0 0,2-1-1310 0 0</inkml:trace>
  <inkml:trace contextRef="#ctx0" brushRef="#br0" timeOffset="6322.301">2375 159 13472 0 0,'2'-12'1032'0'0,"-4"1"-596"0"0,4 9-387 0 0,-2 1 143 0 0,0 1 60 0 0,0 0 11 0 0,2 0-190 0 0,0 1 0 0 0,0-1 0 0 0,-1 0 0 0 0,1 1 0 0 0,0-1 0 0 0,0 1 0 0 0,-1 0 0 0 0,1 0 0 0 0,0 0 0 0 0,-1-1 0 0 0,1 2 0 0 0,-1-1 0 0 0,1 0 0 0 0,-1 0 0 0 0,1 0 0 0 0,-1 1 0 0 0,0-1 0 0 0,0 0 0 0 0,0 1 0 0 0,0-1 0 0 0,0 1 0 0 0,0 0 0 0 0,0-1 0 0 0,0 1 0 0 0,0 0 0 0 0,-1-1 0 0 0,1 1 0 0 0,-1 0 0 0 0,1 0 0 0 0,-1 0 0 0 0,0 1-73 0 0,5 11 375 0 0,-5 72 546 0 0,-9-20-830 0 0,-4 16 42 0 0,4-37 203 0 0,-1-30-249 0 0,10-14-74 0 0,1 0 0 0 0,-1-1 0 0 0,1 1 0 0 0,-1-1 0 0 0,1 1 0 0 0,-1-1 0 0 0,1 1 0 0 0,0-1 0 0 0,-1 0 0 0 0,1 1 0 0 0,-1-1 0 0 0,1 0 0 0 0,0 1 0 0 0,-1-1 0 0 0,1 0 0 0 0,0 0 0 0 0,0 0 0 0 0,-1 1 0 0 0,1-1 0 0 0,0 0 0 0 0,-1 0 0 0 0,1 0 0 0 0,0 0 0 0 0,0 0 0 0 0,-1 0 1 0 0,1-1-1 0 0,0 1 0 0 0,-1 0 0 0 0,1 0 0 0 0,0 0 0 0 0,-1-1 0 0 0,1 1 0 0 0,0 0 0 0 0,0-1-13 0 0,-1 1-10 0 0,94-20 1072 0 0,-3 0-268 0 0,-11 9-191 0 0,-41 11-559 0 0,-25 0-3320 0 0,-14-1 924 0 0,2-1-4058 0 0</inkml:trace>
  <inkml:trace contextRef="#ctx0" brushRef="#br0" timeOffset="6693.617">2794 21 11544 0 0,'0'0'264'0'0,"0"-7"725"0"0,18-6 1742 0 0,-14 14-2624 0 0,-1 0 1 0 0,1 0 0 0 0,-1 0-1 0 0,1 0 1 0 0,-1 1 0 0 0,1-1-1 0 0,-1 1 1 0 0,0 0 0 0 0,0 0-1 0 0,0 0 1 0 0,0 0-1 0 0,0 1 1 0 0,0-1 0 0 0,-1 1-1 0 0,1 0 1 0 0,0 1-108 0 0,87 73 1749 0 0,-27-6-469 0 0,-4 33 339 0 0,-56-89-1503 0 0,0 0-1 0 0,0 0 1 0 0,-2 0 0 0 0,0 0-1 0 0,0 1 1 0 0,-2-1 0 0 0,0 0-1 0 0,-1 1 1 0 0,0-1 0 0 0,-1 0-1 0 0,-1 0 1 0 0,0 0 0 0 0,-1-1-1 0 0,0 0 1 0 0,-2 1 0 0 0,1-2 0 0 0,-2 1-1 0 0,0-1 1 0 0,0 0 0 0 0,-1-1-1 0 0,-8 7-115 0 0,-37 46 139 0 0,-35-6 32 0 0,3-22-117 0 0,75-32-124 0 0,-1 0-737 0 0,4-4-2696 0 0,8-1-3960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6:09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63 17503 0 0,'0'-48'2484'0'0,"-13"74"-1016"0"0,-5 91 694 0 0,10-40-1605 0 0,-17 67 643 0 0,6-67-713 0 0,-9-2-282 0 0,-17-2-801 0 0,42-87-4549 0 0,9 3-50 0 0,0-3-1343 0 0</inkml:trace>
  <inkml:trace contextRef="#ctx0" brushRef="#br0" timeOffset="608.107">295 60 9224 0 0,'0'-2'21'0'0,"1"0"1"0"0,-1 0 0 0 0,1 0-1 0 0,0 0 1 0 0,0 0 0 0 0,0 1-1 0 0,0-1 1 0 0,0 0 0 0 0,0 1-1 0 0,0-1 1 0 0,0 0 0 0 0,1 1-1 0 0,-1 0 1 0 0,1-1 0 0 0,-1 1-1 0 0,1 0 1 0 0,-1 0 0 0 0,1-1-1 0 0,0 1 1 0 0,-1 1 0 0 0,1-1-1 0 0,0 0 1 0 0,0 0 0 0 0,0 1-1 0 0,0-1 1 0 0,0 1 0 0 0,0-1-1 0 0,0 1 1 0 0,0 0 0 0 0,0 0-1 0 0,1 0-21 0 0,16-8 758 0 0,-16 6-469 0 0,0 0 0 0 0,0 1 1 0 0,0-1-1 0 0,0 1 0 0 0,0 0 0 0 0,0-1 1 0 0,0 1-1 0 0,1 1 0 0 0,-1-1 0 0 0,0 0 0 0 0,1 1 1 0 0,-1-1-1 0 0,0 1 0 0 0,1 0 0 0 0,-1 1 1 0 0,0-1-1 0 0,1 0 0 0 0,-1 1 0 0 0,0 0 0 0 0,1-1 1 0 0,-1 1-1 0 0,0 1 0 0 0,0-1 0 0 0,0 0 1 0 0,0 1-1 0 0,1 0-289 0 0,0 3 192 0 0,0 0 0 0 0,0 0 1 0 0,0 0-1 0 0,-1 1 0 0 0,0-1 1 0 0,0 1-1 0 0,0 0 0 0 0,-1 0 0 0 0,0 0 1 0 0,0 0-1 0 0,0 1 0 0 0,-1-1 1 0 0,0 0-1 0 0,0 1 0 0 0,-1 5-192 0 0,5 17 238 0 0,-3 131 96 0 0,-7-30-260 0 0,5-73-74 0 0,3-32 19 0 0,-3-21-9 0 0,0-1 0 0 0,0 1 0 0 0,0-1 0 0 0,1 1 1 0 0,0-1-1 0 0,-1 0 0 0 0,1 1 0 0 0,0-1 0 0 0,1 0 1 0 0,-1 0-1 0 0,1 1 0 0 0,-1-1 0 0 0,1 0 0 0 0,0-1 0 0 0,0 1 1 0 0,1 0-11 0 0,0 1 15 0 0,0-1 0 0 0,0-1-1 0 0,1 1 1 0 0,-1 0 0 0 0,1-1 0 0 0,-1 0 0 0 0,1 0 0 0 0,0 0 0 0 0,0 0 0 0 0,0 0 0 0 0,0-1 0 0 0,0 0 0 0 0,1 0-1 0 0,-1 0 1 0 0,0 0 0 0 0,5-1-15 0 0,48-8 124 0 0,-18-6-52 0 0,-22 5-18 0 0,41-41 95 0 0,-62 41-96 0 0,2-19 33 0 0,-21 11 46 0 0,-18-6 118 0 0,-102-35 713 0 0,56 23-346 0 0,4-7-273 0 0,55 19-353 0 0,36 1-1159 0 0,8 11-3720 0 0,-16 11-2086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22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11024 0 0,'0'0'248'0'0,"0"0"34"0"0,0 0 22 0 0,0 0-29 0 0,0 0-122 0 0,0 0 154 0 0,0 0 86 0 0,0 0 21 0 0,2 0 23 0 0,97 6 4663 0 0,-27 2-3503 0 0,96-4-149 0 0,-87-3-1313 0 0,-1 0-4518 0 0,-80-1 3168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22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13128 0 0,'13'14'1440'0'0,"-6"-11"-1107"0"0,-1 1 1 0 0,1-1 0 0 0,0-1-1 0 0,0 1 1 0 0,0-1 0 0 0,0 0-1 0 0,1-1 1 0 0,-1 1 0 0 0,0-1-1 0 0,1-1 1 0 0,-1 0 0 0 0,1 0-1 0 0,5-1-333 0 0,-12 1 18 0 0,156-16 2269 0 0,29 8-2828 0 0,-141 5-2279 0 0,-23 2-3725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19:28.02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6861 40 7312 0 0,'-25'-25'1297'0'0,"23"19"390"0"0,1 3 165 0 0,-1 1 3419 0 0,73 13-4484 0 0,132-11-282 0 0,-178 3-489 0 0,-24-3 64 0 0,-1 0 15 0 0,13 10 522 0 0,-17 31 223 0 0,-7 12-345 0 0,4 26-219 0 0,23 104 657 0 0,-8-78-663 0 0,-21 56 44 0 0,1-48-162 0 0,12-12-88 0 0,12-33 0 0 0,14 48 0 0 0,-26-70 11 0 0,-3-19-11 0 0,-47-10 495 0 0,3-10-463 0 0,0-3 1 0 0,0-1 0 0 0,-1-3 0 0 0,-1-2-97 0 0,-28 1 6 0 0,-101 7-2926 0 0,149-6 1517 0 0</inkml:trace>
  <inkml:trace contextRef="#ctx0" brushRef="#br0" timeOffset="3729.023">5363 195 11200 0 0,'-10'-10'856'0'0,"-11"-4"-411"0"0,20 14-85 0 0,-5 1 3545 0 0,22 28-3368 0 0,17 33 342 0 0,-20-39-762 0 0,-2 0-1 0 0,-1 1 1 0 0,-1 0 0 0 0,-1 0-1 0 0,-1 1 1 0 0,-1 0 0 0 0,-1 0-1 0 0,-1 1 1 0 0,-2 0 0 0 0,0-1-1 0 0,-2 1 1 0 0,-1 0 0 0 0,0 0-1 0 0,-3 2-116 0 0,1-9 124 0 0,2-6-10 0 0,0 0 0 0 0,-1-1 1 0 0,-1 1-1 0 0,0 0 0 0 0,-1-1 1 0 0,0 0-1 0 0,-1 0 0 0 0,-1 0 1 0 0,0-1-1 0 0,-6 10-114 0 0,-45 24 1059 0 0,40-53-867 0 0,13-15-22 0 0,1-2-30 0 0,1-6-68 0 0,-1-54 4 0 0,3 40 36 0 0,2 36-112 0 0,1 0 0 0 0,0 0 0 0 0,0 1 0 0 0,1-1 0 0 0,0 1 0 0 0,1 0 0 0 0,0 0 0 0 0,0 0 0 0 0,1 0 0 0 0,4-4 0 0 0,54-69 0 0 0,12-10 0 0 0,-25 32 219 0 0,86-93 186 0 0,-58 59-83 0 0,-69 51-1185 0 0,-5 32-1686 0 0,-4 4 1223 0 0</inkml:trace>
  <inkml:trace contextRef="#ctx0" brushRef="#br0" timeOffset="4969.706">5937 275 7312 0 0,'0'0'165'0'0,"0"0"22"0"0,0 0 9 0 0,-1-1-20 0 0,0-1-63 0 0,0 1 282 0 0,-8-4 2293 0 0,4 6-2362 0 0,1 0 1 0 0,0 0-1 0 0,0 0 1 0 0,0 0-1 0 0,-1 1 1 0 0,1-1-1 0 0,0 1 1 0 0,1 0-1 0 0,-1 0 1 0 0,0 1-1 0 0,1-1 1 0 0,-1 1 0 0 0,1 0-1 0 0,0 0 1 0 0,0 0-1 0 0,0 0 1 0 0,0 0-1 0 0,0 1 1 0 0,1-1-1 0 0,-1 1 1 0 0,0 2-327 0 0,-2 0 158 0 0,-46 84 1785 0 0,44-76-1856 0 0,0 0 1 0 0,0 0-1 0 0,2 1 0 0 0,0 0 1 0 0,0 1-1 0 0,1-1 0 0 0,1 1 1 0 0,1-1-1 0 0,0 1 0 0 0,1 14-87 0 0,2-25 6 0 0,-1-1-1 0 0,1 1 1 0 0,0-1-1 0 0,0 1 0 0 0,0-1 1 0 0,1 1-1 0 0,0-1 1 0 0,0 0-1 0 0,0 0 0 0 0,0 0 1 0 0,1 0-1 0 0,-1 0 1 0 0,1 0-1 0 0,0-1 0 0 0,0 1 1 0 0,1-1-1 0 0,-1 0 1 0 0,0 0-1 0 0,1 0 0 0 0,1 0-5 0 0,10 6-486 0 0,-2-2-5171 0 0,-3-4-811 0 0</inkml:trace>
  <inkml:trace contextRef="#ctx0" brushRef="#br0" timeOffset="5508.076">6035 334 5672 0 0,'0'0'165'0'0,"0"0"19"0"0,0 0-7 0 0,2 1-7 0 0,16 12 1506 0 0,-14-7-1186 0 0,0 0-1 0 0,0 1 1 0 0,-1-1 0 0 0,0 1 0 0 0,0-1 0 0 0,0 1-1 0 0,-1 0 1 0 0,0 0 0 0 0,0 0 0 0 0,-1 1 0 0 0,0 2-490 0 0,-5 123 2792 0 0,-5-103-2039 0 0,9-29-461 0 0,-5 3 952 0 0,10-6 409 0 0,112-95-1076 0 0,-48 12-377 0 0,-49 40 58 0 0,-20-12 612 0 0,0 55-860 0 0,0-1 0 0 0,-1 1 1 0 0,0 0-1 0 0,1 0 0 0 0,-1 0 0 0 0,0 0 0 0 0,0 0 0 0 0,0 0 0 0 0,0 0 0 0 0,0 0 0 0 0,-1 1 0 0 0,1-1 0 0 0,-1 0 0 0 0,1 1 0 0 0,-1-1 1 0 0,1 1-1 0 0,-1-1 0 0 0,0 1 0 0 0,0 0 0 0 0,0 0 0 0 0,0 0 0 0 0,0 0 0 0 0,0 0 0 0 0,0 0 0 0 0,0 0 0 0 0,0 1 0 0 0,-1-1-10 0 0,-26-1-769 0 0,28 2 466 0 0,1 0-174 0 0,0 0-730 0 0,0 0-323 0 0,0 0-64 0 0,0 0-5 0 0</inkml:trace>
  <inkml:trace contextRef="#ctx0" brushRef="#br0" timeOffset="5859.678">6413 179 9904 0 0,'8'-3'222'0'0,"-7"2"30"0"0,8 2 258 0 0,-2 0-251 0 0,-1 1-1 0 0,0 0 1 0 0,0 0 0 0 0,0 0 0 0 0,-1 1 0 0 0,1 0 0 0 0,-1 0-1 0 0,1 0 1 0 0,-1 1 0 0 0,0 0 0 0 0,0 0 0 0 0,-1 0 0 0 0,1 0 0 0 0,-1 1-1 0 0,0 0 1 0 0,0 0 0 0 0,0 0 0 0 0,-1 0 0 0 0,0 1 0 0 0,0-1 0 0 0,1 3-259 0 0,22 57 2175 0 0,-24-54-2052 0 0,0 1-1 0 0,0 0 0 0 0,-1-1 1 0 0,0 1-1 0 0,-1 0 0 0 0,-1 0 1 0 0,0 0-1 0 0,0-1 0 0 0,-1 1 1 0 0,-1 0-1 0 0,0-1 0 0 0,0 0 0 0 0,-1 0 1 0 0,-1 0-1 0 0,-4 7-122 0 0,1-2-5 0 0,-1 0 0 0 0,-1-1 1 0 0,-1-1-1 0 0,0 1 0 0 0,0-2 0 0 0,-2 1 0 0 0,0-2 1 0 0,0 0-1 0 0,-1 0 0 0 0,-9 5 5 0 0,-21 13-159 0 0</inkml:trace>
  <inkml:trace contextRef="#ctx0" brushRef="#br0" timeOffset="-3063.726">10 898 8952 0 0,'0'0'200'0'0,"0"0"33"0"0,0 0 15 0 0,0 0 8 0 0,8 0 1227 0 0,82 33 2410 0 0,-84-32-3765 0 0,-1-1 0 0 0,1 1-1 0 0,0-1 1 0 0,0 0 0 0 0,-1-1 0 0 0,1 1 0 0 0,0-1 0 0 0,-1-1-1 0 0,1 1 1 0 0,0-1 0 0 0,-1 0 0 0 0,0 0 0 0 0,1 0 0 0 0,3-3-128 0 0,-2 2 112 0 0,0 1-61 0 0,1-1 0 0 0,-1 0 0 0 0,0-1 0 0 0,0 0 0 0 0,-1 0 0 0 0,1 0 0 0 0,-1-1 0 0 0,0 0 0 0 0,0 0 0 0 0,0 0 0 0 0,-1-1 0 0 0,0 0 0 0 0,0 0 0 0 0,0 0 0 0 0,-1-1 0 0 0,0 1-51 0 0,-3 3-4 0 0,0 1 0 0 0,-1 0 0 0 0,0-1 0 0 0,1 1 0 0 0,-1 0 0 0 0,0-1-1 0 0,0 1 1 0 0,-1 0 0 0 0,1-1 0 0 0,0 1 0 0 0,-1 0 0 0 0,1-1-1 0 0,-1 1 1 0 0,0 0 0 0 0,0 0 0 0 0,0-1 0 0 0,0 1 0 0 0,0 0-1 0 0,0 0 1 0 0,0 0 0 0 0,-1 0 0 0 0,1 1 0 0 0,-1-1 0 0 0,1 0 0 0 0,-1 0-1 0 0,0 1 1 0 0,0-1 0 0 0,0 1 0 0 0,0 0 0 0 0,0 0 0 0 0,0-1-1 0 0,0 1 1 0 0,0 0 0 0 0,0 1 0 0 0,-2-2 4 0 0,-3 0-34 0 0,0-1-1 0 0,0 1 1 0 0,0 1 0 0 0,0-1 0 0 0,-1 1-1 0 0,1 0 1 0 0,0 1 0 0 0,-1 0 0 0 0,1 0-1 0 0,-7 1 35 0 0,4 2 99 0 0,0 0-1 0 0,0 0 0 0 0,1 1 1 0 0,0 0-1 0 0,0 0 0 0 0,0 1 0 0 0,0 1 1 0 0,1-1-1 0 0,0 1 0 0 0,0 1 1 0 0,0-1-1 0 0,1 1 0 0 0,0 1 0 0 0,1-1 1 0 0,-1 1-1 0 0,1 1 0 0 0,1-1 1 0 0,0 1-1 0 0,0 0 0 0 0,0 0 0 0 0,1 0 1 0 0,1 0-1 0 0,-1 1 0 0 0,2 0 1 0 0,-1 0-1 0 0,1 0 0 0 0,1 0 0 0 0,-1 9-98 0 0,6 51 368 0 0,-2-63-311 0 0,-1-1 0 0 0,1 0 0 0 0,0 1 0 0 0,1-1 0 0 0,-1 0 0 0 0,1 0-1 0 0,0-1 1 0 0,1 1 0 0 0,0-1 0 0 0,0 0 0 0 0,0 1 0 0 0,0-2 0 0 0,1 1 0 0 0,-1 0-1 0 0,1-1 1 0 0,0 0 0 0 0,1 0 0 0 0,-1-1 0 0 0,1 1 0 0 0,0-1 0 0 0,0 0-1 0 0,0-1 1 0 0,6 3-57 0 0,48-11-3098 0 0,-47 0 1704 0 0</inkml:trace>
  <inkml:trace contextRef="#ctx0" brushRef="#br0" timeOffset="-2674.23">610 924 15976 0 0,'0'0'465'0'0,"0"0"-4"0"0,-4 3-276 0 0,-75 58 1247 0 0,-54 21 579 0 0,80-59-2134 0 0,51-22-9 0 0,0-1-1 0 0,0 1 1 0 0,0-1 0 0 0,0 1-1 0 0,0-1 1 0 0,0 0-1 0 0,0 1 1 0 0,0-1-1 0 0,0 0 1 0 0,0 0 0 0 0,0-1-1 0 0,1 1 1 0 0,-1 0-1 0 0,0 0 1 0 0,0-1-1 0 0,0 0 1 0 0,0 1-1 0 0,0-1 1 0 0,0 0 0 0 0,1 0-1 0 0,-1 0 1 0 0,0 0-1 0 0,1 0 1 0 0,-1 0-1 0 0,1 0 1 0 0,-1-1-1 0 0,1 1 1 0 0,-1 0 0 0 0,1-1-1 0 0,0 1 1 0 0,0-1-1 0 0,0 0 1 0 0,0 1-1 0 0,0-1 1 0 0,0 0-1 0 0,0-1 134 0 0,0 0-75 0 0,0 0 0 0 0,0 0 0 0 0,0 0 0 0 0,0 0 0 0 0,1 0 0 0 0,0 0 0 0 0,0 0 0 0 0,-1 0 0 0 0,2 0 0 0 0,-1 0 0 0 0,0 0 0 0 0,1 0 0 0 0,-1 0 0 0 0,1 0 1 0 0,0 0-1 0 0,0 0 0 0 0,0 1 0 0 0,0-1 0 0 0,1 0 0 0 0,-1 0 0 0 0,1 1 0 0 0,-1-1 0 0 0,1 1 0 0 0,0-1 0 0 0,0 1 0 0 0,0 0 0 0 0,0 0 0 0 0,1 0 0 0 0,-1 0 1 0 0,1 0-1 0 0,1-1 74 0 0,0 5 197 0 0,0-1 0 0 0,0 0 1 0 0,-1 1-1 0 0,1 0 0 0 0,0-1 1 0 0,-1 2-1 0 0,1-1 0 0 0,-1 0 1 0 0,1 1-1 0 0,-1-1 0 0 0,0 1 1 0 0,0 0-1 0 0,0 0 0 0 0,-1 0 0 0 0,1 1 1 0 0,-1-1-1 0 0,1 0 0 0 0,-1 1 1 0 0,0 0-198 0 0,2 5 151 0 0,1-1-1 0 0,0 1 1 0 0,1-1 0 0 0,0 0 0 0 0,0-1 0 0 0,1 0-1 0 0,0 1 1 0 0,0-2 0 0 0,0 1 0 0 0,1-1-1 0 0,0 0 1 0 0,0-1 0 0 0,1 0 0 0 0,0 0 0 0 0,-1-1-1 0 0,2 0 1 0 0,-1-1 0 0 0,0 0 0 0 0,1 0 0 0 0,-1-1-1 0 0,5 0-150 0 0,-8-3-237 0 0,-1 0 0 0 0,0 0 0 0 0,1-1 0 0 0,-1 0 0 0 0,0 0 0 0 0,0 0 0 0 0,-1-1 0 0 0,1 0 0 0 0,0 0 0 0 0,-1 0-1 0 0,4-3 238 0 0,2-2-1479 0 0</inkml:trace>
  <inkml:trace contextRef="#ctx0" brushRef="#br0" timeOffset="-2216.239">724 760 14976 0 0,'0'0'340'0'0,"0"-5"280"0"0,0 5 2290 0 0,9 39-1634 0 0,8 189 1408 0 0,-4-11-2069 0 0,6-92-469 0 0,12-50-71 0 0,-31-74-52 0 0,0-1-107 0 0,0 0-8 0 0,1-6-319 0 0,-1 0 143 0 0,1 0 1 0 0,-1 0-1 0 0,0 0 1 0 0,-1 0-1 0 0,0 0 0 0 0,0 1 1 0 0,0-1-1 0 0,0 0 1 0 0,-1 0-1 0 0,0 1 1 0 0,0-1-1 0 0,-1 0 268 0 0,-7-23-1388 0 0,-19-136-7402 0 0,23-2 7769 0 0,5 162 1265 0 0,0 0 0 0 0,1 0-1 0 0,0 0 1 0 0,0 0 0 0 0,0 0 0 0 0,1 0 0 0 0,0 0 0 0 0,0 0 0 0 0,0 0 0 0 0,0 0 0 0 0,1 0 0 0 0,0 0-1 0 0,0 1 1 0 0,0-1 0 0 0,1 1 0 0 0,-1-1 0 0 0,1 1 0 0 0,0 0 0 0 0,0 0 0 0 0,1 0 0 0 0,-1 1 0 0 0,1-1-1 0 0,0 1 1 0 0,-1 0 0 0 0,2 0 0 0 0,-1 0 0 0 0,0 0 0 0 0,1 1 0 0 0,0-1-244 0 0,2 1 173 0 0,0 0 0 0 0,1 1 0 0 0,-1 0 0 0 0,0 1 0 0 0,0-1 0 0 0,0 2 0 0 0,1-1 0 0 0,-1 1 0 0 0,0 0 0 0 0,0 0 0 0 0,0 0 0 0 0,0 1 0 0 0,0 1 0 0 0,0-1 0 0 0,4 3-173 0 0,-2-2 150 0 0,-3-1 6 0 0,-1 0 1 0 0,0 1-1 0 0,1 0 0 0 0,-1 0 0 0 0,0 0 1 0 0,0 0-1 0 0,-1 1 0 0 0,1 0 1 0 0,-1 0-1 0 0,0 0 0 0 0,0 0 0 0 0,0 1 1 0 0,0 0-1 0 0,-1 0 0 0 0,0 0 1 0 0,0 0-1 0 0,0 0 0 0 0,-1 1 0 0 0,1 1-156 0 0,-4-2 69 0 0,0 1-1 0 0,-1-1 0 0 0,0 0 0 0 0,0 1 0 0 0,0-1 0 0 0,-1 0 0 0 0,1-1 1 0 0,-1 1-1 0 0,0 0 0 0 0,-1-1 0 0 0,1 1 0 0 0,-1-1 0 0 0,0 0 1 0 0,0 0-1 0 0,0-1 0 0 0,0 1 0 0 0,-1-1 0 0 0,1 0 0 0 0,-1 0 1 0 0,0 0-1 0 0,0-1 0 0 0,0 0 0 0 0,0 0 0 0 0,-1 0 0 0 0,-1 0-68 0 0,-87 31-179 0 0,30-32-4900 0 0,50-3-1582 0 0</inkml:trace>
  <inkml:trace contextRef="#ctx0" brushRef="#br0" timeOffset="-1338.287">1578 181 9880 0 0,'0'0'290'0'0,"0"0"-3"0"0,-4-9 880 0 0,3 8-1103 0 0,-1 1 1 0 0,1-1 0 0 0,-1 0 0 0 0,1 1 0 0 0,-1-1 0 0 0,1 1 0 0 0,-1-1-1 0 0,0 1 1 0 0,1 0 0 0 0,-1 0 0 0 0,0-1 0 0 0,1 1 0 0 0,-1 0 0 0 0,0 1-1 0 0,1-1 1 0 0,-1 0 0 0 0,1 0 0 0 0,-1 1 0 0 0,0-1 0 0 0,1 1-1 0 0,-1-1 1 0 0,1 1 0 0 0,-1 0-65 0 0,-16 3 314 0 0,-103 17 514 0 0,-9-18 643 0 0,129-3-1421 0 0,0 0-11 0 0,1-1 1 0 0,-1 1 0 0 0,0 0 0 0 0,0 0-1 0 0,1 0 1 0 0,-1 0 0 0 0,0 0-1 0 0,1 0 1 0 0,-1 0 0 0 0,0 1 0 0 0,1-1-1 0 0,-1 0 1 0 0,0 0 0 0 0,0 0-1 0 0,1 1 1 0 0,-1-1 0 0 0,1 0 0 0 0,-1 1-1 0 0,0-1 1 0 0,1 0 0 0 0,-1 1-1 0 0,1-1 1 0 0,-1 1 0 0 0,1-1 0 0 0,-1 1-1 0 0,1-1 1 0 0,-1 1 0 0 0,1 0-1 0 0,0-1 1 0 0,-1 1 0 0 0,1-1 0 0 0,0 1-1 0 0,-1 0 1 0 0,1-1 0 0 0,0 1-1 0 0,0 0 1 0 0,0-1 0 0 0,-1 1 0 0 0,1 0-1 0 0,0 0 1 0 0,0-1 0 0 0,0 1-1 0 0,0 0 1 0 0,0-1 0 0 0,1 2-40 0 0,-18 116 650 0 0,5 52-314 0 0,7-129-3 0 0,3 0 0 0 0,1 1 0 0 0,5 35-333 0 0,0 115 811 0 0,-2 151 763 0 0,-2-338-1517 0 0,0 0 0 0 0,1 0 0 0 0,-1 0-1 0 0,1 0 1 0 0,0 0 0 0 0,0 0-1 0 0,1-1 1 0 0,-1 1 0 0 0,1 0 0 0 0,0-1-1 0 0,0 1 1 0 0,1-1 0 0 0,-1 0-1 0 0,1 0 1 0 0,0 0 0 0 0,0 0 0 0 0,1 0-1 0 0,-1-1 1 0 0,1 1 0 0 0,-1-1 0 0 0,1 0-1 0 0,3 2-56 0 0,62 11 874 0 0,17-33-921 0 0,158-39-1290 0 0,-197 46-1106 0 0,-24 3 1180 0 0</inkml:trace>
  <inkml:trace contextRef="#ctx0" brushRef="#br0" timeOffset="16038.517">1511 717 6912 0 0,'0'0'157'0'0,"0"0"23"0"0,0 0 11 0 0,0 0 46 0 0,0 0 191 0 0,0 0 85 0 0,0 0 21 0 0,0 0-49 0 0,0 0-212 0 0,0 0-90 0 0,0 0-20 0 0,0 0 6 0 0,0 0 39 0 0,0 0 15 0 0,0 0 1 0 0,0 0 8 0 0,0 0 34 0 0,0 0 20 0 0,0 0 2 0 0,0 0-6 0 0,0 0-22 0 0,0 0-10 0 0,0 0-2 0 0,0 0-12 0 0,0 0-51 0 0,-1 8 432 0 0,-3-5-555 0 0,0 1-1 0 0,-1-1 0 0 0,1 0 0 0 0,-1 0 1 0 0,0-1-1 0 0,0 1 0 0 0,0-1 1 0 0,0 0-1 0 0,0-1 0 0 0,-1 1 0 0 0,1-1 1 0 0,-6 1-62 0 0,-5 2 50 0 0,-11 2-50 0 0,14-1 72 0 0,29-13 144 0 0,57-12-394 0 0,9 6 108 0 0,23 3 1134 0 0,-68 14-646 0 0,-36-3-345 0 0,9 2 791 0 0,-7-2-841 0 0,2 0 30 0 0,-4 0-19 0 0,-1 0-133 0 0,0 0-70 0 0,0 0-21 0 0,0 0-74 0 0,-6 0-1003 0 0,-1 0 535 0 0</inkml:trace>
  <inkml:trace contextRef="#ctx0" brushRef="#br0" timeOffset="16585.988">1865 534 7600 0 0,'0'0'166'0'0,"0"0"29"0"0,0 0 14 0 0,6 0 13 0 0,2-2 210 0 0,-1 0 0 0 0,1 1 1 0 0,0 0-1 0 0,0 0 0 0 0,0 1 1 0 0,-1 0-1 0 0,1 1 1 0 0,0-1-1 0 0,0 2 0 0 0,0-1 1 0 0,4 2-433 0 0,31 10 1688 0 0,-41-12-1428 0 0,-1 1-197 0 0,1-1 1 0 0,0 1 0 0 0,0-1 0 0 0,0 1-1 0 0,-1 0 1 0 0,1 0 0 0 0,-1-1 0 0 0,1 1 0 0 0,-1 0-1 0 0,0 0 1 0 0,0 1 0 0 0,0-1 0 0 0,0 0 0 0 0,0 0-1 0 0,0 0 1 0 0,-1 1 0 0 0,1-1 0 0 0,-1 0 0 0 0,1 1-64 0 0,-2 5 99 0 0,0-1 1 0 0,-1 1 0 0 0,0 0 0 0 0,0-1 0 0 0,-1 0 0 0 0,0 1 0 0 0,0-1 0 0 0,0 0 0 0 0,-1 0 0 0 0,0-1 0 0 0,-1 1-1 0 0,1-1 1 0 0,-1 0 0 0 0,-1 0 0 0 0,1-1 0 0 0,-1 1 0 0 0,0-1 0 0 0,0-1 0 0 0,-5 4-100 0 0,6-3 71 0 0,-113 83 142 0 0,28-35-149 0 0,106-50 164 0 0,114-29 1013 0 0,-61 16-1097 0 0,-24 4-88 0 0,-44 6-726 0 0,-1 0-208 0 0,0 0-1084 0 0,0 0-4191 0 0</inkml:trace>
  <inkml:trace contextRef="#ctx0" brushRef="#br0" timeOffset="16946.058">2286 480 8496 0 0,'63'-36'1425'0'0,"-38"29"3548"0"0,-8 21-4030 0 0,-17-13-804 0 0,0-1-3 0 0,0 0 1 0 0,0 0 6 0 0,0 0 0 0 0,0 0 1 0 0,0 0 19 0 0,-3 19 1025 0 0,-10-16-540 0 0,5-5-2800 0 0,6 2 1474 0 0</inkml:trace>
  <inkml:trace contextRef="#ctx0" brushRef="#br0" timeOffset="17698.544">2721 382 10568 0 0,'-15'6'1149'0'0,"-74"95"2536"0"0,-13 8-392 0 0,7-29-2289 0 0,-28-4-344 0 0,64-57-375 0 0,57-19-274 0 0,1 0 0 0 0,-1 0 0 0 0,1 0 0 0 0,-1 0 0 0 0,0 0 0 0 0,1-1 0 0 0,-1 1 0 0 0,1 0 0 0 0,-1-1 0 0 0,1 1 0 0 0,0-1 0 0 0,-1 0 0 0 0,1 1 0 0 0,-1-1 0 0 0,1 0 1 0 0,0 0-1 0 0,0 0 0 0 0,-1 0 0 0 0,1 0 0 0 0,0 0 0 0 0,0 0 0 0 0,0 0 0 0 0,0-1 0 0 0,0 1 0 0 0,0 0 0 0 0,1-1 0 0 0,-1 1 0 0 0,0 0 0 0 0,1-1 0 0 0,-1 1 0 0 0,1-1 0 0 0,-1 1 1 0 0,1-1-1 0 0,0 1 0 0 0,-1-1 0 0 0,1 1 0 0 0,0-2-11 0 0,1-12-22 0 0,0 0 0 0 0,1 0 1 0 0,0 1-1 0 0,1-1 0 0 0,1 0 1 0 0,0 1-1 0 0,1 0 0 0 0,1 0 1 0 0,0 0-1 0 0,1 1 0 0 0,0 0 1 0 0,8-10 21 0 0,-8 11-68 0 0,1 0 0 0 0,0 0 0 0 0,1 1 0 0 0,0 0 0 0 0,1 1 0 0 0,0 0 0 0 0,4-2 68 0 0,21-14-172 0 0,-18 36 32 0 0,-10-3 138 0 0,0 1 0 0 0,-1 0 0 0 0,0 0 0 0 0,0 1 1 0 0,-1 0-1 0 0,0 0 0 0 0,-1 0 0 0 0,0 0 0 0 0,0 1 1 0 0,-1 0-1 0 0,0-1 0 0 0,-1 1 0 0 0,0 4 2 0 0,3 4 93 0 0,1 30 258 0 0,4 18 387 0 0,-10-46-624 0 0,-20 28-61 0 0,20-47-755 0 0,-6 4 1893 0 0,5-2-3692 0 0,0 0-3944 0 0,1-2 876 0 0</inkml:trace>
  <inkml:trace contextRef="#ctx0" brushRef="#br0" timeOffset="1552.435">4641 534 7056 0 0,'14'3'529'0'0,"106"-9"3398"0"0,-63 3-311 0 0,-56 3-3160 0 0,-2-2 2998 0 0,-183 24-2254 0 0,-61 18 97 0 0,97-15 351 0 0,140-24-733 0 0,29-3-991 0 0,-6 1 13 0 0,167-14-297 0 0,-133 9-3136 0 0,-32 4 379 0 0,15-1-4181 0 0</inkml:trace>
  <inkml:trace contextRef="#ctx0" brushRef="#br0" timeOffset="20044.776">3642 263 7024 0 0,'0'0'157'0'0,"0"0"23"0"0,0 0 12 0 0,1-5 7 0 0,7-5 1681 0 0,1 6 5677 0 0,-5 13-6843 0 0,-4 29 54 0 0,-16 47-232 0 0,-15 39 119 0 0,24-45-270 0 0,0-40-197 0 0,-30 83 435 0 0,21-88-554 0 0,15-29-53 0 0,-5 7 744 0 0,16-5-640 0 0,80-8 968 0 0,19 1-736 0 0,0 5-1 0 0,9 6-351 0 0,-71-6-3462 0 0,-31-4 201 0 0,16 2-4086 0 0</inkml:trace>
  <inkml:trace contextRef="#ctx0" brushRef="#br0" timeOffset="25202.225">2877 359 6992 0 0,'0'0'157'0'0,"0"0"23"0"0,-1 0 12 0 0,-3 1-27 0 0,-2 0-45 0 0,4 0 324 0 0,-10-1 730 0 0,-32 17 2376 0 0,43-17-3188 0 0,0 2-13 0 0,-18 26 1060 0 0,-8 55 343 0 0,6-30-1120 0 0,-12 75 409 0 0,13-64-702 0 0,31-16-246 0 0,0-22-498 0 0,-4-21-1660 0 0,-1 1 832 0 0</inkml:trace>
  <inkml:trace contextRef="#ctx0" brushRef="#br0" timeOffset="25783.772">3013 452 8696 0 0,'0'0'197'0'0,"0"0"24"0"0,0 0 18 0 0,2 0-34 0 0,30 2 1109 0 0,-31-1-874 0 0,15 17 880 0 0,-10-7-997 0 0,0 1 0 0 0,-1 0 0 0 0,0 0 0 0 0,-1 1 0 0 0,-1-1 0 0 0,0 1 0 0 0,0 0 0 0 0,0 9-323 0 0,-3-15 89 0 0,1 0-1 0 0,-1 1 1 0 0,-1-1 0 0 0,1 0 0 0 0,-1 1 0 0 0,-1-1 0 0 0,1 0 0 0 0,-1 0 0 0 0,0 0 0 0 0,-1 0 0 0 0,0 0 0 0 0,0 0 0 0 0,0-1 0 0 0,-1 1 0 0 0,-3 4-89 0 0,-13 11 241 0 0,-39 0 255 0 0,58-22-410 0 0,1 0 90 0 0,0 0 42 0 0,0 0 6 0 0,30-31 195 0 0,89-73-38 0 0,-113 98-319 0 0,-1-1-1 0 0,0 0 0 0 0,0 0 1 0 0,0 0-1 0 0,-1 0 0 0 0,0-1 1 0 0,-1 1-1 0 0,1-1 0 0 0,-2 0 1 0 0,2-5-62 0 0,-4 11 32 0 0,0-1 0 0 0,0 0 0 0 0,0 0 0 0 0,-1 1 0 0 0,1-1 0 0 0,-1 0 0 0 0,0 1 0 0 0,1-1 0 0 0,-1 1 0 0 0,-1-1 0 0 0,1 1 0 0 0,0-1 0 0 0,0 1 0 0 0,-1 0 0 0 0,0-1 0 0 0,1 1 0 0 0,-1 0 0 0 0,0 0 0 0 0,-1-1-32 0 0,-29-23-1731 0 0,28 14-4106 0 0,4 4 472 0 0</inkml:trace>
  <inkml:trace contextRef="#ctx0" brushRef="#br0" timeOffset="26138.372">3268 277 7856 0 0,'0'0'174'0'0,"0"0"29"0"0,10-12 236 0 0,-7 11-211 0 0,-1 0 1 0 0,1-1 0 0 0,0 1-1 0 0,0 0 1 0 0,0 0 0 0 0,0 1-1 0 0,-1-1 1 0 0,1 1-1 0 0,0-1 1 0 0,0 1 0 0 0,0 0-1 0 0,0 0 1 0 0,0 0 0 0 0,0 1-1 0 0,0-1 1 0 0,0 1-1 0 0,0-1 1 0 0,0 1 0 0 0,0 0-1 0 0,0 0 1 0 0,0 0 0 0 0,-1 1-1 0 0,3 0-228 0 0,-2 1 63 0 0,-1-1-1 0 0,1 0 0 0 0,-1 1 0 0 0,1-1 1 0 0,-1 1-1 0 0,0-1 0 0 0,0 1 0 0 0,0 0 1 0 0,-1 0-1 0 0,1 0 0 0 0,-1 0 0 0 0,1 1 1 0 0,-1-1-1 0 0,0 0 0 0 0,0 0 0 0 0,-1 1 1 0 0,1-1-1 0 0,-1 0 0 0 0,0 1 0 0 0,1-1 1 0 0,-1 1-1 0 0,-1-1 0 0 0,1 2-62 0 0,-17 79 1924 0 0,3 1-728 0 0,-1-20-647 0 0,3-1 101 0 0,-10-1 100 0 0,20-59-721 0 0,0 0 0 0 0,0 0 0 0 0,0 0 0 0 0,0 0 0 0 0,0 0-1 0 0,-1-1 1 0 0,0 1 0 0 0,0-1 0 0 0,0 0 0 0 0,0 0 0 0 0,0 0-1 0 0,-1 0 1 0 0,1 0 0 0 0,-1-1 0 0 0,0 0 0 0 0,0 1-29 0 0,-116 42-2086 0 0,101-39-4705 0 0</inkml:trace>
  <inkml:trace contextRef="#ctx0" brushRef="#br1" timeOffset="44881.339">3826 1214 10000 0 0,'-9'-19'949'0'0,"9"19"-673"0"0,-10-2 1700 0 0,7 54-673 0 0,6-12-951 0 0,-18 39 12 0 0,5-50-151 0 0,-22 38 386 0 0,-29-3-12 0 0,50-55-503 0 0,-2-1 0 0 0,1-1 0 0 0,-1 0 0 0 0,0-1 0 0 0,-1 0 0 0 0,1-1 0 0 0,-1-1 0 0 0,0 0 0 0 0,0-1 0 0 0,-1 0 0 0 0,-10 0-84 0 0,-80-11 150 0 0,-33-29-89 0 0,-25 1 264 0 0,138 32-246 0 0,-1 0 0 0 0,0 2 0 0 0,0 1 0 0 0,1 2 0 0 0,-1 0 0 0 0,0 1 0 0 0,0 2 0 0 0,-3 1-79 0 0,-56 21 224 0 0,70-21-208 0 0,1 2 0 0 0,0-1 0 0 0,0 2 0 0 0,1-1 0 0 0,0 2 0 0 0,0 0 0 0 0,1 1 0 0 0,0 0 0 0 0,-2 4-16 0 0,5-5 0 0 0,-1 0 0 0 0,1 0 0 0 0,1 1 0 0 0,0 0 0 0 0,0 0 0 0 0,1 1 0 0 0,0-1 0 0 0,0 2 0 0 0,2-1 0 0 0,-1 1 0 0 0,2 0 0 0 0,-3 6 0 0 0,10 5 11 0 0,-2-22 5 0 0,0-1-1 0 0,-1 1 1 0 0,1-1 0 0 0,0 1 0 0 0,0 0-1 0 0,0-1 1 0 0,0 0 0 0 0,0 1-1 0 0,0-1 1 0 0,0 0 0 0 0,0 1-1 0 0,0-1 1 0 0,0 0 0 0 0,0 0-1 0 0,0 0 1 0 0,0 0 0 0 0,1 0-1 0 0,-1 0 1 0 0,0 0 0 0 0,0 0-1 0 0,0 0 1 0 0,0-1 0 0 0,0 1 0 0 0,0 0-1 0 0,0-1 1 0 0,0 1 0 0 0,0-1-1 0 0,0 1 1 0 0,0-1 0 0 0,0 1-1 0 0,-1-1 1 0 0,1 0 0 0 0,0 1-1 0 0,0-1 1 0 0,0 0 0 0 0,-1 0-1 0 0,1 1 1 0 0,0-1 0 0 0,-1 0-1 0 0,1 0 1 0 0,-1 0 0 0 0,1 0 0 0 0,-1 0-1 0 0,0 0 1 0 0,1 0 0 0 0,-1 0-1 0 0,0 0 1 0 0,1 0 0 0 0,-1 0-1 0 0,0 0 1 0 0,0 0 0 0 0,0 0-1 0 0,0 0 1 0 0,0-1 0 0 0,0 1-16 0 0,0-3-3 0 0,1 1 1 0 0,-1 0 0 0 0,0-1 0 0 0,0 1-1 0 0,0 0 1 0 0,0-1 0 0 0,-1 1 0 0 0,0 0-1 0 0,1-1 1 0 0,-1 1 0 0 0,0 0-1 0 0,0 0 1 0 0,-1-1 0 0 0,1 1 0 0 0,-1 0-1 0 0,1 0 1 0 0,-1 1 0 0 0,0-1-1 0 0,0 0 1 0 0,0 1 0 0 0,-1-1 0 0 0,1 1-1 0 0,-1-1 1 0 0,0 1 2 0 0,-26-22 53 0 0,9 18-58 0 0,0 0 0 0 0,-1 1-1 0 0,0 0 1 0 0,0 2 0 0 0,0 1-1 0 0,0 0 1 0 0,0 2 0 0 0,-1 0-1 0 0,1 2 1 0 0,0 0 0 0 0,0 1-1 0 0,-7 3 6 0 0,-181 37 190 0 0,-42-5-190 0 0,3-34 72 0 0,214-5-59 0 0,-115-16 164 0 0,112 12-24 0 0,0-1 0 0 0,1-2-1 0 0,0-2 1 0 0,1-1 0 0 0,0-2-1 0 0,1-1 1 0 0,0-2 0 0 0,-16-11-153 0 0,49 26 5 0 0,-7-3 20 0 0,0 0 0 0 0,0 0 1 0 0,1-1-1 0 0,0-1 0 0 0,0 1 0 0 0,1-1 0 0 0,-1 0 0 0 0,1 0 0 0 0,0-1 0 0 0,1 0 0 0 0,0 0 0 0 0,-2-3-25 0 0,6 9-82 0 0,8-1-1618 0 0,2 1-5505 0 0</inkml:trace>
  <inkml:trace contextRef="#ctx0" brushRef="#br1" timeOffset="46063.862">1658 2024 10064 0 0,'0'0'297'0'0,"-13"-14"102"0"0,9 13-253 0 0,0-1 0 0 0,0 1 1 0 0,1 0-1 0 0,-1 0 0 0 0,0 1 1 0 0,0-1-1 0 0,0 1 0 0 0,0 0 1 0 0,0 0-1 0 0,0 0 0 0 0,1 0 1 0 0,-1 1-1 0 0,0 0 0 0 0,0 0 1 0 0,0 0-1 0 0,1 0 1 0 0,-1 0-1 0 0,0 1 0 0 0,1 0 1 0 0,-1-1-1 0 0,1 1 0 0 0,-2 1-146 0 0,-68 55 3358 0 0,66-49-3216 0 0,0 0 1 0 0,0 0-1 0 0,1 0 1 0 0,1 1-1 0 0,0 0 1 0 0,0 0-1 0 0,1 1 1 0 0,0-1-1 0 0,-1 5-142 0 0,5 38 396 0 0,15-39-70 0 0,-9-12-308 0 0,0-1 1 0 0,0-1-1 0 0,0 1 1 0 0,0-1 0 0 0,0 0-1 0 0,0 0 1 0 0,0-1-1 0 0,0 1 1 0 0,0-1-1 0 0,0-1 1 0 0,0 1-1 0 0,0-1 1 0 0,0 0 0 0 0,-1-1-1 0 0,1 1 1 0 0,-1-1-1 0 0,0 0 1 0 0,0 0-1 0 0,0-1 1 0 0,0 1 0 0 0,0-1-1 0 0,-1 0 1 0 0,1-1-1 0 0,-1 1 1 0 0,1-2-19 0 0,2-2-49 0 0,-1 1 0 0 0,0 0-1 0 0,-1-1 1 0 0,0 0 0 0 0,0-1 0 0 0,0 1 0 0 0,-1-1 0 0 0,-1 0 0 0 0,1 0 0 0 0,-1 0 0 0 0,-1 0-1 0 0,1-2 50 0 0,-3 1 14 0 0,0 9 51 0 0,-3 9 62 0 0,0 60 390 0 0,15-39-365 0 0,10-11 25 0 0,10-7-48 0 0,-16-7-5988 0 0,-10-1-390 0 0</inkml:trace>
  <inkml:trace contextRef="#ctx0" brushRef="#br1" timeOffset="46673.145">1861 2081 13072 0 0,'-11'-7'297'0'0,"9"5"39"0"0,2 2 19 0 0,0 0-34 0 0,0 17 80 0 0,-4 31 1145 0 0,4-21-1083 0 0,6-10-20 0 0,-4-17-390 0 0,7-11 11 0 0,16-42-400 0 0,-16 30 132 0 0,13-15-48 0 0,4 37 256 0 0,-22 5 75 0 0,0-1-1 0 0,0 1 0 0 0,0-1 0 0 0,-1 1 0 0 0,0 0 0 0 0,1 1 0 0 0,-1-1 0 0 0,-1 0 0 0 0,1 1 0 0 0,-1 0 1 0 0,0-1-1 0 0,0 1 0 0 0,0 0 0 0 0,0 0 0 0 0,-1 0 0 0 0,0 0 0 0 0,0 1 0 0 0,0 3-78 0 0,2 6 300 0 0,-2-14-284 0 0,-1 0 0 0 0,0 0 1 0 0,0 0-1 0 0,1 0 0 0 0,-1 1 1 0 0,0-1-1 0 0,0 0 0 0 0,0 0 1 0 0,0 0-1 0 0,0 0 0 0 0,-1 1 1 0 0,1-1-1 0 0,0 0 0 0 0,0 0 0 0 0,-1 0 1 0 0,1 0-1 0 0,-1 0 0 0 0,1 0 1 0 0,-1 0-1 0 0,1 0 0 0 0,-1 0 1 0 0,0 0-1 0 0,1 0 0 0 0,-1 0 1 0 0,0 0-1 0 0,0 0 0 0 0,0-1 1 0 0,0 1-1 0 0,0 0 0 0 0,1-1 1 0 0,-1 1-1 0 0,-1 0 0 0 0,1-1 0 0 0,0 1-16 0 0,-6-15 64 0 0,6 9-109 0 0,1 0-1 0 0,0 1 1 0 0,0-1-1 0 0,0 0 1 0 0,0 1-1 0 0,1-1 0 0 0,0 0 1 0 0,0 1-1 0 0,0-1 1 0 0,1 1-1 0 0,-1 0 0 0 0,1-1 1 0 0,2-3 45 0 0,7-19-248 0 0,1 9 248 0 0,-5 17 0 0 0,-4 3 45 0 0,0 0-1 0 0,-1 1 0 0 0,1-1 0 0 0,-1 1 0 0 0,1 0 1 0 0,-1-1-1 0 0,0 1 0 0 0,0 0 0 0 0,0 0 0 0 0,0 1 1 0 0,-1-1-1 0 0,1 0 0 0 0,-1 0 0 0 0,0 1 0 0 0,0-1 1 0 0,0 1-1 0 0,0 2-44 0 0,6 12 294 0 0,1 33-41 0 0,-7-50-225 0 0,4 5-616 0 0,19-10-2728 0 0,-14-2 2070 0 0</inkml:trace>
  <inkml:trace contextRef="#ctx0" brushRef="#br1" timeOffset="46941.42">2283 1990 11912 0 0,'0'0'349'0'0,"0"0"-2"0"0,0 0-145 0 0,0 14 1357 0 0,6 40 727 0 0,-2 39-199 0 0,14 74-804 0 0,-14-101-1101 0 0,-4-64-146 0 0,0-2-169 0 0,0 0-84 0 0,0 0-21 0 0,0 0-74 0 0,0 0-304 0 0,-7-10-5737 0 0,1 2 1011 0 0</inkml:trace>
  <inkml:trace contextRef="#ctx0" brushRef="#br1" timeOffset="47245.929">2261 2123 9728 0 0,'22'-45'793'0'0,"2"20"3460"0"0,8 28-1985 0 0,-4 23-1397 0 0,-25-14-625 0 0,2 37 386 0 0,-6-37-409 0 0,-11 12 482 0 0,-1-17-581 0 0,1-1-1 0 0,-2 0 1 0 0,1-1-1 0 0,0 0 1 0 0,-1-1-1 0 0,0-1 0 0 0,-1 0-123 0 0,6-1-177 0 0,0 0 0 0 0,-1-1 0 0 0,1 0 0 0 0,-1-1 0 0 0,1 0 0 0 0,-1 0 0 0 0,1-1 0 0 0,-1-1 0 0 0,1 1 0 0 0,-1-1 0 0 0,1-1 0 0 0,-4-1 177 0 0,7-5-1597 0 0,5 4 735 0 0</inkml:trace>
  <inkml:trace contextRef="#ctx0" brushRef="#br1" timeOffset="47581.498">2604 1821 13416 0 0,'0'0'298'0'0,"0"0"46"0"0,0 0 24 0 0,0 0-37 0 0,0 0-139 0 0,0 0 205 0 0,0 0 109 0 0,0 0 25 0 0,3 9 427 0 0,-1 8-472 0 0,-1 1-1 0 0,0-1 1 0 0,-1 1 0 0 0,-1-1 0 0 0,0 1-1 0 0,-2 5-484 0 0,-3 51 232 0 0,6-3-59 0 0,7-19 242 0 0,-2-9-1222 0 0,0-14-4462 0 0,-2-23-1177 0 0</inkml:trace>
  <inkml:trace contextRef="#ctx0" brushRef="#br1" timeOffset="47817.121">2717 2024 14448 0 0,'-5'-6'1054'0'0,"5"6"-716"0"0,0 0 80 0 0,0 49 3166 0 0,7-13-2190 0 0,2-13-656 0 0,0-5-1341 0 0,-9-17-679 0 0,0-1-3662 0 0,0 0-1569 0 0</inkml:trace>
  <inkml:trace contextRef="#ctx0" brushRef="#br1" timeOffset="47818.121">2801 1894 12096 0 0,'-4'-8'264'0'0,"4"8"56"0"0,0 0 16 0 0,0 0 0 0 0,4-3-272 0 0,-4 3-64 0 0,0 0 0 0 0,6 3 0 0 0,3-3 0 0 0,-9 0 0 0 0,0 0-80 0 0,7 8-3488 0 0,2-4-696 0 0</inkml:trace>
  <inkml:trace contextRef="#ctx0" brushRef="#br1" timeOffset="48190.286">3112 1781 12176 0 0,'-4'-2'85'0'0,"1"0"1"0"0,-1 0-1 0 0,0 1 0 0 0,1-1 1 0 0,-1 1-1 0 0,0-1 1 0 0,0 1-1 0 0,0 1 1 0 0,0-1-1 0 0,0 0 1 0 0,0 1-1 0 0,0 0 1 0 0,0 0-1 0 0,0 0 0 0 0,0 0 1 0 0,0 1-1 0 0,0 0 1 0 0,0 0-1 0 0,0 0 1 0 0,0 0-1 0 0,0 0 1 0 0,-2 2-86 0 0,-8 3 309 0 0,9-5-201 0 0,1 0 0 0 0,0 1 0 0 0,1-1 1 0 0,-1 1-1 0 0,0 0 0 0 0,0 0 0 0 0,1 1 1 0 0,-1-1-1 0 0,1 1 0 0 0,0-1 1 0 0,0 1-1 0 0,0 0 0 0 0,0 0 0 0 0,0 1 1 0 0,1-1-1 0 0,-2 3-108 0 0,-28 68 830 0 0,27-44-400 0 0,1-1-1 0 0,1 1 0 0 0,2 1 0 0 0,1-1 0 0 0,3 17-429 0 0,-2 73 1078 0 0,-8-71-950 0 0,5-42-546 0 0,-6 9 969 0 0,-5-8-6290 0 0,1-5-566 0 0</inkml:trace>
  <inkml:trace contextRef="#ctx0" brushRef="#br1" timeOffset="48474.32">2797 2002 12032 0 0,'0'0'273'0'0,"2"0"40"0"0,52-15 469 0 0,-39 13-544 0 0,0 0 1 0 0,1 1 0 0 0,-1 1 0 0 0,0 0 0 0 0,1 1-1 0 0,-1 1 1 0 0,0 0 0 0 0,0 1 0 0 0,8 3-239 0 0,39 2-259 0 0,-34-17-3105 0 0,-28 9 3382 0 0,0 0 0 0 0,1-1 0 0 0,-1 1 0 0 0,0 0-1 0 0,0-1 1 0 0,0 1 0 0 0,0 0 0 0 0,0 0 0 0 0,1 0 0 0 0,-1-1-1 0 0,0 1 1 0 0,0 0 0 0 0,0 0 0 0 0,1-1 0 0 0,-1 1 0 0 0,0 0 0 0 0,0 0-1 0 0,1 0 1 0 0,-1 0 0 0 0,0 0 0 0 0,0-1 0 0 0,1 1 0 0 0,-1 0-1 0 0,0 0 1 0 0,1 0 0 0 0,-1 0 0 0 0,0 0 0 0 0,0 0 0 0 0,1 0-1 0 0,-1 0 1 0 0,0 0 0 0 0,1 0 0 0 0,-1 0 0 0 0,0 0 0 0 0,0 0-1 0 0,1 0 1 0 0,-1 0 0 0 0,0 1 0 0 0,1-1 0 0 0,-1 0 0 0 0,0 0-1 0 0,0 0 1 0 0,1 0 0 0 0,-1 0 0 0 0,0 1 0 0 0,0-1 0 0 0,1 0-1 0 0,-1 0 1 0 0,0 0 0 0 0,0 1 0 0 0,0-1 0 0 0,0 0 0 0 0,1 0-1 0 0,-1 1 1 0 0,0-1 0 0 0,0 0 0 0 0,0 0 0 0 0,0 1 0 0 0,0-1-1 0 0,0 0 1 0 0,0 1 0 0 0,1-1 0 0 0,-1 0 0 0 0,0 0 0 0 0,0 1-18 0 0,1 25 4285 0 0,-2-19-4729 0 0,0 23 1836 0 0,0-22-1174 0 0,1 0-1 0 0,-1 0 1 0 0,2 0 0 0 0,-1-1-1 0 0,1 1 1 0 0,0 0 0 0 0,0 0-1 0 0,1-1 1 0 0,0 1-1 0 0,1 0-217 0 0,8 10 71 0 0,-10-17-1075 0 0,1-1-3752 0 0,6-2-1602 0 0</inkml:trace>
  <inkml:trace contextRef="#ctx0" brushRef="#br1" timeOffset="48750.532">3179 1880 13184 0 0,'-9'-19'1785'0'0,"8"18"-1410"0"0,1 1 10 0 0,0 0-49 0 0,3 20-237 0 0,4 0-319 0 0,-4-8 100 0 0</inkml:trace>
  <inkml:trace contextRef="#ctx0" brushRef="#br1" timeOffset="49260.413">3420 1908 9584 0 0,'0'0'216'0'0,"0"0"32"0"0,0 0 12 0 0,0 0-31 0 0,-3-2-74 0 0,3 2 398 0 0,-2-1 163 0 0,-4 1-371 0 0,1 0 0 0 0,-1 1 0 0 0,0-1 0 0 0,0 1 0 0 0,1 0 0 0 0,-1 0 0 0 0,1 1 0 0 0,-1 0 0 0 0,1 0 0 0 0,0 0 0 0 0,-1 1 0 0 0,1 0 0 0 0,0 0 0 0 0,-2 2-345 0 0,-4 2 339 0 0,1 1-1 0 0,0 0 0 0 0,0 1 1 0 0,1 0-1 0 0,0 1 0 0 0,1-1 0 0 0,-4 7-338 0 0,10-14 29 0 0,1 0-1 0 0,-1 0 1 0 0,1 1-1 0 0,0-1 0 0 0,0 0 1 0 0,0 1-1 0 0,0-1 1 0 0,0 0-1 0 0,0 1 0 0 0,1-1 1 0 0,-1 1-1 0 0,1-1 1 0 0,0 1-1 0 0,-1-1 1 0 0,1 1-1 0 0,0 0 0 0 0,1-1 1 0 0,-1 1-1 0 0,0-1 1 0 0,1 1-1 0 0,-1-1 0 0 0,1 1 1 0 0,0-1-1 0 0,0 0 1 0 0,0 1-1 0 0,0-1 0 0 0,0 0 1 0 0,1 0-1 0 0,-1 0 1 0 0,1 1-1 0 0,-1-1 0 0 0,1-1 1 0 0,0 1-1 0 0,0 0 1 0 0,-1 0-1 0 0,1-1 0 0 0,0 1 1 0 0,1-1-1 0 0,-1 1 1 0 0,0-1-1 0 0,0 0 1 0 0,1 0-1 0 0,-1 0 0 0 0,1 0 1 0 0,-1-1-1 0 0,0 1 1 0 0,1-1-1 0 0,-1 1 0 0 0,1-1-28 0 0,84 2-405 0 0,-30-15-2948 0 0,-29 1-2532 0 0,-12 4 1145 0 0</inkml:trace>
  <inkml:trace contextRef="#ctx0" brushRef="#br1" timeOffset="49985.225">3547 1968 12840 0 0,'-4'-1'95'0'0,"0"1"0"0"0,0-1 0 0 0,0 1 1 0 0,0 0-1 0 0,0 0 0 0 0,0 1 0 0 0,0-1 0 0 0,0 1 1 0 0,0 0-1 0 0,0 0 0 0 0,0 0 0 0 0,0 0 1 0 0,1 1-1 0 0,-1 0 0 0 0,0-1 0 0 0,1 1 1 0 0,-1 1-1 0 0,1-1 0 0 0,0 0 0 0 0,0 1 1 0 0,-1 1-96 0 0,-4 3 596 0 0,3-4-336 0 0,0 1 0 0 0,0 0 0 0 0,1 0 0 0 0,-1 0 0 0 0,1 0 0 0 0,0 1 0 0 0,0-1 0 0 0,1 1 0 0 0,-1 0 0 0 0,1 1 0 0 0,0-1 0 0 0,0 0 0 0 0,1 1 0 0 0,0 0-1 0 0,0-1 1 0 0,0 1 0 0 0,0 2-260 0 0,3-7 32 0 0,0 1-1 0 0,1-1 0 0 0,-1 1 0 0 0,0-1 0 0 0,0 0 0 0 0,1 0 1 0 0,-1 0-1 0 0,1 0 0 0 0,-1 0 0 0 0,1 0 0 0 0,-1 0 0 0 0,1 0 1 0 0,-1 0-1 0 0,1-1 0 0 0,0 1 0 0 0,0-1 0 0 0,-1 1 0 0 0,1-1 1 0 0,0 1-1 0 0,0-1 0 0 0,-1 0 0 0 0,1 0 0 0 0,0 0 1 0 0,0 0-1 0 0,0-1 0 0 0,-1 1 0 0 0,1 0 0 0 0,0-1 0 0 0,0 1-31 0 0,6-2-20 0 0,-1 0-1 0 0,1 0 1 0 0,-1-1-1 0 0,1 0 0 0 0,-1-1 1 0 0,0 1-1 0 0,0-1 0 0 0,-1 0 1 0 0,1-1-1 0 0,-1 0 1 0 0,0 0-1 0 0,0 0 0 0 0,-1-1 1 0 0,1 0-1 0 0,0-2 21 0 0,16-15-219 0 0,-14 37 161 0 0,-5 25 198 0 0,6 20 114 0 0,2-47 2 0 0,-8-12-257 0 0,0 1-1 0 0,-1-1 1 0 0,1 1-1 0 0,0-1 1 0 0,-1 0-1 0 0,1 0 1 0 0,0-1-1 0 0,-1 1 1 0 0,1 0-1 0 0,-1-1 1 0 0,1 0-1 0 0,0 1 0 0 0,-1-1 1 0 0,1 0-1 0 0,-1 0 1 0 0,0-1-1 0 0,1 1 1 0 0,-1 0-1 0 0,0-1 1 0 0,0 0-1 0 0,0 1 1 0 0,0-1-1 0 0,0 0 1 0 0,0 0-1 0 0,0 0 1 0 0,-1 0-1 0 0,1 0 0 0 0,-1 0 1 0 0,1-1 1 0 0,38-72-3053 0 0,12-102-6361 0 0,-46 138 13015 0 0,-6 38-2360 0 0,0 1-121 0 0,0 0-52 0 0,0 0-10 0 0,0 0-95 0 0,-3 9 15 0 0,0 84 1272 0 0,15 17-608 0 0,-14-57-856 0 0,3-53-779 0 0,0 0-1 0 0,-1 1 0 0 0,1-1 1 0 0,-1 0-1 0 0,1 0 0 0 0,0 1 0 0 0,-1-1 1 0 0,1 0-1 0 0,0 0 0 0 0,0 0 1 0 0,-1 0-1 0 0,1 0 0 0 0,0 0 1 0 0,-1 0-1 0 0,1 0 0 0 0,0 0 0 0 0,0 0 1 0 0,-1 0-1 0 0,1 0 0 0 0,0-1 1 0 0,-1 1-1 0 0,1 0 0 0 0,0 0 1 0 0,-1-1-1 0 0,1 1 0 0 0,-1 0 0 0 0,1-1 1 0 0,0 1-1 0 0,-1-1 0 0 0,1 1 1 0 0,-1-1-1 0 0,1 1 0 0 0,-1-1 1 0 0,0 1-1 0 0,1-1 0 0 0,-1 0 0 0 0,1 1 1 0 0,-1-1-1 0 0,0 1 0 0 0,0-1 1 0 0,1 0-1 0 0,-1 1 0 0 0,0-1 1 0 0,0 0-7 0 0,50-78-540 0 0,-19 49 405 0 0,-30 29 55 0 0,8-2 9 0 0,-2 1 71 0 0,-6 1 4 0 0,-1 1-1 0 0,1 0 0 0 0,-1 0 0 0 0,1-1 0 0 0,0 1 1 0 0,-1 0-1 0 0,1 0 0 0 0,-1 0 0 0 0,1 0 1 0 0,0 0-1 0 0,-1 0 0 0 0,1 0 0 0 0,-1 0 0 0 0,1 0 1 0 0,0 0-1 0 0,-1 0 0 0 0,1 0 0 0 0,0 1 1 0 0,-1-1-1 0 0,1 0 0 0 0,-1 0 0 0 0,1 1 0 0 0,-1-1 1 0 0,1 0-1 0 0,-1 1 0 0 0,1-1 0 0 0,-1 0 1 0 0,1 1-1 0 0,-1-1 0 0 0,1 1 0 0 0,-1-1 0 0 0,0 1 1 0 0,1-1-1 0 0,-1 1 0 0 0,0-1 0 0 0,1 1 1 0 0,-1-1-1 0 0,0 1 0 0 0,0 0 0 0 0,1-1 0 0 0,-1 1 1 0 0,0-1-4 0 0,0 2 2 0 0,26 82 688 0 0,-12-41-410 0 0,0-17-156 0 0,5-9-4 0 0,2-12-853 0 0,-9-6-5448 0 0,-2-2-1088 0 0</inkml:trace>
  <inkml:trace contextRef="#ctx0" brushRef="#br1" timeOffset="50218.152">4074 1798 17407 0 0,'-22'-16'1267'0'0,"21"16"-1226"0"0,0-1-1 0 0,0 1 1 0 0,0 0-1 0 0,0 0 1 0 0,0 0-1 0 0,-1 0 1 0 0,1 0-1 0 0,0 0 1 0 0,0 0-1 0 0,0 0 1 0 0,0 0-1 0 0,0 1 1 0 0,0-1-1 0 0,0 0 1 0 0,0 1-1 0 0,0-1 1 0 0,0 1-1 0 0,0-1 1 0 0,0 1-1 0 0,0-1 0 0 0,0 1 1 0 0,0 0-1 0 0,1-1 1 0 0,-1 1-1 0 0,0 0 1 0 0,0 0-1 0 0,1 0 1 0 0,-1 0-1 0 0,0-1 1 0 0,1 1-1 0 0,-1 0 1 0 0,1 0-1 0 0,-1 0 1 0 0,1 0-1 0 0,0 0 1 0 0,-1 0-1 0 0,1 0 1 0 0,0 1-1 0 0,0-1 1 0 0,0 0-1 0 0,0 0 1 0 0,0 0-1 0 0,0 0-40 0 0,0 2-199 0 0,0 26 275 0 0,3-11-5760 0 0,-3-11-596 0 0</inkml:trace>
  <inkml:trace contextRef="#ctx0" brushRef="#br1" timeOffset="50638.77">4165 1900 13936 0 0,'0'0'314'0'0,"-12"9"768"0"0,5-5-833 0 0,0 1 1 0 0,1 1 0 0 0,0-1 0 0 0,0 1 0 0 0,0 0 0 0 0,1 0 0 0 0,0 0 0 0 0,0 1 0 0 0,0 0 0 0 0,1 0 0 0 0,0 1-250 0 0,3-7 62 0 0,0 0 1 0 0,0 0-1 0 0,0 0 1 0 0,0 0 0 0 0,1 0-1 0 0,-1 0 1 0 0,0 0-1 0 0,1 0 1 0 0,-1 0-1 0 0,1 0 1 0 0,-1 1 0 0 0,1-1-1 0 0,-1 0 1 0 0,1 1-1 0 0,0-1 1 0 0,0 0-1 0 0,-1 0 1 0 0,1 1 0 0 0,0-1-1 0 0,0 0 1 0 0,1 1-1 0 0,-1-1 1 0 0,0 0-1 0 0,0 1 1 0 0,1-1 0 0 0,-1 0-1 0 0,0 0 1 0 0,1 1-1 0 0,-1-1 1 0 0,1 0-1 0 0,0 0 1 0 0,-1 0 0 0 0,1 0-1 0 0,0 0 1 0 0,0 0-1 0 0,0 0 1 0 0,-1 0-1 0 0,1 0 1 0 0,0 0 0 0 0,0 0-1 0 0,0 0 1 0 0,1-1-1 0 0,-1 1 1 0 0,0 0-1 0 0,0-1 1 0 0,0 1 0 0 0,1-1-1 0 0,-1 1 1 0 0,0-1-1 0 0,0 0 1 0 0,1 1-1 0 0,-1-1 1 0 0,0 0 0 0 0,1 0-1 0 0,-1 0 1 0 0,1 0-63 0 0,4-1 29 0 0,0 0 0 0 0,-1 0 0 0 0,1 0 0 0 0,0-1 0 0 0,0 0 0 0 0,-1 0 0 0 0,0 0 0 0 0,1-1 0 0 0,-1 0 0 0 0,0 0 0 0 0,0 0 0 0 0,0-1 0 0 0,-1 1 0 0 0,1-1 0 0 0,1-2-29 0 0,53-31-398 0 0,-44 31 347 0 0,34-2-97 0 0,-46 9 133 0 0,-1 0 0 0 0,1 1 0 0 0,0-1 0 0 0,-1 1 0 0 0,1 0 0 0 0,-1 0 0 0 0,1 0 0 0 0,-1 0-1 0 0,0 1 1 0 0,0-1 0 0 0,0 0 0 0 0,0 1 0 0 0,0-1 0 0 0,-1 1 0 0 0,1 0 0 0 0,-1 0 0 0 0,0 0-1 0 0,0 0 1 0 0,0-1 0 0 0,0 1 0 0 0,0 1 0 0 0,-1-1 0 0 0,1 0 0 0 0,-1 2 15 0 0,4 6 42 0 0,2 61 302 0 0,-5-67 443 0 0,-3-14-523 0 0,2 3-289 0 0,1 0 0 0 0,0 1 1 0 0,0 0-1 0 0,0-1 0 0 0,0 1 0 0 0,1 0 0 0 0,0 0 1 0 0,0-1-1 0 0,1 2 0 0 0,0-1 0 0 0,-1 0 1 0 0,2 0-1 0 0,-1 1 0 0 0,0 0 0 0 0,1-1 0 0 0,0 1 1 0 0,0 1-1 0 0,0-1 0 0 0,0 1 0 0 0,1-1 1 0 0,-1 1-1 0 0,1 0 0 0 0,0 1 0 0 0,0-1 0 0 0,0 1 1 0 0,0 0-1 0 0,0 0 0 0 0,1 1 0 0 0,-1-1 0 0 0,0 1 1 0 0,1 0-1 0 0,-1 1 0 0 0,1-1 0 0 0,5 1 25 0 0,26 12-897 0 0,-23-4-4713 0 0,-4-2-906 0 0</inkml:trace>
  <inkml:trace contextRef="#ctx0" brushRef="#br1" timeOffset="51872.634">6452 836 10680 0 0,'0'0'241'0'0,"0"0"38"0"0,0 0 11 0 0,0 0-28 0 0,2 13 26 0 0,-8 42 1465 0 0,-10 43 86 0 0,-12 27-1271 0 0,20-104-519 0 0,-21 34 493 0 0,-29-2 850 0 0,26-36-1253 0 0,32-16-135 0 0,-19 4 102 0 0,-1 0 0 0 0,1-2 0 0 0,-1 0 0 0 0,1 0 0 0 0,-1-2 0 0 0,-18-1-106 0 0,-20-4 181 0 0,-24-10-190 0 0,43 3 82 0 0,33 9-62 0 0,1 0 0 0 0,-1-1-1 0 0,1 1 1 0 0,0-1 0 0 0,-1 0-1 0 0,1-1 1 0 0,0 1 0 0 0,1-1-1 0 0,-1 0 1 0 0,1 0 0 0 0,0-1-1 0 0,-2-1-10 0 0,-41-51-336 0 0,44 55 339 0 0,1 0 0 0 0,0-1-1 0 0,-1 1 1 0 0,1 1 0 0 0,-1-1-1 0 0,0 0 1 0 0,1 1 0 0 0,-1-1 0 0 0,0 1-1 0 0,0 0 1 0 0,0 0 0 0 0,0 0-1 0 0,0 0 1 0 0,0 0 0 0 0,0 1-1 0 0,-1-1 1 0 0,1 1 0 0 0,0 0-1 0 0,0 0 1 0 0,0 0 0 0 0,0 1-1 0 0,-1-1 1 0 0,1 1 0 0 0,0-1-1 0 0,0 1 1 0 0,0 0 0 0 0,0 0-3 0 0,-84 39 18 0 0,77-35 57 0 0,-20 14 27 0 0,2 1 0 0 0,0 1 0 0 0,1 1 0 0 0,1 2 0 0 0,1 1 0 0 0,-4 7-102 0 0,20-18-35 0 0,9-14 79 0 0,0 0-88 0 0,0 0-27 0 0,0 0-5 0 0,-8-8-380 0 0,-210 36 1436 0 0,24-19-141 0 0,60-24-374 0 0,84 6-250 0 0,-92-26 658 0 0,72 18-593 0 0,66 16-2518 0 0,4 1 1116 0 0</inkml:trace>
  <inkml:trace contextRef="#ctx0" brushRef="#br1" timeOffset="52792.99">5604 1575 12496 0 0,'0'0'281'0'0,"0"0"40"0"0,0 0 22 0 0,0 0-39 0 0,0 0-197 0 0,0-2 11 0 0,0 2 433 0 0,0 0 180 0 0,0 0 34 0 0,0 0-39 0 0,-16 110 3177 0 0,-16 31-2063 0 0,13-34-1417 0 0,19-107-434 0 0,0 0 1 0 0,0 1-1 0 0,0-1 1 0 0,1 0-1 0 0,-1 1 1 0 0,0-1-1 0 0,0 0 1 0 0,0 0-1 0 0,0 1 1 0 0,0-1-1 0 0,0 0 1 0 0,1 1-1 0 0,-1-1 1 0 0,0 0 0 0 0,0 0-1 0 0,0 0 1 0 0,1 1-1 0 0,-1-1 1 0 0,0 0-1 0 0,0 0 1 0 0,1 0-1 0 0,-1 1 1 0 0,0-1-1 0 0,1 0 1 0 0,-1 0-1 0 0,0 0 1 0 0,0 0-1 0 0,1 0 1 0 0,-1 0-1 0 0,0 1 1 0 0,1-1-1 0 0,-1 0 1 0 0,0 0 0 0 0,1 0-1 0 0,-1 0 1 0 0,0 0-1 0 0,1 0 1 0 0,-1 0-1 0 0,0-1 1 0 0,1 1-1 0 0,-1 0 1 0 0,0 0-1 0 0,1 0 1 0 0,-1 0-1 0 0,0 0 1 0 0,0 0-1 0 0,1-1 1 0 0,-1 1-1 0 0,0 0 1 0 0,0 0-1 0 0,1 0 1 0 0,-1-1 0 0 0,0 1-1 0 0,0 0 1 0 0,1 0-1 0 0,-1-1 1 0 0,0 1-1 0 0,0 0 1 0 0,0 0-1 0 0,0-1 1 0 0,0 1-1 0 0,1 0 1 0 0,-1-1-1 0 0,0 1 1 0 0,0 0-1 0 0,0-1 1 0 0,0 1-1 0 0,0 0 11 0 0,23-20-1005 0 0,-12 9 490 0 0,0 1 0 0 0,0-1-1 0 0,0 2 1 0 0,2 0-1 0 0,-1 0 1 0 0,1 1-1 0 0,10-4 516 0 0,-11 10-61 0 0,-11 2 182 0 0,11 36 947 0 0,-10-16-612 0 0,-2-15-409 0 0,0-1 0 0 0,0 0-1 0 0,1 1 1 0 0,-1-1-1 0 0,1 0 1 0 0,0 0 0 0 0,0 0-1 0 0,0 0 1 0 0,1 0-1 0 0,-1 0 1 0 0,1 0 0 0 0,0 0-1 0 0,0 0 1 0 0,0 0-1 0 0,1-1 1 0 0,-1 0 0 0 0,1 1-1 0 0,0-1 1 0 0,0 0-1 0 0,1 0-46 0 0,-3-1 55 0 0,1-1 0 0 0,0 0 0 0 0,0 0 0 0 0,0-1 0 0 0,0 1 0 0 0,0 0 0 0 0,0-1-1 0 0,0 1 1 0 0,0-1 0 0 0,1 1 0 0 0,-1-1 0 0 0,0 0 0 0 0,0 0 0 0 0,0 0-1 0 0,0 0 1 0 0,0 0 0 0 0,1-1 0 0 0,-1 1 0 0 0,0-1 0 0 0,0 1 0 0 0,0-1 0 0 0,0 0-1 0 0,0 0 1 0 0,0 0 0 0 0,0 0 0 0 0,0 0 0 0 0,-1 0 0 0 0,1 0 0 0 0,0-1 0 0 0,-1 1-1 0 0,1-1 1 0 0,1-1-55 0 0,1-2 18 0 0,0 0-1 0 0,-1 0 0 0 0,1 0 0 0 0,-1-1 0 0 0,0 1 1 0 0,0-1-1 0 0,-1 0 0 0 0,1 0 0 0 0,-1 0 0 0 0,-1 0 1 0 0,1-1-1 0 0,-1 1 0 0 0,0 0 0 0 0,-1-1 0 0 0,1 1 1 0 0,-1 0-1 0 0,0-1 0 0 0,-1 1 0 0 0,0 0 0 0 0,0-2-17 0 0,0 4-45 0 0,1-1 0 0 0,-2 0 0 0 0,1 1-1 0 0,0-1 1 0 0,-1 1 0 0 0,0-1 0 0 0,0 1-1 0 0,0 0 1 0 0,-1 0 0 0 0,1 0 0 0 0,-1 0-1 0 0,0 0 1 0 0,0 0 0 0 0,-3-2 45 0 0,-3 0-748 0 0,7 5-6179 0 0,2 1 6868 0 0,0 0-5901 0 0</inkml:trace>
  <inkml:trace contextRef="#ctx0" brushRef="#br1" timeOffset="53136.502">6191 1651 15344 0 0,'0'0'348'0'0,"0"0"49"0"0,-9-2 399 0 0,-35 13-615 0 0,30-6 15 0 0,-1-1 1 0 0,2 2-1 0 0,-1 0 0 0 0,1 1 0 0 0,0 0 1 0 0,-12 9-197 0 0,1-2 107 0 0,21-12-105 0 0,-1-1 0 0 0,1 0 0 0 0,0 1 1 0 0,0-1-1 0 0,0 1 0 0 0,0 0 0 0 0,0 0 0 0 0,1 0 0 0 0,-1 1 0 0 0,0-1 0 0 0,1 1 0 0 0,0-1 0 0 0,0 1 0 0 0,-1 0 0 0 0,2 0 0 0 0,-1 0 0 0 0,0 0 0 0 0,0 0 0 0 0,1 0 0 0 0,0 0 0 0 0,0 0 0 0 0,0 1 0 0 0,0-1 0 0 0,0 1 0 0 0,1-1 0 0 0,-1 1 0 0 0,1-1 0 0 0,0 0 0 0 0,0 1 0 0 0,0-1 0 0 0,1 1 0 0 0,-1-1 0 0 0,1 1 0 0 0,0-1 0 0 0,0 0 0 0 0,0 1 0 0 0,0-1 0 0 0,0 0 0 0 0,1 0 0 0 0,-1 0 0 0 0,1 0 0 0 0,0 0 0 0 0,2 2-2 0 0,46 43 177 0 0,-3-4-237 0 0,-46-44 159 0 0,-1 0 14 0 0,0 0 31 0 0,0 0 135 0 0,-26 21 994 0 0,-16-11-1329 0 0,22-12-5711 0 0,9 2-521 0 0</inkml:trace>
  <inkml:trace contextRef="#ctx0" brushRef="#br1" timeOffset="53455.147">6400 1697 17167 0 0,'0'0'500'0'0,"0"0"0"0"0,0 0-300 0 0,-1 1-80 0 0,-83 41 1191 0 0,80-40-1278 0 0,0 1 0 0 0,0-1 0 0 0,0 1 1 0 0,0 0-1 0 0,1 0 0 0 0,0 1 0 0 0,-1-1 0 0 0,1 1 0 0 0,1 0 0 0 0,-1 0 0 0 0,0 0 1 0 0,1 0-1 0 0,0 0 0 0 0,0 0 0 0 0,0 1 0 0 0,1-1 0 0 0,-1 1 0 0 0,1-1 0 0 0,0 1 1 0 0,0 0-1 0 0,1-1 0 0 0,-1 1 0 0 0,1 0 0 0 0,0-1 0 0 0,0 1 0 0 0,1 2-33 0 0,23 47 1056 0 0,-10-41 532 0 0,-13-13-1356 0 0,-1 0-68 0 0,0 0-32 0 0,-1 2-104 0 0,0-1-1 0 0,1 0 0 0 0,-2 1 0 0 0,1-1 1 0 0,0 0-1 0 0,0 0 0 0 0,0 0 0 0 0,0 0 1 0 0,-1 0-1 0 0,1 0 0 0 0,-1 0 0 0 0,1 0 1 0 0,0 0-1 0 0,-1-1 0 0 0,1 1 0 0 0,-1-1 1 0 0,0 1-1 0 0,1-1 0 0 0,-1 0 0 0 0,1 1 1 0 0,-1-1-1 0 0,0 0 0 0 0,1 0 0 0 0,-1 0 1 0 0,0 0-1 0 0,1 0 0 0 0,-1-1 0 0 0,0 1-27 0 0,-2 0 13 0 0,-109 12-242 0 0,65-5-6755 0 0,22-4-490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1:52.3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6 184 11976 0 0,'0'0'546'0'0,"0"-13"204"0"0,-2 6-720 0 0,1 1 0 0 0,0 0-1 0 0,0-1 1 0 0,1 1 0 0 0,0-1 0 0 0,0 1 0 0 0,1-1 0 0 0,-1 1 0 0 0,1-1 0 0 0,1 1 0 0 0,-1 0 0 0 0,1-1 0 0 0,0 1 0 0 0,1 0 0 0 0,1-3-30 0 0,5-16 1449 0 0,-9 22-1060 0 0,1 0 0 0 0,0 0 0 0 0,0 0 1 0 0,0 0-1 0 0,0 0 0 0 0,1 0 0 0 0,-1 1 1 0 0,1-1-1 0 0,-1 0 0 0 0,1 0-389 0 0,-1 3 2 0 0,-1-1 0 0 0,0 1 0 0 0,1-1 0 0 0,-1 1 0 0 0,0-1 0 0 0,1 1 0 0 0,-1-1 0 0 0,1 1 0 0 0,-1-1 1 0 0,1 1-1 0 0,-1 0 0 0 0,1-1 0 0 0,-1 1 0 0 0,1-1 0 0 0,-1 1 0 0 0,1 0 0 0 0,0 0 0 0 0,-1-1 0 0 0,1 1 0 0 0,0 0-2 0 0,0 0-90 0 0,1-1-377 0 0,-2 1-40 0 0,9 9-101 0 0,-3 7 767 0 0,-5-15-95 0 0,-1 0 1 0 0,1 0-1 0 0,-1 0 1 0 0,1 0-1 0 0,-1 0 1 0 0,1 1-1 0 0,-1-1 1 0 0,0 0-1 0 0,1 0 1 0 0,-1 1-1 0 0,0-1 1 0 0,0 0-1 0 0,0 1 1 0 0,0-1-1 0 0,0 0 1 0 0,0 0-1 0 0,-1 1 1 0 0,1-1-1 0 0,0 0-64 0 0,-2 8 87 0 0,1 0-1 0 0,0 1 1 0 0,0-1-1 0 0,1 0 1 0 0,1 0-1 0 0,-1 0 1 0 0,1 1-87 0 0,2 28 2 0 0,4 51-2 0 0,-7-56 0 0 0,1-3 0 0 0,-3 15 0 0 0,-1-18 0 0 0,1-16 0 0 0,1 0 0 0 0,0 0 0 0 0,1 0 0 0 0,0-1 0 0 0,1 3 0 0 0,-1-11 0 0 0,1 0 0 0 0,-1 1 0 0 0,0-1 0 0 0,-1 0 0 0 0,1 1 0 0 0,0-1 0 0 0,-1 0 0 0 0,1 1 0 0 0,-1-1 0 0 0,0 2 0 0 0,-1 2 0 0 0,1-5 0 0 0,1 0 0 0 0,0 0 0 0 0,0 0 0 0 0,0 0 0 0 0,0 0 0 0 0,0 0 0 0 0,0 0 0 0 0,0 0 0 0 0,0 0 0 0 0,1 0 0 0 0,-1 0 0 0 0,0 0 0 0 0,0 0 0 0 0,1-1 0 0 0,-1 1 0 0 0,1 0 0 0 0,-1 0 0 0 0,0 0-25 0 0,0-1-1 0 0,1 1 1 0 0,-1-1-1 0 0,0 1 1 0 0,1-1-1 0 0,-1 1 1 0 0,0-1-1 0 0,1 1 1 0 0,-1-1-1 0 0,0 1 1 0 0,1-1-1 0 0,-1 1 1 0 0,1-1-1 0 0,-1 1 1 0 0,1-1-1 0 0,-1 0 1 0 0,1 1-1 0 0,0-1 1 0 0,-1 0-1 0 0,1 0 1 0 0,-1 1-1 0 0,1-1 1 0 0,-1 0-1 0 0,1 0 1 0 0,0 0-1 0 0,-1 0 1 0 0,1 0-1 0 0,0 0 26 0 0,13-4-4449 0 0,-13 4 3202 0 0,11-6-4366 0 0</inkml:trace>
  <inkml:trace contextRef="#ctx0" brushRef="#br0" timeOffset="339.423">228 376 10136 0 0,'0'0'464'0'0,"0"0"-10"0"0,0 0-154 0 0,0 0 443 0 0,0 0 228 0 0,-1 12 1231 0 0,-13 27-1613 0 0,9-27 498 0 0,1 0 1 0 0,-3 11-1088 0 0,7-19 46 0 0,-1 0 0 0 0,0 0 0 0 0,1 0-1 0 0,0 0 1 0 0,0 0 0 0 0,0 0 0 0 0,1 0 0 0 0,-1-1-1 0 0,1 1 1 0 0,0 0 0 0 0,0 2-46 0 0,1-3-158 0 0,0 1 0 0 0,0 0 0 0 0,1-1 0 0 0,-1 1 0 0 0,1-1 0 0 0,-1 0-1 0 0,2 1 159 0 0,0-2 0 0 0,0 0 0 0 0,0 0 0 0 0,0 0 0 0 0,0-1 0 0 0,0 0 0 0 0,0 1 0 0 0,1-1 0 0 0,-1-1 0 0 0,1 1 0 0 0,-1-1 0 0 0,0 1 0 0 0,1-1 0 0 0,-1-1 0 0 0,1 1 0 0 0,-1-1 0 0 0,1 1 0 0 0,0-2 0 0 0,7 0 0 0 0,0-2 0 0 0,0 0 0 0 0,-1 0 0 0 0,1-1 0 0 0,6-4 0 0 0,-14 6 0 0 0,-1 0 0 0 0,1 0 0 0 0,-1-1 0 0 0,1 1 0 0 0,-1-1 0 0 0,0 0 0 0 0,0 0 0 0 0,-1 0 0 0 0,2-3 0 0 0,-3 4 0 0 0,-1 0 0 0 0,0 0 0 0 0,1 1 0 0 0,-1-1 0 0 0,0 0 0 0 0,-1 0 0 0 0,1 0 0 0 0,-1-5 0 0 0,1 6 1 0 0,0 1-1 0 0,0 0 1 0 0,-1-1-1 0 0,1 1 0 0 0,-1 0 1 0 0,0 0-1 0 0,1 0 0 0 0,-1-1 1 0 0,0 1-1 0 0,1 0 0 0 0,-1 0 1 0 0,0 0-1 0 0,0 0 1 0 0,0 0-1 0 0,0 0 0 0 0,0 1 1 0 0,-1-2-1 0 0,-20-13 725 0 0,20 14-581 0 0,-6-4-20 0 0,-1 2 0 0 0,0 0 0 0 0,0 0 0 0 0,0 0 0 0 0,0 1 0 0 0,-1 0 0 0 0,1 1 0 0 0,-1 0 0 0 0,-5 1-124 0 0,-48 3-1758 0 0,62-3 1959 0 0,-5 0 660 0 0,5 0-5151 0 0,1 0-1163 0 0</inkml:trace>
  <inkml:trace contextRef="#ctx0" brushRef="#br0" timeOffset="711.451">602 207 13824 0 0,'0'0'629'0'0,"-12"3"238"0"0,0 3-867 0 0,0 0 0 0 0,0 1 0 0 0,-9 7 0 0 0,17-11 0 0 0,0 0 0 0 0,1 0 0 0 0,-1 0 0 0 0,0 1 0 0 0,1-1 0 0 0,0 1 0 0 0,0 0 0 0 0,0 0 0 0 0,1 0 0 0 0,-1 0 0 0 0,1 1 0 0 0,-1 2 0 0 0,-2 5 0 0 0,3-10 0 0 0,1 0 0 0 0,0 0 0 0 0,0 0 0 0 0,0 1 0 0 0,1-1 0 0 0,-1 0 0 0 0,0 0 0 0 0,1 1 0 0 0,-1-1 0 0 0,1 0 0 0 0,0 1 0 0 0,0-1 0 0 0,0 0 0 0 0,0 1 0 0 0,0-1 0 0 0,1 1 0 0 0,-1-1 0 0 0,0-1 0 0 0,0 0 0 0 0,0-1 0 0 0,0 1 0 0 0,0-1 0 0 0,0 1 0 0 0,0-1 0 0 0,0 1 0 0 0,0-1 0 0 0,1 1 0 0 0,-1-1 0 0 0,0 1 0 0 0,0-1 0 0 0,0 1 0 0 0,1-1 0 0 0,-1 1 0 0 0,0-1 0 0 0,1 1 0 0 0,-1-1 0 0 0,0 1 0 0 0,1-1 0 0 0,-1 0 0 0 0,1 1 0 0 0,3 3 0 0 0,0 0 0 0 0,0 0 0 0 0,1 0 0 0 0,0 0 0 0 0,-1-1 0 0 0,1 1 0 0 0,1-1 0 0 0,-1-1 0 0 0,0 1 0 0 0,1-1 0 0 0,0 0 0 0 0,21 12 0 0 0,-16-9 0 0 0,15 12 0 0 0,-24-16 0 0 0,-1 1 0 0 0,0-1 0 0 0,0 0 0 0 0,1 1 0 0 0,-1-1 0 0 0,0 1 0 0 0,0-1 0 0 0,0 1 0 0 0,0-1 0 0 0,-1 1 0 0 0,1 0 0 0 0,0 0 0 0 0,-1-1 0 0 0,1 1 0 0 0,-1 1 0 0 0,1 1 21 0 0,-1-3-6 0 0,1 0 1 0 0,-1 0 0 0 0,0 1 0 0 0,0-1 0 0 0,1 0 0 0 0,-1 0 0 0 0,0 0-1 0 0,0 1 1 0 0,0-1 0 0 0,-1 0 0 0 0,1 0 0 0 0,0 0 0 0 0,0 0 0 0 0,-1 1-1 0 0,1-1 1 0 0,0 0 0 0 0,-1 0 0 0 0,1 0 0 0 0,-1 0 0 0 0,1 0 0 0 0,-1 0 0 0 0,0 0-1 0 0,0 0 1 0 0,1 0 0 0 0,-1 0 0 0 0,0 0 0 0 0,0 0-16 0 0,-7 6 198 0 0,0 0 0 0 0,-1 0 1 0 0,0-1-1 0 0,0 0 0 0 0,-1 0 0 0 0,0-1 0 0 0,1 0 1 0 0,-8 2-199 0 0,-24 13 20 0 0,27-12-26 0 0,10-5-18 0 0,0 0-1 0 0,0-1 1 0 0,0 0 0 0 0,0 0-1 0 0,-1 0 1 0 0,1 0-1 0 0,-1-1 1 0 0,-2 1 24 0 0,17-15-4001 0 0,-3 4 2468 0 0</inkml:trace>
  <inkml:trace contextRef="#ctx0" brushRef="#br0" timeOffset="1015.515">936 189 13824 0 0,'-3'2'148'0'0,"0"0"0"0"0,-1 0 0 0 0,1 0 1 0 0,-1-1-1 0 0,1 1 0 0 0,-1-1 0 0 0,0 0 0 0 0,1 0 1 0 0,-1 0-1 0 0,-2 0-148 0 0,-3 1 18 0 0,4-1-16 0 0,0 1 0 0 0,1 0 0 0 0,-1 0 0 0 0,1 1 0 0 0,-1-1 0 0 0,1 1-2 0 0,-20 10 0 0 0,16-10 0 0 0,0 1 0 0 0,1-1 0 0 0,-1 1 0 0 0,1 1 0 0 0,0 0 0 0 0,0 0 0 0 0,0 0 0 0 0,1 0 0 0 0,-1 1 0 0 0,1 0 0 0 0,1 1 0 0 0,-1-1 0 0 0,1 1 0 0 0,-1 3 0 0 0,1-3 0 0 0,3-5 0 0 0,1 1 0 0 0,-1 0 0 0 0,0 0 0 0 0,1-1 0 0 0,0 1 0 0 0,-1 0 0 0 0,1 0 0 0 0,0 1 0 0 0,1-3 0 0 0,0 0 0 0 0,0 1 0 0 0,0-1 0 0 0,0 1 0 0 0,0-1 0 0 0,1 0 0 0 0,-1 1 0 0 0,0-1 0 0 0,1 0 0 0 0,-1 1 0 0 0,1-1 0 0 0,-1 0 0 0 0,1 0 0 0 0,0 1 0 0 0,-1-1 0 0 0,1 0 0 0 0,0 0 0 0 0,0 0 0 0 0,0 0 0 0 0,0 0 0 0 0,0 0 0 0 0,8 8-1 0 0,1-1 0 0 0,0-1 1 0 0,1 0-1 0 0,0 0 1 0 0,0-1-1 0 0,0 0 0 0 0,11 3 1 0 0,19 11 441 0 0,-41-20-406 0 0,17 10 1191 0 0,-16-9-1206 0 0,0-1 0 0 0,0 1 1 0 0,-1-1-1 0 0,1 1 0 0 0,0-1 0 0 0,0 1 0 0 0,-1 0 0 0 0,1-1 0 0 0,-1 1 1 0 0,1 0-1 0 0,-1 0 0 0 0,1-1 0 0 0,-1 1 0 0 0,1 0 0 0 0,-1 0 0 0 0,1 0 0 0 0,-1 0-20 0 0,-2 4 72 0 0,2-4 299 0 0,-10 4 626 0 0,1-1-696 0 0,1 0 0 0 0,-1 0-1 0 0,1-1 1 0 0,-1-1-1 0 0,0 1 1 0 0,0-1 0 0 0,-7 0-301 0 0,-30 8 535 0 0,9-1-1850 0 0,0-1 0 0 0,-32 3 1315 0 0,47-8-6825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2:28.7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10 430 1376 0 0,'0'0'265'0'0,"0"0"578"0"0,0 0 254 0 0,0 0 50 0 0,0 0-73 0 0,0 0-324 0 0,0 0-145 0 0,0 0-28 0 0,0 0-26 0 0,0 0-79 0 0,0 0-31 0 0,0 0-366 0 0,-1 0-1 0 0,1 0 0 0 0,-1 0 1 0 0,0 0-1 0 0,1 0 0 0 0,-1-1 1 0 0,1 1-1 0 0,-1 0 1 0 0,1 0-1 0 0,-1-1 0 0 0,1 1 1 0 0,-1 0-1 0 0,1-1 0 0 0,-1 1 1 0 0,1 0-1 0 0,-1-1 0 0 0,1 1-74 0 0,4-4 215 0 0,-1 0 0 0 0,0 0 0 0 0,1 0 0 0 0,-2-1 0 0 0,1 1 0 0 0,2-5-215 0 0,-1 1 302 0 0,-3 6-274 0 0,0 0 1 0 0,-1 0 0 0 0,1 0-1 0 0,0 0 1 0 0,-1 0 0 0 0,1 0-1 0 0,-1 0 1 0 0,1 0 0 0 0,-1-1-29 0 0,1 2 6 0 0,-1-1 0 0 0,1 1 1 0 0,0 0-1 0 0,0-1 0 0 0,0 1 1 0 0,0 0-1 0 0,0 0 0 0 0,0 0 1 0 0,0 0-1 0 0,0 0 1 0 0,0 0-1 0 0,1-1-6 0 0,0 0 4 0 0,6-14-7 0 0,-1 1 16 0 0,-6 14-10 0 0,0 0 0 0 0,0 0 0 0 0,0 0 0 0 0,0-1 0 0 0,-1 1 0 0 0,1 0 0 0 0,0 0 0 0 0,-1-1 0 0 0,1 1 0 0 0,-1 0 0 0 0,1-1 0 0 0,-1 1 0 0 0,0 0 0 0 0,0-1 0 0 0,0 1 0 0 0,1-1 0 0 0,-1 1 0 0 0,-1-1-3 0 0,2 1 0 0 0,-1 0 0 0 0,0 0 0 0 0,0 0 0 0 0,1 0 0 0 0,-1 0 0 0 0,0 0 0 0 0,1 0 0 0 0,-1 1 0 0 0,1-1 0 0 0,-1 0 0 0 0,1 0 0 0 0,-1 0 0 0 0,1 1 0 0 0,-1-1 0 0 0,1 0 0 0 0,0 1 0 0 0,-1-1 0 0 0,2 0 0 0 0,6-9 0 0 0,-1-2 0 0 0,0-1 0 0 0,0 2 0 0 0,7-9 0 0 0,8-2 0 0 0,-15 16 0 0 0,-1 0 0 0 0,1-2 0 0 0,-1 2 0 0 0,1 1-15 0 0,-5 4-38 0 0,-1 1 45 0 0,0-1 0 0 0,-1 1 0 0 0,1-1-1 0 0,-1 1 1 0 0,1 0 0 0 0,-1 0 0 0 0,1-1-1 0 0,0 1 1 0 0,-1 0 0 0 0,1 0 0 0 0,0 0-1 0 0,-1 0 1 0 0,1 0 0 0 0,-1 0-1 0 0,1 0 1 0 0,0 0 0 0 0,-1 0 0 0 0,1 0 8 0 0,6 0-54 0 0,4 2 16 0 0,-7 0 22 0 0,9 3-15 0 0,14 6-76 0 0,-19-8 105 0 0,0 0 0 0 0,0-1 0 0 0,0 0 0 0 0,0-1 0 0 0,8 1 2 0 0,10 2 0 0 0,-20-4 0 0 0,1 0 0 0 0,-1 0 0 0 0,0 0 0 0 0,1-1 0 0 0,-1 0 0 0 0,0 0 0 0 0,0-1 0 0 0,17-2 0 0 0,29-4 10 0 0,-35 4 8 0 0,1 1 0 0 0,0 1 0 0 0,10 0-18 0 0,58-7 136 0 0,-79 9-137 0 0,1-1 0 0 0,-1 1 1 0 0,0-2-1 0 0,0 1 0 0 0,0-1 1 0 0,0 0-1 0 0,2-1 1 0 0,24-5 79 0 0,-27 8-50 0 0,-4 0-17 0 0,1-1 0 0 0,-1 1 0 0 0,0-1 0 0 0,1 0 0 0 0,-1 1 0 0 0,0-1 0 0 0,1 0 1 0 0,-1 0-1 0 0,0 0 0 0 0,1-2-12 0 0,48-16-96 0 0,-45 14 96 0 0,3 0 0 0 0,-2 2 0 0 0,-2 0 10 0 0,-3 1 33 0 0,5-5-13 0 0,-7 7-29 0 0,0 0-1 0 0,1-1 1 0 0,-1 1 0 0 0,0 0-1 0 0,0 0 1 0 0,0 0 0 0 0,0 0-1 0 0,1-1 1 0 0,-1 1 0 0 0,0 0 0 0 0,0 0-1 0 0,0 0 1 0 0,0-1 0 0 0,0 1-1 0 0,0 0 1 0 0,0 0 0 0 0,0 0 0 0 0,0-1-1 0 0,0 1 1 0 0,1 0 0 0 0,-1 0-1 0 0,0-1 1 0 0,0 1 0 0 0,0 0-1 0 0,-1 0 1 0 0,1-1 0 0 0,0 1 0 0 0,0 0-1 0 0,0 0 1 0 0,0 0 0 0 0,0-1-1 0 0,0-14 12 0 0,-1 15-67 0 0,0 2-14 0 0,-3 1 50 0 0,3-2 17 0 0,0 0 0 0 0,0 0 0 0 0,0 0 0 0 0,0 0-1 0 0,0 1 1 0 0,0-1 0 0 0,0 0 0 0 0,0 1 0 0 0,0-1 0 0 0,1 1 0 0 0,-1-1 0 0 0,0 1 0 0 0,1-1-1 0 0,-1 1 1 0 0,1-1 0 0 0,0 1 0 0 0,0-1 0 0 0,-1 1 0 0 0,1 0 0 0 0,0-1 0 0 0,0 1 0 0 0,1 1 2 0 0,-1 23-132 0 0,0-19 120 0 0,3-1 12 0 0,-2-4 5 0 0,0 0 1 0 0,0-1 0 0 0,0 1 0 0 0,0-1 0 0 0,0 1 0 0 0,0-1-1 0 0,1 1 1 0 0,-1-1 0 0 0,0 0 0 0 0,1 0 0 0 0,-1 1 0 0 0,1-1-1 0 0,-1 0 1 0 0,1-1 0 0 0,0 1 0 0 0,-1 0 0 0 0,1 0 0 0 0,0-1-1 0 0,0 1 1 0 0,0-1 0 0 0,1 1-6 0 0,2 0 51 0 0,0-1 1 0 0,0 0-1 0 0,0 0 1 0 0,0-1-1 0 0,0 0 0 0 0,2 0-51 0 0,-1 0 26 0 0,19-4 59 0 0,0-1 1 0 0,0-1 0 0 0,10-5-86 0 0,8-3 83 0 0,1 1 1 0 0,32-5-84 0 0,-67 17 0 0 0,1 0 0 0 0,-1 0 0 0 0,0-1 0 0 0,1 0 0 0 0,-1-1 0 0 0,30-10 0 0 0,-33 11-10 0 0,1 1 1 0 0,-1 1 0 0 0,1-1 0 0 0,4 0 9 0 0,19-4-27 0 0,-19 3 66 0 0,-1 1 1 0 0,1 0-1 0 0,0 1 1 0 0,1 0-40 0 0,22-4 106 0 0,7-2 67 0 0,0 2 0 0 0,35 1-173 0 0,-59 5 50 0 0,0 0-1 0 0,0 1 1 0 0,7 3-50 0 0,23 3-185 0 0,-12-2 275 0 0,0 3-1 0 0,0 0 1 0 0,15 8-90 0 0,-47-16 45 0 0,14 3-88 0 0,-1 0 1 0 0,10 1 42 0 0,-12-3 34 0 0,-1 0-1 0 0,0 1 1 0 0,1 1-1 0 0,-1 1-33 0 0,37 20-241 0 0,-8-3 281 0 0,-30-16-40 0 0,-10-3 3 0 0,-1 0 4 0 0,3 2 16 0 0,-2-4-5 0 0,-1 0-1 0 0,0 0 0 0 0,0 0 0 0 0,0 0 1 0 0,0 0-1 0 0,-1 0 0 0 0,1 0 0 0 0,0 0 1 0 0,0 1-1 0 0,-1-1 0 0 0,1 0 0 0 0,-1 1 0 0 0,1-1 1 0 0,-1 0-1 0 0,1 1 0 0 0,-1-1 0 0 0,0 1 1 0 0,0-1-1 0 0,0 1-17 0 0,0-1 6 0 0,0 0 0 0 0,0 0 0 0 0,1 0 0 0 0,-1 0 0 0 0,0 0 0 0 0,0 0 1 0 0,0 0-1 0 0,1 0 0 0 0,-1 0 0 0 0,0 0 0 0 0,1-1 0 0 0,-1 1 0 0 0,1 0 0 0 0,-1 0-6 0 0,1 0 3 0 0,-1-1 0 0 0,0 1-1 0 0,1-1 1 0 0,-1 1 0 0 0,0-1-1 0 0,1 1 1 0 0,-1-1 0 0 0,0 1-1 0 0,0-1 1 0 0,0 1-1 0 0,1 0 1 0 0,-1-1 0 0 0,0 1-1 0 0,0-1 1 0 0,0 1 0 0 0,0-1-1 0 0,0 1 1 0 0,0 0 0 0 0,0-1-1 0 0,0 1 1 0 0,0-1 0 0 0,-1 1-1 0 0,1 0 1 0 0,0-1 0 0 0,0 1-1 0 0,0-1 1 0 0,-1 1 0 0 0,1-1-3 0 0,-1 7-1 0 0,1-6 15 0 0,0 0 1 0 0,0 1 0 0 0,1-1-1 0 0,-1 0 1 0 0,1 0 0 0 0,-1 0-1 0 0,1 0 1 0 0,-1 0 0 0 0,1 0 0 0 0,0 0-1 0 0,0 0 1 0 0,0 1-15 0 0,12 16 138 0 0,-12-18-140 0 0,-1 0-1 0 0,0 1 0 0 0,0-1 1 0 0,1 0-1 0 0,-1 0 0 0 0,0 1 1 0 0,1-1-1 0 0,-1 0 1 0 0,0 0-1 0 0,1 0 0 0 0,-1 0 1 0 0,0 1-1 0 0,1-1 0 0 0,-1 0 1 0 0,0 0-1 0 0,1 0 1 0 0,-1 0-1 0 0,0 0 0 0 0,1 0 1 0 0,-1 0-1 0 0,1 0 3 0 0,2 1-931 0 0,-3-1 547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2:29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271 175 1840 0 0,'-7'-12'176'0'0,"-5"-9"1284"0"0,11 20 184 0 0,1 1 78 0 0,0 0-152 0 0,0 0-720 0 0,0 0-312 0 0,0 0-68 0 0,0 0-15 0 0,0 0-14 0 0,-4-2 807 0 0,4 3-1219 0 0,1 0 0 0 0,-1 0 0 0 0,1 0 1 0 0,-1 0-1 0 0,1 1 0 0 0,-1-1 0 0 0,1 0 0 0 0,-1 0 0 0 0,0 0 0 0 0,0 0 0 0 0,0 1 0 0 0,1-1 0 0 0,-1 0-29 0 0,3 13 32 0 0,-2-9 2 0 0,0 0 0 0 0,0 1 0 0 0,0-1 0 0 0,0 0 1 0 0,-1 1-1 0 0,0-1 0 0 0,0 2-34 0 0,0 13 185 0 0,4 60 407 0 0,-5-51-363 0 0,1-16-31 0 0,0 1 0 0 0,1 9-198 0 0,0 6 252 0 0,-1-20-141 0 0,1-1-1 0 0,0 1 0 0 0,0-1 0 0 0,1 5-110 0 0,-1-12 18 0 0,-1 1-1 0 0,0 0 1 0 0,0 0 0 0 0,0-1-1 0 0,0 1 1 0 0,0 0 0 0 0,0 0-1 0 0,-1 0 1 0 0,1-1-1 0 0,0 1 1 0 0,-1 0 0 0 0,0-1-18 0 0,-1 17 146 0 0,7 40 320 0 0,-6-42-329 0 0,-1 5-56 0 0,5-16-71 0 0,-3-4 44 0 0,0-1-54 0 0,0 0-271 0 0,-1-1-124 0 0,-5-6-19 0 0</inkml:trace>
  <inkml:trace contextRef="#ctx0" brushRef="#br0" timeOffset="389.26">0 177 7920 0 0,'0'0'174'0'0,"0"0"29"0"0,0 0 13 0 0,0 0 55 0 0,0 0 203 0 0,0 0 92 0 0,0 0 11 0 0,0 0-45 0 0,0 0-212 0 0,0 0-96 0 0,0 0-21 0 0,0 0-5 0 0,2 0-4 0 0,201-2 2078 0 0,-71-4-1800 0 0,-66 8-48 0 0,-33 1-360 0 0,-28-2-54 0 0,-2-1 33 0 0,1 0-22 0 0,-3 0 35 0 0,-1 0 24 0 0,0 0-22 0 0,0 0-154 0 0,0 0-88 0 0,0 0-1002 0 0,0 0-3896 0 0</inkml:trace>
  <inkml:trace contextRef="#ctx0" brushRef="#br0" timeOffset="803.467">607 14 3680 0 0,'9'-1'381'0'0,"3"-2"-346"0"0,11-1 1641 0 0,14 1 632 0 0,-28 2-2069 0 0,0 0 0 0 0,0 1 0 0 0,1 0 1 0 0,-1 0-1 0 0,3 2-239 0 0,3 0 694 0 0,-1 2 1 0 0,0 0 0 0 0,8 3-695 0 0,-19-5 127 0 0,-1-1 0 0 0,1 1 0 0 0,-1 0 1 0 0,1 0-1 0 0,-1 0 0 0 0,0 0 0 0 0,1 0-127 0 0,7 7 110 0 0,-10-9-98 0 0,1 1 0 0 0,-1 0 1 0 0,0-1-1 0 0,0 1 0 0 0,0 0 0 0 0,1-1 1 0 0,-1 1-1 0 0,0 0 0 0 0,0 0 1 0 0,0-1-1 0 0,0 1 0 0 0,0 0 1 0 0,0-1-1 0 0,0 1 0 0 0,0 0 1 0 0,-1 0-1 0 0,1-1 0 0 0,0 1 1 0 0,0 0-1 0 0,-1-1 0 0 0,1 1 0 0 0,0 0 1 0 0,-1-1-13 0 0,1 2 53 0 0,-1 1-4 0 0,0 0-1 0 0,1 0 1 0 0,-1-1 0 0 0,0 1 0 0 0,-1 0 0 0 0,1-1 0 0 0,0 1 0 0 0,-1-1 0 0 0,1 1 0 0 0,-1-1 0 0 0,0 0 0 0 0,0 0 0 0 0,0 0 0 0 0,0 0 0 0 0,0 0-1 0 0,-2 1-48 0 0,-5 3 97 0 0,1-1 0 0 0,-1 0 0 0 0,-1 0 0 0 0,0-1-97 0 0,-16 8 67 0 0,20-6-56 0 0,-5 2-7 0 0,10-9 5 0 0,0 2 60 0 0,1-1 31 0 0,14 8 334 0 0,-5-6-82 0 0,0 0 0 0 0,1 0 0 0 0,-1-1 0 0 0,7-1-352 0 0,27 5 639 0 0,-23-2-323 0 0,0-1 0 0 0,15 0-316 0 0,20 2 104 0 0,-42-1-768 0 0,-3-1-95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21:17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67 13536 0 0,'-7'-11'1032'0'0,"5"7"-855"0"0,-1 0 0 0 0,1 0 0 0 0,-1 0 1 0 0,0 1-1 0 0,0-1 0 0 0,-1 1 0 0 0,1 0 1 0 0,-1 0-1 0 0,1 0 0 0 0,-1 0 1 0 0,0 1-1 0 0,0-1 0 0 0,0 1 0 0 0,-1 0 1 0 0,1 1-1 0 0,0-1 0 0 0,-1 1 1 0 0,1-1-1 0 0,-1 1 0 0 0,1 1 0 0 0,-1-1 1 0 0,0 1-1 0 0,1-1 0 0 0,-1 1 0 0 0,-4 1-177 0 0,-117 24 2144 0 0,108-21-1984 0 0,1 1-1 0 0,0 1 1 0 0,0 1-1 0 0,0 0 1 0 0,1 1-1 0 0,0 1 0 0 0,0 0 1 0 0,1 1-1 0 0,1 1 1 0 0,-1 1-1 0 0,2 0 1 0 0,-8 9-160 0 0,7-3 228 0 0,0 2 0 0 0,2-1 1 0 0,0 2-1 0 0,1 0 1 0 0,1 0-1 0 0,2 1 0 0 0,-7 21-228 0 0,13-35 80 0 0,-1-1 0 0 0,2 1 0 0 0,-1 0 0 0 0,1 0 0 0 0,0 0 0 0 0,1 0 0 0 0,0 0 0 0 0,0 0 0 0 0,1 0 0 0 0,0 0 0 0 0,0 0 0 0 0,1 0 0 0 0,0 0 0 0 0,1 3-80 0 0,1-6 44 0 0,0 0 1 0 0,1 0-1 0 0,0-1 0 0 0,0 1 0 0 0,0-1 0 0 0,0 0 1 0 0,1 0-1 0 0,-1-1 0 0 0,1 1 0 0 0,0-1 1 0 0,0-1-1 0 0,0 1 0 0 0,1-1 0 0 0,-1 0 0 0 0,0 0 1 0 0,1-1-1 0 0,0 0 0 0 0,-1 0 0 0 0,5 0-44 0 0,30 3-19 0 0,1-1-1 0 0,0-1 1 0 0,35-5 19 0 0,-75 3-118 0 0,0 1 0 0 0,0-1 0 0 0,0 0 0 0 0,-1 0 0 0 0,1 0 0 0 0,0 0 0 0 0,0 0 0 0 0,0 0 0 0 0,-1 0 0 0 0,1-1 0 0 0,0 1 0 0 0,0-1 0 0 0,-1 1 0 0 0,1-1 0 0 0,-1 0 0 0 0,1 0 0 0 0,0 0 0 0 0,-1 0 0 0 0,1 0 0 0 0,-1 0 0 0 0,0 0 0 0 0,1 0 0 0 0,-1 0 0 0 0,0-1 0 0 0,0 1 0 0 0,1 0 0 0 0,-1-1 0 0 0,0 1 0 0 0,-1-1 0 0 0,1 1 0 0 0,0-1 0 0 0,0 0 0 0 0,-1 1 0 0 0,1-1 0 0 0,-1 0 0 0 0,1 0 0 0 0,-1 1 0 0 0,0-1 0 0 0,1 0 0 0 0,-1 0 0 0 0,0 0 0 0 0,0 1 0 0 0,-1-1 0 0 0,1 0 0 0 0,0 0 0 0 0,0 1 0 0 0,-1-1 0 0 0,1 0 0 0 0,-1 0 0 0 0,0 1 0 0 0,1-1 0 0 0,-1 0 0 0 0,-1 0 118 0 0,-80-73-5693 0 0,81 74 5827 0 0,1 1 51 0 0,0 0 240 0 0,0 0 102 0 0,0 0 17 0 0,7 0 500 0 0,7-1-670 0 0,0 1 1 0 0,0 1-1 0 0,0 0 1 0 0,-1 1-1 0 0,1 0 1 0 0,0 1-1 0 0,-1 1 0 0 0,0 0 1 0 0,0 1-1 0 0,0 0 1 0 0,0 1-1 0 0,-1 1 1 0 0,8 5-375 0 0,-18-12 107 0 0,0 1 0 0 0,1 0 0 0 0,-1 0 0 0 0,0 0 0 0 0,0 0 0 0 0,1 0 0 0 0,-1 0 0 0 0,0 1 0 0 0,0-1 1 0 0,0 1-1 0 0,-1-1 0 0 0,1 1 0 0 0,0 0 0 0 0,-1 0 0 0 0,1 0 0 0 0,-1 0 0 0 0,1 0 0 0 0,-1 0 0 0 0,0 0 0 0 0,0 0 0 0 0,0 0 1 0 0,0 1-1 0 0,0-1 0 0 0,0 0 0 0 0,-1 1 0 0 0,1-1 0 0 0,-1 1 0 0 0,0-1 0 0 0,0 1 0 0 0,0-1 0 0 0,0 1 0 0 0,0-1 1 0 0,0 0-1 0 0,-1 1 0 0 0,1-1 0 0 0,-1 1 0 0 0,1-1 0 0 0,-1 0 0 0 0,0 1 0 0 0,0-1 0 0 0,0 0-107 0 0,-68 69 1277 0 0,33-23-1082 0 0,-11 23-131 0 0,34-39-344 0 0,19-20-2558 0 0,-5-11 1452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21:15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14704 0 0,'3'-17'317'0'0,"-2"14"2"0"0,-1 3-130 0 0,0 0 223 0 0,0 0 120 0 0,0 0 20 0 0,0 0-24 0 0,0 0-128 0 0,0 0-59 0 0,6 6 319 0 0,-3-2-521 0 0,-1 0 0 0 0,1 0 0 0 0,-1 1 0 0 0,0-1 1 0 0,0 1-1 0 0,0 0 0 0 0,-1-1 0 0 0,1 1 0 0 0,-1 0 0 0 0,-1 0 0 0 0,1 0 0 0 0,0 0 0 0 0,-1 0 0 0 0,0 0 0 0 0,-1 1-138 0 0,2 8 229 0 0,3 221 1937 0 0,-17-35-906 0 0,12-109-1037 0 0,1-89-202 0 0,0-2-157 0 0,3-15-722 0 0,7-77-6245 0 0,-6 72 5515 0 0</inkml:trace>
  <inkml:trace contextRef="#ctx0" brushRef="#br0" timeOffset="556.235">121 185 8416 0 0,'0'-2'-61'0'0,"1"-37"790"0"0,-1 36-424 0 0,1 0 1 0 0,-1 0-1 0 0,1-1 0 0 0,-1 1 0 0 0,1 0 0 0 0,0 0 1 0 0,0 0-1 0 0,1 0 0 0 0,-1 0 0 0 0,1 0 0 0 0,-1 0 1 0 0,1 0-1 0 0,0 1 0 0 0,0-1 0 0 0,0 1 0 0 0,0-1 1 0 0,1 1-1 0 0,-1 0 0 0 0,1 0 0 0 0,-1 0 0 0 0,1 0 1 0 0,0 0-1 0 0,0 0 0 0 0,0 1 0 0 0,0-1-305 0 0,7-2 289 0 0,0 1-1 0 0,0 0 0 0 0,0 1 1 0 0,1 0-1 0 0,-1 0 0 0 0,0 1 1 0 0,1 0-1 0 0,-1 1 1 0 0,1 0-1 0 0,-1 1 0 0 0,1 0 1 0 0,-1 1-1 0 0,0 0 0 0 0,5 1-288 0 0,3 2 255 0 0,-12-4-178 0 0,-1 0 1 0 0,1 0-1 0 0,0 0 1 0 0,-1 1-1 0 0,0 0 1 0 0,1 0-1 0 0,-1 0 1 0 0,0 1-1 0 0,0 0 1 0 0,0 0-1 0 0,0 0 1 0 0,-1 1-1 0 0,1-1 1 0 0,-1 1-1 0 0,0 0 1 0 0,0 0-1 0 0,0 1 1 0 0,-1-1-1 0 0,1 2-77 0 0,-1-1 31 0 0,0-1 0 0 0,0 1 0 0 0,-1 0 0 0 0,0 0 0 0 0,0 0 0 0 0,-1 1 0 0 0,1-1 0 0 0,-1 0 0 0 0,0 1 0 0 0,0-1 0 0 0,-1 1 0 0 0,0-1 0 0 0,0 1 0 0 0,0-1 0 0 0,-1 1-1 0 0,1-1 1 0 0,-1 0 0 0 0,0 1 0 0 0,-1-1 0 0 0,0 0 0 0 0,1 0 0 0 0,-2 2-31 0 0,-3 1 29 0 0,0 0-1 0 0,-1-1 1 0 0,0 1-1 0 0,0-1 0 0 0,-1-1 1 0 0,0 1-1 0 0,0-1 1 0 0,0 0-1 0 0,-1-1 0 0 0,0 0 1 0 0,0-1-1 0 0,0 0 1 0 0,-1 0-1 0 0,1-1 1 0 0,-1 0-1 0 0,0 0 0 0 0,0-1 1 0 0,0-1-1 0 0,0 0 1 0 0,-2 0-29 0 0,4 1-9 0 0,-100 9 9 0 0,13-17 0 0 0,82 1-12 0 0,32 8-48 0 0,114 42 71 0 0,-122-40 34 0 0,1 0 0 0 0,-1 1 0 0 0,0 1 0 0 0,0-1 0 0 0,-1 2 1 0 0,0 0-1 0 0,0 0 0 0 0,0 0 0 0 0,-1 1 0 0 0,-1 1 0 0 0,0 0 0 0 0,1 1-45 0 0,46 99 928 0 0,-28-73-384 0 0,-26-36-480 0 0,-1-1-26 0 0,0 0-118 0 0,15-6-5199 0 0,-8 2-2263 0 0</inkml:trace>
  <inkml:trace contextRef="#ctx0" brushRef="#br0" timeOffset="1067.326">737 414 10944 0 0,'0'0'248'0'0,"0"0"34"0"0,-6-4 284 0 0,6 4-296 0 0,0 0 1 0 0,0 0 0 0 0,0 0 0 0 0,0-1 0 0 0,0 1 0 0 0,0 0-1 0 0,0 0 1 0 0,0 0 0 0 0,0 0 0 0 0,0-1 0 0 0,0 1-1 0 0,0 0 1 0 0,0 0 0 0 0,0 0 0 0 0,0-1 0 0 0,0 1 0 0 0,0 0-1 0 0,0 0 1 0 0,0 0 0 0 0,0-1 0 0 0,0 1 0 0 0,0 0-1 0 0,0 0 1 0 0,0 0 0 0 0,0 0 0 0 0,0-1 0 0 0,0 1 0 0 0,0 0-1 0 0,0 0 1 0 0,-1 0 0 0 0,1 0 0 0 0,0 0 0 0 0,0-1-1 0 0,0 1-270 0 0,4 0-1136 0 0,147-4 4308 0 0,6-9-1728 0 0,102 0-148 0 0,139 21-432 0 0,-344-5-1334 0 0,-74-17-1798 0 0,6 8 317 0 0,-6-1-4814 0 0,7 3 92 0 0</inkml:trace>
  <inkml:trace contextRef="#ctx0" brushRef="#br0" timeOffset="1518.235">1461 201 12896 0 0,'0'0'297'0'0,"0"0"39"0"0,0 0 16 0 0,0-1-41 0 0,-8-17 552 0 0,8 18-764 0 0,0 0 1 0 0,-1 0-1 0 0,1-1 0 0 0,0 1 0 0 0,0 0 1 0 0,-1 0-1 0 0,1 0 0 0 0,0-1 0 0 0,0 1 1 0 0,-1 0-1 0 0,1-1 0 0 0,0 1 0 0 0,0 0 0 0 0,0 0 1 0 0,0-1-1 0 0,-1 1 0 0 0,1 0 0 0 0,0-1 1 0 0,0 1-1 0 0,0 0 0 0 0,0 0 0 0 0,0-1 1 0 0,0 1-1 0 0,0 0 0 0 0,0-1 0 0 0,0 1 0 0 0,0 0 1 0 0,0-1-1 0 0,0 1 0 0 0,0 0 0 0 0,0-1 1 0 0,0 1-1 0 0,0 0 0 0 0,1-1 0 0 0,-1 1 1 0 0,0 0-1 0 0,0-1 0 0 0,0 1 0 0 0,0 0 0 0 0,1 0 1 0 0,-1-1-1 0 0,0 1 0 0 0,0 0 0 0 0,0 0 1 0 0,1 0-1 0 0,-1-1 0 0 0,0 1 0 0 0,0 0 1 0 0,1 0-1 0 0,-1 0 0 0 0,0-1 0 0 0,1 1 0 0 0,-1 0 1 0 0,0 0-1 0 0,1 0 0 0 0,-1 0 0 0 0,0 0 1 0 0,0 0-1 0 0,1 0 0 0 0,-1 0 0 0 0,0 0 1 0 0,1 0-1 0 0,-1 0 0 0 0,0 0-99 0 0,44 8 680 0 0,30 29-327 0 0,-43-18-223 0 0,-1 1 0 0 0,-1 1 0 0 0,-1 1 0 0 0,13 14-130 0 0,-36-31 66 0 0,0 0 1 0 0,0 1-1 0 0,0-1 0 0 0,-1 1 0 0 0,0 0 0 0 0,0 0 1 0 0,0 1-1 0 0,-1-1 0 0 0,1 1 0 0 0,-2-1 0 0 0,3 8-66 0 0,-6-12 51 0 0,1 1-1 0 0,-1 0 1 0 0,0-1-1 0 0,0 1 1 0 0,-1-1-1 0 0,1 1 1 0 0,0-1-1 0 0,-1 0 1 0 0,1 1-1 0 0,-1-1 1 0 0,0 0-1 0 0,0 0 1 0 0,0 0-1 0 0,0 0 1 0 0,0-1-1 0 0,0 1 1 0 0,-1-1-1 0 0,1 1 1 0 0,0-1-1 0 0,-1 0 1 0 0,1 1-1 0 0,-1-1 1 0 0,0 0-1 0 0,-1 0-50 0 0,-102 24 808 0 0,-51 10-516 0 0,116-19-452 0 0,39-16 18 0 0,2 0-197 0 0,0 0-86 0 0,0 0-21 0 0,0 0-151 0 0,8 0-2139 0 0,4 0 101 0 0,1 0-4292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20:53.98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673 4856 11952 0 0,'-7'-48'1293'0'0,"-6"-33"-604"0"0,13-71 7018 0 0,1 152-7662 0 0,0 0 0 0 0,-1 0 0 0 0,1 0 0 0 0,0 0 0 0 0,-1 0 0 0 0,1 1 0 0 0,0-1 0 0 0,-1 0 1 0 0,1 0-1 0 0,0 1 0 0 0,-1-1 0 0 0,1 0 0 0 0,0 1 0 0 0,-1-1 0 0 0,1 0 0 0 0,-1 1 0 0 0,1-1 0 0 0,-1 1 0 0 0,1-1 1 0 0,-1 1-1 0 0,1-1 0 0 0,-1 1 0 0 0,1 0 0 0 0,-1-1 0 0 0,0 1 0 0 0,1 0 0 0 0,-1-1 0 0 0,0 1 0 0 0,0-1 0 0 0,1 1 1 0 0,-1 0-1 0 0,0 0 0 0 0,0-1 0 0 0,0 1 0 0 0,0 0 0 0 0,0-1 0 0 0,0 1 0 0 0,0 0 0 0 0,0 0-45 0 0,28 84 0 0 0,20 82 0 0 0,-37-123 6 0 0,38 105 72 0 0,-28-120 98 0 0,-19-29-155 0 0,-1 0-1 0 0,1 0 1 0 0,-1 1-1 0 0,1-1 1 0 0,-1 0 0 0 0,1 0-1 0 0,-1-1 1 0 0,1 1-1 0 0,-1 0 1 0 0,1 0-1 0 0,-1-1 1 0 0,1 1-1 0 0,-1-1 1 0 0,1 1 0 0 0,-1-1-1 0 0,0 0 1 0 0,1 1-1 0 0,-1-1 1 0 0,0 0-1 0 0,0 0 1 0 0,1 0-1 0 0,-1 0 1 0 0,0 0-1 0 0,0 0 1 0 0,0 0 0 0 0,0-1-1 0 0,0 1 1 0 0,-1 0-1 0 0,1-1-20 0 0,13-21 97 0 0,-2-1-1 0 0,0-1 0 0 0,-2 0 0 0 0,-1-1 0 0 0,6-23-96 0 0,8-23 53 0 0,15-53-53 0 0,-38 120-54 0 0,0 4-15 0 0,0 10-75 0 0,7 76-192 0 0,-7-70 344 0 0,1 1 0 0 0,1 0 1 0 0,0-1-1 0 0,1 0 0 0 0,1 1 0 0 0,0-1 1 0 0,1 0-1 0 0,0-1 0 0 0,1 0 0 0 0,1 1 1 0 0,7 10-9 0 0,-13-23 2 0 0,0 1 1 0 0,0-1 0 0 0,0 1 0 0 0,0-1 0 0 0,0 0 0 0 0,1 1-1 0 0,-1-1 1 0 0,1 0 0 0 0,0 0 0 0 0,0 0 0 0 0,-1 0-1 0 0,1 0 1 0 0,0 0 0 0 0,1-1 0 0 0,-1 1 0 0 0,0-1 0 0 0,0 1-1 0 0,1-1 1 0 0,-1 0 0 0 0,1 0 0 0 0,-1 0 0 0 0,1 0-1 0 0,-1 0 1 0 0,1-1 0 0 0,0 1 0 0 0,-1-1 0 0 0,1 0 0 0 0,0 0-1 0 0,-1 0 1 0 0,1 0 0 0 0,0 0 0 0 0,-1 0 0 0 0,1-1-1 0 0,0 1 1 0 0,1-1-3 0 0,6-7 52 0 0,0 0 0 0 0,-1-1 0 0 0,1 0 0 0 0,-2 0 0 0 0,1-1-1 0 0,-1 0 1 0 0,-1 0 0 0 0,0-1 0 0 0,0 0 0 0 0,-1-1 0 0 0,-1 1 0 0 0,0-1 0 0 0,0 0-1 0 0,-1 0 1 0 0,-1-1 0 0 0,0 1 0 0 0,-1-1 0 0 0,0 1 0 0 0,-1-1 0 0 0,0-13-52 0 0,1 2 15 0 0,-1-1 0 0 0,-2 1 0 0 0,0-1 0 0 0,-2 1 0 0 0,0-1 0 0 0,-4-8-15 0 0,-2-6-125 0 0,11 32-301 0 0,0 6-3503 0 0,3 3 2257 0 0</inkml:trace>
  <inkml:trace contextRef="#ctx0" brushRef="#br0" timeOffset="245.896">1453 4749 15680 0 0,'0'0'462'0'0,"0"0"-13"0"0,-6 14-273 0 0,-19 141 6220 0 0,24-143-6240 0 0,-1 0 1 0 0,2 1-1 0 0,0-1 0 0 0,1 1 0 0 0,0-1 0 0 0,0 1 0 0 0,1-1 1 0 0,2 5-157 0 0,11 13-443 0 0,-14-29 0 0 0,-1-1-5 0 0,0 0-160 0 0,1-2-673 0 0,3-4-300 0 0,0-3-61 0 0</inkml:trace>
  <inkml:trace contextRef="#ctx0" brushRef="#br0" timeOffset="584.611">1511 4534 15952 0 0,'0'0'362'0'0,"0"-6"873"0"0,0 5-1167 0 0,0 0 1 0 0,-1 0 0 0 0,1 1-1 0 0,0-1 1 0 0,1 0 0 0 0,-1 1-1 0 0,0-1 1 0 0,0 0 0 0 0,0 0-1 0 0,0 1 1 0 0,1-1 0 0 0,-1 0-1 0 0,0 1 1 0 0,0-1-1 0 0,1 0 1 0 0,-1 1 0 0 0,1-1-1 0 0,-1 1 1 0 0,0-1 0 0 0,1 0-1 0 0,-1 1 1 0 0,1-1 0 0 0,-1 1-1 0 0,1 0 1 0 0,0-1 0 0 0,-1 1-1 0 0,1-1 1 0 0,0 1-1 0 0,-1 0 1 0 0,1-1 0 0 0,-1 1-1 0 0,1 0 1 0 0,0 0 0 0 0,0 0-1 0 0,-1-1 1 0 0,1 1 0 0 0,0 0-1 0 0,-1 0 1 0 0,1 0-1 0 0,0 0 1 0 0,0 0 0 0 0,-1 0-1 0 0,1 0 1 0 0,0 1 0 0 0,-1-1-1 0 0,1 0 1 0 0,0 0 0 0 0,0 0-1 0 0,-1 1-68 0 0,30 12-143 0 0,-23-7-1042 0 0,-1 0-3429 0 0,0 2-1820 0 0</inkml:trace>
  <inkml:trace contextRef="#ctx0" brushRef="#br0" timeOffset="929.806">1714 4597 15088 0 0,'0'8'730'0'0,"-6"262"4642"0"0,-2-168-3960 0 0,-13-4-1341 0 0,20-97-421 0 0,1-1-950 0 0,0 0-3867 0 0,-2 0-1657 0 0</inkml:trace>
  <inkml:trace contextRef="#ctx0" brushRef="#br0" timeOffset="930.806">1548 4845 14112 0 0,'0'0'322'0'0,"0"0"45"0"0,0 0 17 0 0,14 8 87 0 0,1-3-343 0 0,1-1 1 0 0,0 0 0 0 0,0-2-1 0 0,0 0 1 0 0,0-1 0 0 0,0 0 0 0 0,1-1-1 0 0,-1-1 1 0 0,0-1 0 0 0,0 0-1 0 0,13-4-128 0 0,23-10-1347 0 0,-33 7-4297 0 0</inkml:trace>
  <inkml:trace contextRef="#ctx0" brushRef="#br0" timeOffset="1318.205">1939 4565 14312 0 0,'-6'14'1077'0'0,"5"18"-185"0"0,0 0 0 0 0,2 0 0 0 0,1 0 0 0 0,2 0 0 0 0,5 21-892 0 0,6 57 2430 0 0,-6-30-1390 0 0,-6-26 223 0 0,-3-70-1376 0 0,1 1 0 0 0,0 0-1 0 0,1 0 1 0 0,1 0 0 0 0,0 1 0 0 0,1-1 0 0 0,0 1 0 0 0,1 0 0 0 0,1 0-1 0 0,1 0 1 0 0,0 0 0 0 0,0 1 0 0 0,1 1 0 0 0,1-1 0 0 0,0 1 113 0 0,-6 9 2 0 0,0 1 0 0 0,-1-1 0 0 0,1 1-1 0 0,0 0 1 0 0,0 0 0 0 0,0 1 0 0 0,0-1 0 0 0,1 0 0 0 0,-1 1 0 0 0,0 0 0 0 0,1 0 0 0 0,-1 0 0 0 0,1 0 0 0 0,-1 0 0 0 0,1 1 0 0 0,-1 0 0 0 0,2-1-2 0 0,6 10 249 0 0,-1-1-131 0 0,-1 1-1 0 0,0 0 0 0 0,0 1 1 0 0,-1-1-1 0 0,-1 2 0 0 0,0-1 1 0 0,0 1-1 0 0,-1 0 0 0 0,5 11-117 0 0,24 68 588 0 0,-28-78-496 0 0,0-3-1 0 0,11 11 72 0 0,-16-18-317 0 0,5 0-215 0 0,-4-1-2776 0 0,-3-1 1647 0 0</inkml:trace>
  <inkml:trace contextRef="#ctx0" brushRef="#br0" timeOffset="9292.219">3305 4729 15032 0 0,'0'0'340'0'0,"-8"-13"825"0"0,4 9-879 0 0,0-1 0 0 0,-1 1 0 0 0,1 0 0 0 0,-1 1 1 0 0,0-1-1 0 0,0 1 0 0 0,-1 0 0 0 0,1 0 0 0 0,-1 1 0 0 0,1-1 1 0 0,-1 1-1 0 0,0 0 0 0 0,0 1 0 0 0,0 0 0 0 0,0 0 0 0 0,0 0 0 0 0,0 0 1 0 0,0 1-1 0 0,0 0 0 0 0,0 0 0 0 0,0 1 0 0 0,-3 0-286 0 0,-6 2 212 0 0,-1 1-1 0 0,1 0 0 0 0,0 1 0 0 0,1 1 1 0 0,-1 0-1 0 0,1 1 0 0 0,-13 8-211 0 0,22-12 8 0 0,0 0 0 0 0,-1 0 0 0 0,1 1 0 0 0,0-1 0 0 0,1 1 0 0 0,-1 0 0 0 0,1 1 0 0 0,0-1 0 0 0,0 1 0 0 0,0 0 0 0 0,1 0 0 0 0,-1 0 0 0 0,1 0 0 0 0,0 0 0 0 0,1 1 0 0 0,-1-1 0 0 0,1 1 0 0 0,0 1-8 0 0,0-1 4 0 0,0-1-1 0 0,0 1 0 0 0,1 0 1 0 0,-1 0-1 0 0,2 0 0 0 0,-1 0 1 0 0,0 0-1 0 0,1 0 1 0 0,0 0-1 0 0,1 0 0 0 0,0 0 1 0 0,-1 0-1 0 0,2 0 0 0 0,-1 0 1 0 0,1 0-1 0 0,0 0 1 0 0,0-1-1 0 0,0 1 0 0 0,3 3-3 0 0,24 6 54 0 0,-23-15-3 0 0,1 0-1 0 0,-1 0 1 0 0,0-1 0 0 0,1 0 0 0 0,-1 0 0 0 0,0 0 0 0 0,0-1 0 0 0,0 0 0 0 0,0 0 0 0 0,0-1 0 0 0,0 1 0 0 0,-1-1 0 0 0,1-1 0 0 0,-1 1 0 0 0,0-1 0 0 0,0 1 0 0 0,0-2 0 0 0,0 1 0 0 0,1-3-51 0 0,6-3-38 0 0,-1-1 0 0 0,-1-1 0 0 0,0 1 0 0 0,-1-2 1 0 0,0 1-1 0 0,-1-1 0 0 0,-1-1 0 0 0,0 1 1 0 0,0-1-1 0 0,-1 0 0 0 0,-1-1 0 0 0,2-10 38 0 0,-3 15-53 0 0,6 45-38 0 0,28 176 17 0 0,-32-158 68 0 0,7 162 6 0 0,-13-197 86 0 0,0 0 0 0 0,-1 0-1 0 0,-1 0 1 0 0,0 0 0 0 0,-1 0-1 0 0,-1-1 1 0 0,-1 1 0 0 0,-3 6-86 0 0,6-19 31 0 0,1 0 1 0 0,-1 0 0 0 0,0-1 0 0 0,0 1 0 0 0,0 0 0 0 0,-1-1-1 0 0,0 0 1 0 0,1 1 0 0 0,-2-1 0 0 0,1 0 0 0 0,0 0 0 0 0,-1-1-1 0 0,0 1 1 0 0,0-1 0 0 0,0 0 0 0 0,0 0 0 0 0,0 0 0 0 0,-1 0-1 0 0,1-1 1 0 0,-1 0 0 0 0,0 0 0 0 0,0 0 0 0 0,0 0 0 0 0,0-1-1 0 0,0 0 1 0 0,0 0 0 0 0,0 0 0 0 0,0 0 0 0 0,0-1 0 0 0,0 0-1 0 0,0 0 1 0 0,-4-1-32 0 0,-8-2 48 0 0,-1-1 0 0 0,0-1 0 0 0,1 0 0 0 0,0-1 0 0 0,1-1 0 0 0,-1 0 0 0 0,1-2 0 0 0,0 1 0 0 0,1-2 0 0 0,-2-2-48 0 0,11 9 2 0 0,0-1-1 0 0,1 1 1 0 0,0-1 0 0 0,-1 0-1 0 0,2 0 1 0 0,-1-1 0 0 0,0 1-1 0 0,1-1 1 0 0,0 0 0 0 0,0 0-1 0 0,0-1 1 0 0,1 1 0 0 0,0-1-1 0 0,0 0 1 0 0,0 0 0 0 0,1 0-1 0 0,-1 0 1 0 0,2 0 0 0 0,-1 0-1 0 0,1-1 1 0 0,0 1 0 0 0,0 0-1 0 0,0-1 1 0 0,1 1 0 0 0,0-1-1 0 0,0 1 1 0 0,1-1-1 0 0,0 1 1 0 0,1-2-2 0 0,7-11-233 0 0,2 1 0 0 0,1-1 1 0 0,0 2-1 0 0,1 0 0 0 0,1 0 0 0 0,0 2 0 0 0,1 0 0 0 0,1 0 1 0 0,0 1-1 0 0,1 1 0 0 0,13-7 233 0 0,193-147-4903 0 0,1 3 2167 0 0,-209 155 2947 0 0,-2-1 0 0 0,1 0 0 0 0,-2-1 0 0 0,1 0 0 0 0,-2-1 0 0 0,1-1 0 0 0,-1 0 0 0 0,6-10-211 0 0,-16 22 101 0 0,-1 0-1 0 0,1 0 1 0 0,0 0-1 0 0,-1 0 1 0 0,1 0-1 0 0,-1 0 1 0 0,1 0-1 0 0,-1 0 1 0 0,1 0-1 0 0,-1 0 0 0 0,0 0 1 0 0,0 0-1 0 0,1 0 1 0 0,-1 0-1 0 0,0 0 1 0 0,0 0-1 0 0,0 0 1 0 0,0-1-1 0 0,0 1 1 0 0,0 0-1 0 0,0 0 1 0 0,-1 0-1 0 0,1 0 0 0 0,0 0 1 0 0,-1 0-1 0 0,1 0 1 0 0,-1 0-1 0 0,1 0 1 0 0,-1 0-1 0 0,1 0 1 0 0,-1 0-1 0 0,0 0 1 0 0,1 0-1 0 0,-1 1 0 0 0,0-1 1 0 0,0 0-1 0 0,1 0 1 0 0,-1 1-1 0 0,0-1 1 0 0,0 0-1 0 0,0 1 1 0 0,0-1-1 0 0,0 1 1 0 0,0 0-1 0 0,0-1 0 0 0,0 1 1 0 0,0 0-1 0 0,0-1 1 0 0,0 1-1 0 0,0 0 1 0 0,-1 0-1 0 0,1 0-100 0 0,-7 2 88 0 0,1 1-1 0 0,0 1 1 0 0,0-1-1 0 0,0 1 1 0 0,0 0-1 0 0,1 1 1 0 0,-1-1-1 0 0,1 1 1 0 0,0 0-1 0 0,1 1 1 0 0,-1 0-1 0 0,1 0 1 0 0,-4 6-88 0 0,-19 18 25 0 0,19-19 3 0 0,0 1-1 0 0,0 0 1 0 0,1 1 0 0 0,1-1-1 0 0,0 2 1 0 0,1-1 0 0 0,0 1-1 0 0,-2 7-27 0 0,1-3 38 0 0,4-10-43 0 0,0 1 1 0 0,1-1-1 0 0,0 0 1 0 0,1 1 0 0 0,0-1-1 0 0,0 1 1 0 0,0-1 0 0 0,1 1-1 0 0,1-1 1 0 0,-1 1 0 0 0,3 8 4 0 0,-3-16 68 0 0,0-1 20 0 0,0 0 6 0 0,10-3 18 0 0,-6 2-91 0 0,-1 0 0 0 0,1-1 0 0 0,0 0 0 0 0,-1 1 0 0 0,0-1-1 0 0,1 0 1 0 0,-1-1 0 0 0,0 1 0 0 0,0-1 0 0 0,0 1 0 0 0,0-1 0 0 0,-1 0-1 0 0,1 0 1 0 0,-1 0 0 0 0,0 0 0 0 0,0 0 0 0 0,0-1 0 0 0,0 1 0 0 0,0-1 0 0 0,-1 1-1 0 0,1-3-20 0 0,5-8 74 0 0,33-107 54 0 0,-40 116-138 0 0,9 32-33 0 0,14 75 352 0 0,-21-95-305 0 0,0-1-1 0 0,0 0 1 0 0,0 1-1 0 0,1-1 1 0 0,0 0 0 0 0,0 0-1 0 0,1 0 1 0 0,-1-1-1 0 0,1 1 1 0 0,0-1-1 0 0,1 0 1 0 0,-1 0-1 0 0,1 0 1 0 0,0-1 0 0 0,5 4-4 0 0,-4-7 4 0 0,0 0 1 0 0,0 0-1 0 0,-1 0 1 0 0,1-1-1 0 0,0 0 1 0 0,0 0-1 0 0,0 0 1 0 0,-1-1-1 0 0,1 0 1 0 0,0 0-1 0 0,0-1 1 0 0,-1 1-1 0 0,1-1 1 0 0,-1 0-1 0 0,0-1 1 0 0,1 1-1 0 0,-1-1 1 0 0,0 0-1 0 0,-1-1 1 0 0,1 1-1 0 0,0-1 1 0 0,-1 0 0 0 0,4-4-5 0 0,42-65-4164 0 0,-44 56-1487 0 0,-8 0-1595 0 0</inkml:trace>
  <inkml:trace contextRef="#ctx0" brushRef="#br0" timeOffset="9617.773">3854 4741 9184 0 0,'0'0'208'0'0,"0"0"33"0"0,0 0 14 0 0,4-3-38 0 0,-1 3 4640 0 0,1 3-4473 0 0,-1 0 0 0 0,0 0-1 0 0,0 0 1 0 0,0 1 0 0 0,0-1 0 0 0,0 1-1 0 0,-1 0 1 0 0,1 0 0 0 0,-1 0 0 0 0,0 0-1 0 0,0 0 1 0 0,-1 0 0 0 0,1 1 0 0 0,-1-1-1 0 0,0 0 1 0 0,0 1 0 0 0,0-1 0 0 0,-1 1-1 0 0,0 0 1 0 0,0 4-384 0 0,7 24 1242 0 0,24 31 6 0 0,-5-32-1014 0 0,-20-26-626 0 0,-6-6-335 0 0,4-7-1314 0 0,-4-1-3517 0 0,-8-2-1621 0 0</inkml:trace>
  <inkml:trace contextRef="#ctx0" brushRef="#br0" timeOffset="9856.342">3984 4557 13760 0 0,'0'0'314'0'0,"0"0"46"0"0,0 0 22 0 0,0 0-50 0 0,1 1-220 0 0,106 124-1150 0 0,-98-110 552 0 0</inkml:trace>
  <inkml:trace contextRef="#ctx0" brushRef="#br0" timeOffset="10164.396">4218 4825 11808 0 0,'0'0'266'0'0,"0"0"44"0"0,0 0 11 0 0,0 0-38 0 0,-2 15 1366 0 0,1 9 2113 0 0,2-13-1658 0 0,-2-10-1642 0 0,1-1-12 0 0,0 0-2 0 0,0 0 0 0 0,0 0-16 0 0,0 0-69 0 0,0 0-38 0 0,17-65 755 0 0,-11 53-1080 0 0,0 1 0 0 0,1 0 0 0 0,0 0 0 0 0,1 1 0 0 0,0 0 0 0 0,1 0 0 0 0,0 1 0 0 0,7-5 0 0 0,43-18 0 0 0,-50 33 0 0 0,59 58 0 0 0,-26-15 0 0 0,-12 4 144 0 0,-28-36-65 0 0,0 34 410 0 0,-2-45-419 0 0,7 2 116 0 0,-5-16-1999 0 0,-7 9-3963 0 0,1-1-1914 0 0</inkml:trace>
  <inkml:trace contextRef="#ctx0" brushRef="#br0" timeOffset="12401.293">7140 4478 12008 0 0,'12'-81'2080'0'0,"-7"72"-1337"0"0,-3 7 4735 0 0,1 69-4516 0 0,3 154 198 0 0,7-33 104 0 0,6-98-888 0 0,-7-69-334 0 0,-11-20-97 0 0,-1-1-45 0 0,0 0-11 0 0,0 0-54 0 0,7 2-785 0 0,-5-1-4639 0 0,-2-6 3958 0 0</inkml:trace>
  <inkml:trace contextRef="#ctx0" brushRef="#br0" timeOffset="12826.958">7003 4944 10328 0 0,'0'0'300'0'0,"-13"-3"120"0"0,8 2-296 0 0,4 1 518 0 0,1 0 220 0 0,0 0 39 0 0,0 0-50 0 0,0 0-251 0 0,0 0-110 0 0,0 0-18 0 0,0 0-22 0 0,0 0-69 0 0,1 1-28 0 0,10 4 1 0 0,-1-1-1 0 0,1 0 1 0 0,-1-1-1 0 0,1-1 1 0 0,0 1 0 0 0,0-2-1 0 0,0 1 1 0 0,0-2-1 0 0,0 1 1 0 0,1-2 0 0 0,5 0-354 0 0,3 1 303 0 0,95-4 903 0 0,5 4-988 0 0,-82 9-2671 0 0,-37-10-2579 0 0,2-1-1562 0 0</inkml:trace>
  <inkml:trace contextRef="#ctx0" brushRef="#br0" timeOffset="13108.762">6956 4438 9760 0 0,'0'-16'222'0'0,"0"12"30"0"0,0 4 18 0 0,0-1-44 0 0,5-13 496 0 0,-5 13 6 0 0,0 1 28 0 0,7-2 1082 0 0,26 9 571 0 0,7 1-737 0 0,8 1-160 0 0,6-6-280 0 0,6-6-488 0 0,7-3-456 0 0,-2 4-208 0 0,6 4-412 0 0,-44 8-2230 0 0,-25-10 888 0 0,1 4-69 0 0</inkml:trace>
  <inkml:trace contextRef="#ctx0" brushRef="#br0" timeOffset="13552.969">7577 4859 8608 0 0,'23'-51'990'0'0,"-1"12"3994"0"0,-13 42-463 0 0,-3 81-2881 0 0,26 150-244 0 0,-25-166-890 0 0,-7-67-440 0 0,0-1 12 0 0,0 0-12 0 0,0 0 1 0 0,0 0 10 0 0,0 0 2 0 0,0 0-38 0 0,0 0-125 0 0,0 0-16 0 0,0 0-36 0 0,0 0-168 0 0,0 0-72 0 0,0 0-9 0 0,0 0-67 0 0,0 0-259 0 0,0 0-110 0 0,0 0-736 0 0,0-2-3020 0 0,0-6-1295 0 0</inkml:trace>
  <inkml:trace contextRef="#ctx0" brushRef="#br0" timeOffset="14719.076">7518 4811 8120 0 0,'0'0'182'0'0,"0"0"29"0"0,0 0 12 0 0,0-4 282 0 0,0 3 3452 0 0,0 0 4239 0 0,2-2-8183 0 0,1 1-2 0 0,30-10 262 0 0,73 4 127 0 0,-39 0-158 0 0,55-1 216 0 0,-145 9-220 0 0,-66 9-65 0 0,-1-3 0 0 0,-52-4-173 0 0,136-3 0 0 0,15-7 51 0 0,16 3-111 0 0,0 1 0 0 0,1 2 0 0 0,-1 0 0 0 0,1 1-1 0 0,18 3 61 0 0,4-1-6 0 0,-11-4 17 0 0,-58 10 117 0 0,-156 3-11 0 0,85-7-117 0 0,54-9 118 0 0,34-2-566 0 0,56 2-4506 0 0,-43 6-1729 0 0</inkml:trace>
  <inkml:trace contextRef="#ctx0" brushRef="#br0" timeOffset="15516.087">8504 4679 8808 0 0,'0'0'197'0'0,"0"0"24"0"0,0 0 19 0 0,0 0 91 0 0,0 0 326 0 0,0 0 141 0 0,0 0 30 0 0,0 0-35 0 0,0 0-162 0 0,0 0-73 0 0,0 0-12 0 0,0 0 20 0 0,0 0 96 0 0,14 7 1440 0 0,-9-5-1827 0 0,1 0 0 0 0,-1 0 0 0 0,1-1 0 0 0,0 0 0 0 0,-1 0 0 0 0,1-1 0 0 0,0 0 0 0 0,0 0 0 0 0,0 0 0 0 0,-1-1 0 0 0,1 1 0 0 0,0-1 0 0 0,2-1-275 0 0,21-2 554 0 0,205-30 856 0 0,-200 32-1626 0 0,-33 2 74 0 0,-1 0-154 0 0,0 0-640 0 0,-12 10-7038 0 0,2-4 1957 0 0</inkml:trace>
  <inkml:trace contextRef="#ctx0" brushRef="#br0" timeOffset="15968.988">8415 4848 12608 0 0,'0'0'289'0'0,"0"0"40"0"0,0 0 21 0 0,0 0-46 0 0,0 0-112 0 0,7 2 906 0 0,83 7 2942 0 0,-18-12-2447 0 0,39-5 51 0 0,42 2-1252 0 0,-94 10-2777 0 0,-45-3-2451 0 0,-3 0-1894 0 0</inkml:trace>
  <inkml:trace contextRef="#ctx0" brushRef="#br0" timeOffset="16173.595">9591 4281 11664 0 0,'0'0'264'0'0,"0"0"34"0"0,0 0 21 0 0,0 0-36 0 0,1-5-219 0 0,1 5 4411 0 0,1 2-4235 0 0,0 1-1 0 0,0 0 0 0 0,0 1 0 0 0,0-1 0 0 0,-1 0 0 0 0,0 1 1 0 0,0 0-1 0 0,0-1 0 0 0,0 1 0 0 0,0 0 0 0 0,-1 0 0 0 0,1 0 1 0 0,-1 0-1 0 0,0 0 0 0 0,0 0 0 0 0,-1 0 0 0 0,1 1 0 0 0,-1 1-239 0 0,3 8 310 0 0,4 54 763 0 0,-7 22-1 0 0,19 83 712 0 0,0-102-896 0 0,-19-69-784 0 0,1 0-17 0 0,2 9-59 0 0,5-2 15 0 0,1 10 347 0 0,-7-18-7596 0 0,-2-1 5496 0 0</inkml:trace>
  <inkml:trace contextRef="#ctx0" brushRef="#br0" timeOffset="16481.882">9472 4859 13272 0 0,'0'0'298'0'0,"0"0"46"0"0,0 0 23 0 0,0 0-43 0 0,0 0-125 0 0,13 2 1508 0 0,83-1 3881 0 0,91-7-2898 0 0,-45 4-2448 0 0,-82-1-242 0 0,-51 3 731 0 0,-7-1-3353 0 0,1 1-4656 0 0,-3 0 440 0 0</inkml:trace>
  <inkml:trace contextRef="#ctx0" brushRef="#br0" timeOffset="16946.987">9403 4374 10248 0 0,'-13'-6'770'0'0,"-49"1"1797"0"0,61 4-2047 0 0,-2-2 2425 0 0,5-2-745 0 0,65-18-381 0 0,-51 21-1603 0 0,199-24 1866 0 0,5 20-1636 0 0,-183 10-1207 0 0,-16-1-6131 0 0,-9-1-60 0 0</inkml:trace>
  <inkml:trace contextRef="#ctx0" brushRef="#br0" timeOffset="17417.215">10311 4808 11616 0 0,'0'0'340'0'0,"0"0"-6"0"0,0 0-175 0 0,0 0 53 0 0,0 0 48 0 0,0 0 11 0 0,0 0 50 0 0,0 0 207 0 0,0 0 89 0 0,-11 9 1211 0 0,-73 50 1804 0 0,78-54-3571 0 0,1 1-1 0 0,0-1 1 0 0,0 1-1 0 0,1 0 1 0 0,-1 0-1 0 0,1 0 1 0 0,0 0-1 0 0,1 1 1 0 0,0 0-1 0 0,0 0 1 0 0,0 0-1 0 0,1 0 1 0 0,0 0-1 0 0,0 0 1 0 0,0 5-61 0 0,3-10 23 0 0,-1-1 0 0 0,0 1-1 0 0,0 0 1 0 0,1-1 0 0 0,-1 1 0 0 0,1 0 0 0 0,-1-1 0 0 0,1 1-1 0 0,0 0 1 0 0,0-1 0 0 0,0 1 0 0 0,0-1 0 0 0,0 0 0 0 0,0 1-1 0 0,0-1 1 0 0,0 0 0 0 0,0 1 0 0 0,1-1 0 0 0,-1 0-1 0 0,0 0 1 0 0,1 0 0 0 0,-1 0 0 0 0,1 0 0 0 0,-1 0 0 0 0,1-1-1 0 0,0 1 1 0 0,-1-1 0 0 0,1 1 0 0 0,0-1 0 0 0,-1 1-1 0 0,3-1-22 0 0,55 1 836 0 0,-49-2-752 0 0,0-2 0 0 0,0 0 0 0 0,0 0 0 0 0,0-1 0 0 0,0 0 0 0 0,-1-1 0 0 0,0 1 0 0 0,0-2 0 0 0,0 0 0 0 0,-1 0 0 0 0,5-4-84 0 0,-10 8 17 0 0,-1 0 1 0 0,1-1 0 0 0,0 1-1 0 0,-1-1 1 0 0,1 1 0 0 0,-1-1-1 0 0,0 0 1 0 0,0 0-1 0 0,0 0 1 0 0,-1 0 0 0 0,1-1-1 0 0,-1 1 1 0 0,1 0 0 0 0,-1-1-1 0 0,0 1 1 0 0,0-1 0 0 0,-1 1-1 0 0,1-1 1 0 0,-1 1 0 0 0,0-1-1 0 0,0-1-17 0 0,-2-1 7 0 0,-1 0-1 0 0,1-1 0 0 0,-2 2 1 0 0,1-1-1 0 0,-1 0 0 0 0,0 1 1 0 0,0-1-1 0 0,0 1 0 0 0,-1 0 1 0 0,1 0-1 0 0,-1 1 0 0 0,-1 0 1 0 0,1-1-1 0 0,0 2 0 0 0,-1-1 1 0 0,0 1-1 0 0,0 0 0 0 0,0 0 1 0 0,0 0-1 0 0,-1 1 0 0 0,1 0 1 0 0,-1 0-1 0 0,1 1 0 0 0,-1 0 1 0 0,0 0-1 0 0,1 0 0 0 0,-1 1 1 0 0,-5 0-7 0 0,-44 5-858 0 0,33 2-5711 0 0,10-2-573 0 0</inkml:trace>
  <inkml:trace contextRef="#ctx0" brushRef="#br0" timeOffset="19428.576">10711 4785 6448 0 0,'19'0'305'0'0,"-28"6"4963"0"0,8-6-4867 0 0,1 0-7 0 0,0 0-8 0 0,0 0-22 0 0,6-4 3067 0 0,134 2-1861 0 0,-12 1-807 0 0,-43 2-454 0 0,122-14 225 0 0,30-4 311 0 0,8 6-768 0 0,-46 5-77 0 0,-93 8 64 0 0,141-5-64 0 0,-164-2 112 0 0,107-3-104 0 0,-82 10 52 0 0,77-10-80 0 0,-74 7 20 0 0,90-6 8 0 0,23 1 56 0 0,-137 0 0 0 0,58-2-117 0 0,4 5 42 0 0,-39-3 11 0 0,5 4 0 0 0,-26-2 64 0 0,12 2-64 0 0,4-6 267 0 0,29-6 114 0 0,59 1 131 0 0,-113 8-276 0 0,-1-4-160 0 0,-39 4-1598 0 0,-39 5-3707 0 0,-1 0-1731 0 0</inkml:trace>
  <inkml:trace contextRef="#ctx0" brushRef="#br0" timeOffset="45250.874">10886 5274 6072 0 0,'0'0'133'0'0,"0"0"23"0"0,0-1 12 0 0,3-4-23 0 0,8 0-67 0 0,-10 5 167 0 0,10-10 3190 0 0,-4 3-1323 0 0,-6 6-1760 0 0,-1 1 0 0 0,0 0 0 0 0,10-13 2921 0 0,-10 12-3177 0 0,0 1 6 0 0,4-20 744 0 0,1 17-825 0 0,-1-1 22 0 0,1 0-22 0 0,19-7 32 0 0,16 3-53 0 0,-4 0 0 0 0,-31 8 12 0 0,-4 0 67 0 0,-1 0 86 0 0,0 0 19 0 0,0 0 0 0 0,0 0 0 0 0,0 0 0 0 0,-19 0 338 0 0,-159 16-292 0 0,95-10-118 0 0,-27 0 159 0 0,72-6 330 0 0,37 0-481 0 0,1 0-6 0 0,0 0-29 0 0,0 0-12 0 0,0 0-1 0 0,-1 0-12 0 0,-8 16 16 0 0,0 109 556 0 0,-1-11-888 0 0,-11 42 940 0 0,-6-48-373 0 0,21-93-236 0 0,4-10-54 0 0,-1 0-1 0 0,1 0 1 0 0,-1 0-1 0 0,2 0 1 0 0,-1 0-1 0 0,0 1 1 0 0,1-1-1 0 0,0 1 1 0 0,1-1 0 0 0,-1 1-1 0 0,1-1 1 0 0,0 1-1 0 0,0-1 1 0 0,1 1-1 0 0,-1-1 1 0 0,1 1-1 0 0,1-1 1 0 0,-1 1 0 0 0,1-1-1 0 0,0 0 1 0 0,1 2-21 0 0,34 18 190 0 0,-28-21-170 0 0,0 0 0 0 0,-1 0 0 0 0,1-1-1 0 0,1 0 1 0 0,-1-1 0 0 0,0 1-1 0 0,1-2 1 0 0,-1 0 0 0 0,1 0 0 0 0,-1 0-1 0 0,4-1-19 0 0,26 3 17 0 0,38-1 260 0 0,-18 1-608 0 0,-57-3-89 0 0,-2 0-116 0 0,13-3-2165 0 0,-4-9-779 0 0,-7 1 1698 0 0</inkml:trace>
  <inkml:trace contextRef="#ctx0" brushRef="#br0" timeOffset="45692.206">11146 5259 8784 0 0,'0'0'197'0'0,"-3"-13"2694"0"0,-18 13 1733 0 0,-3 31-3096 0 0,21-26-1041 0 0,-41 125 2409 0 0,32-25-1229 0 0,8-24-651 0 0,0-33-639 0 0,4-47-345 0 0,0-1-94 0 0,0 0-56 0 0,0 0-196 0 0,0 0-92 0 0,0 0-11 0 0,0 0-150 0 0,0 0-606 0 0,0 0-267 0 0,0 0-51 0 0</inkml:trace>
  <inkml:trace contextRef="#ctx0" brushRef="#br0" timeOffset="46079.823">11273 5561 12440 0 0,'0'0'281'0'0,"0"0"40"0"0,0 0 22 0 0,13 3 72 0 0,15 3 717 0 0,32 5 2829 0 0,45 0-1181 0 0,-16-8-2468 0 0,-81-3-386 0 0,-6 0-127 0 0,-2 0-543 0 0,7-2-1081 0 0,-5 2-3687 0 0,-2 0-373 0 0</inkml:trace>
  <inkml:trace contextRef="#ctx0" brushRef="#br0" timeOffset="46608.265">12181 5245 12384 0 0,'0'0'281'0'0,"0"0"40"0"0,0 0 21 0 0,0 0-45 0 0,-1-3 976 0 0,-1 2-1059 0 0,1-1 0 0 0,-1 1 1 0 0,1-1-1 0 0,-1 1 0 0 0,0 0 0 0 0,0 0 0 0 0,1 0 0 0 0,-1 0 0 0 0,0 0 0 0 0,0 0 1 0 0,0 0-1 0 0,0 1 0 0 0,0-1 0 0 0,0 1 0 0 0,-1-1 0 0 0,1 1 0 0 0,0 0 0 0 0,0 0 1 0 0,0 0-1 0 0,0 0 0 0 0,0 0 0 0 0,0 1 0 0 0,-1-1 0 0 0,1 1 0 0 0,-2 0-214 0 0,-63 35 1524 0 0,-18 37-468 0 0,74-60-884 0 0,1 1 1 0 0,0 0-1 0 0,1 1 0 0 0,0 0 0 0 0,1 0 0 0 0,1 1 0 0 0,1 0 0 0 0,0 0 1 0 0,-2 8-173 0 0,7-20 12 0 0,-1 0 1 0 0,1 0 0 0 0,0 1 0 0 0,0-1 0 0 0,1 0-1 0 0,-1 0 1 0 0,1 1 0 0 0,0-1 0 0 0,0 0 0 0 0,0 1-1 0 0,1-1 1 0 0,-1 0 0 0 0,1 1 0 0 0,0-1 0 0 0,0 0-1 0 0,1 0 1 0 0,-1 0 0 0 0,1 0 0 0 0,0 0 0 0 0,0 0-1 0 0,0-1 1 0 0,1 1 0 0 0,-1 0 0 0 0,1-1 0 0 0,0 0-1 0 0,0 0 1 0 0,0 0 0 0 0,0 0 0 0 0,0 0 0 0 0,1 0-1 0 0,-1-1 1 0 0,1 0 0 0 0,0 0 0 0 0,0 0 0 0 0,1 0-13 0 0,3 1 8 0 0,0-2 1 0 0,0 1-1 0 0,0-1 1 0 0,1-1-1 0 0,-1 1 1 0 0,0-1-1 0 0,0-1 1 0 0,1 0-1 0 0,-1 0 1 0 0,2-1-9 0 0,41-12-67 0 0,-42 9-93 0 0,-6 4 18 0 0,0 0 0 0 0,0 0 0 0 0,-1 0 0 0 0,1-1 0 0 0,0 0 0 0 0,-1 1 0 0 0,1-1 0 0 0,-1 0 0 0 0,0 0 0 0 0,1 0 0 0 0,-1-1 0 0 0,0 1 0 0 0,0 0 0 0 0,-1-1 0 0 0,1 1 0 0 0,1-4 142 0 0,-2 4-263 0 0,0-1-1 0 0,0 1 1 0 0,0-1-1 0 0,-1 0 1 0 0,1 1-1 0 0,-1-1 1 0 0,1 0 0 0 0,-1 1-1 0 0,0-1 1 0 0,0 0-1 0 0,0 0 1 0 0,-1 1-1 0 0,1-1 1 0 0,-1 0-1 0 0,1 1 1 0 0,-1-1-1 0 0,0 0 1 0 0,-1-1 263 0 0,-5-6-582 0 0,10 10 1520 0 0,-2 0-921 0 0,110 78 2464 0 0,-107-76-2345 0 0,0 1 0 0 0,0 0 0 0 0,0 0 0 0 0,-1 0 0 0 0,1 1 0 0 0,-1-1 0 0 0,0 1 0 0 0,0 0 0 0 0,0 0 0 0 0,0 0 0 0 0,-1 0 0 0 0,1 0 0 0 0,-1 1 0 0 0,0-1 0 0 0,-1 1 0 0 0,1 0 0 0 0,-1-1 0 0 0,0 1 0 0 0,0 0 0 0 0,0 0 0 0 0,-1 1-136 0 0,-3 2 67 0 0,-1 0 0 0 0,-1 0-1 0 0,1 0 1 0 0,-2 0 0 0 0,1-1-1 0 0,-1 0 1 0 0,0 0 0 0 0,0-1 0 0 0,-1 1-1 0 0,1-1 1 0 0,-2 0 0 0 0,1-1-1 0 0,0 0 1 0 0,-1 0 0 0 0,0-1-1 0 0,0 0 1 0 0,-1 0 0 0 0,1-1-1 0 0,-3 1-66 0 0,-9 6-1 0 0,11-5-576 0 0,-34 14 601 0 0,16-16-8019 0 0,21-4 1062 0 0</inkml:trace>
  <inkml:trace contextRef="#ctx0" brushRef="#br0" timeOffset="47412.748">12434 5121 9904 0 0,'0'0'222'0'0,"0"0"30"0"0,0 0 20 0 0,0 0 100 0 0,0 0 368 0 0,0 0 164 0 0,0 0 31 0 0,0 0-64 0 0,0 0-301 0 0,0 0-127 0 0,0 0-26 0 0,0 0-13 0 0,0 0-24 0 0,0 0-11 0 0,9 7 702 0 0,-2-5-903 0 0,-1 0 0 0 0,1 0 1 0 0,0 0-1 0 0,0-1 0 0 0,0 0 0 0 0,0 0 0 0 0,0-1 0 0 0,0 0 1 0 0,0 0-1 0 0,0-1 0 0 0,1 0 0 0 0,-2 0 0 0 0,1 0 0 0 0,6-3-168 0 0,24-2 143 0 0,-25 4-61 0 0,-10 1-67 0 0,1 1-1 0 0,-1-1 1 0 0,0 1-1 0 0,1 0 1 0 0,-1 0-1 0 0,1-1 1 0 0,-1 1-1 0 0,1 1 0 0 0,-1-1 1 0 0,1 0-1 0 0,-1 1 1 0 0,1-1-1 0 0,-1 1 1 0 0,0 0-1 0 0,1 0 1 0 0,-1 0-1 0 0,0 0 1 0 0,0 0-1 0 0,0 0 0 0 0,0 1 1 0 0,0-1-1 0 0,2 2-14 0 0,-1 2 61 0 0,0 0-1 0 0,-1 0 0 0 0,0 0 0 0 0,0 0 0 0 0,0 0 0 0 0,-1 0 0 0 0,1 1 1 0 0,-1-1-1 0 0,0 1 0 0 0,-1-1 0 0 0,0 1 0 0 0,1-1 0 0 0,-2 1 1 0 0,1-1-1 0 0,-1 1 0 0 0,1-1 0 0 0,-2 1-60 0 0,-30 166 897 0 0,22-109-633 0 0,3 0-1 0 0,2 0 0 0 0,3 0 1 0 0,4 10-264 0 0,-2-26 266 0 0,-4 8 6 0 0,4-54-249 0 0,0 1-1 0 0,0-1 1 0 0,0 1-1 0 0,-1-1 1 0 0,1 1-1 0 0,0-1 0 0 0,-1 1 1 0 0,1-1-1 0 0,-1 1 1 0 0,0-1-1 0 0,1 1 1 0 0,-1-1-1 0 0,0 0 1 0 0,0 1-1 0 0,0-1 1 0 0,0 0-1 0 0,0 0 1 0 0,0 0-1 0 0,0 0 0 0 0,0 0 1 0 0,-1 0-1 0 0,1 0 1 0 0,0 0-1 0 0,0 0 1 0 0,-1 0-1 0 0,1-1 1 0 0,-1 1-1 0 0,1-1 1 0 0,-1 1-1 0 0,1-1 0 0 0,-1 1 1 0 0,1-1-1 0 0,-1 0 1 0 0,1 0-1 0 0,-1 0 1 0 0,1 0-1 0 0,-1 0 1 0 0,0 0-1 0 0,1 0 1 0 0,-1 0-1 0 0,1-1 1 0 0,-1 1-1 0 0,1-1 0 0 0,-1 1 1 0 0,1-1-23 0 0,-15-3-303 0 0,-29-13 905 0 0,27-9-9416 0 0,17 20 1487 0 0</inkml:trace>
  <inkml:trace contextRef="#ctx0" brushRef="#br0" timeOffset="47874.515">12917 5020 13704 0 0,'0'0'306'0'0,"0"0"46"0"0,4-7 480 0 0,-1 5-722 0 0,-1 0 0 0 0,0 0 1 0 0,1 1-1 0 0,0-1 0 0 0,-1 0 0 0 0,1 1 0 0 0,0 0 0 0 0,0 0 0 0 0,0 0 0 0 0,0 0 0 0 0,0 0 0 0 0,0 0 1 0 0,0 1-1 0 0,0-1 0 0 0,0 1 0 0 0,0 0 0 0 0,0 0 0 0 0,0 0 0 0 0,0 0 0 0 0,0 1 0 0 0,0-1 0 0 0,0 1 1 0 0,0 0-1 0 0,0 0 0 0 0,0 0 0 0 0,0 0 0 0 0,-1 0 0 0 0,1 1 0 0 0,0-1 0 0 0,-1 1 0 0 0,2 0-110 0 0,-3 0 44 0 0,1 0 0 0 0,0 0 0 0 0,-1-1 0 0 0,1 1-1 0 0,-1 0 1 0 0,0 0 0 0 0,0 0 0 0 0,0 1 0 0 0,0-1-1 0 0,0 0 1 0 0,0 0 0 0 0,0 1 0 0 0,-1-1-1 0 0,1 0 1 0 0,-1 1 0 0 0,0-1 0 0 0,0 0 0 0 0,0 1-1 0 0,0-1 1 0 0,0 0 0 0 0,0 1 0 0 0,0-1 0 0 0,-1 0-1 0 0,0 1 1 0 0,1-1 0 0 0,-1 0 0 0 0,0 1-1 0 0,0-1 1 0 0,0 0 0 0 0,0 0 0 0 0,0 0 0 0 0,-1 0-1 0 0,0 1-43 0 0,-54 60 892 0 0,56-63-869 0 0,-31 28 921 0 0,30-27-744 0 0,1-1 3 0 0,0 0 10 0 0,0 0 3 0 0,0 0 0 0 0,0 0-5 0 0,0 0-23 0 0,13 8 333 0 0,1-8-416 0 0,-1 0-1 0 0,1 0 1 0 0,0-1 0 0 0,-1-1-1 0 0,0 0 1 0 0,1-1-1 0 0,12-5-104 0 0,-14 5 47 0 0,49-6-3540 0 0,-46 3-4224 0 0</inkml:trace>
  <inkml:trace contextRef="#ctx0" brushRef="#br0" timeOffset="50141.057">13025 5500 6536 0 0,'0'0'190'0'0,"0"0"134"0"0,0 0 454 0 0,-5-3 748 0 0,5 2 5552 0 0,11-2-6670 0 0,1 0 0 0 0,0 1 1 0 0,0 0-1 0 0,0 1 1 0 0,1 0-1 0 0,-1 1 1 0 0,0 0-1 0 0,4 2-408 0 0,49-3 460 0 0,91-9 476 0 0,-84 9-1752 0 0,-88-2-2438 0 0,7 0 1693 0 0</inkml:trace>
  <inkml:trace contextRef="#ctx0" brushRef="#br0" timeOffset="50564.573">13238 5342 11024 0 0,'0'0'248'0'0,"0"0"34"0"0,0 0 22 0 0,0 0-29 0 0,10-7 2217 0 0,6 17 1407 0 0,-10 27-2681 0 0,-8-7-797 0 0,-1-1-1 0 0,-2 1 1 0 0,0-1 0 0 0,-7 15-421 0 0,-2 19 22 0 0,-2 7 466 0 0,15-64-374 0 0,1-5-180 0 0,0 0 0 0 0,0-1 0 0 0,0 1 0 0 0,-1 0 0 0 0,1-1 0 0 0,0 1 1 0 0,0 0-1 0 0,0 0 0 0 0,0-1 0 0 0,0 1 0 0 0,0 0 0 0 0,1-1 0 0 0,-1 1 0 0 0,0 0 1 0 0,0-1-1 0 0,0 1 0 0 0,1 0 0 0 0,-1-1 0 0 0,0 1 0 0 0,1-1 0 0 0,-1 1 0 0 0,0 0 1 0 0,1-1-1 0 0,-1 1 0 0 0,1-1 0 0 0,-1 1 0 0 0,1-1 0 0 0,-1 1 0 0 0,1-1 0 0 0,-1 1 1 0 0,1-1-1 0 0,0 0 0 0 0,-1 1 0 0 0,1-1 0 0 0,-1 0 0 0 0,1 0 0 0 0,0 1 0 0 0,-1-1 1 0 0,1 0-1 0 0,0 0 0 0 0,-1 0 0 0 0,1 0 0 0 0,0 0 0 0 0,0 0 0 0 0,-1 0 0 0 0,1 0 1 0 0,0 0-1 0 0,-1 0 0 0 0,1 0 66 0 0,3 0-1118 0 0,5-2-5345 0 0</inkml:trace>
  <inkml:trace contextRef="#ctx0" brushRef="#br0" timeOffset="50912.368">13761 5099 8328 0 0,'0'0'241'0'0,"0"0"0"0"0,0 0-29 0 0,0 0 428 0 0,0 0 206 0 0,0 0 39 0 0,0 0-53 0 0,0 0-261 0 0,0 0-113 0 0,0 0-18 0 0,0 0-9 0 0,0 0-14 0 0,0 0-7 0 0,11 9 1541 0 0,-10-6-1847 0 0,1 0 0 0 0,-1 0 0 0 0,0 0-1 0 0,0 0 1 0 0,0 0 0 0 0,-1 1-1 0 0,1-1 1 0 0,-1 0 0 0 0,0 0 0 0 0,0 1-1 0 0,0-1 1 0 0,0 0 0 0 0,0 0-1 0 0,-1 1 1 0 0,1-1 0 0 0,-1 0 0 0 0,0 0-1 0 0,0 0 1 0 0,0 0 0 0 0,-1 0-1 0 0,1 0 1 0 0,-1 0 0 0 0,1 0 0 0 0,-1 0-1 0 0,0-1 1 0 0,0 1 0 0 0,0-1-1 0 0,-1 1-103 0 0,-20 20 258 0 0,10-13-184 0 0,2 2 0 0 0,-1-1 0 0 0,1 1 0 0 0,1 1 0 0 0,0 0 0 0 0,1 1 0 0 0,-6 12-74 0 0,14-25 15 0 0,0 0 0 0 0,0 1-1 0 0,0-1 1 0 0,1 0 0 0 0,-1 1-1 0 0,0-1 1 0 0,1 0 0 0 0,-1 1-1 0 0,1-1 1 0 0,0 1 0 0 0,-1-1-1 0 0,1 1 1 0 0,0-1 0 0 0,0 1-1 0 0,0-1 1 0 0,0 1 0 0 0,0-1-1 0 0,0 1 1 0 0,0-1 0 0 0,0 1-1 0 0,1-1 1 0 0,-1 1 0 0 0,1-1-1 0 0,-1 1 1 0 0,1-1 0 0 0,-1 1-1 0 0,1-1 1 0 0,0 0 0 0 0,0 1-1 0 0,0-1 1 0 0,0 0 0 0 0,0 0-1 0 0,0 0 1 0 0,0 0 0 0 0,0 0-1 0 0,0 0 1 0 0,0 0-15 0 0,8 3 96 0 0,0 0 0 0 0,0-1 0 0 0,0-1-1 0 0,1 1 1 0 0,-1-2 0 0 0,1 1 0 0 0,-1-1 0 0 0,1-1 0 0 0,0 1 0 0 0,-1-2-1 0 0,1 1 1 0 0,3-2-96 0 0,20 1 214 0 0,72-5 63 0 0,-78 1-938 0 0,-26 4-194 0 0,-1 1-250 0 0,0 0-1142 0 0,0 0-4372 0 0</inkml:trace>
  <inkml:trace contextRef="#ctx0" brushRef="#br0" timeOffset="51414.583">13946 5183 10384 0 0,'0'0'301'0'0,"0"0"4"0"0,0 0-111 0 0,0 0 251 0 0,0 0 130 0 0,0 0 29 0 0,0 0 13 0 0,-7 12 2054 0 0,-30 58 1291 0 0,-4 91-2442 0 0,19-51-203 0 0,-2 8-383 0 0,22-112-912 0 0,2 8 88 0 0,0-13-182 0 0,0-1-10 0 0,0 0-35 0 0,0 0-158 0 0,0 0-69 0 0,0 0-9 0 0,0 0-151 0 0,0 0-612 0 0,1-1-268 0 0,4-2-51 0 0</inkml:trace>
  <inkml:trace contextRef="#ctx0" brushRef="#br0" timeOffset="51879.383">14502 5085 11920 0 0,'-1'-23'1293'0'0,"-18"7"-528"0"0,-3 10 1049 0 0,17 7-1624 0 0,0 0 1 0 0,-1 0 0 0 0,1 0-1 0 0,0 0 1 0 0,0 1 0 0 0,-1 0 0 0 0,1 0-1 0 0,0 0 1 0 0,1 0 0 0 0,-1 1 0 0 0,0 0-1 0 0,1 0 1 0 0,0 0 0 0 0,-1 1-1 0 0,1-1 1 0 0,1 1 0 0 0,-1 0 0 0 0,0 0-1 0 0,1 1-190 0 0,-111 124 1656 0 0,109-123-1556 0 0,0 0 0 0 0,1 1 0 0 0,-1-1 0 0 0,1 1 0 0 0,1 0-1 0 0,-1 0 1 0 0,1 1 0 0 0,0-1 0 0 0,1 1 0 0 0,0-1 0 0 0,0 1-1 0 0,1 0 1 0 0,0 0 0 0 0,0 0 0 0 0,1 0 0 0 0,-1 0 0 0 0,2 7-100 0 0,0-8 63 0 0,0 0 1 0 0,0 0 0 0 0,0 0 0 0 0,1 0-1 0 0,0 0 1 0 0,1 0 0 0 0,-1 0-1 0 0,1 0 1 0 0,1-1 0 0 0,-1 1 0 0 0,1-1-1 0 0,0 0 1 0 0,0 0 0 0 0,1-1 0 0 0,0 1-1 0 0,0-1 1 0 0,0 0 0 0 0,1 0 0 0 0,0-1-1 0 0,4 4-63 0 0,49 12-12 0 0,22-37-296 0 0,-54-5-2174 0 0,-20 4-4419 0 0,-4 6 697 0 0</inkml:trace>
  <inkml:trace contextRef="#ctx0" brushRef="#br0" timeOffset="52281.652">14355 5336 10120 0 0,'0'0'298'0'0,"0"0"-4"0"0,2-1-85 0 0,3 1 116 0 0,1-1 1 0 0,0 1-1 0 0,-1 0 1 0 0,1 1-1 0 0,0-1 0 0 0,-1 1 1 0 0,1 0-1 0 0,0 0 1 0 0,-1 1-1 0 0,1 0 0 0 0,-1 0 1 0 0,0 0-1 0 0,0 0 0 0 0,0 1 1 0 0,0 0-1 0 0,0 0 1 0 0,0 1-1 0 0,-1-1 0 0 0,1 1 1 0 0,2 4-326 0 0,-3-5 103 0 0,3 4 306 0 0,1 0 0 0 0,-1 1 1 0 0,0 0-1 0 0,-1 0 1 0 0,0 1-1 0 0,-1-1 1 0 0,1 1-1 0 0,1 5-409 0 0,-6-10 143 0 0,0 0 0 0 0,0 0-1 0 0,0 0 1 0 0,0 1 0 0 0,-1-1-1 0 0,0 0 1 0 0,0 1 0 0 0,0-1-1 0 0,0 0 1 0 0,0 0 0 0 0,-1 1-1 0 0,0-1 1 0 0,0 0 0 0 0,0 0-1 0 0,-1 0 1 0 0,1 0 0 0 0,-1 0-1 0 0,0 0 1 0 0,-1 2-143 0 0,-27 31 664 0 0,-53 29-306 0 0,47-40-7529 0 0,29-20-294 0 0</inkml:trace>
  <inkml:trace contextRef="#ctx0" brushRef="#br0" timeOffset="52771.327">15012 5181 11280 0 0,'-5'-6'660'0'0,"3"5"-501"0"0,0-1-1 0 0,0 1 1 0 0,0 0 0 0 0,0 0 0 0 0,-1 0 0 0 0,1 0 0 0 0,0 0 0 0 0,0 0 0 0 0,-1 1-1 0 0,1-1 1 0 0,0 1 0 0 0,-1-1 0 0 0,1 1 0 0 0,0 0 0 0 0,-1 0 0 0 0,1 0 0 0 0,-1 1-1 0 0,1-1 1 0 0,0 0 0 0 0,-1 1 0 0 0,1-1 0 0 0,0 1 0 0 0,0 0 0 0 0,-1 0 0 0 0,1 0-1 0 0,0 0 1 0 0,0 0 0 0 0,0 1 0 0 0,0-1 0 0 0,0 0 0 0 0,1 1 0 0 0,-1 0 0 0 0,0-1-1 0 0,1 1 1 0 0,-1 0 0 0 0,1 0-159 0 0,-7 4-1 0 0,-13 7 510 0 0,15-10-357 0 0,-1 1 0 0 0,1 0 0 0 0,0 0 0 0 0,0 1 0 0 0,1 0 0 0 0,-1 0-1 0 0,1 0 1 0 0,0 1 0 0 0,0 0 0 0 0,0 1-152 0 0,3-5 27 0 0,1 1 1 0 0,-1-1-1 0 0,1 0 0 0 0,0 0 0 0 0,0 0 1 0 0,0 1-1 0 0,0-1 0 0 0,0 0 0 0 0,0 1 1 0 0,1-1-1 0 0,-1 1 0 0 0,1-1 0 0 0,0 1 0 0 0,0-1 1 0 0,0 1-1 0 0,0-1 0 0 0,0 1 0 0 0,0-1 1 0 0,1 1-1 0 0,-1-1 0 0 0,1 1 0 0 0,0-1 1 0 0,-1 1-1 0 0,1-1 0 0 0,0 0 0 0 0,1 0 1 0 0,-1 1-1 0 0,0-1 0 0 0,1 0 0 0 0,0 1-27 0 0,7 7 111 0 0,0 0 0 0 0,1-1 0 0 0,0-1 0 0 0,0 0 0 0 0,1 0 0 0 0,0-1 0 0 0,6 3-111 0 0,1 2 231 0 0,-15-11-132 0 0,0 2 0 0 0,0-1 0 0 0,0 0 0 0 0,0 1 0 0 0,0-1-1 0 0,-1 1 1 0 0,1 0 0 0 0,-1 0 0 0 0,0 0 0 0 0,0 0 0 0 0,0 0 0 0 0,0 0-1 0 0,-1 1 1 0 0,2 2-99 0 0,-18 21 904 0 0,11-22-821 0 0,0 1 0 0 0,-1-2-1 0 0,0 1 1 0 0,0 0 0 0 0,0-1 0 0 0,-1 0-1 0 0,1 0 1 0 0,-1-1 0 0 0,0 1-1 0 0,0-1 1 0 0,0-1 0 0 0,-1 1 0 0 0,1-1-1 0 0,-2 0-82 0 0,2 1 24 0 0,-6 2-67 0 0,-1 0-1 0 0,0-1 1 0 0,0 0 0 0 0,0-1 0 0 0,0 0 0 0 0,-1-1 0 0 0,-4 0 43 0 0,16-2-361 0 0,2 0-88 0 0,1-15-1949 0 0,11-4-1808 0 0,-2 8-2283 0 0</inkml:trace>
  <inkml:trace contextRef="#ctx0" brushRef="#br0" timeOffset="53063.102">15082 5279 15896 0 0,'0'0'362'0'0,"0"0"47"0"0,11 1 549 0 0,20 29 331 0 0,-27-16-935 0 0,0 0 0 0 0,0 0 0 0 0,-2 0 0 0 0,0 0 0 0 0,0 1 0 0 0,-1-1 0 0 0,-1 1 0 0 0,-1-1-1 0 0,0 1 1 0 0,-1-1 0 0 0,-1 7-354 0 0,-4 43 664 0 0,5-58-660 0 0,2-5-70 0 0,0-1-41 0 0,0 0-12 0 0,0 0-58 0 0,0 0-242 0 0,0 0-106 0 0,0 0-1372 0 0,0 0-5420 0 0</inkml:trace>
  <inkml:trace contextRef="#ctx0" brushRef="#br0" timeOffset="53620.234">15308 5336 13416 0 0,'0'0'298'0'0,"0"0"46"0"0,0 0 24 0 0,0 0-37 0 0,0 0-78 0 0,0 0 465 0 0,20 12 4540 0 0,-16-9-5212 0 0,0 1-1 0 0,0-1 1 0 0,-1 1-1 0 0,1 0 1 0 0,-1 0 0 0 0,1 0-1 0 0,-1 1 1 0 0,-1-1 0 0 0,1 1-1 0 0,-1 0 1 0 0,1-1-1 0 0,-1 1 1 0 0,-1 0 0 0 0,1 0-1 0 0,-1 1 1 0 0,0-1-1 0 0,0 0 1 0 0,0 0 0 0 0,-1 1-1 0 0,0-1 1 0 0,0 0-1 0 0,0 1 1 0 0,0-1 0 0 0,-1 0-1 0 0,0 0 1 0 0,-1 4-46 0 0,1 14 266 0 0,-2 96 386 0 0,5-112-599 0 0,-1-6 11 0 0,-1-1 0 0 0,0 0 0 0 0,0 0 0 0 0,0 1 0 0 0,0 3 6 0 0,0-3 15 0 0,0-1-9 0 0,7-17 245 0 0,12-135 159 0 0,-17 143-484 0 0,-1-1-26 0 0,1-1 0 0 0,0 1 0 0 0,0 0 0 0 0,1 0 0 0 0,1 0 0 0 0,-1 1 0 0 0,1-1 0 0 0,1 1 0 0 0,0 0 0 0 0,0 0 0 0 0,1 0 0 0 0,0 1 0 0 0,3-3 30 0 0,-5 10-27 0 0,-1 1 0 0 0,0-1 1 0 0,1 1-1 0 0,-1 0 0 0 0,0 0 1 0 0,1 0-1 0 0,-1 0 0 0 0,0 1 1 0 0,1-1-1 0 0,-1 1 0 0 0,0 0 1 0 0,0 0-1 0 0,1 0 0 0 0,-1 0 1 0 0,0 0-1 0 0,0 1 0 0 0,0 0 1 0 0,0-1-1 0 0,-1 1 0 0 0,1 0 1 0 0,0 0-1 0 0,-1 1 0 0 0,1-1 1 0 0,-1 1-1 0 0,0-1 0 0 0,0 1 1 0 0,0-1-1 0 0,1 4 27 0 0,48 75 651 0 0,-45-70-579 0 0,-1 0 0 0 0,0 1 0 0 0,0-1 0 0 0,-1 1 0 0 0,-1 0 0 0 0,0 0 0 0 0,1 9-72 0 0,-19 9 170 0 0,-12-30-1702 0 0,18-6-4700 0 0,0-1-1051 0 0</inkml:trace>
  <inkml:trace contextRef="#ctx0" brushRef="#br0" timeOffset="53952.969">15520 4974 14976 0 0,'0'0'340'0'0,"7"-14"823"0"0,0 9-976 0 0,-1 0-1 0 0,1 0 0 0 0,0 0 1 0 0,0 1-1 0 0,1 0 0 0 0,-1 1 0 0 0,1 0 1 0 0,0 0-1 0 0,0 0 0 0 0,0 1 1 0 0,0 0-1 0 0,0 1 0 0 0,0-1 0 0 0,5 1-186 0 0,-7 0 156 0 0,1-1-1 0 0,0 1 0 0 0,0 1 1 0 0,0-1-1 0 0,0 1 0 0 0,0 0 0 0 0,-1 1 1 0 0,1 0-1 0 0,0 0 0 0 0,0 0 1 0 0,0 1-1 0 0,-1 0 0 0 0,1 0 1 0 0,-1 0-1 0 0,0 1 0 0 0,1 0 0 0 0,-1 1 1 0 0,-1-1-1 0 0,4 3-155 0 0,-7-2 21 0 0,0 0-1 0 0,-1 0 1 0 0,0 0 0 0 0,0 0-1 0 0,-1 0 1 0 0,1 1 0 0 0,-1-1-1 0 0,1 0 1 0 0,-1 0 0 0 0,-1 0 0 0 0,1 1-1 0 0,-1-1 1 0 0,1 0 0 0 0,-1 0-1 0 0,0 0 1 0 0,-1 0 0 0 0,1 0-1 0 0,-1 0 1 0 0,1 0 0 0 0,-1-1-1 0 0,0 1 1 0 0,-1-1 0 0 0,1 1-1 0 0,-1-1 1 0 0,1 0 0 0 0,-1 0 0 0 0,0 0-1 0 0,0 0 1 0 0,0 0 0 0 0,-1-1-1 0 0,-2 2-20 0 0,-101 84 600 0 0,106-87-588 0 0,1 0 0 0 0,-1-1 0 0 0,1 1 0 0 0,0-1 0 0 0,-1 1-1 0 0,1 0 1 0 0,0-1 0 0 0,0 1 0 0 0,-1-1 0 0 0,1 1 0 0 0,0 0 0 0 0,0-1-1 0 0,0 1 1 0 0,0 0 0 0 0,0 0 0 0 0,0-1 0 0 0,0 1 0 0 0,0 0 0 0 0,0-1-1 0 0,0 1 1 0 0,0 0 0 0 0,0-1 0 0 0,0 1 0 0 0,0 0 0 0 0,1-1 0 0 0,-1 1-1 0 0,0 0 1 0 0,1-1 0 0 0,-1 1 0 0 0,0 0 0 0 0,1-1 0 0 0,-1 1 0 0 0,1-1-1 0 0,-1 1 1 0 0,1-1 0 0 0,-1 1 0 0 0,1-1 0 0 0,-1 0 0 0 0,1 1 0 0 0,-1-1 0 0 0,1 1-1 0 0,0-1 1 0 0,-1 0 0 0 0,1 0 0 0 0,0 1 0 0 0,-1-1 0 0 0,1 0 0 0 0,0 0-1 0 0,-1 0 1 0 0,1 0 0 0 0,0 0 0 0 0,0 0-12 0 0,40 10 47 0 0,1-4 94 0 0,-7-1-1797 0 0,-12-4-4391 0 0,-8-1-998 0 0</inkml:trace>
  <inkml:trace contextRef="#ctx0" brushRef="#br0" timeOffset="54421.712">16264 4898 16040 0 0,'-9'0'136'0'0,"0"1"0"0"0,1 0-1 0 0,-1 0 1 0 0,1 0 0 0 0,-1 1 0 0 0,1 1 0 0 0,-1-1 0 0 0,1 1 0 0 0,0 1 0 0 0,0 0 0 0 0,1 0 0 0 0,-1 0 0 0 0,1 1 0 0 0,0 0 0 0 0,0 0 0 0 0,0 1 0 0 0,0 1-136 0 0,-2 0 91 0 0,-1 0-1 0 0,2 1 0 0 0,-1 0 0 0 0,1 0 0 0 0,0 1 0 0 0,1 1 0 0 0,0-1 0 0 0,0 1 0 0 0,1 0 0 0 0,1 0 0 0 0,0 1 1 0 0,0 0-1 0 0,1 0 0 0 0,0 0-90 0 0,3-8 32 0 0,0 0 0 0 0,1-1 1 0 0,0 1-1 0 0,-1 0 0 0 0,1-1 1 0 0,0 1-1 0 0,1 0 0 0 0,-1-1 1 0 0,0 1-1 0 0,1 0 0 0 0,-1-1 0 0 0,1 1 1 0 0,0 0-1 0 0,0-1 0 0 0,0 1 1 0 0,0-1-1 0 0,0 0 0 0 0,1 1 1 0 0,-1-1-1 0 0,1 0 0 0 0,-1 0 1 0 0,1 0-1 0 0,0 0 0 0 0,0 0 0 0 0,0 0 1 0 0,0 0-1 0 0,0-1 0 0 0,0 1 1 0 0,1-1-1 0 0,-1 1 0 0 0,0-1 1 0 0,1 0-1 0 0,-1 0 0 0 0,1 0-32 0 0,90 22 450 0 0,-81-21-408 0 0,0-1 0 0 0,0 0 0 0 0,0-1 0 0 0,0 0 0 0 0,0-1 1 0 0,0 0-1 0 0,0-1 0 0 0,0 0 0 0 0,-1-1 0 0 0,1 0 0 0 0,-1-1 0 0 0,1 0 1 0 0,-1-1-1 0 0,-1 0 0 0 0,1-1 0 0 0,-1 0 0 0 0,0-1 0 0 0,4-2-42 0 0,-10 3 23 0 0,1 0 0 0 0,-1-1 0 0 0,0 1-1 0 0,0-1 1 0 0,-1 0 0 0 0,0 1 0 0 0,0-2-1 0 0,-1 1 1 0 0,0 0 0 0 0,0 0 0 0 0,0-1 0 0 0,-1 1-1 0 0,0-1 1 0 0,-1 1 0 0 0,0-1 0 0 0,0 1-1 0 0,0-1 1 0 0,-1 1 0 0 0,0-1 0 0 0,-1 1-1 0 0,1-1 1 0 0,-2 1 0 0 0,1 0 0 0 0,-1 0 0 0 0,0 0-1 0 0,0 0 1 0 0,-1 0 0 0 0,0 1 0 0 0,0 0-1 0 0,0 0 1 0 0,-1 0 0 0 0,0 0 0 0 0,0 0-1 0 0,-1 1 1 0 0,1 0 0 0 0,-1 0 0 0 0,0 1 0 0 0,-1 0-1 0 0,-4-3-22 0 0,-29-12-971 0 0,12 10-7349 0 0,19 6 2468 0 0</inkml:trace>
  <inkml:trace contextRef="#ctx0" brushRef="#br0" timeOffset="54751.971">16292 4746 12552 0 0,'0'0'281'0'0,"0"0"40"0"0,0 0 23 0 0,0 0-34 0 0,0 0-136 0 0,-1 1 182 0 0,-49 115 4401 0 0,-55 179-1937 0 0,45-125-2768 0 0,56-160-1692 0 0,-1-1-5663 0 0</inkml:trace>
  <inkml:trace contextRef="#ctx0" brushRef="#br0" timeOffset="55186.837">15853 5412 14832 0 0,'0'0'332'0'0,"0"0"50"0"0,0 0 25 0 0,13-3 96 0 0,102-20 3176 0 0,52 15-1596 0 0,-79 15-2011 0 0,-51 1-6582 0 0,-31-5-278 0 0</inkml:trace>
  <inkml:trace contextRef="#ctx0" brushRef="#br0" timeOffset="55485.094">15927 5599 15976 0 0,'0'0'465'0'0,"0"0"-4"0"0,9-9-276 0 0,2 3 93 0 0,0 1 0 0 0,0 0-1 0 0,1 1 1 0 0,0 0-1 0 0,-1 1 1 0 0,1 1-1 0 0,0 0 1 0 0,0 0-1 0 0,1 1 1 0 0,-1 0-1 0 0,0 1 1 0 0,0 1-1 0 0,10 1-277 0 0,-20-2 32 0 0,-1 0-1 0 0,1 0 1 0 0,0 0-1 0 0,0 0 1 0 0,-1 0-1 0 0,1 0 1 0 0,0 0-1 0 0,0 1 1 0 0,0-1-1 0 0,-1 1 0 0 0,1-1 1 0 0,0 1-1 0 0,-1 0 1 0 0,1 0-1 0 0,-1 0 1 0 0,1-1-1 0 0,-1 1 1 0 0,1 1-1 0 0,-1-1 1 0 0,1 0-1 0 0,-1 0 1 0 0,0 0-1 0 0,0 1 1 0 0,0-1-1 0 0,0 1 0 0 0,0-1 1 0 0,0 1-1 0 0,0-1 1 0 0,0 1-1 0 0,0 0 1 0 0,-1-1-1 0 0,1 1 1 0 0,-1 0-1 0 0,1 0 1 0 0,-1-1-1 0 0,0 1 1 0 0,1 0-1 0 0,-1 0 1 0 0,0-1-1 0 0,0 1 0 0 0,-1 0 1 0 0,1 0-1 0 0,0 0 1 0 0,0-1-1 0 0,-1 1 1 0 0,1 0-1 0 0,-1 0 1 0 0,0-1-1 0 0,1 1 1 0 0,-1-1-1 0 0,0 1 1 0 0,0 0-1 0 0,0-1 1 0 0,0 1-1 0 0,-1-1-31 0 0,-96 71 317 0 0,36-25-237 0 0,46-31-2 0 0,16-15-9 0 0,19 11 24 0 0,192-21 1086 0 0,-119 7-1154 0 0,-31-2-3875 0 0,-42 1-3623 0 0</inkml:trace>
  <inkml:trace contextRef="#ctx0" brushRef="#br0" timeOffset="56619.38">16387 4480 7976 0 0,'0'0'174'0'0,"0"0"29"0"0,0 0 14 0 0,0 0 62 0 0,0 0 209 0 0,0 0 89 0 0,0 0 21 0 0,0 0-20 0 0,0 0-88 0 0,0 0-40 0 0,0 0-8 0 0,0 0-20 0 0,0 0-71 0 0,0 0-30 0 0,0 0-7 0 0,0 0-12 0 0,0 0-39 0 0,-14 7 608 0 0,-44 16 157 0 0,29-15-635 0 0,-70 8 797 0 0,-34 1-22 0 0,61-6-672 0 0,-44 9 70 0 0,25-6-14 0 0,-34 3-158 0 0,21-5-330 0 0,28 0 54 0 0,-19 4-108 0 0,-42-4 108 0 0,54-8-33 0 0,-18 8 156 0 0,31-4 75 0 0,-10-2-28 0 0,-177 15 299 0 0,171-9-986 0 0,49-6-5754 0 0,15-3-889 0 0</inkml:trace>
  <inkml:trace contextRef="#ctx0" brushRef="#br0" timeOffset="59713.79">12368 3888 10680 0 0,'5'-3'520'0'0,"1"-40"196"0"0,-5 13-315 0 0,1 13 3872 0 0,-10 26-496 0 0,2 13-3551 0 0,0 0-1 0 0,1 0 0 0 0,1 0 1 0 0,2 1-1 0 0,0-1 0 0 0,1 16-225 0 0,-1-1 248 0 0,-5 112 536 0 0,-1-33 544 0 0,10 28-546 0 0,-8-114-697 0 0,6-29-30 0 0,-28-42-5509 0 0,24 31 444 0 0,0-3-1279 0 0</inkml:trace>
  <inkml:trace contextRef="#ctx0" brushRef="#br0" timeOffset="60072.83">12031 3843 13792 0 0,'-9'-6'944'0'0,"-4"-3"2293"0"0,22 7-409 0 0,-5 1-3527 0 0,213-12 2948 0 0,-69 10-1186 0 0,65-2-314 0 0,-87 5-1262 0 0,-125 0 45 0 0,-1 0-949 0 0,0 0-3946 0 0,0 0-1695 0 0</inkml:trace>
  <inkml:trace contextRef="#ctx0" brushRef="#br0" timeOffset="60469.87">12786 3547 13880 0 0,'0'0'314'0'0,"0"0"46"0"0,10-11 472 0 0,-6 7-689 0 0,0 0 1 0 0,0 0-1 0 0,1 0 0 0 0,-1 1 1 0 0,1 0-1 0 0,0-1 0 0 0,-1 2 0 0 0,1-1 1 0 0,1 1-1 0 0,-1 0 0 0 0,0 0 0 0 0,1 0 1 0 0,-1 0-1 0 0,1 1 0 0 0,-1 0 0 0 0,1 1 1 0 0,-1-1-1 0 0,1 1 0 0 0,0 0 0 0 0,1 0-143 0 0,-3 0 91 0 0,-1 0-1 0 0,0 1 0 0 0,0-1 0 0 0,0 0 0 0 0,1 1 0 0 0,-1 0 0 0 0,0 0 0 0 0,0 0 0 0 0,0 0 1 0 0,0 0-1 0 0,0 1 0 0 0,0-1 0 0 0,-1 1 0 0 0,1 0 0 0 0,0 0 0 0 0,-1 0 0 0 0,1 0-90 0 0,-2-1 42 0 0,0 1-1 0 0,1-1 0 0 0,-1 1 1 0 0,0-1-1 0 0,1 1 0 0 0,-1-1 1 0 0,0 1-1 0 0,0 0 0 0 0,0-1 1 0 0,-1 1-1 0 0,1 0 0 0 0,0 0 1 0 0,-1 0-1 0 0,1-1 0 0 0,-1 1 1 0 0,1 0-1 0 0,-1 0 0 0 0,0 0 1 0 0,0 0-1 0 0,0 0 0 0 0,0 0 1 0 0,0 0-1 0 0,0 1-41 0 0,-3 5 57 0 0,0 0 1 0 0,-1-1-1 0 0,1 1 0 0 0,-1-1 0 0 0,-1 0 0 0 0,1 0 1 0 0,-1 0-1 0 0,-1-1 0 0 0,1 1 0 0 0,-1-1 1 0 0,0-1-1 0 0,0 1 0 0 0,-1-1 0 0 0,0 0 1 0 0,0 0-1 0 0,0-1 0 0 0,-3 1-57 0 0,-34 28 246 0 0,75-16 322 0 0,45-10-362 0 0,-44-7-405 0 0,26 0 34 0 0,-20 2-6821 0 0,-26-2 361 0 0</inkml:trace>
  <inkml:trace contextRef="#ctx0" brushRef="#br0" timeOffset="61316.404">13530 3699 12784 0 0,'0'0'289'0'0,"0"0"40"0"0,0 0 22 0 0,0 0-40 0 0,-17-14 1233 0 0,13 14-1293 0 0,-1 0 0 0 0,0-1 1 0 0,1 1-1 0 0,-1 1 1 0 0,0-1-1 0 0,1 1 1 0 0,-1 0-1 0 0,1 0 1 0 0,-1 0-1 0 0,1 1 1 0 0,-1-1-1 0 0,1 1 1 0 0,0 0-1 0 0,0 0 1 0 0,0 1-1 0 0,0-1 1 0 0,0 1-1 0 0,0 0-251 0 0,-24 13 585 0 0,-41 42-225 0 0,46-35-192 0 0,2 0-1 0 0,0 1 0 0 0,2 2 0 0 0,0 0 1 0 0,2 1-1 0 0,1 0 0 0 0,1 1 1 0 0,1 1-1 0 0,2 1 0 0 0,1 0 0 0 0,-2 11-167 0 0,11-32 63 0 0,-1-1-1 0 0,1 1 0 0 0,1 0 0 0 0,0 0 1 0 0,0 1-1 0 0,1-1 0 0 0,0 0 1 0 0,1 0-1 0 0,0 0 0 0 0,0 0 0 0 0,1 0 1 0 0,0 0-1 0 0,0 0 0 0 0,3 5-62 0 0,-3-9 31 0 0,1 0-1 0 0,-1 0 1 0 0,1-1 0 0 0,0 1-1 0 0,0-1 1 0 0,0 1-1 0 0,1-1 1 0 0,-1 0 0 0 0,1-1-1 0 0,0 1 1 0 0,0-1-1 0 0,1 1 1 0 0,-1-1-1 0 0,1 0 1 0 0,-1-1 0 0 0,1 1-1 0 0,2 0-30 0 0,3 0 14 0 0,0-1 0 0 0,1 0-1 0 0,-1 0 1 0 0,1-1 0 0 0,-1 0-1 0 0,1-1 1 0 0,0 0 0 0 0,-1 0-1 0 0,1-1 1 0 0,0-1 0 0 0,-1 0-1 0 0,0 0 1 0 0,1-1 0 0 0,-1-1-1 0 0,0 0 1 0 0,2-1-14 0 0,-9 4-87 0 0,-1 0-1 0 0,1-1 1 0 0,-1 1-1 0 0,1-1 1 0 0,-1 1 0 0 0,0-1-1 0 0,0 0 1 0 0,0 0 0 0 0,0 0-1 0 0,0 0 1 0 0,0 0-1 0 0,0 0 1 0 0,-1-1 0 0 0,1 1-1 0 0,-1 0 1 0 0,1-1 0 0 0,-1 0-1 0 0,0 1 1 0 0,0-1-1 0 0,0 0 1 0 0,-1 1 0 0 0,1-1-1 0 0,-1 0 1 0 0,1 0 0 0 0,-1 0-1 0 0,0 1 1 0 0,0-1-1 0 0,0 0 1 0 0,0 0 0 0 0,-1 0-1 0 0,1 1 1 0 0,-1-1 0 0 0,0 0-1 0 0,0 0 1 0 0,0 1-1 0 0,0-1 1 0 0,0 1 0 0 0,0-1-1 0 0,-1 1 1 0 0,1-1 0 0 0,-1 1-1 0 0,0 0 1 0 0,1 0-1 0 0,-1-1 1 0 0,-2 0 87 0 0,-1-4-178 0 0,0 1-1 0 0,-1-1 1 0 0,0 1-1 0 0,0 0 1 0 0,0 1 0 0 0,-1-1-1 0 0,1 1 1 0 0,-1 1-1 0 0,0-1 1 0 0,-3 0 178 0 0,9 5 69 0 0,1 0-1 0 0,0 0 16 0 0,0 0 83 0 0,0 0 32 0 0,0 0 7 0 0,0 0-15 0 0,22-4 181 0 0,-14 4-273 0 0,1 0-1 0 0,-1 1 1 0 0,0 0-1 0 0,0 0 1 0 0,0 1-1 0 0,0 0 1 0 0,0 0-1 0 0,0 1 1 0 0,0 0-1 0 0,-1 0 1 0 0,1 1-1 0 0,-1 0 1 0 0,0 0-1 0 0,0 1 1 0 0,0 0-1 0 0,-1 0 1 0 0,0 0-1 0 0,0 1 1 0 0,1 1-99 0 0,-6-2 120 0 0,0 0 1 0 0,0 0-1 0 0,-1 1 1 0 0,1-1-1 0 0,-1 1 1 0 0,-1-1-1 0 0,1 0 1 0 0,-1 1-1 0 0,1-1 1 0 0,-1 0-1 0 0,-1 1 1 0 0,1-1-1 0 0,-1 0 1 0 0,0 0-1 0 0,0 0 1 0 0,-1 0-1 0 0,1-1 1 0 0,-1 1-1 0 0,0-1 0 0 0,0 1 1 0 0,-1-1-1 0 0,1 0 1 0 0,-1 0-1 0 0,0-1 1 0 0,0 1-1 0 0,0-1 1 0 0,-1 0-1 0 0,1 1-120 0 0,-40 48 64 0 0,25-25-406 0 0,19-26 276 0 0,-3 12-1015 0 0,0-7 482 0 0,3-5-5849 0 0,0-1-847 0 0</inkml:trace>
  <inkml:trace contextRef="#ctx0" brushRef="#br1" timeOffset="70543.395">16527 2900 18687 0 0,'0'0'548'0'0,"0"0"-6"0"0,0 2-349 0 0,9 143 1028 0 0,-11 81 81 0 0,-2-198-3532 0 0,4-28 824 0 0,-3-3-60 0 0</inkml:trace>
  <inkml:trace contextRef="#ctx0" brushRef="#br1" timeOffset="70544.395">16545 2982 12728 0 0,'10'-5'266'0'0,"0"-1"0"0"0,1 2 0 0 0,-1-1 0 0 0,1 2 0 0 0,-1-1 0 0 0,1 1 1 0 0,0 1-1 0 0,1 0 0 0 0,-1 1 0 0 0,0 0 0 0 0,0 0 0 0 0,1 1 0 0 0,-1 1 1 0 0,0 0-1 0 0,0 1 0 0 0,1 0 0 0 0,-1 0 0 0 0,-1 1 0 0 0,1 0 0 0 0,0 1 0 0 0,-1 1 1 0 0,0 0-1 0 0,5 2-266 0 0,-14-6 76 0 0,1 0-1 0 0,0 0 1 0 0,-1 0 0 0 0,0 0 0 0 0,1 1 0 0 0,-1-1-1 0 0,0 0 1 0 0,1 1 0 0 0,-1-1 0 0 0,0 1 0 0 0,0-1-1 0 0,0 1 1 0 0,0-1 0 0 0,0 1 0 0 0,-1 0 0 0 0,1-1 0 0 0,0 1-1 0 0,-1 0 1 0 0,0 0 0 0 0,1-1 0 0 0,-1 1 0 0 0,0 0-1 0 0,0 0 1 0 0,0 0 0 0 0,0 0 0 0 0,0-1 0 0 0,0 1-1 0 0,0 0 1 0 0,-1 0 0 0 0,1 0 0 0 0,-1-1 0 0 0,1 1-1 0 0,-1 0 1 0 0,0-1 0 0 0,1 1 0 0 0,-1 0 0 0 0,0-1 0 0 0,0 1-1 0 0,0-1 1 0 0,0 1 0 0 0,-1-1 0 0 0,1 0 0 0 0,0 1-1 0 0,-1-1 1 0 0,1 0 0 0 0,-1 0 0 0 0,1 0 0 0 0,-1 0-1 0 0,1 0 1 0 0,-3 1-76 0 0,-29 12 136 0 0,-2-1-1 0 0,0-2 0 0 0,0-1 1 0 0,-5 0-136 0 0,-15 4-655 0 0,43-11 100 0 0,-5 1-5380 0 0,8-3-965 0 0</inkml:trace>
  <inkml:trace contextRef="#ctx0" brushRef="#br1" timeOffset="70918.79">16994 2892 13880 0 0,'0'0'314'0'0,"0"0"46"0"0,-8 5 355 0 0,-47 34 72 0 0,45-33-463 0 0,1 0 1 0 0,1 1 0 0 0,0 1-1 0 0,0-1 1 0 0,0 2 0 0 0,1-1 0 0 0,0 1-1 0 0,0 0 1 0 0,1 0 0 0 0,0 0-1 0 0,-3 10-324 0 0,9 19 858 0 0,1-36-833 0 0,1 0 0 0 0,0-1 1 0 0,0 1-1 0 0,0-1 0 0 0,0 0 0 0 0,0 1 1 0 0,0-1-1 0 0,0 0 0 0 0,0 0 1 0 0,0-1-1 0 0,1 1 0 0 0,-1 0 0 0 0,0-1 1 0 0,1 1-1 0 0,-1-1 0 0 0,0 0 1 0 0,1 0-1 0 0,-1 0 0 0 0,1 0 0 0 0,-1 0 1 0 0,0 0-1 0 0,1-1 0 0 0,-1 1 1 0 0,0-1-1 0 0,1 0 0 0 0,-1 1 0 0 0,0-1 1 0 0,0 0-1 0 0,2-1-25 0 0,7-4-86 0 0,0 1 0 0 0,0-2 0 0 0,-1 1-1 0 0,0-2 1 0 0,0 1 0 0 0,-1-1 0 0 0,0-1 0 0 0,0 1 0 0 0,6-10 86 0 0,15-13-252 0 0,-19 43 280 0 0,14 99 723 0 0,-12-101-1054 0 0,-8-5 91 0 0</inkml:trace>
  <inkml:trace contextRef="#ctx0" brushRef="#br1" timeOffset="71322.701">17314 2886 15632 0 0,'-4'-1'92'0'0,"0"1"1"0"0,0-1 0 0 0,0 1 0 0 0,0 0 0 0 0,0 0 0 0 0,0 0 0 0 0,1 1 0 0 0,-1-1 0 0 0,0 1 0 0 0,0 0 0 0 0,0 0 0 0 0,0 0 0 0 0,1 0 0 0 0,-1 1 0 0 0,1 0 0 0 0,-1 0 0 0 0,1 0 0 0 0,-1 0 0 0 0,0 1-93 0 0,-19 8-31 0 0,20-10 44 0 0,1 1-1 0 0,-1-1 1 0 0,0 0-1 0 0,0 1 1 0 0,1-1-1 0 0,-1 1 1 0 0,1 0-1 0 0,-1 0 1 0 0,1 0-1 0 0,0 0 1 0 0,0 0-1 0 0,0 0 1 0 0,0 1-1 0 0,0-1 1 0 0,1 1-1 0 0,-1-1 1 0 0,1 1-1 0 0,-1 0 1 0 0,1 0-1 0 0,0-1 1 0 0,0 1-1 0 0,0 0 1 0 0,0 0-1 0 0,1 0 0 0 0,-1 0 1 0 0,1 0-1 0 0,0 0 1 0 0,0 0-1 0 0,0 0 1 0 0,0 0-1 0 0,0 0 1 0 0,1 0-1 0 0,0 0 1 0 0,-1 0-1 0 0,1 0 1 0 0,0 0-1 0 0,0 0 1 0 0,1 0-1 0 0,-1 0 1 0 0,0-1-1 0 0,1 1 1 0 0,0-1-1 0 0,-1 1 1 0 0,1-1-1 0 0,0 0 1 0 0,1 1-1 0 0,-1-1 1 0 0,0 0-1 0 0,0 0 0 0 0,1 0-12 0 0,70 46 288 0 0,-13-15 422 0 0,-58-24 1358 0 0,-57 7-1271 0 0,47-15-788 0 0,-62-3 16 0 0,39-3-4245 0 0,21 4 1540 0 0,-2 0-3772 0 0</inkml:trace>
  <inkml:trace contextRef="#ctx0" brushRef="#br1" timeOffset="71539.34">17669 2872 18455 0 0,'-13'6'1408'0'0,"-79"56"-332"0"0,88-60-1056 0 0,2 0-14 0 0,-1-1 0 0 0,1 0 0 0 0,-1 1 0 0 0,1 0 0 0 0,0 0 1 0 0,0 0-1 0 0,0 0 0 0 0,0 0 0 0 0,0 0 0 0 0,0 0 0 0 0,1 0 0 0 0,-1 1 0 0 0,1-1 1 0 0,-1 1-1 0 0,1-1 0 0 0,0 1 0 0 0,0-1 0 0 0,0 1 0 0 0,1 0 0 0 0,-1 0 0 0 0,0 0-6 0 0,2 0 8 0 0,-1 1-1 0 0,1 0 1 0 0,0 0-1 0 0,-1-1 1 0 0,2 1-1 0 0,-1-1 1 0 0,0 1-1 0 0,1-1 1 0 0,-1 1-1 0 0,1-1 1 0 0,0 0-1 0 0,0 0 1 0 0,1 0-1 0 0,-1 0 1 0 0,0 0 0 0 0,1 0-1 0 0,0-1 1 0 0,0 1-1 0 0,0-1 1 0 0,0 0-1 0 0,0 0 1 0 0,0 0-1 0 0,0 0 1 0 0,3 1-8 0 0,23 20 126 0 0,-27-22-78 0 0,0 0 0 0 0,-1 1 0 0 0,1-1-1 0 0,0 0 1 0 0,0 1 0 0 0,-1-1 0 0 0,1 1 0 0 0,-1 0 0 0 0,1-1 0 0 0,-1 1-1 0 0,1 0 1 0 0,-1 0 0 0 0,0 0 0 0 0,0 0 0 0 0,0 0 0 0 0,0 0 0 0 0,-1 0-1 0 0,1 0 1 0 0,0 1 0 0 0,-1-1 0 0 0,0 0 0 0 0,1 0 0 0 0,-1 1 0 0 0,0-1-1 0 0,0 0 1 0 0,0 0 0 0 0,0 1 0 0 0,-1-1 0 0 0,1 0 0 0 0,-1 0 0 0 0,1 0-1 0 0,-1 1 1 0 0,0-1 0 0 0,0 0 0 0 0,0 0 0 0 0,0 0 0 0 0,0 0 0 0 0,-1 0-48 0 0,-82 35 255 0 0,46-26-6565 0 0,12-5-1056 0 0</inkml:trace>
  <inkml:trace contextRef="#ctx0" brushRef="#br1" timeOffset="67426.544">14342 3005 8264 0 0,'0'0'182'0'0,"0"0"29"0"0,0 0 14 0 0,10-5 31 0 0,-10 5-114 0 0,0-1 0 0 0,-1 1 0 0 0,1 0 0 0 0,0 0-1 0 0,-1 0 1 0 0,1-1 0 0 0,0 1 0 0 0,-1 0 0 0 0,1-1 0 0 0,0 1-1 0 0,0 0 1 0 0,-1 0 0 0 0,1-1 0 0 0,0 1 0 0 0,0 0-1 0 0,-1-1 1 0 0,1 1 0 0 0,0-1 0 0 0,0 1 0 0 0,0 0 0 0 0,0-1-1 0 0,0 1 1 0 0,-1-1 0 0 0,1 1 0 0 0,0 0 0 0 0,0-1-1 0 0,0 1 1 0 0,0-1 0 0 0,0 1 0 0 0,0 0 0 0 0,1-1-1 0 0,-1 1 1 0 0,0-1 0 0 0,0 1 0 0 0,0 0 0 0 0,0-1 0 0 0,0 1-1 0 0,0-1 1 0 0,1 1 0 0 0,-1 0 0 0 0,0-1 0 0 0,0 1-1 0 0,1 0 1 0 0,-1-1 0 0 0,0 1 0 0 0,0 0 0 0 0,1 0 0 0 0,-1-1-1 0 0,0 1 1 0 0,1 0 0 0 0,-1 0 0 0 0,1-1-142 0 0,-90 9 1622 0 0,-6-2-1262 0 0,-19 0-96 0 0,-35-3 318 0 0,38 10 612 0 0,110-13-1178 0 0,0 0 0 0 0,0 0-1 0 0,0 0 1 0 0,0 0-1 0 0,0 0 1 0 0,0 1 0 0 0,0-1-1 0 0,0 0 1 0 0,0 0-1 0 0,0 1 1 0 0,1-1 0 0 0,-1 1-1 0 0,0-1 1 0 0,0 1-1 0 0,0-1 1 0 0,1 1-1 0 0,-1-1 1 0 0,0 1 0 0 0,0 0-1 0 0,1-1 1 0 0,-1 1-1 0 0,1 0 1 0 0,-1-1 0 0 0,0 1-1 0 0,1 0 1 0 0,0 0-1 0 0,-1 0 1 0 0,1 0 0 0 0,-1-1-1 0 0,1 1 1 0 0,0 0-1 0 0,0 0 1 0 0,-1 0-16 0 0,-1 148 773 0 0,2-140-755 0 0,-1 1 0 0 0,0-1-1 0 0,0 0 1 0 0,-1 0-1 0 0,-1 0 1 0 0,1 0 0 0 0,-1 0-1 0 0,-1 0 1 0 0,0-1-1 0 0,0 1-17 0 0,-18 32 323 0 0,13-29-3079 0 0,59-42-6380 0 0,-38 21 7010 0 0</inkml:trace>
  <inkml:trace contextRef="#ctx0" brushRef="#br1" timeOffset="67832.696">13854 3219 9704 0 0,'0'0'216'0'0,"0"0"32"0"0,1 0 13 0 0,0 0-154 0 0,-1 1 1 0 0,1-1-1 0 0,0 0 0 0 0,-1 1 0 0 0,1-1 1 0 0,0 0-1 0 0,-1 1 0 0 0,1-1 0 0 0,-1 1 1 0 0,1-1-1 0 0,-1 1 0 0 0,1-1 0 0 0,-1 1 1 0 0,1-1-1 0 0,-1 1 0 0 0,1-1 0 0 0,-1 1 1 0 0,0 0-1 0 0,1-1 0 0 0,-1 1 0 0 0,0 0 1 0 0,1-1-1 0 0,-1 1 0 0 0,0 0 0 0 0,0-1 1 0 0,0 1-1 0 0,0 0 0 0 0,0 0 0 0 0,0-1 1 0 0,0 1-1 0 0,0 0 0 0 0,0-1 0 0 0,0 1 1 0 0,0 0-1 0 0,0 0 0 0 0,-1 0-107 0 0,-2 7 490 0 0,-1 1 0 0 0,0-1 0 0 0,0 1-1 0 0,-1-1 1 0 0,0-1 0 0 0,0 1 0 0 0,-1-1-1 0 0,0 0 1 0 0,-1 0 0 0 0,1 0 0 0 0,-1-1-1 0 0,0 0-489 0 0,-83 42 1888 0 0,85-47-1790 0 0,1 0-1 0 0,-1 0 1 0 0,0 0-1 0 0,0-1 1 0 0,1 0 0 0 0,-1 0-1 0 0,0 0 1 0 0,0 0-1 0 0,1-1 1 0 0,-1 1-1 0 0,0-1 1 0 0,1-1-1 0 0,-1 1 1 0 0,1-1-1 0 0,-1 1 1 0 0,1-1-1 0 0,0-1 1 0 0,0 1-1 0 0,0 0 1 0 0,-3-3-98 0 0,-37-25 419 0 0,12 0-443 0 0,32 29-123 0 0,0 1-1060 0 0,0 0-4403 0 0,0 0-1891 0 0</inkml:trace>
  <inkml:trace contextRef="#ctx0" brushRef="#br1" timeOffset="68579.33">15075 2759 8896 0 0,'0'0'200'0'0,"0"0"33"0"0,1-1 14 0 0,2-4-41 0 0,-2 5-70 0 0,-1-1-1 0 0,1 1 1 0 0,0-1 0 0 0,0 0-1 0 0,-1 0 1 0 0,1 1-1 0 0,-1-1 1 0 0,1 0-1 0 0,-1 0 1 0 0,1 0-1 0 0,-1 0 1 0 0,1 0 0 0 0,-1 0-1 0 0,0 0 1 0 0,0 0-1 0 0,1 1 1 0 0,-1-1-1 0 0,0 0 1 0 0,0 0-1 0 0,0 0 1 0 0,0 0 0 0 0,0 0-1 0 0,0 0 1 0 0,0 0-1 0 0,0 0 1 0 0,-1 0-1 0 0,1 0 1 0 0,0 0-1 0 0,-1 0 1 0 0,1 0 0 0 0,0 0-1 0 0,-1 0 1 0 0,1 0-1 0 0,-1 1 1 0 0,0-1-1 0 0,1 0 1 0 0,-1 0-1 0 0,1 0 1 0 0,-1 1 0 0 0,0-1-1 0 0,0 0 1 0 0,1 1-1 0 0,-1-1 1 0 0,0 1-1 0 0,0-1 1 0 0,0 1-1 0 0,-1-1-135 0 0,-45-2 1522 0 0,36 3-1248 0 0,-156 20 1912 0 0,111 13-1307 0 0,53-20-791 0 0,-9 29 84 0 0,9 57 473 0 0,10-29-197 0 0,8 12-86 0 0,-3-12-62 0 0,-12-38-155 0 0,0-30-178 0 0,0 0 1 0 0,0-1-1 0 0,-1 1 0 0 0,1 0 0 0 0,-1 0 1 0 0,1 0-1 0 0,-1 0 0 0 0,0-1 0 0 0,0 1 1 0 0,0 0-1 0 0,0-1 0 0 0,0 1 1 0 0,0-1-1 0 0,0 1 0 0 0,-1-1 0 0 0,1 1 1 0 0,0-1-1 0 0,-1 0 0 0 0,1 0 1 0 0,-1 0-1 0 0,0 0 0 0 0,1 0 0 0 0,-1 0 1 0 0,0 0-1 0 0,-1 1 33 0 0,-22-8-8187 0 0,13 0 2058 0 0</inkml:trace>
  <inkml:trace contextRef="#ctx0" brushRef="#br1" timeOffset="68977.384">14565 2980 12624 0 0,'30'-6'970'0'0,"-28"6"-543"0"0,18-5 1294 0 0,118-4 782 0 0,-92 6-2519 0 0,52-2-1176 0 0,-59 3-473 0 0,-31 0 861 0 0,-1 1 0 0 0,1 0-1 0 0,0 1 1 0 0,0 0 0 0 0,0 0-1 0 0,0 1 1 0 0,-1 0 0 0 0,1 0-1 0 0,0 1 1 0 0,-1 0 0 0 0,1 1-1 0 0,-1-1 1 0 0,1 1 804 0 0,-7-2-443 0 0,-4 7 2058 0 0,-2 12 2298 0 0,12-10-802 0 0,-12 27 1087 0 0,12 1-1221 0 0,0-16-1857 0 0,-14 1-49 0 0,6-22-1152 0 0,1-1-162 0 0,0 0-689 0 0,0 0-305 0 0,1-1-1111 0 0,2-4-4209 0 0</inkml:trace>
  <inkml:trace contextRef="#ctx0" brushRef="#br1" timeOffset="69309.584">15231 2996 14912 0 0,'0'0'340'0'0,"1"9"464"0"0,15 28-309 0 0,-1 46 2139 0 0,-15-81-2485 0 0,-3-1 831 0 0,-3-51-1261 0 0,7 42 162 0 0,0 1 1 0 0,0-1 0 0 0,0 1 0 0 0,1 0-1 0 0,0 0 1 0 0,1-1 0 0 0,-1 1-1 0 0,1 1 1 0 0,1-1 0 0 0,-1 0-1 0 0,1 1 1 0 0,1-1 0 0 0,-1 1 0 0 0,1 1-1 0 0,0-1 1 0 0,0 0 0 0 0,0 1-1 0 0,3-1 119 0 0,-5 4-30 0 0,0 0 0 0 0,0 0 0 0 0,1 1 0 0 0,-1-1 0 0 0,1 1 0 0 0,-1 0 0 0 0,1 0 0 0 0,0 0 0 0 0,0 0 0 0 0,-1 1 0 0 0,1-1 0 0 0,0 1 0 0 0,0 0 0 0 0,-1 0-1 0 0,1 1 1 0 0,0-1 0 0 0,0 1 0 0 0,-1-1 0 0 0,1 1 0 0 0,3 2 30 0 0,-1-1-1285 0 0,3-1-4476 0 0</inkml:trace>
  <inkml:trace contextRef="#ctx0" brushRef="#br1" timeOffset="69715.594">15628 2952 10960 0 0,'0'0'322'0'0,"0"0"-7"0"0,-1 0-204 0 0,-29 13 2741 0 0,29 18-1860 0 0,2-28-931 0 0,0 0 0 0 0,0 0 1 0 0,1 0-1 0 0,-1 0 1 0 0,1 0-1 0 0,0 0 1 0 0,-1 0-1 0 0,1-1 1 0 0,1 1-1 0 0,-1-1 0 0 0,0 1 1 0 0,1-1-1 0 0,-1 0 1 0 0,1 0-1 0 0,-1 0 1 0 0,2 0-62 0 0,29 34 664 0 0,-11 5 760 0 0,-37-7 104 0 0,11-31-1410 0 0,0 0 0 0 0,-1 0 0 0 0,1-1 0 0 0,-1 1 0 0 0,1-1 0 0 0,-1 0 0 0 0,0 0 0 0 0,0-1 0 0 0,0 0 0 0 0,0 1 0 0 0,0-2 0 0 0,0 1 0 0 0,-1 0-118 0 0,-133-1 356 0 0,138-1-469 0 0,0 0 1 0 0,0 1 0 0 0,0-1 0 0 0,0 0 0 0 0,0 0-1 0 0,0 1 1 0 0,0-1 0 0 0,1 0 0 0 0,-1 0 0 0 0,0 0-1 0 0,1 0 1 0 0,-1 0 0 0 0,1 0 0 0 0,-1 0 0 0 0,1 0-1 0 0,-1 0 1 0 0,1-1 0 0 0,0 1 0 0 0,-1 0-1 0 0,1 0 1 0 0,0 0 0 0 0,0 0 0 0 0,0 0 0 0 0,0-1-1 0 0,0 1 1 0 0,0 0 0 0 0,0 0 0 0 0,1 0 0 0 0,-1 0-1 0 0,0-1 1 0 0,1 1 0 0 0,-1 0 0 0 0,0 0 0 0 0,1 0-1 0 0,-1 0 1 0 0,1 0 0 0 0,0 0 0 0 0,-1 0-1 0 0,1 0 1 0 0,0 0 0 0 0,0 1 0 0 0,0-1 0 0 0,-1 0-1 0 0,1 0 1 0 0,0 0 0 0 0,0 1 0 0 0,0-1 0 0 0,0 1-1 0 0,0-1 1 0 0,1 1 112 0 0,6-11-1502 0 0</inkml:trace>
  <inkml:trace contextRef="#ctx0" brushRef="#br1" timeOffset="70002.554">15756 2810 15120 0 0,'3'5'1511'0'0,"28"80"152"0"0,-25-57-949 0 0,20 152 269 0 0,-26-179-5841 0 0,0-1-1651 0 0</inkml:trace>
  <inkml:trace contextRef="#ctx0" brushRef="#br1" timeOffset="70003.554">15717 2968 14048 0 0,'9'-2'689'0'0,"49"-10"166"0"0,82 18-423 0 0,-98 0-246 0 0,-1 0-568 0 0,-13-1-3789 0 0,-13-2-846 0 0</inkml:trace>
  <inkml:trace contextRef="#ctx0" brushRef="#br2" timeOffset="60722.28">5 3502 5904 0 0,'0'0'169'0'0,"-4"-8"358"0"0,4 5 5409 0 0,32-3-4402 0 0,-30 6-1444 0 0,34 7 791 0 0,-18-3-664 0 0,1-1-1 0 0,0-1 1 0 0,0-1 0 0 0,0 0 0 0 0,0-2-1 0 0,0 0 1 0 0,0-1 0 0 0,0 0-1 0 0,6-3-216 0 0,105-13 947 0 0,-18 16-744 0 0,87 4-129 0 0,-91-8-20 0 0,3 2-33 0 0,-47 4 32 0 0,34 4-53 0 0,-2 11 0 0 0,28 5 0 0 0,-36-1 0 0 0,55 1 64 0 0,19-18 112 0 0,-83-16-176 0 0,-34 4 64 0 0,-39 9-64 0 0,17-5 64 0 0,-7 4-64 0 0,-10-1 0 0 0,-1 1 0 0 0,0 1 0 0 0,10 1 0 0 0,-9 0 0 0 0,-2-2 0 0 0,2 1 0 0 0,22-4 0 0 0,-6 4 0 0 0,17-1 0 0 0,-17-4 0 0 0,51-28 302 0 0,-65 30-230 0 0,16-35 229 0 0,-21 33-263 0 0,-1-1-1 0 0,0 1 1 0 0,-1-1 0 0 0,1 0 0 0 0,-1 0-1 0 0,0 1 1 0 0,-1-1 0 0 0,0 0-1 0 0,0 0 1 0 0,-1 0 0 0 0,0-5-38 0 0,0-14 89 0 0,1-158 735 0 0,10 100-584 0 0,0 38-133 0 0,15-68 45 0 0,10-48 168 0 0,42-66 6 0 0,-34 126-18 0 0,-4 1-132 0 0,18-33 176 0 0,-35 67-352 0 0,6-12 0 0 0,1 8 0 0 0,12-19 0 0 0,-9 23 0 0 0,0 0 0 0 0,66-86 0 0 0,-88 142 0 0 0,0 1 0 0 0,0 0 0 0 0,1 0 0 0 0,1 1 0 0 0,-1 1 0 0 0,1 0 0 0 0,5-2 0 0 0,-2 1 0 0 0,65-31 0 0 0,-55 26 0 0 0,19 3-76 0 0,-6 11 16 0 0,-3 3 60 0 0,60 22-64 0 0,-16 29 64 0 0,-25-3 0 0 0,-3 5 0 0 0,25 38 0 0 0,-23 4 143 0 0,9 29-166 0 0,-30-51 7 0 0,19 45 16 0 0,15 46 0 0 0,-37-86 0 0 0,22 61 0 0 0,-33-91 0 0 0,-4 7 0 0 0,-2-6 64 0 0,-2-10-64 0 0,9-3 54 0 0,-19-36-54 0 0,1 1 1 0 0,-1 0 0 0 0,1-1-1 0 0,0 1 1 0 0,0 0 0 0 0,0-1-1 0 0,0 1 1 0 0,1-1 0 0 0,-1 0-1 0 0,1 0 1 0 0,0 1-1 0 0,0-1 1 0 0,0 0 0 0 0,1 0-1 0 0,0 0 0 0 0,5 9 1 0 0,7 36 74 0 0,-14-18-22 0 0,22 11-53 0 0,6 6 0 0 0,-4-2 0 0 0,-4 20 0 0 0,0-35 0 0 0,3 13 0 0 0,23 0 0 0 0,-21-20 54 0 0,31 29-33 0 0,-13-17 32 0 0,43 4 86 0 0,-24-27-86 0 0,10 7-125 0 0,42 9 224 0 0,-33-15-88 0 0,64 8 0 0 0,-36-9-64 0 0,-17-10 64 0 0,72-2-64 0 0,44-14 0 0 0,-18 16 0 0 0,-58-6 64 0 0,33-2-64 0 0,103 9 608 0 0,-66-9-918 0 0,103 0 628 0 0,-100-5-891 0 0,-38 0 237 0 0,90-6 679 0 0,-113 3-745 0 0,-9-1 402 0 0,-59 5 116 0 0,15-1-240 0 0,-32 5 631 0 0,-31 3-1687 0 0,-1 0-4944 0 0,-18 1-910 0 0</inkml:trace>
  <inkml:trace contextRef="#ctx0" brushRef="#br2" timeOffset="62856.402">7717 3335 7456 0 0,'0'0'166'0'0,"0"0"29"0"0,0 0 12 0 0,0 0 41 0 0,0 0 166 0 0,0 0 70 0 0,9 0 519 0 0,3-6-600 0 0,-1 1-1 0 0,0-2 0 0 0,0 1 1 0 0,0-1-1 0 0,-1-1 1 0 0,0 0-1 0 0,-1-1 1 0 0,0 1-1 0 0,0-2 1 0 0,-1 1-1 0 0,0-1 1 0 0,0-1-1 0 0,-1 1 1 0 0,-1-1-1 0 0,0-1-402 0 0,5-10 264 0 0,-1-2-1 0 0,-1 0 0 0 0,-2 0 1 0 0,0 0-1 0 0,-1-1 1 0 0,-2 0-1 0 0,-1 0 0 0 0,0-13-263 0 0,1 7 138 0 0,5-40 246 0 0,10-48 344 0 0,10-25-376 0 0,25-59-120 0 0,-28 135-232 0 0,35-56 232 0 0,1 8-312 0 0,-21 43 80 0 0,-17 19 0 0 0,80-75 67 0 0,-21 30-54 0 0,-17 14-13 0 0,-31 51 0 0 0,50-41 0 0 0,-80 72-3 0 0,-1 0 0 0 0,1 0 0 0 0,0 0 0 0 0,1 0 0 0 0,-1 1 0 0 0,0 0 0 0 0,1 0 0 0 0,0 0 0 0 0,-1 1 0 0 0,1 0 0 0 0,0 0 0 0 0,-1 0 0 0 0,1 1 0 0 0,0 0 0 0 0,0 0 0 0 0,0 1 0 0 0,-1-1 0 0 0,1 1-1 0 0,0 0 1 0 0,-1 1 0 0 0,1-1 3 0 0,35 19 0 0 0,-3 14 0 0 0,-5-3 0 0 0,23 11 11 0 0,23 28 338 0 0,-30-1-285 0 0,14 51 11 0 0,-38-63-22 0 0,71 149 65 0 0,-65-129 20 0 0,36 112-74 0 0,0-1 139 0 0,12 11 176 0 0,-48-80-377 0 0,-8-28 9 0 0,9 14 298 0 0,26 22-266 0 0,-14-67 152 0 0,10-10-113 0 0,31 12-82 0 0,-34-36 75 0 0,-26-18-44 0 0,1-1 0 0 0,0-1 0 0 0,0-1 0 0 0,0-1 0 0 0,1-2 0 0 0,-1-1 0 0 0,1-1-1 0 0,-1-1 1 0 0,1-1 0 0 0,6-3-31 0 0,132 13 160 0 0,45 7 560 0 0,227 19 1183 0 0,-179-29-1094 0 0,5-15-462 0 0,55-5-639 0 0,-231 10-279 0 0,18-1-6691 0 0,-36 3-743 0 0</inkml:trace>
  <inkml:trace contextRef="#ctx0" brushRef="#br3" timeOffset="91491.358">5761 494 10680 0 0,'0'0'241'0'0,"0"0"38"0"0,0 0 11 0 0,0 0-28 0 0,4-11 22 0 0,8-16 919 0 0,-10 25-1015 0 0,-1 0-1 0 0,0 0 1 0 0,1 0 0 0 0,-1-1-1 0 0,0 1 1 0 0,0 0-1 0 0,-1 0 1 0 0,1-1 0 0 0,0 1-1 0 0,-1-1 1 0 0,0 1-1 0 0,1 0 1 0 0,-1-1 0 0 0,0 1-1 0 0,0-1 1 0 0,0 1-1 0 0,0-1 1 0 0,-1 1-1 0 0,1-1-187 0 0,-10-21 1499 0 0,8 22-1438 0 0,0 0 0 0 0,0 1 0 0 0,0-1 0 0 0,0 1 0 0 0,0-1-1 0 0,0 1 1 0 0,0 0 0 0 0,0 0 0 0 0,-1 0 0 0 0,1 0 0 0 0,-1 1 0 0 0,1-1 0 0 0,0 1 0 0 0,-1-1-1 0 0,1 1 1 0 0,-1 0 0 0 0,1 0 0 0 0,-1 0 0 0 0,1 0 0 0 0,-1 0 0 0 0,1 1 0 0 0,-1-1 0 0 0,1 1-1 0 0,-1 0 1 0 0,1-1 0 0 0,0 1 0 0 0,-1 0 0 0 0,1 1-61 0 0,-62 38 400 0 0,56-32-380 0 0,-1 0-1 0 0,1 1 1 0 0,0 0-1 0 0,0 0 1 0 0,1 0-1 0 0,1 1 0 0 0,0 0 1 0 0,0 1-1 0 0,0-1 1 0 0,2 1-1 0 0,-1 0 1 0 0,1 0-1 0 0,1 1 0 0 0,-1 5-19 0 0,2-12 31 0 0,1-1 0 0 0,0 1 0 0 0,0 0-1 0 0,0-1 1 0 0,1 1 0 0 0,-1 0 0 0 0,1 0-1 0 0,0-1 1 0 0,0 1 0 0 0,1 0 0 0 0,-1 0-1 0 0,1-1 1 0 0,0 1 0 0 0,1 0 0 0 0,-1-1-1 0 0,1 1 1 0 0,0-1 0 0 0,0 0 0 0 0,0 0-1 0 0,1 1 1 0 0,-1-1 0 0 0,1-1 0 0 0,0 1-1 0 0,0 0 1 0 0,0-1 0 0 0,1 1 0 0 0,-1-1-1 0 0,1 0 1 0 0,0 0 0 0 0,0-1 0 0 0,0 1-1 0 0,1 0-30 0 0,3-2 120 0 0,1 1 0 0 0,-1-1 0 0 0,1 0 0 0 0,0-1 0 0 0,-1 0 0 0 0,1-1 0 0 0,0 0-1 0 0,-1 0 1 0 0,1 0 0 0 0,-1-1 0 0 0,1-1 0 0 0,2-1-120 0 0,33-5 159 0 0,117-22-1614 0 0,-159 31 1188 0 0,14 0-483 0 0,-8 2-2782 0 0,-8-2 1755 0 0</inkml:trace>
  <inkml:trace contextRef="#ctx0" brushRef="#br3" timeOffset="91757.211">5469 915 11376 0 0,'0'0'256'0'0,"0"0"34"0"0,0 0 21 0 0,0 0-35 0 0,14-3 160 0 0,43 1 1691 0 0,32-2-192 0 0,25 1-636 0 0,50 1-854 0 0,-94 7-1811 0 0,-58-1-2887 0 0,-2 1-1399 0 0</inkml:trace>
  <inkml:trace contextRef="#ctx0" brushRef="#br3" timeOffset="92205.566">5419 1144 11864 0 0,'17'-7'1186'0'0,"-11"4"-1047"0"0,1 1 1 0 0,-1-1-1 0 0,1 1 0 0 0,0 1 0 0 0,0-1 0 0 0,0 1 0 0 0,0 0 0 0 0,0 1 1 0 0,0 0-1 0 0,1 0 0 0 0,-1 0 0 0 0,0 1 0 0 0,0 0 0 0 0,0 0 0 0 0,0 1 1 0 0,-1 0-1 0 0,1 0 0 0 0,0 1 0 0 0,-1 0 0 0 0,1 0 0 0 0,-1 0 1 0 0,4 3-140 0 0,-9-4 46 0 0,1 0 1 0 0,-1 0 0 0 0,0 0-1 0 0,0 0 1 0 0,0 0 0 0 0,0 0-1 0 0,0 0 1 0 0,0 0 0 0 0,-1 0 0 0 0,1 1-1 0 0,-1-1 1 0 0,1 0 0 0 0,-1 0-1 0 0,0 1 1 0 0,0-1 0 0 0,0 0-1 0 0,0 0 1 0 0,0 1 0 0 0,-1-1 0 0 0,1 0-1 0 0,-1 0 1 0 0,0 0 0 0 0,1 1-1 0 0,-1-1 1 0 0,0 0 0 0 0,0 0-1 0 0,0 0 1 0 0,0 0 0 0 0,-1 0 0 0 0,1-1-1 0 0,-2 3-46 0 0,-52 51 544 0 0,-68 35-90 0 0,91-54 12 0 0,31-35-327 0 0,1-1 18 0 0,0 0 3 0 0,20 6 376 0 0,73-5 177 0 0,-68-3-698 0 0,102-15-2283 0 0,-115 13-2307 0 0,-2 1-1413 0 0</inkml:trace>
  <inkml:trace contextRef="#ctx0" brushRef="#br3" timeOffset="92528.637">5847 1144 13704 0 0,'0'0'306'0'0,"0"0"46"0"0,0 0 24 0 0,0 0-38 0 0,1 1-220 0 0,2 5 86 0 0,-1 0 0 0 0,0 0 0 0 0,0 1 1 0 0,0-1-1 0 0,-1 1 0 0 0,0-1 0 0 0,0 1 0 0 0,-1-1 0 0 0,0 1 0 0 0,0-1 0 0 0,0 1 0 0 0,-1-1 0 0 0,0 1 0 0 0,0-1 1 0 0,-1 1-1 0 0,0 2-204 0 0,-2 12 395 0 0,0 76 1469 0 0,8-54-540 0 0,0-40-1250 0 0,-1-1 0 0 0,1 1-1 0 0,0-1 1 0 0,0 0 0 0 0,0 0-1 0 0,1 0 1 0 0,-1-1 0 0 0,0 1-1 0 0,1-1 1 0 0,-1 0 0 0 0,1-1-1 0 0,-1 1 1 0 0,1-1 0 0 0,-1 0-1 0 0,1 0 1 0 0,-1 0 0 0 0,1 0-1 0 0,0-1 1 0 0,-1 0 0 0 0,0 0-1 0 0,1 0 1 0 0,-1 0 0 0 0,4-2-74 0 0,7 0 13 0 0,174-41-985 0 0,-145 28-1848 0 0,-22 8 1164 0 0</inkml:trace>
  <inkml:trace contextRef="#ctx0" brushRef="#br3" timeOffset="94680.571">4888 926 8032 0 0,'0'0'182'0'0,"0"0"29"0"0,0 0 12 0 0,1 0-37 0 0,21-3 701 0 0,-25 1 2009 0 0,-3-1-1492 0 0,-12-2-859 0 0,-1 1 0 0 0,-1 1 0 0 0,1 1 0 0 0,0 1 0 0 0,-1 1 0 0 0,1 0-1 0 0,-4 2-544 0 0,-59-6 316 0 0,-57-5 188 0 0,-193-11 232 0 0,98 3-725 0 0,30 7 130 0 0,-14 3-1 0 0,60 10-96 0 0,-13 1-44 0 0,81-13 267 0 0,77-3-374 0 0,13 12 107 0 0,0-1 0 0 0,-1 1 0 0 0,1 0 0 0 0,0 0 0 0 0,0-1 0 0 0,0 1 0 0 0,0 0 0 0 0,0-1 0 0 0,-1 1 0 0 0,1-1 0 0 0,0 1 0 0 0,0 0 0 0 0,0-1 0 0 0,0 1 0 0 0,0 0 0 0 0,0-1 0 0 0,0 1 0 0 0,0 0 0 0 0,0-1 0 0 0,0 1 0 0 0,0-1 0 0 0,0 1 0 0 0,1 0 0 0 0,-1-1 0 0 0,0 1 0 0 0,0 0 0 0 0,0-1 0 0 0,0 1 0 0 0,1 0 0 0 0,-1-1 0 0 0,0 1 0 0 0,0 0 0 0 0,1 0 0 0 0,-1-1 0 0 0,0 1 0 0 0,0 0 0 0 0,1 0 0 0 0,-1-1 0 0 0,0 1 0 0 0,1 0 0 0 0,-1 0 0 0 0,0 0 0 0 0,1 0 0 0 0,-1 0 0 0 0,0-1 0 0 0,1 1 0 0 0,-1 0 0 0 0,0 0 0 0 0,1 0 0 0 0,-1 0 0 0 0,1 0 0 0 0,27-23-128 0 0,154-50-424 0 0,-107 50 552 0 0,-17 4 0 0 0,-11 11 18 0 0,-46 8 64 0 0,-1 0 1 0 0,-17 10 320 0 0,-161 79 302 0 0,100-50-652 0 0,20-6-53 0 0,27-5 11 0 0,41-3 513 0 0,19-12-79 0 0,0-1-1 0 0,1-1 1 0 0,0-2-1 0 0,0 0 1 0 0,4-2-445 0 0,87 8 971 0 0,-16-2-3329 0 0,-83-10-5524 0 0</inkml:trace>
  <inkml:trace contextRef="#ctx0" brushRef="#br3" timeOffset="93051.42">6647 859 11144 0 0,'0'0'248'0'0,"0"0"34"0"0,0 0 22 0 0,0 0-29 0 0,0 0-168 0 0,10 8 85 0 0,3-5 175 0 0,0 0 0 0 0,1-1 0 0 0,-1 0 0 0 0,0-1 0 0 0,1-1 0 0 0,-1 0 0 0 0,1-1 0 0 0,7-1-367 0 0,30 0 488 0 0,163-5 1119 0 0,27-43-79 0 0,85 21-1080 0 0,-22 24-320 0 0,-113-12-64 0 0,-145 12 0 0 0,25-7-53 0 0,-33 1 53 0 0,-10 2-11 0 0,-20 7-435 0 0,-7 2 302 0 0,-1 0 0 0 0,0 0 1 0 0,1 0-1 0 0,-1 0 0 0 0,0 0 1 0 0,1 1-1 0 0,-1-1 0 0 0,0 0 1 0 0,1 0-1 0 0,-1 0 0 0 0,0 0 1 0 0,1-1-1 0 0,-1 1 0 0 0,0 0 1 0 0,1 0-1 0 0,-1 0 0 0 0,0 0 1 0 0,1 0-1 0 0,-1 0 0 0 0,0 0 1 0 0,1-1-1 0 0,-1 1 0 0 0,0 0 1 0 0,0 0-1 0 0,1 0 0 0 0,-1-1 1 0 0,0 1-1 0 0,0 0 0 0 0,1 0 1 0 0,-1-1-1 0 0,0 1 0 0 0,0 0 1 0 0,0-1-1 0 0,1 1 0 0 0,-1 0 1 0 0,0 0-1 0 0,0-1 0 0 0,0 1 1 0 0,0 0-1 0 0,0-1 0 0 0,0 1 1 0 0,0 0-1 0 0,0-1 0 0 0,0 1 1 0 0,0-1-1 0 0,0 1 0 0 0,0 0 1 0 0,0-1-1 0 0,0 1 0 0 0,0 0 1 0 0,0-1-1 0 0,0 1 0 0 0,0 0 1 0 0,0 0-1 0 0,0-1 0 0 0,-1 1 1 0 0,1 0-1 0 0,0-1 1 0 0,0 1-1 0 0,0 0 0 0 0,-1 0 1 0 0,1-1-1 0 0,0 1 0 0 0,0 0 1 0 0,-1 0-1 0 0,1-1 0 0 0,0 1 1 0 0,-1 0 79 0 0,-4-6-1536 0 0</inkml:trace>
  <inkml:trace contextRef="#ctx0" brushRef="#br3" timeOffset="93391.453">8238 706 11376 0 0,'0'0'256'0'0,"0"0"34"0"0,0 0 21 0 0,0 0-35 0 0,1 1-180 0 0,34 9 790 0 0,-1 1 1 0 0,0 2-1 0 0,-1 2 0 0 0,14 8-886 0 0,95 75 2983 0 0,-91-38-1093 0 0,-50-59-1857 0 0,0 1 0 0 0,-1-1-1 0 0,1 0 1 0 0,-1 0 0 0 0,1 1-1 0 0,-1-1 1 0 0,1 0 0 0 0,-1 1-1 0 0,0-1 1 0 0,1 0-1 0 0,-1 1 1 0 0,0-1 0 0 0,0 0-1 0 0,0 1 1 0 0,0-1 0 0 0,0 1-1 0 0,0-1 1 0 0,-1 0 0 0 0,1 1-1 0 0,0-1 1 0 0,-1 0 0 0 0,1 1-1 0 0,-1-1 1 0 0,1 0 0 0 0,-1 0-1 0 0,0 1 1 0 0,0-1-1 0 0,1 0 1 0 0,-1 0 0 0 0,0 0-1 0 0,0 0 1 0 0,0 0 0 0 0,0 0-1 0 0,0 0 1 0 0,0 0 0 0 0,-1-1-1 0 0,1 1-32 0 0,-50 22 406 0 0,-119 10-2965 0 0,135-28 1568 0 0</inkml:trace>
  <inkml:trace contextRef="#ctx0" brushRef="#br2" timeOffset="117330.018">11491 2793 12408 0 0,'0'0'281'0'0,"-3"-8"798"0"0,1 8-1049 0 0,-1 0 0 0 0,1 0 0 0 0,-1 0 0 0 0,1 0 1 0 0,-1 1-1 0 0,1-1 0 0 0,-1 1 0 0 0,1-1 1 0 0,0 1-1 0 0,-1 0 0 0 0,1 0 0 0 0,0 0 0 0 0,0 1 1 0 0,-1-1-1 0 0,1 0 0 0 0,0 1 0 0 0,0-1 1 0 0,1 1-1 0 0,-1 0 0 0 0,0-1 0 0 0,0 1 1 0 0,1 0-1 0 0,-1 0 0 0 0,1 0 0 0 0,0 0 0 0 0,-1 1-30 0 0,-14 14 648 0 0,-2-2-284 0 0,0 1-1 0 0,2 0 1 0 0,0 1 0 0 0,1 1 0 0 0,1 0-1 0 0,-10 17-363 0 0,-52 106 1206 0 0,31-48-916 0 0,21-33-290 0 0,23-51-13 0 0,1-7-51 0 0,0-2-3 0 0,7 6-226 0 0,-1-6 176 0 0,-1 0 0 0 0,1 0 1 0 0,0 0-1 0 0,-1-1 0 0 0,1 0 0 0 0,-1 0 0 0 0,0 0 1 0 0,1 0-1 0 0,-1-1 0 0 0,0 0 0 0 0,0 0 0 0 0,0-1 1 0 0,0 1-1 0 0,0-1 0 0 0,-1 0 0 0 0,1 0 0 0 0,-1-1 1 0 0,0 1-1 0 0,4-5 117 0 0,4 0-239 0 0,73-66-689 0 0,-70 61 1120 0 0,-17 26 476 0 0,-3-3-477 0 0,-1 0 0 0 0,0-1 1 0 0,-1 0-1 0 0,0 0 0 0 0,0 0 1 0 0,-1-1-1 0 0,0 0 1 0 0,-1 0-1 0 0,-2 0-191 0 0,-26 28 209 0 0,-17 6 387 0 0,10-42 1007 0 0,-21-37-78 0 0,57 30-1385 0 0,-27-39 692 0 0,24 28-2367 0 0,0 2-3916 0 0,7 10-1242 0 0</inkml:trace>
  <inkml:trace contextRef="#ctx0" brushRef="#br2" timeOffset="118543.517">11698 2356 14480 0 0,'0'0'330'0'0,"0"0"45"0"0,0 0 20 0 0,0 0-39 0 0,0 0-223 0 0,13-6-66 0 0,11-6 267 0 0,-1-2 0 0 0,0 0 1 0 0,-1-1-1 0 0,-1-1 0 0 0,18-18-334 0 0,-33 29 81 0 0,0 0 0 0 0,0-1-1 0 0,-1 0 1 0 0,0 0 0 0 0,0 0-1 0 0,0-1 1 0 0,-1 0-1 0 0,0 0 1 0 0,0 0 0 0 0,-1 0-1 0 0,1 0 1 0 0,-2-1 0 0 0,1 1-1 0 0,-1-1 1 0 0,1-7-81 0 0,-3 13 18 0 0,0 0 0 0 0,0 0 0 0 0,0 0 0 0 0,0 1 0 0 0,0-1 0 0 0,0 0 0 0 0,-1 0 0 0 0,1 0 0 0 0,-1 1 0 0 0,1-1 0 0 0,-1 0 0 0 0,0 1 0 0 0,0-1 0 0 0,1 0 0 0 0,-1 1 0 0 0,0-1 0 0 0,-1 1 0 0 0,1 0 0 0 0,0-1 1 0 0,0 1-1 0 0,0 0 0 0 0,-1 0 0 0 0,1-1 0 0 0,-1 1 0 0 0,1 0 0 0 0,-1 1 0 0 0,1-1 0 0 0,-1 0 0 0 0,0 0 0 0 0,1 1 0 0 0,-1-1 0 0 0,0 1 0 0 0,0-1 0 0 0,1 1 0 0 0,-1 0 0 0 0,0-1 0 0 0,0 1 0 0 0,0 0 0 0 0,1 0 0 0 0,-1 0 0 0 0,0 1 0 0 0,-1-1-18 0 0,-3 1 44 0 0,1 0-1 0 0,0 0 0 0 0,-1 0 0 0 0,1 1 0 0 0,0 0 1 0 0,0 0-1 0 0,0 0 0 0 0,0 1 0 0 0,0-1 1 0 0,0 1-1 0 0,1 1 0 0 0,-1-1 0 0 0,1 0 0 0 0,0 1-43 0 0,-2 3 46 0 0,-58 76 368 0 0,26-10-192 0 0,32-55-144 0 0,6-14-19 0 0,0 6 9 0 0,13 0 40 0 0,-9-7-73 0 0,-1-1 1 0 0,1 1-1 0 0,1-1 0 0 0,-1-1 0 0 0,0 1 1 0 0,0-1-1 0 0,1 1 0 0 0,-1-1 0 0 0,1 0 1 0 0,-1-1-1 0 0,1 1 0 0 0,-1-1 0 0 0,1 0 1 0 0,-1 0-1 0 0,1 0 0 0 0,1-1-35 0 0,9-3-295 0 0,0-1 0 0 0,-1-1 0 0 0,0 0 0 0 0,0-1-1 0 0,0 0 1 0 0,-1-1 0 0 0,-1-1 0 0 0,1 0 0 0 0,-1 0 0 0 0,-1-1 0 0 0,1-1 0 0 0,1-3 295 0 0,45-62-4997 0 0,-15-5 1271 0 0,-42 81 3905 0 0,-1 0 0 0 0,0 0 1 0 0,0 0-1 0 0,0 0 0 0 0,0 0 0 0 0,0 1 0 0 0,1-1 0 0 0,-1 0 0 0 0,0 0 0 0 0,0 0 0 0 0,0 0 0 0 0,0 0 0 0 0,1 0 0 0 0,-1 0 0 0 0,0 0 0 0 0,0 0 0 0 0,0 0 0 0 0,1 0 0 0 0,-1 0 0 0 0,0 0 0 0 0,0 0 0 0 0,0 0 0 0 0,1 0 0 0 0,-1 0 1 0 0,0 0-1 0 0,0 0 0 0 0,0 0 0 0 0,0 0 0 0 0,1 0 0 0 0,-1 0-179 0 0,-3 24 562 0 0,-12 131 3029 0 0,5-111-2651 0 0,10-43-850 0 0,0-1-24 0 0,0 0-2 0 0,0 0 3 0 0,0 0 10 0 0,0 0 3 0 0,-2-22 320 0 0,5 8-379 0 0,1 0 0 0 0,1 1-1 0 0,0 0 1 0 0,0 0-1 0 0,2 0 1 0 0,-1 0-1 0 0,4-2-20 0 0,-7 9-10 0 0,0 0 0 0 0,0 0-1 0 0,1 1 1 0 0,0-1 0 0 0,0 1-1 0 0,1 0 1 0 0,-1 0 0 0 0,1 1-1 0 0,0-1 1 0 0,1 1 0 0 0,-1 0-1 0 0,1 0 1 0 0,0 1 0 0 0,-1 0-1 0 0,2 0 1 0 0,1-1 10 0 0,-5 4-9 0 0,-1 0 0 0 0,1 1 0 0 0,0-1 0 0 0,-1 1 0 0 0,1 0 1 0 0,-1 0-1 0 0,1 0 0 0 0,-1 0 0 0 0,0 0 0 0 0,1 0 0 0 0,-1 1 0 0 0,0-1 0 0 0,0 1 0 0 0,0 0 0 0 0,0-1 0 0 0,0 1 0 0 0,0 0 0 0 0,-1 0 1 0 0,1 0-1 0 0,-1 0 0 0 0,1 1 0 0 0,-1-1 0 0 0,0 0 0 0 0,0 1 0 0 0,1 1 9 0 0,3 4-4 0 0,-2-3 13 0 0,-1 0 0 0 0,0 0 0 0 0,0 0 0 0 0,0 1 0 0 0,-1-1-1 0 0,1 0 1 0 0,-1 1 0 0 0,-1-1 0 0 0,1 1 0 0 0,-1-1 0 0 0,0 1 0 0 0,0-1-1 0 0,0 1 1 0 0,-1-1 0 0 0,0 1 0 0 0,0-1 0 0 0,-1 1 0 0 0,1-1 0 0 0,-1 0-1 0 0,0 0 1 0 0,-1 0 0 0 0,1 0 0 0 0,-1 0 0 0 0,0 0 0 0 0,-1 0-9 0 0,4-4 66 0 0,-12 7 97 0 0,11-8-75 0 0,1-14 61 0 0,23-39-301 0 0,31-10-269 0 0,-30 50 318 0 0,-7 21-103 0 0,-13-5 223 0 0,-1 1 1 0 0,1 0-1 0 0,-1 0 1 0 0,0 0-1 0 0,0 0 1 0 0,-1 1 0 0 0,1-1-1 0 0,-1 1 1 0 0,0-1-1 0 0,0 1 1 0 0,0 0-1 0 0,-1 0 1 0 0,0 0-1 0 0,0 0 1 0 0,0 0-1 0 0,0 0 1 0 0,-1 0-1 0 0,0 0 1 0 0,0 2-18 0 0,9 40 176 0 0,-9-46-156 0 0,0-1-133 0 0,0 0-79 0 0,14 2-2379 0 0,0-10-3413 0 0,-10 2 702 0 0</inkml:trace>
  <inkml:trace contextRef="#ctx0" brushRef="#br2" timeOffset="123814.968">12492 2071 9408 0 0,'3'-6'541'0'0,"16"-20"573"0"0,-11 20 2383 0 0,-6 5-3039 0 0,-2 1-90 0 0,0 0-44 0 0,0 0-10 0 0,12 22 968 0 0,-10-10-1113 0 0,-1 1 0 0 0,0-1 0 0 0,-1 1 1 0 0,0-1-1 0 0,-1 1 0 0 0,-1-1 0 0 0,0 0 0 0 0,-1 1 0 0 0,-2 7-169 0 0,-2 12 251 0 0,-28 85 277 0 0,7-26-276 0 0,28-86-190 0 0,0-4 14 0 0,0-1-4 0 0,0 0 13 0 0,0 0-16 0 0,0-9 11 0 0,19-129-1296 0 0,33 6 472 0 0,-9 76 563 0 0,18 16 61 0 0,-56 38 146 0 0,0-1 0 0 0,0 1 0 0 0,1 0 0 0 0,-1 1 0 0 0,1 0 0 0 0,-1 0 0 0 0,1 0 0 0 0,0 0 0 0 0,-1 1 0 0 0,1 0 0 0 0,0 0 0 0 0,0 0 0 0 0,-1 1 0 0 0,1 0 0 0 0,-1 0 0 0 0,1 1 0 0 0,-1-1 0 0 0,1 1 0 0 0,-1 0 0 0 0,0 1 0 0 0,0-1 0 0 0,0 1 0 0 0,0 0-1 0 0,0 0 1 0 0,-1 1 0 0 0,1-1 0 0 0,0 2-26 0 0,-4-4 24 0 0,0 1-1 0 0,1-1 1 0 0,-1 1-1 0 0,0 0 0 0 0,0 0 1 0 0,0-1-1 0 0,0 1 1 0 0,0 0-1 0 0,0 0 0 0 0,0 0 1 0 0,-1 0-1 0 0,1 0 1 0 0,-1 0-1 0 0,1 1 0 0 0,-1-1 1 0 0,0 0-1 0 0,0 0 1 0 0,0 0-1 0 0,0 0 0 0 0,0 0 1 0 0,-1 0-1 0 0,1 1 1 0 0,0-1-1 0 0,-1 0 0 0 0,0 0 1 0 0,1 0-1 0 0,-1 0 1 0 0,0 0-1 0 0,0-1 0 0 0,0 1 1 0 0,0 0-1 0 0,-1 0 1 0 0,1-1-1 0 0,0 1 0 0 0,-1 0 1 0 0,1-1-1 0 0,-1 0 1 0 0,0 1-1 0 0,1-1 0 0 0,-3 1-23 0 0,-3 4 58 0 0,0-1 0 0 0,-1-1 0 0 0,1 0 0 0 0,-1 0 0 0 0,0 0 0 0 0,0-1 0 0 0,-1 0 0 0 0,1 0 0 0 0,-1-1 0 0 0,1 0 0 0 0,-7 0-58 0 0,-107-2-175 0 0,89-12-1019 0 0,27 0-5180 0 0,9 6 944 0 0</inkml:trace>
  <inkml:trace contextRef="#ctx0" brushRef="#br2" timeOffset="124209.261">12927 1795 14712 0 0,'0'0'332'0'0,"0"0"50"0"0,0 0 25 0 0,2-1-48 0 0,4-1-210 0 0,-4 1-1 0 0,-1 3-102 0 0,0 0 0 0 0,1-1-1 0 0,-1 1 1 0 0,0 0 0 0 0,0 0 0 0 0,0-1 0 0 0,0 1 0 0 0,-1 0 0 0 0,1 0-1 0 0,0 0 1 0 0,-1 0 0 0 0,1 0 0 0 0,-1 0 0 0 0,0 0 0 0 0,0 0 0 0 0,0 1 0 0 0,0-1-1 0 0,0 0 1 0 0,0 0 0 0 0,0 0 0 0 0,-1 0 0 0 0,1 0 0 0 0,-1 0 0 0 0,1 0-1 0 0,-1 0-45 0 0,-34 120 1500 0 0,6-1-870 0 0,7-3-621 0 0,19-113 320 0 0,1-3-1603 0 0,0 0-3546 0 0,0 1-1205 0 0</inkml:trace>
  <inkml:trace contextRef="#ctx0" brushRef="#br2" timeOffset="124754.309">12853 2032 13016 0 0,'10'-15'912'0'0,"-7"11"-859"0"0,14 0 974 0 0,26 2 45 0 0,78-16 287 0 0,-109 16-1227 0 0,42-18 684 0 0,20-11-556 0 0,-55 28-260 0 0,-11 6 0 0 0,-9 3 0 0 0,-18 50-72 0 0,10-20 72 0 0,7-31-3 0 0,1-3 8 0 0,0-1 0 0 0,0 1-1 0 0,0 0 1 0 0,1-1-1 0 0,-1 1 1 0 0,0 0 0 0 0,1-1-1 0 0,0 1 1 0 0,-1 0-1 0 0,1 0 1 0 0,0-1 0 0 0,0 1-1 0 0,0 0 1 0 0,0 0-1 0 0,0 0 1 0 0,0-1 0 0 0,0 1-1 0 0,1 0 1 0 0,-1 0-1 0 0,1-1 1 0 0,-1 1 0 0 0,1 0-1 0 0,0-1 1 0 0,0 1-1 0 0,0 0 1 0 0,-1-1 0 0 0,2 1-1 0 0,-1-1 1 0 0,0 0-1 0 0,0 1 1 0 0,0-1 0 0 0,1 0-1 0 0,-1 0 1 0 0,0 1-5 0 0,1-2 94 0 0,5-1-41 0 0,-1 0 0 0 0,1-1 0 0 0,0 0-1 0 0,0 0 1 0 0,-1-1 0 0 0,1 0-1 0 0,-1 0 1 0 0,0-1 0 0 0,0 0 0 0 0,0 0-1 0 0,0 0 1 0 0,-1 0 0 0 0,1-1 0 0 0,-1 0-1 0 0,0 0 1 0 0,-1-1 0 0 0,0 1-1 0 0,4-7-52 0 0,-2 6 33 0 0,63-68 41 0 0,-48 61-88 0 0,-9 32-140 0 0,-10 43 90 0 0,-17 25 64 0 0,-8 48 71 0 0,-21 36 386 0 0,-3-52 31 0 0,12-54 96 0 0,-6-33 0 0 0,10-46 12 0 0,27 3-466 0 0,1 1-1 0 0,0 0 1 0 0,1-1-1 0 0,0 1 0 0 0,1-1 1 0 0,0 0-1 0 0,1 0 1 0 0,0 1-1 0 0,0-1 1 0 0,2 0-1 0 0,-1 1 0 0 0,1-1 1 0 0,2-4-130 0 0,33-66 529 0 0,-23 68-523 0 0,0 1 0 0 0,1 0 0 0 0,0 1 0 0 0,1 1 0 0 0,1 0 0 0 0,-1 1 0 0 0,2 1 0 0 0,-1 1 0 0 0,1 0 0 0 0,0 1 0 0 0,0 1 0 0 0,1 1 0 0 0,-1 1 0 0 0,6-1-6 0 0,107-15-274 0 0,-30 12-2320 0 0,-65 5-5293 0 0</inkml:trace>
  <inkml:trace contextRef="#ctx0" brushRef="#br1" timeOffset="131276.622">206 3352 5096 0 0,'-11'-3'501'0'0,"-38"-14"2114"0"0,48 17-2061 0 0,1 0 57 0 0,0 0 12 0 0,0 0-47 0 0,0 0-202 0 0,0 0-87 0 0,0 0-20 0 0,0 0-21 0 0,0 0-71 0 0,22-2 346 0 0,109-1 866 0 0,12 17-1100 0 0,-32 0-207 0 0,-72-11-50 0 0,0-1 0 0 0,1-2 0 0 0,36-5-30 0 0,48-4 278 0 0,206 12 42 0 0,-176 0-186 0 0,129-3 748 0 0,-207 3-586 0 0,72 2-328 0 0,-107-5 32 0 0,126-8 128 0 0,-103 2-128 0 0,25-9 64 0 0,-27-13 53 0 0,56-30 429 0 0,-73 27-132 0 0,16-12-84 0 0,21-27-194 0 0,-53 36-72 0 0,2-19 8 0 0,0-33 59 0 0,-20-4 10 0 0,-6-189-77 0 0,-1 189 124 0 0,8-43 198 0 0,-1 40-162 0 0,10-56 77 0 0,-8 64-188 0 0,31-121 169 0 0,-27 76-114 0 0,12-73 37 0 0,8 19 75 0 0,-5-47-227 0 0,-17 40 11 0 0,-8 106-64 0 0,12-33 0 0 0,-3 12 0 0 0,22-23 0 0 0,26-38-425 0 0,-20 74 2 0 0,-6 31-26 0 0,6 11-238 0 0,-40 47 625 0 0,1 0 0 0 0,-1 1 0 0 0,1-1 0 0 0,0 1 0 0 0,0 0 0 0 0,0 0 0 0 0,0 1 0 0 0,0-1 0 0 0,0 1 0 0 0,1 0 0 0 0,-1 1 0 0 0,1-1 0 0 0,2 1 62 0 0,18-2-290 0 0,-3 9 230 0 0,-15-3 18 0 0,-5-2 32 0 0,0 0 0 0 0,0 0 0 0 0,0 0-1 0 0,0 0 1 0 0,-1 0 0 0 0,1 1 0 0 0,0-1 0 0 0,-1 1 0 0 0,1 0 0 0 0,-1 0 0 0 0,0 0-1 0 0,1 0 1 0 0,-1 0 0 0 0,0 0 0 0 0,0 1 0 0 0,-1-1 0 0 0,2 2 10 0 0,1 6-13 0 0,0 0 1 0 0,-1 0 0 0 0,0 1-1 0 0,-1-1 1 0 0,0 1 0 0 0,-1 0-1 0 0,0-1 1 0 0,-1 1-1 0 0,0 0 1 0 0,-1 4 12 0 0,4 44 70 0 0,-5-13-70 0 0,-2 89 118 0 0,-6-61-54 0 0,-13 135 10 0 0,5-37-10 0 0,-4 34 0 0 0,25-51-64 0 0,10-39 0 0 0,0 24 0 0 0,-4-9 0 0 0,7 15 288 0 0,-7-81-290 0 0,-2-1-1 0 0,-4 1 0 0 0,-2 7 3 0 0,-8 15 0 0 0,14 113 460 0 0,-5 38 264 0 0,5-117-350 0 0,18 28 132 0 0,-18-87-116 0 0,11 15-140 0 0,-5-21-234 0 0,-7-30-20 0 0,-6-22 18 0 0,1 1 1 0 0,0 0-1 0 0,0-1 0 0 0,0 1 1 0 0,1-1-1 0 0,0 0 0 0 0,0 1 0 0 0,0-1 1 0 0,0 0-1 0 0,0 0 0 0 0,1 0 0 0 0,0 0 1 0 0,1 1-15 0 0,18 18 74 0 0,23 15-575 0 0,-27-28-5141 0 0,-8-4-694 0 0</inkml:trace>
  <inkml:trace contextRef="#ctx0" brushRef="#br1" timeOffset="133045.156">3498 3189 5208 0 0,'40'37'2384'0'0,"16"-4"-462"0"0,20-5-1268 0 0,163 3 1055 0 0,-118-20-1472 0 0,90-5 73 0 0,138 0-118 0 0,-108 0-192 0 0,130 13 0 0 0,-212-16 176 0 0,73-1-160 0 0,-29-2 112 0 0,36 9-128 0 0,-5-6 10 0 0,-11 8 332 0 0,40-5-150 0 0,-21-8 456 0 0,-129-4 48 0 0,183-14 760 0 0,-38 20-566 0 0,-97-3 153 0 0,-130 0-754 0 0,-4-3 96 0 0,-12-7-3362 0 0,-8 10 1867 0 0</inkml:trace>
  <inkml:trace contextRef="#ctx0" brushRef="#br1" timeOffset="144648.021">7657 3332 6048 0 0,'0'0'133'0'0,"0"0"23"0"0,10-9 682 0 0,-4 5 3713 0 0,25 36-2575 0 0,-4-17-1494 0 0,-20-13-360 0 0,1 0 1 0 0,0 0-1 0 0,-1-1 1 0 0,1-1-1 0 0,0 1 1 0 0,0-1 0 0 0,0 0-1 0 0,-1-1 1 0 0,1 0-1 0 0,0 0 1 0 0,0 0-1 0 0,-1-1 1 0 0,1-1 0 0 0,-1 1-1 0 0,2-2-122 0 0,28-6 298 0 0,135-44 325 0 0,-132 38-391 0 0,58-46 400 0 0,-62 25-570 0 0,-33 34-46 0 0,0-1 0 0 0,-1 1 0 0 0,1 0-1 0 0,-1-1 1 0 0,1 0 0 0 0,-1 1 0 0 0,0-1 0 0 0,-1 0 0 0 0,1 0 0 0 0,-1 0 0 0 0,0 0 0 0 0,1 0 0 0 0,-2 0 0 0 0,1-1-1 0 0,0 0-15 0 0,27-63 308 0 0,5-26 4 0 0,-19 2 216 0 0,-13-38 122 0 0,5 20-438 0 0,26-138 382 0 0,2-91-306 0 0,-18 221-288 0 0,-6-16 54 0 0,-7-37 10 0 0,10-57 82 0 0,9 53-156 0 0,-12-100 108 0 0,2 123-98 0 0,-12 11 0 0 0,-6 5 0 0 0,9-35-141 0 0,11 60-74 0 0,-2 33 3 0 0,9-1 84 0 0,18 40-53 0 0,5 10-30 0 0,-4 34-86 0 0,-32-2 346 0 0,36 11-325 0 0,-36-11 264 0 0,34 26-52 0 0,13 38 0 0 0,-1 16 54 0 0,-21 12-44 0 0,-17-23 182 0 0,-1 64 478 0 0,-6-25-668 0 0,25 168 254 0 0,-29-202-128 0 0,-3-25-64 0 0,4 87 0 0 0,-3 21 64 0 0,8-9 0 0 0,-5 49-53 0 0,-13-51 42 0 0,1-2-42 0 0,-4-1 42 0 0,0 10-53 0 0,-4 73 64 0 0,13-60 0 0 0,16-36-64 0 0,-4-86 0 0 0,17 35 0 0 0,-24-69 10 0 0,1 0-1 0 0,1 0 0 0 0,0-1 0 0 0,1 0 0 0 0,0 0 0 0 0,1 0 0 0 0,6 6-9 0 0,1-5 10 0 0,1 0-1 0 0,0-1 0 0 0,1 0 0 0 0,0-1 0 0 0,0-1 0 0 0,1-1 0 0 0,3 1-9 0 0,93 35 0 0 0,-45-20 64 0 0,-17 4-64 0 0,-24-10 0 0 0,1 1 0 0 0,-22-15 0 0 0,0 0 0 0 0,0-1 0 0 0,0 0 0 0 0,1-1 0 0 0,0 1 0 0 0,-1-2 0 0 0,1 1 0 0 0,0-1 0 0 0,1 0 0 0 0,-1 0 0 0 0,0-1 0 0 0,8 2 0 0 0,65 12 0 0 0,-49-8 0 0 0,42 5 11 0 0,9-4 53 0 0,85 7-64 0 0,6-15-11 0 0,37-1 311 0 0,73 12-160 0 0,-143-2-196 0 0,-81-4-6025 0 0,-32-1-541 0 0</inkml:trace>
  <inkml:trace contextRef="#ctx0" brushRef="#br1" timeOffset="146133.155">2787 1888 7976 0 0,'0'0'174'0'0,"0"0"29"0"0,0 0 14 0 0,0 0 81 0 0,0 0 288 0 0,0 0 129 0 0,0 0 21 0 0,-13 3 1197 0 0,-50 22 1907 0 0,-14-8-2135 0 0,-59 8-369 0 0,-41-16 296 0 0,72-10-960 0 0,96-1-692 0 0,8 2-81 0 0,11-8-378 0 0,20-4-2092 0 0,-13 6-2275 0 0,-1 0-1200 0 0</inkml:trace>
  <inkml:trace contextRef="#ctx0" brushRef="#br1" timeOffset="146597.292">2574 1795 9584 0 0,'-8'0'441'0'0,"7"1"3914"0"0,58 35-2498 0 0,-39-29-1756 0 0,0 1 0 0 0,-1 1 1 0 0,0 1-1 0 0,-1 1 0 0 0,0 0 1 0 0,5 6-102 0 0,-18-16 52 0 0,-1 1 0 0 0,0 0-1 0 0,0-1 1 0 0,0 1 0 0 0,0 0 0 0 0,0 0 0 0 0,0 0 0 0 0,0 1-1 0 0,-1-1 1 0 0,1 0 0 0 0,-1 1 0 0 0,1-1 0 0 0,-1 1 0 0 0,0-1-1 0 0,0 1 1 0 0,0 0 0 0 0,-1-1 0 0 0,1 1 0 0 0,0 0 0 0 0,-1 0 0 0 0,0 0-1 0 0,0-1 1 0 0,0 1 0 0 0,0 0 0 0 0,0 0 0 0 0,0 0 0 0 0,-1-1-1 0 0,0 1 1 0 0,1 0 0 0 0,-1-1 0 0 0,0 1 0 0 0,0 0 0 0 0,0-1-1 0 0,-2 2-51 0 0,-19 25 720 0 0,-2-13-453 0 0,-1-1 0 0 0,-1-1-1 0 0,0-1 1 0 0,-1-1 0 0 0,-26 8-267 0 0,-28 2-211 0 0,81-22-6731 0 0,9-2 1114 0 0</inkml:trace>
  <inkml:trace contextRef="#ctx0" brushRef="#br1" timeOffset="147318.051">3266 1865 8752 0 0,'0'0'197'0'0,"0"0"24"0"0,0 0 19 0 0,0 0 70 0 0,0 0 238 0 0,0 0 105 0 0,0 0 19 0 0,0 0-12 0 0,0 0-77 0 0,14 3 1795 0 0,116 8 862 0 0,-61-8-2349 0 0,-22 0-380 0 0,-1-2 1 0 0,0-3-1 0 0,27-4-511 0 0,-16 2 334 0 0,70 6 502 0 0,-46 3-848 0 0,-79-4-160 0 0,-2-1-30 0 0,0 0 2 0 0,-27 2-560 0 0,26-2 472 0 0,-3 0-90 0 0,-40 0-3297 0 0,31-2-2359 0 0</inkml:trace>
  <inkml:trace contextRef="#ctx0" brushRef="#br1" timeOffset="147763.971">3530 1766 7376 0 0,'0'0'216'0'0,"0"0"109"0"0,0 0 334 0 0,0 0 143 0 0,0 0 29 0 0,0 0-15 0 0,0 0-93 0 0,-5 6 1779 0 0,-106 47-1 0 0,15-17-861 0 0,86-31-1365 0 0,9-5-243 0 0,0 0-1 0 0,0 0 1 0 0,0 0-1 0 0,0 1 1 0 0,0-1 0 0 0,0 0-1 0 0,0 1 1 0 0,0-1-1 0 0,0 0 1 0 0,1 1 0 0 0,-1-1-1 0 0,0 1 1 0 0,0-1-1 0 0,0 1 1 0 0,0 0-1 0 0,1-1 1 0 0,-1 1 0 0 0,0 0-1 0 0,1 0 1 0 0,-1-1-1 0 0,1 1 1 0 0,-1 0 0 0 0,1 0-1 0 0,-1 0 1 0 0,1 0-1 0 0,-1 0 1 0 0,1-1-1 0 0,0 1 1 0 0,-1 0 0 0 0,1 0-1 0 0,0 0 1 0 0,0 0-1 0 0,0 0 1 0 0,0 0 0 0 0,0 0-1 0 0,0 0 1 0 0,0 0-1 0 0,0 0 1 0 0,0 0-1 0 0,0 0 1 0 0,1 0 0 0 0,-1 0-1 0 0,0 0 1 0 0,1 0-1 0 0,-1 0-31 0 0,6 7 89 0 0,-1 0 0 0 0,1-1-1 0 0,1 0 1 0 0,0 0-1 0 0,-1 0 1 0 0,2-1 0 0 0,-1 0-1 0 0,1-1 1 0 0,0 1-1 0 0,0-1 1 0 0,1-1 0 0 0,4 2-89 0 0,-9-3-12 0 0,88 36 1143 0 0,-40-22-690 0 0,-50-17-362 0 0,10 3 66 0 0,7 4-1 0 0,-7-4-1707 0 0,-2 0-3363 0 0,-9-2-2200 0 0</inkml:trace>
  <inkml:trace contextRef="#ctx0" brushRef="#br1" timeOffset="150467.4">4529 1577 6792 0 0,'7'-14'506'0'0,"-6"11"-342"0"0,23-19 1866 0 0,-15 8 3310 0 0,-28 10-3705 0 0,9 4-1475 0 0,1 1 0 0 0,0-1-1 0 0,-1 2 1 0 0,1-1-1 0 0,0 1 1 0 0,0 0-1 0 0,0 1 1 0 0,0 0-1 0 0,-7 4-159 0 0,-31 15 160 0 0,-19 25 656 0 0,33-27-216 0 0,22 0-168 0 0,11 15-421 0 0,23 3 138 0 0,-17-17-69 0 0,28 18-80 0 0,-8 10 96 0 0,-3-8-10 0 0,5 30 484 0 0,-11-40-450 0 0,-25 2 136 0 0,-23 9 679 0 0,-5-8-694 0 0,18-22-81 0 0,-10-3 110 0 0,27-9-264 0 0,-1 0 0 0 0,1 0 1 0 0,0 0-1 0 0,-1-1 0 0 0,1 1 1 0 0,0 0-1 0 0,0-1 0 0 0,-1 1 1 0 0,1 0-1 0 0,0-1 1 0 0,0 0-1 0 0,0 1 0 0 0,-1-1 1 0 0,1 0-1 0 0,0 1 0 0 0,0-1 1 0 0,0 0-1 0 0,0 0 0 0 0,0 0 1 0 0,1 0-1 0 0,-1 0 0 0 0,0 0 1 0 0,0 0-1 0 0,0 0 1 0 0,1 0-1 0 0,-1 0 0 0 0,1 0 1 0 0,-1-1-1 0 0,1 1 0 0 0,-1-1-6 0 0,-15-24 12 0 0,17-7-12 0 0,18-14 0 0 0,-9 32 0 0 0,56-42 0 0 0,-15 13-253 0 0,-9 12-1962 0 0,-35 27 925 0 0,5-1-56 0 0</inkml:trace>
  <inkml:trace contextRef="#ctx0" brushRef="#br1" timeOffset="151452.348">4641 1735 7600 0 0,'0'0'166'0'0,"0"0"29"0"0,0 0 14 0 0,-1 0 2942 0 0,28 2-898 0 0,-12 8-775 0 0,-12-8-1323 0 0,0 0 1 0 0,0 0-1 0 0,0 0 1 0 0,0 1-1 0 0,-1-1 1 0 0,1 1-1 0 0,-1-1 1 0 0,1 1 0 0 0,-1 0-1 0 0,0 0 1 0 0,0 0-1 0 0,0 1 1 0 0,-1-1-1 0 0,1 0 1 0 0,-1 1-156 0 0,11 33 1021 0 0,-4 5 130 0 0,-11-5-469 0 0,5-3-162 0 0,-45 42 480 0 0,43-75-992 0 0,-1-1 3 0 0,1 0 0 0 0,0 0 0 0 0,0 0 0 0 0,0 0 0 0 0,-1-1 0 0 0,1 1 0 0 0,0 0 0 0 0,0 0 0 0 0,0 0-1 0 0,-1 0 1 0 0,1 0 0 0 0,0 0 0 0 0,0 0 0 0 0,-1 0 0 0 0,1 0 0 0 0,0 0 0 0 0,0 0 0 0 0,0 0 0 0 0,-1 0-1 0 0,1 0 1 0 0,0 0 0 0 0,0 0 0 0 0,-1 0 0 0 0,1 0 0 0 0,0 0 0 0 0,0 0 0 0 0,-1 0 0 0 0,1 0-1 0 0,0 0 1 0 0,0 1 0 0 0,0-1 0 0 0,-1 0 0 0 0,1 0 0 0 0,0 0 0 0 0,0 0 0 0 0,0 0 0 0 0,0 1 0 0 0,-1-1-1 0 0,1 0 1 0 0,0 0 0 0 0,0 0 0 0 0,0 1 0 0 0,0-1 0 0 0,0 0 0 0 0,0 0 0 0 0,0 0 0 0 0,0 1 0 0 0,-1-1-1 0 0,1 0 1 0 0,0 0 0 0 0,0 1 0 0 0,0-1 0 0 0,0 0 0 0 0,0 0 0 0 0,0 1 0 0 0,0-1 0 0 0,0 0-11 0 0,15-9 133 0 0,20-16-48 0 0,27-12 41 0 0,-46 28-79 0 0,0 0 0 0 0,-1-1 1 0 0,0-1-1 0 0,-1-1 0 0 0,0 0 1 0 0,-1-1-1 0 0,0 0 0 0 0,8-11-47 0 0,16-29 0 0 0,-21 4 288 0 0,-12 13 248 0 0,-16-9-384 0 0,6 27-361 0 0,6 15-182 0 0,-3-6 457 0 0,1 6-5794 0 0,2 3-889 0 0</inkml:trace>
  <inkml:trace contextRef="#ctx0" brushRef="#br1" timeOffset="152117.483">4829 2127 6392 0 0,'0'0'141'0'0,"0"0"23"0"0,0 0 12 0 0,3 0-24 0 0,22-8-7 0 0,-13-5 3719 0 0,-6 3 20 0 0,9 5-2746 0 0,-13 5-648 0 0,-2 0-37 0 0,0 0-5 0 0,0 0-29 0 0,0 0-124 0 0,0 0-58 0 0,1 10 996 0 0,0 42 255 0 0,-12-2-936 0 0,-5-3-192 0 0,3-24-144 0 0,-2 5 112 0 0,14-22-301 0 0,1-5 28 0 0,-1 0 3 0 0,-1 3-34 0 0,14 4 108 0 0,39-9 320 0 0,160-17 524 0 0,-121 15-7824 0 0,-64 3-651 0 0</inkml:trace>
  <inkml:trace contextRef="#ctx0" brushRef="#br2" timeOffset="159674.988">7767 2536 3584 0 0,'0'0'101'0'0,"2"1"1"0"0,79 13 3772 0 0,-56-14 1507 0 0,-29 3-4351 0 0,-19 3-624 0 0,0 0 1 0 0,-1-2 0 0 0,0-1 0 0 0,0 0 0 0 0,0-2 0 0 0,-19-2-407 0 0,-150-12 1557 0 0,53 0-333 0 0,-19-1-391 0 0,213 6-5470 0 0,-36 5-1045 0 0</inkml:trace>
  <inkml:trace contextRef="#ctx0" brushRef="#br2" timeOffset="160107.437">7752 2468 10224 0 0,'0'0'230'0'0,"0"0"30"0"0,0 0 19 0 0,0 0-30 0 0,0 0-158 0 0,-3-4-62 0 0,3 4 67 0 0,0 0 30 0 0,0 0 2 0 0,0 0-7 0 0,0 0-28 0 0,0 0-9 0 0,41 18 746 0 0,83 39 182 0 0,-75-24-854 0 0,-33-14 462 0 0,-15 5-66 0 0,-2-19-461 0 0,-1 0 0 0 0,0-1 1 0 0,0 1-1 0 0,-1-1 1 0 0,1 0-1 0 0,-1 0 1 0 0,0 0-1 0 0,0 0 0 0 0,0 0 1 0 0,-1-1-1 0 0,1 1 1 0 0,-1-1-1 0 0,0 0 1 0 0,0 0-1 0 0,0 0 1 0 0,0 0-1 0 0,0-1 0 0 0,-1 0 1 0 0,1 0-1 0 0,-1 0 1 0 0,0 0-1 0 0,-3 0-93 0 0,-12 7 227 0 0,-129 37 342 0 0,16-14-429 0 0,104-27-340 0 0,18-4-5437 0 0,14-1 323 0 0</inkml:trace>
  <inkml:trace contextRef="#ctx0" brushRef="#br2" timeOffset="160834.978">9371 2392 9272 0 0,'0'0'208'0'0,"0"0"33"0"0,0 0 14 0 0,-5 0-54 0 0,4 1 3206 0 0,15 3-3056 0 0,1 0 0 0 0,-1 0 0 0 0,0-2 1 0 0,1 0-1 0 0,0 0 0 0 0,-1-1 0 0 0,1-1 0 0 0,0-1 1 0 0,1 0-352 0 0,14 1 230 0 0,25 0 316 0 0,145-3 1132 0 0,35 2-1318 0 0,-205-1-349 0 0,-29 2-48 0 0,-1 0-362 0 0,-13 0-5711 0 0,1 0 494 0 0</inkml:trace>
  <inkml:trace contextRef="#ctx0" brushRef="#br2" timeOffset="161246.697">9606 2316 8232 0 0,'0'0'182'0'0,"8"-2"452"0"0,-3 2-594 0 0,1 0-30 0 0,-6-1 108 0 0,1 1 0 0 0,0-1 0 0 0,0 1 0 0 0,-1 0 0 0 0,1-1 1 0 0,0 1-1 0 0,0 0 0 0 0,-1-1 0 0 0,1 1 0 0 0,0 0 0 0 0,0 0 0 0 0,0 0 0 0 0,-1 0 0 0 0,1 0 0 0 0,0 0 0 0 0,0 0 0 0 0,0 0 0 0 0,-1 0 0 0 0,1 0 0 0 0,0 1 0 0 0,0-1 0 0 0,-1 0 0 0 0,1 0 0 0 0,0 1 0 0 0,0-1 0 0 0,-1 1 0 0 0,1-1 0 0 0,0 0 0 0 0,-1 1 0 0 0,1-1 0 0 0,-1 1 0 0 0,1 0 0 0 0,0-1 0 0 0,-1 1 0 0 0,1-1 0 0 0,-1 1 0 0 0,1 0 0 0 0,-1-1 0 0 0,0 1 0 0 0,1 0 0 0 0,-1 0 0 0 0,0-1 0 0 0,0 1 0 0 0,1 0 0 0 0,-1 0 0 0 0,0-1 0 0 0,0 1 0 0 0,0 0 0 0 0,0 0 0 0 0,0 0 0 0 0,0-1 0 0 0,0 1 0 0 0,0 0-118 0 0,0 0-76 0 0,-17 14 1518 0 0,-81 31-60 0 0,48-29-1020 0 0,-14 19 804 0 0,65-32-1127 0 0,1-1 0 0 0,-1 0 0 0 0,1 0 1 0 0,0 0-1 0 0,0 1 0 0 0,0-2 1 0 0,0 1-1 0 0,1 0 0 0 0,-1 0 0 0 0,1-1 1 0 0,0 1-1 0 0,-1-1 0 0 0,1 0 0 0 0,0 0 1 0 0,0 0-1 0 0,1 0 0 0 0,-1 0 0 0 0,0-1 1 0 0,3 1-40 0 0,-1 1 72 0 0,71 41 323 0 0,3-9-78 0 0,-16-21-317 0 0,-15-11-64 0 0,-17-14-3862 0 0,-26 8 1013 0 0,5 0-3231 0 0</inkml:trace>
  <inkml:trace contextRef="#ctx0" brushRef="#br2" timeOffset="161808.958">10451 1709 8208 0 0,'-4'-64'2281'0'0,"-1"53"-1337"0"0,-19-18 1548 0 0,22 27-2382 0 0,-1 1 1 0 0,1 0-1 0 0,-1 0 0 0 0,0 0 0 0 0,1 0 1 0 0,-1 0-1 0 0,0 1 0 0 0,0-1 1 0 0,1 1-1 0 0,-1 0 0 0 0,0-1 0 0 0,0 1 1 0 0,0 1-1 0 0,0-1 0 0 0,1 0 1 0 0,-1 1-1 0 0,0-1 0 0 0,0 1 1 0 0,1 0-1 0 0,-1 0 0 0 0,0 0 0 0 0,0 1-109 0 0,-54 45 374 0 0,48-31-339 0 0,-10 39 83 0 0,11-4-6 0 0,7 14 17 0 0,69 121 176 0 0,-51-121-152 0 0,-17-63-113 0 0,0 0 0 0 0,1-1 0 0 0,-1 1 0 0 0,0 0 0 0 0,0 0 0 0 0,0-1 0 0 0,0 1 0 0 0,0 0 1 0 0,-1 0-1 0 0,1-1 0 0 0,0 1 0 0 0,-1 0 0 0 0,1 0 0 0 0,-1-1 0 0 0,0 1 0 0 0,0-1 0 0 0,1 1 0 0 0,-1 0 0 0 0,0-1 0 0 0,0 0 0 0 0,0 1 1 0 0,-1-1-1 0 0,1 1 0 0 0,0-1 0 0 0,0 0 0 0 0,-1 0 0 0 0,1 0 0 0 0,-1 0 0 0 0,1 0 0 0 0,-1 0 0 0 0,1 0 0 0 0,-1-1 0 0 0,0 1 0 0 0,1 0 1 0 0,-1-1-1 0 0,0 1-41 0 0,-66 1 1430 0 0,61-3-1329 0 0,0 0 1 0 0,0 0-1 0 0,0-1 1 0 0,0 0-1 0 0,0 0 0 0 0,0-1 1 0 0,1 0-1 0 0,-1 0 1 0 0,1 0-1 0 0,0-1 0 0 0,0 0 1 0 0,0-1-1 0 0,1 1 1 0 0,-1-1-1 0 0,1 0 1 0 0,0 0-1 0 0,0 0 0 0 0,-3-6-101 0 0,7 9 31 0 0,0 0-1 0 0,0 1 1 0 0,0-1 0 0 0,0 0-1 0 0,0 0 1 0 0,0 0-1 0 0,1 0 1 0 0,-1 0-1 0 0,1 0 1 0 0,-1 0-1 0 0,1 0 1 0 0,0 0 0 0 0,0 0-1 0 0,-1 0 1 0 0,2 0-1 0 0,-1 0 1 0 0,0 0-1 0 0,0 0 1 0 0,1 0-1 0 0,-1 0 1 0 0,1 0 0 0 0,-1 0-1 0 0,1 0 1 0 0,0 0-1 0 0,0 0 1 0 0,0 1-1 0 0,0-1 1 0 0,0 0-1 0 0,0 1 1 0 0,0-1 0 0 0,1 0-1 0 0,-1 1 1 0 0,1-1-1 0 0,-1 1 1 0 0,1 0-1 0 0,-1 0 1 0 0,2-1-31 0 0,88-29 13 0 0,18 18 52 0 0,-62 8-4716 0 0,-35 4 2062 0 0,4 0-4419 0 0</inkml:trace>
  <inkml:trace contextRef="#ctx0" brushRef="#br2" timeOffset="162722.607">10476 1733 13128 0 0,'0'0'297'0'0,"0"0"39"0"0,16-4 471 0 0,-12 3-713 0 0,1-1 0 0 0,-1 1 1 0 0,1-1-1 0 0,0 1 0 0 0,0 0 1 0 0,-1 1-1 0 0,1-1 0 0 0,0 1 1 0 0,0 0-1 0 0,0 0 0 0 0,0 1 1 0 0,-1-1-1 0 0,1 1 0 0 0,0 0 1 0 0,0 1-1 0 0,-1-1 0 0 0,1 1 1 0 0,-1 0-1 0 0,1 0 0 0 0,-1 0 0 0 0,0 0 1 0 0,0 1-1 0 0,0 0 0 0 0,3 2-94 0 0,-4-2 60 0 0,1 1-1 0 0,-1 0 1 0 0,1 0-1 0 0,-1 0 0 0 0,0 0 1 0 0,0 0-1 0 0,-1 1 0 0 0,0-1 1 0 0,1 1-1 0 0,-1 0 0 0 0,-1-1 1 0 0,1 1-1 0 0,-1 0 1 0 0,0 0-1 0 0,0 0 0 0 0,0 0 1 0 0,-1 1-1 0 0,1-1 0 0 0,-1 0 1 0 0,-1 0-1 0 0,0 3-59 0 0,-20 65 657 0 0,-18-23 138 0 0,8-29-176 0 0,31-21-596 0 0,0 0-1 0 0,0 0 1 0 0,0-1 0 0 0,1 1 0 0 0,-1 0 0 0 0,0 0 0 0 0,0 0-1 0 0,0 0 1 0 0,0-1 0 0 0,0 1 0 0 0,1 0 0 0 0,-1 0 0 0 0,0-1-1 0 0,0 1 1 0 0,0 0 0 0 0,0 0 0 0 0,0 0 0 0 0,0-1 0 0 0,0 1 0 0 0,0 0-1 0 0,0 0 1 0 0,0-1 0 0 0,0 1 0 0 0,0 0 0 0 0,0 0 0 0 0,0-1-1 0 0,0 1 1 0 0,0 0 0 0 0,0 0 0 0 0,0-1 0 0 0,0 1 0 0 0,0 0-1 0 0,0 0 1 0 0,0 0 0 0 0,-1-1 0 0 0,1 1 0 0 0,0 0 0 0 0,0 0-1 0 0,0 0 1 0 0,0-1 0 0 0,-1 1 0 0 0,1 0 0 0 0,0 0 0 0 0,0 0-1 0 0,0 0 1 0 0,-1-1 0 0 0,1 1-23 0 0,23-19 433 0 0,39-20-47 0 0,81-55-120 0 0,-57 22-200 0 0,-77 63-44 0 0,-1 0 0 0 0,0 0 1 0 0,-1-1-1 0 0,1 0 1 0 0,-2 0-1 0 0,0 0 1 0 0,0-1-1 0 0,-1 0 0 0 0,0 0 1 0 0,-1-1-1 0 0,0 0-22 0 0,-3 9 4 0 0,0 0 0 0 0,0 0 1 0 0,0 0-1 0 0,0 0 0 0 0,-1-1 0 0 0,0 1 0 0 0,1 0 0 0 0,-1 0 0 0 0,0 0 0 0 0,-1 0 0 0 0,1 0 0 0 0,0 0 0 0 0,-1 0 0 0 0,0 0 1 0 0,0 0-1 0 0,0 0 0 0 0,0 0 0 0 0,0 0 0 0 0,0 0 0 0 0,-1 0 0 0 0,0 1 0 0 0,1-1 0 0 0,-1 0 0 0 0,0 1 0 0 0,0 0 0 0 0,0-1 1 0 0,-1 1-1 0 0,1 0 0 0 0,0 0 0 0 0,-1 0 0 0 0,0 0-4 0 0,-41-4-2576 0 0,39 7 1261 0 0,2-1-1061 0 0,-2 0-3783 0 0</inkml:trace>
  <inkml:trace contextRef="#ctx0" brushRef="#br2" timeOffset="163191.201">10797 2107 9648 0 0,'0'0'216'0'0,"4"-8"292"0"0,7-8-148 0 0,-11 15 66 0 0,0 1 114 0 0,0 0 18 0 0,0 0 42 0 0,0 0 169 0 0,0 0 79 0 0,-25-3 2454 0 0,14 7-3048 0 0,0 0 0 0 0,0 1 0 0 0,0 0 0 0 0,1 1 0 0 0,-1 0 0 0 0,1 0 0 0 0,1 1 0 0 0,-2 2-254 0 0,7-7 87 0 0,0 2-1 0 0,0-1 0 0 0,-1 0 0 0 0,2 1 0 0 0,-1 0 0 0 0,0 0 1 0 0,1 0-1 0 0,0 0 0 0 0,0 1 0 0 0,0-1 0 0 0,0 1 1 0 0,1 0-1 0 0,0 0 0 0 0,0-1 0 0 0,0 2 0 0 0,1-1 0 0 0,-1 0 1 0 0,1 0-1 0 0,0 0 0 0 0,1 1 0 0 0,0-1 0 0 0,-1 2-86 0 0,4-4 79 0 0,-1 0-1 0 0,1 0 1 0 0,-1 0-1 0 0,1 0 1 0 0,0 0-1 0 0,0-1 1 0 0,0 1-1 0 0,1-1 0 0 0,-1 0 1 0 0,1 0-1 0 0,-1 0 1 0 0,1 0-1 0 0,-1-1 1 0 0,1 1-1 0 0,0-1 1 0 0,0 0-1 0 0,0 0 1 0 0,0-1-1 0 0,0 1 1 0 0,0-1-1 0 0,0 0 0 0 0,0 0 1 0 0,0 0-1 0 0,0 0 1 0 0,0-1-1 0 0,0 1-78 0 0,125-14 791 0 0,-74 2-7576 0 0,-36 7-836 0 0</inkml:trace>
  <inkml:trace contextRef="#ctx0" brushRef="#br2" timeOffset="175518.654">2951 3578 5672 0 0,'0'-11'405'0'0,"13"-23"3983"0"0,-3 27 1211 0 0,-10 56-4152 0 0,-9 22-328 0 0,2 13-422 0 0,7-31-353 0 0,-6-5 8 0 0,5 29-140 0 0,-7-52-312 0 0,7-24 176 0 0,2-1 0 0 0,1 2-5 0 0,-1-2-6 0 0,-1 0 5 0 0,0 0 22 0 0,0-20 289 0 0,-7-120 7 0 0,1 57-295 0 0,12 21-93 0 0,1 46-312 0 0,-8 32 40 0 0,-5 125 472 0 0,4-70 88 0 0,-2-35-344 0 0,4-35-40 0 0,0-1-134 0 0,0 0-61 0 0,-9-12-3364 0 0,13 3 1212 0 0,-3-1-3097 0 0</inkml:trace>
  <inkml:trace contextRef="#ctx0" brushRef="#br2" timeOffset="176472.837">2879 3592 7200 0 0,'0'0'165'0'0,"0"0"22"0"0,0 1 6 0 0,-14 21 6 0 0,-3-1 1953 0 0,16-20-1667 0 0,-11 26 2663 0 0,11-26-2948 0 0,1-1 7 0 0,0 7 935 0 0,-2 20 44 0 0,-8-14-709 0 0,9-12-392 0 0,1-1-13 0 0,0 0 5 0 0,0 0 3 0 0,0 0 0 0 0,0 0 4 0 0,0 0 18 0 0,0 0 8 0 0,0 0 2 0 0,0 0 2 0 0,0 0 4 0 0,7-6 122 0 0,25-47 368 0 0,5-1-298 0 0,-22 32-505 0 0,14 5 174 0 0,-27 16-22 0 0,17-4 255 0 0,-23 17 133 0 0,-46 43 338 0 0,-30 11-491 0 0,70-57-128 0 0,46-52 200 0 0,24-28-168 0 0,-41 49 11 0 0,23 2-257 0 0,-27 25 86 0 0,-12-3 77 0 0,-1 0 1 0 0,1 0-1 0 0,-1 0 0 0 0,0 0 0 0 0,0 0 0 0 0,0 1 0 0 0,0-1 0 0 0,0 0 0 0 0,0 1 0 0 0,0 0 1 0 0,-1 0-1 0 0,1-1 0 0 0,-1 1 0 0 0,0 0 0 0 0,0 0 0 0 0,0 0 0 0 0,0 2-13 0 0,14 33 303 0 0,-7-11-175 0 0,5-12-168 0 0,-7-9-390 0 0,-1-1-669 0 0,-2-4-4011 0 0,-3-1-1176 0 0</inkml:trace>
  <inkml:trace contextRef="#ctx0" brushRef="#br2" timeOffset="176954.142">3310 3753 11224 0 0,'0'0'330'0'0,"0"0"-7"0"0,0 0-152 0 0,0 0 115 0 0,-10-3 1572 0 0,5 3-1594 0 0,-1 2 0 0 0,0-1 0 0 0,0 1 1 0 0,1-1-1 0 0,-1 2 0 0 0,1-1 0 0 0,-1 1 0 0 0,1-1 1 0 0,0 1-1 0 0,0 1 0 0 0,0-1 0 0 0,1 1 1 0 0,-1 0-1 0 0,1 0 0 0 0,0 0 0 0 0,0 1 1 0 0,0-1-1 0 0,1 1 0 0 0,-1 0 0 0 0,1 0 0 0 0,0 0 1 0 0,-1 3-265 0 0,-9 56 10 0 0,14-60 6 0 0,-1 0-1 0 0,1-1 1 0 0,0 1-1 0 0,1 0 1 0 0,-1-1-1 0 0,1 1 1 0 0,-1-1-1 0 0,1 1 1 0 0,0-1-1 0 0,0 0 1 0 0,0 0-1 0 0,1 0 1 0 0,-1 0-1 0 0,1 0 1 0 0,0-1-1 0 0,1 2-15 0 0,4-1 44 0 0,1 0 0 0 0,-1 0 0 0 0,1-1 0 0 0,-1 0 0 0 0,1 0 0 0 0,0-1 0 0 0,0-1-1 0 0,0 1 1 0 0,0-2 0 0 0,-1 1 0 0 0,1-1 0 0 0,0 0 0 0 0,0-1 0 0 0,-1 0 0 0 0,1 0-1 0 0,6-3-43 0 0,22-4 14 0 0,58-25 58 0 0,-93 34-59 0 0,-1 0 0 0 0,0-1-1 0 0,1 1 1 0 0,-1-1 0 0 0,0 0-1 0 0,0 1 1 0 0,1-1 0 0 0,-1 0-1 0 0,0 0 1 0 0,0 0 0 0 0,0 0-1 0 0,0 0 1 0 0,0 0 0 0 0,0 0-1 0 0,0 0 1 0 0,0-1 0 0 0,0 1-1 0 0,-1 0 1 0 0,1 0 0 0 0,0-1-1 0 0,-1 1 1 0 0,1 0 0 0 0,-1-1-1 0 0,0 1 1 0 0,1-1 0 0 0,-1 1-1 0 0,0 0 1 0 0,0-1 0 0 0,0 1-1 0 0,0-1 1 0 0,0 1 0 0 0,0-1-1 0 0,0 1 1 0 0,0-1 0 0 0,-1 1-1 0 0,1 0 1 0 0,-1-1 0 0 0,1 1-13 0 0,-27-31 530 0 0,-29 7-530 0 0,19-8-3229 0 0,36 31-1451 0 0,1-3-1418 0 0</inkml:trace>
  <inkml:trace contextRef="#ctx0" brushRef="#br2" timeOffset="177351.268">3459 3623 12960 0 0,'0'0'297'0'0,"0"0"39"0"0,0 0 16 0 0,0 0-41 0 0,-1 0-203 0 0,-5 2-66 0 0,0 4 313 0 0,-9 12 400 0 0,-20 44 2123 0 0,-32 87-225 0 0,33-60-2375 0 0,8-25-28 0 0,0-6-126 0 0,12-25-115 0 0,-9 36 58 0 0,20-57-245 0 0,-1 11-688 0 0,15-16-5900 0 0,-11-7 745 0 0</inkml:trace>
  <inkml:trace contextRef="#ctx0" brushRef="#br2" timeOffset="177804.403">3705 3792 14600 0 0,'0'0'330'0'0,"0"0"45"0"0,15-2 505 0 0,58-7-138 0 0,89-19 2042 0 0,-30 25-3740 0 0,-131 3 359 0 0,-1 0-710 0 0,0 0-2906 0 0,0 0-1241 0 0</inkml:trace>
  <inkml:trace contextRef="#ctx0" brushRef="#br2" timeOffset="178243.937">3705 3964 13128 0 0,'0'0'297'0'0,"-7"9"834"0"0,62-4 449 0 0,159-33 162 0 0,-190 27-1807 0 0,10 0-5004 0 0,-15 3-411 0 0</inkml:trace>
  <inkml:trace contextRef="#ctx0" brushRef="#br2" timeOffset="178244.937">4323 3840 17423 0 0,'-3'0'71'0'0,"1"1"0"0"0,-1 0-1 0 0,1-1 1 0 0,-1 1-1 0 0,1 0 1 0 0,-1 0-1 0 0,1 0 1 0 0,0 1-1 0 0,-1-1 1 0 0,1 1-1 0 0,0-1 1 0 0,0 1-1 0 0,0 0 1 0 0,0-1-1 0 0,0 1 1 0 0,1 0-1 0 0,-1 0 1 0 0,0 1-1 0 0,1-1 1 0 0,0 0-1 0 0,-1 0 1 0 0,1 1-1 0 0,0-1 1 0 0,0 1-1 0 0,0-1 1 0 0,1 1-1 0 0,-1 0-70 0 0,-8 43 76 0 0,15-10-5 0 0,20-8 94 0 0,-21-27-117 0 0,0 1-1 0 0,0-1 1 0 0,0 0 0 0 0,1 0-1 0 0,-1-1 1 0 0,0 1-1 0 0,0-1 1 0 0,0 0-1 0 0,0-1 1 0 0,1 1-1 0 0,-1-1 1 0 0,0 0-1 0 0,0 0 1 0 0,0-1-1 0 0,0 1 1 0 0,0-1-1 0 0,2-2-47 0 0,2 1 94 0 0,-1-1 1 0 0,0 1-1 0 0,-1-2 0 0 0,1 1 0 0 0,-1-1 0 0 0,0 0 0 0 0,0 0 0 0 0,0-1 0 0 0,-1 0 1 0 0,0 0-1 0 0,0-1 0 0 0,0 0 0 0 0,-1 0 0 0 0,0 0 0 0 0,-1 0 0 0 0,1-1 0 0 0,2-7-94 0 0,-6 13 50 0 0,1 0-1 0 0,-1 0 0 0 0,0-1 0 0 0,0 1 0 0 0,0-1 1 0 0,0 1-1 0 0,0 0 0 0 0,-1-1 0 0 0,1 1 0 0 0,-1-1 1 0 0,0 0-1 0 0,1 1 0 0 0,-1-1 0 0 0,0 1 1 0 0,-1-1-1 0 0,1 1 0 0 0,0-1 0 0 0,-1 0 0 0 0,1 1 1 0 0,-1-1-1 0 0,0 1 0 0 0,0 0 0 0 0,0-1 0 0 0,0 1 1 0 0,0 0-1 0 0,0-1 0 0 0,-1 1 0 0 0,1 0 1 0 0,-1 0-1 0 0,0 0 0 0 0,1 0 0 0 0,-1 1 0 0 0,0-1 1 0 0,0 0-1 0 0,0 1 0 0 0,0-1 0 0 0,-1 1 0 0 0,1 0 1 0 0,0-1-1 0 0,0 1 0 0 0,-1 0 0 0 0,1 1 1 0 0,-1-1-1 0 0,1 0 0 0 0,-2 0-49 0 0,-68 4 129 0 0,7 22-1899 0 0,6 15-3516 0 0,37-23-2161 0 0</inkml:trace>
  <inkml:trace contextRef="#ctx0" brushRef="#br2" timeOffset="186480.99">2767 3496 7712 0 0,'0'0'174'0'0,"0"0"29"0"0,0 0 12 0 0,0 0 27 0 0,0 0 113 0 0,0 0 49 0 0,0 0 11 0 0,0 0-39 0 0,0 0-168 0 0,2 0-72 0 0,77-17 792 0 0,-67 15-788 0 0,1 1-1 0 0,0 0 1 0 0,0 1 0 0 0,0 0 0 0 0,0 1 0 0 0,-1 1 0 0 0,1 0-1 0 0,8 2-139 0 0,14 2 380 0 0,117 23 1178 0 0,-95-27-1292 0 0,-48-2-170 0 0,2-1-141 0 0,-15 0 1961 0 0,-85-5-390 0 0,-15 11-934 0 0,-167 24-224 0 0,94-21-368 0 0,193-2-53 0 0,24-3-134 0 0,0-2 0 0 0,0-2 0 0 0,1-2 0 0 0,5-2 187 0 0,-33 4-95 0 0,30-4-145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31:34.888"/>
    </inkml:context>
    <inkml:brush xml:id="br0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5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4T08:22:11.055"/>
    </inkml:context>
    <inkml:brush xml:id="br1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1839 3987 12816 0 0,'0'0'289'0'0,"-19"-4"822"0"0,3 11-671 0 0,1 0 0 0 0,1 1 0 0 0,0 1 0 0 0,0 0 0 0 0,0 1 0 0 0,1 0 0 0 0,1 1 0 0 0,0 1 0 0 0,0 0 0 0 0,1 0 1 0 0,1 1-1 0 0,0 1 0 0 0,-1 3-440 0 0,6-12 26 0 0,0 1 0 0 0,1 0 0 0 0,0 0 1 0 0,0 0-1 0 0,0 0 0 0 0,1 1 0 0 0,0 0 1 0 0,0 0-1 0 0,1-1 0 0 0,0 1 0 0 0,0 1 0 0 0,0-1 1 0 0,1 0-1 0 0,0 0 0 0 0,1 1 0 0 0,-1-1 0 0 0,2 0 1 0 0,-1 1-1 0 0,1-1 0 0 0,0 0 0 0 0,1 6-26 0 0,1-9 23 0 0,0-1-1 0 0,0 0 0 0 0,0-1 0 0 0,0 1 0 0 0,1-1 1 0 0,-1 1-1 0 0,1-1 0 0 0,-1 0 0 0 0,1 0 1 0 0,0-1-1 0 0,-1 1 0 0 0,1-1 0 0 0,0 1 0 0 0,0-1 1 0 0,0-1-1 0 0,1 1 0 0 0,-1 0 0 0 0,2-1-22 0 0,4 0 51 0 0,-1 0-1 0 0,1 0 0 0 0,0-1 0 0 0,0 0 0 0 0,-1-1 1 0 0,1 0-1 0 0,-1 0 0 0 0,0-1 0 0 0,1 0 1 0 0,-1-1-1 0 0,-1 0 0 0 0,1-1 0 0 0,0 1 0 0 0,-1-2 1 0 0,0 1-51 0 0,39-33 284 0 0,-44 34-264 0 0,-1 0 0 0 0,0 0 0 0 0,-1 0-1 0 0,1 0 1 0 0,-1-1 0 0 0,0 1 0 0 0,0 0 0 0 0,0-1 0 0 0,0 1 0 0 0,-1 0 0 0 0,0-1 0 0 0,0 1 0 0 0,0-1 0 0 0,0 1 0 0 0,-1-1 0 0 0,0 1 0 0 0,0-1 0 0 0,0 1 0 0 0,0 0 0 0 0,-1 0 0 0 0,1 0 0 0 0,-1-1 0 0 0,0 2-1 0 0,0-1 1 0 0,-1 0 0 0 0,1 0 0 0 0,-2 0-20 0 0,1-1-2 0 0,-1 0-1 0 0,0 0 1 0 0,0 0 0 0 0,-1 0-1 0 0,1 1 1 0 0,-1 0-1 0 0,0 0 1 0 0,0 0 0 0 0,0 0-1 0 0,-1 1 1 0 0,-4-2 2 0 0,-61-20-446 0 0,65 23 15 0 0,-6-1 300 0 0,5 4-6834 0 0,1 2 733 0 0</inkml:trace>
  <inkml:trace contextRef="#ctx0" brushRef="#br0" timeOffset="1125.577">1909 4047 9672 0 0,'0'0'282'0'0,"0"0"-2"0"0,0 0-138 0 0,-9 12 659 0 0,-36 58 3290 0 0,-38 49-1176 0 0,-9 10-2595 0 0,57-75-266 0 0,14-12-312 0 0,18-37 333 0 0,1-2-5809 0 0,2-3 294 0 0</inkml:trace>
  <inkml:trace contextRef="#ctx0" brushRef="#br0" timeOffset="1455.552">1976 4230 10416 0 0,'15'-9'728'0'0,"-7"5"-334"0"0,0 0 1 0 0,1 0 0 0 0,-1 0-1 0 0,1 1 1 0 0,0 0 0 0 0,0 1-1 0 0,0 0 1 0 0,0 0 0 0 0,0 1-1 0 0,0 0 1 0 0,0 1 0 0 0,1 0-1 0 0,-1 0 1 0 0,0 1-1 0 0,1 0-394 0 0,-5 0-37 0 0,2 1-246 0 0,-6-2-4679 0 0,-1 0-115 0 0</inkml:trace>
  <inkml:trace contextRef="#ctx0" brushRef="#br0" timeOffset="1736.079">1909 4349 8480 0 0,'0'0'248'0'0,"7"-1"85"0"0,151-46 2406 0 0,-104 33-1429 0 0,-10 3-261 0 0,-25 11-4982 0 0,-12 2-453 0 0</inkml:trace>
  <inkml:trace contextRef="#ctx0" brushRef="#br0" timeOffset="2018.001">2360 4264 13880 0 0,'0'0'314'0'0,"-2"0"46"0"0,-4 2-299 0 0,0 1-1 0 0,0 0 1 0 0,0-1-1 0 0,0 2 1 0 0,1-1 0 0 0,-1 1-1 0 0,1 0 1 0 0,0 0-1 0 0,0 0 1 0 0,0 1-1 0 0,1 0 1 0 0,-1 0 0 0 0,1 0-1 0 0,1 0 1 0 0,-1 0-1 0 0,1 1 1 0 0,-1 0-1 0 0,2 0 1 0 0,-2 1-61 0 0,3-4 24 0 0,0 0-1 0 0,0-1 1 0 0,0 1 0 0 0,0 0-1 0 0,0 0 1 0 0,1 0 0 0 0,-1 0-1 0 0,1 0 1 0 0,-1 0 0 0 0,1 0-1 0 0,0 0 1 0 0,1 0 0 0 0,-1 0-1 0 0,0 0 1 0 0,1 0 0 0 0,0 0-1 0 0,-1 0 1 0 0,1 0 0 0 0,0 0-1 0 0,1-1 1 0 0,-1 1 0 0 0,0 0-1 0 0,1-1 1 0 0,0 1 0 0 0,-1-1-1 0 0,1 1 1 0 0,0-1 0 0 0,0 0-1 0 0,1 0 1 0 0,-1 0 0 0 0,0 0-1 0 0,1 0 1 0 0,-1 0 0 0 0,1-1-1 0 0,-1 1 1 0 0,1-1 0 0 0,0 1-1 0 0,0-1 1 0 0,-1 0 0 0 0,1 0-1 0 0,0-1 1 0 0,0 1 0 0 0,0-1-1 0 0,0 1 1 0 0,0-1 0 0 0,0 0-1 0 0,0 0 1 0 0,0 0 0 0 0,0 0-1 0 0,0-1 1 0 0,0 1 0 0 0,0-1 0 0 0,1 0-25 0 0,5-1 48 0 0,-1 0 0 0 0,0 0-1 0 0,0 0 1 0 0,0-1-1 0 0,0 0 1 0 0,0-1 0 0 0,-1 0-1 0 0,1 0 1 0 0,-1 0-1 0 0,0-1 1 0 0,0 0-1 0 0,-1 0 1 0 0,0-1 0 0 0,0 0-1 0 0,0 0 1 0 0,3-5-47 0 0,34-63 857 0 0,-42 72-844 0 0,0 0 1 0 0,0 0-1 0 0,0-1 1 0 0,0 1-1 0 0,-1 0 1 0 0,1 0 0 0 0,-1-1-1 0 0,0 1 1 0 0,0 0-1 0 0,0-1 1 0 0,0 1-1 0 0,0 0 1 0 0,0 0 0 0 0,0-1-1 0 0,-1 1 1 0 0,1 0-1 0 0,-1 0 1 0 0,0-1 0 0 0,0 1-1 0 0,0 0 1 0 0,0 0-1 0 0,0 0 1 0 0,0 0-1 0 0,0 0 1 0 0,-1 0 0 0 0,1 0-1 0 0,-1 1 1 0 0,1-1-1 0 0,-1 0 1 0 0,0 1-1 0 0,1-1 1 0 0,-1 1 0 0 0,0 0-1 0 0,0 0 1 0 0,-1-1-14 0 0,-25-9-453 0 0,8 7-4747 0 0,7 2-560 0 0</inkml:trace>
  <inkml:trace contextRef="#ctx1" brushRef="#br1">2122 2955,'0'0,"0"0,0 0,0 0</inkml:trace>
  <inkml:trace contextRef="#ctx0" brushRef="#br0" timeOffset="-4282.125">0 3254 6504 0 0,'0'0'141'0'0,"0"0"23"0"0,0 0 13 0 0,14-2 389 0 0,33-8 1256 0 0,29-18 1586 0 0,56-39-638 0 0,-19-18-1681 0 0,-40 10-163 0 0,76-143 310 0 0,67-124-272 0 0,-115 142-518 0 0,-37 44-178 0 0,19-38 122 0 0,4 36-243 0 0,3-7 26 0 0,-45 73-173 0 0,44-122 192 0 0,-39 70 11 0 0,1-9-115 0 0,-27 104 11 0 0,1 0 0 0 0,3 1 0 0 0,6-3-99 0 0,103-157-132 0 0,-45 83 196 0 0,-80 108-64 0 0,0 0 0 0 0,1 0 0 0 0,1 1 0 0 0,0 1 0 0 0,1 0 0 0 0,7-4 0 0 0,-7 6 0 0 0,-2 5-10 0 0,1 0-1 0 0,0 0 0 0 0,1 2 1 0 0,-1-1-1 0 0,1 2 0 0 0,0 0 1 0 0,1 1-1 0 0,-1 1 0 0 0,1 0 1 0 0,0 1-1 0 0,0 0 0 0 0,0 2 1 0 0,0 0-1 0 0,-1 0 0 0 0,1 2 1 0 0,0 0-1 0 0,0 1 0 0 0,9 2 11 0 0,-10-1-14 0 0,-1 0 0 0 0,1 1 0 0 0,-1 0-1 0 0,-1 1 1 0 0,1 1 0 0 0,-1 0 0 0 0,0 1 0 0 0,0 0-1 0 0,9 9 15 0 0,57 76-64 0 0,-5 25 64 0 0,5 40 0 0 0,-22-19 0 0 0,-16-20 0 0 0,-12-20 0 0 0,28 126 0 0 0,-29-73 0 0 0,27 97 0 0 0,2-67 83 0 0,-36-82-30 0 0,5 10-53 0 0,-6-48 0 0 0,11 26 64 0 0,-15-26-64 0 0,9 28 0 0 0,-2-31 0 0 0,5 3 0 0 0,-18 12 0 0 0,5-7 0 0 0,8-8 64 0 0,12-2-64 0 0,-7-17 64 0 0,16 30-3 0 0,-24-45-58 0 0,-10-10 16 0 0,1-1-1 0 0,1 0 0 0 0,0-1 0 0 0,1 0 1 0 0,0-1-1 0 0,1-1 0 0 0,2 1-18 0 0,9 6 44 0 0,1-2 0 0 0,1-1 0 0 0,0-1-1 0 0,1-2 1 0 0,11 3-44 0 0,122 43 277 0 0,-53-17-153 0 0,20 5-48 0 0,198 32-333 0 0,-192-58-1094 0 0,-76-17-4670 0 0,-21-2-485 0 0</inkml:trace>
  <inkml:trace contextRef="#ctx0" brushRef="#br0" timeOffset="-1401.645">1465 3333 5696 0 0,'0'0'166'0'0,"0"0"64"0"0,0 0 155 0 0,0 0 60 0 0,0 0 17 0 0,0 0-30 0 0,0 0-135 0 0,0 0-60 0 0,0 0-11 0 0,0 0 8 0 0,0 0 46 0 0,0 0 22 0 0,0 0 2 0 0,0 0-6 0 0,0 0-22 0 0,0 0-10 0 0,1 0-2 0 0,57 14 1120 0 0,3 0-835 0 0,35-14-202 0 0,135-10 477 0 0,61 12 1216 0 0,121 9-2200 0 0,-217 6 224 0 0,-150-12-59 0 0,144 1 56 0 0,48-9-2005 0 0,-238 3-3130 0 0</inkml:trace>
  <inkml:trace contextRef="#ctx0" brushRef="#br0" timeOffset="-508.839">2090 3218 6192 0 0,'0'0'133'0'0,"0"0"23"0"0,0 0 13 0 0,-1-1-18 0 0,-12-5-433 0 0,11 6 2791 0 0,-1-1 4604 0 0,0 16-6487 0 0,0 37 626 0 0,-4 24-832 0 0,14 82 300 0 0,-1-128-496 0 0,-6-29-146 0 0,0-1-6 0 0,0 0 13 0 0,0 0-8 0 0,0 0 29 0 0,0 0 12 0 0,0-17 186 0 0,10-192 110 0 0,-2 156-404 0 0,-4 75-10 0 0,-20 266-941 0 0,12-246-2227 0 0,2-22-2962 0 0</inkml:trace>
  <inkml:trace contextRef="#ctx0" brushRef="#br0" timeOffset="3928.397">2947 1677 6848 0 0,'0'0'157'0'0,"0"0"23"0"0,0 0 11 0 0,-1 8 1 0 0,-46 39 1217 0 0,-10-26-1024 0 0,52-20-363 0 0,1 0 1 0 0,-1 0-1 0 0,0 0 0 0 0,0 0 0 0 0,1-1 0 0 0,-1 0 0 0 0,0 0 0 0 0,0 0 0 0 0,0-1 0 0 0,1 1 0 0 0,-1-1 1 0 0,0 0-1 0 0,1-1 0 0 0,-5-1-22 0 0,8 2 12 0 0,0 0 1 0 0,0 0 0 0 0,0 0-1 0 0,0-1 1 0 0,0 1-1 0 0,1 0 1 0 0,-1 0 0 0 0,0-1-1 0 0,1 1 1 0 0,-1 0-1 0 0,1-1 1 0 0,-1 1 0 0 0,1-1-1 0 0,0 1 1 0 0,0-1 0 0 0,-1 1-1 0 0,1-1 1 0 0,0 1-1 0 0,0-1 1 0 0,1 1 0 0 0,-1 0-1 0 0,0-1 1 0 0,0 1-1 0 0,1-1 1 0 0,-1 1 0 0 0,1-1-1 0 0,-1 1 1 0 0,1 0-1 0 0,0-1 1 0 0,-1 1 0 0 0,1 0-13 0 0,0-1 9 0 0,1-1 27 0 0,1-1 1 0 0,0 0-1 0 0,1 1 1 0 0,-1 0-1 0 0,0 0 1 0 0,1 0-1 0 0,0 0 1 0 0,0 0-1 0 0,0 1 0 0 0,0 0 1 0 0,0 0-1 0 0,0 0 1 0 0,1 0-1 0 0,-1 1 1 0 0,0-1-1 0 0,1 1 1 0 0,0 0-1 0 0,-1 1 1 0 0,1-1-1 0 0,-1 1 1 0 0,1 0-1 0 0,0 0 1 0 0,-1 0-1 0 0,1 1 1 0 0,4 0-37 0 0,3 9 528 0 0,-10-9-460 0 0,0 1-1 0 0,0-1 1 0 0,-1 0 0 0 0,1 0 0 0 0,0 1 0 0 0,0-1 0 0 0,-1 1 0 0 0,1 0 0 0 0,-1-1 0 0 0,1 1 0 0 0,-1 0 0 0 0,0 0 0 0 0,0 0-1 0 0,0 0 1 0 0,0 0 0 0 0,0 0 0 0 0,0 0 0 0 0,0 0 0 0 0,-1 0 0 0 0,1 0 0 0 0,-1 1 0 0 0,0-1 0 0 0,1 0 0 0 0,-1 0 0 0 0,0 0-1 0 0,0 1 1 0 0,-1-1 0 0 0,1 0 0 0 0,0 0 0 0 0,-1 1 0 0 0,1-1 0 0 0,-1 0 0 0 0,0 0 0 0 0,1 0 0 0 0,-1 0 0 0 0,0 0 0 0 0,-1 0-1 0 0,1 0 1 0 0,0 0 0 0 0,0 0 0 0 0,-1-1 0 0 0,1 1 0 0 0,-1 0 0 0 0,1-1 0 0 0,-1 1 0 0 0,0-1 0 0 0,0 0 0 0 0,0 1 0 0 0,-1-1-68 0 0,-3 1 55 0 0,0 0 0 0 0,0-1 0 0 0,0 0 0 0 0,0 0 0 0 0,0 0 0 0 0,-1-1 0 0 0,1 0 0 0 0,0 0 1 0 0,0-1-1 0 0,-1 0 0 0 0,1 0 0 0 0,0 0 0 0 0,0-1 0 0 0,0 0 0 0 0,-2-1-55 0 0,6 2 4 0 0,0-1 0 0 0,1 0 0 0 0,-1 0 0 0 0,1 0 0 0 0,-1 0 0 0 0,1 0 0 0 0,0-1 0 0 0,0 1 0 0 0,0 0 0 0 0,0 0 1 0 0,0-1-1 0 0,0 1 0 0 0,1-1 0 0 0,-1 1 0 0 0,1 0 0 0 0,0-1 0 0 0,-1 1 0 0 0,1-1 0 0 0,0 1 0 0 0,1-1 0 0 0,-1 1 0 0 0,0-1 0 0 0,1 1 0 0 0,-1-1 0 0 0,1 1 0 0 0,0 0 0 0 0,0-1 0 0 0,0 1 0 0 0,0 0 0 0 0,0 0 0 0 0,0-1 0 0 0,1 1 0 0 0,-1 0 0 0 0,1 0 0 0 0,-1 1 0 0 0,1-1 0 0 0,0 0 0 0 0,0 0 0 0 0,0 1 0 0 0,0-1 0 0 0,0 1 0 0 0,0 0 0 0 0,0-1 0 0 0,0 1 1 0 0,2 0-5 0 0,9-7 12 0 0,-9 4-21 0 0,1 1-1 0 0,-1-1 0 0 0,1 1 1 0 0,0 1-1 0 0,0-1 0 0 0,0 1 1 0 0,1-1-1 0 0,-1 1 0 0 0,0 1 0 0 0,1-1 1 0 0,0 1-1 0 0,-1 0 0 0 0,1 1 1 0 0,0-1-1 0 0,-1 1 0 0 0,1 0 1 0 0,1 0 9 0 0,15 4 10 0 0,-13 1 48 0 0,10 12 95 0 0,-17-15-114 0 0,0 0 0 0 0,0-1 0 0 0,0 1 0 0 0,0 1 0 0 0,0-1 0 0 0,0 0 0 0 0,0 0 0 0 0,-1 1 0 0 0,1-1 0 0 0,-1 1 0 0 0,0-1-1 0 0,0 1 1 0 0,0 0 0 0 0,0 0 0 0 0,0-1 0 0 0,0 1 0 0 0,-1 0 0 0 0,0 0 0 0 0,1 0 0 0 0,-1 0 0 0 0,0-1 0 0 0,0 1 0 0 0,-1 0 0 0 0,1 0 0 0 0,0 0 0 0 0,-1 0 0 0 0,0-1 0 0 0,0 1 0 0 0,0 0 0 0 0,0 0 0 0 0,0-1 0 0 0,0 1 0 0 0,-1-1 0 0 0,1 1 0 0 0,-1-1 0 0 0,0 0 0 0 0,1 0 0 0 0,-1 1 0 0 0,0-1 0 0 0,-1 0 0 0 0,1-1 0 0 0,0 1 0 0 0,0 0-1 0 0,-2 0-38 0 0,-1 0 15 0 0,-1-1 0 0 0,0 1 0 0 0,0-1 0 0 0,0-1 0 0 0,0 1 0 0 0,0-1 0 0 0,0 0 0 0 0,0 0 0 0 0,0-1 0 0 0,0 1 0 0 0,0-1 0 0 0,0-1 0 0 0,0 1 0 0 0,1-1 0 0 0,-1 0 0 0 0,0 0 0 0 0,1-1 0 0 0,0 0 0 0 0,-1 0 0 0 0,1 0 0 0 0,0 0 0 0 0,1-1 0 0 0,-1 0 0 0 0,1 0 0 0 0,-1 0 0 0 0,1-1 0 0 0,1 1 0 0 0,-1-1 0 0 0,0 0 0 0 0,1 0 0 0 0,0 0 0 0 0,0-2-15 0 0,2 4-19 0 0,0 0-1 0 0,0 0 0 0 0,0 0 1 0 0,1 0-1 0 0,-1 0 0 0 0,1 0 0 0 0,0 0 1 0 0,0 0-1 0 0,0 0 0 0 0,0 0 0 0 0,1 0 1 0 0,-1 0-1 0 0,1 0 0 0 0,0 0 0 0 0,-1 0 1 0 0,1 0-1 0 0,1 0 0 0 0,-1 0 1 0 0,0 1-1 0 0,1-1 0 0 0,-1 0 0 0 0,1 1 1 0 0,0-1-1 0 0,0 1 0 0 0,0 0 0 0 0,0 0 1 0 0,0-1-1 0 0,1 1 0 0 0,-1 1 0 0 0,1-1 1 0 0,-1 0-1 0 0,1 1 0 0 0,0-1 1 0 0,-1 1-1 0 0,1 0 0 0 0,0 0 0 0 0,0 0 1 0 0,0 0-1 0 0,0 0 0 0 0,0 1 0 0 0,0-1 1 0 0,0 1-1 0 0,0 0 0 0 0,0 0 1 0 0,0 0-1 0 0,0 0 0 0 0,0 1 0 0 0,0-1 1 0 0,0 1-1 0 0,1 0 20 0 0,0 0-3 0 0,-1 1 0 0 0,1-1 1 0 0,-1 1-1 0 0,1 0 0 0 0,-1 0 1 0 0,0 0-1 0 0,0 1 0 0 0,0-1 1 0 0,0 1-1 0 0,0 0 0 0 0,0 0 1 0 0,-1 0-1 0 0,1 0 0 0 0,-1 0 1 0 0,0 0-1 0 0,0 1 0 0 0,0-1 1 0 0,-1 1-1 0 0,1-1 0 0 0,0 3 3 0 0,3 17 11 0 0,-10-10 126 0 0,-22 6 42 0 0,12-16-5408 0 0,9-3-4 0 0</inkml:trace>
  <inkml:trace contextRef="#ctx0" brushRef="#br0" timeOffset="4729.418">2899 1796 6104 0 0,'0'0'133'0'0,"0"0"23"0"0,0 0 12 0 0,4 6 743 0 0,-8 146 2534 0 0,-1-32-3261 0 0,-8 55 547 0 0,3-122-505 0 0,-1-14-83 0 0,-10 70 69 0 0,11-30-63 0 0,-2 48 318 0 0,1-59-262 0 0,-1-7-34 0 0,-7 24 42 0 0,10 25 633 0 0,9-14 26 0 0,10-42-480 0 0,2 36 499 0 0,-9-64-719 0 0,1 4-25 0 0,5 18 128 0 0,-9-43-254 0 0,2 0 497 0 0,-1-3-5682 0 0,-1-2-256 0 0</inkml:trace>
  <inkml:trace contextRef="#ctx0" brushRef="#br0" timeOffset="6054.014">2743 3404 7728 0 0,'0'0'225'0'0,"0"0"35"0"0,0 0-1 0 0,0 0-3 0 0,0 0 0 0 0,0 0 21 0 0,0 0 88 0 0,0 0 34 0 0,8 4 864 0 0,-1 5-924 0 0,-2 0 0 0 0,1 1 0 0 0,-1-1 0 0 0,-1 2 1 0 0,0-1-1 0 0,0 0 0 0 0,-1 1 0 0 0,0-1 0 0 0,-1 1 1 0 0,0 0-1 0 0,-1 0 0 0 0,0 0 0 0 0,0 0 0 0 0,-1 0 1 0 0,-2 7-340 0 0,-3 50 543 0 0,1-15-303 0 0,4-46-176 0 0,-2 2 0 0 0,4 1-1079 0 0,-2-10 471 0 0</inkml:trace>
  <inkml:trace contextRef="#ctx0" brushRef="#br0" timeOffset="6940.088">2045 3437 6880 0 0,'0'0'157'0'0,"0"0"23"0"0,0 0 11 0 0,0 0 13 0 0,0 0 52 0 0,0 0 28 0 0,0 0 4 0 0,0 0 29 0 0,0 0 124 0 0,0 0 58 0 0,0 0 12 0 0,0 0-21 0 0,10 14 1348 0 0,-1 35 258 0 0,-6 2-878 0 0,6 7-45 0 0,-12-17-445 0 0,1 51-496 0 0,4-81-133 0 0,-2-10-6152 0 0,0-1 880 0 0</inkml:trace>
  <inkml:trace contextRef="#ctx0" brushRef="#br0" timeOffset="7317.644">1978 3646 6192 0 0,'0'0'133'0'0,"0"0"23"0"0,0 0 13 0 0,2 0-18 0 0,2 0-22 0 0,-3 0 378 0 0,-1 0 156 0 0,0 0 29 0 0,0 0-3 0 0,0 0-28 0 0,0 0-11 0 0,0 0-2 0 0,0 0-30 0 0,0 0-123 0 0,-10 11 772 0 0,-2-6-1010 0 0,-1-1 0 0 0,0-1 1 0 0,0 0-1 0 0,0 0 1 0 0,0-1-1 0 0,0-1 1 0 0,-1-1-1 0 0,-5 0-257 0 0,-10 2-7 0 0,-120-4 335 0 0,128-2-299 0 0,20 4-137 0 0,16-5-380 0 0,11-3-1473 0 0,-13 7 1233 0 0</inkml:trace>
  <inkml:trace contextRef="#ctx0" brushRef="#br0" timeOffset="7795.927">1928 3562 5904 0 0,'0'0'132'0'0,"0"0"17"0"0,0 0 11 0 0,0 0 27 0 0,0 0 86 0 0,0 0 42 0 0,0 0 5 0 0,0 0 25 0 0,0 0 107 0 0,0 0 48 0 0,0 0 11 0 0,0 0-29 0 0,0 0-122 0 0,13 8 532 0 0,36 19 1067 0 0,-13 35 838 0 0,-43-28-1224 0 0,3-30-1508 0 0,1 1-1 0 0,-1-1 0 0 0,-1 1 0 0 0,1-1 1 0 0,-1 0-1 0 0,0-1 0 0 0,1 1 0 0 0,-1-1 1 0 0,-1 0-1 0 0,1-1 0 0 0,0 1 0 0 0,-1-1 1 0 0,0 0-1 0 0,1 0 0 0 0,-1 0 0 0 0,-3-1-64 0 0,-1 3 12 0 0,-133 45-3195 0 0,127-44-2369 0 0</inkml:trace>
  <inkml:trace contextRef="#ctx0" brushRef="#br0" timeOffset="8444.787">2795 3692 7920 0 0,'0'0'174'0'0,"0"0"29"0"0,15-4 236 0 0,17 5 157 0 0,0 1 1373 0 0,61 1 1282 0 0,68-8-694 0 0,-6 10-1632 0 0,-121-1-884 0 0,-21-3-218 0 0,-10 0-2659 0 0,-8-3 2006 0 0</inkml:trace>
  <inkml:trace contextRef="#ctx0" brushRef="#br0" timeOffset="8880.134">3045 3615 7792 0 0,'0'0'230'0'0,"5"-2"328"0"0,-4 2 5408 0 0,-11 6-5854 0 0,0 0 0 0 0,0 0 0 0 0,0-1-1 0 0,0-1 1 0 0,-1 1 0 0 0,0-2 0 0 0,0 1 0 0 0,-5-1-112 0 0,-49 19 260 0 0,59-14 582 0 0,6-7-755 0 0,1 0 62 0 0,92 37 1411 0 0,9-10-761 0 0,-16-3 120 0 0,-43-13-1107 0 0,-42-12-810 0 0,1 0-3597 0 0,9 0-1545 0 0</inkml:trace>
  <inkml:trace contextRef="#ctx0" brushRef="#br0" timeOffset="9346.712">3443 3646 10800 0 0,'0'0'241'0'0,"6"0"596"0"0,12 5 1110 0 0,-18-4-1556 0 0,1 0-226 0 0,1 0 0 0 0,-1-1 0 0 0,0 1 0 0 0,0 1 1 0 0,0-1-1 0 0,0 0 0 0 0,0 0 0 0 0,0 0 1 0 0,0 0-1 0 0,0 1 0 0 0,-1-1 0 0 0,1 0 0 0 0,0 1 1 0 0,-1-1-1 0 0,1 0 0 0 0,-1 1 0 0 0,1-1 1 0 0,-1 1-1 0 0,0-1 0 0 0,0 1 0 0 0,0-1 0 0 0,0 1 1 0 0,0-1-1 0 0,0 1 0 0 0,0 0-165 0 0,-19 74 2276 0 0,-13 3-1280 0 0,-25 45-399 0 0,38-90-533 0 0,14-29-100 0 0,4-4-153 0 0,1-1-76 0 0,0 0-21 0 0,0 0-186 0 0,0 0-773 0 0,0 0-342 0 0,0 0-69 0 0,0 0-7 0 0</inkml:trace>
  <inkml:trace contextRef="#ctx0" brushRef="#br0" timeOffset="9900.981">4061 3813 12096 0 0,'0'0'273'0'0,"0"0"40"0"0,0 0 21 0 0,-13-11 66 0 0,6 11-210 0 0,0 0 1 0 0,-1 0-1 0 0,1 0 0 0 0,0 1 1 0 0,-1 0-1 0 0,1 0 1 0 0,0 1-1 0 0,0 0 1 0 0,0 0-1 0 0,0 1 1 0 0,0 0-1 0 0,0 0 1 0 0,1 0-1 0 0,0 1 1 0 0,-1 0-1 0 0,1 0 0 0 0,1 1 1 0 0,-1 0-1 0 0,1 0 1 0 0,-1 0-1 0 0,2 1 1 0 0,-1-1-1 0 0,0 1 1 0 0,1 0-1 0 0,0 1 1 0 0,1-1-1 0 0,-3 5-190 0 0,5-5 25 0 0,-1 1 0 0 0,1-1 0 0 0,1 1 0 0 0,-1-1 0 0 0,1 1 0 0 0,0-1 0 0 0,0 1 0 0 0,1-1 0 0 0,0 1 0 0 0,0-1 0 0 0,1 0 0 0 0,1 6-25 0 0,3 4 131 0 0,1 0 1 0 0,0-1-1 0 0,1 0 1 0 0,1 0-1 0 0,0-1 0 0 0,1 0 1 0 0,0 0-1 0 0,1-1 1 0 0,1-1-1 0 0,11 10-131 0 0,-20-19 27 0 0,41 61 317 0 0,-20-4-80 0 0,-19-23-120 0 0,-5-35-124 0 0,0 0-1 0 0,0 0 0 0 0,0 0 1 0 0,0 0-1 0 0,0 0 0 0 0,-1 1 1 0 0,1-1-1 0 0,-1 0 0 0 0,0 0 1 0 0,1 0-1 0 0,-1 0 0 0 0,0 0 1 0 0,0-1-1 0 0,0 1 0 0 0,0 0 1 0 0,0 0-1 0 0,-1-1 0 0 0,1 1 1 0 0,-1 0-1 0 0,1-1 0 0 0,-1 1 1 0 0,1-1-1 0 0,-1 0 0 0 0,0 0 1 0 0,0 0-1 0 0,1 1 0 0 0,-1-1 1 0 0,0-1-1 0 0,0 1 0 0 0,0 0 1 0 0,0 0-1 0 0,0-1 0 0 0,0 0 1 0 0,-1 1-20 0 0,-4 0 36 0 0,0 0 1 0 0,-1 0 0 0 0,1 0-1 0 0,0-1 1 0 0,0 0 0 0 0,0-1 0 0 0,0 0-1 0 0,0 0 1 0 0,0 0 0 0 0,0-1-1 0 0,0 0 1 0 0,0 0 0 0 0,1-1-1 0 0,-1 0 1 0 0,1 0 0 0 0,-1-1 0 0 0,1 1-1 0 0,0-1 1 0 0,-3-3-37 0 0,-49-48 283 0 0,56 52-271 0 0,-1-1 1 0 0,1 1 0 0 0,0-1 0 0 0,1 0 0 0 0,-1 1 0 0 0,1-1 0 0 0,-1 0-1 0 0,1 0 1 0 0,0 0 0 0 0,0 0 0 0 0,1 0 0 0 0,-1 0 0 0 0,1-1-1 0 0,0 1 1 0 0,0 0 0 0 0,1 0 0 0 0,-1 0 0 0 0,1 0 0 0 0,0 0-1 0 0,0 0 1 0 0,0 0 0 0 0,0 0 0 0 0,1 0 0 0 0,0 0 0 0 0,-1 1-1 0 0,1-1 1 0 0,1 0-13 0 0,51-35 176 0 0,-36 33-215 0 0,-1 0 0 0 0,1 2-1 0 0,-1 0 1 0 0,1 1 0 0 0,0 1-1 0 0,1 0 1 0 0,-1 2 0 0 0,9 0 39 0 0,13 4-794 0 0,32 1-4364 0 0,-58-5 3481 0 0</inkml:trace>
  <inkml:trace contextRef="#ctx0" brushRef="#br0" timeOffset="10327.912">4414 3993 13560 0 0,'0'0'306'0'0,"0"0"46"0"0,-11-8 478 0 0,1 6-526 0 0,1 1 1 0 0,-1 1 0 0 0,0-1 0 0 0,0 1-1 0 0,0 1 1 0 0,0 0 0 0 0,1 0 0 0 0,-1 1 0 0 0,0 0-1 0 0,-8 4-304 0 0,-18 11 991 0 0,33-16-957 0 0,-1 0 1 0 0,1 0-1 0 0,0 0 1 0 0,0 1-1 0 0,0-1 0 0 0,0 1 1 0 0,0 0-1 0 0,0 0 1 0 0,1 0-1 0 0,-1 0 0 0 0,1 1 1 0 0,-1-1-1 0 0,1 1 1 0 0,0-1-1 0 0,0 1 0 0 0,0 0 1 0 0,0 0-1 0 0,0 0 0 0 0,1 0 1 0 0,0 0-1 0 0,-1 0 1 0 0,1 0-1 0 0,0 0 0 0 0,0 2-34 0 0,4 36 54 0 0,-1-37-24 0 0,0 0 1 0 0,0 0-1 0 0,0 0 1 0 0,1-1 0 0 0,-1 1-1 0 0,1-1 1 0 0,0 0-1 0 0,0 0 1 0 0,0 0-1 0 0,0 0 1 0 0,0 0 0 0 0,1-1-1 0 0,-1 1 1 0 0,1-1-1 0 0,3 2-30 0 0,10 2 100 0 0,1 0-1 0 0,1-1 0 0 0,-1 0 0 0 0,1-2 0 0 0,-1 0 1 0 0,1-1-1 0 0,0-1 0 0 0,0-1 0 0 0,0-1 0 0 0,8-1-99 0 0,-19 2 38 0 0,-1-1 0 0 0,1 1 0 0 0,-1-2 0 0 0,1 1 0 0 0,-1-1 0 0 0,0 0 0 0 0,0 0-1 0 0,0-1 1 0 0,0 0 0 0 0,0 0 0 0 0,0-1 0 0 0,-1 0 0 0 0,0 0 0 0 0,1 0 0 0 0,-2-1 0 0 0,1 0 0 0 0,0 0-1 0 0,-1-1 1 0 0,3-4-38 0 0,-7 8 10 0 0,-1 0-1 0 0,1 0 1 0 0,-1-1-1 0 0,0 1 1 0 0,0 0-1 0 0,1-1 1 0 0,-2 1-1 0 0,1 0 1 0 0,0-1-1 0 0,0 1 1 0 0,-1 0-1 0 0,0-1 1 0 0,1 1-1 0 0,-1 0 1 0 0,0 0-1 0 0,0 0 1 0 0,0 0-1 0 0,0-1 1 0 0,0 1-1 0 0,-1 1 1 0 0,1-1-1 0 0,-1 0 1 0 0,1 0-1 0 0,-1 0 1 0 0,0 1-1 0 0,0-1-9 0 0,-12-17-112 0 0,-24-22-270 0 0,16 21-1136 0 0,4-3-4407 0 0,11 9-304 0 0</inkml:trace>
  <inkml:trace contextRef="#ctx0" brushRef="#br0" timeOffset="10640.907">4439 3770 13704 0 0,'28'5'1578'0'0,"-27"-4"-1194"0"0,-1-1 122 0 0,0 8 571 0 0,-38 89 3017 0 0,-39 66-2151 0 0,49-103-1579 0 0,-20 55 489 0 0,15 5 27 0 0,9-46-496 0 0,25-71-330 0 0,7 9-860 0 0,-7-11-111 0 0,-1-1-46 0 0</inkml:trace>
  <inkml:trace contextRef="#ctx0" brushRef="#br0" timeOffset="13411.583">3283 1668 6248 0 0,'0'0'133'0'0,"0"0"23"0"0,0 0 15 0 0,0 0 95 0 0,0 0 336 0 0,0 0 144 0 0,0 0 29 0 0,0 0-42 0 0,0 0-205 0 0,0 0-89 0 0,0 0-20 0 0,0 0-35 0 0,14-2 240 0 0,34 1 458 0 0,30 7 60 0 0,194 0 1412 0 0,-113-1-1618 0 0,-140-5-872 0 0,-18 0-39 0 0,-1 0-111 0 0,0 0-74 0 0,0 0-22 0 0,0 0-46 0 0,0 0-186 0 0,0 0-87 0 0,0 0-998 0 0,0 0-3946 0 0</inkml:trace>
  <inkml:trace contextRef="#ctx0" brushRef="#br0" timeOffset="13998.504">4461 1316 9384 0 0,'0'0'208'0'0,"0"0"33"0"0,0 0 16 0 0,0 0 29 0 0,0 0 68 0 0,0 0 29 0 0,0 0 8 0 0,3 6 1489 0 0,1 50 1399 0 0,-8 42-1605 0 0,4-44-1077 0 0,-1-12-212 0 0,-1-22-253 0 0,2 8 94 0 0,-3-17-160 0 0,0-2-12 0 0,0-2-76 0 0,3-6-151 0 0,-5 2-229 0 0,4-2-2693 0 0,1-1 1646 0 0</inkml:trace>
  <inkml:trace contextRef="#ctx0" brushRef="#br0" timeOffset="14316.863">4820 1646 11728 0 0,'0'0'342'0'0,"0"0"4"0"0,-13 2-168 0 0,-127 46 4555 0 0,8-5-3189 0 0,58-10-1256 0 0,31-5-558 0 0,41-27 79 0 0,2-1-324 0 0,0 1-145 0 0,0 7-32 0 0</inkml:trace>
  <inkml:trace contextRef="#ctx0" brushRef="#br0" timeOffset="14680.144">4680 1903 13936 0 0,'0'0'314'0'0,"0"0"46"0"0,0 0 23 0 0,2 0-44 0 0,177-2 1472 0 0,-154 9-1120 0 0,-24-7-422 0 0,-1 0 3 0 0,0 0-25 0 0,-4 12 66 0 0,0-6-273 0 0,-1 0-1 0 0,1 0 0 0 0,-1-1 0 0 0,-1 1 0 0 0,1-1 0 0 0,-1 0 0 0 0,0-1 0 0 0,0 1 0 0 0,0-1 0 0 0,-1-1 0 0 0,1 1 0 0 0,-1-1 0 0 0,0 0 1 0 0,0 0-1 0 0,-2-1-39 0 0,-27 15 91 0 0,-69 47 55 0 0,99-57-146 0 0,2-1 11 0 0,6-3 42 0 0,13 4-170 0 0,1-1-1 0 0,0-1 1 0 0,0 0 0 0 0,1-2-1 0 0,-1 1 1 0 0,1-2-1 0 0,-1 0 1 0 0,1-1-1 0 0,0-1 1 0 0,0 0-1 0 0,11-3 118 0 0,3 1-6643 0 0</inkml:trace>
  <inkml:trace contextRef="#ctx0" brushRef="#br0" timeOffset="15710.47">2617 176 7256 0 0,'0'0'165'0'0,"0"0"22"0"0,0 0 7 0 0,-1 0-23 0 0,-3 0-59 0 0,3 0 283 0 0,1 0 111 0 0,0 0 20 0 0,0-1 4951 0 0,2 2-5826 0 0,116 15 2644 0 0,46 1-1183 0 0,148-2-709 0 0,-85-5-2804 0 0,-213-9-1591 0 0,-1 2-1209 0 0</inkml:trace>
  <inkml:trace contextRef="#ctx0" brushRef="#br0" timeOffset="16197.261">4267 1 11888 0 0,'0'0'266'0'0,"0"0"44"0"0,0 0 14 0 0,0 0-31 0 0,0 0-132 0 0,0 0 166 0 0,0 0 90 0 0,0 0 21 0 0,0 0-9 0 0,10 3 1347 0 0,-7 6-1536 0 0,0-1 0 0 0,-1 1 0 0 0,0 0 0 0 0,0 0-1 0 0,-1 0 1 0 0,0 0 0 0 0,-1 0 0 0 0,0 0 0 0 0,0 0 0 0 0,-1 0 0 0 0,-1 0 0 0 0,1 0 0 0 0,-1 0 0 0 0,-3 7-240 0 0,-1 20 347 0 0,-3 23 449 0 0,1-8-160 0 0,6-42-560 0 0,-1 28 138 0 0,3-33-156 0 0,2 3-34 0 0,-2-5 36 0 0,2 0 0 0 0,2 6-36 0 0,-2-5 24 0 0,2 0-24 0 0,-3-2 0 0 0,-1-1-142 0 0,0 0-82 0 0,2 1-1444 0 0,6 4-5693 0 0</inkml:trace>
  <inkml:trace contextRef="#ctx0" brushRef="#br0" timeOffset="22667.992">2073 370 6120 0 0,'0'0'176'0'0,"2"-1"-4"0"0,31-20 1798 0 0,-32 21-1515 0 0,13-6 860 0 0,-4 0-253 0 0,-15 12 3212 0 0,-17 0-3845 0 0,23-6-403 0 0,-1 0 0 0 0,0-1-1 0 0,0 1 1 0 0,0 0 0 0 0,1 0 0 0 0,-1-1 0 0 0,0 1 0 0 0,0 0 0 0 0,0-1-1 0 0,0 1 1 0 0,1 0 0 0 0,-1-1 0 0 0,0 1 0 0 0,0 0 0 0 0,0-1 0 0 0,0 1-1 0 0,0 0 1 0 0,0-1 0 0 0,0 1 0 0 0,0 0 0 0 0,0-1 0 0 0,0 1 0 0 0,0 0-1 0 0,0-1 1 0 0,0 1 0 0 0,0 0 0 0 0,-1-1 0 0 0,1 1 0 0 0,0 0 0 0 0,0 0-1 0 0,0-1 1 0 0,0 1 0 0 0,-1 0 0 0 0,1-1 0 0 0,0 1 0 0 0,0 0 0 0 0,0 0-1 0 0,-1-1 1 0 0,1 1 0 0 0,0 0 0 0 0,0 0 0 0 0,-1 0 0 0 0,1-1 0 0 0,0 1-1 0 0,-1 0 1 0 0,1 0 0 0 0,0 0 0 0 0,-1 0 0 0 0,1 0 0 0 0,0 0 0 0 0,-1 0-1 0 0,1-1 1 0 0,0 1 0 0 0,-1 0 0 0 0,1 0 0 0 0,0 0 0 0 0,-1 0 0 0 0,1 1-1 0 0,0-1 1 0 0,-1 0 0 0 0,1 0-26 0 0,4-4 51 0 0,0 1 1 0 0,1 0-1 0 0,-1 0 0 0 0,1 1 0 0 0,-1-1 0 0 0,1 1 1 0 0,0 0-1 0 0,0 0 0 0 0,0 0 0 0 0,1 1 1 0 0,-1 0-1 0 0,3-1-51 0 0,4 0 10 0 0,-8 0-10 0 0,0 2 0 0 0,0-1 0 0 0,0 0 0 0 0,0 1 0 0 0,-1 0 0 0 0,1 0 0 0 0,0 0 0 0 0,0 0 0 0 0,0 1 0 0 0,0-1 0 0 0,0 1 0 0 0,0 0 0 0 0,0 0 0 0 0,1 1 0 0 0,-4-2 6 0 0,0 1 0 0 0,0-1 0 0 0,0 0 0 0 0,0 1 0 0 0,0-1 0 0 0,0 1 0 0 0,0-1 0 0 0,0 1 0 0 0,0-1 0 0 0,0 1 0 0 0,0 0 0 0 0,0-1 0 0 0,0 1 0 0 0,0 0 0 0 0,0 0 0 0 0,-1 0 0 0 0,1 0 0 0 0,0-1 0 0 0,-1 1 0 0 0,1 0-1 0 0,-1 0 1 0 0,1 0 0 0 0,-1 1 0 0 0,1-1 0 0 0,-1 0 0 0 0,0 0 0 0 0,1 0 0 0 0,-1 0 0 0 0,0 0 0 0 0,0 0 0 0 0,0 1 0 0 0,0-1 0 0 0,0 0 0 0 0,0 0 0 0 0,0 0 0 0 0,0 0 0 0 0,0 0 0 0 0,-1 0 0 0 0,1 1 0 0 0,0-1 0 0 0,-1 0-1 0 0,1 0 1 0 0,-1 0-6 0 0,-3 4 51 0 0,1 0 0 0 0,-2-1-1 0 0,1 1 1 0 0,0-1-1 0 0,-1 0 1 0 0,0-1-1 0 0,0 1 1 0 0,0-1 0 0 0,0 0-1 0 0,0 0 1 0 0,-1 0-1 0 0,0-1 1 0 0,1 0-1 0 0,-1 0 1 0 0,0-1 0 0 0,0 1-1 0 0,0-1 1 0 0,-3 0-51 0 0,-5 3 47 0 0,9-2-26 0 0,-1 0 0 0 0,1-1 0 0 0,0 1 0 0 0,-1-1 0 0 0,0 0 0 0 0,1 0 0 0 0,-1-1 0 0 0,1 0 0 0 0,-1 0 0 0 0,0 0 0 0 0,1 0 0 0 0,-1-1 0 0 0,1 0 0 0 0,-1 0 0 0 0,1-1 0 0 0,-1 0 0 0 0,1 0 0 0 0,-1 0-21 0 0,5-1 20 0 0,0 0 0 0 0,0 0-1 0 0,0-1 1 0 0,0 1 0 0 0,1 0-1 0 0,-1 0 1 0 0,1-1 0 0 0,0 1-1 0 0,0 0 1 0 0,0 0 0 0 0,0-1-1 0 0,1 1 1 0 0,-1 0 0 0 0,1 0-1 0 0,0 0 1 0 0,0 0 0 0 0,0-1-1 0 0,0 1 1 0 0,1 0 0 0 0,-1 1-1 0 0,1-1 1 0 0,0 0 0 0 0,0 0-1 0 0,0 1 1 0 0,0-1 0 0 0,0 1-1 0 0,0 0 1 0 0,1-1-20 0 0,-1 0 9 0 0,1-1-10 0 0,1 0-1 0 0,0 0 0 0 0,0 0 0 0 0,0 0 0 0 0,0 1 0 0 0,1 0 0 0 0,-1 0 1 0 0,1 0-1 0 0,0 0 0 0 0,0 0 0 0 0,0 1 0 0 0,0 0 0 0 0,4-1 2 0 0,-6 3-3 0 0,0 0-1 0 0,-1 1 1 0 0,1 0-1 0 0,-1-1 1 0 0,1 1-1 0 0,-1 0 1 0 0,0 0-1 0 0,1 0 0 0 0,-1 0 1 0 0,0 0-1 0 0,0 1 1 0 0,0-1-1 0 0,0 1 1 0 0,0 0-1 0 0,0-1 1 0 0,0 1-1 0 0,0 0 0 0 0,-1 0 1 0 0,1 0-1 0 0,-1 0 1 0 0,1 0-1 0 0,-1 1 1 0 0,0-1-1 0 0,0 0 1 0 0,0 1-1 0 0,0-1 0 0 0,0 0 1 0 0,-1 1-1 0 0,1-1 1 0 0,-1 1-1 0 0,1 0 1 0 0,-1-1-1 0 0,0 1 1 0 0,0-1-1 0 0,0 1 0 0 0,-1 1 4 0 0,-1 0 33 0 0,-1 0-1 0 0,0 0 1 0 0,0 0 0 0 0,-1-1-1 0 0,1 1 1 0 0,-1-1-1 0 0,0 0 1 0 0,1 0-1 0 0,-1 0 1 0 0,-1 0-1 0 0,1-1 1 0 0,0 0-1 0 0,-1 0 1 0 0,1 0 0 0 0,-1 0-1 0 0,0-1 1 0 0,1 1-1 0 0,-1-1 1 0 0,0 0-1 0 0,0-1 1 0 0,0 1-1 0 0,-4-1-32 0 0,7 0 34 0 0,-1 1-1 0 0,0-1 0 0 0,0 0 0 0 0,1 0 1 0 0,-1 0-1 0 0,0 0 0 0 0,0 0 1 0 0,0 0-1 0 0,1-1 0 0 0,-1 0 0 0 0,0 1 1 0 0,0-1-1 0 0,1 0 0 0 0,-1 0 0 0 0,1 0 1 0 0,-1-1-1 0 0,1 1 0 0 0,-1-1 1 0 0,1 1-1 0 0,0-1 0 0 0,0 0 0 0 0,-1 0-33 0 0,7-41 814 0 0,-2 37-807 0 0,2 1 1 0 0,-1-1-1 0 0,1 1 1 0 0,-1-1-1 0 0,1 1 0 0 0,1 0 1 0 0,-1 1-1 0 0,1-1 1 0 0,0 1-1 0 0,0 0 1 0 0,0 0-1 0 0,1 0 1 0 0,-1 1-1 0 0,1 0 1 0 0,0 0-1 0 0,0 0 1 0 0,0 1-1 0 0,0 0 1 0 0,0 0-1 0 0,0 1 0 0 0,1-1 1 0 0,-1 1-1 0 0,1 1 1 0 0,-1-1-1 0 0,1 1-7 0 0,-5 0-3 0 0,0 0-1 0 0,0 1 0 0 0,0-1 1 0 0,0 1-1 0 0,0-1 1 0 0,0 1-1 0 0,0 0 0 0 0,0-1 1 0 0,-1 1-1 0 0,1 0 0 0 0,0 0 1 0 0,-1 0-1 0 0,1 1 1 0 0,0-1-1 0 0,-1 0 0 0 0,1 1 1 0 0,-1-1-1 0 0,0 0 0 0 0,1 1 1 0 0,-1 0-1 0 0,0-1 1 0 0,0 1-1 0 0,0 0 0 0 0,0 0 1 0 0,-1-1-1 0 0,1 1 0 0 0,0 0 1 0 0,-1 0-1 0 0,1 0 1 0 0,-1 0-1 0 0,1 0 0 0 0,-1 0 1 0 0,0 0-1 0 0,0 0 0 0 0,0 0 1 0 0,0 0-1 0 0,-1 0 0 0 0,1 0 1 0 0,0 0-1 0 0,-1 0 1 0 0,1 0-1 0 0,-1 0 0 0 0,0-1 1 0 0,1 1-1 0 0,-1 0 0 0 0,0 0 1 0 0,0-1-1 0 0,0 1 1 0 0,-1 0-1 0 0,0 0 4 0 0,-35 28-533 0 0,21-19-5579 0 0,5-5-677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6:1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295 362 9072 0 0,'0'0'200'0'0,"0"0"33"0"0,0 0 15 0 0,0 0 12 0 0,0 0 24 0 0,0 0 11 0 0,7-23 3294 0 0,-16-14 768 0 0,1 24-3705 0 0,7 12-601 0 0,0 0 0 0 0,0 0 0 0 0,0 0 0 0 0,-1 0 0 0 0,1 0 0 0 0,0 1 0 0 0,0-1 0 0 0,-1 0 0 0 0,1 1 0 0 0,0-1 0 0 0,-1 0 0 0 0,1 1 0 0 0,0 0 0 0 0,-1-1 0 0 0,1 1 0 0 0,-1 0 0 0 0,1-1 0 0 0,-1 1 0 0 0,1 0 0 0 0,-1 0 0 0 0,1 0 0 0 0,-1 1 0 0 0,1-1 1 0 0,-1 0-1 0 0,1 1 0 0 0,0-1 0 0 0,-1 0 0 0 0,1 1 0 0 0,-1 0 0 0 0,1-1 0 0 0,0 1 0 0 0,0 0 0 0 0,-1-1 0 0 0,1 1 0 0 0,0 0 0 0 0,0 0 0 0 0,0 1-51 0 0,-35 43 272 0 0,22-14-65 0 0,-3 31 11 0 0,16-53-201 0 0,1 0-1 0 0,1 1 0 0 0,-1-1 1 0 0,1 0-1 0 0,1 1 0 0 0,0-1 0 0 0,0 0 1 0 0,1 0-1 0 0,3 6-16 0 0,35 53 64 0 0,-16-43-11 0 0,-22-22-36 0 0,0-1-1 0 0,0 1 0 0 0,0-1 0 0 0,0 0 1 0 0,1 0-1 0 0,-1 0 0 0 0,1 0 0 0 0,-1 0 1 0 0,1-1-1 0 0,0 0 0 0 0,-1 0 0 0 0,1 0 1 0 0,0 0-1 0 0,0 0 0 0 0,0-1 0 0 0,2 0-16 0 0,-5 0 75 0 0,2 0-10 0 0,61-11 379 0 0,-55 8-397 0 0,-1 0 0 0 0,0 0 0 0 0,1-1 0 0 0,-1 0 0 0 0,-1 0 0 0 0,1-1 0 0 0,0 0 0 0 0,-1 0 0 0 0,0-1 0 0 0,0 0 0 0 0,-1 0 0 0 0,1-2-47 0 0,8-10 127 0 0,-9 11-85 0 0,-1 1 1 0 0,1-1-1 0 0,-1 0 0 0 0,0 0 1 0 0,-1-1-1 0 0,0 0 0 0 0,0 0 1 0 0,-1 0-1 0 0,0 0 0 0 0,0 0 1 0 0,-1-1-1 0 0,0 0-42 0 0,7-34 133 0 0,-8 31-92 0 0,-2-1 0 0 0,1 1 0 0 0,-1 0 0 0 0,-1 1 0 0 0,0-1 0 0 0,-1 0-1 0 0,0 0 1 0 0,-1 1 0 0 0,0 0 0 0 0,-1 0 0 0 0,0 0 0 0 0,-1 0 0 0 0,0 1 0 0 0,-1 0 0 0 0,-2-2-41 0 0,5 6 15 0 0,0 0 1 0 0,0 0 0 0 0,-1 1 0 0 0,0-1-1 0 0,0 1 1 0 0,0 0 0 0 0,-1 1 0 0 0,0-1-1 0 0,0 1 1 0 0,0 0 0 0 0,0 1 0 0 0,-1-1-1 0 0,1 1 1 0 0,-1 1 0 0 0,0-1 0 0 0,0 1-1 0 0,0 0 1 0 0,0 1 0 0 0,0 0-1 0 0,0 0 1 0 0,-2 0-16 0 0,3 1-7 0 0,1-1-1 0 0,-1 2 1 0 0,0-1-1 0 0,1 0 1 0 0,-1 1-1 0 0,0 0 1 0 0,1 1-1 0 0,-1-1 1 0 0,1 1-1 0 0,-1 0 1 0 0,1 0-1 0 0,0 1 1 0 0,0-1-1 0 0,0 1 1 0 0,0 0-1 0 0,1 1 0 0 0,-1-1 1 0 0,1 1-1 0 0,0 0 1 0 0,0 0-1 0 0,0 0 1 0 0,-2 4 7 0 0,-16 26-437 0 0,21-32 215 0 0,0 1-1 0 0,0 0 1 0 0,0-1 0 0 0,0 1 0 0 0,1 0 0 0 0,-1 0 0 0 0,1 0 0 0 0,-1 0 0 0 0,1 0 0 0 0,0 0 0 0 0,0 0 0 0 0,0-1 0 0 0,1 1 0 0 0,-1 0 0 0 0,1 0 0 0 0,0 0 0 0 0,0 0 0 0 0,-1 0 0 0 0,2-1 0 0 0,-1 1-1 0 0,0 0 1 0 0,1 0 222 0 0,1 2-1558 0 0,-3-5-60 0 0</inkml:trace>
  <inkml:trace contextRef="#ctx0" brushRef="#br0" timeOffset="338.537">349 246 4480 0 0,'7'-3'128'0'0,"-7"0"24"0"0,0 3-152 0 0,0 0 0 0 0,0 0 0 0 0,0-3 0 0 0,0 3 0 0 0,0 0 0 0 0,0 0 0 0 0</inkml:trace>
  <inkml:trace contextRef="#ctx0" brushRef="#br0" timeOffset="2007.737">819 79 6968 0 0,'0'0'157'0'0,"0"0"23"0"0,-3-17 203 0 0,0-5 1749 0 0,2 21-1518 0 0,1 5 5264 0 0,3 27-5013 0 0,1 42 420 0 0,-2 94 544 0 0,-7-95-1145 0 0,1-51-310 0 0,4-19-289 0 0,0-2-13 0 0,0 0 5 0 0,14-23-10 0 0,45-75-400 0 0,-56 95 322 0 0,-1-1 1 0 0,1 1 0 0 0,0-1-1 0 0,0 1 1 0 0,0 0 0 0 0,1 0 0 0 0,-1 0-1 0 0,1 0 1 0 0,-1 1 0 0 0,1-1-1 0 0,0 1 1 0 0,0 0 0 0 0,0 0-1 0 0,0 0 1 0 0,1 1 0 0 0,-1 0-1 0 0,0 0 1 0 0,1 0 0 0 0,-1 0-1 0 0,1 0 1 0 0,-1 1 0 0 0,1 0 0 0 0,-1 0-1 0 0,1 0 1 0 0,-1 1 0 0 0,1-1-1 0 0,-1 1 1 0 0,0 0 0 0 0,1 0-1 0 0,1 1 11 0 0,-1 1 10 0 0,1 0 0 0 0,-1 0 0 0 0,0 1 0 0 0,0-1 1 0 0,0 1-1 0 0,-1 0 0 0 0,1 1 0 0 0,-1-1 0 0 0,0 1 0 0 0,0 0 0 0 0,0 0 0 0 0,-1 0 0 0 0,0 0 0 0 0,0 0 0 0 0,0 1 0 0 0,0 0 0 0 0,-1 0 0 0 0,0-1 0 0 0,-1 1 0 0 0,1 0 0 0 0,-1 2-10 0 0,-7 49 357 0 0,3-52-329 0 0,1 1 0 0 0,0-1 0 0 0,-1 0-1 0 0,0 0 1 0 0,0 0 0 0 0,-1 0-1 0 0,1-1 1 0 0,-1 1 0 0 0,0-1 0 0 0,-1 0-1 0 0,1 0 1 0 0,0 0 0 0 0,-1-1 0 0 0,0 1-1 0 0,-4 1-27 0 0,-7 4 61 0 0,-1 0 1 0 0,0-1-1 0 0,0-1 0 0 0,0-1 0 0 0,-1 0 0 0 0,0-2 0 0 0,-5 1-61 0 0,10-3-13 0 0,0-1-1 0 0,0 0 1 0 0,0-1-1 0 0,1 0 1 0 0,-1-1-1 0 0,0-1 1 0 0,0 0-1 0 0,1-1 1 0 0,-6-2 13 0 0,-7-11-963 0 0,24 7-3122 0 0,1 4-2301 0 0</inkml:trace>
  <inkml:trace contextRef="#ctx0" brushRef="#br0" timeOffset="67878.583">1406 300 6648 0 0,'-3'-13'664'0'0,"-13"-60"2313"0"0,-2 21 1040 0 0,14 34-900 0 0,4 18-2643 0 0,0 0 4 0 0,0 0 2 0 0,13 45 2098 0 0,-5-16-2364 0 0,-2 1 0 0 0,-1 0 1 0 0,0 0-1 0 0,-3 0 1 0 0,0 10-215 0 0,-2 59 493 0 0,-23 62 308 0 0,20-150-751 0 0,-1 0 0 0 0,0 0 0 0 0,0-1 0 0 0,-1 0 0 0 0,-1 0 0 0 0,0 0 0 0 0,0 0 0 0 0,-5 5-50 0 0,9-11-11 0 0,-1-1 0 0 0,1 0 0 0 0,-1 0 0 0 0,1 0 0 0 0,-1 0 0 0 0,0 0 0 0 0,0-1 0 0 0,0 1 0 0 0,0-1 0 0 0,-1 1 0 0 0,1-1 0 0 0,-1-1 0 0 0,1 1 0 0 0,-1 0 0 0 0,0-1 0 0 0,1 1-1 0 0,-1-1 1 0 0,0 0 0 0 0,0-1 0 0 0,0 1 0 0 0,0-1 0 0 0,0 1 0 0 0,0-1 0 0 0,0 0 0 0 0,0-1 0 0 0,0 1 0 0 0,0-1 0 0 0,0 0 0 0 0,1 0 0 0 0,-1 0 0 0 0,0 0 0 0 0,0 0 0 0 0,1-1 0 0 0,-1 0 0 0 0,-2-1 11 0 0,-16-29-3644 0 0,18 21 1986 0 0</inkml:trace>
  <inkml:trace contextRef="#ctx0" brushRef="#br0" timeOffset="68083.827">1333 65 15696 0 0,'0'0'356'0'0,"0"0"49"0"0,0 0 21 0 0,-1-1-42 0 0,-1-4-250 0 0,1-28 2551 0 0,21 17-2172 0 0,10 7-3338 0 0,-19 8 1786 0 0</inkml:trace>
  <inkml:trace contextRef="#ctx0" brushRef="#br0" timeOffset="68581.124">1571 300 10680 0 0,'9'21'1686'0'0,"-8"-20"-1112"0"0,-1-1 30 0 0,18 2 2514 0 0,-10-5-2977 0 0,0 0 1 0 0,0 0-1 0 0,-1-1 0 0 0,1 0 0 0 0,-1-1 1 0 0,0 0-1 0 0,0 0 0 0 0,-1 0 0 0 0,1-1 1 0 0,-1 0-1 0 0,-1 0 0 0 0,1 0 0 0 0,-1-1 1 0 0,0 0-1 0 0,0 0 0 0 0,-1 0 0 0 0,2-5-141 0 0,-5 11 22 0 0,-1 0 0 0 0,0 0-1 0 0,1 0 1 0 0,-1-1 0 0 0,0 1-1 0 0,0 0 1 0 0,0 0 0 0 0,0-1-1 0 0,0 1 1 0 0,0 0 0 0 0,0 0-1 0 0,0-1 1 0 0,-1 1-1 0 0,1 0 1 0 0,0 0 0 0 0,-1 0-1 0 0,1 0 1 0 0,-1-1 0 0 0,1 1-1 0 0,-1 0 1 0 0,0 0 0 0 0,1 0-1 0 0,-1 0 1 0 0,0 0 0 0 0,0 0-1 0 0,1 0 1 0 0,-1 1 0 0 0,0-1-1 0 0,0 0 1 0 0,0 0-1 0 0,0 1 1 0 0,0-1 0 0 0,-1 0-1 0 0,1 1 1 0 0,0-1 0 0 0,0 1-1 0 0,0 0 1 0 0,0-1 0 0 0,-1 1-1 0 0,1 0 1 0 0,0 0 0 0 0,0 0-1 0 0,-1-1 1 0 0,1 1-1 0 0,0 1 1 0 0,0-1 0 0 0,-1 0-1 0 0,1 0 1 0 0,0 0 0 0 0,0 1-1 0 0,0-1-21 0 0,-8 4 109 0 0,1 1 0 0 0,-1 0 0 0 0,2 0 0 0 0,-1 1 0 0 0,0-1 1 0 0,1 2-1 0 0,0-1 0 0 0,1 1 0 0 0,-1 0 0 0 0,2 1 0 0 0,-1-1 0 0 0,1 1 0 0 0,-5 8-109 0 0,-5 55 313 0 0,15-66-283 0 0,0-1 0 0 0,0 1 0 0 0,0 0 0 0 0,1-1 0 0 0,0 1 1 0 0,0-1-1 0 0,0 0 0 0 0,1 1 0 0 0,-1-1 0 0 0,1 0 0 0 0,0 0 0 0 0,0 0 0 0 0,1 0 0 0 0,-1 0 0 0 0,1 0 0 0 0,0-1 1 0 0,0 1-1 0 0,0-1 0 0 0,0 0 0 0 0,0 0 0 0 0,1 0 0 0 0,0 0 0 0 0,-1-1 0 0 0,1 1 0 0 0,0-1 0 0 0,0 0 0 0 0,0 0 0 0 0,1-1 1 0 0,-1 1-1 0 0,0-1 0 0 0,1 0 0 0 0,-1 0 0 0 0,1 0 0 0 0,-1-1 0 0 0,1 1 0 0 0,-1-1 0 0 0,1 0-30 0 0,121-20 438 0 0,-81-2-1090 0 0,-19 1-2926 0 0,-13 11-3489 0 0</inkml:trace>
  <inkml:trace contextRef="#ctx0" brushRef="#br0" timeOffset="68936.409">1930 25 13736 0 0,'-1'2'202'0'0,"-1"1"0"0"0,1-1 0 0 0,0 0 0 0 0,0 1 0 0 0,0-1 0 0 0,0 1 0 0 0,1-1 0 0 0,-1 1 1 0 0,1-1-1 0 0,-1 1 0 0 0,1 0 0 0 0,0-1 0 0 0,0 1 0 0 0,0-1 0 0 0,0 1 0 0 0,0 0 0 0 0,1-1 0 0 0,-1 1 1 0 0,2 1-203 0 0,-2 10 1113 0 0,10 119 2436 0 0,0-33-3348 0 0,2 39-201 0 0,-13-132 550 0 0,0-4-1928 0 0,0 1-6169 0 0,1-4 1467 0 0</inkml:trace>
  <inkml:trace contextRef="#ctx0" brushRef="#br0" timeOffset="69300.239">1857 342 14336 0 0,'0'0'330'0'0,"0"0"45"0"0,0 0 17 0 0,0 0-47 0 0,8 0 140 0 0,-4 0 2170 0 0,33 0-2490 0 0,-1-2-1 0 0,0-1 1 0 0,1-2-1 0 0,-2-2 1 0 0,29-8-165 0 0,-13-9-3924 0 0,-20 4-2613 0 0,-31 20 5643 0 0,0 0 550 0 0,0 0 238 0 0,0 0 190 0 0,-3 21 5085 0 0,-3 20-1376 0 0,3 12-746 0 0,2-39-2492 0 0,1-8-392 0 0,-1 0-1 0 0,1-1 0 0 0,0 1 0 0 0,1 0 0 0 0,-1 0 1 0 0,1 0-1 0 0,0 0 0 0 0,1-1 0 0 0,0 1 1 0 0,-1 0-1 0 0,2-1 0 0 0,-1 0 0 0 0,1 1 0 0 0,2 3-162 0 0,11 12 126 0 0,-7-28-3821 0 0,-5-2 1984 0 0</inkml:trace>
  <inkml:trace contextRef="#ctx0" brushRef="#br0" timeOffset="69564.829">2301 147 14112 0 0,'0'0'322'0'0,"0"-7"886"0"0,19-22 1092 0 0,9 23-3480 0 0,-21 6-4846 0 0</inkml:trace>
  <inkml:trace contextRef="#ctx0" brushRef="#br0" timeOffset="69956.988">2368 172 13016 0 0,'3'11'986'0'0,"3"21"-548"0"0,-2 21 1813 0 0,-6-9-603 0 0,7-22-1234 0 0,9 25 207 0 0,1-8-284 0 0,-14-37-306 0 0,1-1 0 0 0,-1 1-1 0 0,1-1 1 0 0,0 0 0 0 0,-1 1 0 0 0,1-1-1 0 0,0 0 1 0 0,0 0 0 0 0,0 0-1 0 0,0 0 1 0 0,0-1 0 0 0,0 1-1 0 0,0-1 1 0 0,0 1 0 0 0,1-1 0 0 0,-1 0-1 0 0,0 1 1 0 0,0-1 0 0 0,0 0-1 0 0,0 0 1 0 0,1-1 0 0 0,-1 1-1 0 0,0 0 1 0 0,0-1 0 0 0,0 1 0 0 0,0-1-1 0 0,0 0 1 0 0,0 0 0 0 0,0 0-1 0 0,0 0 1 0 0,0 0 0 0 0,0 0-1 0 0,0 0 1 0 0,-1 0 0 0 0,1-1-1 0 0,0 1 1 0 0,-1-1 0 0 0,1 0 0 0 0,-1 1-1 0 0,0-1 1 0 0,0 0 0 0 0,1 0-1 0 0,-1 0 1 0 0,0 1-31 0 0,31-60 625 0 0,-1-64-665 0 0,-19 47-632 0 0,-7 66 327 0 0,0 1-740 0 0,2 5-4162 0 0,-1 3-907 0 0</inkml:trace>
  <inkml:trace contextRef="#ctx0" brushRef="#br0" timeOffset="70308.659">2777 362 11464 0 0,'0'0'333'0'0,"0"0"0"0"0,2-1-213 0 0,54-19 1238 0 0,-44 14-974 0 0,0-1 1 0 0,-1 0-1 0 0,0-1 1 0 0,-1 0-1 0 0,1-1 1 0 0,-2 0 0 0 0,1-1-1 0 0,-1 0 1 0 0,-1 0-1 0 0,0-1 1 0 0,0 0-1 0 0,-1 0 1 0 0,0-1-1 0 0,-1 0-384 0 0,-4 6 73 0 0,0 1 0 0 0,0 0 0 0 0,-1-1-1 0 0,0 1 1 0 0,0-1 0 0 0,0 0 0 0 0,0 1 0 0 0,-1-1-1 0 0,0 0 1 0 0,0 1 0 0 0,-1-1 0 0 0,0 0-1 0 0,0 1 1 0 0,0-1-73 0 0,1 5 18 0 0,-1 0-1 0 0,1 1 1 0 0,-1-1 0 0 0,1 0-1 0 0,-1 0 1 0 0,1 0 0 0 0,-1 1 0 0 0,1-1-1 0 0,-1 0 1 0 0,0 0 0 0 0,0 1-1 0 0,1-1 1 0 0,-1 1 0 0 0,0-1-1 0 0,0 1 1 0 0,0-1 0 0 0,1 1-1 0 0,-1-1 1 0 0,0 1 0 0 0,0 0-1 0 0,0 0 1 0 0,0-1 0 0 0,0 1-1 0 0,0 0 1 0 0,0 0 0 0 0,0 0 0 0 0,0 0-1 0 0,0 0 1 0 0,0 0 0 0 0,0 0-1 0 0,0 0 1 0 0,0 0 0 0 0,0 1-1 0 0,0-1 1 0 0,1 0 0 0 0,-1 1-1 0 0,0-1 1 0 0,0 0 0 0 0,0 1-1 0 0,0-1 1 0 0,0 1 0 0 0,1 0-1 0 0,-1-1 1 0 0,0 1 0 0 0,0 0-1 0 0,1-1 1 0 0,-1 1 0 0 0,1 0 0 0 0,-1 0-1 0 0,1-1 1 0 0,-1 1 0 0 0,1 0-1 0 0,-1 0 1 0 0,1 0 0 0 0,-1 0-1 0 0,1 0 1 0 0,0 0 0 0 0,0 0-1 0 0,-1-1 1 0 0,1 2-18 0 0,-1 1-40 0 0,-52 102 184 0 0,52-104-142 0 0,-2 7 21 0 0,-1 0 0 0 0,1 0 0 0 0,0 0 0 0 0,0 0 0 0 0,1 1 0 0 0,0-1 0 0 0,1 1 0 0 0,-1-1 0 0 0,2 1 0 0 0,-1 0 0 0 0,1-1 0 0 0,1 3-23 0 0,7 30 376 0 0,5-22-535 0 0,-11-17 266 0 0,-1 0 11 0 0,41 24-802 0 0,-13-32-2633 0 0,-13 0 2078 0 0</inkml:trace>
  <inkml:trace contextRef="#ctx0" brushRef="#br0" timeOffset="70590.332">3194 111 13824 0 0,'0'0'314'0'0,"-8"3"428"0"0,5-2-646 0 0,0 0 0 0 0,0 0 0 0 0,0 1 1 0 0,0-1-1 0 0,0 1 0 0 0,0 0 0 0 0,0 0 1 0 0,1 0-1 0 0,-1 0 0 0 0,1 1 1 0 0,-1-1-1 0 0,1 0 0 0 0,0 1 0 0 0,0 0 1 0 0,0 0-1 0 0,0-1 0 0 0,1 1 0 0 0,-1 0 1 0 0,1 0-1 0 0,0 1 0 0 0,-1-1 1 0 0,2 0-1 0 0,-1 0 0 0 0,0 2-96 0 0,3 3 58 0 0,1-1 0 0 0,-1 0 0 0 0,2 0 0 0 0,-1 0-1 0 0,1 0 1 0 0,0-1 0 0 0,1 0 0 0 0,-1 1 0 0 0,1-1 0 0 0,0-1-1 0 0,1 1 1 0 0,-1-1 0 0 0,1 0 0 0 0,0 0 0 0 0,1-1 0 0 0,-1 0 0 0 0,1 0-1 0 0,5 2-57 0 0,47 35 152 0 0,-22-14 3618 0 0,-45-10-3230 0 0,4-14-509 0 0,0 1 0 0 0,0-1 1 0 0,-1 0-1 0 0,1 0 0 0 0,-1-1 1 0 0,1 0-1 0 0,-1 1 0 0 0,0-1 1 0 0,1-1-1 0 0,-1 1 0 0 0,0-1 1 0 0,0 0-1 0 0,-2 0-31 0 0,3 0-9 0 0,-72 13-2819 0 0,58-14 1308 0 0</inkml:trace>
  <inkml:trace contextRef="#ctx0" brushRef="#br0" timeOffset="71788.665">3 824 8264 0 0,'0'0'182'0'0,"0"0"29"0"0,0 0 14 0 0,-1 0-27 0 0,0 0-72 0 0,0 0 317 0 0,1 0 126 0 0,0 0 21 0 0,0 0-17 0 0,0 0-77 0 0,0 0-31 0 0,0 0-7 0 0,0 0-20 0 0,101 8 2356 0 0,195-30 171 0 0,42-1-1699 0 0,-203 15-1012 0 0,-43 0-91 0 0,128-21 516 0 0,-38 1-77 0 0,-3 21-286 0 0,-65 6-303 0 0,-12-5 331 0 0,22 0 85 0 0,-62 6-317 0 0,142 3 24 0 0,-77-14-121 0 0,44 5-182 0 0,0-3 407 0 0,78-26-506 0 0,-114 9 420 0 0,120-9 505 0 0,-112 21 2 0 0,82-8-127 0 0,-101 10-196 0 0,-1-1 350 0 0,-25 2-485 0 0,-55 4-2623 0 0,-35 5-3453 0 0,-1-1-1900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32:1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8608 0 0,'0'0'197'0'0,"0"0"24"0"0,0 0 17 0 0,0 0 15 0 0,0 0 55 0 0,0 0 20 0 0,0 0 7 0 0,0 0 30 0 0,0 0 124 0 0,0 0 58 0 0,0 0 12 0 0,0 0-18 0 0,1 1-80 0 0,16 2-25 0 0,-1 0-1 0 0,1-1 1 0 0,-1-1-1 0 0,1-1 1 0 0,-1 0 0 0 0,1-1-1 0 0,-1-1 1 0 0,1-1-1 0 0,15-4-435 0 0,-21 5 103 0 0,131-23 1425 0 0,-1 11-582 0 0,-122 11-886 0 0,-1 3 4 0 0,1 5 67 0 0,-18-5-212 0 0,-1 0-18 0 0,0 0-105 0 0,0 0-48 0 0,0 0-831 0 0,0 0-3446 0 0,0 0-1481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32:13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15 8264 0 0,'0'0'182'0'0,"0"0"29"0"0,0 0 14 0 0,7-1 61 0 0,116-12 4727 0 0,-54 23-3886 0 0,-67-10-1100 0 0,-1 1 0 0 0,1 0-1 0 0,0-1 1 0 0,-1 1 0 0 0,1 0-1 0 0,0 0 1 0 0,-1 0 0 0 0,1 0 0 0 0,-1 1-1 0 0,1-1 1 0 0,-1 0 0 0 0,0 1-1 0 0,0-1 1 0 0,0 1 0 0 0,1-1-1 0 0,-1 1 1 0 0,-1-1 0 0 0,1 1-1 0 0,0 0 1 0 0,0-1 0 0 0,-1 1-1 0 0,1 0 1 0 0,-1 0 0 0 0,1 0-1 0 0,-1 0 1 0 0,0-1 0 0 0,1 1-1 0 0,-1 0 1 0 0,0 0 0 0 0,0 0-1 0 0,-1 0 1 0 0,1 0 0 0 0,0 0 0 0 0,-1-1-27 0 0,-40 54 719 0 0,17-33-579 0 0,0-1 0 0 0,-1-1-1 0 0,-1-2 1 0 0,-21 11-140 0 0,44-27 4 0 0,-41 23 195 0 0,43-25-49 0 0,1 0 18 0 0,0 0 0 0 0,17-5 778 0 0,162-34 1134 0 0,-156 36-1869 0 0,0 1 1 0 0,0 1 0 0 0,0 1 0 0 0,1 1 0 0 0,-1 0-1 0 0,4 3-211 0 0,1 1 70 0 0,-16-2-876 0 0,-5 0-5295 0 0,-6-3-629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32:08.22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93 245 6648 0 0,'0'0'149'0'0,"2"-14"2640"0"0,2 16-5121 0 0,-4-2-794 0 0</inkml:trace>
  <inkml:trace contextRef="#ctx0" brushRef="#br1" timeOffset="3855.046">1 42 6992 0 0,'0'0'157'0'0,"0"0"23"0"0,0 0 12 0 0,1-1-27 0 0,13-18 781 0 0,-8 6 2890 0 0,-5 12-3394 0 0,-1 1-8 0 0,6-8 1782 0 0,-3 13-2097 0 0,-1-1 0 0 0,-1 1 0 0 0,1 0 0 0 0,-1-1 1 0 0,1 1-1 0 0,-1 0 0 0 0,0 0 0 0 0,-1 0 1 0 0,0 0-1 0 0,1 0 0 0 0,-1 0 0 0 0,-1 0 0 0 0,1 0 1 0 0,-2 3-120 0 0,1 17 194 0 0,-6 40 286 0 0,-6 121 487 0 0,11-108 130 0 0,4-73-1126 0 0,-2-4-4947 0 0,0-1-1458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8:22:10.804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4T08:33:59.900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9900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22192 9010,'0'0</inkml:trace>
  <inkml:trace contextRef="#ctx1" brushRef="#br1">14953 1309 9672 0 0,'0'0'282'0'0,"0"-21"108"0"0,13-38 2534 0 0,6 34-1403 0 0,-16 20-1388 0 0,1 1 1 0 0,0 0 0 0 0,0 0-1 0 0,1 0 1 0 0,-1 1-1 0 0,1-1 1 0 0,0 1-1 0 0,0 0 1 0 0,0 0-1 0 0,0 1 1 0 0,0 0 0 0 0,5-2-134 0 0,72-13 1119 0 0,-2 25-351 0 0,-62 10-610 0 0,-16 4-92 0 0,-3-18-65 0 0,1 1 0 0 0,-1-1-1 0 0,0 1 1 0 0,0-1 0 0 0,-1 1-1 0 0,0-1 1 0 0,1 0-1 0 0,-1 1 1 0 0,0-1 0 0 0,-1 0-1 0 0,1-1 1 0 0,-1 1 0 0 0,0 0-1 0 0,0-1 1 0 0,0 1-1 0 0,0-1 1 0 0,-1 1-1 0 0,-63 55 117 0 0,1-14-117 0 0,-12 14 11 0 0,93-49 58 0 0,1-6 57 0 0,0-1-1 0 0,0 0 0 0 0,1-1 0 0 0,-1-1 0 0 0,0-1 0 0 0,1 0 0 0 0,5-1-125 0 0,18 0 364 0 0,33 5 248 0 0,-63-3-470 0 0,-6-1-3036 0 0,-4 0-3565 0 0</inkml:trace>
  <inkml:trace contextRef="#ctx1" brushRef="#br1" timeOffset="2386.58">17461 588 11672 0 0,'0'0'341'0'0,"0"0"-1"0"0,16-2 91 0 0,-13 2-308 0 0,0 0 0 0 0,-1 0 0 0 0,1 1 0 0 0,-1-1 0 0 0,1 1 0 0 0,-1 0 0 0 0,1-1 0 0 0,-1 1 0 0 0,1 0 0 0 0,-1 1 0 0 0,0-1 0 0 0,1 0 0 0 0,-1 1 0 0 0,0-1 0 0 0,0 1 0 0 0,0 0 0 0 0,0-1 0 0 0,0 1 0 0 0,-1 0 0 0 0,1 0 0 0 0,0 0 0 0 0,-1 1 0 0 0,1-1 0 0 0,-1 0 0 0 0,0 0 0 0 0,0 1 0 0 0,0 0-123 0 0,-4 21 207 0 0,-45 33 410 0 0,48-57-546 0 0,1 0 1 0 0,-1 0-1 0 0,0 0 1 0 0,1 0 0 0 0,-1 0-1 0 0,0 0 1 0 0,0 0-1 0 0,1 1 1 0 0,-1-1-1 0 0,0 0 1 0 0,0 0-1 0 0,1 0 1 0 0,-1 0-1 0 0,0 0 1 0 0,0 1 0 0 0,1-1-1 0 0,-1 0 1 0 0,0 0-1 0 0,0 1 1 0 0,0-1-1 0 0,1 0 1 0 0,-1 0-1 0 0,0 1 1 0 0,0-1-1 0 0,0 0 1 0 0,0 0 0 0 0,0 1-1 0 0,0-1 1 0 0,1 0-1 0 0,-1 0 1 0 0,0 1-1 0 0,0-1 1 0 0,0 0-1 0 0,0 1 1 0 0,0-1-1 0 0,0 0 1 0 0,0 1 0 0 0,0-1-1 0 0,0 0 1 0 0,0 0-1 0 0,-1 1 1 0 0,1-1-1 0 0,0 1-71 0 0,7-2-52 0 0,200-5-391 0 0,-185 7-4267 0 0,-3 1-1642 0 0</inkml:trace>
  <inkml:trace contextRef="#ctx1" brushRef="#br1" timeOffset="2878.732">17906 1032 11952 0 0,'0'0'266'0'0,"0"0"44"0"0,4-8 418 0 0,3 3-261 0 0,0 1 1 0 0,0 0-1 0 0,0 0 1 0 0,1 1-1 0 0,0 0 1 0 0,0 0-1 0 0,0 1 1 0 0,0 0-1 0 0,0 0 1 0 0,0 1-1 0 0,6 0-467 0 0,141-6 940 0 0,-95 15-1117 0 0,-59-7-101 0 0,5 6-3535 0 0,-3-2 2375 0 0</inkml:trace>
  <inkml:trace contextRef="#ctx1" brushRef="#br1" timeOffset="3173.177">17852 1144 10824 0 0,'0'0'241'0'0,"0"0"38"0"0,0 0 14 0 0,0 0-21 0 0,17 1 452 0 0,65-5 3658 0 0,-20 0-3371 0 0,0 3 0 0 0,57 6-1011 0 0,-102-4-358 0 0,10 2-4504 0 0,-7 0-1067 0 0</inkml:trace>
  <inkml:trace contextRef="#ctx1" brushRef="#br1" timeOffset="469.465">15623 970 8496 0 0,'0'0'190'0'0,"0"0"28"0"0,0 0 10 0 0,7-6 16 0 0,-2 4-186 0 0,3-7 2034 0 0,-11 15 1330 0 0,-61 121-627 0 0,48-65-1891 0 0,6 5-184 0 0,7 20 238 0 0,4-82-917 0 0,0 1 0 0 0,1-1 1 0 0,0 0-1 0 0,-1-1 0 0 0,2 1 1 0 0,-1 0-1 0 0,0-1 0 0 0,1 1 1 0 0,0-1-1 0 0,0 0 0 0 0,0 1 1 0 0,1-2-1 0 0,0 1 0 0 0,1 1-41 0 0,2 1 48 0 0,0 0 0 0 0,0 0 0 0 0,1-1 0 0 0,0-1 0 0 0,0 1 0 0 0,0-1 0 0 0,1 0 0 0 0,0-1 0 0 0,1 1-48 0 0,29 2-6361 0 0,-30-6-77 0 0</inkml:trace>
  <inkml:trace contextRef="#ctx1" brushRef="#br1" timeOffset="850.939">15922 1034 11888 0 0,'0'0'266'0'0,"0"0"44"0"0,0 0 14 0 0,0 0-31 0 0,0 0-157 0 0,0 0 59 0 0,0 0 42 0 0,0 0 10 0 0,0 0 43 0 0,5 6 726 0 0,-1-1-743 0 0,-1 1-1 0 0,0-1 1 0 0,0 1-1 0 0,-1-1 0 0 0,1 1 1 0 0,-1 0-1 0 0,0 0 1 0 0,-1 0-1 0 0,0 0 1 0 0,0 0-1 0 0,0 1 0 0 0,0 2-272 0 0,4 43 895 0 0,-4-2-351 0 0,-7 6-159 0 0,-1-20-379 0 0,7-35-306 0 0,0-1-87 0 0,0 0-809 0 0,0 0-3349 0 0,0 0-1432 0 0</inkml:trace>
  <inkml:trace contextRef="#ctx1" brushRef="#br1" timeOffset="1179.547">16211 1153 10960 0 0,'0'0'322'0'0,"0"0"-7"0"0,0 0-162 0 0,1 0 79 0 0,17 5 626 0 0,-1-1-1 0 0,1-1 1 0 0,1 0-1 0 0,-1-1 1 0 0,0-1-1 0 0,0-1 0 0 0,3-1-857 0 0,-20 1-1 0 0,136 1-512 0 0,-128-2 178 0 0</inkml:trace>
  <inkml:trace contextRef="#ctx1" brushRef="#br1" timeOffset="1631.652">16931 913 9416 0 0,'3'-15'930'0'0,"-3"14"-981"0"0,1 0 147 0 0,-1 1 0 0 0,1-1-1 0 0,-1 0 1 0 0,0 0 0 0 0,1 0 0 0 0,-1 0 0 0 0,0 0-1 0 0,0 0 1 0 0,0 0 0 0 0,0 0 0 0 0,0 0 0 0 0,0 0 0 0 0,0 0-1 0 0,0 0 1 0 0,0 0 0 0 0,0 0 0 0 0,-1 0 0 0 0,1 0-1 0 0,0 0 1 0 0,-1 0 0 0 0,1 0 0 0 0,-1 0 0 0 0,1 1 0 0 0,-1-1-1 0 0,1 0 1 0 0,-1 0 0 0 0,1 0 0 0 0,-1 1 0 0 0,0-1-1 0 0,1 0 1 0 0,-1 1 0 0 0,0-1 0 0 0,0 0 0 0 0,0 1 0 0 0,0-1-1 0 0,1 1 1 0 0,-1-1 0 0 0,0 1 0 0 0,0 0 0 0 0,0-1-1 0 0,0 1 1 0 0,0 0 0 0 0,0 0 0 0 0,0 0 0 0 0,0 0 0 0 0,0-1-1 0 0,0 1 1 0 0,0 1 0 0 0,0-1 0 0 0,0 0 0 0 0,0 0-1 0 0,0 0 1 0 0,0 0 0 0 0,0 1 0 0 0,-1-1-96 0 0,-86 63 1082 0 0,76-52-894 0 0,1 0 0 0 0,0 1 0 0 0,1 1 0 0 0,0-1 0 0 0,1 2 0 0 0,-7 11-188 0 0,11-16 123 0 0,1-1-1 0 0,0 0 1 0 0,1 1-1 0 0,0 0 0 0 0,0 0 1 0 0,1 0-1 0 0,0 0 1 0 0,1 0-1 0 0,0 0 0 0 0,0 4-122 0 0,1-10 42 0 0,0 0 0 0 0,0 0 0 0 0,1 0 0 0 0,-1-1 0 0 0,1 1 0 0 0,0 0 0 0 0,-1 0 0 0 0,1-1 0 0 0,0 1 0 0 0,1-1 0 0 0,-1 1 0 0 0,0-1 0 0 0,1 1 0 0 0,-1-1 0 0 0,1 0 0 0 0,0 1 0 0 0,0-1 0 0 0,0 0 0 0 0,0 0 0 0 0,0-1 0 0 0,0 1 0 0 0,1 0 0 0 0,-1-1 0 0 0,2 2-42 0 0,53 28 224 0 0,-31-25-174 0 0,62 4-184 0 0,-87-11-101 0 0,0-1 0 0 0,0 1 0 0 0,0-1 0 0 0,0 1-1 0 0,0-1 1 0 0,0 1 0 0 0,-1-1 0 0 0,1 0-1 0 0,-1 1 1 0 0,1-1 0 0 0,-1 0 0 0 0,0 0 0 0 0,0 1-1 0 0,0-1 1 0 0,0 0 0 0 0,0 0 0 0 0,0 1 0 0 0,0-1-1 0 0,0 0 1 0 0,-1 0 0 0 0,1 1 0 0 0,-1-1 0 0 0,1 0-1 0 0,-1 1 1 0 0,0-1 0 0 0,0 1 0 0 0,0-1-1 0 0,0 1 1 0 0,0-1 0 0 0,0 1 0 0 0,0-1 0 0 0,0 1-1 0 0,-1-1 236 0 0,1-1-601 0 0,-3-9-1137 0 0,4 12 1766 0 0,0 0 1 0 0,-1-1-1 0 0,1 1 0 0 0,0-1 0 0 0,0 1 0 0 0,0 0 0 0 0,0-1 0 0 0,0 1 1 0 0,0-1-1 0 0,0 1 0 0 0,0 0 0 0 0,0-1 0 0 0,0 1 0 0 0,0-1 0 0 0,0 1 1 0 0,0 0-1 0 0,0-1 0 0 0,0 1 0 0 0,0-1 0 0 0,1 1 0 0 0,-1 0 0 0 0,0-1 1 0 0,0 1-1 0 0,0 0 0 0 0,1-1 0 0 0,-1 1 0 0 0,0 0 0 0 0,0-1 0 0 0,1 1 0 0 0,-1 0 1 0 0,0-1-1 0 0,1 1 0 0 0,-1 0 0 0 0,0 0 0 0 0,1 0 0 0 0,-1-1 0 0 0,0 1 1 0 0,1 0-1 0 0,-1 0 0 0 0,0 0 0 0 0,1 0 0 0 0,-1 0 0 0 0,1-1 0 0 0,-1 1 1 0 0,0 0-1 0 0,1 0 0 0 0,-1 0 0 0 0,1 0 0 0 0,-1 0 0 0 0,1 0 0 0 0,-1 0 1 0 0,0 1-1 0 0,1-1 0 0 0,-1 0 0 0 0,1 0 0 0 0,-1 0 0 0 0,0 0 0 0 0,1 0 0 0 0,-1 1 1 0 0,0-1-1 0 0,1 0 0 0 0,-1 0-28 0 0,1 1-46 0 0,4-1 302 0 0,0 0 0 0 0,-1 0 0 0 0,1 1 0 0 0,-1 0-1 0 0,0 0 1 0 0,1 0 0 0 0,-1 0 0 0 0,0 1 0 0 0,1 0 0 0 0,-1 0 0 0 0,0 0 0 0 0,0 0 0 0 0,-1 0 0 0 0,4 4-256 0 0,44 30 2623 0 0,-49-33-2516 0 0,1-1-1 0 0,-1 0 0 0 0,0 1 0 0 0,0-1 1 0 0,0 1-1 0 0,-1 0 0 0 0,1 0 0 0 0,-1 0 0 0 0,1 0 1 0 0,-1 0-1 0 0,0 0 0 0 0,0 0 0 0 0,0 0 1 0 0,-1 0-1 0 0,1 0 0 0 0,-1 0 0 0 0,1 1 0 0 0,-1-1 1 0 0,0 0-1 0 0,-1 0 0 0 0,1 1 0 0 0,0-1 1 0 0,-1 0-1 0 0,0 0 0 0 0,0 0 0 0 0,0 0 0 0 0,0 0 1 0 0,0 0-1 0 0,0 0 0 0 0,-1 0 0 0 0,0 0 0 0 0,1 0 1 0 0,-1-1-1 0 0,0 1 0 0 0,0-1 0 0 0,-1 1-106 0 0,-7 8 61 0 0,-1 0-1 0 0,0-1 1 0 0,-1 0-1 0 0,0-1 1 0 0,0 0-1 0 0,-1-1 1 0 0,0 0-1 0 0,-3 0-60 0 0,13-7 11 0 0,3-1-3507 0 0,0 0-3358 0 0</inkml:trace>
  <inkml:trace contextRef="#ctx1" brushRef="#br1" timeOffset="2091.347">17230 845 10680 0 0,'0'0'241'0'0,"0"0"38"0"0,10 12 366 0 0,30 28-169 0 0,-24-20 364 0 0,-1 1 0 0 0,-1 1 1 0 0,-1 1-1 0 0,-1 0 0 0 0,-1 0 0 0 0,0 5-840 0 0,-5-13 364 0 0,-1 1-1 0 0,-1 0 1 0 0,0 0 0 0 0,-2 0-1 0 0,1 0 1 0 0,-2 0-1 0 0,0 6-363 0 0,-2-9 43 0 0,0 0 0 0 0,0-1 0 0 0,-1 1 0 0 0,-1-1 0 0 0,0 1 0 0 0,0-1 0 0 0,-2 0-1 0 0,1 0 1 0 0,-2-1 0 0 0,1 1 0 0 0,-1-1 0 0 0,-1 0 0 0 0,0-1 0 0 0,-1 1 0 0 0,0-2 0 0 0,0 1-1 0 0,-1-1 1 0 0,-6 5-43 0 0,-31 9-1036 0 0,45-23-3731 0 0,1 0-1621 0 0</inkml:trace>
  <inkml:trace contextRef="#ctx1" brushRef="#br1" timeOffset="3579.629">18655 688 9904 0 0,'0'0'222'0'0,"0"0"30"0"0,0 0 20 0 0,0 0 3 0 0,-3 11 665 0 0,-80 127 3882 0 0,76-126-4634 0 0,-1 0 0 0 0,2 0 0 0 0,0 1 0 0 0,0-1 0 0 0,1 1 0 0 0,1 1-1 0 0,0-1 1 0 0,0 3-188 0 0,3-11 42 0 0,0 1 1 0 0,1 0-1 0 0,-1-1 0 0 0,1 1 0 0 0,0-1 0 0 0,1 1 1 0 0,-1 0-1 0 0,1-1 0 0 0,0 1 0 0 0,1-1 1 0 0,-1 1-1 0 0,1-1 0 0 0,0 0 0 0 0,0 0 0 0 0,1 0 1 0 0,0 0-1 0 0,0 0 0 0 0,0 0 0 0 0,0-1 1 0 0,1 1-1 0 0,3 3-42 0 0,6 5 19 0 0,1 0 1 0 0,1-1-1 0 0,0-1 1 0 0,0 0 0 0 0,1-1-1 0 0,6 2-19 0 0,1-5-1344 0 0,-8-5-2977 0 0,-2-2-1496 0 0</inkml:trace>
  <inkml:trace contextRef="#ctx1" brushRef="#br1" timeOffset="3941.774">18912 730 11312 0 0,'0'0'256'0'0,"0"0"34"0"0,0 0 21 0 0,0 0-35 0 0,0 0-129 0 0,0 0 125 0 0,0 2 72 0 0,-9 149 4902 0 0,6-72-4651 0 0,5-13-463 0 0,6-59-3027 0 0,0-4 1817 0 0</inkml:trace>
  <inkml:trace contextRef="#ctx1" brushRef="#br1" timeOffset="4163.519">19119 907 13256 0 0,'32'-10'928'0'0,"58"9"2519"0"0,-29 15-2152 0 0,-16-2-6765 0 0,-29-9-314 0 0</inkml:trace>
  <inkml:trace contextRef="#ctx1" brushRef="#br1" timeOffset="4731.952">19703 660 10280 0 0,'0'0'230'0'0,"0"0"30"0"0,-4 0 1390 0 0,-50 29 1727 0 0,4 13-1855 0 0,24-8-1043 0 0,16-22-300 0 0,1 1 1 0 0,0-1-1 0 0,1 1 1 0 0,0 1-1 0 0,1 0 1 0 0,0 0-1 0 0,-2 9-179 0 0,8-20 30 0 0,-1 1 0 0 0,1 0 0 0 0,0 0-1 0 0,0-1 1 0 0,0 1 0 0 0,0 0 0 0 0,1 0 0 0 0,0 0-1 0 0,-1 0 1 0 0,1 0 0 0 0,1 0 0 0 0,-1 0 0 0 0,1 0-1 0 0,-1 0 1 0 0,1 0 0 0 0,0-1 0 0 0,1 1 0 0 0,-1 0 0 0 0,1 0-1 0 0,-1-1 1 0 0,1 1 0 0 0,0-1 0 0 0,1 0 0 0 0,-1 1-1 0 0,1-1-29 0 0,0 1 14 0 0,0-1 0 0 0,0 0 0 0 0,1 0 0 0 0,-1-1 0 0 0,1 1 0 0 0,0-1 0 0 0,0 0-1 0 0,-1 0 1 0 0,1 0 0 0 0,1 0 0 0 0,-1-1 0 0 0,0 1 0 0 0,0-1 0 0 0,1 0 0 0 0,-1 0 0 0 0,0-1-1 0 0,5 1-13 0 0,15-4 130 0 0,-20 1-253 0 0,0 1 1 0 0,1-1 0 0 0,-1-1-1 0 0,0 1 1 0 0,0 0 0 0 0,0-1-1 0 0,0 0 1 0 0,-1 0-1 0 0,1 0 1 0 0,-1 0 0 0 0,0-1-1 0 0,0 1 1 0 0,0-1 0 0 0,0 0-1 0 0,0 0 1 0 0,-1 0-1 0 0,0 0 1 0 0,1-1 122 0 0,-1 1-27 0 0,1 1 0 0 0,-1-1 0 0 0,1 0-1 0 0,0 1 1 0 0,0 0 0 0 0,0 0 0 0 0,1 0 0 0 0,-1 0 0 0 0,1 0-1 0 0,0 1 1 0 0,0 0 0 0 0,-1-1 0 0 0,1 1 0 0 0,1 1 0 0 0,-1-1-1 0 0,0 1 1 0 0,0-1 0 0 0,1 1 0 0 0,-1 0 0 0 0,1 1-1 0 0,0-1 28 0 0,-1 2 66 0 0,0 0-1 0 0,0 0 0 0 0,-1 1 1 0 0,1-1-1 0 0,0 1 0 0 0,-1 0 1 0 0,1 0-1 0 0,-1 0 0 0 0,0 0 1 0 0,0 0-1 0 0,1 1 0 0 0,-2 0 1 0 0,1-1-1 0 0,0 1 0 0 0,0 0 1 0 0,-1 1-1 0 0,0-1 0 0 0,0 0 1 0 0,0 1-1 0 0,0-1 0 0 0,0 1 1 0 0,0-1-1 0 0,-1 1 0 0 0,0 0 1 0 0,0 0-1 0 0,0 0 0 0 0,0 0 1 0 0,-1 0-1 0 0,1 0 0 0 0,-1 0 1 0 0,0 1-66 0 0,-13 51 1062 0 0,8-48-1013 0 0,-1 0 0 0 0,0-1 0 0 0,-1 0 0 0 0,1 0-1 0 0,-1-1 1 0 0,-1 0 0 0 0,1 0 0 0 0,-1-1 0 0 0,0 1-1 0 0,0-2 1 0 0,-1 1-49 0 0,-39 2-3595 0 0,38-9-2810 0 0</inkml:trace>
  <inkml:trace contextRef="#ctx1" brushRef="#br1" timeOffset="5202.014">19969 538 10088 0 0,'22'11'933'0'0,"4"12"308"0"0,18 39 1105 0 0,10 9-331 0 0,10 44 473 0 0,-54-92-1925 0 0,-8-20-512 0 0,0 0 0 0 0,0 0-1 0 0,0 1 1 0 0,-1-1 0 0 0,0 1 0 0 0,1-1 0 0 0,-1 1 0 0 0,0 0 0 0 0,-1-1-1 0 0,1 1 1 0 0,-1 0 0 0 0,1 0 0 0 0,-1-1 0 0 0,0 1 0 0 0,-1 0-1 0 0,1 1-50 0 0,-4 9 119 0 0,0-1 0 0 0,-1-1 0 0 0,0 1-1 0 0,-1-1 1 0 0,0 1 0 0 0,-1-2 0 0 0,0 1 0 0 0,-1-1-1 0 0,-1 0 1 0 0,1-1 0 0 0,-2 0 0 0 0,1 0-1 0 0,-11 7-118 0 0,-132 85-961 0 0,130-88-1439 0 0,16-8 1153 0 0</inkml:trace>
  <inkml:trace contextRef="#ctx1" brushRef="#br1" timeOffset="7028.634">20059 287 8896 0 0,'8'-8'1001'0'0,"41"-13"1975"0"0,-43 20-2744 0 0,0-1 1 0 0,0 1-1 0 0,1 1 0 0 0,-1-1 1 0 0,1 1-1 0 0,-1 0 0 0 0,1 1 1 0 0,-1 0-1 0 0,0 0 0 0 0,1 0 1 0 0,-1 0-1 0 0,0 1 0 0 0,0 0 1 0 0,0 1-1 0 0,6 2-232 0 0,-11-4 13 0 0,0 1 1 0 0,0-1-1 0 0,0 0 0 0 0,0 0 1 0 0,-1 1-1 0 0,1-1 0 0 0,0 1 0 0 0,-1-1 1 0 0,1 1-1 0 0,-1-1 0 0 0,1 1 1 0 0,-1-1-1 0 0,0 1 0 0 0,1-1 0 0 0,-1 1 1 0 0,0 0-1 0 0,0-1 0 0 0,0 1 1 0 0,-1-1-1 0 0,1 1 0 0 0,0 0 0 0 0,0-1 1 0 0,-1 1-1 0 0,1-1 0 0 0,-1 1 1 0 0,0-1-1 0 0,1 0 0 0 0,-1 1 0 0 0,-1 0-13 0 0,-24 29 456 0 0,25-30-314 0 0,-8 17 1355 0 0,30-12-330 0 0,106-5 51 0 0,-16 7-2831 0 0,-100-5-416 0 0,-2 3-4432 0 0</inkml:trace>
  <inkml:trace contextRef="#ctx1" brushRef="#br1" timeOffset="7343.042">20398 831 7056 0 0,'0'0'157'0'0,"0"0"23"0"0,-4 6 177 0 0,2-1-189 0 0,2-4 526 0 0,0-1 219 0 0,0 0 42 0 0,1 0 14 0 0,82-4 4969 0 0,-50-1-5012 0 0,29-2-129 0 0,1 3 0 0 0,-1 2-1 0 0,43 6-796 0 0,-72-4-759 0 0,-23 0-4395 0 0,-8 0-1196 0 0</inkml:trace>
  <inkml:trace contextRef="#ctx1" brushRef="#br1" timeOffset="7646.601">20655 707 11376 0 0,'6'31'1933'0'0,"-2"28"2117"0"0,1-4-2962 0 0,-3 20-781 0 0,19-10-239 0 0,-16-57-1472 0 0,3-4-4854 0 0</inkml:trace>
  <inkml:trace contextRef="#ctx1" brushRef="#br1" timeOffset="8314.581">21410 679 12728 0 0,'3'-6'1380'0'0,"-10"5"-1215"0"0,0 0 0 0 0,0 0 0 0 0,0 1 1 0 0,0-1-1 0 0,0 2 0 0 0,0-1 0 0 0,0 1 0 0 0,0 0 1 0 0,0 0-1 0 0,0 1 0 0 0,0 0 0 0 0,1 0 1 0 0,-1 1-1 0 0,1-1 0 0 0,-1 2-165 0 0,-73 19 1471 0 0,-40-4-958 0 0,47-8-120 0 0,73-11-305 0 0,0 0-12 0 0,0 0-4 0 0,0 0 14 0 0,0 0 54 0 0,19-11 354 0 0,45-27-438 0 0,30-54 8 0 0,-30 10-64 0 0,-32 40 0 0 0,-23 46 0 0 0,-7-1 1 0 0,0 1-1 0 0,-1-1 0 0 0,0 1 0 0 0,0 0 0 0 0,0 0 0 0 0,0-1 0 0 0,-1 1 0 0 0,1 0 0 0 0,-1 0 1 0 0,0 0-1 0 0,0 0 0 0 0,-1 0 0 0 0,1 0 0 0 0,-1 1 0 0 0,0 18 62 0 0,-9 58 130 0 0,-18 173 723 0 0,30-170 90 0 0,-1-81-941 0 0,11 22 198 0 0,-12-24-177 0 0,0-1-38 0 0,0 0-102 0 0,0 0-90 0 0,0 0-201 0 0,0 0-80 0 0,0 0-20 0 0,0 0-2 0 0</inkml:trace>
  <inkml:trace contextRef="#ctx1" brushRef="#br1" timeOffset="13376.349">23674 146 9704 0 0,'0'0'216'0'0,"0"0"32"0"0,0 0 13 0 0,7 2 22 0 0,-4 0-204 0 0,0-1 1 0 0,1 0-1 0 0,-1 1 0 0 0,0 0 1 0 0,0 0-1 0 0,0 0 1 0 0,0 0-1 0 0,-1 0 1 0 0,1 1-1 0 0,-1-1 1 0 0,1 1-1 0 0,-1-1 1 0 0,0 1-1 0 0,0 0 0 0 0,0 0 1 0 0,0 0-1 0 0,0 2-79 0 0,39 88 3824 0 0,-30-59-3064 0 0,-2 0 0 0 0,-2 1 0 0 0,-1 0 0 0 0,-2 0 0 0 0,-1 0 0 0 0,-1 17-760 0 0,-7 57 1209 0 0,-5-1 0 0 0,-7 21-1209 0 0,14-108 79 0 0,-20 142 281 0 0,23-153-2216 0 0,-2-14-3569 0 0,2-4-1469 0 0</inkml:trace>
  <inkml:trace contextRef="#ctx1" brushRef="#br1" timeOffset="13792.984">23915 16 14032 0 0,'1'-2'86'0'0,"0"1"0"0"0,1 0 1 0 0,-1 0-1 0 0,0 0 1 0 0,1-1-1 0 0,-1 1 1 0 0,1 1-1 0 0,-1-1 1 0 0,1 0-1 0 0,0 0 0 0 0,-1 0 1 0 0,1 1-1 0 0,0-1 1 0 0,-1 1-1 0 0,1 0 1 0 0,0-1-1 0 0,0 1 0 0 0,-1 0 1 0 0,1 0-1 0 0,0 0 1 0 0,0 0-1 0 0,-1 0 1 0 0,1 0-1 0 0,0 1 0 0 0,0-1 1 0 0,-1 1-1 0 0,1-1 1 0 0,0 1-1 0 0,-1 0 1 0 0,1-1-1 0 0,0 1 1 0 0,-1 0-1 0 0,1 0 0 0 0,-1 0 1 0 0,0 0-1 0 0,1 0 1 0 0,-1 1-1 0 0,0-1 1 0 0,0 0-1 0 0,1 1 0 0 0,-1-1 1 0 0,0 1-1 0 0,0-1 1 0 0,-1 1-1 0 0,1-1 1 0 0,0 1-1 0 0,0 0-86 0 0,12 67 864 0 0,-13-63-777 0 0,13 19 1291 0 0,-13-25-1088 0 0,13 9 860 0 0,47-12 316 0 0,37-7-288 0 0,-72 7-1022 0 0,52 5-57 0 0,-71-1-170 0 0,-5-1-29 0 0</inkml:trace>
  <inkml:trace contextRef="#ctx1" brushRef="#br1" timeOffset="10893.494">22902 160 8432 0 0,'0'0'190'0'0,"-15"0"500"0"0,8 0-473 0 0,1 0 1 0 0,0 0 0 0 0,-1 1 0 0 0,1 0-1 0 0,0 0 1 0 0,-1 1 0 0 0,1 0 0 0 0,0 0-1 0 0,0 0 1 0 0,0 1 0 0 0,1 0 0 0 0,-1 0-1 0 0,1 0 1 0 0,-1 1 0 0 0,1-1 0 0 0,0 1-1 0 0,0 1 1 0 0,1-1 0 0 0,-1 1-1 0 0,1 0 1 0 0,0-1 0 0 0,1 2 0 0 0,-1-1-1 0 0,1 0 1 0 0,0 1 0 0 0,-1 2-218 0 0,2-4 50 0 0,0-1 0 0 0,1 1 1 0 0,-1 0-1 0 0,1 0 0 0 0,0 0 1 0 0,0 0-1 0 0,0 0 0 0 0,1 0 1 0 0,0 0-1 0 0,-1 0 0 0 0,1 1 1 0 0,1-1-1 0 0,-1 0 0 0 0,1 0 1 0 0,0 2-51 0 0,34 106 592 0 0,-7-36-592 0 0,-19-20 0 0 0,-9-54 37 0 0,-1 0 1 0 0,1 0-1 0 0,-1 0 1 0 0,0-1-1 0 0,0 1 1 0 0,0 0-1 0 0,0-1 1 0 0,0 1-1 0 0,0-1 1 0 0,0 1-1 0 0,-1-1 1 0 0,1 1-1 0 0,0-1 1 0 0,-1 0-1 0 0,1 0 1 0 0,-1 1-1 0 0,0-1 1 0 0,1 0 0 0 0,-1-1-1 0 0,0 1 1 0 0,0 0-1 0 0,1 0 1 0 0,-1-1-1 0 0,0 1 1 0 0,0-1-38 0 0,-2 2 173 0 0,-37 0 643 0 0,37-2-747 0 0,0 0 0 0 0,1 0 0 0 0,-1 0 0 0 0,0-1-1 0 0,0 1 1 0 0,1-1 0 0 0,-1 0 0 0 0,1 0-1 0 0,-1 0 1 0 0,1 0 0 0 0,-1-1 0 0 0,1 0 0 0 0,0 1-1 0 0,0-1 1 0 0,-1 0 0 0 0,1-1 0 0 0,1 1-1 0 0,-1 0 1 0 0,0-1 0 0 0,0 0 0 0 0,1 1 0 0 0,0-1-1 0 0,0 0 1 0 0,-1 0 0 0 0,2-1 0 0 0,-1 1-1 0 0,0 0 1 0 0,1 0 0 0 0,-1-3-69 0 0,2 4 20 0 0,0 0 0 0 0,1 0 0 0 0,-1-1 0 0 0,1 1 0 0 0,-1 0 0 0 0,1 0 0 0 0,0 0 0 0 0,0 0 0 0 0,0 0 0 0 0,0 0 0 0 0,0 0 0 0 0,1 1 0 0 0,-1-1 0 0 0,1 0 0 0 0,-1 0 0 0 0,1 1 0 0 0,-1-1 0 0 0,1 1 0 0 0,0 0 0 0 0,1-1-20 0 0,-2 0 21 0 0,72-33-38 0 0,16 20-2712 0 0,-70 12-3764 0 0</inkml:trace>
  <inkml:trace contextRef="#ctx1" brushRef="#br1" timeOffset="11350.329">23274 244 11616 0 0,'0'0'340'0'0,"-12"-2"128"0"0,6 1-415 0 0,1 2 1 0 0,0-1-1 0 0,0 1 1 0 0,0-1-1 0 0,0 1 1 0 0,0 1-1 0 0,1-1 1 0 0,-1 1-1 0 0,0 0 1 0 0,1 0-1 0 0,-1 0 1 0 0,1 0-1 0 0,-1 1 1 0 0,1 0-1 0 0,0 0 1 0 0,0 0-1 0 0,-3 3-53 0 0,-5 3 305 0 0,9-7-229 0 0,-1-1 0 0 0,1 1 1 0 0,0 0-1 0 0,0 0 0 0 0,0 1 0 0 0,0-1 0 0 0,0 1 0 0 0,1-1 0 0 0,-1 1 0 0 0,1 0 0 0 0,0 0 0 0 0,0 0 1 0 0,0 0-1 0 0,0 0 0 0 0,0 0 0 0 0,1 1 0 0 0,-1-1 0 0 0,1 1 0 0 0,0-1 0 0 0,0 1 0 0 0,0-1 1 0 0,0 1-1 0 0,1 0 0 0 0,0-1 0 0 0,0 1 0 0 0,0 0 0 0 0,0 0 0 0 0,0-1 0 0 0,1 1 0 0 0,-1 0 0 0 0,1-1 1 0 0,0 1-1 0 0,0-1 0 0 0,0 1 0 0 0,1-1 0 0 0,-1 1 0 0 0,1-1 0 0 0,1 1-76 0 0,3 3 138 0 0,0-1 0 0 0,1 1-1 0 0,-1-2 1 0 0,1 1 0 0 0,1-1-1 0 0,-1 0 1 0 0,1 0 0 0 0,0-1-1 0 0,0 0 1 0 0,0-1 0 0 0,7 3-138 0 0,0-2 161 0 0,-8-2-96 0 0,1 1 0 0 0,-1-1 0 0 0,1-1 0 0 0,-1 1-1 0 0,1-1 1 0 0,0-1 0 0 0,0 1 0 0 0,-1-1-1 0 0,1-1 1 0 0,0 0-65 0 0,19-1 156 0 0,-26 1-84 0 0,11-15 245 0 0,-13 11-287 0 0,0 0 0 0 0,0 0-1 0 0,-1 0 1 0 0,1 0 0 0 0,-1 1-1 0 0,0-1 1 0 0,0 1-1 0 0,-1-1 1 0 0,0 1 0 0 0,1 0-1 0 0,-1 0 1 0 0,-4-4-30 0 0,-10-17 28 0 0,12 17-243 0 0,1 0-1 0 0,-1 0 1 0 0,1 0-1 0 0,1-1 0 0 0,0 0 1 0 0,0 1-1 0 0,1-1 0 0 0,0 0 1 0 0,0-1-1 0 0,1 1 1 0 0,0 0-1 0 0,1 0 0 0 0,0 0 1 0 0,0-2 215 0 0,4-11-2631 0 0,2 10-2591 0 0</inkml:trace>
  <inkml:trace contextRef="#ctx1" brushRef="#br1" timeOffset="11689.505">23344 90 8536 0 0,'0'0'249'0'0,"0"0"-1"0"0,0-3-229 0 0,-1 4 7153 0 0,-14 37-6277 0 0,-5 103 1248 0 0,-12 81-1112 0 0,9-133-962 0 0,6-56-6207 0 0,11-24 18 0 0</inkml:trace>
  <inkml:trace contextRef="#ctx1" brushRef="#br1" timeOffset="11943.614">22766 744 12752 0 0,'0'0'289'0'0,"0"0"40"0"0,0 0 22 0 0,0 0-40 0 0,15-6 1593 0 0,5-1-217 0 0,57 3 1196 0 0,-1 7-1403 0 0,149-8-363 0 0,-57 5-381 0 0,-98 11-1110 0 0,-30 4-2974 0 0,-38-14-3953 0 0</inkml:trace>
  <inkml:trace contextRef="#ctx1" brushRef="#br1" timeOffset="12334.315">22960 930 12176 0 0,'0'0'273'0'0,"0"0"40"0"0,0 0 23 0 0,6-5 67 0 0,54-9 1280 0 0,-54 14-1500 0 0,-1-1 1 0 0,1 1 0 0 0,-1 0 0 0 0,1 0 0 0 0,-1 1 0 0 0,0-1 0 0 0,1 1 0 0 0,-1 1 0 0 0,0-1 0 0 0,1 1 0 0 0,-1 0 0 0 0,0 0 0 0 0,0 0-1 0 0,0 1 1 0 0,-1-1 0 0 0,1 1 0 0 0,-1 0 0 0 0,4 3-184 0 0,-7-3 43 0 0,0 0 1 0 0,0 0-1 0 0,-1 0 0 0 0,1 0 1 0 0,-1 0-1 0 0,1 0 0 0 0,-1 0 0 0 0,0 0 1 0 0,0 0-1 0 0,-1 0 0 0 0,1 0 1 0 0,-1 0-1 0 0,1 0 0 0 0,-1 0 0 0 0,0 0 1 0 0,0 0-1 0 0,0 0 0 0 0,0 0 1 0 0,-1 0-1 0 0,1-1 0 0 0,-1 1 0 0 0,0-1 1 0 0,1 1-1 0 0,-1-1 0 0 0,0 0 1 0 0,-1 1-1 0 0,1-1 0 0 0,0 0 0 0 0,-1-1 1 0 0,-1 3-44 0 0,-1 2 181 0 0,-60 67 130 0 0,67-71-270 0 0,-1 0-1 0 0,1 0 1 0 0,-1 0 0 0 0,1 0 0 0 0,0 0 0 0 0,0-1-1 0 0,0 1 1 0 0,0 0 0 0 0,0-1 0 0 0,0 0 0 0 0,0 1 0 0 0,1-1-1 0 0,-1 0 1 0 0,0 0 0 0 0,1 0 0 0 0,-1 0 0 0 0,0-1 0 0 0,1 1-1 0 0,-1-1 1 0 0,1 0 0 0 0,2 1-41 0 0,141-7 905 0 0,-70-9-999 0 0,-45 2-6379 0 0,-21 6-183 0 0</inkml:trace>
  <inkml:trace contextRef="#ctx1" brushRef="#br1" timeOffset="12866.462">22642 98 8208 0 0,'0'-1'110'0'0,"-1"0"0"0"0,0 0 0 0 0,1 0 0 0 0,-1 0 0 0 0,0 0 0 0 0,0 0 0 0 0,0 0 0 0 0,1 0-1 0 0,-1 1 1 0 0,0-1 0 0 0,0 0 0 0 0,0 0 0 0 0,0 1 0 0 0,0-1 0 0 0,0 1 0 0 0,-1-1 0 0 0,1 1 0 0 0,0 0 0 0 0,0-1 0 0 0,0 1 0 0 0,0 0 0 0 0,0 0 0 0 0,-1 0 0 0 0,1-1 0 0 0,0 1 0 0 0,0 1 0 0 0,0-1 0 0 0,-1 0 0 0 0,1 0 0 0 0,0 0 0 0 0,0 1 0 0 0,0-1 0 0 0,0 0 0 0 0,0 1 0 0 0,-1-1 0 0 0,1 1 0 0 0,0-1 0 0 0,0 1 0 0 0,0 0 0 0 0,0-1-1 0 0,0 1 1 0 0,1 0 0 0 0,-1 0 0 0 0,0 0 0 0 0,0 0 0 0 0,0 0 0 0 0,1 0 0 0 0,-1 0-110 0 0,-1 1 73 0 0,-3 3 104 0 0,0 0 1 0 0,0 1-1 0 0,1 0 1 0 0,0 0 0 0 0,0 0-1 0 0,0 0 1 0 0,1 1-1 0 0,0 0 1 0 0,0-1-1 0 0,0 1 1 0 0,1 0 0 0 0,0 0-1 0 0,1 1 1 0 0,-1 5-178 0 0,-21 122 1568 0 0,26 54 848 0 0,7-129-1750 0 0,12 179 670 0 0,-10-113-1208 0 0,-2-60 75 0 0,-9-58-202 0 0,1 0 1 0 0,-1 0-1 0 0,2 0 1 0 0,-1 0-1 0 0,1 0 1 0 0,0-1-1 0 0,1 0 1 0 0,0 1-1 0 0,0-1 0 0 0,1 0 1 0 0,-1-1-1 0 0,2 1 1 0 0,-1-1-1 0 0,0 0 1 0 0,1-1-1 0 0,0 1 1 0 0,1-1-1 0 0,-1 0 0 0 0,5 2-1 0 0,57 20-2378 0 0,-53-25-2564 0 0,1-1-1543 0 0</inkml:trace>
  <inkml:trace contextRef="#ctx1" brushRef="#br1" timeOffset="9686.152">22074 397 9216 0 0,'0'0'208'0'0,"0"0"33"0"0,0-6 227 0 0,-5-22 2215 0 0,-21 34-798 0 0,9 0-1601 0 0,1 1 1 0 0,0 1-1 0 0,1 0 1 0 0,0 1-1 0 0,0 0 1 0 0,1 1-1 0 0,0 1 1 0 0,1 1-1 0 0,0-1 1 0 0,1 2-1 0 0,0 0 1 0 0,1 0-1 0 0,-6 12-284 0 0,5-7 153 0 0,1 1 0 0 0,1 1 0 0 0,0 0 0 0 0,2 0-1 0 0,0 0 1 0 0,2 1 0 0 0,0 1 0 0 0,1-1 0 0 0,1 1-1 0 0,1 1-152 0 0,3-17 22 0 0,1 0-1 0 0,-1 0 1 0 0,1 0-1 0 0,0 0 0 0 0,0 0 1 0 0,1 0-1 0 0,-1-1 1 0 0,1 1-1 0 0,1 0 0 0 0,-1-1 1 0 0,1 0-1 0 0,0 1 1 0 0,0-1-1 0 0,1 0 0 0 0,-1-1 1 0 0,1 1-1 0 0,0-1 1 0 0,0 1-1 0 0,1-1 1 0 0,-1 0-1 0 0,1-1 0 0 0,0 1 1 0 0,0-1-1 0 0,0 0 1 0 0,1 0-1 0 0,-1 0 0 0 0,1-1 1 0 0,-1 0-1 0 0,1 0 1 0 0,0-1-1 0 0,0 1 0 0 0,0-1 1 0 0,-1 0-1 0 0,1-1 1 0 0,0 1-1 0 0,0-1 0 0 0,1-1-21 0 0,87-5-1100 0 0,-78 2 392 0 0,-1-1-951 0 0,-4 0-2609 0 0,1-3-1332 0 0</inkml:trace>
  <inkml:trace contextRef="#ctx1" brushRef="#br1" timeOffset="9953.222">22087 747 9328 0 0,'0'0'208'0'0,"0"0"33"0"0,0 0 15 0 0,0-1-37 0 0,-3-3-69 0 0,3 3 397 0 0,0 1 162 0 0,16 0 1242 0 0,31 17-284 0 0,-34-10-1413 0 0,-1 1 0 0 0,0 0 0 0 0,0 1 1 0 0,0 0-1 0 0,-1 0 0 0 0,-1 1 1 0 0,0 1-1 0 0,0 0 0 0 0,-1 0 0 0 0,0 1 1 0 0,4 7-255 0 0,-13-18 34 0 0,1 1-1 0 0,-1-1 1 0 0,1 1 0 0 0,-1-1-1 0 0,0 1 1 0 0,0 0 0 0 0,1-1 0 0 0,-1 1-1 0 0,0-1 1 0 0,0 1 0 0 0,-1-1 0 0 0,1 1-1 0 0,0-1 1 0 0,0 1 0 0 0,-1 0 0 0 0,1-1-1 0 0,-1 1 1 0 0,1-1 0 0 0,-1 0 0 0 0,0 1-1 0 0,1-1 1 0 0,-1 1 0 0 0,0-1 0 0 0,0 0-1 0 0,0 0 1 0 0,0 0 0 0 0,0 1 0 0 0,0-1-1 0 0,-1 0 1 0 0,1 0 0 0 0,0 0-1 0 0,-2 0-32 0 0,-44 24 821 0 0,-83 6-416 0 0,89-26-630 0 0,41-5-799 0 0,0 0-3638 0 0,0 0-1564 0 0</inkml:trace>
  <inkml:trace contextRef="#ctx1" brushRef="#br1" timeOffset="-103793.984">414 1393 4952 0 0,'0'0'108'0'0,"0"0"17"0"0,0 0 11 0 0,-5-17 3927 0 0,5 16-3693 0 0,0 1-123 0 0,0 0-58 0 0,0 0-11 0 0,0-3-21 0 0,-1 1-85 0 0,-1-2-51 0 0,1 2 22 0 0,1 0-43 0 0,0 1-59 0 0,0 1-33 0 0,0 0-10 0 0,-9-18-1940 0 0,9 18 2138 0 0,0 0 27 0 0,0-10 1201 0 0,-1 6 4791 0 0,-7 62-5002 0 0,7 39-309 0 0,7 61 654 0 0,-9-31-386 0 0,-6-58-645 0 0,6-55-346 0 0,3 9 51 0 0,3-18-294 0 0,-3-4-676 0 0,0-1-263 0 0,0 0-1064 0 0,0 0-4080 0 0</inkml:trace>
  <inkml:trace contextRef="#ctx1" brushRef="#br1" timeOffset="-103395.33">126 1881 9152 0 0,'0'-1'53'0'0,"1"0"1"0"0,-1 0 0 0 0,1 0 0 0 0,-1 1-1 0 0,1-1 1 0 0,-1 0 0 0 0,1 0 0 0 0,0 0-1 0 0,0 1 1 0 0,-1-1 0 0 0,1 0-1 0 0,0 1 1 0 0,0-1 0 0 0,0 1 0 0 0,0-1-1 0 0,-1 1 1 0 0,1-1 0 0 0,0 1-1 0 0,0 0 1 0 0,0-1 0 0 0,0 1 0 0 0,0 0-1 0 0,0 0 1 0 0,0 0 0 0 0,0 0 0 0 0,0-1-1 0 0,0 2 1 0 0,0-1 0 0 0,0 0-1 0 0,0 0 1 0 0,0 0 0 0 0,1 1-54 0 0,1-2 134 0 0,115-10 4395 0 0,-32 5-2136 0 0,57-7-192 0 0,-73 13-4150 0 0,-70 0 785 0 0</inkml:trace>
  <inkml:trace contextRef="#ctx1" brushRef="#br1" timeOffset="-102837.126">167 1433 11600 0 0,'4'-7'259'0'0,"1"0"0"0"0,0 0 0 0 0,1 0 0 0 0,-1 1 0 0 0,1 0 0 0 0,0 0 0 0 0,1 1 0 0 0,0 0 0 0 0,-1 0 0 0 0,2 0 0 0 0,-1 1 0 0 0,0 0 0 0 0,1 0 0 0 0,0 1 0 0 0,0 0 0 0 0,0 0 0 0 0,0 1 0 0 0,3 0-259 0 0,3-3 693 0 0,71-15 1135 0 0,-70 18-1765 0 0,-1 0 0 0 0,1 1-1 0 0,0 1 1 0 0,-1 0 0 0 0,1 1-1 0 0,14 3-62 0 0,47 24-1818 0 0,-66-22-4419 0 0</inkml:trace>
  <inkml:trace contextRef="#ctx1" brushRef="#br1" timeOffset="-102479.214">738 1732 9648 0 0,'0'0'216'0'0,"0"8"292"0"0,-37 212 4256 0 0,34-127-2621 0 0,21-58-1159 0 0,1-36-298 0 0,-16 0-622 0 0,0 0 1 0 0,-1 0 0 0 0,1-1 0 0 0,0 1-1 0 0,-1-1 1 0 0,1 0 0 0 0,-1 0 0 0 0,0 0-1 0 0,1 0 1 0 0,-1 0 0 0 0,0 0-1 0 0,0-1 1 0 0,0 1 0 0 0,-1-1 0 0 0,1 1-1 0 0,-1-1 1 0 0,1 0 0 0 0,-1 0-1 0 0,0 0 1 0 0,0 1 0 0 0,0-1 0 0 0,0 0-1 0 0,-1 0 1 0 0,1 0 0 0 0,-1 0 0 0 0,0 0-1 0 0,0-1 1 0 0,0 1 0 0 0,0 0-1 0 0,0 0 1 0 0,-1 0 0 0 0,0-2-65 0 0,-1-4 10 0 0,1 0 0 0 0,-2 0 0 0 0,0 0 0 0 0,0 1 0 0 0,0-1 0 0 0,-1 1 0 0 0,0 0 1 0 0,-1 0-1 0 0,0 1 0 0 0,-2-4-10 0 0,-8-4-260 0 0,2 1-3859 0 0,12 13 2777 0 0</inkml:trace>
  <inkml:trace contextRef="#ctx1" brushRef="#br1" timeOffset="-102047.516">1415 1088 10912 0 0,'0'0'248'0'0,"3"-6"600"0"0,-1 4-692 0 0,-1 2 178 0 0,-1 0 97 0 0,0 0 17 0 0,0 0-27 0 0,0 0-139 0 0,0 0-68 0 0,6 14 454 0 0,-1 9-296 0 0,-2-1 0 0 0,0 0 0 0 0,-1 1 0 0 0,-1-1-1 0 0,-1 1 1 0 0,-2 0 0 0 0,0 0-372 0 0,2 107 693 0 0,-3-49-560 0 0,3-37 54 0 0,0-43-195 0 0,-9 3-1564 0 0,2-2-2754 0 0,1-5-1130 0 0</inkml:trace>
  <inkml:trace contextRef="#ctx1" brushRef="#br1" timeOffset="-101616.189">1173 1235 10680 0 0,'0'-4'520'0'0,"-6"-40"2774"0"0,29 27 254 0 0,24 9-2799 0 0,124 4 209 0 0,-5 7-668 0 0,-130-2-1517 0 0,-22-1-3080 0 0,-1 0-1926 0 0</inkml:trace>
  <inkml:trace contextRef="#ctx1" brushRef="#br1" timeOffset="-101276.272">1615 899 9016 0 0,'3'-4'138'0'0,"1"1"0"0"0,0-1 0 0 0,1 1 0 0 0,-1 0 0 0 0,1 0 0 0 0,-1 1 0 0 0,1-1 0 0 0,0 1 0 0 0,0 0 0 0 0,0 0 0 0 0,0 1 0 0 0,0 0 0 0 0,0-1 0 0 0,0 2 0 0 0,1-1 0 0 0,-1 1 0 0 0,0-1 0 0 0,0 1 0 0 0,1 1 0 0 0,2 0-138 0 0,-6-2 80 0 0,0 1 0 0 0,1 0 0 0 0,-1 0 1 0 0,0 0-1 0 0,0 1 0 0 0,0-1 0 0 0,1 1 1 0 0,-1-1-1 0 0,0 1 0 0 0,0-1 0 0 0,0 1 1 0 0,0 0-1 0 0,0 0 0 0 0,0 0 0 0 0,0 1 1 0 0,0-1-1 0 0,0 0 0 0 0,0 1 0 0 0,-1-1 1 0 0,1 1-1 0 0,-1-1 0 0 0,1 1 0 0 0,-1 0 0 0 0,0 0 1 0 0,1-1-1 0 0,-1 1 0 0 0,0 0 0 0 0,0 0 1 0 0,0 0-1 0 0,0 1 0 0 0,-1-1 0 0 0,1 0 1 0 0,-1 0-1 0 0,1 0 0 0 0,-1 1 0 0 0,0-1 1 0 0,0 0-1 0 0,0 1-80 0 0,-4 6 178 0 0,-1 1 0 0 0,0-1 0 0 0,0 0 0 0 0,-1 0 0 0 0,0-1 0 0 0,-1 0 0 0 0,0 0 0 0 0,0 0 0 0 0,-1-1 0 0 0,0 0 0 0 0,0-1 0 0 0,-1 0 0 0 0,0 0 0 0 0,0 0 0 0 0,-5 1-178 0 0,-13 11 583 0 0,26-17-486 0 0,1-1-1 0 0,-1 0-5 0 0,-1 1-18 0 0,18 5 217 0 0,95-3 352 0 0,-74-3-1932 0 0,-20 0-2765 0 0,4 0-1967 0 0</inkml:trace>
  <inkml:trace contextRef="#ctx1" brushRef="#br1" timeOffset="-101045.368">2173 944 12264 0 0,'-47'25'1311'0'0,"31"-13"-1240"0"0,10-9 58 0 0,0 1-1 0 0,1-1 1 0 0,-1 1-1 0 0,1 0 1 0 0,0 1-1 0 0,1-1 1 0 0,-1 1-1 0 0,1 0 1 0 0,-1 0-1 0 0,2 0 1 0 0,-4 5-129 0 0,-65 60 1526 0 0,-15 62-589 0 0,69-101-773 0 0,-10 40 334 0 0,27-67-453 0 0,0 0 1 0 0,1 0-1 0 0,-1 0 1 0 0,1 0-1 0 0,0 0 1 0 0,0 0-1 0 0,0 0 1 0 0,0 0-1 0 0,1 0 1 0 0,0 0-1 0 0,0-1 1 0 0,0 1-1 0 0,0 0 1 0 0,0 0-1 0 0,1-1 1 0 0,0 1-1 0 0,0 1-45 0 0,2 3 113 0 0,50 35 539 0 0,-51-41-604 0 0,11 3 83 0 0,0 0 0 0 0,0 0-1 0 0,1-2 1 0 0,-1 0-1 0 0,1 0 1 0 0,0-2-1 0 0,0 0 1 0 0,0 0 0 0 0,-1-1-1 0 0,1-1 1 0 0,0-1-1 0 0,0 0 1 0 0,8-3-131 0 0,53-2 565 0 0,8-13-1096 0 0,-72 3-571 0 0,-11 5-2413 0 0,-4 4-2763 0 0</inkml:trace>
  <inkml:trace contextRef="#ctx1" brushRef="#br1" timeOffset="-100746.883">2161 1323 8960 0 0,'-16'-7'264'0'0,"12"5"-8"0"0,15-3 1044 0 0,61 4 2040 0 0,1 22-1444 0 0,-32 11-1105 0 0,-36-20-540 0 0,-4-10-194 0 0,0-1-1 0 0,0 1 1 0 0,-1 0-1 0 0,1-1 1 0 0,-1 1-1 0 0,1 0 1 0 0,-1 0-1 0 0,1-1 1 0 0,-1 1 0 0 0,0 0-1 0 0,0 0 1 0 0,0 0-1 0 0,0 0 1 0 0,0-1-1 0 0,0 1 1 0 0,-1 0-1 0 0,1 0 1 0 0,0-1-1 0 0,-1 1 1 0 0,0 0-1 0 0,1 0 1 0 0,-1-1-1 0 0,0 1 1 0 0,0-1-1 0 0,0 2-56 0 0,-7 7 245 0 0,0-1 0 0 0,0 1 0 0 0,-1-1-1 0 0,0 0 1 0 0,-1-1 0 0 0,1 0 0 0 0,-11 5-245 0 0,-70 48 132 0 0,46-35-1984 0 0,24-14-4805 0 0</inkml:trace>
  <inkml:trace contextRef="#ctx1" brushRef="#br1" timeOffset="-99774.104">993 1797 7976 0 0,'0'0'174'0'0,"0"0"29"0"0,0 0 14 0 0,0 0 13 0 0,1 0 2 0 0,137 6 2985 0 0,94-1-306 0 0,91-9-1472 0 0,103-9 185 0 0,-196 4-1040 0 0,153-2-48 0 0,-53 10 208 0 0,124 5-344 0 0,-283 7-336 0 0,-117-11-135 0 0,-32 0-5739 0 0,-15 0-500 0 0</inkml:trace>
  <inkml:trace contextRef="#ctx1" brushRef="#br1" timeOffset="-99060.232">1138 2200 8536 0 0,'0'0'249'0'0,"0"0"-1"0"0,0 0-104 0 0,0 0 135 0 0,0 0 75 0 0,1 2 20 0 0,2 14 324 0 0,0 1 1 0 0,-1-1 0 0 0,-1 1 0 0 0,0 0 0 0 0,-2-1 0 0 0,1 1-1 0 0,-2 0 1 0 0,-3 12-699 0 0,-1 22 984 0 0,-1 13 102 0 0,-1 80-377 0 0,11-76-447 0 0,-1-41-12 0 0,1-14-5525 0 0,-2-11-659 0 0</inkml:trace>
  <inkml:trace contextRef="#ctx1" brushRef="#br1" timeOffset="-98643.409">1402 2494 13200 0 0,'6'-3'92'0'0,"0"1"0"0"0,0 0 0 0 0,0 1 0 0 0,0 0 0 0 0,0 0 0 0 0,1 0 0 0 0,-1 0 0 0 0,0 1 0 0 0,0 0 0 0 0,1 1 0 0 0,5 0-92 0 0,13 0 493 0 0,168 5 4239 0 0,-126-9-4522 0 0,-19 9-1859 0 0,-38-6-4813 0 0</inkml:trace>
  <inkml:trace contextRef="#ctx1" brushRef="#br1" timeOffset="-98213.073">2387 2102 7600 0 0,'0'0'166'0'0,"11"-1"422"0"0,-5-1-418 0 0,-5 1 508 0 0,-1 1 212 0 0,0 0 35 0 0,0 0-1 0 0,0 0-43 0 0,-17 1 2122 0 0,-33 30-1778 0 0,-92 112-298 0 0,82-63-490 0 0,55-71-396 0 0,-1-1 0 0 0,1 1 0 0 0,1 1 0 0 0,0-1 0 0 0,0 0 0 0 0,0 1 0 0 0,2 0 0 0 0,-1 0-1 0 0,1 0 1 0 0,0 0-41 0 0,10 32 144 0 0,-8-39-114 0 0,1 1-1 0 0,0-1 0 0 0,0 0 1 0 0,0 1-1 0 0,0-1 0 0 0,1 0 1 0 0,-1 0-1 0 0,1 0 0 0 0,0 0 0 0 0,0 0 1 0 0,0 0-1 0 0,0-1 0 0 0,0 1 1 0 0,1-1-1 0 0,-1 1 0 0 0,1-1 0 0 0,0 0 1 0 0,0 0-1 0 0,-1 0 0 0 0,1 0 1 0 0,0-1-1 0 0,1 1 0 0 0,-1-1 1 0 0,0 0-1 0 0,0 0 0 0 0,1 0 0 0 0,-1 0 1 0 0,0 0-1 0 0,1-1 0 0 0,-1 1 1 0 0,1-1-1 0 0,-1 0 0 0 0,1 0 1 0 0,-1-1-1 0 0,1 1 0 0 0,-1-1 0 0 0,0 1 1 0 0,1-1-1 0 0,2-1-29 0 0,9-2 47 0 0,0 0 0 0 0,-1-1 0 0 0,0-1 0 0 0,0 0 0 0 0,0-1 0 0 0,-1 0 0 0 0,12-9-47 0 0,25-12 64 0 0,-48 26-64 0 0,0 0 0 0 0,0 0 0 0 0,0 1 0 0 0,1-1 0 0 0,-1 0 0 0 0,0 1 0 0 0,1-1 0 0 0,-1 1 0 0 0,1 0 0 0 0,0 0 0 0 0,-1 0 0 0 0,1 0 0 0 0,0 0 0 0 0,-1 1 0 0 0,1-1 0 0 0,0 1 0 0 0,1 0 0 0 0,-2-1-5 0 0,0 1-1 0 0,0 0 1 0 0,0 0-1 0 0,0 1 0 0 0,-1-1 1 0 0,1 0-1 0 0,0 1 1 0 0,0-1-1 0 0,0 1 1 0 0,0 0-1 0 0,0-1 0 0 0,0 1 1 0 0,-1 0-1 0 0,1 0 1 0 0,0 0-1 0 0,-1 0 0 0 0,1 1 1 0 0,-1-1-1 0 0,1 0 1 0 0,-1 1-1 0 0,1-1 0 0 0,-1 1 1 0 0,0-1-1 0 0,0 1 1 0 0,0 0 5 0 0,19 17 3 0 0,-20-18-2 0 0,1-1-1 0 0,0 0 0 0 0,0 1 1 0 0,0-1-1 0 0,0 1 0 0 0,-1-1 1 0 0,1 1-1 0 0,0 0 0 0 0,0-1 0 0 0,-1 1 1 0 0,1 0-1 0 0,0-1 0 0 0,-1 1 1 0 0,1 0-1 0 0,-1 0 0 0 0,1 0 1 0 0,-1-1-1 0 0,0 1 0 0 0,1 0 0 0 0,-1 0 1 0 0,0 0-1 0 0,1 0 0 0 0,-1 0 1 0 0,0 0-1 0 0,0 0 0 0 0,0 0 1 0 0,0 0-1 0 0,0 0 0 0 0,0-1 1 0 0,0 1-1 0 0,0 0 0 0 0,0 0 0 0 0,0 0 1 0 0,-1 0-1 0 0,1 1 0 0 0,2 40 573 0 0,-28-6 291 0 0,-29-2-312 0 0,-42 14-456 0 0,66-35-646 0 0,12-6-5115 0 0,6-1-1319 0 0</inkml:trace>
  <inkml:trace contextRef="#ctx1" brushRef="#br1" timeOffset="-97172.652">1326 2056 7488 0 0,'0'0'217'0'0,"0"0"67"0"0,0 0 132 0 0,0 0 52 0 0,0 0 11 0 0,-14 0 1041 0 0,-89 20 584 0 0,37-12-2160 0 0,5 3 82 0 0,16 1 2962 0 0,31 22-2553 0 0,8-9-188 0 0,-9 46 104 0 0,-6 30-95 0 0,19 9-112 0 0,-7-14 92 0 0,-7 2 120 0 0,7-41-452 0 0,5 3 607 0 0,8-45-46 0 0,-4-14-306 0 0,1 1-6 0 0,35 27 1611 0 0,-35-28-1584 0 0,18-2 362 0 0,7-1-29 0 0,-24 2-448 0 0,20-3 63 0 0,74 2 420 0 0,-38 0-2260 0 0,-20 1-3953 0 0,-26 0-1009 0 0</inkml:trace>
  <inkml:trace contextRef="#ctx1" brushRef="#br1" timeOffset="-96573.38">2554 2054 13016 0 0,'14'-3'986'0'0,"-13"2"-670"0"0,55-7-269 0 0,58-2 1356 0 0,-48 10-961 0 0,-55 1-388 0 0,6 13 169 0 0,-8 6-28 0 0,-7-5-38 0 0,4 23 239 0 0,-5 53 527 0 0,-14 31-402 0 0,-4-18-169 0 0,7-5-117 0 0,7-11 338 0 0,15 21-21 0 0,-8-58-158 0 0,-4-49-331 0 0,0 0 0 0 0,0 1 0 0 0,-1-1 0 0 0,1 0 0 0 0,-1 1 0 0 0,0-1-1 0 0,0 0 1 0 0,1 0 0 0 0,-1 0 0 0 0,-1 0 0 0 0,1 0 0 0 0,0 0 0 0 0,0 0 0 0 0,-1 0 0 0 0,1 0 0 0 0,-1-1 0 0 0,1 1 0 0 0,-1-1 0 0 0,0 1 0 0 0,0-1 0 0 0,0 1 0 0 0,-1 0-63 0 0,2-2 101 0 0,-18 4 162 0 0,-31-19-292 0 0,48-2-998 0 0,-3 8-806 0 0,1-2-5292 0 0</inkml:trace>
  <inkml:trace contextRef="#ctx1" brushRef="#br1" timeOffset="-96207.145">3044 2102 10776 0 0,'7'-6'226'0'0,"1"1"0"0"0,1 1 0 0 0,-1-1 0 0 0,1 1 0 0 0,-1 1 0 0 0,1 0 0 0 0,0 0 0 0 0,0 1 0 0 0,1 0 0 0 0,-1 0 0 0 0,2 1-226 0 0,-10 1 53 0 0,0 0-1 0 0,0 0 0 0 0,0 0 1 0 0,0 0-1 0 0,0 0 0 0 0,0 1 1 0 0,0-1-1 0 0,0 0 1 0 0,0 0-1 0 0,0 1 0 0 0,0-1 1 0 0,0 1-1 0 0,0-1 0 0 0,0 1 1 0 0,-1-1-1 0 0,1 1 1 0 0,0 0-1 0 0,0-1 0 0 0,-1 1 1 0 0,1 0-1 0 0,0 0 0 0 0,-1-1 1 0 0,1 1-1 0 0,-1 0 0 0 0,1 0 1 0 0,-1 0-1 0 0,1 0 1 0 0,-1 0-1 0 0,0 0 0 0 0,1 0 1 0 0,-1 0-1 0 0,0 0 0 0 0,0 0 1 0 0,0 0-1 0 0,0 0 1 0 0,0 0-1 0 0,0 0 0 0 0,0 0 1 0 0,0 0-1 0 0,0 0 0 0 0,0 0 1 0 0,0 0-53 0 0,-14 40 1021 0 0,-33 27 575 0 0,46-67-1545 0 0,0 0 0 0 0,1 1 0 0 0,-1-1 0 0 0,0 0 0 0 0,0 0 0 0 0,0 0 0 0 0,1 1 0 0 0,-1-1-1 0 0,1 0 1 0 0,-1 1 0 0 0,1-1 0 0 0,0 1 0 0 0,-1-1 0 0 0,1 0 0 0 0,0 1 0 0 0,0-1 0 0 0,0 1 0 0 0,0-1-1 0 0,0 1 1 0 0,0-1 0 0 0,0 1 0 0 0,1-1 0 0 0,-1 0 0 0 0,1 1 0 0 0,-1-1 0 0 0,1 1 0 0 0,-1-1-1 0 0,1 0 1 0 0,-1 0 0 0 0,1 1 0 0 0,0-1 0 0 0,0 0 0 0 0,0 0 0 0 0,0 0 0 0 0,0 0-51 0 0,8 1 248 0 0,0-1 0 0 0,0 0 0 0 0,0 0 1 0 0,0-1-1 0 0,0-1 0 0 0,1 1 0 0 0,-1-1 1 0 0,0-1-1 0 0,8-2-248 0 0,17-2 287 0 0,63-21 58 0 0,-85 24-167 0 0,-8 3-2816 0 0,-1 0-1136 0 0,-2 0-3303 0 0</inkml:trace>
  <inkml:trace contextRef="#ctx1" brushRef="#br1" timeOffset="-94534.672">4075 1531 7920 0 0,'0'0'174'0'0,"0"0"29"0"0,0 0 13 0 0,-9 0 7 0 0,5 0-186 0 0,4 0 150 0 0,0 0 37 0 0,0 0 0 0 0,0 0 52 0 0,0 0 217 0 0,0 0 92 0 0,0 0 21 0 0,0 0-17 0 0,0 0-77 0 0,4 6 443 0 0,62 10 1597 0 0,65-10-1422 0 0,-59 0-959 0 0,-41 2-587 0 0,-30-7-931 0 0,-1-1-4247 0 0</inkml:trace>
  <inkml:trace contextRef="#ctx1" brushRef="#br1" timeOffset="-94104.242">3983 1740 12264 0 0,'0'0'273'0'0,"0"0"40"0"0,0 0 23 0 0,0 0-33 0 0,2 0-148 0 0,46 0 1542 0 0,32 14 949 0 0,-70-11-2420 0 0,0 0 0 0 0,0-1 0 0 0,0 0 0 0 0,0-1 0 0 0,0 0-1 0 0,1-1 1 0 0,-1 0 0 0 0,5 0-226 0 0,100-11 809 0 0,-66 10-6547 0 0,-39 1-639 0 0</inkml:trace>
  <inkml:trace contextRef="#ctx1" brushRef="#br1" timeOffset="-90034.313">4860 1618 6648 0 0,'0'0'149'0'0,"0"0"23"0"0,0 0 12 0 0,0 0 49 0 0,0 0 181 0 0,0 0 76 0 0,0 0 20 0 0,0 0-13 0 0,0 0-60 0 0,0 0-21 0 0,0 0-6 0 0,16-2 1044 0 0,75-3-74 0 0,114-1-392 0 0,34 1-610 0 0,152-7-250 0 0,48 4 0 0 0,-183 1-64 0 0,28-7-206 0 0,67-7 289 0 0,109 9-192 0 0,-215 14 277 0 0,-1-12-331 0 0,84-3-146 0 0,-119 5 522 0 0,-48 0-266 0 0,-20 8 3 0 0,-52-6-380 0 0,247 3-669 0 0,-180 6 1088 0 0,98-16-711 0 0,-109 18 370 0 0,-18-11 512 0 0,-14-2-347 0 0,114-11 246 0 0,-7 3 85 0 0,-46 9 432 0 0,-41 3-368 0 0,45-15-208 0 0,-145 15 105 0 0,1-1-4290 0 0,-18 3-343 0 0</inkml:trace>
  <inkml:trace contextRef="#ctx1" brushRef="#br1" timeOffset="-93070.843">5787 646 6992 0 0,'0'0'157'0'0,"2"-12"380"0"0,1 4-429 0 0,-3 8 272 0 0,0 0 104 0 0,0-5 288 0 0,-1 5 4012 0 0,-1 7-4615 0 0,-1 0 0 0 0,1 1 0 0 0,0-1 0 0 0,0 0 0 0 0,1 1 0 0 0,0-1 0 0 0,0 1 0 0 0,1-1 1 0 0,0 7-170 0 0,6 123 1823 0 0,6-51-1436 0 0,5 58 245 0 0,-11-104-507 0 0,-6-39-182 0 0,0 0-1 0 0,0 0 1 0 0,-1 0-1 0 0,1 0 1 0 0,0 0-1 0 0,0 0 0 0 0,-1 0 1 0 0,1 0-1 0 0,0 0 1 0 0,-1 0-1 0 0,1 0 0 0 0,-1 0 1 0 0,1 0-1 0 0,-1 0 1 0 0,1 0-1 0 0,-1 0 1 0 0,0-1-1 0 0,0 1 0 0 0,1 0 1 0 0,-1 0-1 0 0,0-1 1 0 0,0 1-1 0 0,0-1 1 0 0,0 1-1 0 0,0-1 0 0 0,1 1 1 0 0,-1-1-1 0 0,0 1 1 0 0,0-1-1 0 0,0 0 0 0 0,0 1 1 0 0,-1-1 57 0 0,0 0-513 0 0,-6 1-5427 0 0</inkml:trace>
  <inkml:trace contextRef="#ctx1" brushRef="#br1" timeOffset="-92668.25">5450 744 9824 0 0,'0'0'289'0'0,"0"0"-8"0"0,3-17 885 0 0,37 6 1377 0 0,-23 11-1838 0 0,71 2 1414 0 0,47 1-631 0 0,29-8-1064 0 0,-95 7-210 0 0,-40 0-4721 0 0,-26-2 3585 0 0,11 1-4934 0 0</inkml:trace>
  <inkml:trace contextRef="#ctx1" brushRef="#br1" timeOffset="-92302.096">6196 493 9184 0 0,'0'0'208'0'0,"0"0"33"0"0,13-5 270 0 0,-2 2-286 0 0,38 5 2302 0 0,-48-1-2479 0 0,1 0 0 0 0,-1-1 0 0 0,1 1 0 0 0,-1 0 0 0 0,1 0 0 0 0,-1 0 0 0 0,1 1 0 0 0,-1-1 0 0 0,0 0 0 0 0,0 0 1 0 0,0 1-1 0 0,0-1 0 0 0,0 0 0 0 0,0 1 0 0 0,0-1 0 0 0,0 1 0 0 0,0 0 0 0 0,-1-1 0 0 0,1 1 0 0 0,-1 0 0 0 0,1-1 1 0 0,-1 1-1 0 0,0 0 0 0 0,1-1 0 0 0,-1 1 0 0 0,0 0 0 0 0,0 0 0 0 0,0-1 0 0 0,-1 1 0 0 0,1 0 0 0 0,0 0 0 0 0,-1-1 0 0 0,1 1 1 0 0,-1 0-1 0 0,1-1 0 0 0,-1 1 0 0 0,0 0 0 0 0,1-1 0 0 0,-1 1 0 0 0,-1 0-48 0 0,-44 58 1100 0 0,43-57-995 0 0,-60 67 1110 0 0,63-69-1112 0 0,0-1-7 0 0,0 0-7 0 0,0 0-1 0 0,0 0 12 0 0,0 0 52 0 0,19 5 388 0 0,130-13 132 0 0,-91 5-2469 0 0,-43 3 747 0 0</inkml:trace>
  <inkml:trace contextRef="#ctx1" brushRef="#br1" timeOffset="-91770.291">6799 560 11024 0 0,'-10'3'834'0'0,"-63"18"-115"0"0,61-16-430 0 0,1 0 0 0 0,0 1 1 0 0,0 1-1 0 0,0 0 0 0 0,1 0 0 0 0,0 1 0 0 0,1 0 1 0 0,-1 1-1 0 0,2 0 0 0 0,-1 1 0 0 0,1-1 1 0 0,-2 5-290 0 0,-44 84 839 0 0,51-91-781 0 0,1-1 0 0 0,-1 1 0 0 0,1-1-1 0 0,0 1 1 0 0,0-1 0 0 0,1 1-1 0 0,0 0 1 0 0,0 0 0 0 0,1 0 0 0 0,0 0-1 0 0,0 0 1 0 0,0 0 0 0 0,1 0-1 0 0,0-1 1 0 0,1 1 0 0 0,-1 0 0 0 0,1 0-1 0 0,0-1 1 0 0,1 1 0 0 0,0-1-1 0 0,0 0 1 0 0,0 0 0 0 0,1 0 0 0 0,0 0-1 0 0,0-1 1 0 0,0 1 0 0 0,1-1-1 0 0,3 3-57 0 0,1-3 58 0 0,0 0-1 0 0,0-1 0 0 0,0 0 0 0 0,1-1 0 0 0,0 0 0 0 0,0-1 1 0 0,-1 0-1 0 0,1 0 0 0 0,0-1 0 0 0,1 0 0 0 0,-1-1 1 0 0,0 0-1 0 0,0 0 0 0 0,0-1 0 0 0,0-1 0 0 0,0 0 0 0 0,7-2-57 0 0,-15 3-60 0 0,0 1 0 0 0,1-1 1 0 0,-1 1-1 0 0,0-1 0 0 0,0 0 0 0 0,0 0 0 0 0,0 0 0 0 0,0 0 0 0 0,0-1 0 0 0,0 1 0 0 0,-1 0 0 0 0,1-1 0 0 0,0 1 0 0 0,-1-1 0 0 0,1 0 0 0 0,-1 1 0 0 0,0-1 0 0 0,1 0 0 0 0,-1 0 0 0 0,0 0 0 0 0,0 0 0 0 0,0 0 0 0 0,0 0 0 0 0,0 0 0 0 0,-1 0 0 0 0,1 0 0 0 0,-1-1 0 0 0,1 1 0 0 0,-1 0 0 0 0,0 0 0 0 0,0-1 1 0 0,0 1-1 0 0,0 0 0 0 0,0 0 0 0 0,-1-1 0 0 0,1 1 0 0 0,-1 0 0 0 0,1 0 0 0 0,-1 0 0 0 0,0 0 0 0 0,0-1 60 0 0,-4-37-1441 0 0,5 39 1450 0 0,0 0 1 0 0,1 0-1 0 0,-1 0 1 0 0,0 0-1 0 0,1 0 1 0 0,-1 0 0 0 0,1 0-1 0 0,0 0 1 0 0,-1 0-1 0 0,1 1 1 0 0,0-1-1 0 0,0 0 1 0 0,-1 0 0 0 0,1 1-1 0 0,0-1 1 0 0,0 0-1 0 0,0 1 1 0 0,0-1-1 0 0,0 1 1 0 0,0-1 0 0 0,0 1-1 0 0,0 0 1 0 0,0-1-1 0 0,0 1 1 0 0,0 0-1 0 0,0 0 1 0 0,0-1 0 0 0,1 1-10 0 0,2-1-22 0 0,4 0 69 0 0,-1 0 0 0 0,1 1 0 0 0,0 0 0 0 0,-1 0 0 0 0,1 1 0 0 0,0 0 0 0 0,-1 0 0 0 0,1 1 0 0 0,-1-1 0 0 0,0 2 0 0 0,1-1 0 0 0,-1 1 0 0 0,0 0 0 0 0,0 1 0 0 0,6 3-47 0 0,-4-1 167 0 0,0 0-1 0 0,-1 0 0 0 0,1 1 0 0 0,-1 0 0 0 0,0 0 1 0 0,-1 1-1 0 0,0 0 0 0 0,0 0 0 0 0,0 0 0 0 0,-1 1 0 0 0,0 1-166 0 0,-6-6 49 0 0,0-1-1 0 0,0 0 1 0 0,0 0-1 0 0,0 1 1 0 0,-1-1-1 0 0,1 0 1 0 0,-1 0-1 0 0,0 1 0 0 0,0-1 1 0 0,0 0-1 0 0,0 0 1 0 0,-1 0-1 0 0,1 0 1 0 0,-1 0-1 0 0,1 0 1 0 0,-1-1-1 0 0,0 1 0 0 0,0-1 1 0 0,-1 1-1 0 0,1-1 1 0 0,0 0-1 0 0,-1 0 1 0 0,0 0-1 0 0,1 0 1 0 0,-1 0-1 0 0,0 0 0 0 0,0-1 1 0 0,0 1-1 0 0,-2 0-48 0 0,-5 5 103 0 0,-53 26-1867 0 0,43-26-4751 0 0</inkml:trace>
  <inkml:trace contextRef="#ctx1" brushRef="#br1" timeOffset="-88538.686">5022 1898 5152 0 0,'0'0'116'0'0,"0"0"17"0"0,0 0 10 0 0,-14 2 1 0 0,-93 19 1222 0 0,11-5-1332 0 0,35-18-54 0 0,61 2 87 0 0,0 0 1 0 0,1 0-1 0 0,-1 1 1 0 0,0-1-1 0 0,0 0 1 0 0,0 0-1 0 0,0 0 0 0 0,0 0 1 0 0,0 0-1 0 0,0 1 1 0 0,0-1-1 0 0,0 0 1 0 0,0 0-1 0 0,0 0 1 0 0,0 0-1 0 0,0 0 1 0 0,0 1-1 0 0,0-1 1 0 0,0 0-1 0 0,0 0 0 0 0,0 0 1 0 0,0 0-1 0 0,0 0 1 0 0,-1 0-1 0 0,1 1 1 0 0,0-1-1 0 0,0 0 1 0 0,0 0-1 0 0,0 0 1 0 0,0 0-1 0 0,0 0 0 0 0,0 0 1 0 0,0 0-1 0 0,0 1 1 0 0,-1-1-1 0 0,1 0 1 0 0,0 0-1 0 0,0 0 1 0 0,0 0-1 0 0,0 0 1 0 0,0 0-1 0 0,0 0 1 0 0,-1 0-68 0 0,11 9 296 0 0,-7-1-161 0 0,0 0-1 0 0,0 0 0 0 0,-1 0 1 0 0,0 0-1 0 0,-1 0 1 0 0,1 1-1 0 0,-2-1 1 0 0,1 0-1 0 0,-1 1 1 0 0,-1-1-1 0 0,1 1 1 0 0,-1-1-1 0 0,-1 0 1 0 0,0 0-1 0 0,0 1 1 0 0,0-1-1 0 0,-1 0 1 0 0,0-1-1 0 0,-1 1 1 0 0,-2 5-135 0 0,-1 6 301 0 0,-38 162 552 0 0,43-86-618 0 0,2-93-164 0 0,0 0 1 0 0,1 0 0 0 0,-1 0-1 0 0,1-1 1 0 0,0 1-1 0 0,-1 0 1 0 0,1-1 0 0 0,0 1-1 0 0,0-1 1 0 0,0 1 0 0 0,0 0-1 0 0,0-1 1 0 0,0 0 0 0 0,0 1-1 0 0,1-1 1 0 0,-1 0 0 0 0,1 0-1 0 0,-1 0 1 0 0,1 0 0 0 0,-1 0-1 0 0,1 0 1 0 0,-1 0-1 0 0,1 0 1 0 0,0 0 0 0 0,-1-1-1 0 0,1 1 1 0 0,0-1 0 0 0,0 0-1 0 0,0 1 1 0 0,-1-1 0 0 0,1 0-1 0 0,0 0 1 0 0,1 0-72 0 0,67-10 2084 0 0,-49 5-1598 0 0,147-14 419 0 0,-141 15-1129 0 0,-15 0-5535 0 0,-3 0-345 0 0</inkml:trace>
  <inkml:trace contextRef="#ctx1" brushRef="#br1" timeOffset="-84197.838">5234 1986 7880 0 0,'0'0'232'0'0,"6"-18"785"0"0,-5-9 2601 0 0,1 15 2594 0 0,-15 46-5524 0 0,-2 49-152 0 0,12 104-162 0 0,3-186-646 0 0,0-1-128 0 0,0 0-832 0 0,0 0-3373 0 0,0 0-1443 0 0</inkml:trace>
  <inkml:trace contextRef="#ctx1" brushRef="#br1" timeOffset="-83955.253">5361 2154 12096 0 0,'20'-2'1872'0'0,"44"3"564"0"0,-30 0-2852 0 0,1-1-3830 0 0,-23 0-792 0 0</inkml:trace>
  <inkml:trace contextRef="#ctx1" brushRef="#br1" timeOffset="-83261.485">6069 1887 10512 0 0,'0'0'233'0'0,"0"0"39"0"0,0 0 16 0 0,0 0-32 0 0,0 0-57 0 0,0 0 363 0 0,0 0 176 0 0,0 0 35 0 0,0 0-26 0 0,-7 3 375 0 0,-59 45 630 0 0,50-38-1595 0 0,2 2 0 0 0,-1 0 1 0 0,2 1-1 0 0,0 0 0 0 0,0 1 0 0 0,1 1 0 0 0,1 0 1 0 0,0 0-1 0 0,-2 6-157 0 0,0 2 151 0 0,9-17-83 0 0,-1 0 1 0 0,1 1-1 0 0,1-1 1 0 0,-1 1-1 0 0,1 0 1 0 0,0 0-1 0 0,1 0 1 0 0,-1 1-1 0 0,2-1 1 0 0,-1 0-1 0 0,1 1 1 0 0,0 0-1 0 0,0-1 1 0 0,1 1-1 0 0,0 1-68 0 0,1-5 31 0 0,-1-1-1 0 0,1 0 0 0 0,-1 1 1 0 0,1-1-1 0 0,0 0 0 0 0,1 0 1 0 0,-1 0-1 0 0,0 0 0 0 0,1 0 1 0 0,0 0-1 0 0,-1 0 0 0 0,1 0 1 0 0,0-1-1 0 0,1 1 0 0 0,-1-1 1 0 0,0 1-1 0 0,1-1 0 0 0,-1 0 1 0 0,1 0-1 0 0,0 0 0 0 0,0 0 1 0 0,0-1-1 0 0,0 1 0 0 0,1 0-30 0 0,6 2 19 0 0,0-1 0 0 0,0-1-1 0 0,0 0 1 0 0,1 0 0 0 0,-1-1-1 0 0,0 0 1 0 0,1-1 0 0 0,-1 0-1 0 0,0-1 1 0 0,1 0 0 0 0,-1 0-1 0 0,0-1 1 0 0,0-1 0 0 0,0 0-1 0 0,4-1-18 0 0,-12 3-77 0 0,-1 1-1 0 0,1-1 1 0 0,-1 1-1 0 0,1-1 1 0 0,-1 0-1 0 0,1 0 1 0 0,-1 0-1 0 0,0 1 1 0 0,1-1-1 0 0,-1-1 1 0 0,0 1-1 0 0,0 0 1 0 0,0 0-1 0 0,0 0 1 0 0,0-1-1 0 0,0 1 1 0 0,0 0-1 0 0,0-1 1 0 0,0 1-1 0 0,-1-1 1 0 0,1 1-1 0 0,0-1 1 0 0,-1 1-1 0 0,1-1 1 0 0,-1 1-1 0 0,0-1 1 0 0,0 0-1 0 0,1 1 0 0 0,-1-1 1 0 0,0 0-1 0 0,0 1 1 0 0,-1-1-1 0 0,1 0 1 0 0,0 1-1 0 0,0-1 1 0 0,-1 1-1 0 0,1-1 1 0 0,-1 1-1 0 0,0-1 1 0 0,1 1-1 0 0,-1-1 1 0 0,0 1-1 0 0,0-1 1 0 0,0 1-1 0 0,0 0 1 0 0,0-1-1 0 0,0 1 1 0 0,0 0-1 0 0,0 0 1 0 0,0 0-1 0 0,-2-1 78 0 0,-30-19-1782 0 0,32 20 1616 0 0,1 1 249 0 0,0 0 114 0 0,0 0 25 0 0,64 8 617 0 0,-57-6-663 0 0,-2-2-72 0 0,-1 1 0 0 0,1 0 0 0 0,0 0 0 0 0,0 0-1 0 0,-1 1 1 0 0,1 0 0 0 0,0 0 0 0 0,-1 0 0 0 0,0 0 0 0 0,1 0 0 0 0,-1 1 0 0 0,0 0 0 0 0,0 0 0 0 0,-1 0 0 0 0,1 1 0 0 0,-1-1 0 0 0,1 1 0 0 0,-1 0 0 0 0,0 0 0 0 0,0 0 0 0 0,-1 0 0 0 0,1 0 0 0 0,-1 0 0 0 0,0 1 0 0 0,1 4-104 0 0,-5-4 68 0 0,0 0 0 0 0,0 0 0 0 0,0 0 0 0 0,-1 0 0 0 0,0-1 0 0 0,0 1 0 0 0,0-1 0 0 0,-1 1-1 0 0,1-1 1 0 0,-1 0 0 0 0,0 0 0 0 0,0-1 0 0 0,0 1 0 0 0,-1-1 0 0 0,1 0 0 0 0,-1 0 0 0 0,0-1 0 0 0,0 1 0 0 0,-4 0-68 0 0,-45 22-3939 0 0,47-21 2565 0 0</inkml:trace>
  <inkml:trace contextRef="#ctx1" brushRef="#br1" timeOffset="-82662.187">6332 1831 12320 0 0,'14'-10'1341'0'0,"-3"-6"-1277"0"0,-10 16 212 0 0,-1 0 92 0 0,0 0 15 0 0,0 0 10 0 0,22 0 2439 0 0,63 8-2155 0 0,-84-8-565 0 0,-1 0 16 0 0,10 5 379 0 0,-8-4-477 0 0,0 1 0 0 0,0 0 0 0 0,0 0 1 0 0,-1 0-1 0 0,1 0 0 0 0,-1 1 0 0 0,1-1 1 0 0,-1 0-1 0 0,0 0 0 0 0,0 1 0 0 0,0-1 1 0 0,0 1-1 0 0,0-1 0 0 0,-1 1 0 0 0,1 0 1 0 0,-1-1-1 0 0,0 1 0 0 0,0-1 0 0 0,0 1-30 0 0,1 34 272 0 0,-6 36 62 0 0,-7 57-108 0 0,6-56-226 0 0,-4 35 0 0 0,7 9 150 0 0,2-116-118 0 0,0-1 0 0 0,0 1 1 0 0,0 0-1 0 0,0-1 1 0 0,-1 1-1 0 0,1-1 0 0 0,-1 1 1 0 0,1-1-1 0 0,-1 0 1 0 0,1 0-1 0 0,-1 0 0 0 0,0 1 1 0 0,0-1-1 0 0,1-1 1 0 0,-1 1-1 0 0,0 0 0 0 0,0 0 1 0 0,0-1-1 0 0,0 1 0 0 0,0-1 1 0 0,0 0-1 0 0,0 1 1 0 0,0-1-1 0 0,0 0 0 0 0,0 0 1 0 0,-1-1-33 0 0,3 1 0 0 0,-67 14 384 0 0,-10-9-2481 0 0,77-6 925 0 0,-3-1-47 0 0</inkml:trace>
  <inkml:trace contextRef="#ctx1" brushRef="#br1" timeOffset="-82229.336">6700 1720 13304 0 0,'3'-3'142'0'0,"0"-1"1"0"0,-1 1-1 0 0,1-1 1 0 0,0 1-1 0 0,0 0 1 0 0,1 0 0 0 0,-1 1-1 0 0,1-1 1 0 0,-1 1-1 0 0,1-1 1 0 0,0 1 0 0 0,0 0-1 0 0,0 0 1 0 0,0 1-1 0 0,0-1 1 0 0,1 1-1 0 0,-1 0 1 0 0,0 0 0 0 0,0 1-1 0 0,1-1 1 0 0,-1 1-1 0 0,1 0 1 0 0,-1 0-1 0 0,0 0 1 0 0,1 1 0 0 0,-1-1-1 0 0,0 1 1 0 0,1 0-1 0 0,-1 1 1 0 0,0-1 0 0 0,0 1-1 0 0,1 0-142 0 0,37 19 748 0 0,-41-19-717 0 0,0 0 0 0 0,1-1 0 0 0,-1 1-1 0 0,0 0 1 0 0,0 0 0 0 0,0 0 0 0 0,0 0 0 0 0,-1 0 0 0 0,1 0-1 0 0,0 0 1 0 0,-1 0 0 0 0,1 0 0 0 0,-1 1 0 0 0,0-1 0 0 0,0 0-1 0 0,0 0 1 0 0,0 0 0 0 0,0 0 0 0 0,0 0 0 0 0,-1 1 0 0 0,1-1-1 0 0,-1 0 1 0 0,0 0 0 0 0,1 0 0 0 0,-1 0 0 0 0,0 0 0 0 0,0 0-1 0 0,0 0 1 0 0,0-1 0 0 0,0 1 0 0 0,-1 0 0 0 0,1 0 0 0 0,-2 0-31 0 0,-50 52 831 0 0,-8-8-231 0 0,36-21-442 0 0,23-21-92 0 0,1-3 14 0 0,1-1 11 0 0,2 1 45 0 0,7 3-122 0 0,0-1 1 0 0,0 0-1 0 0,1-1 1 0 0,-1 0-1 0 0,1-1 1 0 0,0 0-1 0 0,-1 0 1 0 0,1-1-1 0 0,0 0 1 0 0,-1-1-1 0 0,1 0 1 0 0,0-1-15 0 0,32 0-1190 0 0,-20 2-3823 0 0,1 0-1680 0 0</inkml:trace>
  <inkml:trace contextRef="#ctx1" brushRef="#br1" timeOffset="-81951.36">6983 2110 13448 0 0,'48'-4'3299'0'0,"108"2"113"0"0,2 0-3384 0 0,-155 2-228 0 0,7-1-360 0 0,-1-2-4323 0 0,0 1-1373 0 0</inkml:trace>
  <inkml:trace contextRef="#ctx1" brushRef="#br1" timeOffset="-81516.011">7151 1988 12240 0 0,'0'0'357'0'0,"0"0"-2"0"0,0 0-151 0 0,9 4 2534 0 0,-6 1-2436 0 0,1 0 1 0 0,-1-1-1 0 0,0 1 0 0 0,0 1 0 0 0,0-1 1 0 0,-1 0-1 0 0,0 1 0 0 0,0-1 0 0 0,0 1 1 0 0,0-1-1 0 0,-1 1 0 0 0,0 0 0 0 0,-1 0 1 0 0,1 0-1 0 0,-1 0 0 0 0,0-1 0 0 0,0 1 1 0 0,-1 0-1 0 0,0 3-302 0 0,1 2 333 0 0,-26 183 160 0 0,33-155-2933 0 0,-5-29-4791 0 0</inkml:trace>
  <inkml:trace contextRef="#ctx1" brushRef="#br1" timeOffset="-81011.668">8111 1960 12480 0 0,'0'0'365'0'0,"0"0"-4"0"0,0 0-179 0 0,-11-5 791 0 0,-9 4-296 0 0,-1 0-1 0 0,1 0 1 0 0,-1 2 0 0 0,0 1 0 0 0,-15 3-677 0 0,5-1 228 0 0,-201 23 432 0 0,187-24 354 0 0,45-4-1000 0 0,-1 1 0 0 0,1-1 0 0 0,0 1 0 0 0,-1-1-1 0 0,1 0 1 0 0,0 1 0 0 0,-1-1 0 0 0,1 1-1 0 0,0-1 1 0 0,0 0 0 0 0,0 1 0 0 0,0-1 0 0 0,0 0-1 0 0,0 1 1 0 0,0-1 0 0 0,0 0 0 0 0,0 1 0 0 0,0-1-1 0 0,0 0 1 0 0,0 1 0 0 0,0-1 0 0 0,0 0-1 0 0,0 1 1 0 0,1-1 0 0 0,-1 1 0 0 0,0-1 0 0 0,0 0-1 0 0,1 1 1 0 0,-1-1 0 0 0,1 1 0 0 0,-1-1 0 0 0,0 1-1 0 0,1-1 1 0 0,-1 1 0 0 0,1-1 0 0 0,-1 1 0 0 0,1 0-1 0 0,-1-1 1 0 0,1 1 0 0 0,0-1 0 0 0,-1 1-1 0 0,1 0 1 0 0,-1 0 0 0 0,1-1 0 0 0,0 1 0 0 0,-1 0-1 0 0,1 0-13 0 0,63-39-186 0 0,37-27-622 0 0,-46 15 690 0 0,-5 1 54 0 0,-50 50 77 0 0,0 1 0 0 0,0-1-1 0 0,0 1 1 0 0,0-1 0 0 0,0 1 0 0 0,0-1-1 0 0,0 0 1 0 0,0 1 0 0 0,0-1-1 0 0,0 1 1 0 0,1-1 0 0 0,-1 0-1 0 0,0 1 1 0 0,0-1 0 0 0,0 1 0 0 0,0-1-1 0 0,1 0 1 0 0,-1 1 0 0 0,0-1-1 0 0,0 0 1 0 0,1 1 0 0 0,-1-1-1 0 0,0 0 1 0 0,1 1 0 0 0,-1-1-1 0 0,0 0 1 0 0,1 0 0 0 0,-1 1 0 0 0,0-1-1 0 0,1 0 1 0 0,-1 0 0 0 0,0 0-1 0 0,1 1 1 0 0,-1-1 0 0 0,1 0-1 0 0,-1 0 1 0 0,1 0 0 0 0,-1 0-1 0 0,0 0 1 0 0,1 0 0 0 0,-1 0 0 0 0,1 0-1 0 0,-1 0 1 0 0,1 0 0 0 0,-1 0-1 0 0,0 0 1 0 0,1 0 0 0 0,-1-1-1 0 0,1 1 1 0 0,-1 0 0 0 0,0 0-1 0 0,1 0 1 0 0,-1-1 0 0 0,0 1 0 0 0,1 0-1 0 0,-1 0 1 0 0,0-1 0 0 0,1 1-1 0 0,-1 0 1 0 0,0 0 0 0 0,1-1-1 0 0,-1 1 1 0 0,0 0 0 0 0,0-1-1 0 0,1 1 1 0 0,-1-1 0 0 0,0 1-13 0 0,0 1-91 0 0,2 8 174 0 0,-1-1-1 0 0,0 0 0 0 0,-1 0 1 0 0,0 0-1 0 0,0 1 0 0 0,0-1 0 0 0,-1 0 1 0 0,-1 0-1 0 0,-1 5-82 0 0,-1 20 155 0 0,-19 133 1028 0 0,14-107-1222 0 0,-3 26-1001 0 0,12-76-4027 0 0,0 2-1729 0 0</inkml:trace>
  <inkml:trace contextRef="#ctx1" brushRef="#br1" timeOffset="-79821.003">8589 1734 10080 0 0,'0'0'230'0'0,"0"0"30"0"0,-16-8 298 0 0,-50 27 3416 0 0,54-16-3400 0 0,-61 28 2171 0 0,12 12-1433 0 0,-15 55 65 0 0,71-91-1307 0 0,1 0-1 0 0,0 0 1 0 0,1 1 0 0 0,0-1 0 0 0,0 1-1 0 0,0 0 1 0 0,1-1 0 0 0,0 1-1 0 0,1 0 1 0 0,0 0 0 0 0,0 5-70 0 0,28 51 54 0 0,-26-62-50 0 0,2 2 11 0 0,1 0-1 0 0,-1 0 0 0 0,1 0 1 0 0,-1 0-1 0 0,1-1 1 0 0,0 1-1 0 0,1-1 0 0 0,-1 0 1 0 0,0-1-1 0 0,1 1 0 0 0,0-1 1 0 0,0 0-1 0 0,-1 0 1 0 0,1 0-1 0 0,0-1 0 0 0,0 1 1 0 0,1-1-1 0 0,-1-1 0 0 0,0 1 1 0 0,0-1-1 0 0,0 0 1 0 0,1 0-1 0 0,2 0-14 0 0,17 1 48 0 0,-16 0-48 0 0,1 0-1 0 0,-1-1 1 0 0,0 0 0 0 0,0 0-1 0 0,1-1 1 0 0,-1 0-1 0 0,0-1 1 0 0,0 0 0 0 0,0 0-1 0 0,0-1 1 0 0,3-2 0 0 0,12-11-2696 0 0,-23 15 2190 0 0,3-2 342 0 0,-3 0-5236 0 0,-1-2-440 0 0</inkml:trace>
  <inkml:trace contextRef="#ctx1" brushRef="#br1" timeOffset="-79429.588">8476 1986 11024 0 0,'0'0'248'0'0,"0"0"34"0"0,0 0 22 0 0,0 0-29 0 0,0 0-102 0 0,0 0 238 0 0,15-3 1218 0 0,-8 2-1474 0 0,0 1-1 0 0,-1 1 0 0 0,1-1 0 0 0,-1 1 1 0 0,1 1-1 0 0,-1-1 0 0 0,1 1 1 0 0,-1 0-1 0 0,0 0 0 0 0,0 1 0 0 0,0 0 1 0 0,0 0-1 0 0,0 0 0 0 0,-1 1 1 0 0,1-1-1 0 0,-1 1 0 0 0,0 1 0 0 0,0-1 1 0 0,-1 1-1 0 0,1 0 0 0 0,-1 0 1 0 0,0 0-1 0 0,0 1 0 0 0,-1-1 0 0 0,1 1-154 0 0,-2 0 231 0 0,1-1 0 0 0,-1 0-1 0 0,0 1 1 0 0,0-1 0 0 0,0 1-1 0 0,-1 0 1 0 0,0-1 0 0 0,0 1-1 0 0,-1 0 1 0 0,1 0 0 0 0,-1 0-1 0 0,-1 4-230 0 0,-31 70 1252 0 0,-31-4-924 0 0,49-58-567 0 0,12-11-6292 0 0,2-7-258 0 0</inkml:trace>
  <inkml:trace contextRef="#ctx1" brushRef="#br1" timeOffset="-78416.116">9088 1851 8752 0 0,'0'0'197'0'0,"12"-7"475"0"0,-7 2-629 0 0,-1 3 95 0 0,-3 2 574 0 0,-1 0 218 0 0,0 0 35 0 0,0 0-38 0 0,0 0-201 0 0,-9-6 1112 0 0,-3 10-1473 0 0,0 0 0 0 0,0 1 0 0 0,1 0 0 0 0,0 0 0 0 0,0 2 0 0 0,0-1 1 0 0,1 1-1 0 0,-7 6-365 0 0,-35 35 994 0 0,51-47-974 0 0,-1 1-1 0 0,0 0 1 0 0,1-1-1 0 0,-1 1 0 0 0,1 0 1 0 0,-1-1-1 0 0,1 1 1 0 0,0 0-1 0 0,0 0 1 0 0,0 0-1 0 0,0 0 0 0 0,0 0 1 0 0,1 1-1 0 0,-1-1 1 0 0,0 0-1 0 0,1 0 0 0 0,0 0 1 0 0,-1 1-1 0 0,1-1 1 0 0,0 0-1 0 0,0 0 1 0 0,0 1-1 0 0,1-1 0 0 0,-1 0 1 0 0,0 0-1 0 0,1 0 1 0 0,0 1-1 0 0,-1-1 0 0 0,1 0 1 0 0,0 0-1 0 0,0 0 1 0 0,0 0-20 0 0,53 42 213 0 0,44 8-2 0 0,-21-15-115 0 0,-53-9 426 0 0,-30-9 54 0 0,-4-10-407 0 0,0-1 0 0 0,-1 0 0 0 0,0-1 0 0 0,0 0 0 0 0,-1-1 0 0 0,0 0 0 0 0,0-1 0 0 0,-5 2-169 0 0,-72 24-561 0 0,89-31 358 0 0,-6 0 207 0 0,5-1-5756 0 0,1-3-583 0 0</inkml:trace>
  <inkml:trace contextRef="#ctx1" brushRef="#br1" timeOffset="-78045.967">9263 2056 14944 0 0,'24'12'1702'0'0,"-20"-8"-1425"0"0,-1 0 0 0 0,0 0 0 0 0,1 0 0 0 0,-1 1 0 0 0,-1-1-1 0 0,1 1 1 0 0,-1-1 0 0 0,0 1 0 0 0,0 0 0 0 0,0 0 0 0 0,-1 0 0 0 0,1 0 0 0 0,-1 4-277 0 0,13 33 1333 0 0,-10-15-866 0 0,-4-26-552 0 0,2 4-2209 0 0,-2-5-4789 0 0</inkml:trace>
  <inkml:trace contextRef="#ctx1" brushRef="#br1" timeOffset="-77834.602">9488 2031 11808 0 0,'0'0'266'0'0,"6"15"648"0"0,11 27-486 0 0,11 39 5057 0 0,-25-58-3115 0 0,-15-29-2098 0 0,9 2-285 0 0,1 1 1 0 0,0 0-1 0 0,0 0 0 0 0,0-1 0 0 0,1 1 0 0 0,-1-1 0 0 0,1 1 0 0 0,0-1 0 0 0,0 0 0 0 0,0 0 0 0 0,0 1 1 0 0,1-1-1 0 0,0 0 0 0 0,0 0 0 0 0,0 0 0 0 0,0 0 0 0 0,0 1 0 0 0,1-1 0 0 0,-1 0 0 0 0,1 0 0 0 0,0 1 0 0 0,0-1 1 0 0,1 0-1 0 0,-1 1 0 0 0,1-1 0 0 0,0 1 0 0 0,0 0 0 0 0,0-1 13 0 0,0 1-25 0 0,0-1 0 0 0,1 1 1 0 0,-1 0-1 0 0,1 0 0 0 0,0 0 0 0 0,0 0 1 0 0,0 0-1 0 0,0 1 0 0 0,1 0 0 0 0,-1-1 0 0 0,1 1 1 0 0,-1 0-1 0 0,1 1 0 0 0,0-1 0 0 0,-1 1 1 0 0,1-1-1 0 0,0 1 0 0 0,0 0 0 0 0,0 1 0 0 0,0-1 1 0 0,0 1-1 0 0,1-1 0 0 0,-1 1 0 0 0,0 0 1 0 0,0 1-1 0 0,0-1 0 0 0,0 1 0 0 0,0 0 0 0 0,1 0 25 0 0,4 2 27 0 0,-1 0-1 0 0,0 0 1 0 0,1 0-1 0 0,-1 1 1 0 0,-1 1-1 0 0,1-1 1 0 0,-1 1-1 0 0,0 0 1 0 0,0 1-1 0 0,0 0 1 0 0,-1 0-1 0 0,1 0 1 0 0,-2 1 0 0 0,1 0-1 0 0,-1 0 1 0 0,0 0-1 0 0,0 2-26 0 0,12 44-8 0 0,-14-44-1569 0 0,-3-9 599 0 0</inkml:trace>
  <inkml:trace contextRef="#ctx1" brushRef="#br1" timeOffset="-77476.791">9745 1726 14272 0 0,'1'-5'830'0'0,"13"-7"-307"0"0,-13 12-123 0 0,69-9 2857 0 0,9 27-2265 0 0,-63-5-979 0 0,-10-6-13 0 0,0 1 0 0 0,-7-4 16 0 0,1-1-1 0 0,0 1 0 0 0,-1-1 0 0 0,1 1 0 0 0,-1-1 0 0 0,0 1 1 0 0,0-1-1 0 0,-1 1 0 0 0,1-1 0 0 0,-1 0 0 0 0,1 0 0 0 0,-1 0 1 0 0,0 0-1 0 0,0 0 0 0 0,0 0 0 0 0,-1 0 0 0 0,1-1 1 0 0,-1 1-1 0 0,0-1 0 0 0,1 1 0 0 0,-1-1 0 0 0,0 0 0 0 0,0 0 1 0 0,0-1-1 0 0,-1 1 0 0 0,1-1 0 0 0,-3 2-15 0 0,-3 3 86 0 0,-76 44 461 0 0,79-45-494 0 0,24 9 97 0 0,32-7 156 0 0,-28-7-3174 0 0,-11 0-634 0 0,8 0-3151 0 0</inkml:trace>
  <inkml:trace contextRef="#ctx1" brushRef="#br1" timeOffset="-76398.604">10400 1698 10912 0 0,'0'0'248'0'0,"0"0"34"0"0,0 0 20 0 0,-7-14 66 0 0,4 11-255 0 0,0 1 0 0 0,0 0 0 0 0,-1 0 0 0 0,1 0 0 0 0,0 0 0 0 0,-1 1 0 0 0,1-1 0 0 0,-1 1 0 0 0,1 0 0 0 0,-1 0 0 0 0,0 0 1 0 0,1 0-1 0 0,-1 1 0 0 0,0 0 0 0 0,0-1 0 0 0,1 1 0 0 0,-1 1 0 0 0,0-1 0 0 0,-3 1-113 0 0,-2-1 374 0 0,-40 19 560 0 0,47-18-840 0 0,12 58 416 0 0,104 71-45 0 0,-111-128-413 0 0,0 0 0 0 0,0 0 1 0 0,-1 0-1 0 0,1 0 0 0 0,-1 1 1 0 0,0-1-1 0 0,1 1 0 0 0,-1 0 0 0 0,0 0 1 0 0,-1 0-1 0 0,1 0 0 0 0,0 0 0 0 0,-1 0 1 0 0,0 0-1 0 0,1 0 0 0 0,-1 1 1 0 0,-1-1-1 0 0,1 0 0 0 0,0 1 0 0 0,-1-1 1 0 0,0 1-1 0 0,0-1 0 0 0,0 1 1 0 0,0-1-1 0 0,0 0 0 0 0,-1 1 0 0 0,1-1 1 0 0,-1 1-1 0 0,0-1 0 0 0,0 0 0 0 0,0 1 1 0 0,-1-1-1 0 0,1 0 0 0 0,-1 0 1 0 0,1 0-1 0 0,-1 0 0 0 0,0 0 0 0 0,-1 0-52 0 0,-7 3 155 0 0,-1-2-1 0 0,1 1 0 0 0,0-2 0 0 0,-1 1 1 0 0,0-1-1 0 0,0-1 0 0 0,0 0 0 0 0,0-1 0 0 0,0 0 1 0 0,0 0-1 0 0,0-1 0 0 0,-6-1-154 0 0,14 1 16 0 0,1 0-1 0 0,-1 0 1 0 0,0 0 0 0 0,0 0-1 0 0,0-1 1 0 0,0 1 0 0 0,0-1-1 0 0,0 0 1 0 0,0 1 0 0 0,0-2 0 0 0,1 1-1 0 0,-1 0 1 0 0,0 0 0 0 0,1-1-1 0 0,-1 1 1 0 0,1-1 0 0 0,0 0-1 0 0,-1 0 1 0 0,1 0 0 0 0,0 0-1 0 0,-1-2-15 0 0,12-29 228 0 0,-3 26-221 0 0,1 0-1 0 0,0 1 1 0 0,0 0 0 0 0,0 0-1 0 0,1 1 1 0 0,-1 0-1 0 0,1 0 1 0 0,1 1-1 0 0,-1 0 1 0 0,0 0 0 0 0,1 1-1 0 0,0 0 1 0 0,0 1-1 0 0,1 0-6 0 0,14-6-108 0 0,27-3-151 0 0,-28 8-2807 0 0,-12 2-122 0 0,5-2-3050 0 0</inkml:trace>
  <inkml:trace contextRef="#ctx1" brushRef="#br1" timeOffset="-75892.856">10710 1703 12728 0 0,'-4'-1'150'0'0,"0"1"0"0"0,-1 0 0 0 0,1 0 0 0 0,-1 1 0 0 0,1-1 0 0 0,0 1 0 0 0,-1 0 0 0 0,1 0 0 0 0,0 0 0 0 0,0 1 0 0 0,0-1 0 0 0,0 1 1 0 0,0 0-1 0 0,0 0 0 0 0,0 1 0 0 0,1-1 0 0 0,-1 1 0 0 0,1 0 0 0 0,-1 0 0 0 0,1 0 0 0 0,0 0 0 0 0,0 0 0 0 0,1 1 0 0 0,-1-1 0 0 0,1 1 1 0 0,-1 0-1 0 0,1 0 0 0 0,1 0 0 0 0,-1 0 0 0 0,0 0 0 0 0,1 0 0 0 0,0 0 0 0 0,0 1 0 0 0,-1 3-150 0 0,2-3 71 0 0,1 0-1 0 0,-1 0 1 0 0,1 0-1 0 0,0 0 1 0 0,0 1-1 0 0,0-1 1 0 0,1-1-1 0 0,0 1 1 0 0,0 0-1 0 0,0 0 1 0 0,0-1-1 0 0,1 1 1 0 0,0-1 0 0 0,0 0-1 0 0,0 0 1 0 0,0 0-1 0 0,1 0 1 0 0,0 0-1 0 0,0-1 1 0 0,0 1-1 0 0,0-1 1 0 0,0 0-1 0 0,0-1 1 0 0,1 1-1 0 0,-1-1 1 0 0,1 0-1 0 0,0 0 1 0 0,0 0-1 0 0,0 0-70 0 0,19 6-1 0 0,-15-5 39 0 0,0 1-1 0 0,0-2 1 0 0,1 1-1 0 0,-1-1 1 0 0,0 0-1 0 0,1-1 1 0 0,-1 0 0 0 0,1-1-1 0 0,0 0 1 0 0,-1 0-1 0 0,4-1-37 0 0,-13 1 0 0 0,6-1 7 0 0,-1 1-1 0 0,1-1 1 0 0,-1 0-1 0 0,1 0 1 0 0,-1-1-1 0 0,0 1 1 0 0,0-1-1 0 0,1 0 1 0 0,-1-1-1 0 0,0 1 1 0 0,-1-1-1 0 0,1 0 1 0 0,0 0-1 0 0,-1-1 0 0 0,0 0 1 0 0,0 1-1 0 0,0-1 1 0 0,0 0-1 0 0,0-1 1 0 0,-1 1-1 0 0,1-3-6 0 0,-1 1-24 0 0,0 0 0 0 0,-1 0 0 0 0,0 0 0 0 0,0 0 0 0 0,-1 0 0 0 0,0-1 0 0 0,0 1 0 0 0,0-1 0 0 0,-1 1 0 0 0,0-1 0 0 0,0 1 0 0 0,-1-1 0 0 0,1 1 0 0 0,-2-4 24 0 0,-14-55-1292 0 0,1 26-1694 0 0,14 39-2759 0 0</inkml:trace>
  <inkml:trace contextRef="#ctx1" brushRef="#br1" timeOffset="-75558.261">10847 1489 11256 0 0,'0'0'256'0'0,"0"0"34"0"0,0 0 21 0 0,0 0-35 0 0,0 0-64 0 0,-6 17 2875 0 0,-43 118 2416 0 0,-19 55-4221 0 0,39-92-802 0 0,9-6-2078 0 0,17-83-5019 0 0,3-3 255 0 0</inkml:trace>
  <inkml:trace contextRef="#ctx1" brushRef="#br1" timeOffset="-75240.11">10046 2223 9760 0 0,'0'0'222'0'0,"0"0"30"0"0,0 0 18 0 0,13-9 99 0 0,51-10 3294 0 0,28 7-1104 0 0,197-4 1393 0 0,35-13-2112 0 0,-192 21-1885 0 0,-117 7-210 0 0,-1 0-1420 0 0,-5 2-3399 0 0,-8 0-1748 0 0</inkml:trace>
  <inkml:trace contextRef="#ctx1" brushRef="#br1" timeOffset="-74754.257">10411 2373 11376 0 0,'0'0'256'0'0,"10"-6"717"0"0,31 0-689 0 0,-27 2 272 0 0,1 1 0 0 0,0 1 1 0 0,0 0-1 0 0,0 1 0 0 0,0 0 0 0 0,0 2 1 0 0,0 0-1 0 0,0 0 0 0 0,0 1 0 0 0,-1 1 0 0 0,8 3-556 0 0,-21-6 35 0 0,0 0 0 0 0,1 1 0 0 0,-1-1 0 0 0,0 1-1 0 0,0 0 1 0 0,0-1 0 0 0,0 1 0 0 0,0 0 0 0 0,0 0-1 0 0,0-1 1 0 0,0 1 0 0 0,0 0 0 0 0,0 0 0 0 0,-1 0-1 0 0,1 0 1 0 0,0 0 0 0 0,0 1 0 0 0,-1-1 0 0 0,1 0-1 0 0,-1 0 1 0 0,1 0 0 0 0,-1 0 0 0 0,0 1 0 0 0,1-1-1 0 0,-1 0 1 0 0,0 0 0 0 0,0 1 0 0 0,0-1 0 0 0,0 0-1 0 0,0 1-34 0 0,-4 5 69 0 0,-1-1 0 0 0,0 1 0 0 0,0-1-1 0 0,0 0 1 0 0,-1 0 0 0 0,0 0-1 0 0,0-1 1 0 0,0 0 0 0 0,-1 0 0 0 0,0-1-1 0 0,0 0 1 0 0,0 0 0 0 0,-1 0-69 0 0,-12 8 126 0 0,-46 37 154 0 0,54-30 120 0 0,11-19-240 0 0,1 0-9 0 0,0 0-39 0 0,0 0-15 0 0,10 3 105 0 0,7 0 53 0 0,-1 0 1 0 0,0-1 0 0 0,1-1 0 0 0,0-1 0 0 0,-1 0-1 0 0,1-1 1 0 0,3-2-256 0 0,97-10 166 0 0,4 1-156 0 0,-97 12-1508 0 0,-4-1-3722 0 0,-1 0-2389 0 0</inkml:trace>
  <inkml:trace contextRef="#ctx1" brushRef="#br2" timeOffset="-62547.563">7221 393 4056 0 0,'0'0'91'0'0,"0"0"11"0"0,-3 1 109 0 0,-77 25 4133 0 0,-8 7-1638 0 0,12-8-1648 0 0,-73 21 238 0 0,-26 15-402 0 0,48-20-507 0 0,-87 21 621 0 0,105-29-314 0 0,-133 46 530 0 0,-66 28-504 0 0,-10-10-112 0 0,294-89-579 0 0,-15 5-1304 0 0,13-4-2888 0 0,-2 3-1843 0 0</inkml:trace>
  <inkml:trace contextRef="#ctx1" brushRef="#br2" timeOffset="-61483.777">2783 809 6296 0 0,'0'0'184'0'0,"-1"-1"-6"0"0,-2 1-3 0 0,0-1-1 0 0,0 1 0 0 0,0-1 0 0 0,0 1 0 0 0,0 0 0 0 0,-1 0 0 0 0,1 1 0 0 0,0-1 1 0 0,0 1-1 0 0,0-1 0 0 0,0 1 0 0 0,0 0 0 0 0,0 0 0 0 0,0 0 0 0 0,0 0 0 0 0,1 1 1 0 0,-1-1-175 0 0,-8 4 181 0 0,-53 23 1588 0 0,-7 0-710 0 0,-173 49 2001 0 0,167-49-1779 0 0,-61 16 197 0 0,-119 33 482 0 0,135-30-1464 0 0,-75 29-240 0 0,58-16-270 0 0,50-14-2768 0 0,70-36-383 0 0,-18 9-3369 0 0</inkml:trace>
  <inkml:trace contextRef="#ctx1" brushRef="#br1" timeOffset="-57569.167">4729 1046 7568 0 0,'0'0'166'0'0,"0"0"29"0"0,0 0 14 0 0,13-8 13 0 0,11-9 3066 0 0,-23 16-2772 0 0,0 4 3640 0 0,-15 46-3253 0 0,-8 82-250 0 0,20-102-487 0 0,-2 81-1898 0 0,7-101-2724 0 0,-3-9 2826 0 0</inkml:trace>
  <inkml:trace contextRef="#ctx1" brushRef="#br1" timeOffset="-57165.588">4614 1371 7520 0 0,'-27'0'1116'0'0,"26"0"-423"0"0,-4 0 954 0 0,5 1 2151 0 0,114 17-1093 0 0,-20-21-2217 0 0,-83 3-769 0 0,114-5 529 0 0,-73-4-5673 0 0,-43 7 44 0 0</inkml:trace>
  <inkml:trace contextRef="#ctx1" brushRef="#br1" timeOffset="-56951.802">4640 989 10280 0 0,'-3'-16'1128'0'0,"4"14"-929"0"0,0 0 1 0 0,0 0-1 0 0,1 0 1 0 0,-1 0 0 0 0,0 0-1 0 0,1 0 1 0 0,-1 0 0 0 0,1 1-1 0 0,0-1 1 0 0,-1 1-1 0 0,1-1 1 0 0,0 1 0 0 0,0-1-1 0 0,0 1 1 0 0,0 0-1 0 0,0 0 1 0 0,0 0 0 0 0,0 0-1 0 0,1 1 1 0 0,-1-1 0 0 0,0 0-200 0 0,103-4 1671 0 0,-61 8-1509 0 0,-1 1-630 0 0,-13 0-4080 0 0,-13-1-789 0 0</inkml:trace>
  <inkml:trace contextRef="#ctx1" brushRef="#br1" timeOffset="-56641.863">5059 1176 8696 0 0,'0'2'197'0'0,"-25"61"510"0"0,21-50-630 0 0,1-9 32 0 0,1 0 0 0 0,0 1 0 0 0,1-1 0 0 0,-1 1 0 0 0,1 0 0 0 0,0-1 0 0 0,0 1 1 0 0,0 0-1 0 0,1 0 0 0 0,0 0 0 0 0,-1-1 0 0 0,2 1 0 0 0,-1 0 0 0 0,1 0 0 0 0,-1 0 0 0 0,1-1 0 0 0,1 1 0 0 0,-1 0 0 0 0,1-1 1 0 0,-1 1-1 0 0,2 0-109 0 0,1-2 77 0 0,-1-1-1 0 0,1 0 1 0 0,0 0 0 0 0,0 0 0 0 0,0 0 0 0 0,0 0 0 0 0,0-1 0 0 0,0 0-1 0 0,1 0 1 0 0,-1 0 0 0 0,0 0 0 0 0,1-1 0 0 0,-1 1 0 0 0,1-1 0 0 0,-1 0 0 0 0,0-1-1 0 0,1 1 1 0 0,-1-1 0 0 0,1 0 0 0 0,-1 0 0 0 0,0 0 0 0 0,0 0 0 0 0,0-1 0 0 0,0 0-1 0 0,0 0 1 0 0,0 0 0 0 0,0 0 0 0 0,0-1 0 0 0,0 0-77 0 0,0 0 103 0 0,-1 0 1 0 0,0 0-1 0 0,0 0 0 0 0,0 0 0 0 0,0-1 1 0 0,0 1-1 0 0,-1-1 0 0 0,1 0 1 0 0,-1 0-1 0 0,0 0 0 0 0,0 0 1 0 0,-1 0-1 0 0,1 0 0 0 0,-1 0 1 0 0,0-1-1 0 0,0 1 0 0 0,0 0 0 0 0,-1-1 1 0 0,1 1-1 0 0,-1-1 0 0 0,0 1 1 0 0,0 0-1 0 0,-1-1 0 0 0,1 1 1 0 0,-1-1-1 0 0,0 1 0 0 0,0 0 1 0 0,-1-1-1 0 0,1 1 0 0 0,-1 0 0 0 0,-1-2-103 0 0,1 2 38 0 0,-1 0 0 0 0,1 0 0 0 0,-1 0-1 0 0,0 1 1 0 0,0-1 0 0 0,0 1 0 0 0,0-1-1 0 0,-1 1 1 0 0,0 0 0 0 0,1 0-1 0 0,-1 1 1 0 0,0-1 0 0 0,0 1 0 0 0,-1-1-1 0 0,1 1-37 0 0,-28-2-5175 0 0,19 5-327 0 0</inkml:trace>
  <inkml:trace contextRef="#ctx1" brushRef="#br2" timeOffset="-51730.315">5161 674 12384 0 0,'0'0'281'0'0,"0"0"40"0"0,0 0 21 0 0,0 0-45 0 0,-13 5-186 0 0,-41 49 459 0 0,-117 115 2674 0 0,-92 99-745 0 0,237-243-2411 0 0,1 2 1 0 0,1 0 0 0 0,2 2-1 0 0,-5 10-88 0 0,-62 83 44 0 0,50-43-2121 0 0,27-51 970 0 0</inkml:trace>
  <inkml:trace contextRef="#ctx1" brushRef="#br2" timeOffset="-51026.499">1136 1196 17015 0 0,'-7'-4'209'0'0,"-10"2"1438"0"0,-39 73-1630 0 0,24-23-18 0 0,-72 91 1 0 0,-88 86 287 0 0,-91 76 42 0 0,164-168-5748 0 0,68-74-617 0 0</inkml:trace>
  <inkml:trace contextRef="#ctx1" brushRef="#br1" timeOffset="-40705.764">11996 640 7248 0 0,'0'0'209'0'0,"6"-6"38"0"0,11-35 2510 0 0,-17 40-2090 0 0,0 0-544 0 0,0-1 0 0 0,0 1 0 0 0,-1 0 0 0 0,1 0 0 0 0,0 0-1 0 0,0 0 1 0 0,0 0 0 0 0,-1 0 0 0 0,1-1 0 0 0,-1 1 0 0 0,1 0 0 0 0,-1 0 0 0 0,1 0 0 0 0,-1 0 0 0 0,0 0 0 0 0,1 1 0 0 0,-1-1 0 0 0,0 0 0 0 0,0 0 0 0 0,0 0 0 0 0,1 1 0 0 0,-1-1 0 0 0,0 0 0 0 0,0 1 0 0 0,0-1 0 0 0,0 1 0 0 0,0-1 0 0 0,0 1 0 0 0,0-1 0 0 0,-1 1 0 0 0,1 0 0 0 0,0-1 0 0 0,0 1 0 0 0,0 0 0 0 0,0 0 0 0 0,0 0 0 0 0,-1 0 0 0 0,1 0 0 0 0,0 0 0 0 0,0 0 0 0 0,0 0-1 0 0,-1 1-122 0 0,-48 14 341 0 0,24-3-115 0 0,19-9-177 0 0,1 0 0 0 0,0 0 1 0 0,-1 0-1 0 0,1 1 0 0 0,0 0 0 0 0,1 0 1 0 0,-1 0-1 0 0,1 1 0 0 0,0 0 0 0 0,-4 4-49 0 0,7-8 0 0 0,1 1 0 0 0,-1-1 0 0 0,0 0 0 0 0,1 1 0 0 0,0-1 0 0 0,-1 1 0 0 0,1 0 0 0 0,0-1 0 0 0,0 1 0 0 0,0 0 0 0 0,0 0 0 0 0,0 0 0 0 0,0 0 0 0 0,0 0 0 0 0,1 0 0 0 0,-1 0 0 0 0,1 0 0 0 0,0 0 0 0 0,-1 0 0 0 0,1 0 0 0 0,0 0 0 0 0,0 0 0 0 0,0 0 0 0 0,0 0 0 0 0,1 0 0 0 0,-1 0 0 0 0,0 0 0 0 0,1 0 0 0 0,0 0 0 0 0,-1 0 0 0 0,1 0 0 0 0,0 0 0 0 0,0 0 0 0 0,0-1 0 0 0,0 1 0 0 0,0 0 0 0 0,1-1 0 0 0,-1 1 0 0 0,0-1 0 0 0,1 1 0 0 0,-1-1 0 0 0,1 1 0 0 0,0-1 0 0 0,-1 0 0 0 0,1 0 0 0 0,1 1 0 0 0,63 30 126 0 0,-2-2-116 0 0,-45-17 2 0 0,-18-12 6 0 0,0-1 0 0 0,-1 1 0 0 0,1 0-1 0 0,-1-1 1 0 0,1 1 0 0 0,0 0-1 0 0,-1-1 1 0 0,1 1 0 0 0,-1 0 0 0 0,0 0-1 0 0,1 0 1 0 0,-1-1 0 0 0,0 1-1 0 0,1 0 1 0 0,-1 0 0 0 0,0 0-1 0 0,0 0 1 0 0,0 0 0 0 0,0 0 0 0 0,0-1-1 0 0,0 1 1 0 0,0 0 0 0 0,0 0-1 0 0,0 0 1 0 0,0 0 0 0 0,0 0-1 0 0,0 0 1 0 0,-1-1 0 0 0,1 1 0 0 0,0 0-1 0 0,-1 0 1 0 0,1 0 0 0 0,-1 0-1 0 0,1-1 1 0 0,-1 1 0 0 0,1 0 0 0 0,-1-1-1 0 0,1 1 1 0 0,-1 0 0 0 0,0-1-1 0 0,0 1-17 0 0,-27 24 646 0 0,-68 17 56 0 0,69-34-692 0 0,18-8 42 0 0,9 0-3533 0 0,5-5 2015 0 0</inkml:trace>
  <inkml:trace contextRef="#ctx1" brushRef="#br1" timeOffset="-40421.489">12170 688 12544 0 0,'21'-5'365'0'0,"-16"4"-4"0"0,-5 1-202 0 0,0 0 0 0 0,0 0 29 0 0,17 20 1238 0 0,-13-3 259 0 0,-7 22 529 0 0,-11-11-1609 0 0,14 6-301 0 0,0-32-300 0 0,-1-1 0 0 0,1 0 1 0 0,0 1-1 0 0,0-1 0 0 0,1 1 0 0 0,-1-1 0 0 0,0 0 1 0 0,0 1-1 0 0,1-1 0 0 0,-1 0 0 0 0,1 1 0 0 0,-1-1 1 0 0,1 0-1 0 0,0 0 0 0 0,-1 1 0 0 0,1-1 0 0 0,0 0 1 0 0,0 0-1 0 0,0 0 0 0 0,0 0 0 0 0,0 0 0 0 0,0 0 0 0 0,0 0 1 0 0,0 0-1 0 0,0 0 0 0 0,0-1 0 0 0,0 1 0 0 0,1 0-4 0 0,24 10-1790 0 0,-26-11-4803 0 0</inkml:trace>
  <inkml:trace contextRef="#ctx1" brushRef="#br1" timeOffset="-40010.319">12281 564 12528 0 0,'0'0'281'0'0,"0"0"40"0"0,7 6 326 0 0,6 22-528 0 0,12 30-119 0 0,-2 40 74 0 0,-17-44 64 0 0,-3-33-54 0 0,2-13-20 0 0,-3 4-40 0 0,1-9 301 0 0,3-10-268 0 0,19-41 265 0 0,27-31-174 0 0,11 42 393 0 0,-62 38-493 0 0,1-1 0 0 0,-1 0 1 0 0,1 0-1 0 0,-1 0 0 0 0,1 1 1 0 0,-1-1-1 0 0,1 1 0 0 0,-1-1 1 0 0,0 1-1 0 0,1 0 0 0 0,-1 0 1 0 0,0-1-1 0 0,1 1 0 0 0,-1 0 1 0 0,0 0-1 0 0,0 0 0 0 0,0 0 0 0 0,0 0 1 0 0,0 1-1 0 0,0-1 0 0 0,0 0 1 0 0,0 0-1 0 0,0 1 0 0 0,0-1 1 0 0,-1 1-1 0 0,1-1 0 0 0,-1 0 1 0 0,1 1-1 0 0,-1-1 0 0 0,1 2-48 0 0,12 38 819 0 0,7 24-809 0 0,-8-28 166 0 0,-6-23-912 0 0,-1-9-3497 0 0,-4-5-1429 0 0</inkml:trace>
  <inkml:trace contextRef="#ctx1" brushRef="#br1" timeOffset="-38232.481">12838 598 6056 0 0,'0'0'176'0'0,"-2"0"-4"0"0,-2 0-31 0 0,2 0 399 0 0,2 0 163 0 0,0 0 29 0 0,0 0-55 0 0,0 0-245 0 0,0 0-103 0 0,22-11 897 0 0,1-10-106 0 0,5 2-220 0 0,-27 18-695 0 0,34-9 538 0 0,-2 9-441 0 0,-16 10 22 0 0,-15-7-261 0 0,0 0 0 0 0,-1 0 0 0 0,1 0 0 0 0,-1 0 0 0 0,1 1 0 0 0,-1-1 0 0 0,0 0 0 0 0,0 0 0 0 0,0 1 0 0 0,0-1 0 0 0,-1 1 0 0 0,1-1 0 0 0,0 1 0 0 0,-1-1 0 0 0,0 1 0 0 0,0 0 0 0 0,0-1 0 0 0,0 1 0 0 0,0-1 0 0 0,0 1 0 0 0,-1 0-63 0 0,-43 102 1502 0 0,-13-12-876 0 0,42-80-416 0 0,13-12-146 0 0,-2 1 6 0 0,3-2 15 0 0,-2-11 51 0 0,41-40-229 0 0,22-13-877 0 0,15 1-393 0 0,-62 52 1203 0 0,26-8 152 0 0,-23 20 8 0 0,-12 3 12 0 0,-25 16 244 0 0,-27 31 475 0 0,22-27-443 0 0,15 0 276 0 0,12-11-405 0 0,18 3 134 0 0,59-3-2091 0 0,-62-13-4235 0 0</inkml:trace>
  <inkml:trace contextRef="#ctx1" brushRef="#br1" timeOffset="-37824.463">13326 602 10120 0 0,'0'0'298'0'0,"0"0"-4"0"0,0 0-144 0 0,0 0 116 0 0,0 0 71 0 0,0 0 14 0 0,0 0 22 0 0,7-10 1102 0 0,0 4-1223 0 0,-1 0 1 0 0,2 1-1 0 0,-1 0 0 0 0,0 0 1 0 0,1 1-1 0 0,0 0 1 0 0,0 0-1 0 0,0 1 1 0 0,1 0-1 0 0,-1 0 1 0 0,6 0-253 0 0,-12 2 27 0 0,0 1 1 0 0,0 0-1 0 0,0 0 1 0 0,0 1 0 0 0,0-1-1 0 0,0 0 1 0 0,0 1-1 0 0,0-1 1 0 0,0 1-1 0 0,0-1 1 0 0,0 1-1 0 0,0 0 1 0 0,0 0-1 0 0,0 0 1 0 0,0 0-1 0 0,-1 0 1 0 0,1 0 0 0 0,0 1-1 0 0,-1-1 1 0 0,1 1-1 0 0,-1-1 1 0 0,0 1-1 0 0,1-1 1 0 0,-1 1-1 0 0,0 0 1 0 0,0-1-1 0 0,0 1 1 0 0,0 0 0 0 0,0 0-29 0 0,0 0 113 0 0,5 12 352 0 0,-5-12-427 0 0,0 1-1 0 0,0-1 1 0 0,0 1-1 0 0,0-1 1 0 0,1 0-1 0 0,-1 0 1 0 0,1 0-1 0 0,0 1 1 0 0,-1-2-1 0 0,1 1 1 0 0,0 0-1 0 0,0 0 1 0 0,0 0-1 0 0,1-1 1 0 0,-1 0-1 0 0,0 1 1 0 0,1-1-1 0 0,-1 0 1 0 0,0 0-1 0 0,1 0 1 0 0,-1 0-1 0 0,1 0 1 0 0,0-1-1 0 0,-1 1 1 0 0,1-1-1 0 0,0 0 1 0 0,-1 0-1 0 0,1 0 1 0 0,0 0-1 0 0,-1 0 1 0 0,1 0-1 0 0,0-1 1 0 0,-1 1-1 0 0,1-1 1 0 0,-1 0-1 0 0,1 0 0 0 0,-1 0 1 0 0,1 0-1 0 0,-1 0 1 0 0,0-1-1 0 0,2 0-36 0 0,129-48-430 0 0,-111 41-1241 0 0,-11 4-2581 0 0,-3 3-1330 0 0</inkml:trace>
  <inkml:trace contextRef="#ctx1" brushRef="#br1" timeOffset="-37451.302">13424 775 11144 0 0,'0'0'248'0'0,"0"0"34"0"0,0 0 22 0 0,0 0-29 0 0,10-11-79 0 0,28-20 3137 0 0,3 8-1916 0 0,-30 20-1258 0 0,-7 1-87 0 0,0 1 1 0 0,1 0-1 0 0,-1 0 1 0 0,0 0 0 0 0,1 0-1 0 0,-1 0 1 0 0,1 1-1 0 0,-1 0 1 0 0,1 0-1 0 0,0 0 1 0 0,-1 1 0 0 0,1 0-1 0 0,-1-1 1 0 0,0 2-1 0 0,1-1 1 0 0,-1 0-1 0 0,0 1-72 0 0,36 20 728 0 0,-39-21-649 0 0,-1-1-6 0 0,15 8 210 0 0,-8-6-258 0 0,0 0-1 0 0,1-1 1 0 0,-1 0-1 0 0,0-1 0 0 0,0 0 1 0 0,1 0-1 0 0,-1 0 1 0 0,0-1-1 0 0,0 0 1 0 0,1 0-1 0 0,1-2-24 0 0,17-3-494 0 0,-4 1-5101 0 0,-9 2-395 0 0</inkml:trace>
  <inkml:trace contextRef="#ctx1" brushRef="#br1" timeOffset="-36322.827">14053 558 9472 0 0,'0'0'216'0'0,"0"0"32"0"0,0 0 9 0 0,4-8 558 0 0,0 3-512 0 0,0 0 0 0 0,0 0 0 0 0,0 1 0 0 0,1-1 0 0 0,-1 1 0 0 0,1 0 0 0 0,0 1 0 0 0,0-1 0 0 0,1 1 0 0 0,-1 0 0 0 0,0 0 0 0 0,2 0-303 0 0,-4 2 58 0 0,26-16 370 0 0,28 9-38 0 0,-45 25-157 0 0,-11-12-195 0 0,-1 0 0 0 0,-1 0 0 0 0,1 0-1 0 0,-1 0 1 0 0,0 0 0 0 0,0 0 0 0 0,0 0 0 0 0,-1 0 0 0 0,1 0 0 0 0,-1-1 0 0 0,0 1 0 0 0,-1-1-1 0 0,1 1 1 0 0,-2 1-38 0 0,-5 11 268 0 0,-27 40 538 0 0,23-41-516 0 0,12-16-218 0 0,1 0 0 0 0,0 0 4 0 0,0 0 16 0 0,0 0 0 0 0,0 0-16 0 0,0 0-4 0 0,0 0 0 0 0,16-9 67 0 0,139-95-388 0 0,-114 78-185 0 0,-29 19 130 0 0,-11 6 394 0 0,-1 1 54 0 0,-3 14 302 0 0,-48 51 661 0 0,50-63-1071 0 0,-1-1-1 0 0,1 1 1 0 0,-1-1 0 0 0,1 1-1 0 0,0-1 1 0 0,-1 1 0 0 0,1 0-1 0 0,0-1 1 0 0,0 1 0 0 0,0 0-1 0 0,0 0 1 0 0,1 0 0 0 0,-1 0-1 0 0,0 0 1 0 0,1 0 0 0 0,0 0-1 0 0,-1 0 1 0 0,1 0 0 0 0,0 0-1 0 0,0 0 1 0 0,0 0 0 0 0,0 0-1 0 0,0 0 1 0 0,0 0 0 0 0,1 0-1 0 0,-1 1 1 0 0,1-1-1 0 0,0-1 1 0 0,-1 1 0 0 0,1 0-1 0 0,0 0 1 0 0,0 0 0 0 0,0 0-1 0 0,0-1 1 0 0,1 1 0 0 0,-1 0-1 0 0,0-1 1 0 0,1 1 0 0 0,-1-1-1 0 0,1 1 1 0 0,-1-1 0 0 0,1 0-1 0 0,0 1-35 0 0,14 2-194 0 0,0-1 0 0 0,0 0-1 0 0,1-1 1 0 0,-1-1 0 0 0,1 0-1 0 0,-1-1 1 0 0,0-1 0 0 0,4-1 194 0 0,1 0-6909 0 0</inkml:trace>
  <inkml:trace contextRef="#ctx1" brushRef="#br1" timeOffset="-33782.174">12732 1128 8952 0 0,'-9'0'-389'0'0,"1"0"2607"0"0,14-3-533 0 0,-4 2-1321 0 0,-2 1-10 0 0,17-5 682 0 0,55-34 0 0 0,-12 28-1028 0 0,-59 10 6 0 0,1 1 1 0 0,-1 0 0 0 0,1 0 0 0 0,0-1 0 0 0,-1 1 0 0 0,1 0 0 0 0,0 1 0 0 0,-1-1 0 0 0,1 0 0 0 0,-1 0 0 0 0,1 1 0 0 0,-1-1-1 0 0,1 1 1 0 0,-1-1 0 0 0,1 1 0 0 0,-1 0 0 0 0,1-1 0 0 0,-1 1 0 0 0,1 0 0 0 0,-1 0 0 0 0,0 0 0 0 0,0 0 0 0 0,0 0 0 0 0,1 0-1 0 0,-1 1 1 0 0,0-1 0 0 0,0 0 0 0 0,-1 1 0 0 0,1-1 0 0 0,0 0 0 0 0,0 1 0 0 0,-1-1 0 0 0,1 1 0 0 0,0-1 0 0 0,-1 1 0 0 0,0-1-1 0 0,1 1 1 0 0,-1 0 0 0 0,0-1 0 0 0,0 1 0 0 0,0-1 0 0 0,0 1 0 0 0,0 0 0 0 0,0-1 0 0 0,0 1 0 0 0,-1-1 0 0 0,1 1 0 0 0,-1 0-15 0 0,-8 38 605 0 0,-12-7 737 0 0,7-23-1086 0 0,-5 6-258 0 0,7-11 2 0 0,10-4 53 0 0,14-18 24 0 0,29-16-182 0 0,57-44-710 0 0,-10 31 503 0 0,-128 80 1198 0 0,-18 15-245 0 0,48-33-537 0 0,5-5-11 0 0,4-6-34 0 0,20 13 148 0 0,38-7-1670 0 0,-47-11-4855 0 0</inkml:trace>
  <inkml:trace contextRef="#ctx1" brushRef="#br1" timeOffset="-33238.725">13463 950 11672 0 0,'0'0'341'0'0,"0"0"-1"0"0,0 0-195 0 0,0 0-9 0 0,0 0 22 0 0,0 0 2 0 0,0 0 72 0 0,0 0 302 0 0,0 0 136 0 0,-4 4 675 0 0,-1 2-1117 0 0,0-1 0 0 0,-1 0 0 0 0,0 1-1 0 0,0-2 1 0 0,0 1 0 0 0,-1-1 0 0 0,1 0 0 0 0,-1 0 0 0 0,0-1 0 0 0,-3 1-228 0 0,-5 4 163 0 0,-91 51 533 0 0,92-44 339 0 0,17-3-920 0 0,26 9 471 0 0,54 15-170 0 0,-29-23-416 0 0,-21-13-1533 0 0,-32 0-3241 0 0,-1 0-1558 0 0</inkml:trace>
  <inkml:trace contextRef="#ctx1" brushRef="#br1" timeOffset="-32864.671">13694 947 12840 0 0,'0'0'289'0'0,"0"0"40"0"0,0 0 23 0 0,0 0-36 0 0,0 0-130 0 0,0 0 219 0 0,-12 9 2012 0 0,-59 27-1274 0 0,-40 6-789 0 0,84-28-108 0 0,21-5-252 0 0,24 14-8 0 0,100 39 212 0 0,-81-51-230 0 0,-10-6-717 0 0,-10-5-4280 0 0,-7-2-672 0 0</inkml:trace>
  <inkml:trace contextRef="#ctx1" brushRef="#br1" timeOffset="-32604.048">13958 879 11000 0 0,'0'0'248'0'0,"0"0"34"0"0,13-13 396 0 0,-5 7 196 0 0,6 7 7796 0 0,-9 12-8999 0 0,0 88 2872 0 0,-5-92-2463 0 0,-1 1 1 0 0,2-1-1 0 0,0 0 1 0 0,0 0-1 0 0,0 1 0 0 0,1-1 1 0 0,0 0-1 0 0,1 0 1 0 0,2 4-81 0 0,4 18 73 0 0,16 32-2429 0 0,-24-52-5707 0 0</inkml:trace>
  <inkml:trace contextRef="#ctx1" brushRef="#br1" timeOffset="-23362.049">12129 1452 5208 0 0,'0'0'116'0'0,"-4"0"161"0"0,-87-5 4330 0 0,91 5-4542 0 0,-1 0 0 0 0,1 0-1 0 0,0 0 1 0 0,-1 0 0 0 0,1 0 0 0 0,-1 0 0 0 0,1 0 0 0 0,-1 1 0 0 0,1-1 0 0 0,-1 0 0 0 0,1 0 0 0 0,-1 0 0 0 0,1 1 0 0 0,0-1 0 0 0,-1 0-1 0 0,1 1 1 0 0,-1-1 0 0 0,1 0 0 0 0,0 1 0 0 0,-1-1 0 0 0,1 0 0 0 0,0 1 0 0 0,0-1 0 0 0,-1 0 0 0 0,1 1 0 0 0,0-1 0 0 0,0 1-1 0 0,-1-1 1 0 0,1 1 0 0 0,0-1 0 0 0,0 1 0 0 0,0-1 0 0 0,0 1 0 0 0,0-1 0 0 0,0 1 0 0 0,0-1 0 0 0,0 0 0 0 0,0 1 0 0 0,0-1 0 0 0,0 1-1 0 0,0-1 1 0 0,0 1 0 0 0,0-1 0 0 0,0 1 0 0 0,1-1 0 0 0,-1 1 0 0 0,0-1 0 0 0,0 1 0 0 0,0-1 0 0 0,1 0 0 0 0,-1 1 0 0 0,0-1-65 0 0,5 4 104 0 0,0 0 0 0 0,1-1 1 0 0,-1 1-1 0 0,1-1 1 0 0,-1-1-1 0 0,1 1 1 0 0,0-1-1 0 0,0 0 1 0 0,0 0-1 0 0,0-1 1 0 0,0 1-1 0 0,0-2 0 0 0,0 1 1 0 0,2 0-105 0 0,18 3 506 0 0,132 12 54 0 0,379-12 167 0 0,-313-10-727 0 0,149 6 331 0 0,-34-14 797 0 0,-128 1-717 0 0,59 4 889 0 0,-141 8-3534 0 0,-130 0 809 0 0,-5-3-13 0 0</inkml:trace>
  <inkml:trace contextRef="#ctx1" brushRef="#br1" timeOffset="-23045.944">14282 1337 9728 0 0,'0'0'284'0'0,"1"-2"1"0"0,10-15-68 0 0,14 8 2594 0 0,-17 10-2529 0 0,-1 0-1 0 0,0 0 1 0 0,0 1 0 0 0,0-1 0 0 0,0 2-1 0 0,0-1 1 0 0,-1 1 0 0 0,1 0-1 0 0,-1 0 1 0 0,1 1 0 0 0,4 3-282 0 0,1 0 298 0 0,53 27 581 0 0,-37-21-571 0 0,-2 1-1 0 0,0 2 1 0 0,0 0-1 0 0,22 20-307 0 0,-45-33 10 0 0,0-2 58 0 0,0 1 1 0 0,0 0-1 0 0,0 0 0 0 0,0 1 1 0 0,-1-1-1 0 0,1 1 0 0 0,-1-1 1 0 0,1 1-1 0 0,-1 0 0 0 0,0-1 1 0 0,0 1-1 0 0,-1 0 0 0 0,1 0 1 0 0,0 1-1 0 0,-1-1 0 0 0,0 0 1 0 0,0 1-1 0 0,0-1 0 0 0,0 0 1 0 0,0 1-1 0 0,-1-1 0 0 0,0 1 1 0 0,1-1-1 0 0,-1 1 0 0 0,0-1 1 0 0,-1 1-1 0 0,1 0-68 0 0,-4 3 44 0 0,1 0-1 0 0,-1-1 1 0 0,0 1-1 0 0,-1-1 1 0 0,1 0-1 0 0,-1 0 1 0 0,-1 0-1 0 0,1-1 1 0 0,-1 1-1 0 0,0-1 1 0 0,0-1-1 0 0,-1 1 1 0 0,1-1-1 0 0,-1 0 1 0 0,0-1-1 0 0,0 1 1 0 0,0-2-1 0 0,0 1 1 0 0,-1-1-1 0 0,-4 1-43 0 0,-11 7 46 0 0,-10 4 144 0 0,1-1-1249 0 0,11-4-3969 0 0,1 0-1717 0 0</inkml:trace>
  <inkml:trace contextRef="#ctx1" brushRef="#br1" timeOffset="26652.702">8102 3052 7224 0 0,'7'-11'546'0'0,"7"-10"-235"0"0,-13 21-250 0 0,0-1-1 0 0,0 0 0 0 0,-1 0 0 0 0,1 1 0 0 0,0-1 0 0 0,0 0 0 0 0,-1 0 0 0 0,1 0 0 0 0,-1 0 0 0 0,1 0 0 0 0,-1 0 0 0 0,1 0 0 0 0,-1 0 0 0 0,1 0 1 0 0,-1 0-1 0 0,0 0 0 0 0,0 0 0 0 0,1 0 0 0 0,-1 0 0 0 0,0 0 0 0 0,0-1 0 0 0,0 1 0 0 0,0 0 0 0 0,0 0 0 0 0,-1 0 0 0 0,1 0 0 0 0,0 0 0 0 0,0 0 1 0 0,-1 0-1 0 0,1 0 0 0 0,-1-1-60 0 0,1 1 416 0 0,-39-10 1566 0 0,12 16-1770 0 0,-1 0 0 0 0,0 2-1 0 0,1 1 1 0 0,0 2-1 0 0,1 0 1 0 0,0 1 0 0 0,-8 7-212 0 0,30-17 12 0 0,1 1 0 0 0,-1-1-1 0 0,1 1 1 0 0,-1 0 0 0 0,1-1 0 0 0,0 2 0 0 0,0-1 0 0 0,0 0 0 0 0,0 1 0 0 0,0-1 0 0 0,0 1 0 0 0,1 0 0 0 0,-1 0 0 0 0,1 0 0 0 0,0 0 0 0 0,0 0 0 0 0,0 1 0 0 0,0-1 0 0 0,1 1 0 0 0,-1-1 0 0 0,1 1 0 0 0,0-1 0 0 0,0 1 0 0 0,0 0 0 0 0,1 0 0 0 0,-1-1 0 0 0,1 1 0 0 0,0 0 0 0 0,0 0-1 0 0,0 0 1 0 0,1-1 0 0 0,-1 1 0 0 0,1 0 0 0 0,0 0 0 0 0,0-1 0 0 0,0 1 0 0 0,1 2-12 0 0,11 10 156 0 0,1 1 0 0 0,1-1 0 0 0,0-1 0 0 0,1-1-1 0 0,1 0 1 0 0,12 8-156 0 0,7 6 189 0 0,-36-28-188 0 0,10 7 80 0 0,1 1 0 0 0,-2 0-1 0 0,1 1 1 0 0,-1 0 0 0 0,-1 0-1 0 0,0 1 1 0 0,0 0 0 0 0,-1 0-1 0 0,0 1 1 0 0,-1 0 0 0 0,0 0-1 0 0,0 1-79 0 0,-5-10 27 0 0,-1 1 1 0 0,0-1 0 0 0,0 0 0 0 0,0 1 0 0 0,0-1 0 0 0,0 0 0 0 0,0 1 0 0 0,-1-1 0 0 0,1 0 0 0 0,-1 1 0 0 0,1-1 0 0 0,-1 0 0 0 0,0 0 0 0 0,0 0-1 0 0,0 1 1 0 0,0-1 0 0 0,0 0 0 0 0,-1 0 0 0 0,1-1 0 0 0,0 1 0 0 0,-1 0 0 0 0,0 0 0 0 0,1-1 0 0 0,-1 1 0 0 0,0-1 0 0 0,0 1 0 0 0,0-1 0 0 0,0 0-29 0 0,-61 31 717 0 0,45-27-667 0 0,0 0 0 0 0,0-1 0 0 0,0-1 0 0 0,0-1 0 0 0,-1 0 0 0 0,1-1 0 0 0,0-1 0 0 0,-15-3-50 0 0,32 4 12 0 0,-1-1 0 0 0,0-1 0 0 0,1 1 0 0 0,-1 0 0 0 0,1 0 0 0 0,-1-1 0 0 0,0 1 0 0 0,1-1 0 0 0,-1 1-1 0 0,1-1 1 0 0,-1 0 0 0 0,1 1 0 0 0,0-1 0 0 0,-1 0 0 0 0,1 0 0 0 0,0 0 0 0 0,-1 0 0 0 0,1 0 0 0 0,0 0 0 0 0,0-1-1 0 0,0 1 1 0 0,0 0 0 0 0,0 0 0 0 0,0-1 0 0 0,0 1 0 0 0,1-1 0 0 0,-1 1 0 0 0,0-1 0 0 0,1 1 0 0 0,-1-1-1 0 0,1 1 1 0 0,0-1 0 0 0,-1 0 0 0 0,1 1 0 0 0,0-1 0 0 0,0 0 0 0 0,0 1 0 0 0,0-1 0 0 0,0 1 0 0 0,0-1 0 0 0,1 0-1 0 0,-1 1 1 0 0,1-1-12 0 0,0-3 35 0 0,0 1-1 0 0,1-1 1 0 0,-1 0-1 0 0,1 1 1 0 0,1 0-1 0 0,-1-1 1 0 0,0 1-1 0 0,1 0 1 0 0,0 0-1 0 0,0 0 0 0 0,0 0 1 0 0,1 1-1 0 0,3-4-34 0 0,95-51 144 0 0,-84 51-436 0 0,0 0 0 0 0,0 1 0 0 0,1 1 0 0 0,-1 0-1 0 0,1 2 1 0 0,7-1 292 0 0,0-1-2264 0 0,-13 1 1098 0 0</inkml:trace>
  <inkml:trace contextRef="#ctx1" brushRef="#br1" timeOffset="26966.035">8290 3098 9704 0 0,'0'0'216'0'0,"0"0"32"0"0,0 0 13 0 0,-2 0-26 0 0,-4 3-169 0 0,0 1 1 0 0,0 0-1 0 0,1 0 0 0 0,-1 0 1 0 0,1 1-1 0 0,0 0 1 0 0,0 0-1 0 0,1 0 1 0 0,-1 1-1 0 0,1-1 1 0 0,0 1-1 0 0,0 0-66 0 0,-3 3 224 0 0,1 0-1 0 0,0 0 1 0 0,0 1-1 0 0,1 0 1 0 0,0 0-1 0 0,1 0 1 0 0,0 0-1 0 0,1 1 1 0 0,0 0-1 0 0,0-1 1 0 0,1 1 0 0 0,1 0-1 0 0,0 0 1 0 0,0 0-1 0 0,1 5-223 0 0,1-14 65 0 0,0 1-1 0 0,0-1 0 0 0,-1 0 1 0 0,1 0-1 0 0,1 1 0 0 0,-1-1 1 0 0,0 0-1 0 0,1 0 0 0 0,-1 0 1 0 0,1 0-1 0 0,-1-1 0 0 0,1 1 1 0 0,0 0-1 0 0,0-1 0 0 0,0 1 1 0 0,0-1-1 0 0,0 1 0 0 0,0-1 1 0 0,0 0-1 0 0,0 0 0 0 0,0 0 1 0 0,1 0-1 0 0,-1 0 0 0 0,0-1 1 0 0,1 1-1 0 0,1 0-64 0 0,66 6 960 0 0,-48-7-818 0 0,1-1 0 0 0,0-1 0 0 0,0-1 0 0 0,-1 0 0 0 0,0-2 0 0 0,0-1 0 0 0,0-1 0 0 0,5-2-142 0 0,-25 9 21 0 0,0-1-1 0 0,0 1 0 0 0,1-1 0 0 0,-1 0 0 0 0,0 0 0 0 0,0 0 0 0 0,0 0 0 0 0,0 0 0 0 0,0 0 0 0 0,0 0 1 0 0,0-1-1 0 0,-1 1 0 0 0,1-1 0 0 0,0 1 0 0 0,-1-1 0 0 0,1 0 0 0 0,-1 0 0 0 0,1 1 0 0 0,-1-1 0 0 0,0 0 0 0 0,0 0 1 0 0,0 0-1 0 0,0 0 0 0 0,0-1 0 0 0,0 1 0 0 0,-1 0 0 0 0,1 0 0 0 0,-1 0 0 0 0,1-1 0 0 0,-1 1 0 0 0,0 0 1 0 0,0-1-1 0 0,0 1 0 0 0,0 0 0 0 0,-1 0 0 0 0,1-1 0 0 0,0 1 0 0 0,-1 0 0 0 0,0 0 0 0 0,1-1 0 0 0,-2 0-20 0 0,-35-50 198 0 0,7 2-2759 0 0,19 14-2541 0 0,11 27 3376 0 0</inkml:trace>
  <inkml:trace contextRef="#ctx1" brushRef="#br1" timeOffset="27366.091">8471 2984 9216 0 0,'0'0'208'0'0,"0"0"33"0"0,0 0 14 0 0,0-1-42 0 0,0 1-146 0 0,0 0 0 0 0,-1 1 0 0 0,1-1 0 0 0,0 0 0 0 0,0 0 0 0 0,0 0 0 0 0,-1 0-1 0 0,1 0 1 0 0,0 0 0 0 0,0 0 0 0 0,-1 1 0 0 0,1-1 0 0 0,0 0 0 0 0,0 0 0 0 0,0 0 0 0 0,-1 0 0 0 0,1 0 0 0 0,0 0 0 0 0,0 0 0 0 0,-1 0 0 0 0,1 0 0 0 0,0 0-1 0 0,0 0 1 0 0,0-1 0 0 0,-1 1 0 0 0,1 0 0 0 0,0 0 0 0 0,0 0 0 0 0,0 0 0 0 0,-1 0 0 0 0,1 0 0 0 0,0 0 0 0 0,0-1 0 0 0,0 1 0 0 0,-1 0 0 0 0,1 0 0 0 0,0 0-1 0 0,0 0 1 0 0,0-1 0 0 0,0 1 0 0 0,0 0 0 0 0,-1 0 0 0 0,1 0 0 0 0,0-1 0 0 0,0 1 0 0 0,0 0 0 0 0,0 0 0 0 0,0 0 0 0 0,0-1 0 0 0,0 1 0 0 0,0 0 0 0 0,0 0 0 0 0,0-1-1 0 0,0 1 1 0 0,0 0 0 0 0,0 0 0 0 0,0 0 0 0 0,0-1 0 0 0,0 1 0 0 0,0 0-67 0 0,-12 18 681 0 0,10-16-503 0 0,-41 86 2116 0 0,24-34-1533 0 0,-71 174 1423 0 0,61-120-1232 0 0,17-32-404 0 0,13-68-488 0 0,1-2 0 0 0,2 0-48 0 0,1-1-85 0 0,-2-1-510 0 0,-3-3-5844 0 0,0-1 6416 0 0,0 0-6350 0 0</inkml:trace>
  <inkml:trace contextRef="#ctx1" brushRef="#br1" timeOffset="30076.518">8992 3529 7976 0 0,'0'0'174'0'0,"0"0"29"0"0,0 0 14 0 0,0 0 61 0 0,0 0 203 0 0,0 0 88 0 0,6 0 2581 0 0,44 2-1182 0 0,247-7 186 0 0,-204 9-2165 0 0,-54 3-5012 0 0,-29-4-193 0 0</inkml:trace>
  <inkml:trace contextRef="#ctx1" brushRef="#br1" timeOffset="31395.586">10572 2847 7248 0 0,'0'-18'456'0'0,"7"-19"2272"0"0,-5 35 2647 0 0,5 17-5106 0 0,-6-2 19 0 0,0 1 1 0 0,-1 0 0 0 0,-1 0 0 0 0,0 0 0 0 0,0-1 0 0 0,-2 1 0 0 0,-2 8-289 0 0,-5 39 409 0 0,-15 49 606 0 0,8-11-252 0 0,17-97-759 0 0,0 1-18 0 0,0 0 0 0 0,0 0-1 0 0,0-1 1 0 0,1 1 0 0 0,-1 0 0 0 0,0-1-1 0 0,1 1 1 0 0,0 0 0 0 0,0-1 0 0 0,0 1 0 0 0,0 0-1 0 0,0-1 1 0 0,0 1 0 0 0,1-1 0 0 0,-1 0 0 0 0,1 1-1 0 0,-1-1 1 0 0,1 0 0 0 0,0 0 0 0 0,1 1 14 0 0,10 3-850 0 0,-5-3-4436 0 0,2-3-687 0 0</inkml:trace>
  <inkml:trace contextRef="#ctx1" brushRef="#br1" timeOffset="31845.206">10823 3094 11024 0 0,'83'-20'1578'0'0,"46"12"1938"0"0,-37 14-2864 0 0,-54-1-5430 0 0,-28-4-382 0 0</inkml:trace>
  <inkml:trace contextRef="#ctx1" brushRef="#br1" timeOffset="32149.808">11677 2747 10384 0 0,'-3'-5'606'0'0,"2"3"-543"0"0,0 1 0 0 0,0-1 0 0 0,0 1-1 0 0,-1-1 1 0 0,1 1 0 0 0,0 0-1 0 0,-1 0 1 0 0,0-1 0 0 0,1 1 0 0 0,-1 0-1 0 0,1 0 1 0 0,-1 1 0 0 0,0-1 0 0 0,0 0-1 0 0,0 0 1 0 0,1 1 0 0 0,-1-1-1 0 0,0 1 1 0 0,0 0 0 0 0,0-1 0 0 0,0 1-1 0 0,0 0 1 0 0,0 0 0 0 0,0 0-1 0 0,0 1 1 0 0,0-1 0 0 0,1 0 0 0 0,-1 1-1 0 0,0-1 1 0 0,0 1 0 0 0,0-1 0 0 0,0 1-1 0 0,1 0 1 0 0,-1 0 0 0 0,0 0-1 0 0,1 0 1 0 0,-1 0 0 0 0,1 0 0 0 0,-1 1-1 0 0,0-1-62 0 0,-2 1-19 0 0,-13 5 253 0 0,1 1 0 0 0,0 0 0 0 0,0 1 1 0 0,1 1-1 0 0,0 1 0 0 0,1 0 1 0 0,-1 1-235 0 0,-65 73 1431 0 0,77-80-1331 0 0,-1 0 0 0 0,1 0 0 0 0,0 0-1 0 0,0 1 1 0 0,0-1 0 0 0,1 1 0 0 0,0-1-1 0 0,0 1 1 0 0,1 0 0 0 0,-1 0 0 0 0,1 0-1 0 0,0 0 1 0 0,1 0 0 0 0,0 0-1 0 0,0 6-99 0 0,1-9 41 0 0,1 1-1 0 0,0 0 0 0 0,0-1 0 0 0,0 1 0 0 0,0-1 1 0 0,1 0-1 0 0,0 0 0 0 0,-1 0 0 0 0,1 0 0 0 0,0 0 1 0 0,0 0-1 0 0,1-1 0 0 0,-1 0 0 0 0,0 1 1 0 0,1-1-1 0 0,0 0 0 0 0,-1-1 0 0 0,1 1 0 0 0,0-1 1 0 0,0 0-1 0 0,0 1 0 0 0,0-2 0 0 0,0 1 0 0 0,0 0 1 0 0,0-1-1 0 0,2 0-40 0 0,1 2-13 0 0,0 0-1 0 0,0 0 1 0 0,1-1 0 0 0,-1-1 0 0 0,0 1-1 0 0,1-1 1 0 0,-1 0 0 0 0,1 0 0 0 0,-1-1-1 0 0,0 0 1 0 0,0-1 0 0 0,1 1 0 0 0,-1-1-1 0 0,0-1 1 0 0,3-1 13 0 0,-8 2-229 0 0,1 0 1 0 0,0-1-1 0 0,-1 1 0 0 0,1-1 0 0 0,-1 0 0 0 0,0 1 1 0 0,0-1-1 0 0,0 0 0 0 0,0 0 0 0 0,-1-1 1 0 0,1 1-1 0 0,-1 0 0 0 0,0-1 0 0 0,0 1 0 0 0,0 0 1 0 0,0-1-1 0 0,-1 1 0 0 0,1-1 0 0 0,-1 1 0 0 0,0-1 1 0 0,0 0-1 0 0,-1-3 229 0 0,1 6-28 0 0,0 1 89 0 0,25 6 565 0 0,23 28 811 0 0,-46-33-1378 0 0,1 1 0 0 0,-1 0 0 0 0,1 0 0 0 0,-1 0 0 0 0,0 0 1 0 0,0 1-1 0 0,0-1 0 0 0,0 0 0 0 0,0 1 0 0 0,-1-1 0 0 0,1 1 0 0 0,-1 0 0 0 0,1 0 0 0 0,-1-1 0 0 0,0 1 1 0 0,0 0-1 0 0,0 0 0 0 0,-1 0 0 0 0,1 0 0 0 0,-1 0 0 0 0,0 0 0 0 0,1 1 0 0 0,-1-1 0 0 0,-1 0 1 0 0,1 0-1 0 0,0 0 0 0 0,-1 0 0 0 0,1 0 0 0 0,-1 0 0 0 0,0 0 0 0 0,0 0 0 0 0,0-1 0 0 0,-1 1 1 0 0,1 0-1 0 0,-1 0 0 0 0,1-1 0 0 0,-1 1 0 0 0,0-1 0 0 0,0 1 0 0 0,0-1 0 0 0,0 0 0 0 0,-1 1-59 0 0,-8 8-343 0 0,0-1 0 0 0,-1 0 0 0 0,0 0 0 0 0,0-1 0 0 0,-1 0 0 0 0,-1-2 0 0 0,-6 4 343 0 0,1-5-958 0 0</inkml:trace>
  <inkml:trace contextRef="#ctx1" brushRef="#br1" timeOffset="36683.09">12204 3580 5848 0 0,'0'0'168'0'0,"0"0"100"0"0,0 0 294 0 0,0 0 129 0 0,0 0 21 0 0,0 0-28 0 0,0 0-143 0 0,0 0-58 0 0,0 0-16 0 0,0 0-23 0 0,0 0-84 0 0,-5-3 276 0 0,-56-3 418 0 0,-35 0 108 0 0,-218 2 94 0 0,127 0-583 0 0,85 7-277 0 0,-16 0-132 0 0,-15-5-124 0 0,-13 4 146 0 0,85-2-339 0 0,-71 0 42 0 0,-141 3 75 0 0,136-8-64 0 0,-3-1 0 0 0,58-5 0 0 0,70 8-42 0 0,11 2-173 0 0,1 1-49 0 0,0 0-1053 0 0,0 0-4188 0 0</inkml:trace>
  <inkml:trace contextRef="#ctx1" brushRef="#br1" timeOffset="110337.646">18274 2775 9904 0 0,'22'-16'1470'0'0,"-41"-1"764"0"0,-79 8-370 0 0,84 9-1666 0 0,-1 2 0 0 0,1-1 1 0 0,0 2-1 0 0,0 0 0 0 0,0 1 1 0 0,0 0-1 0 0,1 1 1 0 0,0 0-1 0 0,0 1 0 0 0,-5 3-198 0 0,14-6 35 0 0,0 1-1 0 0,0-1 0 0 0,1 1 0 0 0,-1 0 0 0 0,1 0 0 0 0,0 0 0 0 0,0 0 0 0 0,0 0 1 0 0,0 1-1 0 0,1-1 0 0 0,0 1 0 0 0,0 0 0 0 0,0 0 0 0 0,0 0 0 0 0,1 0 0 0 0,0 0 1 0 0,0 0-1 0 0,0 0 0 0 0,1 0 0 0 0,-1 0 0 0 0,1 1 0 0 0,1-1 0 0 0,-1 0 0 0 0,1 0 1 0 0,0 0-1 0 0,0 0 0 0 0,0 0 0 0 0,1 0 0 0 0,-1 0 0 0 0,1 0 0 0 0,1-1 0 0 0,-1 1 1 0 0,0 0-1 0 0,1-1 0 0 0,0 0 0 0 0,0 0 0 0 0,1 0 0 0 0,-1 0 0 0 0,1 0 1 0 0,0-1-1 0 0,0 1 0 0 0,0-1-34 0 0,6 7 55 0 0,0-1 0 0 0,1-1-1 0 0,0 0 1 0 0,0 0 0 0 0,1-1 0 0 0,0 0 0 0 0,0-1 0 0 0,0 0 0 0 0,1-1 0 0 0,0-1 0 0 0,0 0 0 0 0,0-1 0 0 0,0 0 0 0 0,1-1-1 0 0,-1 0 1 0 0,10-1-55 0 0,-4-1 87 0 0,0 0 0 0 0,0-1 0 0 0,-1-2 0 0 0,1 0 0 0 0,-1 0 0 0 0,1-2 0 0 0,-1 0 0 0 0,3-3-87 0 0,-6 3 143 0 0,0-1-1 0 0,-1-1 0 0 0,0 0 0 0 0,0-1 0 0 0,-1-1 1 0 0,0 0-1 0 0,-1 0 0 0 0,0-1 0 0 0,3-4-142 0 0,-13 11 31 0 0,0 1-1 0 0,0-1 0 0 0,0 1 0 0 0,0-1 1 0 0,-1 0-1 0 0,0 1 0 0 0,1-1 0 0 0,-1 0 1 0 0,0 0-1 0 0,0 0 0 0 0,-1 0 0 0 0,1 0 0 0 0,0 0 1 0 0,-1-1-1 0 0,0 1 0 0 0,0 0 0 0 0,0 0 1 0 0,0 0-1 0 0,-1 0 0 0 0,1 0 0 0 0,-1 0 1 0 0,1 0-1 0 0,-1 0 0 0 0,0 0 0 0 0,0 0 1 0 0,-1 0-1 0 0,1 0 0 0 0,-1 0 0 0 0,1 1 1 0 0,-1-1-1 0 0,0 1 0 0 0,0-1 0 0 0,0 1 1 0 0,0-1-1 0 0,0 1 0 0 0,-1 0 0 0 0,1 0 1 0 0,-1 0-1 0 0,1 1 0 0 0,-1-1 0 0 0,0 0-30 0 0,-13-7-80 0 0,1 0 0 0 0,-1 0 0 0 0,-1 2-1 0 0,0 0 1 0 0,0 1 0 0 0,-15-4 80 0 0,12 3-1431 0 0,19 6 1042 0 0,5-33-2815 0 0,18-28-1778 0 0,0 8 2500 0 0,-13 24 2537 0 0,-1-25 2525 0 0,-8 46-573 0 0,0 7-1487 0 0,0 2 0 0 0,0 0-20 0 0,0 0-85 0 0,0 0-36 0 0,0 0-10 0 0,0 0-21 0 0,0 0-84 0 0,0 0-37 0 0,0 0-10 0 0,0 0-21 0 0,0 0-82 0 0,0 0-33 0 0,0 0-8 0 0,-2 2 5 0 0,-19 31 362 0 0,1 1 1 0 0,1 1-1 0 0,2 0 1 0 0,2 2-1 0 0,0 2-440 0 0,-11 21 456 0 0,-14 44 336 0 0,-24 59-66 0 0,35-78-364 0 0,7-33-143 0 0,2 12 114 0 0,12-34-37 0 0,2-18-216 0 0,3-6-80 0 0,11 2-32 0 0,3-8-4429 0 0,-8-2 1680 0 0,6 2-4600 0 0</inkml:trace>
  <inkml:trace contextRef="#ctx1" brushRef="#br1" timeOffset="111123.023">19045 2747 6120 0 0,'0'0'176'0'0,"0"0"77"0"0,0 0 199 0 0,0 0 85 0 0,0 0 21 0 0,0 0 16 0 0,0 0 64 0 0,0 0 30 0 0,0 0 4 0 0,0 0-36 0 0,0 0-151 0 0,13 14 1179 0 0,-6-11-1220 0 0,1 0-1 0 0,-1 0 1 0 0,1-1 0 0 0,0 0-1 0 0,0 0 1 0 0,0 0 0 0 0,0-1-1 0 0,0-1 1 0 0,6 1-444 0 0,0 0 429 0 0,161 5 358 0 0,-121-3-622 0 0,-23 0-421 0 0,-30-3 43 0 0,-1 0-358 0 0,0 0-154 0 0,0 0-1008 0 0,0 0-3888 0 0</inkml:trace>
  <inkml:trace contextRef="#ctx1" brushRef="#br1" timeOffset="111405.159">18998 2871 11256 0 0,'0'0'256'0'0,"0"0"34"0"0,0 0 21 0 0,0 0-35 0 0,7 9 745 0 0,78 19 2983 0 0,36-8-2421 0 0,-6-11-583 0 0,-88-7-715 0 0,-13 0-1289 0 0,1-1-3753 0 0,-2-1-1476 0 0</inkml:trace>
  <inkml:trace contextRef="#ctx1" brushRef="#br1" timeOffset="116437.972">22068 2248 13792 0 0,'4'-10'1816'0'0,"42"88"-583"0"0,-18-24 96 0 0,23 80 699 0 0,-47-119-1907 0 0,1 0 13 0 0,-1 0-1 0 0,0 1 1 0 0,-1-1-1 0 0,0 1 1 0 0,-2 0-1 0 0,0-1 1 0 0,-1 1-1 0 0,0 0 1 0 0,-1 0-1 0 0,-1 0 1 0 0,0-1-1 0 0,-2 1 0 0 0,1-1 1 0 0,-2 0-1 0 0,0 0 1 0 0,-1 0-1 0 0,0-1 1 0 0,-1 0-1 0 0,-6 8-133 0 0,-56 34-2 0 0,43-41-106 0 0,-4-1 10 0 0</inkml:trace>
  <inkml:trace contextRef="#ctx1" brushRef="#br1" timeOffset="128959.715">20226 3088 8960 0 0,'-1'-2'188'0'0,"0"-1"1"0"0,0 1-1 0 0,-1-1 1 0 0,1 1-1 0 0,-1 0 1 0 0,1-1 0 0 0,-1 1-1 0 0,0 0 1 0 0,0 0-1 0 0,0 0 1 0 0,0 1-1 0 0,-1-1 1 0 0,1 0-1 0 0,0 1 1 0 0,-1-1-1 0 0,1 1 1 0 0,-1 0 0 0 0,1 0-1 0 0,-1 0 1 0 0,0 0-1 0 0,1 0 1 0 0,-1 1-1 0 0,0-1 1 0 0,0 1-1 0 0,1 0 1 0 0,-1-1-1 0 0,0 1 1 0 0,0 1 0 0 0,0-1-1 0 0,1 0 1 0 0,-1 1-1 0 0,0-1 1 0 0,-1 1-189 0 0,4-1-6 0 0,-88 24 2236 0 0,-7 20-891 0 0,89-40-1207 0 0,0 0 0 0 0,0 0-1 0 0,0 0 1 0 0,1 1 0 0 0,0 0 0 0 0,0 0 0 0 0,1 0 0 0 0,-1 1 0 0 0,1 0 0 0 0,0 0 0 0 0,0 0 0 0 0,1 0 0 0 0,0 0 0 0 0,0 1-1 0 0,0-1 1 0 0,1 2-132 0 0,1-5 63 0 0,0 1 0 0 0,1-1 0 0 0,0 1 0 0 0,-1-1 0 0 0,1 1 0 0 0,0-1 0 0 0,1 1 0 0 0,-1-1 0 0 0,1 1 0 0 0,-1-1-1 0 0,1 1 1 0 0,0-1 0 0 0,0 0 0 0 0,1 1 0 0 0,-1-1 0 0 0,1 0 0 0 0,-1 0 0 0 0,1 0 0 0 0,0 0 0 0 0,0 0 0 0 0,0 0 0 0 0,1-1-1 0 0,-1 1 1 0 0,1-1 0 0 0,-1 1 0 0 0,1-1 0 0 0,0 0 0 0 0,0 0 0 0 0,0 0 0 0 0,0-1 0 0 0,0 1 0 0 0,1-1 0 0 0,-1 0 0 0 0,0 1-1 0 0,1-1 1 0 0,-1-1 0 0 0,3 1-63 0 0,24 9-74 0 0,0-3 0 0 0,1 0-1 0 0,0-2 1 0 0,0-1-1 0 0,0-2 1 0 0,0-1 0 0 0,1-1-1 0 0,-1-2 1 0 0,18-3 74 0 0,-17-1-2217 0 0,3-3-5216 0 0</inkml:trace>
  <inkml:trace contextRef="#ctx1" brushRef="#br1" timeOffset="129748.767">22439 2420 7728 0 0,'16'-33'1964'0'0,"1"7"3318"0"0,19 31-3642 0 0,-31 5-1431 0 0,23 37 167 0 0,-12 12 16 0 0,-14-45-276 0 0,-1 1-1 0 0,-1 0 0 0 0,0-1 1 0 0,0 1-1 0 0,-2-1 0 0 0,0 1 1 0 0,-1-1-1 0 0,-3 12-115 0 0,-7 12 1789 0 0,23-43-1403 0 0,82-49 683 0 0,18-72-85 0 0,-102 115-819 0 0,0-1 0 0 0,-2 0 0 0 0,1 0 1 0 0,-1 0-1 0 0,-1-1 0 0 0,-1 0 0 0 0,0 0 0 0 0,2-11-165 0 0,-5 21-1 0 0,0 0 1 0 0,-1 0-1 0 0,1 0 0 0 0,-1-1 0 0 0,0 1 0 0 0,0 0 0 0 0,-1 0 0 0 0,1 0 1 0 0,0-1-1 0 0,-1 1 0 0 0,0 0 0 0 0,0 0 0 0 0,0 0 0 0 0,0 0 0 0 0,0 0 1 0 0,-1 0-1 0 0,1 0 0 0 0,-1 1 0 0 0,0-1 0 0 0,0 0 0 0 0,0 1 0 0 0,0-1 1 0 0,0 1-1 0 0,-1 0 0 0 0,0-1 1 0 0,-9-3-107 0 0</inkml:trace>
  <inkml:trace contextRef="#ctx1" brushRef="#br1" timeOffset="115186.692">20852 2420 9648 0 0,'0'0'216'0'0,"6"-6"568"0"0,-5 2-668 0 0,-1 3 477 0 0,0 1 174 0 0,0 0 29 0 0,0 0-35 0 0,-18 3 1347 0 0,13-1-1946 0 0,1 0-1 0 0,-1 1 1 0 0,0 0 0 0 0,1 0-1 0 0,-1 1 1 0 0,1-1 0 0 0,0 1-1 0 0,0 0 1 0 0,1 0 0 0 0,-1 0-1 0 0,1 0 1 0 0,0 1 0 0 0,0-1-1 0 0,0 1 1 0 0,-1 3-162 0 0,-14 16 310 0 0,-7 22 379 0 0,21 39 305 0 0,27 8-159 0 0,17-22-427 0 0,-35-65-363 0 0,-1 0 0 0 0,1 0 0 0 0,0-1 0 0 0,0 0 1 0 0,1 0-1 0 0,-1 0 0 0 0,1-1 0 0 0,0 1 0 0 0,1-2 0 0 0,-1 1 0 0 0,1 0 0 0 0,1-1-45 0 0,13 4-1846 0 0,-11-5 748 0 0</inkml:trace>
  <inkml:trace contextRef="#ctx1" brushRef="#br1" timeOffset="115586.07">21055 2516 11792 0 0,'1'-1'342'0'0,"31"-12"182"0"0,24 2 814 0 0,20 16 218 0 0,-32 14-794 0 0,-44-18-741 0 0,1 1 0 0 0,0-1 0 0 0,0 1 0 0 0,-1-1 0 0 0,1 1 0 0 0,-1-1 0 0 0,1 1 0 0 0,-1 0 0 0 0,0-1 0 0 0,1 1 0 0 0,-1 0 0 0 0,0-1 0 0 0,0 1 0 0 0,0 0 0 0 0,0-1 0 0 0,-1 1 0 0 0,1 0 0 0 0,0-1 0 0 0,-1 1 0 0 0,1-1 0 0 0,-1 1 0 0 0,1-1 0 0 0,-1 1 0 0 0,0-1 0 0 0,0 1-21 0 0,-4 5 91 0 0,-1 1-1 0 0,0-2 0 0 0,0 1 0 0 0,0-1 0 0 0,-1 0 0 0 0,0 0 0 0 0,0-1 0 0 0,-1 1 0 0 0,1-2 1 0 0,-1 1-1 0 0,0-1 0 0 0,-2 0-90 0 0,-53 37 462 0 0,61-31 188 0 0,3-9-492 0 0,0 0 2 0 0,15 6-26 0 0,-1 0 0 0 0,1-2 0 0 0,0 0 0 0 0,0-1 0 0 0,1 0 0 0 0,-1-2-1 0 0,1 0 1 0 0,0-1 0 0 0,0 0 0 0 0,-1-1 0 0 0,11-2-134 0 0,-2 2-19 0 0,22-5-2256 0 0,-31 5 1040 0 0</inkml:trace>
  <inkml:trace contextRef="#ctx1" brushRef="#br1" timeOffset="116072.915">21804 2510 12528 0 0,'0'0'281'0'0,"0"0"40"0"0,-13-2 433 0 0,-72 16-346 0 0,34 6 733 0 0,41-17-932 0 0,0 1 0 0 0,0 0 1 0 0,0 1-1 0 0,0 0 0 0 0,1 1 0 0 0,0 0 0 0 0,0 0 1 0 0,0 1-1 0 0,1 0 0 0 0,0 1 0 0 0,1 0 0 0 0,-5 5-209 0 0,11-12 18 0 0,-1 1-1 0 0,1-1 1 0 0,-1 1-1 0 0,1 0 1 0 0,0 0-1 0 0,-1 0 1 0 0,1 0-1 0 0,0 0 1 0 0,0 0-1 0 0,0 0 0 0 0,1 0 1 0 0,-1 0-1 0 0,1 0 1 0 0,-1 1-1 0 0,1-1 1 0 0,-1 0-1 0 0,1 0 1 0 0,0 1-1 0 0,0-1 1 0 0,0 0-1 0 0,1 0 0 0 0,-1 1 1 0 0,0-1-1 0 0,1 0 1 0 0,-1 0-1 0 0,1 0 1 0 0,0 1-1 0 0,0-1 1 0 0,0 0-1 0 0,0 0 1 0 0,0 0-1 0 0,0 0 0 0 0,1 0-17 0 0,4 2 48 0 0,0 0-1 0 0,0-1 1 0 0,1 0-1 0 0,-1 0 1 0 0,1 0-1 0 0,0-1 1 0 0,-1 0-1 0 0,1 0 1 0 0,0-1-1 0 0,0 1 1 0 0,0-2-1 0 0,0 1 0 0 0,1-1 1 0 0,-1 0-1 0 0,0-1 1 0 0,0 1-1 0 0,0-1 1 0 0,0-1-1 0 0,0 1 1 0 0,0-1-1 0 0,-1-1 1 0 0,1 1-1 0 0,-1-1 1 0 0,1 0-1 0 0,5-4-47 0 0,-5 2 19 0 0,-1 0 0 0 0,0 0 0 0 0,0-1-1 0 0,0 1 1 0 0,0-2 0 0 0,-1 1 0 0 0,0-1 0 0 0,0 1 0 0 0,-1-1-1 0 0,0-1 1 0 0,0 1 0 0 0,0 0 0 0 0,-1-1 0 0 0,0 0 0 0 0,-1 0-1 0 0,1-4-18 0 0,19-116-1241 0 0,-21 29 650 0 0,-12 18 1058 0 0,8 136 906 0 0,0 180-1307 0 0,-14-69 276 0 0,25-122-471 0 0,-7-43-547 0 0,-1-1-252 0 0,1 0-52 0 0,7 0-11 0 0</inkml:trace>
  <inkml:trace contextRef="#ctx1" brushRef="#br1" timeOffset="126884.741">19811 2485 7688 0 0,'0'0'166'0'0,"0"0"29"0"0,0 0 14 0 0,-12-8 98 0 0,-4-17 4064 0 0,31 2-2449 0 0,-9 19-1833 0 0,0 1-1 0 0,0 0 0 0 0,0 0 0 0 0,0 1 1 0 0,0 0-1 0 0,1 0 0 0 0,-1 0 1 0 0,1 1-1 0 0,-1 0 0 0 0,1 0 1 0 0,0 1-1 0 0,-1-1 0 0 0,1 2 1 0 0,0-1-1 0 0,-1 1 0 0 0,1 0 0 0 0,2 0-87 0 0,-7 0 13 0 0,0 0 0 0 0,0-1 0 0 0,0 1 1 0 0,1 0-1 0 0,-1 0 0 0 0,0 0 1 0 0,0 0-1 0 0,0 0 0 0 0,0 1 0 0 0,0-1 1 0 0,-1 1-1 0 0,1-1 0 0 0,0 1 1 0 0,-1-1-1 0 0,1 1 0 0 0,-1 0 1 0 0,1 0-1 0 0,-1 0 0 0 0,0 0 0 0 0,0 0 1 0 0,0 0-1 0 0,0 0 0 0 0,0 1 1 0 0,0-1-1 0 0,-1 0 0 0 0,1 0 1 0 0,-1 1-1 0 0,1-1 0 0 0,-1 0 0 0 0,0 1 1 0 0,0-1-1 0 0,0 0 0 0 0,0 1 1 0 0,-1-1-1 0 0,1 0 0 0 0,0 0 1 0 0,-1 1-1 0 0,0-1 0 0 0,0 0 0 0 0,1 0 1 0 0,-1 0-1 0 0,0 1 0 0 0,-1-1 1 0 0,1 0-1 0 0,0-1 0 0 0,-1 1 1 0 0,1 0-16 0 0,-9 13 83 0 0,-1 0 0 0 0,0-2-1 0 0,0 1 1 0 0,-1-1-1 0 0,-1-1 1 0 0,-1 0 0 0 0,1-1-1 0 0,-2 0 1 0 0,1-2-1 0 0,-8 4-81 0 0,15-8 68 0 0,0-1 0 0 0,-1-1-1 0 0,0 0 1 0 0,0 0-1 0 0,1 0 1 0 0,-2-1-1 0 0,1 0 1 0 0,0 0-1 0 0,-6-1-67 0 0,20-20 1040 0 0,-2 14-977 0 0,0 0 0 0 0,0 0 0 0 0,1 1 0 0 0,0-1 0 0 0,0 1 0 0 0,0 0 0 0 0,0 0 0 0 0,1 0 0 0 0,0 1 0 0 0,-1 0 0 0 0,1 0 0 0 0,0 1 0 0 0,6-2-63 0 0,-4 0 61 0 0,39-4-61 0 0,-6 18 96 0 0,-9 4 56 0 0,-13 1-152 0 0,15 4-1113 0 0,-17-24-2156 0 0,-10 2 1732 0 0</inkml:trace>
  <inkml:trace contextRef="#ctx1" brushRef="#br1" timeOffset="127371.209">20172 2406 10336 0 0,'0'0'233'0'0,"13"-8"566"0"0,6 6 3837 0 0,3 34-2673 0 0,-34 21-235 0 0,2 38-464 0 0,1-35-1106 0 0,9-51-158 0 0,-3 7 53 0 0,2-11-154 0 0,1-1-158 0 0,0 0-58 0 0,9-20-1802 0 0,23-59-3139 0 0,12-36-906 0 0,-34 71 7288 0 0,-10 43-124 0 0,0 1 37 0 0,0 0-22 0 0,0 0-134 0 0,0 0-60 0 0,0 0-11 0 0,0 0-57 0 0,-2 13 187 0 0,-11 81 1765 0 0,0-41-2393 0 0,1 12 319 0 0,20-21-437 0 0,-7-43-115 0 0,7 3-67 0 0,13-39-3293 0 0,-19 23 1856 0 0</inkml:trace>
  <inkml:trace contextRef="#ctx1" brushRef="#br1" timeOffset="127728.878">20195 2325 9184 0 0,'-37'-15'960'0'0,"33"13"-871"0"0,-1-2 3694 0 0,5 3-1834 0 0,10 3-475 0 0,93 8 894 0 0,83-4-1666 0 0,-125-2-2194 0 0,-48-2 626 0 0</inkml:trace>
  <inkml:trace contextRef="#ctx1" brushRef="#br1" timeOffset="128466.773">19839 2827 6648 0 0,'0'0'149'0'0,"0"0"23"0"0,0 0 12 0 0,0 0 972 0 0,-2 0 8467 0 0,5 0-10476 0 0,64 6 3253 0 0,243 2-597 0 0,-240 2-1596 0 0,15 0-2709 0 0,-82-10-2199 0 0,4 2-1449 0 0</inkml:trace>
  <inkml:trace contextRef="#ctx1" brushRef="#br1" timeOffset="134741.94">18702 4136 16439 0 0,'0'0'374'0'0,"0"0"54"0"0,10-3 562 0 0,51 3-646 0 0,50 14 1312 0 0,-97-12-1933 0 0,14 4 284 0 0,-10 0-5723 0 0,-9 0-417 0 0</inkml:trace>
  <inkml:trace contextRef="#ctx1" brushRef="#br1" timeOffset="135110.913">18709 4277 15496 0 0,'-2'2'1105'0'0,"1"-2"-977"0"0,14 3 190 0 0,13 2 130 0 0,0-2 0 0 0,0-2-1 0 0,0 0 1 0 0,1-2-1 0 0,15-2-447 0 0,39 0-1499 0 0,-47 3-4879 0 0</inkml:trace>
  <inkml:trace contextRef="#ctx1" brushRef="#br1" timeOffset="133142.98">17986 3944 9408 0 0,'0'0'273'0'0,"0"0"-5"0"0,-8-14-161 0 0,5 12 26 0 0,0 1 1 0 0,0-1 0 0 0,0 1 0 0 0,0 0-1 0 0,0 0 1 0 0,0 0 0 0 0,-1 0-1 0 0,1 0 1 0 0,0 1 0 0 0,-1 0-1 0 0,1-1 1 0 0,0 1 0 0 0,-1 0 0 0 0,1 1-1 0 0,0-1 1 0 0,-1 1 0 0 0,1-1-1 0 0,0 1 1 0 0,0 0 0 0 0,0 0-1 0 0,-1 1 1 0 0,1-1 0 0 0,0 0 0 0 0,0 1-1 0 0,1 0 1 0 0,-2 1-134 0 0,-1-2 88 0 0,-59 33 1874 0 0,38-14-1328 0 0,20-17-501 0 0,1 1 0 0 0,-1-1 1 0 0,1 2-1 0 0,-1-1 0 0 0,1 1 0 0 0,1-1 1 0 0,-1 1-1 0 0,1 1 0 0 0,-1-1 1 0 0,2 1-1 0 0,-1-1 0 0 0,0 1 1 0 0,1 0-1 0 0,0 0 0 0 0,-1 6-133 0 0,3-7 24 0 0,0 1-1 0 0,0 0 1 0 0,1-1-1 0 0,0 1 1 0 0,0 0-1 0 0,0 0 1 0 0,1-1-1 0 0,0 1 1 0 0,0-1-1 0 0,0 1 1 0 0,1-1-1 0 0,-1 1 1 0 0,1-1-1 0 0,1 0 1 0 0,-1 1-1 0 0,3 1-23 0 0,46 91 574 0 0,-49-95-527 0 0,-1 0 0 0 0,1 0 0 0 0,-1 0 0 0 0,0 1-1 0 0,0-1 1 0 0,0 0 0 0 0,0 1 0 0 0,0-1 0 0 0,-1 0 0 0 0,0 1 0 0 0,0-1 0 0 0,0 1 0 0 0,0-1 0 0 0,0 1 0 0 0,0-1 0 0 0,-1 0 0 0 0,0 1 0 0 0,0-1 0 0 0,0 0 0 0 0,0 1 0 0 0,0-1 0 0 0,0 0-1 0 0,-1 0 1 0 0,0 0 0 0 0,0 0 0 0 0,0 0 0 0 0,0 0 0 0 0,0-1 0 0 0,0 1 0 0 0,-1-1 0 0 0,1 1 0 0 0,-1-1 0 0 0,1 0 0 0 0,-1 0 0 0 0,0 0 0 0 0,0 0 0 0 0,0-1 0 0 0,0 1 0 0 0,-1-1 0 0 0,1 0-1 0 0,0 0 1 0 0,0 0 0 0 0,-4 0-47 0 0,2 2 55 0 0,0-1-1 0 0,0 0 0 0 0,0 0 0 0 0,-1-1 0 0 0,1 1 0 0 0,0-1 0 0 0,-1-1 1 0 0,1 1-1 0 0,-1-1 0 0 0,1 0 0 0 0,-1 0 0 0 0,1 0 0 0 0,-1-1 0 0 0,1 0 1 0 0,-1 0-1 0 0,1 0 0 0 0,0-1 0 0 0,-1 0 0 0 0,1 0 0 0 0,0 0 1 0 0,0-1-1 0 0,0 1 0 0 0,1-1 0 0 0,-1 0 0 0 0,1-1 0 0 0,-3-1-54 0 0,7 2 44 0 0,0-1-1 0 0,0 1 0 0 0,0 0 1 0 0,0-1-1 0 0,1 1 0 0 0,0 0 1 0 0,-1-1-1 0 0,1 1 1 0 0,0 0-1 0 0,1 0 0 0 0,-1-1 1 0 0,0 1-1 0 0,1 0 0 0 0,0 1 1 0 0,0-1-1 0 0,0 0 0 0 0,0 0 1 0 0,0 1-1 0 0,0-1 1 0 0,1 1-1 0 0,-1 0 0 0 0,1-1 1 0 0,2 0-44 0 0,12-13 10 0 0,1 1 1 0 0,1 1 0 0 0,0 1-1 0 0,1 0 1 0 0,1 2 0 0 0,6-3-11 0 0,41-13-6885 0 0,-46 20-323 0 0</inkml:trace>
  <inkml:trace contextRef="#ctx1" brushRef="#br1" timeOffset="134035.28">18217 4170 9072 0 0,'0'0'200'0'0,"0"0"33"0"0,0 0 15 0 0,1-1-36 0 0,-2 2-121 0 0,0-1-1 0 0,0 0 1 0 0,0 0 0 0 0,0 0-1 0 0,0 0 1 0 0,0 0 0 0 0,1-1-1 0 0,-1 1 1 0 0,0 0-1 0 0,0 0 1 0 0,0-1 0 0 0,0 1-1 0 0,0 0 1 0 0,0-1 0 0 0,1 1-1 0 0,-1-1 1 0 0,0 1 0 0 0,0-1-1 0 0,1 1 1 0 0,-1-1 0 0 0,0 0-1 0 0,1 1 1 0 0,-1-1 0 0 0,0 0-1 0 0,1 1 1 0 0,-1-1-1 0 0,1 0 1 0 0,0 0 0 0 0,-1 0-1 0 0,1 0 1 0 0,-1 1 0 0 0,1-1-1 0 0,0 0 1 0 0,0 0 0 0 0,0 0-1 0 0,-1 0 1 0 0,1 0 0 0 0,0 0-1 0 0,0 0 1 0 0,0 0-1 0 0,0 0 1 0 0,0 1 0 0 0,1-1-1 0 0,-1 0 1 0 0,0 0 0 0 0,0 0-1 0 0,1 0 1 0 0,-1 0 0 0 0,0 0-1 0 0,1 1 1 0 0,-1-1 0 0 0,1 0-1 0 0,-1 0 1 0 0,1 0-1 0 0,-1 1 1 0 0,1-1 0 0 0,0 0-1 0 0,-1 1 1 0 0,1-1 0 0 0,0 1-1 0 0,-1-1 1 0 0,1 1 0 0 0,0-1-1 0 0,0 1 1 0 0,0-1 0 0 0,0 1-1 0 0,-1 0 1 0 0,1-1 0 0 0,0 1-1 0 0,0 0-90 0 0,-15 1 261 0 0,-1 1 0 0 0,1 1-1 0 0,-1 0 1 0 0,1 1 0 0 0,0 1 0 0 0,0 0 0 0 0,1 1-1 0 0,-1 0 1 0 0,1 1 0 0 0,1 0 0 0 0,-1 1-1 0 0,-4 5-260 0 0,-37 41 730 0 0,53-53-710 0 0,-1 1 1 0 0,1-1 0 0 0,1 1 0 0 0,-1 0 0 0 0,0-1-1 0 0,0 1 1 0 0,1 0 0 0 0,-1 0 0 0 0,1-1-1 0 0,-1 1 1 0 0,1 0 0 0 0,0 0 0 0 0,0 0-1 0 0,0 0 1 0 0,0 0 0 0 0,0 0 0 0 0,0-1 0 0 0,0 1-1 0 0,0 0 1 0 0,1 0 0 0 0,-1 0 0 0 0,1 0-1 0 0,0-1 1 0 0,-1 1 0 0 0,1 0 0 0 0,0-1-1 0 0,0 1 1 0 0,0 0 0 0 0,0-1 0 0 0,0 1 0 0 0,1-1-1 0 0,-1 1 1 0 0,0-1 0 0 0,1 0 0 0 0,-1 0-1 0 0,1 0 1 0 0,-1 0 0 0 0,1 0 0 0 0,1 1-21 0 0,73 26 388 0 0,-62-26-317 0 0,1 0-1 0 0,-1-1 1 0 0,1-1-1 0 0,-1 0 0 0 0,1 0 1 0 0,-1-2-1 0 0,0 0 1 0 0,1-1-1 0 0,-1 0 0 0 0,10-4-70 0 0,-4 1 10 0 0,-17 6-15 0 0,-1-1 1 0 0,1 0 0 0 0,0 1 0 0 0,0-1-1 0 0,0 0 1 0 0,0-1 0 0 0,0 1 0 0 0,-1 0-1 0 0,1-1 1 0 0,0 1 0 0 0,-1-1 0 0 0,0 0-1 0 0,1 0 1 0 0,-1 0 0 0 0,0 0 0 0 0,0 0-1 0 0,0-1 1 0 0,0 1 0 0 0,0-1 0 0 0,-1 1-1 0 0,1-1 5 0 0,-1 1 6 0 0,0 0 0 0 0,0 0 0 0 0,0-1 0 0 0,0 1 0 0 0,-1 0 0 0 0,1 0 0 0 0,-1 0 0 0 0,1-1 0 0 0,-1 1 0 0 0,0 0 0 0 0,0-1-1 0 0,0 1 1 0 0,0 0 0 0 0,0-1 0 0 0,0 1 0 0 0,-1 0 0 0 0,1-1 0 0 0,-1 1 0 0 0,0 0 0 0 0,0 0 0 0 0,0 0 0 0 0,0 0 0 0 0,0-1 0 0 0,0 1-1 0 0,0 1 1 0 0,0-1 0 0 0,-2-2-6 0 0,-27-44-818 0 0,12 15-3402 0 0,14 24-2133 0 0</inkml:trace>
  <inkml:trace contextRef="#ctx1" brushRef="#br1" timeOffset="134417.909">18289 3921 11600 0 0,'0'0'264'0'0,"0"0"34"0"0,0 0 21 0 0,0 0-36 0 0,0 0-138 0 0,0 0 114 0 0,-5 14 779 0 0,-94 221 4627 0 0,14-36-3753 0 0,49-116-1416 0 0,3-3-469 0 0,32-79-124 0 0,1 0 1 0 0,0-1-1 0 0,0 1 0 0 0,-1-1 0 0 0,1 1 1 0 0,0 0-1 0 0,0-1 0 0 0,0 1 1 0 0,0 0-1 0 0,0-1 0 0 0,0 1 1 0 0,0 0-1 0 0,0-1 0 0 0,0 1 1 0 0,0-1-1 0 0,1 1 0 0 0,-1 0 0 0 0,0-1 1 0 0,0 1-1 0 0,1-1 0 0 0,-1 1 1 0 0,0 0-1 0 0,1-1 0 0 0,-1 1 1 0 0,0-1-1 0 0,1 1 0 0 0,-1-1 0 0 0,1 1 1 0 0,-1-1-1 0 0,1 0 0 0 0,-1 1 1 0 0,1-1-1 0 0,-1 1 0 0 0,1-1 1 0 0,-1 0-1 0 0,1 0 0 0 0,0 1 0 0 0,0-1 97 0 0,8 3-1592 0 0</inkml:trace>
  <inkml:trace contextRef="#ctx1" brushRef="#br1" timeOffset="137433.793">19398 3769 7920 0 0,'0'0'174'0'0,"0"0"29"0"0,0 0 13 0 0,-10-13 2076 0 0,1-2 637 0 0,9 15-2519 0 0,0 0-18 0 0,0 0-68 0 0,0 0-32 0 0,0 0-4 0 0,0 0-18 0 0,0 0-72 0 0,0 0-36 0 0,1-7 637 0 0,1 5-777 0 0,1 0 0 0 0,-1 0 0 0 0,1 0 0 0 0,0 0 0 0 0,0 1 0 0 0,0-1 0 0 0,0 1 0 0 0,0 0 0 0 0,0 0 0 0 0,0 0 0 0 0,0 0 1 0 0,0 0-1 0 0,1 1 0 0 0,-1-1 0 0 0,0 1 0 0 0,2 0-22 0 0,6-2 80 0 0,86-5 257 0 0,-68 17-41 0 0,-28-8-295 0 0,0-1 0 0 0,0 1-1 0 0,0 0 1 0 0,0-1-1 0 0,0 1 1 0 0,0 0-1 0 0,-1 0 1 0 0,1-1-1 0 0,0 1 1 0 0,-1 0-1 0 0,0 0 1 0 0,1 0-1 0 0,-1 0 1 0 0,0 0-1 0 0,0 0 1 0 0,0 0-1 0 0,0 0 1 0 0,0-1-1 0 0,-1 1 1 0 0,1 0-1 0 0,-1 0 1 0 0,1 0 0 0 0,-1 0-1 0 0,1-1 1 0 0,-1 1-1 0 0,0 0 1 0 0,0 0-1 0 0,0-1 1 0 0,0 1-1 0 0,-1 0 0 0 0,2-1 0 0 0,-60 55 83 0 0,-10-13 246 0 0,-11 9 293 0 0,80-51-520 0 0,1-1 2 0 0,0 0-6 0 0,0 0-28 0 0,23 8 450 0 0,13-8-192 0 0,79-5 16 0 0,-46-1-550 0 0,-42 0-5499 0 0,-12 1-591 0 0</inkml:trace>
  <inkml:trace contextRef="#ctx1" brushRef="#br1" timeOffset="137816.205">19769 3766 12464 0 0,'0'0'281'0'0,"0"0"40"0"0,3-4 905 0 0,-17 82 2588 0 0,-16 70-2393 0 0,30-146-1435 0 0,0 0-1 0 0,-1 0 1 0 0,1 0-1 0 0,0 0 0 0 0,0 0 1 0 0,0 0-1 0 0,0 0 1 0 0,1 0-1 0 0,-1 0 0 0 0,1 0 1 0 0,-1 0-1 0 0,1 0 1 0 0,-1 0-1 0 0,1 0 0 0 0,0 0 1 0 0,0-1-1 0 0,0 1 1 0 0,0 0-1 0 0,0 0 0 0 0,1-1 1 0 0,0 2 14 0 0,-1-2-254 0 0,-1-1-192 0 0,9-4-2402 0 0,0-1 1183 0 0</inkml:trace>
  <inkml:trace contextRef="#ctx1" brushRef="#br1" timeOffset="138083.57">19912 3749 12552 0 0,'0'0'281'0'0,"0"0"40"0"0,0 0 23 0 0,0 0-34 0 0,-1 1-202 0 0,-1 3-58 0 0,-4 29 953 0 0,-17 87 707 0 0,30-94-1563 0 0,-7-12-2353 0 0,0-14-3094 0 0</inkml:trace>
  <inkml:trace contextRef="#ctx1" brushRef="#br1" timeOffset="138275.238">19661 3704 10944 0 0,'-12'-17'1200'0'0,"9"15"-1132"0"0,3 1 284 0 0,0 1 117 0 0,54-11 2240 0 0,138-6-5 0 0,-44 12-2224 0 0,-85 16-5884 0 0,-48-5-414 0 0</inkml:trace>
  <inkml:trace contextRef="#ctx1" brushRef="#br1" timeOffset="140006.208">19366 4206 6688 0 0,'0'0'197'0'0,"0"0"-16"0"0,-34-2 4241 0 0,33 2-3906 0 0,1 0-86 0 0,0 0-40 0 0,0 0-6 0 0,0 0-23 0 0,0 0-96 0 0,0 0-45 0 0,0 0-10 0 0,0 0 0 0 0,0 0 12 0 0,0 0 2 0 0,0 0 0 0 0,0 0 14 0 0,17 0 723 0 0,128 0 847 0 0,61-11-1224 0 0,236-12 171 0 0,-147 20-526 0 0,-96 14-1163 0 0,-154-7-3369 0 0,-9 0-1915 0 0</inkml:trace>
  <inkml:trace contextRef="#ctx1" brushRef="#br1" timeOffset="146535.435">19547 4457 9384 0 0,'0'0'208'0'0,"5"-9"514"0"0,6-7-646 0 0,1-2 832 0 0,-12 17-621 0 0,0 1 8 0 0,0 0 22 0 0,0 0 90 0 0,0 0 38 0 0,7-4 135 0 0,-7 4-533 0 0,0-1-1 0 0,0 1 0 0 0,0 0 1 0 0,1-1-1 0 0,-1 1 1 0 0,0 0-1 0 0,0-1 0 0 0,0 1 1 0 0,0-1-1 0 0,1 1 1 0 0,-1 0-1 0 0,0-1 0 0 0,0 1 1 0 0,1 0-1 0 0,-1 0 0 0 0,0-1 1 0 0,0 1-1 0 0,1 0 1 0 0,-1 0-1 0 0,0-1 0 0 0,1 1 1 0 0,-1 0-1 0 0,1 0 0 0 0,-1 0 1 0 0,0-1-1 0 0,1 1 1 0 0,-1 0-1 0 0,0 0 0 0 0,1 0 1 0 0,-1 0-1 0 0,1 0 0 0 0,-1 0 1 0 0,0 0-1 0 0,1 0 1 0 0,-1 0-1 0 0,1 0 0 0 0,-1 0 1 0 0,0 0-1 0 0,1 0 1 0 0,-1 0-1 0 0,1 1 0 0 0,-1-1 1 0 0,0 0-1 0 0,1 0 0 0 0,-1 0 1 0 0,0 0-1 0 0,1 1 1 0 0,-1-1-1 0 0,0 0 0 0 0,1 0 1 0 0,-1 1-1 0 0,0-1 0 0 0,0 0 1 0 0,1 1-1 0 0,-1-1 1 0 0,0 0-1 0 0,0 1 0 0 0,1-1 1 0 0,-1 0-1 0 0,0 1 1 0 0,0-1-1 0 0,0 0 0 0 0,0 1 1 0 0,0-1-1 0 0,0 1 0 0 0,0-1 1 0 0,0 1-47 0 0,-57 111 1766 0 0,17-53-1462 0 0,-12 49 680 0 0,24-52-941 0 0,23-45 113 0 0,4-10-60 0 0,1-1-7 0 0,0 0-26 0 0,0 0-107 0 0,0 0-48 0 0,1-1-11 0 0,30-12-713 0 0,-19-4 101 0 0,-1-1 1 0 0,-1 0-1 0 0,0 0 0 0 0,-1-1 0 0 0,-1-1 0 0 0,-1 1 0 0 0,-1-1 0 0 0,2-8 715 0 0,28-78-1219 0 0,6 14 1630 0 0,-21 52 2053 0 0,-21 39-2008 0 0,7-2 1941 0 0,69 151-2387 0 0,-57-106-10 0 0,39 91-360 0 0,-58-132 375 0 0,0 1-1 0 0,1-1 1 0 0,-1 1-1 0 0,0-1 1 0 0,0 1-1 0 0,1-1 0 0 0,-1 1 1 0 0,-1-1-1 0 0,1 1 1 0 0,0-1-1 0 0,0 1 1 0 0,0-1-1 0 0,-1 1 0 0 0,1-1 1 0 0,-1 0-1 0 0,1 1 1 0 0,-1-1-1 0 0,0 1 1 0 0,1-1-1 0 0,-1 0 0 0 0,0 0 1 0 0,0 1-1 0 0,0-1 1 0 0,0 0-1 0 0,0 0 0 0 0,0 0 1 0 0,0 0-1 0 0,0 0 1 0 0,-1 0-1 0 0,1 0 1 0 0,0-1-1 0 0,0 1 0 0 0,-1 0 1 0 0,1-1-1 0 0,-1 1 1 0 0,0-1-15 0 0,1 1 19 0 0,-11 4 101 0 0,1-1 1 0 0,-1 0-1 0 0,1-1 0 0 0,-1 0 0 0 0,0-1 0 0 0,0-1 1 0 0,0 1-1 0 0,-1-2-120 0 0,-44 7 342 0 0,-126 29 507 0 0,174-32-1088 0 0,12-5-1434 0 0,6-2 765 0 0</inkml:trace>
  <inkml:trace contextRef="#ctx1" brushRef="#br1" timeOffset="147037.163">19880 4418 8376 0 0,'0'0'190'0'0,"0"0"28"0"0,0 0 8 0 0,1 0-28 0 0,28-9 2003 0 0,-24 8-1924 0 0,-1 1 0 0 0,1-1 0 0 0,-1 1 0 0 0,0 0 0 0 0,1 1 0 0 0,-1-1 0 0 0,1 1 0 0 0,-1 0 0 0 0,1 0 0 0 0,-1 0 0 0 0,0 0 0 0 0,0 1 0 0 0,0 0-1 0 0,0 0 1 0 0,0 0 0 0 0,3 2-277 0 0,0 1 140 0 0,-1-1-1 0 0,0 1 0 0 0,0 0 1 0 0,0 1-1 0 0,0 0 1 0 0,-1 0-1 0 0,0 0 0 0 0,-1 0 1 0 0,1 1-1 0 0,-1 0 0 0 0,0-1 1 0 0,-1 2-1 0 0,0-1 0 0 0,2 6-139 0 0,-3-7 61 0 0,0 1-1 0 0,-1 0 0 0 0,1-1 0 0 0,-2 1 0 0 0,1 0 1 0 0,-1 0-1 0 0,0 0 0 0 0,0-1 0 0 0,-1 1 0 0 0,0 0 1 0 0,0 0-1 0 0,0 0 0 0 0,-2 3-60 0 0,-30 53 481 0 0,-13-13-9 0 0,49-52 4 0 0,14-4-436 0 0,1-2 0 0 0,-1 0-1 0 0,0-2 1 0 0,-1 1-1 0 0,0-2 1 0 0,-1 0-1 0 0,0-1 1 0 0,-1-1-1 0 0,11-11-39 0 0,49-56 480 0 0,-68 73-372 0 0,-1 0-1 0 0,0 0 0 0 0,0-1 0 0 0,-1 0 0 0 0,0 1 1 0 0,-1-2-1 0 0,1 1 0 0 0,-2 0 0 0 0,1-1 1 0 0,-1 1-1 0 0,0-1 0 0 0,0-5-107 0 0,-1-4 143 0 0,-7-26 91 0 0,5 41-246 0 0,-6-2-912 0 0,-2 4-5651 0 0,6 3 119 0 0</inkml:trace>
  <inkml:trace contextRef="#ctx1" brushRef="#br1" timeOffset="158313.741">21309 3743 5640 0 0,'0'0'165'0'0,"1"-1"-10"0"0,14-30 845 0 0,-14 29-659 0 0,-1 0 1 0 0,1 0-1 0 0,-1 1 0 0 0,1-1 1 0 0,-1 0-1 0 0,0 0 0 0 0,0 0 1 0 0,0 0-1 0 0,0 1 1 0 0,0-1-1 0 0,0 0 0 0 0,-1 0 1 0 0,1 0-1 0 0,-1 1 0 0 0,1-1 1 0 0,-1 0-1 0 0,1 0 1 0 0,-1 1-1 0 0,0-1 0 0 0,0 1 1 0 0,0-1-1 0 0,0 0 0 0 0,0 1 1 0 0,0 0-1 0 0,0-1 1 0 0,-2 0-342 0 0,-31-5 1410 0 0,22 8-1281 0 0,-1 1 0 0 0,1 0-1 0 0,0 1 1 0 0,0 0 0 0 0,0 1-1 0 0,0 0 1 0 0,1 1 0 0 0,0 1 0 0 0,0-1-1 0 0,0 2 1 0 0,0 0 0 0 0,1 0-1 0 0,-3 4-128 0 0,10-9 10 0 0,0 0 0 0 0,1 1 0 0 0,-1-1 0 0 0,1 1 0 0 0,0 0 0 0 0,0 0 0 0 0,0 0 0 0 0,0 0 0 0 0,0 0 0 0 0,1 0 0 0 0,-1 1 0 0 0,1-1 0 0 0,0 1 0 0 0,0-1 0 0 0,0 1 0 0 0,1-1 0 0 0,-1 1 0 0 0,1 0-10 0 0,14 66 236 0 0,49 26-118 0 0,-22-27 95 0 0,-39-65-172 0 0,0 0 1 0 0,0 0-1 0 0,0 1 0 0 0,-1-1 0 0 0,1 0 1 0 0,-1 1-1 0 0,0 0 0 0 0,0-1 0 0 0,-1 1 0 0 0,0 0 1 0 0,0-1-1 0 0,0 1 0 0 0,0 0 0 0 0,0-1 1 0 0,-1 1-1 0 0,0 0 0 0 0,0-1 0 0 0,0 1 1 0 0,-1-1-1 0 0,0 1 0 0 0,1-1 0 0 0,-2 0 1 0 0,1 0-1 0 0,0 0 0 0 0,-1 0 0 0 0,0 0 1 0 0,0 0-1 0 0,0-1 0 0 0,0 1 0 0 0,-2 0-41 0 0,-5 3 116 0 0,0-1-1 0 0,0-1 0 0 0,0 0 0 0 0,-1 0 0 0 0,1-1 1 0 0,-1-1-1 0 0,0 0 0 0 0,-1 0 0 0 0,1-1 0 0 0,-10 1-115 0 0,17-3 46 0 0,0 1 0 0 0,1-1 0 0 0,-1 1 0 0 0,0-1-1 0 0,0 0 1 0 0,0 0 0 0 0,1-1 0 0 0,-1 1 0 0 0,0-1-1 0 0,0 0 1 0 0,1 0 0 0 0,-1 0 0 0 0,0 0 0 0 0,1-1-1 0 0,0 0 1 0 0,-1 1 0 0 0,1-1 0 0 0,0 0 0 0 0,0-1-1 0 0,0 1 1 0 0,0 0 0 0 0,0-1 0 0 0,0 0 0 0 0,1 0-1 0 0,-1 0 1 0 0,1 0 0 0 0,0 0 0 0 0,0 0 0 0 0,0 0-1 0 0,0-1 1 0 0,0-2-46 0 0,2-1 24 0 0,1 0 0 0 0,0 0 0 0 0,0 0 0 0 0,1-1-1 0 0,0 2 1 0 0,0-1 0 0 0,0 0 0 0 0,1 0 0 0 0,0 1 0 0 0,1-1-1 0 0,-1 1 1 0 0,1 0 0 0 0,1 0 0 0 0,-1 0 0 0 0,1 1-1 0 0,0 0 1 0 0,0 0 0 0 0,0 0 0 0 0,1 0 0 0 0,-1 1 0 0 0,1 0-1 0 0,1 0 1 0 0,4-2-24 0 0,99-48-2007 0 0,11 34-3387 0 0,-107 20-1764 0 0</inkml:trace>
  <inkml:trace contextRef="#ctx1" brushRef="#br1" timeOffset="158900.071">21594 3772 9472 0 0,'0'0'216'0'0,"0"0"32"0"0,0-5 228 0 0,16-4-335 0 0,-15 8 356 0 0,12-7 1481 0 0,-11 8-1796 0 0,0 0 1 0 0,1 0 0 0 0,-1 0 0 0 0,0 0 0 0 0,0 0-1 0 0,0 1 1 0 0,0-1 0 0 0,0 1 0 0 0,0-1-1 0 0,0 1 1 0 0,0 0 0 0 0,0 0 0 0 0,0 0 0 0 0,0 0-1 0 0,0 0 1 0 0,0 0 0 0 0,-1 0 0 0 0,1 1-1 0 0,0-1 1 0 0,-1 0 0 0 0,1 1 0 0 0,-1 0 0 0 0,1 0-183 0 0,8 7 455 0 0,-8-6-385 0 0,1 1-1 0 0,-1-1 0 0 0,0 1 0 0 0,0-1 0 0 0,0 1 0 0 0,0 0 1 0 0,0 0-1 0 0,-1 0 0 0 0,0 0 0 0 0,0 0 0 0 0,0 1 0 0 0,0-1 1 0 0,-1 0-1 0 0,0 0 0 0 0,0 0 0 0 0,0 1-69 0 0,1 6 51 0 0,-1 0-1 0 0,-1 0 1 0 0,0 0-1 0 0,-1 0 1 0 0,0 0-1 0 0,0 0 1 0 0,-1-1-1 0 0,0 1 1 0 0,-1-1-1 0 0,0 0 1 0 0,-1 0-1 0 0,0 0 1 0 0,-1-1-1 0 0,0 1 1 0 0,0-2-1 0 0,-1 1 1 0 0,0 0-1 0 0,-2 0-50 0 0,-25 5 211 0 0,32-13-308 0 0,0 2 41 0 0,2-2 130 0 0,0-1 17 0 0,0 0 4 0 0,20-16 419 0 0,65-35-186 0 0,66-39-264 0 0,-72 38-64 0 0,-71 47 11 0 0,0 0-1 0 0,-1-1 0 0 0,0 0 0 0 0,0 0 1 0 0,0 0-1 0 0,-1-1 0 0 0,0 0 1 0 0,0 0-1 0 0,0-2-10 0 0,-4 6 13 0 0,-1 0 0 0 0,1 1 0 0 0,-1-1 0 0 0,1 0 0 0 0,-1 0 0 0 0,0 0 0 0 0,0 0 0 0 0,-1 0 0 0 0,1 0 0 0 0,-1 0 0 0 0,1 0 0 0 0,-1 0 0 0 0,0 0 0 0 0,0 0 0 0 0,0-1 0 0 0,-1 1 0 0 0,1 0 0 0 0,-1 0 0 0 0,1 0-1 0 0,-1 0 1 0 0,0 0 0 0 0,0 0 0 0 0,-1 1 0 0 0,1-1 0 0 0,0 0 0 0 0,-1 0 0 0 0,0 1 0 0 0,-1-3-13 0 0,-3-3-3 0 0,0 0 0 0 0,-1 0 0 0 0,0 0 0 0 0,-1 1-1 0 0,1 0 1 0 0,-1 0 0 0 0,0 1 0 0 0,-1 0 0 0 0,0 0-1 0 0,-2 0 4 0 0,10 6-407 0 0,-7-4 1043 0 0,5-1-5761 0 0,3 5-994 0 0</inkml:trace>
  <inkml:trace contextRef="#ctx1" brushRef="#br1" timeOffset="159476.267">21906 3983 11312 0 0,'0'0'256'0'0,"0"0"34"0"0,0 0 21 0 0,0 0-35 0 0,0 0-127 0 0,0 0 135 0 0,0 0 72 0 0,0 0 18 0 0,0 0 19 0 0,0 0 72 0 0,2 9 533 0 0,0 0-591 0 0,-1 0 0 0 0,-1 0 0 0 0,0 0 0 0 0,0 0 0 0 0,-1 0 0 0 0,0 0 0 0 0,0 0 0 0 0,-1 0 0 0 0,-1 3-407 0 0,-35 96 2184 0 0,11-55-1552 0 0,20-42-488 0 0,7-10-112 0 0,0 0 0 0 0,0 0-1 0 0,0 0 1 0 0,0 0 0 0 0,0 0-1 0 0,0 0 1 0 0,1 0 0 0 0,-1 0-1 0 0,0 0 1 0 0,1 0 0 0 0,-1 0-1 0 0,1 0 1 0 0,-1 0 0 0 0,1-1-1 0 0,-1 1 1 0 0,1 0 0 0 0,0 0-1 0 0,-1-1 1 0 0,1 1 0 0 0,0 0-1 0 0,-1-1 1 0 0,1 1 0 0 0,0 0-1 0 0,0-1 1 0 0,0 1 0 0 0,0-1-1 0 0,0 0 1 0 0,0 1 0 0 0,-1-1-1 0 0,1 0 1 0 0,0 1 0 0 0,0-1-1 0 0,0 0 1 0 0,0 0 0 0 0,0 0-1 0 0,0 0 1 0 0,0 0 0 0 0,0 0-1 0 0,0 0 1 0 0,0 0 0 0 0,1 0-32 0 0,45-4 925 0 0,121-21-173 0 0,-57 21-304 0 0,-63 8-7614 0 0,-35-1-715 0 0</inkml:trace>
  <inkml:trace contextRef="#ctx1" brushRef="#br1" timeOffset="30480.601">9046 3707 11024 0 0,'0'0'248'0'0,"0"0"34"0"0,0 0 22 0 0,0 0-29 0 0,0 0-122 0 0,15 5 961 0 0,-4-2-652 0 0,-1-1 1 0 0,1 0-1 0 0,-1-1 1 0 0,1 0-1 0 0,-1-1 1 0 0,1 0 0 0 0,0-1-1 0 0,7-1-462 0 0,29-1 954 0 0,56 0-348 0 0,110 6-1228 0 0,-199 1-3750 0 0,-1 1-1502 0 0</inkml:trace>
  <inkml:trace contextRef="#ctx1" brushRef="#br1" timeOffset="47368.064">10883 3969 6536 0 0,'0'0'141'0'0,"0"0"23"0"0,0 3 171 0 0,7 31 1442 0 0,2-6-180 0 0,20 69 1301 0 0,3 18-514 0 0,-24-97-1762 0 0,-7-17-469 0 0,4 5 991 0 0,-2-8-1083 0 0,0 1-1 0 0,1-1 0 0 0,-1 0 1 0 0,0 0-1 0 0,0 0 0 0 0,0-1 1 0 0,0 1-1 0 0,-1-1 0 0 0,1 1 1 0 0,-1-1-1 0 0,1 0 0 0 0,-1 0 1 0 0,0 0-1 0 0,0-1 0 0 0,0 1 1 0 0,-1 0-1 0 0,1-1 0 0 0,-1 1 0 0 0,0-1 1 0 0,0 1-1 0 0,0-1 0 0 0,0 0 1 0 0,0 1-1 0 0,-1-1 0 0 0,0 0 1 0 0,0 1-1 0 0,0-1-60 0 0,4-12 94 0 0,5-66 558 0 0,4-57-363 0 0,2 61-457 0 0,-5 33-17 0 0,-7 40 257 0 0,1-1-17 0 0,-1 0-45 0 0,-3 0-10 0 0,2 2 14 0 0,-1 2 55 0 0,2-5 8 0 0,0 2-61 0 0,0 0-16 0 0,0 0 0 0 0,0 1-26 0 0,-2 3-124 0 0,-1 1-91 0 0,0 0-23 0 0,0 0-3 0 0,0 0 17 0 0,0 0 8 0 0,0 0 2 0 0,13-23-1565 0 0,-11 17 1794 0 0,2-1 11 0 0,0 3 0 0 0,52-27 54 0 0,-30 25 29 0 0,0 2 0 0 0,1 0 1 0 0,0 2-1 0 0,0 1 0 0 0,0 1 1 0 0,17 2-84 0 0,88 3 510 0 0,-5-6-522 0 0,-64 18-1516 0 0,-51-12-2555 0 0,-11-5-1213 0 0</inkml:trace>
  <inkml:trace contextRef="#ctx1" brushRef="#br1" timeOffset="48336.528">11474 3887 9760 0 0,'0'0'222'0'0,"0"0"30"0"0,0 0 18 0 0,0-1-44 0 0,0-3-68 0 0,-28-10 3770 0 0,8 22-3082 0 0,12-6-753 0 0,0 0 0 0 0,1 1 0 0 0,0 0-1 0 0,0 0 1 0 0,0 1 0 0 0,0 0 0 0 0,0 0 0 0 0,1 1-1 0 0,0-1 1 0 0,-4 4-93 0 0,-1 2 303 0 0,1 1 1 0 0,0-1-1 0 0,1 1 0 0 0,0 1 1 0 0,1 0-1 0 0,0 0 0 0 0,1 1 1 0 0,0 0-1 0 0,1 0 0 0 0,-2 8-303 0 0,6-16 45 0 0,1-1-1 0 0,1 1 0 0 0,-1-1 1 0 0,1 1-1 0 0,-1-1 0 0 0,1 1 1 0 0,0 0-1 0 0,1-1 0 0 0,-1 1 0 0 0,1-1 1 0 0,0 1-1 0 0,0-1 0 0 0,1 0 1 0 0,-1 1-1 0 0,1-1 0 0 0,0 0 0 0 0,0 0 1 0 0,0 0-1 0 0,1 0 0 0 0,-1 0 1 0 0,1-1-1 0 0,0 1 0 0 0,0-1 1 0 0,0 0-1 0 0,1 0 0 0 0,-1 0 0 0 0,1 0 1 0 0,0 0-1 0 0,-1-1 0 0 0,1 1 1 0 0,3 0-45 0 0,3 1-19 0 0,-1-2 0 0 0,1 1 0 0 0,0-1 0 0 0,0 0 0 0 0,-1-1 0 0 0,1 0 0 0 0,0-1 0 0 0,0 0 0 0 0,0-1 0 0 0,0 1 0 0 0,0-2 0 0 0,0 0 1 0 0,0 0-1 0 0,-1-1 0 0 0,9-3 19 0 0,-16 5-172 0 0,-1 1 1 0 0,1-1 0 0 0,-1 0 0 0 0,0 0-1 0 0,1 0 1 0 0,-1 0 0 0 0,0 0-1 0 0,0 0 1 0 0,0-1 0 0 0,0 1 0 0 0,0 0-1 0 0,0 0 1 0 0,0-1 0 0 0,0 1-1 0 0,0-1 1 0 0,-1 1 0 0 0,1-1 0 0 0,-1 1-1 0 0,1-1 1 0 0,-1 1 0 0 0,1-1-1 0 0,-1 0 1 0 0,0 1 0 0 0,0-1 0 0 0,0 0-1 0 0,0 1 1 0 0,0-1 0 0 0,0 1-1 0 0,0-1 1 0 0,-1 0 0 0 0,1 1-1 0 0,0-1 1 0 0,-1 1 0 0 0,1-1 0 0 0,-1 1-1 0 0,0-1 1 0 0,0 1 0 0 0,1-1-1 0 0,-1 1 1 0 0,0 0 0 0 0,0-1 0 0 0,0 1-1 0 0,0 0 1 0 0,-1 0 0 0 0,1 0-1 0 0,0 0 1 0 0,0 0 0 0 0,-1 0 0 0 0,0-1 171 0 0,-19-11-2120 0 0,4 2 1818 0 0,21 13 3656 0 0,58 46-496 0 0,-58-46-2744 0 0,-1 1 0 0 0,1 0 0 0 0,-1 0 1 0 0,0 0-1 0 0,0 0 0 0 0,0 1 0 0 0,-1-1 0 0 0,1 1 0 0 0,-1 0 0 0 0,0 0 0 0 0,0 0 0 0 0,0 0 0 0 0,-1 0 0 0 0,1 0 1 0 0,-1 0-1 0 0,0 0 0 0 0,0 1 0 0 0,0-1 0 0 0,-1 0 0 0 0,1 1 0 0 0,-1-1 0 0 0,0 1 0 0 0,-1-1 0 0 0,1 0 0 0 0,-1 1 1 0 0,0-1-1 0 0,0 0 0 0 0,0 1 0 0 0,0-1 0 0 0,-1 0 0 0 0,0 0 0 0 0,0 0 0 0 0,0 0 0 0 0,0 0 0 0 0,-1 0-114 0 0,-10 9 159 0 0,-1 0 0 0 0,0 0 0 0 0,-1-1 0 0 0,0-1 0 0 0,-1-1 0 0 0,-12 7-159 0 0,-24 16-1420 0 0,33-20-5593 0 0</inkml:trace>
  <inkml:trace contextRef="#ctx1" brushRef="#br1" timeOffset="165557.111">7956 4960 8032 0 0,'0'0'182'0'0,"0"0"29"0"0,0 0 12 0 0,7-6 1 0 0,-2 1-102 0 0,-5 4 18 0 0,0 0-1 0 0,0 1 1 0 0,0-1-1 0 0,0 0 1 0 0,1 0-1 0 0,-1 0 1 0 0,-1 1-1 0 0,1-1 1 0 0,0 0-1 0 0,0 0 0 0 0,0 1 1 0 0,0-1-1 0 0,0 0 1 0 0,-1 0-1 0 0,1 1 1 0 0,0-1-1 0 0,-1 0 1 0 0,1 1-1 0 0,0-1 1 0 0,-1 0-1 0 0,1 1 0 0 0,-1-1 1 0 0,1 0-1 0 0,-1 1 1 0 0,1-1-1 0 0,-1 1 1 0 0,0-1-1 0 0,1 1 1 0 0,-1-1-1 0 0,0 1 1 0 0,1 0-1 0 0,-1-1 0 0 0,0 1 1 0 0,1 0-1 0 0,-1-1 1 0 0,0 1-1 0 0,0 0 1 0 0,1 0-1 0 0,-1 0 1 0 0,0 0-1 0 0,0 0 1 0 0,0 0-1 0 0,1 0 0 0 0,-1 0 1 0 0,0 0-1 0 0,0 0 1 0 0,1 0-140 0 0,-17 6 314 0 0,1 0-1 0 0,1 1 1 0 0,0 0-1 0 0,0 1 1 0 0,0 1 0 0 0,1 1-1 0 0,0 0 1 0 0,-8 8-314 0 0,1-2 236 0 0,18-14-190 0 0,-1 0 0 0 0,1 0 0 0 0,-1 1 0 0 0,1-1 0 0 0,0 1 0 0 0,0 0 0 0 0,0-1 0 0 0,0 1 0 0 0,0 0 0 0 0,1 1 0 0 0,0-1 0 0 0,-1 0 0 0 0,1 1 0 0 0,0 0 0 0 0,0-1 0 0 0,1 1 0 0 0,-1 0 0 0 0,1 0 0 0 0,0 0-1 0 0,0 0 1 0 0,0 0 0 0 0,1 0 0 0 0,-1 3-46 0 0,3-2 28 0 0,1 0-1 0 0,-1 0 1 0 0,1-1 0 0 0,0 1-1 0 0,0-1 1 0 0,0 1-1 0 0,1-1 1 0 0,0 0-1 0 0,0-1 1 0 0,0 1-1 0 0,0 0 1 0 0,0-1-1 0 0,1 0-27 0 0,0 1-82 0 0,29 19 298 0 0,-29-21-188 0 0,0 1 1 0 0,0 0 0 0 0,0 0-1 0 0,0 0 1 0 0,-1 1-1 0 0,1 0 1 0 0,-1-1-1 0 0,0 2 1 0 0,0-1-1 0 0,0 0 1 0 0,-1 1-1 0 0,1 0 1 0 0,-1-1-1 0 0,0 1 1 0 0,0 1-1 0 0,0 1-28 0 0,-3-5 33 0 0,0 1-1 0 0,0 0 0 0 0,0-1 1 0 0,0 1-1 0 0,0-1 1 0 0,-1 1-1 0 0,0 0 0 0 0,1-1 1 0 0,-1 1-1 0 0,0-1 0 0 0,0 0 1 0 0,0 1-1 0 0,0-1 0 0 0,-1 0 1 0 0,1 1-1 0 0,-1-1 0 0 0,1 0 1 0 0,-1 0-1 0 0,0 0 0 0 0,0-1 1 0 0,0 1-1 0 0,0 0 1 0 0,0-1-1 0 0,0 1 0 0 0,-1 0-32 0 0,-59 32 747 0 0,49-28-707 0 0,1 0 0 0 0,-2-1 0 0 0,1-1 0 0 0,0 0 0 0 0,-1-1 0 0 0,0-1 0 0 0,0 0 0 0 0,0 0 0 0 0,0-1 0 0 0,0-1 0 0 0,-1-1-40 0 0,14 1 10 0 0,0 0-1 0 0,0 0 0 0 0,0 0 0 0 0,0 0 1 0 0,-1 0-1 0 0,1 0 0 0 0,0-1 0 0 0,1 1 1 0 0,-1 0-1 0 0,0-1 0 0 0,0 1 0 0 0,0-1 1 0 0,0 1-1 0 0,0-1 0 0 0,0 1 0 0 0,0-1 1 0 0,1 0-1 0 0,-1 1 0 0 0,0-1 0 0 0,0 0 1 0 0,1 0-1 0 0,-1 1 0 0 0,0-1 0 0 0,1 0 1 0 0,-1 0-1 0 0,1 0 0 0 0,-1 0 0 0 0,1 0 1 0 0,0 0-1 0 0,-1 0 0 0 0,1 0 0 0 0,0 0 1 0 0,0 0-1 0 0,0 0 0 0 0,-1 0 0 0 0,1 0 1 0 0,0 0-1 0 0,0 0 0 0 0,0 0 0 0 0,1 0 1 0 0,-1 0-1 0 0,0 0 0 0 0,0 0 0 0 0,1 0 1 0 0,-1 0-1 0 0,0 0 0 0 0,1 0 0 0 0,-1 0 1 0 0,1 0-10 0 0,26-43 92 0 0,14 9-1040 0 0,-21 24-4771 0 0,-4 5-1231 0 0</inkml:trace>
  <inkml:trace contextRef="#ctx1" brushRef="#br1" timeOffset="166472.265">8138 5038 4688 0 0,'0'0'133'0'0,"0"0"22"0"0,0 0 5 0 0,0 0 0 0 0,12-14 2209 0 0,9-18 4382 0 0,-20 31-6413 0 0,-1 1-46 0 0,0 0-212 0 0,0-1 0 0 0,0 1 0 0 0,0-1-1 0 0,1 0 1 0 0,-1 1 0 0 0,0-1 0 0 0,1 1-1 0 0,-1-1 1 0 0,0 1 0 0 0,1-1 0 0 0,-1 1-1 0 0,1-1 1 0 0,-1 1 0 0 0,1 0 0 0 0,-1-1-1 0 0,1 1 1 0 0,-1 0 0 0 0,1-1 0 0 0,-1 1-1 0 0,1 0 1 0 0,-1-1 0 0 0,1 1 0 0 0,-1 0 0 0 0,1 0-1 0 0,0 0 1 0 0,-1 0 0 0 0,1 0 0 0 0,0 0-1 0 0,-1-1 1 0 0,1 1 0 0 0,-1 1 0 0 0,1-1-1 0 0,0 0 1 0 0,-1 0 0 0 0,1 0 0 0 0,-1 0-1 0 0,1 0 1 0 0,0 0 0 0 0,-1 1 0 0 0,1-1-80 0 0,7 6 100 0 0,0 1 1 0 0,0 0-1 0 0,-1 0 0 0 0,0 1 1 0 0,-1-1-1 0 0,1 2 1 0 0,-1-1-1 0 0,-1 1 0 0 0,0 0 1 0 0,0 0-1 0 0,-1 0 0 0 0,0 0 1 0 0,0 1-1 0 0,-1 0 1 0 0,0 0-1 0 0,-1 0 0 0 0,0 2-100 0 0,-1-1 58 0 0,-1 0 0 0 0,-1 0 1 0 0,0 1-1 0 0,0-1 0 0 0,-1 0 0 0 0,0 0 0 0 0,-1 0 0 0 0,0-1 0 0 0,-1 1 0 0 0,0-1 0 0 0,-1 1 0 0 0,0-1 0 0 0,-5 6-58 0 0,-9 18 173 0 0,16-26-102 0 0,15-2 69 0 0,2-10-28 0 0,0-1 0 0 0,0 0 0 0 0,0-1 1 0 0,-1-1-1 0 0,0 0 0 0 0,0 0 0 0 0,7-7-112 0 0,-5 4 167 0 0,48-38-319 0 0,-45 33 282 0 0,0-1 0 0 0,-1 0 0 0 0,0-1 0 0 0,-2-1 0 0 0,0-1-1 0 0,-1 0 1 0 0,3-7-130 0 0,-13 17 109 0 0,0 1 0 0 0,0 0 1 0 0,-1-1-1 0 0,0 0 0 0 0,0 0 0 0 0,-1 0 0 0 0,0 0 0 0 0,-1 0 0 0 0,0-1 0 0 0,0 1 0 0 0,-1-3-109 0 0,0 8 18 0 0,-1-1-1 0 0,0 1 1 0 0,0-1-1 0 0,0 1 1 0 0,-1 0-1 0 0,0 0 1 0 0,1-1-1 0 0,-2 1 0 0 0,1 0 1 0 0,0 1-1 0 0,-1-1 1 0 0,1 0-1 0 0,-1 1 1 0 0,0-1-1 0 0,0 1 1 0 0,-1 0-1 0 0,1 0 1 0 0,-1 0-18 0 0,1 0-39 0 0,-17 7-3899 0 0,14 0 2280 0 0</inkml:trace>
  <inkml:trace contextRef="#ctx1" brushRef="#br1" timeOffset="167121.73">8562 5259 7488 0 0,'0'0'217'0'0,"8"-4"2046"0"0,-6 3-2469 0 0,11-8 8058 0 0,-7 10-7573 0 0,-5 0-67 0 0,7 3 90 0 0,-6 0-214 0 0,1 1-1 0 0,-1-1 0 0 0,0 1 0 0 0,-1 0 0 0 0,1 0 0 0 0,-1-1 0 0 0,0 1 0 0 0,0 0 0 0 0,0 0 0 0 0,-1 0 0 0 0,0 0 0 0 0,0 0 0 0 0,0 0 0 0 0,-1 0 0 0 0,1 0 1 0 0,-1 0-1 0 0,0 0 0 0 0,-1 0 0 0 0,1 0 0 0 0,-1-1 0 0 0,0 1 0 0 0,0 0 0 0 0,-1-1-87 0 0,-25 89 448 0 0,9-40 205 0 0,18-52-557 0 0,1-1-1 0 0,0 0-6 0 0,19 9 433 0 0,140-50 724 0 0,-76 36-1175 0 0,-49 7-831 0 0,21-1-4667 0 0,-43-4-1064 0 0</inkml:trace>
  <inkml:trace contextRef="#ctx1" brushRef="#br1" timeOffset="167457.818">9147 5038 12152 0 0,'0'0'273'0'0,"0"0"40"0"0,0 0 22 0 0,0 0-39 0 0,7 0-185 0 0,107-11 4463 0 0,117 0-1638 0 0,-197 17-4957 0 0,-24-4-4812 0 0</inkml:trace>
  <inkml:trace contextRef="#ctx1" brushRef="#br1" timeOffset="167738.742">9124 5200 13824 0 0,'0'0'314'0'0,"0"0"46"0"0,14 2 466 0 0,192-7 2727 0 0,4 13-4079 0 0,-192-5-3937 0 0,-5 0-1513 0 0</inkml:trace>
  <inkml:trace contextRef="#ctx1" brushRef="#br1" timeOffset="174165.75">10343 5560 5280 0 0,'0'0'152'0'0,"0"0"0"0"0,0 0-48 0 0,-1 1 0 0 0,1-1-1 0 0,0 0 1 0 0,0 0 0 0 0,-1 0 0 0 0,1 0 0 0 0,0 0 0 0 0,-1 1 0 0 0,1-1 0 0 0,0 0-1 0 0,-1 0 1 0 0,1 0 0 0 0,0 0 0 0 0,-1 0 0 0 0,1 0 0 0 0,0 0 0 0 0,-1 0-1 0 0,1 0 1 0 0,0 0 0 0 0,-1 0 0 0 0,1 0 0 0 0,0-1 0 0 0,0 1 0 0 0,-1 0 0 0 0,1 0-1 0 0,0 0 1 0 0,-1 0 0 0 0,1 0 0 0 0,0-1 0 0 0,0 1 0 0 0,-1 0 0 0 0,1 0-1 0 0,0-1 1 0 0,0 1 0 0 0,-1 0 0 0 0,1 0 0 0 0,0-1 0 0 0,0 1 0 0 0,0 0 0 0 0,0 0-1 0 0,-1-1 1 0 0,1 1 0 0 0,0 0 0 0 0,0-1 0 0 0,0 1 0 0 0,0 0 0 0 0,0-1-1 0 0,0 1 1 0 0,0 0 0 0 0,0-1 0 0 0,0 1 0 0 0,0 0 0 0 0,0-1 0 0 0,0 1 0 0 0,0 0-1 0 0,0-1 1 0 0,0 1 0 0 0,0 0 0 0 0,0 0 0 0 0,1-1 0 0 0,-1 1 0 0 0,0 0-1 0 0,0-1 1 0 0,0 1-104 0 0,20-12 2073 0 0,105-2-441 0 0,-123 14-1591 0 0,1-1 0 0 0,-1 1 1 0 0,1 0-1 0 0,-1 1 1 0 0,0-1-1 0 0,1 0 1 0 0,-1 1-1 0 0,0-1 1 0 0,1 1-1 0 0,-1 0 1 0 0,0-1-1 0 0,0 1 1 0 0,0 0-1 0 0,1 1 1 0 0,-1-1-1 0 0,0 0 1 0 0,0 1-1 0 0,-1-1 1 0 0,1 1-1 0 0,0-1 1 0 0,0 1-1 0 0,-1 0 1 0 0,1 0-1 0 0,-1 0 1 0 0,0 0-1 0 0,1 0 0 0 0,-1 0 1 0 0,0 0-1 0 0,0 0 1 0 0,0 0-1 0 0,0 0 1 0 0,-1 1-1 0 0,1-1 1 0 0,-1 0-1 0 0,1 1 1 0 0,-1-1-1 0 0,0 0 1 0 0,0 1-1 0 0,0-1 1 0 0,0 1-1 0 0,0-1 1 0 0,-1 0-1 0 0,1 1 1 0 0,-1-1-1 0 0,1 0 1 0 0,-1 1-1 0 0,0-1 1 0 0,0 0-1 0 0,0 0 0 0 0,0 0 1 0 0,0 0-1 0 0,-1 0 1 0 0,1 0-1 0 0,-1 1-41 0 0,-98 65 414 0 0,64-48-257 0 0,-150 70 172 0 0,171-80-31 0 0,14-9-213 0 0,1-1-9 0 0,0 0 23 0 0,16 3 233 0 0,48-6 302 0 0,74 3 1196 0 0,-121 3-1760 0 0,23 8-380 0 0,-39-11-25 0 0,6 5-551 0 0,-3-4-6422 0 0,2-1 1408 0 0</inkml:trace>
  <inkml:trace contextRef="#ctx1" brushRef="#br1" timeOffset="174559.955">10823 5614 13256 0 0,'6'-5'973'0'0,"-6"4"-641"0"0,0 1 85 0 0,0 0 21 0 0,0 0-37 0 0,0 0-162 0 0,0 0-71 0 0,0 0-10 0 0,0 0 31 0 0,0 0 151 0 0,0 48 2235 0 0,-15-10-1284 0 0,-1 0-477 0 0,12-12-454 0 0,-8 28-65 0 0,12-35-578 0 0,8-8-7534 0 0,-7-10 1719 0 0</inkml:trace>
  <inkml:trace contextRef="#ctx1" brushRef="#br1" timeOffset="174930.92">10991 5620 11144 0 0,'0'0'248'0'0,"0"0"34"0"0,0 0 22 0 0,0 0-29 0 0,-7 3 120 0 0,-11 36 2561 0 0,2 18 183 0 0,3 4-1563 0 0,11-18-1272 0 0,10-31-287 0 0,-7-11-3138 0 0,-1-6 2385 0 0</inkml:trace>
  <inkml:trace contextRef="#ctx1" brushRef="#br1" timeOffset="175293.512">10652 5584 12672 0 0,'0'0'289'0'0,"0"0"40"0"0,0 0 21 0 0,6-3 55 0 0,33-3 393 0 0,0 1-1 0 0,0 3 1 0 0,0 1 0 0 0,1 1 0 0 0,-1 3-1 0 0,8 2-797 0 0,57 2 1586 0 0,-68-5-2828 0 0,-1 0-3421 0 0,-19 0-1561 0 0</inkml:trace>
  <inkml:trace contextRef="#ctx1" brushRef="#br1" timeOffset="178339.797">11290 5736 6192 0 0,'0'0'133'0'0,"0"0"23"0"0,0 0 13 0 0,0 0 57 0 0,0 0 186 0 0,0 0 78 0 0,4-14 7412 0 0,-1 16-7804 0 0,0 0 0 0 0,0-1 0 0 0,0 1 0 0 0,0 1 0 0 0,0-1 0 0 0,-1 0 0 0 0,1 1 0 0 0,-1-1 1 0 0,1 1-1 0 0,-1 0 0 0 0,0 0 0 0 0,0 0 0 0 0,0 0 0 0 0,0 0 0 0 0,-1 0 0 0 0,1 1 0 0 0,-1-1 1 0 0,0 0-1 0 0,1 2-98 0 0,2 5 247 0 0,28 77 321 0 0,0-15 216 0 0,-32-71-688 0 0,19-1 243 0 0,-16-3-317 0 0,-1 0 0 0 0,0 0 0 0 0,0 0-1 0 0,0 0 1 0 0,0 0 0 0 0,0 0 0 0 0,-1-1 0 0 0,1 1-1 0 0,-1-1 1 0 0,0 1 0 0 0,0-1 0 0 0,0 0 0 0 0,-1 1 0 0 0,1-1-1 0 0,-1 0 1 0 0,0 1 0 0 0,0-3-22 0 0,2-13 69 0 0,2-37-16 0 0,5-19-53 0 0,1 1 0 0 0,-10-8 0 0 0,6 65 191 0 0,-6 16-280 0 0,1 1-11 0 0,4-2 46 0 0,8-6 92 0 0,19-1-136 0 0,88-14 82 0 0,-11 10 27 0 0,90 12 285 0 0,-112 2-232 0 0,96-4-11 0 0,-127 10-1481 0 0,-55-6 775 0 0,-1-1-1092 0 0,0 0-4300 0 0</inkml:trace>
  <inkml:trace contextRef="#ctx1" brushRef="#br1" timeOffset="178959.632">11992 5685 7512 0 0,'0'0'166'0'0,"0"0"29"0"0,0 0 13 0 0,2-3 7 0 0,-2-2-122 0 0,-18-12 3987 0 0,-28 14-2741 0 0,19 8-851 0 0,-1 1 0 0 0,1 1 0 0 0,0 1 0 0 0,0 1 0 0 0,1 2-1 0 0,-7 5-487 0 0,24-12 97 0 0,4-2-20 0 0,0-1 1 0 0,0 1-1 0 0,1 0 1 0 0,-1 1-1 0 0,1-1 1 0 0,0 1-1 0 0,-1 0 0 0 0,1 0 1 0 0,0 0-1 0 0,1 0 1 0 0,-1 1-1 0 0,0 0 1 0 0,1 0-1 0 0,0 0 0 0 0,0 0 1 0 0,0 0-1 0 0,1 0 1 0 0,-1 1-1 0 0,1 0 1 0 0,0-1-1 0 0,0 1 0 0 0,1 1-77 0 0,2-3 19 0 0,1 1 0 0 0,-1-1-1 0 0,1 1 1 0 0,0-1-1 0 0,0 0 1 0 0,1 0-1 0 0,-1 0 1 0 0,0 0 0 0 0,1 0-1 0 0,0 0 1 0 0,0-1-1 0 0,0 1 1 0 0,0-1 0 0 0,0 0-1 0 0,0 0 1 0 0,1 0-1 0 0,-1 0 1 0 0,1-1-1 0 0,-1 0 1 0 0,1 1 0 0 0,0-1-1 0 0,0 0 1 0 0,-1-1-1 0 0,1 1 1 0 0,0-1-1 0 0,0 1 1 0 0,0-1 0 0 0,-1 0-1 0 0,1-1 1 0 0,4 0-19 0 0,-2 2 6 0 0,9 0-39 0 0,-1 0 0 0 0,1-2-1 0 0,0 0 1 0 0,-1 0 0 0 0,1-1-1 0 0,-1-1 1 0 0,1 0 0 0 0,-1-1-1 0 0,11-5 34 0 0,21-20-1224 0 0,-45 29 1119 0 0,-1 0 28 0 0,20 7-53 0 0,-13-3 216 0 0,-1 0-1 0 0,0 1 0 0 0,0 0 0 0 0,-1 0 0 0 0,1 0 0 0 0,-1 1 0 0 0,-1 0 0 0 0,1 0 1 0 0,-1 0-1 0 0,0 1 0 0 0,0-1 0 0 0,0 1 0 0 0,-1 0 0 0 0,0 0 0 0 0,-1 0 0 0 0,0 0 1 0 0,0 1-1 0 0,0-1 0 0 0,0 6-85 0 0,-3-8 52 0 0,-1-1-1 0 0,1 0 1 0 0,-1 0 0 0 0,0 0 0 0 0,0 0 0 0 0,-1-1-1 0 0,1 1 1 0 0,-1-1 0 0 0,0 1 0 0 0,0-1 0 0 0,0 0-1 0 0,0 0 1 0 0,0 0 0 0 0,-1 0 0 0 0,1-1 0 0 0,-1 1-1 0 0,0-1 1 0 0,0 0 0 0 0,0 0 0 0 0,0 0-52 0 0,-3 2-358 0 0,-9 5-4355 0 0,-3-1-1661 0 0</inkml:trace>
  <inkml:trace contextRef="#ctx1" brushRef="#br1" timeOffset="173346.784">10287 5295 5552 0 0,'0'0'124'0'0,"0"0"17"0"0,-4 0 143 0 0,-1-2-257 0 0,1 0 165 0 0,-1 0 1 0 0,1 1 0 0 0,0 0-1 0 0,-1-1 1 0 0,1 2-1 0 0,-1-1 1 0 0,0 0 0 0 0,1 1-1 0 0,-1 0 1 0 0,1 0 0 0 0,-1 1-1 0 0,0-1 1 0 0,0 1-193 0 0,-29 9 2886 0 0,33-10-2788 0 0,1 0 3 0 0,0 0 22 0 0,6 14 1885 0 0,-1-12-1970 0 0,1 1 0 0 0,0-1 1 0 0,0-1-1 0 0,0 1 1 0 0,-1-1-1 0 0,1 0 0 0 0,1-1 1 0 0,-1 1-1 0 0,0-1 1 0 0,0 0-1 0 0,1-1-38 0 0,0 1 98 0 0,319 0 2137 0 0,-153 2-1953 0 0,-76 2-8 0 0,136 1 542 0 0,-122-2-816 0 0,99-8 143 0 0,-127 7-14 0 0,93-7 207 0 0,-65 3 289 0 0,-27 0-1346 0 0,-27 2-3526 0 0,-57 0-1001 0 0</inkml:trace>
  <inkml:trace contextRef="#ctx1" brushRef="#br1" timeOffset="180454.889">11646 4604 8808 0 0,'-4'-44'676'0'0,"4"44"-366"0"0,-5-14 3441 0 0,-12 19-2324 0 0,8 1-1075 0 0,1 1 0 0 0,0 0 1 0 0,0 0-1 0 0,0 0 0 0 0,1 1 0 0 0,0 1 1 0 0,0-1-1 0 0,0 3-352 0 0,-17 20 671 0 0,2 2-1 0 0,1 0 0 0 0,2 1 1 0 0,1 0-1 0 0,-6 19-670 0 0,23-46-2 0 0,0-1 0 0 0,-1 1-1 0 0,2-1 1 0 0,-1 1 0 0 0,1 0 0 0 0,0-1 0 0 0,1 1-1 0 0,-1 0 1 0 0,1-1 0 0 0,1 1 0 0 0,-1-1 0 0 0,1 1-1 0 0,0-1 1 0 0,1 0 0 0 0,-1 1 0 0 0,1-1-1 0 0,1-1 1 0 0,-1 1 0 0 0,1 0 0 0 0,0-1 0 0 0,0 0-1 0 0,0 0 1 0 0,1 0 0 0 0,0 0 0 0 0,0-1 0 0 0,0 0-1 0 0,0 0 1 0 0,1 0 0 0 0,0 0 0 0 0,-1-1 0 0 0,1 0-1 0 0,0-1 1 0 0,1 1 0 0 0,-1-1 0 0 0,3 0 2 0 0,26 9-4628 0 0,-22-11-1513 0 0</inkml:trace>
  <inkml:trace contextRef="#ctx1" brushRef="#br1" timeOffset="180817.576">11849 4669 12840 0 0,'0'0'374'0'0,"0"0"0"0"0,0 1-230 0 0,21 83 1825 0 0,-27-17 369 0 0,-6 4-534 0 0,8-3-1204 0 0,10-44-2414 0 0,-6-23 384 0 0,1-1-65 0 0,2 0-9 0 0</inkml:trace>
  <inkml:trace contextRef="#ctx1" brushRef="#br1" timeOffset="181103.303">12059 4839 13168 0 0,'0'0'388'0'0,"0"0"-11"0"0,15-3-222 0 0,61 0 1501 0 0,50 6-58 0 0,-118 0-1949 0 0</inkml:trace>
  <inkml:trace contextRef="#ctx1" brushRef="#br1" timeOffset="181767.557">12775 4584 11952 0 0,'0'0'266'0'0,"19"-9"772"0"0,-13 5-1005 0 0,-14 8 3823 0 0,-40 23-3258 0 0,-56 60 1209 0 0,28 9-510 0 0,73-92-1264 0 0,0 0 1 0 0,0 0-1 0 0,0 0 0 0 0,0 1 0 0 0,1-1 0 0 0,0 1 0 0 0,0 0 0 0 0,0-1 0 0 0,1 1 1 0 0,-1 0-1 0 0,1 0 0 0 0,1 0 0 0 0,-1 0 0 0 0,0 0 0 0 0,1 0 0 0 0,0 0 0 0 0,0 0 1 0 0,1 1-1 0 0,0-1-33 0 0,38 20 238 0 0,-34-24-228 0 0,1-1-1 0 0,-1 1 0 0 0,0-1 1 0 0,1 0-1 0 0,-1 0 0 0 0,0-1 1 0 0,1 0-1 0 0,-1 0 0 0 0,0 0 1 0 0,1 0-1 0 0,-1-1 0 0 0,0 0 1 0 0,0 0-1 0 0,0 0 0 0 0,-1-1 1 0 0,1 1-1 0 0,0-1 0 0 0,-1-1 1 0 0,0 1-1 0 0,0 0 0 0 0,0-1 1 0 0,0 0-1 0 0,0 0-9 0 0,31-53-536 0 0,-25 40 352 0 0,-2 12 163 0 0,10 21-33 0 0,-15-13 60 0 0,-1 0-1 0 0,1 0 1 0 0,0 0-1 0 0,-1 0 1 0 0,0 1-1 0 0,1-1 1 0 0,-1 1-1 0 0,-1-1 1 0 0,1 1-1 0 0,0-1 1 0 0,-1 1-1 0 0,0 0 1 0 0,0 0-1 0 0,0 0 0 0 0,0 0 1 0 0,-1 0-1 0 0,1 0 1 0 0,-1 0-1 0 0,0 0-5 0 0,-4 43 731 0 0,-11-22-768 0 0,-48 15-591 0 0,62-40 80 0 0,1 0-834 0 0,0 0-3428 0 0,0 0-1467 0 0</inkml:trace>
  <inkml:trace contextRef="#ctx1" brushRef="#br1" timeOffset="182135.607">12976 4534 12840 0 0,'0'0'289'0'0,"0"0"40"0"0,0 0 23 0 0,0 0-36 0 0,6 2-194 0 0,45 26 1510 0 0,-41-20-1185 0 0,-1 1 0 0 0,1 0 0 0 0,-1 0 0 0 0,-1 1 0 0 0,0 0 0 0 0,-1 0 0 0 0,1 1 0 0 0,-2 0 0 0 0,0 0 0 0 0,1 4-447 0 0,-4-8 39 0 0,-1 0 0 0 0,0 0 0 0 0,-1 0 0 0 0,0 0 0 0 0,0 0 0 0 0,0 1 0 0 0,-1-1 0 0 0,0 0 1 0 0,0 0-1 0 0,-1 0 0 0 0,0 0 0 0 0,0 1 0 0 0,-1-1 0 0 0,0-1 0 0 0,0 1 0 0 0,-1 0 0 0 0,0 0 0 0 0,0-1 0 0 0,0 1 0 0 0,-1-1 0 0 0,0 0 0 0 0,0 0 0 0 0,0-1 0 0 0,-5 5-39 0 0,-77 77-224 0 0,47-53-5839 0 0,22-20-385 0 0</inkml:trace>
  <inkml:trace contextRef="#ctx1" brushRef="#br1" timeOffset="182937.155">11789 5321 6480 0 0,'0'0'190'0'0,"0"0"93"0"0,0 0 282 0 0,0 0 126 0 0,0 0 21 0 0,0 0-56 0 0,0 0-263 0 0,0 0-117 0 0,0 0-20 0 0,0 0 15 0 0,0 0 88 0 0,0 0 38 0 0,16 0 1466 0 0,88 3 103 0 0,132-25 630 0 0,-132 16-1673 0 0,1 5-1 0 0,3 5-922 0 0,101 1 208 0 0,-117-8-208 0 0,29 6 16 0 0,21 8 102 0 0,58-3 2012 0 0,-202-8-1947 0 0,-28-6-510 0 0,0 1 0 0 0,0 2-1 0 0,0 1 1 0 0,-1 1 0 0 0,-10 2 327 0 0,10 1-7482 0 0</inkml:trace>
  <inkml:trace contextRef="#ctx1" brushRef="#br1" timeOffset="204479.779">13706 5005 9384 0 0,'38'-57'976'0'0,"-24"34"22"0"0,-12 21-778 0 0,0-1 0 0 0,0 1-1 0 0,0-1 1 0 0,0 0 0 0 0,0 0 0 0 0,-1 1-1 0 0,1-1 1 0 0,-1 0 0 0 0,0 0 0 0 0,0 0 0 0 0,0-1-1 0 0,0 1 1 0 0,-1 0 0 0 0,1 0 0 0 0,-1 0-1 0 0,0-1 1 0 0,0-2-220 0 0,1-4 1489 0 0,-5 15 1247 0 0,-35 60-2220 0 0,7 5-186 0 0,-21 63 72 0 0,-5 16 404 0 0,50-132-716 0 0,7-11-10 0 0,1-5 0 0 0,0-1 3 0 0,10-18 202 0 0,43-69-434 0 0,27-100-1710 0 0,-23 52 1067 0 0,-57 127 792 0 0,13 83 760 0 0,13 35-764 0 0,1-56 64 0 0,-8-25-63 0 0,11 29 282 0 0,-30-56-240 0 0,0 0-1 0 0,1-1 0 0 0,-1 1 0 0 0,0 0 1 0 0,0-1-1 0 0,0 1 0 0 0,-1 0 1 0 0,1-1-1 0 0,0 1 0 0 0,-1 0 0 0 0,1-1 1 0 0,-1 1-1 0 0,1-1 0 0 0,-1 1 0 0 0,0 0 1 0 0,0-1-1 0 0,0 0 0 0 0,0 1 1 0 0,0-1-1 0 0,0 0 0 0 0,0 1 0 0 0,0-1 1 0 0,0 0-1 0 0,-1 0 0 0 0,1 0 1 0 0,0 0-1 0 0,-1 0 0 0 0,1 0 0 0 0,-1 0 1 0 0,1 0-1 0 0,-1-1 0 0 0,0 1-38 0 0,-57 18 1223 0 0,51-17-1260 0 0,-131 26 578 0 0,70-14-937 0 0,68-13 64 0 0,1-1-654 0 0,0 0-286 0 0,0 0-58 0 0</inkml:trace>
  <inkml:trace contextRef="#ctx1" brushRef="#br1" timeOffset="205149.895">14087 4833 14832 0 0,'3'-17'1624'0'0,"-1"14"-1603"0"0,-1 3 88 0 0,0-6 371 0 0,40 18 2548 0 0,-19 16-2339 0 0,9 12-106 0 0,4 7-222 0 0,-18-7-99 0 0,-16-38-252 0 0,1 0 0 0 0,-1-1 1 0 0,1 1-1 0 0,-1 0 1 0 0,0 0-1 0 0,1 0 1 0 0,-1 0-1 0 0,0 1 0 0 0,0-1 1 0 0,-1 0-1 0 0,1 0 1 0 0,0 0-1 0 0,-1 1 0 0 0,1-1 1 0 0,-1 0-1 0 0,0 1 1 0 0,0-1-1 0 0,0 0 0 0 0,0 1 1 0 0,0-1-1 0 0,-1 1-10 0 0,6 29 74 0 0,-5 14-22 0 0,-6-4 18 0 0,-13 4 6 0 0,5-16 84 0 0,11-24-80 0 0,-2-2-80 0 0,8 0 12 0 0,-2-3 51 0 0,17-12 102 0 0,4-11 51 0 0,182-95-184 0 0,-167 81 43 0 0,-32 30 7 0 0,0 0 0 0 0,0-1 0 0 0,-1 1 0 0 0,1-1 1 0 0,-2 0-1 0 0,1-1 0 0 0,-1 1 0 0 0,0 0 0 0 0,-1-1 0 0 0,1-2-82 0 0,-1-43 656 0 0,-29-3-266 0 0,-4 18-380 0 0,27 31-4 0 0,-1 1 1 0 0,0 0-1 0 0,0 1 0 0 0,0-1 0 0 0,-1 1 1 0 0,1 0-1 0 0,-1 0 0 0 0,0 1 0 0 0,-7-4-6 0 0,3 1-20 0 0,4 1-164 0 0,-1 0-6766 0 0,-3 1-815 0 0</inkml:trace>
  <inkml:trace contextRef="#ctx1" brushRef="#br3" timeOffset="211221.132">13458 4313 7376 0 0,'0'0'216'0'0,"0"-5"32"0"0,-3 1-168 0 0,1 0 141 0 0,0 1 1 0 0,0 0 0 0 0,0 1-1 0 0,-1-1 1 0 0,1 0-1 0 0,-1 1 1 0 0,0-1 0 0 0,0 1-1 0 0,0 0 1 0 0,0 0-1 0 0,0 0 1 0 0,0 0-1 0 0,0 1 1 0 0,-1-1 0 0 0,1 1-1 0 0,-1 0 1 0 0,1 0-1 0 0,-1 0 1 0 0,1 0 0 0 0,-1 1-1 0 0,0-1 1 0 0,1 1-1 0 0,-1 0 1 0 0,0 0 0 0 0,-1 1-222 0 0,-269 22 2237 0 0,84-9-1185 0 0,-108 11-716 0 0,148-11-124 0 0,-133 20 298 0 0,-72 23-96 0 0,32 2-396 0 0,5 3 65 0 0,111-14-30 0 0,129-29-98 0 0,1 3-1 0 0,-49 22 46 0 0,11-3 82 0 0,32-11-46 0 0,2 3-1 0 0,2 4 1 0 0,1 4-1 0 0,3 2 0 0 0,-5 8-35 0 0,36-23 28 0 0,0 2 0 0 0,2 2 0 0 0,2 2 0 0 0,1 1 0 0 0,2 2 0 0 0,-6 10-28 0 0,4 2 106 0 0,3 1 0 0 0,2 2 0 0 0,2 1 0 0 0,-11 30-106 0 0,38-73-2 0 0,-13 25 21 0 0,1 1 0 0 0,2 1-1 0 0,2 0 1 0 0,1 1-1 0 0,2 0 1 0 0,1 1-1 0 0,-1 22-18 0 0,9-43 18 0 0,0 0 0 0 0,1-1-1 0 0,1 1 1 0 0,1 0-1 0 0,0-1 1 0 0,1 1 0 0 0,1-1-1 0 0,1 0 1 0 0,0 0-1 0 0,2 0 1 0 0,0-1 0 0 0,0 0-1 0 0,1 0 1 0 0,1 0-1 0 0,7 7-17 0 0,0-2 44 0 0,2 0-1 0 0,0-1 0 0 0,2-1 0 0 0,0-1 0 0 0,1-1 1 0 0,1 0-1 0 0,0-2 0 0 0,1 0 0 0 0,1-2 0 0 0,13 6-43 0 0,142 54-4 0 0,4-7 0 0 0,70 11 4 0 0,-175-59 60 0 0,0-4-1 0 0,1-4 1 0 0,0-3-1 0 0,1-3 1 0 0,44-6-60 0 0,-38-2-67 0 0,0-4 0 0 0,0-4-1 0 0,72-20 68 0 0,70-22 624 0 0,25-19-624 0 0,37-26 342 0 0,-169 55-243 0 0,-2-6 0 0 0,86-51-99 0 0,-190 93 33 0 0,77-41 43 0 0,-2-3 0 0 0,-3-5-1 0 0,13-14-75 0 0,-90 63 97 0 0,42-32-91 0 0,-2-2 0 0 0,-2-2 1 0 0,-2-2-1 0 0,-1-2 0 0 0,-1-6-6 0 0,77-115 224 0 0,-69 79 26 0 0,1-31-309 0 0,-36 64 122 0 0,-2-2 1 0 0,-3 0-1 0 0,-3 0 1 0 0,-2-1-1 0 0,-1-46-63 0 0,-6 67 19 0 0,-9-132 150 0 0,-29-7 103 0 0,13 112-350 0 0,24 65-294 0 0,1 1-99 0 0,0 0-896 0 0,0 0-3696 0 0,0 0-1585 0 0</inkml:trace>
  <inkml:trace contextRef="#ctx1" brushRef="#br3" timeOffset="211921.48">12954 5753 7104 0 0,'0'0'208'0'0,"16"-3"1233"0"0,38-5 3488 0 0,34 23-2817 0 0,-56-8-1155 0 0,51 18 587 0 0,75 34 456 0 0,32 20-765 0 0,97 12-840 0 0,-170-48-89 0 0,-84-31-291 0 0,47 9 54 0 0,-79-21-134 0 0,-1 0-16 0 0,0 0 1 0 0,0 0-27 0 0,0 0-12 0 0,-14-2-555 0 0,-58-16-4050 0 0,53 12 2971 0 0</inkml:trace>
  <inkml:trace contextRef="#ctx1" brushRef="#br3" timeOffset="212575.063">12883 5835 6992 0 0,'0'0'157'0'0,"0"0"23"0"0,0 0 12 0 0,-7-4 1411 0 0,10 6 3904 0 0,46 17-4273 0 0,144 48 812 0 0,17-22-919 0 0,202 37-478 0 0,-377-75-608 0 0,-2 2 0 0 0,1 1-1 0 0,-2 2 1 0 0,1 1 0 0 0,-2 1-1 0 0,7 5-40 0 0,-20-9-158 0 0,-18-10 112 0 0,-1 0 1 0 0,1 1 0 0 0,0-1-1 0 0,-1 0 1 0 0,1 0 0 0 0,0 0-1 0 0,-1 1 1 0 0,1-1 0 0 0,0 0-1 0 0,-1 1 1 0 0,1-1-1 0 0,0 0 1 0 0,0 1 0 0 0,-1-1-1 0 0,1 0 1 0 0,0 1 0 0 0,0-1-1 0 0,0 0 1 0 0,0 1 0 0 0,-1-1-1 0 0,1 0 1 0 0,0 1 0 0 0,0-1-1 0 0,0 1 1 0 0,0-1 0 0 0,0 1-1 0 0,0-1 1 0 0,0 0-1 0 0,0 1 1 0 0,0-1 0 0 0,0 1-1 0 0,0-1 1 0 0,0 0 0 0 0,0 1-1 0 0,1-1 1 0 0,-1 1 0 0 0,0-1-1 0 0,0 0 1 0 0,0 1 0 0 0,0-1-1 0 0,1 0 1 0 0,-1 1 0 0 0,0-1-1 0 0,0 0 1 0 0,1 1-1 0 0,-1-1 1 0 0,0 0 0 0 0,1 0-1 0 0,-1 1 1 0 0,0-1 0 0 0,1 0-1 0 0,-1 0 1 0 0,0 1 0 0 0,1-1-1 0 0,-1 0 1 0 0,1 0 0 0 0,-1 0-1 0 0,0 0 46 0 0,-6 1-703 0 0</inkml:trace>
  <inkml:trace contextRef="#ctx1" brushRef="#br3" timeOffset="213098.106">13439 5733 7920 0 0,'0'0'174'0'0,"0"0"29"0"0,0 0 13 0 0,11 0 1249 0 0,-10 0-2021 0 0,8 0 5124 0 0,-11-2-477 0 0,-88 2-3517 0 0,-114 11-331 0 0,63 3 818 0 0,59 17-381 0 0,80-30-657 0 0,-1 1-1 0 0,0 0 1 0 0,0 0-1 0 0,1 0 0 0 0,0 0 1 0 0,-1 0-1 0 0,1 1 1 0 0,0-1-1 0 0,0 1 1 0 0,0 0-1 0 0,0-1 0 0 0,1 1 1 0 0,-1 0-1 0 0,1 0 1 0 0,-1 0-1 0 0,1 0 1 0 0,0 0-1 0 0,0 0 0 0 0,1 1 1 0 0,-1-1-1 0 0,1 0 1 0 0,-1 0-1 0 0,1 1 0 0 0,0-1 1 0 0,0 0-1 0 0,1 0 1 0 0,-1 1-1 0 0,1-1 1 0 0,-1 0-1 0 0,1 0 0 0 0,0 0 1 0 0,0 0-1 0 0,0 0 1 0 0,1 0-1 0 0,-1 0 1 0 0,1 0-1 0 0,0 0 0 0 0,1 2-22 0 0,118 150 868 0 0,-44-73-764 0 0,-30-48-3464 0 0,-31-28-3615 0 0</inkml:trace>
  <inkml:trace contextRef="#ctx1" brushRef="#br3" timeOffset="213589.982">14366 5859 12176 0 0,'11'-4'922'0'0,"-12"4"-620"0"0,1 0-118 0 0,26-14 3055 0 0,7 6-2278 0 0,1 1-1 0 0,0 2 1 0 0,0 2-1 0 0,20 0-960 0 0,-3 0 142 0 0,83 2-122 0 0,-83 7-238 0 0,-37 0-3784 0 0,-12-6-2149 0 0</inkml:trace>
  <inkml:trace contextRef="#ctx1" brushRef="#br3" timeOffset="213856.27">14391 5976 11256 0 0,'-32'-3'1133'0'0,"64"-9"486"0"0,135-22 3127 0 0,19 15-3221 0 0,-87 27-1451 0 0,-75 4-2433 0 0,-17-7-4155 0 0</inkml:trace>
  <inkml:trace contextRef="#ctx1" brushRef="#br3" timeOffset="214118.565">14293 6082 13536 0 0,'0'0'306'0'0,"0"0"46"0"0,-1-3 347 0 0,1 3-688 0 0,-1 0-1 0 0,1-1 1 0 0,0 1 0 0 0,0 0 0 0 0,0-1-1 0 0,0 1 1 0 0,-1 0 0 0 0,1-1 0 0 0,0 1-1 0 0,0-1 1 0 0,0 1 0 0 0,0 0 0 0 0,0-1 0 0 0,0 1-1 0 0,0-1 1 0 0,0 1 0 0 0,0 0 0 0 0,0-1-1 0 0,0 1 1 0 0,1-1 0 0 0,-1 1 0 0 0,0 0-1 0 0,0-1 1 0 0,0 1 0 0 0,0 0 0 0 0,1-1-1 0 0,-1 1 1 0 0,0 0 0 0 0,0-1 0 0 0,1 1-1 0 0,-1 0 1 0 0,0-1 0 0 0,0 1 0 0 0,1 0 0 0 0,-1 0-1 0 0,0-1 1 0 0,1 1 0 0 0,-1 0 0 0 0,0 0-1 0 0,1 0 1 0 0,-1 0 0 0 0,1-1 0 0 0,-1 1-1 0 0,0 0 1 0 0,1 0 0 0 0,-1 0 0 0 0,1 0-1 0 0,-1 0 1 0 0,0 0 0 0 0,1 0 0 0 0,-1 0-1 0 0,1 0 1 0 0,-1 0 0 0 0,0 0 0 0 0,1 0 0 0 0,-1 1-1 0 0,0-1 1 0 0,1 0 0 0 0,-1 0-11 0 0,3-1 170 0 0,139-16 2556 0 0,-68 12-2031 0 0,118 3-337 0 0,-135 10-1820 0 0,-30-5-4993 0 0</inkml:trace>
  <inkml:trace contextRef="#ctx1" brushRef="#br3" timeOffset="-213373.502">15490 5253 11104 0 0,'1'-22'443'0'0,"1"-9"2906"0"0,5 37-1949 0 0,2 67 951 0 0,4 11-903 0 0,12 20-673 0 0,35 32-478 0 0,-54-121-85 0 0,-4-10-1804 0 0,0 2-3409 0 0,1 0-1353 0 0</inkml:trace>
  <inkml:trace contextRef="#ctx1" brushRef="#br3" timeOffset="-213058.748">15274 5755 13760 0 0,'0'0'314'0'0,"0"0"46"0"0,0 0 22 0 0,0 0-50 0 0,2 1-220 0 0,92-2 1833 0 0,103-7 1279 0 0,158 3-1686 0 0,-216 19-3860 0 0,-124-9-1390 0 0,-14-5-2261 0 0</inkml:trace>
  <inkml:trace contextRef="#ctx1" brushRef="#br3" timeOffset="-212745.305">15436 6044 11432 0 0,'0'0'256'0'0,"0"0"34"0"0,0 0 22 0 0,0 0-30 0 0,0 0-137 0 0,3 8 443 0 0,19 49 2616 0 0,-12 18-1040 0 0,-10 83-1006 0 0,-3-77-980 0 0,3-80-386 0 0,0-1-99 0 0,0 0-824 0 0,0 0-3378 0 0,0 0-1449 0 0</inkml:trace>
  <inkml:trace contextRef="#ctx1" brushRef="#br3" timeOffset="-212460.437">15375 6038 11672 0 0,'5'-15'1244'0'0,"2"9"-817"0"0,1 1 0 0 0,1 0 0 0 0,-1 1 0 0 0,1 0 1 0 0,0 0-1 0 0,-1 1 0 0 0,2 0 0 0 0,-1 1 0 0 0,0 0 0 0 0,0 0 1 0 0,1 1-428 0 0,5-2 336 0 0,144-17 1352 0 0,-142 18-1658 0 0,1 0 0 0 0,0 1 0 0 0,0 1 0 0 0,0 0-1 0 0,0 2 1 0 0,0 0 0 0 0,-1 1 0 0 0,1 1-1 0 0,1 1-29 0 0,-8 2-1335 0 0,-6 2-3807 0 0,-4-8-648 0 0</inkml:trace>
  <inkml:trace contextRef="#ctx1" brushRef="#br3" timeOffset="-212226.119">15353 6224 11664 0 0,'0'0'264'0'0,"0"0"34"0"0,0 0 21 0 0,0 0-36 0 0,2 1-186 0 0,78-7 2442 0 0,-50 1-1644 0 0,257-30 1377 0 0,-275 34-2653 0 0,48-2 1266 0 0,-20 5-6435 0 0,-27 0-291 0 0</inkml:trace>
  <inkml:trace contextRef="#ctx1" brushRef="#br3" timeOffset="-210786.887">16032 5885 6048 0 0,'0'0'133'0'0,"0"0"23"0"0,0 0 11 0 0,4-3 1 0 0,40-44 3184 0 0,-44 47-2858 0 0,0 0-39 0 0,0 0-20 0 0,0 0-3 0 0,0 0-10 0 0,0 0-39 0 0,0 0-20 0 0,0 0-3 0 0,0 0-42 0 0,-4 6-111 0 0,-71 75 1572 0 0,-1-14-1247 0 0,70-80-280 0 0,50-77-860 0 0,-21 70 232 0 0,-19 17 280 0 0,-4 4 89 0 0,0-1 0 0 0,0 0 0 0 0,0 0 0 0 0,0 0 0 0 0,0 1 0 0 0,0-1 0 0 0,0 0 0 0 0,0 0 0 0 0,0 0 0 0 0,0 1 0 0 0,0-1 0 0 0,0 0 0 0 0,0 0 0 0 0,0 0 0 0 0,0 1 0 0 0,0-1 0 0 0,0 0 1 0 0,1 0-1 0 0,-1 0 0 0 0,0 1 0 0 0,0-1 0 0 0,0 0 0 0 0,0 0 0 0 0,0 0 0 0 0,0 0 0 0 0,1 0 0 0 0,-1 1 0 0 0,0-1 0 0 0,0 0 0 0 0,0 0 0 0 0,0 0 0 0 0,1 0 0 0 0,-1 0 0 0 0,0 0 1 0 0,0 0-1 0 0,0 0 0 0 0,1 0 0 0 0,-1 1 0 0 0,0-1 0 0 0,0 0 0 0 0,0 0 0 0 0,1 0 0 0 0,-1 0 0 0 0,0 0 0 0 0,0 0 0 0 0,1 0 0 0 0,-1 0 0 0 0,0-1 0 0 0,0 1 0 0 0,0 0 0 0 0,1 0 0 0 0,-1 0 1 0 0,0 0 6 0 0,-19 77 392 0 0,13-47 168 0 0,26-47-310 0 0,49-56-68 0 0,-68 74-188 0 0,-1 0 1 0 0,1-1 0 0 0,-1 1-1 0 0,1 0 1 0 0,-1 0 0 0 0,0 0-1 0 0,1-1 1 0 0,-1 1 0 0 0,0 0 0 0 0,1 0-1 0 0,-1 0 1 0 0,0 0 0 0 0,0 0-1 0 0,0 0 1 0 0,0 0 0 0 0,0 0-1 0 0,0 0 1 0 0,0-1 0 0 0,0 1 0 0 0,0 0-1 0 0,0 0 1 0 0,0 0 0 0 0,-1 0-1 0 0,1 0 1 0 0,0 0 0 0 0,-1 0-1 0 0,1-1 1 0 0,0 1 0 0 0,-1 0 0 0 0,0 0-1 0 0,1 0 1 0 0,-1-1 0 0 0,1 1-1 0 0,-1 0 1 0 0,0-1 0 0 0,1 1 5 0 0,-1 1-39 0 0,-49 77-1099 0 0,46-73-4222 0 0</inkml:trace>
  <inkml:trace contextRef="#ctx1" brushRef="#br3" timeOffset="-145466.016">547 6128 7712 0 0,'0'0'174'0'0,"0"0"29"0"0,0 0 12 0 0,13-8 1 0 0,22-24 3982 0 0,-28 26-2972 0 0,-7 6-1179 0 0,0 0-1 0 0,-1 0 1 0 0,1 0 0 0 0,0 0-1 0 0,-1 0 1 0 0,1 0-1 0 0,0-1 1 0 0,-1 1 0 0 0,1 0-1 0 0,0 0 1 0 0,-1 0-1 0 0,1-1 1 0 0,0 1 0 0 0,0 0-1 0 0,-1 0 1 0 0,1 0 0 0 0,0-1-1 0 0,0 1 1 0 0,-1 0-1 0 0,1-1 1 0 0,0 1 0 0 0,0 0-1 0 0,0-1 1 0 0,0 1-1 0 0,-1 0 1 0 0,1-1 0 0 0,0 1-1 0 0,0 0 1 0 0,0-1 0 0 0,0 1-1 0 0,0 0 1 0 0,0-1-1 0 0,0 1 1 0 0,0 0 0 0 0,0-1-1 0 0,0 1 1 0 0,0 0 0 0 0,0-1-1 0 0,0 1 1 0 0,0 0-1 0 0,0-1 1 0 0,1 1 0 0 0,-1 0-1 0 0,0-1 1 0 0,0 1-1 0 0,0 0 1 0 0,0-1 0 0 0,1 1-1 0 0,-1 0 1 0 0,0 0 0 0 0,0-1-1 0 0,1 1 1 0 0,-1 0-1 0 0,0 0 1 0 0,0-1 0 0 0,1 1-1 0 0,-1 0 1 0 0,0 0-1 0 0,1 0 1 0 0,-1 0 0 0 0,0-1-1 0 0,1 1 1 0 0,-1 0 0 0 0,0 0-1 0 0,1 0 1 0 0,-1 0-47 0 0,-84-3 1000 0 0,43 6-954 0 0,-176-1 956 0 0,170 11-216 0 0,32 8-754 0 0,8 36 27 0 0,13-3 58 0 0,11 42 54 0 0,14 99 98 0 0,-9-61 318 0 0,-9-17-230 0 0,-11-111-394 0 0,-1 1-245 0 0,-1-6-3739 0 0,0-1-2246 0 0</inkml:trace>
  <inkml:trace contextRef="#ctx1" brushRef="#br3" timeOffset="-144700.338">10 6433 12264 0 0,'-9'-12'1225'0'0,"16"7"-1076"0"0,6 4 177 0 0,0 0 0 0 0,1 1 0 0 0,-1 0 0 0 0,0 1 0 0 0,0 0 0 0 0,1 2-1 0 0,5 1-325 0 0,30 3 400 0 0,131 5 368 0 0,-159-14-712 0 0,11 1-182 0 0,0-2 0 0 0,-1-1-1 0 0,0-2 1 0 0,15-4 126 0 0,-10-10-505 0 0,-54 23 636 0 0,-43 19 12 0 0,-30 41 720 0 0,86-59-819 0 0,1 2 1 0 0,0-1-1 0 0,0 0 0 0 0,1 1 0 0 0,-1 0 1 0 0,1-1-1 0 0,0 1 0 0 0,1 0 0 0 0,-1 1 1 0 0,1-1-1 0 0,0 2-44 0 0,6 6 10 0 0,-3-11 11 0 0,1-2-1 0 0,-1 1 1 0 0,1 0-1 0 0,0 0 1 0 0,0 0-1 0 0,0-1 1 0 0,0 1-1 0 0,0-1 1 0 0,1 0-1 0 0,-1 1 1 0 0,0-1-1 0 0,1 0 1 0 0,-1 0-1 0 0,0-1 1 0 0,1 1-1 0 0,-1 0 1 0 0,1-1-1 0 0,-1 0 1 0 0,1 1-1 0 0,0-1 1 0 0,-1 0-1 0 0,1 0 0 0 0,-1 0 1 0 0,1-1-1 0 0,-1 1 1 0 0,2-1-21 0 0,68-23 240 0 0,-61 19-199 0 0,-2 2-44 0 0,-1 0 0 0 0,0-1 0 0 0,0 0 0 0 0,-1 0 0 0 0,1-1 0 0 0,-1 0 0 0 0,0 0 0 0 0,0-1 0 0 0,-1 1-1 0 0,1-2 1 0 0,0-1 3 0 0,46-56-820 0 0,-51 63 804 0 0,-1 0 0 0 0,1 0 0 0 0,0 1-1 0 0,0-1 1 0 0,0 1 0 0 0,0-1-1 0 0,0 1 1 0 0,0 0 0 0 0,0-1-1 0 0,0 1 1 0 0,0 0 0 0 0,0 0-1 0 0,0 1 1 0 0,0-1 0 0 0,0 0 0 0 0,0 1-1 0 0,0-1 1 0 0,0 1 0 0 0,0 0-1 0 0,-1-1 1 0 0,1 1 0 0 0,0 0-1 0 0,0 0 1 0 0,-1 0 0 0 0,1 0-1 0 0,0 1 17 0 0,7 6-56 0 0,-1 1-1 0 0,0 0 0 0 0,0 0 1 0 0,-1 1-1 0 0,-1 0 0 0 0,1 0 0 0 0,-1 0 1 0 0,-1 1-1 0 0,0 0 0 0 0,2 8 57 0 0,10 17-17 0 0,-8-11 28 0 0,-9-24 77 0 0,3 7 1453 0 0,-6-9-1499 0 0,1 0-1 0 0,-1 0 1 0 0,1-1-1 0 0,-1 1 1 0 0,1-1-1 0 0,0 1 1 0 0,0-1-1 0 0,0 0 1 0 0,0 0-1 0 0,0 0 0 0 0,0 0 1 0 0,1 0-1 0 0,-1 0 1 0 0,0-1-1 0 0,1 1 1 0 0,0 0-1 0 0,0-1 1 0 0,0 1-1 0 0,0-1 1 0 0,0 0-1 0 0,0 1 0 0 0,0-2-41 0 0,-3-72 208 0 0,7 63-216 0 0,-2 4 1 0 0,0 0 1 0 0,0 0-1 0 0,1 0 0 0 0,0 0 1 0 0,1 0-1 0 0,0 0 0 0 0,1 1 1 0 0,-1 0-1 0 0,2-1 1 0 0,-1 1-1 0 0,1 1 0 0 0,0-1 1 0 0,1 1-1 0 0,-1 0 0 0 0,2 0 1 0 0,-1 0-1 0 0,2 0 7 0 0,29-8-1192 0 0,-20 11-3626 0 0,-2 0-930 0 0</inkml:trace>
  <inkml:trace contextRef="#ctx1" brushRef="#br3" timeOffset="-141592.832">4074 6176 14600 0 0,'-13'-5'310'0'0,"16"2"837"0"0,-2 2-1019 0 0,11-2 697 0 0,-126 31 1244 0 0,91-20-1860 0 0,0 0 1 0 0,0 1-1 0 0,1 2 0 0 0,1 0 0 0 0,-20 14-209 0 0,38-24 10 0 0,0 1 0 0 0,0-1 1 0 0,0 1-1 0 0,0 0 0 0 0,0 0 1 0 0,1 0-1 0 0,-1 1 0 0 0,1-1 1 0 0,-1 1-1 0 0,1-1 1 0 0,0 1-1 0 0,0 0 0 0 0,0 0 1 0 0,1 0-1 0 0,-1 0 0 0 0,1 0 1 0 0,-1 0-1 0 0,1 0 0 0 0,0 0 1 0 0,0 1-1 0 0,0-1 0 0 0,1 0 1 0 0,-1 1-1 0 0,1-1 0 0 0,0 4-10 0 0,5 1 13 0 0,1-1-1 0 0,0 1 0 0 0,1-1 1 0 0,0 0-1 0 0,0 0 0 0 0,0-1 0 0 0,1 0 1 0 0,0 0-1 0 0,0-1 0 0 0,0 0 1 0 0,8 3-13 0 0,26 18 0 0 0,-17-8 27 0 0,-23-18 106 0 0,-2 0 26 0 0,-2 3-86 0 0,1 0 0 0 0,-1 0 1 0 0,0-1-1 0 0,0 1 0 0 0,0 0 0 0 0,0-1 1 0 0,-1 0-1 0 0,1 1 0 0 0,-1-1 0 0 0,1 0 0 0 0,-1-1 1 0 0,0 1-1 0 0,0 0 0 0 0,1-1 0 0 0,-1 1 1 0 0,0-1-1 0 0,-1 0 0 0 0,1 0 0 0 0,0 0 0 0 0,0 0 1 0 0,-3 0-74 0 0,3 0 17 0 0,-115 22 143 0 0,37-25-2846 0 0,65-4-468 0 0,10-1 1377 0 0</inkml:trace>
  <inkml:trace contextRef="#ctx1" brushRef="#br3" timeOffset="-141258.607">4223 6004 16783 0 0,'0'0'382'0'0,"0"0"54"0"0,-1 8 434 0 0,-8 47-646 0 0,-6 37 354 0 0,4-3 308 0 0,10-21-272 0 0,-3-4-272 0 0,-2 31 137 0 0,-1-42-20 0 0,1-34-647 0 0,6-18 13 0 0,0-1-357 0 0,0 0-157 0 0,0 0-803 0 0,0 0-3256 0 0,0 0-1393 0 0</inkml:trace>
  <inkml:trace contextRef="#ctx1" brushRef="#br3" timeOffset="-140306.333">4080 6275 11072 0 0,'21'-9'475'0'0,"2"1"0"0"0,-1 2 1 0 0,1 0-1 0 0,0 1 1 0 0,0 1-1 0 0,1 1 1 0 0,4 2-476 0 0,116 6 1880 0 0,-49 3-285 0 0,-59-2-823 0 0,-59 2-296 0 0,7-5-418 0 0,1 0-1 0 0,0 2 0 0 0,0-1 0 0 0,0 2 1 0 0,1 0-1 0 0,0 1 0 0 0,0 0 0 0 0,1 1 1 0 0,0 0-1 0 0,0 1 0 0 0,0 1 0 0 0,2 0 1 0 0,-1 1-1 0 0,1 0 0 0 0,1 1 0 0 0,-2 1-57 0 0,12-12 28 0 0,0 1 0 0 0,-1-1 0 0 0,1 0-1 0 0,0 0 1 0 0,-1 0 0 0 0,1 1-1 0 0,0-1 1 0 0,0 0 0 0 0,0 0 0 0 0,0 0-1 0 0,0 1 1 0 0,0-1 0 0 0,1 0-1 0 0,-1 0 1 0 0,0 0 0 0 0,1 1 0 0 0,-1-1-1 0 0,0 0 1 0 0,1 0 0 0 0,0 0-1 0 0,-1 0 1 0 0,1 0 0 0 0,0 0 0 0 0,-1 0-1 0 0,1 0 1 0 0,0 0 0 0 0,0 0-1 0 0,0 0 1 0 0,0-1 0 0 0,0 1 0 0 0,0 0-1 0 0,0 0 1 0 0,0-1 0 0 0,0 1-1 0 0,0-1 1 0 0,0 1 0 0 0,0-1 0 0 0,0 0-1 0 0,1 1 1 0 0,-1-1 0 0 0,0 0-1 0 0,0 0 1 0 0,0 1 0 0 0,1-1 0 0 0,-1 0-1 0 0,0 0 1 0 0,0-1 0 0 0,0 1-1 0 0,1 0 1 0 0,-1 0 0 0 0,0-1 0 0 0,0 1-1 0 0,0 0 1 0 0,1-1 0 0 0,-1 1-1 0 0,1-1-27 0 0,60-27 390 0 0,21-20-230 0 0,-32 1 2 0 0,0 7-162 0 0,-40 35-10 0 0,-4 13-44 0 0,4 28 54 0 0,0 21 0 0 0,-3-20 54 0 0,20 16 260 0 0,-23-52-249 0 0,-1 1-1 0 0,1-1 0 0 0,-1-1 0 0 0,1 1 0 0 0,0-1 1 0 0,-1 1-1 0 0,1-1 0 0 0,0-1 0 0 0,-1 1 0 0 0,1-1 1 0 0,-1 0-1 0 0,1 0 0 0 0,-1 0 0 0 0,1 0 0 0 0,-1-1 1 0 0,1 0-1 0 0,-1 0 0 0 0,0 0 0 0 0,0 0 1 0 0,0-1-1 0 0,0 0 0 0 0,-1 1 0 0 0,1-1 0 0 0,-1-1 1 0 0,3-2-65 0 0,81-76 170 0 0,-12-10-94 0 0,-35 9-16 0 0,-5-7-162 0 0,-11-5-277 0 0,-25 32 30 0 0,-16 36 209 0 0,16 26 136 0 0,0 0 1 0 0,-1 0-1 0 0,1 1 0 0 0,0-1 1 0 0,-1 0-1 0 0,1 1 1 0 0,-1-1-1 0 0,1 1 1 0 0,-1 0-1 0 0,0-1 1 0 0,1 1-1 0 0,-1 0 0 0 0,1 0 1 0 0,-1 0-1 0 0,1 0 1 0 0,-1 0-1 0 0,0 0 1 0 0,1 1-1 0 0,-1-1 1 0 0,1 1-1 0 0,-1-1 0 0 0,1 1 1 0 0,-1-1-1 0 0,0 1 4 0 0,-64 58-138 0 0,32 6 60 0 0,29-56 71 0 0,1 0 0 0 0,0 0 0 0 0,0 1 0 0 0,1-1 0 0 0,0 1 0 0 0,1 0 0 0 0,0 0-1 0 0,1 0 1 0 0,-1 8 7 0 0,4 111 0 0 0,8-61 0 0 0,-1-41 33 0 0,-7-20-10 0 0,0 0-1 0 0,0 0 1 0 0,0 0 0 0 0,1-1-1 0 0,0 1 1 0 0,0-1-1 0 0,1 0 1 0 0,0 0 0 0 0,0 0-1 0 0,0 0 1 0 0,1-1-1 0 0,4 5-22 0 0,-5-7 35 0 0,1 0 1 0 0,-1 0-1 0 0,1-1 0 0 0,-1 1 0 0 0,1-1 0 0 0,0 0 0 0 0,0 0 0 0 0,0-1 0 0 0,0 0 0 0 0,0 0 0 0 0,0 0 1 0 0,3 0-36 0 0,26-7 218 0 0,-26 4-207 0 0,0 0 0 0 0,-1 0 1 0 0,1-1-1 0 0,-1-1 0 0 0,1 1 0 0 0,-1-1 0 0 0,0 0 0 0 0,-1-1 0 0 0,1 0 0 0 0,-1 0 0 0 0,0 0 1 0 0,0-1-1 0 0,0 0 0 0 0,-1 0 0 0 0,0 0 0 0 0,0-1 0 0 0,0 1 0 0 0,3-8-11 0 0,33-79-169 0 0,-32 65 90 0 0,-16 23 111 0 0,-24 50-647 0 0,22-25 586 0 0,5 27-49 0 0,5 28 11 0 0,-1-71 110 0 0,1 0 0 0 0,0 0-1 0 0,1 0 1 0 0,-1 0 0 0 0,1 0 0 0 0,-1 0-1 0 0,1-1 1 0 0,0 1 0 0 0,0-1 0 0 0,1 1-1 0 0,-1-1 1 0 0,1 0 0 0 0,0 0 0 0 0,0 0 0 0 0,0 0-1 0 0,0-1 1 0 0,0 1 0 0 0,0-1 0 0 0,1 0-1 0 0,0 0 1 0 0,-1 0 0 0 0,1 0 0 0 0,0 0-1 0 0,0-1 1 0 0,2 1-43 0 0,3-1-9 0 0,0 1 0 0 0,1-1 0 0 0,-1-1 1 0 0,0 0-1 0 0,1 0 0 0 0,-1-1 0 0 0,1 0 0 0 0,-1-1 0 0 0,0 0 0 0 0,0 0 0 0 0,0-1 0 0 0,0 0 0 0 0,0-1 0 0 0,0 0 0 0 0,-1 0 0 0 0,0-1 0 0 0,0 0 0 0 0,0 0 1 0 0,-1-1-1 0 0,3-2 9 0 0,3-7-2044 0 0,-7 2-3071 0 0,-2-3-2227 0 0</inkml:trace>
  <inkml:trace contextRef="#ctx1" brushRef="#br3" timeOffset="-139987.426">4851 6094 19895 0 0,'-10'-10'455'0'0,"18"6"605"0"0,28-3-707 0 0,35-6 366 0 0,1 3 0 0 0,40 0-719 0 0,21 2 724 0 0,-68 5-631 0 0,6 0-1134 0 0,-22 4-4586 0 0,-4 2-1827 0 0</inkml:trace>
  <inkml:trace contextRef="#ctx1" brushRef="#br3" timeOffset="-144294.867">1585 6207 16527 0 0,'0'0'374'0'0,"-4"-3"910"0"0,1 1-1257 0 0,1 1 0 0 0,-1 0 1 0 0,0 0-1 0 0,1 0 1 0 0,-1 1-1 0 0,0-1 0 0 0,0 0 1 0 0,1 1-1 0 0,-1 0 0 0 0,0 0 1 0 0,0 0-1 0 0,0 0 0 0 0,0 0 1 0 0,1 0-1 0 0,-1 1 1 0 0,0-1-1 0 0,0 1 0 0 0,1 0 1 0 0,-1 0-1 0 0,0 0 0 0 0,1 0 1 0 0,-1 0-1 0 0,1 1 0 0 0,-1-1 1 0 0,1 1-1 0 0,0-1 0 0 0,0 1 1 0 0,0 0-1 0 0,0 0 1 0 0,0 0-1 0 0,0 0 0 0 0,0 1 1 0 0,0-1-1 0 0,1 0 0 0 0,-1 1 1 0 0,1-1-1 0 0,0 1 0 0 0,0-1 1 0 0,0 1-1 0 0,0 0 0 0 0,0-1 1 0 0,1 1-1 0 0,-1 0 1 0 0,1 0-1 0 0,-1-1 0 0 0,1 1 1 0 0,0 0-1 0 0,0 0 0 0 0,0 0 1 0 0,1 0-1 0 0,-1-1 0 0 0,2 4-27 0 0,1 4 0 0 0,1 0 0 0 0,0-1 0 0 0,1 1 0 0 0,0-1 0 0 0,0 0 0 0 0,1 0 0 0 0,0 0 0 0 0,1-1 0 0 0,4 4 0 0 0,28 39 0 0 0,-38-49 23 0 0,-1 0-1 0 0,1-1 0 0 0,-1 1 1 0 0,1 0-1 0 0,-1 0 0 0 0,0 0 0 0 0,1 0 1 0 0,-1 0-1 0 0,0 0 0 0 0,0 0 1 0 0,-1 0-1 0 0,1 0 0 0 0,0 0 1 0 0,-1 0-1 0 0,1-1 0 0 0,-1 1 0 0 0,1 0 1 0 0,-1 0-1 0 0,0 0 0 0 0,0 0 1 0 0,0-1-1 0 0,0 1 0 0 0,0-1 0 0 0,0 1 1 0 0,0 0-1 0 0,-1-1 0 0 0,1 0 1 0 0,0 1-1 0 0,-1-1 0 0 0,1 0 1 0 0,-1 0-1 0 0,0 0 0 0 0,1 0 0 0 0,-1 0 1 0 0,0 0-1 0 0,0 0 0 0 0,1 0 1 0 0,-1-1-1 0 0,0 1 0 0 0,0-1 0 0 0,0 0 1 0 0,-1 1-23 0 0,-2 1 73 0 0,-175 46 1005 0 0,126-45-1560 0 0,53-3 7 0 0,1 0-121 0 0,0 0-797 0 0,0-1-3272 0 0,3-6-1403 0 0</inkml:trace>
  <inkml:trace contextRef="#ctx1" brushRef="#br3" timeOffset="-144043.291">1712 6164 15736 0 0,'1'2'90'0'0,"1"-1"1"0"0,-1 1 0 0 0,0 0 0 0 0,0-1 0 0 0,0 1 0 0 0,0 0 0 0 0,0 0 0 0 0,0 0 0 0 0,0-1 0 0 0,-1 1-1 0 0,1 0 1 0 0,-1 0 0 0 0,1 0 0 0 0,-1 0 0 0 0,0 0 0 0 0,0 0 0 0 0,0 0 0 0 0,0 0 0 0 0,0 0 0 0 0,0 0 0 0 0,0 0-1 0 0,-1 1-90 0 0,-24 194 1954 0 0,19-107-1785 0 0,0-40-130 0 0,2-30-2842 0 0,4-19 1821 0 0</inkml:trace>
  <inkml:trace contextRef="#ctx1" brushRef="#br3" timeOffset="-143656.429">1617 6311 13472 0 0,'0'0'306'0'0,"8"-2"856"0"0,75 6 631 0 0,-1 4 1 0 0,32 8-1794 0 0,-100-14-40 0 0,-2 1 108 0 0,-1-2-1 0 0,1 0 0 0 0,-1 0 1 0 0,1-1-1 0 0,0-1 0 0 0,-1 0 1 0 0,1 0-1 0 0,-1-1 0 0 0,1 0 1 0 0,-1-1-1 0 0,0-1 0 0 0,6-2-67 0 0,-15 5 20 0 0,0 0 0 0 0,0 0 0 0 0,0 1 0 0 0,0-2 0 0 0,0 1 0 0 0,0 0 0 0 0,0 0 0 0 0,0-1 0 0 0,-1 1 0 0 0,1 0 0 0 0,-1-1 0 0 0,1 0 0 0 0,-1 1 0 0 0,1-1 0 0 0,-1 0 0 0 0,0 0 0 0 0,0 0 0 0 0,0 0 0 0 0,0 0 0 0 0,0 0 0 0 0,0 0-1 0 0,-1 0 1 0 0,1 0 0 0 0,-1 0 0 0 0,0-1 0 0 0,1 1 0 0 0,-1 0 0 0 0,0 0 0 0 0,0 0 0 0 0,0 0 0 0 0,0-1 0 0 0,-1 0-20 0 0,0 0-32 0 0,-1 1 0 0 0,0 0 0 0 0,1-1-1 0 0,-1 1 1 0 0,0 0 0 0 0,0 0 0 0 0,0 0 0 0 0,0 1 0 0 0,-1-1 0 0 0,1 0-1 0 0,0 1 1 0 0,-1-1 0 0 0,1 1 0 0 0,-1 0 0 0 0,1 0 0 0 0,-1 0 0 0 0,0 0-1 0 0,1 1 1 0 0,-1-1 0 0 0,0 1 0 0 0,1-1 0 0 0,-1 1 0 0 0,0 0 0 0 0,0 0-1 0 0,0 0 1 0 0,1 0 0 0 0,-2 1 32 0 0,-4-1 16 0 0,0 1 0 0 0,0 1 0 0 0,0-1 0 0 0,0 1-1 0 0,0 1 1 0 0,0-1 0 0 0,1 1 0 0 0,-1 0 0 0 0,1 1 0 0 0,0 0 0 0 0,0 0-1 0 0,0 1 1 0 0,1 0 0 0 0,-1 0 0 0 0,1 0 0 0 0,1 1 0 0 0,-1 0 0 0 0,1 0-1 0 0,0 0 1 0 0,0 1 0 0 0,0-1 0 0 0,1 1 0 0 0,0 0 0 0 0,1 1 0 0 0,-1-1-1 0 0,2 1 1 0 0,-1-1 0 0 0,1 1 0 0 0,-1 4-16 0 0,2-8 17 0 0,0-1-1 0 0,-1 1 1 0 0,2-1-1 0 0,-1 1 1 0 0,0 0-1 0 0,1-1 1 0 0,0 1-1 0 0,0 0 1 0 0,0 0-1 0 0,0-1 1 0 0,1 1-1 0 0,-1 0 1 0 0,1-1-1 0 0,0 1 1 0 0,0 0-1 0 0,0-1 0 0 0,0 1 1 0 0,1-1-1 0 0,0 0 1 0 0,-1 1-1 0 0,1-1 1 0 0,0 0-1 0 0,1 0 1 0 0,-1 0-1 0 0,1 0 1 0 0,-1-1-1 0 0,1 1 1 0 0,0-1-1 0 0,0 1 1 0 0,0-1-1 0 0,0 0 1 0 0,0 0-1 0 0,0 0 1 0 0,1-1-1 0 0,0 1-16 0 0,20 4-486 0 0,-6-6-4635 0 0,-3-3-1111 0 0</inkml:trace>
  <inkml:trace contextRef="#ctx1" brushRef="#br3" timeOffset="-143270.824">2315 6255 15840 0 0,'-7'3'771'0'0,"-13"5"-573"0"0,1 2 0 0 0,0 0 0 0 0,0 0 0 0 0,1 2-1 0 0,1 0 1 0 0,0 1 0 0 0,0 1 0 0 0,1 1-1 0 0,-9 10-197 0 0,-15 32 680 0 0,36-35-514 0 0,20-19 612 0 0,41-34-778 0 0,-26 12 0 0 0,-22 13 0 0 0,0 0 0 0 0,0 0 0 0 0,1 1 0 0 0,0 1 0 0 0,0 0 0 0 0,0 0 0 0 0,0 1 0 0 0,3-1 0 0 0,-6 4 27 0 0,-4 0 17 0 0,-1 1 0 0 0,0 0 0 0 0,0 0 0 0 0,0 0-1 0 0,0 0 1 0 0,0 0 0 0 0,0 0 0 0 0,0 1 0 0 0,0-1 0 0 0,0 0 0 0 0,0 1-1 0 0,-1 0 1 0 0,1-1 0 0 0,0 1 0 0 0,-1 0 0 0 0,0 0 0 0 0,1 0 0 0 0,-1 0 0 0 0,0 0-1 0 0,0 1-43 0 0,34 100 254 0 0,-7-75-3377 0 0,-18-25-3455 0 0</inkml:trace>
  <inkml:trace contextRef="#ctx1" brushRef="#br3" timeOffset="-142740.913">2655 6267 17135 0 0,'-2'0'500'0'0,"-3"1"-449"0"0,-1 0 0 0 0,0 0 0 0 0,0 1 0 0 0,0 0 0 0 0,1 1 0 0 0,-1-1 0 0 0,1 1 0 0 0,0 0 0 0 0,-1 0 0 0 0,2 1 0 0 0,-1-1 0 0 0,0 1 0 0 0,-3 4-51 0 0,-17 11 37 0 0,-29 35-21 0 0,14 15 328 0 0,39-67-330 0 0,0 0-1 0 0,0-1 1 0 0,0 1-1 0 0,0 0 0 0 0,1 0 1 0 0,-1 0-1 0 0,1 0 1 0 0,0 0-1 0 0,-1 0 0 0 0,1 0 1 0 0,0 0-1 0 0,0 0 1 0 0,0 0-1 0 0,0 0 0 0 0,1 0 1 0 0,-1 0-1 0 0,1-1 1 0 0,-1 1-1 0 0,1 0 0 0 0,-1 0 1 0 0,1 0-1 0 0,0 0 0 0 0,0-1 1 0 0,0 1-1 0 0,0 0 1 0 0,0-1-1 0 0,0 1 0 0 0,1-1 1 0 0,-1 1-1 0 0,0-1 1 0 0,1 1-1 0 0,-1-1 0 0 0,1 0 1 0 0,0 0-1 0 0,-1 0 1 0 0,1 0-1 0 0,0 0 0 0 0,-1 0 1 0 0,1 0-1 0 0,0-1 1 0 0,0 1-1 0 0,0-1 0 0 0,1 1-13 0 0,7-1 56 0 0,0 0-1 0 0,1-1 1 0 0,-1-1-1 0 0,0 1 0 0 0,0-2 1 0 0,0 1-1 0 0,0-1 0 0 0,-1-1 1 0 0,1 0-1 0 0,-1 0 1 0 0,0-1-1 0 0,0 0 0 0 0,4-3-55 0 0,5-7 25 0 0,-2-1 0 0 0,1-1 0 0 0,-2 0 0 0 0,0-2 0 0 0,-1 1 0 0 0,-1-1 0 0 0,-1-1 0 0 0,-1-1 0 0 0,0 1 0 0 0,-2-2 0 0 0,0 1 0 0 0,-1-1 0 0 0,-2-1 0 0 0,0 1 0 0 0,-1-1 0 0 0,-1-7-25 0 0,6-73 328 0 0,-9 81 286 0 0,-1 21-300 0 0,0 1 6 0 0,0 0-38 0 0,-1 1-160 0 0,-7 86-54 0 0,-3 138-68 0 0,22-65 288 0 0,3-98-157 0 0,-14-61-142 0 0,1-1-1 0 0,-1 1 1 0 0,0 0 0 0 0,1-1-1 0 0,-1 1 1 0 0,1-1 0 0 0,0 1-1 0 0,-1-1 1 0 0,1 1 0 0 0,-1-1-1 0 0,1 1 1 0 0,0-1 0 0 0,-1 1-1 0 0,1-1 1 0 0,0 0 0 0 0,0 1-1 0 0,-1-1 1 0 0,1 0 0 0 0,0 0-1 0 0,0 0 1 0 0,-1 1 0 0 0,1-1-1 0 0,0 0 1 0 0,0 0 0 0 0,0 0-1 0 0,-1 0 1 0 0,1 0 0 0 0,0-1-1 0 0,0 1 1 0 0,-1 0 0 0 0,1 0-1 0 0,0 0 1 0 0,0-1 0 0 0,-1 1-1 0 0,1 0 1 0 0,0-1 0 0 0,-1 1-1 0 0,1-1 1 0 0,0 1 0 0 0,-1-1-1 0 0,1 1 1 0 0,0-1 0 0 0,-1 1-1 0 0,1-1 1 0 0,-1 1 0 0 0,1-1-1 0 0,-1 0 12 0 0,23-30-1516 0 0,15-68-5535 0 0,-31 82 4661 0 0</inkml:trace>
  <inkml:trace contextRef="#ctx1" brushRef="#br3" timeOffset="-142204.895">2968 6272 10960 0 0,'0'0'322'0'0,"0"0"-7"0"0,0 0-44 0 0,0 0 571 0 0,0 0 277 0 0,0 0 53 0 0,-2 6 550 0 0,-1 5-1408 0 0,0 0-1 0 0,1 0 1 0 0,1 0-1 0 0,0 0 1 0 0,0 0-1 0 0,1 0 1 0 0,0 0-1 0 0,2 10-313 0 0,-2-16 49 0 0,1-1 0 0 0,0 1 0 0 0,0 0-1 0 0,0-1 1 0 0,0 1 0 0 0,1-1 0 0 0,-1 0-1 0 0,1 1 1 0 0,0-1 0 0 0,1 0 0 0 0,-1 0-1 0 0,1 0 1 0 0,0 0 0 0 0,-1-1 0 0 0,2 1-1 0 0,1 2-48 0 0,-2-6 15 0 0,1 1 0 0 0,-1-1 0 0 0,0 1-1 0 0,0-1 1 0 0,0 0 0 0 0,0 0-1 0 0,1-1 1 0 0,-1 1 0 0 0,0-1 0 0 0,0 0-1 0 0,0 1 1 0 0,0-1 0 0 0,0 0-1 0 0,0-1 1 0 0,0 1 0 0 0,0-1 0 0 0,0 1-1 0 0,-1-1 1 0 0,1 0 0 0 0,-1 0-1 0 0,1 0 1 0 0,-1 0 0 0 0,0 0 0 0 0,0-1-1 0 0,0 1 1 0 0,0-1 0 0 0,0 1-1 0 0,0-1-14 0 0,77-106-205 0 0,-58 81 333 0 0,-19 27-71 0 0,10 10 347 0 0,-8 3-399 0 0,0-1-1 0 0,-1 1 1 0 0,0 0-1 0 0,-1 0 1 0 0,0 1-1 0 0,-1-1 0 0 0,0 0 1 0 0,-1 1-1 0 0,-1 8-4 0 0,1-21 0 0 0,-4 197-64 0 0,1-132 64 0 0,4 0 0 0 0,2 0 0 0 0,6 30 0 0 0,8 78 0 0 0,-17-171 21 0 0,-1 0-1 0 0,1 0 1 0 0,0 0-1 0 0,0 0 1 0 0,-1 0-1 0 0,1 0 0 0 0,-1 0 1 0 0,0 0-1 0 0,1 0 1 0 0,-1 0-1 0 0,0 0 1 0 0,0 0-1 0 0,0-1 1 0 0,-1 1-1 0 0,1 0 1 0 0,0-1-1 0 0,0 1 0 0 0,-1-1 1 0 0,1 0-1 0 0,-1 1 1 0 0,0-1-1 0 0,1 0 1 0 0,-1 0-1 0 0,0 0 1 0 0,0 0-1 0 0,1 0 0 0 0,-1 0 1 0 0,0 0-1 0 0,0-1 1 0 0,0 1-1 0 0,0-1 1 0 0,0 0-1 0 0,0 1 1 0 0,0-1-1 0 0,0 0 0 0 0,-2 0-20 0 0,-81-7 1048 0 0,76 5-1024 0 0,-49-11 760 0 0,1-3 0 0 0,1-2 0 0 0,-5-5-784 0 0,-211-90 1200 0 0,212 84-1529 0 0,48 23-956 0 0,8 1-5205 0 0,4 5-1269 0 0</inkml:trace>
  <inkml:trace contextRef="#ctx1" brushRef="#br3" timeOffset="-137886.043">3448 7315 6392 0 0,'0'0'141'0'0,"0"0"23"0"0,1 0 12 0 0,57-29 3047 0 0,-40 17-927 0 0,-3-2 1160 0 0,-15 13-3083 0 0,-3-9 1036 0 0,-1 7-1288 0 0,0 0-1 0 0,-1 1 0 0 0,1 0 1 0 0,-1 0-1 0 0,1 0 0 0 0,-1 0 1 0 0,1 1-1 0 0,-1-1 1 0 0,0 1-1 0 0,0 1 0 0 0,1-1 1 0 0,-1 1-1 0 0,0-1 0 0 0,0 1 1 0 0,0 1-1 0 0,0-1 1 0 0,0 1-1 0 0,0 0 0 0 0,1 0 1 0 0,-1 0-1 0 0,-2 1-120 0 0,-7 4 71 0 0,-1 0 0 0 0,1 1 0 0 0,0 1 0 0 0,1 0 0 0 0,0 1-1 0 0,0 0 1 0 0,0 1 0 0 0,2 0 0 0 0,-1 1 0 0 0,1 0 0 0 0,1 1 0 0 0,0 0 0 0 0,0 1 0 0 0,2 0-1 0 0,-1 1 1 0 0,2-1 0 0 0,0 1 0 0 0,0 1 0 0 0,1 0 0 0 0,1-1 0 0 0,1 2 0 0 0,0-1 0 0 0,-1 9-71 0 0,3-13 31 0 0,1 0 0 0 0,0 0 1 0 0,0 0-1 0 0,1 1 1 0 0,1-1-1 0 0,0 0 1 0 0,0 0-1 0 0,1 0 0 0 0,0 0 1 0 0,1 0-1 0 0,0 0 1 0 0,1-1-1 0 0,0 1 0 0 0,1-1 1 0 0,0 0-1 0 0,1 0 1 0 0,0-1-1 0 0,0 1-31 0 0,-2-5 12 0 0,-1-1 0 0 0,1 1 0 0 0,-1-1 0 0 0,1 0 0 0 0,0 0 1 0 0,1-1-1 0 0,-1 1 0 0 0,1-1 0 0 0,-1 0 0 0 0,1 0 0 0 0,0 0 0 0 0,0-1 0 0 0,1 1 0 0 0,-1-1 0 0 0,3 0-12 0 0,65 3 310 0 0,-19-13-150 0 0,60-26-150 0 0,-102 30 38 0 0,0 0 1 0 0,1 0-1 0 0,-2-1 0 0 0,1-1 0 0 0,-1 0 0 0 0,0-1 0 0 0,0 0 0 0 0,0 0 1 0 0,8-10-49 0 0,-17 16-28 0 0,-1 0 1 0 0,0 0 0 0 0,0 0-1 0 0,0-1 1 0 0,0 1 0 0 0,0 0-1 0 0,0-1 1 0 0,0 1 0 0 0,-1-1-1 0 0,1 1 1 0 0,-1-1 0 0 0,1 1-1 0 0,-1-1 1 0 0,1 0 0 0 0,-1 1-1 0 0,0-1 1 0 0,1 0 0 0 0,-1 1-1 0 0,0-1 1 0 0,0 0 0 0 0,0 1 0 0 0,-1-1-1 0 0,1 0 1 0 0,0 1 0 0 0,-1-1-1 0 0,1 1 1 0 0,-1-1 0 0 0,1 0-1 0 0,-1 1 1 0 0,0-1 0 0 0,0 1-1 0 0,1 0 1 0 0,-1-1 0 0 0,0 1-1 0 0,0 0 1 0 0,-1-1 0 0 0,1 1 27 0 0,-54-32-4201 0 0,-59-3-923 0 0,74 20 4823 0 0,39 15 397 0 0,8-10 2696 0 0,55 14-645 0 0,37 17-259 0 0,-29-17-1430 0 0,-18-6 475 0 0,-46 2-174 0 0,-5 2 419 0 0,-2 4-1322 0 0,-22 106 376 0 0,4-16 456 0 0,9-36-678 0 0,3 10 36 0 0,13-34 322 0 0,-5-34-304 0 0,-1 1-10 0 0,3 3-33 0 0,-3-4 32 0 0,0-1-31 0 0,0 0-180 0 0,0 0-76 0 0,0 0-1042 0 0,0 0-4298 0 0,0 0-1837 0 0</inkml:trace>
  <inkml:trace contextRef="#ctx1" brushRef="#br3" timeOffset="-136840.661">4185 7378 8624 0 0,'0'0'250'0'0,"-1"0"4"0"0,-4 0-97 0 0,4 0 186 0 0,1 0 103 0 0,0 0 24 0 0,33 4 5231 0 0,72-8-2540 0 0,30-7-1521 0 0,58-6-231 0 0,-160 14-1426 0 0,-22 2-834 0 0,-13 2-3218 0 0,-4-1 2543 0 0</inkml:trace>
  <inkml:trace contextRef="#ctx1" brushRef="#br3" timeOffset="-136525.227">4200 7486 9880 0 0,'14'1'290'0'0,"-11"0"-3"0"0,13 4 1882 0 0,25 2 2604 0 0,22 1-2085 0 0,21-8-1532 0 0,227 0-1845 0 0,-302-1-690 0 0,6-1-69 0 0</inkml:trace>
  <inkml:trace contextRef="#ctx1" brushRef="#br3" timeOffset="-135722.919">5270 7116 10880 0 0,'0'0'248'0'0,"0"0"34"0"0,0 0 20 0 0,1-1-38 0 0,38-45 5615 0 0,-38 45-5425 0 0,16-19 703 0 0,14-21 226 0 0,-31 40-1233 0 0,7-4 958 0 0,-4 16-1078 0 0,-1 0 0 0 0,-1 0 0 0 0,0 0 0 0 0,0 0 0 0 0,-1 0 0 0 0,0 0 0 0 0,-1 0 0 0 0,0 0 0 0 0,-1 4-30 0 0,0-3 46 0 0,-19 169 556 0 0,12-64 68 0 0,5 14 398 0 0,11-91-544 0 0,-1-31-380 0 0,-6-8-66 0 0,0-1-12 0 0,0 0-42 0 0,0 0-173 0 0,0 0-95 0 0,0 0-20 0 0,0 0-183 0 0,0 0-739 0 0,0 0-324 0 0,-20-3-8455 0 0,11 0 5315 0 0</inkml:trace>
  <inkml:trace contextRef="#ctx1" brushRef="#br3" timeOffset="-135417.443">5210 7618 11600 0 0,'0'0'264'0'0,"-12"5"636"0"0,-3 0-1048 0 0,15-5 550 0 0,0 0 1 0 0,0 0-1 0 0,0 0 0 0 0,1 1 1 0 0,-1-1-1 0 0,0 0 0 0 0,0 0 1 0 0,0 1-1 0 0,0-1 0 0 0,0 0 1 0 0,0 0-1 0 0,0 1 0 0 0,1-1 1 0 0,-1 0-1 0 0,0 0 0 0 0,0 1 1 0 0,0-1-1 0 0,0 0-402 0 0,112-3 3341 0 0,68-2-1525 0 0,-127 7-1456 0 0,-48-1-280 0 0,10 4-1396 0 0,-15-5 560 0 0</inkml:trace>
  <inkml:trace contextRef="#ctx1" brushRef="#br3" timeOffset="-101523.643">6404 6978 8696 0 0,'0'-15'657'0'0,"10"-13"-372"0"0,-9 25-201 0 0,-3-5 5351 0 0,-7 11-5718 0 0,-39 48 1689 0 0,16-6-188 0 0,1 3 0 0 0,3 0 0 0 0,-13 33-1218 0 0,29-54 343 0 0,2 0-1 0 0,0 0 1 0 0,2 1 0 0 0,1 0-1 0 0,2 1 1 0 0,0 6-343 0 0,3-19 124 0 0,1 1 1 0 0,1-1-1 0 0,1 1 0 0 0,0-1 1 0 0,2 1-1 0 0,-1-1 0 0 0,2 0 1 0 0,0 0-1 0 0,1 0 0 0 0,1 0 1 0 0,0-1-1 0 0,8 14-124 0 0,-8-19 34 0 0,0-1 0 0 0,1 0-1 0 0,0 0 1 0 0,0 0 0 0 0,1-1 0 0 0,0 0 0 0 0,1-1 0 0 0,-1 1 0 0 0,1-2-1 0 0,1 1 1 0 0,-1-1 0 0 0,1-1 0 0 0,7 3-34 0 0,3 1 1 0 0,66 16-518 0 0,-50-33-4291 0 0,-29 6-2070 0 0</inkml:trace>
  <inkml:trace contextRef="#ctx1" brushRef="#br1" timeOffset="-83081.379">13944 7401 14632 0 0,'-3'-1'67'0'0,"0"1"0"0"0,0-1 0 0 0,0 1 0 0 0,0 0 0 0 0,0-1 0 0 0,0 1 0 0 0,0 1 0 0 0,0-1 0 0 0,0 0 0 0 0,0 1 0 0 0,0 0 0 0 0,0-1 0 0 0,0 1 1 0 0,0 0-1 0 0,1 1 0 0 0,-1-1 0 0 0,0 0 0 0 0,1 1 0 0 0,-1-1 0 0 0,1 1 0 0 0,-1 0 0 0 0,1 0 0 0 0,0 0 0 0 0,0 0 0 0 0,0 1 0 0 0,0-1 1 0 0,0 0-1 0 0,0 1 0 0 0,0-1 0 0 0,1 1 0 0 0,0 0 0 0 0,-1-1 0 0 0,1 1 0 0 0,0 0 0 0 0,0 1-67 0 0,-8 10 556 0 0,6-10-451 0 0,0 1 0 0 0,0 0 0 0 0,0-1 0 0 0,1 1 0 0 0,0 0 0 0 0,0 1 0 0 0,0-1 0 0 0,1 0 0 0 0,-1 1 0 0 0,1-1 0 0 0,1 0 0 0 0,-1 1 0 0 0,1-1 0 0 0,0 1 0 0 0,0 0 0 0 0,1-1 0 0 0,-1 0 0 0 0,1 1 0 0 0,0-1 0 0 0,1 1 0 0 0,-1-1 0 0 0,1 0 0 0 0,0 0 0 0 0,1 0 0 0 0,-1 0 0 0 0,1 0 0 0 0,0 0 0 0 0,0-1 0 0 0,0 1 0 0 0,1-1 0 0 0,-1 0 0 0 0,1 0 0 0 0,0 0 0 0 0,1-1 0 0 0,-1 1 0 0 0,0-1-1 0 0,1 0 1 0 0,0 0 0 0 0,0-1 0 0 0,0 0 0 0 0,1 1-105 0 0,9 2 173 0 0,0-2-1 0 0,0 0 0 0 0,0 0 0 0 0,0-1 1 0 0,0-1-1 0 0,0-1 0 0 0,0 0 1 0 0,1-1-1 0 0,-1 0 0 0 0,0-1 0 0 0,0-1 1 0 0,-1-1-1 0 0,1 0 0 0 0,8-3-172 0 0,-5 1 163 0 0,-1 0 0 0 0,0-1 0 0 0,0-1 0 0 0,0-1 0 0 0,-1 0-1 0 0,0-1 1 0 0,3-4-163 0 0,30-55 1048 0 0,-33-5-224 0 0,-15 69-770 0 0,-1 0-1 0 0,0 0 0 0 0,0 0 1 0 0,-1 0-1 0 0,0 0 0 0 0,0 0 0 0 0,0 0 1 0 0,0 0-1 0 0,-1 1 0 0 0,1-1 1 0 0,-1 0-1 0 0,-1 1 0 0 0,1-1 1 0 0,0 1-1 0 0,-1 0 0 0 0,-1-1-53 0 0,0 1 21 0 0,0 0-1 0 0,0 0 0 0 0,-1 1 0 0 0,1 0 1 0 0,-1 0-1 0 0,0 0 0 0 0,0 0 0 0 0,0 1 0 0 0,0 0 1 0 0,0 0-1 0 0,0 0 0 0 0,-2 0-20 0 0,-93 0 0 0 0,69 8-122 0 0,1 1 0 0 0,0 1-1 0 0,0 2 1 0 0,0 1 0 0 0,2 2-1 0 0,-1 0 1 0 0,-1 3 122 0 0,-54 34-4794 0 0,62-38-3531 0 0</inkml:trace>
  <inkml:trace contextRef="#ctx1" brushRef="#br1" timeOffset="-86632.507">12020 7161 11024 0 0,'16'-111'1512'0'0,"-15"107"-1365"0"0,-1 0-1 0 0,0 0 1 0 0,-1 0 0 0 0,1 0 0 0 0,-1 0 0 0 0,0 0 0 0 0,1 0 0 0 0,-2 0 0 0 0,1 0-1 0 0,0 0 1 0 0,-1 0 0 0 0,0 0 0 0 0,0 0 0 0 0,0 1 0 0 0,0-1 0 0 0,-1 1 0 0 0,1 0 0 0 0,-1 0-1 0 0,0 0 1 0 0,0 0 0 0 0,0 0 0 0 0,0 0 0 0 0,-1 1 0 0 0,1 0 0 0 0,-1-1 0 0 0,1 1-1 0 0,-1 1 1 0 0,0-1 0 0 0,0 0 0 0 0,1 1 0 0 0,-1 0 0 0 0,0 0 0 0 0,-1 0 0 0 0,1 0 0 0 0,0 1-1 0 0,-3-1-146 0 0,-10 2 141 0 0,1 1 0 0 0,-1 1 0 0 0,1 0 0 0 0,0 1-1 0 0,0 0 1 0 0,0 2 0 0 0,0 0 0 0 0,1 0-1 0 0,0 2 1 0 0,0 0 0 0 0,1 0 0 0 0,0 2-1 0 0,0 0-140 0 0,11-8 13 0 0,-26 15 72 0 0,2 1 1 0 0,0 1-1 0 0,1 1 0 0 0,-4 7-85 0 0,23-21 17 0 0,0 0 0 0 0,1 1 0 0 0,0 0 0 0 0,1 1 0 0 0,-1-1 0 0 0,1 1 0 0 0,1 0 0 0 0,-1 0 0 0 0,2 1 0 0 0,-1-1 0 0 0,1 1 0 0 0,0 0 0 0 0,1 0 0 0 0,0 0 0 0 0,0 0-1 0 0,1 0 1 0 0,0 6-17 0 0,2 4 18 0 0,1 0 1 0 0,1 0-1 0 0,0-1 0 0 0,2 1 0 0 0,0-1 0 0 0,1 0 0 0 0,1-1 0 0 0,1 1 0 0 0,3 4-18 0 0,55 82 53 0 0,-47-76-55 0 0,-11-17 33 0 0,0-1 1 0 0,-1 2 0 0 0,-1-1 0 0 0,1 1 0 0 0,-2 0 0 0 0,0 0 0 0 0,0 0-1 0 0,0 7-31 0 0,-4-14 46 0 0,-1 1-1 0 0,0-1 0 0 0,0 0 0 0 0,-1 1 0 0 0,1-1 1 0 0,-1 1-1 0 0,0-1 0 0 0,-1 0 0 0 0,1 0 1 0 0,-1 0-1 0 0,0 0 0 0 0,-1 0 0 0 0,1 0 0 0 0,-1 0 1 0 0,0-1-1 0 0,0 1 0 0 0,0-1 0 0 0,-1 0 1 0 0,1 0-1 0 0,-1 0 0 0 0,0 0 0 0 0,0-1 0 0 0,-1 0 1 0 0,1 1-1 0 0,-1-2 0 0 0,1 1 0 0 0,-1 0 1 0 0,0-1-1 0 0,0 0 0 0 0,0 0 0 0 0,0-1 0 0 0,0 1 1 0 0,-1-1-1 0 0,1 0 0 0 0,0 0 0 0 0,-3-1-45 0 0,-6 4 102 0 0,0-2-1 0 0,-1 1 0 0 0,0-2 1 0 0,0 0-1 0 0,1-1 0 0 0,-1 0 1 0 0,0-1-1 0 0,0-1 0 0 0,1 0 1 0 0,-1-1-1 0 0,1-1 0 0 0,0 0 1 0 0,0-1-1 0 0,0-1 0 0 0,-6-3-101 0 0,17 8 32 0 0,1 0 0 0 0,-1 0 0 0 0,1 0 0 0 0,-1-1 0 0 0,1 1 0 0 0,0-1 0 0 0,0 1 0 0 0,0-1 0 0 0,-1 0 0 0 0,2 0 0 0 0,-1 0 0 0 0,0 0 0 0 0,0 0 0 0 0,1 0 0 0 0,-1-1 0 0 0,1 1 0 0 0,-1 0 0 0 0,1-1 0 0 0,0 0 0 0 0,0 1 0 0 0,0-1 0 0 0,1 1 0 0 0,-1-1 0 0 0,1 0 0 0 0,-1 1 0 0 0,1-1 0 0 0,0 0 0 0 0,0 0 0 0 0,0 1 0 0 0,0-1 0 0 0,0 0 0 0 0,1 0 0 0 0,-1 1 0 0 0,1-1 0 0 0,0 0 0 0 0,0 1 0 0 0,0-1 0 0 0,0 1 0 0 0,0-1-32 0 0,7-5 8 0 0,1 1 0 0 0,-1 0-1 0 0,1 0 1 0 0,0 1 0 0 0,1 0 0 0 0,-1 0-1 0 0,1 1 1 0 0,1 1 0 0 0,-1-1-1 0 0,3 1-7 0 0,6-4 3 0 0,8-2-92 0 0,1 2 0 0 0,0 1 0 0 0,0 1 0 0 0,1 1 0 0 0,0 2 0 0 0,0 1 0 0 0,-1 1 0 0 0,1 1 0 0 0,6 2 89 0 0,14 4-2380 0 0,-27-4 977 0 0</inkml:trace>
  <inkml:trace contextRef="#ctx1" brushRef="#br1" timeOffset="-85546.828">11998 7510 7168 0 0,'0'-16'448'0'0,"2"11"-310"0"0,1-4 1493 0 0,-1 5 4501 0 0,3 8-4851 0 0,45 84-106 0 0,-44-77-1140 0 0,-1 1 1 0 0,-1 1 0 0 0,0-1-1 0 0,-1 1 1 0 0,0-1-1 0 0,-1 1 1 0 0,1 8-36 0 0,-3-12 41 0 0,0 0 1 0 0,-1 0-1 0 0,1 1 0 0 0,-2-1 1 0 0,1 0-1 0 0,-2 0 0 0 0,1 0 1 0 0,-1 0-1 0 0,0-1 0 0 0,-1 1 1 0 0,0-1-1 0 0,0 0 0 0 0,-1 0-41 0 0,4-6 24 0 0,0 0 1 0 0,0 0-1 0 0,0-1 0 0 0,0 1 0 0 0,0 0 0 0 0,-1-1 0 0 0,1 1 0 0 0,-1-1 0 0 0,1 1 0 0 0,-1-1 0 0 0,1 0 0 0 0,-1 1 0 0 0,0-1 0 0 0,0 0 0 0 0,0 0 1 0 0,0 0-1 0 0,0-1 0 0 0,0 1 0 0 0,0 0 0 0 0,0-1 0 0 0,0 1 0 0 0,0-1 0 0 0,0 0 0 0 0,0 0 0 0 0,0 0 0 0 0,0 0 0 0 0,0 0 0 0 0,0 0 0 0 0,0 0 1 0 0,0-1-1 0 0,0 1 0 0 0,0-1 0 0 0,0 1 0 0 0,0-1 0 0 0,0 0 0 0 0,0 0 0 0 0,0 0 0 0 0,-1 0-24 0 0,2-4 64 0 0,0 1 0 0 0,1 0-1 0 0,-1 0 1 0 0,1 0 0 0 0,0 0 0 0 0,0-1 0 0 0,0 1-1 0 0,1 0 1 0 0,0 0 0 0 0,-1 0 0 0 0,1 0 0 0 0,1 0-1 0 0,-1 0 1 0 0,1 0 0 0 0,-1 0 0 0 0,1 0 0 0 0,0 0-1 0 0,0 1 1 0 0,1-1 0 0 0,1-1-64 0 0,16-21 162 0 0,2 1 1 0 0,1 1-1 0 0,0 1 1 0 0,2 1-1 0 0,1 1 1 0 0,0 1-1 0 0,19-10-162 0 0,-32 21 71 0 0,75-65 818 0 0,-85 71-842 0 0,1 0 0 0 0,-1 0-1 0 0,-1-1 1 0 0,1 1 0 0 0,0-1-1 0 0,-1 0 1 0 0,0 0 0 0 0,1 0-1 0 0,-2 0 1 0 0,1 0 0 0 0,0-1-1 0 0,-1 1 1 0 0,0 0 0 0 0,0-1-1 0 0,0 1 1 0 0,-1-1 0 0 0,1 1-1 0 0,-1-2-46 0 0,0 5 72 0 0,-12-24-8 0 0,9 11 133 0 0,3 8-3267 0 0,0 3-146 0 0,0 3 1282 0 0</inkml:trace>
  <inkml:trace contextRef="#ctx1" brushRef="#br1" timeOffset="-84904.962">12144 7847 8176 0 0,'0'0'182'0'0,"0"0"29"0"0,9-9 244 0 0,23-14 9052 0 0,-18 38-8247 0 0,-3 44 172 0 0,-20 74 47 0 0,-28-16-1114 0 0,37-116-357 0 0,0 0 0 0 0,0-1 0 0 0,0 1 0 0 0,1 0 0 0 0,-1-1 0 0 0,0 1 0 0 0,1 0 0 0 0,-1-1 0 0 0,1 1-1 0 0,-1 0 1 0 0,1-1 0 0 0,-1 1 0 0 0,1-1 0 0 0,-1 1 0 0 0,1-1 0 0 0,0 1 0 0 0,-1-1 0 0 0,1 0 0 0 0,0 1 0 0 0,-1-1-1 0 0,1 0 1 0 0,0 1 0 0 0,-1-1 0 0 0,1 0 0 0 0,0 0 0 0 0,0 0 0 0 0,-1 0 0 0 0,1 1 0 0 0,0-1 0 0 0,0 0 0 0 0,-1 0-1 0 0,1 0 1 0 0,0-1 0 0 0,0 1 0 0 0,-1 0 0 0 0,1 0 0 0 0,0 0 0 0 0,-1-1 0 0 0,1 1 0 0 0,0 0 0 0 0,0 0 0 0 0,-1-1 0 0 0,1 1-1 0 0,-1-1 1 0 0,1 1 0 0 0,0-1-8 0 0,120-27 692 0 0,-95 25-550 0 0,74 4-30 0 0,-5 15-430 0 0,-76-14-855 0 0,-5-1-4900 0 0,-3-1-1156 0 0</inkml:trace>
  <inkml:trace contextRef="#ctx1" brushRef="#br1" timeOffset="-83400.502">12541 7592 6000 0 0,'0'0'174'0'0,"0"0"94"0"0,0 0 286 0 0,0 0 118 0 0,0 0 28 0 0,0 0-3 0 0,0 0-28 0 0,0 0-11 0 0,0 0-2 0 0,-7 0 973 0 0,6 1 4613 0 0,15 3-6050 0 0,0-1 0 0 0,0-1 0 0 0,0 0 0 0 0,1-1 0 0 0,-1 0 0 0 0,0-1 0 0 0,7-2-192 0 0,9 2 248 0 0,69-8 358 0 0,63-1 12 0 0,-89 1-151 0 0,0 2-198 0 0,85-2-357 0 0,-32 7 368 0 0,-87-5-216 0 0,-32 6-64 0 0,18 0-1560 0 0,-125-25-7551 0 0,1-20 4048 0 0,94 42 5277 0 0,0 0 0 0 0,1-1 0 0 0,-1 0 0 0 0,1 1 0 0 0,0-2 0 0 0,0 1 0 0 0,0 0 0 0 0,1-1 1 0 0,-1 1-1 0 0,1-1 0 0 0,0 0 0 0 0,0 0 0 0 0,0-3-214 0 0,-17-28 3197 0 0,20 35-2738 0 0,0-14 1253 0 0,1-4 2980 0 0,17 14-3624 0 0,27 14-1135 0 0,-10 7 132 0 0,-2 2-1 0 0,0 1 1 0 0,30 23-65 0 0,-24-10 54 0 0,-1 4 10 0 0,-12 12-54 0 0,-27-44 52 0 0,1-1-1 0 0,-1 1 0 0 0,1-1 1 0 0,-1 0-1 0 0,0 0 0 0 0,0 1 1 0 0,-1-1-1 0 0,1 0 0 0 0,-1 0 1 0 0,1 0-1 0 0,-1 0 0 0 0,0-1 1 0 0,0 1-1 0 0,-1 0 0 0 0,1-1 1 0 0,0 1-1 0 0,-1-1 0 0 0,1 0 1 0 0,-1 0-1 0 0,0 0 0 0 0,0 0 1 0 0,0 0-1 0 0,0-1 0 0 0,0 1 1 0 0,0-1-1 0 0,0 0 0 0 0,0 0 1 0 0,-1 0-1 0 0,1 0 0 0 0,-2 0-61 0 0,-151 36 1104 0 0,59-23-1320 0 0,94-13-245 0 0,3 0-2919 0 0,4 0 2393 0 0,5 2-6056 0 0</inkml:trace>
  <inkml:trace contextRef="#ctx1" brushRef="#br1" timeOffset="-79081.017">15223 6644 4576 0 0,'0'0'101'0'0,"0"0"22"0"0,0 0 5 0 0,1-1-21 0 0,21-13 407 0 0,-20 13 35 0 0,-2 1 25 0 0,-2-3 503 0 0,-2 2 1768 0 0,-15-4-991 0 0,19 5-1305 0 0,0 0-146 0 0,-6 6 581 0 0,-8 28 856 0 0,-16 2-483 0 0,3 2-500 0 0,-11 7-176 0 0,-10 38 47 0 0,2 8-80 0 0,8 11 40 0 0,3-1-96 0 0,-13 29 112 0 0,15-4-302 0 0,28-92-316 0 0,-7 89 58 0 0,18-29 72 0 0,1-3-84 0 0,2 47 135 0 0,16-52-114 0 0,32 31-9 0 0,-12-40-80 0 0,13 18 228 0 0,-22-38-360 0 0,-3-1 52 0 0,62 35 227 0 0,-20-26-198 0 0,-11-14-93 0 0,-35-33 81 0 0,61 26-544 0 0,-53-36-2393 0 0,-24-8-4665 0 0</inkml:trace>
  <inkml:trace contextRef="#ctx1" brushRef="#br1" timeOffset="-78320.439">15747 6653 15144 0 0,'-7'-7'1649'0'0,"-8"20"-1347"0"0,10-3-153 0 0,1-1-1 0 0,1 1 0 0 0,0 0 1 0 0,0-1-1 0 0,1 1 0 0 0,0 1 1 0 0,0-1-1 0 0,1 0 0 0 0,1 0 1 0 0,0 2-149 0 0,-4 24 484 0 0,1 163 738 0 0,22-16-2085 0 0,-19-177 336 0 0,0-5-1 0 0</inkml:trace>
  <inkml:trace contextRef="#ctx1" brushRef="#br1" timeOffset="-77878.095">15582 6833 16423 0 0,'1'-2'54'0'0,"-1"0"0"0"0,2-1-1 0 0,-1 1 1 0 0,0 0 0 0 0,0 0-1 0 0,1 0 1 0 0,-1 0 0 0 0,1 0-1 0 0,-1 0 1 0 0,1 0-1 0 0,0 1 1 0 0,0-1 0 0 0,0 0-1 0 0,0 1 1 0 0,0 0 0 0 0,0-1-1 0 0,0 1 1 0 0,1 0 0 0 0,-1 0-1 0 0,0 0 1 0 0,1 1-1 0 0,-1-1 1 0 0,1 0 0 0 0,-1 1-1 0 0,1 0 1 0 0,-1-1 0 0 0,0 1-1 0 0,2 0-53 0 0,17-5 201 0 0,95-21 474 0 0,101-5 366 0 0,-117 26-4973 0 0,-89 7 2566 0 0</inkml:trace>
  <inkml:trace contextRef="#ctx1" brushRef="#br1" timeOffset="-77531.898">15654 6978 13536 0 0,'0'0'306'0'0,"0"0"46"0"0,0 0 22 0 0,0 0-49 0 0,8-1-202 0 0,105-21-325 0 0,40-1 836 0 0,-45 17-1781 0 0,-1 10-5025 0 0,-82 1 2219 0 0,-24-5 3345 0 0,-8 1 597 0 0,-97 28 9856 0 0,5 24-6464 0 0,50 4-1994 0 0,48-55-1365 0 0,-1 0 0 0 0,1 1 0 0 0,0-1 1 0 0,-1 1-1 0 0,1-1 0 0 0,0 1 1 0 0,0-1-1 0 0,1 1 0 0 0,-1 0 1 0 0,0-1-1 0 0,1 1 0 0 0,0 0 1 0 0,-1 0-1 0 0,1 0 0 0 0,0-1 1 0 0,1 1-1 0 0,-1 0 0 0 0,0 0 1 0 0,1-1-1 0 0,0 1 0 0 0,-1 0 0 0 0,1-1 1 0 0,0 1-1 0 0,0 0 0 0 0,1 0-22 0 0,0-1 16 0 0,0 0 0 0 0,0 0 0 0 0,0 0 0 0 0,0 0-1 0 0,0 0 1 0 0,0-1 0 0 0,0 1 0 0 0,1-1-1 0 0,-1 1 1 0 0,1-1 0 0 0,-1 0 0 0 0,1 0 0 0 0,-1 0-1 0 0,1 0 1 0 0,0 0 0 0 0,0-1 0 0 0,-1 1-1 0 0,1-1 1 0 0,0 0 0 0 0,0 0 0 0 0,-1 0 0 0 0,1 0-1 0 0,0 0 1 0 0,0-1 0 0 0,-1 1 0 0 0,1-1 0 0 0,0 0-1 0 0,1 0-15 0 0,71-35 246 0 0,18-45-70 0 0,-87 73-141 0 0,1 1-1 0 0,0 1 1 0 0,0-1-1 0 0,0 1 1 0 0,1 0-1 0 0,0 1 1 0 0,0 0-1 0 0,0 0 1 0 0,0 1-1 0 0,1 0 0 0 0,0 0 1 0 0,0 1-1 0 0,1 0-34 0 0,-6 3 1 0 0,-1 0 0 0 0,0 1 0 0 0,0-1 0 0 0,0 1 0 0 0,0 0 0 0 0,0 0 0 0 0,0 0 0 0 0,0 0 0 0 0,-1 1 0 0 0,1-1 0 0 0,0 1 0 0 0,0-1 0 0 0,-1 1 0 0 0,1 0 0 0 0,-1 0 0 0 0,0 0 0 0 0,0 1 0 0 0,0-1 0 0 0,0 1-1 0 0,0-1 1 0 0,0 1 0 0 0,0-1 0 0 0,-1 1 0 0 0,1 0 0 0 0,-1 0 0 0 0,0 0 0 0 0,0 0 0 0 0,0 1-1 0 0,3 5 157 0 0,0 0 0 0 0,-1 0 0 0 0,0 1-1 0 0,-1-1 1 0 0,0 1 0 0 0,0 0 0 0 0,-1 0 0 0 0,0 8-157 0 0,-1-17 96 0 0,0-1 6 0 0,0 0 2 0 0,0 0 12 0 0,0 0 51 0 0,0 0 22 0 0,3-14 346 0 0,6-29-91 0 0,-8 41-444 0 0,3-18-18 0 0,2 0 0 0 0,1 0-1 0 0,0 1 1 0 0,1 0-1 0 0,1 0 1 0 0,1 1-1 0 0,1 0 1 0 0,0 0 0 0 0,11-11 18 0 0,33-16-1123 0 0,-25 33-5429 0 0,-17 9-2 0 0</inkml:trace>
  <inkml:trace contextRef="#ctx1" brushRef="#br1" timeOffset="-73697.066">17001 7406 15616 0 0,'-1'-2'52'0'0,"-1"1"1"0"0,1 0 0 0 0,-1 0 0 0 0,1 0-1 0 0,-1 0 1 0 0,0 0 0 0 0,1 0 0 0 0,-1 0 0 0 0,0 1-1 0 0,0-1 1 0 0,1 1 0 0 0,-1-1 0 0 0,0 1-1 0 0,0 0 1 0 0,0-1 0 0 0,0 1 0 0 0,0 0 0 0 0,0 0-1 0 0,0 1 1 0 0,1-1 0 0 0,-1 0 0 0 0,0 0-1 0 0,0 1 1 0 0,0-1 0 0 0,0 1 0 0 0,1 0 0 0 0,-1 0-1 0 0,0-1 1 0 0,0 1 0 0 0,-1 1-53 0 0,-5 1 368 0 0,-4 1-108 0 0,-1 1-1 0 0,1 1 0 0 0,1 0 0 0 0,-1 1 0 0 0,1 0 0 0 0,0 0 0 0 0,1 1 0 0 0,-1 1 0 0 0,2-1 0 0 0,-1 2 0 0 0,1-1 0 0 0,1 1 0 0 0,-4 6-259 0 0,10-13 19 0 0,0 0 0 0 0,0 0 0 0 0,1 0 0 0 0,-1 0 0 0 0,1 0 0 0 0,0 0 0 0 0,0 1 0 0 0,0-1 0 0 0,0 0 0 0 0,0 1 0 0 0,1-1 0 0 0,0 1 0 0 0,-1-1 0 0 0,1 0 0 0 0,1 1 0 0 0,-1-1 0 0 0,0 1 0 0 0,1-1 0 0 0,0 0 0 0 0,-1 1 0 0 0,1-1 0 0 0,1 0 0 0 0,-1 0 0 0 0,0 0 0 0 0,1 1 0 0 0,0-2 0 0 0,0 2-19 0 0,62 74 514 0 0,-48-62-413 0 0,-4-4-103 0 0,0 1 0 0 0,-1 1-1 0 0,-1 0 1 0 0,0 1 0 0 0,-1 0 0 0 0,-1 0-1 0 0,3 6 3 0 0,-11-19 36 0 0,1 1 0 0 0,0-1 0 0 0,0 0 0 0 0,-1 1 0 0 0,0-1 1 0 0,1 0-1 0 0,-1 1 0 0 0,0-1 0 0 0,0 1 0 0 0,0-1 0 0 0,0 1 0 0 0,-1-1 0 0 0,1 0 0 0 0,-1 1 0 0 0,1-1 0 0 0,-1 0 0 0 0,0 1 0 0 0,0-1 0 0 0,0 0 0 0 0,0 0 0 0 0,0 0 0 0 0,-1 0 0 0 0,1 0 0 0 0,-1 0 0 0 0,1 0 0 0 0,-1 0 0 0 0,0-1 0 0 0,1 1 0 0 0,-1 0 0 0 0,0-1 0 0 0,0 0 0 0 0,0 1 0 0 0,0-1 0 0 0,-1 0 0 0 0,1 0 0 0 0,0 0 0 0 0,0 0 0 0 0,-1-1 1 0 0,1 1-1 0 0,0-1 0 0 0,-1 1 0 0 0,1-1 0 0 0,-1 0 0 0 0,1 0-36 0 0,-65-13 638 0 0,63 11-623 0 0,0 0 0 0 0,1 1 0 0 0,-1-1-1 0 0,0-1 1 0 0,1 1 0 0 0,-1 0 0 0 0,1-1 0 0 0,0 0-1 0 0,0 0 1 0 0,0 0 0 0 0,0 0 0 0 0,1 0 0 0 0,-1-1 0 0 0,1 1-1 0 0,0-1 1 0 0,0 1 0 0 0,0-1 0 0 0,0 0 0 0 0,1 0-1 0 0,-1 0 1 0 0,1 0 0 0 0,0 0 0 0 0,0 0 0 0 0,1 0-1 0 0,-1-1 1 0 0,1 1 0 0 0,0 0 0 0 0,0 0 0 0 0,0 0-15 0 0,1-1-27 0 0,-1 0 1 0 0,1 1 0 0 0,0-1 0 0 0,1 1 0 0 0,-1 0 0 0 0,1-1 0 0 0,0 1 0 0 0,0 0-1 0 0,0 0 1 0 0,0 0 0 0 0,1 0 0 0 0,0 0 0 0 0,-1 0 0 0 0,2 1 0 0 0,1-2 26 0 0,57-39-1616 0 0,-14 25-2284 0 0,-26 11-3069 0 0</inkml:trace>
  <inkml:trace contextRef="#ctx1" brushRef="#br3" timeOffset="-206219.668">17204 5795 12752 0 0,'6'-44'1538'0'0,"-15"39"3095"0"0,-23 9-4476 0 0,16-2 297 0 0,-113 10-413 0 0,115-8-27 0 0,12-4-16 0 0,0 0 0 0 0,0 0 0 0 0,1 0-1 0 0,-1 0 1 0 0,0 1 0 0 0,1-1 0 0 0,-1 1-1 0 0,0-1 1 0 0,1 1 0 0 0,-1-1-1 0 0,0 1 1 0 0,1 0 0 0 0,-1 0 0 0 0,1-1-1 0 0,-1 1 1 0 0,1 0 0 0 0,0 1 0 0 0,-1-1-1 0 0,1 0 1 0 0,0 0 0 0 0,0 0 0 0 0,0 1-1 0 0,0-1 1 0 0,0 1 0 0 0,0-1 0 0 0,0 1-1 0 0,0-1 1 0 0,1 1 0 0 0,-1-1 0 0 0,0 1-1 0 0,1 0 1 0 0,0-1 0 0 0,-1 1-1 0 0,1 0 1 0 0,0 0 0 0 0,0-1 0 0 0,0 1-1 0 0,0 0 3 0 0,5 15 85 0 0,1-1 0 0 0,0 0-1 0 0,1 0 1 0 0,1 0 0 0 0,1-1-1 0 0,0 0 1 0 0,1-1 0 0 0,0 0-1 0 0,6 5-84 0 0,-8-9 46 0 0,52 98 745 0 0,-37-41-324 0 0,-21-60-424 0 0,-1-1 0 0 0,1 1 0 0 0,-1-1 0 0 0,0 1 0 0 0,-1 0 0 0 0,1-1 0 0 0,-1 1 0 0 0,-1 0-1 0 0,1-1 1 0 0,-1 1 0 0 0,-1 0 0 0 0,1-1 0 0 0,-1 1 0 0 0,0-1 0 0 0,0 0 0 0 0,-1 0 0 0 0,-2 4-43 0 0,-23 9-654 0 0,6-15-3353 0 0,13-4-2527 0 0</inkml:trace>
  <inkml:trace contextRef="#ctx1" brushRef="#br3" timeOffset="-205830.053">16875 6092 11072 0 0,'7'-5'126'0'0,"0"0"0"0"0,0 1 0 0 0,1 0 1 0 0,0 0-1 0 0,0 1 0 0 0,0 0 0 0 0,0 0 0 0 0,1 1 1 0 0,-1 0-1 0 0,1 1 0 0 0,-1-1 0 0 0,6 1-126 0 0,28-6 1243 0 0,184-32 2223 0 0,-139 38-3691 0 0,-86 1 41 0 0,-1 0-73 0 0,0 0-30 0 0,0 0-7 0 0,0 0 63 0 0,3 14 630 0 0,-4 25 837 0 0,6 12 943 0 0,4-22-1229 0 0,-8-28-1042 0 0,-1-1-904 0 0,0 0-3740 0 0,0 0-1605 0 0</inkml:trace>
  <inkml:trace contextRef="#ctx1" brushRef="#br3" timeOffset="-205049.653">17435 5837 11792 0 0,'0'0'342'0'0,"0"0"4"0"0,8 3-210 0 0,-5-1-136 0 0,0-1 0 0 0,1 0 0 0 0,-1 1 0 0 0,0 0 0 0 0,0-1 0 0 0,0 1 0 0 0,0 0 0 0 0,0 1 0 0 0,-1-1 0 0 0,1 0 0 0 0,-1 1 0 0 0,1 0 0 0 0,-1-1 0 0 0,0 1 0 0 0,0 0 0 0 0,0 0 0 0 0,0 0 0 0 0,0 2 0 0 0,9 20 2 0 0,-1 0 0 0 0,-1 0 0 0 0,-1 1 0 0 0,-1 1 0 0 0,-1 6-2 0 0,0 26 118 0 0,-6-51-54 0 0,0-7 32 0 0,0-1 133 0 0,0 0 54 0 0,0 0 6 0 0,0 0 26 0 0,0 0 86 0 0,0 0 42 0 0,0 0 5 0 0,-3-35 1109 0 0,4 29-1508 0 0,-1-1 1 0 0,1 1 0 0 0,0-1-1 0 0,0 1 1 0 0,0 0-1 0 0,1-1 1 0 0,0 1-1 0 0,1 0 1 0 0,-1 0 0 0 0,1 0-1 0 0,0 1 1 0 0,1-1-1 0 0,-1 0 1 0 0,1 1-1 0 0,0 0 1 0 0,0 0 0 0 0,1 0-1 0 0,0 1 1 0 0,-1 0-1 0 0,2-1 1 0 0,-1 2-1 0 0,4-3-49 0 0,-5 6 39 0 0,-1 1 0 0 0,1-1 0 0 0,0 1 1 0 0,-1 0-1 0 0,1 0 0 0 0,0 0 0 0 0,-1 1 0 0 0,1-1 0 0 0,-1 1 0 0 0,0 0 0 0 0,0 0 0 0 0,1 0 0 0 0,-1 1 0 0 0,-1-1 0 0 0,1 1 0 0 0,0-1 0 0 0,0 1 0 0 0,-1 0 0 0 0,0 0 0 0 0,0 0 0 0 0,1 0 0 0 0,-2 1 0 0 0,1-1 0 0 0,0 0 0 0 0,-1 1 0 0 0,1-1 0 0 0,-1 1 0 0 0,0 0 0 0 0,0-1 0 0 0,-1 1 0 0 0,1 1-39 0 0,0-2 38 0 0,5 22 84 0 0,-5-21-73 0 0,0 0 1 0 0,-1 0 0 0 0,1 0-1 0 0,1 0 1 0 0,-1 0-1 0 0,1 0 1 0 0,-1 0 0 0 0,1 0-1 0 0,0-1 1 0 0,0 1 0 0 0,1-1-1 0 0,-1 0 1 0 0,1 1-1 0 0,0 0-49 0 0,0-3 10 0 0,1 1-1 0 0,-1 0 0 0 0,0-1 0 0 0,1 0 0 0 0,-1 0 0 0 0,1 0 0 0 0,-1 0 0 0 0,1 0 0 0 0,-1-1 1 0 0,1 0-1 0 0,0 0 0 0 0,-1 0 0 0 0,1 0 0 0 0,0 0 0 0 0,-1-1 0 0 0,1 1 0 0 0,-1-1 1 0 0,1 0-1 0 0,-1 0 0 0 0,1-1 0 0 0,-1 1 0 0 0,0 0 0 0 0,0-1 0 0 0,1 0 0 0 0,-1 0 0 0 0,0 0 1 0 0,-1 0-1 0 0,1-1 0 0 0,0 1 0 0 0,-1-1 0 0 0,3-2-9 0 0,1-1-23 0 0,1-1 0 0 0,-1 0 0 0 0,0 0 0 0 0,-1 0 0 0 0,0-1 0 0 0,0 0 0 0 0,-1 0 0 0 0,0 0 1 0 0,0-1-1 0 0,-1 1 0 0 0,0-1 0 0 0,0 0 0 0 0,-1 1 0 0 0,0-1 0 0 0,-1-1 0 0 0,0 1 0 0 0,-1 0 0 0 0,1 0 0 0 0,-2-2 23 0 0,2 6 44 0 0,-14-32 81 0 0,2 31-141 0 0,-1 9-44 0 0,8 1 80 0 0,1 0 0 0 0,0 1 0 0 0,0-1 0 0 0,0 1 0 0 0,0 0 0 0 0,1 0 0 0 0,-1 0-1 0 0,1 0 1 0 0,1 0 0 0 0,-1 0 0 0 0,1 1 0 0 0,-1 3-20 0 0,-2 23 113 0 0,5-20-76 0 0,18 29 22 0 0,-13-38-34 0 0,0 1 0 0 0,0-1 0 0 0,0-1 0 0 0,0 1 0 0 0,0-1 0 0 0,1 0 0 0 0,-1 0 0 0 0,1-1 0 0 0,0 1 0 0 0,-1-2 0 0 0,1 1 0 0 0,0-1 0 0 0,0 0 0 0 0,-1 0 0 0 0,1-1 0 0 0,0 0 0 0 0,0 0 0 0 0,-1-1 0 0 0,1 1 0 0 0,-1-1 0 0 0,4-2-25 0 0,10-1-215 0 0,14-4-2127 0 0,-21 5-1673 0 0,2 0-2173 0 0</inkml:trace>
  <inkml:trace contextRef="#ctx1" brushRef="#br3" timeOffset="-204614.87">18213 5837 13072 0 0,'-15'-19'1432'0'0,"-3"18"-454"0"0,15 1-889 0 0,1 0 1 0 0,0 0-1 0 0,0 1 0 0 0,0-1 0 0 0,0 1 0 0 0,0-1 0 0 0,0 1 1 0 0,0 0-1 0 0,0 0 0 0 0,0 0 0 0 0,0 0 0 0 0,0 0 0 0 0,1 0 1 0 0,-1 1-1 0 0,0-1 0 0 0,1 1 0 0 0,-1-1 0 0 0,1 1 0 0 0,-1-1 1 0 0,1 1-1 0 0,0 0 0 0 0,0 0 0 0 0,0-1 0 0 0,0 1 1 0 0,0 0-1 0 0,0 0 0 0 0,0 0 0 0 0,1 0 0 0 0,-1 0 0 0 0,1 1 1 0 0,-1-1-1 0 0,1 0 0 0 0,0 0 0 0 0,0 0-89 0 0,0 3 10 0 0,1-1 0 0 0,0 1 1 0 0,0-1-1 0 0,1 1 0 0 0,-1-1 0 0 0,1 0 0 0 0,0 1 0 0 0,0-1 0 0 0,1 0 1 0 0,-1 0-1 0 0,1-1 0 0 0,0 1 0 0 0,0-1 0 0 0,0 1 0 0 0,0-1 1 0 0,1 0-1 0 0,-1 0 0 0 0,1 0 0 0 0,0 0 0 0 0,0-1 0 0 0,0 0 0 0 0,0 0 1 0 0,0 0-1 0 0,0 0 0 0 0,1 0 0 0 0,2 0-10 0 0,74 43 91 0 0,-80-45-25 0 0,-7 16 197 0 0,1-12-168 0 0,0 0 0 0 0,1-1 0 0 0,-2 0 0 0 0,1 0 0 0 0,0-1 0 0 0,-1 0 0 0 0,1 1 0 0 0,-1-2 0 0 0,1 1 0 0 0,-1-1 0 0 0,-4 1-95 0 0,-17 5 60 0 0,-29 11-592 0 0,33-13-5023 0 0,9-2-565 0 0</inkml:trace>
  <inkml:trace contextRef="#ctx1" brushRef="#br3" timeOffset="-204357.908">18503 5769 14368 0 0,'0'0'330'0'0,"-10"-2"782"0"0,-3 6-1076 0 0,0 1 1 0 0,1 0-1 0 0,-1 0 0 0 0,1 1 0 0 0,0 1 0 0 0,0 0 0 0 0,-6 6-36 0 0,0-1 146 0 0,16-12-113 0 0,0 1 0 0 0,0 0 0 0 0,0-1 0 0 0,0 1 0 0 0,1 0 0 0 0,-1 0 1 0 0,0 0-1 0 0,1 0 0 0 0,-1 0 0 0 0,0 0 0 0 0,1 1 0 0 0,0-1 0 0 0,-1 0 0 0 0,1 1 0 0 0,0-1 0 0 0,-1 1 1 0 0,1-1-1 0 0,0 1 0 0 0,0 0 0 0 0,0 0 0 0 0,1-1 0 0 0,-1 1 0 0 0,0 0 0 0 0,1 0 0 0 0,-1 0 1 0 0,1 0-1 0 0,-1 0 0 0 0,1 0 0 0 0,0 0 0 0 0,0 0 0 0 0,0 0 0 0 0,0 0 0 0 0,0 0 0 0 0,1 0 0 0 0,-1-1 1 0 0,0 1-1 0 0,1 0 0 0 0,0 0 0 0 0,-1 0 0 0 0,1 0 0 0 0,0 0 0 0 0,0-1 0 0 0,0 1 0 0 0,0 0 0 0 0,0-1 1 0 0,0 1-1 0 0,1-1 0 0 0,-1 1 0 0 0,0-1 0 0 0,1 0 0 0 0,-1 1 0 0 0,2 0-33 0 0,22 10 269 0 0,92 59 739 0 0,-101-50-621 0 0,-16-20-180 0 0,-4 16 333 0 0,1-13-563 0 0,0-1 0 0 0,-1 1 0 0 0,0-1 1 0 0,0 0-1 0 0,0 0 0 0 0,0 0 0 0 0,0-1 0 0 0,-1 0 1 0 0,1 0-1 0 0,-1 0 0 0 0,1 0 0 0 0,-1 0 1 0 0,0-1-1 0 0,0 0 23 0 0,0 1-401 0 0,-9 2-4367 0 0,-4 0-1613 0 0</inkml:trace>
  <inkml:trace contextRef="#ctx1" brushRef="#br3" timeOffset="-204075.19">18630 5942 11672 0 0,'10'-1'605'0'0,"0"0"0"0"0,1-1 0 0 0,-1 0 0 0 0,0 0 0 0 0,0-1 1 0 0,0 0-1 0 0,-1-1 0 0 0,1 0 0 0 0,7-5-605 0 0,41-39 2192 0 0,-56 46-2158 0 0,0 0-1 0 0,1 0 1 0 0,-1-1 0 0 0,0 1-1 0 0,0-1 1 0 0,0 1 0 0 0,0-1-1 0 0,-1 0 1 0 0,1 0 0 0 0,-1 0-1 0 0,1 0 1 0 0,-1 0 0 0 0,0 0-1 0 0,0 0 1 0 0,-1 0 0 0 0,1-1-1 0 0,-1 1 1 0 0,1 0 0 0 0,-1 0-1 0 0,0-3-33 0 0,-45 1 310 0 0,36 9-289 0 0,0 0 0 0 0,0 0 1 0 0,0 1-1 0 0,0 0 0 0 0,1 1 1 0 0,0 0-1 0 0,0 0 0 0 0,1 1 1 0 0,-1 0-1 0 0,1 0 0 0 0,1 1 1 0 0,0-1-1 0 0,0 2 0 0 0,-1 1-21 0 0,5-9 33 0 0,1 1-1 0 0,-1 0 0 0 0,1-1 0 0 0,0 1 0 0 0,-1 0 0 0 0,1 0 1 0 0,0-1-1 0 0,0 1 0 0 0,0 0 0 0 0,0 0 0 0 0,1 0 0 0 0,-1 0 1 0 0,1 1-1 0 0,-1-1 0 0 0,1 0 0 0 0,-1 0 0 0 0,1 0 0 0 0,0 0 1 0 0,0 0-1 0 0,0 1 0 0 0,0-1 0 0 0,1 0 0 0 0,-1 0 1 0 0,1 0-1 0 0,-1 0 0 0 0,1 0 0 0 0,0 0 0 0 0,-1 0 0 0 0,1 0 1 0 0,0 0-1 0 0,0 0 0 0 0,1 0 0 0 0,-1 0 0 0 0,0-1 0 0 0,1 1 1 0 0,-1 0-1 0 0,1-1 0 0 0,-1 1 0 0 0,1-1 0 0 0,0 0 0 0 0,-1 1 1 0 0,1-1-1 0 0,0 0 0 0 0,0 0 0 0 0,0 0 0 0 0,1 0-32 0 0,22 4 116 0 0,-1-1 0 0 0,1-2 0 0 0,0 0 0 0 0,0-2 0 0 0,0 0 0 0 0,-1-2 0 0 0,4-1-116 0 0,37-1-629 0 0,25 1-2326 0 0,-44 3-4112 0 0</inkml:trace>
  <inkml:trace contextRef="#ctx1" brushRef="#br1" timeOffset="-76194.88">16950 6715 14512 0 0,'0'0'330'0'0,"0"0"45"0"0,0 0 20 0 0,0 0-39 0 0,13 9-59 0 0,9 39 1311 0 0,1 33 838 0 0,-18-60-2151 0 0,0 0-1 0 0,-2 1 0 0 0,0-1 0 0 0,-1 1 0 0 0,-2-1 1 0 0,0 11-295 0 0,-19-34 258 0 0,18-1-301 0 0,0 1 0 0 0,0-1 0 0 0,0 0 0 0 0,0 1 0 0 0,1-1 0 0 0,-1 0 0 0 0,1 0 0 0 0,-1 0 0 0 0,1 0 0 0 0,0 0 0 0 0,0 1 0 0 0,1-1 0 0 0,-1 0 0 0 0,1 0 0 0 0,-1 0 0 0 0,1 1 0 0 0,0-1 0 0 0,0 0 0 0 0,0 0 0 0 0,0 1 0 0 0,0-1 0 0 0,1 1 0 0 0,-1-1 0 0 0,1 1 0 0 0,0 0 0 0 0,0 0 0 0 0,1-2 43 0 0,4-2-25 0 0,0 1 0 0 0,0 0 0 0 0,1 0 0 0 0,-1 1 0 0 0,1 0 0 0 0,0 0 1 0 0,0 1-1 0 0,0 0 0 0 0,1 1 0 0 0,-1-1 0 0 0,1 2 0 0 0,0-1 0 0 0,0 1 25 0 0,203-28 53 0 0,-86-5 75 0 0,-122 33-127 0 0,-1 0 0 0 0,0 0 0 0 0,1-1 1 0 0,-1 1-1 0 0,0-1 0 0 0,0 0 0 0 0,0 0 0 0 0,0 0 0 0 0,0 0 0 0 0,0 0 0 0 0,-1-1 0 0 0,1 1 0 0 0,-1-1 0 0 0,0 0 0 0 0,1 0 0 0 0,-1 0 0 0 0,0 0 0 0 0,0 0-1 0 0,-4 1 27 0 0,1 0 1 0 0,0 0-1 0 0,-1 1 1 0 0,1-1-1 0 0,-1 0 1 0 0,0 1-1 0 0,1-1 0 0 0,-1 1 1 0 0,0 0-1 0 0,0 0 1 0 0,0 0-1 0 0,0 0 1 0 0,0 0-1 0 0,0 0 0 0 0,0 0 1 0 0,0 0-1 0 0,0 1 1 0 0,0-1-1 0 0,-1 1 1 0 0,1 0-1 0 0,0 0 0 0 0,0-1 1 0 0,0 1-1 0 0,-1 1 1 0 0,1-1-1 0 0,0 0 1 0 0,0 0-1 0 0,-2 1-27 0 0,-7 0 88 0 0,0 0-1 0 0,1 1 1 0 0,-1 0 0 0 0,0 1 0 0 0,1 0-1 0 0,0 1 1 0 0,0 0 0 0 0,0 0-1 0 0,-4 3-87 0 0,8-3 85 0 0,0 1-1 0 0,0-1 1 0 0,1 1 0 0 0,0 0-1 0 0,0 0 1 0 0,0 1-1 0 0,0-1 1 0 0,1 1-1 0 0,0 0 1 0 0,0 0 0 0 0,1 1-1 0 0,0-1 1 0 0,0 1-1 0 0,0 0 1 0 0,1-1-1 0 0,0 1 1 0 0,0 0 0 0 0,1 1-1 0 0,0-1 1 0 0,0 0-1 0 0,0 3-84 0 0,2-6 0 0 0,-1 1 0 0 0,0-1 0 0 0,1 0 0 0 0,0 0 0 0 0,0 1 0 0 0,0-1 0 0 0,1 0 0 0 0,-1 0 0 0 0,1 0 0 0 0,0 0 0 0 0,0 0 0 0 0,0-1 0 0 0,1 1 0 0 0,-1 0 0 0 0,1-1 0 0 0,0 0 0 0 0,0 0 0 0 0,0 0 0 0 0,1 0 0 0 0,-1 0 0 0 0,0-1 0 0 0,1 1 0 0 0,0-1 0 0 0,0 0 0 0 0,1 1 0 0 0,5-1-182 0 0,0 0 1 0 0,0-1-1 0 0,0 0 0 0 0,0-1 0 0 0,0 0 0 0 0,0 0 1 0 0,0-1-1 0 0,0 0 0 0 0,0-1 0 0 0,0 0 0 0 0,-1-1 1 0 0,1 0-1 0 0,0 0 0 0 0,0-1 182 0 0,105-53-4191 0 0,11-52 400 0 0,-121 106 3868 0 0,-1-1 1 0 0,1 0-1 0 0,-1 0 1 0 0,0-1-1 0 0,0 1 1 0 0,-1-1-1 0 0,1 0 1 0 0,-1 0-1 0 0,0 0 1 0 0,0-1-1 0 0,-1 1 1 0 0,0-1-1 0 0,0 1 1 0 0,1-7-78 0 0,-27 11 4928 0 0,18 4-4687 0 0,-1 0 0 0 0,1 1 0 0 0,0 0 1 0 0,0-1-1 0 0,0 2 0 0 0,1-1 0 0 0,-1 1 0 0 0,1 0 1 0 0,0 0-1 0 0,0 0 0 0 0,-3 6-241 0 0,3-4 45 0 0,0 0 0 0 0,0 0 1 0 0,0 1-1 0 0,1 0 0 0 0,0 0 0 0 0,1 0 0 0 0,0 0 1 0 0,0 1-1 0 0,0-1 0 0 0,1 1 0 0 0,-1 8-45 0 0,2-12 64 0 0,25-14 804 0 0,2-18-708 0 0,-10 27-146 0 0,31 37 257 0 0,-18-8-92 0 0,-24-26-160 0 0,0 1 0 0 0,0-1 0 0 0,1 1 0 0 0,-1-2-1 0 0,1 1 1 0 0,0 0 0 0 0,0-1 0 0 0,0 0 0 0 0,0-1-1 0 0,0 1 1 0 0,0-1 0 0 0,1-1 0 0 0,-1 1 0 0 0,0-1 0 0 0,1 0-1 0 0,-1 0 1 0 0,5-1-19 0 0,3-2 28 0 0,0 0 0 0 0,0-1-1 0 0,-1-1 1 0 0,1 0 0 0 0,-1-1 0 0 0,0 0-1 0 0,-1-1 1 0 0,1 0 0 0 0,-1-1 0 0 0,7-7-28 0 0,-2 0-14 0 0,-2-1 0 0 0,0 0 0 0 0,-1-2 1 0 0,0 1-1 0 0,-2-2 0 0 0,0 1 1 0 0,-1-2-1 0 0,-1 1 0 0 0,4-12 14 0 0,-13 29-10 0 0,4-7-14 0 0,0 0 0 0 0,-1-1 0 0 0,0 0 0 0 0,-1 0 0 0 0,0-1 0 0 0,0 1 0 0 0,-1 0 0 0 0,0-1 0 0 0,-1 0 0 0 0,0 1 0 0 0,-1-1 0 0 0,0 0 0 0 0,-1 1 0 0 0,0-1 0 0 0,-1 1 0 0 0,0-1 0 0 0,0 1 0 0 0,-4-10 24 0 0,5 18 7 0 0,1 1 0 0 0,-1 0 1 0 0,1 0-1 0 0,-1 0 0 0 0,0-1 0 0 0,1 1 0 0 0,-1 0 0 0 0,0 0 0 0 0,0 0 0 0 0,1 0 0 0 0,-1 0 1 0 0,0 0-1 0 0,0 1 0 0 0,0-1 0 0 0,0 0 0 0 0,0 0 0 0 0,0 1 0 0 0,-1-1 0 0 0,1 1 0 0 0,0-1 1 0 0,0 1-1 0 0,0-1 0 0 0,-1 1 0 0 0,1 0 0 0 0,0-1 0 0 0,0 1 0 0 0,-1 0 0 0 0,1 0 0 0 0,0 0 1 0 0,-1 0-1 0 0,1 0 0 0 0,0 0 0 0 0,0 0 0 0 0,-1 1 0 0 0,1-1 0 0 0,0 0 0 0 0,0 1 0 0 0,-1-1 1 0 0,1 1-1 0 0,0-1 0 0 0,0 1 0 0 0,0 0 0 0 0,0-1 0 0 0,0 1 0 0 0,0 0 0 0 0,0 0 0 0 0,0 0 1 0 0,0 0-1 0 0,0 0 0 0 0,0 0 0 0 0,0 1-7 0 0,-33 129 53 0 0,30-47 7 0 0,15 35 394 0 0,25-29-16 0 0,-32-86-514 0 0,0 1 1 0 0,1-2-1 0 0,-1 1 0 0 0,1 0 0 0 0,-1-1 1 0 0,1 0-1 0 0,0 0 0 0 0,0 0 0 0 0,1-1 0 0 0,-1 0 1 0 0,0 0-1 0 0,1 0 0 0 0,-1-1 0 0 0,1 1 1 0 0,0-1-1 0 0,-1-1 0 0 0,1 1 0 0 0,0-1 1 0 0,0 0-1 0 0,-1 0 0 0 0,1-1 0 0 0,4 0 76 0 0,-9 1-115 0 0,14-1-5805 0 0,-2-4-1937 0 0</inkml:trace>
  <inkml:trace contextRef="#ctx1" brushRef="#br1" timeOffset="-75244.781">19090 6339 16384 0 0,'0'0'373'0'0,"0"0"55"0"0,0 0 20 0 0,0 0-54 0 0,0 0-182 0 0,-3 15 1182 0 0,-13 33 508 0 0,-10 61-200 0 0,17-45-1107 0 0,-1 75 110 0 0,11-125-673 0 0,0 1 1 0 0,1-1 0 0 0,1 0 0 0 0,1 0-1 0 0,0 0 1 0 0,0 0 0 0 0,2 1-33 0 0,-4-11 10 0 0,-1-1 0 0 0,1 0 1 0 0,-1 0-1 0 0,1 0 0 0 0,0 0 1 0 0,0 0-1 0 0,1-1 0 0 0,-1 1 0 0 0,0-1 1 0 0,1 1-1 0 0,0-1 0 0 0,-1 0 0 0 0,1 0 1 0 0,0 0-1 0 0,0 0 0 0 0,0 0 1 0 0,1-1-1 0 0,-1 1 0 0 0,0-1 0 0 0,0 0 1 0 0,1 0-1 0 0,-1 0 0 0 0,1-1 1 0 0,-1 1-1 0 0,1-1 0 0 0,-1 0 0 0 0,1 0 1 0 0,-1 0-1 0 0,1 0 0 0 0,-1 0 1 0 0,2-1-11 0 0,13-4-88 0 0,-1-1 1 0 0,0 0-1 0 0,-1-2 1 0 0,1 1 0 0 0,-1-2-1 0 0,-1 0 1 0 0,0-1 0 0 0,0-1-1 0 0,-1 0 1 0 0,0-1-1 0 0,-1 0 1 0 0,0-1 0 0 0,1-4 87 0 0,-10 14-72 0 0,0-1 0 0 0,0 0 0 0 0,0-1 1 0 0,-1 1-1 0 0,1-1 0 0 0,-1 1 0 0 0,0-1 0 0 0,0 0 1 0 0,-1 0-1 0 0,0-1 0 0 0,1 1 0 0 0,-1-2 72 0 0,2-7-45 0 0,5-21-24 0 0,-9 34 77 0 0,0 1-1 0 0,0-1 1 0 0,0 0 0 0 0,0 0-1 0 0,0 1 1 0 0,-1-1 0 0 0,1 0-1 0 0,0 1 1 0 0,0-1 0 0 0,-1 0 0 0 0,1 1-1 0 0,0-1 1 0 0,-1 0 0 0 0,1 1-1 0 0,-1-1 1 0 0,1 1 0 0 0,-1-1-1 0 0,1 1 1 0 0,-1-1 0 0 0,1 1 0 0 0,-1-1-1 0 0,1 1 1 0 0,-1-1 0 0 0,0 1-1 0 0,1 0 1 0 0,-1-1 0 0 0,0 1-1 0 0,1 0 1 0 0,-1 0 0 0 0,0 0 0 0 0,1-1-1 0 0,-1 1 1 0 0,0 0 0 0 0,0 0-1 0 0,1 0 1 0 0,-1 0 0 0 0,0 0-1 0 0,1 0 1 0 0,-1 0 0 0 0,0 0-1 0 0,0 1 1 0 0,1-1 0 0 0,-1 0 0 0 0,0 0-1 0 0,1 1-7 0 0,-9 2 80 0 0,0 0 0 0 0,0 1 0 0 0,1 0-1 0 0,0 1 1 0 0,0-1 0 0 0,0 2 0 0 0,1-1-1 0 0,-1 1 1 0 0,1 0 0 0 0,1 1 0 0 0,-1-1-1 0 0,1 2 1 0 0,0-1 0 0 0,1 0 0 0 0,-3 5-80 0 0,0-2-13 0 0,2-1 44 0 0,1 0 1 0 0,0 0-1 0 0,1 1 0 0 0,0-1 0 0 0,0 1 0 0 0,1 0 0 0 0,0 0 1 0 0,0 0-1 0 0,1 3-31 0 0,0-4-9 0 0,6 22 73 0 0,1-23-10 0 0,3-3-44 0 0,-3-5 4 0 0,0 0-1 0 0,0 0 1 0 0,0-1-1 0 0,0 1 1 0 0,-1-1-1 0 0,1 0 1 0 0,0-1-1 0 0,0 1 1 0 0,-1-1-1 0 0,1 0 0 0 0,-1 0 1 0 0,0 0-1 0 0,1-1 1 0 0,-1 1-1 0 0,0-1 1 0 0,-1 0-1 0 0,1-1 1 0 0,0 1-1 0 0,-1 0-13 0 0,83-107 75 0 0,-71 90-36 0 0,-24 85-113 0 0,10-63 74 0 0,-1 1 0 0 0,0 0 0 0 0,1 0 0 0 0,0 0 0 0 0,-1-1 0 0 0,1 1 0 0 0,0 0 0 0 0,1-1 0 0 0,-1 1 0 0 0,0-1 0 0 0,1 0 0 0 0,-1 1 0 0 0,1-1 0 0 0,0 0 0 0 0,-1 0 0 0 0,1 0 0 0 0,0 0 0 0 0,1 0 0 0 0,-1 0 0 0 0,0 0 0 0 0,0-1 0 0 0,1 1 0 0 0,-1-1 0 0 0,1 0 0 0 0,-1 0 0 0 0,1 0 0 0 0,0 0 0 0 0,-1 0 0 0 0,1 0 0 0 0,0-1 0 0 0,0 1 0 0 0,0-1 0 0 0,1 0 0 0 0,90-28-1384 0 0,-58 8-770 0 0,-14 4-3817 0 0,-6 2-807 0 0</inkml:trace>
  <inkml:trace contextRef="#ctx1" brushRef="#br1" timeOffset="-74422.504">19763 6492 14976 0 0,'0'0'340'0'0,"-7"0"823"0"0,3 4-1031 0 0,1 0 0 0 0,0 0 0 0 0,0 0 0 0 0,0 0 0 0 0,1 1 0 0 0,-1-1 0 0 0,1 1 0 0 0,0-1 0 0 0,0 1 0 0 0,1 0 0 0 0,-1 0 0 0 0,1-1 0 0 0,0 1 0 0 0,0 0 0 0 0,1 0 0 0 0,0 1 0 0 0,0-1 0 0 0,0 0 0 0 0,0 0-1 0 0,1 0 1 0 0,-1 0 0 0 0,1 0 0 0 0,1 0 0 0 0,-1-1 0 0 0,1 1 0 0 0,0 0 0 0 0,0 0 0 0 0,1 2-132 0 0,16 40 821 0 0,4 9 394 0 0,-21-53-1166 0 0,0-1-1 0 0,0 1 1 0 0,0 0-1 0 0,0 0 1 0 0,-1 0-1 0 0,1 0 1 0 0,-1 0-1 0 0,0 0 1 0 0,0 0-1 0 0,0 0 1 0 0,0 0 0 0 0,-1 1-1 0 0,1-1 1 0 0,-1 0-1 0 0,0 1 1 0 0,0-1-1 0 0,0 0 1 0 0,0 0-1 0 0,-1 1 1 0 0,1-1-1 0 0,-1 0 1 0 0,0 0 0 0 0,0 1-1 0 0,0-1 1 0 0,0 0-1 0 0,0 0 1 0 0,-1 0-1 0 0,0 0 1 0 0,1-1-1 0 0,-1 1 1 0 0,0 0-1 0 0,0-1 1 0 0,-1 1 0 0 0,1-1-1 0 0,0 0 1 0 0,-1 0-1 0 0,0 0 1 0 0,1 0-1 0 0,-4 2-48 0 0,-20 5 60 0 0,0-1 0 0 0,-1-2 0 0 0,0 0 0 0 0,-22 1-60 0 0,-1-7 54 0 0,50 0-54 0 0,0 0 0 0 0,0 0 0 0 0,0 0 0 0 0,1 0 1 0 0,-1 0-1 0 0,0 0 0 0 0,0 0 0 0 0,1 0 1 0 0,-1 0-1 0 0,0 0 0 0 0,0-1 0 0 0,0 1 0 0 0,1 0 1 0 0,-1 0-1 0 0,0 0 0 0 0,0 0 0 0 0,0 0 1 0 0,0-1-1 0 0,1 1 0 0 0,-1 0 0 0 0,0 0 0 0 0,0 0 1 0 0,0-1-1 0 0,0 1 0 0 0,0 0 0 0 0,0 0 1 0 0,0 0-1 0 0,0-1 0 0 0,1 1 0 0 0,-1 0 0 0 0,0 0 1 0 0,0-1-1 0 0,0 1 0 0 0,0 0 0 0 0,0 0 1 0 0,0 0-1 0 0,0-1 0 0 0,0 1 0 0 0,0 0 0 0 0,0 0 1 0 0,-1-1-1 0 0,1 1 0 0 0,0 0 0 0 0,0 0 1 0 0,0 0-1 0 0,0-1 0 0 0,0 1 0 0 0,0 0 0 0 0,215-60 0 0 0,-47-5 0 0 0,-76 15-53 0 0,-72 38 36 0 0,0 0 1 0 0,0-1-1 0 0,-1-1 1 0 0,-1-1-1 0 0,5-6 17 0 0,-22 20 2 0 0,0 0 0 0 0,0 1 0 0 0,0-1 0 0 0,0 0 0 0 0,0 0 0 0 0,-1 1 0 0 0,1-1 0 0 0,0 0 0 0 0,0 0 0 0 0,-1 0 0 0 0,1 0 0 0 0,-1 0 1 0 0,1 0-1 0 0,-1 0 0 0 0,1 0 0 0 0,-1 0 0 0 0,0 0 0 0 0,1-1 0 0 0,-1 1 0 0 0,0 0 0 0 0,0 0 0 0 0,0 0 0 0 0,0 0 0 0 0,0 0 0 0 0,0-1 0 0 0,0 1 0 0 0,0 0 0 0 0,0 0 0 0 0,-1 0 0 0 0,1 0 0 0 0,0 0 0 0 0,-1 0 0 0 0,0-1-2 0 0,-33-14 14 0 0,24 15-15 0 0,-77 10-303 0 0,47 2 648 0 0,24 6-344 0 0,-7 50 0 0 0,14-27 0 0 0,9-39 0 0 0,-1 1 0 0 0,0 0 0 0 0,0 0 0 0 0,1 0 0 0 0,-1 0 0 0 0,1 0 0 0 0,0 0 0 0 0,0 1 0 0 0,-1-1 0 0 0,1 0 0 0 0,1 0 0 0 0,-1 0 0 0 0,0 0 0 0 0,0 0 0 0 0,1 0 0 0 0,-1 0 0 0 0,1 0 0 0 0,0 0 0 0 0,0 0 0 0 0,0 0 0 0 0,0 0 0 0 0,1 2 0 0 0,12 13 84 0 0,9-12 64 0 0,-9-5-129 0 0,1 0 0 0 0,-1-1 0 0 0,0-1 0 0 0,1 0 0 0 0,-1-1 0 0 0,0 0 0 0 0,0-1 0 0 0,5-3-19 0 0,47-22 54 0 0,-1-15-2 0 0,52-52-1046 0 0,-101 82 837 0 0,-16 14 90 0 0,9 14-61 0 0,-15 86 534 0 0,-1-56-416 0 0,7 52 294 0 0,46-128 1655 0 0,39-41-1674 0 0,86-45-331 0 0,-26 40-3321 0 0,-128 71 2292 0 0</inkml:trace>
  <inkml:trace contextRef="#ctx1" brushRef="#br1" timeOffset="-72884.571">17366 7426 11072 0 0,'0'0'324'0'0,"0"0"-3"0"0,2 1-125 0 0,50 43 5562 0 0,-47-33-5510 0 0,0-1-1 0 0,0 1 1 0 0,-1 0-1 0 0,-1 0 0 0 0,0 1 1 0 0,0-1-1 0 0,-1 1 0 0 0,0 0 1 0 0,-1-1-1 0 0,-1 1 1 0 0,0 0-1 0 0,-1-1 0 0 0,0 3-247 0 0,-30 62 1122 0 0,-4-53-892 0 0,34-24-135 0 0,1 0-89 0 0,-1 0-1 0 0,1 0 1 0 0,0 0 0 0 0,-1 0-1 0 0,1 0 1 0 0,0 0 0 0 0,0 0 0 0 0,0 0-1 0 0,0-1 1 0 0,-1 1 0 0 0,1 0-1 0 0,1 0 1 0 0,-1 0 0 0 0,0 0-1 0 0,0 0 1 0 0,0 0 0 0 0,1 0 0 0 0,-1 0-1 0 0,0 0 1 0 0,1 0 0 0 0,-1 0-1 0 0,1 0 1 0 0,-1 0 0 0 0,1 0-1 0 0,-1 0 1 0 0,1 1 0 0 0,0-1 0 0 0,0-1-6 0 0,2-1 9 0 0,10-16-9 0 0,1 0 0 0 0,1 1 0 0 0,1 1 0 0 0,0 1 0 0 0,2 0 0 0 0,-1 1 0 0 0,8-3 0 0 0,9-10 0 0 0,64-51 11 0 0,-88 71 20 0 0,-3 3-12 0 0,-1 0 0 0 0,0 0 0 0 0,0 0 1 0 0,-1-1-1 0 0,0 0 0 0 0,0 0 1 0 0,0 0-1 0 0,-1 0 0 0 0,0-1 0 0 0,0 0 1 0 0,1-4-20 0 0,-15-20-1250 0 0,2 19-5953 0 0,5 7 1035 0 0</inkml:trace>
  <inkml:trace contextRef="#ctx1" brushRef="#br1" timeOffset="-72603.379">17747 7538 10120 0 0,'6'15'693'0'0,"-4"-4"-315"0"0,0 1-1 0 0,0-1 1 0 0,-1 0-1 0 0,-1 1 1 0 0,1-1-1 0 0,-2 0 1 0 0,0 1-1 0 0,0-1 1 0 0,-1 0-1 0 0,-1 0 1 0 0,1 0-1 0 0,-2 0 1 0 0,0 0-1 0 0,0 0 1 0 0,-1-1-1 0 0,0 0 1 0 0,-1 0-1 0 0,0 0 1 0 0,0-1-1 0 0,-5 6-377 0 0,-8 12 588 0 0,19-26-444 0 0,-2 2 2000 0 0,105 2-804 0 0,-30-7-952 0 0,-22 2-297 0 0,66 7-248 0 0,-110-6-1014 0 0,-1-1-4169 0 0,0 2-1706 0 0</inkml:trace>
  <inkml:trace contextRef="#ctx1" brushRef="#br1" timeOffset="-72176.543">18576 7287 15200 0 0,'0'0'348'0'0,"0"0"49"0"0,0 0 19 0 0,0 0-50 0 0,-9 12-179 0 0,-65 62 2616 0 0,-18 6-1897 0 0,-48 11 292 0 0,113-66-360 0 0,26-24-770 0 0,1-1-4 0 0,1 1 6 0 0,5 4 19 0 0,0 0 1 0 0,1 0-1 0 0,-1-1 1 0 0,1 0 0 0 0,0 0-1 0 0,0-1 1 0 0,1 0-1 0 0,-1 0 1 0 0,1-1 0 0 0,-1 0-1 0 0,1 0 1 0 0,0 0-1 0 0,4-1-89 0 0,10 4 197 0 0,31 8 46 0 0,-1 3 0 0 0,-1 2 0 0 0,14 8-243 0 0,-56-20-67 0 0,-6-4-1800 0 0,-2-1-3825 0 0,-1-1-1761 0 0</inkml:trace>
  <inkml:trace contextRef="#ctx1" brushRef="#br1" timeOffset="-71621.685">18950 7349 14712 0 0,'12'-8'1121'0'0,"1"-5"-506"0"0,-12 12 6 0 0,-1 1 209 0 0,0 0 40 0 0,0 0-36 0 0,-7 1 392 0 0,-129 83 1048 0 0,-18 9-1271 0 0,129-77-798 0 0,23-14-138 0 0,-8 11-54 0 0,10-12-9 0 0,-1 0 1 0 0,1 0-1 0 0,-1 0 0 0 0,1 0 0 0 0,-1 0 0 0 0,1 0 0 0 0,-1 0 0 0 0,1 0 0 0 0,0 0 1 0 0,0 1-1 0 0,-1-1 0 0 0,1 0 0 0 0,0 0 0 0 0,0 0 0 0 0,0 0 0 0 0,0 1 0 0 0,1-1 1 0 0,-1 0-1 0 0,0 0 0 0 0,0 0 0 0 0,1 0 0 0 0,-1 0 0 0 0,1 0 0 0 0,-1 0 0 0 0,1 0 1 0 0,-1 0-1 0 0,1 0 0 0 0,-1 0 0 0 0,1 0 0 0 0,0 0 0 0 0,0 0-4 0 0,7 6 23 0 0,1-1 0 0 0,0-1 0 0 0,0 1 0 0 0,0-1 0 0 0,0-1 0 0 0,1 0 1 0 0,0 0-1 0 0,-1-1 0 0 0,1 0 0 0 0,5 0-23 0 0,-3 0 12 0 0,101 28-1972 0 0,-104-27-433 0 0,-1-2-5120 0 0</inkml:trace>
  <inkml:trace contextRef="#ctx1" brushRef="#br1" timeOffset="-71043.921">19744 7172 13416 0 0,'-4'-14'1472'0'0,"0"11"-1208"0"0,-1 1 1 0 0,1-1 0 0 0,-1 1-1 0 0,0 1 1 0 0,1-1 0 0 0,-1 1-1 0 0,0 0 1 0 0,0 0 0 0 0,0 0-1 0 0,0 0 1 0 0,-1 1 0 0 0,1 0 0 0 0,0 0-1 0 0,0 1 1 0 0,0-1 0 0 0,0 1-1 0 0,0 0 1 0 0,0 0 0 0 0,0 1-265 0 0,-90 30 1658 0 0,89-29-1594 0 0,0 0-1 0 0,0 0 1 0 0,1 0 0 0 0,-1 1-1 0 0,1 0 1 0 0,0 0-1 0 0,0 0 1 0 0,1 0 0 0 0,-1 1-1 0 0,1 0 1 0 0,0 0-1 0 0,0 0 1 0 0,1 1-1 0 0,0-1 1 0 0,0 1 0 0 0,0 0-1 0 0,0 0 1 0 0,1 0-1 0 0,-1 3-63 0 0,2 50 240 0 0,20 14-58 0 0,52 48-62 0 0,-27-36-110 0 0,-43-83-11 0 0,1-1 1 0 0,-1 0-1 0 0,0 1 0 0 0,1-1 0 0 0,-1 1 0 0 0,0 0 0 0 0,0-1 1 0 0,0 1-1 0 0,-1 0 0 0 0,1-1 0 0 0,0 1 0 0 0,-1 0 1 0 0,1 0-1 0 0,-1 0 0 0 0,1 0 0 0 0,-1 0 0 0 0,0 0 0 0 0,0-1 1 0 0,0 1-1 0 0,0 0 0 0 0,0 0 0 0 0,0 0 0 0 0,-1 0 0 0 0,1 0 1 0 0,-1 0-1 0 0,1 0 0 0 0,-1-1 0 0 0,0 1 0 0 0,0 1 1 0 0,-1 0 41 0 0,1-1 0 0 0,-1 0 0 0 0,0 0 0 0 0,0 1 0 0 0,-1-1 0 0 0,1 0 0 0 0,0-1 0 0 0,-1 1 0 0 0,1 0 0 0 0,-1-1 0 0 0,1 1 0 0 0,-1-1 0 0 0,0 0 0 0 0,0 0 0 0 0,1 0 0 0 0,-1 0 0 0 0,0-1 0 0 0,0 1 0 0 0,0-1 1 0 0,0 1-1 0 0,0-1 0 0 0,0 0 0 0 0,0 0 0 0 0,0-1 0 0 0,0 1 0 0 0,0-1 0 0 0,0 1-41 0 0,-80-27 524 0 0,79 26-517 0 0,1-1-1 0 0,-1 1 0 0 0,0-1 1 0 0,1 0-1 0 0,-1 0 0 0 0,1 0 1 0 0,0-1-1 0 0,0 1 0 0 0,0-1 1 0 0,0 0-1 0 0,0 0 0 0 0,0 0 1 0 0,1 0-1 0 0,0 0 1 0 0,-1 0-1 0 0,1-1 0 0 0,0 1 1 0 0,1-1-1 0 0,-1 1 0 0 0,1-1 1 0 0,-1 0-1 0 0,1 0 0 0 0,0 0 1 0 0,1 0-1 0 0,-1 0 0 0 0,0 0 1 0 0,1 0-1 0 0,0 0 0 0 0,0 0 1 0 0,1 0-1 0 0,-1 0 1 0 0,1 0-1 0 0,-1 0 0 0 0,2 0-6 0 0,5-5-261 0 0,1 0-1 0 0,0 0 0 0 0,0 1 1 0 0,1 0-1 0 0,0 1 0 0 0,0 0 1 0 0,1 0-1 0 0,0 1 0 0 0,0 1 1 0 0,1-1-1 0 0,0 2 0 0 0,-1-1 1 0 0,2 1-1 0 0,-1 1 1 0 0,0 0-1 0 0,1 1 0 0 0,11-1 262 0 0,6-5-481 0 0,-7 2-990 0 0</inkml:trace>
  <inkml:trace contextRef="#ctx1" brushRef="#br1" timeOffset="-69957.992">19925 7189 12096 0 0,'0'0'356'0'0,"0"0"-8"0"0,-3-7-119 0 0,3 6 6755 0 0,19 42-6166 0 0,-19-40-647 0 0,0-1 78 0 0,0 0 37 0 0,3 7 728 0 0,5 0 346 0 0,-7-7-1261 0 0,-1 0-176 0 0,25 0 506 0 0,-24 0-370 0 0,22-6 727 0 0,-8 10-706 0 0,4 7-80 0 0,10 9 691 0 0,-17-7-648 0 0,14 24-97 0 0,-13 43 54 0 0,-13-76 0 0 0,1 1 0 0 0,-1-1 0 0 0,0 1 0 0 0,0 0 0 0 0,0-1 0 0 0,-1 1 0 0 0,1 0 0 0 0,-1-1 0 0 0,0 1 0 0 0,-1-1 0 0 0,1 1 0 0 0,-1-1 0 0 0,0 0 0 0 0,0 0 0 0 0,0 0 0 0 0,-1 2 0 0 0,-38 54 162 0 0,10-29 31 0 0,29-30-246 0 0,26-8 103 0 0,58-46 14 0 0,29-55 80 0 0,-26-34 120 0 0,-80 132-264 0 0,-2 1 0 0 0,1-1 0 0 0,-1 0 0 0 0,-1 0 0 0 0,0 0 0 0 0,0 0 0 0 0,-1 0 0 0 0,0-1 0 0 0,-1-8 0 0 0,-4 10-953 0 0,-5 13-8000 0 0,5 1 1660 0 0</inkml:trace>
  <inkml:trace contextRef="#ctx1" brushRef="#br1" timeOffset="-69425.05">20589 7406 15856 0 0,'-3'-3'148'0'0,"0"1"0"0"0,0-1 0 0 0,0 1 0 0 0,0 0 0 0 0,0 0 1 0 0,0 1-1 0 0,-1-1 0 0 0,1 1 0 0 0,0-1 0 0 0,-1 1 1 0 0,0 0-1 0 0,1 0 0 0 0,-1 0 0 0 0,0 1 0 0 0,1 0 1 0 0,-1-1-1 0 0,0 1 0 0 0,0 0 0 0 0,1 1 0 0 0,-1-1 0 0 0,-1 1-148 0 0,-86 35 1712 0 0,84-31-1603 0 0,0-1 0 0 0,1 1 0 0 0,0 0 0 0 0,0 1 0 0 0,0 0-1 0 0,1-1 1 0 0,0 2 0 0 0,0-1 0 0 0,0 1 0 0 0,1-1 0 0 0,0 1 0 0 0,1 0-1 0 0,-1 1 1 0 0,-1 4-109 0 0,5-9 60 0 0,-1-1-1 0 0,1 0 1 0 0,-1 0 0 0 0,1 1-1 0 0,0-1 1 0 0,0 0-1 0 0,0 1 1 0 0,0-1 0 0 0,0 0-1 0 0,1 0 1 0 0,-1 1-1 0 0,1-1 1 0 0,-1 0 0 0 0,1 0-1 0 0,0 0 1 0 0,0 0-1 0 0,0 0 1 0 0,0 0-1 0 0,0 0 1 0 0,0 0 0 0 0,1 0-1 0 0,-1 0 1 0 0,1 0-1 0 0,-1-1 1 0 0,1 1 0 0 0,0-1-1 0 0,-1 1 1 0 0,1-1-1 0 0,0 0 1 0 0,0 1-1 0 0,0-1 1 0 0,2 1-60 0 0,3 1 159 0 0,-1 0-1 0 0,1 0 1 0 0,0 0-1 0 0,0-1 1 0 0,0 0-1 0 0,0-1 1 0 0,1 1-1 0 0,-1-1 1 0 0,0-1-1 0 0,2 0-158 0 0,179 3 1016 0 0,-164-2-1640 0 0,-13-1 304 0 0</inkml:trace>
  <inkml:trace contextRef="#ctx1" brushRef="#br1" timeOffset="-66977.644">15915 7988 9960 0 0,'0'0'222'0'0,"0"0"30"0"0,-1-3 268 0 0,-3-2-312 0 0,3 4 411 0 0,1 1 196 0 0,0 0 38 0 0,0 0-41 0 0,0 0-211 0 0,0 0-90 0 0,1 17 915 0 0,7 25-902 0 0,-1 0 0 0 0,-2 1-1 0 0,-2 0 1 0 0,-2 0-1 0 0,-1 0 1 0 0,-7 39-524 0 0,-19-34 322 0 0,24-47-268 0 0,-4-23-356 0 0,10 12 204 0 0,0-1 0 0 0,1 1 0 0 0,0 0 0 0 0,0 0 0 0 0,1 1 0 0 0,0 0-1 0 0,1 0 1 0 0,0 0 0 0 0,1 1 0 0 0,0 0 0 0 0,0 0 0 0 0,0 1 0 0 0,1 0 0 0 0,0 1-1 0 0,3-2 99 0 0,-5 4-21 0 0,-1 0 0 0 0,1 0-1 0 0,0 1 1 0 0,0 0 0 0 0,0 1-1 0 0,0-1 1 0 0,1 2 0 0 0,-1-1-1 0 0,1 1 1 0 0,0 0 21 0 0,-5 0 26 0 0,-1 0 1 0 0,1 0-1 0 0,-1 1 0 0 0,1-1 0 0 0,-1 1 1 0 0,1 0-1 0 0,0 0 0 0 0,-1 0 0 0 0,1 0 1 0 0,-1 0-1 0 0,1 0 0 0 0,-1 1 0 0 0,1-1 1 0 0,0 1-1 0 0,-1 0 0 0 0,0 0 0 0 0,1 0 1 0 0,-1 0-1 0 0,1 0 0 0 0,-1 0 0 0 0,0 1 1 0 0,0-1-1 0 0,0 1 0 0 0,0-1 0 0 0,0 1 0 0 0,0 0 1 0 0,0 0-1 0 0,-1 0 0 0 0,1 0 0 0 0,-1 0 1 0 0,1 0-1 0 0,-1 1 0 0 0,0-1 0 0 0,0 0 1 0 0,0 1-1 0 0,0-1 0 0 0,0 1 0 0 0,0 1-26 0 0,-1 0 46 0 0,1 1-1 0 0,-2 0 0 0 0,1 0 0 0 0,0 0 0 0 0,-1 0 0 0 0,0 0 0 0 0,0-1 1 0 0,0 1-1 0 0,-1 0 0 0 0,1-1 0 0 0,-1 1 0 0 0,0-1 0 0 0,-1 0 0 0 0,1 1 1 0 0,-1-1-1 0 0,0 0 0 0 0,0 0 0 0 0,0-1 0 0 0,0 1 0 0 0,-1-1 0 0 0,1 1 0 0 0,-1-1 1 0 0,0 0-1 0 0,-1 0-45 0 0,-106 60 492 0 0,102-59-468 0 0,-1-1-1 0 0,1 0 1 0 0,-1 0-1 0 0,1-1 0 0 0,-1 0 1 0 0,0 0-1 0 0,0-1 1 0 0,0-1-1 0 0,-4 0-23 0 0,14 0 32 0 0,15 3-184 0 0,77-12-67 0 0,42-13 219 0 0,-52-4 11 0 0,-72 22-48 0 0,0-1 0 0 0,0 1 0 0 0,-1-1 0 0 0,0-1-1 0 0,0 0 1 0 0,0 0 0 0 0,-1-1 0 0 0,0 0 0 0 0,0-1 0 0 0,-1 1 37 0 0,14-12-248 0 0,6-14 54 0 0,-26 32 232 0 0,-1 1-94 0 0,0 0-12 0 0,0 0 28 0 0,-6 11 115 0 0,-16 63 594 0 0,31-22-277 0 0,-9-51-370 0 0,1 1 0 0 0,0-1 0 0 0,0 0-1 0 0,1 0 1 0 0,-1 0 0 0 0,0 0 0 0 0,0 0 0 0 0,1 0-1 0 0,-1 0 1 0 0,0 0 0 0 0,1 0 0 0 0,-1 0-1 0 0,1-1 1 0 0,-1 1 0 0 0,1-1 0 0 0,-1 1 0 0 0,1-1-1 0 0,-1 1 1 0 0,1-1 0 0 0,0 0 0 0 0,-1 0-1 0 0,1 0 1 0 0,0 0 0 0 0,-1 0 0 0 0,1 0 0 0 0,-1 0-1 0 0,1-1 1 0 0,0 1 0 0 0,-1-1 0 0 0,1 1-1 0 0,-1-1 1 0 0,1 1 0 0 0,-1-1 0 0 0,1 0 0 0 0,-1 0-1 0 0,2-1-21 0 0,52-43 202 0 0,-15-11-988 0 0,-30 67 546 0 0,15 32 48 0 0,-23-37 218 0 0,-1 1-1 0 0,1-1 0 0 0,1 1 0 0 0,-1-1 0 0 0,1 0 1 0 0,0 1-1 0 0,1-2 0 0 0,-1 1 0 0 0,1 0 0 0 0,0-1 1 0 0,1 1-1 0 0,-1-1 0 0 0,1 0 0 0 0,0-1 1 0 0,0 1-1 0 0,1-1 0 0 0,-1 0 0 0 0,1 0 0 0 0,0-1 1 0 0,0 0-1 0 0,0 0 0 0 0,0 0 0 0 0,1-1 0 0 0,-1 0 1 0 0,1 0-1 0 0,-1 0 0 0 0,1-1 0 0 0,0 0 1 0 0,0 0-1 0 0,0-1 0 0 0,-1 0 0 0 0,1 0 0 0 0,1-1-25 0 0,1-1-2 0 0,0 0-1 0 0,-1-1 0 0 0,1 0 0 0 0,-1-1 1 0 0,0 0-1 0 0,0 0 0 0 0,0-1 1 0 0,-1 0-1 0 0,0 0 0 0 0,0-1 0 0 0,0 0 1 0 0,0 0-1 0 0,-1 0 0 0 0,0-1 1 0 0,0 0-1 0 0,-1 0 0 0 0,0-1 0 0 0,0 1 1 0 0,-1-1-1 0 0,0 0 0 0 0,0 0 1 0 0,-1-1-1 0 0,0 1 0 0 0,0-1 0 0 0,-1 0 1 0 0,0 1-1 0 0,-1-1 0 0 0,1-7 3 0 0,0 3-91 0 0,1-1 0 0 0,-2 0 0 0 0,0 0 0 0 0,0 0 0 0 0,-1 0 0 0 0,-1 0 0 0 0,-1 0-1 0 0,0 0 1 0 0,-2-9 91 0 0,3 24 12 0 0,1-1-1 0 0,0 1 0 0 0,0-1 0 0 0,-1 1 0 0 0,1-1 0 0 0,0 1 1 0 0,0-1-1 0 0,-1 0 0 0 0,1 1 0 0 0,-1-1 0 0 0,1 1 1 0 0,0-1-1 0 0,-1 0 0 0 0,1 1 0 0 0,-1-1 0 0 0,1 0 0 0 0,-1 1 1 0 0,1-1-1 0 0,-1 0 0 0 0,1 0 0 0 0,-1 1 0 0 0,1-1 1 0 0,-1 0-1 0 0,1 0 0 0 0,-1 0 0 0 0,0 0 0 0 0,1 0 1 0 0,-1 0-1 0 0,1 0 0 0 0,-1 0 0 0 0,1 0 0 0 0,-1 0 0 0 0,0 0 1 0 0,1 0-1 0 0,-1 0 0 0 0,1 0 0 0 0,-1-1 0 0 0,1 1 1 0 0,-1 0-1 0 0,1 0 0 0 0,-1-1 0 0 0,1 1 0 0 0,-1 0 0 0 0,1-1 1 0 0,-1 1-1 0 0,1 0 0 0 0,0-1 0 0 0,-1 1 0 0 0,1-1 1 0 0,0 1-1 0 0,-1 0 0 0 0,1-1 0 0 0,0 1 0 0 0,-1-1 0 0 0,1 1 1 0 0,0-1-1 0 0,0 1 0 0 0,0-1 0 0 0,-1 0 0 0 0,1 1 1 0 0,0-1-1 0 0,0 1 0 0 0,0-1 0 0 0,0 1 0 0 0,0-1 0 0 0,0 0 1 0 0,0 1-1 0 0,0-1 0 0 0,0 1 0 0 0,1-1-11 0 0,-16 42 677 0 0,14-20-628 0 0,2 1 0 0 0,0-1 0 0 0,1 0 0 0 0,2 0-1 0 0,0 0 1 0 0,1 0 0 0 0,0-1 0 0 0,2 1 0 0 0,1-2-1 0 0,9 18-48 0 0,-17-35-97 0 0,5 1-6205 0 0,-4-3-678 0 0</inkml:trace>
  <inkml:trace contextRef="#ctx1" brushRef="#br1" timeOffset="-66747.21">16696 8211 17167 0 0,'0'0'500'0'0,"0"0"0"0"0,2-1-320 0 0,41-5 176 0 0,89 28 1779 0 0,-83-12-3296 0 0,1-2-3716 0 0,-30-5-1475 0 0</inkml:trace>
  <inkml:trace contextRef="#ctx1" brushRef="#br1" timeOffset="-66442.805">17357 8174 17391 0 0,'0'0'396'0'0,"0"15"951"0"0,13 69 1241 0 0,24 39-500 0 0,-37-117-5961 0 0,0-6-3448 0 0</inkml:trace>
  <inkml:trace contextRef="#ctx1" brushRef="#br1" timeOffset="-66441.805">17366 8022 15176 0 0,'0'0'328'0'0,"0"0"72"0"0,0 0 16 0 0,0 0 15 0 0,4-6-343 0 0,-4 6-88 0 0,0 0 0 0 0,0 0 0 0 0,2-3 248 0 0,-2 3 32 0 0,0 0 8 0 0,0 0 0 0 0,0 0-288 0 0,0 0-136 0 0,0 0 8 0 0,0 0-4607 0 0,0 0-921 0 0</inkml:trace>
  <inkml:trace contextRef="#ctx1" brushRef="#br1" timeOffset="-66151.864">17642 8042 15032 0 0,'0'0'340'0'0,"0"0"50"0"0,0 0 24 0 0,0 0-53 0 0,-3 8-219 0 0,-6 16 637 0 0,1 1 0 0 0,0 0-1 0 0,2 1 1 0 0,1-1 0 0 0,1 1-1 0 0,0 26-778 0 0,10 35 470 0 0,10-20-384 0 0,-16-63-376 0 0,0-1-5511 0 0,0-3-991 0 0</inkml:trace>
  <inkml:trace contextRef="#ctx1" brushRef="#br1" timeOffset="-65915.941">17544 8213 15320 0 0,'6'-3'745'0'0,"4"-2"-650"0"0,0 1-1 0 0,0 0 1 0 0,0 1-1 0 0,0 0 1 0 0,1 0 0 0 0,-1 1-1 0 0,1 1 1 0 0,-1 0 0 0 0,1 0-1 0 0,4 1-94 0 0,132 2 1024 0 0,-84 9-6033 0 0,-45-8-585 0 0</inkml:trace>
  <inkml:trace contextRef="#ctx1" brushRef="#br1" timeOffset="-65618.716">18271 8036 15840 0 0,'0'0'362'0'0,"0"0"47"0"0,3 9 541 0 0,11 83 2568 0 0,23 49-1750 0 0,-34-130-1754 0 0,0-4-1406 0 0,-2 0-3535 0 0,-1-1-2183 0 0</inkml:trace>
  <inkml:trace contextRef="#ctx1" brushRef="#br1" timeOffset="-65321.004">18369 7970 13128 0 0,'0'0'288'0'0,"0"0"56"0"0,0 0 8 0 0,0 0 32 0 0,0 0-312 0 0,0 0-72 0 0,10 0 0 0 0,-1 4 0 0 0,-2-2-88 0 0,2 1-32 0 0,1 0-8 0 0,-4 3-5576 0 0</inkml:trace>
  <inkml:trace contextRef="#ctx1" brushRef="#br1" timeOffset="-65008.643">18699 7999 15408 0 0,'-2'0'348'0'0,"-13"0"-92"0"0,0 1 1 0 0,-1 0 0 0 0,1 1 0 0 0,0 1 0 0 0,0 0 0 0 0,0 1 0 0 0,1 1 0 0 0,-1 0 0 0 0,1 1 0 0 0,0 1 0 0 0,1 0-1 0 0,-1 0 1 0 0,1 2-257 0 0,11-8 42 0 0,0 0-1 0 0,-1 1 1 0 0,1 0-1 0 0,0-1 1 0 0,0 1-1 0 0,0 0 1 0 0,0 0-1 0 0,0 0 1 0 0,0 0-1 0 0,1 1 1 0 0,-1-1-1 0 0,1 0 1 0 0,-1 1-1 0 0,1-1 1 0 0,0 1-1 0 0,0-1 1 0 0,0 1-1 0 0,0 0 1 0 0,0-1-1 0 0,1 1 1 0 0,-1 0-1 0 0,1 0 1 0 0,0-1-1 0 0,0 1 1 0 0,0 0-1 0 0,0 0 1 0 0,0-1-1 0 0,1 1 1 0 0,-1 0-1 0 0,1 0 1 0 0,0-1-1 0 0,0 1 1 0 0,0-1-1 0 0,0 1 1 0 0,0 0-1 0 0,0-1 1 0 0,1 0-1 0 0,-1 1 1 0 0,1-1-1 0 0,0 0 1 0 0,1 2-42 0 0,120 88 362 0 0,-67-43-186 0 0,-55-48-143 0 0,0-1 0 0 0,0 1-1 0 0,-1 0 1 0 0,1 0 0 0 0,-1 0 0 0 0,1 0-1 0 0,-1 0 1 0 0,1 0 0 0 0,-1 0-1 0 0,1 0 1 0 0,-1 0 0 0 0,0 0-1 0 0,0 0 1 0 0,1 0 0 0 0,-1 0 0 0 0,0 0-1 0 0,0 0 1 0 0,0 0 0 0 0,0 0-1 0 0,0 0 1 0 0,0 0 0 0 0,-1 0 0 0 0,1 0-1 0 0,0 0 1 0 0,0 0 0 0 0,-1 0-1 0 0,1 0 1 0 0,-1 0 0 0 0,1 0-1 0 0,-1 0 1 0 0,1 0 0 0 0,-1-1 0 0 0,1 1-1 0 0,-1 0 1 0 0,0 0 0 0 0,0 0-1 0 0,1-1 1 0 0,-1 1 0 0 0,0 0-1 0 0,0-1 1 0 0,0 1 0 0 0,0-1 0 0 0,0 1-1 0 0,0-1 1 0 0,1 1 0 0 0,-1-1-1 0 0,-1 0-32 0 0,-52 17 431 0 0,50-16-400 0 0,-79 20-1731 0 0,71-19-3605 0 0,1-4-1720 0 0</inkml:trace>
  <inkml:trace contextRef="#ctx1" brushRef="#br1" timeOffset="-64691.592">19125 7996 13760 0 0,'0'0'314'0'0,"0"0"46"0"0,6 3 354 0 0,13 5-516 0 0,-18-7 186 0 0,2 16 1725 0 0,12 70 811 0 0,-11-45-2104 0 0,-7-5 640 0 0,29-74-1088 0 0,77-89-509 0 0,-80 114 74 0 0,-22 12 64 0 0,1 0-1 0 0,-1 1 0 0 0,0-1 0 0 0,0 0 0 0 0,0 0 1 0 0,0 1-1 0 0,0-1 0 0 0,1 1 0 0 0,-1-1 1 0 0,0 1-1 0 0,0-1 0 0 0,0 1 0 0 0,0 0 0 0 0,-1-1 1 0 0,1 1-1 0 0,0 0 0 0 0,0 0 0 0 0,0 0 1 0 0,0 0-1 0 0,-1 0 0 0 0,1-1 0 0 0,0 1 0 0 0,-1 1 1 0 0,1-1-1 0 0,-1 0 0 0 0,1 0 0 0 0,-1 0 1 0 0,0 0-1 0 0,1 0 0 0 0,-1 0 0 0 0,0 0 0 0 0,0 1 1 0 0,0-1-1 0 0,0 0 0 0 0,0 1 4 0 0,1 45 71 0 0,-9 85 46 0 0,9-130-213 0 0,-1 0 0 0 0,1 0 0 0 0,0 0 0 0 0,-1-1-1 0 0,1 1 1 0 0,0 0 0 0 0,0 0 0 0 0,0 0 0 0 0,1-1 0 0 0,-1 1-1 0 0,0 0 1 0 0,1-1 0 0 0,-1 1 0 0 0,1-1 0 0 0,-1 0 0 0 0,1 1-1 0 0,-1-1 1 0 0,1 0 0 0 0,0 0 0 0 0,0 0 0 0 0,0 0-1 0 0,0-1 1 0 0,0 1 0 0 0,0 0 0 0 0,0-1 0 0 0,0 1 0 0 0,0-1-1 0 0,0 0 1 0 0,0 1 0 0 0,0-1 0 0 0,0 0 0 0 0,0-1 0 0 0,0 1-1 0 0,0 0 1 0 0,0 0 0 0 0,0-1 0 0 0,0 1 0 0 0,2-2 96 0 0,11-1-1602 0 0</inkml:trace>
  <inkml:trace contextRef="#ctx1" brushRef="#br1" timeOffset="-64347.865">19595 8094 14768 0 0,'0'0'38'0'0,"0"0"0"0"0,0 0 1 0 0,0 0-1 0 0,0 0 1 0 0,-1-1-1 0 0,1 1 0 0 0,0 0 1 0 0,0 0-1 0 0,0 0 0 0 0,0-1 1 0 0,0 1-1 0 0,0 0 1 0 0,0 0-1 0 0,0 0 0 0 0,0-1 1 0 0,0 1-1 0 0,0 0 1 0 0,0 0-1 0 0,0-1 0 0 0,0 1 1 0 0,0 0-1 0 0,0 0 1 0 0,0 0-1 0 0,0-1 0 0 0,0 1 1 0 0,0 0-1 0 0,0 0 1 0 0,0 0-1 0 0,0-1 0 0 0,0 1 1 0 0,0 0-1 0 0,1 0 0 0 0,-1 0 1 0 0,0-1-1 0 0,0 1 1 0 0,0 0-1 0 0,0 0 0 0 0,0 0 1 0 0,1 0-1 0 0,-1 0 1 0 0,0-1-39 0 0,-23 5 1591 0 0,19-2-1433 0 0,0 0 0 0 0,1 1 0 0 0,-1-1-1 0 0,0 1 1 0 0,1 0 0 0 0,-1 0 0 0 0,1 0 0 0 0,0 1 0 0 0,0-1 0 0 0,1 1 0 0 0,-1 0 0 0 0,1 0 0 0 0,-1 0 0 0 0,1 0 0 0 0,0 0 0 0 0,1 0-1 0 0,-1 0 1 0 0,0 3-158 0 0,2-3 22 0 0,-1 0-1 0 0,1 1 1 0 0,0-1-1 0 0,0 0 1 0 0,0 0-1 0 0,1 1 1 0 0,-1-1-1 0 0,1 0 1 0 0,0 0-1 0 0,1 0 1 0 0,-1 0-1 0 0,1 0 1 0 0,-1 0-1 0 0,1 0 0 0 0,0 0 1 0 0,0 0-1 0 0,1-1 1 0 0,-1 1-1 0 0,1-1 1 0 0,0 0-1 0 0,0 0 1 0 0,0 0-1 0 0,0 0 1 0 0,1 0-1 0 0,-1-1 1 0 0,1 1-1 0 0,-1-1 1 0 0,1 0-1 0 0,0 0 1 0 0,0-1-1 0 0,0 1 1 0 0,0-1-1 0 0,0 1 0 0 0,0-1 1 0 0,0-1-1 0 0,1 1 1 0 0,-1-1-1 0 0,2 1-21 0 0,12-1 28 0 0,-16 1-12 0 0,1-1 0 0 0,-1 0-1 0 0,0 0 1 0 0,1 0 0 0 0,-1 0 0 0 0,0-1-1 0 0,1 1 1 0 0,-1 0 0 0 0,0-1-1 0 0,1 0 1 0 0,-1 1 0 0 0,0-1-1 0 0,0 0 1 0 0,0 0 0 0 0,0 0 0 0 0,1-1-1 0 0,-2 1 1 0 0,1 0 0 0 0,0-1-1 0 0,0 1 1 0 0,0-1 0 0 0,-1 0-1 0 0,1 0 1 0 0,-1 0 0 0 0,1 1 0 0 0,-1-1-1 0 0,0 0 1 0 0,0-1 0 0 0,1 1-1 0 0,-2 0 1 0 0,2-1-16 0 0,-3-3 79 0 0,-1-1 0 0 0,1 1 0 0 0,-1 0-1 0 0,0-1 1 0 0,-1 1 0 0 0,0 0 0 0 0,0 0 0 0 0,0 1 0 0 0,0-1-1 0 0,-1 1 1 0 0,0-1 0 0 0,0 1 0 0 0,0 0 0 0 0,-1 1 0 0 0,0-1 0 0 0,0 1-1 0 0,0 0 1 0 0,0 0 0 0 0,-1 0 0 0 0,1 1 0 0 0,-1 0 0 0 0,0 0-79 0 0,-5-5-171 0 0,-30-9-2304 0 0,39 16 238 0 0,-3-1-4745 0 0</inkml:trace>
  <inkml:trace contextRef="#ctx1" brushRef="#br1" timeOffset="-64048.757">19890 7914 15720 0 0,'0'0'356'0'0,"0"0"49"0"0,0 1 21 0 0,3 16 98 0 0,-25 118 3764 0 0,23-31-3514 0 0,-1-70-287 0 0,-1-14-7225 0 0,1-20-240 0 0</inkml:trace>
  <inkml:trace contextRef="#ctx1" brushRef="#br1" timeOffset="-64047.757">19785 8052 12864 0 0,'10'-6'360'0'0,"-4"4"88"0"0,4 2-352 0 0,5-2-96 0 0,2-2 0 0 0,2 2 0 0 0,-1 2 0 0 0,8 0 80 0 0,2 0-80 0 0,-2-4 80 0 0,-4 4-80 0 0,1 0 0 0 0,5 4 0 0 0,4-4-5568 0 0</inkml:trace>
  <inkml:trace contextRef="#ctx1" brushRef="#br1" timeOffset="-63522.524">20614 7968 16328 0 0,'13'-6'1234'0'0,"85"-16"-301"0"0,-28-5-375 0 0,-6-14-382 0 0,-46 12-110 0 0,-35 13-130 0 0,11 15 72 0 0,0 0-1 0 0,-1 0 0 0 0,1 0 1 0 0,0 1-1 0 0,-1-1 0 0 0,1 2 0 0 0,-1-1 1 0 0,1 1-1 0 0,0 0 0 0 0,-1 0 1 0 0,1 0-1 0 0,0 1 0 0 0,0 0 0 0 0,0 1 1 0 0,-4 1-8 0 0,-16 6 248 0 0,18-8-171 0 0,0 1-1 0 0,0 0 1 0 0,0 0 0 0 0,1 1-1 0 0,-1 0 1 0 0,1 1 0 0 0,0-1 0 0 0,0 1-1 0 0,-3 3-76 0 0,-31 42 424 0 0,40-46-404 0 0,0 0-1 0 0,0 0 0 0 0,1 0 0 0 0,-1 0 1 0 0,1 1-1 0 0,0-1 0 0 0,1 0 0 0 0,-1 0 1 0 0,1 0-1 0 0,-1 0 0 0 0,1 0 0 0 0,0 0 1 0 0,1 0-1 0 0,-1 0 0 0 0,1-1 0 0 0,0 1 1 0 0,0 0-1 0 0,0-1 0 0 0,0 1 0 0 0,0-1 0 0 0,1 0 1 0 0,-1 0-1 0 0,1 0 0 0 0,0 0 0 0 0,0 0 1 0 0,0 0-1 0 0,1-1 0 0 0,-1 0 0 0 0,1 1 1 0 0,-1-1-1 0 0,1 0 0 0 0,0-1 0 0 0,-1 1 1 0 0,1-1-1 0 0,0 0 0 0 0,0 0 0 0 0,3 1-19 0 0,6 3-197 0 0,1-1-1 0 0,-1 0 1 0 0,1-1 0 0 0,0-1-1 0 0,0 0 1 0 0,0-1-1 0 0,10 0 198 0 0,59-6-5612 0 0,-60 2 3567 0 0</inkml:trace>
  <inkml:trace contextRef="#ctx1" brushRef="#br1" timeOffset="-63106.595">21138 7917 14600 0 0,'0'-1'52'0'0,"1"-1"1"0"0,-1 1 0 0 0,0-1 0 0 0,0 1 0 0 0,0-1 0 0 0,0 0-1 0 0,0 1 1 0 0,-1-1 0 0 0,1 1 0 0 0,0-1 0 0 0,-1 1 0 0 0,1-1 0 0 0,-1 1-1 0 0,0 0 1 0 0,1-1 0 0 0,-1 1 0 0 0,0 0 0 0 0,0-1 0 0 0,0 1-1 0 0,0 0 1 0 0,0 0 0 0 0,0-1 0 0 0,0 1 0 0 0,0 0 0 0 0,0 0-1 0 0,0 1 1 0 0,-1-1 0 0 0,1 0 0 0 0,0 0 0 0 0,-2 0-53 0 0,-3-2 152 0 0,-1 0 0 0 0,0 1-1 0 0,0 0 1 0 0,0 0 0 0 0,0 1 0 0 0,0 0 0 0 0,0 0 0 0 0,0 0 0 0 0,-1 1 0 0 0,1 0-1 0 0,0 1 1 0 0,0-1 0 0 0,-1 1 0 0 0,1 1 0 0 0,0-1 0 0 0,0 1 0 0 0,0 1-1 0 0,1-1 1 0 0,-1 1 0 0 0,1 0 0 0 0,-2 1-152 0 0,-2 2 186 0 0,0-1 0 0 0,1 1 0 0 0,0 1 0 0 0,0 0 0 0 0,0 0 0 0 0,1 1 0 0 0,0 0 0 0 0,1 1 0 0 0,-1-1 0 0 0,2 1-1 0 0,-1 1 1 0 0,1-1 0 0 0,-1 5-186 0 0,-4 33 272 0 0,21-32-56 0 0,-3-10-162 0 0,2-3-100 0 0,-1-1 0 0 0,1-1 0 0 0,-1 1 0 0 0,1-2 0 0 0,-1 1 0 0 0,1-1 1 0 0,-1 0-1 0 0,1-1 0 0 0,-1 0 0 0 0,9-3 46 0 0,42-11-1081 0 0,4 13 407 0 0,-53 16 664 0 0,-14 30 48 0 0,-41 137 1497 0 0,52-120-1154 0 0,6-29-365 0 0,-13-30-28 0 0,1 0 0 0 0,-1 0-1 0 0,1 1 1 0 0,0-1 0 0 0,0 0-1 0 0,0 0 1 0 0,0 0 0 0 0,0 0-1 0 0,0 0 1 0 0,0 0 0 0 0,0 0-1 0 0,0-1 1 0 0,0 1 0 0 0,0 0-1 0 0,0-1 1 0 0,1 1 0 0 0,-1 0-1 0 0,0-1 1 0 0,1 0 0 0 0,-1 1-1 0 0,0-1 1 0 0,1 0-1 0 0,-1 1 1 0 0,0-1 0 0 0,1 0-1 0 0,-1 0 1 0 0,0 0 0 0 0,1 0-1 0 0,-1-1 1 0 0,1 1 0 0 0,-1 0-1 0 0,0 0 1 0 0,1-1 0 0 0,-1 1-1 0 0,0-1 1 0 0,0 1 0 0 0,1-1-1 0 0,-1 0 1 0 0,0 1 0 0 0,0-1-1 0 0,0 0 1 0 0,0 0 0 0 0,1 0 12 0 0,5-9-1716 0 0,3 2-5437 0 0</inkml:trace>
  <inkml:trace contextRef="#ctx1" brushRef="#br1" timeOffset="-62505.587">21248 7855 16208 0 0,'0'0'365'0'0,"0"0"56"0"0,0 0 26 0 0,7 15 103 0 0,-4-4-279 0 0,0 0 0 0 0,-1 0-1 0 0,0 0 1 0 0,0 1-1 0 0,-2-1 1 0 0,1 1-1 0 0,-1-1 1 0 0,-1 1-1 0 0,0-1 1 0 0,-1 1-1 0 0,-1 1-270 0 0,-3 57 1419 0 0,6-63-1360 0 0,1-7-52 0 0,0 1 0 0 0,0 0 0 0 0,-1-1 1 0 0,1 1-1 0 0,0-1 0 0 0,0 0 0 0 0,0 1 1 0 0,0-1-1 0 0,0 0 0 0 0,0 1 1 0 0,0-1-1 0 0,0 0 0 0 0,0 0 0 0 0,-1 0 1 0 0,1 0-1 0 0,0 0 0 0 0,0 0 0 0 0,0 0 1 0 0,0 0-1 0 0,0 0 0 0 0,0-1 0 0 0,0 1 1 0 0,0 0-1 0 0,0-1 0 0 0,0 1 0 0 0,0 0 1 0 0,-1-1-1 0 0,1 1 0 0 0,0-1 1 0 0,0 1-1 0 0,0-1 0 0 0,-1 0 0 0 0,1 1 1 0 0,0-1-1 0 0,-1 0 0 0 0,1 1 0 0 0,0-1 1 0 0,-1 0-1 0 0,1 0-7 0 0,0 0-17 0 0,63-73-1916 0 0,-15 27 980 0 0,-32 67 1567 0 0,-7 4-234 0 0,-8-19-287 0 0,-1 0 0 0 0,1 0 0 0 0,1 0 0 0 0,-1-1 0 0 0,1 1 0 0 0,-1-1 0 0 0,1 1 0 0 0,0-1 0 0 0,1 0 0 0 0,-1 0 0 0 0,1 0 0 0 0,2 2-93 0 0,3 0 34 0 0,0 0 0 0 0,0-1 0 0 0,0 0 0 0 0,1 0 0 0 0,0-1 0 0 0,-1 0 0 0 0,2 0 0 0 0,-1-1 0 0 0,0-1-1 0 0,1 0 1 0 0,-1 0 0 0 0,1-1 0 0 0,-1 0 0 0 0,1-1 0 0 0,0 0 0 0 0,7-2-34 0 0,-8 2-140 0 0,0 0 1 0 0,0-1-1 0 0,-1 0 1 0 0,1-1-1 0 0,0 0 0 0 0,-1-1 1 0 0,1 0-1 0 0,-1 0 1 0 0,0-1-1 0 0,0 0 1 0 0,0 0-1 0 0,-1-1 0 0 0,3-2 140 0 0,-5 2-65 0 0,0 1-1 0 0,-1-1 1 0 0,0 0-1 0 0,1 0 1 0 0,-2 0-1 0 0,1-1 0 0 0,-1 1 1 0 0,0-1-1 0 0,0 0 1 0 0,0-1-1 0 0,-1 1 1 0 0,0 0-1 0 0,0-1 0 0 0,-1 0 1 0 0,0 0-1 0 0,0 0 1 0 0,0 0-1 0 0,-1 0 1 0 0,0 0-1 0 0,-1 0 1 0 0,1 0-1 0 0,-1-1 0 0 0,-1-3 66 0 0,0 9 56 0 0,0 1 0 0 0,0-1 0 0 0,0 1-1 0 0,0-1 1 0 0,0 1 0 0 0,0 0 0 0 0,0-1-1 0 0,0 1 1 0 0,0 0 0 0 0,-1 0 0 0 0,1 0-1 0 0,-1 0 1 0 0,1 0 0 0 0,-1 0 0 0 0,1 1-1 0 0,-1-1 1 0 0,1 0 0 0 0,-1 1 0 0 0,0-1-1 0 0,1 1 1 0 0,-1 0 0 0 0,0-1-1 0 0,1 1 1 0 0,-1 0 0 0 0,0 0 0 0 0,0 0-1 0 0,1 0 1 0 0,-1 0 0 0 0,0 1 0 0 0,1-1-1 0 0,-1 0 1 0 0,0 1 0 0 0,1-1 0 0 0,-1 1-1 0 0,0 0 1 0 0,1-1 0 0 0,-1 1 0 0 0,1 0-1 0 0,0 0 1 0 0,-1 0 0 0 0,1 0 0 0 0,-1 0-1 0 0,1 1 1 0 0,0-1 0 0 0,0 0 0 0 0,0 0-1 0 0,0 1-55 0 0,-6 1 19 0 0,1 1-1 0 0,-1 0 1 0 0,1 0-1 0 0,0 1 0 0 0,1 0 1 0 0,-1 0-1 0 0,1 0 1 0 0,0 0-1 0 0,0 1 0 0 0,0 0 1 0 0,1 0-1 0 0,0 0 1 0 0,0 0-1 0 0,1 1 0 0 0,-2 4-18 0 0,1-1 3 0 0,3-9 7 0 0,1 0 0 0 0,-1-1 0 0 0,1 1 0 0 0,-1 0 0 0 0,1 0 0 0 0,-1 0 0 0 0,1-1 0 0 0,0 1 0 0 0,-1 0 0 0 0,1 0 0 0 0,0 0 0 0 0,0 0 0 0 0,0 0 0 0 0,-1-1 0 0 0,1 1 0 0 0,0 0 0 0 0,0 0 0 0 0,0 0 0 0 0,0 0 0 0 0,1 0 0 0 0,-1 0 0 0 0,0 0 0 0 0,0 0 0 0 0,0-1 0 0 0,1 1 0 0 0,-1 0 0 0 0,0 0 0 0 0,1 0 0 0 0,-1 0 0 0 0,1-1 0 0 0,-1 1 0 0 0,1 0 0 0 0,-1-1 0 0 0,1 1 0 0 0,0 0 1 0 0,-1-1-1 0 0,1 1 0 0 0,0-1 0 0 0,0 1 0 0 0,-1-1 0 0 0,1 1 0 0 0,0-1 0 0 0,0 1 0 0 0,0-1 0 0 0,-1 0 0 0 0,1 1 0 0 0,0-1-10 0 0,3 1 4 0 0,-1-1 1 0 0,0 1 0 0 0,0-1 0 0 0,0 0-1 0 0,1 0 1 0 0,-1 0 0 0 0,0-1 0 0 0,0 1 0 0 0,0-1-1 0 0,0 0 1 0 0,1 1 0 0 0,-1-1 0 0 0,0-1-1 0 0,0 1 1 0 0,-1 0 0 0 0,1-1 0 0 0,0 1-1 0 0,0-1 1 0 0,-1 0 0 0 0,1 0 0 0 0,-1 0 0 0 0,1 0-1 0 0,-1-1 1 0 0,0 1 0 0 0,0-1 0 0 0,0 1-1 0 0,0-1-4 0 0,43-35-454 0 0,-32 58 204 0 0,8 61 620 0 0,-18-76-320 0 0,-1-1-17 0 0,0 1 0 0 0,1-1 0 0 0,-1 0-1 0 0,1 0 1 0 0,0 0 0 0 0,0 0-1 0 0,0 0 1 0 0,0-1 0 0 0,0 1 0 0 0,1-1-1 0 0,0 0 1 0 0,0 0 0 0 0,0 0 0 0 0,0-1-1 0 0,0 1 1 0 0,0-1 0 0 0,1 0 0 0 0,-1 0-1 0 0,4 0-32 0 0,5 0 50 0 0,-1 0-1 0 0,1-1 0 0 0,0-1 1 0 0,0 0-1 0 0,0-1 0 0 0,-1-1 1 0 0,1 0-1 0 0,-1 0 0 0 0,1-1 1 0 0,-1-1-1 0 0,0 0 0 0 0,0 0 1 0 0,0-2-1 0 0,-1 1 0 0 0,1-1 1 0 0,-1-1-1 0 0,3-3-49 0 0,62-63-1705 0 0,-50 37-4630 0 0,-9 11-463 0 0</inkml:trace>
  <inkml:trace contextRef="#ctx1" brushRef="#br1" timeOffset="-62104.1">22398 7700 16671 0 0,'0'-2'-5'0'0,"2"-3"146"0"0,-2 0 0 0 0,1 1 1 0 0,0-1-1 0 0,-1 0 0 0 0,0 1 1 0 0,0-1-1 0 0,0 0 1 0 0,-1 0-1 0 0,1 1 0 0 0,-1-1 1 0 0,0 0-1 0 0,-1 1 0 0 0,0-4-141 0 0,0 8 84 0 0,1-1 0 0 0,-1 1 0 0 0,0-1 0 0 0,1 1 0 0 0,-1 0 0 0 0,0 0 0 0 0,1 0 0 0 0,-1 0 0 0 0,0 0 0 0 0,1 0 0 0 0,-1 0 0 0 0,0 0 0 0 0,1 1 0 0 0,-1-1 0 0 0,0 1 0 0 0,1-1 0 0 0,-1 1 0 0 0,1 0 0 0 0,-1-1 0 0 0,1 1 0 0 0,-1 0 0 0 0,1 0 0 0 0,0 0 0 0 0,-1 0 0 0 0,1 0 0 0 0,0 1 0 0 0,0-1 0 0 0,0 0 0 0 0,0 1-84 0 0,-9 9 131 0 0,1 0 0 0 0,0 1 0 0 0,1 0 0 0 0,0 1 0 0 0,1 0-1 0 0,1 0 1 0 0,0 1 0 0 0,1-1 0 0 0,0 1 0 0 0,1 0 0 0 0,0 0-1 0 0,2 1 1 0 0,-1-1 0 0 0,2 1 0 0 0,0 2-131 0 0,-2 0 225 0 0,1 0 0 0 0,1 0 0 0 0,1 0 0 0 0,0 1 0 0 0,1-1 0 0 0,1 0 0 0 0,1 0 0 0 0,3 12-225 0 0,-4-24 63 0 0,1 0 0 0 0,-1 0 0 0 0,1 0-1 0 0,0 0 1 0 0,1 0 0 0 0,-1-1 0 0 0,1 1 0 0 0,0-1 0 0 0,0 0 0 0 0,0 0 0 0 0,0 0 0 0 0,1-1-1 0 0,0 1 1 0 0,-1-1 0 0 0,1 0 0 0 0,1-1 0 0 0,-1 1 0 0 0,0-1 0 0 0,0 0 0 0 0,1 0 0 0 0,-1-1-1 0 0,1 0 1 0 0,0 0 0 0 0,-1 0 0 0 0,1 0 0 0 0,0-1 0 0 0,0 0 0 0 0,-1 0 0 0 0,1-1 0 0 0,2 0-63 0 0,-6 1-33 0 0,36 0-85 0 0,-15 0-2947 0 0,-21 0-5412 0 0</inkml:trace>
  <inkml:trace contextRef="#ctx1" brushRef="#br1" timeOffset="-61668.594">16724 8699 17527 0 0,'0'0'515'0'0,"0"0"-7"0"0,3 8-259 0 0,11 80 2737 0 0,-12-16-1360 0 0,-5 79-1139 0 0,-12-123-4339 0 0,9-22-3506 0 0</inkml:trace>
  <inkml:trace contextRef="#ctx1" brushRef="#br1" timeOffset="-61356.202">16683 8913 9384 0 0,'8'-2'91'0'0,"0"0"1"0"0,0 0 0 0 0,0 1-1 0 0,0 0 1 0 0,0 0 0 0 0,0 1-1 0 0,0 0 1 0 0,0 0-1 0 0,7 2-91 0 0,15-1 152 0 0,6 0-8 0 0,-4 0 286 0 0,-1-2 0 0 0,0 0 0 0 0,0-2 0 0 0,0-2 0 0 0,1-1-430 0 0,77-16 1146 0 0,-84 19-624 0 0,-23 3-82 0 0,-2 0 22 0 0,-17 6 1313 0 0,3 0-1310 0 0,0 1 0 0 0,0 1 0 0 0,1 0 0 0 0,0 0 0 0 0,0 2-1 0 0,1-1 1 0 0,0 2 0 0 0,-5 6-465 0 0,11-13 140 0 0,1 1 1 0 0,0 0-1 0 0,0 0 1 0 0,1 0-1 0 0,0 0 0 0 0,0 1 1 0 0,0 0-1 0 0,0 0 1 0 0,1 0-1 0 0,0 0 1 0 0,0 0-1 0 0,1 1 0 0 0,-1 2-140 0 0,3-8 160 0 0,0-1 6 0 0,8 6 404 0 0,0-6-526 0 0,1-1 0 0 0,-1 0 0 0 0,1-1 0 0 0,-1 1 0 0 0,0-2 0 0 0,0 1 0 0 0,0-1 0 0 0,0 0 0 0 0,-1-1 0 0 0,1 0 0 0 0,-1 0 0 0 0,0-1 0 0 0,0 0 0 0 0,0 0 0 0 0,-1 0-1 0 0,0-1 1 0 0,0 0 0 0 0,0 0 0 0 0,-1-1 0 0 0,0 1 0 0 0,0-1 0 0 0,0 0 0 0 0,-1-1 0 0 0,0 1 0 0 0,-1-1 0 0 0,0 0 0 0 0,2-4-44 0 0,21-64-1483 0 0,-11 42-1979 0 0,-12 23 1844 0 0</inkml:trace>
  <inkml:trace contextRef="#ctx1" brushRef="#br1" timeOffset="-59894.708">17658 8707 17423 0 0,'14'-16'1904'0'0,"103"-2"394"0"0,31 4-1025 0 0,1 12-1076 0 0,-135 8-197 0 0,-9 7 11 0 0,-54 46 116 0 0,29-41-117 0 0,-75 51 50 0 0,-75 28-60 0 0,99-60 0 0 0,57-24 11 0 0,41-1 693 0 0,64-4-652 0 0,45-15 437 0 0,134-20-137 0 0,-214 8-365 0 0,-55 19-78 0 0,-1 0-109 0 0,13-9-816 0 0,51-64 312 0 0,-62 70 705 0 0,1 0 0 0 0,0 0-1 0 0,-1-1 1 0 0,1 1-1 0 0,-1 0 1 0 0,0-1 0 0 0,0 1-1 0 0,0-1 1 0 0,-1 0 0 0 0,0 0-1 0 0,1 0 1 0 0,-1 1 0 0 0,0-1-1 0 0,-1 0 1 0 0,1 0-1 0 0,-1 0 1 0 0,0-1 0 0 0,0 1-1 0 0,0-2 0 0 0,-2 4 9 0 0,0 0-1 0 0,-1 0 0 0 0,1 0 1 0 0,0 0-1 0 0,-1 0 0 0 0,0 1 0 0 0,1-1 1 0 0,-1 1-1 0 0,0-1 0 0 0,0 1 1 0 0,0 0-1 0 0,0 0 0 0 0,0 0 1 0 0,0 1-1 0 0,0-1 0 0 0,0 1 0 0 0,0 0 1 0 0,0 0-1 0 0,-1 0 0 0 0,1 0 1 0 0,0 0-1 0 0,0 1 0 0 0,0-1 1 0 0,0 1-1 0 0,0 0 0 0 0,0 0 0 0 0,0 0 1 0 0,0 0-1 0 0,0 0 0 0 0,1 1 1 0 0,-4 1-9 0 0,-71 53 393 0 0,75-55-367 0 0,0 1 1 0 0,0-1-1 0 0,1 1 0 0 0,-1 0 1 0 0,0-1-1 0 0,1 1 1 0 0,-1 0-1 0 0,1 0 0 0 0,0 1 1 0 0,-1-1-1 0 0,1 0 0 0 0,0 0 1 0 0,0 0-1 0 0,0 1 0 0 0,1-1 1 0 0,-1 1-1 0 0,1-1 1 0 0,-1 0-1 0 0,1 1 0 0 0,0-1 1 0 0,0 1-1 0 0,0-1 0 0 0,0 1 1 0 0,0-1-1 0 0,0 1 0 0 0,1-1 1 0 0,0 0-1 0 0,-1 1 1 0 0,1-1-1 0 0,0 0 0 0 0,0 2-26 0 0,5 1 40 0 0,0 0 0 0 0,1-1-1 0 0,-1 0 1 0 0,1 0 0 0 0,0 0-1 0 0,0-1 1 0 0,0 0 0 0 0,0 0-1 0 0,1-1 1 0 0,-1 0 0 0 0,1 0-1 0 0,0-1 1 0 0,-1 0 0 0 0,1 0 0 0 0,0-1-1 0 0,0 0 1 0 0,1 0-40 0 0,9 0-213 0 0,0-1 1 0 0,0 0-1 0 0,0-1 1 0 0,0-1-1 0 0,0-1 1 0 0,0 0-1 0 0,-1-2 1 0 0,1 0-1 0 0,-2-1 1 0 0,1 0-1 0 0,-1-1 1 0 0,0-1-1 0 0,8-6 213 0 0,-12 5-858 0 0,-1-1-1 0 0,0 0 0 0 0,0 0 0 0 0,-1-1 0 0 0,0 0 1 0 0,5-10 858 0 0,-3 5-606 0 0,28-45 477 0 0,-38 61 683 0 0,-2 1 19 0 0,0 0-34 0 0,0 0-158 0 0,0 0-70 0 0,2 9 272 0 0,14 167 1767 0 0,-10-129-1368 0 0,-6-45-726 0 0,0-2 6 0 0,0 0-2 0 0,0 0-17 0 0,0 0-10 0 0,0 0-1 0 0,0-17 408 0 0,11-73-112 0 0,-9 79-594 0 0,0-1 0 0 0,1 1-1 0 0,1 0 1 0 0,0 1 0 0 0,1-1 0 0 0,0 1-1 0 0,0 0 1 0 0,1 0 0 0 0,0 0-1 0 0,1 1 1 0 0,0 0 0 0 0,1 0 0 0 0,0 1-1 0 0,6-6 67 0 0,35-9-1904 0 0,-33 19 321 0 0,-1 1 0 0 0,1 1-1 0 0,0 1 1 0 0,0 0 0 0 0,0 1 0 0 0,0 1 0 0 0,4 1 1583 0 0,55 11-5810 0 0,-43-7 6177 0 0,-27 1 7530 0 0,-14 23-5176 0 0,-89 78 2141 0 0,87-95-4588 0 0,0 0 1 0 0,2 0-1 0 0,0 1 0 0 0,0 0 0 0 0,1 1 1 0 0,1 0-1 0 0,0 3-274 0 0,6-16 33 0 0,0-1 0 0 0,0 1 0 0 0,0 0 1 0 0,1-1-1 0 0,-1 1 0 0 0,1 0 0 0 0,0 0 0 0 0,-1-1 0 0 0,1 1 1 0 0,0 0-1 0 0,0 0 0 0 0,0-1 0 0 0,0 1 0 0 0,0 0 0 0 0,0 0 0 0 0,1-1 1 0 0,-1 1-1 0 0,1 0 0 0 0,-1 0 0 0 0,1-1 0 0 0,-1 1 0 0 0,1 0 1 0 0,0-1-1 0 0,0 1 0 0 0,0-1 0 0 0,0 1 0 0 0,0-1 0 0 0,0 0 1 0 0,0 1-1 0 0,1-1 0 0 0,-1 0 0 0 0,0 0 0 0 0,1 0 0 0 0,-1 0 0 0 0,1 0 1 0 0,-1 0-1 0 0,1 0 0 0 0,0 0-33 0 0,10-1 49 0 0,0-1 0 0 0,0 0 0 0 0,0 0 0 0 0,-1-1 0 0 0,1-1 0 0 0,-1 0 0 0 0,1 0-1 0 0,-1-2 1 0 0,0 1 0 0 0,0-1 0 0 0,-1-1 0 0 0,1 0 0 0 0,-1 0 0 0 0,-1-1 0 0 0,1 0 0 0 0,-1-1 0 0 0,0 0 0 0 0,-1 0 0 0 0,0-1 0 0 0,0 0 0 0 0,-1 0 0 0 0,0-1 0 0 0,-1 0 0 0 0,6-11-49 0 0,25-89-94 0 0,-35 104-10 0 0,-1-1 0 0 0,0 1 0 0 0,0-1 0 0 0,0 1 0 0 0,-1-1 0 0 0,0 0 0 0 0,0 1 0 0 0,0-1 0 0 0,-1 0 0 0 0,-2-5 104 0 0,3 10-246 0 0,-1 0 1 0 0,0 0-1 0 0,0 1 0 0 0,-1-1 0 0 0,1 0 1 0 0,0 1-1 0 0,-1-1 0 0 0,1 1 0 0 0,-1-1 1 0 0,1 1-1 0 0,-1-1 0 0 0,0 1 0 0 0,1 0 0 0 0,-1 0 1 0 0,0 0-1 0 0,0 0 0 0 0,0 0 0 0 0,0 0 1 0 0,0 1-1 0 0,0-1 0 0 0,0 1 0 0 0,0-1 1 0 0,0 1-1 0 0,0 0 0 0 0,0 0 0 0 0,0 0 0 0 0,-2 0 246 0 0,-4 0-6723 0 0</inkml:trace>
  <inkml:trace contextRef="#ctx1" brushRef="#br1" timeOffset="-59464.007">19430 8478 12096 0 0,'0'-4'597'0'0,"-1"5"6252"0"0,-14 16-4365 0 0,5-6-2039 0 0,-2 10-1182 0 0,9-13-5000 0 0,-1-2-1140 0 0</inkml:trace>
  <inkml:trace contextRef="#ctx1" brushRef="#br1" timeOffset="-58749.632">22551 6221 12840 0 0,'0'0'289'0'0,"0"0"40"0"0,0 0 23 0 0,0 0-36 0 0,2 8-194 0 0,11 41-122 0 0,98 123 2873 0 0,-73-104-1738 0 0,-3 2 1 0 0,-2 1 0 0 0,-5 2-1 0 0,13 49-1135 0 0,-20-30 514 0 0,-4 1 0 0 0,-4 0 0 0 0,-4 1 0 0 0,-3 78-514 0 0,-13 42 511 0 0,4-107-307 0 0,-5 0 1 0 0,-5 0-1 0 0,-5-1 0 0 0,-6 6-204 0 0,16-72 149 0 0,-2-1 0 0 0,-1 0 0 0 0,-2-1 0 0 0,-2-1 0 0 0,-2 0 0 0 0,-1-1 0 0 0,-1 0 0 0 0,-7 6-149 0 0,4-17 57 0 0,-2-1 0 0 0,0 0 0 0 0,-1-2 0 0 0,-2-1-1 0 0,-2 1-56 0 0,19-15 20 0 0,-76 57-127 0 0,26-24-7166 0 0,18-15-970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3:14.2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303 257 6448 0 0,'0'0'141'0'0,"0"-1"-125"0"0,-1 1 0 0 0,1 0 0 0 0,0 0 0 0 0,0 0 1 0 0,0 0-1 0 0,0 0 0 0 0,-1-1 0 0 0,1 1 0 0 0,0 0 0 0 0,0 0 0 0 0,0 0 0 0 0,0-1 0 0 0,0 1 0 0 0,0 0 0 0 0,0 0 0 0 0,0 0 1 0 0,0-1-1 0 0,-1 1 0 0 0,1 0 0 0 0,0 0 0 0 0,0-1 0 0 0,0 1 0 0 0,0 0 0 0 0,0 0 0 0 0,0 0 0 0 0,0-1 0 0 0,0 1 1 0 0,1 0-1 0 0,-1 0 0 0 0,0 0 0 0 0,0-1-16 0 0,5-1 32 0 0,-6-3-32 0 0,1 5 30 0 0,0-1 1 0 0,1 1-1 0 0,-1 0 1 0 0,0-1-1 0 0,0 1 1 0 0,0 0-1 0 0,0-1 0 0 0,0 1 1 0 0,0 0-1 0 0,0-1 1 0 0,0 1-1 0 0,-1 0 1 0 0,1-1-1 0 0,0 1 1 0 0,0 0-1 0 0,0 0 1 0 0,0-1-1 0 0,0 1 0 0 0,0 0 1 0 0,-1-1-1 0 0,1 1 1 0 0,0 0-1 0 0,0 0 1 0 0,0-1-1 0 0,-1 1 1 0 0,1 0-1 0 0,0 0 1 0 0,0 0-1 0 0,-1-1 0 0 0,1 1 1 0 0,0 0-31 0 0,-14-5 2082 0 0,-13 1 994 0 0,-7 4-2089 0 0,-23 14 1571 0 0,53-12-2356 0 0,0-1 0 0 0,0 1-1 0 0,0 0 1 0 0,0 0-1 0 0,0 0 1 0 0,-2 1-202 0 0,-16 9 838 0 0,8-8-427 0 0,10-3-386 0 0,0 1 0 0 0,0-1-1 0 0,0 1 1 0 0,0-1-1 0 0,1 1 1 0 0,-1 0 0 0 0,0 0-1 0 0,1 1-24 0 0,-15 5-196 0 0,16-7 133 0 0,1-1 1 0 0,0 0-1 0 0,-1 1 1 0 0,1-1-1 0 0,0 1 1 0 0,-1 0-1 0 0,1-1 1 0 0,0 1-1 0 0,0 0 1 0 0,0 0-1 0 0,0 0 1 0 0,0 0-1 0 0,0-1 1 0 0,0 2-1 0 0,0-1 1 0 0,0 0-1 0 0,0 0 1 0 0,0 0-1 0 0,0 1 63 0 0,1-1-60 0 0,-1 0-1 0 0,0 1 0 0 0,0-1 0 0 0,0 0 1 0 0,0 0-1 0 0,0 0 0 0 0,0 0 0 0 0,-1 0 1 0 0,1 0-1 0 0,-1 0 61 0 0,1 0 0 0 0,0-1 0 0 0,0 1 0 0 0,0 0 0 0 0,0-1 0 0 0,1 1 0 0 0,-1 0 0 0 0,0-1 0 0 0,0 1 0 0 0,1 0 0 0 0,-1 0 0 0 0,1 0 0 0 0,-1 0 0 0 0,0-1 0 0 0,1 1 0 0 0,0 0 0 0 0,-1 0 0 0 0,1 0 0 0 0,0 0 0 0 0,-1 0 0 0 0,1 0 0 0 0,0 0 0 0 0,0 0-1 0 0,0 0 1 0 0,0 1 0 0 0,-1 14 0 0 0,-1-12 0 0 0,3-2 0 0 0,0 0 0 0 0,1 0-1 0 0,-1 0 1 0 0,0 1 0 0 0,0-1 0 0 0,-1 0-1 0 0,1 0 1 0 0,0 1 0 0 0,0 1 0 0 0,-1-2 3 0 0,0-1 0 0 0,1 1 1 0 0,-1 0-1 0 0,1-1 0 0 0,0 1 1 0 0,-1-1-1 0 0,1 1 0 0 0,0-1 1 0 0,0 1-1 0 0,0-1 0 0 0,0 0 1 0 0,0 1-1 0 0,0-1 0 0 0,1 0 1 0 0,-1 0-1 0 0,0 0 0 0 0,1 0 1 0 0,-1 0-1 0 0,0 0 0 0 0,1 0-3 0 0,-1-1 36 0 0,-1 1 0 0 0,1-1 0 0 0,0 1-1 0 0,0-1 1 0 0,-1 0 0 0 0,1 0-1 0 0,0 1 1 0 0,0-1 0 0 0,-1 0-1 0 0,1 0 1 0 0,0 0 0 0 0,0 0-1 0 0,0 0 1 0 0,-1 0 0 0 0,1 0 0 0 0,0 0-1 0 0,0 0 1 0 0,0 0 0 0 0,0 0-36 0 0,3-1 133 0 0,57-8-385 0 0,-21 3-1173 0 0,51-11-1956 0 0,-12 2 198 0 0,-48 10 1240 0 0,0-2 0 0 0,0-1 0 0 0,-1-2 1943 0 0,-3 2-903 0 0,-14 4 824 0 0,0 0-1 0 0,0-1 1 0 0,2-2 79 0 0,-14 7 0 0 0,-1-1 0 0 0,1 1 0 0 0,-1 0 0 0 0,0 0 0 0 0,1-1 0 0 0,-1 1 0 0 0,1 0 0 0 0,-1 0 0 0 0,0-1 0 0 0,1 1 0 0 0,-1 0 0 0 0,0-1 0 0 0,0 1 0 0 0,1-1 0 0 0,-1 1 0 0 0,0 0 0 0 0,0-1 0 0 0,1 1 0 0 0,-1-1 0 0 0,0 0 0 0 0,0 1 0 0 0,0 0 0 0 0,1-1 0 0 0,-1 1 0 0 0,0-1 0 0 0,0 1 0 0 0,1 0 0 0 0,-1-1 0 0 0,0 1 0 0 0,0 0 0 0 0,1 0 0 0 0,-1-1 0 0 0,0 1 0 0 0,1 0 0 0 0,-1 0 0 0 0,1-1 0 0 0,-1 1 0 0 0,0 0 0 0 0,1 0 0 0 0,-1 0 0 0 0,1-1 0 0 0,-1 1 0 0 0,0 0 0 0 0,1 0 0 0 0,4-1 21 0 0,8-4-56 0 0,-13 5 41 0 0,0 0 1 0 0,1 0-1 0 0,-1 0 0 0 0,0 0 1 0 0,0 0-1 0 0,0 0 1 0 0,0 0-1 0 0,0 0 0 0 0,0 0 1 0 0,1 0-1 0 0,-1 0 1 0 0,0 0-1 0 0,0 0 0 0 0,0 0 1 0 0,0 0-1 0 0,0 0 1 0 0,0 0-1 0 0,0 0 0 0 0,1 0 1 0 0,-1 0-1 0 0,0-1 0 0 0,0 1 1 0 0,0 0-1 0 0,0 0 1 0 0,0 0-1 0 0,0 0 0 0 0,0 0 1 0 0,0 0-1 0 0,0 0 1 0 0,0-1-1 0 0,0 1 0 0 0,0 0 1 0 0,0 0-1 0 0,1 0 1 0 0,-1 0-1 0 0,0 0 0 0 0,0 0 1 0 0,0-1-1 0 0,0 1 0 0 0,0 0 1 0 0,0 0-1 0 0,0 0 1 0 0,-1 0-1 0 0,1 0 0 0 0,0-1 1 0 0,0 1-1 0 0,0 0 1 0 0,0 0-1 0 0,0 0 0 0 0,0 0 1 0 0,0 0-1 0 0,0 0 1 0 0,0 0-1 0 0,0-1 0 0 0,0 1 1 0 0,0 0-1 0 0,0 0 0 0 0,-1 0 1 0 0,1 0-1 0 0,0 0 1 0 0,0 0-1 0 0,0 0 0 0 0,0 0 1 0 0,0 0-1 0 0,0 0-6 0 0,-1-1 475 0 0,1 1 33 0 0,0 0 140 0 0,0 0 572 0 0,-2-2 893 0 0,2 2-2027 0 0,0 0-1 0 0,0-1 1 0 0,0 1-1 0 0,0 0 1 0 0,0 0-1 0 0,0 0 1 0 0,0 0-1 0 0,0 0 1 0 0,0-1-1 0 0,0 1 1 0 0,0 0-1 0 0,0 0 1 0 0,0 0-1 0 0,0 0 1 0 0,0 0 0 0 0,-1-1-1 0 0,1 1 1 0 0,0 0-1 0 0,0 0 1 0 0,0 0-1 0 0,0 0 1 0 0,0 0-1 0 0,0 0 1 0 0,-1 0-1 0 0,1-1 1 0 0,0 1-1 0 0,0 0 1 0 0,0 0-1 0 0,0 0 1 0 0,0 0-1 0 0,-1 0 1 0 0,1 0-1 0 0,0 0 1 0 0,0 0-1 0 0,0 0 1 0 0,0 0-1 0 0,-1 0 1 0 0,1 0-1 0 0,0 0 1 0 0,0 0-1 0 0,0 0 1 0 0,0 0-1 0 0,-1 0-85 0 0,-4 0 353 0 0,-1 1-1 0 0,1-1 1 0 0,-1 1-1 0 0,1 0 0 0 0,0 0 1 0 0,-1 1-1 0 0,1 0 1 0 0,0 0-1 0 0,-4 1-352 0 0,4 0 5 0 0,-1 0 1 0 0,0 0-1 0 0,0-1 0 0 0,-3 0-5 0 0,6-1 0 0 0,0 0 0 0 0,0 0-1 0 0,0 0 1 0 0,0 1 0 0 0,-1-1 0 0 0,1 1-1 0 0,1-1 1 0 0,-1 1 0 0 0,0 0 0 0 0,0 0-1 0 0,1 0 1 0 0,-1 1 0 0 0,1-1 0 0 0,-1 1 0 0 0,2-1 62 0 0,-1 0 0 0 0,0 0 0 0 0,-1 0 0 0 0,1-1 0 0 0,0 1 0 0 0,0-1 0 0 0,-1 1 0 0 0,1-1 0 0 0,-1 0-62 0 0,2 0 53 0 0,-1 0 0 0 0,0-1 0 0 0,1 1 0 0 0,-1 0 0 0 0,1 0 0 0 0,-1 0 0 0 0,1 0 0 0 0,0 0 0 0 0,-1 1 0 0 0,1-1 0 0 0,0 0 0 0 0,0 1 0 0 0,0-1 0 0 0,0 0 0 0 0,0 1 0 0 0,0-1-1 0 0,0 1 1 0 0,1 0 0 0 0,-1-1 0 0 0,0 1 0 0 0,1 0 0 0 0,-1-1 0 0 0,1 1 0 0 0,0 0 0 0 0,0 0-53 0 0,-2 6 90 0 0,1-3-84 0 0,1-1 0 0 0,-1 1 0 0 0,1 0 1 0 0,0-1-1 0 0,0 1 0 0 0,0-1 1 0 0,0 1-1 0 0,1-1 0 0 0,0 1 1 0 0,0-1-1 0 0,0 1 0 0 0,1-1-6 0 0,-2-3 0 0 0,0 0 0 0 0,0 0 0 0 0,1-1 0 0 0,-1 1 0 0 0,0 0 0 0 0,0 0 0 0 0,0 0 0 0 0,0 0 0 0 0,0 0 0 0 0,0 0 0 0 0,0-1 0 0 0,-1 1 0 0 0,1 0 0 0 0,0 0 0 0 0,0 0 0 0 0,-1 0 0 0 0,1 0 0 0 0,-1-1 0 0 0,1 1 0 0 0,0 0 0 0 0,0-1 0 0 0,-1 1 0 0 0,1 0 0 0 0,0 0 0 0 0,0-1 0 0 0,0 1 0 0 0,0 0 0 0 0,0-1 0 0 0,0 1 0 0 0,0 0 0 0 0,0-1 0 0 0,0 1 0 0 0,0 0 0 0 0,0 0 0 0 0,1-1 0 0 0,-1 1 0 0 0,0 0 0 0 0,1 0 0 0 0,4 6 0 0 0,-4-7 0 0 0,0 1 0 0 0,-1-1 0 0 0,1 1 0 0 0,0 0 0 0 0,-1-1 0 0 0,1 1 0 0 0,-1-1 0 0 0,1 1 0 0 0,-1 0 0 0 0,1 0 0 0 0,-1-1 0 0 0,0 1 0 0 0,1 0 0 0 0,-1 0 0 0 0,0 0 0 0 0,0-1 0 0 0,1 1 0 0 0,-1 0 0 0 0,0 0 0 0 0,0 0 0 0 0,0 0 0 0 0,0 0 0 0 0,0 0 0 0 0,-1 1 47 0 0,1-2-2 0 0,0 1 0 0 0,0-1 0 0 0,0 0 0 0 0,0 1 0 0 0,0-1 0 0 0,-1 1 0 0 0,1-1 0 0 0,0 1-1 0 0,0-1 1 0 0,0 0 0 0 0,0 1 0 0 0,0-1 0 0 0,0 1 0 0 0,0-1 0 0 0,1 1 0 0 0,-1-1 0 0 0,0 0 0 0 0,0 1 0 0 0,0-1 0 0 0,0 1 0 0 0,0-1 0 0 0,1 0 0 0 0,-1 1 0 0 0,0-1 0 0 0,0 0 0 0 0,1 1 0 0 0,-1-1 0 0 0,0 0 0 0 0,1 1-1 0 0,-1-1 1 0 0,0 0-45 0 0,1 1 375 0 0,-1-1-576 0 0,12-6-750 0 0,-12 6 933 0 0,1-1 0 0 0,-1 1 0 0 0,1 0 0 0 0,-1 0 0 0 0,1 0 0 0 0,-1-1 0 0 0,0 1 0 0 0,1 0 0 0 0,-1 0 0 0 0,0-1 0 0 0,1 1 0 0 0,-1 0 0 0 0,0-1 0 0 0,1 1 0 0 0,-1 0-1 0 0,0-1 1 0 0,0 1 0 0 0,1-1 0 0 0,-1 1 0 0 0,0-1 0 0 0,0 1 0 0 0,0 0 0 0 0,0-1 0 0 0,0 1 0 0 0,1-1 0 0 0,-1 1 0 0 0,0-1 0 0 0,0 1 0 0 0,0-1 0 0 0,0 1 18 0 0,0-1-4 0 0,0 0-1 0 0,0 1 1 0 0,0-1-1 0 0,0 0 1 0 0,0 0 0 0 0,0 0-1 0 0,1 1 1 0 0,-1-1 0 0 0,0 0-1 0 0,0 0 1 0 0,1 1 0 0 0,-1-1-1 0 0,1 0 1 0 0,-1 1-1 0 0,1-1 5 0 0,10-13 0 0 0,-7 11 0 0 0,-1-1 0 0 0,0 0 0 0 0,0 0 0 0 0,0 0 0 0 0,-1-1 0 0 0,1 1 0 0 0,-1 0 0 0 0,0-1 0 0 0,1-3 0 0 0,-2 5 0 0 0,0-1 0 0 0,0 1 0 0 0,0 0 0 0 0,0 0 0 0 0,1 0 0 0 0,-1 0 0 0 0,1 0 0 0 0,0 1 0 0 0,0-1 0 0 0,0 0 0 0 0,0 1 0 0 0,1-1 0 0 0,-1 1 0 0 0,1 0 0 0 0,1-1 0 0 0,-3 1 0 0 0,1 1 0 0 0,-1-1 0 0 0,0 0 0 0 0,0 1 0 0 0,0-1 0 0 0,0 0 0 0 0,0 0 0 0 0,0 0 0 0 0,-1 0 0 0 0,1 0 0 0 0,0 0 0 0 0,-1 0 0 0 0,1-1 0 0 0,-1 1 0 0 0,1 0 0 0 0,0 0 0 0 0,-1 0 0 0 0,1 0 0 0 0,0 0 0 0 0,0 1 0 0 0,0-1 0 0 0,1-1 0 0 0,-1 3 2 0 0,-1 0 0 0 0,1 0 0 0 0,-1-1-1 0 0,0 1 1 0 0,1-1 0 0 0,-1 1 0 0 0,1 0-1 0 0,-1-1 1 0 0,0 1 0 0 0,1-1 0 0 0,-1 1-1 0 0,0-1 1 0 0,0 1 0 0 0,1-1-1 0 0,-1 1 1 0 0,0-1 0 0 0,0 0 0 0 0,0 1-1 0 0,0-1 1 0 0,0 1 0 0 0,0-1 0 0 0,0 1-1 0 0,0-1 1 0 0,0 0 0 0 0,0 1-1 0 0,0-1 1 0 0,0 1 0 0 0,0-1 0 0 0,0 1-1 0 0,0-1 1 0 0,-1 1 0 0 0,1-1 0 0 0,0 1-1 0 0,0-1 1 0 0,-1 1 0 0 0,1-1-1 0 0,0 0-1 0 0,-1 1 338 0 0,8-2 926 0 0,-14 0-1372 0 0,9 3-70 0 0,0 0 1 0 0,0 0-1 0 0,0 0 1 0 0,0 0 0 0 0,-1 0-1 0 0,1 1 1 0 0,0-1-1 0 0,-1 0 1 0 0,2 2 177 0 0,9 7 39 0 0,23 7 387 0 0,-23-12 24 0 0,-10-4 58 0 0,0 0-133 0 0,1 1-465 0 0,-1-1-75 0 0,-1 0-1 0 0,1-1 1 0 0,-1 1 0 0 0,1 0 0 0 0,-1 0-1 0 0,1-1 1 0 0,0 1 0 0 0,-1-1 0 0 0,1 1-1 0 0,1-1 166 0 0,0-1-2 0 0,0 0 0 0 0,0 0 0 0 0,0 0 0 0 0,-1-1 0 0 0,1 0 0 0 0,-1 1-1 0 0,2-2 3 0 0,2-1-1 0 0,-4 3-75 0 0,1-1 0 0 0,-1 0-1 0 0,0 0 1 0 0,0 0-1 0 0,0 0 1 0 0,0-1-1 0 0,0 1 1 0 0,1-2 76 0 0,10-12-828 0 0,-1 6 316 0 0</inkml:trace>
  <inkml:trace contextRef="#ctx0" brushRef="#br0" timeOffset="788.782">788 183 6448 0 0,'-20'-1'710'0'0,"-4"0"608"0"0,20 1-812 0 0,10 2-304 0 0,14 0 1795 0 0,-19-2-1795 0 0,0 0 0 0 0,0 0 0 0 0,0 0-1 0 0,0 0 1 0 0,0 0 0 0 0,0 0 0 0 0,0 0-1 0 0,0 1 1 0 0,0-1 0 0 0,0 0 0 0 0,0 1-1 0 0,0-1 1 0 0,0 0 0 0 0,0 1 0 0 0,-1-1-202 0 0,0 0 512 0 0,0 0-70 0 0,0 1-434 0 0,0-1 0 0 0,-1 1 0 0 0,1-1 0 0 0,0 0 0 0 0,-1 0-1 0 0,1 1 1 0 0,-1-1 0 0 0,1 0 0 0 0,-1 0 0 0 0,1 1 0 0 0,-1-1 0 0 0,1 0-1 0 0,-1 0 1 0 0,1 0 0 0 0,-1 0 0 0 0,1 0 0 0 0,-1 0 0 0 0,1 0 0 0 0,-1 0 0 0 0,1 0-1 0 0,-1 0-7 0 0,-14 2 73 0 0,11-2 502 0 0,4 1 146 0 0,20 1 30 0 0,-13 0-328 0 0,-7-2-407 0 0,0 0 0 0 0,0 0 0 0 0,0 1-1 0 0,0-1 1 0 0,0 0 0 0 0,0 0 0 0 0,0 0-1 0 0,0 0 1 0 0,0 0 0 0 0,0 0 0 0 0,0 0-1 0 0,0 0 1 0 0,0 0 0 0 0,0 0 0 0 0,0 0-1 0 0,0 1 1 0 0,0-1 0 0 0,0 0 0 0 0,0 0-1 0 0,0 0 1 0 0,0 0 0 0 0,0 0 0 0 0,0 0-1 0 0,0 0 1 0 0,0 0 0 0 0,0 0 0 0 0,0 0-1 0 0,0 0 1 0 0,0 0 0 0 0,0 1 0 0 0,0-1-1 0 0,0 0 1 0 0,0 0 0 0 0,-1 0 0 0 0,1 0-1 0 0,0 0 1 0 0,0 0 0 0 0,0 0 0 0 0,0 0-1 0 0,0 0 1 0 0,0 0 0 0 0,0 0 0 0 0,0 0-1 0 0,0 0 1 0 0,0 0 0 0 0,0 0 0 0 0,0 0-1 0 0,-1 0 1 0 0,1 0 0 0 0,0 0 0 0 0,0 0-1 0 0,0 0 1 0 0,0 0 0 0 0,0 0 0 0 0,0 0-1 0 0,0 0 1 0 0,0 0 0 0 0,0 0 0 0 0,0 0-1 0 0,0 0-15 0 0,-1 1 443 0 0,-1 0-294 0 0,-19 5-134 0 0,17-5-14 0 0,3-1-12 0 0,1 0-1 0 0,0 0 0 0 0,-1 0 1 0 0,1 0-1 0 0,0 0 0 0 0,0 0 0 0 0,-1 0 1 0 0,1 0-1 0 0,0 0 0 0 0,0 0 1 0 0,-1 0-1 0 0,1 0 0 0 0,0 1 1 0 0,0-1-1 0 0,-1 0 0 0 0,1 0 0 0 0,0 0 1 0 0,0 0-1 0 0,0 0 0 0 0,-1 1 1 0 0,1-1-1 0 0,0 0 0 0 0,0 0 0 0 0,0 0 1 0 0,0 1-1 0 0,-1-1 0 0 0,1 0 1 0 0,0 0-1 0 0,0 1 0 0 0,0-1 12 0 0,5 6-923 0 0,2 2 221 0 0,-7-6 701 0 0,0-1 0 0 0,1 1 0 0 0,-1-1 0 0 0,1 1-1 0 0,0-1 1 0 0,-1 0 0 0 0,1 1 0 0 0,0-1-1 0 0,0 0 1 0 0,0 0 0 0 0,0 0 0 0 0,0 1 1 0 0,3 2-2 0 0,-4-4 2 0 0,0 0 0 0 0,1 0 0 0 0,-1 1 0 0 0,0-1 0 0 0,0 0 0 0 0,1 0 0 0 0,-1 1 0 0 0,0-1 0 0 0,0 0 0 0 0,0 1 0 0 0,1-1 0 0 0,-1 0 0 0 0,0 1 0 0 0,0-1 0 0 0,0 0 0 0 0,0 1 0 0 0,0-1 0 0 0,0 1 0 0 0,0-1 0 0 0,0 0 0 0 0,0 1 0 0 0,0-1 0 0 0,0 0 0 0 0,0 1 0 0 0,0-1 0 0 0,0 0 0 0 0,0 1 0 0 0,0-1 0 0 0,0 0 0 0 0,-1 1 0 0 0,1-1 0 0 0,0 0 0 0 0,0 1 0 0 0,0-1 0 0 0,-1 0 0 0 0,1 1 0 0 0,0-1 0 0 0,0 0 0 0 0,-1 0 0 0 0,1 1 0 0 0,0-1 0 0 0,0 0 0 0 0,-1 0 0 0 0,1 1 0 0 0,-1-1 0 0 0,1 0 0 0 0,0 0 0 0 0,-1 1 0 0 0,1-1 0 0 0,0 0 0 0 0,-1 0 0 0 0,1 1 0 0 0,0-1 0 0 0,0 0 0 0 0,0 1 0 0 0,-1-1 0 0 0,1 0 0 0 0,0 1 0 0 0,0-1 0 0 0,0 1 0 0 0,0-1 0 0 0,-1 0 0 0 0,1 1 0 0 0,0-1 0 0 0,0 1 0 0 0,0-1 0 0 0,0 0 0 0 0,0 1 0 0 0,0-1 0 0 0,0 1 0 0 0,0-1 0 0 0,0 0 0 0 0,0 1 0 0 0,1-1 0 0 0,-1 1 0 0 0,0-1 0 0 0,6 7 0 0 0,-6-6 0 0 0,0-1 0 0 0,1 0 0 0 0,-1 1 0 0 0,0-1 0 0 0,1 0 0 0 0,-1 1 0 0 0,0-1 0 0 0,1 0 0 0 0,-1 1 0 0 0,0-1 0 0 0,0 1 0 0 0,1-1 0 0 0,-1 0 0 0 0,0 1 0 0 0,0-1 0 0 0,0 1 0 0 0,0-1 0 0 0,1 1 0 0 0,-1-1 0 0 0,0 1 0 0 0,0-1 0 0 0,0 1 0 0 0,0-1 0 0 0,0 1 0 0 0,0-1 0 0 0,0 1 0 0 0,-1-1 0 0 0,1 1 0 0 0,0-1 0 0 0,0 0 0 0 0,0 1 0 0 0,0-1 0 0 0,-1 1 0 0 0,1-1 0 0 0,0 1 0 0 0,0-1 0 0 0,-1 0 0 0 0,1 1 0 0 0,0-1 0 0 0,-1 1 0 0 0,0 0-1 0 0,0 1-1 0 0,1 0 0 0 0,-1 0 1 0 0,0 0-1 0 0,1 0 0 0 0,-1 0 1 0 0,1 0-1 0 0,-1 0 1 0 0,1 0 1 0 0,0-1 15 0 0,0 0 0 0 0,0 0 1 0 0,0 0-1 0 0,0 0 1 0 0,0 0-1 0 0,0 0 0 0 0,-1 0 1 0 0,1-1-1 0 0,0 1 1 0 0,-1 0-1 0 0,1 0 1 0 0,0 0-1 0 0,-1 0 0 0 0,1-1 1 0 0,-1 1-1 0 0,1 0 1 0 0,-1 0-1 0 0,0-1 0 0 0,1 1 1 0 0,-1 0-1 0 0,0-1 1 0 0,1 1-1 0 0,-1-1 1 0 0,0 1-1 0 0,0-1 0 0 0,1 1 1 0 0,-1-1-16 0 0,0 0 85 0 0,0 1 1 0 0,0-1-1 0 0,0 0 1 0 0,0 1 0 0 0,0-1-1 0 0,1 1 1 0 0,-1-1-1 0 0,0 1 1 0 0,0-1-1 0 0,0 1 1 0 0,1 0 0 0 0,-1-1-1 0 0,0 1 1 0 0,1 0-1 0 0,-1 0 1 0 0,1-1-1 0 0,-1 1 1 0 0,1 0 0 0 0,-1 0-1 0 0,1 0-85 0 0,0 0-11 0 0,0-1 1 0 0,0 1-1 0 0,0-1 1 0 0,0 1-1 0 0,0-1 0 0 0,0 1 1 0 0,0-1-1 0 0,0 1 0 0 0,0 0 1 0 0,0-1-1 0 0,0 1 0 0 0,1-1 1 0 0,-1 1-1 0 0,0-1 0 0 0,0 1 1 0 0,1-1-1 0 0,-1 1 0 0 0,0-1 1 0 0,1 1 10 0 0,14 11 81 0 0,-6-5-81 0 0,-6 3 0 0 0,-1-8 0 0 0,1 0 0 0 0,-2-2 0 0 0,-1 0 0 0 0,1 0 0 0 0,-1 1 0 0 0,1-1 0 0 0,-1 0 0 0 0,1 1 0 0 0,-1-1 0 0 0,1 1 0 0 0,-1-1 0 0 0,0 0 0 0 0,1 1 0 0 0,-1-1 0 0 0,0 1 0 0 0,1-1 0 0 0,-1 1 0 0 0,0-1 0 0 0,1 1 0 0 0,-1-1 0 0 0,0 1 0 0 0,0 0 0 0 0,-4 12 0 0 0,3-5 0 0 0,5-3 0 0 0,-4-4 0 0 0,0-1 0 0 0,0 0 0 0 0,0 0 0 0 0,0 0 0 0 0,0 0 0 0 0,0 0 0 0 0,0 0 0 0 0,0 1 0 0 0,0-1 0 0 0,0 0 0 0 0,0 0 0 0 0,0 0 0 0 0,0 0 0 0 0,-1 0 0 0 0,1 1 0 0 0,0-1 0 0 0,0 0 0 0 0,0 0 0 0 0,0 0 0 0 0,0 0 0 0 0,1 0 0 0 0,-1 1 0 0 0,0-1 0 0 0,0 0 0 0 0,0 0 0 0 0,0 0 0 0 0,0 0 0 0 0,0 0 0 0 0,0 0 0 0 0,0 1 0 0 0,0-1 0 0 0,0 0 0 0 0,0 0 0 0 0,0 0 0 0 0,0 0 0 0 0,1 0 0 0 0,-1 0 0 0 0,0 0 0 0 0,0 0 0 0 0,0 1 0 0 0,0-1 0 0 0,0 0 0 0 0,0 0 0 0 0,0 0 0 0 0,1 0 0 0 0,-1 0 0 0 0,0 0 0 0 0,0 0 0 0 0,0 0 0 0 0,0 0 0 0 0,0 0 0 0 0,1 0 0 0 0,-1 0 0 0 0,0 0 0 0 0,0 0 0 0 0,0 0 0 0 0,3 0 0 0 0,7-1 0 0 0,17-18 0 0 0,-26 19 0 0 0,-1 0 0 0 0,1 0 0 0 0,-1-1 0 0 0,0 1 0 0 0,1 0 0 0 0,-1-1 0 0 0,0 1 0 0 0,1 0 0 0 0,-1-1 0 0 0,0 1 0 0 0,0-1 0 0 0,0 1 0 0 0,1 0 0 0 0,-1-1 0 0 0,0 1 0 0 0,0-1 0 0 0,0 1 0 0 0,0-1 0 0 0,0 1 0 0 0,1 0 0 0 0,-1-1 0 0 0,0 1 0 0 0,0-1 0 0 0,0 1 0 0 0,0-1 0 0 0,0 1 0 0 0,0-1 0 0 0,0 1 0 0 0,0-1 0 0 0,0 1 0 0 0,0-1 0 0 0,0 1 0 0 0,0 0 0 0 0,1-1 0 0 0,-1 1 0 0 0,0-1 0 0 0,0 1 0 0 0,1 0 0 0 0,-1-1 0 0 0,0 1 0 0 0,1 0 0 0 0,-1-1 0 0 0,0 1 0 0 0,1 0 0 0 0,-1-1 0 0 0,0 1 0 0 0,1 0 0 0 0,-1 0 0 0 0,0-1 0 0 0,1 1 0 0 0,0 0 0 0 0,3-2 0 0 0,-3 2 0 0 0,0 0 0 0 0,-1 0 0 0 0,1 0 0 0 0,0 0 0 0 0,-1-1 0 0 0,1 1 0 0 0,-1 0 0 0 0,1 0 0 0 0,-1-1 0 0 0,1 1 0 0 0,0 0 0 0 0,-1 0 0 0 0,1-1 0 0 0,-1 1 0 0 0,1-1 0 0 0,-1 1 0 0 0,0 0 0 0 0,1-1 0 0 0,-1 1 0 0 0,1-1 0 0 0,-1 1 0 0 0,0-1 0 0 0,1 1 0 0 0,-1-1 0 0 0,0 0 0 0 0,0 1 0 0 0,1-1 0 0 0,-1 1 0 0 0,0-1 0 0 0,0 0 0 0 0,0 1 0 0 0,0-1 0 0 0,0 1 0 0 0,0-1 0 0 0,0 0 0 0 0,0 0 0 0 0,0 1 0 0 0,0-1 0 0 0,0 1 0 0 0,0-1 0 0 0,0 0 0 0 0,0 1 0 0 0,0-1 0 0 0,1 1 0 0 0,-1-1 0 0 0,0 1 0 0 0,0-1 0 0 0,0 1 0 0 0,1-1 0 0 0,-1 1 0 0 0,0-1 0 0 0,1 1 0 0 0,-1-1 0 0 0,0 1 0 0 0,1-1 0 0 0,-1 1 0 0 0,0 0 0 0 0,1-1 0 0 0,0 1 0 0 0,-1-1 0 0 0,0 1 0 0 0,1-1 0 0 0,-1 1 0 0 0,1 0 0 0 0,-1-1 0 0 0,0 1 0 0 0,1-1 0 0 0,-1 1 0 0 0,0-1 0 0 0,0 1 0 0 0,1-1 0 0 0,-1 1 0 0 0,0-1 0 0 0,0 1 0 0 0,0-1 0 0 0,0 0 0 0 0,0 1 0 0 0,0-1 0 0 0,0 1 0 0 0,0-1 0 0 0,0 1 0 0 0,0-1 0 0 0,0 1 0 0 0,0-1 0 0 0,0 0 0 0 0,0 1 0 0 0,0-1 0 0 0,0 1 0 0 0,-1-1 0 0 0,1 1 0 0 0,-1-3 120 0 0,0 0 0 0 0,0 1 0 0 0,0-1 0 0 0,0 0 0 0 0,1 0 0 0 0,0 0 0 0 0,-1 0 0 0 0,1 0 0 0 0,0 1 0 0 0,0-1 0 0 0,0 0 0 0 0,1-3-120 0 0,-1 5 26 0 0,0 0-1 0 0,0 1 1 0 0,0-1-1 0 0,-1 0 1 0 0,1 0-1 0 0,0 0 1 0 0,0 0-1 0 0,-1 0 1 0 0,1 0-1 0 0,-1 0 1 0 0,1 1-1 0 0,-1-1 1 0 0,1 0-1 0 0,-1 0 1 0 0,1 1-1 0 0,-1-1 1 0 0,0 0-1 0 0,1 1 1 0 0,-1-1-1 0 0,0 0 1 0 0,0 1-1 0 0,1-1 1 0 0,-1 1-26 0 0,0-1 1 0 0,0 1 1 0 0,0-1-1 0 0,1 1 0 0 0,-1-1 1 0 0,0 0-1 0 0,0 0 1 0 0,1 1-1 0 0,-1-1 1 0 0,1 0-1 0 0,-1 0 1 0 0,1 0-1 0 0,-1 1 0 0 0,1-1 1 0 0,-1 0-1 0 0,1-1-1 0 0,4-17 0 0 0,0 2 0 0 0,-4 14 0 0 0,1 0 0 0 0,0 0 0 0 0,0-1 0 0 0,0 1 0 0 0,0 0 0 0 0,0 0 0 0 0,0 0 0 0 0,1 0 0 0 0,0 1 0 0 0,-1-1 0 0 0,1 0 0 0 0,0 1 0 0 0,2-3 0 0 0,-3 5 0 0 0,-1-1 0 0 0,1 0 0 0 0,0 0 0 0 0,-1 0 0 0 0,0 0 0 0 0,1 0 0 0 0,-1 0 0 0 0,0-1 0 0 0,1 1 0 0 0,-1 0 0 0 0,0 0 0 0 0,0 0 0 0 0,0 0 0 0 0,0 0 0 0 0,1 0 0 0 0,-1 0 0 0 0,0 0 0 0 0,0 0 0 0 0,1 0 0 0 0,-1 0 0 0 0,0 0 0 0 0,1 0 0 0 0,-1 0 0 0 0,1 1 0 0 0,-1-1 0 0 0,1 0 0 0 0,0 0 0 0 0,0 0 0 0 0,5-4 0 0 0,-5 5 0 0 0,-1-1 0 0 0,1 1 0 0 0,-1 0 0 0 0,1-1 0 0 0,-1 1 0 0 0,1-1 0 0 0,-1 1 0 0 0,1 0 0 0 0,-1-1 0 0 0,1 1 0 0 0,-1-1 0 0 0,1 1 0 0 0,-1-1 0 0 0,0 1 0 0 0,1-1 0 0 0,-1 0 0 0 0,0 1 0 0 0,0-1 0 0 0,1 1 0 0 0,-1-1 0 0 0,0 0 0 0 0,0 1 0 0 0,0-1 0 0 0,0 0 0 0 0,0 1 0 0 0,0-1 0 0 0,0 0 0 0 0,0 1 0 0 0,0-1 0 0 0,0 0 0 0 0,0 0 0 0 0,0 1 0 0 0,0 0 0 0 0,0-1 0 0 0,0 1 0 0 0,0 0 0 0 0,0-1 0 0 0,0 1 0 0 0,0-1 0 0 0,0 1 0 0 0,0 0 0 0 0,0-1 0 0 0,0 1 0 0 0,0 0 0 0 0,0-1 0 0 0,1 1 0 0 0,-1-1 0 0 0,0 1 0 0 0,0 0 0 0 0,0 0 0 0 0,1-1 0 0 0,-1 1 0 0 0,0 0 0 0 0,0-1 0 0 0,1 1 0 0 0,-1 0 0 0 0,0 0 0 0 0,1-1 0 0 0,-1 1 0 0 0,0 0 0 0 0,1 0 0 0 0,-1 0 0 0 0,1-1 0 0 0,-1 1 0 0 0,5-3 0 0 0,-8-3-8 0 0,1 4-48 0 0,1 2 40 0 0,1 0-1 0 0,0 0 0 0 0,0 0 0 0 0,0 0 1 0 0,0-1-1 0 0,0 1 0 0 0,0 0 0 0 0,0 0 1 0 0,0 0-1 0 0,-1 0 0 0 0,1 0 0 0 0,0 0 1 0 0,0 0-1 0 0,0 0 0 0 0,0 0 0 0 0,0 0 1 0 0,0-1-1 0 0,0 1 0 0 0,0 0 1 0 0,0 0-1 0 0,0 0 0 0 0,0 0 0 0 0,0 0 1 0 0,0 0-1 0 0,0 0 0 0 0,0-1 0 0 0,0 1 1 0 0,0 0-1 0 0,0 0 0 0 0,0 0 0 0 0,0 0 1 0 0,0 0-1 0 0,0 0 0 0 0,0 0 0 0 0,0-1 1 0 0,0 1-1 0 0,0 0 0 0 0,0 0 0 0 0,0 0 1 0 0,0 0-1 0 0,0 0 0 0 0,0 0 0 0 0,0 0 1 0 0,0 0-1 0 0,0-1 0 0 0,0 1 0 0 0,0 0 1 0 0,1 0-1 0 0,-1 0 0 0 0,0 0 1 0 0,0 0 16 0 0,11-2-2003 0 0,-9 3 366 0 0,8 2-4501 0 0</inkml:trace>
  <inkml:trace contextRef="#ctx0" brushRef="#br0" timeOffset="1095.785">1029 169 13824 0 0,'4'0'125'0'0,"6"2"-66"0"0,-10-2-43 0 0,0 0-1 0 0,-1 0 1 0 0,1 0-1 0 0,0 0 1 0 0,0 0-1 0 0,0 0 1 0 0,0 0-1 0 0,0 0 1 0 0,0 0 0 0 0,0 1-1 0 0,0-1 1 0 0,0 0-1 0 0,0 0 1 0 0,0 0-1 0 0,0 0 1 0 0,0 0 0 0 0,0 0-1 0 0,0 0 1 0 0,0 0-1 0 0,0 0 1 0 0,0 0-1 0 0,0 0 1 0 0,0 0 0 0 0,0 0-1 0 0,0 0 1 0 0,0 0-1 0 0,0 1 1 0 0,0-1-1 0 0,0 0 1 0 0,0 0-1 0 0,0 0 1 0 0,0 0 0 0 0,0 0-1 0 0,0 0 1 0 0,0 0-1 0 0,0 0 1 0 0,0 0-1 0 0,0 0 1 0 0,0 0 0 0 0,0 0-1 0 0,0 0 1 0 0,0 0-1 0 0,0 1 1 0 0,0-1-1 0 0,0 0 1 0 0,0 0-1 0 0,0 0 1 0 0,0 0 0 0 0,0 0-1 0 0,0 0 1 0 0,0 0-1 0 0,1 0 1 0 0,-1 0-1 0 0,0 0 1 0 0,0 0 0 0 0,0 0-16 0 0,-1 0 332 0 0,2 1-220 0 0,0 0-112 0 0,0-1 0 0 0,-1 0 0 0 0,1 1 1 0 0,-1-1-1 0 0,1 0 0 0 0,-1 1 0 0 0,1-1 1 0 0,-1 1-1 0 0,1-1 0 0 0,-1 1 1 0 0,1-1-1 0 0,-1 1 0 0 0,1-1 0 0 0,-1 1 1 0 0,0 0-1 0 0,1-1 0 0 0,-1 1 1 0 0,0-1-1 0 0,0 1 0 0 0,0 0 0 0 0,1-1 1 0 0,-1 1-1 0 0,0 0 0 0 0,0-1 1 0 0,0 1-1 0 0,0 0 0 0 0,0-1 0 0 0,0 1 1 0 0,0 0-1 0 0,0-1 0 0 0,0 1 0 0 0,-1 0 1 0 0,1-1-1 0 0,0 1 0 0 0,0 0 1 0 0,-1-1-1 0 0,1 1 0 0 0,0-1 0 0 0,0 1 1 0 0,-1 0-1 0 0,1-1 0 0 0,-1 1 1 0 0,1 0-1 0 0,-1-1-1 0 0,1 0 1 0 0,0 1 0 0 0,0-1 0 0 0,0 1-1 0 0,-1-1 1 0 0,1 0 0 0 0,0 1 0 0 0,0-1 0 0 0,0 1-1 0 0,0-1 1 0 0,0 1 0 0 0,0-1 0 0 0,0 0 0 0 0,0 1-1 0 0,0-1 1 0 0,0 1 0 0 0,0-1 0 0 0,0 1-1 0 0,0-1 1 0 0,1 0 0 0 0,-1 1 0 0 0,0-1 0 0 0,0 1 0 0 0,0-1 2 0 0,1 1 0 0 0,-1-1 1 0 0,0 0-1 0 0,0 1 0 0 0,0-1 1 0 0,0 0-1 0 0,0 1 1 0 0,0-1-1 0 0,0 0 0 0 0,1 1 1 0 0,-1-1-1 0 0,0 1 0 0 0,0-1 1 0 0,0 0-1 0 0,-1 1 0 0 0,1-1 1 0 0,0 0-1 0 0,0 1 0 0 0,0-1 1 0 0,0 0-1 0 0,0 1 1 0 0,0-1-1 0 0,0 0 0 0 0,-1 1 1 0 0,1-1-1 0 0,0 0 0 0 0,0 1 1 0 0,0-1-1 0 0,-1 0 0 0 0,1 0 1 0 0,0 1-1 0 0,-1-1-2 0 0,-3 4 116 0 0,4-4-89 0 0,-1 0 0 0 0,1 0 0 0 0,-1 0 0 0 0,1 1 0 0 0,0-1 0 0 0,-1 0 0 0 0,1 1 0 0 0,-1-1 0 0 0,1 0 1 0 0,0 1-1 0 0,-1-1 0 0 0,1 0 0 0 0,0 1 0 0 0,0-1 0 0 0,-1 1 0 0 0,1-1 0 0 0,0 0 0 0 0,0 1 0 0 0,-1-1 0 0 0,1 1 0 0 0,0-1 1 0 0,0 1-1 0 0,0-1 0 0 0,0 1 0 0 0,0-1 0 0 0,0 1 0 0 0,0-1 0 0 0,0 1 0 0 0,0-1 0 0 0,0 1 0 0 0,0-1 0 0 0,0 1 0 0 0,0-1 1 0 0,0 1-1 0 0,0-1 0 0 0,1 1 0 0 0,-1-1 0 0 0,0 0 0 0 0,0 1 0 0 0,0-1 0 0 0,1 1 0 0 0,-1-1 0 0 0,0 1 0 0 0,1-1 0 0 0,-1 0 0 0 0,1 1-27 0 0,-1 0 80 0 0,1 0-1 0 0,0 0 0 0 0,-1 0 0 0 0,1 1 0 0 0,-1-1 0 0 0,1 0 0 0 0,-1 1 0 0 0,0-1 0 0 0,0 0 0 0 0,1 0 0 0 0,-1 1 0 0 0,0-1 0 0 0,0 0 0 0 0,0 1 0 0 0,0-1 0 0 0,-1 0 1 0 0,1 2-81 0 0,0-2 73 0 0,0 0 0 0 0,-1 1-1 0 0,1-1 1 0 0,0 0 0 0 0,0 0-1 0 0,0 1 1 0 0,0-1 0 0 0,1 0-1 0 0,-1 0 1 0 0,0 1 0 0 0,0-1-1 0 0,1 0 1 0 0,-1 0 0 0 0,1 0-1 0 0,-1 1 1 0 0,1-1-72 0 0,3 4 92 0 0,-4-5-90 0 0,1 1 0 0 0,-1-1 0 0 0,1 1 0 0 0,-1-1 0 0 0,0 0 0 0 0,1 1 0 0 0,-1-1 0 0 0,1 1 0 0 0,-1 0 1 0 0,0-1-1 0 0,0 1 0 0 0,1-1 0 0 0,-1 1 0 0 0,0-1 0 0 0,0 1 0 0 0,0 0 0 0 0,0-1 0 0 0,0 1 0 0 0,0-1 0 0 0,0 1 0 0 0,0 0 0 0 0,0-1 0 0 0,0 1 0 0 0,0-1 0 0 0,0 1 0 0 0,0 0 0 0 0,0-1 0 0 0,0 1 0 0 0,-1-1 0 0 0,1 1 0 0 0,0-1 0 0 0,0 1 0 0 0,-1-1 0 0 0,1 1 0 0 0,0-1 0 0 0,-1 1-2 0 0,1 0 9 0 0,-1-1-1 0 0,1 0 0 0 0,0 1 0 0 0,0-1 0 0 0,0 0 1 0 0,0 1-1 0 0,0-1 0 0 0,-1 0 0 0 0,1 1 1 0 0,0-1-1 0 0,0 1 0 0 0,0-1 0 0 0,0 0 0 0 0,0 1 1 0 0,0-1-1 0 0,0 0 0 0 0,0 1 0 0 0,0-1 1 0 0,0 1-1 0 0,1-1 0 0 0,-1 0 0 0 0,0 1 0 0 0,0-1 1 0 0,0 0-1 0 0,0 1 0 0 0,1-1 0 0 0,-1 0 0 0 0,0 1 1 0 0,0-1-1 0 0,0 0 0 0 0,1 1 0 0 0,-1-1 1 0 0,0 0-1 0 0,1 0 0 0 0,-1 1 0 0 0,0-1 0 0 0,0 0 1 0 0,1 0-1 0 0,-1 0 0 0 0,1 0 0 0 0,-1 1 1 0 0,0-1-1 0 0,1 0-8 0 0,-1 0 23 0 0,1 0 1 0 0,-1 0 0 0 0,0 0-1 0 0,1 1 1 0 0,-1-1-1 0 0,1 0 1 0 0,-1 0 0 0 0,0 0-1 0 0,0 1 1 0 0,1-1 0 0 0,-1 0-1 0 0,0 0 1 0 0,1 1-1 0 0,-1-1 1 0 0,0 0 0 0 0,0 1-1 0 0,1-1 1 0 0,-1 0 0 0 0,0 1-1 0 0,0-1 1 0 0,0 1-1 0 0,0-1 1 0 0,1 0 0 0 0,-1 1-1 0 0,0-1 1 0 0,0 0 0 0 0,0 1-1 0 0,0-1 1 0 0,0 1-1 0 0,0-1 1 0 0,0 0 0 0 0,0 1-1 0 0,0-1 1 0 0,0 1 0 0 0,0-1-1 0 0,0 0 1 0 0,-1 1-1 0 0,1-1 1 0 0,0 1 0 0 0,0-1-1 0 0,0 0 1 0 0,0 1-1 0 0,-1-1 1 0 0,1 0 0 0 0,0 1-1 0 0,-1-1-23 0 0,1 1 46 0 0,-1 0-1 0 0,1 0 1 0 0,0 0 0 0 0,-1 0-1 0 0,1 0 1 0 0,0-1-1 0 0,0 1 1 0 0,-1 0-1 0 0,1 0 1 0 0,0 0-1 0 0,0 0 1 0 0,0 0-1 0 0,0 1-45 0 0,0-1 1 0 0,0 0-1 0 0,0-1 1 0 0,0 1-1 0 0,0 0 1 0 0,0 0-1 0 0,0-1 1 0 0,0 1-1 0 0,-1 0 1 0 0,1 0-1 0 0,0-1 1 0 0,0 1-1 0 0,-1 0 0 0 0,1-1 1 0 0,-1 1-1 0 0,1 0 1 0 0,0-1-1 0 0,-1 1 1 0 0,1-1-1 0 0,-1 1 1 0 0,0 0-1 0 0,1-1 1 0 0,-1 0-1 0 0,1 1 1 0 0,-1-1-1 0 0,0 1 1 0 0,1-1-1 0 0,-1 0 1 0 0,0 1-1 0 0,1-1 1 0 0,-1 0-1 0 0,0 0 0 0 0,-2 1 1 0 0,-4 5-1 0 0,7-6-6 0 0,0 0-1 0 0,0 0 1 0 0,-1 0-1 0 0,1 0 1 0 0,0 0-1 0 0,0 0 1 0 0,0 0-1 0 0,0 0 1 0 0,-1 0-1 0 0,1 0 1 0 0,0 0-1 0 0,0 0 1 0 0,0 0-1 0 0,0 0 0 0 0,-1 0 1 0 0,1 0-1 0 0,0 1 1 0 0,0-1-1 0 0,0 0 1 0 0,0 0-1 0 0,0 0 1 0 0,-1 0-1 0 0,1 0 1 0 0,0 1-1 0 0,0-1 1 0 0,0 0-1 0 0,0 0 1 0 0,0 0-1 0 0,0 0 1 0 0,0 1-1 0 0,0-1 1 0 0,0 0-1 0 0,0 0 1 0 0,0 0-1 0 0,0 1 1 0 0,-1-1-1 0 0,1 0 0 0 0,0 0 1 0 0,1 0-1 0 0,-1 0 1 0 0,0 1-1 0 0,0-1 1 0 0,0 0-1 0 0,0 0 1 0 0,0 0-1 0 0,0 1 1 0 0,0-1-1 0 0,0 0 1 0 0,0 0-1 0 0,0 0 1 0 0,0 0-1 0 0,0 1 1 0 0,0-1-1 0 0,1 0 1 0 0,-1 0-1 0 0,0 0 1 0 0,0 0 6 0 0,3 1-453 0 0,-5-3-107 0 0,15-5-2781 0 0,-14 0 1817 0 0,-2-1-10 0 0</inkml:trace>
  <inkml:trace contextRef="#ctx0" brushRef="#br0" timeOffset="1254.425">1042 58 11976 0 0,'5'-1'42'0'0,"7"-4"332"0"0,-12 5-348 0 0,0-1 0 0 0,1 1 0 0 0,-1 0 0 0 0,0-1 1 0 0,0 1-1 0 0,0 0 0 0 0,0-1 0 0 0,1 1 0 0 0,-1-1 0 0 0,0 1 0 0 0,0 0 0 0 0,0-1 1 0 0,0 1-1 0 0,0-1 0 0 0,0 1 0 0 0,0 0 0 0 0,0-1 0 0 0,0 1 0 0 0,0-1 0 0 0,0 1 1 0 0,0 0-1 0 0,-1-1 0 0 0,1 1 0 0 0,0 0 0 0 0,0-1 0 0 0,0 1 0 0 0,0-1 0 0 0,-1 1 0 0 0,1 0 1 0 0,0-1-27 0 0,0 1 3 0 0,0 0 0 0 0,0-1 0 0 0,-1 1 1 0 0,1 0-1 0 0,0 0 0 0 0,0-1 0 0 0,0 1 0 0 0,0 0 1 0 0,0 0-1 0 0,1-1 0 0 0,-1 1 0 0 0,0 0 1 0 0,0 0-1 0 0,0-1 0 0 0,0 1 0 0 0,0 0 1 0 0,0 0-1 0 0,0 0 0 0 0,0-1 0 0 0,1 1 0 0 0,-1 0 1 0 0,0 0-1 0 0,0-1 0 0 0,0 1 0 0 0,0 0 1 0 0,1 0-1 0 0,-1 0 0 0 0,0 0 0 0 0,0-1 1 0 0,0 1-1 0 0,1 0 0 0 0,-1 0 0 0 0,0 0 0 0 0,0 0 1 0 0,1 0-1 0 0,-1 0-3 0 0,0 0 1 0 0,0 0 1 0 0,1 0-1 0 0,-1 0 0 0 0,0 0 1 0 0,0-1-1 0 0,0 1 0 0 0,1 0 1 0 0,-1 0-1 0 0,0 0 0 0 0,0 0 1 0 0,0 0-1 0 0,0 0 1 0 0,1 0-1 0 0,-1 0 0 0 0,0-1 1 0 0,0 1-1 0 0,0 0 0 0 0,0 0 1 0 0,0 0-1 0 0,1 0 0 0 0,-1-1 1 0 0,0 1-1 0 0,0 0 0 0 0,0 0 1 0 0,0 0-1 0 0,0 0 0 0 0,0-1 1 0 0,0 1-1 0 0,0 0 1 0 0,0 0-1 0 0,0 0 0 0 0,0-1 1 0 0,0 1-1 0 0,0 0 0 0 0,0 0 1 0 0,0 0-1 0 0,0-1 0 0 0,0 1 1 0 0,0 0-1 0 0,0 0 0 0 0,0 0 1 0 0,0-1-1 0 0,0 1 0 0 0,0 0 1 0 0,0 0-1 0 0,0 0 1 0 0,-1 0-1 0 0,1-1 0 0 0,0 1-1 0 0,-4-6 699 0 0,9 2-28 0 0,-4 4-679 0 0,1-2 450 0 0,-2 2-435 0 0,0-1 0 0 0,0 1 0 0 0,0 0 0 0 0,0-1 0 0 0,1 1 0 0 0,-1-1-1 0 0,0 1 1 0 0,0 0 0 0 0,0-1 0 0 0,1 1 0 0 0,-1 0 0 0 0,0-1 0 0 0,1 1 0 0 0,-1 0 0 0 0,0 0-1 0 0,1-1 1 0 0,-1 1 0 0 0,0 0 0 0 0,1 0 0 0 0,-1-1 0 0 0,1 1 0 0 0,-1 0 0 0 0,0 0 0 0 0,1 0-7 0 0,-1 0 0 0 0,9-3 0 0 0,-5 2 0 0 0,7 0 0 0 0,5 2 0 0 0,-18-1-4212 0 0,15 0-560 0 0</inkml:trace>
  <inkml:trace contextRef="#ctx0" brushRef="#br0" timeOffset="1470.388">1286 36 15664 0 0,'-1'15'1187'0'0,"0"-13"-1129"0"0,0 0-1 0 0,0 0 1 0 0,0 0-1 0 0,0 0 0 0 0,0 0 1 0 0,-1 0-1 0 0,1 0 0 0 0,-1-1 1 0 0,0 2-58 0 0,0-2 1 0 0,1 0-1 0 0,0 1 1 0 0,0-1 0 0 0,0 0 0 0 0,0 1-1 0 0,0-1 1 0 0,0 0 0 0 0,0 1 0 0 0,1-1-1 0 0,-1 1 1 0 0,0-1 0 0 0,1 1-1 0 0,-1 0 1 0 0,1-1 0 0 0,0 1 0 0 0,-1 0-1 0 0,1-1 1 0 0,0 1 0 0 0,0 0 0 0 0,0-1-1 0 0,0 1 0 0 0,18 109 0 0 0,-19-59 0 0 0,2-46 0 0 0,0-3 0 0 0,-1 0 0 0 0,1-1 0 0 0,-1 1 0 0 0,0 0 0 0 0,1 0 0 0 0,-1 0 0 0 0,-1 0 0 0 0,1-1 0 0 0,0 1 0 0 0,-1 0 0 0 0,1 0 0 0 0,-1 0 0 0 0,0 0 0 0 0,0 0 39 0 0,0-1 0 0 0,1 0-1 0 0,0 1 1 0 0,-1-1-1 0 0,1 1 1 0 0,0-1 0 0 0,1 1-1 0 0,-1 1-38 0 0,0-3 71 0 0,1 1 1 0 0,-1-1-1 0 0,0 1 0 0 0,0 0 0 0 0,0-1 0 0 0,0 1 0 0 0,0-1 1 0 0,0 1-1 0 0,-1-1 0 0 0,1 1 0 0 0,-1 0 0 0 0,1-1 0 0 0,-1 1 1 0 0,1-1-1 0 0,-1 0 0 0 0,0 1 0 0 0,1-1 0 0 0,-1 1 1 0 0,0-1-1 0 0,0 0 0 0 0,0 0 0 0 0,-1 1-71 0 0,1-1 8 0 0,0-1 0 0 0,0 1 0 0 0,0 0 0 0 0,1 0 0 0 0,-1 0 0 0 0,0-1 0 0 0,0 1 1 0 0,1 0-1 0 0,-1 0 0 0 0,0 0 0 0 0,1 0 0 0 0,-1 0 0 0 0,1 0 0 0 0,-1 0 0 0 0,1 1 0 0 0,0-1 0 0 0,-1 0 0 0 0,1 0 0 0 0,0 0 0 0 0,0 1-8 0 0,-1 1 4 0 0,1-3 17 0 0,0 1-1 0 0,0-1 1 0 0,0 0-1 0 0,0 1 0 0 0,0-1 1 0 0,-1 1-1 0 0,1-1 0 0 0,0 0 1 0 0,0 1-1 0 0,0-1 1 0 0,-1 0-1 0 0,1 1 0 0 0,0-1 1 0 0,0 0-1 0 0,-1 1 0 0 0,1-1 1 0 0,0 0-1 0 0,-1 1 1 0 0,1-1-1 0 0,0 0 0 0 0,-1 0 1 0 0,1 1-1 0 0,-1-1-20 0 0,-9 2-1367 0 0,-1-1-3078 0 0,11-1-1603 0 0</inkml:trace>
  <inkml:trace contextRef="#ctx0" brushRef="#br0" timeOffset="2071.937">1245 206 11976 0 0,'-2'0'35'0'0,"-21"0"44"0"0,15 1 99 0 0,8-1-164 0 0,0 0 0 0 0,0 0 0 0 0,0 0 0 0 0,0 0-1 0 0,0 0 1 0 0,0 0 0 0 0,0 0 0 0 0,0 0 0 0 0,0 0 0 0 0,0 0-1 0 0,1 0 1 0 0,-1 0 0 0 0,0 0 0 0 0,0 0 0 0 0,0 0 0 0 0,0 0-1 0 0,0 0 1 0 0,0 0 0 0 0,0 0 0 0 0,0 0 0 0 0,0 1 0 0 0,0-1-1 0 0,0 0 1 0 0,0 0 0 0 0,0 0 0 0 0,0 0 0 0 0,0 0 0 0 0,0 0-1 0 0,0 0 1 0 0,0 0 0 0 0,0 0 0 0 0,0 0 0 0 0,0 0 0 0 0,0 0-1 0 0,0 0 1 0 0,0 0 0 0 0,0 0 0 0 0,0 0 0 0 0,0 0 0 0 0,0 0-1 0 0,0 0 1 0 0,0 0 0 0 0,0 0 0 0 0,0 0-14 0 0,20 15 481 0 0,-12-11-318 0 0,-7-4-88 0 0,1 1 0 0 0,-1-1 0 0 0,1 1 0 0 0,-1 0 0 0 0,0 0 0 0 0,1 0 0 0 0,-1-1 0 0 0,0 1-1 0 0,1 1 1 0 0,-1-1 0 0 0,0 0 0 0 0,0 0 0 0 0,0 0 0 0 0,0 1 0 0 0,0-1 0 0 0,0 1-75 0 0,-1-1 11 0 0,0-1 1 0 0,0 0 0 0 0,0 1 0 0 0,1-1 0 0 0,-1 0-1 0 0,0 1 1 0 0,0-1 0 0 0,0 0 0 0 0,0 1 0 0 0,0-1-1 0 0,1 0 1 0 0,-1 1 0 0 0,0-1 0 0 0,0 0 0 0 0,1 0-1 0 0,-1 1 1 0 0,0-1 0 0 0,0 0 0 0 0,1 0 0 0 0,-1 1-1 0 0,0-1 1 0 0,0 0 0 0 0,1 0 0 0 0,-1 0 0 0 0,0 0 0 0 0,1 1-1 0 0,-1-1 1 0 0,0 0 0 0 0,1 0 0 0 0,-1 0 0 0 0,1 0-1 0 0,-1 0 1 0 0,0 0 0 0 0,1 0 0 0 0,-1 0-12 0 0,2 0 14 0 0,0 0 0 0 0,0 1 0 0 0,0-1-1 0 0,0 0 1 0 0,-1 1 0 0 0,1 0 0 0 0,0-1 0 0 0,0 1 0 0 0,-1 0 0 0 0,1 0 0 0 0,0 0 0 0 0,-1 0 0 0 0,1 0 0 0 0,0 1-14 0 0,5 3 0 0 0,-5-3 0 0 0,1 0 0 0 0,0-1 0 0 0,0 1 0 0 0,0-1 0 0 0,0 1 0 0 0,1-1 0 0 0,-1 0 0 0 0,1 0 0 0 0,2 1 251 0 0,-1-1 1 0 0,0 0-1 0 0,1 0 1 0 0,-1 0-1 0 0,1-1 1 0 0,-1 0-1 0 0,4 0-251 0 0,-4 0 122 0 0,-3 0-107 0 0,0 0 0 0 0,0-1-1 0 0,-1 1 1 0 0,1 0 0 0 0,0-1 0 0 0,0 1 0 0 0,-1-1-1 0 0,1 0 1 0 0,0 0 0 0 0,-1 0 0 0 0,1 0-15 0 0,6-3 2 0 0,2 1-2 0 0,0 0 0 0 0,-1-1 0 0 0,0-1 0 0 0,1 1 0 0 0,-2-2 0 0 0,1 1 0 0 0,-1-1 0 0 0,1 0 0 0 0,-1-1 0 0 0,-1 0 0 0 0,4-4 0 0 0,-6 5 37 0 0,-2 3 30 0 0,0-1 1 0 0,0 1 0 0 0,-1-1 0 0 0,1 0-1 0 0,-1 0 1 0 0,1-2-68 0 0,-3 5 488 0 0,0 1 21 0 0,0 0-66 0 0,-2 15-278 0 0,0 2-288 0 0,2-14 33 0 0,-1-1 1 0 0,1 0-1 0 0,-1 1 1 0 0,1 0-1 0 0,0-1 0 0 0,0 1 1 0 0,0-1-1 0 0,1 1 0 0 0,-1-1 1 0 0,0 1-1 0 0,1-1 1 0 0,0 0-1 0 0,-1 1 0 0 0,1-1 1 0 0,0 1-1 0 0,1-1 90 0 0,5 12 1037 0 0,-7-13-1096 0 0,0 0 0 0 0,1 0 0 0 0,-1 1 0 0 0,1-1 0 0 0,-1 0 0 0 0,1 0 0 0 0,0 0 0 0 0,-1 0 0 0 0,1 0 0 0 0,0-1 0 0 0,0 1 0 0 0,0 1 59 0 0,1-1-59 0 0,-1-1 0 0 0,1 1 0 0 0,0 0 1 0 0,0-1-1 0 0,-1 1 0 0 0,1-1 1 0 0,0 1-1 0 0,0-1 0 0 0,0 0 1 0 0,0 0-1 0 0,-1 0 0 0 0,1 0 0 0 0,1 0 59 0 0,0 0 0 0 0,1-1-1 0 0,0 1 1 0 0,0-1-1 0 0,0 0 1 0 0,-1 0-1 0 0,1-1 1 0 0,0 1-1 0 0,-1-1 0 0 0,1 1 1 0 0,0-2 0 0 0,34-23 69 0 0,-12 1 1413 0 0,-8 5-1100 0 0,-17 21-483 0 0,0 0-1 0 0,0 0 1 0 0,0-1-1 0 0,0 1 1 0 0,-1 0-1 0 0,1 0 1 0 0,0 0-1 0 0,-1 0 1 0 0,1 0-1 0 0,0 0 1 0 0,-1 0-1 0 0,1 0 0 0 0,-1 1 102 0 0,4 12 121 0 0,0 0-1 0 0,-1 0 0 0 0,-1 0 0 0 0,0 0 0 0 0,-1 0 1 0 0,-1 0-1 0 0,0 1 0 0 0,-2 8-120 0 0,1 19 406 0 0,-5 98-394 0 0,-1 2 64 0 0,11-84 1956 0 0,-6-58-1906 0 0,1 1 0 0 0,0-1 0 0 0,0 0 0 0 0,-1 0-1 0 0,1 1 1 0 0,0-1 0 0 0,0 0 0 0 0,-1 0 0 0 0,1-1-1 0 0,0 1 1 0 0,-1 0-126 0 0,-1-1 63 0 0,0 0 1 0 0,1 0-1 0 0,-1-1 0 0 0,1 1 0 0 0,-1-1 0 0 0,1 1 0 0 0,0-1 1 0 0,-1 0-1 0 0,1 0 0 0 0,0 0-63 0 0,-17-13-24 0 0,-1 3 170 0 0,1-1 0 0 0,-7-6-146 0 0,-30-20-873 0 0,47 33-1089 0 0,-1 1 0 0 0,1 1-1 0 0,-4-1 1963 0 0,-1 0-7315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4:43:22.37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27 42,'-4'-7,"-2"-2,1 1,0 1,2 2,1 2,1 1,0 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3:26.8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166 153 10136 0 0,'0'0'464'0'0,"0"0"-10"0"0,3-6-276 0 0,0 1-106 0 0,-3 4 298 0 0,0 1 118 0 0,0-1-442 0 0,0 1 1 0 0,0 0-1 0 0,0-1 0 0 0,0 1 0 0 0,0-1 0 0 0,0 1 0 0 0,0-1 0 0 0,0 1 1 0 0,0 0-1 0 0,0-1 0 0 0,-1 1 0 0 0,1-1 0 0 0,0 1 0 0 0,0 0 1 0 0,0-1-1 0 0,0 1 0 0 0,-1 0 0 0 0,1-1 0 0 0,0 1 0 0 0,-1 0 0 0 0,1-1 1 0 0,0 1-1 0 0,-1 0 0 0 0,1-1 0 0 0,0 1 0 0 0,-1 0 0 0 0,1 0 0 0 0,0 0 1 0 0,-1-1-1 0 0,1 1 0 0 0,-1 0 0 0 0,1 0 0 0 0,0 0 0 0 0,-1 0 0 0 0,1 0 1 0 0,-1 0-1 0 0,1-1 0 0 0,0 1 0 0 0,-1 0 0 0 0,1 0 0 0 0,-1 1 0 0 0,1-1 1 0 0,-1 0-1 0 0,1 0 0 0 0,0 0 0 0 0,-1 0 0 0 0,1 0 0 0 0,-1 0-46 0 0,-22 10 829 0 0,18-8-723 0 0,-14 7 210 0 0,1 2 0 0 0,0 0 1 0 0,1 1-1 0 0,0 0 1 0 0,0 2-1 0 0,-2 3-316 0 0,19-17 5 0 0,-1 1 0 0 0,1 0 0 0 0,0-1 0 0 0,-1 1-1 0 0,1-1 1 0 0,-1 1 0 0 0,1-1 0 0 0,0 1 0 0 0,0 0 0 0 0,0-1 0 0 0,-1 1-1 0 0,1 0 1 0 0,0-1 0 0 0,0 1 0 0 0,0 0 0 0 0,0-1 0 0 0,0 1 0 0 0,0 0-1 0 0,0 0 1 0 0,0-1 0 0 0,0 1 0 0 0,0 0 0 0 0,1-1 0 0 0,-1 1 0 0 0,0 0-1 0 0,0-1 1 0 0,1 1 0 0 0,-1-1 0 0 0,0 1 0 0 0,1 0 0 0 0,-1-1 0 0 0,0 1-1 0 0,1-1 1 0 0,-1 1 0 0 0,1-1 0 0 0,-1 1 0 0 0,1-1-5 0 0,1 2-2 0 0,0 0 0 0 0,0 0 1 0 0,1 0-1 0 0,-1 0 0 0 0,0-1 0 0 0,1 1 0 0 0,-1-1 0 0 0,3 1 2 0 0,7 2 0 0 0,0-1 0 0 0,1 0 0 0 0,-1-1 0 0 0,8 0 0 0 0,-8-1 0 0 0,0 1 0 0 0,-1 0 0 0 0,1 1 0 0 0,-1 0 0 0 0,0 0 0 0 0,0 1 0 0 0,2 2 31 0 0,-11-6-14 0 0,0 1 1 0 0,0 0-1 0 0,0-1 0 0 0,0 1 0 0 0,0 0 0 0 0,0 0 0 0 0,0 0 1 0 0,0 0-1 0 0,-1 1 0 0 0,1-1 0 0 0,0 0 0 0 0,-1 1 0 0 0,1-1 1 0 0,-1 1-1 0 0,0-1 0 0 0,1 1 0 0 0,-1 0 0 0 0,0 0 0 0 0,0 0 0 0 0,0-1 1 0 0,0 1-1 0 0,0 0 0 0 0,-1 0 0 0 0,2 2-17 0 0,-2 0 91 0 0,1 0-1 0 0,0 0 1 0 0,-1-1 0 0 0,0 1-1 0 0,0 0 1 0 0,0 0 0 0 0,0 0-1 0 0,0 0 1 0 0,-1-1 0 0 0,0 1-1 0 0,0 0 1 0 0,0 0 0 0 0,0-1-1 0 0,-1 1 1 0 0,1-1 0 0 0,-1 1-1 0 0,0 0-90 0 0,-1 0-134 0 0,0 0 0 0 0,0 0-1 0 0,-1 0 1 0 0,1 0-1 0 0,-1-1 1 0 0,0 1 0 0 0,0-1-1 0 0,0 0 1 0 0,0 0 0 0 0,-3 1 134 0 0,-6 5 801 0 0,12-8-998 0 0,0 0 1 0 0,0 0 0 0 0,-1-1-1 0 0,1 1 1 0 0,0 0 0 0 0,0-1-1 0 0,0 1 1 0 0,-1-1 0 0 0,1 1-1 0 0,0-1 1 0 0,-1 0 0 0 0,1 1 0 0 0,0-1-1 0 0,-1 0 1 0 0,1 0 0 0 0,-1 0 196 0 0,0 0-5796 0 0</inkml:trace>
  <inkml:trace contextRef="#ctx0" brushRef="#br0" timeOffset="251.585">325 119 13824 0 0,'0'0'314'0'0,"0"0"46"0"0,0 0 22 0 0,0 0-50 0 0,13 9-208 0 0,-10-5-124 0 0,0 1 0 0 0,0 0 0 0 0,0 0 0 0 0,0 0 0 0 0,-1 0 0 0 0,0 0 0 0 0,0 1 0 0 0,1 4 0 0 0,-3-10 0 0 0,8 50 0 0 0,-4-28 399 0 0,0 0-1 0 0,-1 1 1 0 0,-1-1 0 0 0,-1 1 0 0 0,-2 11-399 0 0,3 40 45 0 0,-1-44-45 0 0,-2 0 0 0 0,-3 23 0 0 0,-1 29 0 0 0,-1-116-2793 0 0,5 18 1771 0 0</inkml:trace>
  <inkml:trace contextRef="#ctx0" brushRef="#br0" timeOffset="519.725">398 183 10136 0 0,'3'-3'151'0'0,"-1"0"0"0"0,1 1 0 0 0,-1-1 0 0 0,1 1 0 0 0,0-1 0 0 0,0 1-1 0 0,0 0 1 0 0,0 0 0 0 0,0 0 0 0 0,3-1-151 0 0,6-3 1027 0 0,8 9 509 0 0,-13-1-1394 0 0,0 0 0 0 0,-1 0 0 0 0,1 1 0 0 0,-1-1 0 0 0,0 2 0 0 0,0-1 0 0 0,0 1 0 0 0,0 0 0 0 0,0 0 0 0 0,-1 0 0 0 0,3 4-142 0 0,-6-7 62 0 0,0 0 0 0 0,-1 1-1 0 0,1-1 1 0 0,-1 1 0 0 0,1-1 0 0 0,-1 1-1 0 0,0-1 1 0 0,1 1 0 0 0,-1 0 0 0 0,0 0-1 0 0,0 0 1 0 0,-1 0 0 0 0,1-1 0 0 0,0 1-1 0 0,0 0 1 0 0,-1 0 0 0 0,1 1 0 0 0,-1-1-1 0 0,0 0 1 0 0,0 0 0 0 0,0 0 0 0 0,0 0-1 0 0,0 0 1 0 0,0 0 0 0 0,0 0-1 0 0,-1 1-61 0 0,0 1 6 0 0,-1 0-1 0 0,1 0 0 0 0,-1-1 0 0 0,0 1 0 0 0,0-1 0 0 0,0 0 0 0 0,-1 1 1 0 0,1-1-1 0 0,-1 0 0 0 0,0 0 0 0 0,1-1 0 0 0,-1 1 0 0 0,-1-1 0 0 0,1 1-5 0 0,-4 2 337 0 0,0-1 0 0 0,0 0 0 0 0,-5 2-337 0 0,6-3 136 0 0,1-1 0 0 0,0 1-1 0 0,0 0 1 0 0,1 0-1 0 0,-1 0 1 0 0,0 1-1 0 0,0 1-135 0 0,2-2-140 0 0,0 1-1 0 0,-1-1 0 0 0,0 0 1 0 0,0 0-1 0 0,0 0 0 0 0,0-1 1 0 0,0 1-1 0 0,0-1 0 0 0,0 0 0 0 0,-1 0 1 0 0,0 0-1 0 0,1-1 0 0 0,-1 0 1 0 0,0 0-1 0 0,1 0 0 0 0,-1 0 0 0 0,-2 0 141 0 0,6-1-512 0 0,-1-1-989 0 0,-3-2-3957 0 0</inkml:trace>
  <inkml:trace contextRef="#ctx0" brushRef="#br0" timeOffset="888.338">624 245 10136 0 0,'57'13'1126'0'0,"-9"-3"284"0"0,-43-10-1095 0 0,1 0 0 0 0,0 0 1 0 0,-1-1-1 0 0,1 1 1 0 0,-1-1-1 0 0,1-1 0 0 0,-1 1 1 0 0,0-1-1 0 0,1 0 1 0 0,4-2-316 0 0,-6 2 430 0 0,1 0-329 0 0,1-1 1 0 0,-1 0 0 0 0,0 0 0 0 0,0 0 0 0 0,-1 0-1 0 0,1-1 1 0 0,-1 0 0 0 0,1 0 0 0 0,-1 0 0 0 0,-1-1-1 0 0,2-1-101 0 0,-3 4 0 0 0,-1 0 0 0 0,0 0 0 0 0,0 1 0 0 0,0-1 0 0 0,-1 0 0 0 0,1 0 0 0 0,0 0 0 0 0,-1 0 0 0 0,1 0 0 0 0,-1 0 0 0 0,0 0 0 0 0,0 0 0 0 0,1 0 0 0 0,-1 0 0 0 0,-1 0 0 0 0,1 0 0 0 0,0 0 0 0 0,0-1 0 0 0,-1 1 0 0 0,1 0 0 0 0,-1 1 0 0 0,0-1 0 0 0,1 0 0 0 0,-1 0 0 0 0,-1-1 0 0 0,-1-5 0 0 0,3 7 0 0 0,-1 0 0 0 0,1 0 0 0 0,-1 0 0 0 0,1 0 0 0 0,-1 0-1 0 0,0 0 1 0 0,1 0 0 0 0,-1 0 0 0 0,0 1 0 0 0,0-1 0 0 0,0 0-1 0 0,0 0 1 0 0,0 1 0 0 0,1-1 0 0 0,-1 0 0 0 0,0 1-1 0 0,-1-1 1 0 0,1 1 0 0 0,0-1 0 0 0,0 1 0 0 0,0 0 0 0 0,0-1-1 0 0,0 1 1 0 0,0 0 0 0 0,0 0 0 0 0,-1 0 0 0 0,1 0 0 0 0,0 0-1 0 0,0 0 1 0 0,0 0 0 0 0,0 0 0 0 0,-1 0 0 0 0,1 1-1 0 0,0-1 1 0 0,0 0 0 0 0,0 1 0 0 0,-4 0 11 0 0,0 1 1 0 0,0 0-1 0 0,1 0 0 0 0,-1 0 0 0 0,0 0 0 0 0,1 1 0 0 0,-3 2-11 0 0,1 0 115 0 0,0 1-1 0 0,1-1 0 0 0,0 1 0 0 0,1 0 0 0 0,-1 0 1 0 0,1 1-1 0 0,0-1 0 0 0,-3 8-114 0 0,-1 0-764 0 0,5-8 915 0 0,1 1 0 0 0,-1 0 0 0 0,1 0 0 0 0,0 0 0 0 0,1 0 0 0 0,0 0 0 0 0,0 0 0 0 0,0 0 0 0 0,1 1 0 0 0,0-1 0 0 0,1 4-151 0 0,-1-10 8 0 0,0 7 26 0 0,1-1 1 0 0,1 1-1 0 0,-1 0 0 0 0,1-1 1 0 0,2 6-35 0 0,-3-11-1 0 0,0 0 1 0 0,0-1-1 0 0,-1 1 1 0 0,1-1-1 0 0,0 1 1 0 0,0-1-1 0 0,0 1 0 0 0,0-1 1 0 0,1 0-1 0 0,-1 0 1 0 0,0 1-1 0 0,1-1 1 0 0,-1 0-1 0 0,0 0 1 0 0,1 0-1 0 0,-1 0 1 0 0,1-1-1 0 0,0 1 1 0 0,-1 0-1 0 0,1-1 1 0 0,0 1-1 0 0,-1-1 1 0 0,1 1-1 0 0,0-1 0 0 0,0 0 1 0 0,-1 0-1 0 0,3 1 1 0 0,2-2-313 0 0,0 1-1 0 0,0-1 0 0 0,1 1 1 0 0,-1-2-1 0 0,0 1 0 0 0,0-1 1 0 0,0 0-1 0 0,5-2 314 0 0,2-3-6138 0 0</inkml:trace>
  <inkml:trace contextRef="#ctx0" brushRef="#br0" timeOffset="1091.923">1093 144 13824 0 0,'0'0'314'0'0,"-2"1"46"0"0,-22 12 986 0 0,-17 11-1346 0 0,33-19 253 0 0,0 1-1 0 0,1 0 1 0 0,-1 0-1 0 0,1 1 1 0 0,0 0-1 0 0,-4 5-252 0 0,-4 6 18 0 0,11-15-18 0 0,1 1-1 0 0,0-1 1 0 0,0 1 0 0 0,0 0 0 0 0,0 0 0 0 0,1 0-1 0 0,-1 0 1 0 0,0 3 74 0 0,0-2-105 0 0,1 0-1 0 0,0 0 0 0 0,0 1 1 0 0,0-1-1 0 0,0 4 32 0 0,2-8 37 0 0,0 1 1 0 0,-1-1 0 0 0,1 0-1 0 0,0 1 1 0 0,0-1-1 0 0,0 0 1 0 0,1 0 0 0 0,-1 1-1 0 0,0-1 1 0 0,0 0-1 0 0,1 0 1 0 0,-1 1 0 0 0,0-1-1 0 0,1 0 1 0 0,0 0-1 0 0,-1 0 1 0 0,1 1 0 0 0,-1-1-1 0 0,1 0 1 0 0,0 0-1 0 0,0 0 1 0 0,0 0 0 0 0,0-1-1 0 0,0 1 1 0 0,0 0 0 0 0,0 0-1 0 0,0 0-37 0 0,2 1 79 0 0,0-1 0 0 0,-1 0 0 0 0,1 0 0 0 0,0 0 0 0 0,0 0 1 0 0,0 0-1 0 0,0-1 0 0 0,0 1 0 0 0,0-1 0 0 0,0 0 0 0 0,0 0 0 0 0,0 0 0 0 0,0 0 0 0 0,0 0 0 0 0,1-1-79 0 0,8-2-44 0 0,0 0 0 0 0,0 0 0 0 0,3-2 44 0 0,-6 1 63 0 0,12-3-538 0 0,0-2 0 0 0,13-9 475 0 0,-3 1-5460 0 0,-18 10-153 0 0</inkml:trace>
  <inkml:trace contextRef="#ctx0" brushRef="#br0" timeOffset="1368.031">1236 0 13824 0 0,'0'0'314'0'0,"0"2"46"0"0,10 52 478 0 0,2 13-866 0 0,-7-45 345 0 0,-1 0 0 0 0,0 0-1 0 0,-1 18-316 0 0,0-2 1042 0 0,-1-29-1023 0 0,-1 0 0 0 0,-1 0 0 0 0,0 1-1 0 0,0-1-18 0 0,-1 1 0 0 0,0 0 0 0 0,-1 0 0 0 0,0 0 0 0 0,0 0 0 0 0,-2 2 0 0 0,1 1 0 0 0,3-12 0 0 0,0 0 0 0 0,0 1 0 0 0,0-1 0 0 0,-1 0 0 0 0,1 0 0 0 0,0 0 0 0 0,-1 0 0 0 0,1 0 0 0 0,0 0 0 0 0,-1 1 0 0 0,0-1 0 0 0,1 0 0 0 0,-1 0 0 0 0,0-1 0 0 0,1 1 0 0 0,-1 0 0 0 0,0 0 0 0 0,0 0 0 0 0,0 0 0 0 0,-3 2-8 0 0,-1-1-1 0 0,1 0 0 0 0,0 0 0 0 0,0 0 0 0 0,-1 0 0 0 0,1-1 0 0 0,-2 0 9 0 0,5 0-129 0 0,0-1 1 0 0,0 0-1 0 0,0 0 0 0 0,0 1 1 0 0,0-1-1 0 0,0 0 0 0 0,0 0 1 0 0,0 0-1 0 0,0 0 1 0 0,0-1-1 0 0,0 1 0 0 0,0 0 1 0 0,0 0-1 0 0,0 0 0 0 0,0-1 1 0 0,0 1-1 0 0,0-1 0 0 0,0 1 1 0 0,0-1-1 0 0,0 1 0 0 0,0-1 1 0 0,0 1-1 0 0,0-1 0 0 0,1 0 1 0 0,-1 1-1 0 0,0-1 0 0 0,0 0 1 0 0,1 0-1 0 0,-1 0 1 0 0,1 0-1 0 0,-1 1 0 0 0,1-1 1 0 0,-1 0-1 0 0,1 0 0 0 0,-1-1 129 0 0,-2-8-3421 0 0,-3-3-664 0 0</inkml:trace>
  <inkml:trace contextRef="#ctx0" brushRef="#br0" timeOffset="2114.295">1242 187 8288 0 0,'7'0'756'0'0,"10"-3"-621"0"0,-15 3-56 0 0,1-1 1 0 0,-1 1-1 0 0,0-1 0 0 0,0 1 0 0 0,0 0 0 0 0,0 0 1 0 0,1 0-1 0 0,-1 0 0 0 0,0 0 0 0 0,0 1 0 0 0,2-1-79 0 0,20 5 1268 0 0,-19-4-1026 0 0,-1 0 0 0 0,0-1 0 0 0,1 1 1 0 0,-1 1-1 0 0,0-1 0 0 0,0 1 0 0 0,0-1 1 0 0,4 3-243 0 0,37 18 955 0 0,-32-16-583 0 0,-1 0 0 0 0,0 0 1 0 0,2 2-373 0 0,78 48 2047 0 0,-91-55-2047 0 0,1-1 0 0 0,0 1 0 0 0,0 0 0 0 0,-1 0 0 0 0,1 0 0 0 0,0 0 0 0 0,-1 0 0 0 0,1 0 0 0 0,-1 0 0 0 0,1 1 0 0 0,-1-1 0 0 0,0 1 0 0 0,0-1 0 0 0,1 1 0 0 0,-1-1 0 0 0,0 1 0 0 0,0 1 0 0 0,-1-2 18 0 0,0 0 0 0 0,0 0 0 0 0,0 0 0 0 0,0 0 0 0 0,0-1 0 0 0,0 1 0 0 0,0 0 0 0 0,-1 0 0 0 0,1 0 0 0 0,0 0 0 0 0,-1 0 0 0 0,1 0 0 0 0,-1 0 0 0 0,1 0-18 0 0,-1-1 53 0 0,1 0-1 0 0,0 1 1 0 0,-1-1-1 0 0,1 1 1 0 0,0-1 0 0 0,-1 1-1 0 0,1-1 1 0 0,0 1-1 0 0,0-1 1 0 0,0 1 0 0 0,-1-1-1 0 0,1 1 1 0 0,0-1 0 0 0,0 1-1 0 0,0-1 1 0 0,0 1-1 0 0,0-1 1 0 0,0 1 0 0 0,0 0-1 0 0,0-1 1 0 0,0 1 0 0 0,0-1-1 0 0,0 1 1 0 0,0-1-1 0 0,1 1 1 0 0,-1-1 0 0 0,0 1-1 0 0,0-1 1 0 0,1 1-1 0 0,-1-1 1 0 0,0 1-53 0 0,0 0 149 0 0,0-1-148 0 0,0 0-1 0 0,0 0 0 0 0,0 0 1 0 0,0 0-1 0 0,0 0 0 0 0,0 0 0 0 0,0 0 1 0 0,0 0-1 0 0,0 0 0 0 0,0 0 1 0 0,0 0-1 0 0,0 0 0 0 0,0 0 0 0 0,0-1 1 0 0,0 1-1 0 0,0 0 0 0 0,0 0 1 0 0,0 0-1 0 0,0 0 0 0 0,0 0 0 0 0,0 0 1 0 0,0 0-1 0 0,0 0 0 0 0,-1 0 1 0 0,1 0-1 0 0,0 0 0 0 0,0 0 1 0 0,0 0-1 0 0,0 0 0 0 0,0 0 0 0 0,0 0 1 0 0,0 0-1 0 0,0 0 0 0 0,0 0 1 0 0,0 0-1 0 0,0 0 0 0 0,0 1 0 0 0,0-1 1 0 0,0 0-1 0 0,0 0 0 0 0,0 0 1 0 0,0 0-1 0 0,0 0 0 0 0,0 0 0 0 0,0 0 1 0 0,0 0-1 0 0,0 0 0 0 0,0 0 1 0 0,0 0-1 0 0,0 0 0 0 0,0 0 0 0 0,0 0 0 0 0,-4-7 3 0 0,-3-10-5 0 0,6 12 2 0 0,0 0 0 0 0,0 1 0 0 0,1-1 0 0 0,0 0 0 0 0,0 0 0 0 0,1 0 0 0 0,0-5 0 0 0,0 4 0 0 0,-1-1 0 0 0,0 1 0 0 0,0-1 0 0 0,0-1 0 0 0,0 5-10 0 0,1 0 0 0 0,-1 0 0 0 0,1-1 0 0 0,-1 1 0 0 0,1 0 0 0 0,0 0 0 0 0,0 0 0 0 0,1 0-1 0 0,-1 0 1 0 0,0 1 0 0 0,1-1 0 0 0,0 0 0 0 0,1-1 10 0 0,2-3-313 0 0,0 0 0 0 0,1 0 0 0 0,0 1-1 0 0,4-4 314 0 0,-2 3-307 0 0,-2 1 264 0 0,1 0 0 0 0,0 1 0 0 0,0 0 0 0 0,0 0 0 0 0,1 0 0 0 0,0 1 0 0 0,2-1 43 0 0,1-1 0 0 0,-10 5 0 0 0,0 0 0 0 0,1 0 0 0 0,-1 0 0 0 0,1 0 0 0 0,-1 0 0 0 0,1 1 0 0 0,-1-1 0 0 0,1 0 0 0 0,-1 1 0 0 0,1-1 0 0 0,0 1 0 0 0,-1 0 0 0 0,1 0 0 0 0,0-1 0 0 0,-1 1 0 0 0,1 0 0 0 0,0 1 0 0 0,5 1 0 0 0,1 3 0 0 0,-7-5 0 0 0,-1 0 0 0 0,0 0 0 0 0,1 0 0 0 0,-1 0 0 0 0,0 0 0 0 0,0 0 0 0 0,1 0 0 0 0,-1 0 0 0 0,0 0 0 0 0,0 1 0 0 0,1-1 0 0 0,-1 0 0 0 0,0 0 0 0 0,0 0 0 0 0,1 0 0 0 0,-1 1 0 0 0,0-1 0 0 0,0 0 0 0 0,1 0 0 0 0,-1 1 0 0 0,0-1 0 0 0,0 0 0 0 0,0 0 0 0 0,0 1 0 0 0,0-1 0 0 0,1 0 0 0 0,-1 1 0 0 0,0-1 0 0 0,0 0 0 0 0,0 0 0 0 0,0 1 0 0 0,0-1 0 0 0,0 0 0 0 0,0 1 0 0 0,0-1 0 0 0,0 0 0 0 0,0 1 0 0 0,0-1 0 0 0,0 0 0 0 0,0 0 0 0 0,0 1 0 0 0,-1-1 0 0 0,1 0 0 0 0,0 1 0 0 0,0-1 0 0 0,0 0 0 0 0,0 0 0 0 0,0 1 0 0 0,-1-1 0 0 0,1 0 0 0 0,0 1 0 0 0,0 0 0 0 0,0 0 0 0 0,0 0 0 0 0,0 0 0 0 0,0 0 0 0 0,0 1 0 0 0,0-1 0 0 0,0 0 0 0 0,0 0 0 0 0,1 0 0 0 0,-1 0 0 0 0,0 0 0 0 0,1 0 0 0 0,0 1 0 0 0,-1-1 0 0 0,1 0 0 0 0,-1 0 0 0 0,1 1 0 0 0,-1-1 0 0 0,0 0 0 0 0,1 0 0 0 0,-1 0 0 0 0,0 0 0 0 0,0 1 0 0 0,0-1 0 0 0,0 0 0 0 0,0 0 0 0 0,0 0 0 0 0,0 1 0 0 0,-3 29 77 0 0,3-27 86 0 0,0 1 1 0 0,0 0-1 0 0,-1-1 1 0 0,1 1-1 0 0,-1 0 0 0 0,0-1 1 0 0,-1 1-1 0 0,0 0-163 0 0,-7 37 608 0 0,-1 6-608 0 0,9-46 0 0 0,1 0 0 0 0,-1 0 0 0 0,1 0 0 0 0,0 0 0 0 0,0 0 0 0 0,0 0 0 0 0,0 0 0 0 0,0 0 0 0 0,0 0 0 0 0,0 0 0 0 0,0 0 0 0 0,1 2 0 0 0,-1 1 0 0 0,-3 0 0 0 0,8-1 0 0 0,-3-3 0 0 0,0-1 0 0 0,-1 1 0 0 0,1-1 0 0 0,0 1 0 0 0,0-1 0 0 0,0 1 0 0 0,0-1 0 0 0,0 0 0 0 0,-1 0 0 0 0,1 0 0 0 0,0 0 0 0 0,0 0 0 0 0,0-1 0 0 0,0 1 0 0 0,0-1 0 0 0,0 1 0 0 0,-1-1 0 0 0,1 1 0 0 0,0-1 0 0 0,0 0 0 0 0,-1 0 0 0 0,1 0 0 0 0,-1 0 0 0 0,1 0 0 0 0,-1 0 0 0 0,1 0 0 0 0,-1-1 0 0 0,1 1 0 0 0,-1-1 0 0 0,1 0 0 0 0,-1 0 0 0 0,0 1 0 0 0,0 0 0 0 0,1 0 0 0 0,-1-1 0 0 0,0 1 0 0 0,1 0 0 0 0,-1 0 0 0 0,1 0 0 0 0,-1 0 0 0 0,1 1 0 0 0,0-1 0 0 0,0 0 0 0 0,-1 1 0 0 0,1-1 0 0 0,0 0 0 0 0,-1 0 0 0 0,1 0 0 0 0,0 0 0 0 0,-1 0 0 0 0,1 0 0 0 0,-1 0 0 0 0,0-1 0 0 0,1 1 0 0 0,-1-1 0 0 0,1-1 0 0 0,0 1 0 0 0,0 0 0 0 0,0 0 0 0 0,0 0 0 0 0,0 1 0 0 0,0-1 0 0 0,0 0 0 0 0,1 1 0 0 0,-1 0 0 0 0,1-1 0 0 0,1 0 0 0 0,-2 2 2 0 0,-1-1-1 0 0,0 0 0 0 0,0 0 1 0 0,1 0-1 0 0,-1 0 0 0 0,0 0 0 0 0,0 0 1 0 0,0 0-1 0 0,0 0 0 0 0,0 0 1 0 0,0-1-1 0 0,0 1 0 0 0,-1 0 0 0 0,1-1 1 0 0,0 1-1 0 0,-1-1 0 0 0,1 1 1 0 0,-1-1-1 0 0,1 1 0 0 0,-1-1 0 0 0,0 1 1 0 0,1-1-1 0 0,-1 0-1 0 0,0 0 82 0 0,0-1 0 0 0,1 1 0 0 0,-1 0 0 0 0,1 0 0 0 0,0 0-1 0 0,-1 0 1 0 0,1 0 0 0 0,0 0 0 0 0,0 0 0 0 0,0 1 0 0 0,2-2-82 0 0,-3 2 37 0 0,1 0-1 0 0,0 1 1 0 0,0-1 0 0 0,0 0 0 0 0,0 0-1 0 0,0 0 1 0 0,-1 0 0 0 0,1 0-1 0 0,0 0 1 0 0,-1 0 0 0 0,1 0 0 0 0,-1 0-1 0 0,1 0 1 0 0,-1 0 0 0 0,1-1-1 0 0,-1 1 1 0 0,0 0 0 0 0,0 0 0 0 0,0 0-1 0 0,0-1 1 0 0,1 1 0 0 0,-1 0-1 0 0,-1 0 1 0 0,1 0 0 0 0,0-1 0 0 0,0 1-1 0 0,0 0 1 0 0,-1 0 0 0 0,1 0-1 0 0,-1 0-36 0 0,1 0 1 0 0,0 0-1 0 0,0 1 1 0 0,0-1-1 0 0,0 0 1 0 0,0 1-1 0 0,0-1 1 0 0,0 1-1 0 0,0-1 1 0 0,0 0-1 0 0,0 1 1 0 0,0-1-1 0 0,0 1 1 0 0,1-1-1 0 0,-1 0 1 0 0,0 1-1 0 0,0-1 1 0 0,1 1-1 0 0,-1-1 1 0 0,0 1-1 0 0,1-1 1 0 0,-1 1-1 0 0,0-1 0 0 0,1 1 1 0 0,-1-1-1 0 0,1 1 1 0 0,-1-1-1 0 0,1 1 1 0 0,-1 0-1 0 0,1-1 1 0 0,-1 1-1 0 0,1 0 1 0 0,-1-1-1 0 0,1 1 1 0 0,0 0-1 0 0,0-1 0 0 0,0 1 0 0 0,0-1 0 0 0,-1 1 0 0 0,1-1 0 0 0,0 1 0 0 0,-1-1 0 0 0,1 1 0 0 0,0-1-1 0 0,-1 0 1 0 0,1 0 0 0 0,0 1 0 0 0,-1-1 0 0 0,1 0 0 0 0,-1-6 0 0 0,-1 6 0 0 0,1 0 0 0 0,0 1 0 0 0,0-1 0 0 0,0 0 0 0 0,0 1 0 0 0,0-1 0 0 0,0 1 0 0 0,0-1 0 0 0,0 0 0 0 0,0 1 0 0 0,0-1 0 0 0,0 0 0 0 0,0 1 0 0 0,1-1 0 0 0,-1 0 0 0 0,0 1 0 0 0,0-1 0 0 0,1 1 0 0 0,-1-1 0 0 0,0 0 0 0 0,1 1 0 0 0,-1-1 0 0 0,10-5-155 0 0,-5 6 55 0 0,-2 1-521 0 0,-5 2-265 0 0,6 2 1025 0 0,-3-5-101 0 0,-1 0 0 0 0,0 1 1 0 0,1-1-1 0 0,-1 0 1 0 0,1 1-1 0 0,-1-1 0 0 0,1 0 1 0 0,-1 1-1 0 0,0-1 0 0 0,1 1 1 0 0,-1-1-1 0 0,0 1 1 0 0,0-1-1 0 0,1 1 0 0 0,-1-1 1 0 0,0 1-1 0 0,0-1 1 0 0,0 1-1 0 0,0-1 0 0 0,1 1 1 0 0,-1 0-1 0 0,0-1 0 0 0,0 1 1 0 0,0-1-1 0 0,0 1 1 0 0,0-1-1 0 0,0 1 0 0 0,-1-1 1 0 0,1 1-1 0 0,0-1 0 0 0,0 1 1 0 0,0 0-1 0 0,0-1 1 0 0,-1 1-1 0 0,1-1 0 0 0,0 1 1 0 0,-1-1-1 0 0,1 1-38 0 0,-7 5 124 0 0,7-6-123 0 0,-1 0 0 0 0,1 0 0 0 0,0 1 0 0 0,-1-1 0 0 0,1 0 0 0 0,0 1 0 0 0,0-1 0 0 0,-1 0 0 0 0,1 0 0 0 0,0 1 0 0 0,0-1 0 0 0,-1 0 0 0 0,1 1 0 0 0,0-1 0 0 0,0 1 0 0 0,0-1 0 0 0,0 0 0 0 0,-1 1 0 0 0,1-1 0 0 0,0 0 0 0 0,0 1 0 0 0,0-1 0 0 0,0 1 0 0 0,0-1 0 0 0,0 1 0 0 0,0-1 0 0 0,0 0 0 0 0,0 1 0 0 0,0-1 0 0 0,0 1 0 0 0,1-1 0 0 0,-1 0 0 0 0,0 1 0 0 0,0-1 0 0 0,0 0 0 0 0,0 1 0 0 0,1-1 0 0 0,-1 0 0 0 0,0 1 0 0 0,0-1 0 0 0,1 1-1 0 0,-1-1 0 0 0,0 1 0 0 0,0-1 0 0 0,0 1 0 0 0,0-1 0 0 0,0 1 0 0 0,1 0 0 0 0,-2-1 0 0 0,1 1 0 0 0,0-1 0 0 0,0 1 0 0 0,0-1 0 0 0,0 1 0 0 0,0 0 0 0 0,0-1 0 0 0,0 1 0 0 0,-1-1 0 0 0,1 1 0 0 0,0-1 0 0 0,-1 1 0 0 0,1-1 0 0 0,0 1 0 0 0,-1-1 0 0 0,1 1 0 0 0,0-1 0 0 0,-1 0 0 0 0,1 1 0 0 0,-1-1 0 0 0,1 1 0 0 0,-1-1 0 0 0,1 1 0 0 0,0-1 0 0 0,-1 0 0 0 0,1 1 0 0 0,-1-1 0 0 0,1 1 0 0 0,0 0 0 0 0,-1-1 0 0 0,1 1 0 0 0,0-1 0 0 0,0 1 0 0 0,0 0 0 0 0,-1-1 0 0 0,1 1 0 0 0,0-1 0 0 0,0 1 0 0 0,0 0 0 0 0,0-1 0 0 0,0 1 0 0 0,0 0 0 0 0,0-1 0 0 0,0 1 0 0 0,8 12 0 0 0,-7-12 0 0 0,0 1 0 0 0,0-1 0 0 0,0 1 0 0 0,0-1 0 0 0,0 1 0 0 0,0-1 0 0 0,0 1 0 0 0,-1-1 0 0 0,1 1 0 0 0,-1 0 0 0 0,1 0 0 0 0,-1 0 0 0 0,0 0 0 0 0,1 0 0 0 0,0 0 0 0 0,-1 0 0 0 0,1-1 0 0 0,0 1 0 0 0,0 0 0 0 0,0 0 0 0 0,0 0 0 0 0,23 18 0 0 0,-21-18 0 0 0,3 2 0 0 0,1-1 0 0 0,0 0 0 0 0,0 0 0 0 0,-1 0 0 0 0,2-1 0 0 0,-1 0 0 0 0,0-1 0 0 0,0 1 0 0 0,0-1 0 0 0,2-1 0 0 0,-5 1 0 0 0,-2-1 0 0 0,-1 0 0 0 0,1 0 0 0 0,0 0 0 0 0,-1 0 0 0 0,1 0 0 0 0,-1 0 0 0 0,1 0 0 0 0,-1 0 0 0 0,1-1 0 0 0,-1 1 0 0 0,1-1 0 0 0,-1 1 0 0 0,1-1 0 0 0,-1 0 0 0 0,0 1 0 0 0,1-1 0 0 0,-1 0 0 0 0,0 0 0 0 0,0 0 0 0 0,0 0 0 0 0,1 0 0 0 0,-1 0 0 0 0,0 0 0 0 0,0-1 0 0 0,-1 1 0 0 0,1 0 0 0 0,1 0 3 0 0,-1-1 0 0 0,0 1 0 0 0,1 0 0 0 0,-1 0 0 0 0,0 0 0 0 0,1 0 0 0 0,-1 1 0 0 0,1-1 0 0 0,-1 0 0 0 0,2 0-3 0 0,-2 1-36 0 0,0 0 0 0 0,0-1 0 0 0,0 1 1 0 0,0 0-1 0 0,0-1 0 0 0,0 1 0 0 0,0-1 1 0 0,0 0-1 0 0,0 1 0 0 0,0-1 0 0 0,-1 0 0 0 0,1 1 1 0 0,0-1-1 0 0,0 0 0 0 0,-1 0 0 0 0,1 0 1 0 0,-1 0-1 0 0,1 0 0 0 0,0 0 0 0 0,-1 0 0 0 0,0 0 1 0 0,1 0-1 0 0,-1 0 0 0 0,1 0 36 0 0,-1-1-143 0 0,1 1 1 0 0,-1 0-1 0 0,1 0 1 0 0,0-1-1 0 0,0 1 1 0 0,-1 0-1 0 0,1 0 0 0 0,0 0 1 0 0,0 0-1 0 0,0 0 1 0 0,0 0-1 0 0,1 0 0 0 0,0 0 143 0 0,2-3-1202 0 0,9-9-5280 0 0</inkml:trace>
  <inkml:trace contextRef="#ctx0" brushRef="#br0" timeOffset="2681.625">2128 105 11976 0 0,'5'1'164'0'0,"-4"-1"-132"0"0,0 0 1 0 0,0 0-1 0 0,-1 0 0 0 0,1 0 1 0 0,0 0-1 0 0,-1 0 0 0 0,1 0 1 0 0,0 1-1 0 0,-1-1 0 0 0,1 0 1 0 0,-1 0-1 0 0,1 1 0 0 0,0-1 1 0 0,-1 0-1 0 0,1 1 0 0 0,-1-1 1 0 0,1 1-1 0 0,-1-1 0 0 0,1 1 1 0 0,-1-1-1 0 0,1 1 0 0 0,-1-1 1 0 0,1 1-1 0 0,-1-1 0 0 0,0 1 1 0 0,1 0-1 0 0,-1-1 0 0 0,0 1 1 0 0,0-1-1 0 0,1 1 0 0 0,-1 0 1 0 0,0-1-1 0 0,0 1 0 0 0,0 0 1 0 0,0 0-33 0 0,2 3 0 0 0,-1 1 0 0 0,1-1 0 0 0,0 0 0 0 0,0-1 0 0 0,1 3 0 0 0,8 14 0 0 0,-2-6 228 0 0,-8-13-177 0 0,0 0 0 0 0,0 0 0 0 0,0 1-1 0 0,0-1 1 0 0,0 0 0 0 0,0 1-1 0 0,0-1 1 0 0,0 1 0 0 0,-1-1-1 0 0,1 1 1 0 0,-1 0 0 0 0,1-1 0 0 0,-1 1-1 0 0,0 0-50 0 0,0 0 53 0 0,0 0-1 0 0,0 0 1 0 0,0 0-1 0 0,1 0 0 0 0,-1 0 1 0 0,0 0-1 0 0,1 0 1 0 0,-1 0-1 0 0,1 0 1 0 0,-1-1-1 0 0,1 1 1 0 0,0 0-1 0 0,0 0 0 0 0,0 0 1 0 0,0-1-1 0 0,0 1 1 0 0,0-1-1 0 0,1 1 1 0 0,-1-1-1 0 0,0 1 1 0 0,2 0-53 0 0,-2-1 1 0 0,-1 0 1 0 0,1 0 0 0 0,0 0 0 0 0,-1 0 0 0 0,1 0-1 0 0,-1 1 1 0 0,1-1 0 0 0,-1 0 0 0 0,1 0 0 0 0,-1 0-1 0 0,0 1 1 0 0,0-1 0 0 0,0 0 0 0 0,1 1 0 0 0,-1-1 0 0 0,0 0-1 0 0,-1 0 1 0 0,1 1 0 0 0,0 0-2 0 0,1 17 424 0 0,-1-17-327 0 0,1-1 0 0 0,-1 0 0 0 0,0 1 0 0 0,0-1 0 0 0,0 1 0 0 0,0-1 0 0 0,0 1 0 0 0,0-1 0 0 0,-1 0 0 0 0,1 1 0 0 0,0-1 1 0 0,-1 1-1 0 0,1-1 0 0 0,-1 0 0 0 0,1 1 0 0 0,-1-1 0 0 0,0 1-97 0 0,-3 6-61 0 0,4-7 62 0 0,0 0 0 0 0,0 0-1 0 0,-1 0 1 0 0,1-1 0 0 0,0 1-1 0 0,0 0 1 0 0,0 0-1 0 0,0 0 1 0 0,0 0 0 0 0,1 0-1 0 0,-1-1 1 0 0,0 1-1 0 0,0 0 1 0 0,1 0 0 0 0,-1 0-1 0 0,0-1 1 0 0,1 1-1 0 0,-1 0 1 0 0,0 0 0 0 0,1-1-1 0 0,-1 1 1 0 0,1 0-1 0 0,0-1 1 0 0,-1 1 0 0 0,1 0-1 0 0,0 0 0 0 0,-1-1 18 0 0,0 1-1 0 0,0-1 0 0 0,1 0 1 0 0,-1 1-1 0 0,0-1 0 0 0,0 0 0 0 0,0 0 1 0 0,0 1-1 0 0,0-1 0 0 0,0 0 0 0 0,0 1 1 0 0,0-1-1 0 0,0 0 0 0 0,0 1 0 0 0,0-1 1 0 0,0 0-1 0 0,0 1 0 0 0,0-1 0 0 0,0 0 1 0 0,0 1-1 0 0,0-1 0 0 0,0 0 0 0 0,0 0 1 0 0,0 1-1 0 0,-1-1 0 0 0,1 0 0 0 0,0 1 1 0 0,0-1-1 0 0,0 0 0 0 0,0 0 1 0 0,-1 1-1 0 0,1-1 0 0 0,0 0 0 0 0,0 0 1 0 0,-1 0-1 0 0,1 1-17 0 0,-4-1 795 0 0,5-7-329 0 0,0-4-306 0 0,-1 10-160 0 0,-1 0 1 0 0,1 0-1 0 0,0 0 1 0 0,0 0-1 0 0,1 0 0 0 0,-1 0 1 0 0,0 0-1 0 0,0 1 1 0 0,0-1-1 0 0,1 0 0 0 0,-1 0 1 0 0,0 0-1 0 0,1 0 0 0 0,0-1 0 0 0,-1 1 0 0 0,1 1 0 0 0,0-1 0 0 0,-1 1 0 0 0,1-1 0 0 0,0 0 0 0 0,-1 1 0 0 0,1-1 0 0 0,-1 0 0 0 0,1 0 0 0 0,-1 1 0 0 0,0-1 0 0 0,1 0 0 0 0,-1 0 0 0 0,0 0 0 0 0,1 0 0 0 0,-1 1 0 0 0,0-1 0 0 0,0 0 0 0 0,0 0 0 0 0,0 0 0 0 0,0 0 0 0 0,0 0 0 0 0,0 0 0 0 0,0 1 0 0 0,0-1 0 0 0,0 0 0 0 0,0 0 0 0 0,-1 0 0 0 0,1 0 0 0 0,0 0 0 0 0,-1 1 0 0 0,1-2 0 0 0,0 0 0 0 0,0 1 0 0 0,1-1 0 0 0,-1 0 0 0 0,0 1 0 0 0,0-1 0 0 0,1 0 0 0 0,-1 1 0 0 0,1-1 0 0 0,0 1 0 0 0,-1-1 0 0 0,1 1 0 0 0,0-1 0 0 0,5-14 0 0 0,-5 6-26 0 0,-1 6-110 0 0,0 1 0 0 0,1 0 0 0 0,-1 0 1 0 0,1 0-1 0 0,0 0 0 0 0,0 0 1 0 0,0 1-1 0 0,0-1 0 0 0,0 0 0 0 0,2-2 136 0 0,-3 4-28 0 0,1 1 0 0 0,-1-1-1 0 0,0 1 1 0 0,0-1 0 0 0,0 1-1 0 0,1-1 1 0 0,-1 0 0 0 0,0 1-1 0 0,0-1 1 0 0,0 1 0 0 0,0-1-1 0 0,0 0 1 0 0,0 1 0 0 0,0-1-1 0 0,0 0 1 0 0,-1 1-1 0 0,1-1 1 0 0,0 0 28 0 0,0 1-3 0 0,0 0 0 0 0,0 0 0 0 0,-1-1 0 0 0,1 1 0 0 0,0 0 0 0 0,0 0 0 0 0,0-1 0 0 0,0 1 1 0 0,0 0-1 0 0,0 0 0 0 0,0-1 0 0 0,0 1 0 0 0,0 0 0 0 0,0-1 0 0 0,0 1 0 0 0,0 0 0 0 0,0 0 0 0 0,0-1 0 0 0,0 1 0 0 0,1 0 0 0 0,-1 0 0 0 0,0-1 0 0 0,0 1 0 0 0,0 0 0 0 0,0 0 0 0 0,0-1 0 0 0,1 1 0 0 0,-1 0 0 0 0,0 0 0 0 0,0-1 0 0 0,0 1 0 0 0,1 0 0 0 0,-1 0 3 0 0,1-1 0 0 0,0 0 0 0 0,0 1 0 0 0,0-1 0 0 0,0 1 0 0 0,0-1 0 0 0,0 1 0 0 0,-1 0 0 0 0,1-1 0 0 0,0 1 0 0 0,0 0 0 0 0,0 0 0 0 0,0 0 0 0 0,0 0 0 0 0,0 0 0 0 0,0 0 0 0 0,0 0 0 0 0,0 0 0 0 0,0 0 0 0 0,0 0 0 0 0,0 0 0 0 0,1 1 0 0 0,1 0 0 0 0,-1 0 0 0 0,1 0 0 0 0,-1 0 0 0 0,0 0 0 0 0,1 1 0 0 0,-1-1 0 0 0,0 1 0 0 0,0-1 0 0 0,0 1 0 0 0,0 0 0 0 0,0 0 0 0 0,-1 0 0 0 0,1 0 0 0 0,0 0 0 0 0,7 7 0 0 0,-9-8 0 0 0,3 1 0 0 0,0 0 0 0 0,-1 0 0 0 0,1 1 0 0 0,-1 0 0 0 0,1-1 0 0 0,-1 1 0 0 0,0 0 0 0 0,0 0 0 0 0,0 0 0 0 0,-1 1 0 0 0,2 2 0 0 0,5 12 0 0 0,-6-15 6 0 0,-1-1 0 0 0,1 1 0 0 0,-1 0 0 0 0,0-1-1 0 0,0 1 1 0 0,-1 0 0 0 0,1 0 0 0 0,0 0 0 0 0,-1 0 0 0 0,0 0-1 0 0,1 2-5 0 0,5 31 1320 0 0,-6-35-1291 0 0,0 0-1 0 0,0-1 0 0 0,0 1 0 0 0,0 0 0 0 0,-1-1 0 0 0,1 1 0 0 0,0 0 0 0 0,0-1 0 0 0,-1 1 0 0 0,1 0 0 0 0,0-1 0 0 0,-1 1 1 0 0,1-1-1 0 0,0 1 0 0 0,-1 0 0 0 0,1-1 0 0 0,-1 1 0 0 0,1-1 0 0 0,-1 1 0 0 0,0-1-28 0 0,1 0 1 0 0,0 0 0 0 0,-1 1 1 0 0,1-1-1 0 0,0 0 0 0 0,0 0 0 0 0,-1 0 0 0 0,1 0 1 0 0,0 1-1 0 0,0-1 0 0 0,-1 0 0 0 0,1 0 0 0 0,0 1 1 0 0,0-1-1 0 0,0 0 0 0 0,0 1 0 0 0,-1-1 0 0 0,1 0 0 0 0,0 1 1 0 0,0-1-1 0 0,0 0 0 0 0,0 0 0 0 0,0 1 0 0 0,0-1 1 0 0,0 0-1 0 0,0 1 0 0 0,0-1 0 0 0,0 0 0 0 0,0 1 1 0 0,0-1-1 0 0,0 0 0 0 0,0 1 0 0 0,0-1 0 0 0,0 0 0 0 0,0 1 1 0 0,0-1-1 0 0,0 0 0 0 0,0 1 0 0 0,1-1 0 0 0,-1 0-1 0 0,7 4 0 0 0,-6-7 52 0 0,-1 1 0 0 0,1 0 0 0 0,-1-1 0 0 0,1 1 0 0 0,0-1-1 0 0,0 1 1 0 0,0 0 0 0 0,1 0 0 0 0,-1 0 0 0 0,0-1-52 0 0,2-2 412 0 0,-1 2-309 0 0,-1 1 0 0 0,1 0 0 0 0,0 0 0 0 0,0 0 0 0 0,0 0 0 0 0,0 0 0 0 0,0 1 0 0 0,1-2-103 0 0,-2 2-42 0 0,1 0 0 0 0,-1 0 0 0 0,1 0-1 0 0,-1 0 1 0 0,0 0 0 0 0,0-1-1 0 0,1 1 1 0 0,-1-1 0 0 0,0 1-1 0 0,0-1 1 0 0,0 1 0 0 0,-1-1-1 0 0,1 1 1 0 0,0-1 42 0 0,-1-7-330 0 0,0 8 296 0 0,-1 0 0 0 0,1 0 0 0 0,0 0 0 0 0,0 0 0 0 0,0 0 0 0 0,0 0 0 0 0,0 0 0 0 0,1 0 0 0 0,-1 0 0 0 0,0 0 0 0 0,0 1 0 0 0,0-1 0 0 0,1 0 0 0 0,-1 0 0 0 0,1 0 0 0 0,-1 0 0 0 0,1 0-1 0 0,-1 1 1 0 0,1-1 0 0 0,-1 0 34 0 0,9-9-319 0 0,-7 8 252 0 0,-1 1-1 0 0,1-1 1 0 0,-1 1-1 0 0,1-1 0 0 0,-1 0 1 0 0,0 0-1 0 0,0 0 1 0 0,0 0-1 0 0,0 0 0 0 0,0 0 1 0 0,0 0-1 0 0,-1 0 1 0 0,1 0-1 0 0,0 0 0 0 0,-1 0 1 0 0,0-1-1 0 0,1 1 0 0 0,-1 0 68 0 0,0-1-27 0 0,0 0-1 0 0,0 1 1 0 0,1-1-1 0 0,0 0 0 0 0,-1 1 1 0 0,1-1-1 0 0,0 0 0 0 0,0 1 1 0 0,0-1-1 0 0,1 1 0 0 0,-1 0 1 0 0,1-1-1 0 0,-1 1 1 0 0,1 0-1 0 0,0 0 0 0 0,-1 0 1 0 0,1 0-1 0 0,0 0 0 0 0,1 0 1 0 0,-1 1-1 0 0,0-1 0 0 0,1 0 28 0 0,-3 2-7 0 0,1 0-1 0 0,-1 0 0 0 0,0-1 1 0 0,1 1-1 0 0,-1 0 0 0 0,0-1 0 0 0,1 1 1 0 0,-1-1-1 0 0,0 1 0 0 0,0 0 1 0 0,1-1-1 0 0,-1 1 0 0 0,0-1 0 0 0,0 1 1 0 0,0-1-1 0 0,0 1 0 0 0,1-1 1 0 0,-1 1-1 0 0,0-1 0 0 0,0 1 0 0 0,0 0 1 0 0,0-1-1 0 0,0 1 0 0 0,0-1 1 0 0,0 1-1 0 0,0-1 0 0 0,-1 1 0 0 0,1-1 1 0 0,0 1 7 0 0,0-1-19 0 0,0 1 1 0 0,0 0-1 0 0,0-1 0 0 0,0 1 1 0 0,0-1-1 0 0,-1 1 1 0 0,1 0-1 0 0,0-1 0 0 0,0 1 1 0 0,0 0-1 0 0,1-1 1 0 0,-1 1-1 0 0,0 0 0 0 0,0-1 1 0 0,0 1-1 0 0,0 0 1 0 0,0-1-1 0 0,0 1 0 0 0,0 0 1 0 0,1-1-1 0 0,-1 1 1 0 0,0 0-1 0 0,0-1 0 0 0,0 1 1 0 0,1 0-1 0 0,-1 0 0 0 0,0-1 1 0 0,0 1-1 0 0,1 0 1 0 0,-1 0-1 0 0,0-1 0 0 0,1 1 1 0 0,-1 0-1 0 0,0 0 1 0 0,1 0-1 0 0,-1 0 0 0 0,0 0 1 0 0,1-1 18 0 0,29-11-232 0 0,-30 11 285 0 0,1 1-1 0 0,0 0 1 0 0,-1-1 0 0 0,1 1 0 0 0,0 0 0 0 0,0 0-1 0 0,-1 0 1 0 0,1 0 0 0 0,0 0 0 0 0,-1 0 0 0 0,1 0-1 0 0,0 0 1 0 0,0 0 0 0 0,-1 0 0 0 0,1 0 0 0 0,0 0-1 0 0,-1 1 1 0 0,1-1 0 0 0,0 0 0 0 0,-1 1 0 0 0,1-1 0 0 0,0 0-1 0 0,-1 1 1 0 0,1-1 0 0 0,0 1-53 0 0,18 14 1153 0 0,-11-7-637 0 0,0-3-416 0 0,-7-4-97 0 0,0-1-1 0 0,0 1 0 0 0,0-1 1 0 0,0 1-1 0 0,0-1 1 0 0,0 1-1 0 0,0 0 0 0 0,0 0 1 0 0,0-1-1 0 0,-1 1 1 0 0,1 0-1 0 0,0 0 1 0 0,0 0-1 0 0,-1 0 0 0 0,1 0 1 0 0,-1 0-1 0 0,1 0 1 0 0,-1 0-1 0 0,1 0 0 0 0,-1 0 1 0 0,0 1-1 0 0,1-1 1 0 0,-1 0-1 0 0,0 0 1 0 0,0 0-1 0 0,0 0 0 0 0,0 1-2 0 0,0 0 25 0 0,1-1-1 0 0,-1 1 0 0 0,1-1 0 0 0,-1 1 1 0 0,1-1-1 0 0,-1 0 0 0 0,1 1 1 0 0,0-1-1 0 0,-1 0 0 0 0,1 0 0 0 0,0 1 1 0 0,0-1-1 0 0,0 0 0 0 0,0 0 0 0 0,0 0 1 0 0,0 0-1 0 0,2 1-24 0 0,-2-1 93 0 0,1 1 1 0 0,0-1-1 0 0,-1 1 1 0 0,1 0-1 0 0,-1 0 0 0 0,0 0 1 0 0,1 0-1 0 0,-1 0 1 0 0,0 0-1 0 0,0 0 0 0 0,0 0-93 0 0,0 3 293 0 0,1 0-1 0 0,-1 0 1 0 0,1 0 0 0 0,0 0-1 0 0,1-1 1 0 0,-1 1-1 0 0,3 3-292 0 0,-3-6 95 0 0,-2-2 17 0 0,0 12 273 0 0,0-10-377 0 0,5 2 0 0 0,3 1-8 0 0,-4-4-101 0 0,-1 1 0 0 0,1 0 0 0 0,0-1 0 0 0,0 0 0 0 0,0 0 0 0 0,-1 0-1 0 0,1-1 1 0 0,0 1 0 0 0,0-1 0 0 0,0 0 0 0 0,0 0 0 0 0,0 0 0 0 0,2 0 101 0 0,8-1-5154 0 0,3 1-2161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3:25.2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7 11976 0 0,'0'0'266'0'0,"0"0"44"0"0,0 0 15 0 0,0 0-26 0 0,-1-1-198 0 0,0-3-20 0 0,0 3 285 0 0,1 1 120 0 0,0 0 24 0 0,0 0-68 0 0,0 0-220 0 0,0 1-142 0 0,-1-1 1 0 0,1 1 0 0 0,0 0 0 0 0,-1 0 0 0 0,1 0 0 0 0,-1 0 0 0 0,1 0 0 0 0,0 0 0 0 0,0-1 0 0 0,0 1 0 0 0,0 0 0 0 0,-1 0 0 0 0,1 0 0 0 0,0 0 0 0 0,1 0-81 0 0,-2 1 169 0 0,-5 35 34 0 0,1 1 0 0 0,2-1-1 0 0,2 11-202 0 0,4 43 663 0 0,4 8-663 0 0,-2-76-615 0 0,-1 5 687 0 0,-4-23 80 0 0,0-5-108 0 0,-1 1 0 0 0,1 0-1 0 0,0 0 1 0 0,0 0 0 0 0,0-1 0 0 0,0 1 0 0 0,0 0 0 0 0,0 0 0 0 0,0-1 0 0 0,0 1 0 0 0,0 0 0 0 0,0 0 0 0 0,1 0 0 0 0,-1-1-1 0 0,0 1 1 0 0,1 0 0 0 0,-1-1 0 0 0,0 1 0 0 0,1 0 0 0 0,-1-1 0 0 0,0 1 0 0 0,1 0 0 0 0,-1-1 0 0 0,1 1 0 0 0,0-1-1 0 0,-1 1 1 0 0,1-1 0 0 0,-1 1 0 0 0,1-1 0 0 0,0 1 0 0 0,-1-1 0 0 0,1 1 0 0 0,0-1 0 0 0,0 0 0 0 0,-1 0 0 0 0,1 1 0 0 0,0-1-1 0 0,0 0 1 0 0,0 0-44 0 0,0 1-109 0 0,1-1 0 0 0,-1 0 0 0 0,1 0-1 0 0,0 0 1 0 0,-1 0 0 0 0,1 0 0 0 0,-1 0-1 0 0,1 0 1 0 0,0-1 0 0 0,-1 1-1 0 0,1-1 1 0 0,-1 1 0 0 0,1-1 0 0 0,-1 1-1 0 0,2-1 110 0 0,20-13-1217 0 0,-9 5 435 0 0,-1-2-1 0 0,0 0 1 0 0,3-4 782 0 0,7-6-724 0 0,-14 12 299 0 0,0 0 0 0 0,-1-1 0 0 0,0 0 1 0 0,0-1-1 0 0,3-5 425 0 0,5-12-2052 0 0,7-19 2052 0 0,-15 35-19 0 0,-7 12 52 0 0,0-1 1 0 0,-1 1-1 0 0,1-1 0 0 0,-1 1 0 0 0,1-1 1 0 0,-1 0-1 0 0,1 1 0 0 0,-1-1 0 0 0,1 0 1 0 0,-1 1-1 0 0,1-1 0 0 0,-1 0 1 0 0,0 0-1 0 0,1 1 0 0 0,-1-1 0 0 0,0 0 1 0 0,0 0-1 0 0,0 0 0 0 0,0 0 1 0 0,0 1-1 0 0,0-1 0 0 0,0 0 0 0 0,0 0 1 0 0,0 0-1 0 0,0 0-33 0 0,0 0 144 0 0,0 1 1 0 0,0-1-1 0 0,0 1 1 0 0,0-1-1 0 0,0 1 1 0 0,0-1-1 0 0,0 1 0 0 0,0-1 1 0 0,0 1-1 0 0,0-1 1 0 0,1 1-1 0 0,-1-1 1 0 0,0 1-1 0 0,0-1 0 0 0,0 1 1 0 0,1-1-1 0 0,-1 1 1 0 0,0-1-1 0 0,1 1 1 0 0,-1 0-1 0 0,0-1-144 0 0,3-4 2534 0 0,-12 6-1410 0 0,7 0-1089 0 0,-1 0 0 0 0,1 0 0 0 0,0 0 0 0 0,-1 1 1 0 0,1-1-1 0 0,0 1 0 0 0,0-1 0 0 0,0 1 0 0 0,0 0 1 0 0,0 0-1 0 0,1 0 0 0 0,-1 0 0 0 0,1 0 1 0 0,-1 0-1 0 0,1 0 0 0 0,0 1 0 0 0,-1-1 0 0 0,1 1 1 0 0,0 0-36 0 0,-3 9-32 0 0,0 1 0 0 0,1-1 1 0 0,-1 10 31 0 0,-2 9 41 0 0,4-27-41 0 0,1 1 0 0 0,0 0 0 0 0,1-1 0 0 0,-1 1 0 0 0,1 0 0 0 0,0-1 0 0 0,0 1 0 0 0,1 0 0 0 0,-1 0 0 0 0,1-1 0 0 0,0 1 0 0 0,0-1 0 0 0,0 1 0 0 0,1-1 0 0 0,0 1 0 0 0,0 0 0 0 0,1 3 0 0 0,-2-7 0 0 0,-1 1 0 0 0,1 0 0 0 0,-1 0 0 0 0,1-1 0 0 0,0 1 0 0 0,0-1 0 0 0,0 1 0 0 0,0 0 0 0 0,0-1 0 0 0,0 0 0 0 0,0 1 0 0 0,0-1 0 0 0,1 0 0 0 0,-1 0 0 0 0,1 1 0 0 0,-1-1 0 0 0,1 0 0 0 0,11 7 0 0 0,-11-7 0 0 0,1 1 0 0 0,-1 0 0 0 0,0-1 0 0 0,1 0 0 0 0,-1 1 0 0 0,1-1 0 0 0,0 0 0 0 0,-1 0 0 0 0,1 0 0 0 0,0-1 0 0 0,0 1 0 0 0,0-1 0 0 0,0 1 0 0 0,-1-1 0 0 0,1 0 0 0 0,0 0 0 0 0,0 0 0 0 0,0-1 0 0 0,0 1 0 0 0,-3 0 0 0 0,1 0 0 0 0,0 0 0 0 0,0-1 0 0 0,-1 1 0 0 0,1 0 0 0 0,0 0 0 0 0,-1 0 0 0 0,1-1 0 0 0,0 1 0 0 0,-1 0 0 0 0,1-1 0 0 0,0 1 0 0 0,-1 0 0 0 0,1-1 0 0 0,-1 1 0 0 0,1-1 0 0 0,-1 1 0 0 0,1-1 0 0 0,-1 1 0 0 0,1-1 0 0 0,-1 0 0 0 0,1 1 0 0 0,-1-1 0 0 0,1 0 0 0 0,0-1 0 0 0,3-3 158 0 0,-1-1 0 0 0,1 1-1 0 0,-1-1 1 0 0,0 0-1 0 0,0 0 1 0 0,-1 0-1 0 0,0 0 1 0 0,0-1-1 0 0,0 1 1 0 0,-1 0-1 0 0,0-1 1 0 0,0 1-1 0 0,0-6-157 0 0,2-41 0 0 0,-3 30 0 0 0,0 23-6 0 0,0 0 0 0 0,0-1-1 0 0,0 1 1 0 0,1-1 0 0 0,-1 1-1 0 0,0 0 1 0 0,0-1-1 0 0,0 1 1 0 0,-1 0 0 0 0,1-1-1 0 0,0 1 1 0 0,0 0 0 0 0,0-1-1 0 0,0 1 1 0 0,0-1 0 0 0,0 1-1 0 0,0 0 1 0 0,-1-1-1 0 0,1 1 1 0 0,0 0 0 0 0,0 0-1 0 0,0-1 1 0 0,-1 1 0 0 0,1 0-1 0 0,0-1 7 0 0,-4 3-377 0 0,4-2 37 0 0,0 3 253 0 0,1 0-1 0 0,-1-1 1 0 0,1 1-1 0 0,-1 0 1 0 0,0 0-1 0 0,0 0 1 0 0,0 2 87 0 0,0 14 882 0 0,3 4-774 0 0,-3-18-240 0 0,1 0-1 0 0,-1 0 1 0 0,1 0 0 0 0,0 0-1 0 0,0 0 1 0 0,1 0 0 0 0,0-1-1 0 0,0 2 133 0 0,3 13 957 0 0,-5-17-936 0 0,0 0 0 0 0,0 0-1 0 0,1 0 1 0 0,-1 1 0 0 0,1-1-1 0 0,0 0 1 0 0,0 0 0 0 0,0 1-21 0 0,2 4-344 0 0,-2-6 268 0 0,-1 1 0 0 0,1 0 0 0 0,0-1 0 0 0,-1 1 1 0 0,1-1-1 0 0,0 1 0 0 0,0-1 0 0 0,0 1 0 0 0,0-1 0 0 0,1 0 1 0 0,-1 1-1 0 0,0-1 0 0 0,0 0 0 0 0,1 0 0 0 0,-1 0 0 0 0,2 1 76 0 0,-2-2-47 0 0,0 1 0 0 0,-1-1 0 0 0,1 0 0 0 0,0 1 0 0 0,0-1 0 0 0,0 0 0 0 0,-1 1 0 0 0,1-1 0 0 0,0 0 0 0 0,0 0 0 0 0,0 0 0 0 0,0 0 0 0 0,0 0 0 0 0,0 0 0 0 0,-1 0 0 0 0,2 0 47 0 0,7-3-4062 0 0,-1 1-1355 0 0</inkml:trace>
  <inkml:trace contextRef="#ctx0" brushRef="#br0" timeOffset="290.615">521 93 13824 0 0,'0'0'314'0'0,"0"0"46"0"0,-7 4 466 0 0,7-4-825 0 0,0 0 1 0 0,0 0 0 0 0,0 0 0 0 0,-1 0 0 0 0,1-1-1 0 0,0 1 1 0 0,0 0 0 0 0,-1 0 0 0 0,1 0 0 0 0,0 0-1 0 0,0 0 1 0 0,-1 0 0 0 0,1 0 0 0 0,0 0-1 0 0,0 0 1 0 0,0 1 0 0 0,-1-1 0 0 0,1 0 0 0 0,0 0-1 0 0,0 0 1 0 0,-1 0 0 0 0,1 0 0 0 0,0 0 0 0 0,0 0-1 0 0,0 0 1 0 0,-1 1 0 0 0,1-1 0 0 0,0 0 0 0 0,0 0-1 0 0,0 0 1 0 0,0 0 0 0 0,0 1 0 0 0,-1-1 0 0 0,1 0-1 0 0,0 0 1 0 0,0 0 0 0 0,0 1 0 0 0,0-1 0 0 0,0 0-1 0 0,0 0 1 0 0,0 1 0 0 0,0-1 0 0 0,0 0 0 0 0,0 0-1 0 0,0 0 1 0 0,0 1-2 0 0,-5 4 870 0 0,5-5-849 0 0,-1 0-1 0 0,1 0 1 0 0,0 0-1 0 0,-1 1 1 0 0,1-1-1 0 0,0 0 1 0 0,0 0-1 0 0,-1 0 1 0 0,1 1-1 0 0,0-1 1 0 0,0 0-1 0 0,0 1 0 0 0,-1-1 1 0 0,1 0-1 0 0,0 0 1 0 0,0 1-1 0 0,0-1 1 0 0,0 0-1 0 0,-1 1 1 0 0,1-1-1 0 0,0 0 1 0 0,0 1-1 0 0,0-1 0 0 0,0 0-20 0 0,-1 3-76 0 0,1 1-1 0 0,-1-1 0 0 0,1 0 0 0 0,-1 0 0 0 0,1 0 0 0 0,0 1 0 0 0,0-1 0 0 0,0 0 1 0 0,1 0-1 0 0,-1 0 0 0 0,1 0 0 0 0,0 1 0 0 0,0-1 0 0 0,0 0 0 0 0,0 0 0 0 0,0-1 0 0 0,1 1 1 0 0,0 2 76 0 0,11 14-51 0 0,-10-13 222 0 0,0 0 0 0 0,1-1-1 0 0,0 1 1 0 0,0-1-1 0 0,1 0 1 0 0,-1 0 0 0 0,1 0-1 0 0,0 0 1 0 0,1-1 0 0 0,-1 0-1 0 0,4 2-170 0 0,-7-5 12 0 0,4 2 16 0 0,0 1 0 0 0,1 0 0 0 0,-1 0 0 0 0,-1 0 0 0 0,1 1 0 0 0,4 4-28 0 0,-9-8-1 0 0,0 1 1 0 0,0-1-1 0 0,0 0 1 0 0,0 1 0 0 0,-1-1-1 0 0,1 0 1 0 0,0 1-1 0 0,-1-1 1 0 0,1 1 0 0 0,-1-1-1 0 0,0 1 1 0 0,1-1-1 0 0,-1 1 1 0 0,0-1 0 0 0,0 1-1 0 0,0-1 1 0 0,0 1-1 0 0,0-1 1 0 0,0 1 0 0 0,0-1-1 0 0,-1 1 1 0 0,1-1-1 0 0,-1 1 1 0 0,1-1 0 0 0,-1 0-1 0 0,1 1 1 0 0,-1-1-1 0 0,0 1 1 0 0,1-1-1 0 0,-1 0 1 0 0,0 0 0 0 0,0 1-1 0 0,0-1 1 0 0,0 0-1 0 0,-1 0 1 0 0,-5 8 0 0 0,-1-1 0 0 0,0 0 0 0 0,0-1 0 0 0,-1 1 0 0 0,1-2 0 0 0,-2 1 0 0 0,1-1 0 0 0,-1-1 0 0 0,0 0 0 0 0,0 0 0 0 0,-4 0 0 0 0,14-4-91 0 0,-1-1 0 0 0,0 0 0 0 0,1 1-1 0 0,-1-1 1 0 0,0 0 0 0 0,0 0 0 0 0,1 0-1 0 0,-1 0 1 0 0,0 0 0 0 0,0 0-1 0 0,1 0 1 0 0,-1 0 0 0 0,0 0 0 0 0,1 0-1 0 0,-1 0 1 0 0,0 0 0 0 0,0 0-1 0 0,1-1 1 0 0,-1 1 0 0 0,0 0 0 0 0,1-1-1 0 0,-1 1 1 0 0,0 0 0 0 0,1-1-1 0 0,-1 1 1 0 0,1-1 91 0 0,-4-2-5458 0 0</inkml:trace>
  <inkml:trace contextRef="#ctx0" brushRef="#br0" timeOffset="856.867">649 212 11976 0 0,'0'0'266'0'0,"2"1"44"0"0,17 5 313 0 0,-11-4-585 0 0,-1 0-1 0 0,1 1 1 0 0,5 2-38 0 0,-7-2 211 0 0,1 0 0 0 0,-1-1 0 0 0,1-1 0 0 0,0 1 0 0 0,0-1 1 0 0,0 0-1 0 0,-1 0 0 0 0,2-1-211 0 0,0 1 185 0 0,-4-2-168 0 0,0 1 0 0 0,1 0-1 0 0,-1-1 1 0 0,0 0 0 0 0,0 0 0 0 0,1 0-1 0 0,-1-1 1 0 0,0 0 0 0 0,0 1 0 0 0,1-2-17 0 0,18-6-2 0 0,-21 8 65 0 0,0 0 0 0 0,1 0 0 0 0,-1-1 0 0 0,0 1 0 0 0,0 0 0 0 0,0-1 0 0 0,0 1 0 0 0,0-1 0 0 0,-1 0 0 0 0,1 0-63 0 0,4-4 300 0 0,-4 5-219 0 0,-1 0 0 0 0,0 0 1 0 0,0-1-1 0 0,0 1 0 0 0,0-1 0 0 0,0 1 0 0 0,-1-1 0 0 0,1 1 0 0 0,0-1 1 0 0,-1 1-1 0 0,1-1 0 0 0,-1 1 0 0 0,1-1-81 0 0,0-4 62 0 0,0 4-62 0 0,-1 1 0 0 0,1 0 0 0 0,-1-1 0 0 0,0 1 0 0 0,0 0 0 0 0,0-1 0 0 0,0 1 0 0 0,0 0 0 0 0,0-1 0 0 0,0 1 0 0 0,0 0 0 0 0,-1-1 0 0 0,1 1 0 0 0,0 0 0 0 0,-1-1 0 0 0,1 1 0 0 0,-1-1 0 0 0,-15-20 0 0 0,5 6 0 0 0,10 15 0 0 0,-4-4 0 0 0,-12 1 0 0 0,16 4 0 0 0,0 0 0 0 0,0 0 0 0 0,-1 0 0 0 0,1 0 0 0 0,0 0 0 0 0,0 0 0 0 0,-1 1 0 0 0,1-1 0 0 0,0 0 0 0 0,0 1 0 0 0,-1-1 0 0 0,1 1 0 0 0,0-1 0 0 0,0 1 0 0 0,0-1 0 0 0,0 1 0 0 0,0 0 0 0 0,0 0 0 0 0,0-1 0 0 0,0 1 0 0 0,0 0 0 0 0,0 0 0 0 0,0 0 0 0 0,1 0 0 0 0,-1 0 0 0 0,0 0 0 0 0,1 0 0 0 0,-1 2 0 0 0,-1 0 0 0 0,0 1 0 0 0,1 0 0 0 0,-1 0 0 0 0,1 0 0 0 0,0 0 0 0 0,0 2 0 0 0,1 0 0 0 0,0 0 0 0 0,0 1 0 0 0,1-1 0 0 0,0 0 0 0 0,0 0 0 0 0,2 5 0 0 0,1 12 0 0 0,-3-12 0 0 0,1-1 0 0 0,0 1 0 0 0,1 0 0 0 0,0-1 0 0 0,0 1 0 0 0,1-1 0 0 0,1 0 0 0 0,0 0 0 0 0,0-1 0 0 0,6 8 0 0 0,-10-15 0 0 0,1 0 0 0 0,0 0 0 0 0,-1 0 0 0 0,1 0 0 0 0,0 0 0 0 0,0-1 0 0 0,0 1 0 0 0,1-1 0 0 0,-1 1 0 0 0,0-1 0 0 0,0 0 0 0 0,1 0 0 0 0,-3-1 2 0 0,1 1-1 0 0,-1-1 0 0 0,1 0 0 0 0,0 1 0 0 0,-1-1 0 0 0,1 0 0 0 0,-1 0 0 0 0,1 0 0 0 0,-1 0 0 0 0,1 1 1 0 0,0-1-1 0 0,-1 0 0 0 0,1 0 0 0 0,-1 0 0 0 0,1 0 0 0 0,0 0 0 0 0,-1-1 0 0 0,1 1 0 0 0,-1 0 1 0 0,1 0-1 0 0,-1 0 0 0 0,1 0 0 0 0,0-1 0 0 0,-1 1 0 0 0,1 0 0 0 0,-1 0 0 0 0,1-1 0 0 0,-1 1 0 0 0,1 0 1 0 0,-1-1-2 0 0,2 0 38 0 0,3-2 185 0 0,1 0 0 0 0,-1-1 0 0 0,0 1 0 0 0,0-1 0 0 0,0 0 0 0 0,0-1 0 0 0,-1 1 0 0 0,1-1-223 0 0,30-42 204 0 0,-11 13-216 0 0,-20 31 12 0 0,-1-1 0 0 0,0 0 0 0 0,1 1 0 0 0,0 0 0 0 0,0-1 0 0 0,0 2 0 0 0,0-1 0 0 0,1 0 0 0 0,0 0 0 0 0,-2 2 0 0 0,0 0 0 0 0,-1 0 0 0 0,1 0 0 0 0,0 0 0 0 0,0 0 0 0 0,0 1 0 0 0,-1-1 0 0 0,1 1 0 0 0,0 0 0 0 0,0 0 0 0 0,0 0 0 0 0,0 0 0 0 0,0 0 0 0 0,0 1 0 0 0,0-1 0 0 0,0 1 0 0 0,-1 0-96 0 0,1-1 0 0 0,-1 1 0 0 0,1 0 0 0 0,-1 0 0 0 0,0 0 0 0 0,1 0-1 0 0,-1 0 1 0 0,0 0 0 0 0,0 1 0 0 0,0-1 0 0 0,0 1 0 0 0,0-1 0 0 0,0 1-1 0 0,0 0 1 0 0,-1 0 0 0 0,1 0 0 0 0,-1 0 0 0 0,1 0 0 0 0,0 2 96 0 0,4 5-33 0 0,-1 0 0 0 0,0 0 0 0 0,-1 0 0 0 0,0 1-1 0 0,1 5 34 0 0,3 1-5 0 0,-7-15 28 0 0,0 1 1 0 0,0-1 0 0 0,0 0 0 0 0,0 1 0 0 0,-1-1 0 0 0,1 1 0 0 0,-1-1 0 0 0,1 1 0 0 0,-1-1 0 0 0,1 1 0 0 0,-1-1 0 0 0,0 1 0 0 0,0 0 0 0 0,0-1 0 0 0,0 1 0 0 0,0-1 0 0 0,0 2-24 0 0,2 12 1407 0 0,-2-13-1389 0 0,1-2-3 0 0,-1 0 0 0 0,0 1-1 0 0,0-1 1 0 0,0 0 0 0 0,0 0 0 0 0,0 0 0 0 0,0 0 0 0 0,0 1-1 0 0,0-1 1 0 0,0 0 0 0 0,0 0 0 0 0,0 0 0 0 0,0 1-1 0 0,0-1 1 0 0,0 0 0 0 0,0 0 0 0 0,-1 0 0 0 0,1 0-1 0 0,0 1 1 0 0,0-1 0 0 0,0 0 0 0 0,0 0 0 0 0,0 0-1 0 0,0 0 1 0 0,0 1 0 0 0,0-1 0 0 0,-1 0 0 0 0,1 0-1 0 0,0 0 1 0 0,0 0 0 0 0,0 0 0 0 0,0 0 0 0 0,-1 0-1 0 0,1 1 1 0 0,0-1 0 0 0,0 0 0 0 0,0 0 0 0 0,0 0 0 0 0,-1 0-1 0 0,1 0 1 0 0,0 0 0 0 0,0 0 0 0 0,0 0 0 0 0,0 0-1 0 0,-1 0 1 0 0,1 0 0 0 0,0 0 0 0 0,0 0 0 0 0,-1 0-15 0 0,-5-1 879 0 0,4-1-840 0 0,1 0-1 0 0,-1 0 0 0 0,1 0 0 0 0,0 1 0 0 0,0-1 0 0 0,0-1 1 0 0,0 1-1 0 0,1 0 0 0 0,-1 0 0 0 0,0 0 0 0 0,1 0 1 0 0,-1 0-1 0 0,1-1 0 0 0,0 1 0 0 0,0-2-38 0 0,-1-3 35 0 0,0-2-35 0 0,1 1 0 0 0,0-1 0 0 0,1 1 0 0 0,0 0 0 0 0,0-1 0 0 0,1 1 0 0 0,0 0 0 0 0,1 0 0 0 0,0 0 0 0 0,2-5 0 0 0,-1 5-139 0 0,0 1 0 0 0,1-1-1 0 0,0 1 1 0 0,0 0-1 0 0,0 1 1 0 0,2-1 139 0 0,16-22-1852 0 0,4-5 338 0 0,-2 4-19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3:23.7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645 6 10136 0 0,'0'0'230'0'0,"0"0"30"0"0,0 0 19 0 0,2-1-40 0 0,0 1-235 0 0,0-1 0 0 0,0 0 0 0 0,0 1 1 0 0,0-1-1 0 0,-1 1 0 0 0,1-1 0 0 0,1 1 1 0 0,-1 0-1 0 0,0 0 0 0 0,0 0 0 0 0,0 0 1 0 0,0 0-1 0 0,1 1-4 0 0,5-1-7 0 0,-1 1 7 0 0,-6-1 0 0 0,0 0 0 0 0,1 1 0 0 0,-1-1 0 0 0,1 0 0 0 0,-1 1 0 0 0,0-1 0 0 0,1 1 0 0 0,-1-1 0 0 0,0 1 0 0 0,0 0 0 0 0,1-1 0 0 0,-1 1 0 0 0,0 0 0 0 0,0 0 0 0 0,0 0 0 0 0,0 0 0 0 0,0 0 0 0 0,6 4 0 0 0,20 12 969 0 0,-27-16-458 0 0,1 0-479 0 0,-1 0 1 0 0,0 1 0 0 0,0-1 0 0 0,1 0 0 0 0,-1 0 0 0 0,0 1 0 0 0,1-1 0 0 0,-1 0 0 0 0,1 0-1 0 0,0 1 1 0 0,-1-1 0 0 0,2 1-33 0 0,-1-1 12 0 0,-1 0 0 0 0,1 0 0 0 0,0 0 0 0 0,-1 0-1 0 0,1 0 1 0 0,-1 0 0 0 0,1 1 0 0 0,-1-1 0 0 0,0 0 0 0 0,1 0 0 0 0,-1 0-1 0 0,0 1 1 0 0,0-1 0 0 0,0 0 0 0 0,0 1 0 0 0,0-1 0 0 0,0 0 0 0 0,0 1-12 0 0,-2 2 45 0 0,1 1 1 0 0,-1 0-1 0 0,0-1 1 0 0,0 1-1 0 0,0-1 1 0 0,-1 0-1 0 0,0 0 1 0 0,0 0-1 0 0,0 0 1 0 0,0 0 0 0 0,0-1-1 0 0,-1 1 1 0 0,-1 0-46 0 0,-8 7 282 0 0,-1 0 1 0 0,0-1 0 0 0,-2 0-283 0 0,-24 13 101 0 0,-1-2 0 0 0,-1-2 1 0 0,-1-2-1 0 0,0-2 0 0 0,-1-1 1 0 0,-11-1-102 0 0,43-9 0 0 0,0 1 0 0 0,0 0 0 0 0,0 1 0 0 0,0 0 0 0 0,1 1 0 0 0,-2 1 0 0 0,1 0 0 0 0,-1 0 0 0 0,0-2 0 0 0,0 1 0 0 0,-11 2 0 0 0,17-7 0 0 0,4-2 0 0 0,-1 1 0 0 0,1 0 0 0 0,0 0 0 0 0,0 0 0 0 0,0 0 0 0 0,1 1 0 0 0,-1-1 0 0 0,-1 2 0 0 0,-1 1-64 0 0,4-3-274 0 0,1-1-136 0 0,0 0-580 0 0,0 0-2295 0 0,0 0-988 0 0</inkml:trace>
  <inkml:trace contextRef="#ctx0" brushRef="#br0" timeOffset="450.763">277 163 10136 0 0,'0'0'230'0'0,"0"0"30"0"0,0 0 19 0 0,-12 4 8 0 0,7-3-161 0 0,0 1 0 0 0,0 0 0 0 0,0-1 0 0 0,1 1 0 0 0,-1 1 0 0 0,1-1 0 0 0,0 1 0 0 0,-1 0 0 0 0,1 0 0 0 0,0 0 0 0 0,1 0 0 0 0,-4 4-126 0 0,-22 16 576 0 0,18-15-576 0 0,1 1 0 0 0,0-1 0 0 0,0 2 0 0 0,-7 8 0 0 0,-17 17 0 0 0,30-31 0 0 0,1 0 0 0 0,-1 0 0 0 0,1 0 0 0 0,-3 4 0 0 0,-11 13 0 0 0,-2 1 89 0 0,16-18-30 0 0,0-1 0 0 0,1 0 0 0 0,-1 0-1 0 0,0 1 1 0 0,-1-2 0 0 0,-1 3-59 0 0,5-5 20 0 0,-1 0 0 0 0,1 1 0 0 0,0-1 0 0 0,-1 0 0 0 0,1 0 0 0 0,0 1 0 0 0,0-1 0 0 0,-1 0 0 0 0,1 1 0 0 0,0-1 0 0 0,0 1 0 0 0,-1-1 0 0 0,1 0 0 0 0,0 1 0 0 0,0-1 0 0 0,0 1 0 0 0,0-1 0 0 0,-1 1 0 0 0,1-1 0 0 0,0 0 0 0 0,0 1 0 0 0,0-1 0 0 0,0 1 0 0 0,0-1 0 0 0,0 1 0 0 0,0-1 0 0 0,1 1 0 0 0,-1-1 0 0 0,0 1 0 0 0,0-1 0 0 0,0 0 0 0 0,0 1 0 0 0,0-1 0 0 0,1 1 0 0 0,-1-1-21 0 0,14 18 771 0 0,-6-8-633 0 0,-6-8-139 0 0,1 0 0 0 0,-1 0 1 0 0,0-1-1 0 0,1 1 1 0 0,0-1-1 0 0,-1 1 1 0 0,1-1-1 0 0,0 0 1 0 0,0 0-1 0 0,0 0 1 0 0,1 0 1 0 0,0 0 17 0 0,0 0 1 0 0,0 1 0 0 0,0 0 0 0 0,0 0 0 0 0,3 2-18 0 0,-3-2 271 0 0,0 0 0 0 0,1 1 0 0 0,-1-1 0 0 0,1-1 0 0 0,-1 1 0 0 0,4 0-271 0 0,-3 0 70 0 0,1 0 0 0 0,-1 0-1 0 0,1 0 1 0 0,-1 0 0 0 0,0 1-70 0 0,1 0 0 0 0,0 0 0 0 0,0 0 0 0 0,0-1 0 0 0,0 0 0 0 0,0 0 0 0 0,1-1 0 0 0,-1 0 0 0 0,6 1 0 0 0,25 4 0 0 0,-30-5-769 0 0,-6-1-3236 0 0,-1 0-1404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4:17.5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242 390 5984 0 0,'0'0'273'0'0,"0"0"-5"0"0,1-1-172 0 0,3 0-65 0 0,-3 0 70 0 0,-1 1 61 0 0,1 0-1 0 0,0 0 1 0 0,-1-1 0 0 0,1 1-1 0 0,-1 0 1 0 0,1-1 0 0 0,-1 1-1 0 0,1 0 1 0 0,-1-1 0 0 0,1 1-1 0 0,-1-1 1 0 0,1 1-1 0 0,-1-1 1 0 0,1 1 0 0 0,-1-1-1 0 0,0 1 1 0 0,1-1 0 0 0,-1 0-1 0 0,0 1 1 0 0,1-1 0 0 0,-1 1-1 0 0,0-1 1 0 0,0 0-1 0 0,0 1 1 0 0,0-1-162 0 0,-5-14 2149 0 0,-1 3-1796 0 0,6 11-320 0 0,-1 0 0 0 0,0 0 0 0 0,1 1 0 0 0,-1-1 0 0 0,0 0 0 0 0,0 0 0 0 0,0 1 0 0 0,1-1 0 0 0,-1 1 0 0 0,0-1 0 0 0,0 1 0 0 0,0-1 0 0 0,0 1 1 0 0,0-1-1 0 0,0 1 0 0 0,0 0 0 0 0,0-1 0 0 0,-1 1-33 0 0,-18-4 266 0 0,10 3-230 0 0,0 1 1 0 0,0 0-1 0 0,-1 0 0 0 0,1 1 1 0 0,0 0-1 0 0,0 1 0 0 0,0 0 1 0 0,-3 2-37 0 0,-8 3 66 0 0,-1 1 1 0 0,2 1 0 0 0,-4 3-67 0 0,23-12 4 0 0,0 1 0 0 0,0-1 1 0 0,0 0-1 0 0,0 1 0 0 0,0 0 1 0 0,0-1-1 0 0,0 1 1 0 0,0 0-1 0 0,0 0 0 0 0,0-1 1 0 0,0 1-1 0 0,0 0 1 0 0,1 0-1 0 0,-1 0 0 0 0,0 0 1 0 0,1 0-1 0 0,-1 0 0 0 0,0 0 1 0 0,1 0-1 0 0,-1 0 1 0 0,1 0-1 0 0,0 1 0 0 0,-1-1 1 0 0,1 0-1 0 0,0 0 0 0 0,0 0 1 0 0,0 0-1 0 0,0 1 1 0 0,0-1-1 0 0,0 0 0 0 0,0 0 1 0 0,0 0-1 0 0,0 0 0 0 0,1 1 1 0 0,-1-1-1 0 0,0 0 1 0 0,1 0-1 0 0,-1 0 0 0 0,1 0 1 0 0,-1 0-1 0 0,1 0 1 0 0,0 1-5 0 0,1 1 14 0 0,0 0 0 0 0,0 0 0 0 0,1-1 0 0 0,-1 1 0 0 0,1 0 0 0 0,-1-1 1 0 0,1 0-1 0 0,0 0 0 0 0,0 0 0 0 0,0 0 0 0 0,0 0 0 0 0,1 0 1 0 0,0-1-15 0 0,101 42-72 0 0,-60-25 72 0 0,-30-12 0 0 0,-1 0 0 0 0,1-1 0 0 0,1-1 0 0 0,5 2 0 0 0,-17-6 16 0 0,0 1 1 0 0,0-1 0 0 0,0 1 0 0 0,0 0 0 0 0,-1 1 0 0 0,1-1-1 0 0,0 1 1 0 0,-1-1 0 0 0,1 1 0 0 0,-1 0 0 0 0,1 1 0 0 0,-1-1 0 0 0,0 0-1 0 0,0 1 1 0 0,0 0 0 0 0,-1 0 0 0 0,1 0 0 0 0,0 0 0 0 0,-1 0 0 0 0,0 0-1 0 0,0 1 1 0 0,1 0-17 0 0,-3-3 15 0 0,0 1 0 0 0,1-1 0 0 0,-1 0 0 0 0,0 1 0 0 0,1-1 0 0 0,-1 1 0 0 0,0-1 0 0 0,0 0 0 0 0,0 1 0 0 0,0-1 0 0 0,-1 1 0 0 0,1-1 0 0 0,0 0 0 0 0,0 1 0 0 0,-1-1 0 0 0,1 0 0 0 0,-1 2-15 0 0,-14 21 280 0 0,3-4 117 0 0,10-18-357 0 0,0 1 1 0 0,1 0-1 0 0,-1-1 0 0 0,0 1 1 0 0,0-1-1 0 0,-1 1 0 0 0,1-1 1 0 0,-1 0-1 0 0,1 0 0 0 0,-3 1-40 0 0,-12 11 190 0 0,10-8-126 0 0,0-1-1 0 0,-1 0 0 0 0,1 0 0 0 0,-1-1 0 0 0,-1 0 1 0 0,1-1-1 0 0,-2 1-63 0 0,9-4 7 0 0,-22 8 71 0 0,0-1-1 0 0,-1-1 1 0 0,-22 3-78 0 0,19-5 43 0 0,22-3-33 0 0,1-1 0 0 0,0 0 0 0 0,-1 0-1 0 0,1 0 1 0 0,-1 0 0 0 0,1-1 0 0 0,-1 0 0 0 0,1 0 0 0 0,0 0 0 0 0,-1-1 0 0 0,1 1 0 0 0,0-1 0 0 0,0 0-1 0 0,-2-1-9 0 0,-4-3 139 0 0,7 4-3364 0 0,3 2 1896 0 0</inkml:trace>
  <inkml:trace contextRef="#ctx0" brushRef="#br0" timeOffset="819.705">579 516 3680 0 0,'0'0'284'0'0,"12"-9"1099"0"0,-9 3 1596 0 0,-2 5-209 0 0,-2 2-248 0 0,-12 6-1420 0 0,-11 11-166 0 0,18-16-746 0 0,1 2 1 0 0,0-1 0 0 0,1 0 0 0 0,-1 1 0 0 0,1 0 0 0 0,-1 0 0 0 0,-1 4-191 0 0,1-4 109 0 0,-1 3 23 0 0,1 0 0 0 0,0 0 0 0 0,0 1 0 0 0,1-1 0 0 0,0 2-132 0 0,-3 2 126 0 0,4-6-97 0 0,1 0-1 0 0,0 0 1 0 0,-1 0-1 0 0,2 0 1 0 0,-1 0-1 0 0,1 0 1 0 0,-1 1-1 0 0,2-1 1 0 0,-1 0-1 0 0,0 1 1 0 0,1-1-1 0 0,0 1 1 0 0,0-1-1 0 0,1 0 1 0 0,0 1-1 0 0,0 2-28 0 0,2 1 1 0 0,-2-6 1 0 0,0 0-1 0 0,0 0 0 0 0,0 0 1 0 0,0 0-1 0 0,1-1 1 0 0,-1 1-1 0 0,1 0 0 0 0,0 0-1 0 0,1 2 44 0 0,-2-4-38 0 0,0 0 0 0 0,0 1 0 0 0,0-1-1 0 0,1 0 1 0 0,-1 0 0 0 0,0 0-1 0 0,0 0 1 0 0,1 0 0 0 0,-1 0 0 0 0,0-1-1 0 0,1 1 1 0 0,-1 0 0 0 0,1-1-1 0 0,0 1-5 0 0,1 0 18 0 0,1 0-1 0 0,-1-1 1 0 0,1 0-1 0 0,-1 1 1 0 0,0-1-1 0 0,1 0 1 0 0,-1-1-1 0 0,1 1 1 0 0,-1-1-1 0 0,1 1 1 0 0,-1-1-1 0 0,3-1-17 0 0,4 0 38 0 0,-3 0-17 0 0,0 0-1 0 0,0 0 0 0 0,-1 0 0 0 0,1-1 1 0 0,-1 0-1 0 0,0 0 0 0 0,1-1 0 0 0,-2 0 0 0 0,1 0 1 0 0,0 0-1 0 0,-1-1 0 0 0,0 0 0 0 0,0 0 1 0 0,0 0-1 0 0,0 0 0 0 0,-1-1 0 0 0,0 0 0 0 0,2-3-20 0 0,-1-2 41 0 0,-3 9-31 0 0,0-1 0 0 0,-1 0 0 0 0,1 0 0 0 0,-1 1 0 0 0,0-1 0 0 0,0 0 0 0 0,0 0 0 0 0,0 0 0 0 0,0 0 0 0 0,-1 0 0 0 0,1 0 0 0 0,-1-1 0 0 0,0 1 0 0 0,0 0-1 0 0,0 0 1 0 0,0-1-10 0 0,-1-17 68 0 0,1 19-61 0 0,1-1 0 0 0,-1 1 0 0 0,0-1 0 0 0,0 1 0 0 0,0 0 0 0 0,-1-1 0 0 0,1 1 0 0 0,-1-1-7 0 0,-1-2 27 0 0,1 4 101 0 0,-1-1 84 0 0,2 2-221 0 0,0 0 0 0 0,0 0 1 0 0,0-1-1 0 0,0 1 0 0 0,-1 0 1 0 0,1 0-1 0 0,0 0 1 0 0,0-1-1 0 0,0 1 0 0 0,0 0 1 0 0,0 0-1 0 0,0 0 0 0 0,-1 0 1 0 0,1-1-1 0 0,0 1 1 0 0,0 0-1 0 0,0 0 0 0 0,-1 0 1 0 0,1 0-1 0 0,0 0 0 0 0,0 0 1 0 0,0 0-1 0 0,-1 0 1 0 0,1 0-1 0 0,0-1 0 0 0,0 1 1 0 0,0 0-1 0 0,-1 0 0 0 0,1 0 1 0 0,0 0-1 0 0,0 0 1 0 0,0 0-1 0 0,-1 0 0 0 0,1 1 1 0 0,0-1-1 0 0,0 0 0 0 0,-1 0 1 0 0,1 0-1 0 0,0 0 1 0 0,0 0-1 0 0,0 0 0 0 0,-1 0 1 0 0,1 0-1 0 0,0 0 9 0 0,-2 3-7 0 0,1-1-1 0 0,-1 0 1 0 0,1 0 0 0 0,0 0-1 0 0,0 1 1 0 0,0-1 0 0 0,0 1-1 0 0,0-1 1 0 0,0 1 0 0 0,0-1-1 0 0,1 1 1 0 0,0 0 0 0 0,-1-1-1 0 0,1 1 1 0 0,0 0 0 0 0,0-1-1 0 0,0 1 1 0 0,1 0 0 0 0,-1-1-1 0 0,1 1 1 0 0,-1-1 0 0 0,1 1-1 0 0,0 0 8 0 0,4 12 56 0 0,0-1 0 0 0,1-1 0 0 0,6 12-56 0 0,-7-15 49 0 0,-2-5 7 0 0,-2-4 21 0 0,0 0 3 0 0,3 3-41 0 0,-3-3-162 0 0,-1-1-23 0 0,12-7-2736 0 0,-8 2 1363 0 0</inkml:trace>
  <inkml:trace contextRef="#ctx0" brushRef="#br0" timeOffset="1153.802">787 313 8376 0 0,'2'-1'381'0'0,"2"-3"-86"0"0,-3 3-172 0 0,1-1-1 0 0,0 0 0 0 0,-1 0 0 0 0,1 1 0 0 0,-1-1 0 0 0,1 0 0 0 0,-1 0 0 0 0,1-2-122 0 0,-2 4 189 0 0,0-1 0 0 0,1 0 0 0 0,-1 1 0 0 0,0-1 0 0 0,1 1 0 0 0,-1-1 0 0 0,0 1 0 0 0,1 0 0 0 0,-1-1 0 0 0,1 1 0 0 0,-1-1 0 0 0,1 1 0 0 0,-1 0 0 0 0,1-1 0 0 0,-1 1 0 0 0,1 0 0 0 0,-1-1 0 0 0,1 1 0 0 0,0 0 0 0 0,-1 0 0 0 0,1 0 0 0 0,-1 0 0 0 0,1-1 0 0 0,0 1 0 0 0,-1 0 0 0 0,1 0 0 0 0,0 0-189 0 0,0 1 106 0 0,0-1 0 0 0,0 0 0 0 0,0 1 0 0 0,0-1 0 0 0,0 1 0 0 0,0-1 0 0 0,0 1 0 0 0,0 0 0 0 0,0-1 0 0 0,0 1 0 0 0,0 0 1 0 0,-1 0-1 0 0,1 0 0 0 0,0 0-106 0 0,2 2 51 0 0,-1 0 0 0 0,0 0 0 0 0,0 0 0 0 0,0 0 0 0 0,-1 1 0 0 0,1-1 0 0 0,-1 1 0 0 0,1-1 0 0 0,-1 1 0 0 0,0 0-51 0 0,5 78 1062 0 0,-5-7-662 0 0,-2-48-115 0 0,1 1 0 0 0,3 8-285 0 0,-2-8 328 0 0,-1-23-261 0 0,0 0 0 0 0,0 0 0 0 0,0-1 0 0 0,0 1 0 0 0,1 0 0 0 0,0 0 0 0 0,0 0 0 0 0,1-1 0 0 0,0 3-67 0 0,12 39 323 0 0,-14-45-316 0 0,7 6 7 0 0,-4-3 387 0 0,-2-3-3947 0 0,2-9 2017 0 0</inkml:trace>
  <inkml:trace contextRef="#ctx0" brushRef="#br0" timeOffset="2216.677">763 528 2760 0 0,'-7'-5'247'0'0,"2"4"70"0"0,4 1 1196 0 0,1 0 516 0 0,0 0 98 0 0,0-1-1753 0 0,0 0-1 0 0,0 0 1 0 0,0 0 0 0 0,0 0-1 0 0,0-1 1 0 0,1 1 0 0 0,-1 0 0 0 0,0 0-1 0 0,1 0 1 0 0,-1 0 0 0 0,1 0-374 0 0,2-1 153 0 0,0 0 1 0 0,1 0-1 0 0,-1 0 1 0 0,1 1 0 0 0,-1-1-1 0 0,1 1 1 0 0,0 0-1 0 0,0 0 1 0 0,-1 0 0 0 0,1 1-1 0 0,0 0 1 0 0,0-1-154 0 0,22-4 571 0 0,-16 3-442 0 0,0 0 0 0 0,1 0 1 0 0,7 0-130 0 0,21-4-36 0 0,-19 3-48 0 0,-1 0-1 0 0,1 2 1 0 0,1 0 84 0 0,39-4 47 0 0,-41 2-82 0 0,-13 3-191 0 0,0-1 0 0 0,0 0 0 0 0,0 0-1 0 0,-1 0 1 0 0,2-1 226 0 0,-4 0-221 0 0,1 1 0 0 0,0 0 0 0 0,0 1 0 0 0,0-1 0 0 0,0 0 0 0 0,3 1 221 0 0,-6 0 106 0 0,-1 0-8 0 0,0 0 24 0 0,0 0 112 0 0,0 0 43 0 0,0 0 10 0 0,0 0 11 0 0,0 0 48 0 0,0 0 26 0 0,0 0 4 0 0,0 0-15 0 0,0 0-60 0 0,0 0-21 0 0,0 0-7 0 0,0 0 1 0 0,0 0 4 0 0,0 0 2 0 0,0 0 0 0 0,4 3 517 0 0,-1-1-306 0 0,-6 5 597 0 0,1-4-1096 0 0,0-1 0 0 0,1 1-1 0 0,-1 1 1 0 0,1-1 0 0 0,0 0-1 0 0,0 0 1 0 0,0 0 0 0 0,0 1-1 0 0,0-1 1 0 0,1 0 0 0 0,0 1-1 0 0,-1-1 1 0 0,1 0 0 0 0,1 1-1 0 0,-1-1 1 0 0,0 1 0 0 0,1 1 8 0 0,0 11 61 0 0,-2 19 122 0 0,0-22-69 0 0,1 0 1 0 0,0 0-1 0 0,0-1 0 0 0,2 3-114 0 0,-1 15 218 0 0,-1 2-66 0 0,1-30-119 0 0,-1-1 0 0 0,0 1 0 0 0,1 0 0 0 0,-1 0 1 0 0,1 0-1 0 0,0 0 0 0 0,-1-1 0 0 0,1 1 0 0 0,0 0 0 0 0,0-1 0 0 0,0 1 0 0 0,0-1 0 0 0,2 2-33 0 0,-3-1 160 0 0,0 4-48 0 0,0-5-186 0 0,1 0-28 0 0,1 0 121 0 0,0-1-1 0 0,0 1 0 0 0,0 0 0 0 0,1 0 0 0 0,-1-1 0 0 0,0 1 1 0 0,0-1-1 0 0,0 0 0 0 0,0 0 0 0 0,0 0 0 0 0,1 0 0 0 0,-1 0 1 0 0,0 0-1 0 0,0 0 0 0 0,0-1 0 0 0,0 1 0 0 0,1-1 1 0 0,-1 0-1 0 0,0 0-18 0 0,4 0 29 0 0,1-1-95 0 0,0 0-1 0 0,-1 0 1 0 0,1 0 0 0 0,-1 0-1 0 0,0-1 1 0 0,0 0 0 0 0,0-1-1 0 0,0 1 1 0 0,0-1 0 0 0,-1 0-1 0 0,0-1 1 0 0,0 1 0 0 0,0-1-1 0 0,0 0 1 0 0,-1 0 0 0 0,0-1-1 0 0,0 1 1 0 0,0-1 0 0 0,-1 0-1 0 0,2-2 67 0 0,-1-4-160 0 0,0 1 0 0 0,-1-1 0 0 0,0 0 0 0 0,-1 0 0 0 0,0 0 0 0 0,-1 0 0 0 0,-1-1 0 0 0,0-6 160 0 0,2 0 78 0 0,-1 16-35 0 0,-1 0 1 0 0,0 0 0 0 0,1 0 0 0 0,-1 0 0 0 0,0 0 0 0 0,0 0-1 0 0,-1-2-43 0 0,1 5-3 0 0,0-1-1 0 0,0 1 1 0 0,0-1-1 0 0,0 0 1 0 0,0 1-1 0 0,0-1 0 0 0,0 1 1 0 0,0-1-1 0 0,0 1 1 0 0,0-1-1 0 0,1 1 1 0 0,-1-1-1 0 0,0 1 0 0 0,0-1 1 0 0,1 1-1 0 0,-1-1 1 0 0,0 1-1 0 0,0-1 1 0 0,1 1-1 0 0,-1 0 1 0 0,1-1-1 0 0,-1 1 0 0 0,0-1 1 0 0,1 1-1 0 0,-1 0 1 0 0,1-1-1 0 0,-1 1 1 0 0,1 0-1 0 0,-1 0 0 0 0,1-1 4 0 0,2-1 661 0 0,-2 5-635 0 0,0 1 1 0 0,0-1 0 0 0,0 1-1 0 0,0 0 1 0 0,0-1 0 0 0,-1 1-1 0 0,0 0 1 0 0,1 0-27 0 0,0 10 57 0 0,1 4 118 0 0,-1-1 0 0 0,0 15-175 0 0,-1-30 10 0 0,0-1 0 0 0,-1 1 1 0 0,1-1-1 0 0,1 1 0 0 0,-1-1 0 0 0,0 1 1 0 0,0-1-1 0 0,0 0 0 0 0,1 1 1 0 0,-1-1-1 0 0,1 1 0 0 0,-1-1 0 0 0,1 0 1 0 0,0 1-11 0 0,1 1 13 0 0,-2-2-7 0 0,1 0 1 0 0,-1 0-1 0 0,0 0 1 0 0,1 0-1 0 0,-1 0 0 0 0,1 0 1 0 0,0 0-1 0 0,-1 0 1 0 0,1 0-1 0 0,0-1 1 0 0,-1 1-1 0 0,1 0 0 0 0,0 0 1 0 0,0-1-1 0 0,0 1 1 0 0,-1-1-1 0 0,1 1 0 0 0,0-1-6 0 0,3 3 13 0 0,-2-2 7 0 0,-1 0-1 0 0,1 1 1 0 0,0-1 0 0 0,0 0-1 0 0,0 0 1 0 0,0 0-1 0 0,0 0 1 0 0,0 0 0 0 0,0-1-1 0 0,0 1 1 0 0,0-1 0 0 0,0 1-1 0 0,1-1 1 0 0,-1 0-1 0 0,0 0 1 0 0,0 0 0 0 0,0 0-1 0 0,1 0-19 0 0,4-1 53 0 0,1 0 0 0 0,-1-1-1 0 0,0 0 1 0 0,4-1-53 0 0,-4 1-39 0 0,7 0 40 0 0,-13 2 4 0 0,0-1 0 0 0,1 1 0 0 0,-1 0 0 0 0,1 0 0 0 0,-1 0 0 0 0,0-1 0 0 0,1 1 0 0 0,-1-1 0 0 0,0 1 0 0 0,1-1-1 0 0,-1 1 1 0 0,0-1-5 0 0,3-2-123 0 0,0 1-1 0 0,0-1 1 0 0,-1 0 0 0 0,1 0-1 0 0,-1 0 1 0 0,0 0-1 0 0,0 0 1 0 0,0-1-1 0 0,-1 0 1 0 0,1 1-1 0 0,-1-1 1 0 0,2-3 123 0 0,4-6-1738 0 0,5-8-1937 0 0,-9 7 1662 0 0</inkml:trace>
  <inkml:trace contextRef="#ctx0" brushRef="#br0" timeOffset="3308.825">1546 418 3680 0 0,'0'0'167'0'0,"0"0"271"0"0,0 0 1038 0 0,0 0 452 0 0,0 0 89 0 0,0 0-201 0 0,0 0-926 0 0,3 14 354 0 0,42 142 1503 0 0,-39-138-2365 0 0,0-1 277 0 0,-2-1 0 0 0,0 1 0 0 0,0 0-1 0 0,-2 0 1 0 0,1 9-659 0 0,-3-25 160 0 0,-14 5 520 0 0,13-7-650 0 0,0 1 0 0 0,0 0-1 0 0,-1-1 1 0 0,1 0 0 0 0,0 1-1 0 0,0-1 1 0 0,0 0 0 0 0,0 0 0 0 0,0 1-1 0 0,0-1 1 0 0,0 0 0 0 0,0 0-1 0 0,0 0 1 0 0,0 0 0 0 0,0 0-1 0 0,1 0 1 0 0,-1-1 0 0 0,0 1-30 0 0,-1-2 91 0 0,0 0 0 0 0,1 0 0 0 0,-1 0-1 0 0,1-1 1 0 0,-1 1 0 0 0,1-2-91 0 0,-1-4-3 0 0,1 0 0 0 0,0 0 0 0 0,0-1 0 0 0,1 1 0 0 0,0 0 0 0 0,1 0 0 0 0,0 0 0 0 0,0 0 0 0 0,1 0 0 0 0,2-4 3 0 0,-3 9-39 0 0,1 0 0 0 0,0 0 0 0 0,0 0 0 0 0,0 0 1 0 0,1 0-1 0 0,-1 0 0 0 0,1 1 0 0 0,0-1 0 0 0,0 1 1 0 0,0 0-1 0 0,1 0 0 0 0,-1 0 0 0 0,1 0 0 0 0,0 0 0 0 0,-1 1 1 0 0,1 0-1 0 0,0 0 0 0 0,0 0 0 0 0,1 0 0 0 0,0 0 39 0 0,9-3-214 0 0,0 1-1 0 0,0 1 1 0 0,0 0-1 0 0,0 1 0 0 0,13-1 215 0 0,9 2-4272 0 0,35 4 4272 0 0,-38-1-3738 0 0,-1-2-1 0 0,22-2 3739 0 0,-4-6-1968 0 0,-50 8 1989 0 0,0 0 0 0 0,0 0-1 0 0,0 0 1 0 0,0 0-1 0 0,0 0 1 0 0,1 0 0 0 0,-1 0-1 0 0,0 0 1 0 0,0 0-1 0 0,0 0 1 0 0,0 0-1 0 0,0 0 1 0 0,0 0 0 0 0,0 0-1 0 0,1-1 1 0 0,-1 1-1 0 0,0 0 1 0 0,0 0-1 0 0,0 0 1 0 0,0 0 0 0 0,0 0-1 0 0,0 0 1 0 0,0 0-1 0 0,0 0 1 0 0,0 0-1 0 0,0 0 1 0 0,1-1 0 0 0,-1 1-1 0 0,0 0 1 0 0,0 0-1 0 0,0 0 1 0 0,0 0-1 0 0,0 0 1 0 0,0 0 0 0 0,0 0-1 0 0,0-1 1 0 0,0 1-1 0 0,0 0 1 0 0,0 0 0 0 0,0 0-1 0 0,0 0 1 0 0,0 0-1 0 0,0 0 1 0 0,0-1-1 0 0,0 1 1 0 0,0 0 0 0 0,0 0-21 0 0,-6-6 1089 0 0,-6-4 1048 0 0,8 9-1794 0 0,1 0 0 0 0,0 1 0 0 0,0-1 0 0 0,0 0 0 0 0,0 1 0 0 0,-1 0 1 0 0,1 0-1 0 0,0 0 0 0 0,0 0 0 0 0,0 0 0 0 0,-2 1-343 0 0,-36 8 1829 0 0,39-8-1706 0 0,-9 2 106 0 0,1 1 1 0 0,0 1-1 0 0,1 0 0 0 0,-1 0 1 0 0,1 1-1 0 0,0 0 0 0 0,0 1 1 0 0,1 0-1 0 0,-1 0 0 0 0,2 1 1 0 0,-1 0-1 0 0,1 0 0 0 0,0 1 1 0 0,1-1-1 0 0,0 2 0 0 0,0-1 1 0 0,-2 8-230 0 0,2-5 58 0 0,4-9-46 0 0,0 1-1 0 0,0-1 0 0 0,0 1 1 0 0,1 0-1 0 0,0-1 0 0 0,0 1 1 0 0,0 0-1 0 0,0 1-11 0 0,-2 9 31 0 0,2-12-22 0 0,1 0-1 0 0,-1 0 1 0 0,0 1 0 0 0,1-1-1 0 0,0 1 1 0 0,0-1 0 0 0,0 0-1 0 0,0 1 1 0 0,0-1 0 0 0,0 0 0 0 0,0 1-1 0 0,1-1 1 0 0,-1 1 0 0 0,1-1-1 0 0,0 1-8 0 0,3 9 74 0 0,2-6-8 0 0,5-1 54 0 0,-7-7-108 0 0,-4 1 3 0 0,19-3 73 0 0,-16 4-65 0 0,0-1 0 0 0,0 0 0 0 0,0 0-1 0 0,0 1 1 0 0,0-2 0 0 0,0 1 0 0 0,0 0 0 0 0,-1-1-1 0 0,1 1-22 0 0,10-8-9 0 0,-2 0-1 0 0,1-1 1 0 0,-1 0-1 0 0,0-1 0 0 0,-1 0 1 0 0,-1 0-1 0 0,0-1 1 0 0,0-1-1 0 0,-1 1 0 0 0,3-9 10 0 0,27-30-588 0 0,-23 34 470 0 0,-15 17 63 0 0,11 20-173 0 0,-6-8 221 0 0,-1 1 1 0 0,-1 0-1 0 0,0 0 0 0 0,0 13 7 0 0,-1-15 56 0 0,-1 1 0 0 0,1-1 0 0 0,1 0 0 0 0,0-1 0 0 0,1 1 0 0 0,0 0 0 0 0,3 4-56 0 0,-6-12 19 0 0,18 25 266 0 0,-18-27-272 0 0,-1 0-1 0 0,1 0 1 0 0,0 0-1 0 0,0 0 1 0 0,0 0-1 0 0,1 0 1 0 0,-1-1-1 0 0,0 1 1 0 0,0 0-1 0 0,0-1 1 0 0,0 1-1 0 0,1-1 1 0 0,-1 0-1 0 0,0 1 1 0 0,1-1-1 0 0,-1 0 1 0 0,0 0-1 0 0,0 1 1 0 0,1-1-1 0 0,-1 0 1 0 0,0-1-1 0 0,2 1-12 0 0,-1 0 45 0 0,0 0-25 0 0,-1 0-1 0 0,1-1 0 0 0,0 1 0 0 0,-1 0 1 0 0,1-1-1 0 0,0 1 0 0 0,-1-1 0 0 0,1 0 0 0 0,-1 0 1 0 0,1 0-1 0 0,-1 1 0 0 0,1-1 0 0 0,-1 0 1 0 0,0-1-1 0 0,0 1 0 0 0,1 0 0 0 0,-1 0 1 0 0,0-1-20 0 0,2-2 77 0 0,1 0 1 0 0,-2 0 0 0 0,1 0 0 0 0,0-1 0 0 0,0-2-78 0 0,2-5 14 0 0,-1-1 0 0 0,0-1 0 0 0,1-7-14 0 0,-1 5-116 0 0,13-79-827 0 0,-9 2-184 0 0,-7 88 1056 0 0,-1 0-1 0 0,1 0 1 0 0,-1 0-1 0 0,0 0 1 0 0,0 0-1 0 0,0 0 1 0 0,-1 0-1 0 0,0-3 72 0 0,0 4-9 0 0,1 0-1 0 0,0 0 1 0 0,-1 0-1 0 0,2 0 1 0 0,-1 0-1 0 0,1-3 10 0 0,-1 3-15 0 0,1 0 0 0 0,-1 0-1 0 0,0 0 1 0 0,0 0-1 0 0,0 0 1 0 0,-1-4 15 0 0,-1-20-117 0 0,2 6 51 0 0,2-1 68 0 0,-1 20 6 0 0,0 1 1 0 0,-1 0-1 0 0,1-1 1 0 0,-1 1-1 0 0,0-1 1 0 0,0 1-1 0 0,0-1 0 0 0,0 1 1 0 0,-1-3-9 0 0,1 4 20 0 0,0 0-1 0 0,0 0 1 0 0,0 1 0 0 0,0-1 0 0 0,0 0 0 0 0,0 0-1 0 0,0 0 1 0 0,0 0 0 0 0,0 0 0 0 0,0 0 0 0 0,0 1-1 0 0,0-1 1 0 0,1 0 0 0 0,-1 0 0 0 0,0 0-20 0 0,2 2 464 0 0,0 9-191 0 0,-3 0-291 0 0,0 0 0 0 0,0 0-1 0 0,-3 6 19 0 0,2-8-5 0 0,1 1 0 0 0,-1-1 0 0 0,2 1 0 0 0,-1-1 0 0 0,1 7 5 0 0,2 54 235 0 0,-2-42-206 0 0,4 27-29 0 0,-3-37 14 0 0,-1-1-1 0 0,0 0 0 0 0,-1 2-13 0 0,0 0 120 0 0,1-1 0 0 0,1 8-120 0 0,14 90 731 0 0,-15-110-712 0 0,0-4-7 0 0,0 0 0 0 0,0 0 0 0 0,0 0 0 0 0,0-1 0 0 0,-1 1 0 0 0,1 0 0 0 0,1 0 0 0 0,-1 0 0 0 0,0 0 0 0 0,0 0 0 0 0,0-1 0 0 0,0 1 0 0 0,1 0 0 0 0,-1 0 0 0 0,0 0 0 0 0,1 0 0 0 0,-1-1 0 0 0,0 1 0 0 0,1 0 0 0 0,-1-1 0 0 0,1 1 0 0 0,0 0 0 0 0,-1-1 0 0 0,1 1 0 0 0,-1 0 0 0 0,1-1 0 0 0,0 1 0 0 0,-1-1 0 0 0,1 1 0 0 0,0-1 0 0 0,0 1-12 0 0,6-1-861 0 0,-6-6-4282 0 0,-4-1-1478 0 0</inkml:trace>
  <inkml:trace contextRef="#ctx0" brushRef="#br0" timeOffset="3581.759">2112 454 15176 0 0,'0'0'694'0'0,"0"0"-17"0"0,0 0-409 0 0,16 0 196 0 0,11 1-93 0 0,-17 0-224 0 0,0-1 1 0 0,0 0-1 0 0,1 0 0 0 0,-1-1-147 0 0,8-1 332 0 0,-1 1-1 0 0,4 0-331 0 0,25-1 201 0 0,-15-1-601 0 0,-11 3-4411 0 0,-7 0-1153 0 0</inkml:trace>
  <inkml:trace contextRef="#ctx0" brushRef="#br0" timeOffset="3894.02">2426 638 10592 0 0,'0'0'488'0'0,"0"0"-12"0"0,2 0-159 0 0,10-1 746 0 0,-1 0-1 0 0,1-1 1 0 0,-1-1 0 0 0,5-1-1063 0 0,-11 2 7 0 0,0 0 0 0 0,1-1 0 0 0,-1 0 0 0 0,0 0 0 0 0,0 0 0 0 0,-1 0 0 0 0,1-1 0 0 0,2-2-7 0 0,31-33 243 0 0,-36 35-201 0 0,1 1 0 0 0,-1-1-1 0 0,0 0 1 0 0,0 0-1 0 0,0 0 1 0 0,-1 0 0 0 0,1 0-42 0 0,7-16 143 0 0,-8 18-133 0 0,-1-1-1 0 0,1 1 1 0 0,0-1-1 0 0,-1 0 1 0 0,1 1-1 0 0,-1-1 1 0 0,0 1-1 0 0,0-1 1 0 0,0 0-1 0 0,0 1 1 0 0,-1-1-1 0 0,1 1 1 0 0,-1-2-10 0 0,1 3 3 0 0,0 0 0 0 0,-1-1 0 0 0,1 1 0 0 0,-1 0 1 0 0,1 0-1 0 0,-1 0 0 0 0,1 0 0 0 0,-1 0 0 0 0,1 0 0 0 0,-1 0 1 0 0,0 0-1 0 0,0 0 0 0 0,0-1-3 0 0,0 2 1 0 0,1 0 1 0 0,-1-1 0 0 0,1 1-1 0 0,-1 0 1 0 0,1 0-1 0 0,-1-1 1 0 0,1 1-1 0 0,-1 0 1 0 0,0 0-1 0 0,1 0 1 0 0,-1 0 0 0 0,1-1-1 0 0,-1 1 1 0 0,0 0-1 0 0,1 0 1 0 0,-1 0-1 0 0,0 0 1 0 0,1 1 0 0 0,-1-1-1 0 0,1 0 1 0 0,-1 0-1 0 0,0 0 1 0 0,1 0-1 0 0,-1 1 1 0 0,1-1-1 0 0,-1 0-1 0 0,-19 7-17 0 0,17-6 107 0 0,0 0 1 0 0,-1 0-1 0 0,1 0 1 0 0,0 1 0 0 0,0-1-1 0 0,0 1 1 0 0,0 0-1 0 0,0 0 1 0 0,0 0 0 0 0,1 0-1 0 0,-2 1-90 0 0,-18 18 895 0 0,16-15-1062 0 0,0-1 0 0 0,0 1 0 0 0,1 0 0 0 0,0 0 0 0 0,0 1-1 0 0,0-1 1 0 0,-2 6 167 0 0,1 1 306 0 0,0 0-1 0 0,1 0 0 0 0,-2 8-305 0 0,5-16 61 0 0,1 0 0 0 0,0 0 0 0 0,0 0 0 0 0,1 0 0 0 0,0 0 0 0 0,0 0 0 0 0,0 0 0 0 0,0 0 0 0 0,1 0 0 0 0,-1 0 0 0 0,2 0 0 0 0,-1 0-61 0 0,0-3 16 0 0,0 1-1 0 0,0-1 0 0 0,0 0 0 0 0,0 0 1 0 0,1 1-1 0 0,-1-1 0 0 0,1 0 0 0 0,0 0 1 0 0,-1-1-1 0 0,1 1 0 0 0,0 0 0 0 0,0 0 1 0 0,0-1-1 0 0,0 1 0 0 0,1-1 0 0 0,-1 0 0 0 0,0 0 1 0 0,0 0-1 0 0,1 0 0 0 0,-1 0 0 0 0,1 0 1 0 0,-1-1-1 0 0,1 1 0 0 0,-1-1 0 0 0,2 1-15 0 0,9 0-267 0 0,-1 0-1 0 0,1-1 1 0 0,-1 0-1 0 0,9-2 268 0 0,-10 1-684 0 0,5-1-263 0 0</inkml:trace>
  <inkml:trace contextRef="#ctx0" brushRef="#br0" timeOffset="4430.338">2918 454 13992 0 0,'0'0'314'0'0,"-7"-2"894"0"0,-12 2-1102 0 0,0 1 0 0 0,0 0 0 0 0,-3 2-106 0 0,17-2 82 0 0,2 0 22 0 0,-1-1-1 0 0,1 1 1 0 0,0 0 0 0 0,0 0 0 0 0,0 0-1 0 0,0 0 1 0 0,0 0 0 0 0,0 1 0 0 0,0-1-1 0 0,-2 2-103 0 0,-10 8 628 0 0,11-9-426 0 0,0 1 1 0 0,0 0-1 0 0,0 0 1 0 0,1 0-1 0 0,-4 3-202 0 0,0 2 139 0 0,1 0 0 0 0,0 1-1 0 0,1-1 1 0 0,0 1-1 0 0,0 0 1 0 0,1 0-1 0 0,-2 6-138 0 0,3-9 21 0 0,2 0-1 0 0,-1 0 0 0 0,0 1 1 0 0,1-1-1 0 0,0 0 0 0 0,1 1 0 0 0,-1-1 1 0 0,1 1-1 0 0,1-1 0 0 0,-1 0 0 0 0,1 1 1 0 0,1 3-21 0 0,1 10 76 0 0,-3-18-67 0 0,-1 0 0 0 0,2 1 0 0 0,-1-1 0 0 0,0 0 0 0 0,0 0 0 0 0,0 0 0 0 0,1 0-1 0 0,0 0 1 0 0,-1-1 0 0 0,1 1 0 0 0,0 0 0 0 0,0 0 0 0 0,0 0 0 0 0,0 0 0 0 0,0-1-1 0 0,0 1 1 0 0,0 0 0 0 0,0-1 0 0 0,1 1 0 0 0,-1-1 0 0 0,1 0 0 0 0,-1 1 0 0 0,1-1 0 0 0,0 0-1 0 0,0 1-8 0 0,4 0 9 0 0,0 0-1 0 0,0-1 0 0 0,0 1 0 0 0,0-1 0 0 0,0 0 0 0 0,0-1 1 0 0,1 0-1 0 0,-1 0 0 0 0,0 0 0 0 0,0 0 0 0 0,0-1 0 0 0,0 0 1 0 0,0-1-1 0 0,1 1-8 0 0,7-3 37 0 0,-1 0 0 0 0,1-1 0 0 0,-1-1 0 0 0,0 0 0 0 0,8-5-37 0 0,-14 6 15 0 0,0 0 0 0 0,0 0-1 0 0,-1 0 1 0 0,0-1 0 0 0,0 0-1 0 0,0 0 1 0 0,0 0 0 0 0,-1-1-1 0 0,-1 0 1 0 0,1 0-1 0 0,-1 0 1 0 0,2-4-15 0 0,3-11-118 0 0,0 0-1 0 0,-2-1 0 0 0,4-18 119 0 0,-8 26-329 0 0,-1-1-1 0 0,0 1 0 0 0,-1-7 330 0 0,0-4-531 0 0,-1 14 342 0 0,-1 0-1 0 0,0 1 1 0 0,-1-1-1 0 0,0 0 1 0 0,-1 1-1 0 0,0-2 190 0 0,-3-10-47 0 0,5 19 72 0 0,-1 0 0 0 0,1 1 0 0 0,-1-1 0 0 0,0 1 0 0 0,0-1 0 0 0,0 1-1 0 0,0 0 1 0 0,0 0 0 0 0,-1 0 0 0 0,0 0 0 0 0,0 0-25 0 0,3 3-2 0 0,0 0 1 0 0,0 0 0 0 0,-1-1-1 0 0,1 1 1 0 0,0 0 0 0 0,0 0-1 0 0,0 0 1 0 0,0 0 0 0 0,0 0-1 0 0,0 0 1 0 0,0 0 0 0 0,-1 0-1 0 0,1 0 1 0 0,0 0 0 0 0,0 0-1 0 0,0 0 1 0 0,0 0 0 0 0,0 0-1 0 0,0 0 1 0 0,-1 0 0 0 0,1 0-1 0 0,0 0 1 0 0,0 0 0 0 0,0 0-1 0 0,0 0 1 0 0,0 0 0 0 0,0 0-1 0 0,-1 0 1 0 0,1 0-1 0 0,0 0 1 0 0,0 0 0 0 0,0 0-1 0 0,0 0 1 0 0,0 0 0 0 0,0 0-1 0 0,0 0 1 0 0,-1 1 0 0 0,1-1-1 0 0,0 0 1 0 0,0 0 0 0 0,0 0-1 0 0,0 0 1 0 0,0 0 0 0 0,0 0-1 0 0,0 0 1 0 0,0 0 0 0 0,0 1-1 0 0,0-1 1 0 0,0 0 0 0 0,0 0-1 0 0,0 0 1 0 0,0 0 0 0 0,0 0-1 0 0,0 1 2 0 0,-3 12 101 0 0,1 14 157 0 0,1-6-73 0 0,0-16-134 0 0,1 0-1 0 0,0 0 1 0 0,0 0-1 0 0,0 0 1 0 0,0-1-1 0 0,2 6-50 0 0,1 6 162 0 0,-1 0 0 0 0,-1 0-1 0 0,0 10-161 0 0,1 18 485 0 0,-1-19-327 0 0,-2-1 1 0 0,0 1-1 0 0,-2 7-158 0 0,-2 45 58 0 0,3-57 4 0 0,1-17-51 0 0,0 1 1 0 0,1 0-1 0 0,0-1 1 0 0,0 1-1 0 0,0 0 1 0 0,0-1-1 0 0,0 1 0 0 0,1 0 1 0 0,0-1-1 0 0,-1 1 1 0 0,2 0-1 0 0,-1-1 1 0 0,1 3-12 0 0,-2-5-89 0 0,1 0 1 0 0,-1 0-1 0 0,0-1 1 0 0,1 1-1 0 0,-1 0 1 0 0,1-1-1 0 0,-1 1 1 0 0,1-1-1 0 0,-1 1 1 0 0,1 0-1 0 0,-1-1 1 0 0,1 1-1 0 0,0-1 1 0 0,-1 1-1 0 0,1-1 0 0 0,0 0 1 0 0,-1 1-1 0 0,1-1 89 0 0,8 4-1712 0 0</inkml:trace>
  <inkml:trace contextRef="#ctx0" brushRef="#br0" timeOffset="4790.029">3184 0 4000 0 0,'0'0'183'0'0,"0"14"707"0"0,0-11-732 0 0,0 0 1 0 0,0-1-1 0 0,0 1 0 0 0,0 0 1 0 0,0-1-1 0 0,1 1 0 0 0,0-1 0 0 0,-1 1 1 0 0,1-1-1 0 0,0 1 0 0 0,0-1 1 0 0,1 2-159 0 0,0 1 399 0 0,1 1 1 0 0,1-1-1 0 0,-1 0 0 0 0,4 5-399 0 0,18 22 1687 0 0,-14-17-356 0 0,1-1 1 0 0,9 10-1332 0 0,-13-16 403 0 0,-1 0 1 0 0,0 1 0 0 0,-1 0 0 0 0,2 3-404 0 0,14 20 785 0 0,12 11 1398 0 0,-2 1 1 0 0,6 16-2184 0 0,-27-42 608 0 0,-2 1 0 0 0,0 0-1 0 0,0 3-607 0 0,-5-11 184 0 0,-1-1-1 0 0,0 1 0 0 0,-1-1 1 0 0,0 1-1 0 0,-1 0 1 0 0,0-1-1 0 0,-1 1-183 0 0,0-1 100 0 0,1-1-12 0 0,-1-1 1 0 0,0 0-1 0 0,-1 0 0 0 0,0 1 0 0 0,0-1 0 0 0,-1 0 0 0 0,0 0 0 0 0,0 0 0 0 0,-2 2-88 0 0,-2 4 66 0 0,-1-1 0 0 0,-1 0 0 0 0,0 0-1 0 0,-1 0 1 0 0,0-1 0 0 0,-1 0 0 0 0,-1-1-1 0 0,1 0 1 0 0,-2 0 0 0 0,1-1 0 0 0,-2-1 0 0 0,-1 1-66 0 0,-118 74-2 0 0,80-55-58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7:36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1 7512 0 0,'0'0'166'0'0,"0"0"29"0"0,0 0 13 0 0,7 3 1887 0 0,14 11 3209 0 0,-18-9 481 0 0,-85 9-4965 0 0,-9-20-650 0 0,-24-2 106 0 0,100 7-160 0 0,-30 7-142 0 0,29 22-101 0 0,-3 63 48 0 0,-7 5 79 0 0,4-42 0 0 0,19-49 11 0 0,3-4 42 0 0,2 1 13 0 0,35 7 95 0 0,14-14-52 0 0,-43 3-102 0 0,0 1-1 0 0,0 0 1 0 0,0 0-1 0 0,0 1 1 0 0,0 0 0 0 0,0 1-1 0 0,0-1 1 0 0,0 1-1 0 0,0 1 1 0 0,0 0-1 0 0,4 1-6 0 0,20 12 0 0 0,-28-13 11 0 0,-1 0-1 0 0,1 1 0 0 0,-1-1 1 0 0,0 1-1 0 0,0-1 1 0 0,0 1-1 0 0,-1 0 0 0 0,1 0 1 0 0,-1 0-1 0 0,1 1 0 0 0,-1-1 1 0 0,0 0-1 0 0,0 1 1 0 0,-1 0-1 0 0,1-1 0 0 0,-1 1 1 0 0,0 0-1 0 0,0 0 0 0 0,0 0 1 0 0,0 0-1 0 0,-1 0 1 0 0,1 0-1 0 0,-1 0 0 0 0,0 0 1 0 0,0 0-1 0 0,-1 0 1 0 0,1 0-1 0 0,-1-1 0 0 0,0 1 1 0 0,0 0-1 0 0,0 0 0 0 0,0 0 1 0 0,-1-1-1 0 0,1 1 1 0 0,-1 0-1 0 0,0-1 0 0 0,-1 2-10 0 0,-5 3 92 0 0,0 1 0 0 0,0-2 0 0 0,0 1 0 0 0,-1-1 0 0 0,0 0 0 0 0,-1-1 0 0 0,1 0 0 0 0,-1-1 0 0 0,0 0 0 0 0,-1 0 0 0 0,1-1 0 0 0,-1-1 0 0 0,0 0 0 0 0,-3 1-92 0 0,0-2 49 0 0,0 0 1 0 0,0 0-1 0 0,0-2 0 0 0,0 1 0 0 0,0-2 0 0 0,0 0 0 0 0,-6-2-49 0 0,-23-12 114 0 0,42 14-192 0 0,0 1 11 0 0,0 0 0 0 0,0-1 0 0 0,1 1 0 0 0,-1-1 0 0 0,1 1 0 0 0,-1-1 0 0 0,0 1 0 0 0,1-1 0 0 0,-1 0 0 0 0,1 1 0 0 0,-1-1 0 0 0,1 1 0 0 0,-1-1 1 0 0,1 0-1 0 0,0 0 0 0 0,-1 1 0 0 0,1-1 0 0 0,0 0 0 0 0,-1 0 0 0 0,1 1 0 0 0,0-1 0 0 0,0 0 0 0 0,0 0 0 0 0,0 0 0 0 0,0 1 0 0 0,0-1 0 0 0,0 0 0 0 0,0 0 0 0 0,0 0 0 0 0,0 1 0 0 0,0-1 0 0 0,1 0 0 0 0,-1 0 0 0 0,0 1 0 0 0,1-1 0 0 0,-1 0 0 0 0,0 0 0 0 0,1 1 67 0 0,7-6-2391 0 0,2-2-4980 0 0</inkml:trace>
  <inkml:trace contextRef="#ctx0" brushRef="#br0" timeOffset="321.668">670 517 18223 0 0,'0'0'414'0'0,"0"0"56"0"0,0 0 32 0 0,0 0-60 0 0,-1 1-287 0 0,-17 18 1233 0 0,-7 16 1591 0 0,21 7-3505 0 0,19-32-2944 0 0,-8-9 1716 0 0</inkml:trace>
  <inkml:trace contextRef="#ctx0" brushRef="#br0" timeOffset="782.14">914 241 13944 0 0,'0'0'406'0'0,"-7"-10"156"0"0,7 4-470 0 0,20-33 4753 0 0,43 9-2848 0 0,-53 27-1912 0 0,0 1 0 0 0,-1-1-1 0 0,1 2 1 0 0,0 0 0 0 0,0 0 0 0 0,0 0-1 0 0,0 1 1 0 0,0 1 0 0 0,0 0 0 0 0,-1 0-1 0 0,1 1 1 0 0,0 0 0 0 0,0 1 0 0 0,-1 0-1 0 0,0 0 1 0 0,1 1 0 0 0,-1 1 0 0 0,-1-1-1 0 0,1 1 1 0 0,-1 1 0 0 0,1 0-85 0 0,-7-4 9 0 0,-1-1 1 0 0,0 1-1 0 0,1 0 0 0 0,-1 0 1 0 0,0-1-1 0 0,0 1 0 0 0,0 0 1 0 0,0 0-1 0 0,0 0 0 0 0,-1 0 1 0 0,1 1-1 0 0,-1-1 0 0 0,1 0 1 0 0,-1 0-1 0 0,0 0 1 0 0,1 0-1 0 0,-1 1 0 0 0,0-1 1 0 0,-1 0-1 0 0,1 0 0 0 0,0 0 1 0 0,-1 0-1 0 0,1 1 0 0 0,-1-1 1 0 0,1 0-1 0 0,-1 0 0 0 0,0 0 1 0 0,0 0-1 0 0,0 0 0 0 0,0 0 1 0 0,-1-1-1 0 0,1 1 0 0 0,0 0 1 0 0,-1 0-1 0 0,1-1 0 0 0,-2 1-9 0 0,-63 52 323 0 0,-11-13-153 0 0,30-31-95 0 0,46-11-32 0 0,-1-1-47 0 0,2 1-71 0 0,16-1-212 0 0,67-7 191 0 0,5 34-32 0 0,-81-21 75 0 0,39 32 386 0 0,-44-35-302 0 0,-1 1 0 0 0,0 0 0 0 0,0 0 0 0 0,1 0 1 0 0,-1 0-1 0 0,0 0 0 0 0,-1 0 0 0 0,1 0 0 0 0,0 0 0 0 0,-1 0 0 0 0,1 0 0 0 0,-1 0 0 0 0,1 1 0 0 0,-1-1 0 0 0,0 0 0 0 0,0 0 0 0 0,0 1 0 0 0,0-1 0 0 0,0 0 0 0 0,-1 0 0 0 0,1 0 1 0 0,-1 1-1 0 0,1-1 0 0 0,-1 0 0 0 0,0 0 0 0 0,0 0 0 0 0,0 0 0 0 0,0 0 0 0 0,0 0 0 0 0,-1-1 0 0 0,1 1 0 0 0,0 0 0 0 0,-1 0 0 0 0,0 0-31 0 0,-71 50 1086 0 0,60-47-1038 0 0,0 0 0 0 0,-1 0 0 0 0,1-1 1 0 0,-1-1-1 0 0,0 0 0 0 0,0-1 0 0 0,0 0 1 0 0,0-1-1 0 0,0-1 0 0 0,-1 0-48 0 0,-7-2-468 0 0,-18-2 1046 0 0,14-2-8228 0 0,16 4-665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4:52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5528 0 0,'0'0'422'0'0,"0"0"-56"0"0,0 0 791 0 0,0 0 376 0 0,0 0 71 0 0,2 0-193 0 0,7 3-1169 0 0,1-1 0 0 0,-1 0 0 0 0,1-1 0 0 0,0 0 0 0 0,0 0 0 0 0,0-1 1 0 0,9-1-243 0 0,79-8 1826 0 0,16-5-1472 0 0,-34 6-2496 0 0,-80 8-2868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4:52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8640 0 0,'-5'3'780'0'0,"4"-3"-741"0"0,1 1 1 0 0,0-1-1 0 0,-1 0 1 0 0,1 1-1 0 0,-1-1 1 0 0,1 0-1 0 0,0 1 1 0 0,-1-1 0 0 0,1 1-1 0 0,0-1 1 0 0,-1 0-1 0 0,1 1 1 0 0,0-1-1 0 0,0 1 1 0 0,0-1-1 0 0,-1 1 1 0 0,1-1-1 0 0,0 1 1 0 0,0-1 0 0 0,0 1-1 0 0,0-1 1 0 0,0 1-1 0 0,0-1 1 0 0,0 1-1 0 0,0-1 1 0 0,0 1-1 0 0,0-1 1 0 0,0 1-1 0 0,0-1 1 0 0,0 1-1 0 0,0-1 1 0 0,0 1 0 0 0,1-1-1 0 0,-1 1 1 0 0,0-1-1 0 0,1 1-39 0 0,10 8 1054 0 0,-9-8-1138 0 0,1 1 212 0 0,0-1 0 0 0,1 1 0 0 0,-1-1 0 0 0,1 0 1 0 0,-1 0-1 0 0,1 0 0 0 0,-1 0 0 0 0,1-1 0 0 0,0 1 0 0 0,-1-1 0 0 0,1 0 1 0 0,1 0-129 0 0,9-1 483 0 0,0-1 0 0 0,8-2-483 0 0,-1 1 233 0 0,117-17-175 0 0,-115 17-122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4:51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285 209 6448 0 0,'-2'-2'226'0'0,"0"-1"1"0"0,0 1-1 0 0,0 0 0 0 0,0-1 1 0 0,-1 1-1 0 0,1 0 1 0 0,-1 0-1 0 0,1 1 0 0 0,-1-1 1 0 0,1 1-1 0 0,-1-1 1 0 0,0 1-1 0 0,0 0 0 0 0,0 0 1 0 0,0 0-1 0 0,0 0 0 0 0,0 0 1 0 0,0 1-1 0 0,0-1 1 0 0,-2 1-227 0 0,-3 0 295 0 0,0 0 0 0 0,-1 0 0 0 0,1 1 0 0 0,0 0 0 0 0,0 0 0 0 0,0 1 0 0 0,0 0 0 0 0,0 1-295 0 0,-9 1 768 0 0,11-2-582 0 0,-1 0 1 0 0,1 0 0 0 0,-1 1 0 0 0,1 0-1 0 0,0 0 1 0 0,0 1 0 0 0,0-1 0 0 0,0 1 0 0 0,1 1-1 0 0,-1-1 1 0 0,1 1 0 0 0,0 0 0 0 0,-2 3-187 0 0,0 0 80 0 0,1 2 1 0 0,-1-1-1 0 0,1 1 1 0 0,1 0-1 0 0,0 0 1 0 0,0 0-1 0 0,-2 10-80 0 0,6-15 6 0 0,-1 0 0 0 0,1 0-1 0 0,1 0 1 0 0,-1 0-1 0 0,1 0 1 0 0,0 0-1 0 0,0 0 1 0 0,0 0-1 0 0,1 0 1 0 0,-1 0-1 0 0,1 0 1 0 0,1-1 0 0 0,-1 1-1 0 0,0 0 1 0 0,1 0-1 0 0,0-1 1 0 0,0 1-1 0 0,1-1 1 0 0,-1 0-1 0 0,1 1 1 0 0,0-1 0 0 0,0-1-1 0 0,1 1 1 0 0,-1 0-1 0 0,4 2-5 0 0,-4-3 46 0 0,1 0-1 0 0,0-1 1 0 0,1 0-1 0 0,-1 1 1 0 0,0-2 0 0 0,1 1-1 0 0,-1 0 1 0 0,1-1-1 0 0,-1 0 1 0 0,1 0 0 0 0,-1 0-1 0 0,1 0 1 0 0,0-1-1 0 0,0 0 1 0 0,-1 0-1 0 0,2 0-45 0 0,9-1 73 0 0,0 0 0 0 0,0-1 0 0 0,0-1 0 0 0,0 0 0 0 0,0-1 0 0 0,0 0 0 0 0,-1-1 0 0 0,0-1 0 0 0,0-1-73 0 0,-2 2-57 0 0,0-2 0 0 0,0 0 1 0 0,-1 0-1 0 0,0-1 0 0 0,-1 0 1 0 0,0-1-1 0 0,0 0 0 0 0,-1-1 0 0 0,0 0 1 0 0,3-5 56 0 0,-7 8 16 0 0,0 0 0 0 0,-1 0 0 0 0,0 0 0 0 0,-1-1 0 0 0,0 0 0 0 0,0 0 0 0 0,0 1 0 0 0,-1-2 0 0 0,0 1 0 0 0,0-4-16 0 0,-2 9 12 0 0,1-1 1 0 0,-1 0 0 0 0,0 0-1 0 0,0 0 1 0 0,-1 1 0 0 0,1-1-1 0 0,-1 0 1 0 0,0 1 0 0 0,0-1-1 0 0,0 0 1 0 0,0 1-1 0 0,-1-1 1 0 0,1 1 0 0 0,-1-1-1 0 0,0 1 1 0 0,0 0 0 0 0,0 0-1 0 0,-1 0 1 0 0,1 0 0 0 0,-1 0-1 0 0,1 0 1 0 0,-1 1-1 0 0,-3-3-12 0 0,0 1-23 0 0,0 0 1 0 0,-1 0-1 0 0,1 0 0 0 0,-1 1 0 0 0,1 0 0 0 0,-1 0 0 0 0,0 1 0 0 0,0 0 0 0 0,-1 0 0 0 0,1 1 0 0 0,0 0 0 0 0,0 0 0 0 0,-1 0 0 0 0,-3 1 23 0 0,5 1-415 0 0,0-1-1 0 0,0 1 0 0 0,0 0 1 0 0,1 1-1 0 0,-1-1 0 0 0,0 1 1 0 0,-2 2 415 0 0,-1-1-1337 0 0</inkml:trace>
  <inkml:trace contextRef="#ctx0" brushRef="#br0" timeOffset="331.409">294 0 3224 0 0,'0'0'512'0'0,"0"0"943"0"0,0 0 418 0 0,0 0 81 0 0,0 0-176 0 0,0 0-820 0 0,0 0-354 0 0,0 0-76 0 0,0 0-66 0 0,4 10 52 0 0,-2-1-264 0 0,-1 0-1 0 0,0 0 1 0 0,-1-1-1 0 0,0 1 1 0 0,0 0-1 0 0,-1 0 1 0 0,0 0-1 0 0,-1 0-249 0 0,-2 39 663 0 0,2 33 122 0 0,-4 1 0 0 0,-5 12-785 0 0,5-47 196 0 0,-2 0-1 0 0,-2-1 0 0 0,-6 11-195 0 0,9-38 43 0 0,5-15-13 0 0,0 1 0 0 0,0-1 0 0 0,1 1 0 0 0,0 0 0 0 0,0 0 0 0 0,0 0 0 0 0,0 3-30 0 0,1-8 10 0 0,-1 1-1 0 0,1 0 1 0 0,0 0-1 0 0,-1 0 1 0 0,1 0-1 0 0,-1-1 1 0 0,1 1-1 0 0,-1 0 1 0 0,1-1-1 0 0,-1 1 1 0 0,0 0-1 0 0,1-1 1 0 0,-1 1-1 0 0,0-1 1 0 0,0 1-10 0 0,-1 1 1 0 0,2-2 2 0 0,0 1 0 0 0,0-1 0 0 0,0 0 0 0 0,0 0 0 0 0,-1 0 0 0 0,1 0-1 0 0,0 1 1 0 0,0-1 0 0 0,0 0 0 0 0,0 0 0 0 0,0 0 0 0 0,0 0 0 0 0,-1 1 0 0 0,1-1 0 0 0,0 0 0 0 0,0 0 0 0 0,0 0 0 0 0,0 0-1 0 0,-1 0 1 0 0,1 0 0 0 0,0 0 0 0 0,0 0 0 0 0,0 0 0 0 0,0 0 0 0 0,-1 0 0 0 0,1 0 0 0 0,0 1 0 0 0,0-1 0 0 0,0 0 0 0 0,-1 0-1 0 0,1 0 1 0 0,0-1 0 0 0,0 1 0 0 0,0 0 0 0 0,-1 0 0 0 0,1 0 0 0 0,0 0 0 0 0,0 0 0 0 0,0 0 0 0 0,0 0 0 0 0,-1 0 0 0 0,1 0-1 0 0,0 0 1 0 0,0 0 0 0 0,0-1 0 0 0,0 1 0 0 0,-1 0 0 0 0,1 0 0 0 0,0 0 0 0 0,0 0 0 0 0,0 0 0 0 0,0-1 0 0 0,0 1 0 0 0,0 0-1 0 0,0 0 1 0 0,-1 0 0 0 0,1-1-3 0 0,-1-7 78 0 0,4-1-1309 0 0,1-4-5216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44:54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0 253 2304 0 0,'4'-6'200'0'0,"-2"2"111"0"0,0 0 0 0 0,0 0 1 0 0,0 0-1 0 0,-1-1 0 0 0,1 1 1 0 0,-1-1-312 0 0,5-15 1461 0 0,-5 15-1056 0 0,1 1 1 0 0,-1 0-1 0 0,-1-1 0 0 0,1 1 0 0 0,0-3-405 0 0,3-20 1267 0 0,0 14-202 0 0,-1 0-1 0 0,0 0 1 0 0,0-10-1065 0 0,2 7 914 0 0,-1-1 52 0 0,-4 16-593 0 0,0 1-28 0 0,0 0-7 0 0,0 0-29 0 0,0 0-112 0 0,0 0-49 0 0,0 0-10 0 0,-6 37 62 0 0,4-18-202 0 0,1 1 0 0 0,2 13 2 0 0,-2 16 57 0 0,0 9 84 0 0,4 38-141 0 0,-4-41 76 0 0,0-19-75 0 0,0-18-1 0 0,0-14 0 0 0,1 0 0 0 0,0 0 0 0 0,0 0 0 0 0,0 0 0 0 0,0 0 0 0 0,1 2 0 0 0,1 7 722 0 0,-1-28-356 0 0,15-59-54 0 0,-9 48-304 0 0,-1 3-450 0 0,1 1-1 0 0,8-20 443 0 0,-9 29-86 0 0,-4 7 51 0 0,1-1 0 0 0,1 0-1 0 0,-1 1 1 0 0,1-1 0 0 0,0 1-1 0 0,0 0 1 0 0,4-3 35 0 0,1-1-36 0 0,-7 8 27 0 0,-1 0 1 0 0,1-1-1 0 0,0 1 0 0 0,0 0 0 0 0,0 1 1 0 0,1-1-1 0 0,-1 0 0 0 0,0 1 1 0 0,1-1-1 0 0,-1 1 0 0 0,1 0 0 0 0,-1-1 1 0 0,1 1-1 0 0,0 1 0 0 0,0-1 1 0 0,-1 0-1 0 0,2 0 9 0 0,1 1-21 0 0,0-1 1 0 0,0 1 0 0 0,0 0-1 0 0,-1 1 1 0 0,1-1-1 0 0,0 1 1 0 0,0 0 0 0 0,-1 0-1 0 0,1 0 1 0 0,0 1-1 0 0,-1 0 1 0 0,3 1 20 0 0,-4-2-5 0 0,-1 1 0 0 0,1 0 0 0 0,-1 0 0 0 0,1-1 0 0 0,-1 2 0 0 0,0-1 0 0 0,0 0 0 0 0,0 0 0 0 0,0 1 0 0 0,0-1 0 0 0,-1 1 0 0 0,1-1 0 0 0,-1 1 0 0 0,1 0 0 0 0,-1 0 0 0 0,0-1 0 0 0,0 1 0 0 0,0 0 0 0 0,-1 0 0 0 0,1 0 1 0 0,-1 1 4 0 0,1 0 9 0 0,0-1 0 0 0,-1 1 1 0 0,1 0-1 0 0,-1 0 0 0 0,0-1 1 0 0,0 1-1 0 0,-1 0 1 0 0,1 0-1 0 0,-1-1 0 0 0,1 1 1 0 0,-1 0-1 0 0,-1-1 1 0 0,1 1-1 0 0,0-1 0 0 0,-1 1 1 0 0,0-1-1 0 0,1 0 1 0 0,-1 0-1 0 0,-1 1 0 0 0,1-1 1 0 0,0-1-1 0 0,-1 1 0 0 0,-1 1-8 0 0,-5 4 53 0 0,0-1 0 0 0,-1-1 1 0 0,0 0-1 0 0,0 0 0 0 0,-1-1 1 0 0,0 0-1 0 0,0-1 1 0 0,0 0-1 0 0,0 0 0 0 0,-8 0-54 0 0,6-2 156 0 0,15-4-10 0 0,17-3-96 0 0,-11 5-60 0 0,0 1-1 0 0,-1 0 1 0 0,1 0-1 0 0,0 1 1 0 0,-1 0-1 0 0,1 0 1 0 0,6 4 10 0 0,8 4 889 0 0,17 11-889 0 0,-37-20 75 0 0,47 31 1077 0 0,-19-12-3596 0 0,-24-15 1526 0 0</inkml:trace>
  <inkml:trace contextRef="#ctx0" brushRef="#br0" timeOffset="731.848">644 243 5528 0 0,'0'0'422'0'0,"5"-7"630"0"0,-3 2-245 0 0,1 1-1 0 0,1 0 0 0 0,-1 0 0 0 0,1 0 0 0 0,0 0 0 0 0,-1 0 0 0 0,5-2-806 0 0,-1 2 293 0 0,-1 0 1 0 0,0 0-1 0 0,1 0 0 0 0,0 1 1 0 0,0 0-1 0 0,0 1 0 0 0,0 0 1 0 0,5-1-294 0 0,-10 3 25 0 0,0 0 0 0 0,1 0 1 0 0,-1 0-1 0 0,0 0 1 0 0,0 0-1 0 0,1 0 1 0 0,-1 1-1 0 0,0 0 0 0 0,0-1 1 0 0,0 1-1 0 0,0 0 1 0 0,1 0-1 0 0,-1 0 0 0 0,1 1-25 0 0,-3-2 21 0 0,2 1 75 0 0,-2 0 0 0 0,0 7-18 0 0,0 0 0 0 0,1-1 0 0 0,1 1 0 0 0,0 2-78 0 0,-2-9 13 0 0,0 1 1 0 0,0-1-1 0 0,0 1 1 0 0,0-1-1 0 0,0 1 1 0 0,0-1-1 0 0,0 1 1 0 0,0-1-1 0 0,-1 0 1 0 0,1 1-1 0 0,-1-1 1 0 0,1 1-14 0 0,-3 13 158 0 0,3-6-34 0 0,-1 0 1 0 0,1-1 0 0 0,-1 1 0 0 0,-1 2-125 0 0,1-8 34 0 0,0 0 1 0 0,0 0-1 0 0,0 0 0 0 0,0 0 0 0 0,0-1 0 0 0,-1 1 0 0 0,1 0 1 0 0,-1-1-1 0 0,0 1 0 0 0,0 0 0 0 0,0-1 0 0 0,0 0 0 0 0,-1 1-34 0 0,-4 4 104 0 0,-1-1 0 0 0,1 0-1 0 0,-1-1 1 0 0,0 0 0 0 0,-1 0-1 0 0,1-1 1 0 0,-6 3-104 0 0,39-5 274 0 0,-18-1-293 0 0,1 0-1 0 0,0 0 1 0 0,7-1 19 0 0,58-11-3332 0 0,-34 3 337 0 0,-15 6 1141 0 0</inkml:trace>
  <inkml:trace contextRef="#ctx0" brushRef="#br0" timeOffset="1172.696">1134 245 10592 0 0,'0'0'818'0'0,"-13"-8"-452"0"0,9 8-263 0 0,0-1 0 0 0,-1 1 0 0 0,1-1 0 0 0,0 1 0 0 0,0 0 0 0 0,0 1 0 0 0,0-1 1 0 0,0 1-1 0 0,0 0 0 0 0,0 0 0 0 0,0 0 0 0 0,0 0 0 0 0,0 1 0 0 0,0-1 0 0 0,0 1 0 0 0,1 0 0 0 0,-1 0 1 0 0,-1 1-104 0 0,-1 1 98 0 0,1-1 0 0 0,-1 1 0 0 0,0 0 1 0 0,1 0-1 0 0,0 1 0 0 0,0 0 1 0 0,0 0-1 0 0,1 0 0 0 0,-1 0 0 0 0,1 1 1 0 0,0-1-1 0 0,1 1 0 0 0,0 0 1 0 0,-3 7-99 0 0,3-7 1 0 0,2-5 7 0 0,1 0-1 0 0,-1 0 1 0 0,1 0 0 0 0,-1 0 0 0 0,0 1 0 0 0,1-1 0 0 0,0 0 0 0 0,-1 0 0 0 0,1 1 0 0 0,0-1 0 0 0,0 0 0 0 0,0 1 0 0 0,0-1 0 0 0,0 0 0 0 0,0 1 0 0 0,0-1 0 0 0,0 0 0 0 0,0 1 0 0 0,1-1 0 0 0,-1 0 0 0 0,1 2-8 0 0,3 2 44 0 0,-3-4-29 0 0,0 1 0 0 0,0 0 1 0 0,0 0-1 0 0,0-1 1 0 0,1 1-1 0 0,-1 0 1 0 0,1-1-1 0 0,-1 1 1 0 0,1-1-1 0 0,0 0 0 0 0,-1 0 1 0 0,1 1-1 0 0,0-1 1 0 0,0 0-1 0 0,0-1 1 0 0,0 1-1 0 0,0 0 1 0 0,0-1-1 0 0,0 1 0 0 0,0-1 1 0 0,0 1-1 0 0,0-1 1 0 0,0 0-1 0 0,1 0-15 0 0,3 0 22 0 0,0 0-1 0 0,0-1 1 0 0,-1 1 0 0 0,1-2-1 0 0,0 1 1 0 0,-1 0-1 0 0,1-1 1 0 0,-1 0 0 0 0,0 0-1 0 0,0-1 1 0 0,1 0-1 0 0,-1 0 1 0 0,3-2-22 0 0,-2 0 7 0 0,1-1 0 0 0,-1 0 0 0 0,0 0 0 0 0,0-1 0 0 0,0 0 0 0 0,-1 0 1 0 0,0 0-1 0 0,2-5-7 0 0,6-15-163 0 0,-1-1 0 0 0,-1 0 1 0 0,-1 0-1 0 0,4-24 163 0 0,-12 42-81 0 0,5-14-42 0 0,2-20 123 0 0,-8 36 107 0 0,0 1-1 0 0,-1 0 1 0 0,0-1 0 0 0,0 1 0 0 0,0 0 0 0 0,-1-1 0 0 0,0 1 0 0 0,-1-3-107 0 0,2 9 216 0 0,0 1-67 0 0,0 0-28 0 0,-4 20 104 0 0,0 2-179 0 0,0 0-1 0 0,1 0 0 0 0,1 13-45 0 0,-1-7 46 0 0,3-12-26 0 0,1 0 1 0 0,0 0 0 0 0,1-1-1 0 0,3 13-20 0 0,3 22 11 0 0,-6-35 41 0 0,1 1 1 0 0,1-1-1 0 0,1 0 0 0 0,0-1 0 0 0,6 14-52 0 0,-10-27 80 0 0,-1-1-56 0 0,0 0-301 0 0,0 0-130 0 0,0 0-28 0 0</inkml:trace>
  <inkml:trace contextRef="#ctx0" brushRef="#br0" timeOffset="1546.044">705 113 4608 0 0,'0'-1'70'0'0,"0"0"0"0"0,0 1 1 0 0,0-1-1 0 0,0 0 0 0 0,0 1 0 0 0,0-1 1 0 0,-1 1-1 0 0,1-1 0 0 0,0 0 0 0 0,0 1 1 0 0,-1-1-1 0 0,1 1 0 0 0,0-1 0 0 0,-1 1 0 0 0,1-1 1 0 0,-1 1-1 0 0,1-1 0 0 0,-1 1 0 0 0,1-1 1 0 0,-1 1-1 0 0,1-1 0 0 0,-1 1 0 0 0,1 0 1 0 0,-1 0-1 0 0,1-1 0 0 0,-1 1 0 0 0,0 0 1 0 0,1 0-1 0 0,-1-1 0 0 0,0 1 0 0 0,1 0 1 0 0,-1 0-1 0 0,1 0 0 0 0,-1 0 0 0 0,0 0 1 0 0,1 0-1 0 0,-1 0 0 0 0,0 0 0 0 0,1 0 0 0 0,-1 0 1 0 0,0 1-1 0 0,1-1 0 0 0,-1 0 0 0 0,0 0-70 0 0,-1 1 436 0 0,-1-1 0 0 0,1 1 0 0 0,-1 0-1 0 0,0 0 1 0 0,1 0 0 0 0,-1 0-1 0 0,1 0 1 0 0,0 0 0 0 0,-3 2-436 0 0,-2 3 658 0 0,-6 7 258 0 0,1 4-107 0 0,9-14-699 0 0,0 1 1 0 0,0-1-1 0 0,0 1 0 0 0,1 0 1 0 0,0-1-1 0 0,0 1 1 0 0,0 0-1 0 0,0 2-110 0 0,-9 24 392 0 0,5-17-159 0 0,2 0 0 0 0,-4 12-233 0 0,4-5 107 0 0,-13 67-122 0 0,11-50 15 0 0,2-9 26 0 0,0-1 0 0 0,1 19-26 0 0,3-36 47 0 0,1 0 1 0 0,-1-1 0 0 0,2 1-1 0 0,-1 0 1 0 0,1-1 0 0 0,1 1 0 0 0,0-1-1 0 0,0 0 1 0 0,0 0 0 0 0,3 2-48 0 0,-4-6-89 0 0,1-1 1 0 0,0 1 0 0 0,0-1-1 0 0,0 0 1 0 0,1 0-1 0 0,-1-1 1 0 0,1 1-1 0 0,0-1 1 0 0,0 0-1 0 0,0 0 1 0 0,1 0 88 0 0,0 0-519 0 0,-1 0 0 0 0,1-1 1 0 0,0 0-1 0 0,1 0 0 0 0,-1-1 1 0 0,0 1-1 0 0,3-1 519 0 0,8 2-5041 0 0</inkml:trace>
  <inkml:trace contextRef="#ctx0" brushRef="#br0" timeOffset="1916.113">1476 65 11376 0 0,'0'0'256'0'0,"8"5"345"0"0,0 0-423 0 0,0 0-1 0 0,0 1 1 0 0,0 0 0 0 0,-1 0 0 0 0,0 0-1 0 0,0 1 1 0 0,-1 1 0 0 0,1-1-1 0 0,-2 1 1 0 0,1 0 0 0 0,2 5-178 0 0,7 13 862 0 0,-2 1 0 0 0,-1 0 0 0 0,1 5-862 0 0,-7-17 255 0 0,-2 1-1 0 0,1-1 0 0 0,-2 1 1 0 0,0 0-1 0 0,-1 0 1 0 0,0 15-255 0 0,-3-23 51 0 0,0 0 1 0 0,0 0-1 0 0,0 0 1 0 0,-1 0-1 0 0,0 0 1 0 0,-1 0-1 0 0,0-1 0 0 0,0 1 1 0 0,-1-1-1 0 0,1 0 1 0 0,-2 0-1 0 0,1 0 1 0 0,-1 0-1 0 0,0-1 1 0 0,-1 1-52 0 0,-10 10 97 0 0,0-1 1 0 0,-1-1 0 0 0,0 0-1 0 0,-17 10-97 0 0,2-4-917 0 0,-3 0-3461 0 0,-2-1-1702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4T09:01:49.15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1,'0'0,"0"0,0 0,0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1:40.470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3310 51 13416 0 0,'-12'-8'379'0'0,"-1"1"1"0"0,0 1-1 0 0,0 0 0 0 0,-1 1 1 0 0,1 1-1 0 0,-1 0 1 0 0,0 1-1 0 0,0 0 1 0 0,-1 1-1 0 0,1 0 1 0 0,0 2-1 0 0,-1-1 1 0 0,1 2-1 0 0,-1 0 1 0 0,1 1-1 0 0,0 0 1 0 0,0 1-1 0 0,-4 1-379 0 0,8-2 140 0 0,3-2-2 0 0,-1 1 0 0 0,1 0 0 0 0,0 0 0 0 0,0 0 0 0 0,0 1 0 0 0,0 0 0 0 0,1 0 0 0 0,-1 1 0 0 0,0 0-1 0 0,1 0 1 0 0,0 1 0 0 0,0-1 0 0 0,0 1 0 0 0,0 1 0 0 0,0-1 0 0 0,1 1 0 0 0,0 0 0 0 0,0 0 0 0 0,0 1-138 0 0,2-1 4 0 0,1 0-1 0 0,0 0 1 0 0,0 1 0 0 0,0-1-1 0 0,1 1 1 0 0,0-1-1 0 0,0 1 1 0 0,0-1 0 0 0,0 1-1 0 0,1 0 1 0 0,0-1-1 0 0,0 1 1 0 0,1 0 0 0 0,0-1-1 0 0,0 1 1 0 0,0-1-1 0 0,0 1 1 0 0,1-1 0 0 0,0 0-1 0 0,2 5-3 0 0,3 4 4 0 0,0 1 0 0 0,2-1 0 0 0,-1-1 0 0 0,2 1 0 0 0,0-2 0 0 0,8 10-4 0 0,3-3 9 0 0,0 0 0 0 0,1-2 0 0 0,1 0 1 0 0,0-1-1 0 0,22 9-9 0 0,45 32 18 0 0,13 32 830 0 0,-101-88-801 0 0,-1 0 0 0 0,1 1 0 0 0,-1-1 0 0 0,0 1 0 0 0,0-1 0 0 0,1 1 0 0 0,-1-1 0 0 0,0 1 0 0 0,0 0-1 0 0,-1 0 1 0 0,1-1 0 0 0,0 1 0 0 0,-1 0 0 0 0,1 0 0 0 0,-1 0 0 0 0,1 0 0 0 0,-1 0 0 0 0,0 0 0 0 0,0 0 0 0 0,0 0-1 0 0,0 0 1 0 0,0-1 0 0 0,0 1 0 0 0,-1 0 0 0 0,1 0 0 0 0,-1 0 0 0 0,1 0 0 0 0,-1 0 0 0 0,0 0 0 0 0,0-1 0 0 0,1 1 0 0 0,-1 0-1 0 0,0-1 1 0 0,-1 1 0 0 0,1 0 0 0 0,0-1 0 0 0,0 0 0 0 0,-1 1 0 0 0,1-1 0 0 0,-1 0 0 0 0,1 1 0 0 0,-1-1 0 0 0,1 0 0 0 0,-1 0-1 0 0,0 0 1 0 0,0-1 0 0 0,1 1 0 0 0,-3 0-47 0 0,-22 5 146 0 0,-1-1-1 0 0,1-2 1 0 0,-1 0-1 0 0,0-2 1 0 0,-4-1-146 0 0,-21 1 74 0 0,26 0-86 0 0,-1-1 0 0 0,1-2 0 0 0,-1 0 0 0 0,1-2 0 0 0,0-1 0 0 0,0-1 0 0 0,0-1 0 0 0,-10-6 12 0 0,18 8-261 0 0,16 4 132 0 0,-1 1-1 0 0,0-1 1 0 0,1 0-1 0 0,-1 1 0 0 0,1-1 1 0 0,0 0-1 0 0,-1 0 0 0 0,1-1 1 0 0,0 1-1 0 0,-1 0 1 0 0,1-1-1 0 0,0 0 0 0 0,0 1 1 0 0,0-1-1 0 0,0 0 1 0 0,1 0-1 0 0,-1 0 0 0 0,0-1 130 0 0,4-6-7552 0 0,1 1 285 0 0</inkml:trace>
  <inkml:trace contextRef="#ctx0" brushRef="#br0" timeOffset="559.305">3907 364 12096 0 0,'0'0'273'0'0,"0"0"40"0"0,0 0 21 0 0,-1-1-44 0 0,0-1-176 0 0,0 1 0 0 0,-1-1 0 0 0,1 1-1 0 0,-1-1 1 0 0,1 1 0 0 0,-1 0 0 0 0,0 0 0 0 0,1 0-1 0 0,-1 0 1 0 0,0 0 0 0 0,0 0 0 0 0,0 0-1 0 0,1 0 1 0 0,-1 1 0 0 0,0-1 0 0 0,0 1 0 0 0,0-1-1 0 0,0 1 1 0 0,0 0 0 0 0,0 0 0 0 0,0 0-1 0 0,-1 0-113 0 0,0 0 112 0 0,-22-1 1487 0 0,-46 8 1068 0 0,-11 27-749 0 0,-38 39-40 0 0,114-67-1820 0 0,-1 0 0 0 0,1 0 0 0 0,1 1-1 0 0,-1 0 1 0 0,1 1 0 0 0,1-1 0 0 0,-1 1-1 0 0,1 0 1 0 0,0 0 0 0 0,1 0 0 0 0,0 0 0 0 0,0 1-1 0 0,1-1 1 0 0,0 1 0 0 0,0 4-58 0 0,2-10 4 0 0,-1 1 1 0 0,1-1-1 0 0,0 1 1 0 0,0-1-1 0 0,0 1 1 0 0,0-1-1 0 0,0 1 1 0 0,1-1-1 0 0,0 0 1 0 0,-1 1 0 0 0,1-1-1 0 0,1 0 1 0 0,-1 1-1 0 0,0-1 1 0 0,1 0-1 0 0,0 0 1 0 0,-1 0-1 0 0,1 0 1 0 0,0-1-1 0 0,1 1 1 0 0,-1 0-1 0 0,0-1 1 0 0,1 1-1 0 0,0-1 1 0 0,-1 0-1 0 0,1 0 1 0 0,0 0-1 0 0,0 0 1 0 0,0-1-1 0 0,0 1 1 0 0,0-1-1 0 0,1 0 1 0 0,-1 1-1 0 0,3-1-4 0 0,27-7 156 0 0,8-16-156 0 0,-7-13 0 0 0,70-54-216 0 0,-60 41 216 0 0,-25 32 15 0 0,-9 29 213 0 0,9 51 729 0 0,-3-2-957 0 0,10 4 0 0 0,-17-42-172 0 0,3-20-304 0 0,16-11-4663 0 0,-23 3 1953 0 0,4-2-4200 0 0</inkml:trace>
  <inkml:trace contextRef="#ctx0" brushRef="#br0" timeOffset="943.921">4075 121 18575 0 0,'15'6'900'0'0,"-17"3"59"0"0,-11 58-592 0 0,15-19 279 0 0,-3-44-525 0 0,0 0-1 0 0,0 1 0 0 0,1-1 0 0 0,-1 0 1 0 0,1 1-1 0 0,0-1 0 0 0,0 1 1 0 0,1-1-1 0 0,-1 0 0 0 0,1 1 0 0 0,0-1 1 0 0,0 0-1 0 0,1 1 0 0 0,0 1-120 0 0,33 87 1390 0 0,-17-29-1136 0 0,-20 0-758 0 0,-16-51-2742 0 0,17-12 1546 0 0,1-1-18 0 0</inkml:trace>
  <inkml:trace contextRef="#ctx0" brushRef="#br0" timeOffset="1530.966">3993 346 14960 0 0,'99'4'1110'0'0,"36"2"54"0"0,-115-6-982 0 0,9 0 66 0 0,0 0 0 0 0,0-2 0 0 0,0-1 0 0 0,0-1-1 0 0,3-3-247 0 0,56-14 312 0 0,-77 20-232 0 0,-7 1 0 0 0,-1 1-64 0 0,-6 2-4 0 0,-13 25 258 0 0,-5 42 848 0 0,19-62-1009 0 0,0 0-1 0 0,1 0 0 0 0,0 0 0 0 0,0 0 0 0 0,1 0 0 0 0,0 1 0 0 0,1-1 0 0 0,0 0 1 0 0,0 0-1 0 0,1 4-108 0 0,0-5 63 0 0,-2-4-19 0 0,1 0 0 0 0,-1 0 1 0 0,0 0-1 0 0,1 0 0 0 0,0 0 1 0 0,0 0-1 0 0,0 0 0 0 0,0 0 1 0 0,0 0-1 0 0,1 0 0 0 0,-1-1 1 0 0,1 1-1 0 0,0 0 0 0 0,0-1 1 0 0,0 1-1 0 0,0-1 0 0 0,0 0 1 0 0,1 0-1 0 0,-1 0 0 0 0,0 0 1 0 0,1 0-1 0 0,0 0 0 0 0,-1-1 1 0 0,1 1-1 0 0,0-1 0 0 0,0 0 1 0 0,1 1-45 0 0,8-4 95 0 0,-1 0 1 0 0,1 0 0 0 0,-1-2-1 0 0,0 1 1 0 0,0-1-1 0 0,0-1 1 0 0,0 0 0 0 0,-1 0-1 0 0,0-1 1 0 0,0 0 0 0 0,7-7-96 0 0,-2 1-80 0 0,-2 0 1 0 0,1-1-1 0 0,-2-1 0 0 0,1 0 1 0 0,-2 0-1 0 0,5-8 80 0 0,69-97-2592 0 0,-76 167 3020 0 0,7 25-33 0 0,16-19-328 0 0,-30-53-53 0 0,0 1 0 0 0,0-1 0 0 0,0 1 0 0 0,0-1 0 0 0,0 0 0 0 0,1 0 0 0 0,-1 0 0 0 0,0 0 0 0 0,1-1 0 0 0,-1 1 0 0 0,1-1 0 0 0,-1 1 0 0 0,1-1 0 0 0,-1 0 0 0 0,1 0 0 0 0,-1 0 0 0 0,1 0 0 0 0,-1 0 0 0 0,1 0 0 0 0,-1-1 0 0 0,0 0 0 0 0,1 1 0 0 0,-1-1 0 0 0,1 0 0 0 0,-1 0 0 0 0,0 0 0 0 0,2-1-14 0 0,5-3-77 0 0,1-1-1 0 0,0 1 1 0 0,-1-2-1 0 0,0 0 1 0 0,-1 0-1 0 0,0 0 1 0 0,0-1-1 0 0,0 0 1 0 0,3-5 77 0 0,73-63-2160 0 0,-81 73 2142 0 0,0 1-1 0 0,-1 0 1 0 0,1 0-1 0 0,0 0 1 0 0,0 0-1 0 0,0 0 1 0 0,0 1-1 0 0,0-1 1 0 0,0 1-1 0 0,1 0 1 0 0,-1 0-1 0 0,0 0 1 0 0,1 1-1 0 0,-1-1 1 0 0,1 1-1 0 0,-1-1 1 0 0,1 1-1 0 0,-1 0 1 0 0,1 1-1 0 0,-1-1 1 0 0,1 1-1 0 0,-1-1 1 0 0,0 1-1 0 0,1 0 1 0 0,-1 0-1 0 0,0 0 1 0 0,0 1-1 0 0,0-1 1 0 0,1 1-1 0 0,-2 0 1 0 0,1 0-1 0 0,0 0 1 0 0,0 0-1 0 0,-1 0 1 0 0,1 1-1 0 0,-1-1 1 0 0,1 1-1 0 0,0 1 19 0 0,3 5 90 0 0,0 1 0 0 0,0 0 0 0 0,-1 0 0 0 0,-1 1 0 0 0,0-1 0 0 0,0 1-1 0 0,-1 0 1 0 0,0 0 0 0 0,-1 0 0 0 0,0 6-90 0 0,7 87 3393 0 0,-18-135-2805 0 0,10 21-690 0 0,0 0 0 0 0,0 0 0 0 0,1 1 0 0 0,1-1 0 0 0,0 0 0 0 0,0 1 0 0 0,0 0 0 0 0,2 0 0 0 0,-1 0 0 0 0,1 0 0 0 0,0 1-1 0 0,1-1 1 0 0,0 1 0 0 0,4-4 102 0 0,68-56-6436 0 0,-56 55 574 0 0</inkml:trace>
  <inkml:trace contextRef="#ctx0" brushRef="#br0" timeOffset="1960.333">5745 228 12696 0 0,'0'0'289'0'0,"0"0"40"0"0,6 4 326 0 0,-1 12-418 0 0,-49 44 3599 0 0,19-35-3121 0 0,1 1 0 0 0,1 1 0 0 0,1 2 0 0 0,1 0-1 0 0,2 1 1 0 0,-14 29-715 0 0,33-59 4 0 0,-6 11 110 0 0,1 0 1 0 0,0 0 0 0 0,1 0-1 0 0,0 0 1 0 0,1 1-1 0 0,0 0 1 0 0,1-1-1 0 0,0 1 1 0 0,1 2-115 0 0,17-15 241 0 0,-9-1-217 0 0,-1-1 0 0 0,1 0 0 0 0,-1 0-1 0 0,1-1 1 0 0,-1 1 0 0 0,-1-1 0 0 0,1-1 0 0 0,0 1 0 0 0,-1-1-1 0 0,0 0 1 0 0,3-4-24 0 0,0 1 10 0 0,43-46-134 0 0,54-41-216 0 0,-79 85 260 0 0,-10 13 92 0 0,-13 0 37 0 0,0 0 1 0 0,0 0-1 0 0,0 0 0 0 0,0 1 0 0 0,0-1 1 0 0,-1 1-1 0 0,1 0 0 0 0,-1 0 0 0 0,0 0 0 0 0,-1 0 1 0 0,1 0-1 0 0,-1 0 0 0 0,1 0 0 0 0,-1 3-49 0 0,5 11 211 0 0,20 59 315 0 0,-24-73-503 0 0,0 2-5 0 0,0-1 0 0 0,1 0 0 0 0,-1 0 0 0 0,1 0 0 0 0,0 0 0 0 0,0-1 0 0 0,0 1 1 0 0,1-1-1 0 0,0 1 0 0 0,0-1 0 0 0,0 0 0 0 0,0-1 0 0 0,3 3-18 0 0,-3-6-15 0 0,0 0-1 0 0,0 1 0 0 0,0-1 0 0 0,0 0 1 0 0,0-1-1 0 0,0 1 0 0 0,0-1 0 0 0,0 0 1 0 0,0 0-1 0 0,-1 0 0 0 0,1 0 1 0 0,0-1-1 0 0,-1 0 0 0 0,1 0 0 0 0,-1 0 1 0 0,1 0-1 0 0,-1 0 0 0 0,0 0 0 0 0,0-1 1 0 0,0 0-1 0 0,0 1 0 0 0,0-1 1 0 0,-1 0-1 0 0,1-1 0 0 0,-1 1 0 0 0,0 0 1 0 0,0-1-1 0 0,0 1 0 0 0,1-4 16 0 0,3-4-595 0 0,0 0 0 0 0,-1-1 0 0 0,0 0-1 0 0,-1 0 1 0 0,-1 0 0 0 0,1 0 0 0 0,-1-7 595 0 0,-1 11-667 0 0,4-20-2170 0 0,-3 2-3588 0 0</inkml:trace>
  <inkml:trace contextRef="#ctx0" brushRef="#br0" timeOffset="2354.167">6109 133 14544 0 0,'0'0'330'0'0,"0"0"45"0"0,0 0 20 0 0,0 0-39 0 0,2 1-234 0 0,0 3 93 0 0,0 1 0 0 0,0-1 0 0 0,0 1 0 0 0,0-1 0 0 0,-1 1 0 0 0,0-1 0 0 0,0 1 0 0 0,0 0 0 0 0,0 0 0 0 0,-1 0 0 0 0,0-1-1 0 0,0 1 1 0 0,0 0 0 0 0,-1 2-215 0 0,2 24 868 0 0,12 130 1564 0 0,-10-40-1442 0 0,-6-33-684 0 0,3-60-2271 0 0,-3-28-4888 0 0,2 0 416 0 0</inkml:trace>
  <inkml:trace contextRef="#ctx0" brushRef="#br0" timeOffset="2650.341">6243 265 14480 0 0,'2'0'330'0'0,"1"-1"-149"0"0,1 0 0 0 0,-1 1-1 0 0,1 0 1 0 0,0 0 0 0 0,-1 0-1 0 0,1 0 1 0 0,-1 0 0 0 0,1 1 0 0 0,-1 0-1 0 0,1-1 1 0 0,-1 1 0 0 0,1 1-1 0 0,-1-1 1 0 0,1 0 0 0 0,-1 1 0 0 0,0 0-1 0 0,0 0 1 0 0,0 0 0 0 0,0 0-1 0 0,0 0 1 0 0,0 0 0 0 0,-1 1 0 0 0,1-1-1 0 0,-1 1 1 0 0,0 0 0 0 0,1 0-181 0 0,21 18 1357 0 0,11 16-234 0 0,15 18 71 0 0,-14 2-130 0 0,-30-50-992 0 0,-1 0-1 0 0,0 1 1 0 0,0-1-1 0 0,-1 1 1 0 0,0 0 0 0 0,-1 0-1 0 0,0 0 1 0 0,0 0-1 0 0,0 1 1 0 0,-1 0-1 0 0,-1-1 1 0 0,1 1-1 0 0,-1 0 1 0 0,-1 0 0 0 0,0-1-1 0 0,0 1 1 0 0,-1 0-1 0 0,-1 6-71 0 0,2 10 11 0 0,0-24 6 0 0,0-1-141 0 0,0 0-70 0 0,0 0-20 0 0,0 0-48 0 0,2-23-2257 0 0,-1 9-2985 0 0,2-3-1706 0 0</inkml:trace>
  <inkml:trace contextRef="#ctx0" brushRef="#br0" timeOffset="2651.341">6567 127 17343 0 0,'0'0'508'0'0,"0"0"-1"0"0,-1 1-326 0 0,-13 29-161 0 0,13-3 1 0 0,2-13-5369 0 0,-1-5-340 0 0</inkml:trace>
  <inkml:trace contextRef="#ctx0" brushRef="#br0" timeOffset="3317.079">6859 294 14712 0 0,'0'0'332'0'0,"-1"7"457"0"0,-45 52 248 0 0,-2-7 1362 0 0,13-10-621 0 0,16 11-507 0 0,38-44-926 0 0,-12-9-322 0 0,1 0-1 0 0,0-1 1 0 0,-1 0-1 0 0,1 0 1 0 0,-1-1-1 0 0,0 0 1 0 0,1 0-1 0 0,-1 0 1 0 0,0-1-1 0 0,0 0 1 0 0,0-1-1 0 0,-1 0 1 0 0,1 0-1 0 0,-1 0 1 0 0,0 0-1 0 0,0-1 1 0 0,-1 0-1 0 0,1-1 1 0 0,-1 1-1 0 0,3-4-22 0 0,-1 2 20 0 0,112-97-290 0 0,-55 70 68 0 0,-56 33 173 0 0,-5 0 24 0 0,0 0 0 0 0,-1 0 0 0 0,1 0 0 0 0,0 0 0 0 0,0 1 0 0 0,0-1 0 0 0,0 1-1 0 0,0 0 1 0 0,0 0 0 0 0,-1 0 0 0 0,1 0 0 0 0,0 1 0 0 0,0-1 0 0 0,0 1 0 0 0,0 0 0 0 0,-1-1 0 0 0,1 1-1 0 0,0 1 1 0 0,-1-1 0 0 0,1 0 0 0 0,0 1 0 0 0,-1-1 0 0 0,0 1 0 0 0,1-1 0 0 0,-1 1 0 0 0,0 0 0 0 0,0 0-1 0 0,0 0 1 0 0,0 1 0 0 0,0 0 5 0 0,8 15 86 0 0,-1 1-1 0 0,-2 0 1 0 0,1 0 0 0 0,-2 1-1 0 0,-1-1 1 0 0,0 4-86 0 0,28 107 862 0 0,-34-129-846 0 0,1-1 0 0 0,0 1 0 0 0,0-1-1 0 0,0 1 1 0 0,0-1 0 0 0,0 1 0 0 0,0-1 0 0 0,0 1-1 0 0,0-1 1 0 0,0 1 0 0 0,0-1 0 0 0,0 1 0 0 0,0-1-1 0 0,0 1 1 0 0,1-1 0 0 0,-1 1 0 0 0,0-1 0 0 0,0 1-1 0 0,0-1 1 0 0,1 0 0 0 0,-1 1 0 0 0,0-1 0 0 0,1 1-1 0 0,-1-1 1 0 0,0 0 0 0 0,1 1 0 0 0,-1-1 0 0 0,0 0-1 0 0,1 1 1 0 0,-1-1 0 0 0,1 0 0 0 0,-1 0-1 0 0,0 1 1 0 0,1-1 0 0 0,-1 0 0 0 0,1 0 0 0 0,-1 0-1 0 0,1 0 1 0 0,-1 0 0 0 0,1 1 0 0 0,-1-1 0 0 0,1 0-1 0 0,-1 0 1 0 0,1 0 0 0 0,-1 0 0 0 0,1 0 0 0 0,-1-1-1 0 0,1 1 1 0 0,-1 0 0 0 0,1 0 0 0 0,-1 0 0 0 0,1 0-1 0 0,-1 0 1 0 0,0-1 0 0 0,1 1 0 0 0,-1 0 0 0 0,1 0-1 0 0,-1-1 1 0 0,0 1 0 0 0,1 0 0 0 0,-1-1 0 0 0,1 1-1 0 0,-1 0 1 0 0,0-1 0 0 0,1 0-16 0 0,90-141-197 0 0,-81 130 126 0 0,1 0 0 0 0,0 0 1 0 0,0 1-1 0 0,1 1 1 0 0,1 0-1 0 0,0 0 1 0 0,0 2-1 0 0,1-1 1 0 0,0 2-1 0 0,0 0 1 0 0,14-5 70 0 0,-23 11 44 0 0,0-1 1 0 0,0 1 0 0 0,-1 0 0 0 0,1 0 0 0 0,0 0 0 0 0,0 1 0 0 0,0 0 0 0 0,0 0-1 0 0,0 0 1 0 0,0 1 0 0 0,0-1 0 0 0,0 1 0 0 0,0 0 0 0 0,0 1 0 0 0,0-1-1 0 0,-1 1 1 0 0,3 1-45 0 0,-1-1 90 0 0,1 1-1 0 0,-1 0 1 0 0,0 0-1 0 0,-1 1 1 0 0,1 0-1 0 0,-1 0 1 0 0,1 0-1 0 0,-1 0 1 0 0,-1 1-1 0 0,1 0 1 0 0,0 0-1 0 0,-1 0 1 0 0,0 0-1 0 0,-1 1 1 0 0,1 0-1 0 0,0 2-89 0 0,50 133 806 0 0,-35-102-1086 0 0,-18-38 106 0 0,-1 4-476 0 0,0-4-8380 0 0,0-1 1791 0 0</inkml:trace>
  <inkml:trace contextRef="#ctx0" brushRef="#br0" timeOffset="-2035.69">621 360 11408 0 0,'0'-1'332'0'0,"4"-84"1164"0"0,-5 68-849 0 0,1-1 1 0 0,-2 1-1 0 0,-1-1 1 0 0,0 1 0 0 0,-1 0-1 0 0,0 0 1 0 0,-2-1-648 0 0,-17-21 1630 0 0,20 35-1506 0 0,-1 1 0 0 0,0-1 0 0 0,1 0-1 0 0,-2 1 1 0 0,1 0 0 0 0,0 0 0 0 0,-1 0-1 0 0,1 1 1 0 0,-1-1 0 0 0,0 1 0 0 0,0 0-1 0 0,0 0 1 0 0,0 1 0 0 0,0 0 0 0 0,0 0-1 0 0,-1 0 1 0 0,1 0 0 0 0,0 1 0 0 0,-1 0-1 0 0,1 0 1 0 0,-4 1-124 0 0,-16 2 111 0 0,0 1 0 0 0,1 2 0 0 0,-1 1 1 0 0,1 0-1 0 0,1 2 0 0 0,-1 1 0 0 0,1 1 0 0 0,1 0 0 0 0,0 2 0 0 0,1 1 0 0 0,0 0 1 0 0,1 2-1 0 0,1 0 0 0 0,1 1 0 0 0,0 1 0 0 0,1 1 0 0 0,-9 12-111 0 0,18-20 37 0 0,0-1-1 0 0,0 2 1 0 0,1-1-1 0 0,0 1 1 0 0,1 0 0 0 0,1 0-1 0 0,-1 0 1 0 0,2 1-1 0 0,0 0 1 0 0,1 0-1 0 0,0 0 1 0 0,1 1-1 0 0,0-1 1 0 0,1 0-1 0 0,1 1 1 0 0,0-1 0 0 0,0 1-1 0 0,2-1 1 0 0,0 0-1 0 0,0 1 1 0 0,1-1-1 0 0,2 4-36 0 0,-1-5 4 0 0,1 0-1 0 0,0 0 1 0 0,1-1-1 0 0,0 1 1 0 0,1-1-1 0 0,0-1 1 0 0,1 1-1 0 0,0-1 1 0 0,0-1 0 0 0,1 1-1 0 0,0-1 1 0 0,1-1-1 0 0,0 0 1 0 0,1 0-1 0 0,-1-1 1 0 0,1-1-1 0 0,11 5-3 0 0,-3-1 50 0 0,1-1-1 0 0,1 0 1 0 0,0-2-1 0 0,0-1 0 0 0,0 0 1 0 0,1-2-1 0 0,-1 0 1 0 0,1-2-1 0 0,0 0 1 0 0,0-2-1 0 0,0 0 1 0 0,8-2-50 0 0,-26 1-50 0 0,0 1 0 0 0,1-1 1 0 0,-1-1-1 0 0,0 1 1 0 0,0-1-1 0 0,1 0 0 0 0,-1 0 1 0 0,-1 0-1 0 0,1 0 1 0 0,0-1-1 0 0,0 1 0 0 0,-1-1 1 0 0,2-2 49 0 0,-3 4-188 0 0,-1 0 1 0 0,0-1-1 0 0,0 1 0 0 0,0 0 1 0 0,-1-1-1 0 0,1 1 0 0 0,0-1 1 0 0,0 1-1 0 0,-1-1 1 0 0,1 1-1 0 0,-1-1 0 0 0,1 1 1 0 0,-1-1-1 0 0,0 1 1 0 0,0-1-1 0 0,0 0 0 0 0,0 1 1 0 0,0-1-1 0 0,0 0 1 0 0,0 1-1 0 0,0-1 0 0 0,0 0 1 0 0,-1 1-1 0 0,1-1 0 0 0,-1 1 1 0 0,1-1-1 0 0,-1 1 1 0 0,0-1-1 0 0,1 1 0 0 0,-1-1 1 0 0,0 1-1 0 0,0 0 1 0 0,0-1-1 0 0,0 1 0 0 0,0 0 1 0 0,-1 0-1 0 0,0-1 188 0 0,-46-33-7410 0 0,-6 12 3765 0 0,-2 0 1575 0 0,-16-6 4082 0 0,47 18 1480 0 0,24 10-2305 0 0,1 1-183 0 0,-5-2 447 0 0,6 1 3608 0 0,115 8-3467 0 0,29-11-803 0 0,-34 2 550 0 0,-110 3-1313 0 0,1-1 0 0 0,0 0 0 0 0,0 1 0 0 0,0-1 0 0 0,0 1 0 0 0,0 0 0 0 0,0 0 0 0 0,-1 0 0 0 0,1 0 0 0 0,0 0 0 0 0,0 0 0 0 0,-1 0 0 0 0,1 0 0 0 0,-1 1 0 0 0,1-1 0 0 0,-1 0 0 0 0,0 1 0 0 0,0 0 0 0 0,0-1 0 0 0,1 1 0 0 0,-1 0 0 0 0,-1-1 0 0 0,1 1 0 0 0,0 0 0 0 0,0 0 0 0 0,-1 0 0 0 0,1 0 0 0 0,-1 0 0 0 0,1 0 0 0 0,-1 0 0 0 0,0-1 0 0 0,0 1 0 0 0,0 0-1 0 0,0 0 1 0 0,0 0 0 0 0,0 0 0 0 0,-1 0 0 0 0,1 0 0 0 0,-1 0 0 0 0,1 0 0 0 0,-1 0 0 0 0,0 0 0 0 0,1 0 0 0 0,-1-1 0 0 0,0 1 0 0 0,0 0 0 0 0,-1-1 0 0 0,1 1 0 0 0,-1 0-26 0 0,-112 169 652 0 0,107-160-673 0 0,2-5-12 0 0,0 1-1 0 0,1 0 1 0 0,0 0-1 0 0,0 0 0 0 0,0 0 1 0 0,1 1-1 0 0,0 0 0 0 0,0-1 1 0 0,1 1-1 0 0,-2 8 34 0 0,5-15-196 0 0,-1 1-1 0 0,1-1 1 0 0,0 0 0 0 0,-1 0 0 0 0,1 0 0 0 0,0 0-1 0 0,-1 0 1 0 0,1 0 0 0 0,0 0 0 0 0,0 0 0 0 0,0 0-1 0 0,0 0 1 0 0,0-1 0 0 0,0 1 0 0 0,0 0-1 0 0,0-1 1 0 0,1 1 0 0 0,-1-1 0 0 0,0 1 0 0 0,0-1-1 0 0,0 1 1 0 0,1-1 0 0 0,-1 0 0 0 0,0 0 0 0 0,1 0-1 0 0,-1 1 1 0 0,0-1 0 0 0,0 0 0 0 0,1-1-1 0 0,-1 1 1 0 0,0 0 0 0 0,0 0 0 0 0,1 0 0 0 0,-1-1-1 0 0,0 1 1 0 0,1-1 196 0 0,10-1-6382 0 0</inkml:trace>
  <inkml:trace contextRef="#ctx0" brushRef="#br0" timeOffset="-1469.156">958 488 14544 0 0,'-1'-1'106'0'0,"-1"-1"1"0"0,1 1 0 0 0,0-1 0 0 0,-1 1 0 0 0,1 0 0 0 0,-1 0 0 0 0,1-1 0 0 0,-1 1-1 0 0,0 0 1 0 0,1 0 0 0 0,-1 1 0 0 0,0-1 0 0 0,0 0 0 0 0,0 1 0 0 0,0-1 0 0 0,1 1-1 0 0,-1-1 1 0 0,0 1 0 0 0,0 0 0 0 0,0 0 0 0 0,0 0 0 0 0,0 0 0 0 0,0 0 0 0 0,0 0 0 0 0,0 1-1 0 0,0-1 1 0 0,0 0 0 0 0,0 1 0 0 0,1 0 0 0 0,-1-1 0 0 0,0 1 0 0 0,0 0 0 0 0,0 0-1 0 0,1 0 1 0 0,-1 0 0 0 0,1 0 0 0 0,-1 1 0 0 0,1-1 0 0 0,-1 0 0 0 0,1 1 0 0 0,0-1-1 0 0,0 1 1 0 0,-1 1-107 0 0,-8 3 436 0 0,-5 4-122 0 0,0 1-1 0 0,1 0 1 0 0,1 1 0 0 0,0 1-1 0 0,0 0 1 0 0,1 1-1 0 0,1 0 1 0 0,1 1-1 0 0,0 0 1 0 0,0 1-1 0 0,2 0 1 0 0,-3 7-314 0 0,-21 69 801 0 0,31-80-784 0 0,0-9-5 0 0,1 0 0 0 0,-1 0 0 0 0,1 0 0 0 0,0 0 0 0 0,0 0 0 0 0,0 1 0 0 0,0-1 0 0 0,0 0 0 0 0,1 0 0 0 0,-1 0 0 0 0,1 0 0 0 0,0 0 0 0 0,0 0-1 0 0,0 0 1 0 0,0 0 0 0 0,1-1 0 0 0,0 3-12 0 0,8 12 91 0 0,-1-12-48 0 0,-2-4-38 0 0,0 0 1 0 0,-1-1-1 0 0,1 0 1 0 0,0-1-1 0 0,-1 1 1 0 0,1-1-1 0 0,-1 0 1 0 0,1-1-1 0 0,-1 0 1 0 0,1 0-1 0 0,-1 0 1 0 0,0-1-1 0 0,0 0 1 0 0,0 0-1 0 0,0 0 1 0 0,-1-1-1 0 0,1 0 1 0 0,-1 0-1 0 0,0 0 1 0 0,0-1-1 0 0,0 0 1 0 0,-1 0-1 0 0,1-1-5 0 0,64-73-84 0 0,-14-11 2 0 0,-24 45 28 0 0,-28 41 59 0 0,5 8 57 0 0,4 122 562 0 0,13-54-427 0 0,3-28-133 0 0,-25-42-100 0 0,0 1-1 0 0,0-1 0 0 0,0 0 1 0 0,1 0-1 0 0,-1-1 0 0 0,0 1 1 0 0,1-1-1 0 0,-1 0 0 0 0,0 1 1 0 0,1-1-1 0 0,0-1 0 0 0,-1 1 1 0 0,1-1-1 0 0,0 1 0 0 0,-1-1 1 0 0,1 0-1 0 0,0 0 0 0 0,-1-1 1 0 0,1 1-1 0 0,0-1 0 0 0,-1 0 1 0 0,1 1-1 0 0,-1-2 0 0 0,3 0 37 0 0,29-20-2559 0 0,-15 1-4635 0 0,-8 8 828 0 0</inkml:trace>
  <inkml:trace contextRef="#ctx0" brushRef="#br0" timeOffset="-1126.963">1269 468 15176 0 0,'0'0'340'0'0,"-5"6"466"0"0,2-2-687 0 0,0 0 0 0 0,1 0 0 0 0,-1 0 0 0 0,1 1 0 0 0,0-1 0 0 0,0 1 0 0 0,0-1 0 0 0,0 1 1 0 0,1 0-1 0 0,0-1 0 0 0,0 1 0 0 0,0 0 0 0 0,1 0 0 0 0,-1 0 0 0 0,1 0 0 0 0,0 0 0 0 0,1 0 0 0 0,-1 0 0 0 0,2 3-119 0 0,-2 29 1527 0 0,14 123 3303 0 0,-14-98-4154 0 0,4-15-322 0 0,-4-46-511 0 0,0-1-10 0 0,7-5-2847 0 0,-4-5-2602 0 0,3-4-1713 0 0</inkml:trace>
  <inkml:trace contextRef="#ctx0" brushRef="#br0" timeOffset="-927.403">1246 279 17215 0 0,'-4'-7'396'0'0,"3"5"52"0"0,-1 2 28 0 0,-16-2 678 0 0,33 18-1076 0 0,12 10-368 0 0,-2 0-3433 0 0,-16-18-2119 0 0</inkml:trace>
  <inkml:trace contextRef="#ctx0" brushRef="#br0" timeOffset="-550.314">1535 645 13216 0 0,'1'3'78'0'0,"0"-1"0"0"0,0 1 0 0 0,0-1 0 0 0,0 1 0 0 0,0-1 0 0 0,-1 1 0 0 0,0 0 0 0 0,1-1 0 0 0,-1 1 0 0 0,0-1 0 0 0,0 1 0 0 0,0 0 0 0 0,-1-1 0 0 0,1 1 0 0 0,0 0 0 0 0,-1-1 0 0 0,0 3-78 0 0,-10 54 1196 0 0,3-7 3209 0 0,8-51-3779 0 0,0 0-573 0 0,-1-1 1 0 0,1 0-1 0 0,0 1 1 0 0,-1-1-1 0 0,1 1 1 0 0,0-1-1 0 0,-1 0 0 0 0,1 1 1 0 0,0-1-1 0 0,-1 0 1 0 0,1 0-1 0 0,0 1 1 0 0,-1-1-1 0 0,1 0 1 0 0,-1 0-1 0 0,1 0 1 0 0,-1 1-1 0 0,1-1 1 0 0,-1 0-1 0 0,1 0 1 0 0,0 0-1 0 0,-1 0 0 0 0,1 0 1 0 0,-1 0-1 0 0,1 0 1 0 0,-1 0-1 0 0,1 0 1 0 0,-1 0-1 0 0,1 0 1 0 0,-1 0-1 0 0,1 0 1 0 0,-1 0-1 0 0,1-1 1 0 0,-1 1-1 0 0,1 0 1 0 0,0 0-1 0 0,-1-1 1 0 0,1 1-1 0 0,-1 0 0 0 0,1 0 1 0 0,0-1-1 0 0,-1 1 1 0 0,1 0-1 0 0,0-1 1 0 0,-1 1-1 0 0,1 0 1 0 0,0-1-1 0 0,0 1 1 0 0,-1-1-1 0 0,1 1 1 0 0,0-1-1 0 0,0 1 1 0 0,0 0-1 0 0,-1-1 1 0 0,1 1-1 0 0,0-1 0 0 0,0 1 1 0 0,0-1-1 0 0,0 1 1 0 0,0-1-1 0 0,0 1 1 0 0,0-1-1 0 0,0 1 1 0 0,0-1-1 0 0,0 1 1 0 0,0-1-1 0 0,1 1 1 0 0,-1-1-54 0 0,2-16 5 0 0,0 1 1 0 0,1-1 0 0 0,1 1 0 0 0,1-1 0 0 0,0 1 0 0 0,1 0 0 0 0,1 1 0 0 0,0 0-1 0 0,1 0 1 0 0,7-10-6 0 0,-8 16 0 0 0,0-1 0 0 0,1 1 0 0 0,0 1 0 0 0,0-1 0 0 0,1 1 0 0 0,0 1 0 0 0,0 0 0 0 0,2-1 0 0 0,1-1 0 0 0,-8 6-2 0 0,0 0 0 0 0,0 1 0 0 0,0 0 1 0 0,0 0-1 0 0,0 0 0 0 0,1 0 0 0 0,-1 1 0 0 0,0-1 0 0 0,1 1 0 0 0,-1 1 0 0 0,1-1 0 0 0,0 0 0 0 0,-1 1 0 0 0,1 0 0 0 0,-1 0 1 0 0,1 0-1 0 0,0 1 0 0 0,-1 0 0 0 0,1 0 0 0 0,-1 0 0 0 0,1 0 0 0 0,-1 1 0 0 0,0-1 0 0 0,0 1 0 0 0,1 0 2 0 0,4 3-4 0 0,-1 0 0 0 0,1 0-1 0 0,-1 0 1 0 0,-1 1-1 0 0,1 1 1 0 0,-1-1 0 0 0,0 1-1 0 0,0 0 1 0 0,-1 1 0 0 0,0-1-1 0 0,2 4 5 0 0,-2-1 16 0 0,1 0 0 0 0,-1 0 0 0 0,-1 1 0 0 0,1 0 0 0 0,-2 0 0 0 0,0 0 0 0 0,0 1 0 0 0,-1-1 0 0 0,0 1 0 0 0,-1 0 0 0 0,-1 0 0 0 0,0 0 0 0 0,0 7-16 0 0,-19 29-48 0 0,18-41-2976 0 0,0-7 1400 0 0</inkml:trace>
  <inkml:trace contextRef="#ctx0" brushRef="#br0" timeOffset="6481.489">7897 1024 7112 0 0,'0'0'157'0'0,"0"0"23"0"0,0 0 13 0 0,9-3 13 0 0,-9 3 128 0 0,-1 0 1 0 0,1 0-1 0 0,0 0 0 0 0,0-1 1 0 0,0 1-1 0 0,0 0 1 0 0,-1 0-1 0 0,1 0 0 0 0,0-1 1 0 0,0 1-1 0 0,0 0 1 0 0,0 0-1 0 0,0 0 0 0 0,0-1 1 0 0,0 1-1 0 0,-1 0 1 0 0,1 0-1 0 0,0-1 0 0 0,0 1 1 0 0,0 0-1 0 0,0 0 1 0 0,0-1-1 0 0,0 1 0 0 0,0 0 1 0 0,0 0-1 0 0,0-1-334 0 0,-60 18 1017 0 0,-93 12 77 0 0,-62 7 12 0 0,19-10-317 0 0,65-15-478 0 0,-219 12 203 0 0,-122-4-2 0 0,42-10-214 0 0,427-9-297 0 0,-764 14 404 0 0,163 20-191 0 0,-167 11-26 0 0,507-28-112 0 0,-116 11 116 0 0,53-17-126 0 0,-196 3 155 0 0,131-2-8 0 0,-20 4 57 0 0,-42 4-70 0 0,115 3-51 0 0,161 4-32 0 0,-4-22-117 0 0,87-3 0 0 0,17 1-416 0 0,67-2-1068 0 0,2 0-3853 0 0,-1-3-2081 0 0</inkml:trace>
  <inkml:trace contextRef="#ctx0" brushRef="#br1" timeOffset="12580.934">2147 1893 11312 0 0,'-11'-72'3858'0'0,"11"71"-3260"0"0,0 1 2 0 0,0 0-21 0 0,0 0-84 0 0,0 0-42 0 0,0 0-5 0 0,0 0-22 0 0,0 0-97 0 0,0 0-45 0 0,-1 2-11 0 0,4 74-81 0 0,23 41-192 0 0,-1 26 352 0 0,-6-38-234 0 0,-9-58-60 0 0,-10-47-148 0 0,-17-1-1470 0 0,-3-43-1569 0 0,-23-94-5093 0 0,20-22 6323 0 0,21 133 2899 0 0,1 22-657 0 0,-1-1-1 0 0,2 1 1 0 0,-1 0-1 0 0,0 0 1 0 0,1-1-1 0 0,0 1 1 0 0,1 0 0 0 0,-1 0-1 0 0,1-1 1 0 0,0 1-1 0 0,0 0 1 0 0,0 0-1 0 0,1 0 1 0 0,0 0 0 0 0,0 0-1 0 0,0 0 1 0 0,1 0-1 0 0,-1 1 1 0 0,1-1-1 0 0,0 1 1 0 0,4-4-343 0 0,-5 6 20 0 0,1-1 0 0 0,-1 1 0 0 0,1 0 0 0 0,0 0 0 0 0,0 0 0 0 0,0 0 1 0 0,0 1-1 0 0,0-1 0 0 0,0 1 0 0 0,0 0 0 0 0,0 0 0 0 0,1 0 0 0 0,-1 0 0 0 0,0 1 0 0 0,3-1-20 0 0,2 0 89 0 0,-2 0-18 0 0,0 1 0 0 0,1-1 0 0 0,-1 1 0 0 0,0 0 0 0 0,1 1 0 0 0,-1-1 0 0 0,0 1 0 0 0,0 0 0 0 0,0 1 0 0 0,0 0 0 0 0,1 0-71 0 0,5 3 100 0 0,68 38 265 0 0,-28 8 346 0 0,-45-42-561 0 0,1 1 0 0 0,-1 0 1 0 0,-1 1-1 0 0,0-1 1 0 0,0 1-1 0 0,-1 0 0 0 0,0 1 1 0 0,-1-1-1 0 0,0 1 1 0 0,-1 0-1 0 0,-1 0 0 0 0,0 0 1 0 0,0 0-1 0 0,-1 1 1 0 0,-1-1-1 0 0,0 8-150 0 0,-2-12 84 0 0,1-2 0 0 0,-1 1 0 0 0,0 0 1 0 0,-1 0-1 0 0,0-1 0 0 0,0 1 0 0 0,0-1 0 0 0,-1 0 0 0 0,0 0 0 0 0,-3 5-84 0 0,-10 5 124 0 0,1-1 0 0 0,-2-1 0 0 0,0 0 0 0 0,-1-1 0 0 0,0-1 0 0 0,-1 0 0 0 0,0-2 0 0 0,-1-1 0 0 0,0 0 0 0 0,-19 5-124 0 0,-80 11 496 0 0,85-31-304 0 0,31 4-212 0 0,15-16-446 0 0,10 10-309 0 0,1-1-5210 0 0,-9 1-24 0 0</inkml:trace>
  <inkml:trace contextRef="#ctx0" brushRef="#br1" timeOffset="16982.882">2666 2043 8840 0 0,'0'-8'1041'0'0,"0"8"-377"0"0,-4-8 1351 0 0,4 8-1887 0 0,0 0 0 0 0,0 0 1 0 0,1 0-1 0 0,-1 0 1 0 0,0 0-1 0 0,0 0 0 0 0,1 0 1 0 0,-1 0-1 0 0,0 0 1 0 0,0 0-1 0 0,1 0 0 0 0,-1 0 1 0 0,0 0-1 0 0,0 0 0 0 0,1 0 1 0 0,-1 0-1 0 0,0 0 1 0 0,0-1-1 0 0,0 1 0 0 0,1 0 1 0 0,-1 0-1 0 0,0 0 1 0 0,0 0-1 0 0,0-1 0 0 0,0 1 1 0 0,1 0-1 0 0,-1 0 0 0 0,0 0 1 0 0,0-1-1 0 0,0 1 1 0 0,0 0-1 0 0,0 0 0 0 0,0-1 1 0 0,0 1-1 0 0,0 0 0 0 0,1 0 1 0 0,-1-1-1 0 0,0 1 1 0 0,0 0-1 0 0,0 0 0 0 0,0-1 1 0 0,0 1-1 0 0,0 0 1 0 0,0 0-1 0 0,-1 0 0 0 0,1-1 1 0 0,0 1-1 0 0,0 0 0 0 0,0 0 1 0 0,0-1-1 0 0,0 1 1 0 0,0 0-1 0 0,0 0 0 0 0,0-1 1 0 0,-1 1-1 0 0,1 0 0 0 0,0 0 1 0 0,0 0-1 0 0,0 0 1 0 0,0-1-1 0 0,-1 1 0 0 0,1 0-128 0 0,0 0 416 0 0,0 0-34 0 0,-1 10 662 0 0,-9 110-430 0 0,21-55-222 0 0,-10-61-393 0 0,-1 1 0 0 0,1-1 0 0 0,1 1 0 0 0,-1-1 0 0 0,1 0 0 0 0,-1 0-1 0 0,1 1 1 0 0,0-1 0 0 0,1-1 0 0 0,-1 1 0 0 0,1 0 0 0 0,0 0 0 0 0,1 1 1 0 0,-3-4 233 0 0,21 3 276 0 0,3-4-509 0 0,-16-2 9 0 0,0-1-1 0 0,0 0 1 0 0,-1-1 0 0 0,1 0-1 0 0,-1 0 1 0 0,0 0-1 0 0,0-1 1 0 0,0 0-1 0 0,-1-1 1 0 0,0 0 0 0 0,0 0-1 0 0,-1 0 1 0 0,1-1-1 0 0,1-3-8 0 0,4-5-422 0 0,0-1 0 0 0,-2 1 0 0 0,0-2 0 0 0,-1 1-1 0 0,0-1 1 0 0,-1-1 0 0 0,-2 1 0 0 0,1-2 422 0 0,-4 11-356 0 0,-1 4 128 0 0,0 0 1 0 0,0 0 0 0 0,0-1 0 0 0,-1 1 0 0 0,1 0 0 0 0,-1-1-1 0 0,0 0 1 0 0,-1 1 0 0 0,1-1 0 0 0,-1 0 0 0 0,0 1 0 0 0,0-1-1 0 0,0 0 1 0 0,-1 1 0 0 0,1-2 227 0 0,-1 5-139 0 0,-5-9 885 0 0,4 12-637 0 0,0 1 1 0 0,1 0-1 0 0,0 0 0 0 0,0 0 1 0 0,0-1-1 0 0,0 1 1 0 0,0 0-1 0 0,1 0 0 0 0,-1 0 1 0 0,1 1-1 0 0,0-1 1 0 0,0 0-1 0 0,0 0 0 0 0,0 0 1 0 0,0 0-1 0 0,1 3-109 0 0,0 5 192 0 0,8 59 1040 0 0,-8-63-1142 0 0,0 1 0 0 0,1-1-1 0 0,1 0 1 0 0,-1-1-1 0 0,1 1 1 0 0,0 0 0 0 0,0-1-1 0 0,1 0 1 0 0,0 1-1 0 0,2 1-89 0 0,21 18 251 0 0,-26-26-243 0 0,12 3-1621 0 0,-4-3-3382 0 0,-2 0-1631 0 0</inkml:trace>
  <inkml:trace contextRef="#ctx0" brushRef="#br1" timeOffset="17358.349">3193 1938 11256 0 0,'0'0'256'0'0,"0"0"34"0"0,-3 8 297 0 0,21 112 3959 0 0,-16-98-3876 0 0,1-1 0 0 0,1 1 0 0 0,1-1 0 0 0,1 1 0 0 0,4 9-670 0 0,-8-25 106 0 0,7 16 636 0 0,-9-21-654 0 0,0-1-18 0 0,0 0 14 0 0,0 0 4 0 0,11-19 264 0 0,8-97-268 0 0,-18 106-99 0 0,0 0-1 0 0,1 1 1 0 0,1-1-1 0 0,-1 0 1 0 0,2 0-1 0 0,-1 1 1 0 0,1 0-1 0 0,4-7 16 0 0,-5 12-30 0 0,0 0-1 0 0,0 1 1 0 0,0-1-1 0 0,0 0 0 0 0,0 1 1 0 0,1 0-1 0 0,0 0 1 0 0,-1 0-1 0 0,1 0 1 0 0,0 1-1 0 0,1-1 0 0 0,-1 1 1 0 0,0 0-1 0 0,3-1 31 0 0,25 2-2604 0 0,-23 5-4187 0 0</inkml:trace>
  <inkml:trace contextRef="#ctx0" brushRef="#br1" timeOffset="17718.04">3541 2001 13552 0 0,'0'0'398'0'0,"-1"1"-3"0"0,-14 17-236 0 0,3 28 4074 0 0,-4 86 849 0 0,16-96-4698 0 0,6-19-305 0 0,-5-16-318 0 0,-1-1-94 0 0,10-4-582 0 0,14-16-5067 0 0,-21 7-391 0 0</inkml:trace>
  <inkml:trace contextRef="#ctx0" brushRef="#br1" timeOffset="18021.069">3526 1814 15576 0 0,'0'0'356'0'0,"0"0"49"0"0,-4-5 399 0 0,-1-6 2246 0 0,25 19-2316 0 0,-18-7-950 0 0,16 11-1144 0 0,-8 0-4267 0 0,-6-3-295 0 0</inkml:trace>
  <inkml:trace contextRef="#ctx0" brushRef="#br1" timeOffset="18340.542">3688 2051 11720 0 0,'-1'2'264'0'0,"11"55"752"0"0,-15-36-972 0 0,4-19 131 0 0,0 0 0 0 0,0 1 1 0 0,0-1-1 0 0,1 1 0 0 0,-1-1 0 0 0,1 1 1 0 0,-1-1-1 0 0,1 1 0 0 0,0-1 1 0 0,0 1-1 0 0,0-1 0 0 0,1 1 0 0 0,-1-1 1 0 0,0 1-1 0 0,1-1 0 0 0,0 1 1 0 0,-1-1-1 0 0,1 1 0 0 0,1 0-175 0 0,10 25 2065 0 0,-8-12-105 0 0,-5-15-1560 0 0,1-1-69 0 0,0 0-38 0 0,0 0-5 0 0,-14-7 311 0 0,20-9-338 0 0,-10 6-207 0 0,3-16 48 0 0,27-44-98 0 0,4 21-76 0 0,-7 8-41 0 0,-11 23 63 0 0,27-18-55 0 0,-37 35 114 0 0,1 0 0 0 0,0 1 0 0 0,0-1 0 0 0,-1 1-1 0 0,1 0 1 0 0,0 0 0 0 0,0 0 0 0 0,0 0 0 0 0,0 1 0 0 0,-1-1-1 0 0,1 1 1 0 0,0-1 0 0 0,0 1 0 0 0,-1 0 0 0 0,1 0 0 0 0,-1 0-1 0 0,1 1 1 0 0,-1-1 0 0 0,1 0 0 0 0,-1 1 0 0 0,0 0 0 0 0,1 0-1 0 0,-1-1 1 0 0,0 1 0 0 0,0 0 0 0 0,0 1 0 0 0,-1-1 0 0 0,1 0-1 0 0,-1 0 1 0 0,1 1 0 0 0,0 0-9 0 0,14 14 30 0 0,21 51-30 0 0,-6-23-3708 0 0,-18-37-1113 0 0,-6-2-1305 0 0</inkml:trace>
  <inkml:trace contextRef="#ctx0" brushRef="#br1" timeOffset="18707.136">4310 1932 15256 0 0,'0'0'448'0'0,"-10"0"168"0"0,6 1-416 0 0,0-1 0 0 0,0 0 1 0 0,1 1-1 0 0,-1 0 0 0 0,0 0 1 0 0,1 0-1 0 0,-1 0 1 0 0,0 1-1 0 0,1-1 0 0 0,-1 1 1 0 0,1 0-1 0 0,0 0 1 0 0,0 0-1 0 0,0 1 0 0 0,0-1 1 0 0,0 1-1 0 0,-2 1-200 0 0,-44 41 1595 0 0,6 12-847 0 0,27-10-488 0 0,11-39-250 0 0,4-8-9 0 0,1 1-1 0 0,-1 0 0 0 0,0 0 0 0 0,1 0 0 0 0,-1 0 0 0 0,0 0 0 0 0,1 0 0 0 0,0 0 1 0 0,-1 0-1 0 0,1 0 0 0 0,-1 0 0 0 0,1 0 0 0 0,0 0 0 0 0,0 0 0 0 0,0 0 1 0 0,-1 0-1 0 0,1 1 0 0 0,0-1 0 0 0,0 0 0 0 0,1 0 0 0 0,-1 0 0 0 0,0 0 1 0 0,0 0-1 0 0,0 0 0 0 0,1 0 0 0 0,-1 0 0 0 0,1 0 0 0 0,-1 0 0 0 0,1 1 0 0 0,6 18 0 0 0,0-12 0 0 0,-4-6 2 0 0,0 0 0 0 0,0-1 0 0 0,0 1 0 0 0,0-1 0 0 0,0 0 0 0 0,1 0 0 0 0,-1 0 0 0 0,0 0 0 0 0,1-1 0 0 0,-1 0 0 0 0,1 1 0 0 0,-1-1 0 0 0,0 0 0 0 0,1-1 0 0 0,-1 1 0 0 0,1 0 0 0 0,-1-1 0 0 0,0 0 0 0 0,1 0 0 0 0,-1 0 0 0 0,0 0 0 0 0,0 0 0 0 0,0-1 0 0 0,0 0 0 0 0,0 1 0 0 0,0-1 0 0 0,0 0 0 0 0,2-3-2 0 0,49-48-854 0 0,9-28 100 0 0,-32 53 646 0 0,-15 19 48 0 0,3 18 315 0 0,-11 29 436 0 0,1 10-213 0 0,15 46-478 0 0,-14-29 116 0 0,-9 5 146 0 0,8 31-237 0 0,-6 9 334 0 0,-16-25 687 0 0,11-82-970 0 0,0 0-1 0 0,0 0 0 0 0,0 0 1 0 0,-1-1-1 0 0,1 1 0 0 0,-1-1 1 0 0,0 0-1 0 0,1 0 0 0 0,-1 0 1 0 0,0 0-1 0 0,0 0 1 0 0,0 0-1 0 0,-1-1 0 0 0,1 0 1 0 0,0 1-1 0 0,-1-1 0 0 0,1 0 1 0 0,-1-1-1 0 0,1 1 0 0 0,-1-1 1 0 0,1 1-1 0 0,-1-1 0 0 0,1 0 1 0 0,-1-1-1 0 0,1 1 0 0 0,-1 0 1 0 0,1-1-1 0 0,-1 0 1 0 0,1 0-1 0 0,0 0 0 0 0,-2-1-75 0 0,-3 1 72 0 0,-161-39 927 0 0,110 8-850 0 0,46 22-137 0 0,12 9-72 0 0,0-1 0 0 0,0 1 1 0 0,0-1-1 0 0,0 0 0 0 0,0 0 0 0 0,0 1 0 0 0,0-1 0 0 0,0 0 0 0 0,1 0 1 0 0,-1 0-1 0 0,1 0 0 0 0,-1 0 0 0 0,1 0 0 0 0,0 0 0 0 0,0 0 0 0 0,0 0 1 0 0,0 0-1 0 0,0 0 0 0 0,0 0 0 0 0,1 1 0 0 0,-1-1 0 0 0,1 0 0 0 0,-1 0 1 0 0,1 0-1 0 0,0 0 0 0 0,0 0 0 0 0,0 1 0 0 0,0-1 0 0 0,0 0 0 0 0,0 1 0 0 0,0-1 1 0 0,0 1-1 0 0,1-1 0 0 0,-1 1 0 0 0,0-1 0 0 0,1 1 0 0 0,-1 0 0 0 0,1 0 1 0 0,0 0-1 0 0,-1 0 0 0 0,2 0 60 0 0,7-11-527 0 0,0-2-812 0 0</inkml:trace>
  <inkml:trace contextRef="#ctx0" brushRef="#br1" timeOffset="20325.584">5195 1816 13992 0 0,'0'0'314'0'0,"0"0"46"0"0,0 0 24 0 0,0 0-40 0 0,0 0-136 0 0,0 0 260 0 0,0 0 137 0 0,0 0 31 0 0,0 0-50 0 0,0 0-230 0 0,7 6 134 0 0,8 12 2 0 0,2 15-32 0 0,-1-3-108 0 0,27 56 240 0 0,-1 35 47 0 0,-33-30 26 0 0,-9-90-650 0 0,0-1-1 0 0,1 1 1 0 0,-1 0-1 0 0,0 0 0 0 0,0-1 1 0 0,0 1-1 0 0,0 0 1 0 0,0 0-1 0 0,0-1 0 0 0,0 1 1 0 0,0 0-1 0 0,-1 0 1 0 0,1-1-1 0 0,0 1 0 0 0,0 0 1 0 0,-1-1-1 0 0,1 1 1 0 0,0 0-1 0 0,-1-1 0 0 0,1 1 1 0 0,-1 0-1 0 0,1-1 1 0 0,-1 1-1 0 0,1-1 0 0 0,-1 1 1 0 0,1-1-1 0 0,-1 1 1 0 0,1-1-1 0 0,-1 1 0 0 0,0-1 1 0 0,1 1-1 0 0,-1-1 1 0 0,0 0-1 0 0,1 1 0 0 0,-1-1 1 0 0,0 0-1 0 0,1 0 1 0 0,-1 0-1 0 0,0 0 0 0 0,0 1 1 0 0,1-1-1 0 0,-1 0 1 0 0,0 0-1 0 0,0 0 1 0 0,1-1-1 0 0,-1 1 0 0 0,0 0 1 0 0,0 0-1 0 0,1 0 1 0 0,-1 0-1 0 0,0-1 0 0 0,0 1 1 0 0,1 0-1 0 0,-1-1 1 0 0,0 1-1 0 0,1 0 0 0 0,-1-1 1 0 0,1 1-1 0 0,-1-1 1 0 0,1 1-1 0 0,-1-1 0 0 0,0 1 1 0 0,1-1-1 0 0,0 0 1 0 0,-1 1-1 0 0,0-2-14 0 0,-1-2-17 0 0,-1-1 0 0 0,1 0-1 0 0,0 0 1 0 0,0 0 0 0 0,1 0 0 0 0,-1-1 0 0 0,1 1 0 0 0,0 0-1 0 0,1-1 1 0 0,-1 1 0 0 0,1-1 0 0 0,0 1 0 0 0,1 0-1 0 0,-1-1 1 0 0,1 1 0 0 0,0 0 0 0 0,0-1 0 0 0,1 1 0 0 0,-1 0-1 0 0,1 0 1 0 0,0 0 0 0 0,1 0 0 0 0,-1 0 0 0 0,1 1-1 0 0,0-1 1 0 0,2-2 17 0 0,48-21-268 0 0,-29 31 208 0 0,8 11-12 0 0,-4 9 72 0 0,0 24 0 0 0,-27-42 27 0 0,-1 0-1 0 0,1 0 0 0 0,-1 0 0 0 0,0 0 0 0 0,0 0 1 0 0,0 0-1 0 0,-1 1 0 0 0,0-1 0 0 0,0 0 0 0 0,0-1 1 0 0,-1 1-1 0 0,1 0 0 0 0,-1 0 0 0 0,0 0 0 0 0,-1-1 1 0 0,1 1-1 0 0,-1-1 0 0 0,0 0 0 0 0,0 0 1 0 0,0 0-1 0 0,0 0 0 0 0,-1 0 0 0 0,0-1 0 0 0,0 0 1 0 0,0 1-1 0 0,0-1 0 0 0,0-1 0 0 0,0 1 0 0 0,-1-1 1 0 0,0 1-1 0 0,1-1 0 0 0,-1-1 0 0 0,0 1 0 0 0,0-1 1 0 0,0 0-1 0 0,0 0 0 0 0,0 0 0 0 0,-4 0-26 0 0,-82 11 76 0 0,71-16-164 0 0,20 4 12 0 0,0 0 0 0 0,0 0 4 0 0,0 0-1 0 0,2 0-6 0 0,51-9-77 0 0,-1-3-1 0 0,-1-2 0 0 0,0-1 0 0 0,-1-4 0 0 0,20-10 157 0 0,-60 25-23 0 0,0-1-1 0 0,0 1 0 0 0,0-1 0 0 0,-1-1 0 0 0,0 0 1 0 0,0 0-1 0 0,0-1 0 0 0,-1 0 0 0 0,0-1 1 0 0,0 0-1 0 0,-1 0 0 0 0,2-3 24 0 0,18-42-67 0 0,-31 45 359 0 0,-4 19-229 0 0,6-3-48 0 0,1 0 0 0 0,-1 0 0 0 0,1 1 0 0 0,1-1 0 0 0,0 0-1 0 0,0 1 1 0 0,0-1 0 0 0,1 0 0 0 0,0 0 0 0 0,1 1 0 0 0,0-1 0 0 0,0 0 0 0 0,1-1 0 0 0,0 1 0 0 0,0 0-1 0 0,0-1 1 0 0,5 7-15 0 0,-1-8 11 0 0,-4-4 7 0 0,0 0 1 0 0,0-1-1 0 0,0 1 1 0 0,1-1-1 0 0,-1 0 0 0 0,0 0 1 0 0,1 0-1 0 0,-1-1 1 0 0,1 1-1 0 0,-1-1 1 0 0,1 1-1 0 0,-1-1 0 0 0,1-1 1 0 0,0 1-1 0 0,-1 0 1 0 0,1-1-1 0 0,-1 1 0 0 0,1-1 1 0 0,-1 0-1 0 0,0 0 1 0 0,1-1-1 0 0,-1 1 1 0 0,0-1-1 0 0,0 0 0 0 0,0 1 1 0 0,0-1-1 0 0,0-1 1 0 0,0 1-1 0 0,-1 0 0 0 0,1-1 1 0 0,-1 1-1 0 0,2-3-18 0 0,2-1-49 0 0,0-1-1 0 0,-1 1 1 0 0,1-2-1 0 0,-2 1 1 0 0,1 0 0 0 0,-1-1-1 0 0,0 0 1 0 0,0 0-1 0 0,-1 0 1 0 0,1-7 49 0 0,22-39-326 0 0,-21 49 302 0 0,-3 4-24 0 0,0 2 36 0 0,27 30 24 0 0,2 14 195 0 0,4-12-76 0 0,5-11 167 0 0,-1-24-26 0 0,-34 1-249 0 0,-1-1 0 0 0,1 0-1 0 0,0 0 1 0 0,-1 0 0 0 0,0-1-1 0 0,1 0 1 0 0,-1 1 0 0 0,0-2-1 0 0,0 1 1 0 0,-1 0 0 0 0,1-1-1 0 0,-1 0 1 0 0,1 1 0 0 0,-1-1-1 0 0,-1-1 1 0 0,1 1 0 0 0,0 0 0 0 0,-1-1-1 0 0,0 1 1 0 0,0-1 0 0 0,0 0-1 0 0,0-2-22 0 0,3-4 29 0 0,17-39-211 0 0,-21 47 116 0 0,3-3 1 0 0,-4 6 62 0 0,0-1 0 0 0,1 1 0 0 0,-1-1-1 0 0,1 1 1 0 0,-1 0 0 0 0,1-1 0 0 0,-1 1 0 0 0,1 0 0 0 0,-1-1 0 0 0,1 1 0 0 0,-1 0-1 0 0,1-1 1 0 0,-1 1 0 0 0,1 0 0 0 0,-1 0 0 0 0,1 0 0 0 0,0 0 0 0 0,-1-1 0 0 0,1 1 0 0 0,-1 0-1 0 0,1 0 1 0 0,0 0 0 0 0,-1 0 0 0 0,1 0 0 0 0,-1 1 0 0 0,1-1 0 0 0,0 0 0 0 0,-1 0-1 0 0,1 0 1 0 0,-1 0 0 0 0,1 1 0 0 0,-1-1 0 0 0,1 0 0 0 0,-1 0 0 0 0,1 1 0 0 0,-1-1-1 0 0,1 0 1 0 0,-1 1 0 0 0,1-1 0 0 0,-1 1 0 0 0,1-1 0 0 0,-1 1 0 0 0,0-1 0 0 0,1 1-1 0 0,-1-1 1 0 0,0 1 0 0 0,1-1 0 0 0,-1 1 0 0 0,0-1 0 0 0,0 1 3 0 0,21 34 26 0 0,-17-27-39 0 0,8 17 69 0 0,-9-19-30 0 0,-1 0 1 0 0,1 1-1 0 0,1-1 0 0 0,-1-1 0 0 0,1 1 0 0 0,0 0 0 0 0,0-1 1 0 0,1 0-1 0 0,-1 0 0 0 0,1 0 0 0 0,0-1 0 0 0,1 0 0 0 0,2 3-26 0 0,-6-7 1 0 0,1 1 0 0 0,-1-1 0 0 0,0 1 0 0 0,1-1 0 0 0,-1 0 0 0 0,1 0-1 0 0,-1 0 1 0 0,1 0 0 0 0,-1 0 0 0 0,0-1 0 0 0,1 1 0 0 0,-1-1 0 0 0,0 0-1 0 0,1 1 1 0 0,-1-1 0 0 0,0 0 0 0 0,0 0 0 0 0,1-1 0 0 0,-1 1 0 0 0,0 0 0 0 0,0-1-1 0 0,-1 1 1 0 0,1-1 0 0 0,0 1 0 0 0,0-1 0 0 0,-1 0-1 0 0,11-21-1031 0 0,-7 5-4249 0 0,-4 17 4261 0 0,2-13-5829 0 0</inkml:trace>
  <inkml:trace contextRef="#ctx0" brushRef="#br1" timeOffset="20719.196">6275 1732 16064 0 0,'0'0'365'0'0,"-7"-3"889"0"0,-13-13-199 0 0,19 15-554 0 0,1 1-45 0 0,0 0-201 0 0,0 0-88 0 0,0 0-21 0 0,13 4-208 0 0,9 4-2393 0 0,-16-6 1148 0 0</inkml:trace>
  <inkml:trace contextRef="#ctx0" brushRef="#br1" timeOffset="21085.112">6637 1599 14224 0 0,'0'0'322'0'0,"3"14"781"0"0,1 56 153 0 0,-9 131 3284 0 0,19-68-3538 0 0,2-62-708 0 0,-4-50-397 0 0,-11-19-48 0 0,7-2-3267 0 0,3 0 1604 0 0</inkml:trace>
  <inkml:trace contextRef="#ctx0" brushRef="#br1" timeOffset="21426.231">7006 1893 16527 0 0,'0'0'374'0'0,"0"0"54"0"0,0 0 22 0 0,0 0-44 0 0,-1 13-248 0 0,-43 39 2709 0 0,30-35-2245 0 0,-1-1-300 0 0,1 1 0 0 0,1 0 0 0 0,0 1-1 0 0,1 0 1 0 0,1 1 0 0 0,1 0 0 0 0,0 3-322 0 0,2-6 26 0 0,7-13-26 0 0,0-1 0 0 0,-1 1 0 0 0,1-1 0 0 0,0 1 0 0 0,0 0 0 0 0,0-1 0 0 0,1 1 0 0 0,-1 0 0 0 0,0 0 0 0 0,1-1 0 0 0,0 1 0 0 0,0 0 0 0 0,0 0 0 0 0,0 0 0 0 0,0-1 0 0 0,1 1 0 0 0,-1 0 0 0 0,1 0 0 0 0,-1-2 2 0 0,1 0 0 0 0,-1 0 0 0 0,1 0 0 0 0,0 0 0 0 0,-1 0 0 0 0,1 0 0 0 0,0 0 0 0 0,0-1 0 0 0,0 1 0 0 0,-1 0 0 0 0,1-1 0 0 0,0 1 0 0 0,0 0 0 0 0,0-1 0 0 0,0 1 0 0 0,0-1 0 0 0,0 1 0 0 0,0-1 0 0 0,0 0 0 0 0,0 0 0 0 0,0 1 0 0 0,1-1 0 0 0,-1 0 0 0 0,0 0 1 0 0,0 0-1 0 0,0 0 0 0 0,0 0 0 0 0,0 0 0 0 0,0 0 0 0 0,0-1 0 0 0,0 1 0 0 0,1 0 0 0 0,-1 0 0 0 0,0-1-2 0 0,1 1 6 0 0,9-4 12 0 0,0-1 1 0 0,-1 0-1 0 0,0 0 1 0 0,0-1 0 0 0,0 0-1 0 0,0 0 1 0 0,-1-1-1 0 0,0-1 1 0 0,-1 1-1 0 0,0-1 1 0 0,0-1-1 0 0,0 0 1 0 0,-1 0-1 0 0,0 0 1 0 0,-1-1-1 0 0,0 0 1 0 0,-1 0-1 0 0,2-5-18 0 0,4-7-58 0 0,-2-1 0 0 0,0 0 0 0 0,-1-1 0 0 0,-1 0 0 0 0,-1 0 0 0 0,0-12 58 0 0,1 2-44 0 0,-1-126-540 0 0,-6 143 642 0 0,-2 0 0 0 0,0-1 1 0 0,-1 2-1 0 0,0-1 0 0 0,-2 0 0 0 0,0 1 0 0 0,-3-6-58 0 0,-1 15 891 0 0,6 31-832 0 0,3-16-56 0 0,3 57-3 0 0,-1 101 0 0 0,5-39 64 0 0,-5-111-13 0 0,-1-7-3 0 0,1 1 0 0 0,-1-1 0 0 0,2 1 0 0 0,-1-1 0 0 0,1 0 0 0 0,0 0 0 0 0,1 0 0 0 0,0 0 0 0 0,1-1 0 0 0,0 1 0 0 0,2 1-48 0 0,-4-5 25 0 0,1 0-1 0 0,0 0 1 0 0,1 0 0 0 0,-1-1 0 0 0,1 0 0 0 0,0 0-1 0 0,0 0 1 0 0,1-1 0 0 0,-1 1 0 0 0,1-1-1 0 0,-1-1 1 0 0,3 2-25 0 0,-3-2-253 0 0,0-1 0 0 0,0 1 1 0 0,0-1-1 0 0,0 0 0 0 0,0 0 0 0 0,0-1 0 0 0,0 0 0 0 0,0 1 0 0 0,0-2 0 0 0,0 1 1 0 0,0 0-1 0 0,3-2 253 0 0,1 2-1402 0 0</inkml:trace>
  <inkml:trace contextRef="#ctx0" brushRef="#br1" timeOffset="22526.3">7561 1848 11256 0 0,'6'-8'1240'0'0,"-5"5"-1144"0"0,-1 2 402 0 0,0 1 174 0 0,0 0 31 0 0,0 0-4 0 0,-8-9 692 0 0,5 8 2748 0 0,-9 4-1954 0 0,0 79-787 0 0,14-44-1102 0 0,1 24-32 0 0,-3-59-239 0 0,0 0 0 0 0,0 0 0 0 0,0 0 0 0 0,0 0 0 0 0,1 0 0 0 0,-1 0 0 0 0,1 0 0 0 0,0 0 0 0 0,0 0 0 0 0,0 0 0 0 0,0-1 0 0 0,0 1 0 0 0,1 0 0 0 0,-1 0 0 0 0,1-1 0 0 0,0 1 0 0 0,0-1 1 0 0,0 0-1 0 0,0 0 0 0 0,0 1 0 0 0,0-1 0 0 0,1 0 0 0 0,-1-1 0 0 0,1 1 0 0 0,-1 0 0 0 0,1-1 0 0 0,-1 1 0 0 0,1-1 0 0 0,0 0 0 0 0,0 0 0 0 0,0 0 0 0 0,0 0 0 0 0,0-1 0 0 0,0 1 0 0 0,0-1 0 0 0,0 0 1 0 0,0 0-1 0 0,2 0-25 0 0,2 1 28 0 0,0-1 0 0 0,0-1 1 0 0,0 1-1 0 0,0-1 1 0 0,0-1-1 0 0,0 1 1 0 0,0-1-1 0 0,0 0 1 0 0,0-1-1 0 0,-1 0 0 0 0,1 0 1 0 0,-1 0-1 0 0,0-1 1 0 0,0 0-1 0 0,0 0 1 0 0,0 0-1 0 0,-1-1 1 0 0,0 0-1 0 0,0 0 0 0 0,0 0 1 0 0,4-6-29 0 0,67-132-31 0 0,-66 102 19 0 0,-10 36 2 0 0,0 59-116 0 0,6-23 134 0 0,-5-24-4 0 0,0 0 1 0 0,0-1-1 0 0,1 1 1 0 0,0-1 0 0 0,0 0-1 0 0,0 0 1 0 0,1 1-1 0 0,0-1 1 0 0,0-1 0 0 0,3 5-5 0 0,23 18-43 0 0,-22-27 56 0 0,0 0 0 0 0,0-1 0 0 0,0 1 0 0 0,0-1 0 0 0,0-1 1 0 0,1 1-1 0 0,-1-1 0 0 0,0-1 0 0 0,0 1 0 0 0,0-1 0 0 0,-1 0 0 0 0,1-1 0 0 0,0 1 1 0 0,-1-1-1 0 0,1-1 0 0 0,-1 1 0 0 0,0-1 0 0 0,0 0 0 0 0,-1-1 0 0 0,1 1 0 0 0,-1-1 0 0 0,0 0 1 0 0,0-1-1 0 0,0 1 0 0 0,2-4-13 0 0,48-83-731 0 0,-30 33 211 0 0,-12 25 288 0 0,-10 78 152 0 0,0 64 80 0 0,-3-3 0 0 0,-3 75 0 0 0,6 45 426 0 0,10-80 172 0 0,6-36-216 0 0,-7-76-156 0 0,-11-32-172 0 0,-1-1-117 0 0,-4-20-421 0 0,-3-20-1180 0 0,1 12-5013 0 0,0 6-976 0 0</inkml:trace>
  <inkml:trace contextRef="#ctx0" brushRef="#br1" timeOffset="22809.832">8294 2006 12416 0 0,'13'0'490'0'0,"-1"1"0"0"0,1 0 1 0 0,0 0-1 0 0,0 1 0 0 0,-1 1 0 0 0,0 0 1 0 0,1 1-1 0 0,-1 0 0 0 0,0 1 1 0 0,-1 0-1 0 0,1 1 0 0 0,-1 0 0 0 0,0 1 1 0 0,-1 0-1 0 0,1 1-490 0 0,42 58 2981 0 0,-51-63-2869 0 0,0 1-1 0 0,-1-1 0 0 0,1 1 1 0 0,-1 0-1 0 0,0-1 0 0 0,0 1 0 0 0,0 0 1 0 0,-1 0-1 0 0,1 0 0 0 0,-1-1 1 0 0,0 1-1 0 0,0 0 0 0 0,0 0 1 0 0,-1 0-1 0 0,0 0 0 0 0,1-1 0 0 0,-1 1 1 0 0,0 0-1 0 0,-1-1 0 0 0,1 1 1 0 0,-1 0-1 0 0,1-1 0 0 0,-3 3-111 0 0,-32 31 624 0 0,21-31-621 0 0,1 0 0 0 0,-1-1 1 0 0,-1-1-1 0 0,1 0 0 0 0,-1-2 0 0 0,1 1 0 0 0,-1-2 0 0 0,0 0 0 0 0,-14-1-3 0 0,-46-3-8036 0 0,54 2 317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04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15896 0 0,'0'0'362'0'0,"0"0"47"0"0,0 0 29 0 0,0 0-52 0 0,0 0-182 0 0,0 0 176 0 0,6 6 616 0 0,0 1-659 0 0,-1 0 0 0 0,1 0 0 0 0,-2 0 0 0 0,1 0 0 0 0,-1 1 1 0 0,0 0-1 0 0,-1 0 0 0 0,1 0 0 0 0,-2 0 0 0 0,1 1 0 0 0,-1-1 0 0 0,0 1 0 0 0,-1 1-337 0 0,31 173 1696 0 0,-23-130-1586 0 0,-9-48-352 0 0,0 11-52 0 0,-4-7-4840 0 0,-1-4-2143 0 0</inkml:trace>
  <inkml:trace contextRef="#ctx0" brushRef="#br0" timeOffset="232.541">0 170 16096 0 0,'0'0'365'0'0,"0"0"56"0"0,0 0 24 0 0,0 0-57 0 0,13-5 238 0 0,83-7 2952 0 0,24-2-3375 0 0,-32-1-1787 0 0,-30 5-3194 0 0,-42 7 2770 0 0</inkml:trace>
  <inkml:trace contextRef="#ctx0" brushRef="#br0" timeOffset="473.437">524 74 12360 0 0,'0'0'364'0'0,"0"0"-8"0"0,0 2-227 0 0,2 1 348 0 0,-1 1-1 0 0,0 0 1 0 0,0 0-1 0 0,0 0 1 0 0,-1 0 0 0 0,1 1-1 0 0,-1-1 1 0 0,0 0-1 0 0,0 0 1 0 0,0 0 0 0 0,-1 0-1 0 0,0 0 1 0 0,1 0-1 0 0,-1 0 1 0 0,-1 0 0 0 0,1 0-1 0 0,-2 3-476 0 0,-4 19 1631 0 0,5-19-1363 0 0,1 0 1 0 0,0 1-1 0 0,0-1 1 0 0,1 1-1 0 0,0-1 1 0 0,0 1-1 0 0,1 0 1 0 0,-1-1-1 0 0,2 1 1 0 0,-1-1-1 0 0,3 6-268 0 0,1 0 192 0 0,-4-13-160 0 0,19 3-2605 0 0,-11-8 277 0 0,-3-1-2778 0 0,-3-2-1910 0 0</inkml:trace>
  <inkml:trace contextRef="#ctx0" brushRef="#br0" timeOffset="1313.163">747 12 9360 0 0,'1'2'208'0'0,"29"70"552"0"0,18 82 4352 0 0,-32-81-241 0 0,-16-63-3024 0 0,0-10-1719 0 0,-9-26 192 0 0,5-24-372 0 0,32-41-1093 0 0,-25 85 1055 0 0,-1 2 53 0 0,-1 0 0 0 0,1 0 0 0 0,0-1 0 0 0,1 2 0 0 0,-1-1 0 0 0,1 0 0 0 0,0 0 0 0 0,-1 1 0 0 0,1 0 0 0 0,1-1 0 0 0,-1 1 0 0 0,0 0 0 0 0,1 1 0 0 0,0-1 0 0 0,0 1 0 0 0,0-1 0 0 0,0 1 0 0 0,0 0 0 0 0,0 1 0 0 0,0-1 0 0 0,0 1 0 0 0,1-1 0 0 0,-1 1 0 0 0,4 0 37 0 0,-2 3 18 0 0,1-1-1 0 0,-1 1 0 0 0,0 1 0 0 0,0-1 0 0 0,0 1 1 0 0,-1 0-1 0 0,1 0 0 0 0,-1 1 0 0 0,1 0 0 0 0,-1 0 1 0 0,0 0-1 0 0,-1 0 0 0 0,1 1 0 0 0,-1 0 0 0 0,0 0 1 0 0,0 0-1 0 0,0 0 0 0 0,-1 1 0 0 0,2 2-17 0 0,-3-5 40 0 0,43 90 1489 0 0,-45-92-1434 0 0,0-1-6 0 0,0 0-2 0 0,0 0-6 0 0,0 0-1 0 0,0 0 0 0 0,0 0-2 0 0,0 0-12 0 0,0 0-2 0 0,0 0 0 0 0,0-23 0 0 0,0 20-76 0 0,1 0-1 0 0,0 0 1 0 0,1 0 0 0 0,-1 0-1 0 0,0 1 1 0 0,1-1-1 0 0,0 0 1 0 0,-1 0 0 0 0,1 1-1 0 0,0-1 1 0 0,0 1-1 0 0,1 0 1 0 0,-1 0 0 0 0,0-1-1 0 0,1 1 1 0 0,0 1-1 0 0,-1-1 1 0 0,1 0-1 0 0,0 1 1 0 0,0-1 0 0 0,0 1-1 0 0,0 0 1 0 0,0 0-1 0 0,0 0 1 0 0,0 0 0 0 0,0 1-1 0 0,0-1 1 0 0,0 1-1 0 0,2 0 13 0 0,5-1-11 0 0,1 0 0 0 0,-1 1 0 0 0,1 1 0 0 0,-1 0 0 0 0,1 0 0 0 0,-1 1 0 0 0,0 0 0 0 0,0 1 0 0 0,0 0 0 0 0,0 1-1 0 0,0 0 1 0 0,-1 0 0 0 0,5 4 11 0 0,-1-2 7 0 0,0-1 0 0 0,0-1 0 0 0,1 0-1 0 0,0 0 1 0 0,-1-1 0 0 0,1-1 0 0 0,0 0 0 0 0,0-1-1 0 0,0-1 1 0 0,0 0 0 0 0,1-1-7 0 0,73-27 347 0 0,-85 26-357 0 0,0-1 1 0 0,-1 0-1 0 0,1 1 1 0 0,-1-2-1 0 0,1 1 1 0 0,-1 0 0 0 0,0 0-1 0 0,0-1 1 0 0,0 1-1 0 0,-1-1 1 0 0,1 1-1 0 0,-1-1 1 0 0,0 0-1 0 0,0 1 1 0 0,0-1 0 0 0,0 0-1 0 0,-1 0 1 0 0,0 0-1 0 0,1 0 1 0 0,-2 0-1 0 0,1 1 1 0 0,0-1 0 0 0,-1 0-1 0 0,1 0 1 0 0,-2-1 9 0 0,1-2-40 0 0,0 0 0 0 0,-1 0 0 0 0,1 1 0 0 0,-2-1 1 0 0,1 1-1 0 0,-1 0 0 0 0,0 0 0 0 0,0 0 0 0 0,0 0 0 0 0,-1 0 1 0 0,0 1-1 0 0,0-1 0 0 0,-1 1 0 0 0,1 0 0 0 0,-2 0 40 0 0,5 4 2 0 0,0 0 0 0 0,0 0 0 0 0,1 0 0 0 0,-1 0 0 0 0,0 1 0 0 0,0-1 0 0 0,0 0 0 0 0,0 1 0 0 0,0-1 0 0 0,0 1 0 0 0,0-1 0 0 0,0 1 0 0 0,-1-1 0 0 0,1 1 0 0 0,0 0 0 0 0,0 0 0 0 0,0-1 0 0 0,0 1 0 0 0,-1 0 0 0 0,1 0 0 0 0,0 0 0 0 0,0 0 0 0 0,0 0 0 0 0,0 1 0 0 0,-1-1 0 0 0,1 0 0 0 0,0 0 0 0 0,0 1 0 0 0,0-1 0 0 0,0 1 0 0 0,0-1 0 0 0,0 1 0 0 0,0-1 0 0 0,0 1 0 0 0,0 0 0 0 0,0 0 0 0 0,0-1 0 0 0,0 1 0 0 0,0 0 0 0 0,1 0 0 0 0,-1 0 0 0 0,0 0 0 0 0,0 0 0 0 0,1 0 0 0 0,-1 0 0 0 0,0 1-2 0 0,-20 51 120 0 0,20-43-84 0 0,0 0 0 0 0,1 0 0 0 0,-1 0 0 0 0,2 0 0 0 0,0 0 0 0 0,0 0 0 0 0,0-1 0 0 0,2 1 0 0 0,-1 0 0 0 0,1-1 0 0 0,0 1 0 0 0,1-1 0 0 0,0 0 0 0 0,1 0 0 0 0,0 0 0 0 0,0 0-36 0 0,1-3 76 0 0,0 0 1 0 0,0-1-1 0 0,0 0 0 0 0,1 0 0 0 0,0 0 0 0 0,0-1 1 0 0,0 0-1 0 0,0 0 0 0 0,1-1 0 0 0,-1 0 0 0 0,1 0 1 0 0,0-1-1 0 0,0 0 0 0 0,0 0 0 0 0,0-1 0 0 0,0 0 1 0 0,0 0-1 0 0,1-1 0 0 0,-1 0 0 0 0,0-1 0 0 0,3 0-76 0 0,103-8 273 0 0,-66-2-7602 0 0,-33 5-238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07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25 101 11408 0 0,'0'0'332'0'0,"0"0"-4"0"0,4-17 1781 0 0,-2 14-1787 0 0,0 0 1 0 0,0-1-1 0 0,0 1 0 0 0,1 0 1 0 0,-1 0-1 0 0,1 0 0 0 0,-1 0 1 0 0,1 1-1 0 0,0-1 0 0 0,0 1 1 0 0,0-1-1 0 0,1 1 1 0 0,-1 0-1 0 0,0 1 0 0 0,1-1 1 0 0,-1 0-1 0 0,1 1 0 0 0,0 0 1 0 0,0 0-1 0 0,-1 0 0 0 0,1 0 1 0 0,2 0-323 0 0,-4 2 40 0 0,1 0 1 0 0,-1 0 0 0 0,1 0-1 0 0,-1 0 1 0 0,1 0 0 0 0,-1 1 0 0 0,0-1-1 0 0,0 1 1 0 0,0 0 0 0 0,0-1-1 0 0,0 1 1 0 0,0 0 0 0 0,0 0 0 0 0,0 0-1 0 0,-1 0 1 0 0,1 1 0 0 0,-1-1-1 0 0,1 0 1 0 0,-1 1 0 0 0,0-1-1 0 0,0 0 1 0 0,0 1 0 0 0,-1 0 0 0 0,1-1-1 0 0,0 1 1 0 0,-1-1 0 0 0,0 1-1 0 0,1 0 1 0 0,-1-1 0 0 0,0 1-1 0 0,0 0 1 0 0,-1-1 0 0 0,1 1 0 0 0,-1 0-1 0 0,1-1 1 0 0,-1 2-41 0 0,0-1 34 0 0,0 1 0 0 0,-1-1 0 0 0,1 0-1 0 0,-1 0 1 0 0,1 0 0 0 0,-1 0 0 0 0,0 0 0 0 0,0 0 0 0 0,0-1 0 0 0,-1 1 0 0 0,1-1 0 0 0,-1 1-1 0 0,1-1 1 0 0,-1 0 0 0 0,0 0 0 0 0,0 0 0 0 0,0 0 0 0 0,0 0 0 0 0,0-1 0 0 0,0 0-1 0 0,0 1 1 0 0,-1-1 0 0 0,1 0 0 0 0,0 0 0 0 0,-1-1 0 0 0,1 1 0 0 0,-1-1 0 0 0,1 0-1 0 0,-1 0 1 0 0,1 0 0 0 0,-1 0 0 0 0,1-1 0 0 0,0 1 0 0 0,-1-1 0 0 0,1 0 0 0 0,0 0 0 0 0,-1 0-1 0 0,1 0 1 0 0,-1-1-34 0 0,2 1 10 0 0,1-1 0 0 0,-1 1 1 0 0,1-1-1 0 0,-1 0 0 0 0,1 1 0 0 0,0-1 0 0 0,-1 0 0 0 0,1 0 0 0 0,0 0 0 0 0,0 0 0 0 0,0 0 1 0 0,0 0-1 0 0,1 0 0 0 0,-1 0 0 0 0,1-1 0 0 0,-1 1 0 0 0,1 0 0 0 0,0 0 0 0 0,-1-1 0 0 0,1 1 1 0 0,1 0-1 0 0,-1 0 0 0 0,0-1 0 0 0,0 1 0 0 0,1 0 0 0 0,-1 0 0 0 0,1 0 0 0 0,0 0 0 0 0,0 0 0 0 0,-1 0 1 0 0,1 0-1 0 0,1 0 0 0 0,0-2-10 0 0,50-55-203 0 0,-38 48 192 0 0,-12 9 11 0 0,0 0 0 0 0,1-1 0 0 0,-1 2 0 0 0,1-1 0 0 0,-1 0 0 0 0,1 0 0 0 0,0 1 0 0 0,0 0 0 0 0,0-1 0 0 0,0 1 0 0 0,0 0 0 0 0,0 0 0 0 0,0 1 0 0 0,0-1 0 0 0,0 1 0 0 0,0 0 0 0 0,0-1 0 0 0,3 1 0 0 0,4 1 0 0 0,1 4 12 0 0,-9-2 7 0 0,0-1 1 0 0,0 1-1 0 0,0 0 0 0 0,0-1 0 0 0,-1 1 0 0 0,1 0 0 0 0,-1 0 1 0 0,1 0-1 0 0,-1 0 0 0 0,0 0 0 0 0,0 1 0 0 0,-1-1 1 0 0,1 0-1 0 0,-1 0 0 0 0,1 1 0 0 0,-1-1 0 0 0,0 0 0 0 0,0 0 1 0 0,-1 1-1 0 0,1-1 0 0 0,-1 0 0 0 0,1 0 0 0 0,-1 1 0 0 0,0-1 1 0 0,0 0-1 0 0,-1 0 0 0 0,1 0 0 0 0,0 0 0 0 0,-1 0 1 0 0,0-1-1 0 0,0 1 0 0 0,0 0 0 0 0,0-1 0 0 0,-2 3-19 0 0,1-1 48 0 0,-1-1 1 0 0,1 1-1 0 0,-1-1 0 0 0,0 0 0 0 0,1 0 0 0 0,-1 0 1 0 0,0 0-1 0 0,-1-1 0 0 0,1 1 0 0 0,0-1 0 0 0,-1-1 1 0 0,1 1-1 0 0,-1 0 0 0 0,0-1 0 0 0,0 0 0 0 0,1 0 1 0 0,-1 0-1 0 0,0-1 0 0 0,0 0 0 0 0,0 0 0 0 0,0 0 1 0 0,0 0-1 0 0,1-1 0 0 0,-1 0 0 0 0,0 0 0 0 0,0 0 1 0 0,-1-1-49 0 0,5 0-25 0 0,-1-1 1 0 0,1 0-1 0 0,-1 1 1 0 0,1-1 0 0 0,0 0-1 0 0,0 0 1 0 0,0 0 0 0 0,0 0-1 0 0,1 0 1 0 0,-1 0 0 0 0,1 0-1 0 0,0 0 1 0 0,0 0-1 0 0,0 0 1 0 0,0 0 0 0 0,0 0-1 0 0,1 0 1 0 0,-1 0 0 0 0,1 0-1 0 0,0 0 1 0 0,0 0 0 0 0,0 0-1 0 0,0 0 1 0 0,0 1 0 0 0,1-1-1 0 0,-1 0 1 0 0,1 1-1 0 0,0-1 1 0 0,0 1 0 0 0,0-1-1 0 0,0 1 1 0 0,0 0 0 0 0,0 0-1 0 0,1 0 1 0 0,-1 0 0 0 0,1 1-1 0 0,0-1 25 0 0,-1-1 0 0 0,0 1 0 0 0,1-1 0 0 0,0 1 0 0 0,-1 0 0 0 0,1 0 0 0 0,0 0 0 0 0,0 0 0 0 0,0 1 0 0 0,0-1 0 0 0,0 1 0 0 0,1 0 0 0 0,-1 0 0 0 0,0 0 0 0 0,1 0 0 0 0,-1 0 0 0 0,1 1 0 0 0,-1 0 0 0 0,1 0 0 0 0,-1 0 0 0 0,0 0 0 0 0,1 0 0 0 0,-1 0 0 0 0,1 1 0 0 0,-1 0 0 0 0,1 0 0 0 0,-1 0 0 0 0,0 0 0 0 0,0 0 0 0 0,0 1 0 0 0,1-1 0 0 0,-1 1 0 0 0,0 0 0 0 0,-1 0 21 0 0,-1 1-1 0 0,1-1 0 0 0,-1 1 0 0 0,0-1 1 0 0,0 0-1 0 0,0 1 0 0 0,0 0 0 0 0,0-1 1 0 0,0 1-1 0 0,-1 0 0 0 0,1-1 1 0 0,-1 1-1 0 0,0 0 0 0 0,0 0 0 0 0,0-1 1 0 0,0 1-1 0 0,0 0 0 0 0,-1-1 0 0 0,1 1 1 0 0,-1 0-1 0 0,0-1 0 0 0,0 1 1 0 0,0 0-1 0 0,0-1 0 0 0,0 0 0 0 0,0 1 1 0 0,-1-1-1 0 0,1 1 0 0 0,-1-1 0 0 0,0 0 1 0 0,1 0-1 0 0,-1 0 0 0 0,0 0 1 0 0,0 0-1 0 0,0-1 0 0 0,-1 1 0 0 0,1-1 1 0 0,0 1-1 0 0,-1-1 0 0 0,1 0 0 0 0,-1 0 1 0 0,1 0-1 0 0,-1 0 0 0 0,-1 0-20 0 0,-53 13 103 0 0,55-14-101 0 0,0 1 5 0 0,-1-1-1 0 0,1 1 1 0 0,-1-1 0 0 0,0 0 0 0 0,1 0-1 0 0,-1 0 1 0 0,1-1 0 0 0,-1 1 0 0 0,1 0 0 0 0,0-1-1 0 0,-1 0 1 0 0,1 1 0 0 0,-1-1 0 0 0,1 0-1 0 0,0 0 1 0 0,0 0 0 0 0,-1-1 0 0 0,1 1-1 0 0,0 0 1 0 0,0-1 0 0 0,0 0 0 0 0,0 1-1 0 0,1-1 1 0 0,-1 0 0 0 0,0 0 0 0 0,1 0-1 0 0,-1 0 1 0 0,1 0 0 0 0,0 0 0 0 0,0-1-1 0 0,0 1 1 0 0,0 0 0 0 0,0-1 0 0 0,0 1-1 0 0,0 0 1 0 0,1-1-7 0 0,1-1-204 0 0,1 0 0 0 0,0 0 0 0 0,-1 0-1 0 0,2 1 1 0 0,-1-1 0 0 0,0 1 0 0 0,1-1-1 0 0,-1 1 1 0 0,1 0 0 0 0,0 0 0 0 0,0 0 0 0 0,0 0-1 0 0,1 1 1 0 0,-1-1 0 0 0,1 1 0 0 0,-1 0 0 0 0,1 0-1 0 0,0 0 1 0 0,0 1 0 0 0,0-1 0 0 0,0 1-1 0 0,0 0 1 0 0,0 0 0 0 0,0 0 0 0 0,0 1 0 0 0,0-1-1 0 0,1 1 1 0 0,-1 0 0 0 0,0 0 0 0 0,3 1 204 0 0,10-4-7497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14.2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74 12152 0 0,'0'0'273'0'0,"0"0"40"0"0,0 0 22 0 0,0 0-39 0 0,-7-1-185 0 0,7 2-58 0 0,-1-1 1 0 0,1 0 0 0 0,0 0 0 0 0,-1 0-1 0 0,1 0 1 0 0,-1 0 0 0 0,1-1 0 0 0,-1 1-1 0 0,1 0 1 0 0,-1 0 0 0 0,1 0 0 0 0,-1 0 0 0 0,1 0-1 0 0,0-1 1 0 0,-1 1 0 0 0,1 0 0 0 0,-1 0-1 0 0,1-1 1 0 0,0 1 0 0 0,-1 0 0 0 0,1 0-1 0 0,0-1 1 0 0,-1 1 0 0 0,1-1 0 0 0,0 1-1 0 0,-1 0 1 0 0,1-1 0 0 0,0 1 0 0 0,0-1-1 0 0,0 1 1 0 0,-1 0 0 0 0,1-1 0 0 0,0 1 0 0 0,0-1-1 0 0,0 1 1 0 0,0-1 0 0 0,0 1 0 0 0,0-1-1 0 0,0 1 1 0 0,0-1 0 0 0,0 1 0 0 0,0 0-1 0 0,0-1 1 0 0,0 1 0 0 0,0-1 0 0 0,0 1-1 0 0,0-1 1 0 0,1 1 0 0 0,-1-1 0 0 0,0 1 0 0 0,0 0-1 0 0,0-1 1 0 0,1 1 0 0 0,-1-1 0 0 0,0 1-1 0 0,1 0 1 0 0,-1-1 0 0 0,0 1 0 0 0,1 0-1 0 0,-1-1-53 0 0,1 1 134 0 0,1-4 64 0 0,0 1 0 0 0,1-1-1 0 0,0 1 1 0 0,0 0-1 0 0,0 0 1 0 0,0 1-1 0 0,0-1 1 0 0,1 1-1 0 0,-1-1 1 0 0,1 1 0 0 0,-1 0-1 0 0,1 0 1 0 0,0 1-1 0 0,0-1 1 0 0,4 0-198 0 0,-5 0 116 0 0,-1 1-60 0 0,1-1 0 0 0,0 1 0 0 0,-1 0 0 0 0,1 0-1 0 0,0 0 1 0 0,-1 0 0 0 0,1 0 0 0 0,0 1 0 0 0,0-1 0 0 0,0 1-1 0 0,-1 0 1 0 0,1 0 0 0 0,0 0 0 0 0,0 0 0 0 0,0 0 0 0 0,0 1-1 0 0,0-1 1 0 0,-1 1 0 0 0,1 0 0 0 0,0 0 0 0 0,0 0-1 0 0,-1 0 1 0 0,1 0 0 0 0,-1 1 0 0 0,1-1 0 0 0,-1 1 0 0 0,0-1-1 0 0,1 1 1 0 0,-1 0 0 0 0,0 0 0 0 0,0 0 0 0 0,0 0-1 0 0,0 0 1 0 0,-1 1 0 0 0,1-1 0 0 0,-1 1 0 0 0,1-1 0 0 0,-1 1-1 0 0,0-1 1 0 0,0 1 0 0 0,0 0 0 0 0,0-1 0 0 0,0 1-1 0 0,-1 0 1 0 0,1 1-56 0 0,-4 3 30 0 0,1 0-1 0 0,-1-1 1 0 0,-1 0-1 0 0,1 0 1 0 0,-1 0-1 0 0,-1 0 1 0 0,1 0-1 0 0,-1-1 1 0 0,1 0-1 0 0,-2 0 1 0 0,1 0-1 0 0,0-1 1 0 0,-1 1 0 0 0,0-1-1 0 0,0-1 1 0 0,0 1-1 0 0,-1-1 1 0 0,1 0-1 0 0,-1 0 1 0 0,1-1-1 0 0,-1 0 1 0 0,-1 0-30 0 0,-56 4 297 0 0,62-6-292 0 0,1-1-1 0 0,0 1 1 0 0,-1-1 0 0 0,1 1-1 0 0,0-1 1 0 0,-1 0 0 0 0,1 0 0 0 0,0 0-1 0 0,0 0 1 0 0,0 0 0 0 0,0 0-1 0 0,0 0 1 0 0,0 0 0 0 0,0 0-1 0 0,0-1 1 0 0,0 1 0 0 0,0 0-1 0 0,1 0 1 0 0,-1-1 0 0 0,0 1 0 0 0,1-1-1 0 0,-1 1 1 0 0,1-1 0 0 0,0 1-1 0 0,-1 0 1 0 0,1-1 0 0 0,0 1-1 0 0,0-1 1 0 0,0 0 0 0 0,0 1-1 0 0,0-1 1 0 0,0 1 0 0 0,1-1 0 0 0,-1 1-1 0 0,0 0 1 0 0,1-1 0 0 0,0 0-5 0 0,10-34-85 0 0,-7 30 67 0 0,-1 1-1 0 0,1-1 0 0 0,0 1 1 0 0,0 0-1 0 0,1 0 1 0 0,-1 0-1 0 0,1 1 0 0 0,0-1 1 0 0,0 1-1 0 0,1 0 1 0 0,-1 1-1 0 0,1 0 0 0 0,0-1 1 0 0,0 2-1 0 0,0-1 1 0 0,0 1-1 0 0,1 0 0 0 0,-1 0 1 0 0,0 0-1 0 0,4 1 19 0 0,-7 0-3 0 0,-1 0-1 0 0,0 1 1 0 0,1-1-1 0 0,-1 1 0 0 0,1-1 1 0 0,-1 1-1 0 0,1 0 1 0 0,0 0-1 0 0,-1 0 1 0 0,1 1-1 0 0,-1-1 0 0 0,1 0 1 0 0,-1 1-1 0 0,1 0 1 0 0,-1 0-1 0 0,0-1 0 0 0,1 1 1 0 0,-1 1-1 0 0,0-1 1 0 0,0 0-1 0 0,0 0 1 0 0,0 1-1 0 0,0 0 0 0 0,0-1 1 0 0,0 1-1 0 0,0 0 1 0 0,0 0-1 0 0,-1 0 1 0 0,1 0-1 0 0,-1 0 0 0 0,0 0 1 0 0,1 0-1 0 0,-1 0 1 0 0,0 1-1 0 0,0-1 0 0 0,0 1 1 0 0,-1-1-1 0 0,1 1 4 0 0,-1 1 29 0 0,0 0 0 0 0,0 0 0 0 0,-1 0-1 0 0,1 0 1 0 0,-1 0 0 0 0,0 0 0 0 0,0 0 0 0 0,-1 0-1 0 0,1 0 1 0 0,-1-1 0 0 0,0 1 0 0 0,0 0 0 0 0,0-1-1 0 0,0 1 1 0 0,-1-1 0 0 0,1 0 0 0 0,-1 0-1 0 0,0 0 1 0 0,0 0 0 0 0,0 0 0 0 0,0-1 0 0 0,-2 1-29 0 0,-1 2 52 0 0,-1-1 1 0 0,0-1 0 0 0,0 1 0 0 0,-1-1 0 0 0,1 0 0 0 0,-1-1-1 0 0,1 0 1 0 0,-1 0 0 0 0,0-1 0 0 0,1 0 0 0 0,-1 0-1 0 0,0-1 1 0 0,-3 0-53 0 0,9 0 8 0 0,1 0 0 0 0,-1-1 0 0 0,0 1 0 0 0,0-1 0 0 0,0 1 0 0 0,0-1 0 0 0,0 0 0 0 0,1 1-1 0 0,-1-1 1 0 0,0 0 0 0 0,1 0 0 0 0,-1-1 0 0 0,1 1 0 0 0,-1 0 0 0 0,1 0 0 0 0,-1-1 0 0 0,1 1 0 0 0,0-1 0 0 0,0 1-1 0 0,0-1 1 0 0,0 1 0 0 0,0-1 0 0 0,0 0 0 0 0,0 0 0 0 0,0 1 0 0 0,1-1 0 0 0,-1 0 0 0 0,0 0 0 0 0,1-1-8 0 0,6-27 21 0 0,-5 26-19 0 0,0 0 1 0 0,0 0 0 0 0,1 1-1 0 0,-1-1 1 0 0,1 1-1 0 0,0-1 1 0 0,0 1-1 0 0,0 0 1 0 0,0 0-1 0 0,0-1 1 0 0,1 1-1 0 0,0 1 1 0 0,-1-1-1 0 0,1 0 1 0 0,0 1 0 0 0,0-1-1 0 0,1 1 1 0 0,-1 0-1 0 0,0 0 1 0 0,1 1-1 0 0,3-2-2 0 0,-4 1-14 0 0,0 0 0 0 0,1 0 0 0 0,-1 1 0 0 0,1-1-1 0 0,-1 1 1 0 0,1 0 0 0 0,0 0 0 0 0,0 1 0 0 0,-1-1-1 0 0,1 1 1 0 0,0 0 0 0 0,0 0 0 0 0,-1 0 0 0 0,1 0 0 0 0,0 0-1 0 0,0 1 1 0 0,-1 0 0 0 0,1 0 0 0 0,1 0 14 0 0,16 23-3569 0 0,-21-14-3992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08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317 139 12304 0 0,'76'-72'4889'0'0,"-75"71"-4737"0"0,0 0 1 0 0,0 0 0 0 0,0 0-1 0 0,0 0 1 0 0,0 0-1 0 0,0 0 1 0 0,-1 0-1 0 0,1-1 1 0 0,0 1-1 0 0,-1 0 1 0 0,1 0 0 0 0,-1-1-1 0 0,1 1 1 0 0,-1 0-1 0 0,0-1 1 0 0,0 1-1 0 0,0 0 1 0 0,1-1 0 0 0,-1 1-1 0 0,0-1 1 0 0,-1 1-1 0 0,1 0 1 0 0,0-1-1 0 0,0 1 1 0 0,-1 0-1 0 0,1-1 1 0 0,0 1 0 0 0,-1 0-1 0 0,1-1 1 0 0,-1 1-1 0 0,0 0 1 0 0,0 0-1 0 0,1 0 1 0 0,-1 0 0 0 0,0-1-1 0 0,0 1 1 0 0,0 0-1 0 0,0 0 1 0 0,0 1-1 0 0,0-1 1 0 0,0 0-1 0 0,0 0 1 0 0,0 0 0 0 0,-1 1-1 0 0,1-1 1 0 0,0 1-1 0 0,-1-1 1 0 0,1 1-1 0 0,0-1 1 0 0,0 1 0 0 0,-1 0-1 0 0,1-1 1 0 0,-1 1-1 0 0,1 0-152 0 0,-79 5 1071 0 0,64-3-967 0 0,0 0-1 0 0,0 1 1 0 0,0 1 0 0 0,0 0 0 0 0,1 1 0 0 0,-13 6-104 0 0,-37 21 106 0 0,56-25-107 0 0,1 0 0 0 0,-1 1 0 0 0,1 0 0 0 0,0 0 0 0 0,1 1 1 0 0,0 0-1 0 0,1 1 0 0 0,0-1 0 0 0,0 1 0 0 0,1 1 0 0 0,0-1 0 0 0,1 1 0 0 0,0-1 0 0 0,0 1 0 0 0,1 0 0 0 0,1 1 0 0 0,0 0 1 0 0,1-5-2 0 0,0 1 0 0 0,1-1 0 0 0,0 1 0 0 0,0-1 0 0 0,1 1-1 0 0,0-1 1 0 0,0 0 0 0 0,1 1 0 0 0,0-1 0 0 0,0 0 0 0 0,1 0 0 0 0,-1 0-1 0 0,2 0 1 0 0,-1 0 0 0 0,1-1 0 0 0,0 1 0 0 0,0-1 0 0 0,1 0 0 0 0,0-1 0 0 0,0 1-1 0 0,0-1 1 0 0,1 0 0 0 0,-1 0 0 0 0,1 0 0 0 0,0-1 0 0 0,1 0 0 0 0,-1 0-1 0 0,1-1 1 0 0,0 1 0 0 0,3-1 2 0 0,1 0 12 0 0,1 0 0 0 0,0-1 0 0 0,0-1 0 0 0,0 0 0 0 0,0-1 0 0 0,0 0 0 0 0,0-1 0 0 0,0 0 0 0 0,0 0 0 0 0,-1-2 0 0 0,1 0 0 0 0,0 0 0 0 0,-1-1 0 0 0,0 0 0 0 0,0-1 0 0 0,10-5-12 0 0,11-32-1150 0 0,-32 39 958 0 0,1 1 0 0 0,-1-1 0 0 0,0 1 1 0 0,0-1-1 0 0,0 0 0 0 0,-1 1 0 0 0,1-1 1 0 0,-1 1-1 0 0,1-1 0 0 0,-1 1 0 0 0,0-1 1 0 0,0 1-1 0 0,0-1 0 0 0,0 1 0 0 0,0 0 1 0 0,-1 0-1 0 0,1-1 0 0 0,-1 1 1 0 0,1 0-1 0 0,-1 0 0 0 0,0 0 0 0 0,0 1 1 0 0,1-1-1 0 0,-2 0 0 0 0,1 1 0 0 0,-1-2 192 0 0,-9-2-443 0 0,0 0 0 0 0,0 0 0 0 0,-1 1 0 0 0,1 1 0 0 0,-1 0 0 0 0,0 0 0 0 0,0 2 0 0 0,0 0 0 0 0,0 0 0 0 0,0 1 0 0 0,0 0 443 0 0,-29 3 828 0 0,41-3-807 0 0,1 1 54 0 0,1-1 0 0 0,-1 0 0 0 0,0 0 0 0 0,1 0 0 0 0,-1 1 0 0 0,0-1 0 0 0,1 0 0 0 0,-1 0 0 0 0,0 1 0 0 0,1-1 0 0 0,-1 0 0 0 0,0 1 0 0 0,0-1 0 0 0,1 1-1 0 0,-1-1 1 0 0,0 0 0 0 0,0 1 0 0 0,1-1 0 0 0,-1 0 0 0 0,0 1 0 0 0,0-1 0 0 0,0 1 0 0 0,0-1 0 0 0,0 1 0 0 0,0-1 0 0 0,0 1 0 0 0,0-1 0 0 0,0 0 0 0 0,0 1 0 0 0,0-1 0 0 0,0 1 0 0 0,0-1 0 0 0,0 1 0 0 0,0-1 0 0 0,0 0 0 0 0,-1 1 0 0 0,1-1 0 0 0,0 1 0 0 0,0-1 0 0 0,-1 0 0 0 0,1 1 0 0 0,0-1 0 0 0,0 0 0 0 0,-1 1 0 0 0,1-1 0 0 0,0 0 0 0 0,-1 1 0 0 0,1-1 0 0 0,0 0 0 0 0,-1 0 0 0 0,1 1 0 0 0,0-1 0 0 0,-1 0-1 0 0,1 0 1 0 0,-1 0 0 0 0,1 0 0 0 0,0 1 0 0 0,-1-1-75 0 0,14 6 192 0 0,0 0 0 0 0,1 0 0 0 0,-1-1 0 0 0,1-1 0 0 0,0-1 0 0 0,1 1 0 0 0,-1-2 0 0 0,11 1-192 0 0,30 6 508 0 0,-12 1 228 0 0,-41-9-520 0 0,-2-1-13 0 0,7 7 194 0 0,-6-6-361 0 0,-1 1-1 0 0,1-1 0 0 0,-1 1 0 0 0,0-1 1 0 0,1 1-1 0 0,-1-1 0 0 0,0 1 1 0 0,0-1-1 0 0,0 1 0 0 0,0-1 1 0 0,-1 1-1 0 0,1 0 0 0 0,0-1 1 0 0,-1 1-1 0 0,1-1 0 0 0,-1 0 0 0 0,1 1 1 0 0,-1-1-1 0 0,0 1 0 0 0,1-1 1 0 0,-1 0-1 0 0,0 1 0 0 0,0-1 1 0 0,0 0-1 0 0,0 0 0 0 0,0 0 1 0 0,-1 1-36 0 0,-64 50 334 0 0,41-42-2532 0 0,24-9 1063 0 0,0 0-1328 0 0,-4 3-5140 0 0</inkml:trace>
  <inkml:trace contextRef="#ctx0" brushRef="#br0" timeOffset="754.81">901 73 13496 0 0,'-10'-8'928'0'0,"3"4"-2384"0"0,-6-3 4229 0 0,7 4 2008 0 0,17 11-3048 0 0,135 88-333 0 0,-115-74-1240 0 0,1-2 0 0 0,1-1 0 0 0,0-1 0 0 0,9 1-160 0 0,-24-9 115 0 0,0 0 1 0 0,-1 1-1 0 0,-1 0 0 0 0,1 2 0 0 0,9 10-115 0 0,-24-22 80 0 0,7 20 440 0 0,-10-17-456 0 0,0 0-1 0 0,0-1 1 0 0,0 1-1 0 0,-1 0 1 0 0,1 0-1 0 0,-1-1 1 0 0,0 1-1 0 0,0-1 1 0 0,0 1-1 0 0,0-1 1 0 0,-1 0-1 0 0,1 0 1 0 0,-1 0-1 0 0,0 0 1 0 0,0 0-1 0 0,0-1 1 0 0,0 1-1 0 0,-1-1 1 0 0,1 0-1 0 0,-1 0 0 0 0,1 0 1 0 0,-1-1-1 0 0,0 1 1 0 0,0-1-1 0 0,1 0 1 0 0,-1 0-1 0 0,0 0 1 0 0,-2 0-64 0 0,-19 9 278 0 0,-171 59 394 0 0,110-50-1496 0 0,82-15-3174 0 0,12-5-4 0 0,5-2-3253 0 0</inkml:trace>
  <inkml:trace contextRef="#ctx0" brushRef="#br0" timeOffset="1374.342">1904 14 12208 0 0,'0'0'273'0'0,"0"0"40"0"0,0 0 23 0 0,6-9 78 0 0,-3 5-270 0 0,-3 3 601 0 0,8 1 9033 0 0,-6 2-10887 0 0,4 9 1420 0 0,-1 0-1 0 0,0 0 1 0 0,-1 1-1 0 0,0 0 1 0 0,0-1 0 0 0,-2 1-1 0 0,1 0 1 0 0,-1 0-1 0 0,-1 0 1 0 0,0 1 0 0 0,-1 6-311 0 0,4 31 115 0 0,-6 100 576 0 0,-9-10-97 0 0,10-138-447 0 0,0 1-718 0 0,1 6-8983 0 0,0-11 1829 0 0</inkml:trace>
  <inkml:trace contextRef="#ctx0" brushRef="#br0" timeOffset="6279.026">384 1219 11072 0 0,'2'-11'776'0'0,"-10"-6"6125"0"0,-12 15-4229 0 0,-21 21-1558 0 0,29-11-776 0 0,9-7-304 0 0,0 1-1 0 0,1-1 0 0 0,-1 1 1 0 0,1 0-1 0 0,-1 0 0 0 0,1 0 0 0 0,0 0 1 0 0,-1 0-1 0 0,1 0 0 0 0,0 1 1 0 0,0-1-1 0 0,1 1 0 0 0,-1-1 0 0 0,0 1 1 0 0,1 0-1 0 0,0 0 0 0 0,-1 2-33 0 0,1-1 4 0 0,1-1-1 0 0,-1 0 0 0 0,1 0 1 0 0,0 0-1 0 0,0 0 0 0 0,0 1 1 0 0,0-1-1 0 0,1 0 0 0 0,-1 0 1 0 0,1 0-1 0 0,0 0 0 0 0,0 0 1 0 0,0 0-1 0 0,0 0 0 0 0,1 0 1 0 0,-1 0-1 0 0,1 0 0 0 0,0-1 1 0 0,0 1-1 0 0,0-1 0 0 0,0 1 1 0 0,0-1-1 0 0,0 0 0 0 0,2 2-3 0 0,16 10 0 0 0,1 0 0 0 0,1-1 0 0 0,-1-2 0 0 0,2 0 0 0 0,6 2 0 0 0,-25-11 15 0 0,7 2 17 0 0,-1 0 0 0 0,1 1 1 0 0,-1 0-1 0 0,-1 1 0 0 0,1 0 1 0 0,-1 1-1 0 0,0 0 0 0 0,0 0 1 0 0,3 5-33 0 0,-11-11 43 0 0,0 1 1 0 0,-1-1-1 0 0,1 0 1 0 0,0 1 0 0 0,-1-1-1 0 0,1 1 1 0 0,-1-1-1 0 0,1 1 1 0 0,-1-1 0 0 0,0 1-1 0 0,1 0 1 0 0,-1-1-1 0 0,0 1 1 0 0,0-1-1 0 0,0 1 1 0 0,-1 0 0 0 0,1-1-1 0 0,0 1 1 0 0,-1-1-1 0 0,1 1 1 0 0,0-1 0 0 0,-1 1-1 0 0,0-1 1 0 0,1 1-1 0 0,-1-1 1 0 0,0 1 0 0 0,0-1-1 0 0,0 0 1 0 0,0 0-1 0 0,0 1 1 0 0,0-1 0 0 0,0 0-1 0 0,0 0 1 0 0,0 0-1 0 0,-2 1-43 0 0,-50 27 736 0 0,40-25-741 0 0,0 0 0 0 0,-1-1 0 0 0,0 0 0 0 0,1-1 1 0 0,-1-1-1 0 0,0 0 0 0 0,0-1 0 0 0,0-1 0 0 0,1 0 0 0 0,-1 0 1 0 0,-1-2 4 0 0,-12-10-1759 0 0,29-8-6562 0 0,4 10 1432 0 0</inkml:trace>
  <inkml:trace contextRef="#ctx0" brushRef="#br0" timeOffset="6601.906">843 1081 15704 0 0,'-22'-4'2291'0'0,"16"15"-983"0"0,-38 97 2564 0 0,35-54-2968 0 0,6 48-71 0 0,5-52-740 0 0,4 40-113 0 0,-6-64-287 0 0,0-15-2484 0 0,-1-10 1302 0 0,-7 4-14 0 0</inkml:trace>
  <inkml:trace contextRef="#ctx0" brushRef="#br0" timeOffset="6839.67">516 1374 15632 0 0,'0'0'356'0'0,"0"0"49"0"0,0 0 21 0 0,1 0-42 0 0,170-12 4923 0 0,-6-2-5563 0 0,-118 6-5081 0 0,-33 6-1028 0 0</inkml:trace>
  <inkml:trace contextRef="#ctx0" brushRef="#br0" timeOffset="7061.074">1076 1298 12360 0 0,'0'0'364'0'0,"0"0"-8"0"0,0 0-79 0 0,6 14 2607 0 0,4 26 2673 0 0,-1 19-2316 0 0,-15 48-1710 0 0,2-88-1478 0 0,4-13-201 0 0,0-7 90 0 0,0 1 0 0 0,1 0 0 0 0,-1-1 0 0 0,0 1 0 0 0,1 0-1 0 0,-1 0 1 0 0,0-1 0 0 0,0 1 0 0 0,1 0 0 0 0,-1 0 0 0 0,0-1 0 0 0,1 1-1 0 0,-1 0 1 0 0,1 0 0 0 0,-1 0 0 0 0,0 0 0 0 0,1 0 0 0 0,-1 0 0 0 0,1 0 0 0 0,-1 0-1 0 0,0 0 1 0 0,1 0 0 0 0,-1 0 0 0 0,1 0 0 0 0,-1 0 0 0 0,0 0 0 0 0,1 0 0 0 0,-1 0-1 0 0,1 0 1 0 0,-1 0 0 0 0,0 0 0 0 0,1 0 0 0 0,-1 1 0 0 0,0-1 0 0 0,1 0 0 0 0,-1 0-1 0 0,0 1 1 0 0,1-1 0 0 0,-1 0 0 0 0,0 0 0 0 0,0 1 0 0 0,1-1 0 0 0,-1 0 0 0 0,0 1-1 0 0,0-1 1 0 0,1 0 0 0 0,-1 1 0 0 0,0-1 0 0 0,0 0 0 0 0,0 1 0 0 0,0-1 0 0 0,1 1-1 0 0,-1-1 1 0 0,0 0 0 0 0,0 1 0 0 0,0-1 0 0 0,0 0 0 0 0,0 1 0 0 0,0-1 0 0 0,0 1-1 0 0,0-1 1 0 0,0 0 0 0 0,0 1 0 0 0,-1-1 0 0 0,1 1 0 0 0,0-1 0 0 0,0 1 58 0 0,12-16-4259 0 0,-5 7-2607 0 0</inkml:trace>
  <inkml:trace contextRef="#ctx0" brushRef="#br0" timeOffset="7361.507">1173 1241 12728 0 0,'0'0'289'0'0,"11"-11"695"0"0,-5-13 25 0 0,-6 23-6 0 0,20-14 4573 0 0,8 18-4859 0 0,-26-3-821 0 0,8 3-295 0 0,11 6-1925 0 0,-13-4 940 0 0</inkml:trace>
  <inkml:trace contextRef="#ctx0" brushRef="#br0" timeOffset="9249.247">1418 1255 12384 0 0,'10'18'1241'0'0,"-5"-8"-677"0"0,0 1 0 0 0,0 0-1 0 0,-1 0 1 0 0,-1 1 0 0 0,0-1 0 0 0,0 1-1 0 0,0 11-563 0 0,-1-11 641 0 0,0 0-1 0 0,-1 0 1 0 0,-1 0-1 0 0,0 0 1 0 0,0 1-1 0 0,-1-1 0 0 0,-1 0 1 0 0,0-1-1 0 0,-3 10-640 0 0,5-20 192 0 0,0-1-14 0 0,0 0-62 0 0,0 0-27 0 0,-2-1-70 0 0,1-1 1 0 0,0 0 0 0 0,1 0-1 0 0,-1 1 1 0 0,0-1-1 0 0,0 0 1 0 0,1 0-1 0 0,-1 0 1 0 0,1 0-1 0 0,0 0 1 0 0,0 0-1 0 0,-1 0 1 0 0,1 0-1 0 0,0 0 1 0 0,1 0 0 0 0,-1 0-1 0 0,0 0 1 0 0,0 0-1 0 0,1 0 1 0 0,-1 0-1 0 0,1 1 1 0 0,0-1-1 0 0,0-1-19 0 0,43-87-692 0 0,1 43 464 0 0,-39 42 220 0 0,-1 2 0 0 0,1-1 0 0 0,0 1 0 0 0,0 0 0 0 0,1 0 0 0 0,-1 0 0 0 0,1 1 0 0 0,-1 0 0 0 0,1 0-1 0 0,0 1 1 0 0,0 0 0 0 0,0 0 0 0 0,0 1 0 0 0,-1-1 0 0 0,1 2 0 0 0,0-1 0 0 0,0 1 0 0 0,0 0 0 0 0,0 0 0 0 0,0 1 0 0 0,-1 0 0 0 0,1 0-1 0 0,-1 0 1 0 0,1 1 0 0 0,-1 0 0 0 0,0 0 0 0 0,0 1 0 0 0,0 0 0 0 0,-1 0 0 0 0,1 0 0 0 0,-1 1 0 0 0,0 0 0 0 0,1 2 8 0 0,17 25 170 0 0,0 23 238 0 0,-14-36 120 0 0,-9-18-440 0 0,-3-13-228 0 0,3 4 51 0 0,1 1-1 0 0,0 0 0 0 0,1-1 1 0 0,0 1-1 0 0,0 0 0 0 0,0 0 0 0 0,1 0 1 0 0,0 0-1 0 0,1 1 0 0 0,-1-1 1 0 0,1 1-1 0 0,1 0 0 0 0,-1 0 1 0 0,1 0-1 0 0,2-2 90 0 0,21 3-147 0 0,-22 7 198 0 0,-1 1-1 0 0,0 0 0 0 0,0 1 1 0 0,0-1-1 0 0,0 1 1 0 0,0 0-1 0 0,-1 0 0 0 0,0 1 1 0 0,0-1-1 0 0,0 1 1 0 0,0 0-1 0 0,-1 0 0 0 0,0 0 1 0 0,0 1-1 0 0,0-1 1 0 0,-1 1-1 0 0,2 3-50 0 0,13 22 199 0 0,-12-24-130 0 0,-4-3-36 0 0,1 0-1 0 0,0-1 0 0 0,0 1 1 0 0,0-1-1 0 0,0 1 1 0 0,0-1-1 0 0,1 0 0 0 0,0 0 1 0 0,-1 0-1 0 0,1 0 1 0 0,0 0-1 0 0,0 0 0 0 0,1-1 1 0 0,-1 0-1 0 0,1 1 1 0 0,-1-1-1 0 0,1-1 1 0 0,0 1-1 0 0,-1 0 0 0 0,1-1 1 0 0,0 0-1 0 0,0 0 1 0 0,0 0-1 0 0,0 0 0 0 0,0-1 1 0 0,0 0-1 0 0,4 1-32 0 0,0-5 36 0 0,0 1 0 0 0,-1-1 0 0 0,0 0-1 0 0,0 0 1 0 0,0-1 0 0 0,0 0 0 0 0,-1-1 0 0 0,0 1 0 0 0,0-1-1 0 0,0 0 1 0 0,0-1 0 0 0,-1 1 0 0 0,-1-1 0 0 0,2-1-36 0 0,0-2-86 0 0,-1-1 0 0 0,1 0 0 0 0,-2 0 0 0 0,0 0 0 0 0,0-1 0 0 0,-1 1 0 0 0,0-1 0 0 0,1-11 86 0 0,1 0-94 0 0,0 4 1 0 0,-7 17 28 0 0,1 1-7 0 0,1 19 6 0 0,5 63 66 0 0,23-19 166 0 0,-27-59-135 0 0,1-1 1 0 0,0 0 0 0 0,0 0-1 0 0,-1 1 1 0 0,1-1 0 0 0,1 0-1 0 0,-1 0 1 0 0,0-1 0 0 0,0 1 0 0 0,1 0-1 0 0,-1-1 1 0 0,1 0 0 0 0,-1 1-1 0 0,1-1 1 0 0,0 0 0 0 0,-1 0-1 0 0,1 0 1 0 0,0-1 0 0 0,0 1 0 0 0,0-1-1 0 0,-1 0 1 0 0,1 1 0 0 0,0-1-1 0 0,0 0 1 0 0,0-1 0 0 0,0 1-1 0 0,0 0 1 0 0,-1-1 0 0 0,1 0-1 0 0,0 0 1 0 0,0 1 0 0 0,-1-2 0 0 0,1 1-1 0 0,0 0 1 0 0,-1 0 0 0 0,1-1-1 0 0,-1 1 1 0 0,0-1 0 0 0,0 0-1 0 0,1 0 1 0 0,-1 0 0 0 0,0 0 0 0 0,0 0-1 0 0,0-1-31 0 0,68-124-122 0 0,-69 127 112 0 0,0-1 1 0 0,-1 1 0 0 0,1 0 0 0 0,-1 0 0 0 0,1-1 0 0 0,0 1-1 0 0,-1 0 1 0 0,1 0 0 0 0,-1 0 0 0 0,1 0 0 0 0,0 0 0 0 0,-1 0-1 0 0,1 0 1 0 0,0 0 0 0 0,-1 0 0 0 0,1 0 0 0 0,0 0 0 0 0,-1 1-1 0 0,1-1 1 0 0,-1 0 0 0 0,1 0 0 0 0,0 1 0 0 0,-1-1-1 0 0,1 0 1 0 0,-1 1 0 0 0,1-1 0 0 0,-1 0 0 0 0,1 1 0 0 0,-1-1-1 0 0,1 1 1 0 0,-1-1 0 0 0,0 1 0 0 0,1-1 0 0 0,-1 1 0 0 0,1-1-1 0 0,-1 1 1 0 0,0-1 0 0 0,0 1 0 0 0,1 0 0 0 0,-1-1 0 0 0,0 1-1 0 0,0-1 1 0 0,0 1 9 0 0,2 2-19 0 0,53 79-221 0 0,-49-76 245 0 0,-3-2 20 0 0,0 0-1 0 0,1 0 1 0 0,-1-1-1 0 0,1 1 1 0 0,0-1 0 0 0,0 0-1 0 0,0 0 1 0 0,1 0-1 0 0,-1 0 1 0 0,1-1 0 0 0,0 0-1 0 0,-1 0 1 0 0,1 0-1 0 0,0-1 1 0 0,0 1-1 0 0,0-1 1 0 0,0 0 0 0 0,0-1-1 0 0,3 1-24 0 0,2-2 49 0 0,0 0 0 0 0,0 0 0 0 0,0-1 0 0 0,0 0 0 0 0,0-1 0 0 0,-1 0 0 0 0,1-1 0 0 0,-1 0 0 0 0,0-1 0 0 0,0 1 0 0 0,0-2 1 0 0,-1 1-1 0 0,3-3-49 0 0,-3 2 26 0 0,-1-1 0 0 0,1 0 1 0 0,-1-1-1 0 0,0 0 1 0 0,-1 0-1 0 0,0 0 1 0 0,0-1-1 0 0,-1 1 0 0 0,0-2 1 0 0,0 1-1 0 0,0-4-26 0 0,44-150-200 0 0,-40 36 24 0 0,-9 121 176 0 0,-7 29-64 0 0,4 53-68 0 0,10 42 56 0 0,-6-110 73 0 0,3 13 5 0 0,0-1 1 0 0,1 0-1 0 0,1 0 1 0 0,1 0 0 0 0,7 14-3 0 0,-12-30-5 0 0,1 1 1 0 0,0-1-1 0 0,0 1 1 0 0,0-1-1 0 0,0 0 1 0 0,0 0 0 0 0,1 0-1 0 0,0-1 1 0 0,0 1-1 0 0,0-1 1 0 0,0 0-1 0 0,0 0 1 0 0,1 0 0 0 0,-1-1-1 0 0,1 0 1 0 0,0 0-1 0 0,0 0 1 0 0,-1 0-1 0 0,1-1 1 0 0,1 1 0 0 0,-1-1-1 0 0,0 0 1 0 0,0-1-1 0 0,0 0 1 0 0,3 0 4 0 0,8 0-151 0 0,0-1 1 0 0,-1-1-1 0 0,1-1 1 0 0,-1 0-1 0 0,0-1 0 0 0,0-1 1 0 0,-1 0-1 0 0,1-1 1 0 0,-1 0-1 0 0,0-1 1 0 0,0-1-1 0 0,-1 0 0 0 0,0-1 1 0 0,-1-1-1 0 0,6-5 151 0 0,-10 9-4 0 0,-1 0 0 0 0,0 0-1 0 0,0-1 1 0 0,0 1 0 0 0,-1-2 0 0 0,0 1-1 0 0,0-1 1 0 0,-1 0 0 0 0,0 0 0 0 0,0-1 4 0 0,-5 8 29 0 0,1 0 1 0 0,-1 0-1 0 0,1 0 1 0 0,-1-1-1 0 0,0 1 1 0 0,0 0 0 0 0,0 0-1 0 0,0 0 1 0 0,1 0-1 0 0,-2-1 1 0 0,1 1 0 0 0,0 0-1 0 0,0 0 1 0 0,0 0-1 0 0,0 0 1 0 0,-1-1-1 0 0,1 1 1 0 0,-1 0 0 0 0,1 0-1 0 0,-1 0 1 0 0,1 0-1 0 0,-1 0 1 0 0,1 0-1 0 0,-1 0 1 0 0,0 0 0 0 0,0 0-1 0 0,1 0 1 0 0,-1 1-1 0 0,0-1 1 0 0,0 0-1 0 0,0 0 1 0 0,0 1 0 0 0,0-1-1 0 0,0 1 1 0 0,0-1-1 0 0,0 1 1 0 0,0-1-1 0 0,0 1 1 0 0,-1-1 0 0 0,1 1-1 0 0,0 0 1 0 0,0 0-1 0 0,0 0 1 0 0,0-1-1 0 0,-2 1-29 0 0,-54 8 883 0 0,52-5-880 0 0,0 1 0 0 0,0 0 0 0 0,0 0 1 0 0,1 0-1 0 0,-1 1 0 0 0,1 0 0 0 0,0 0 0 0 0,0 0 0 0 0,1 0 0 0 0,-1 0 1 0 0,1 1-1 0 0,0 0 0 0 0,1-1 0 0 0,-1 1 0 0 0,1 0 0 0 0,0 0 1 0 0,1 0-1 0 0,-1 1 0 0 0,1-1 0 0 0,1 0 0 0 0,-1 1 0 0 0,1-1 1 0 0,0 0-1 0 0,0 1 0 0 0,1-1 0 0 0,0 0 0 0 0,1 5-3 0 0,24 8 126 0 0,-20-20-94 0 0,3-1-1 0 0,1 0 0 0 0,-1 0 0 0 0,0-1 0 0 0,0 0 0 0 0,0-1 0 0 0,0 0 0 0 0,-1 0 1 0 0,0-1-1 0 0,1 0 0 0 0,-2-1 0 0 0,1 0 0 0 0,-1 0 0 0 0,1 0 0 0 0,-2-1 0 0 0,3-3-31 0 0,30-37-66 0 0,-28 36-18 0 0,-9 10 71 0 0,-1 1 0 0 0,0 0 1 0 0,0 0-1 0 0,1 0 0 0 0,-1 0 1 0 0,0 0-1 0 0,0 0 0 0 0,1 0 1 0 0,-1 1-1 0 0,0-1 0 0 0,0 0 1 0 0,1 1-1 0 0,-1-1 0 0 0,0 1 1 0 0,0-1-1 0 0,0 1 1 0 0,0-1-1 0 0,0 1 0 0 0,0 0 1 0 0,0 0-1 0 0,0 0 0 0 0,0-1 1 0 0,0 1-1 0 0,0 0 0 0 0,0 0 1 0 0,-1 0-1 0 0,1 0 0 0 0,0 0 1 0 0,-1 1-1 0 0,1-1 1 0 0,0 0-1 0 0,-1 0 0 0 0,0 0 1 0 0,1 0-1 0 0,-1 1 0 0 0,0-1 13 0 0,1 1-15 0 0,28 66-70 0 0,-26-64 92 0 0,0-1 0 0 0,0 1 0 0 0,0-1 0 0 0,0 0 0 0 0,0 0 0 0 0,0 0 0 0 0,1 0 0 0 0,0 0 1 0 0,-1-1-1 0 0,1 1 0 0 0,0-1 0 0 0,0 0 0 0 0,0-1 0 0 0,1 1 0 0 0,-1-1 0 0 0,0 1 0 0 0,1-1 1 0 0,2 0-8 0 0,5-1 54 0 0,0-1 1 0 0,0-1-1 0 0,0 1 1 0 0,0-2-1 0 0,0 0 1 0 0,-1 0 0 0 0,0-1-1 0 0,1-1 1 0 0,-1 0-1 0 0,9-5-54 0 0,-5 2 53 0 0,-6 5-48 0 0,37-30 114 0 0,-2-32 153 0 0,-12-36-61 0 0,-25 67-273 0 0,-1 0 0 0 0,-2-1 0 0 0,-1 1 0 0 0,-2-1 1 0 0,-1-5 61 0 0,-6-10-54 0 0,-3 24-10 0 0,-4 24-66 0 0,8 13 93 0 0,1 0 1 0 0,1 1-1 0 0,0 0 1 0 0,1-1 0 0 0,0 1-1 0 0,0 0 1 0 0,1 0-1 0 0,1 0 1 0 0,0 0 0 0 0,1 0-1 0 0,1 4 37 0 0,-1 21-13 0 0,0-4-3 0 0,1 0 0 0 0,3 0 0 0 0,0 0 0 0 0,7 19 16 0 0,-8-36 28 0 0,1 1-1 0 0,1-1 0 0 0,1 0 1 0 0,0 0-1 0 0,1 0 1 0 0,0-1-1 0 0,11 13-27 0 0,-16-25 11 0 0,-1 0-1 0 0,1 0 1 0 0,0-1-1 0 0,0 1 0 0 0,0-1 1 0 0,0 0-1 0 0,0 0 1 0 0,0 0-1 0 0,1 0 1 0 0,-1 0-1 0 0,1-1 1 0 0,-1 0-1 0 0,1 1 1 0 0,-1-1-1 0 0,1-1 0 0 0,0 1 1 0 0,0-1-1 0 0,0 1 1 0 0,-1-1-1 0 0,1 0 1 0 0,0 0-1 0 0,0-1 1 0 0,0 1-1 0 0,-1-1 1 0 0,1 0-1 0 0,0 0 0 0 0,-1 0 1 0 0,1 0-1 0 0,-1 0 1 0 0,1-1-1 0 0,0 0-10 0 0,4-3 5 0 0,1 1 0 0 0,-1-1 0 0 0,0 0 0 0 0,-1-1 0 0 0,1 0 0 0 0,-1 0-1 0 0,-1-1 1 0 0,1 0 0 0 0,-1 0 0 0 0,0 0 0 0 0,0-1 0 0 0,0-2-5 0 0,39-72-351 0 0,-19 45 275 0 0,-12 3-82 0 0,5 75 40 0 0,-15-32 147 0 0,0 0-1 0 0,0 0 1 0 0,0 0-1 0 0,1-1 0 0 0,0 0 1 0 0,1 1-1 0 0,0-2 1 0 0,0 1-1 0 0,1-1 1 0 0,0 0-1 0 0,0 0 1 0 0,0-1-1 0 0,1 0 0 0 0,0 0 1 0 0,1-1-1 0 0,-1 0 1 0 0,1 0-1 0 0,7 2-28 0 0,-10-6 27 0 0,-1 0 0 0 0,1 0 0 0 0,-1-1-1 0 0,1 0 1 0 0,-1 0 0 0 0,1 0 0 0 0,-1-1 0 0 0,0 1 0 0 0,1-1-1 0 0,-1-1 1 0 0,0 1 0 0 0,1-1 0 0 0,-1 0 0 0 0,0 0-1 0 0,0 0 1 0 0,3-3-27 0 0,-3 3 10 0 0,14-25-988 0 0,-25-5-4380 0 0,-4 21-2208 0 0</inkml:trace>
  <inkml:trace contextRef="#ctx0" brushRef="#br0" timeOffset="9709.17">3603 1115 17535 0 0,'0'0'399'0'0,"0"0"60"0"0,0 0 21 0 0,0 0-59 0 0,13-8-260 0 0,3 2 137 0 0,1 2 0 0 0,-1 0 0 0 0,1 0 0 0 0,0 2 0 0 0,0 0 0 0 0,9 1-298 0 0,12-3 284 0 0,260 7-461 0 0,-234 1-3037 0 0,-42-2-760 0 0,7 0-2140 0 0</inkml:trace>
  <inkml:trace contextRef="#ctx0" brushRef="#br0" timeOffset="10041.431">4878 1072 13312 0 0,'-90'7'2659'0'0,"72"-3"-1877"0"0,-81 16 2192 0 0,88-17-2775 0 0,0 0 0 0 0,0 1 0 0 0,1 1-1 0 0,-1 0 1 0 0,1 0 0 0 0,0 1 0 0 0,1 0-1 0 0,-1 1 1 0 0,1 0 0 0 0,0 0 0 0 0,1 1-1 0 0,0 0 1 0 0,0 1 0 0 0,1-1 0 0 0,0 2-1 0 0,-2 2-198 0 0,8-10 18 0 0,0 0-1 0 0,-1 0 1 0 0,1 0-1 0 0,0 0 1 0 0,0 1-1 0 0,0-1 0 0 0,0 1 1 0 0,0-1-1 0 0,1 1 1 0 0,-1-1-1 0 0,1 1 1 0 0,-1-1-1 0 0,1 1 1 0 0,0-1-1 0 0,0 1 0 0 0,0-1 1 0 0,0 1-1 0 0,1-1 1 0 0,-1 1-1 0 0,1-1 1 0 0,0 1-1 0 0,-1-1 1 0 0,1 1-1 0 0,0-1 0 0 0,0 0 1 0 0,1 1-1 0 0,-1-1 1 0 0,0 0-1 0 0,1 0 1 0 0,-1 0-1 0 0,1 0 1 0 0,0 0-1 0 0,0 0 0 0 0,0-1 1 0 0,0 1-1 0 0,1 0-17 0 0,0 0 30 0 0,1 0 0 0 0,0 0-1 0 0,-1 0 1 0 0,1-1 0 0 0,0 0 0 0 0,0 0-1 0 0,0 0 1 0 0,0 0 0 0 0,0 0-1 0 0,0-1 1 0 0,0 0 0 0 0,1 0 0 0 0,-1 0-1 0 0,0 0 1 0 0,0-1 0 0 0,0 1-1 0 0,0-1 1 0 0,0 0 0 0 0,0 0 0 0 0,0-1-1 0 0,1 0-29 0 0,86-32 408 0 0,-76 25-428 0 0,-1 1 0 0 0,-1-2 0 0 0,1 0 0 0 0,-2 0 0 0 0,1-1 0 0 0,-2-1 0 0 0,1 0 0 0 0,-1-1 20 0 0,19-69-369 0 0,-25 59 274 0 0,21-155-553 0 0,-14 40 408 0 0,-6 6 1544 0 0,-6 131-1182 0 0,0 1 6 0 0,0 0 6 0 0,0 0 2 0 0,0 0-10 0 0,0 9 10 0 0,-5 217-30 0 0,8-108 18 0 0,-3-97-75 0 0,1-1 0 0 0,0 0-1 0 0,2 0 1 0 0,0 0 0 0 0,2 0 0 0 0,0 0-1 0 0,1-1 1 0 0,1 0 0 0 0,5 10-49 0 0,31 14 331 0 0,-20-34-2715 0 0,-22-9 1690 0 0,-1 0-902 0 0,0 0-3746 0 0,0 0-1607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7:4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645 393 10824 0 0,'-3'-8'520'0'0,"-1"5"-461"0"0,0 0 0 0 0,-1 0 1 0 0,1 0-1 0 0,-1 1 1 0 0,0 0-1 0 0,1 0 0 0 0,-1 0 1 0 0,0 1-1 0 0,0-1 0 0 0,0 1 1 0 0,0 0-1 0 0,-1 1 0 0 0,1-1 1 0 0,0 1-1 0 0,0 0 1 0 0,0 0-1 0 0,-2 1-59 0 0,-167 27 3287 0 0,-14 31 423 0 0,135-24-2501 0 0,52-34-1200 0 0,1 0 1 0 0,0 0-1 0 0,-1 0 0 0 0,1 0 0 0 0,0 0 0 0 0,0 0 0 0 0,0-1 0 0 0,0 1 0 0 0,0 0 0 0 0,0 0 1 0 0,0 0-1 0 0,0 0 0 0 0,0 0 0 0 0,0 0 0 0 0,1 0 0 0 0,-1 0 0 0 0,0 0 0 0 0,1-1 0 0 0,-1 1 1 0 0,0 0-1 0 0,1 0 0 0 0,-1 0 0 0 0,1-1 0 0 0,-1 1 0 0 0,1 0 0 0 0,0 0 0 0 0,-1-1 0 0 0,1 1 1 0 0,0-1-1 0 0,-1 1 0 0 0,1-1 0 0 0,0 1 0 0 0,0-1 0 0 0,0 1 0 0 0,0-1 0 0 0,0 1-9 0 0,170 73 347 0 0,-49-18-294 0 0,-66-27-53 0 0,5 6 22 0 0,-38-18 316 0 0,-21-15-224 0 0,-1-1 4 0 0,0 1-85 0 0,0 0 0 0 0,0 0 0 0 0,0 0 0 0 0,0 0 0 0 0,-1 1 0 0 0,1-1 0 0 0,-1 0 0 0 0,1 0 0 0 0,-1 0 0 0 0,0 0 0 0 0,0 1 0 0 0,0-1 0 0 0,0 0 0 0 0,0 0 0 0 0,-1 0 0 0 0,1 1 0 0 0,-1-1 0 0 0,1 0 0 0 0,-1 0 0 0 0,0 0 0 0 0,0 0 0 0 0,1 0 0 0 0,-2 0 0 0 0,1 0 0 0 0,0 0 0 0 0,0 0 0 0 0,-1-1 0 0 0,1 1 0 0 0,-1 0 0 0 0,1-1 0 0 0,-1 1 0 0 0,1-1 0 0 0,-1 0 0 0 0,0 0 0 0 0,0 1 0 0 0,0-1-33 0 0,-77 34 483 0 0,-80 9-258 0 0,-63-21-298 0 0,133-29-950 0 0,76 0-2158 0 0,10 5-611 0 0,3 0-2970 0 0</inkml:trace>
  <inkml:trace contextRef="#ctx0" brushRef="#br0" timeOffset="329.339">785 611 13648 0 0,'0'0'306'0'0,"0"0"46"0"0,0 0 23 0 0,0 0-43 0 0,0 0-133 0 0,0 0 235 0 0,0 0 129 0 0,0 0 21 0 0,3 5 632 0 0,17 85 1999 0 0,-14-50-2456 0 0,25 195 301 0 0,-25-129-976 0 0,-9-86-7573 0 0,3-20 755 0 0</inkml:trace>
  <inkml:trace contextRef="#ctx0" brushRef="#br0" timeOffset="822.236">671 644 13248 0 0,'0'0'298'0'0,"6"-11"730"0"0,1 6-812 0 0,0 1-1 0 0,0-1 0 0 0,0 1 1 0 0,0 1-1 0 0,1-1 0 0 0,-1 1 1 0 0,1 1-1 0 0,0-1 0 0 0,0 1 0 0 0,0 1 1 0 0,0-1-1 0 0,0 2 0 0 0,0-1 1 0 0,0 1-1 0 0,0 0 0 0 0,0 0 1 0 0,1 1-1 0 0,4 1-215 0 0,81 22 2181 0 0,-61 4-1261 0 0,-27 4-184 0 0,-5-29-714 0 0,-1-1 0 0 0,0 1 0 0 0,0-1-1 0 0,-1 1 1 0 0,1 0 0 0 0,0-1 0 0 0,-1 1 0 0 0,1-1-1 0 0,-1 1 1 0 0,0-1 0 0 0,0 0 0 0 0,0 1 0 0 0,0-1-1 0 0,0 0 1 0 0,-1 0 0 0 0,1 0 0 0 0,-1 1-1 0 0,1-1 1 0 0,-1-1 0 0 0,0 1 0 0 0,0 0 0 0 0,0 0-1 0 0,0-1 1 0 0,0 1 0 0 0,-1 0-22 0 0,-4 5 15 0 0,-2 1-76 0 0,0-1 0 0 0,0 0-1 0 0,-1 0 1 0 0,1-1 0 0 0,-2 0 0 0 0,1-1-1 0 0,-1 0 1 0 0,0-1 0 0 0,0 0 0 0 0,0 0-1 0 0,-1-1 62 0 0,-45 7-7432 0 0,41-10 1075 0 0</inkml:trace>
  <inkml:trace contextRef="#ctx0" brushRef="#br0" timeOffset="1200.268">972 718 11600 0 0,'0'0'264'0'0,"2"1"34"0"0,51 14 534 0 0,-41-15-285 0 0,0-1 0 0 0,-1 0 0 0 0,1 0-1 0 0,0-1 1 0 0,-1-1 0 0 0,0 0-1 0 0,1 0 1 0 0,-1-1 0 0 0,0 0 0 0 0,-1-1-1 0 0,1-1 1 0 0,-1 0 0 0 0,0 0 0 0 0,9-8-547 0 0,48-34 542 0 0,-35 15-403 0 0,-12-4-22 0 0,-20 35-111 0 0,0 1 0 0 0,0-1-1 0 0,0 1 1 0 0,-1-1 0 0 0,1 1-1 0 0,0-1 1 0 0,-1 1 0 0 0,1-1-1 0 0,-1 1 1 0 0,0-1 0 0 0,1 1-1 0 0,-1 0 1 0 0,0-1 0 0 0,0 1-1 0 0,0 0 1 0 0,0-1 0 0 0,0 1-1 0 0,0 0 1 0 0,0 0 0 0 0,0 0-1 0 0,-1 0 1 0 0,1 0 0 0 0,0 0-1 0 0,-1 1 1 0 0,1-1 0 0 0,0 0-1 0 0,-1 1 1 0 0,1-1 0 0 0,-1 1-1 0 0,1-1 1 0 0,-1 1 0 0 0,1 0-1 0 0,-1-1 1 0 0,0 1 0 0 0,1 0-1 0 0,-1 0 1 0 0,1 0 0 0 0,-1 0-1 0 0,1 1 1 0 0,-1-1-6 0 0,-47 14 64 0 0,41-10-51 0 0,0 0 0 0 0,-1 0 0 0 0,1 1 0 0 0,1 0 0 0 0,-1 1 0 0 0,1 0 0 0 0,0 0 0 0 0,0 0 0 0 0,-2 4-13 0 0,-9 26 104 0 0,-9-2 75 0 0,8 3 37 0 0,17-9-35 0 0,3-26-172 0 0,0-1 0 0 0,0 1 0 0 0,0-1 0 0 0,0 1 0 0 0,0-1 0 0 0,0 1 0 0 0,1-1 0 0 0,-1 0 0 0 0,0 0 0 0 0,1 0 0 0 0,-1 0 0 0 0,1 0 0 0 0,0 0 0 0 0,-1 0 0 0 0,1 0 0 0 0,0-1 0 0 0,-1 1 0 0 0,1 0 0 0 0,0-1 0 0 0,0 0 0 0 0,-1 1 0 0 0,1-1 0 0 0,0 0 0 0 0,0 0 0 0 0,0 0 0 0 0,0 0 0 0 0,0 0-9 0 0,-2 0 3 0 0,18 2 9 0 0,-1-1 1 0 0,1-1-1 0 0,-1 0 1 0 0,1-2-1 0 0,-1 0 1 0 0,15-3-13 0 0,27-9-6680 0 0,-39 9-280 0 0</inkml:trace>
  <inkml:trace contextRef="#ctx0" brushRef="#br0" timeOffset="1652.841">1680 559 17023 0 0,'-7'-2'987'0'0,"-3"3"-864"0"0,0 0 0 0 0,1 1 0 0 0,-1 0 0 0 0,1 0 0 0 0,0 1 0 0 0,0 0 0 0 0,0 1 0 0 0,0 0 0 0 0,0 0 0 0 0,1 1 0 0 0,-1 0-123 0 0,-2 2 431 0 0,1 0 0 0 0,-1 1-1 0 0,1 0 1 0 0,1 0 0 0 0,0 1-1 0 0,0 1 1 0 0,1-1 0 0 0,-7 10-431 0 0,-6 35 1338 0 0,20-50-1288 0 0,1-1 0 0 0,0 1 0 0 0,0 0-1 0 0,0 0 1 0 0,1 0 0 0 0,0 0 0 0 0,-1-1-1 0 0,1 1 1 0 0,1 0 0 0 0,-1-1-1 0 0,0 1 1 0 0,1-1 0 0 0,0 1 0 0 0,-1-1-1 0 0,2 0 1 0 0,1 3-50 0 0,0-1 30 0 0,1-1 0 0 0,0-1-1 0 0,-1 1 1 0 0,1-1 0 0 0,1 0 0 0 0,-1 0-1 0 0,0 0 1 0 0,1-1 0 0 0,-1 1-1 0 0,1-1 1 0 0,0-1 0 0 0,6 2-30 0 0,-7-2-2 0 0,60 10 105 0 0,62-34-305 0 0,-65-14-4363 0 0,-44 24-3037 0 0</inkml:trace>
  <inkml:trace contextRef="#ctx0" brushRef="#br0" timeOffset="1653.84">1899 308 15752 0 0,'0'0'356'0'0,"0"0"49"0"0,0 0 21 0 0,0 0-40 0 0,4 15-184 0 0,11 60 2024 0 0,18 90 1084 0 0,-5-92-2942 0 0,-10 17-381 0 0,-22-54-1654 0 0,1-27-3655 0 0,-8-2-1747 0 0</inkml:trace>
  <inkml:trace contextRef="#ctx0" brushRef="#br0" timeOffset="2859.113">1903 611 13792 0 0,'6'-3'800'0'0,"54"14"-304"0"0,-41-5-118 0 0,-1 2 1 0 0,0 0 0 0 0,0 0-1 0 0,-1 2 1 0 0,0 0 0 0 0,-1 1-1 0 0,8 7-378 0 0,-9-7 339 0 0,80 76 3389 0 0,-67-56-3094 0 0,-27-30-554 0 0,-1-1-2 0 0,0 0-6 0 0,0 0 13 0 0,0 0-8 0 0,0 0 29 0 0,0 0 12 0 0,-15-15 201 0 0,3-44-246 0 0,38-20-819 0 0,-26 79 742 0 0,6-12-128 0 0,0 1-1 0 0,0 0 0 0 0,1 0 0 0 0,0 0 0 0 0,1 1 0 0 0,0 0 0 0 0,8-6 133 0 0,-3 4-187 0 0,0 0 0 0 0,0 2 0 0 0,1-1 0 0 0,0 2-1 0 0,1 0 1 0 0,0 0 0 0 0,0 2 0 0 0,1 0 0 0 0,0 0-1 0 0,1 2 1 0 0,-1 0 0 0 0,1 1 0 0 0,0 0 0 0 0,0 2-1 0 0,15-1 188 0 0,4 5-53 0 0,-18 1 674 0 0,-18-2-530 0 0,0 0-16 0 0,0 0 10 0 0,-3 1-14 0 0,-3-7 53 0 0,-9-8-114 0 0,-2 4 212 0 0,-18 26 1140 0 0,25-13-1165 0 0,7-3-134 0 0,0 0 1 0 0,0 1-1 0 0,0-1 0 0 0,1 1 1 0 0,-1-1-1 0 0,0 1 0 0 0,1 0 1 0 0,-1 0-1 0 0,1 0 0 0 0,-1 0 1 0 0,1 1-1 0 0,0-1 0 0 0,0 0 1 0 0,0 1-1 0 0,0 0 0 0 0,1-1 1 0 0,-1 1-1 0 0,1 0 0 0 0,-1 2-63 0 0,-37 79 414 0 0,27-19 263 0 0,13-55-813 0 0,-1-5 138 0 0,0 0-1 0 0,0 0 1 0 0,1 0 0 0 0,0 0-1 0 0,-1-1 1 0 0,2 1 0 0 0,-1 0-1 0 0,1 0 1 0 0,-1-1 0 0 0,1 1-1 0 0,0-1 1 0 0,1 0 0 0 0,-1 1 0 0 0,1-1-1 0 0,0 0 1 0 0,0 0 0 0 0,0-1-1 0 0,1 1 1 0 0,2 2-2 0 0,1-2 53 0 0,19-5 161 0 0,-17-4-217 0 0,1-1 0 0 0,-1 0 0 0 0,0 0 0 0 0,-1-1 0 0 0,1 0 0 0 0,-1-1 0 0 0,-1 0 0 0 0,1 0 0 0 0,-2-1 0 0 0,1 0 0 0 0,-1 0 0 0 0,0 0 0 0 0,-1-1 0 0 0,0 0 0 0 0,0 0 0 0 0,-1 0 0 0 0,-1-1 0 0 0,0 1 0 0 0,1-7 3 0 0,7-11-158 0 0,-1 1 1 0 0,-8 24 127 0 0,-1 3-28 0 0,12 14-8 0 0,38 98 66 0 0,-48-106 44 0 0,0-1 0 0 0,0-1 0 0 0,1 1 0 0 0,0 0 0 0 0,0-1 0 0 0,0 0 0 0 0,0 0 0 0 0,1 0 0 0 0,-1 0 0 0 0,1-1 0 0 0,0 0 0 0 0,0 0 0 0 0,0 0 0 0 0,1 0 0 0 0,-1-1 0 0 0,1 0 0 0 0,-1 0 0 0 0,1-1 0 0 0,0 1 0 0 0,0-1 0 0 0,-1-1 0 0 0,1 1 0 0 0,0-1 0 0 0,0 0 0 0 0,0 0 0 0 0,0 0 0 0 0,0-1 0 0 0,4-1-44 0 0,7-3 100 0 0,0-1 0 0 0,0-1 0 0 0,-1 0-1 0 0,0-1 1 0 0,0 0 0 0 0,-1-2 0 0 0,0 0-1 0 0,0 0 1 0 0,-1-2 0 0 0,-1 1 0 0 0,0-2 0 0 0,-1 0-1 0 0,0 0 1 0 0,-1-1 0 0 0,8-13-100 0 0,4-8-15 0 0,-3 0-1 0 0,0-2 1 0 0,-3-1 0 0 0,-1 0 0 0 0,-1-1 0 0 0,1-13 15 0 0,-10 37-25 0 0,-1 0 1 0 0,-1 0-1 0 0,-1-1 1 0 0,0 0 0 0 0,0 0-1 0 0,-2 1 1 0 0,0-1-1 0 0,-1 0 1 0 0,-1 0 0 0 0,0 0-1 0 0,-1 0 1 0 0,-1 0 0 0 0,0 1-1 0 0,-3-9 25 0 0,5 22 0 0 0,0-1 0 0 0,0 1 0 0 0,0 0 0 0 0,0 0 0 0 0,0 0 0 0 0,0 0 0 0 0,-1 0 0 0 0,1 1 0 0 0,-1-1 0 0 0,1 0 0 0 0,-1 0 0 0 0,0 1 0 0 0,0-1 0 0 0,0 1 0 0 0,1 0 0 0 0,-1 0 0 0 0,0-1 0 0 0,-1 1 0 0 0,1 0 0 0 0,0 1 0 0 0,0-1 0 0 0,0 0 0 0 0,0 1 0 0 0,-1-1 0 0 0,1 1 0 0 0,0-1 0 0 0,-1 1 0 0 0,1 0 0 0 0,0 0 0 0 0,-1 0 0 0 0,1 1 0 0 0,0-1 0 0 0,-1 0 0 0 0,1 1 0 0 0,0 0 0 0 0,0-1 0 0 0,0 1 0 0 0,-1 0 0 0 0,1 0 0 0 0,0 0 0 0 0,0 0 0 0 0,0 1 0 0 0,0-1 0 0 0,1 0 0 0 0,-1 1 0 0 0,0 0 0 0 0,1-1 0 0 0,-1 1 0 0 0,1 0 0 0 0,-2 1 0 0 0,-7 17-16 0 0,0 0 0 0 0,2 1 0 0 0,0 0 0 0 0,1 0 0 0 0,1 1 0 0 0,1 0 0 0 0,1 0 0 0 0,1 0 0 0 0,0 15 16 0 0,2-8-10 0 0,1 0 0 0 0,1 0-1 0 0,1 0 1 0 0,2 0 0 0 0,1 0 0 0 0,1-1-1 0 0,4 11 11 0 0,36 83 512 0 0,-7-50 316 0 0,-36-67-758 0 0,1 0 1 0 0,0 0-1 0 0,0-1 0 0 0,1 1 0 0 0,-1-1 0 0 0,1 0 0 0 0,0-1 0 0 0,0 1 1 0 0,0-1-1 0 0,0 0 0 0 0,1 0 0 0 0,0 0 0 0 0,-1-1 0 0 0,1 0 1 0 0,0 0-1 0 0,2 0-70 0 0,13 1 121 0 0,37-4-142 0 0,-36-13-3830 0 0,-16 6-5060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21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9 14544 0 0,'0'0'330'0'0,"0"0"45"0"0,0 0 20 0 0,0 0-39 0 0,-1-1-234 0 0,-3-1-15 0 0,3 2 375 0 0,1 0 161 0 0,0 0 28 0 0,-10 9 1046 0 0,3 3-1217 0 0,2 1 0 0 0,-1 1 1 0 0,2-1-1 0 0,0 1 0 0 0,0 0 0 0 0,1 0 0 0 0,0 5-500 0 0,1-6 340 0 0,0-1-163 0 0,0 0 0 0 0,1 0-1 0 0,1 0 1 0 0,0 1 0 0 0,1-1-1 0 0,0 0 1 0 0,1 0 0 0 0,0 0-1 0 0,1 0 1 0 0,2 8-177 0 0,-4-18 10 0 0,0 0 0 0 0,0 0 1 0 0,-1 1-1 0 0,1-1 0 0 0,1 0 0 0 0,-1 0 0 0 0,0 0 1 0 0,0-1-1 0 0,1 1 0 0 0,-1 0 0 0 0,1 0 0 0 0,-1-1 1 0 0,1 1-1 0 0,0-1 0 0 0,0 1 0 0 0,0-1 1 0 0,0 0-1 0 0,0 0 0 0 0,0 0 0 0 0,0 0 0 0 0,0 0 1 0 0,0 0-1 0 0,0 0 0 0 0,1-1 0 0 0,-1 1 0 0 0,0-1 1 0 0,0 0-1 0 0,1 0 0 0 0,-1 1 0 0 0,0-1 0 0 0,1-1 1 0 0,-1 1-1 0 0,0 0 0 0 0,0-1 0 0 0,1 1 1 0 0,-1-1-1 0 0,0 1 0 0 0,0-1 0 0 0,0 0 0 0 0,0 0 1 0 0,0 0-1 0 0,0 0 0 0 0,0-1 0 0 0,0 1-10 0 0,33-28 246 0 0,16-31-164 0 0,-30 42-96 0 0,-20 17-62 0 0,18 7-90 0 0,47 43 95 0 0,-59-43 73 0 0,-1 1 1 0 0,1-2-1 0 0,0 1 0 0 0,0-1 0 0 0,1 0 1 0 0,0 0-1 0 0,0-1 0 0 0,0 0 1 0 0,4 1-3 0 0,-1-2 80 0 0,-9-1-59 0 0,0-1-1 0 0,0 0 0 0 0,0 0 0 0 0,0 0 0 0 0,0-1 0 0 0,0 1 0 0 0,0 0 0 0 0,0-1 0 0 0,0 1 0 0 0,1-1 0 0 0,-1 0 0 0 0,0 0 0 0 0,0 0 0 0 0,1 0 0 0 0,-1 0 0 0 0,0 0 0 0 0,0-1 0 0 0,0 1 0 0 0,1-1 1 0 0,-1 1-1 0 0,0-1 0 0 0,0 0 0 0 0,0 0 0 0 0,0 0 0 0 0,0 0 0 0 0,0 0 0 0 0,0 0 0 0 0,-1-1 0 0 0,1 1 0 0 0,0-1 0 0 0,-1 1 0 0 0,1-1-20 0 0,14-49 710 0 0,-9-115-420 0 0,-6 161-329 0 0,0 1-1 0 0,0-1 1 0 0,0 1-1 0 0,1-1 1 0 0,-1 1 0 0 0,1 0-1 0 0,1 0 1 0 0,-1-1-1 0 0,0 1 1 0 0,1 1-1 0 0,0-1 1 0 0,0 0-1 0 0,0 1 1 0 0,0-1 0 0 0,1 1-1 0 0,-1 0 1 0 0,1 0-1 0 0,0 1 1 0 0,1-2 39 0 0,1 2-248 0 0,0 0-1 0 0,1 0 1 0 0,0 0 0 0 0,0 1 0 0 0,-1 0 0 0 0,1 1-1 0 0,0-1 1 0 0,0 1 0 0 0,0 0 0 0 0,0 1-1 0 0,-1 0 1 0 0,2 0 248 0 0,69 7-3506 0 0,91-8-1107 0 0,-154-1 4759 0 0,-20 5 5521 0 0,-8 2-5426 0 0,0 0-1 0 0,0 1 1 0 0,0 1 0 0 0,1 0 0 0 0,0 1 0 0 0,0 0 0 0 0,1 1 0 0 0,1 1 0 0 0,-1 0-1 0 0,2 0 1 0 0,0 1 0 0 0,0 0 0 0 0,1 1 0 0 0,0 0 0 0 0,1 2-241 0 0,-8 24 155 0 0,16-38-147 0 0,0 0 1 0 0,0 0 0 0 0,0 0 0 0 0,0 0-1 0 0,0 0 1 0 0,0 0 0 0 0,1 0 0 0 0,-1 0 0 0 0,0 0-1 0 0,1 0 1 0 0,-1 0 0 0 0,0 0 0 0 0,1 0-1 0 0,-1 0 1 0 0,1 0 0 0 0,0 0 0 0 0,-1-1 0 0 0,1 1-1 0 0,0 0 1 0 0,-1 0 0 0 0,1-1 0 0 0,0 1 0 0 0,0-1-1 0 0,0 1 1 0 0,-1 0 0 0 0,1-1 0 0 0,0 1-1 0 0,0-1 1 0 0,0 0 0 0 0,0 1 0 0 0,0-1 0 0 0,0 0-1 0 0,0 0 1 0 0,0 1 0 0 0,0-1 0 0 0,0 0-1 0 0,0 0 1 0 0,0 0 0 0 0,0 0-9 0 0,44-4 268 0 0,-43 3-256 0 0,12-5 33 0 0,0 0 1 0 0,0 0 0 0 0,-1-1 0 0 0,-1-1 0 0 0,1-1 0 0 0,-1 1 0 0 0,0-2-1 0 0,-1 0 1 0 0,8-9-46 0 0,55-53-162 0 0,-30 40-48 0 0,-18 56-34 0 0,40 108 156 0 0,-61-122 92 0 0,26 24 70 0 0,-29-33-65 0 0,-1-1 0 0 0,1 1 0 0 0,0-1 1 0 0,-1 1-1 0 0,1-1 0 0 0,-1 0 0 0 0,1 0 1 0 0,0 0-1 0 0,-1 1 0 0 0,1-2 0 0 0,0 1 1 0 0,-1 0-1 0 0,1 0 0 0 0,-1 0 0 0 0,1-1 1 0 0,0 1-1 0 0,-1-1 0 0 0,1 1 0 0 0,-1-1 1 0 0,1 0-1 0 0,-1 0 0 0 0,1 0 0 0 0,-1 1 1 0 0,0-1-1 0 0,0-1 0 0 0,1 1 0 0 0,-1 0 1 0 0,0 0-1 0 0,0 0 0 0 0,0 0 0 0 0,0-1 1 0 0,0 1-1 0 0,0-1 0 0 0,0 1 0 0 0,-1-1 1 0 0,1 0-10 0 0,17-59 21 0 0,-3-4-349 0 0,2 26 67 0 0,-16 37 249 0 0,0 1 0 0 0,0-1 0 0 0,1 0 0 0 0,-1 1 0 0 0,1-1 0 0 0,-1 1 0 0 0,1-1 0 0 0,-1 1 0 0 0,1 0 0 0 0,0 0 0 0 0,0 0 0 0 0,0 0 0 0 0,0 0 1 0 0,0 0-1 0 0,0 0 0 0 0,0 0 0 0 0,0 1 0 0 0,0-1 0 0 0,0 1 0 0 0,0 0 0 0 0,0-1 0 0 0,0 1 0 0 0,0 0 0 0 0,0 0 0 0 0,0 0 0 0 0,1 1 0 0 0,-1-1 0 0 0,0 1 0 0 0,0-1 0 0 0,0 1 0 0 0,0-1 0 0 0,0 1 0 0 0,1 1 12 0 0,62 37-292 0 0,2 34 216 0 0,-13-1 276 0 0,-36-47-109 0 0,-1-12 56 0 0,-12-11-83 0 0,-2-2-42 0 0,0 0 1 0 0,0 0 0 0 0,-1 0 0 0 0,1 0 0 0 0,0-1 0 0 0,0 1 0 0 0,-1-1 0 0 0,1 0 0 0 0,0 0 0 0 0,-1 0 0 0 0,1 0 0 0 0,0 0-1 0 0,-1 0 1 0 0,0-1 0 0 0,1 1 0 0 0,-1-1 0 0 0,0 0 0 0 0,0 0 0 0 0,0 0 0 0 0,0 0 0 0 0,0 0 0 0 0,0 0 0 0 0,0 0 0 0 0,-1-1-23 0 0,16-13 100 0 0,-7 9-111 0 0,-1 1 0 0 0,1 0 0 0 0,0 0 0 0 0,0 1 0 0 0,1 0 0 0 0,-1 0 0 0 0,1 1 0 0 0,0 1 0 0 0,1 0 0 0 0,-1 1 0 0 0,0 0 0 0 0,3 0 11 0 0,94-17-12 0 0,63-15 76 0 0,-126 6 86 0 0,-44 27-145 0 0,-1 1 1 0 0,1-1 0 0 0,0 1 0 0 0,0-1 0 0 0,-1 0 0 0 0,1 1-1 0 0,-1-1 1 0 0,1 0 0 0 0,0 1 0 0 0,-1-1 0 0 0,1 0 0 0 0,-1 0 0 0 0,0 1-1 0 0,1-1 1 0 0,-1 0 0 0 0,0 0 0 0 0,1 0 0 0 0,-1 0 0 0 0,0 1-1 0 0,0-1 1 0 0,0 0 0 0 0,1 0 0 0 0,-1 0 0 0 0,0 0 0 0 0,0 0 0 0 0,-1 0-1 0 0,1 0 1 0 0,0 1 0 0 0,0-1 0 0 0,0 0 0 0 0,-1 0 0 0 0,1 0 0 0 0,0 0-1 0 0,-1 0-5 0 0,0-3 55 0 0,0 2-49 0 0,0-1 0 0 0,0 1 0 0 0,0-1 0 0 0,0 1 0 0 0,-1-1 0 0 0,1 1 0 0 0,-1 0 0 0 0,1 0 0 0 0,-1-1 0 0 0,0 1 0 0 0,0 0 0 0 0,0 1 0 0 0,0-1 0 0 0,0 0 0 0 0,0 0 0 0 0,0 1 0 0 0,-1 0 0 0 0,1-1 0 0 0,0 1-1 0 0,-1 0 1 0 0,0 0 0 0 0,1 0 0 0 0,-1 0 0 0 0,1 1 0 0 0,-1-1 0 0 0,0 1 0 0 0,1-1 0 0 0,-1 1 0 0 0,0 0 0 0 0,0 0 0 0 0,1 1 0 0 0,-1-1 0 0 0,-2 1-6 0 0,-1-1-12 0 0,0 1 0 0 0,0 0 0 0 0,0 0 0 0 0,0 0 0 0 0,0 1 0 0 0,0 0 0 0 0,1 0 0 0 0,-1 1 0 0 0,1-1 0 0 0,-1 1-1 0 0,1 1 1 0 0,0-1 0 0 0,0 1 0 0 0,0 0 0 0 0,1 0 0 0 0,-1 0 0 0 0,1 0 0 0 0,0 1 0 0 0,0 0 0 0 0,0 0 0 0 0,-1 3 12 0 0,2-3 6 0 0,1 0 0 0 0,0 1 1 0 0,0 0-1 0 0,0 0 0 0 0,0-1 1 0 0,1 1-1 0 0,0 0 0 0 0,0 0 0 0 0,1 0 1 0 0,-1 0-1 0 0,1 0 0 0 0,1 0 0 0 0,-1 0 1 0 0,1 0-1 0 0,0 0 0 0 0,0 0 1 0 0,1 0-1 0 0,0 0 0 0 0,0-1 0 0 0,0 1 1 0 0,1-1-1 0 0,-1 1 0 0 0,2-1 1 0 0,-1 0-7 0 0,4 1 46 0 0,1-1 0 0 0,-1 0 0 0 0,1 0 0 0 0,1-1 0 0 0,-1 0 0 0 0,0 0 0 0 0,1-1 0 0 0,0 0 0 0 0,0-1 1 0 0,0 0-1 0 0,0 0 0 0 0,0-1 0 0 0,0 0 0 0 0,0-1 0 0 0,0 0 0 0 0,0 0 0 0 0,1-1 0 0 0,-1 0 1 0 0,1-1-47 0 0,71-4-122 0 0,37-4 37 0 0,-38-3-8268 0 0,-58 8 356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22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11912 0 0,'0'0'349'0'0,"2"-1"-2"0"0,30 4 1305 0 0,-30-2-1389 0 0,1-1 1 0 0,-1 1-1 0 0,1 0 1 0 0,-1 0-1 0 0,1 1 1 0 0,-1-1-1 0 0,0 0 1 0 0,1 1-1 0 0,-1-1 1 0 0,0 1 0 0 0,0 0-1 0 0,0 0 1 0 0,0-1-1 0 0,-1 2 1 0 0,1-1-1 0 0,-1 0 1 0 0,1 0-1 0 0,-1 0 1 0 0,1 1 0 0 0,-1-1-1 0 0,0 0 1 0 0,0 1-1 0 0,0-1 1 0 0,0 3-264 0 0,37 127 4974 0 0,-19-82-4047 0 0,4 20-496 0 0,-20-63-367 0 0,2 0-28 0 0,-4-6-136 0 0,-1-1-75 0 0,0 0-17 0 0,0 0-168 0 0,7-2-2013 0 0,1-2-306 0 0,-1-4-5147 0 0</inkml:trace>
  <inkml:trace contextRef="#ctx0" brushRef="#br0" timeOffset="421.341">125 35 17735 0 0,'0'0'399'0'0,"0"0"60"0"0,0-1 25 0 0,5-14 102 0 0,-5 13-613 0 0,2-14 3692 0 0,19 30-3708 0 0,28 18-4046 0 0,-31-24-2960 0 0</inkml:trace>
  <inkml:trace contextRef="#ctx0" brushRef="#br0" timeOffset="422.341">534 182 17767 0 0,'0'0'399'0'0,"-2"1"60"0"0,-53 40 627 0 0,-30 19 940 0 0,83-59-1987 0 0,0 1 0 0 0,1 0 0 0 0,-1 0 1 0 0,1 0-1 0 0,-1 0 0 0 0,1 0 1 0 0,0 0-1 0 0,0 0 0 0 0,-1 0 0 0 0,1 0 1 0 0,1 1-1 0 0,-1-1 0 0 0,0 0 0 0 0,1 1 1 0 0,-1-1-1 0 0,1 0 0 0 0,0 1 0 0 0,-1-1 1 0 0,1 1-1 0 0,1-1 0 0 0,-1 1 0 0 0,0-1 1 0 0,0 0-1 0 0,1 1 0 0 0,-1-1 0 0 0,1 1 1 0 0,0-1-1 0 0,0 0 0 0 0,1 2-39 0 0,7 5 59 0 0,2 1 0 0 0,-1-1 0 0 0,1-1-1 0 0,1 0 1 0 0,-1-1 0 0 0,1 0-1 0 0,3 1-58 0 0,39 24 145 0 0,1 2 23 0 0,-43-27-32 0 0,-11-6-99 0 0,1 0-1 0 0,-1-1 1 0 0,0 1-1 0 0,1 0 1 0 0,-1-1-1 0 0,0 1 0 0 0,0 0 1 0 0,0 0-1 0 0,0 0 1 0 0,1 0-1 0 0,-1 0 1 0 0,-1 0-1 0 0,1 1 0 0 0,0-1 1 0 0,0 0-1 0 0,0 0 1 0 0,-1 1-1 0 0,1-1 1 0 0,0 0-1 0 0,-1 1 1 0 0,1-1-1 0 0,-1 1 0 0 0,0-1 1 0 0,1 1-37 0 0,-1 0 287 0 0,-10 9 459 0 0,1-6-762 0 0,0-1 0 0 0,-1-1-1 0 0,1 1 1 0 0,-1-2-1 0 0,0 1 1 0 0,0-1 0 0 0,0-1-1 0 0,0 0 1 0 0,0 0 0 0 0,0-1-1 0 0,0 0 1 0 0,0-1 0 0 0,0 0-1 0 0,0-1 1 0 0,-4-1 16 0 0,-5 1-551 0 0,7 1-1288 0 0,0-1-3555 0 0,-3-1-2188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25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17023 0 0,'0'0'498'0'0,"1"-1"-9"0"0,1-3-220 0 0,-2 3 226 0 0,0 1 134 0 0,0 0 31 0 0,0 0-17 0 0,1 1-90 0 0,14 67 2459 0 0,5 70-1150 0 0,-2-32-1176 0 0,-8-10-534 0 0,-1 5-12 0 0,-13-69-65 0 0,7-27-50 0 0,-2-4-111 0 0,-1-1-74 0 0,14-5-2548 0 0,-5-8-5051 0 0,0 3 629 0 0</inkml:trace>
  <inkml:trace contextRef="#ctx0" brushRef="#br0" timeOffset="367.133">179 358 14840 0 0,'0'0'432'0'0,"0"0"-4"0"0,0 0-111 0 0,0 0 543 0 0,0 0 268 0 0,12 11 1930 0 0,21 74 2022 0 0,8-23-4036 0 0,-12-54-1805 0 0,-21-10-2 0 0,8-1-6994 0 0,-9 0 43 0 0</inkml:trace>
  <inkml:trace contextRef="#ctx0" brushRef="#br0" timeOffset="718.824">525 107 10832 0 0,'0'0'304'0'0,"6"0"80"0"0,7 0-312 0 0,-3 0-72 0 0,2-4 0 0 0,-2 0 0 0 0,5 0 0 0 0,1 2 0 0 0,-3-2 0 0 0,0 2-3080 0 0,6 0-632 0 0</inkml:trace>
  <inkml:trace contextRef="#ctx0" brushRef="#br0" timeOffset="719.824">1030 17 16559 0 0,'0'0'374'0'0,"0"0"54"0"0,-8-4 428 0 0,-3 1-590 0 0,0 0 1 0 0,-1 1-1 0 0,1 0 1 0 0,-1 1-1 0 0,1 0 1 0 0,-1 1-1 0 0,0 0 1 0 0,1 1-1 0 0,-1 0 1 0 0,0 1-1 0 0,1 1 1 0 0,-8 2-267 0 0,16-5 32 0 0,-18 4 253 0 0,0 1-1 0 0,1 0 0 0 0,0 2 0 0 0,0 0 0 0 0,0 1 0 0 0,1 1 0 0 0,0 1 1 0 0,1 1-285 0 0,10-5 82 0 0,0 0 1 0 0,0 1 0 0 0,1 0 0 0 0,0 0 0 0 0,0 1-1 0 0,1 0 1 0 0,0 0 0 0 0,1 0 0 0 0,-1 1 0 0 0,2 0-1 0 0,-1 0 1 0 0,1 0 0 0 0,0 0 0 0 0,1 1 0 0 0,0-1-1 0 0,1 1 1 0 0,0 0 0 0 0,0 0 0 0 0,1 8-83 0 0,0 101 207 0 0,21 4-79 0 0,10 61 152 0 0,-36-116-134 0 0,-9-59-1957 0 0,-15-10-5340 0 0,15-1-222 0 0</inkml:trace>
  <inkml:trace contextRef="#ctx0" brushRef="#br0" timeOffset="1076.935">332 451 14256 0 0,'1'0'322'0'0,"61"-8"916"0"0,64-4 1477 0 0,34-3 139 0 0,8 2-3192 0 0,-125 10-1239 0 0,-42 3 1393 0 0,1 2 247 0 0,1-1 0 0 0,0 1 0 0 0,-1 0-1 0 0,0 0 1 0 0,1 0 0 0 0,-1 0 0 0 0,0 0 0 0 0,0 1 0 0 0,0-1-1 0 0,0 1 1 0 0,0-1 0 0 0,-1 1 0 0 0,1 0 0 0 0,-1-1 0 0 0,0 1-1 0 0,0 0 1 0 0,0 0 0 0 0,0 0 0 0 0,0 0 0 0 0,0 0 0 0 0,-1 0-1 0 0,0 0 1 0 0,1 0 0 0 0,-1 2-63 0 0,13 83 3660 0 0,-5-53-2843 0 0,-6-34-734 0 0,-2-1 10 0 0,0 0-87 0 0,0 0-380 0 0,0 0-159 0 0,6-2-6699 0 0,0-2-218 0 0</inkml:trace>
  <inkml:trace contextRef="#ctx0" brushRef="#br0" timeOffset="1465.691">1030 276 16815 0 0,'0'0'382'0'0,"0"0"54"0"0,0 0 22 0 0,0 0-46 0 0,0 0-198 0 0,0 0 160 0 0,5 4 1292 0 0,48 54-1681 0 0,-42-41-1230 0 0,-4-8 307 0 0</inkml:trace>
  <inkml:trace contextRef="#ctx0" brushRef="#br0" timeOffset="1743.826">1382 426 15088 0 0,'0'0'340'0'0,"0"0"50"0"0,8 0 521 0 0,22-17 1257 0 0,-16 2 320 0 0,-14 15-2431 0 0,0-1 0 0 0,0 0 1 0 0,1 0-1 0 0,-1 1 0 0 0,0-1 0 0 0,0 0 1 0 0,0 0-1 0 0,0 0 0 0 0,0 0 0 0 0,0 1 1 0 0,0-1-1 0 0,-1 0 0 0 0,1 0 1 0 0,0 1-1 0 0,0-1 0 0 0,-1 0 0 0 0,1 0 1 0 0,0 1-1 0 0,-1-1 0 0 0,1 0 1 0 0,-1 1-1 0 0,1-1 0 0 0,-1 0 0 0 0,1 1 1 0 0,-1-1-1 0 0,1 0 0 0 0,-1 1 1 0 0,0-1-1 0 0,1 1 0 0 0,-1 0 0 0 0,0-1 1 0 0,1 1-1 0 0,-1-1 0 0 0,0 1 1 0 0,0 0-1 0 0,1 0 0 0 0,-1-1 0 0 0,0 1 1 0 0,0 0-1 0 0,1 0 0 0 0,-1 0 1 0 0,0 0-1 0 0,0 0 0 0 0,0 0 0 0 0,1 0 1 0 0,-1 0-1 0 0,0 0 0 0 0,0 0 0 0 0,0 0 1 0 0,1 1-1 0 0,-1-1 0 0 0,0 0 1 0 0,0 1-58 0 0,-53 21 560 0 0,45-18-539 0 0,1 1 1 0 0,1-1-1 0 0,-1 1 1 0 0,1 1-1 0 0,-1 0 1 0 0,2 0-1 0 0,-1 0 1 0 0,1 1 0 0 0,0-1-1 0 0,0 2 1 0 0,0-1-1 0 0,0 2-21 0 0,5-7 10 0 0,-1 0 0 0 0,1 0-1 0 0,-1 0 1 0 0,1 1 0 0 0,-1-1-1 0 0,1 0 1 0 0,0 1 0 0 0,0-1-1 0 0,1 1 1 0 0,-1-1 0 0 0,0 1 0 0 0,1-1-1 0 0,-1 1 1 0 0,1 0 0 0 0,0-1-1 0 0,0 1 1 0 0,0 0 0 0 0,0-1-1 0 0,0 1 1 0 0,1 0 0 0 0,-1-1-1 0 0,1 1 1 0 0,0-1 0 0 0,0 1-1 0 0,0-1 1 0 0,0 1 0 0 0,0-1 0 0 0,0 0-1 0 0,1 1 1 0 0,0 0-10 0 0,21 17 13 0 0,-22-20-12 0 0,8 4-48 0 0,1 0 0 0 0,-1 0 1 0 0,1-2-1 0 0,0 1 1 0 0,0-1-1 0 0,0 0 1 0 0,1-1-1 0 0,-1 0 0 0 0,0-1 1 0 0,0 0-1 0 0,4-1 47 0 0,32-5-1735 0 0,-1 1-6352 0 0,-25 1 1510 0 0</inkml:trace>
  <inkml:trace contextRef="#ctx0" brushRef="#br0" timeOffset="2202.096">1760 477 14544 0 0,'-3'-6'2450'0'0,"-2"7"-2130"0"0,0-1 0 0 0,0 1 0 0 0,0 0-1 0 0,0 1 1 0 0,1-1 0 0 0,-1 1 0 0 0,0 0 0 0 0,1 0 0 0 0,-1 0-1 0 0,1 1 1 0 0,0 0 0 0 0,0 0 0 0 0,0 0 0 0 0,0 0-1 0 0,-1 1-319 0 0,4-3 63 0 0,-5 5 98 0 0,-1 0 0 0 0,1 0 0 0 0,0 0 0 0 0,0 1 0 0 0,1 0 1 0 0,0 0-1 0 0,0 0 0 0 0,1 1 0 0 0,0 0 0 0 0,0 0-161 0 0,-7 54 320 0 0,13-59-295 0 0,-1-1 1 0 0,1 0-1 0 0,-1 0 1 0 0,1 0-1 0 0,-1 0 1 0 0,1 0-1 0 0,0 0 1 0 0,0 0-1 0 0,0 0 1 0 0,0-1 0 0 0,1 1-1 0 0,-1-1 1 0 0,0 1-1 0 0,1-1 1 0 0,-1 0-1 0 0,1 0 1 0 0,-1 0-1 0 0,1 0 1 0 0,-1-1-1 0 0,1 1 1 0 0,-1-1-1 0 0,1 1 1 0 0,0-1-1 0 0,-1 0 1 0 0,1 0 0 0 0,0 0-1 0 0,-1 0 1 0 0,1-1-1 0 0,0 1 1 0 0,-1-1-1 0 0,3 0-25 0 0,5 1 62 0 0,3-1-15 0 0,-1-1 1 0 0,0 0-1 0 0,0-1 0 0 0,0 0 1 0 0,0-1-1 0 0,0 0 1 0 0,-1-1-1 0 0,1 0 0 0 0,-1-1 1 0 0,-1 0-1 0 0,5-4-47 0 0,-3-1-45 0 0,0 0-1 0 0,-2-1 1 0 0,1 0 0 0 0,-1 0-1 0 0,-1-2 1 0 0,0 1-1 0 0,-1-1 1 0 0,-1 0-1 0 0,0-1 1 0 0,-1 1 0 0 0,0-1-1 0 0,-1-1 1 0 0,-1 1-1 0 0,0-1 1 0 0,-1-1 45 0 0,8-34-151 0 0,-1 0 1 0 0,-3-1-1 0 0,0-21 151 0 0,-16-5 196 0 0,0 57 212 0 0,8 20-279 0 0,1 1-1 0 0,0 0 0 0 0,-2 1-125 0 0,0 1 0 0 0,0-1-1 0 0,0 0 1 0 0,0 1 0 0 0,0-1-1 0 0,0 1 1 0 0,0 0 0 0 0,1 0-1 0 0,-1-1 1 0 0,0 1 0 0 0,1 0-1 0 0,0 1 1 0 0,-1-1 0 0 0,1 0 0 0 0,0 0-1 0 0,0 0 1 0 0,0 1 0 0 0,0-1-1 0 0,1 0 1 0 0,-1 1 0 0 0,1-1-1 0 0,-1 1 1 0 0,1-1 0 0 0,0 1-1 0 0,0-1 1 0 0,0 1 0 0 0,0-1-1 0 0,0 2-2 0 0,0-2-7 0 0,-12 82 70 0 0,8 29 129 0 0,4-59-11 0 0,19 25 179 0 0,10-11 104 0 0,0-12 56 0 0,5 2 123 0 0,-33-57-590 0 0,18 11 192 0 0,-15-12-255 0 0,-3 0-97 0 0,5-3 123 0 0,-5 3-4273 0 0,0 0-4619 0 0,-1 0 2578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25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69 12552 0 0,'0'0'281'0'0,"0"0"40"0"0,0 0 23 0 0,0-1-34 0 0,0-1-182 0 0,0 1 1 0 0,-1-1 0 0 0,1 0-1 0 0,-1 1 1 0 0,1-1-1 0 0,-1 0 1 0 0,0 1 0 0 0,0-1-1 0 0,0 1 1 0 0,0-1 0 0 0,0 1-1 0 0,0 0 1 0 0,0-1 0 0 0,0 1-1 0 0,0 0 1 0 0,0 0 0 0 0,-1-1-1 0 0,1 1 1 0 0,-1 0-1 0 0,1 1 1 0 0,-1-1 0 0 0,1 0-1 0 0,-1 0 1 0 0,1 1 0 0 0,-1-1-1 0 0,0 0 1 0 0,1 1 0 0 0,-1 0-1 0 0,0-1 1 0 0,1 1-1 0 0,-1 0 1 0 0,0 0 0 0 0,0 0-129 0 0,-2 0 199 0 0,0 0 0 0 0,-1 1 0 0 0,1-1 0 0 0,0 1 0 0 0,-1 0 0 0 0,1 0 0 0 0,0 1 0 0 0,0-1 0 0 0,0 1 0 0 0,0 0 0 0 0,0 0 0 0 0,0 0 0 0 0,1 0 0 0 0,-1 1 0 0 0,-2 2-199 0 0,-3 2 104 0 0,1 2-1 0 0,0-1 1 0 0,0 1-1 0 0,0 0 1 0 0,1 1 0 0 0,1-1-1 0 0,-1 1 1 0 0,2 1-1 0 0,-1-1 1 0 0,0 5-104 0 0,5-12 18 0 0,0-1 1 0 0,1 1-1 0 0,-1-1 0 0 0,1 1 1 0 0,-1-1-1 0 0,1 1 0 0 0,0 0 1 0 0,0-1-1 0 0,0 1 0 0 0,1 0 1 0 0,-1-1-1 0 0,1 1 0 0 0,-1 0 1 0 0,1-1-1 0 0,0 1 1 0 0,0-1-1 0 0,0 1 0 0 0,0-1 1 0 0,0 0-1 0 0,1 1 0 0 0,-1-1 1 0 0,1 0-1 0 0,-1 0 0 0 0,1 0 1 0 0,0 0-1 0 0,0 0 0 0 0,0 0 1 0 0,0-1-1 0 0,0 1 0 0 0,0-1 1 0 0,0 1-1 0 0,1-1 0 0 0,-1 0 1 0 0,1 0-1 0 0,-1 0 0 0 0,1 0 1 0 0,-1 0-1 0 0,1-1 0 0 0,-1 1 1 0 0,1-1-1 0 0,0 1 0 0 0,-1-1 1 0 0,1 0-1 0 0,-1 0 1 0 0,1 0-1 0 0,0-1 0 0 0,-1 1 1 0 0,1 0-1 0 0,0-1 0 0 0,0 0-18 0 0,6-2 48 0 0,0 1-1 0 0,0-2 1 0 0,-1 1-1 0 0,0-1 1 0 0,0 0-1 0 0,0-1 1 0 0,0 0-1 0 0,0 0 1 0 0,-1-1-1 0 0,0 0 1 0 0,0 0-1 0 0,-1 0 1 0 0,0-1-1 0 0,0 0 1 0 0,0 0-1 0 0,0-3-47 0 0,3-1-16 0 0,-8 10-61 0 0,2 14-6 0 0,3 21 163 0 0,7-19 72 0 0,-9-13-128 0 0,0 0-1 0 0,-1 0 0 0 0,1 0 0 0 0,0 0 1 0 0,0 0-1 0 0,1-1 0 0 0,-1 1 1 0 0,0-1-1 0 0,0 0 0 0 0,1-1 1 0 0,-1 1-1 0 0,0-1 0 0 0,1 0 1 0 0,-1 0-1 0 0,0 0 0 0 0,1-1 0 0 0,-1 1 1 0 0,0-1-1 0 0,1 0 0 0 0,-1 0 1 0 0,0-1-1 0 0,0 1 0 0 0,2-2-23 0 0,73-25-832 0 0,-34-3-1752 0 0,-1-15-3983 0 0,-44 45 6540 0 0,0 1-1 0 0,0 0 1 0 0,0-1 0 0 0,0 1 0 0 0,0 0 0 0 0,0-1 0 0 0,0 1 0 0 0,1 0 0 0 0,-1-1 0 0 0,0 1 0 0 0,0 0 0 0 0,0-1 0 0 0,1 1 0 0 0,-1 0 0 0 0,0 0 0 0 0,1-1 0 0 0,-1 1 0 0 0,0 0 0 0 0,0 0 0 0 0,1-1 0 0 0,-1 1 0 0 0,0 0 0 0 0,1 0 0 0 0,-1 0 0 0 0,1 0 0 0 0,-1 0 0 0 0,0-1 0 0 0,1 1-1 0 0,-1 0 1 0 0,0 0 0 0 0,1 0 0 0 0,-1 0 0 0 0,0 0 0 0 0,1 0 0 0 0,-1 0 0 0 0,1 0 0 0 0,-1 1 0 0 0,0-1 0 0 0,1 0 0 0 0,-1 0 0 0 0,0 0 0 0 0,1 0 0 0 0,-1 0 0 0 0,0 1 0 0 0,1-1 0 0 0,-1 0 0 0 0,0 0 0 0 0,1 0 0 0 0,-1 1 0 0 0,0-1 0 0 0,0 0 0 0 0,1 0 0 0 0,-1 1 0 0 0,0-1 0 0 0,0 0-1 0 0,1 1 1 0 0,-1-1 0 0 0,0 0 0 0 0,0 1 0 0 0,0-1 0 0 0,0 1 27 0 0,14 24 3790 0 0,-12-22-3655 0 0,16 53 4017 0 0,-14 8-2053 0 0,-4-62-1962 0 0,3-3 1031 0 0,0-3-1162 0 0,1-5-71 0 0,0 1 0 0 0,0 0 0 0 0,1 0 0 0 0,0 1 0 0 0,0-1 0 0 0,1 1 0 0 0,0 0 0 0 0,0 0 0 0 0,1 1 0 0 0,0 0 0 0 0,0 0 0 0 0,0 1 0 0 0,1 0 0 0 0,1 0 65 0 0,-6 4-14 0 0,1 1 1 0 0,0 1-1 0 0,-1-1 0 0 0,1 0 0 0 0,0 1 0 0 0,-1 0 1 0 0,1 0-1 0 0,-1 0 0 0 0,1 0 0 0 0,-1 0 0 0 0,1 1 1 0 0,-1 0-1 0 0,0 0 0 0 0,0-1 0 0 0,0 2 0 0 0,0-1 1 0 0,0 0-1 0 0,0 1 0 0 0,-1-1 0 0 0,1 1 0 0 0,-1 0 1 0 0,1 0-1 0 0,-1 0 0 0 0,0 1 14 0 0,-1-4 2 0 0,20 29 311 0 0,-8-5-23 0 0,-12-23-186 0 0,2 8 284 0 0,-1-7-356 0 0,-1-1 72 0 0,-1-1 9 0 0,0 0-8 0 0,13-18 143 0 0,3-13-230 0 0,-14 25-50 0 0,0 1 0 0 0,1 0 0 0 0,0 0 0 0 0,0 0-1 0 0,0 0 1 0 0,0 0 0 0 0,1 1 0 0 0,0-1 0 0 0,0 1 0 0 0,0 0 0 0 0,0 0 0 0 0,1 0-1 0 0,-1 1 1 0 0,5-3 32 0 0,-6 5-7 0 0,0 0 1 0 0,-1-1-1 0 0,1 1 0 0 0,0 0 0 0 0,0 1 1 0 0,0-1-1 0 0,0 0 0 0 0,0 1 0 0 0,0 0 1 0 0,0 0-1 0 0,0 0 0 0 0,0 0 0 0 0,0 0 0 0 0,0 0 1 0 0,0 1-1 0 0,0-1 0 0 0,0 1 0 0 0,0 0 1 0 0,-1 0-1 0 0,1 0 0 0 0,0 1 0 0 0,0-1 1 0 0,-1 0-1 0 0,1 1 0 0 0,-1 0 0 0 0,3 1 7 0 0,84 56 347 0 0,-45-39-402 0 0,-5-20-1875 0 0,-18-3-2318 0 0,-11 0-2561 0 0</inkml:trace>
  <inkml:trace contextRef="#ctx0" brushRef="#br0" timeOffset="432.782">1305 1 13936 0 0,'0'0'314'0'0,"0"0"46"0"0,0 0 23 0 0,0 0-44 0 0,1 1-138 0 0,4 7 277 0 0,0 1 1 0 0,-1-1 0 0 0,0 1-1 0 0,-1-1 1 0 0,1 1-1 0 0,-2 1 1 0 0,1-1 0 0 0,0 8-479 0 0,3 8 595 0 0,65 235 3463 0 0,-64-225-3815 0 0,-4-17-146 0 0,0-1-1 0 0,1 1 1 0 0,2-1 0 0 0,-1 0 0 0 0,2 0-1 0 0,0 0 1 0 0,6 7-97 0 0,-9-19-18 0 0,-3-5-78 0 0,-1 0-30 0 0,0 0-2 0 0,0 0-38 0 0,3-13-989 0 0,-16-75-2870 0 0,4 50 2685 0 0,1-1 1 0 0,2-1 0 0 0,1 1 0 0 0,2-19 1339 0 0,2 52 190 0 0,0 1 1 0 0,1-1 0 0 0,0 1 0 0 0,0-1-1 0 0,0 1 1 0 0,1-1 0 0 0,0 1 0 0 0,0-1-1 0 0,0 1 1 0 0,1 0 0 0 0,0-1 0 0 0,0 1-1 0 0,0 0 1 0 0,0 0 0 0 0,1 0-1 0 0,0 0 1 0 0,0 1 0 0 0,0-1 0 0 0,1 1-1 0 0,-1 0 1 0 0,1 0 0 0 0,0 0 0 0 0,0 0-1 0 0,1 1 1 0 0,-1 0 0 0 0,1 0 0 0 0,0 0-1 0 0,-1 0 1 0 0,1 1 0 0 0,0-1 0 0 0,1 1-1 0 0,1 0-190 0 0,-2 3 121 0 0,1 0 0 0 0,0 0-1 0 0,0 1 1 0 0,0-1-1 0 0,0 1 1 0 0,-1 1 0 0 0,1-1-1 0 0,-1 1 1 0 0,0 0-1 0 0,0 0 1 0 0,0 1 0 0 0,0-1-1 0 0,0 1 1 0 0,-1 0-1 0 0,0 0 1 0 0,1 1 0 0 0,-2-1-1 0 0,1 1 1 0 0,0 0-1 0 0,0 2-120 0 0,-1-4 95 0 0,1 0-1 0 0,-1 1 0 0 0,-1-1 0 0 0,1 1 1 0 0,0-1-1 0 0,-1 1 0 0 0,0 0 0 0 0,0 0 0 0 0,0 0 1 0 0,0 1-1 0 0,-1-1 0 0 0,1 0 0 0 0,-1 0 1 0 0,0 1-1 0 0,-1-1 0 0 0,1 1 0 0 0,-1-1 1 0 0,0 1-1 0 0,0-1 0 0 0,0 1 0 0 0,0-1 1 0 0,-1 1-1 0 0,0-1 0 0 0,0 1 0 0 0,0 0-94 0 0,-29 37 832 0 0,-8-19-412 0 0,-31-6-224 0 0,59-15-237 0 0,0-1-1 0 0,1 0 0 0 0,-1 0 1 0 0,0-1-1 0 0,1 0 1 0 0,-1-1-1 0 0,0 0 0 0 0,1-1 1 0 0,-1 0-1 0 0,1 0 1 0 0,0-1-1 0 0,-1 0 0 0 0,1-1 1 0 0,1 0-1 0 0,-8-4 42 0 0,15 7-103 0 0,0 0 0 0 0,0-1 0 0 0,0 1-1 0 0,1-1 1 0 0,-1 1 0 0 0,1-1 0 0 0,-1 1-1 0 0,1-1 1 0 0,-1 1 0 0 0,1-1 0 0 0,0 1-1 0 0,0-1 1 0 0,0 1 0 0 0,0-1 0 0 0,0 0-1 0 0,0 1 1 0 0,0-1 0 0 0,0 1 0 0 0,1-1 0 0 0,-1 1-1 0 0,0-1 1 0 0,1 1 0 0 0,0-1 0 0 0,-1 1-1 0 0,1-1 1 0 0,0 1 0 0 0,0 0 0 0 0,0-1 103 0 0,14-16-3860 0 0,-9 7-3133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3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27 11000 0 0,'0'0'248'0'0,"6"-3"606"0"0,21-7-158 0 0,-6 11 3904 0 0,-19-1-4461 0 0,-1 1 0 0 0,1-1-1 0 0,0 1 1 0 0,0 0 0 0 0,-1 0-1 0 0,1 0 1 0 0,-1 0 0 0 0,1 0-1 0 0,-1 0 1 0 0,1 0 0 0 0,-1 0 0 0 0,0 1-1 0 0,1-1 1 0 0,-1 0 0 0 0,0 1-1 0 0,0-1 1 0 0,0 1 0 0 0,0 0-1 0 0,0-1 1 0 0,-1 1 0 0 0,1 0 0 0 0,0-1-1 0 0,-1 1 1 0 0,1 0 0 0 0,-1 0-1 0 0,0 0 1 0 0,1 0 0 0 0,-1-1-1 0 0,0 1 1 0 0,0 0 0 0 0,0 0-139 0 0,-4 62 1117 0 0,-13 54 110 0 0,5-13-982 0 0,11-99-409 0 0,-12 32 373 0 0,-2-18-3030 0 0,9-16 1373 0 0</inkml:trace>
  <inkml:trace contextRef="#ctx0" brushRef="#br0" timeOffset="452.165">1 210 13016 0 0,'0'0'297'0'0,"7"-3"392"0"0,12 0-89 0 0,1 0 1 0 0,0 1-1 0 0,0 1 0 0 0,0 1 0 0 0,0 1 0 0 0,8 2-600 0 0,-19-2 265 0 0,0 1 0 0 0,0 0-1 0 0,0 0 1 0 0,-1 1 0 0 0,1 0-1 0 0,-1 1 1 0 0,0 0 0 0 0,0 0-1 0 0,0 0 1 0 0,-1 1 0 0 0,1 1-1 0 0,-1-1 1 0 0,0 1 0 0 0,-1 0-1 0 0,1 0 1 0 0,-1 1 0 0 0,-1 0-1 0 0,1 0-264 0 0,14 54 904 0 0,-28-46-488 0 0,8-16-397 0 0,0 1 0 0 0,0-1-1 0 0,0 0 1 0 0,0 1 0 0 0,0-1-1 0 0,0 0 1 0 0,-1 1 0 0 0,1-1-1 0 0,0 1 1 0 0,0-1 0 0 0,-1 0-1 0 0,1 1 1 0 0,0-1 0 0 0,-1 1-1 0 0,1-1 1 0 0,0 1 0 0 0,-1-1-1 0 0,1 1 1 0 0,-1-1 0 0 0,1 1-1 0 0,-1 0 1 0 0,1-1 0 0 0,-1 1-1 0 0,1-1 1 0 0,-1 1 0 0 0,1 0-1 0 0,-1 0 1 0 0,1-1 0 0 0,-1 1-1 0 0,0 0 1 0 0,1 0 0 0 0,-1 0-1 0 0,1 0 1 0 0,-1-1 0 0 0,0 1-1 0 0,1 0 1 0 0,-1 0 0 0 0,0 0-1 0 0,1 1 1 0 0,-1-1 0 0 0,0 0-1 0 0,1 0 1 0 0,-1 0 0 0 0,1 0-1 0 0,-1 0 1 0 0,0 1 0 0 0,1-1-1 0 0,-1 0 1 0 0,1 1 0 0 0,-1-1-1 0 0,1 0 1 0 0,-1 1 0 0 0,1-1-1 0 0,-1 1-18 0 0,7-14-8 0 0,1 0 0 0 0,0 0-1 0 0,1 1 1 0 0,1 0 0 0 0,0 0 0 0 0,0 1-1 0 0,1 1 1 0 0,0-1 0 0 0,1 1 0 0 0,2 0 8 0 0,57-24-120 0 0,-67 33 115 0 0,-1 1 0 0 0,0-1 1 0 0,0 1-1 0 0,1-1 0 0 0,-1 1 1 0 0,0 0-1 0 0,1 0 1 0 0,-1 0-1 0 0,1 0 0 0 0,-1 0 1 0 0,0 0-1 0 0,1 1 0 0 0,-1-1 1 0 0,0 1-1 0 0,0 0 0 0 0,1 0 1 0 0,-1 0-1 0 0,0 0 1 0 0,0 0-1 0 0,0 0 0 0 0,0 0 5 0 0,0 1 23 0 0,1-1 0 0 0,-1 1 0 0 0,0-1 1 0 0,0 1-1 0 0,0 0 0 0 0,0 0 0 0 0,0 0 0 0 0,-1 0 0 0 0,1 0 0 0 0,-1 1 0 0 0,1-1 0 0 0,-1 0 0 0 0,0 1 0 0 0,0-1 0 0 0,0 1 0 0 0,0-1 0 0 0,0 1 1 0 0,0-1-1 0 0,-1 1 0 0 0,1 0 0 0 0,-1-1 0 0 0,0 1 0 0 0,0 1-23 0 0,4 17 165 0 0,5 62 170 0 0,-9-79-292 0 0,-2 7-22 0 0,4-1 32 0 0,-1-8-38 0 0,-1-2-208 0 0,0 0-95 0 0,0 0-1078 0 0,0 0-4436 0 0,0 0-1899 0 0</inkml:trace>
  <inkml:trace contextRef="#ctx0" brushRef="#br0" timeOffset="819.854">576 49 14896 0 0,'0'0'433'0'0,"0"0"0"0"0,0-1-277 0 0,13-35 7870 0 0,-8 29-7627 0 0,-5 6-59 0 0,0 1-185 0 0,7-3-8 0 0,-1 4-149 0 0,8 11-870 0 0,-9-8-612 0 0,0 1-4016 0 0,-4-4-1875 0 0</inkml:trace>
  <inkml:trace contextRef="#ctx0" brushRef="#br0" timeOffset="1639.168">797 190 12816 0 0,'-6'12'969'0'0,"-23"64"568"0"0,26-61-949 0 0,1 0 0 0 0,0 0 0 0 0,1 0 1 0 0,1 0-1 0 0,0 0 0 0 0,1 0 0 0 0,0 0 0 0 0,1 0 0 0 0,1 0 0 0 0,1-1 0 0 0,0 1 0 0 0,1-1 0 0 0,2 6-588 0 0,-4-12 485 0 0,-3-8-467 0 0,0-1 0 0 0,1 1-1 0 0,-1 0 1 0 0,0 0 0 0 0,0-1 0 0 0,0 1 0 0 0,0 0 0 0 0,0 0 0 0 0,0-1-1 0 0,0 1 1 0 0,0 0 0 0 0,1 0 0 0 0,-1 0 0 0 0,0-1 0 0 0,0 1 0 0 0,0 0 0 0 0,0 0-1 0 0,1 0 1 0 0,-1-1 0 0 0,0 1 0 0 0,0 0 0 0 0,0 0 0 0 0,1 0 0 0 0,-1 0-1 0 0,0 0 1 0 0,0 0 0 0 0,1 0 0 0 0,-1 0 0 0 0,0-1 0 0 0,0 1 0 0 0,1 0 0 0 0,-1 0-1 0 0,0 0 1 0 0,0 0 0 0 0,1 0 0 0 0,-1 0 0 0 0,0 0 0 0 0,0 0 0 0 0,1 1-1 0 0,-1-1 1 0 0,0 0 0 0 0,0 0 0 0 0,1 0 0 0 0,-1 0 0 0 0,0 0 0 0 0,0 0 0 0 0,1 0-1 0 0,-1 1 1 0 0,0-1-18 0 0,16-53 184 0 0,-16 48-196 0 0,0 4-48 0 0,0 1-10 0 0,1-1 15 0 0,1-3 34 0 0,-1 2-22 0 0,1-3 32 0 0,2 28 290 0 0,-8 105 618 0 0,-18 105-897 0 0,22-177 576 0 0,12-90-60 0 0,-2-101-966 0 0,-9 71-66 0 0,3 1 1 0 0,3 0 0 0 0,14-59 515 0 0,1 45 0 0 0,-21 74 6 0 0,0 0 0 0 0,0 0 0 0 0,0 0 0 0 0,0-1 0 0 0,1 1 0 0 0,0 1 0 0 0,-1-1 1 0 0,1 0-1 0 0,0 0 0 0 0,1 1 0 0 0,-1-1 0 0 0,0 1 0 0 0,1-1 0 0 0,-1 1 0 0 0,1 0 0 0 0,0 0 0 0 0,-1 0 0 0 0,1 0 0 0 0,0 1 0 0 0,0-1 0 0 0,1 1 0 0 0,-1 0 0 0 0,0 0 0 0 0,0 0 0 0 0,1 0 0 0 0,-1 0 0 0 0,0 1 0 0 0,1 0 0 0 0,-1 0 0 0 0,0-1 0 0 0,1 2 0 0 0,-1-1 0 0 0,0 0 0 0 0,1 1 0 0 0,-1 0 1 0 0,0-1-1 0 0,1 1 0 0 0,0 1-6 0 0,5 2 40 0 0,-1 0 1 0 0,-1 1 0 0 0,1 0 0 0 0,-1 0 0 0 0,0 0 0 0 0,0 1 0 0 0,0 0 0 0 0,-1 1-1 0 0,0-1 1 0 0,0 1 0 0 0,-1 1 0 0 0,5 6-41 0 0,-8-10 38 0 0,0 0-1 0 0,1 0 0 0 0,-1 0 1 0 0,0 0-1 0 0,-1 0 1 0 0,1 1-1 0 0,-1-1 1 0 0,0 1-1 0 0,0-1 1 0 0,-1 1-1 0 0,1 0 0 0 0,-1-1 1 0 0,0 1-1 0 0,0 0 1 0 0,0-1-1 0 0,-1 1 1 0 0,0-1-1 0 0,0 1 1 0 0,0 0-1 0 0,0-1 0 0 0,-1 0 1 0 0,1 1-1 0 0,-1-1 1 0 0,0 0-1 0 0,-2 2-37 0 0,0-2 54 0 0,-1 1 0 0 0,1-1 0 0 0,-1 1 0 0 0,-1-1 0 0 0,1-1 1 0 0,0 1-1 0 0,-1-1 0 0 0,0 0 0 0 0,0 0 0 0 0,0-1 0 0 0,0 0 0 0 0,0 0 0 0 0,0 0 0 0 0,-1-1 0 0 0,1 1 0 0 0,-4-1-54 0 0,-5 2 49 0 0,-55-6-325 0 0,45-4-649 0 0,15 2-6977 0 0,7 4 164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3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82 421 11976 0 0,'0'0'266'0'0,"0"0"44"0"0,0 0 15 0 0,-1 0-26 0 0,-10-9 2166 0 0,19 9 1995 0 0,10 0-4258 0 0,31-4 897 0 0,-25 4-824 0 0,0-2-1 0 0,1-1 1 0 0,-1-1 0 0 0,0-1-1 0 0,-1 0 1 0 0,1-2 0 0 0,15-8-275 0 0,10-20 370 0 0,-48 34-356 0 0,-1 0 1 0 0,0 1-1 0 0,1-1 0 0 0,-1 0 0 0 0,0 1 1 0 0,0-1-1 0 0,1 0 0 0 0,-1 0 0 0 0,0 0 0 0 0,0 1 1 0 0,0-1-1 0 0,0 0 0 0 0,0 0 0 0 0,0 1 1 0 0,0-1-1 0 0,0 0 0 0 0,0 0 0 0 0,0 0 0 0 0,0 1 1 0 0,-1-1-1 0 0,1 0 0 0 0,0 0 0 0 0,-1 1 1 0 0,1-1-1 0 0,0 0 0 0 0,-1 1 0 0 0,1-1 0 0 0,-1 0 1 0 0,1 1-1 0 0,-1-1 0 0 0,1 1 0 0 0,-1-1 0 0 0,1 1 1 0 0,-1-1-1 0 0,0 1 0 0 0,1-1 0 0 0,-1 1 1 0 0,0-1-1 0 0,1 1 0 0 0,-1 0 0 0 0,0-1 0 0 0,0 1 1 0 0,1 0-1 0 0,-1 0 0 0 0,0 0 0 0 0,0 0 1 0 0,0 0-1 0 0,1-1 0 0 0,-2 2-14 0 0,-39-3 357 0 0,9 6-278 0 0,0 2 0 0 0,0 1 0 0 0,0 2 0 0 0,1 0 0 0 0,0 3 0 0 0,-15 7-79 0 0,-30 34 278 0 0,45-20-184 0 0,32-7 62 0 0,18-1-156 0 0,48-2 82 0 0,-51-21-300 0 0,1 1 1 0 0,0-2-1 0 0,0 0 0 0 0,0-2 1 0 0,0 1-1 0 0,0-2 1 0 0,5-1 217 0 0,51-11-3885 0 0,-51 8 2027 0 0</inkml:trace>
  <inkml:trace contextRef="#ctx0" brushRef="#br0" timeOffset="351.343">713 351 15576 0 0,'7'-8'1186'0'0,"-7"7"-807"0"0,-1 1-324 0 0,0-1 0 0 0,0 0 0 0 0,0 1 0 0 0,-1-1 0 0 0,1 1 0 0 0,0-1 0 0 0,0 1 0 0 0,-1 0 0 0 0,1-1 0 0 0,0 1 0 0 0,0 0-1 0 0,-1 0 1 0 0,1 0 0 0 0,0 0 0 0 0,-1 0 0 0 0,1 0 0 0 0,0 0 0 0 0,0 0 0 0 0,-1 1 0 0 0,1-1 0 0 0,0 1 0 0 0,0-1 0 0 0,-1 1 0 0 0,1-1 0 0 0,0 1 0 0 0,0-1 0 0 0,0 1 0 0 0,0 0 0 0 0,0 0-55 0 0,-1-1 114 0 0,-20 8 279 0 0,1 1 0 0 0,1 0 0 0 0,0 2 1 0 0,0 0-1 0 0,1 1 0 0 0,0 1 0 0 0,1 1 0 0 0,0 1 1 0 0,1 0-1 0 0,1 1 0 0 0,1 1 0 0 0,-5 6-393 0 0,11 2 168 0 0,31-14 296 0 0,-16-11-427 0 0,1 0 1 0 0,-1-1-1 0 0,0 0 0 0 0,0 0 0 0 0,0-1 0 0 0,0 1 0 0 0,0-1 1 0 0,0-1-1 0 0,0 1 0 0 0,0-1 0 0 0,0-1-37 0 0,12-4 55 0 0,85-68 140 0 0,-69 54-142 0 0,-33 22-28 0 0,0 1 0 0 0,0-1 0 0 0,0 1 0 0 0,0 0 0 0 0,0-1 0 0 0,1 1 0 0 0,-1 0 0 0 0,0 0 0 0 0,-1 0 0 0 0,1 0 0 0 0,0 0-1 0 0,0 0 1 0 0,0 0 0 0 0,0 0 0 0 0,-1 0 0 0 0,1 0 0 0 0,-1 0 0 0 0,1 0 0 0 0,-1 1 0 0 0,1-1 0 0 0,-1 0 0 0 0,1 0 0 0 0,-1 1 0 0 0,0-1 0 0 0,0 0 0 0 0,0 0-1 0 0,0 1 1 0 0,0-1-25 0 0,1 1 18 0 0,9 61 246 0 0,2-44-252 0 0,-10-17-189 0 0,0 0 0 0 0,0 1 0 0 0,1-1 1 0 0,-1 0-1 0 0,0 0 0 0 0,1-1 0 0 0,-1 1 0 0 0,1 0 0 0 0,0-1 0 0 0,0 1 0 0 0,0-1 0 0 0,0 0 0 0 0,-1 0 0 0 0,1 0 0 0 0,1-1 0 0 0,-1 1 0 0 0,0-1 1 0 0,0 1-1 0 0,0-1 0 0 0,0 0 0 0 0,0 0 0 0 0,0 0 0 0 0,0-1 0 0 0,0 1 0 0 0,0-1 0 0 0,0 0 0 0 0,0 0 0 0 0,0 0 0 0 0,0 0 0 0 0,2-1 177 0 0,8-4-5259 0 0,2-2-1373 0 0</inkml:trace>
  <inkml:trace contextRef="#ctx0" brushRef="#br0" timeOffset="1115.572">1053 252 16991 0 0,'5'-3'1848'0'0,"-8"3"-1715"0"0,-1 0-1 0 0,0 1 0 0 0,1-1 0 0 0,-1 1 0 0 0,1 0 0 0 0,0-1 0 0 0,-1 2 0 0 0,1-1 0 0 0,0 0 0 0 0,-1 1 0 0 0,1-1 0 0 0,0 1 1 0 0,0 0-1 0 0,0 0 0 0 0,0 1-132 0 0,-10 4 194 0 0,1 2 1 0 0,1-1-1 0 0,0 1 1 0 0,0 1-1 0 0,0 0 1 0 0,1 0-1 0 0,1 1 0 0 0,0 0 1 0 0,0 1-1 0 0,1 0 1 0 0,1 0-1 0 0,0 1 1 0 0,0 0-1 0 0,-3 13-194 0 0,9-23 20 0 0,0 0 0 0 0,0 0-1 0 0,1 0 1 0 0,-1 1 0 0 0,1-1-1 0 0,0 0 1 0 0,0 0-1 0 0,0 0 1 0 0,1 1 0 0 0,-1-1-1 0 0,1 0 1 0 0,-1 0 0 0 0,1 0-1 0 0,0 0 1 0 0,0 0 0 0 0,1 0-1 0 0,-1 0 1 0 0,1 0 0 0 0,-1 0-1 0 0,1 0 1 0 0,0-1 0 0 0,0 1-1 0 0,0-1 1 0 0,0 1-1 0 0,1-1 1 0 0,-1 0 0 0 0,0 0-1 0 0,1 0 1 0 0,0 0 0 0 0,-1-1-1 0 0,1 1 1 0 0,0-1 0 0 0,0 1-1 0 0,0-1 1 0 0,0 0 0 0 0,0 0-1 0 0,0 0 1 0 0,1-1-20 0 0,84 3 564 0 0,-76-4-539 0 0,0-1-1 0 0,0 0 1 0 0,-1 0-1 0 0,1-1 1 0 0,0-1 0 0 0,-1 0-1 0 0,0 0 1 0 0,0-1-1 0 0,0-1 1 0 0,-1 0 0 0 0,4-3-25 0 0,1-5-344 0 0,0 0 0 0 0,-1-1 1 0 0,-1 0-1 0 0,-1-1 0 0 0,0-1 1 0 0,-1 0-1 0 0,-1 0 0 0 0,6-15 344 0 0,29-84-2716 0 0,-38 95 2587 0 0,-1 0-1 0 0,-1-1 0 0 0,-1 1 0 0 0,-1-1 1 0 0,-1 0-1 0 0,0-7 130 0 0,-2 26 107 0 0,0-1-1 0 0,0 0 1 0 0,-1 1 0 0 0,1-1 0 0 0,-1 0 0 0 0,0 1 0 0 0,0-1-1 0 0,0 1 1 0 0,0 0 0 0 0,-1-1 0 0 0,1 1 0 0 0,-1 0 0 0 0,0 0-1 0 0,0 0 1 0 0,0 0 0 0 0,0 0-107 0 0,1 2 28 0 0,0 1 1 0 0,0 0-1 0 0,0-1 1 0 0,0 1-1 0 0,0 0 1 0 0,0 0-1 0 0,0 0 1 0 0,0 0-1 0 0,0-1 1 0 0,0 2-1 0 0,0-1 1 0 0,0 0-1 0 0,0 0 0 0 0,0 0 1 0 0,0 0-1 0 0,0 0 1 0 0,0 1-1 0 0,0-1 1 0 0,0 1-1 0 0,0-1 1 0 0,0 0-1 0 0,0 1 1 0 0,0 0-1 0 0,0-1 0 0 0,1 1 1 0 0,-1-1-1 0 0,0 1 1 0 0,0 0-1 0 0,1 0 1 0 0,-1-1-1 0 0,0 1 1 0 0,1 0-1 0 0,-1 0 1 0 0,1 0-1 0 0,-1 0 0 0 0,1 0 1 0 0,-1 1-29 0 0,-17 36 180 0 0,8 3-26 0 0,2 1-1 0 0,1 0 1 0 0,0 33-154 0 0,4-45 150 0 0,9 41 291 0 0,-6-66-396 0 0,-1 0-1 0 0,1 0 0 0 0,0 0 1 0 0,1-1-1 0 0,-1 1 0 0 0,1 0 1 0 0,0 0-1 0 0,0-1 0 0 0,0 1 1 0 0,1 0-1 0 0,-1-1 0 0 0,1 1 1 0 0,0-1-1 0 0,1 0 0 0 0,-1 0 1 0 0,1 0-1 0 0,-1 0 1 0 0,1 0-1 0 0,1 0 0 0 0,-1-1 1 0 0,0 0-1 0 0,1 1 0 0 0,2 0-44 0 0,-3-3 24 0 0,0-1-1 0 0,-1 0 1 0 0,1 0 0 0 0,0-1-1 0 0,0 1 1 0 0,0-1-1 0 0,0 1 1 0 0,-1-1-1 0 0,1 0 1 0 0,0 0 0 0 0,-1 0-1 0 0,1 0 1 0 0,0-1-1 0 0,-1 1 1 0 0,0-1 0 0 0,1 1-1 0 0,-1-1 1 0 0,0 0-1 0 0,0 0 1 0 0,0 0-1 0 0,0 0 1 0 0,1-1-24 0 0,6-5-16 0 0,29-33-365 0 0,-34 35 329 0 0,1 0 0 0 0,0 0 0 0 0,1 0 0 0 0,0 1 0 0 0,-1 0 0 0 0,2 0 0 0 0,-1 0 0 0 0,0 1 0 0 0,7-3 52 0 0,15 5-131 0 0,-21 13 60 0 0,12 126 691 0 0,2-70 116 0 0,-20-66-666 0 0,11 10 91 0 0,-11-10-149 0 0,8 1-536 0 0,-3-2 197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2:3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29 129 7920 0 0,'0'0'174'0'0,"0"0"29"0"0,0 0 13 0 0,0-1-31 0 0,-2-2-246 0 0,2 2 179 0 0,-1 0 0 0 0,0 1 0 0 0,1-1 1 0 0,-1 0-1 0 0,0 0 0 0 0,1 0 0 0 0,-1 0 0 0 0,1 0 1 0 0,0 0-1 0 0,-1-1 0 0 0,1 1 0 0 0,0 0 0 0 0,-1 0 1 0 0,1 0-1 0 0,0 0 0 0 0,0 0 0 0 0,0 0 0 0 0,0 0 1 0 0,0-1-1 0 0,0 1 0 0 0,1 0 0 0 0,-1 0 0 0 0,0 0 1 0 0,0 0-1 0 0,1 0 0 0 0,-1 0 0 0 0,1 0 0 0 0,-1 0 1 0 0,1 0-1 0 0,-1 0 0 0 0,1 0 0 0 0,0 0 0 0 0,-1 0 1 0 0,1 0-1 0 0,0 0 0 0 0,0 1 0 0 0,0-1 1 0 0,0 0-1 0 0,-1 0 0 0 0,2 1-118 0 0,1-1 86 0 0,0-1 1 0 0,0 1 0 0 0,0 1-1 0 0,0-1 1 0 0,0 0-1 0 0,1 1 1 0 0,-1 0-1 0 0,0 0 1 0 0,0 0-1 0 0,1 0 1 0 0,-1 0-1 0 0,0 0 1 0 0,0 1-1 0 0,0 0 1 0 0,1 0 0 0 0,-1 0-1 0 0,0 0 1 0 0,0 0-1 0 0,0 0 1 0 0,0 1-1 0 0,-1-1 1 0 0,1 1-1 0 0,0 0 1 0 0,-1 0-1 0 0,1 0 1 0 0,-1 0-1 0 0,1 1 1 0 0,-1-1 0 0 0,0 1-1 0 0,0-1 1 0 0,0 1-1 0 0,-1 0 1 0 0,1-1-1 0 0,0 1 1 0 0,-1 0-1 0 0,0 0 1 0 0,0 0-1 0 0,0 0 1 0 0,0 1-1 0 0,0-1 1 0 0,-1 0-1 0 0,1 2-86 0 0,-2-2 71 0 0,0 0 0 0 0,0 0-1 0 0,-1-1 1 0 0,1 1-1 0 0,-1 0 1 0 0,0-1 0 0 0,1 1-1 0 0,-1-1 1 0 0,0 0-1 0 0,-1 1 1 0 0,1-1 0 0 0,0 0-1 0 0,-1 0 1 0 0,1-1-1 0 0,-1 1 1 0 0,1 0 0 0 0,-1-1-1 0 0,0 0 1 0 0,0 1-1 0 0,1-1 1 0 0,-1 0 0 0 0,0 0-1 0 0,0-1 1 0 0,0 1-1 0 0,0-1 1 0 0,0 1 0 0 0,-1-1-1 0 0,1 0 1 0 0,0 0-1 0 0,0 0 1 0 0,0-1 0 0 0,0 1-1 0 0,0-1 1 0 0,0 0-1 0 0,0 0 1 0 0,0 0 0 0 0,0 0-1 0 0,1 0 1 0 0,-1 0-1 0 0,-1-2-70 0 0,3 3 45 0 0,-1-1 0 0 0,1 0 0 0 0,0 0 0 0 0,-1 0 0 0 0,1 0-1 0 0,0-1 1 0 0,0 1 0 0 0,0 0 0 0 0,0 0 0 0 0,0-1 0 0 0,0 1-1 0 0,0 0 1 0 0,1-1 0 0 0,-1 1 0 0 0,0-1 0 0 0,1 1 0 0 0,-1-1-1 0 0,1 0 1 0 0,0 1 0 0 0,-1-1 0 0 0,1 1 0 0 0,0-1 0 0 0,0 0-1 0 0,0 1 1 0 0,0-1 0 0 0,0 0 0 0 0,0 1 0 0 0,1-1 0 0 0,-1 1-1 0 0,0-1 1 0 0,1 0 0 0 0,0 1 0 0 0,-1-1 0 0 0,1 1 0 0 0,0-1-45 0 0,35-49 793 0 0,-33 47-757 0 0,2-1-31 0 0,-1 0 0 0 0,1 0-1 0 0,1 1 1 0 0,-1 0 0 0 0,1 0 0 0 0,-1 0-1 0 0,1 1 1 0 0,0 0 0 0 0,0 0 0 0 0,0 0 0 0 0,1 1-1 0 0,-1 0 1 0 0,1 0 0 0 0,-1 1 0 0 0,1-1 0 0 0,0 2-1 0 0,4-1-4 0 0,-9 1 3 0 0,1 1 0 0 0,0 0-1 0 0,0 0 1 0 0,-1 0 0 0 0,1 0 0 0 0,-1 0-1 0 0,1 1 1 0 0,-1-1 0 0 0,1 1-1 0 0,-1-1 1 0 0,0 1 0 0 0,0 0 0 0 0,0 0-1 0 0,0 0 1 0 0,0 0 0 0 0,0 1 0 0 0,0-1-1 0 0,-1 0 1 0 0,1 1 0 0 0,-1-1-1 0 0,0 1 1 0 0,0-1 0 0 0,0 1 0 0 0,0 0-1 0 0,0 0 1 0 0,0-1 0 0 0,0 3-3 0 0,-1 0 45 0 0,-1 0 1 0 0,1 0 0 0 0,-1-1 0 0 0,0 1 0 0 0,0 0 0 0 0,0-1-1 0 0,0 1 1 0 0,-1-1 0 0 0,0 1 0 0 0,0-1 0 0 0,0 0 0 0 0,0 0-1 0 0,-1 0 1 0 0,0 0 0 0 0,0 0 0 0 0,0 0 0 0 0,0-1 0 0 0,0 0-1 0 0,-1 1 1 0 0,0-1 0 0 0,1 0 0 0 0,-1-1 0 0 0,0 1 0 0 0,-3 0-46 0 0,2 1 72 0 0,-1 0 0 0 0,0 0 1 0 0,1-1-1 0 0,-1 0 0 0 0,-1 0 1 0 0,1-1-1 0 0,0 0 1 0 0,-1 0-1 0 0,1 0 0 0 0,-1-1 1 0 0,1 0-1 0 0,-1 0 0 0 0,0-1 1 0 0,1 0-1 0 0,-1 0 0 0 0,0 0 1 0 0,0-1-1 0 0,1 0 0 0 0,-1 0 1 0 0,1-1-1 0 0,-1 0 1 0 0,-1-1-73 0 0,6 0 34 0 0,0 0 0 0 0,1 0 0 0 0,-1 0 1 0 0,1 0-1 0 0,0-1 0 0 0,0 1 0 0 0,0 0 1 0 0,0-1-1 0 0,1 1 0 0 0,-1-1 0 0 0,1 1 1 0 0,0-1-1 0 0,0 1 0 0 0,0-1 0 0 0,1 1 1 0 0,-1-1-1 0 0,1 1 0 0 0,0 0 0 0 0,0-1 1 0 0,0 1-1 0 0,0 0 0 0 0,0-1 0 0 0,1 1 1 0 0,0 0-1 0 0,-1 0 0 0 0,2-1-34 0 0,1-5-1 0 0,1 1 0 0 0,-1 0 1 0 0,2 0-1 0 0,-1 0 0 0 0,1 0 0 0 0,0 1 0 0 0,0 0 0 0 0,1 0 0 0 0,0 1 1 0 0,0 0-1 0 0,1 0 0 0 0,0 0 0 0 0,0 1 0 0 0,7-3 1 0 0,-14 7-4 0 0,0 1-1 0 0,0-1 0 0 0,0 1 1 0 0,1-1-1 0 0,-1 1 1 0 0,0 0-1 0 0,1-1 0 0 0,-1 1 1 0 0,0 0-1 0 0,0 0 1 0 0,1 0-1 0 0,-1 0 0 0 0,0 0 1 0 0,1 0-1 0 0,-1 0 0 0 0,0 1 1 0 0,1-1-1 0 0,-1 0 1 0 0,0 1-1 0 0,0-1 0 0 0,1 1 1 0 0,-1-1-1 0 0,0 1 1 0 0,0 0-1 0 0,0 0 0 0 0,0-1 1 0 0,0 1-1 0 0,0 0 1 0 0,0 0-1 0 0,0 0 0 0 0,0 0 1 0 0,0 0-1 0 0,-1 0 0 0 0,1 0 1 0 0,0 0-1 0 0,-1 0 1 0 0,1 1-1 0 0,0-1 0 0 0,-1 0 1 0 0,0 0-1 0 0,1 1 1 0 0,-1-1-1 0 0,0 0 0 0 0,1 0 1 0 0,-1 1-1 0 0,0 0 5 0 0,0 4 0 0 0,0-3 0 0 0,0 0 0 0 0,0 0 0 0 0,0 1 0 0 0,0-1 0 0 0,0 0 0 0 0,-1 1 0 0 0,0-1 0 0 0,1 0 0 0 0,-1 0 0 0 0,-1 0 0 0 0,1 0 0 0 0,0 0 0 0 0,-1 0 0 0 0,1 0 0 0 0,-1 0 0 0 0,0 0 0 0 0,-3 3-45 0 0,-1-1-1 0 0,1 0 1 0 0,-1 0-1 0 0,0 0 0 0 0,0-1 1 0 0,-1 1-1 0 0,0-2 1 0 0,1 1-1 0 0,-1-1 1 0 0,0 0-1 0 0,-1 0 1 0 0,-4 1 45 0 0,9-3-14 0 0,-4 0-2520 0 0,7-1 1252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1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324 232 9664 0 0,'3'-10'189'0'0,"0"1"1"0"0,1 0-1 0 0,0 0 1 0 0,1 0-1 0 0,0 0 1 0 0,0 1-1 0 0,1 0 1 0 0,0 0-1 0 0,4-3-189 0 0,-6-1 5962 0 0,-16 9-3830 0 0,-18 9-1169 0 0,18-3-858 0 0,2 1 0 0 0,-1 0-1 0 0,0 0 1 0 0,1 1 0 0 0,0 1 0 0 0,0 0 0 0 0,0 0 0 0 0,1 1-1 0 0,0 0 1 0 0,0 0 0 0 0,0 1 0 0 0,1 0 0 0 0,1 1-1 0 0,-1 0 1 0 0,1 0 0 0 0,1 0 0 0 0,0 1 0 0 0,-4 8-105 0 0,10-10 4 0 0,1 0 0 0 0,0-1-1 0 0,0 1 1 0 0,0 0 0 0 0,1-1 0 0 0,0 1 0 0 0,0-1 0 0 0,1 1 0 0 0,0-1 0 0 0,0 0 0 0 0,1 0 0 0 0,0 0 0 0 0,0-1 0 0 0,1 1 0 0 0,0-1 0 0 0,0 0-1 0 0,0-1 1 0 0,1 1 0 0 0,0-1 0 0 0,1 2-4 0 0,3 3 11 0 0,1 2 46 0 0,-8-11-27 0 0,0 1 1 0 0,-1 0 0 0 0,1 0-1 0 0,0 1 1 0 0,-1-1-1 0 0,0 0 1 0 0,1 1 0 0 0,-1 0-1 0 0,0-1 1 0 0,0 1-1 0 0,0 0 1 0 0,-1 0 0 0 0,1 0-1 0 0,-1 0 1 0 0,0 0-1 0 0,0 1 1 0 0,0-1 0 0 0,0 0-1 0 0,0 1 1 0 0,-1-1-1 0 0,1 0 1 0 0,-1 1-1 0 0,0-1 1 0 0,0 0 0 0 0,0 1-1 0 0,0-1 1 0 0,-1 1-1 0 0,0-1 1 0 0,1 0 0 0 0,-2 2-31 0 0,-6 4 83 0 0,-1-1 1 0 0,0 0 0 0 0,0-1-1 0 0,-1 0 1 0 0,0-1 0 0 0,0 0-1 0 0,0 0 1 0 0,-1-1 0 0 0,0 0 0 0 0,0-1-1 0 0,0 0 1 0 0,-1-1 0 0 0,1 0-1 0 0,-8 0-83 0 0,-25 9 115 0 0,-35 8-467 0 0,79-20 313 0 0,1 0 0 0 0,-1-1 0 0 0,0 1 0 0 0,0 0 0 0 0,0 0 0 0 0,0-1 0 0 0,0 1 0 0 0,0 0-1 0 0,0 0 1 0 0,0-1 0 0 0,0 1 0 0 0,1 0 0 0 0,-1-1 0 0 0,0 1 0 0 0,0 0 0 0 0,-1 0 0 0 0,1-1 0 0 0,0 1 0 0 0,0 0-1 0 0,0 0 1 0 0,0-1 0 0 0,0 1 0 0 0,0 0 0 0 0,0 0 0 0 0,0-1 0 0 0,0 1 0 0 0,0 0 0 0 0,-1 0 0 0 0,1 0 0 0 0,0-1-1 0 0,0 1 1 0 0,0 0 0 0 0,-1 0 0 0 0,1 0 0 0 0,0-1 0 0 0,0 1 0 0 0,0 0 0 0 0,-1 0 0 0 0,1 0 0 0 0,0 0 0 0 0,0 0-1 0 0,-1 0 1 0 0,1-1 0 0 0,0 1 0 0 0,0 0 0 0 0,-1 0 0 0 0,1 0 0 0 0,0 0 0 0 0,0 0 0 0 0,-1 0 0 0 0,1 0 0 0 0,0 0-1 0 0,0 0 1 0 0,-1 0 0 0 0,1 0 0 0 0,0 0 0 0 0,-1 0 0 0 0,1 1 39 0 0,19-18-3189 0 0,-3 7 1357 0 0</inkml:trace>
  <inkml:trace contextRef="#ctx0" brushRef="#br0" timeOffset="400.003">642 216 18631 0 0,'0'0'422'0'0,"0"0"56"0"0,0 0 33 0 0,0 0-56 0 0,-1 8-299 0 0,-21 124 2356 0 0,19 36-1750 0 0,3-165-767 0 0,0 5-235 0 0,0 0 0 0 0,0 0 0 0 0,0 0 0 0 0,-1 0 0 0 0,0-1-1 0 0,-1 1 1 0 0,0 0 0 0 0,0 0 0 0 0,-1-1 0 0 0,-1 4 240 0 0,0-2-1154 0 0</inkml:trace>
  <inkml:trace contextRef="#ctx0" brushRef="#br0" timeOffset="771.689">324 419 18687 0 0,'0'0'430'0'0,"0"0"55"0"0,1-7 631 0 0,3 4-1133 0 0,1 0 0 0 0,-1 0 0 0 0,1 0 0 0 0,0 1 0 0 0,0-1 0 0 0,0 1 0 0 0,0 0 0 0 0,1 1 0 0 0,-1-1 0 0 0,0 1 0 0 0,1 0 0 0 0,-1 0 0 0 0,4 1 17 0 0,-1-1 46 0 0,115-10-58 0 0,-104 8-48 0 0</inkml:trace>
  <inkml:trace contextRef="#ctx0" brushRef="#br0" timeOffset="772.689">876 342 18055 0 0,'0'0'407'0'0,"0"0"60"0"0,0 0 23 0 0,0 0-50 0 0,-6 4-268 0 0,1-2-160 0 0,3-1 56 0 0,0 0-1 0 0,1 1 1 0 0,-1-1-1 0 0,1 1 0 0 0,-1-1 1 0 0,1 1-1 0 0,0 0 1 0 0,0 0-1 0 0,0-1 0 0 0,0 1 1 0 0,0 0-1 0 0,0 0 0 0 0,0 0 1 0 0,0 0-1 0 0,1 0 1 0 0,-1 0-1 0 0,1 0 0 0 0,0 0 1 0 0,0 0-1 0 0,-1 0 1 0 0,1 1-1 0 0,1 0-67 0 0,-14 130 2967 0 0,10-122-2925 0 0,6 26 88 0 0,-1-31-135 0 0,1-5-7488 0 0,5-1 110 0 0</inkml:trace>
  <inkml:trace contextRef="#ctx0" brushRef="#br0" timeOffset="1103.721">1089 71 17823 0 0,'0'0'407'0'0,"0"0"60"0"0,0 0 21 0 0,0 0-60 0 0,-9 19 1638 0 0,21 5-1172 0 0,5 2-2626 0 0,-12-18 738 0 0</inkml:trace>
  <inkml:trace contextRef="#ctx0" brushRef="#br0" timeOffset="3364.547">1251 374 11600 0 0,'0'0'264'0'0,"0"0"34"0"0,0 0 21 0 0,0 0-36 0 0,0 0-111 0 0,0 0 222 0 0,0 0 112 0 0,0 0 26 0 0,0 0-4 0 0,0 0-34 0 0,0 0-12 0 0,0 0-2 0 0,0 0-27 0 0,0 0-112 0 0,6 11 520 0 0,-3-4-637 0 0,-1 1-1 0 0,0 0 0 0 0,0 0 0 0 0,-1 0 1 0 0,0 0-1 0 0,0 1 0 0 0,-1-1 0 0 0,0 0 0 0 0,-2 6-223 0 0,2 7 319 0 0,-1-10-141 0 0,0-1 0 0 0,-1 0 0 0 0,0 1-1 0 0,0-1 1 0 0,-1 0 0 0 0,-1 0 0 0 0,0-1 0 0 0,0 1-1 0 0,-5 6-177 0 0,9-16 17 0 0,1-1 0 0 0,-1 1-1 0 0,0 0 1 0 0,0-1 0 0 0,0 1 0 0 0,0-1-1 0 0,0 1 1 0 0,0 0 0 0 0,0-1-1 0 0,0 1 1 0 0,0-1 0 0 0,0 1 0 0 0,0 0-1 0 0,0-1 1 0 0,0 1 0 0 0,0-1-1 0 0,-1 1 1 0 0,1 0 0 0 0,0-1 0 0 0,0 1-1 0 0,0-1 1 0 0,-1 1 0 0 0,1 0-1 0 0,0-1 1 0 0,0 1 0 0 0,-1 0 0 0 0,1 0-1 0 0,0-1 1 0 0,-1 1 0 0 0,1 0-1 0 0,0-1 1 0 0,-1 1 0 0 0,1 0 0 0 0,0 0-1 0 0,-1 0 1 0 0,1 0 0 0 0,0-1-1 0 0,-1 1 1 0 0,1 0 0 0 0,-1 0 0 0 0,1 0-1 0 0,0 0 1 0 0,-1 0 0 0 0,1 0-1 0 0,-1 0 1 0 0,1 0 0 0 0,-1 0 0 0 0,1 0-1 0 0,0 0 1 0 0,-1 0 0 0 0,1 0-1 0 0,-1 0 1 0 0,1 1 0 0 0,0-1 0 0 0,-1 0-1 0 0,1 0-16 0 0,17-64 291 0 0,34-26-278 0 0,15 33-199 0 0,-36 47 72 0 0,-12 19 42 0 0,-14-6 121 0 0,1 0 0 0 0,-1 1 1 0 0,0-1-1 0 0,0 1 0 0 0,0 0 0 0 0,0 0 0 0 0,-1 0 0 0 0,0 1 0 0 0,0-1 0 0 0,0 1 0 0 0,0 0 0 0 0,-1 0 0 0 0,1 0 0 0 0,-1 0 0 0 0,-1 0 0 0 0,1 1 0 0 0,-1-1 0 0 0,0 0 1 0 0,0 1-1 0 0,0-1 0 0 0,-1 1 0 0 0,0-1 0 0 0,0 1 0 0 0,0-1 0 0 0,-1 5-49 0 0,1-9-85 0 0,0-1-11 0 0,0 0 32 0 0,6-6 156 0 0,16-30-82 0 0,19-34-180 0 0,-7 39-28 0 0,-31 31 121 0 0,7 3 10 0 0,0 5 14 0 0,89 121 53 0 0,-96-127 2 0 0,0 0 0 0 0,0 0 0 0 0,-1-1 0 0 0,1 1 0 0 0,0-1 0 0 0,0 0 1 0 0,0 0-1 0 0,1 0 0 0 0,-1 0 0 0 0,0 0 0 0 0,0-1 0 0 0,0 0 0 0 0,1 1 0 0 0,-1-1 0 0 0,0 0 0 0 0,1-1 0 0 0,-1 1 0 0 0,0-1 0 0 0,0 1 1 0 0,0-1-1 0 0,0 0 0 0 0,1 0 0 0 0,-1 0 0 0 0,0-1 0 0 0,1 0-2 0 0,3-1-36 0 0,-1-2 1 0 0,1 1-1 0 0,-1-1 1 0 0,1 0-1 0 0,-1 0 1 0 0,-1 0-1 0 0,1-1 1 0 0,-1 0-1 0 0,0 0 0 0 0,0-1 1 0 0,-1 1-1 0 0,0-1 1 0 0,0 0-1 0 0,-1 0 1 0 0,3-8 35 0 0,22-57-470 0 0,-22 99 537 0 0,7 64 486 0 0,-3-54-433 0 0,-10-32-97 0 0,1 0-1 0 0,0-1 0 0 0,0 1 1 0 0,0 0-1 0 0,1 0 1 0 0,0-1-1 0 0,0 1 0 0 0,0-1 1 0 0,0 1-1 0 0,1-1 1 0 0,-1 0-1 0 0,1 0 0 0 0,0 0 1 0 0,1 0-1 0 0,2 2-22 0 0,-5-5 29 0 0,1 1 0 0 0,0-1 0 0 0,0 1 0 0 0,0-1 0 0 0,0 0 0 0 0,0 0 0 0 0,0 0 0 0 0,0 0 0 0 0,0 0 0 0 0,0 0 0 0 0,0-1 0 0 0,1 1 0 0 0,-1-1 0 0 0,0 1 0 0 0,0-1 0 0 0,1 0 0 0 0,-1 0 0 0 0,0 0 0 0 0,1 0 0 0 0,-1-1 0 0 0,0 1-1 0 0,0 0 1 0 0,1-1 0 0 0,-1 0 0 0 0,0 1 0 0 0,0-1 0 0 0,0 0 0 0 0,0 0 0 0 0,1 0-29 0 0,4-3 67 0 0,1 0 0 0 0,-1 0 0 0 0,0 0-1 0 0,0-1 1 0 0,-1 0 0 0 0,1 0 0 0 0,-1-1 0 0 0,0 1-1 0 0,0-1 1 0 0,3-6-67 0 0,67-94 204 0 0,-60 80-204 0 0,6-10 0 0 0,-19 32 0 0 0,6-12-76 0 0,-8 16-13 0 0,3 13-58 0 0,-2-10 158 0 0,-1-2 32 0 0,1-1-33 0 0,7 20-63 0 0,-2 10 42 0 0,6 36 11 0 0,0-19 0 0 0,-8-39 4 0 0,-4-4 4 0 0,1 0 0 0 0,0 0 0 0 0,0 0 0 0 0,1 0 1 0 0,-1 0-1 0 0,1-1 0 0 0,0 1 0 0 0,0-1 0 0 0,0 0 0 0 0,0 0 0 0 0,1 0 0 0 0,-1 0 0 0 0,1 0 0 0 0,0-1 0 0 0,0 0 0 0 0,0 0 1 0 0,0 0-1 0 0,1 1-8 0 0,42-12 10 0 0,-33 3 30 0 0,-1-1 1 0 0,1-1-1 0 0,-1 0 0 0 0,-1-1 0 0 0,0-1 1 0 0,0 0-1 0 0,-1 0 0 0 0,0-1 0 0 0,0 0 0 0 0,-1-1 1 0 0,-1-1-1 0 0,0 1 0 0 0,-1-1 0 0 0,0-1 1 0 0,-1 1-1 0 0,-1-1 0 0 0,0-1 0 0 0,1-5-40 0 0,45-119 12 0 0,-12-16-172 0 0,-39 104 80 0 0,-10 141 80 0 0,14 91-80 0 0,17-4 80 0 0,16-69 192 0 0,-29-91-208 0 0,30 36-250 0 0,-39-53-1065 0 0,0 0-4529 0 0,0 0-1946 0 0</inkml:trace>
  <inkml:trace contextRef="#ctx0" brushRef="#br0" timeOffset="4243.91">3184 405 10896 0 0,'9'-28'1501'0'0,"-8"28"-1371"0"0,-1-1 0 0 0,0 0 1 0 0,0 1-1 0 0,0-1 0 0 0,0 1 0 0 0,0-1 0 0 0,0 0 0 0 0,0 1 1 0 0,0-1-1 0 0,0 0 0 0 0,-1 1 0 0 0,1-1 0 0 0,0 0 1 0 0,0 1-1 0 0,0-1 0 0 0,-1 1 0 0 0,1-1 0 0 0,0 1 0 0 0,-1-1 1 0 0,1 1-1 0 0,-1-1 0 0 0,1 1 0 0 0,0-1 0 0 0,-1 1 1 0 0,1-1-1 0 0,-1 1 0 0 0,1-1 0 0 0,-1 1 0 0 0,1 0 0 0 0,-1-1 1 0 0,0 1-1 0 0,1 0 0 0 0,-1 0 0 0 0,1-1 0 0 0,-1 1 1 0 0,0 0-1 0 0,1 0 0 0 0,-1 0 0 0 0,0 0 0 0 0,1 0 0 0 0,-1 0 1 0 0,1 0-1 0 0,-1 0 0 0 0,0 0 0 0 0,1 0 0 0 0,-1 0 1 0 0,0 0-1 0 0,1 0 0 0 0,-1 1 0 0 0,1-1 0 0 0,-1 0 0 0 0,0 0 1 0 0,1 1-131 0 0,-36 19 1394 0 0,30-16-1082 0 0,-11 8-52 0 0,1 1-1 0 0,0 1 1 0 0,1 1-1 0 0,1 0 1 0 0,0 0-1 0 0,1 2 1 0 0,1 0-1 0 0,-1 3-259 0 0,-24 48 583 0 0,37-67-566 0 0,1 0 0 0 0,-1 0 0 0 0,1 0 0 0 0,0-1 0 0 0,-1 1 0 0 0,1 0 0 0 0,0 0 0 0 0,-1 0 0 0 0,1-1 0 0 0,0 1 0 0 0,0-1 0 0 0,0 1 0 0 0,0 0 0 0 0,0-1 0 0 0,0 1 0 0 0,0-1 0 0 0,0 0 0 0 0,-1 1 0 0 0,2-1 0 0 0,-1 0 0 0 0,0 0 0 0 0,0 1 0 0 0,0-1 0 0 0,0 0 0 0 0,0 0 0 0 0,0 0 0 0 0,0 0 0 0 0,0-1 0 0 0,0 1 0 0 0,0 0 0 0 0,0 0 0 0 0,0-1 0 0 0,0 1 0 0 0,0 0 0 0 0,0-1 0 0 0,0 1 0 0 0,0-1 0 0 0,0 1 0 0 0,-1-1 0 0 0,1 1 0 0 0,0-1-17 0 0,104-89 416 0 0,-103 88-421 0 0,0 0-1 0 0,-1 1 1 0 0,1-1-1 0 0,0 1 1 0 0,0-1-1 0 0,0 1 0 0 0,0 0 1 0 0,0 0-1 0 0,1 0 1 0 0,-1 0-1 0 0,0 0 1 0 0,1 0-1 0 0,-1 0 1 0 0,0 1-1 0 0,1-1 1 0 0,-1 1-1 0 0,0 0 1 0 0,1 0-1 0 0,-1 0 0 0 0,1 0 1 0 0,-1 0-1 0 0,1 0 1 0 0,-1 1-1 0 0,0-1 1 0 0,1 1-1 0 0,-1 0 1 0 0,0-1-1 0 0,0 1 1 0 0,1 0-1 0 0,-1 0 1 0 0,0 1-1 0 0,0-1 0 0 0,0 0 1 0 0,0 1-1 0 0,0-1 1 0 0,0 1-1 0 0,-1 0 1 0 0,1-1-1 0 0,0 2 6 0 0,64 111 224 0 0,-63-111-211 0 0,-1 0-1 0 0,1 0 1 0 0,0 0-1 0 0,0-1 1 0 0,0 1 0 0 0,0-1-1 0 0,0 0 1 0 0,1 0-1 0 0,-1 0 1 0 0,1 0-1 0 0,-1-1 1 0 0,1 1-1 0 0,0-1 1 0 0,-1 0 0 0 0,1 0-1 0 0,0 0 1 0 0,0 0-1 0 0,0-1 1 0 0,0 0-1 0 0,0 0 1 0 0,0 0-1 0 0,0 0 1 0 0,0 0 0 0 0,0-1-13 0 0,3 0 0 0 0,-1-1 1 0 0,1 0 0 0 0,-1 0-1 0 0,0-1 1 0 0,0 0 0 0 0,0 0-1 0 0,0 0 1 0 0,0 0 0 0 0,-1-1-1 0 0,1 0 1 0 0,-1 0 0 0 0,0-1-1 0 0,0 1 1 0 0,-1-1 0 0 0,1 0-1 0 0,-1-1 1 0 0,0 1 0 0 0,-1-1-1 0 0,1 0 1 0 0,-1 1 0 0 0,0-1-1 0 0,1-3 0 0 0,52-205-2252 0 0,-27 92 1134 0 0,-22 56 1058 0 0,-12 56 958 0 0,-6 35 68 0 0,2 65-641 0 0,15 83-136 0 0,0-94-125 0 0,-2-47-1392 0 0,-5-31-4209 0 0,1-1-1877 0 0</inkml:trace>
  <inkml:trace contextRef="#ctx0" brushRef="#br0" timeOffset="4558.372">3394 419 18975 0 0,'0'0'432'0'0,"6"0"586"0"0,80 19-388 0 0,38-2-150 0 0,-29-10-212 0 0,-54-9-6339 0 0,-22 0-677 0 0</inkml:trace>
  <inkml:trace contextRef="#ctx0" brushRef="#br0" timeOffset="4871.057">3971 461 16727 0 0,'0'0'382'0'0,"0"0"54"0"0,0 0 21 0 0,0 0-50 0 0,0 0-223 0 0,0 0 44 0 0,0 0 48 0 0,8 3 324 0 0,-1-1-295 0 0,0-1-1 0 0,1 0 1 0 0,-1-1 0 0 0,1 0 0 0 0,0 0 0 0 0,-1-1 0 0 0,1 1 0 0 0,-1-2-1 0 0,0 1 1 0 0,1-1 0 0 0,-1 0 0 0 0,2-1-305 0 0,-3 1 108 0 0,76-27 354 0 0,-32-6-304 0 0,-50 35-146 0 0,0-1 0 0 0,0 1-1 0 0,0-1 1 0 0,0 1 0 0 0,0-1-1 0 0,0 0 1 0 0,0 1 0 0 0,0-1-1 0 0,0 1 1 0 0,0-1 0 0 0,0 1 0 0 0,-1-1-1 0 0,1 0 1 0 0,0 1 0 0 0,0-1-1 0 0,-1 1 1 0 0,1-1 0 0 0,0 1-1 0 0,-1 0 1 0 0,1-1 0 0 0,-1 1-1 0 0,1-1 1 0 0,0 1 0 0 0,-1 0-1 0 0,1-1 1 0 0,-1 1 0 0 0,1 0 0 0 0,-1-1-1 0 0,1 1 1 0 0,-1 0 0 0 0,1 0-1 0 0,-1-1 1 0 0,1 1 0 0 0,-1 0-1 0 0,0 0 1 0 0,1 0 0 0 0,-1 0-1 0 0,1 0 1 0 0,-1 0 0 0 0,0 0-1 0 0,1 0 1 0 0,-1 0 0 0 0,1 0 0 0 0,-1 0-1 0 0,1 0 1 0 0,-1 0 0 0 0,0 1-12 0 0,-68 19 582 0 0,54-12-568 0 0,0 1-1 0 0,0 1 1 0 0,2 0 0 0 0,-1 1-1 0 0,1 1 1 0 0,1 0-1 0 0,0 0 1 0 0,1 2 0 0 0,0-1-1 0 0,-1 5-13 0 0,10-16 0 0 0,0 0 0 0 0,0 0 0 0 0,0 0 0 0 0,1 1 0 0 0,-1-1 0 0 0,1 1 0 0 0,0-1 0 0 0,0 1 0 0 0,0 0 0 0 0,0-1 0 0 0,0 1 0 0 0,0 0 0 0 0,1 0 0 0 0,-1 0 0 0 0,1-1 0 0 0,0 1 0 0 0,0 0 0 0 0,0 0 0 0 0,0 0 0 0 0,0 0 0 0 0,1 0 0 0 0,-1-1 0 0 0,1 1 0 0 0,0 0 0 0 0,0 0 0 0 0,0-1 0 0 0,0 1 0 0 0,0-1 0 0 0,1 1 0 0 0,-1-1 0 0 0,1 1 0 0 0,0-1 0 0 0,-1 0 0 0 0,1 0 0 0 0,0 0 0 0 0,1 1 0 0 0,11 3-166 0 0,0-1 0 0 0,0 0-1 0 0,0-1 1 0 0,1-1 0 0 0,-1 0-1 0 0,1-1 1 0 0,0-1 0 0 0,-1 0 0 0 0,1-1-1 0 0,0 0 1 0 0,0-1 0 0 0,0-1-1 0 0,-1-1 1 0 0,12-3 166 0 0,-21 6-122 0 0,55-14-6713 0 0,-31 5-87 0 0</inkml:trace>
  <inkml:trace contextRef="#ctx0" brushRef="#br0" timeOffset="5514.996">4670 336 16032 0 0,'-7'1'235'0'0,"-1"-1"0"0"0,0 1 0 0 0,1 0 0 0 0,-1 1 1 0 0,0-1-1 0 0,1 2 0 0 0,0-1 0 0 0,-1 1 1 0 0,1 0-1 0 0,0 0 0 0 0,1 1 0 0 0,-1 0 1 0 0,1 1-1 0 0,-1-1 0 0 0,1 1 0 0 0,0 0 1 0 0,1 0-1 0 0,-1 2-235 0 0,1-3 236 0 0,-13 12 159 0 0,0 2-1 0 0,2 0 1 0 0,0 1 0 0 0,1 1-1 0 0,-3 7-394 0 0,11-18 102 0 0,4-3-49 0 0,-1-1 1 0 0,0 1 0 0 0,1 1 0 0 0,1-1 0 0 0,-1 0-1 0 0,1 1 1 0 0,0-1 0 0 0,0 1 0 0 0,1 0-1 0 0,-1 0 1 0 0,2-1 0 0 0,-1 1 0 0 0,1 0 0 0 0,0 0-1 0 0,1 3-53 0 0,-1-8 24 0 0,0 0 0 0 0,1 1 0 0 0,-1-1 0 0 0,1 0 0 0 0,0 0-1 0 0,0-1 1 0 0,0 1 0 0 0,0 0 0 0 0,0 0 0 0 0,0 0 0 0 0,0 0 0 0 0,0-1-1 0 0,1 1 1 0 0,-1-1 0 0 0,1 1 0 0 0,-1-1 0 0 0,1 1 0 0 0,0-1-1 0 0,-1 0 1 0 0,1 0 0 0 0,0 0 0 0 0,0 0 0 0 0,0 0 0 0 0,0 0 0 0 0,0 0-1 0 0,0-1 1 0 0,0 1 0 0 0,0-1 0 0 0,0 1 0 0 0,0-1 0 0 0,0 0 0 0 0,0 0-1 0 0,0 0 1 0 0,0 0 0 0 0,1 0 0 0 0,-1-1 0 0 0,1 1-24 0 0,77-25 533 0 0,-65 15-493 0 0,0-2-1 0 0,-1 1 0 0 0,0-1 0 0 0,-1-1 1 0 0,-1-1-1 0 0,0 0 0 0 0,0 0 0 0 0,-2-1 1 0 0,0 0-1 0 0,0-1 0 0 0,-2 0 1 0 0,0-1-1 0 0,-1 0 0 0 0,0 0 0 0 0,0-6-39 0 0,19-38-155 0 0,27-85-7 0 0,-42 62 162 0 0,-12 33 480 0 0,-24 69-117 0 0,17-3-370 0 0,0 1 0 0 0,1 0 0 0 0,1 0 0 0 0,0 0 0 0 0,2 1-1 0 0,-1 0 1 0 0,0 15 7 0 0,3-21-1 0 0,-20 153 1 0 0,18-51 91 0 0,5-73 154 0 0,4-14 45 0 0,7-2 180 0 0,-11-21-358 0 0,1-1 0 0 0,24 24 240 0 0,-24-25-232 0 0,39 15 381 0 0,-17-21-772 0 0,-22 2-2998 0 0,-6-2-3278 0 0,4 4-1242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32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287 105 18239 0 0,'0'0'534'0'0,"0"-1"-1"0"0,0-2-277 0 0,0 2 93 0 0,0 1 78 0 0,0 0 18 0 0,0 0-11 0 0,3 33 1300 0 0,-9 53-142 0 0,-1 158-833 0 0,-2-214-1995 0 0,-1-23-1975 0 0,1-7 1427 0 0</inkml:trace>
  <inkml:trace contextRef="#ctx0" brushRef="#br0" timeOffset="808.438">0 201 15752 0 0,'0'0'356'0'0,"1"-2"49"0"0,-2-41 2387 0 0,30 40-492 0 0,48 15-1502 0 0,68 1-254 0 0,-128-14-726 0 0,0 0-1 0 0,0-1 1 0 0,0-1 0 0 0,-1-1-1 0 0,1 0 1 0 0,-1-1-1 0 0,0-1 1 0 0,0 0-1 0 0,-1-2 1 0 0,0 1-1 0 0,0-2 1 0 0,7-5 182 0 0,29-45-2968 0 0,-26 11 1873 0 0,-45 101 5126 0 0,-4 10-3376 0 0,8-15-203 0 0,10-35-327 0 0,1 0 0 0 0,1 0-1 0 0,0 1 1 0 0,1-1-1 0 0,0 1 1 0 0,1 0 0 0 0,1 0-1 0 0,0 0 1 0 0,1 0-1 0 0,0 1-124 0 0,2-13 25 0 0,-1-1 0 0 0,0 0 0 0 0,1 1 1 0 0,0-1-1 0 0,-1 0 0 0 0,1 0 0 0 0,0 0 0 0 0,-1 0 0 0 0,1 0 0 0 0,0 0 0 0 0,0 0 0 0 0,0-1 0 0 0,0 1 0 0 0,0-1 0 0 0,0 1 0 0 0,0-1 0 0 0,0 0 0 0 0,0 0 0 0 0,0 0 0 0 0,0 0 1 0 0,0 0-1 0 0,0 0 0 0 0,0-1 0 0 0,0 1 0 0 0,0 0 0 0 0,0-1 0 0 0,0 0 0 0 0,0 1 0 0 0,0-1 0 0 0,0 0 0 0 0,-1 0 0 0 0,1 0 0 0 0,0 0 0 0 0,-1-1 0 0 0,2 1-25 0 0,1-1 59 0 0,66-42 203 0 0,34-32-252 0 0,-50 44-90 0 0,-53 32 80 0 0,0 0 0 0 0,0 0 1 0 0,-1 0-1 0 0,1 0 0 0 0,0 1 0 0 0,0-1 0 0 0,0 0 0 0 0,-1 1 0 0 0,1-1 0 0 0,0 0 0 0 0,0 1 1 0 0,-1-1-1 0 0,1 1 0 0 0,0-1 0 0 0,-1 1 0 0 0,1-1 0 0 0,-1 1 0 0 0,1-1 0 0 0,-1 1 0 0 0,1 0 0 0 0,-1 0 1 0 0,1-1-1 0 0,-1 1 0 0 0,1 0 0 0 0,-1-1 0 0 0,0 1 0 0 0,1 0 0 0 0,-1 0 0 0 0,0 0 0 0 0,0-1 0 0 0,0 1 1 0 0,0 0-1 0 0,1 0 0 0 0,-1 0 0 0 0,0 3 11 0 0,17 68 494 0 0,-16-68-475 0 0,0 1-1 0 0,1-1 0 0 0,0 0 0 0 0,0 1 1 0 0,0-1-1 0 0,1 0 0 0 0,-1-1 0 0 0,1 1 1 0 0,0 0-1 0 0,0-1 0 0 0,0 1 0 0 0,1-1 1 0 0,-1 0-1 0 0,1 0 0 0 0,-1 0 0 0 0,1-1 1 0 0,0 0-1 0 0,0 1 0 0 0,0-1 0 0 0,1 0 1 0 0,-1-1-1 0 0,0 1 0 0 0,1-1 0 0 0,-1 0 1 0 0,1 0-1 0 0,-1 0 0 0 0,1-1 0 0 0,0 1 1 0 0,-1-1-1 0 0,1 0 0 0 0,-1-1 0 0 0,1 1 1 0 0,0-1-1 0 0,-1 0 0 0 0,2 0-29 0 0,9-2 67 0 0,0 0 0 0 0,0 0 1 0 0,0-2-1 0 0,0 0 0 0 0,-1 0 0 0 0,0-2 0 0 0,0 0 0 0 0,-1 0 0 0 0,0-1 0 0 0,0-1 0 0 0,-1 0 1 0 0,6-6-68 0 0,-8 5 32 0 0,0 0 1 0 0,-1-1 0 0 0,0 0 0 0 0,-1-1 0 0 0,0 0 0 0 0,-1 0 0 0 0,0-1 0 0 0,-1 1 0 0 0,2-8-33 0 0,-5-33 300 0 0,-21 53 98 0 0,14 3-387 0 0,0 0 1 0 0,1 0-1 0 0,0 1 0 0 0,0-1 1 0 0,0 1-1 0 0,0 0 0 0 0,0 0 0 0 0,1 0 1 0 0,0 0-1 0 0,0 1 0 0 0,0-1 1 0 0,0 1-1 0 0,0 0-11 0 0,0 1-9 0 0,0-1 0 0 0,1 0 1 0 0,-1 1-1 0 0,1-1 0 0 0,0 1 1 0 0,0-1-1 0 0,1 1 0 0 0,-1-1 0 0 0,1 1 1 0 0,1 0-1 0 0,-1-1 0 0 0,1 1 1 0 0,0-1-1 0 0,0 1 0 0 0,2 4 9 0 0,-1-3 0 0 0,0-2 0 0 0,0 1 0 0 0,0-1 0 0 0,0 0 0 0 0,0 0 0 0 0,1 0 0 0 0,-1 0 0 0 0,1-1 0 0 0,1 1 0 0 0,-1-1 0 0 0,1 1 0 0 0,0-1 0 0 0,-1 0 0 0 0,2-1 0 0 0,0 2 0 0 0,14 5 15 0 0,1 0 0 0 0,0-1 0 0 0,0-2 0 0 0,1 0 0 0 0,0-1-1 0 0,1 0 1 0 0,-1-2 0 0 0,1-1 0 0 0,0-1 0 0 0,0 0 0 0 0,12-2-15 0 0,69 10 21 0 0,2 1-925 0 0,-60-9-6150 0 0,-10-1-1452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31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405 381 12152 0 0,'-17'-8'848'0'0,"-31"-18"3325"0"0,37 23-3876 0 0,-1 1 0 0 0,0 1 0 0 0,1 0 1 0 0,-1 0-1 0 0,0 1 0 0 0,0 1 0 0 0,1 0 0 0 0,-1 0 1 0 0,0 1-1 0 0,1 1 0 0 0,0 0 0 0 0,-1 0 0 0 0,1 1 0 0 0,0 1 1 0 0,1 0-1 0 0,-1 0 0 0 0,1 1 0 0 0,0 0 0 0 0,1 1 1 0 0,-5 4-298 0 0,2-1 100 0 0,2 0 0 0 0,-1 1 0 0 0,1 1 0 0 0,1-1 0 0 0,0 2 1 0 0,0-1-1 0 0,1 1 0 0 0,1 1 0 0 0,0 0-100 0 0,5-11 12 0 0,1 0 1 0 0,-1 0-1 0 0,1 0 1 0 0,0 1 0 0 0,0-1-1 0 0,0 1 1 0 0,1-1-1 0 0,-1 0 1 0 0,1 1-1 0 0,0-1 1 0 0,0 1-1 0 0,0-1 1 0 0,0 1-1 0 0,1-1 1 0 0,-1 1-1 0 0,1-1 1 0 0,0 0-1 0 0,0 1 1 0 0,0-1-1 0 0,0 0 1 0 0,1 0-1 0 0,-1 1 1 0 0,1-1-1 0 0,0 0 1 0 0,0-1-1 0 0,1 3-12 0 0,-1-4 20 0 0,1 0 0 0 0,-1 0 0 0 0,0 0 0 0 0,1 0 0 0 0,-1-1 0 0 0,1 1 0 0 0,0-1 0 0 0,-1 1 0 0 0,1-1 0 0 0,-1 0 0 0 0,1 0 0 0 0,0 0 0 0 0,-1 0 0 0 0,1 0 0 0 0,-1-1 0 0 0,1 1 0 0 0,0-1 0 0 0,0 0-20 0 0,14-3 69 0 0,0 0-1 0 0,-1-2 1 0 0,1 0-1 0 0,-1 0 1 0 0,-1-2-1 0 0,1 0 1 0 0,-1 0-1 0 0,0-2 1 0 0,-1 0-1 0 0,0 0 1 0 0,-1-2-1 0 0,0 1 1 0 0,-1-2-1 0 0,0 1 1 0 0,-1-2-1 0 0,3-5-68 0 0,3-9 17 0 0,-1-2 0 0 0,-1 0 0 0 0,-2 0 0 0 0,7-25-17 0 0,-2 8 4 0 0,-11 24 4 0 0,-1-1-1 0 0,-2-1 1 0 0,0 1 0 0 0,-1-1-1 0 0,-2 1 1 0 0,0-1 0 0 0,-2-5-8 0 0,-2-4 26 0 0,3 33 53 0 0,0 1 9 0 0,0 0-7 0 0,-3 18 10 0 0,-24 75-91 0 0,16-19-11 0 0,5 38 11 0 0,5-95 0 0 0,0 0 0 0 0,2 0 0 0 0,0-1 0 0 0,1 1 0 0 0,1 0 0 0 0,0-1 0 0 0,1 1 0 0 0,2 3 0 0 0,-5-17 0 0 0,-1 1 0 0 0,1-1 0 0 0,0 0 0 0 0,1 1 0 0 0,-1-1 0 0 0,0 0 0 0 0,1 0 0 0 0,0 0 0 0 0,-1 0 0 0 0,1 0 0 0 0,1 0 0 0 0,-1 0 0 0 0,0-1 0 0 0,1 1 0 0 0,-1-1 0 0 0,1 0 0 0 0,0 0 0 0 0,-1 0 0 0 0,1 0 0 0 0,0 0 0 0 0,0 0 0 0 0,1-1 0 0 0,-1 1 0 0 0,0-1 0 0 0,0 0 0 0 0,1 0 0 0 0,-1 0 0 0 0,1-1 0 0 0,-1 1 0 0 0,1-1 0 0 0,-1 0 0 0 0,1 0 0 0 0,-1 0 0 0 0,1 0 0 0 0,-1-1 0 0 0,0 1 0 0 0,1-1 0 0 0,-1 0 0 0 0,1 0 0 0 0,-1 0 0 0 0,9-6 0 0 0,-1 0 0 0 0,1 0 0 0 0,-1-1 0 0 0,-1-1 0 0 0,0 0 0 0 0,0 0 0 0 0,-1-1 0 0 0,0 0 0 0 0,0 0 0 0 0,-1-1 0 0 0,-1-1 0 0 0,0 1 0 0 0,0-1 0 0 0,-1 0 0 0 0,-1-1 0 0 0,0 1 0 0 0,2-9 0 0 0,2-51 48 0 0,-9 71-47 0 0,0-1 1 0 0,0 0-1 0 0,0 1 0 0 0,-1-1 0 0 0,1 1 0 0 0,0-1 0 0 0,-1 0 1 0 0,1 1-1 0 0,-1-1 0 0 0,1 1 0 0 0,-1-1 0 0 0,0 1 0 0 0,0-1 1 0 0,0 1-1 0 0,0 0 0 0 0,0-1 0 0 0,0 1 0 0 0,0 0 0 0 0,0 0 1 0 0,0-1-1 0 0,0 1 0 0 0,-1 0 0 0 0,1 0 0 0 0,0 1 0 0 0,-1-1 1 0 0,1 0-1 0 0,-1 0 0 0 0,1 1 0 0 0,-1-1 0 0 0,0 1 0 0 0,1-1 1 0 0,-1 1-1 0 0,1-1 0 0 0,-1 1 0 0 0,0 0 0 0 0,1 0 0 0 0,-1 0 1 0 0,0 0-1 0 0,1 0 0 0 0,-1 0 0 0 0,0 1-1 0 0,-3 1 0 0 0,1 0-1 0 0,0 0 0 0 0,0 0 1 0 0,0 0-1 0 0,1 1 1 0 0,-1 0-1 0 0,1 0 0 0 0,-1 0 1 0 0,1 0-1 0 0,0 0 1 0 0,0 1-1 0 0,0-1 0 0 0,1 1 1 0 0,-1 0-1 0 0,1 0 1 0 0,0 0-1 0 0,0 0 0 0 0,0 0 1 0 0,1 1-1 0 0,-1-1 1 0 0,1 0-1 0 0,0 1 0 0 0,0-1 1 0 0,1 1-1 0 0,-1 2 1 0 0,-2 4-6 0 0,2-5 0 0 0,-1 0 0 0 0,1 0 1 0 0,0 0-1 0 0,0 0 0 0 0,1 1 1 0 0,-1-1-1 0 0,1 0 0 0 0,1 1 0 0 0,-1-1 1 0 0,1 0-1 0 0,0 0 0 0 0,1 0 0 0 0,0 1 1 0 0,0-1-1 0 0,0-1 0 0 0,0 1 1 0 0,1 0-1 0 0,0-1 0 0 0,0 1 0 0 0,1-1 1 0 0,-1 0-1 0 0,1 0 0 0 0,0 0 0 0 0,1 0 1 0 0,-1-1-1 0 0,1 0 0 0 0,0 0 1 0 0,0 0-1 0 0,0-1 0 0 0,0 1 0 0 0,1-1 1 0 0,0 0-1 0 0,-1-1 0 0 0,4 1 6 0 0,4 1-61 0 0,1-2 0 0 0,1 0-1 0 0,-1-1 1 0 0,0 0 0 0 0,0-1-1 0 0,1 0 1 0 0,-1-2 0 0 0,0 1-1 0 0,0-2 1 0 0,0 0 0 0 0,0 0-1 0 0,-1-2 1 0 0,1 1 0 0 0,-1-2-1 0 0,11-5 62 0 0,34-48-1833 0 0,-3-37-2074 0 0,-22 26 1218 0 0,-29 56 2849 0 0,-4 13 27 0 0,0 1 293 0 0,0 0 126 0 0,0 0 30 0 0,0 0-44 0 0,0 0-200 0 0,0 0-82 0 0,-1 1-20 0 0,-3 5-215 0 0,1 0 1 0 0,1 1-1 0 0,-1-1 0 0 0,1 1 0 0 0,0 0 0 0 0,0-1 0 0 0,1 1 0 0 0,0 0 0 0 0,0 0 0 0 0,1 0 0 0 0,0 0 0 0 0,0 0 0 0 0,1 4-75 0 0,5 231 1096 0 0,-11-92-270 0 0,3-43-182 0 0,9 17-110 0 0,-4-112-423 0 0,0-20-301 0 0,0-22-368 0 0,-6-85-2457 0 0,19-62-2104 0 0,9 19 3671 0 0,-22 141 1862 0 0,1 0 0 0 0,0 1 1 0 0,2 0-1 0 0,0 0 1 0 0,0 0-1 0 0,9-14-414 0 0,-13 27 105 0 0,1-1 0 0 0,0 1 0 0 0,0 0 0 0 0,0 0 0 0 0,0 0 1 0 0,0 0-1 0 0,0 0 0 0 0,1 1 0 0 0,-1 0 0 0 0,1-1 0 0 0,0 1 0 0 0,0 1 0 0 0,-1-1 0 0 0,1 0 0 0 0,0 1 0 0 0,1 0 0 0 0,-1 0 0 0 0,0 0 0 0 0,0 0 1 0 0,0 1-1 0 0,1 0 0 0 0,-1 0 0 0 0,0 0 0 0 0,0 0 0 0 0,1 1 0 0 0,-1-1 0 0 0,0 1 0 0 0,0 0 0 0 0,0 0 0 0 0,0 1 0 0 0,0-1 0 0 0,0 1 0 0 0,4 2-105 0 0,-1 0 157 0 0,1 0 0 0 0,0 0 0 0 0,-1 1 0 0 0,0 0-1 0 0,0 0 1 0 0,-1 1 0 0 0,1 0 0 0 0,-1 0-1 0 0,0 1 1 0 0,-1-1 0 0 0,0 1 0 0 0,0 1 0 0 0,0-1-1 0 0,-1 1 1 0 0,0-1 0 0 0,1 6-157 0 0,-3-10 34 0 0,-1 1-1 0 0,0 0 1 0 0,-1 0 0 0 0,1 0 0 0 0,-1 0-1 0 0,1 0 1 0 0,-1 0 0 0 0,0 0 0 0 0,-1 0-1 0 0,1 0 1 0 0,-1 0 0 0 0,0 0 0 0 0,0-1-1 0 0,0 1 1 0 0,0 0 0 0 0,0 0 0 0 0,-1-1-1 0 0,0 1 1 0 0,0-1 0 0 0,0 1 0 0 0,0-1-1 0 0,0 0 1 0 0,-1 0 0 0 0,0 0 0 0 0,1 0-1 0 0,-1 0 1 0 0,0 0 0 0 0,0-1 0 0 0,-1 0-1 0 0,1 1 1 0 0,0-1 0 0 0,-1 0 0 0 0,0 0-34 0 0,-14 7 166 0 0,0-1 1 0 0,-1-1-1 0 0,1 0 1 0 0,-2-1 0 0 0,1-1-1 0 0,0-1-166 0 0,-76 13 0 0 0,91-16-10 0 0,3-1-46 0 0,277-54-870 0 0,-240 43 905 0 0,-1-1 1 0 0,-1-2-1 0 0,0-2 0 0 0,-1-1 0 0 0,-1-1 0 0 0,0-2 1 0 0,-2-1-1 0 0,0-2 0 0 0,-1 0 0 0 0,21-25 21 0 0,-40 41 11 0 0,-1-1-1 0 0,0 0 0 0 0,0-1 0 0 0,-1 0 1 0 0,0 0-1 0 0,-1 0 0 0 0,0-1 1 0 0,0 0-1 0 0,-1-1 0 0 0,0 0 0 0 0,-1 0 1 0 0,-1 0-1 0 0,1 0 0 0 0,-2-1 1 0 0,1 1-1 0 0,-2-1 0 0 0,1 0 0 0 0,-2 0 1 0 0,0 0-1 0 0,0 0 0 0 0,-1-11-10 0 0,-19-55 1072 0 0,19 77-944 0 0,0 1-8 0 0,-20 29 32 0 0,-11 80-304 0 0,18-62 136 0 0,3-1 0 0 0,1 1 0 0 0,3 1 0 0 0,0 24 16 0 0,6-63 27 0 0,0 0 1 0 0,0 1-1 0 0,1-1 0 0 0,0 0 0 0 0,1 0 1 0 0,0 1-1 0 0,0-1 0 0 0,1 0 0 0 0,0-1 1 0 0,1 1-1 0 0,0-1 0 0 0,0 1 0 0 0,5 5-27 0 0,-7-10 14 0 0,1-1 0 0 0,-1 1 0 0 0,1 0 0 0 0,0-1 0 0 0,1 0 0 0 0,-1 0 0 0 0,0 0 0 0 0,1 0 0 0 0,0 0-1 0 0,0-1 1 0 0,-1 0 0 0 0,1 0 0 0 0,1 0 0 0 0,-1 0 0 0 0,0 0 0 0 0,0-1 0 0 0,1 0 0 0 0,-1 0 0 0 0,1 0 0 0 0,-1 0 0 0 0,1-1 0 0 0,-1 0 0 0 0,1 0-1 0 0,-1 0 1 0 0,1 0 0 0 0,-1-1 0 0 0,1 0 0 0 0,3-1-14 0 0,3-2 11 0 0,-1-2 0 0 0,1 1 0 0 0,-1-1 0 0 0,0-1 0 0 0,-1 0-1 0 0,1 0 1 0 0,-2-1 0 0 0,1 0 0 0 0,-1-1 0 0 0,0 0 0 0 0,-1 0 0 0 0,0 0 0 0 0,0-1 0 0 0,-1 0-1 0 0,0-1 1 0 0,-1 1 0 0 0,0-1 0 0 0,-1 0 0 0 0,0-1 0 0 0,-1 1 0 0 0,0 0 0 0 0,0-1-1 0 0,-2 0 1 0 0,1 1 0 0 0,-2-2-11 0 0,-8-28 0 0 0,8 40 0 0 0,0 1 0 0 0,0-1 0 0 0,-1 0 0 0 0,1 0 0 0 0,-1 0 0 0 0,1 1 0 0 0,-1-1 0 0 0,1 0 0 0 0,-1 1 0 0 0,1-1 0 0 0,-1 0 0 0 0,1 1 0 0 0,-1-1 0 0 0,0 1 0 0 0,0-1 0 0 0,1 1 0 0 0,-1-1 0 0 0,0 1 0 0 0,0 0 0 0 0,1-1 0 0 0,-1 1 0 0 0,0 0 0 0 0,0 0 0 0 0,0-1 0 0 0,1 1 0 0 0,-1 0 0 0 0,0 0 0 0 0,0 0 0 0 0,0 0 0 0 0,0 0 0 0 0,0 0 0 0 0,0 0 0 0 0,1 0 0 0 0,-1 1 0 0 0,0-1 0 0 0,0 0 0 0 0,0 0 0 0 0,1 1 0 0 0,-1-1 0 0 0,0 1 0 0 0,0-1 0 0 0,1 0 0 0 0,-1 1 0 0 0,0-1 0 0 0,0 1 0 0 0,-31 49-72 0 0,27-32 41 0 0,1 0 0 0 0,0 1 1 0 0,1-1-1 0 0,1 1 0 0 0,1-1 0 0 0,1 1 0 0 0,0 1 31 0 0,0-16 6 0 0,0 0-1 0 0,0 1 0 0 0,0-1 1 0 0,1 1-1 0 0,0-1 0 0 0,-1 0 1 0 0,1 0-1 0 0,1 1 0 0 0,-1-1 1 0 0,1 0-1 0 0,-1 0 0 0 0,1 0 1 0 0,0-1-1 0 0,1 1 0 0 0,-1 0 1 0 0,1-1-1 0 0,-1 1 0 0 0,1-1 1 0 0,0 0-1 0 0,0 0 0 0 0,1 0 1 0 0,-1 0-1 0 0,1-1 0 0 0,-1 1 1 0 0,1-1-1 0 0,0 0 0 0 0,0 0 1 0 0,0 0-1 0 0,0-1 0 0 0,4 2-5 0 0,13 0 134 0 0,1-1-1 0 0,0-1 0 0 0,0-1 1 0 0,0-1-1 0 0,0-1 0 0 0,20-5-133 0 0,-29 4 8 0 0,0-1 0 0 0,0 0 0 0 0,0-1-1 0 0,0-1 1 0 0,-1 0 0 0 0,0 0 0 0 0,0-1 0 0 0,-1-1-1 0 0,0 0 1 0 0,0-1 0 0 0,-1 0 0 0 0,0 0 0 0 0,0-1 0 0 0,-1 0-1 0 0,-1-1 1 0 0,0 0 0 0 0,0-1 0 0 0,-1 1 0 0 0,0-1-1 0 0,-1-1 1 0 0,0-1-8 0 0,96-174-1021 0 0,-99 183 1018 0 0,0 0 1 0 0,0 0-1 0 0,0-1 0 0 0,-1 1 1 0 0,0-1-1 0 0,0 1 1 0 0,0-1-1 0 0,-1 0 0 0 0,0 1 1 0 0,0-1-1 0 0,0 0 1 0 0,-1 0-1 0 0,0 0 0 0 0,0 0 1 0 0,0 0-1 0 0,-1 0 1 0 0,0 0-1 0 0,0 1 0 0 0,0-1 1 0 0,-1 0-1 0 0,-1-2 3 0 0,2 7 8 0 0,-1 1-1 0 0,1-1 1 0 0,-1 1-1 0 0,0 0 1 0 0,1 0 0 0 0,-1 0-1 0 0,0 0 1 0 0,1 0-1 0 0,-1 0 1 0 0,1 0-1 0 0,-1 0 1 0 0,1 1-1 0 0,-1-1 1 0 0,0 1 0 0 0,1-1-1 0 0,-1 1 1 0 0,1 0-1 0 0,0-1 1 0 0,-1 1-1 0 0,1 0 1 0 0,0 0-1 0 0,-1 0 1 0 0,1 0 0 0 0,0 0-1 0 0,0 0 1 0 0,0 0-1 0 0,0 1 1 0 0,0-1-1 0 0,0 0 1 0 0,0 1-1 0 0,0-1 1 0 0,0 0 0 0 0,1 1-1 0 0,-1-1 1 0 0,1 1-1 0 0,-1 0-7 0 0,-9 17-24 0 0,2 0 0 0 0,0 1 0 0 0,1 0 0 0 0,1 1 0 0 0,0-1 0 0 0,2 1 0 0 0,1 0 0 0 0,0 0 0 0 0,2 2 24 0 0,0-15 0 0 0,0 139 0 0 0,2-140-7 0 0,-2 0 61 0 0,1-1 0 0 0,1 0-1 0 0,-1 0 1 0 0,1 0 0 0 0,0 0 0 0 0,0 0 0 0 0,1 0 0 0 0,-1 0-1 0 0,2 0 1 0 0,-1-1 0 0 0,0 1 0 0 0,1 0 0 0 0,0-1 0 0 0,1 0-1 0 0,-1 0 1 0 0,1 0 0 0 0,0 0 0 0 0,0-1 0 0 0,0 1 0 0 0,2 0-54 0 0,89 29 761 0 0,31-8-464 0 0,-66-17-312 0 0,-40-24-3784 0 0,-20 10 2413 0 0</inkml:trace>
  <inkml:trace contextRef="#ctx0" brushRef="#br0" timeOffset="293.447">2325 271 17215 0 0,'0'0'396'0'0,"4"-2"528"0"0,103-16 1250 0 0,-83 17-2277 0 0,0 1 0 0 0,0 2 0 0 0,0 0 0 0 0,0 2 0 0 0,-1 0 1 0 0,1 2-1 0 0,0 0 103 0 0,-6-1-7173 0 0</inkml:trace>
  <inkml:trace contextRef="#ctx0" brushRef="#br0" timeOffset="1042.527">2887 500 14832 0 0,'0'0'332'0'0,"0"0"50"0"0,16 2 513 0 0,-7-2-519 0 0,1 1 0 0 0,0-2-1 0 0,0 1 1 0 0,-1-1 0 0 0,1-1 0 0 0,0 0 0 0 0,-1 0 0 0 0,0-1-1 0 0,1 0 1 0 0,-1-1 0 0 0,0 0 0 0 0,-1 0 0 0 0,1-1 0 0 0,-1 0 0 0 0,0-1-1 0 0,0 0 1 0 0,0 0 0 0 0,-1 0 0 0 0,6-7-376 0 0,2-10 481 0 0,-10 5-290 0 0,-5 0 13 0 0,-3 7-13 0 0,2 9-165 0 0,0 1 0 0 0,0-1 0 0 0,1 1 0 0 0,-1-1 1 0 0,0 1-1 0 0,0 0 0 0 0,-1 0 0 0 0,1-1 0 0 0,0 1 1 0 0,0 0-1 0 0,-1 0 0 0 0,1 0 0 0 0,0 1 0 0 0,-1-1 1 0 0,1 0-1 0 0,-1 0 0 0 0,1 1 0 0 0,-1-1 0 0 0,1 1 1 0 0,-1-1-1 0 0,0 1 0 0 0,1 0 0 0 0,-1-1 0 0 0,0 1 1 0 0,1 0-1 0 0,-1 0 0 0 0,0 0 0 0 0,1 0 0 0 0,-1 1 1 0 0,1-1-1 0 0,-1 0 0 0 0,0 1 0 0 0,1-1 0 0 0,-1 1 1 0 0,1 0-1 0 0,-1-1-26 0 0,-35 17 193 0 0,18-5-227 0 0,8-2 34 0 0,1 0 0 0 0,0 0 0 0 0,0 1 0 0 0,1 1 0 0 0,0-1 0 0 0,1 1 0 0 0,0 1 0 0 0,1 0 0 0 0,1 0 0 0 0,-1 2 0 0 0,-9 54 32 0 0,16-67-46 0 0,1 0 1 0 0,-1 1-1 0 0,0-1 1 0 0,1 0-1 0 0,-1 0 1 0 0,1 0-1 0 0,0 0 1 0 0,-1 0-1 0 0,1 0 1 0 0,0-1-1 0 0,0 1 1 0 0,1 0-1 0 0,-1 0 0 0 0,0-1 1 0 0,0 1-1 0 0,1-1 1 0 0,-1 1-1 0 0,1-1 1 0 0,0 1-1 0 0,-1-1 1 0 0,1 0-1 0 0,0 0 1 0 0,0 0-1 0 0,-1 0 1 0 0,1 0-1 0 0,0 0 1 0 0,0 0-1 0 0,0-1 1 0 0,0 1-1 0 0,0-1 0 0 0,1 1 1 0 0,-1-1 13 0 0,28 3-1148 0 0,1-1 1 0 0,-1-1 0 0 0,1-2-1 0 0,-1-1 1 0 0,9-3 1147 0 0,-24 4-1062 0 0,14-2-978 0 0,0-3-7 0 0</inkml:trace>
  <inkml:trace contextRef="#ctx0" brushRef="#br0" timeOffset="1303.207">3548 384 17935 0 0,'-2'-16'1803'0'0,"0"15"-1715"0"0,-1 0 0 0 0,1 1 0 0 0,-1-1 0 0 0,1 1 0 0 0,-1-1 0 0 0,0 1 0 0 0,1 0 0 0 0,-1 0 0 0 0,0 0 0 0 0,1 0-1 0 0,-1 1 1 0 0,0-1 0 0 0,1 1 0 0 0,-1-1 0 0 0,1 1 0 0 0,-1 0 0 0 0,1 0 0 0 0,-1 0 0 0 0,1 0 0 0 0,0 1 0 0 0,0-1 0 0 0,-1 1 0 0 0,1-1 0 0 0,0 1 0 0 0,0 0 0 0 0,0 0-88 0 0,-6 4 224 0 0,-1 0 1 0 0,1 1 0 0 0,0 0-1 0 0,1 1 1 0 0,0-1 0 0 0,0 2-1 0 0,0-1 1 0 0,-2 6-225 0 0,-23 38 362 0 0,-2 31 97 0 0,33-81-439 0 0,1 0 0 0 0,-1 0 1 0 0,1 0-1 0 0,0 1 0 0 0,-1-1 0 0 0,1 0 0 0 0,0 0 0 0 0,1 0 0 0 0,-1 0 0 0 0,0 1 0 0 0,1-1 0 0 0,-1 0 0 0 0,1 0 1 0 0,-1 0-1 0 0,1 0 0 0 0,0 0 0 0 0,0 0 0 0 0,0 0 0 0 0,0 0 0 0 0,1 0 0 0 0,-1-1 0 0 0,0 1 0 0 0,1 0 0 0 0,-1-1 1 0 0,1 1-1 0 0,-1-1 0 0 0,1 1 0 0 0,0-1 0 0 0,0 0 0 0 0,-1 0 0 0 0,1 0 0 0 0,0 0 0 0 0,0 0 0 0 0,0 0 0 0 0,0 0 1 0 0,1-1-1 0 0,-1 1 0 0 0,0-1 0 0 0,0 0 0 0 0,0 1 0 0 0,0-1 0 0 0,0 0 0 0 0,1 0 0 0 0,1-1-20 0 0,6 0 30 0 0,0-1 0 0 0,0 0-1 0 0,0-1 1 0 0,0 0 0 0 0,-1-1 0 0 0,1 0-1 0 0,-1 0 1 0 0,0-1 0 0 0,0 0-1 0 0,0-1 1 0 0,-1 0 0 0 0,0 0 0 0 0,0-1-1 0 0,0 0 1 0 0,-1 0 0 0 0,0-1-1 0 0,-1 0 1 0 0,0 0 0 0 0,0 0 0 0 0,0-1-1 0 0,1-4-29 0 0,22-45-286 0 0,-1-2 0 0 0,-4 0 0 0 0,-2-2 0 0 0,9-48 286 0 0,-27 100 36 0 0,-1-1-1 0 0,0 0 1 0 0,-1 1 0 0 0,0-1-1 0 0,-1 0 1 0 0,0-1 0 0 0,-1 1-1 0 0,0 0 1 0 0,-1 0-1 0 0,0 0 1 0 0,0 0 0 0 0,-2 0-1 0 0,1 0 1 0 0,-5-10-36 0 0,-9 21 85 0 0,11 5-96 0 0,0 1 0 0 0,1-1 1 0 0,-1 1-1 0 0,1 0 0 0 0,0 0 0 0 0,1 0 0 0 0,-1 1 0 0 0,1-1 0 0 0,1 1 0 0 0,-1 0 0 0 0,1 0 0 0 0,-1 5 11 0 0,-4 9-23 0 0,1 3 5 0 0,0 0 0 0 0,2 0 0 0 0,1 1 0 0 0,1-1 1 0 0,0 21 17 0 0,1-9 3 0 0,0 140-3 0 0,17-53 320 0 0,-14-115-476 0 0,1 0-1 0 0,0 0 0 0 0,1 0 1 0 0,0 0-1 0 0,0-1 0 0 0,1 0 1 0 0,0 0-1 0 0,0 0 0 0 0,0-1 1 0 0,3 3 156 0 0,-1-3-1011 0 0,5-1-12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7:51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72 15312 0 0,'0'0'449'0'0,"0"0"-2"0"0,2 1-289 0 0,3 6 79 0 0,-1 0-1 0 0,0 0 1 0 0,0 0-1 0 0,0 1 1 0 0,-1-1-1 0 0,0 1 1 0 0,-1 0-1 0 0,1 0 1 0 0,-1 0-1 0 0,-1 0 1 0 0,0 0-1 0 0,0 0 1 0 0,-1 1-1 0 0,1-1 1 0 0,-2 0-1 0 0,1 0 1 0 0,-1 0-1 0 0,-1 1 0 0 0,1-1 1 0 0,-2 0-237 0 0,1 23 458 0 0,-6 151 1323 0 0,17-109-1595 0 0,-8-71-314 0 0,-1-2-68 0 0,0 0-18 0 0,0 0-164 0 0,0 0-685 0 0,-1 0-302 0 0,-1 0-61 0 0</inkml:trace>
  <inkml:trace contextRef="#ctx0" brushRef="#br0" timeOffset="333.337">0 201 11664 0 0,'6'-7'562'0'0,"2"3"-369"0"0,-1-1-1 0 0,1 1 0 0 0,0 0 1 0 0,0 1-1 0 0,0 0 0 0 0,0 0 1 0 0,0 0-1 0 0,1 1 1 0 0,-1 1-1 0 0,1-1 0 0 0,7 1-192 0 0,-16 1 2 0 0,13-1 522 0 0,-1 0 0 0 0,0 1 0 0 0,1 0 1 0 0,-1 1-1 0 0,0 1 0 0 0,0 0 0 0 0,0 0 1 0 0,0 1-1 0 0,0 1 0 0 0,3 1-524 0 0,-10-3 111 0 0,-1 0 0 0 0,0 1 0 0 0,1-1 1 0 0,-1 1-1 0 0,0 0 0 0 0,-1 0 0 0 0,1 0 0 0 0,-1 0 0 0 0,1 1 0 0 0,-1-1 1 0 0,0 1-1 0 0,0 0 0 0 0,0 0 0 0 0,-1 0 0 0 0,1 0 0 0 0,-1 0 0 0 0,0 1 1 0 0,0-1-1 0 0,-1 1 0 0 0,1-1 0 0 0,-1 1 0 0 0,0 0 0 0 0,0 0 0 0 0,-1-1 1 0 0,0 1-1 0 0,1 0 0 0 0,-1 0 0 0 0,-1 0 0 0 0,1 0 0 0 0,-1-1 0 0 0,0 2-111 0 0,-15 112 1958 0 0,15-80-1320 0 0,1-37-563 0 0,0-1-31 0 0,0 0-92 0 0,0 0-44 0 0,0 0-11 0 0,0 0-149 0 0,10-6-4262 0 0,-7-2-3127 0 0</inkml:trace>
  <inkml:trace contextRef="#ctx0" brushRef="#br0" timeOffset="636.611">356 4 17911 0 0,'0'0'407'0'0,"0"0"60"0"0,0 0 22 0 0,0 0-56 0 0,14-4 179 0 0,51 29-913 0 0,-36-10-2744 0 0,-16-9-3200 0 0</inkml:trace>
  <inkml:trace contextRef="#ctx0" brushRef="#br0" timeOffset="943.92">899 164 14272 0 0,'0'0'421'0'0,"0"0"-12"0"0,-2 1-263 0 0,-152 97 5323 0 0,125-81-4926 0 0,1 2 1 0 0,1 0 0 0 0,1 2 0 0 0,1 1-1 0 0,-11 13-543 0 0,32-31 67 0 0,0 1-1 0 0,0 0 1 0 0,0 0-1 0 0,1 0 1 0 0,0 0-1 0 0,0 1 1 0 0,0-1-1 0 0,1 1 0 0 0,0 0 1 0 0,0 0-1 0 0,0 0 1 0 0,1 0-1 0 0,0 0 1 0 0,-1 2-67 0 0,2-5 16 0 0,0 0 0 0 0,0 0 1 0 0,0 0-1 0 0,0 0 0 0 0,0-1 1 0 0,1 1-1 0 0,-1 0 1 0 0,1 0-1 0 0,0 0 0 0 0,0 0 1 0 0,0-1-1 0 0,0 1 0 0 0,0 0 1 0 0,0-1-1 0 0,1 1 0 0 0,-1-1 1 0 0,1 1-1 0 0,0-1 0 0 0,0 0 1 0 0,0 0-1 0 0,0 0 0 0 0,0 0 1 0 0,0 0-1 0 0,1 0 0 0 0,-1 0 1 0 0,1-1-1 0 0,-1 1 1 0 0,1-1-1 0 0,-1 0 0 0 0,1 0 1 0 0,0 0-17 0 0,13 4-21 0 0,-1-1 1 0 0,1-1 0 0 0,0 0 0 0 0,0-2 0 0 0,0 1 0 0 0,1-2 0 0 0,-1 0-1 0 0,0-1 1 0 0,0-1 0 0 0,0 0 0 0 0,0-1 0 0 0,0-1 0 0 0,-1-1 0 0 0,1 0-1 0 0,-1 0 1 0 0,-1-2 0 0 0,1 0 0 0 0,4-3 20 0 0,43-27-4072 0 0,-45 20 2025 0 0</inkml:trace>
  <inkml:trace contextRef="#ctx0" brushRef="#br0" timeOffset="1248.484">1277 209 17967 0 0,'0'0'407'0'0,"0"0"60"0"0,-13 3 611 0 0,-16 10-916 0 0,14-8 165 0 0,0 2 0 0 0,0 0-1 0 0,0 0 1 0 0,1 2 0 0 0,1-1 0 0 0,-1 2 0 0 0,1 0 0 0 0,1 0 0 0 0,-4 5-327 0 0,14-13 12 0 0,1 0 0 0 0,-1 0 0 0 0,1 0-1 0 0,0 0 1 0 0,0 0 0 0 0,0 0 0 0 0,0 1 0 0 0,0-1-1 0 0,0 0 1 0 0,0 1 0 0 0,1-1 0 0 0,-1 0 0 0 0,1 1-1 0 0,0-1 1 0 0,-1 1 0 0 0,1-1 0 0 0,0 0 0 0 0,1 1-1 0 0,-1-1 1 0 0,0 1 0 0 0,1-1 0 0 0,-1 0 0 0 0,1 1-1 0 0,0-1 1 0 0,0 0 0 0 0,0 1 0 0 0,0-1 0 0 0,0 0-1 0 0,0 0 1 0 0,1 0 0 0 0,-1 0 0 0 0,1 0 0 0 0,-1 0-1 0 0,1-1 1 0 0,0 1-12 0 0,73 50 123 0 0,35-2 205 0 0,-111-50-296 0 0,0 0 1 0 0,1-1-1 0 0,-1 1 0 0 0,0 0 0 0 0,0 0 0 0 0,0-1 0 0 0,1 1 0 0 0,-1 0 0 0 0,0 0 0 0 0,0 0 1 0 0,0 0-1 0 0,1 0 0 0 0,-1 0 0 0 0,0 1 0 0 0,0-1 0 0 0,0 0 0 0 0,1 0 0 0 0,-1 0 0 0 0,0 1 1 0 0,0-1-1 0 0,1 0 0 0 0,-1 1 0 0 0,0-1 0 0 0,0 1 0 0 0,1-1 0 0 0,-1 1 0 0 0,1-1 0 0 0,-1 1 1 0 0,0 0-1 0 0,1-1 0 0 0,-1 1 0 0 0,1-1 0 0 0,-1 1 0 0 0,1 0 0 0 0,0 0 0 0 0,-1-1 1 0 0,1 1-1 0 0,0 0 0 0 0,-1 0 0 0 0,1-1 0 0 0,0 1 0 0 0,0 0 0 0 0,0 0 0 0 0,0 0 0 0 0,0 0 1 0 0,0-1-1 0 0,0 1 0 0 0,0 0 0 0 0,0 0 0 0 0,0 0 0 0 0,0-1 0 0 0,0 1 0 0 0,1 0 0 0 0,-1 0 1 0 0,0 0-1 0 0,0-1 0 0 0,1 1 0 0 0,-1 0 0 0 0,1-1 0 0 0,-1 1 0 0 0,1 0 0 0 0,-1-1 0 0 0,1 1 1 0 0,-1 0-1 0 0,1-1 0 0 0,-1 1 0 0 0,1-1 0 0 0,0 1 0 0 0,0-1 0 0 0,-1 1-32 0 0,-202 2-701 0 0,172-2-1974 0 0,14-1 1099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25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241 440 14168 0 0,'-3'-14'1074'0'0,"2"12"-988"0"0,0-1 1 0 0,-1 1-1 0 0,1 0 0 0 0,-1-1 0 0 0,0 1 0 0 0,1 0 0 0 0,-1 0 1 0 0,0 0-1 0 0,0 1 0 0 0,0-1 0 0 0,0 0 0 0 0,-1 1 1 0 0,1-1-1 0 0,0 1 0 0 0,-1 0 0 0 0,1 0 0 0 0,-1 0 0 0 0,1 0 1 0 0,-1 0-1 0 0,0 0 0 0 0,1 1 0 0 0,-1-1 0 0 0,0 1 1 0 0,1 0-1 0 0,-1 0 0 0 0,0 0 0 0 0,0 0 0 0 0,1 0 1 0 0,-1 1-1 0 0,0-1 0 0 0,1 1 0 0 0,-1 0 0 0 0,1-1 0 0 0,-1 1 1 0 0,1 0-1 0 0,-2 1-86 0 0,-4 2 220 0 0,-1 0-1 0 0,1 0 1 0 0,0 1 0 0 0,0 0-1 0 0,1 1 1 0 0,-1-1 0 0 0,1 1 0 0 0,1 1-1 0 0,-1 0 1 0 0,0 0-220 0 0,-7 10 233 0 0,-29 46 335 0 0,32-27-568 0 0,12-28 15 0 0,0-7 2 0 0,1 0 0 0 0,0 0 1 0 0,0-1-1 0 0,0 1 0 0 0,-1 0 0 0 0,1-1 1 0 0,0 0-1 0 0,0 1 0 0 0,0-1 0 0 0,0 0 1 0 0,0 0-1 0 0,0 0 0 0 0,0 0 0 0 0,0 0 1 0 0,0 0-1 0 0,0-1 0 0 0,-1 1 0 0 0,1-1 0 0 0,0 1 1 0 0,0-1-1 0 0,0 0 0 0 0,0 0 0 0 0,-1 1 1 0 0,1-1-1 0 0,0-1 0 0 0,-1 1 0 0 0,2-1-17 0 0,61-68 96 0 0,-14-12-96 0 0,-44 149 968 0 0,6 16-201 0 0,2-75-502 0 0,18-6 215 0 0,-21-9-567 0 0,0 0-1 0 0,-1 0 1 0 0,0-1-1 0 0,0-1 1 0 0,-1 1-1 0 0,0-2 1 0 0,-1 1-1 0 0,0-1 1 0 0,0 0-1 0 0,-1-1 1 0 0,0 0-1 0 0,-1 0 0 0 0,0 0 1 0 0,1-5 87 0 0,4-7-1666 0 0,-1-1-3537 0 0,0-1-1814 0 0</inkml:trace>
  <inkml:trace contextRef="#ctx0" brushRef="#br0" timeOffset="378.767">464 17 10448 0 0,'-6'-7'301'0'0,"5"5"4"0"0,-2-5 6934 0 0,-17 81-3077 0 0,14-36-3643 0 0,-10 72 461 0 0,7 51-163 0 0,16-97-589 0 0,-7-60-212 0 0,1 0-1 0 0,0 0 1 0 0,0-1-1 0 0,0 1 1 0 0,0 0-1 0 0,0-1 1 0 0,1 1-1 0 0,-1-1 0 0 0,1 0 1 0 0,0 1-1 0 0,0-1 1 0 0,0 0-1 0 0,1 0 1 0 0,-1 0-1 0 0,1 0 1 0 0,-1-1-1 0 0,1 1 1 0 0,0-1-1 0 0,0 0 1 0 0,0 1-1 0 0,1-1 0 0 0,-1-1 1 0 0,0 1-1 0 0,1 0 1 0 0,-1-1-1 0 0,1 0 1 0 0,0 0-1 0 0,-1 0 1 0 0,1 0-1 0 0,0 0-15 0 0,4-1 14 0 0,0-1 0 0 0,0 0-1 0 0,0 0 1 0 0,0-1 0 0 0,0 0-1 0 0,0 0 1 0 0,-1-1 0 0 0,1 0-1 0 0,-1 0 1 0 0,1-1 0 0 0,-1 0-1 0 0,-1 0 1 0 0,1 0 0 0 0,0-1-1 0 0,-1 0 1 0 0,0 0 0 0 0,0-1-1 0 0,-1 0 1 0 0,1 0 0 0 0,-1 0 0 0 0,-1-1-1 0 0,1 0 1 0 0,1-3-14 0 0,-5 7 6 0 0,1 0 1 0 0,0 0-1 0 0,-1 0 1 0 0,0 0-1 0 0,0-1 1 0 0,0 1 0 0 0,0 0-1 0 0,0-1 1 0 0,-1 1-1 0 0,0 0 1 0 0,1-1-1 0 0,-1 1 1 0 0,-1-1-1 0 0,1 1 1 0 0,0 0-1 0 0,-1-1 1 0 0,1 1-1 0 0,-1-1 1 0 0,0 1-1 0 0,0 0 1 0 0,-1 0-1 0 0,1 0 1 0 0,-1 0-1 0 0,1 0 1 0 0,-1 0-1 0 0,0 0 1 0 0,0 0-1 0 0,0 0 1 0 0,-1 1-1 0 0,1-1 1 0 0,0 1-1 0 0,-1 0 1 0 0,0 0-1 0 0,0 0 1 0 0,1 0 0 0 0,-2 0-7 0 0,-43-20 61 0 0,28 18-150 0 0,-53 2-966 0 0,71 2 270 0 0,1 0-205 0 0,0 0-872 0 0,0 0-3510 0 0,0 0-1501 0 0</inkml:trace>
  <inkml:trace contextRef="#ctx0" brushRef="#br0" timeOffset="811.984">977 102 16479 0 0,'0'0'483'0'0,"0"0"-3"0"0,-6 3-291 0 0,-42 24 1195 0 0,37-23-1190 0 0,1 2 1 0 0,0-1 0 0 0,0 2 0 0 0,0-1-1 0 0,0 1 1 0 0,1 0 0 0 0,0 1 0 0 0,1 0-1 0 0,-6 8-194 0 0,13-14 4 0 0,0-1 0 0 0,0 1 0 0 0,0 0 0 0 0,0 0-1 0 0,1-1 1 0 0,-1 1 0 0 0,1 0 0 0 0,-1 0 0 0 0,1 0 0 0 0,0-1-1 0 0,0 1 1 0 0,0 0 0 0 0,0 0 0 0 0,0 0 0 0 0,0 0 0 0 0,0 0-1 0 0,0 0 1 0 0,1-1 0 0 0,-1 1 0 0 0,1 0 0 0 0,0 0-1 0 0,-1 0 1 0 0,1-1 0 0 0,0 1 0 0 0,0 0 0 0 0,0-1 0 0 0,0 1-1 0 0,0-1 1 0 0,1 1 0 0 0,-1-1 0 0 0,0 0 0 0 0,1 1 0 0 0,0 0-4 0 0,57 41-68 0 0,-52-38 81 0 0,76 43-13 0 0,-39-22 144 0 0,0 11 1014 0 0,-43-35-850 0 0,-18 18 921 0 0,4-13-1147 0 0,0 0-1 0 0,-1-1 1 0 0,0 0-1 0 0,0-1 1 0 0,-1-1-1 0 0,1 0 1 0 0,-1-1 0 0 0,0-1-1 0 0,0 0 1 0 0,0-1-1 0 0,-5-1-81 0 0,-37-5-1305 0 0,57 5 1123 0 0,0-1 1 0 0,-1 0-1 0 0,1 0 0 0 0,0 0 0 0 0,0 0 1 0 0,-1 1-1 0 0,1-1 0 0 0,0 0 1 0 0,0 0-1 0 0,0 0 0 0 0,0 0 1 0 0,0 0-1 0 0,0 0 0 0 0,1 0 0 0 0,-1 1 1 0 0,0-1-1 0 0,0 0 0 0 0,0 0 1 0 0,1 0-1 0 0,-1 0 0 0 0,1 1 0 0 0,-1-1 1 0 0,0 0-1 0 0,1 0 0 0 0,-1 1 1 0 0,1-1-1 0 0,0 0 0 0 0,-1 1 1 0 0,1-1-1 0 0,0 0 0 0 0,-1 1 0 0 0,1-1 1 0 0,0 1-1 0 0,-1-1 0 0 0,1 1 1 0 0,0 0-1 0 0,0-1 0 0 0,0 1 1 0 0,0-1 181 0 0,11-9-1888 0 0</inkml:trace>
  <inkml:trace contextRef="#ctx0" brushRef="#br0" timeOffset="1317.257">1502 291 14888 0 0,'0'0'332'0'0,"0"0"50"0"0,0 0 26 0 0,-8 3 87 0 0,-131 67 2022 0 0,118-60-2188 0 0,1-1 76 0 0,0 1-1 0 0,1 1 1 0 0,0 0 0 0 0,1 1-1 0 0,-7 7-404 0 0,-1 19 601 0 0,27-37-591 0 0,-1 0 0 0 0,0 0 0 0 0,0 0-1 0 0,1 1 1 0 0,-1-1 0 0 0,0 0 0 0 0,1 0 0 0 0,-1 0-1 0 0,1 0 1 0 0,-1 0 0 0 0,1 0 0 0 0,0 0-1 0 0,0 0 1 0 0,-1 0 0 0 0,1 0 0 0 0,0 0 0 0 0,0 0-1 0 0,0 0 1 0 0,0-1 0 0 0,0 1 0 0 0,0 0-1 0 0,0-1 1 0 0,0 1 0 0 0,0-1 0 0 0,0 1 0 0 0,0-1-1 0 0,1 1 1 0 0,-1-1 0 0 0,0 0 0 0 0,0 1-1 0 0,0-1 1 0 0,1 0 0 0 0,-1 0 0 0 0,0 0 0 0 0,0 0-1 0 0,0 0 1 0 0,1 0-10 0 0,0 0 33 0 0,11-1-7 0 0,-1 0 0 0 0,1 0 0 0 0,-1-2 1 0 0,0 1-1 0 0,0-1 0 0 0,0-1 0 0 0,0 0 0 0 0,0-1 0 0 0,-1-1 0 0 0,2 0-26 0 0,50-33 0 0 0,-52 31-15 0 0,0 2-1 0 0,0-1 1 0 0,0 2-1 0 0,1-1 1 0 0,0 2-1 0 0,0-1 0 0 0,0 2 1 0 0,1-1-1 0 0,4 1 16 0 0,-11 4 23 0 0,0 0 0 0 0,0 0 0 0 0,1 1 0 0 0,-1 0 0 0 0,0 0-1 0 0,-1 1 1 0 0,1-1 0 0 0,0 1 0 0 0,-1 0 0 0 0,1 1 0 0 0,-1-1-1 0 0,0 1 1 0 0,0 0 0 0 0,0 1 0 0 0,0 0-23 0 0,-2-1 49 0 0,0 1 0 0 0,0-1 0 0 0,-1 1 0 0 0,1-1 1 0 0,-1 1-1 0 0,0 0 0 0 0,0 0 0 0 0,-1 0 0 0 0,0 0 0 0 0,1 0 0 0 0,-2 0 0 0 0,1 2-49 0 0,0-3 51 0 0,-1-1 0 0 0,1 0 0 0 0,-1 1 0 0 0,0-1-1 0 0,0 1 1 0 0,0-1 0 0 0,-1 0 0 0 0,1 1 0 0 0,-1-1 0 0 0,0 0-1 0 0,0 0 1 0 0,0 1 0 0 0,0-1 0 0 0,0 0 0 0 0,-1 0-1 0 0,0 0 1 0 0,0 1-51 0 0,2-4 14 0 0,0-1 0 0 0,1 0 0 0 0,-1 0 0 0 0,0 1 0 0 0,1-1 0 0 0,-1 0 1 0 0,0 0-1 0 0,0 0 0 0 0,0 0 0 0 0,0 1 0 0 0,0-1 0 0 0,0 0 0 0 0,0 0 0 0 0,0 0 0 0 0,0 0 0 0 0,0 1 0 0 0,-1-1 0 0 0,1 0 0 0 0,0 0 0 0 0,0 0 0 0 0,-1 1 0 0 0,1-1 0 0 0,-1 0 0 0 0,1 0 0 0 0,-1 1 0 0 0,1-1 0 0 0,-1 0 0 0 0,1 1 0 0 0,-1-1 0 0 0,1 1 0 0 0,-1-1 0 0 0,0 1 1 0 0,1-1-1 0 0,-1 1 0 0 0,0-1 0 0 0,0 1 0 0 0,1-1 0 0 0,-1 1 0 0 0,0 0 0 0 0,0 0 0 0 0,1-1 0 0 0,-1 1 0 0 0,0 0 0 0 0,0 0 0 0 0,0 0 0 0 0,0 0 0 0 0,1 0 0 0 0,-1 0 0 0 0,0 0 0 0 0,0 0 0 0 0,0 0 0 0 0,0 0 0 0 0,1 0 0 0 0,-1 1 0 0 0,0-1 0 0 0,0 0 0 0 0,0 1 1 0 0,1-1-1 0 0,-1 0 0 0 0,0 1 0 0 0,1-1 0 0 0,-1 1 0 0 0,0-1 0 0 0,1 1 0 0 0,-1 0 0 0 0,0-1 0 0 0,1 1 0 0 0,-1-1-14 0 0,21-61-85 0 0,12-13-361 0 0,43-11-58 0 0,-66 75 442 0 0,1 1 0 0 0,0 1 0 0 0,1 0 0 0 0,0 1-1 0 0,0 0 1 0 0,1 0 0 0 0,0 1 0 0 0,4-1 62 0 0,56-14-671 0 0,-54 19-1498 0 0,-7-1-2225 0 0,3 3-2698 0 0</inkml:trace>
  <inkml:trace contextRef="#ctx0" brushRef="#br0" timeOffset="1641.913">2118 251 13760 0 0,'0'0'314'0'0,"0"0"46"0"0,-10 9 466 0 0,5-3-483 0 0,1 1 1 0 0,0 1 0 0 0,0-1 0 0 0,1 0 0 0 0,0 1 0 0 0,0 0 0 0 0,1-1 0 0 0,0 1 0 0 0,0 0 0 0 0,1 0-1 0 0,0 1 1 0 0,0-1 0 0 0,1 0 0 0 0,0 0 0 0 0,1 6-344 0 0,8 102 1805 0 0,-9 14-858 0 0,2 24-392 0 0,-2-152-470 0 0,0-2-16 0 0,0 0-5 0 0,0 0-32 0 0,0 0-136 0 0,10-13-486 0 0,-8 9 363 0 0,0 0 0 0 0,-1-1 1 0 0,0 1-1 0 0,0-1 1 0 0,0 1-1 0 0,0-1 1 0 0,-1 1-1 0 0,0-1 1 0 0,0 0-1 0 0,0 1 0 0 0,-1-1 1 0 0,1 1-1 0 0,-1-1 1 0 0,0 1-1 0 0,0-1 227 0 0,-3-24-2497 0 0,4 4 512 0 0</inkml:trace>
  <inkml:trace contextRef="#ctx0" brushRef="#br0" timeOffset="2032.337">2098 234 10776 0 0,'-21'-6'316'0'0,"38"-2"108"0"0,50-17 637 0 0,-62 25-816 0 0,-1 0-1 0 0,1 0 1 0 0,0 0 0 0 0,-1 1-1 0 0,1-1 1 0 0,-1 1 0 0 0,0 0-1 0 0,1 1 1 0 0,-1-1 0 0 0,0 1-1 0 0,0 0 1 0 0,0 0 0 0 0,0 0-1 0 0,0 0 1 0 0,0 1 0 0 0,0-1-1 0 0,-1 1 1 0 0,2 1-245 0 0,16 23 1360 0 0,-15-21-1068 0 0,0 0 0 0 0,-1 0 0 0 0,1 1-1 0 0,-2-1 1 0 0,1 1 0 0 0,-1 1 0 0 0,0-1 0 0 0,0 0 0 0 0,-1 1 0 0 0,0 0 0 0 0,0 0 0 0 0,-1 0 0 0 0,0 0-1 0 0,0 0 1 0 0,-1 3-292 0 0,0-8 91 0 0,-1 0 0 0 0,0 1-1 0 0,0-1 1 0 0,0 0 0 0 0,0 0-1 0 0,-1 0 1 0 0,1 1 0 0 0,-1-1-1 0 0,0 0 1 0 0,0 0 0 0 0,0 0-1 0 0,0 0 1 0 0,0 0 0 0 0,-1 0-1 0 0,1-1 1 0 0,-1 1 0 0 0,0 0-1 0 0,0-1 1 0 0,0 1 0 0 0,0-1-1 0 0,0 1 1 0 0,-1-1 0 0 0,1 0-1 0 0,-1 0 1 0 0,1 0 0 0 0,-1-1-1 0 0,-2 2-90 0 0,-7 2 50 0 0,-1 0-1 0 0,-1 0 0 0 0,1-2 1 0 0,-1 0-1 0 0,1 0 1 0 0,-1-1-1 0 0,0-1 1 0 0,0 0-1 0 0,0-1 0 0 0,0-1 1 0 0,0 0-1 0 0,1-1 1 0 0,-1 0-1 0 0,0-1 0 0 0,1 0 1 0 0,-3-2-50 0 0,-36-26-1803 0 0,31-4-3199 0 0,18 19-2135 0 0</inkml:trace>
  <inkml:trace contextRef="#ctx0" brushRef="#br0" timeOffset="2365.192">2555 60 16871 0 0,'0'0'382'0'0,"6"5"512"0"0,6 17-98 0 0,0 0 0 0 0,-2 1 0 0 0,0 1 0 0 0,-2-1 0 0 0,-1 2 0 0 0,0-1 0 0 0,-2 1 0 0 0,-1-1 0 0 0,-1 1 0 0 0,0 15-796 0 0,5 114 847 0 0,2-86-954 0 0,-17-53-2367 0 0,-5-10-4370 0 0,3-5-717 0 0</inkml:trace>
  <inkml:trace contextRef="#ctx0" brushRef="#br0" timeOffset="2686.486">2530 287 13360 0 0,'7'-2'642'0'0,"26"-5"390"0"0,-1 2-1 0 0,1 0 0 0 0,0 3 1 0 0,25 1-1032 0 0,-3-1 1287 0 0,128 4 2664 0 0,-147 6-2616 0 0,-30 24-325 0 0,-8-18-891 0 0,0-1 0 0 0,0 0 0 0 0,-1 1-1 0 0,-1-1 1 0 0,-1-1 0 0 0,0 1 0 0 0,0-1 0 0 0,-1 1-1 0 0,-5 6-118 0 0,-5 12 115 0 0,8-15-44 0 0,7-16-71 0 0,1 1 1 0 0,0-1 0 0 0,0 0-1 0 0,0 1 1 0 0,0-1 0 0 0,0 0-1 0 0,0 1 1 0 0,0-1 0 0 0,0 0-1 0 0,0 1 1 0 0,0-1-1 0 0,0 0 1 0 0,0 1 0 0 0,0-1-1 0 0,0 0 1 0 0,0 1 0 0 0,0-1-1 0 0,0 0 1 0 0,0 1-1 0 0,0-1 1 0 0,0 0 0 0 0,1 1-1 0 0,-1-1 1 0 0,0 0 0 0 0,0 0-1 0 0,0 1 1 0 0,1-1 0 0 0,-1 0-1 0 0,0 1 1 0 0,0-1-1 0 0,1 0 1 0 0,-1 0 0 0 0,0 0-1 0 0,0 1 1 0 0,1-1 0 0 0,-1 0-1 0 0,0 0 1 0 0,1 0-1 0 0,-1 0 1 0 0,0 0 0 0 0,1 1-1 0 0,-1-1 1 0 0,0 0 0 0 0,1 0-1 0 0,-1 0 1 0 0,0 0-1 0 0,1 0 1 0 0,-1 0 0 0 0,0 0-1 0 0,1 0 1 0 0,-1 0 0 0 0,1-1-1 0 0,-1 1-5 0 0,25-1-518 0 0,-8-6-7035 0 0,-3-2-571 0 0</inkml:trace>
  <inkml:trace contextRef="#ctx0" brushRef="#br0" timeOffset="2687.486">3352 74 19207 0 0,'0'0'432'0'0,"0"0"66"0"0,0 0 24 0 0,0 0-54 0 0,-10 9 28 0 0,-5 27-240 0 0,15 5-1998 0 0,0-32 747 0 0,0 0-12 0 0</inkml:trace>
  <inkml:trace contextRef="#ctx0" brushRef="#br0" timeOffset="3316.095">3473 293 16096 0 0,'-14'7'1231'0'0,"-89"57"228"0"0,95-61-1135 0 0,-1 1-1 0 0,1 0 0 0 0,0 1 1 0 0,0-1-1 0 0,1 2 1 0 0,0-1-1 0 0,0 1 0 0 0,0 0 1 0 0,0 0-1 0 0,1 1 1 0 0,0 0-1 0 0,0 0 1 0 0,1 0-1 0 0,-1 3-323 0 0,5-9 19 0 0,1 0 0 0 0,0 0 1 0 0,-1 0-1 0 0,1 1 0 0 0,0-1 0 0 0,0 0 0 0 0,0 0 1 0 0,-1 0-1 0 0,1 0 0 0 0,0 0 0 0 0,1 1 0 0 0,-1-1 1 0 0,0 0-1 0 0,0 0 0 0 0,0 0 0 0 0,1 0 0 0 0,-1 0 0 0 0,0 0 1 0 0,1 0-1 0 0,-1 0 0 0 0,1 0 0 0 0,-1 0 0 0 0,1 0 1 0 0,0 0-1 0 0,-1 0 0 0 0,1 0 0 0 0,0 0 0 0 0,0 0 1 0 0,0-1-1 0 0,0 1 0 0 0,0 0 0 0 0,-1 0 0 0 0,1-1 1 0 0,0 1-1 0 0,0-1 0 0 0,1 1 0 0 0,-1-1 0 0 0,0 0 1 0 0,0 1-1 0 0,0-1 0 0 0,0 0 0 0 0,0 0 0 0 0,0 1 1 0 0,1-1-20 0 0,54-1 712 0 0,37-47-712 0 0,32-28-205 0 0,-121 73 197 0 0,0 1 0 0 0,1 0-1 0 0,-1 0 1 0 0,0 0 0 0 0,1 0 0 0 0,-1 1 0 0 0,1 0 0 0 0,0 0 0 0 0,-1 0-1 0 0,1 0 1 0 0,0 1 0 0 0,-1 0 0 0 0,1 0 0 0 0,0 0 0 0 0,0 0 0 0 0,-1 1-1 0 0,1 0 1 0 0,3 1 8 0 0,2 2 0 0 0,-1 4 14 0 0,-4 1 58 0 0,-1 1-1 0 0,0 0 1 0 0,0 0 0 0 0,-1 0 0 0 0,0 0 0 0 0,0 0 0 0 0,-1 1 0 0 0,0 5-72 0 0,3 12 194 0 0,-8 35 407 0 0,3-62-529 0 0,0-1 0 0 0,-4 1 31 0 0,3-4 136 0 0,3-1-221 0 0,2-9-64 0 0,1 1 1 0 0,0 0-1 0 0,1 0 0 0 0,0 0 0 0 0,1 1 1 0 0,0 0-1 0 0,1 0 0 0 0,0 1 0 0 0,0 0 0 0 0,1 1 1 0 0,1-1-1 0 0,0 2 0 0 0,0-1 0 0 0,0 1 1 0 0,1 1-1 0 0,1 0 0 0 0,-1 1 0 0 0,3-1 46 0 0,-10 6 4 0 0,-3 0 6 0 0,1 0 0 0 0,0 1 1 0 0,-1-1-1 0 0,1 1 0 0 0,0 0 0 0 0,0 0 0 0 0,0 0 0 0 0,0 0 0 0 0,-1 0 1 0 0,1 0-1 0 0,0 0 0 0 0,0 0 0 0 0,0 1 0 0 0,-1-1 0 0 0,1 1 1 0 0,0-1-1 0 0,0 1 0 0 0,-1 0 0 0 0,1 0 0 0 0,-1-1 0 0 0,1 1 1 0 0,-1 0-1 0 0,1 1 0 0 0,-1-1 0 0 0,1 0 0 0 0,-1 0-10 0 0,6 6 105 0 0,-1-1 1 0 0,0 1-1 0 0,0 0 0 0 0,-1 0 0 0 0,1 0 0 0 0,-2 1 0 0 0,1-1 1 0 0,-1 1-1 0 0,0 1 0 0 0,-1-1 0 0 0,2 5-105 0 0,41 70 572 0 0,14-40-550 0 0,-41-35-160 0 0,-6-2-2204 0 0,-4-3-3473 0 0,2-1-2484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48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49 15312 0 0,'-22'-3'896'0'0,"20"2"-738"0"0,8 0-60 0 0,53-4 2600 0 0,97-13 1701 0 0,-89 8-3754 0 0,1 3-1 0 0,-1 3 1 0 0,48 4-645 0 0,-76 6-109 0 0,-36-5-56 0 0,-3-1-25 0 0,0 0-62 0 0,-4 7-873 0 0,-1-2 562 0 0,1-1 1 0 0,-1-1-1 0 0,1 1 0 0 0,-1 0 1 0 0,0-1-1 0 0,0 0 0 0 0,-1-1 1 0 0,1 1-1 0 0,0-1 0 0 0,-1 0 1 0 0,0 0-1 0 0,-1 0 563 0 0,2 0-649 0 0,-20 6-5524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49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13736 0 0,'-13'3'1034'0'0,"0"3"-578"0"0,7-2-330 0 0,5-3 452 0 0,1-1 191 0 0,0 0 37 0 0,0 0-37 0 0,13 15 1279 0 0,-8-13-1836 0 0,0 0 0 0 0,0 0 0 0 0,0-1 0 0 0,0 1 1 0 0,0-1-1 0 0,0 0 0 0 0,0-1 0 0 0,0 1 0 0 0,0-1 0 0 0,1 0 0 0 0,-1 0 0 0 0,0-1 0 0 0,1 0-212 0 0,12 1 488 0 0,219-19 2272 0 0,-135 13-2413 0 0,-36 6-294 0 0,-48 3-594 0 0,44 14-7990 0 0,-56-14 924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45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0 460 9280 0 0,'0'0'268'0'0,"0"0"4"0"0,0 0-39 0 0,0 0 482 0 0,0 0 226 0 0,0 0 47 0 0,0 0 19 0 0,0 0 34 0 0,0 0 14 0 0,12-15 2630 0 0,10-24-40 0 0,4-102-1464 0 0,-5 35-1991 0 0,15 1 34 0 0,-33 100-208 0 0,-2 1-13 0 0,1 1 0 0 0,0 0 1 0 0,0-1-1 0 0,0 1 1 0 0,0 0-1 0 0,0 0 1 0 0,1 0-1 0 0,-1 0 1 0 0,1 1-1 0 0,0-1 0 0 0,0 1 1 0 0,0 0-1 0 0,0 0 1 0 0,0 0-1 0 0,0 0 1 0 0,0 0-1 0 0,3-1-3 0 0,3 4-12 0 0,-4 2 2 0 0,0 0 0 0 0,0 0 0 0 0,-1 0-1 0 0,1 1 1 0 0,-1 0 0 0 0,1 0 0 0 0,-1 0 0 0 0,-1 0-1 0 0,1 1 1 0 0,-1 0 0 0 0,2 2 10 0 0,7 8-12 0 0,99 156-52 0 0,-19-55 64 0 0,-40-62 0 0 0,4-9 12 0 0,-45-37 63 0 0,-61-8 337 0 0,-41-14-295 0 0,-23-7-106 0 0,109 20 14 0 0,4 1-107 0 0,1 0-57 0 0,0 0-12 0 0,0 0-47 0 0,0 0-197 0 0,0 0-86 0 0,0 0-1029 0 0,0 0-4235 0 0,0 0-1813 0 0</inkml:trace>
  <inkml:trace contextRef="#ctx0" brushRef="#br0" timeOffset="484.06">517 471 15144 0 0,'0'0'340'0'0,"0"0"50"0"0,0 0 26 0 0,0 0-44 0 0,-1 0-241 0 0,-147 6 4834 0 0,-135-9-2852 0 0,246 0-2506 0 0,36 3 65 0 0,1 0-7 0 0,0 0-151 0 0,0 0-633 0 0,0 0-274 0 0,2 0-662 0 0,7 0-2550 0 0,6-3-1096 0 0</inkml:trace>
  <inkml:trace contextRef="#ctx0" brushRef="#br0" timeOffset="1215.047">812 189 12896 0 0,'0'0'374'0'0,"0"0"1"0"0,0 0-151 0 0,0 0 232 0 0,0 0 125 0 0,1 1 26 0 0,2 5-347 0 0,-1 1 1 0 0,0-1-1 0 0,0 1 0 0 0,0 0 1 0 0,-1 0-1 0 0,0 0 0 0 0,0 0 1 0 0,-1 0-1 0 0,0-1 0 0 0,0 1 1 0 0,-1 0-1 0 0,0 0 0 0 0,0 0 1 0 0,0 0-1 0 0,-1 0 0 0 0,0-1 1 0 0,-1 2-261 0 0,-1 12 467 0 0,-24 132 2084 0 0,31-117-2219 0 0,-3-33-214 0 0,0-2 2 0 0,4 6 424 0 0,-1-8-488 0 0,1 0 1 0 0,-1 0-1 0 0,0-1 0 0 0,1 1 0 0 0,-1 0 0 0 0,0-1 0 0 0,-1 0 0 0 0,1 0 0 0 0,0 0 1 0 0,-1 0-1 0 0,0 0 0 0 0,0-1 0 0 0,0 1 0 0 0,0-1 0 0 0,0 1 0 0 0,-1-1 0 0 0,1 0 1 0 0,-1 1-1 0 0,0-1 0 0 0,0 0 0 0 0,0-3-56 0 0,21-73 21 0 0,20-150-21 0 0,-1 125-60 0 0,-38 100 48 0 0,16 8-54 0 0,-15 2 55 0 0,-1-1 0 0 0,1 1 1 0 0,-1 1-1 0 0,0-1 0 0 0,0 0 1 0 0,0 1-1 0 0,-1-1 0 0 0,0 1 1 0 0,0 0-1 0 0,-1 0 0 0 0,1-1 1 0 0,-1 1-1 0 0,-1 0 0 0 0,1 0 1 0 0,-1 0 10 0 0,4 19-8 0 0,25 98-99 0 0,-7-39 96 0 0,-20-74 11 0 0,0-1 0 0 0,0 0 0 0 0,1 1 0 0 0,0-2 0 0 0,1 1 0 0 0,0 0 0 0 0,1-1 0 0 0,-1 1 0 0 0,1-1 0 0 0,6 5 0 0 0,-10-11 18 0 0,0 0-1 0 0,1-1 1 0 0,-1 0 0 0 0,1 1-1 0 0,-1-1 1 0 0,1 0-1 0 0,0 0 1 0 0,0 0-1 0 0,0 0 1 0 0,0 0 0 0 0,-1 0-1 0 0,1 0 1 0 0,0-1-1 0 0,0 1 1 0 0,0-1-1 0 0,0 1 1 0 0,1-1 0 0 0,-1 0-1 0 0,0 0 1 0 0,0 0-1 0 0,0 0 1 0 0,0 0 0 0 0,0 0-1 0 0,0 0 1 0 0,0-1-1 0 0,0 1 1 0 0,0-1-1 0 0,0 0 1 0 0,0 0 0 0 0,0 1-1 0 0,0-1 1 0 0,0 0-1 0 0,-1-1 1 0 0,1 1-1 0 0,0 0 1 0 0,-1 0 0 0 0,1-1-1 0 0,0 0-17 0 0,3-3 66 0 0,0 1 0 0 0,-1-1 0 0 0,0 0-1 0 0,0 0 1 0 0,0-1 0 0 0,0 1 0 0 0,-1-1 0 0 0,0 0 0 0 0,0 0-1 0 0,-1 0 1 0 0,2-5-66 0 0,69-271 352 0 0,-44 220-369 0 0,-10 56-1075 0 0,-10 17-6489 0 0,-6-3-120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42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50 324 12496 0 0,'0'0'281'0'0,"-3"8"383"0"0,0 2-77 0 0,0 0-1 0 0,0 0 1 0 0,-1 0 0 0 0,0-1-1 0 0,-1 1 1 0 0,0-1-1 0 0,-1 0 1 0 0,-2 2-587 0 0,3-2 1603 0 0,6-12 3187 0 0,43-125-3350 0 0,17-91-1032 0 0,-32 154-269 0 0,-28 64-137 0 0,0 0 0 0 0,1 0 1 0 0,-1-1-1 0 0,0 1 0 0 0,1 0 0 0 0,-1 0 0 0 0,1 1 1 0 0,-1-1-1 0 0,1 0 0 0 0,-1 0 0 0 0,1 1 1 0 0,0-1-1 0 0,-1 1 0 0 0,1 0 0 0 0,0-1 0 0 0,-1 1 1 0 0,1 0-1 0 0,0 0 0 0 0,-1 0 0 0 0,1 0 1 0 0,0 0-1 0 0,0 0 0 0 0,-1 1 0 0 0,2-1-2 0 0,5 5-8 0 0,0 0 0 0 0,0 0 0 0 0,-1 1 0 0 0,0 0 0 0 0,0 0 1 0 0,0 1-1 0 0,-1 0 0 0 0,0 0 0 0 0,0 1 0 0 0,-1-1 0 0 0,0 1 0 0 0,0 0 0 0 0,-1 1 0 0 0,3 5 8 0 0,15 25-35 0 0,2-4 24 0 0,2-1 0 0 0,1-1 1 0 0,2-1-1 0 0,1-2 0 0 0,12 9 11 0 0,40 29 0 0 0,-72-57 0 0 0,-9-11 2 0 0,-1 1 0 0 0,0-1 0 0 0,1 0 1 0 0,-1 1-1 0 0,0-1 0 0 0,0 1 0 0 0,1-1 0 0 0,-1 0 0 0 0,0 1 0 0 0,0-1 0 0 0,0 1 0 0 0,1-1 0 0 0,-1 1 0 0 0,0-1 0 0 0,0 1 0 0 0,0-1 0 0 0,0 1 1 0 0,0-1-1 0 0,0 1 0 0 0,0-1 0 0 0,0 1 0 0 0,0-1 0 0 0,0 1 0 0 0,0-1 0 0 0,-1 1 0 0 0,1-1 0 0 0,0 1 0 0 0,0-1 0 0 0,0 1 0 0 0,-1-1 1 0 0,1 1-1 0 0,0-1 0 0 0,0 0 0 0 0,-1 1 0 0 0,1-1 0 0 0,0 0 0 0 0,-1 1 0 0 0,1-1 0 0 0,-1 0 0 0 0,1 1 0 0 0,0-1 0 0 0,-1 0 0 0 0,1 1 1 0 0,-1-1-1 0 0,1 0 0 0 0,-1 0 0 0 0,1 0 0 0 0,-1 0 0 0 0,1 1 0 0 0,-1-1 0 0 0,1 0 0 0 0,-1 0 0 0 0,1 0 0 0 0,-1 0 0 0 0,1 0-2 0 0,-2 0 21 0 0,-82 12 314 0 0,35-10-237 0 0,-137 7 414 0 0,111-12-340 0 0,42-3-192 0 0,32 6-143 0 0,1 0-43 0 0,13-2-1167 0 0,4-1-289 0 0,4 0-5456 0 0,-6 2-255 0 0</inkml:trace>
  <inkml:trace contextRef="#ctx0" brushRef="#br0" timeOffset="794.468">653 284 10448 0 0,'0'15'793'0'0,"6"29"-434"0"0,3 21 3142 0 0,-2-35-1027 0 0,12-14 2422 0 0,-17-17-4831 0 0,0 1-1 0 0,0-1 1 0 0,-1 0-1 0 0,1 0 1 0 0,0 0-1 0 0,-1 0 1 0 0,1-1-1 0 0,-1 1 0 0 0,1 0 1 0 0,-1-1-1 0 0,1 1 1 0 0,-1-1-1 0 0,0 1 1 0 0,0-1-1 0 0,0 0 1 0 0,0 0-1 0 0,0 1 1 0 0,0-1-1 0 0,0 0 0 0 0,-1 0 1 0 0,1 0-1 0 0,-1 0 1 0 0,1 0-1 0 0,-1 0 1 0 0,0 0-1 0 0,0 0 1 0 0,1 0-1 0 0,-2 0 1 0 0,1 0-1 0 0,0 0 0 0 0,0 0 1 0 0,0 0-1 0 0,-1 1 1 0 0,0-3-65 0 0,2-12 126 0 0,-2-116 116 0 0,1 109-200 0 0,1-1-1 0 0,2 1 1 0 0,0 1 0 0 0,1-1-1 0 0,5-14-41 0 0,-9 36 3 0 0,0 0-1 0 0,-1 1 1 0 0,1-1 0 0 0,0 0-1 0 0,0 1 1 0 0,0-1-1 0 0,0 0 1 0 0,0 0-1 0 0,0 1 1 0 0,1-1 0 0 0,-1 0-1 0 0,0 1 1 0 0,0-1-1 0 0,0 0 1 0 0,1 1 0 0 0,-1-1-1 0 0,0 0 1 0 0,1 1-1 0 0,-1-1 1 0 0,0 1-1 0 0,1-1 1 0 0,-1 0 0 0 0,1 1-1 0 0,-1-1 1 0 0,1 1-1 0 0,-1-1 1 0 0,1 1-1 0 0,-1 0 1 0 0,1-1 0 0 0,0 1-1 0 0,-1 0 1 0 0,1-1-1 0 0,0 1 1 0 0,-1 0 0 0 0,1 0-1 0 0,0-1 1 0 0,-1 1-1 0 0,1 0 1 0 0,0 0-1 0 0,-1 0 1 0 0,1 0 0 0 0,0 0-1 0 0,0 0 1 0 0,-1 0-1 0 0,1 0 1 0 0,0 0-1 0 0,-1 0 1 0 0,1 0 0 0 0,0 1-1 0 0,-1-1 1 0 0,1 0-1 0 0,0 0 1 0 0,-1 1 0 0 0,1-1-1 0 0,0 1 1 0 0,-1-1-1 0 0,1 0 1 0 0,-1 1-1 0 0,1-1 1 0 0,-1 1 0 0 0,1-1-1 0 0,-1 1-2 0 0,51 59-80 0 0,51 81 80 0 0,72 70-72 0 0,-140-180 384 0 0,-33-30-232 0 0,-1-1 39 0 0,5-31 1208 0 0,-7 19-973 0 0,-4-35 246 0 0,0-56-43 0 0,25-127-250 0 0,-8 145-243 0 0,-11 84-136 0 0,1 0-1 0 0,0 0 1 0 0,0 0-1 0 0,0 0 1 0 0,-1 0-1 0 0,1 0 0 0 0,0 1 1 0 0,0-1-1 0 0,0 0 1 0 0,1 0-1 0 0,-1 1 1 0 0,0-1-1 0 0,0 1 1 0 0,0-1-1 0 0,0 1 1 0 0,1 0-1 0 0,-1-1 1 0 0,0 1-1 0 0,0 0 1 0 0,0 0-1 0 0,1 0 1 0 0,-1 0-1 0 0,0 0 1 0 0,1 0-1 0 0,-1 0 1 0 0,0 0-1 0 0,0 0 1 0 0,0 1-1 0 0,1-1 1 0 0,-1 0-1 0 0,0 1 1 0 0,0-1-1 0 0,0 1 1 0 0,0 0-1 0 0,0-1 0 0 0,1 1 1 0 0,-1 0-1 0 0,0 0 1 0 0,-1-1-1 0 0,1 1 1 0 0,0 0-1 0 0,0 0 1 0 0,0 0-1 0 0,0 0 1 0 0,-1 0-1 0 0,1 0 1 0 0,0 0-1 0 0,-1 0 1 0 0,1 1-1 0 0,-1-1 1 0 0,0 0-1 0 0,1 0 1 0 0,-1 0-1 0 0,0 1 73 0 0,3 2-516 0 0,6 9-6860 0 0,-5-2-31 0 0</inkml:trace>
  <inkml:trace contextRef="#ctx0" brushRef="#br0" timeOffset="1190.225">1377 358 16008 0 0,'0'0'362'0'0,"0"0"47"0"0,0 0 30 0 0,0 0-46 0 0,0 0-185 0 0,0 0 159 0 0,0 0 96 0 0,1 1 17 0 0,68 12 3360 0 0,197-13 277 0 0,-94-3-3439 0 0,-45 12-656 0 0,-70-1 31 0 0,-33-2-285 0 0,-23-6 104 0 0,-1 0-32 0 0,0 0-133 0 0,0 0-56 0 0,0 0-17 0 0,0 0-116 0 0,0 0-484 0 0,0 0-214 0 0,0 0-861 0 0,-1-1-3453 0 0,-1-4-1478 0 0</inkml:trace>
  <inkml:trace contextRef="#ctx0" brushRef="#br0" timeOffset="1482.226">1958 180 11808 0 0,'0'0'266'0'0,"0"0"44"0"0,0 0 11 0 0,13 0 70 0 0,-8 1-166 0 0,1 0 1 0 0,-1 1 0 0 0,1 0 0 0 0,-1 0 0 0 0,0 0 0 0 0,0 1-1 0 0,0-1 1 0 0,0 1 0 0 0,0 1 0 0 0,-1-1 0 0 0,1 1-1 0 0,-1-1 1 0 0,0 1 0 0 0,0 0 0 0 0,0 1 0 0 0,2 2-226 0 0,14 14 737 0 0,31 38 1424 0 0,-44-51-1759 0 0,-1 1 0 0 0,0-1 0 0 0,0 2-1 0 0,-1-1 1 0 0,0 0 0 0 0,-1 1 0 0 0,0 0 0 0 0,0 0-1 0 0,0 7-401 0 0,-3-15 72 0 0,-1 0 0 0 0,0 0-1 0 0,0 0 1 0 0,-1 1 0 0 0,1-1-1 0 0,0 0 1 0 0,-1 0 0 0 0,1 0-1 0 0,-1 0 1 0 0,0 0 0 0 0,0 0-1 0 0,0 0 1 0 0,0 0 0 0 0,0 0-1 0 0,0 0 1 0 0,0 0 0 0 0,0-1-1 0 0,-1 1 1 0 0,1 0 0 0 0,-1-1 0 0 0,1 1-1 0 0,-1-1 1 0 0,0 0 0 0 0,0 1-1 0 0,0-1 1 0 0,1 0 0 0 0,-1 0-1 0 0,-1 0-71 0 0,-59 24 521 0 0,-33-1-227 0 0,4-1-3458 0 0,80-19 1802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51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0 628 11976 0 0,'0'0'266'0'0,"0"0"44"0"0,0 0 15 0 0,0 0-26 0 0,0 0-59 0 0,0 0 488 0 0,0 0 229 0 0,3-3 1004 0 0,5-6-1261 0 0,0-1 0 0 0,-1 1 0 0 0,-1-1-1 0 0,1-1 1 0 0,-2 1 0 0 0,1-1 0 0 0,-1 0 0 0 0,0-1-700 0 0,39-135 1754 0 0,-25 77-1540 0 0,58-174-68 0 0,-76 241-150 0 0,0-1 0 0 0,0 0 0 0 0,0 0 0 0 0,1 1 0 0 0,0-1 0 0 0,0 1-1 0 0,0-1 1 0 0,0 1 0 0 0,1 0 0 0 0,-1 0 0 0 0,1 0 0 0 0,0 0 0 0 0,0 0 0 0 0,0 0-1 0 0,0 1 1 0 0,0-1 0 0 0,0 1 0 0 0,1 0 0 0 0,-1 0 0 0 0,1 1 0 0 0,0-1 0 0 0,-1 1-1 0 0,1-1 1 0 0,0 1 0 0 0,0 0 0 0 0,0 1 0 0 0,0-1 0 0 0,0 1 0 0 0,0-1 0 0 0,0 1-1 0 0,0 0 1 0 0,0 1 0 0 0,0-1 4 0 0,4 5-17 0 0,0 0 0 0 0,0 0 0 0 0,-1 0 0 0 0,1 1 0 0 0,-1 0 1 0 0,-1 1-1 0 0,1 0 0 0 0,-1 0 0 0 0,0 0 0 0 0,-1 0 0 0 0,2 4 17 0 0,14 16-30 0 0,29 26 30 0 0,-15-13 0 0 0,-34-39 0 0 0,-1-1 0 0 0,1 1 0 0 0,-1 0 0 0 0,1 0 0 0 0,-1-1 0 0 0,0 1 0 0 0,1 0 0 0 0,-1 0 0 0 0,0-1 0 0 0,0 1 0 0 0,1 0 0 0 0,-1 0 0 0 0,0 0 0 0 0,0 0 0 0 0,0-1 0 0 0,0 1 0 0 0,0 0 0 0 0,0 0 0 0 0,0 0 0 0 0,-1 0 0 0 0,1-1 0 0 0,0 1 0 0 0,0 0 0 0 0,-1 0 0 0 0,1 0 0 0 0,0-1 0 0 0,-1 1 0 0 0,1 0 0 0 0,0 0 0 0 0,-1-1 0 0 0,1 1 0 0 0,-1-1 0 0 0,0 1 0 0 0,1 0 0 0 0,-1-1 0 0 0,1 1 0 0 0,-1-1 0 0 0,0 1 0 0 0,0-1 0 0 0,-1 2 0 0 0,-73 33 128 0 0,61-30-167 0 0,1-2 1 0 0,-1 0-1 0 0,1 0 0 0 0,-1-2 0 0 0,0 1 1 0 0,0-2-1 0 0,0 0 0 0 0,0 0 0 0 0,0-2 1 0 0,0 1-1 0 0,1-2 0 0 0,-1 0 0 0 0,0 0 39 0 0,4-3-10 0 0,23 0-180 0 0,5 6 161 0 0,1 1-1 0 0,0 1 1 0 0,-1 0 0 0 0,0 1-1 0 0,0 2 1 0 0,0-1-1 0 0,0 2 1 0 0,0 0-1 0 0,-1 1 1 0 0,0 1 0 0 0,-1 1-1 0 0,0 0 1 0 0,0 1-1 0 0,7 6 30 0 0,12 19 512 0 0,-51-12 238 0 0,-64 10 324 0 0,69-31-975 0 0,-8 2-89 0 0,1-1-1 0 0,0-2 1 0 0,-1 1 0 0 0,1-2-1 0 0,-1 0 1 0 0,1-2 0 0 0,0 0-1 0 0,-6-2-9 0 0,-29-2-1104 0 0,19 2-3668 0 0,25 3-2667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51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14168 0 0,'0'0'322'0'0,"0"0"45"0"0,0 0 18 0 0,0 0-41 0 0,0 0-164 0 0,0 0 143 0 0,0 0 86 0 0,0 0 20 0 0,0 0-2 0 0,0 0-23 0 0,2 0-11 0 0,396-3 5533 0 0,15-5-3933 0 0,197-3-1176 0 0,-475 7-753 0 0,-52 10-2294 0 0,-95 3-2068 0 0,2-6 2730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54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11 14768 0 0,'0'0'332'0'0,"-3"-8"817"0"0,3 6-919 0 0,0 2 317 0 0,0 0 165 0 0,0 0 31 0 0,0 0-30 0 0,-3 6 332 0 0,-23 129 2370 0 0,4 33-2414 0 0,4-17-925 0 0,11-99 64 0 0,5-49-153 0 0,1-2-63 0 0,1-1-53 0 0,0 0-21 0 0,-7-9-699 0 0,5-11-87 0 0,1 1 0 0 0,2-1 1 0 0,0 1-1 0 0,1-1 0 0 0,0 1 0 0 0,3-6 936 0 0,-2 6-782 0 0,37-217-2691 0 0,-39 229 3723 0 0,0 1 1 0 0,0-1-1 0 0,1 0 1 0 0,-1 1-1 0 0,2-1 1 0 0,-1 1-1 0 0,1 0 1 0 0,-1 0-1 0 0,2 0 1 0 0,-1 0-1 0 0,1 1 0 0 0,0-1 1 0 0,0 1-1 0 0,0 0 1 0 0,1 0-1 0 0,4-4-250 0 0,-4 8 178 0 0,-1 0-1 0 0,0 0 1 0 0,0 1-1 0 0,1 0 1 0 0,-1-1-1 0 0,0 2 1 0 0,0-1 0 0 0,1 0-1 0 0,-1 1 1 0 0,0 0-1 0 0,0 0 1 0 0,1 0-1 0 0,-1 1 1 0 0,0-1-1 0 0,0 1-177 0 0,100 52 1200 0 0,-95-50-1132 0 0,-1 1-1 0 0,-1 1 1 0 0,1 0 0 0 0,-1 0 0 0 0,0 0-1 0 0,0 1 1 0 0,0 0 0 0 0,-1 0-1 0 0,2 3-67 0 0,-7-9 16 0 0,0 1 0 0 0,0-1 0 0 0,0 0 0 0 0,0 1 0 0 0,0-1 0 0 0,0 1 0 0 0,0 0 0 0 0,-1-1 0 0 0,1 1 0 0 0,-1 0 0 0 0,1-1 0 0 0,-1 1 0 0 0,1 0 0 0 0,-1 0 0 0 0,0-1 0 0 0,0 1 0 0 0,0 0 0 0 0,0 0 0 0 0,0-1 0 0 0,0 1 0 0 0,0 0 0 0 0,-1 0 0 0 0,1-1 0 0 0,-1 1 0 0 0,1 0 0 0 0,-1 0 0 0 0,0-1 0 0 0,1 1 0 0 0,-1-1 0 0 0,0 1 0 0 0,0-1 0 0 0,0 1 0 0 0,0-1 0 0 0,-1 0 0 0 0,1 1 0 0 0,0-1 0 0 0,-1 0 0 0 0,1 0 0 0 0,0 0 0 0 0,-1 0 0 0 0,1 0 0 0 0,-1 0 0 0 0,0 0 0 0 0,1-1 0 0 0,-1 1 0 0 0,0 0 0 0 0,0-1-16 0 0,-27 12 90 0 0,0-2 0 0 0,-1-1-1 0 0,0-1 1 0 0,0-2 0 0 0,-16 1-90 0 0,-20 5-141 0 0,50-12 55 0 0,16 0 4 0 0,0 0 14 0 0,7-2-68 0 0,14 0 90 0 0,0 0-1 0 0,0 1 1 0 0,0 0-1 0 0,0 2 0 0 0,0 1 1 0 0,-1 0-1 0 0,1 2 1 0 0,0 0-1 0 0,-1 2 1 0 0,0 0-1 0 0,0 1 1 0 0,-1 1-1 0 0,12 6 47 0 0,18 38 573 0 0,-48-50-425 0 0,-3 6 192 0 0,0-3-274 0 0,-2 0-1 0 0,1-1 1 0 0,0 0-1 0 0,-1 0 1 0 0,0 0-1 0 0,0 0 1 0 0,0-1-1 0 0,0 1 1 0 0,0-1 0 0 0,-1 0-1 0 0,0 0 1 0 0,0-1-1 0 0,1 1 1 0 0,-1-1-1 0 0,-1 0 1 0 0,1 0-1 0 0,0-1 1 0 0,0 0-1 0 0,-1 0 1 0 0,1 0-1 0 0,-5 0-65 0 0,-163 30 138 0 0,135-24-370 0 0,-44 11-3134 0 0,80-17-1921 0 0,2-1-1621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55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0 11720 0 0,'0'0'264'0'0,"0"0"34"0"0,0 0 22 0 0,0 0-32 0 0,0 0-102 0 0,0 0 272 0 0,0 0 140 0 0,0 0 30 0 0,0 0 4 0 0,0 0 0 0 0,0 0-1 0 0,0 0 1 0 0,6 12 1648 0 0,-5-7-2089 0 0,-1 0 0 0 0,0-1 0 0 0,0 1-1 0 0,0 0 1 0 0,0 0 0 0 0,-1 0 0 0 0,0 0-1 0 0,0 0 1 0 0,0 0 0 0 0,0-1-1 0 0,-1 1 1 0 0,0 0 0 0 0,0-1 0 0 0,-1 1-191 0 0,-4 15 417 0 0,-27 72 850 0 0,16-2-510 0 0,14-67-576 0 0,0 1-1 0 0,-1-1 1 0 0,-1 0-1 0 0,-1-1 1 0 0,-5 11-181 0 0,9-20 151 0 0,2-18 491 0 0,10-53-656 0 0,7-23-158 0 0,-14 77 138 0 0,1-6-25 0 0,0 1 0 0 0,1 0 0 0 0,1 0-1 0 0,-1 0 1 0 0,2 1 0 0 0,-1-1 0 0 0,1 1-1 0 0,0 0 1 0 0,1 1 0 0 0,-1 0 0 0 0,2 0 0 0 0,-1 0 59 0 0,14-7-107 0 0,-12 15 96 0 0,0 4 22 0 0,-6-1 26 0 0,1 0 0 0 0,-2 0 0 0 0,1 0 0 0 0,0 0 0 0 0,-1 1 0 0 0,0-1 0 0 0,0 1 0 0 0,0-1 0 0 0,0 1 0 0 0,-1 0 0 0 0,0 0 0 0 0,0-1 0 0 0,0 1 0 0 0,0 0 0 0 0,-1 2-37 0 0,1 0 68 0 0,-7 52 570 0 0,5-51-594 0 0,-2 0-1 0 0,1 0 1 0 0,-1 0-1 0 0,0 0 1 0 0,-1 0-1 0 0,0-1 1 0 0,0 0-1 0 0,0 0 1 0 0,-1 0-1 0 0,0 0 1 0 0,-1-1-1 0 0,0 1 1 0 0,-1 0-44 0 0,4-4-2 0 0,3-2-34 0 0,-1 1 0 0 0,0-1 0 0 0,1 0 0 0 0,-1 0-1 0 0,0 0 1 0 0,0 0 0 0 0,0 0 0 0 0,1 0 0 0 0,-1 0 0 0 0,0 0 0 0 0,-1-1 0 0 0,1 1 0 0 0,0 0 0 0 0,0 0 0 0 0,0-1-1 0 0,0 1 1 0 0,0-1 0 0 0,-1 1 0 0 0,1-1 0 0 0,0 0 0 0 0,0 1 0 0 0,-1-1 0 0 0,1 0 0 0 0,0 0 0 0 0,-2 0 36 0 0,7-11-5027 0 0,-2 3 3208 0 0</inkml:trace>
  <inkml:trace contextRef="#ctx0" brushRef="#br0" timeOffset="389.754">397 141 14888 0 0,'0'0'332'0'0,"0"0"50"0"0,0 0 26 0 0,13 4 101 0 0,-9-3-252 0 0,1 2 0 0 0,-1-1 0 0 0,0 0-1 0 0,0 1 1 0 0,0 0 0 0 0,0 0 0 0 0,0 0-1 0 0,-1 0 1 0 0,1 1 0 0 0,-1-1 0 0 0,0 1-1 0 0,0 0 1 0 0,1 2-257 0 0,8 9 694 0 0,10 21 825 0 0,-18-30-1379 0 0,-1 0 1 0 0,0 1-1 0 0,-1-1 1 0 0,1 1-1 0 0,-1-1 0 0 0,-1 1 1 0 0,1 0-1 0 0,-1 0 0 0 0,0 0 1 0 0,-1 0-1 0 0,0 0 1 0 0,0 0-1 0 0,0 0 0 0 0,-1 0 1 0 0,0 0-1 0 0,0 0 1 0 0,-1 0-1 0 0,1-1 0 0 0,-2 1 1 0 0,1-1-1 0 0,-1 1 0 0 0,0-1 1 0 0,0 0-1 0 0,-1 1-140 0 0,-31 40 342 0 0,23-34-150 0 0,21-20 146 0 0,26-36 182 0 0,69-77 352 0 0,-87 99-725 0 0,-1-1-1 0 0,-1-1 1 0 0,-1 0 0 0 0,-1-1-1 0 0,5-13-146 0 0,-17 34-18 0 0,0 0 0 0 0,0 0-1 0 0,1 0 1 0 0,-2 0-1 0 0,1 0 1 0 0,0-1 0 0 0,-1 1-1 0 0,1 0 1 0 0,-1-1-1 0 0,0 1 1 0 0,0 0 0 0 0,0 0-1 0 0,-1-1 1 0 0,1 1-1 0 0,-1 0 1 0 0,0-1 0 0 0,0 1-1 0 0,0 0 1 0 0,0 0-1 0 0,0 0 1 0 0,-1 0 0 0 0,0 0-1 0 0,1 0 1 0 0,-1 0-1 0 0,0 1 1 0 0,0-1-1 0 0,-1 1 1 0 0,1-1 0 0 0,0 1-1 0 0,-1 0 1 0 0,0-1 18 0 0,-29-7-1740 0 0,14 6 829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54.72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-2193 186 13824 0 0,'0'0'406'0'0,"0"0"-4"0"0,11-9 702 0 0,0 5-672 0 0,1 1 0 0 0,-1 0 0 0 0,0 0 0 0 0,1 1 0 0 0,0 1 0 0 0,-1 0 0 0 0,1 0 0 0 0,0 1 0 0 0,-1 1 0 0 0,1 0 0 0 0,0 1 0 0 0,-1 0 0 0 0,0 0 1 0 0,1 1-1 0 0,8 4-432 0 0,-4 8 725 0 0,-16-12-703 0 0,-1 0 0 0 0,1-1-1 0 0,0 1 1 0 0,-1-1 0 0 0,1 1 0 0 0,-1 0 0 0 0,0-1-1 0 0,0 1 1 0 0,0-1 0 0 0,0 1 0 0 0,-1-1 0 0 0,1 0-1 0 0,-1 0 1 0 0,1 1 0 0 0,-1-1 0 0 0,0 0 0 0 0,1 0-1 0 0,-1-1 1 0 0,0 1 0 0 0,-1 0 0 0 0,1 0 0 0 0,0-1-1 0 0,0 0 1 0 0,-1 1 0 0 0,1-1 0 0 0,0 0 0 0 0,-1 0-1 0 0,0 0 1 0 0,1-1 0 0 0,-1 1 0 0 0,1 0 0 0 0,-1-1-1 0 0,0 0-21 0 0,-10 6 74 0 0,-104 42 166 0 0,84-31-240 0 0,43-9 72 0 0,98-2 208 0 0,-57-6-2169 0 0,12 3-4208 0 0,-57 0-940 0 0</inkml:trace>
  <inkml:trace contextRef="#ctx0" brushRef="#br0" timeOffset="423.437">-1713 250 7600 0 0,'0'0'166'0'0,"0"0"29"0"0,0 0 14 0 0,1 0-25 0 0,32-2 7718 0 0,-32 2-7297 0 0,-1 0-12 0 0,0 0-8 0 0,0 0-1 0 0,13 14 3684 0 0,-11-9-4053 0 0,-1-1-1 0 0,0 1 0 0 0,0 0 0 0 0,0 0 0 0 0,0 0 1 0 0,-1 0-1 0 0,1 0 0 0 0,-1-1 0 0 0,-1 1 1 0 0,1 0-1 0 0,-1 0 0 0 0,0 0 0 0 0,0 1-214 0 0,-3 31 630 0 0,-9 57-219 0 0,6-59-329 0 0,1-21-3119 0 0,6-14 1882 0 0</inkml:trace>
  <inkml:trace contextRef="#ctx0" brushRef="#br1" timeOffset="9693.377">433-1365 10448 0 0,'0'0'301'0'0,"0"-1"4"0"0,-3-1-147 0 0,0 0 0 0 0,0 0 0 0 0,0 0 0 0 0,-1 0 0 0 0,1 1 0 0 0,0 0-1 0 0,0 0 1 0 0,-1 0 0 0 0,1 0 0 0 0,-1 0 0 0 0,1 0 0 0 0,-1 1 0 0 0,1 0 0 0 0,-1 0-1 0 0,1 0 1 0 0,-1 0 0 0 0,0 0 0 0 0,1 1 0 0 0,-1-1 0 0 0,1 1 0 0 0,0 0-1 0 0,-1 0 1 0 0,1 0 0 0 0,0 1 0 0 0,-1-1 0 0 0,1 1 0 0 0,0 0 0 0 0,0 0 0 0 0,0 0-1 0 0,1 0 1 0 0,-1 0 0 0 0,0 1-158 0 0,-9 4 233 0 0,1 0 0 0 0,0 0 0 0 0,0 1 0 0 0,1 0 0 0 0,0 1-1 0 0,0 0 1 0 0,1 1 0 0 0,0 0 0 0 0,0 0 0 0 0,2 1 0 0 0,-1 0 0 0 0,1 0 0 0 0,1 1 0 0 0,0 0-1 0 0,-1 4-232 0 0,6-13 6 0 0,0-1 0 0 0,1 1 0 0 0,-1 0-1 0 0,1 0 1 0 0,0-1 0 0 0,0 1 0 0 0,0 0-1 0 0,0 0 1 0 0,0 0 0 0 0,1-1 0 0 0,-1 1-1 0 0,1 0 1 0 0,-1 0 0 0 0,1-1 0 0 0,0 1-1 0 0,0-1 1 0 0,1 1 0 0 0,-1-1 0 0 0,0 1-1 0 0,1-1 1 0 0,0 0 0 0 0,-1 1 0 0 0,1-1-1 0 0,0 0 1 0 0,0 0 0 0 0,0 0-1 0 0,0 0 1 0 0,0-1 0 0 0,1 1 0 0 0,-1-1-1 0 0,1 1 1 0 0,-1-1 0 0 0,1 0 0 0 0,-1 0-1 0 0,1 0 1 0 0,0 0 0 0 0,-1 0 0 0 0,1-1-1 0 0,2 1-5 0 0,3-2-19 0 0,-1-1 1 0 0,1 0-1 0 0,0 0 0 0 0,-1-1 0 0 0,0 1 0 0 0,1-2 0 0 0,-1 1 0 0 0,0-1 0 0 0,-1 0 0 0 0,1-1 0 0 0,-1 1 1 0 0,0-1-1 0 0,0 0 0 0 0,0-1 0 0 0,-1 0 0 0 0,0 1 0 0 0,4-7 19 0 0,14-17-71 0 0,-2-9 82 0 0,-20 26 691 0 0,-14 24-207 0 0,-8 51 15 0 0,20-45-502 0 0,0-13-2 0 0,1 0 1 0 0,0 0-1 0 0,0 0 1 0 0,0 0-1 0 0,1 0 0 0 0,0 1 1 0 0,0-1-1 0 0,0 0 1 0 0,1-1-1 0 0,-1 1 1 0 0,1 0-1 0 0,2 4-6 0 0,-4-8 53 0 0,22-1 102 0 0,-12-5-188 0 0,-1 0 1 0 0,0-1-1 0 0,0 0 1 0 0,-1 0-1 0 0,0-1 0 0 0,0 0 1 0 0,0 0-1 0 0,-1-1 0 0 0,0 0 1 0 0,-1 0-1 0 0,0-1 1 0 0,0 0-1 0 0,0 0 0 0 0,-1 0 1 0 0,-1 0-1 0 0,0-1 0 0 0,1-3 33 0 0,1 2-33 0 0,61-127-504 0 0,-39 59 631 0 0,-40 92 1614 0 0,1 10-1658 0 0,1 1 0 0 0,1 0-1 0 0,1 0 1 0 0,2 1 0 0 0,0 0-1 0 0,2 0 1 0 0,0 1 0 0 0,1 9-50 0 0,16 83-62 0 0,-13-116-162 0 0,0-2 0 0 0,5 2-697 0 0,-4-2-3010 0 0,-1 0-2448 0 0</inkml:trace>
  <inkml:trace contextRef="#ctx0" brushRef="#br1" timeOffset="10081.154">543-1309 14864 0 0,'0'0'35'0'0,"1"0"1"0"0,-1 0 0 0 0,0 0-1 0 0,0-1 1 0 0,0 1 0 0 0,0 0-1 0 0,0 0 1 0 0,0 0 0 0 0,0 0-1 0 0,0-1 1 0 0,0 1 0 0 0,0 0-1 0 0,0 0 1 0 0,0 0 0 0 0,0 0-1 0 0,0-1 1 0 0,0 1 0 0 0,0 0-1 0 0,0 0 1 0 0,0 0 0 0 0,0 0-1 0 0,0-1 1 0 0,0 1 0 0 0,0 0-1 0 0,0 0 1 0 0,0 0 0 0 0,-1 0-1 0 0,1 0 1 0 0,0-1 0 0 0,0 1-1 0 0,0 0 1 0 0,0 0 0 0 0,0 0-1 0 0,0 0 1 0 0,0 0 0 0 0,-1 0-36 0 0,2-1 261 0 0,-1 1 9 0 0,3 0-4 0 0,74 6 698 0 0,48 8-1044 0 0,-107-12 112 0 0,14 4-5020 0 0,-17-3-557 0 0</inkml:trace>
  <inkml:trace contextRef="#ctx0" brushRef="#br1" timeOffset="10417.867">1356-1439 16959 0 0,'0'0'388'0'0,"-6"0"520"0"0,-9 1-819 0 0,1 1 0 0 0,-1 1 0 0 0,1 0-1 0 0,0 1 1 0 0,0 0 0 0 0,0 1 0 0 0,0 1-1 0 0,1 0 1 0 0,0 0 0 0 0,0 2-1 0 0,-8 6-88 0 0,20-14-1 0 0,-1 1 0 0 0,0 0 0 0 0,1 0 0 0 0,-1 0 0 0 0,1 0 0 0 0,0 1 0 0 0,-1-1 0 0 0,1 0 0 0 0,0 1-1 0 0,0-1 1 0 0,-1 1 0 0 0,1-1 0 0 0,0 1 0 0 0,1-1 0 0 0,-1 1 0 0 0,0 0 0 0 0,0-1 0 0 0,1 1-1 0 0,-1 0 1 0 0,1-1 0 0 0,-1 1 0 0 0,1 0 0 0 0,0 0 0 0 0,0 0 0 0 0,0 0 0 0 0,0-1 0 0 0,0 1 0 0 0,0 0-1 0 0,0 0 1 0 0,0 0 0 0 0,1 0 0 0 0,-1-1 0 0 0,1 1 0 0 0,0 0 0 0 0,-1-1 0 0 0,1 1 0 0 0,0 0 1 0 0,50 50-24 0 0,36 11 168 0 0,-85-62-37 0 0,-4 19 1794 0 0,-5-15-1832 0 0,-1 0-1 0 0,-1 0 0 0 0,1 0 0 0 0,-1-1 1 0 0,0-1-1 0 0,0 1 0 0 0,0-2 1 0 0,0 1-1 0 0,0-1 0 0 0,-1 0 0 0 0,1-1 1 0 0,0 0-1 0 0,-1-1 0 0 0,-4 0-68 0 0,-46-8-1562 0 0,47-6-3005 0 0,12 6-1467 0 0</inkml:trace>
  <inkml:trace contextRef="#ctx0" brushRef="#br1" timeOffset="10833.412">1607-1433 17999 0 0,'0'0'407'0'0,"0"0"60"0"0,0 0 23 0 0,0 0-51 0 0,1 8-274 0 0,-1 1 15 0 0,0-1-1 0 0,-1 1 0 0 0,0 0 0 0 0,0-1 0 0 0,-1 1 0 0 0,0-1 0 0 0,-1 1 0 0 0,0-1 1 0 0,0 0-1 0 0,0 0 0 0 0,-1 0 0 0 0,-1 0 0 0 0,-2 4-179 0 0,-4 7-41 0 0,-66 94 52 0 0,38-69-3118 0 0,32-36 1515 0 0</inkml:trace>
  <inkml:trace contextRef="#ctx0" brushRef="#br1" timeOffset="11163.445">1477-1278 12360 0 0,'14'-2'849'0'0,"137"-5"1646"0"0,-81-7-744 0 0,-50 12-1369 0 0,0-2 0 0 0,0 0 0 0 0,-1-1-1 0 0,1-1 1 0 0,-1-1 0 0 0,0 0-1 0 0,12-8-381 0 0,-19-2 150 0 0,-30 8-4 0 0,10 10-79 0 0,0-1 0 0 0,0 1-1 0 0,-1 0 1 0 0,1 1 0 0 0,1 0-1 0 0,-1 0 1 0 0,0 1 0 0 0,0 0-1 0 0,1 0 1 0 0,0 1 0 0 0,0 0-1 0 0,0 0 1 0 0,0 1 0 0 0,0 0-1 0 0,1 0 1 0 0,0 1-67 0 0,0-3 84 0 0,0 2 0 0 0,0-1 1 0 0,0 1-1 0 0,1 0 0 0 0,0 0 0 0 0,0 0 0 0 0,0 1 1 0 0,1-1-1 0 0,0 1 0 0 0,0 1 0 0 0,0-1 0 0 0,1 0 0 0 0,0 1 1 0 0,-2 5-85 0 0,8 3 10 0 0,1-11-100 0 0,0 0 0 0 0,0-1-1 0 0,0 1 1 0 0,1-1-1 0 0,-1 0 1 0 0,1 0 0 0 0,0 0-1 0 0,0 0 1 0 0,0-1 0 0 0,0 0-1 0 0,1 0 1 0 0,-1-1 0 0 0,0 1-1 0 0,1-1 1 0 0,-1 0-1 0 0,1 0 1 0 0,-1-1 0 0 0,1 0-1 0 0,-1 0 1 0 0,1 0 0 0 0,0-1-1 0 0,-1 1 1 0 0,1-1-1 0 0,-1-1 1 0 0,0 1 0 0 0,1-1-1 0 0,-1 0 91 0 0,82-18-6177 0 0,-62 12 4267 0 0</inkml:trace>
  <inkml:trace contextRef="#ctx0" brushRef="#br1" timeOffset="11967.574">2220-1391 16184 0 0,'0'0'365'0'0,"-13"2"891"0"0,-6 2-892 0 0,1 0 0 0 0,1 2 1 0 0,-1 0-1 0 0,1 0 0 0 0,0 2 1 0 0,0 0-1 0 0,1 1 0 0 0,-13 11-364 0 0,-37 41 716 0 0,65-60-656 0 0,21 4 72 0 0,59-43-884 0 0,-65 30 737 0 0,32-10-122 0 0,-39 18 125 0 0,13 15 240 0 0,-18-10-121 0 0,14 18 707 0 0,-14-19-777 0 0,0 0 0 0 0,0-1 0 0 0,1 1-1 0 0,-1-1 1 0 0,1 1 0 0 0,0-1 0 0 0,0 0 0 0 0,0 0-1 0 0,1 0 1 0 0,-1 0 0 0 0,1-1 0 0 0,-1 1 0 0 0,1-1-1 0 0,3 1-36 0 0,-5-2 20 0 0,1 0 0 0 0,-1 0 0 0 0,1-1 0 0 0,-1 0 0 0 0,1 1 0 0 0,-1-1 0 0 0,1 0 0 0 0,-1 0 0 0 0,1 0 0 0 0,-1 0 0 0 0,1-1 0 0 0,-1 1 0 0 0,1-1 0 0 0,-1 0 0 0 0,1 1 0 0 0,-1-1 0 0 0,0 0 0 0 0,1 0 0 0 0,-1-1 0 0 0,0 1 0 0 0,0 0 0 0 0,0-1 0 0 0,0 1 0 0 0,0-1-20 0 0,18-14-3 0 0,0 0-1 0 0,-2-1 0 0 0,0-1 1 0 0,-1 0-1 0 0,-1-2 0 0 0,0 0 1 0 0,-2 0-1 0 0,6-12 4 0 0,12-17-192 0 0,-2-1 0 0 0,-2-2 0 0 0,-3 0 0 0 0,0-5 192 0 0,-19 18 215 0 0,-21 44 215 0 0,-1 8-398 0 0,1 0 0 0 0,1 1 0 0 0,0 0 0 0 0,1 1 0 0 0,0 1 0 0 0,1 0 0 0 0,1 1 0 0 0,1 0-1 0 0,0 1 1 0 0,-5 15-32 0 0,-5 4 17 0 0,-21 61-27 0 0,41-96-34 0 0,0 0 0 0 0,0 0 0 0 0,0 0 0 0 0,0 0 0 0 0,0 0 0 0 0,0 0 0 0 0,0 0 0 0 0,1 0 0 0 0,-1-1 0 0 0,1 1 0 0 0,-1 0 0 0 0,1 0 0 0 0,0 0 0 0 0,0 0 0 0 0,0-1 0 0 0,0 1 0 0 0,0 0 0 0 0,0-1 0 0 0,0 1 0 0 0,0-1 0 0 0,1 1 0 0 0,-1-1 0 0 0,1 1 0 0 0,-1-1 0 0 0,1 0 0 0 0,-1 0 0 0 0,1 0 0 0 0,0 0 0 0 0,0 0 0 0 0,-1 0 0 0 0,1 0 0 0 0,0-1 0 0 0,0 1 0 0 0,0-1 0 0 0,0 1 0 0 0,0-1 0 0 0,0 0 44 0 0,14 1-451 0 0,-1-1 0 0 0,0-1 0 0 0,1-1 1 0 0,-1 0-1 0 0,0 0 0 0 0,0-2 0 0 0,0 0 1 0 0,-1-1-1 0 0,1 0 0 0 0,-1-1 0 0 0,0-1 1 0 0,2-1 450 0 0,-4-1 35 0 0,1 0 0 0 0,-1 0 0 0 0,-1-2 0 0 0,0 1 0 0 0,0-1 1 0 0,-1-1-1 0 0,-1 0 0 0 0,6-8-35 0 0,-15 20 82 0 0,1-1-1 0 0,-1 1 1 0 0,1 0 0 0 0,-1-1 0 0 0,1 1 0 0 0,-1-1-1 0 0,1 1 1 0 0,-1-1 0 0 0,1 1 0 0 0,-1-1 0 0 0,0 0 0 0 0,1 1-1 0 0,-1-1 1 0 0,0 1 0 0 0,1-1 0 0 0,-1 0 0 0 0,0 1-1 0 0,0-1 1 0 0,0 0 0 0 0,1 1 0 0 0,-1-1 0 0 0,0 0-1 0 0,0 1 1 0 0,0-1 0 0 0,0 0 0 0 0,0 1 0 0 0,0-1-1 0 0,-1 0 1 0 0,1 1 0 0 0,0-1 0 0 0,0 0 0 0 0,0 1-1 0 0,-1-1 1 0 0,1 0 0 0 0,0 1 0 0 0,-1-1 0 0 0,1 1-1 0 0,0-1 1 0 0,-1 0 0 0 0,1 1 0 0 0,-1-1 0 0 0,1 1 0 0 0,-1-1-1 0 0,1 1 1 0 0,-1 0 0 0 0,1-1 0 0 0,-1 1 0 0 0,1-1-1 0 0,-1 1 1 0 0,0 0 0 0 0,1 0 0 0 0,-1-1 0 0 0,0 1-1 0 0,1 0 1 0 0,-1 0 0 0 0,0 0 0 0 0,1 0 0 0 0,-1 0-1 0 0,0 0 1 0 0,1 0 0 0 0,-1 0 0 0 0,0 0 0 0 0,1 0-1 0 0,-1 0 1 0 0,0 0 0 0 0,1 0 0 0 0,-1 0 0 0 0,0 1-1 0 0,1-1 1 0 0,-2 0-82 0 0,-13 8 263 0 0,-24 20 104 0 0,37-23-346 0 0,1-4 32 0 0,1-1 13 0 0,0 0 8 0 0,0 0 18 0 0,0 0-1 0 0,0 0-22 0 0,1 0-15 0 0,3 0-32 0 0,-2 0 26 0 0,2 0-49 0 0,-3 0-39 0 0,0-1 80 0 0,4 0-40 0 0,-4 0-71 0 0,-1 1-22 0 0,0 0 9 0 0,0 0-41 0 0,0 0 9 0 0,0 0 10 0 0,4 0 362 0 0,-3 0-1551 0 0,0 0-4160 0 0,-1 0-570 0 0</inkml:trace>
  <inkml:trace contextRef="#ctx0" brushRef="#br1" timeOffset="13244.63">2665-1513 5984 0 0,'0'0'133'0'0,"0"0"23"0"0,0 0 11 0 0,0 0 26 0 0,0 0 106 0 0,4-6 2025 0 0,4-9 2950 0 0,-2 4-3812 0 0,-11-9 200 0 0,3 16-1482 0 0,0 0-1 0 0,0 1 0 0 0,0-1 1 0 0,0 1-1 0 0,-1 0 1 0 0,1 0-1 0 0,-1 0 1 0 0,0 0-1 0 0,0 0 0 0 0,0 1 1 0 0,0-1-1 0 0,0 1 1 0 0,-1 0-1 0 0,1 0 1 0 0,-1 0-1 0 0,1 0 1 0 0,-1 1-1 0 0,0-1 0 0 0,-3 0-179 0 0,0 0 93 0 0,0 0 0 0 0,-1 0 0 0 0,0 0 0 0 0,1 1 0 0 0,-1 0 0 0 0,0 1 0 0 0,1-1-1 0 0,-1 1 1 0 0,0 1 0 0 0,0 0 0 0 0,1 0 0 0 0,-1 0 0 0 0,0 1 0 0 0,1 0 0 0 0,0 1 0 0 0,-1 0-1 0 0,1 0 1 0 0,-2 1-93 0 0,1 2 85 0 0,-1-1-1 0 0,1 2 0 0 0,1-1 0 0 0,-1 1 1 0 0,1 0-1 0 0,0 0 0 0 0,1 1 0 0 0,0 0 1 0 0,0 0-1 0 0,1 1 0 0 0,0-1 0 0 0,0 1 1 0 0,1 0-1 0 0,0 1 0 0 0,0 0-84 0 0,-12 58-132 0 0,15-65 142 0 0,1 0 1 0 0,-1 0-1 0 0,1 0 0 0 0,0 0 0 0 0,0 0 0 0 0,0 0 0 0 0,0 0 1 0 0,1 0-1 0 0,-1 0 0 0 0,1 0 0 0 0,0 0 0 0 0,0 0 0 0 0,0 0 0 0 0,0 0 1 0 0,0 0-1 0 0,1 0 0 0 0,-1-1 0 0 0,1 1 0 0 0,0-1 0 0 0,0 1 1 0 0,0-1-1 0 0,0 0 0 0 0,0 1 0 0 0,0-1 0 0 0,1 0 0 0 0,-1 0 0 0 0,1-1 1 0 0,-1 1-1 0 0,1 0 0 0 0,0-1 0 0 0,-1 0 0 0 0,1 0 0 0 0,0 0 1 0 0,0 0-1 0 0,0 0 0 0 0,0 0 0 0 0,0-1 0 0 0,0 1 0 0 0,3-1-10 0 0,7-1 21 0 0,1 0-1 0 0,-2-1 1 0 0,1-1-1 0 0,0 0 0 0 0,-1-1 1 0 0,1 0-1 0 0,-1-1 1 0 0,0-1-1 0 0,0 0 1 0 0,-1 0-1 0 0,0-1 1 0 0,0 0-1 0 0,0-1 0 0 0,-1 0 1 0 0,-1-1-1 0 0,1 0 1 0 0,-1-1-1 0 0,-1 0 1 0 0,0 0-1 0 0,0-1 1 0 0,-1 0-1 0 0,0 0 0 0 0,-1 0 1 0 0,2-7-21 0 0,40-92-443 0 0,12-115 43 0 0,-47 172 254 0 0,-30 90 212 0 0,-67 250-42 0 0,81-275-6 0 0,0 0 1 0 0,1 1-1 0 0,0-1 0 0 0,1 1 0 0 0,1-1 0 0 0,0 1 0 0 0,0-1 0 0 0,1 1 0 0 0,1-1 1 0 0,3 10-19 0 0,-5-20 6 0 0,1 1 1 0 0,0-2 0 0 0,0 1 0 0 0,0 0 0 0 0,1 0-1 0 0,-1 0 1 0 0,0 0 0 0 0,1-1 0 0 0,-1 1-1 0 0,1 0 1 0 0,0-1 0 0 0,-1 0 0 0 0,1 1 0 0 0,0-1-1 0 0,0 0 1 0 0,0 0 0 0 0,0 0 0 0 0,0 0 0 0 0,0 0-1 0 0,0 0 1 0 0,0-1 0 0 0,0 1 0 0 0,0-1-1 0 0,1 0 1 0 0,-1 1 0 0 0,0-1 0 0 0,0 0 0 0 0,0 0-1 0 0,1 0 1 0 0,-1 0 0 0 0,0-1 0 0 0,0 1 0 0 0,0-1-1 0 0,2 0-6 0 0,72-30 23 0 0,-61 22-97 0 0,0-2 0 0 0,0 0 0 0 0,-1 0 0 0 0,-1-2 1 0 0,0 1-1 0 0,0-2 0 0 0,-1 0 0 0 0,-1 0 0 0 0,-1-1 0 0 0,1-1 74 0 0,-11 15 79 0 0,0 1 9 0 0,0 0-7 0 0,-9 14 59 0 0,6-9-139 0 0,-2 2 4 0 0,1 0 0 0 0,0 1 1 0 0,1-1-1 0 0,0 1 1 0 0,0 0-1 0 0,0-1 0 0 0,1 1 1 0 0,0 1-1 0 0,1-1 1 0 0,0 0-1 0 0,0 0 0 0 0,1 1 1 0 0,0-1-1 0 0,0 5-5 0 0,16 9 91 0 0,-9-22-98 0 0,-1 1 1 0 0,1-1-1 0 0,0-1 0 0 0,0 1 1 0 0,-1-1-1 0 0,1 0 0 0 0,0-1 1 0 0,-1 0-1 0 0,1 0 0 0 0,-1 0 1 0 0,0-1-1 0 0,1 0 0 0 0,-1 0 1 0 0,0 0-1 0 0,-1-1 0 0 0,1 0 1 0 0,-1 0-1 0 0,0 0 0 0 0,0-1 1 0 0,0 0-1 0 0,0 0 0 0 0,3-4 7 0 0,74-87-341 0 0,-70 88 264 0 0,-4 21 23 0 0,-7-1 113 0 0,0 0 0 0 0,-1-1 0 0 0,0 1-1 0 0,-1 0 1 0 0,0-1 0 0 0,-1 1 0 0 0,-3 9-59 0 0,-1 14 60 0 0,-38 225 770 0 0,15-121-396 0 0,28-135-397 0 0,0 0-1 0 0,-1 1 0 0 0,1-1 1 0 0,-1 0-1 0 0,0 0 1 0 0,0 0-1 0 0,-1 0 0 0 0,1 0 1 0 0,-1-1-1 0 0,1 1 1 0 0,-1-1-1 0 0,0 1 1 0 0,-1-1-1 0 0,1 0 0 0 0,-1 0 1 0 0,1 0-1 0 0,-1-1 1 0 0,0 1-1 0 0,0-1 0 0 0,0 0 1 0 0,0 0-1 0 0,0-1 1 0 0,0 1-1 0 0,-1-1 0 0 0,1 0 1 0 0,0 0-1 0 0,-1 0 1 0 0,1 0-1 0 0,-1-1 0 0 0,1 0 1 0 0,-1 0-1 0 0,1 0 1 0 0,-1-1-1 0 0,1 1 0 0 0,-1-1 1 0 0,-2-1-37 0 0,-2 1 29 0 0,-1 0-1 0 0,0-1 1 0 0,1 0 0 0 0,0 0 0 0 0,-1-1 0 0 0,1-1-1 0 0,0 0 1 0 0,1 0 0 0 0,-1 0 0 0 0,1-1-1 0 0,0-1 1 0 0,0 1 0 0 0,0-1 0 0 0,1 0 0 0 0,0-1-1 0 0,0 0 1 0 0,-4-5-29 0 0,9 9-51 0 0,0 0 0 0 0,0 0 0 0 0,0 0 0 0 0,0-1 0 0 0,1 1 0 0 0,-1-1 0 0 0,1 1 0 0 0,0-1 0 0 0,0 0-1 0 0,0 1 1 0 0,1-1 0 0 0,-1 0 0 0 0,1 0 0 0 0,0 1 0 0 0,0-1 0 0 0,0 0 0 0 0,0 0 0 0 0,1 0 0 0 0,0 1 0 0 0,0-1 0 0 0,0 0 0 0 0,0 1-1 0 0,0-1 1 0 0,1 1 0 0 0,-1-1 0 0 0,3-2 51 0 0,2-2-632 0 0,1 1-1 0 0,0 1 1 0 0,0-1-1 0 0,0 1 1 0 0,1 0-1 0 0,0 1 1 0 0,0 0-1 0 0,1 0 1 0 0,1 0 632 0 0,-3 1-733 0 0,9-5-994 0 0</inkml:trace>
  <inkml:trace contextRef="#ctx0" brushRef="#br1" timeOffset="13845.494">3714-1620 18863 0 0,'-6'0'915'0'0,"-3"2"-795"0"0,1-1 0 0 0,-1 2 0 0 0,1-1-1 0 0,0 1 1 0 0,0 1 0 0 0,0-1 0 0 0,0 1 0 0 0,1 1-1 0 0,-1-1 1 0 0,1 1 0 0 0,0 1 0 0 0,1-1 0 0 0,-1 1 0 0 0,1 0-1 0 0,-4 6-119 0 0,7-9 26 0 0,1 0 0 0 0,-1 1-1 0 0,1-1 1 0 0,0 1-1 0 0,0 0 1 0 0,0-1 0 0 0,1 1-1 0 0,-1 0 1 0 0,1 0-1 0 0,0 0 1 0 0,0 0 0 0 0,0 0-1 0 0,1 0 1 0 0,-1 0-1 0 0,1 0 1 0 0,0 1 0 0 0,0-1-1 0 0,1 0 1 0 0,-1 0-1 0 0,1 3-25 0 0,6 2 2 0 0,-1 0 0 0 0,1-1-1 0 0,0 0 1 0 0,0 0-1 0 0,1-1 1 0 0,0 0 0 0 0,1 0-1 0 0,0-1 1 0 0,0 0-1 0 0,5 3-1 0 0,-13-9 18 0 0,-1 1-1 0 0,1-1 0 0 0,-1 1 1 0 0,1 0-1 0 0,-1-1 0 0 0,0 1 1 0 0,1-1-1 0 0,-1 1 0 0 0,0 0 1 0 0,0 0-1 0 0,1-1 0 0 0,-1 1 1 0 0,0 0-1 0 0,0-1 0 0 0,0 1 1 0 0,0 0-1 0 0,0 0 0 0 0,0-1 1 0 0,0 1-1 0 0,0 0 0 0 0,0 0 1 0 0,0-1-1 0 0,0 1 0 0 0,-1 0 1 0 0,1-1-1 0 0,0 1 0 0 0,0 0 1 0 0,-1 0-1 0 0,1-1 0 0 0,0 1 1 0 0,-1-1-1 0 0,1 1 0 0 0,-1 0 1 0 0,1-1-1 0 0,-1 1 0 0 0,1-1 1 0 0,-1 1-1 0 0,1-1 0 0 0,-1 1 1 0 0,0-1-1 0 0,1 0 0 0 0,-1 1 1 0 0,0-1-1 0 0,1 0 0 0 0,-1 1 1 0 0,0-1-1 0 0,1 0 0 0 0,-2 0-17 0 0,-124 39 1543 0 0,59-23-1566 0 0,1 1-431 0 0,41-13-1014 0 0,24-3 321 0 0,1-1-772 0 0,0 0-3046 0 0,0 0-1305 0 0</inkml:trace>
  <inkml:trace contextRef="#ctx0" brushRef="#br1" timeOffset="14164.407">3915-1654 17823 0 0,'0'0'407'0'0,"0"0"60"0"0,0 0 21 0 0,0 0-60 0 0,0 0-251 0 0,0 2-6 0 0,-2 10 96 0 0,-1-1 0 0 0,0 1 0 0 0,0-1-1 0 0,-2 0 1 0 0,1 0 0 0 0,-1-1 0 0 0,-1 1 0 0 0,1-1 0 0 0,-2 0 0 0 0,-4 5-267 0 0,2 0 169 0 0,-97 202 1167 0 0,78-161-2445 0 0,28-55 528 0 0,0-1-25 0 0,0 0-168 0 0,0 0-702 0 0,0 0-312 0 0,0 0-61 0 0</inkml:trace>
  <inkml:trace contextRef="#ctx0" brushRef="#br1" timeOffset="15061.47">4000-1467 11544 0 0,'96'0'2460'0'0,"-55"0"3871"0"0,-51 13-5364 0 0,-50 25-246 0 0,-46 18-574 0 0,0 28-6 0 0,103-79-130 0 0,2-4 42 0 0,3-1 1 0 0,4 0-49 0 0,1 0 1 0 0,-1 0-1 0 0,0-1 1 0 0,0 0 0 0 0,0 0-1 0 0,0 0 1 0 0,0-1-1 0 0,0 0 1 0 0,0 0 0 0 0,0-1-1 0 0,0 0 1 0 0,-1 0-1 0 0,0 0 1 0 0,1 0 0 0 0,1-3-6 0 0,158-107-902 0 0,-164 113 918 0 0,0-1 0 0 0,0 1 0 0 0,0 0 0 0 0,0 0 0 0 0,0-1 0 0 0,0 1-1 0 0,0 0 1 0 0,0 0 0 0 0,1 0 0 0 0,-1 0 0 0 0,0 1 0 0 0,0-1 0 0 0,0 0 0 0 0,0 0 0 0 0,0 1-1 0 0,0-1 1 0 0,0 0 0 0 0,0 1 0 0 0,0-1 0 0 0,0 1 0 0 0,0-1 0 0 0,0 1 0 0 0,-1 0-1 0 0,1-1 1 0 0,0 1 0 0 0,0 0 0 0 0,0 0 0 0 0,-1 0 0 0 0,1-1 0 0 0,0 1 0 0 0,-1 0-1 0 0,1 0 1 0 0,-1 0 0 0 0,1 0 0 0 0,-1 0 0 0 0,0 0 0 0 0,1 0 0 0 0,-1 0 0 0 0,0 0-1 0 0,0 0 1 0 0,1 0 0 0 0,-1 1 0 0 0,0-1 0 0 0,0 0 0 0 0,0 0 0 0 0,0 0 0 0 0,-1 0 0 0 0,1 0-1 0 0,0 0 1 0 0,0 0 0 0 0,-1 1-16 0 0,4 14 125 0 0,16 83 1128 0 0,4-68-919 0 0,-18-32-312 0 0,0 1 0 0 0,0-1 0 0 0,0 0 0 0 0,0 0 0 0 0,0 0 0 0 0,0 0 0 0 0,0-1 0 0 0,0 0 0 0 0,-1 0 0 0 0,1-1 0 0 0,-1 1 0 0 0,1-1 0 0 0,-1 0 0 0 0,0 0 0 0 0,0 0 0 0 0,0-1 0 0 0,-1 0 0 0 0,1 1 0 0 0,-1-1 0 0 0,0 0 0 0 0,2-4-22 0 0,-4 7 4 0 0,16-21-132 0 0,0-1-1 0 0,-2-1 0 0 0,-1 0 0 0 0,0-1 1 0 0,-2 0-1 0 0,1-6 129 0 0,2-3-478 0 0,39-121-744 0 0,-54 150 1237 0 0,0 4 64 0 0,-2 1-63 0 0,0 1 0 0 0,0-1 0 0 0,0 1 0 0 0,0 0 0 0 0,0 0 0 0 0,0 0 0 0 0,1 0 0 0 0,-1 0 0 0 0,0 0 0 0 0,0 0 0 0 0,1 1 0 0 0,-1-1 1 0 0,1 0-1 0 0,-1 1 0 0 0,1 0 0 0 0,0-1 0 0 0,-1 1 0 0 0,1 0 0 0 0,0 0 0 0 0,0-1 0 0 0,0 1 0 0 0,0 0 0 0 0,0 2-16 0 0,1-3 1 0 0,-35 114 391 0 0,27-91-204 0 0,1 0 0 0 0,2 1 0 0 0,0 0 0 0 0,2-1 0 0 0,0 2 0 0 0,2 9-188 0 0,1-32 9 0 0,-1-1-1 0 0,1 1 0 0 0,0 0 0 0 0,0 0 1 0 0,1 0-1 0 0,-1-1 0 0 0,1 1 0 0 0,-1 0 1 0 0,1 0-1 0 0,0-1 0 0 0,0 1 1 0 0,0 0-1 0 0,0-1 0 0 0,0 1 0 0 0,1-1 1 0 0,-1 0-1 0 0,1 1 0 0 0,0-1 0 0 0,0 0 1 0 0,-1 0-1 0 0,1 0 0 0 0,1 0 1 0 0,-1 0-1 0 0,0-1 0 0 0,0 1 0 0 0,1 0 1 0 0,-1-1-1 0 0,1 0 0 0 0,-1 0 0 0 0,1 0 1 0 0,-1 0-1 0 0,1 0 0 0 0,0 0 0 0 0,0-1 1 0 0,-1 1-1 0 0,1-1 0 0 0,0 1 1 0 0,0-1-1 0 0,0 0 0 0 0,-1-1 0 0 0,1 1 1 0 0,0 0-1 0 0,0-1 0 0 0,-1 1 0 0 0,1-1 1 0 0,0 0-1 0 0,-1 0 0 0 0,1 0 1 0 0,2-1-9 0 0,13-10-57 0 0,0-1 0 0 0,-1 0 0 0 0,-1-1 0 0 0,0 0 0 0 0,-1-2 0 0 0,12-15 57 0 0,-20 25 0 0 0,-14 16 85 0 0,0 1-1 0 0,1-1 0 0 0,1 1 1 0 0,0 0-1 0 0,0 1 0 0 0,1-1 1 0 0,0 1-1 0 0,-1 11-84 0 0,5-21 13 0 0,0 0 0 0 0,0 0 0 0 0,0 0-1 0 0,0-1 1 0 0,1 1 0 0 0,-1 0 0 0 0,1 0 0 0 0,-1 0 0 0 0,1 0 0 0 0,-1 0 0 0 0,1 0-1 0 0,0-1 1 0 0,0 1 0 0 0,0 0 0 0 0,0-1 0 0 0,0 1 0 0 0,1-1 0 0 0,-1 1-1 0 0,0-1 1 0 0,1 1 0 0 0,-1-1 0 0 0,1 0 0 0 0,-1 0 0 0 0,1 1 0 0 0,-1-1 0 0 0,1-1-1 0 0,0 1 1 0 0,0 0 0 0 0,1 0-13 0 0,77-6 928 0 0,-14-17-940 0 0,17-19-731 0 0,-61 11-2374 0 0,-19 19 1596 0 0,-6-1-14 0 0</inkml:trace>
  <inkml:trace contextRef="#ctx0" brushRef="#br1" timeOffset="15395.494">4191-1538 18199 0 0,'0'0'400'0'0,"3"-6"80"0"0,1 0 24 0 0,1 1 8 0 0,5 2-416 0 0,-1-3-96 0 0,8 1 0 0 0,5 2 0 0 0,3-3 0 0 0,4 4 0 0 0,5-4 0 0 0,8 0 0 0 0,-1 6 0 0 0,4-2 0 0 0,-1-2-72 0 0,3 2-7991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7:46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147 593 6792 0 0,'0'0'149'0'0,"5"-3"208"0"0,8-11-159 0 0,6-12 3512 0 0,-3 0-316 0 0,-15 25-3197 0 0,-1 1 22 0 0,0 0 5 0 0,9-21 1725 0 0,-18-6-963 0 0,9 27-890 0 0,0 0-5 0 0,-14-12 86 0 0,-13-7 325 0 0,24 17-435 0 0,1 0 1 0 0,-1 0 0 0 0,1 1-1 0 0,-1-1 1 0 0,0 1 0 0 0,1-1-1 0 0,-1 1 1 0 0,0 0-1 0 0,0 0 1 0 0,0 0 0 0 0,0 1-1 0 0,0-1 1 0 0,0 1 0 0 0,0-1-1 0 0,0 1 1 0 0,-1 0 0 0 0,1 0-1 0 0,0 1 1 0 0,0-1-1 0 0,0 0 1 0 0,0 1 0 0 0,-3 1-68 0 0,-9 3 241 0 0,11-4-196 0 0,0 0 0 0 0,0 0 1 0 0,1 1-1 0 0,-1 0 0 0 0,0 0 0 0 0,0 0 0 0 0,1 0 0 0 0,-1 0 0 0 0,1 1 1 0 0,0-1-1 0 0,-1 1 0 0 0,1 0 0 0 0,1 0 0 0 0,-1 0 0 0 0,-1 2-45 0 0,-8 19 0 0 0,6 9 139 0 0,5-31-86 0 0,10 14 311 0 0,-8-15-302 0 0,-1-1 14 0 0,0 0-4 0 0,1 2 2 0 0,6 3-46 0 0,-6-3 31 0 0,-1-2 6 0 0,0 0-1 0 0,0 0 0 0 0,0 0 0 0 0,0 0-24 0 0,0 0-93 0 0,0 0 10 0 0,0 0 97 0 0,2 1 2 0 0,5 6-58 0 0,-4-2-46 0 0,6 9 36 0 0,13 13 24 0 0,-18-23 36 0 0,23 15-36 0 0,14-3-12 0 0,-29-14 10 0 0,1 0 0 0 0,-1-1 0 0 0,1 0 0 0 0,-1-1 0 0 0,1-1-1 0 0,-1 0 1 0 0,1 0 0 0 0,-1-1 0 0 0,0-1 0 0 0,0 0 0 0 0,0-1-1 0 0,0 0 1 0 0,6-3-10 0 0,92-58 288 0 0,-46-15-221 0 0,-29 28 26 0 0,19-22-653 0 0,-32 32 260 0 0,-18 22 240 0 0,6-37-509 0 0,-7 45-72 0 0,2-11-331 0 0,-4 7-5795 0 0,-1 11 997 0 0</inkml:trace>
  <inkml:trace contextRef="#ctx0" brushRef="#br0" timeOffset="745.454">585 1 10080 0 0,'0'0'230'0'0,"0"0"30"0"0,0 0 18 0 0,0 0 40 0 0,0 0 165 0 0,0 0 77 0 0,-1 9 1831 0 0,-7 103 1592 0 0,1-45-2912 0 0,-22 80 425 0 0,20-30-855 0 0,9-54-217 0 0,3-17 43 0 0,0-32-267 0 0,-2-13-131 0 0,5-2 459 0 0,25-87-280 0 0,33-18-717 0 0,-62 103 456 0 0,0 1 1 0 0,0-1-1 0 0,0 1 1 0 0,0 0-1 0 0,0 0 1 0 0,1-1-1 0 0,-1 2 1 0 0,1-1-1 0 0,0 0 0 0 0,-1 1 1 0 0,1-1-1 0 0,0 1 1 0 0,0 0-1 0 0,0 0 1 0 0,0 0-1 0 0,0 0 1 0 0,2 0 12 0 0,17 1-139 0 0,-7 11 128 0 0,29 65 555 0 0,-26-11-82 0 0,-11-51-399 0 0,23 25 108 0 0,-21-37-592 0 0,0-1 0 0 0,0-1 1 0 0,0 1-1 0 0,0-2 0 0 0,0 1 0 0 0,0-1 0 0 0,0 0 0 0 0,0-1 0 0 0,-1 0 0 0 0,1-1 0 0 0,0 0 0 0 0,-1 0 0 0 0,0 0 1 0 0,0-1-1 0 0,0-1 0 0 0,0 1 0 0 0,-1-1 0 0 0,1-1 0 0 0,-1 1 0 0 0,0-2 421 0 0,10-4-831 0 0,0-1-2933 0 0,2-1-1046 0 0</inkml:trace>
  <inkml:trace contextRef="#ctx0" brushRef="#br0" timeOffset="1447.935">1213 254 13304 0 0,'3'-36'1444'0'0,"-4"35"-1266"0"0,-1 0-1 0 0,0-1 1 0 0,0 1 0 0 0,0 0 0 0 0,1 0 0 0 0,-1 0 0 0 0,0 1 0 0 0,0-1 0 0 0,0 0 0 0 0,-1 1 0 0 0,1-1 0 0 0,0 1 0 0 0,0 0 0 0 0,0 0 0 0 0,0 0 0 0 0,0 0 0 0 0,0 0 0 0 0,-1 0 0 0 0,1 0 0 0 0,0 1 0 0 0,0-1 0 0 0,0 1 0 0 0,0 0 0 0 0,0-1 0 0 0,-2 2-178 0 0,-11 3 433 0 0,0 1 1 0 0,0 0-1 0 0,1 1 1 0 0,0 0-1 0 0,0 2 1 0 0,0-1-1 0 0,-1 3-433 0 0,-36 48 944 0 0,44-50-861 0 0,2 0 0 0 0,-1 1-1 0 0,1 0 1 0 0,1 0 0 0 0,-1 0-1 0 0,2 0 1 0 0,-1 0 0 0 0,2 1-1 0 0,-1 0 1 0 0,2-1 0 0 0,-1 8-83 0 0,2-13 28 0 0,0 0 0 0 0,0 0 1 0 0,1 0-1 0 0,0-1 0 0 0,0 1 1 0 0,0 0-1 0 0,0 0 0 0 0,1-1 1 0 0,0 1-1 0 0,0-1 1 0 0,0 0-1 0 0,1 1 0 0 0,-1-1 1 0 0,1 0-1 0 0,2 2-28 0 0,-4-5 89 0 0,1 0-1 0 0,5 1-70 0 0,0 0 0 0 0,0-1 0 0 0,0 0 0 0 0,0 0-1 0 0,0-1 1 0 0,0 1 0 0 0,0-2 0 0 0,0 1 0 0 0,0-1 0 0 0,0 0 0 0 0,0 0-1 0 0,0-1 1 0 0,-1 0 0 0 0,1 0 0 0 0,0-1 0 0 0,-1 1 0 0 0,0-2-1 0 0,0 1 1 0 0,0-1 0 0 0,0 1 0 0 0,0-2 0 0 0,-1 1 0 0 0,1-1 0 0 0,-1 1-1 0 0,0-2 1 0 0,4-4-18 0 0,-1-1-4 0 0,34-62-296 0 0,-27-1 100 0 0,-15 69 200 0 0,-2 2 14 0 0,-5 14 52 0 0,3 62-12 0 0,4-70-52 0 0,0 0 0 0 0,1 1 0 0 0,0-1 0 0 0,-1 0 0 0 0,1 0 0 0 0,0 0 1 0 0,0 1-1 0 0,1-1 0 0 0,-1 0 0 0 0,0 0 0 0 0,1-1 0 0 0,0 1 0 0 0,0 0 0 0 0,0 0 1 0 0,0-1-1 0 0,0 0 0 0 0,1 1 0 0 0,-1-1 0 0 0,1 0 0 0 0,-1 0 0 0 0,1 0 0 0 0,0 0 1 0 0,0-1-1 0 0,0 1 0 0 0,0-1 0 0 0,0 1 0 0 0,0-1 0 0 0,0 0 0 0 0,0 0 1 0 0,0-1-1 0 0,1 1 0 0 0,-1-1 0 0 0,0 1 0 0 0,1-1 0 0 0,1 0-2 0 0,6-2-191 0 0,1-1-1 0 0,-1 1 1 0 0,0-2 0 0 0,-1 0-1 0 0,1 0 1 0 0,-1 0-1 0 0,1-2 1 0 0,-1 1-1 0 0,-1-1 1 0 0,5-4 191 0 0,-2 1-1039 0 0,-1-1 0 0 0,0 0 0 0 0,-1 0 0 0 0,0-1 0 0 0,-1-1 0 0 0,0 0 0 0 0,6-10 1039 0 0,42-72-6723 0 0,-45 75 6606 0 0,-11 18 330 0 0,-1 1 572 0 0,0 0 250 0 0,0 0 48 0 0,8 17 1605 0 0,69 217 3506 0 0,-45-163-4675 0 0,-16-48 775 0 0,-10-46-1590 0 0,-9-48-250 0 0,1 61-488 0 0,1 0 1 0 0,0 0-1 0 0,1 0 1 0 0,0 0-1 0 0,1-1 1 0 0,0 1 0 0 0,0 0-1 0 0,1 0 1 0 0,1 0-1 0 0,-1 0 1 0 0,2 1-1 0 0,-1-1 1 0 0,1 1 0 0 0,1 0-1 0 0,2-3 34 0 0,-3 7-198 0 0,0 1 0 0 0,0 0 0 0 0,1 0 0 0 0,0 1 0 0 0,0-1 0 0 0,0 1 0 0 0,0 0 0 0 0,0 0 0 0 0,1 1 0 0 0,-1-1 0 0 0,1 1 0 0 0,-1 1 0 0 0,1-1 0 0 0,0 1 0 0 0,0 0-1 0 0,0 0 1 0 0,0 0 0 0 0,3 1 198 0 0,21-5-1219 0 0,19 0-3247 0 0,-38 4 1890 0 0,9-1-3237 0 0</inkml:trace>
  <inkml:trace contextRef="#ctx0" brushRef="#br0" timeOffset="1842.983">2258 212 12032 0 0,'0'0'273'0'0,"0"0"40"0"0,0 0 21 0 0,0 0-44 0 0,0 0-59 0 0,-13-5 2329 0 0,6 5-2206 0 0,0 0 0 0 0,-1 0 0 0 0,1 1 0 0 0,0-1 0 0 0,0 1 0 0 0,0 1 0 0 0,0 0 0 0 0,0 0 0 0 0,1 0 0 0 0,-1 0 0 0 0,-1 2-354 0 0,-18 5 591 0 0,10-2-347 0 0,1 0-1 0 0,-1 1 1 0 0,1 1-1 0 0,0 0 1 0 0,1 1 0 0 0,0 0-1 0 0,1 1 1 0 0,0 1-1 0 0,1 0 1 0 0,0 1-1 0 0,1 0 1 0 0,0 1 0 0 0,-8 15-244 0 0,16-25 10 0 0,-1 1 1 0 0,1-1 0 0 0,1 1 0 0 0,-1 0-1 0 0,1 0 1 0 0,0 0 0 0 0,0 0-1 0 0,0 1 1 0 0,1-1 0 0 0,0 0 0 0 0,0 1-1 0 0,0-1 1 0 0,1 1 0 0 0,0-1 0 0 0,0 1-1 0 0,0 0 1 0 0,0-1 0 0 0,1 0 0 0 0,0 1-1 0 0,1 2-10 0 0,-1-6 6 0 0,0 0 0 0 0,-1-1-1 0 0,1 1 1 0 0,0 0 0 0 0,0-1 0 0 0,1 1-1 0 0,-1 0 1 0 0,0-1 0 0 0,1 0 0 0 0,-1 1-1 0 0,0-1 1 0 0,1 0 0 0 0,0 1 0 0 0,-1-1-1 0 0,1 0 1 0 0,0 0 0 0 0,-1 0 0 0 0,1-1-1 0 0,0 1 1 0 0,0 0 0 0 0,0-1 0 0 0,0 1-1 0 0,0-1 1 0 0,0 0 0 0 0,-1 1 0 0 0,1-1-1 0 0,0 0 1 0 0,0 0 0 0 0,0 0 0 0 0,0-1-1 0 0,0 1 1 0 0,0 0 0 0 0,0-1 0 0 0,1 0-6 0 0,63-26-137 0 0,-53 17-133 0 0,0-1 0 0 0,-1 0 0 0 0,-1 0 0 0 0,0-2 0 0 0,-1 1 0 0 0,0-1 0 0 0,-1-1 0 0 0,0 1 0 0 0,1-5 270 0 0,7-10-289 0 0,10-3 107 0 0,-26 31 215 0 0,0 1 1 0 0,1-1-1 0 0,-1 1 0 0 0,0-1 1 0 0,0 1-1 0 0,1 0 1 0 0,-1-1-1 0 0,0 1 1 0 0,0 0-1 0 0,0 0 1 0 0,0 0-1 0 0,0 0 1 0 0,0 0-1 0 0,0 0 0 0 0,0 0 1 0 0,0 0-1 0 0,-1 0 1 0 0,1 0-1 0 0,0 0 1 0 0,-1 1-1 0 0,1-1 1 0 0,-1 0-1 0 0,1 0 0 0 0,-1 1 1 0 0,0-1-1 0 0,1 0 1 0 0,-1 1-1 0 0,0-1 1 0 0,0 1-34 0 0,2 3 36 0 0,8 18-42 0 0,-8-17-55 0 0,0 0-1 0 0,0 0 1 0 0,0-1 0 0 0,1 1-1 0 0,0-1 1 0 0,0 0 0 0 0,0 1-1 0 0,0-1 1 0 0,1-1 0 0 0,0 1-1 0 0,0 0 1 0 0,0-1-1 0 0,1 0 1 0 0,-1 0 0 0 0,1-1-1 0 0,0 1 1 0 0,0-1 0 0 0,1 0-1 0 0,1 1 62 0 0,22 4-6438 0 0,-10-4 201 0 0</inkml:trace>
  <inkml:trace contextRef="#ctx0" brushRef="#br0" timeOffset="2112.756">2737 308 16272 0 0,'0'0'365'0'0,"-13"1"897"0"0,1 2-1084 0 0,1 2-1 0 0,0 0 0 0 0,0 0 0 0 0,0 1 0 0 0,1 0 0 0 0,-1 1 0 0 0,-6 6-177 0 0,0-1 414 0 0,1-1-16 0 0,0 1 0 0 0,1 1 0 0 0,1 1 0 0 0,0 0 1 0 0,1 0-1 0 0,0 2 0 0 0,1-1 0 0 0,-5 10-398 0 0,14-21 37 0 0,1 0-1 0 0,-1 0 1 0 0,1 0 0 0 0,-1 0-1 0 0,1 0 1 0 0,0 1 0 0 0,1-1 0 0 0,-1 1-1 0 0,1-1 1 0 0,0 1 0 0 0,0-1-1 0 0,0 1 1 0 0,1 0 0 0 0,-1 0-1 0 0,1-1 1 0 0,0 1 0 0 0,1 0 0 0 0,-1 0-1 0 0,1-1 1 0 0,0 1 0 0 0,0 0-1 0 0,0-1 1 0 0,1 1 0 0 0,0-1-1 0 0,0 0 1 0 0,0 1 0 0 0,0-1 0 0 0,1 0-1 0 0,-1 0 1 0 0,1 0 0 0 0,0-1-1 0 0,0 1 1 0 0,0-1 0 0 0,1 1-1 0 0,-1-1 1 0 0,1 0 0 0 0,0-1 0 0 0,4 3-37 0 0,5-1 18 0 0,1-1 0 0 0,0 0 0 0 0,0-2 0 0 0,1 1 0 0 0,-1-2 0 0 0,0 0 0 0 0,0 0 0 0 0,1-1 0 0 0,-1-1 0 0 0,0-1 0 0 0,0 0 0 0 0,-1 0 0 0 0,7-4-18 0 0,55-26-1498 0 0,-45 13-4840 0 0,-8 5-777 0 0</inkml:trace>
  <inkml:trace contextRef="#ctx0" brushRef="#br0" timeOffset="2590.326">2972 71 15288 0 0,'0'0'348'0'0,"0"0"49"0"0,0 1 20 0 0,-3 82 460 0 0,25 192 4577 0 0,-12-157-3905 0 0,-2-20-1085 0 0,5-60-547 0 0,-12-36-739 0 0,-1-2-256 0 0,-1-1-1318 0 0,-1-3-5123 0 0</inkml:trace>
  <inkml:trace contextRef="#ctx0" brushRef="#br0" timeOffset="2984.603">2915 402 15952 0 0,'0'0'362'0'0,"1"0"47"0"0,55-1 571 0 0,154-2 3328 0 0,-161 1-3867 0 0,-1-3-1 0 0,1-2 1 0 0,45-13-441 0 0,-61 9-1460 0 0,-17 6 546 0 0</inkml:trace>
  <inkml:trace contextRef="#ctx0" brushRef="#br0" timeOffset="3415.17">3394 438 13824 0 0,'0'0'314'0'0,"2"1"46"0"0,91 0 1640 0 0,-81-2-1491 0 0,1 0-1 0 0,-1-1 1 0 0,0 0-1 0 0,0-1 1 0 0,0 0-1 0 0,0-1 1 0 0,-1 0-1 0 0,5-3-508 0 0,-11 5 94 0 0,-1 0 1 0 0,1-1-1 0 0,-1 1 1 0 0,0-1-1 0 0,0 0 0 0 0,0 0 1 0 0,0 0-1 0 0,0-1 0 0 0,-1 1 1 0 0,1-1-1 0 0,-1 0 0 0 0,0 0 1 0 0,0 0-1 0 0,0 0 1 0 0,-1-1-1 0 0,1 1 0 0 0,-1-1 1 0 0,1-4-95 0 0,-2 7 8 0 0,0 1 0 0 0,-1-1 0 0 0,1 0 0 0 0,-1 0 0 0 0,0 0 1 0 0,0 0-1 0 0,1 0 0 0 0,-1-1 0 0 0,0 1 0 0 0,-1 0 0 0 0,1 0 0 0 0,0 0 1 0 0,-1 0-1 0 0,1 0 0 0 0,-1 0 0 0 0,1 1 0 0 0,-1-1 0 0 0,0 0 0 0 0,0 0 1 0 0,0 0-1 0 0,0 0 0 0 0,0 1 0 0 0,0-1 0 0 0,-1 1 0 0 0,1-1 0 0 0,0 1 0 0 0,-1-1 1 0 0,0 1-9 0 0,-3-2 12 0 0,0 1 1 0 0,0 0-1 0 0,0 0 1 0 0,0 1 0 0 0,0 0-1 0 0,-1 0 1 0 0,1 0-1 0 0,0 0 1 0 0,-1 1 0 0 0,1 0-1 0 0,-1 0 1 0 0,1 1-1 0 0,-1-1 1 0 0,1 1 0 0 0,0 0-1 0 0,0 1 1 0 0,-1-1-1 0 0,1 1 1 0 0,0 0 0 0 0,0 0-1 0 0,0 1 1 0 0,1-1-1 0 0,-1 1 1 0 0,1 0 0 0 0,-1 0-1 0 0,1 1 1 0 0,0-1-1 0 0,0 1 1 0 0,0 0-13 0 0,-27 45 68 0 0,9-2 72 0 0,1 23 15 0 0,20-58-89 0 0,2-9-43 0 0,-1 0 0 0 0,1-1 1 0 0,0 1-1 0 0,0-1 0 0 0,0 1 0 0 0,0-1 0 0 0,0 1 0 0 0,0-1 0 0 0,1 1 0 0 0,-1-1 0 0 0,1 0 1 0 0,0 0-1 0 0,0 0 0 0 0,0 0 0 0 0,0 0 0 0 0,0 0 0 0 0,0-1 0 0 0,0 1 0 0 0,0-1 0 0 0,1 1 0 0 0,-1-1 1 0 0,1 0-1 0 0,-1 0 0 0 0,1 0 0 0 0,-1 0 0 0 0,1 0 0 0 0,0-1 0 0 0,-1 1 0 0 0,3-1-23 0 0,80-2 506 0 0,-76 0-479 0 0,0-1-1 0 0,-1 0 0 0 0,1 0 1 0 0,-1 0-1 0 0,0-1 1 0 0,0 0-1 0 0,0-1 0 0 0,-1 0 1 0 0,1 0-1 0 0,-1-1-26 0 0,13-13-129 0 0,-1-2 0 0 0,-2 0 0 0 0,0-1 0 0 0,-1-1-1 0 0,5-12 130 0 0,63-80-1482 0 0,-57 101 1330 0 0,-14 34 78 0 0,-22 64 236 0 0,1 12 84 0 0,17-49-12 0 0,-10-46-170 0 0,1-1 6 0 0,0 0 15 0 0,0 0-10 0 0,0 0 15 0 0,12-7 269 0 0,-7-3-238 0 0,49-51-103 0 0,15-13-908 0 0,-60 64 779 0 0,-1-1-90 0 0,1 1 0 0 0,0 1 0 0 0,0-1 0 0 0,1 1 0 0 0,0 1-1 0 0,0 0 1 0 0,1 0 0 0 0,1 1 0 0 0,8-4 201 0 0,-18 12 35 0 0,0-1 0 0 0,1 1 0 0 0,-2 0-1 0 0,1 0 1 0 0,0 0 0 0 0,0 1 0 0 0,0-1 0 0 0,0 0 0 0 0,-1 1-1 0 0,1-1 1 0 0,-1 1 0 0 0,1 0 0 0 0,-1-1 0 0 0,1 1 0 0 0,-1 0-1 0 0,0 0 1 0 0,0 0 0 0 0,0 0 0 0 0,0 0 0 0 0,0 0 0 0 0,-1 0-1 0 0,1 0 1 0 0,0 2-35 0 0,31 114 1232 0 0,-10-59-776 0 0,-17-46-376 0 0,21 22 96 0 0,-24-34-291 0 0,-1 0-1 0 0,1-1 1 0 0,-1 1 0 0 0,1 0-1 0 0,-1-1 1 0 0,1 1-1 0 0,-1-1 1 0 0,1 0-1 0 0,-1 1 1 0 0,1-1 0 0 0,0 0-1 0 0,-1 0 1 0 0,1 0-1 0 0,-1 0 1 0 0,1 0-1 0 0,0-1 1 0 0,-1 1 0 0 0,1 0-1 0 0,-1-1 1 0 0,1 1-1 0 0,-1-1 1 0 0,1 0-1 0 0,-1 1 1 0 0,1-1 0 0 0,-1 0-1 0 0,0 0 1 0 0,1 0-1 0 0,-1 0 1 0 0,0 0-1 0 0,0 0 1 0 0,0 0 0 0 0,0 0-1 0 0,0-1 116 0 0,8-5-7334 0 0</inkml:trace>
  <inkml:trace contextRef="#ctx0" brushRef="#br0" timeOffset="3727.749">4356 175 19439 0 0,'-4'-19'4024'0'0,"5"18"-4176"0"0,-1 1-1014 0 0,1 0-4228 0 0,5 0-1805 0 0</inkml:trace>
  <inkml:trace contextRef="#ctx0" brushRef="#br0" timeOffset="4981.976">4537 195 6912 0 0,'0'0'157'0'0,"0"0"23"0"0,0 0 11 0 0,0 0-21 0 0,0 0-106 0 0,0 0-84 0 0,0 0 75 0 0,0 0 45 0 0,0 0 11 0 0,0 0 18 0 0,0 0 72 0 0,0 0 30 0 0,0 0 8 0 0,0 0 30 0 0,0 0 123 0 0,0 0 51 0 0,0 0 6 0 0,0 0 14 0 0,0 0 34 0 0,0 0 14 0 0,0 0 1 0 0,0 0-16 0 0,0 0-68 0 0,-5 3 1160 0 0,-33 9 145 0 0,-46 24 844 0 0,73-30-2318 0 0,-12 19 414 0 0,28-8-620 0 0,-1-13-49 0 0,1 0 0 0 0,-1 0 0 0 0,1 0 0 0 0,0-1 1 0 0,1 0-1 0 0,-1 0 0 0 0,0 0 0 0 0,1 0 0 0 0,0-1 0 0 0,0 0 0 0 0,4 1-4 0 0,29 13 73 0 0,-30-12-50 0 0,-3-1 1 0 0,0-1 0 0 0,0 1 0 0 0,-1 1 0 0 0,1-1 0 0 0,-1 1 1 0 0,0-1-1 0 0,0 1 0 0 0,0 1 0 0 0,-1-1 0 0 0,1 1 0 0 0,-1 0 0 0 0,0 1-24 0 0,-3-2 63 0 0,-1 0 1 0 0,0 0 0 0 0,0 1 0 0 0,0-1-1 0 0,-1 0 1 0 0,0 0 0 0 0,0 0 0 0 0,0 0-1 0 0,0 0 1 0 0,0 0 0 0 0,-1 0 0 0 0,0 0-1 0 0,0 0 1 0 0,0 0 0 0 0,0-1 0 0 0,0 1-1 0 0,-1-1 1 0 0,0 0 0 0 0,1 0 0 0 0,-1 0-1 0 0,0 0 1 0 0,-1 0 0 0 0,1-1 0 0 0,0 1-1 0 0,-1-1 1 0 0,-2 2-64 0 0,-7 3 62 0 0,0 0 0 0 0,0 0 0 0 0,0-1 0 0 0,-1-1 0 0 0,0 0 0 0 0,-1-1-1 0 0,1 0 1 0 0,-1-1 0 0 0,-10 0-62 0 0,-27 0-3164 0 0,50-4-1695 0 0,2 1-1473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1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16559 0 0,'0'0'374'0'0,"0"0"54"0"0,0 0 22 0 0,0 0-44 0 0,10 8-120 0 0,1-5-23 0 0,-1-1 0 0 0,1 0-1 0 0,-1 0 1 0 0,1-1-1 0 0,0-1 1 0 0,0 1-1 0 0,-1-2 1 0 0,1 0-1 0 0,0 0 1 0 0,6-2-263 0 0,6 1 166 0 0,184-23 1401 0 0,-50 5-1102 0 0,-27 1-281 0 0,36-1-40 0 0,-89 17-680 0 0,-59 4-406 0 0,-8 1-2804 0 0,-7-1 1292 0 0,-2-1-4427 0 0</inkml:trace>
  <inkml:trace contextRef="#ctx0" brushRef="#br0" timeOffset="1678.361">1249 1 18599 0 0,'0'0'422'0'0,"0"0"56"0"0,0 0 33 0 0,0 0-56 0 0,6 2-241 0 0,48 4 1100 0 0,121-3 412 0 0,-174-3-1803 0 0,100 3-109 0 0,-58 2-7057 0 0,-34-5 262 0 0</inkml:trace>
  <inkml:trace contextRef="#ctx0" brushRef="#br0" timeOffset="1679.361">1128 97 16096 0 0,'43'2'786'0'0,"-41"-2"-341"0"0,-2 0-57 0 0,0 1-254 0 0,-1 13 269 0 0,4-13-143 0 0,1 0-253 0 0,110-1 1803 0 0,45-17-1426 0 0,-147 15-352 0 0,53-4-5831 0 0,-25 2-619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20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291 148 10960 0 0,'76'-115'4665'0'0,"-70"106"-3758"0"0,-6 7-749 0 0,1 1-1 0 0,-1 0 0 0 0,1-1 1 0 0,0 1-1 0 0,-1 0 1 0 0,1 0-1 0 0,0-1 0 0 0,0 1 1 0 0,0 0-1 0 0,0 0 1 0 0,0 0-1 0 0,0 0 0 0 0,0 0 1 0 0,0 1-1 0 0,1-1 1 0 0,-1 0-1 0 0,0 0 1 0 0,0 1-1 0 0,1-1 0 0 0,-1 1 1 0 0,0-1-1 0 0,1 1 1 0 0,-1-1-1 0 0,1 1 0 0 0,0 0-157 0 0,-1 0 315 0 0,-1 0-10 0 0,1 1-19 0 0,4 2-180 0 0,-5-3-97 0 0,1 0 0 0 0,-1 0 0 0 0,0 0 1 0 0,1 0-1 0 0,-1 0 0 0 0,1 1 0 0 0,-1-1 0 0 0,1 0 1 0 0,-1 0-1 0 0,1 1 0 0 0,-1-1 0 0 0,0 0 1 0 0,1 1-1 0 0,-1-1 0 0 0,0 0 0 0 0,1 1 1 0 0,-1-1-1 0 0,0 1 0 0 0,1-1 0 0 0,-1 0 0 0 0,0 1 1 0 0,0-1-1 0 0,1 1 0 0 0,-1-1 0 0 0,0 1 1 0 0,0-1-1 0 0,0 1 0 0 0,0-1 0 0 0,0 1 1 0 0,0-1-1 0 0,0 1 0 0 0,0-1 0 0 0,0 1 1 0 0,0-1-1 0 0,0 1 0 0 0,0-1 0 0 0,0 1 0 0 0,0-1 1 0 0,0 1-1 0 0,0-1 0 0 0,-1 1 0 0 0,1-1 1 0 0,0 1-1 0 0,0-1 0 0 0,-1 0 0 0 0,1 1-9 0 0,-14 65 248 0 0,-5-10 144 0 0,-9 29-104 0 0,-6 53 136 0 0,6-46-8 0 0,2-32 112 0 0,26-58-487 0 0,-3 1 215 0 0,5-18-1 0 0,-3-2-171 0 0,-1 0 0 0 0,-1 0 0 0 0,-1 0 0 0 0,0 0 0 0 0,-1 0 0 0 0,-4-6-84 0 0,-58-95-242 0 0,65 116 231 0 0,1 0 0 0 0,-1 0 1 0 0,0 1-1 0 0,0-1 0 0 0,0 1 1 0 0,-1-1-1 0 0,1 1 0 0 0,0 0 1 0 0,-1 0-1 0 0,1 0 0 0 0,0 0 1 0 0,-1 0-1 0 0,1 0 0 0 0,-1 1 1 0 0,1-1-1 0 0,-1 1 0 0 0,0 0 1 0 0,1 0-1 0 0,-1 0 0 0 0,1 0 1 0 0,-1 0-1 0 0,1 0 0 0 0,-1 1 1 0 0,1 0-1 0 0,-1-1 0 0 0,1 1 1 0 0,-1 0-1 0 0,1 0 0 0 0,-1 0 1 0 0,1 0-1 0 0,0 1 0 0 0,0-1 1 0 0,0 0-1 0 0,0 1 0 0 0,0 0 1 0 0,0-1-1 0 0,0 1 0 0 0,0 0 1 0 0,1 0-1 0 0,-1 0 0 0 0,0 1 11 0 0,-7 8-11 0 0,1 0 0 0 0,0 0 0 0 0,1 1-1 0 0,0 0 1 0 0,1 0 0 0 0,1 1 0 0 0,0 0 0 0 0,0 0-1 0 0,1 0 1 0 0,-2 13 11 0 0,5-24 9 0 0,0 1 1 0 0,0-1-1 0 0,0 1 0 0 0,1 0 0 0 0,-1-1 0 0 0,1 1 1 0 0,0 0-1 0 0,-1 0 0 0 0,1-1 0 0 0,0 1 0 0 0,1 0 0 0 0,-1 0 1 0 0,0-1-1 0 0,1 1 0 0 0,0 0 0 0 0,-1 0 0 0 0,1-1 1 0 0,0 1-1 0 0,0-1 0 0 0,1 1 0 0 0,-1-1 0 0 0,0 1 1 0 0,1-1-1 0 0,0 0 0 0 0,-1 0 0 0 0,1 0 0 0 0,0 0 0 0 0,0 0 1 0 0,0 0-1 0 0,0 0 0 0 0,1-1 0 0 0,-1 1 0 0 0,0-1 1 0 0,1 1-1 0 0,-1-1 0 0 0,2 0-9 0 0,4 0 27 0 0,0 0 1 0 0,1-1 0 0 0,-1 0-1 0 0,0-1 1 0 0,0 0-1 0 0,1 0 1 0 0,-1-1-1 0 0,0 0 1 0 0,0 0-1 0 0,6-3-27 0 0,0 0 34 0 0,130-48-171 0 0,-101 33-819 0 0,-12 6-5352 0 0,-8 2-1298 0 0</inkml:trace>
  <inkml:trace contextRef="#ctx0" brushRef="#br0" timeOffset="275.676">656 47 15776 0 0,'0'0'362'0'0,"0"8"483"0"0,-25 74 733 0 0,15-37 198 0 0,1 61 1262 0 0,14-43-1982 0 0,22 4-580 0 0,-26-65-507 0 0,1 0 0 0 0,-1 0 0 0 0,1 0 0 0 0,0 0 0 0 0,0-1 0 0 0,0 1 0 0 0,0 0 0 0 0,0-1 0 0 0,0 1 0 0 0,1-1 0 0 0,-1 0 0 0 0,0 0 0 0 0,1 0 0 0 0,-1 0 0 0 0,1 0 0 0 0,-1 0 0 0 0,1-1 0 0 0,-1 1 0 0 0,4-1 31 0 0,-5 0-992 0 0,-1 0-301 0 0,0 0-61 0 0</inkml:trace>
  <inkml:trace contextRef="#ctx0" brushRef="#br0" timeOffset="597.363">500 331 17423 0 0,'0'0'396'0'0,"0"0"52"0"0,0 0 30 0 0,2-1-57 0 0,133-29 1348 0 0,-5 2-1079 0 0,65-3-1521 0 0,-168 26 292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18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639 186 14152 0 0,'-8'-17'414'0'0,"23"-16"156"0"0,-16-49 743 0 0,-9 57-49 0 0,-1-3 1046 0 0,10 28-1880 0 0,1 0-46 0 0,-31 14 1362 0 0,13 16-1746 0 0,-18 59 0 0 0,19 8 96 0 0,0 8-96 0 0,-9 2 0 0 0,10-55 60 0 0,5-10 38 0 0,2-29-18 0 0,9-12-15 0 0,0-1 8 0 0,-13-1 487 0 0,-75-72 638 0 0,-27 8-572 0 0,48 37-242 0 0,59 26-350 0 0,0 1-1 0 0,1 0 1 0 0,-1 1 0 0 0,0 0-1 0 0,0 0 1 0 0,0 0-1 0 0,0 1 1 0 0,0 0 0 0 0,0 1-1 0 0,0 0 1 0 0,0 0-1 0 0,1 0 1 0 0,-1 1 0 0 0,1 0-1 0 0,-2 2-33 0 0,6-4 2 0 0,1 0 0 0 0,0 1 0 0 0,0-1 0 0 0,0 1 0 0 0,0-1 0 0 0,0 1 0 0 0,1 0 0 0 0,-1 0 0 0 0,0 0 0 0 0,1-1 0 0 0,-1 2 0 0 0,1-1 0 0 0,0 0 0 0 0,0 0 0 0 0,0 0 0 0 0,0 1 0 0 0,0-1 0 0 0,0 0 0 0 0,0 1 0 0 0,1-1 0 0 0,-1 1 0 0 0,1-1 0 0 0,0 1 0 0 0,0-1 0 0 0,0 0 0 0 0,0 1 0 0 0,0-1 0 0 0,0 1 0 0 0,1-1 0 0 0,-1 1 0 0 0,1-1 0 0 0,0 1 0 0 0,0-1 0 0 0,0 0 0 0 0,0 1 0 0 0,0-1 0 0 0,0 0 0 0 0,0 0 0 0 0,1 0 0 0 0,0 1-2 0 0,5 3 3 0 0,1-1-1 0 0,0 0 1 0 0,0 0 0 0 0,1 0-1 0 0,-1-1 1 0 0,1 0-1 0 0,0-1 1 0 0,0 0 0 0 0,0-1-1 0 0,1 1 1 0 0,-1-2-1 0 0,1 1 1 0 0,-1-1 0 0 0,1-1-1 0 0,-1 0 1 0 0,1 0-1 0 0,-1-1 1 0 0,1 0 0 0 0,4-2-3 0 0,109-8-450 0 0,17-22-3082 0 0,-123 27 2019 0 0,4 0-50 0 0</inkml:trace>
  <inkml:trace contextRef="#ctx0" brushRef="#br0" timeOffset="510.077">680 232 13592 0 0,'18'0'306'0'0,"0"45"1893"0"0,-9 0-925 0 0,9 34 410 0 0,-7 3-296 0 0,-21-43-816 0 0,9-38-500 0 0,-8-8 960 0 0,18-32-584 0 0,18-43-320 0 0,-22 66-120 0 0,2 0 0 0 0,0 1 0 0 0,0 0 0 0 0,2 0 0 0 0,0 1 0 0 0,0 0 0 0 0,1 1 0 0 0,2-2-8 0 0,5-7 8 0 0,-16 19-6 0 0,0 1 0 0 0,0 0 0 0 0,1-1 0 0 0,-1 1 0 0 0,1 0 0 0 0,-1 0 1 0 0,1 0-1 0 0,0 0 0 0 0,0 0 0 0 0,0 1 0 0 0,0-1 0 0 0,0 1 0 0 0,0-1 0 0 0,1 1 0 0 0,-1 0 0 0 0,0 0 0 0 0,1 0 0 0 0,-1 0 0 0 0,1 0 1 0 0,-1 0-1 0 0,1 1 0 0 0,0-1-2 0 0,1 1 10 0 0,-1 0 0 0 0,0 1 1 0 0,0-1-1 0 0,0 1 0 0 0,0 0 1 0 0,0 0-1 0 0,0 0 0 0 0,0 0 1 0 0,0 0-1 0 0,0 0 0 0 0,0 1 1 0 0,-1 0-1 0 0,1-1 0 0 0,-1 1 1 0 0,1 0-1 0 0,-1 0 0 0 0,1 1 1 0 0,-1-1-1 0 0,0 0 0 0 0,0 1 1 0 0,0-1-1 0 0,-1 1 0 0 0,1 0 1 0 0,-1 0-1 0 0,1-1 0 0 0,-1 1 1 0 0,0 0-1 0 0,0 0 0 0 0,0 0 1 0 0,0 0-1 0 0,-1 1 0 0 0,1-1 1 0 0,-1 0-1 0 0,0 0 0 0 0,0 0 1 0 0,0 0-1 0 0,0 1 0 0 0,0-1 1 0 0,-1 0-1 0 0,0 1-10 0 0,-20 92 237 0 0,14-25 43 0 0,8 1 139 0 0,9-56-338 0 0,16-4-59 0 0,-25-12-230 0 0,5 0-564 0 0,-2 0-5584 0 0,-4 0-933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21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0 490 17623 0 0,'0'0'399'0'0,"0"0"60"0"0,0 0 22 0 0,0 0-54 0 0,14 2-105 0 0,72 4 1069 0 0,106-9-612 0 0,3 0-3315 0 0,-174 3 1238 0 0</inkml:trace>
  <inkml:trace contextRef="#ctx0" brushRef="#br0" timeOffset="658.484">610 1122 16807 0 0,'0'0'496'0'0,"0"0"-12"0"0,-3-13-288 0 0,10-34 479 0 0,18-130 3186 0 0,4 13-3013 0 0,43-110-640 0 0,-34 127-144 0 0,-6 47 86 0 0,6-28 255 0 0,-34 117-362 0 0,-4 8-31 0 0,0 0-1 0 0,1 0 0 0 0,-1 1 0 0 0,1-1 0 0 0,-1 0 1 0 0,1 1-1 0 0,0-1 0 0 0,0 1 0 0 0,1-1 0 0 0,-1 1 1 0 0,0 0-1 0 0,1-1 0 0 0,-1 1 0 0 0,1 0 0 0 0,0 0 1 0 0,0 0-1 0 0,0 0 0 0 0,0 0 0 0 0,0 0 1 0 0,0 1-1 0 0,0-1 0 0 0,0 1 0 0 0,1 0 0 0 0,-1-1 1 0 0,1 1-1 0 0,-1 0 0 0 0,1 0 0 0 0,1 0-11 0 0,0 1-6 0 0,0-1-1 0 0,0 1 1 0 0,0 0-1 0 0,0 0 1 0 0,0 0-1 0 0,1 1 1 0 0,-1 0-1 0 0,0-1 1 0 0,0 2-1 0 0,0-1 1 0 0,0 0-1 0 0,0 1 1 0 0,-1-1-1 0 0,1 1 1 0 0,2 2 6 0 0,62 52-175 0 0,-21 3 175 0 0,-35-35-60 0 0,-11-22 59 0 0,0 1 0 0 0,-1 0 0 0 0,1 0 0 0 0,-1 0 0 0 0,1-1 0 0 0,-1 1 0 0 0,0 0 0 0 0,0 0 0 0 0,0 0 0 0 0,-1 0 0 0 0,1 0 0 0 0,-1-1 0 0 0,1 1-1 0 0,-1 0 1 0 0,0 0 0 0 0,0-1 0 0 0,0 1 0 0 0,-1 0 0 0 0,1-1 0 0 0,-1 0 0 0 0,1 1 0 0 0,-1-1 0 0 0,0 0 0 0 0,0 1 0 0 0,0-1 0 0 0,0 0 0 0 0,0-1 0 0 0,0 1 0 0 0,0 0 0 0 0,-1-1 0 0 0,1 1-1 0 0,-1-1 1 0 0,1 1 1 0 0,-94 31 13 0 0,34-25-3 0 0,56-6-27 0 0,15 5-148 0 0,121 35 155 0 0,-26 17-3 0 0,-69-17-118 0 0,-34-42 142 0 0,-1 1 0 0 0,1 0-1 0 0,0 0 1 0 0,0-1 0 0 0,0 1-1 0 0,-1 0 1 0 0,1 0 0 0 0,0 0-1 0 0,-1-1 1 0 0,1 1 0 0 0,-1 0-1 0 0,1 0 1 0 0,-1 0 0 0 0,0 0-1 0 0,1 0 1 0 0,-1 0 0 0 0,0 0-1 0 0,0 0 1 0 0,1 1 0 0 0,-1-1-1 0 0,0 0 1 0 0,0 0 0 0 0,0 0-1 0 0,0 0 1 0 0,0 0 0 0 0,-1 0-1 0 0,1 0 1 0 0,0 0 0 0 0,0 0-1 0 0,-1 0 1 0 0,1 0 0 0 0,-1 0-1 0 0,1 1-10 0 0,-4 9 152 0 0,-26 16 480 0 0,14-21-596 0 0,1 1-1 0 0,-2-2 1 0 0,1 0-1 0 0,0-1 0 0 0,-1-1 1 0 0,0 0-1 0 0,0-2 1 0 0,0 0-1 0 0,0 0 1 0 0,0-2-1 0 0,0 0 0 0 0,0-1 1 0 0,0 0-1 0 0,-15-6-35 0 0,-28-9-2237 0 0,46 11 1058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23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 13128 0 0,'0'0'297'0'0,"0"0"39"0"0,6-3 347 0 0,-1-2-571 0 0,-4 4-23 0 0,-1 1 0 0 0,0-1 1 0 0,1 1-1 0 0,-1-1 0 0 0,1 1 1 0 0,-1-1-1 0 0,1 1 1 0 0,-1-1-1 0 0,1 1 0 0 0,-1-1 1 0 0,1 1-1 0 0,-1 0 1 0 0,1-1-1 0 0,-1 1 0 0 0,1 0 1 0 0,0 0-1 0 0,-1-1 0 0 0,1 1 1 0 0,0 0-1 0 0,-1 0 1 0 0,1 0-1 0 0,0 0 0 0 0,-1 0 1 0 0,1 0-1 0 0,0 0 0 0 0,-1 0 1 0 0,1 0-1 0 0,0 0 1 0 0,-1 0-1 0 0,1 0 0 0 0,0 0 1 0 0,-1 0-1 0 0,1 1 1 0 0,0-1-1 0 0,-1 0 0 0 0,1 1 1 0 0,-1-1-1 0 0,1 0 0 0 0,0 1 1 0 0,-1-1-1 0 0,1 1 1 0 0,-1-1-1 0 0,1 1 0 0 0,-1-1 1 0 0,0 1-1 0 0,1-1 0 0 0,-1 1 1 0 0,1-1-1 0 0,-1 1 1 0 0,0-1-1 0 0,0 1 0 0 0,1 0 1 0 0,-1-1-1 0 0,0 1 0 0 0,0 0 1 0 0,0-1-1 0 0,1 1 1 0 0,-1 0-1 0 0,0-1 0 0 0,0 1 1 0 0,0 0-1 0 0,0-1 1 0 0,0 1-1 0 0,-1 0-89 0 0,2 0-174 0 0,2 13 405 0 0,0 0 0 0 0,-1 0-1 0 0,0 0 1 0 0,-1 1 0 0 0,-1-1 0 0 0,0 1-1 0 0,-1-1-230 0 0,0 18 202 0 0,-2 39 880 0 0,12-91-660 0 0,46-121-198 0 0,-53 134-233 0 0,1 0 0 0 0,-1 1 0 0 0,2-1-1 0 0,-1 1 1 0 0,1 0 0 0 0,0 0 0 0 0,0 0 0 0 0,0 0-1 0 0,1 1 1 0 0,0 0 0 0 0,0 0 0 0 0,1 0 0 0 0,-1 0-1 0 0,1 1 1 0 0,0 0 0 0 0,0 0 0 0 0,0 1-1 0 0,1-1 1 0 0,-1 1 0 0 0,1 1 0 0 0,0-1 0 0 0,5 0 9 0 0,11 11-54 0 0,3 17 66 0 0,5 55 522 0 0,-24-38 42 0 0,-8 28 686 0 0,-8-48-639 0 0,15-12-520 0 0,-4-6-50 0 0,13 16-40 0 0,23-3-1786 0 0,-28-14 786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33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20 143 5280 0 0,'0'0'152'0'0,"0"0"82"0"0,0 0 222 0 0,0 0 96 0 0,0 0 22 0 0,0 0-26 0 0,0 0-118 0 0,0 0-50 0 0,0 0-10 0 0,0 0 30 0 0,0 0 134 0 0,0 0 61 0 0,0 0 12 0 0,0 0-49 0 0,0 0-206 0 0,0 0-89 0 0,0 0-20 0 0,0 0 27 0 0,0 0 130 0 0,0 0 59 0 0,0 0 12 0 0,0 0-13 0 0,0 0-54 0 0,0 0-20 0 0,0 0-6 0 0,0 0-24 0 0,-20 0 1482 0 0,42 0 985 0 0,69-4-2481 0 0,61-10 87 0 0,-38 4-158 0 0,-8 8-141 0 0,-97 2-128 0 0,-3 0 11 0 0,-1 0 18 0 0,-4 0-161 0 0,-1 0-337 0 0,0 0-116 0 0,0 0-830 0 0,0 0-3401 0 0,0 0-1454 0 0</inkml:trace>
  <inkml:trace contextRef="#ctx0" brushRef="#br0" timeOffset="536.732">303 0 9520 0 0,'0'0'276'0'0,"0"0"2"0"0,0 0-108 0 0,0 0 206 0 0,0 0 110 0 0,0 0 24 0 0,0 0 34 0 0,0 0 136 0 0,0 0 65 0 0,0 0 14 0 0,0 0-22 0 0,0 0-94 0 0,0 0-41 0 0,0 0-9 0 0,0 0-17 0 0,0 0-66 0 0,0 0-29 0 0,-5 14 855 0 0,-14 34 441 0 0,2 59-106 0 0,13-19-1038 0 0,4-32-273 0 0,0-44-515 0 0,0-9-2399 0 0,0-3 1247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4:35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159 327 9520 0 0,'13'-14'664'0'0,"-13"14"-533"0"0,0 1 1 0 0,0-1 0 0 0,0 1 0 0 0,0-1 0 0 0,0 1-1 0 0,0-1 1 0 0,0 1 0 0 0,0-1 0 0 0,1 0 0 0 0,-1 1-1 0 0,0-1 1 0 0,0 1 0 0 0,0-1 0 0 0,1 0 0 0 0,-1 1-1 0 0,0-1 1 0 0,1 0 0 0 0,-1 1 0 0 0,0-1 0 0 0,1 0-1 0 0,-1 1 1 0 0,0-1 0 0 0,1 0 0 0 0,-1 0 0 0 0,1 1-1 0 0,-1-1 1 0 0,1 0 0 0 0,-1 0 0 0 0,0 0 0 0 0,1 0-1 0 0,-1 1 1 0 0,1-1 0 0 0,-1 0 0 0 0,1 0 0 0 0,-1 0-1 0 0,1 0 1 0 0,-1 0 0 0 0,1 0 0 0 0,-1 0 0 0 0,1 0-1 0 0,-1-1 1 0 0,1 1 0 0 0,-1 0 0 0 0,0 0 0 0 0,1 0-1 0 0,-1 0 1 0 0,1-1 0 0 0,-1 1 0 0 0,0 0 0 0 0,1 0-1 0 0,-1-1 1 0 0,1 1 0 0 0,-1 0 0 0 0,1-1-132 0 0,-3 15 256 0 0,0-1 0 0 0,-1 1 1 0 0,-1-1-1 0 0,0 1 0 0 0,-1-1 1 0 0,0 0-1 0 0,-1-1 0 0 0,0 1 0 0 0,-1 0-256 0 0,-45 68 876 0 0,-21 46 144 0 0,54-78-801 0 0,17-41-194 0 0,2-3 35 0 0,0-4 15 0 0,0-1 9 0 0,18-6 64 0 0,-3-11-221 0 0,-1 0 0 0 0,-1 0 0 0 0,0-1 0 0 0,-1-1 0 0 0,7-14 73 0 0,3-5-295 0 0,35-80-542 0 0,12-29 534 0 0,-67 142 292 0 0,2 3 26 0 0,-2 2 44 0 0,17 16-34 0 0,-13-7-2 0 0,0 1 0 0 0,0 0 0 0 0,-1 0 0 0 0,0 1 0 0 0,-1-1-1 0 0,0 1 1 0 0,-1 0 0 0 0,1 2-23 0 0,-2-6-2 0 0,51 105 77 0 0,-3-35 45 0 0,-17-5-27 0 0,-21-17 394 0 0,-12-53-426 0 0,0 0-1 0 0,0 0 0 0 0,-1 0 1 0 0,1 0-1 0 0,-1 0 1 0 0,1-1-1 0 0,-1 1 1 0 0,0 0-1 0 0,0 0 1 0 0,0 0-1 0 0,0-1 1 0 0,0 1-1 0 0,0 0 1 0 0,0-1-1 0 0,-1 1 1 0 0,1-1-1 0 0,-1 1 1 0 0,1-1-1 0 0,-1 0 1 0 0,1 0-1 0 0,-1 0 1 0 0,0 0-1 0 0,1 0 1 0 0,-1 0-1 0 0,0 0 1 0 0,0 0-1 0 0,0-1 1 0 0,0 1-1 0 0,0 0-60 0 0,-66 10 612 0 0,48-9-459 0 0,-124-6 346 0 0,123 1-476 0 0,-23-4 28 0 0,38 7-122 0 0,5 0-78 0 0,1 0-211 0 0,0 0-89 0 0,0 0-973 0 0,1-1-4000 0 0,5-1-1715 0 0</inkml:trace>
  <inkml:trace contextRef="#ctx0" brushRef="#br0" timeOffset="880.107">740 779 12896 0 0,'0'0'297'0'0,"0"0"39"0"0,0 0 16 0 0,1 1-41 0 0,8 18 1757 0 0,-7-15 3407 0 0,27-48-3345 0 0,-13-26-1468 0 0,-19 7-375 0 0,-1-13-130 0 0,5 0-43 0 0,8-2-29 0 0,-2 20 112 0 0,-11 44-101 0 0,2 7-80 0 0,3 3-16 0 0,-3 0-12 0 0,1 3-46 0 0,1 1-13 0 0,11 2-86 0 0,25 39 30 0 0,-28-28 112 0 0,53 97 15 0 0,12-22 0 0 0,-29-43-64 0 0,44 17 64 0 0,-85-62 43 0 0,0 0-1 0 0,-1 0 1 0 0,1 0 0 0 0,-1-1-1 0 0,1 1 1 0 0,0-1-1 0 0,-1 1 1 0 0,1-1 0 0 0,-1 0-1 0 0,1 0 1 0 0,-1 0-1 0 0,0 0 1 0 0,1-1-1 0 0,-1 1 1 0 0,0-1 0 0 0,0 1-1 0 0,0-1 1 0 0,0 0-1 0 0,0 1 1 0 0,0-1 0 0 0,0 0-1 0 0,-1 0 1 0 0,1-1-1 0 0,-1 1 1 0 0,1 0-1 0 0,-1 0 1 0 0,0-1 0 0 0,0 1-1 0 0,0-1 1 0 0,0 1-1 0 0,-1-1 1 0 0,1 1 0 0 0,-1-1-1 0 0,1 0-42 0 0,13-56 588 0 0,-7 19-392 0 0,-5-8-132 0 0,15-34 0 0 0,-1 38 22 0 0,-12-41-144 0 0,-3 77-8 0 0,-5-10-2630 0 0,4 18 1438 0 0</inkml:trace>
  <inkml:trace contextRef="#ctx0" brushRef="#br0" timeOffset="4364.084">1685 173 7616 0 0,'0'0'222'0'0,"1"-1"-15"0"0,4-3-74 0 0,-4 3 329 0 0,-1 1 124 0 0,0 0 20 0 0,0 0 4 0 0,0 0 13 0 0,1-7 1264 0 0,16 15 2948 0 0,-11 36-3858 0 0,-5-30-399 0 0,9 56 470 0 0,-10-14-411 0 0,-3 10-313 0 0,-1-15-41 0 0,1 21 2 0 0,3-71-241 0 0,-12-15-1264 0 0,0-24-3718 0 0,11 28 3325 0 0</inkml:trace>
  <inkml:trace contextRef="#ctx0" brushRef="#br0" timeOffset="4956.072">1674 263 11920 0 0,'0'-7'576'0'0,"5"-37"2032"0"0,-5 43-2191 0 0,0 1 6 0 0,29-13 1711 0 0,124 18-442 0 0,-17 21-735 0 0,-134-25-935 0 0,-1 0-1 0 0,1 0 0 0 0,0 0 0 0 0,0 0 0 0 0,-1 1 1 0 0,1-1-1 0 0,0 1 0 0 0,-1-1 0 0 0,0 1 0 0 0,1 0 1 0 0,-1-1-1 0 0,0 1 0 0 0,0 0 0 0 0,0 0 0 0 0,0 0 1 0 0,0 0-1 0 0,0 0 0 0 0,-1 0 0 0 0,1 0 0 0 0,-1 0 1 0 0,1 0-1 0 0,-1 0 0 0 0,0 0 0 0 0,0 1 0 0 0,0-1 1 0 0,0 0-1 0 0,0 0 0 0 0,0 0 0 0 0,0 0 1 0 0,-1 0-1 0 0,1 0 0 0 0,-1 0 0 0 0,0 0 0 0 0,0 0 1 0 0,0 0-1 0 0,0 0 0 0 0,0 0 0 0 0,0 0 0 0 0,0 0 1 0 0,0-1-1 0 0,-1 1 0 0 0,1 0 0 0 0,-1-1 0 0 0,1 1 1 0 0,-1-1-1 0 0,1 0 0 0 0,-1 1 0 0 0,0-1 0 0 0,0 0 1 0 0,0 0-1 0 0,0 0 0 0 0,0 0-21 0 0,-19 13 50 0 0,-1 0-1 0 0,-1-1 1 0 0,0-1-1 0 0,-1-1 1 0 0,0-2-1 0 0,-7 2-49 0 0,12-7-21 0 0,29-13-143 0 0,-1 6 136 0 0,1 0-1 0 0,-1 1 1 0 0,1 0 0 0 0,-1 0-1 0 0,1 1 1 0 0,0 1 0 0 0,0 0-1 0 0,-1 0 1 0 0,1 1 0 0 0,0 0 0 0 0,0 0 28 0 0,-2 0-18 0 0,47 8-76 0 0,74 39 94 0 0,-102-33 211 0 0,-26-14-52 0 0,2 11 178 0 0,-3-9-297 0 0,0 0 0 0 0,-1-1 1 0 0,1 1-1 0 0,-1 0 0 0 0,0-1 0 0 0,1 1 0 0 0,-1-1 1 0 0,-1 1-1 0 0,1-1 0 0 0,0 1 0 0 0,0-1 0 0 0,-1 0 0 0 0,0 1 1 0 0,1-1-1 0 0,-1 0 0 0 0,0 0 0 0 0,0 0 0 0 0,0-1 1 0 0,0 1-1 0 0,0 0 0 0 0,0-1 0 0 0,-1 1 0 0 0,1-1 1 0 0,-1 0-1 0 0,1 0 0 0 0,-1 0 0 0 0,1 0 0 0 0,-2 0-40 0 0,-17 7 82 0 0,1-1 0 0 0,-1-1 1 0 0,-1-2-1 0 0,1 0 0 0 0,-1-1 0 0 0,0-1 0 0 0,1 0 0 0 0,-1-2 0 0 0,-8-2-82 0 0,20 3 5 0 0,-1-2 0 0 0,0 1 0 0 0,0-1 0 0 0,0-1 0 0 0,0 0 0 0 0,1-1 0 0 0,-1 0 0 0 0,1 0 0 0 0,0-1-1 0 0,0-1 1 0 0,0 0 0 0 0,0 0 0 0 0,1-1 0 0 0,-4-2-5 0 0,10-15-2654 0 0,5 18 1364 0 0</inkml:trace>
  <inkml:trace contextRef="#ctx0" brushRef="#br0" timeOffset="7864.954">2137 779 6504 0 0,'0'0'141'0'0,"7"-3"358"0"0,11-3 1531 0 0,-7 1 3905 0 0,-10 5-5740 0 0,-1 0-3 0 0,13 11 676 0 0,-6 43 751 0 0,-10-9-459 0 0,-5 27-236 0 0,0-44-594 0 0,7-27-245 0 0,-2 16 655 0 0,19-27-675 0 0,-16-5-118 0 0,-4-4-342 0 0,2-13-981 0 0,-5 3-1754 0 0,4 16 486 0 0,3 7-2429 0 0</inkml:trace>
  <inkml:trace contextRef="#ctx0" brushRef="#br0" timeOffset="8385.543">2187 798 7656 0 0,'0'0'166'0'0,"0"0"29"0"0,0 0 14 0 0,0 0 47 0 0,0 0 148 0 0,0 0 63 0 0,0 0 12 0 0,0 0-31 0 0,0 0-134 0 0,-1 1-52 0 0,-73 19 1876 0 0,31-12-964 0 0,-18 0-70 0 0,44-4-337 0 0,22-2 57 0 0,-20-4-67 0 0,24-2-451 0 0,26-4 39 0 0,-19 6-204 0 0,-7-1-75 0 0,0 2 1 0 0,1-1-1 0 0,-1 1 0 0 0,0 1 1 0 0,1 0-1 0 0,-1 0 0 0 0,1 1 0 0 0,-1 0 1 0 0,1 1-1 0 0,-1 0 0 0 0,0 0 0 0 0,7 3-66 0 0,-14-3 86 0 0,0-1 0 0 0,0 1 0 0 0,0 0-1 0 0,0 0 1 0 0,-1 0 0 0 0,1 0 0 0 0,-1 0-1 0 0,0 0 1 0 0,1 0 0 0 0,-1 0 0 0 0,0 0-1 0 0,0 1 1 0 0,0-1 0 0 0,-1 1 0 0 0,1-1-1 0 0,-1 0 1 0 0,1 1 0 0 0,-1 1-86 0 0,1-1 16 0 0,-7 35 791 0 0,1-31-756 0 0,0 0 1 0 0,0 0-1 0 0,-1 0 0 0 0,0-1 0 0 0,0 0 1 0 0,0 0-1 0 0,-1 0 0 0 0,0-1 0 0 0,0 0 1 0 0,-1-1-1 0 0,1 1 0 0 0,-1-1 0 0 0,0-1 1 0 0,0 0-1 0 0,0 0 0 0 0,0 0 1 0 0,-1-1-1 0 0,1 0 0 0 0,-7 0-51 0 0,15-2 1 0 0,-90 15 145 0 0,42-11-10 0 0,45-5-125 0 0,15-8 32 0 0,71-9-181 0 0,113 10-519 0 0,-165 10-364 0 0,-11-3-4956 0 0,-7 0-515 0 0</inkml:trace>
  <inkml:trace contextRef="#ctx0" brushRef="#br0" timeOffset="8843.526">2422 751 12360 0 0,'0'0'364'0'0,"0"0"-8"0"0,0 0-182 0 0,0 0 74 0 0,0 0 59 0 0,0 0 12 0 0,0 0 18 0 0,0 0 74 0 0,0 0 34 0 0,4 5 474 0 0,-1 83 2299 0 0,-4-62-2910 0 0,-1 0-1 0 0,-1 0 1 0 0,-2-1-1 0 0,0 1 1 0 0,-2-1-1 0 0,-2 4-307 0 0,-1 7 256 0 0,10-35-176 0 0,0-1 11 0 0,0 0-22 0 0,0 0-5 0 0,0 0 0 0 0,0 0 2 0 0,0 0 4 0 0,8-12 134 0 0,38-58-856 0 0,-15 34 431 0 0,1 16 53 0 0,-31 20 235 0 0,1 1 14 0 0,2 1-65 0 0,-2-1 37 0 0,1 0 1 0 0,-1 1-1 0 0,0-1 0 0 0,0 1 0 0 0,1-1 0 0 0,-1 1 0 0 0,0 0 0 0 0,0 0 0 0 0,0 0 0 0 0,-1 0 0 0 0,1 0 0 0 0,0 0 0 0 0,-1 0 0 0 0,1 1 0 0 0,-1-1 1 0 0,0 1-1 0 0,0-1 0 0 0,0 1 0 0 0,0-1 0 0 0,0 1 0 0 0,-1 0 0 0 0,1 2-53 0 0,0-3 15 0 0,-1 2 3 0 0,0-1-1 0 0,1 1 1 0 0,-1-1-1 0 0,0 0 1 0 0,-1 1-1 0 0,1-1 1 0 0,-1 0-1 0 0,1 1 0 0 0,-1-1 1 0 0,0 0-1 0 0,0 1 1 0 0,0-1-1 0 0,-1 0 1 0 0,1 0-1 0 0,-1 0 1 0 0,-1 1-18 0 0,1 0-233 0 0,-4 5 320 0 0,4-6-4532 0 0,2-4 3014 0 0</inkml:trace>
  <inkml:trace contextRef="#ctx0" brushRef="#br0" timeOffset="10088.354">2515 147 7456 0 0,'0'0'166'0'0,"0"0"29"0"0,0 0 12 0 0,0 0-34 0 0,2 0-21 0 0,-2 0 452 0 0,0 0 191 0 0,0 0 33 0 0,0 0-34 0 0,0 0-156 0 0,0 0-72 0 0,0 0-12 0 0,0 0-37 0 0,0 0-146 0 0,0 0-69 0 0,0 0-12 0 0,10 21 974 0 0,-6 5 7 0 0,-2 12-504 0 0,11 57 312 0 0,0-18-397 0 0,-7 8 129 0 0,-12-41 1050 0 0,15-49-1698 0 0,20-99 56 0 0,0 30-145 0 0,-28 69-87 0 0,1 0 0 0 0,0 0 0 0 0,0 1 0 0 0,0-1-1 0 0,0 1 1 0 0,1 0 0 0 0,0-1 0 0 0,-1 1 0 0 0,2 0 0 0 0,-1 1-1 0 0,0-1 1 0 0,1 0 0 0 0,0 1 0 0 0,0 0 0 0 0,0 0 0 0 0,0 0-1 0 0,4-2 14 0 0,-4 5-10 0 0,6 4-97 0 0,17 39 96 0 0,-24-36 18 0 0,-1 1 0 0 0,0-1 0 0 0,0 0-1 0 0,-1 1 1 0 0,0-1 0 0 0,0 1 0 0 0,-1 0 0 0 0,0-1-1 0 0,0 1 1 0 0,-1-1 0 0 0,0 5-7 0 0,0 23 53 0 0,-1 55 299 0 0,-8-63-144 0 0,4-24-109 0 0,5-3-328 0 0,-1-6-627 0 0,-2-6-4076 0 0,4 4-1493 0 0</inkml:trace>
  <inkml:trace contextRef="#ctx0" brushRef="#br0" timeOffset="10595.045">2915 378 10384 0 0,'0'0'301'0'0,"0"0"4"0"0,3-16 3073 0 0,63 21-48 0 0,-59-3-3200 0 0,0 0 0 0 0,0 1 0 0 0,0 0 0 0 0,0 0 1 0 0,-1 0-1 0 0,1 1 0 0 0,-1 0 0 0 0,0 1 0 0 0,0-1 0 0 0,0 1 0 0 0,-1 0 0 0 0,0 0 0 0 0,0 1 0 0 0,0 0-130 0 0,-2-1 69 0 0,0 0-1 0 0,0 1 0 0 0,0-1 1 0 0,-1 1-1 0 0,0 0 0 0 0,0-1 1 0 0,-1 1-1 0 0,1 0 0 0 0,-1 0 0 0 0,-1 0 1 0 0,1 0-1 0 0,-1 0 0 0 0,0 1-68 0 0,-1-1 63 0 0,1 0-1 0 0,-2 0 0 0 0,1 0 1 0 0,-1 1-1 0 0,1-1 0 0 0,-2-1 0 0 0,1 1 1 0 0,-1 0-1 0 0,0 0 0 0 0,0-1 1 0 0,-1 2-63 0 0,3-5 27 0 0,0 0 0 0 0,-1 0 0 0 0,1 0 0 0 0,0 0 0 0 0,-1 0 1 0 0,1 0-1 0 0,-1 0 0 0 0,1 0 0 0 0,-1-1 0 0 0,0 1 0 0 0,0-1 1 0 0,0 1-1 0 0,0-1 0 0 0,0 0 0 0 0,0 1 0 0 0,0-1 0 0 0,0 0 0 0 0,-1-1 1 0 0,1 1-1 0 0,0 0 0 0 0,-1-1 0 0 0,0 1-27 0 0,3-1 4 0 0,0 0 0 0 0,1-1 0 0 0,-1 1 0 0 0,0 0 0 0 0,0 0 0 0 0,0 0 0 0 0,1-1 1 0 0,-1 1-1 0 0,0 0 0 0 0,0 0 0 0 0,0 0 0 0 0,0-1 0 0 0,1 1 0 0 0,-1 0 0 0 0,0 0 0 0 0,0-1 0 0 0,0 1 0 0 0,0 0 0 0 0,0-1 0 0 0,0 1 0 0 0,0 0 1 0 0,0 0-1 0 0,0-1 0 0 0,0 1 0 0 0,0 0 0 0 0,0-1 0 0 0,0 1 0 0 0,0 0 0 0 0,0 0 0 0 0,0-1 0 0 0,0 1 0 0 0,0 0 0 0 0,0-1 0 0 0,-1 1 0 0 0,1 0 1 0 0,0 0-1 0 0,0 0 0 0 0,0-1 0 0 0,0 1 0 0 0,-1 0 0 0 0,1 0 0 0 0,0-1 0 0 0,0 1 0 0 0,0 0 0 0 0,-1 0 0 0 0,1 0 0 0 0,0 0 0 0 0,0-1 0 0 0,-1 1 1 0 0,1 0-1 0 0,0 0 0 0 0,0 0 0 0 0,-1 0 0 0 0,1 0 0 0 0,0 0 0 0 0,-1 0 0 0 0,1 0 0 0 0,0 0 0 0 0,0 0 0 0 0,-1 0 0 0 0,1 0 0 0 0,0 0 0 0 0,-1 0 0 0 0,1 0 1 0 0,0 0-1 0 0,0 0 0 0 0,-1 0-4 0 0,17-22 100 0 0,40-24 103 0 0,41-44 554 0 0,-54-3 515 0 0,-49 17-480 0 0,-23 16-324 0 0,8 43-7614 0 0,15 15-767 0 0</inkml:trace>
  <inkml:trace contextRef="#ctx0" brushRef="#br0" timeOffset="13035.53">3479 191 7200 0 0,'18'-4'873'0'0,"-16"4"-206"0"0,-2 0 211 0 0,0 0 33 0 0,0 0-18 0 0,0 0-105 0 0,0 0-48 0 0,0 0-10 0 0,0 0-38 0 0,0 0-152 0 0,0 0-70 0 0,0 0-12 0 0,0 0-33 0 0,0 0-129 0 0,0 0-59 0 0,0 0-12 0 0,0 0-6 0 0,0 0-24 0 0,-1 5 159 0 0,-2 26 374 0 0,-15 32 320 0 0,7-30-680 0 0,2 20 208 0 0,3-29-193 0 0,11 3-20 0 0,-4-26-261 0 0,-1-1 2 0 0,0 0-1 0 0,0 0-7 0 0,0 0-7 0 0,-5 7 781 0 0,26-46-448 0 0,26-34-346 0 0,-44 68-71 0 0,1-1-1 0 0,-1 1 0 0 0,1 0 1 0 0,0 0-1 0 0,0 1 1 0 0,1-1-1 0 0,-1 1 0 0 0,1 0 1 0 0,0 0-1 0 0,0 0 1 0 0,0 1-1 0 0,3-2-4 0 0,16-12 11 0 0,22-11 397 0 0,-43 28-344 0 0,1 0 6 0 0,0 1-14 0 0,-1 1 1 0 0,1-1 0 0 0,-1 1 0 0 0,0 0 0 0 0,0 0 0 0 0,1 1 0 0 0,-1-1-1 0 0,-1 1 1 0 0,1-1 0 0 0,0 1 0 0 0,-1 0 0 0 0,1 0 0 0 0,-1 0 0 0 0,0 0-1 0 0,0 0 1 0 0,0 1 0 0 0,-1-1 0 0 0,1 1 0 0 0,-1-1 0 0 0,1 1 0 0 0,-1-1-1 0 0,0 1 1 0 0,-1 0 0 0 0,1 0 0 0 0,-1 1-57 0 0,2 0 93 0 0,3 47 539 0 0,-4 60 320 0 0,24-67-1377 0 0,-13-34 50 0 0,-1 1-9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05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42 9360 0 0,'0'0'208'0'0,"0"0"33"0"0,0 0 15 0 0,-1 0-37 0 0,-5 4 48 0 0,1 0-1 0 0,0 0 1 0 0,0 0 0 0 0,0 0 0 0 0,1 1 0 0 0,-1 0-1 0 0,1 0 1 0 0,0 0 0 0 0,1 1 0 0 0,-1-1 0 0 0,1 1 0 0 0,0 0-1 0 0,1 0 1 0 0,-1 1-267 0 0,-1 2 287 0 0,-31 103 1743 0 0,0 15-472 0 0,28-99-733 0 0,11-44 1359 0 0,50-274-949 0 0,-33 224-1256 0 0,-15 44-43 0 0,16 25-143 0 0,-15 1 216 0 0,-1 1 0 0 0,0 0 1 0 0,0 0-1 0 0,-1 0 0 0 0,0 0 0 0 0,1 1 0 0 0,-2 0 1 0 0,1 0-1 0 0,-1 1 0 0 0,1 0-9 0 0,16 23-291 0 0,77 110 147 0 0,-38-30 163 0 0,-60-108-7 0 0,1 0 0 0 0,-1 0 0 0 0,1 0 0 0 0,-1 0 0 0 0,0 0 0 0 0,0 0 0 0 0,0 1 0 0 0,0-1 0 0 0,-1 0 0 0 0,1 0-1 0 0,0 0 1 0 0,-1 0 0 0 0,0 0 0 0 0,1 0 0 0 0,-1 0 0 0 0,0 0 0 0 0,0-1 0 0 0,0 1 0 0 0,0 0 0 0 0,0 0 0 0 0,0-1 0 0 0,-1 1 0 0 0,1 0 0 0 0,-1-1 0 0 0,1 0 0 0 0,-1 1 0 0 0,0 0-12 0 0,-14 3 134 0 0,-1 0 0 0 0,1 0 1 0 0,-1-2-1 0 0,0 0 0 0 0,0-1 1 0 0,0-1-1 0 0,0 0 0 0 0,0-2 0 0 0,0 0-134 0 0,5 1 49 0 0,-144-6 547 0 0,99-8-468 0 0,54 12-108 0 0,3 1-117 0 0,0 1-11 0 0,0 0-51 0 0,13-5-2224 0 0,-4 1-2839 0 0,4-1-1615 0 0</inkml:trace>
  <inkml:trace contextRef="#ctx0" brushRef="#br0" timeOffset="520.55">455 451 13360 0 0,'0'0'298'0'0,"0"0"46"0"0,0 0 24 0 0,0 0-38 0 0,13 6 674 0 0,-10-6-719 0 0,0-1 0 0 0,0 1 1 0 0,0 0-1 0 0,0-1 0 0 0,0 0 1 0 0,-1 0-1 0 0,1 0 0 0 0,0 0 1 0 0,-1 0-1 0 0,1 0 1 0 0,0-1-1 0 0,-1 1 0 0 0,0-1 1 0 0,1 0-1 0 0,-1 0 0 0 0,0 0 1 0 0,0 0-1 0 0,1-1-285 0 0,41-76 1501 0 0,-40 70-1404 0 0,30-141 136 0 0,-27 106-227 0 0,-4 21 16 0 0,2 1 0 0 0,0 0 0 0 0,1 0-1 0 0,0 0 1 0 0,7-10-22 0 0,-9 28-64 0 0,14 3-56 0 0,-15 3 107 0 0,0-1 1 0 0,1 1-1 0 0,-2 0 1 0 0,1 1-1 0 0,0-1 1 0 0,0 1-1 0 0,-1-1 1 0 0,1 1-1 0 0,-1 0 1 0 0,0 0-1 0 0,0 0 1 0 0,0 0-1 0 0,0 0 1 0 0,0 0-1 0 0,-1 0 0 0 0,1 1 1 0 0,-1-1-1 0 0,0 1 1 0 0,0-1-1 0 0,0 1 13 0 0,75 192 54 0 0,-23-125-108 0 0,-52-69 82 0 0,1-1-1 0 0,-1 1 0 0 0,1-1 1 0 0,-1 0-1 0 0,1 0 0 0 0,0 1 1 0 0,-1-1-1 0 0,1 0 0 0 0,0-1 1 0 0,0 1-1 0 0,0 0 0 0 0,0 0 1 0 0,0-1-1 0 0,0 1 0 0 0,0-1 1 0 0,-1 0-1 0 0,1 1 0 0 0,0-1 1 0 0,1 0-1 0 0,-1 0 0 0 0,0-1 1 0 0,0 1-1 0 0,0 0 0 0 0,-1 0 1 0 0,1-1-1 0 0,0 0 0 0 0,0 1 1 0 0,0-1-1 0 0,0 0 0 0 0,0 0 1 0 0,0 0-1 0 0,-1 0 0 0 0,1 0 1 0 0,0 0-1 0 0,-1 0 0 0 0,2-2-27 0 0,4-12 162 0 0,0 0 1 0 0,-1 0-1 0 0,-1 0 0 0 0,-1-1 0 0 0,0 0 0 0 0,-1 0 1 0 0,0 0-1 0 0,-2 0 0 0 0,0-1 0 0 0,0 1 0 0 0,-2-8-162 0 0,1-102 66 0 0,0 125-178 0 0,0 1-16 0 0,0 0-46 0 0,0 0-216 0 0,0 0-98 0 0,0 0-22 0 0,0 0-144 0 0,6 19-4674 0 0,-3-10-1201 0 0</inkml:trace>
  <inkml:trace contextRef="#ctx0" brushRef="#br0" timeOffset="4930.39">994 465 8664 0 0,'0'0'197'0'0,"0"0"24"0"0,0 0 18 0 0,1-1-34 0 0,13-11 259 0 0,-8 8 426 0 0,1 0 4463 0 0,-13 3-2984 0 0,-32 21-1316 0 0,-18 16-101 0 0,52-33-871 0 0,-24 29 296 0 0,43-13-307 0 0,-7-13-34 0 0,-1-1-1 0 0,1 0 0 0 0,0 0 0 0 0,1 0 1 0 0,-1-1-1 0 0,1 0 0 0 0,0-1 0 0 0,0 0 1 0 0,7 1-36 0 0,3 9 174 0 0,-17-11-35 0 0,-2-2 21 0 0,0 0-7 0 0,0 0-5 0 0,4 10 340 0 0,-5-7-469 0 0,-1 1 1 0 0,1-1-1 0 0,-1 0 0 0 0,0 0 0 0 0,-1 0 0 0 0,1 0 0 0 0,0 0 1 0 0,-1-1-1 0 0,0 1 0 0 0,1-1 0 0 0,-1 1 0 0 0,0-1 0 0 0,0 0 1 0 0,0 0-1 0 0,-1 0 0 0 0,1-1 0 0 0,0 1 0 0 0,-1-1 0 0 0,-2 1-19 0 0,-48 3-290 0 0,53-5 244 0 0,1 0 1 0 0,-1-1-1 0 0,1 1 1 0 0,0 0 0 0 0,-1 0-1 0 0,1 0 1 0 0,-1-1 0 0 0,1 1-1 0 0,0 0 1 0 0,-1 0-1 0 0,1-1 1 0 0,0 1 0 0 0,-1 0-1 0 0,1-1 1 0 0,0 1-1 0 0,-1-1 1 0 0,1 1 0 0 0,0 0-1 0 0,0-1 1 0 0,0 1-1 0 0,-1-1 1 0 0,1 1 0 0 0,0 0-1 0 0,0-1 1 0 0,0 1-1 0 0,0-1 1 0 0,0 1 0 0 0,0-1-1 0 0,0 1 1 0 0,0-1 0 0 0,0 1-1 0 0,0-1 1 0 0,0 1-1 0 0,0 0 1 0 0,0-1 0 0 0,0 1-1 0 0,0-1 1 0 0,0 1-1 0 0,1-1 1 0 0,-1 1 0 0 0,0 0-1 0 0,0-1 1 0 0,0 1-1 0 0,1-1 1 0 0,-1 1 0 0 0,0 0-1 0 0,1-1 1 0 0,-1 1-1 0 0,0 0 1 0 0,1-1 0 0 0,-1 1-1 0 0,0 0 46 0 0,10-11-5740 0 0,-1 3-596 0 0</inkml:trace>
  <inkml:trace contextRef="#ctx0" brushRef="#br0" timeOffset="5283.105">1245 367 14448 0 0,'-30'-9'2159'0'0,"-23"24"-819"0"0,46-10-1105 0 0,6-5-220 0 0,0 0 0 0 0,0 0 0 0 0,0 0 0 0 0,0 1 0 0 0,0-1 1 0 0,0 0-1 0 0,0 1 0 0 0,0-1 0 0 0,0 1 0 0 0,1-1 0 0 0,-1 1 0 0 0,0-1 0 0 0,0 1 0 0 0,0-1 0 0 0,1 1 0 0 0,-1 0 0 0 0,0 0 0 0 0,1-1 0 0 0,-1 1 1 0 0,0 0-1 0 0,1 0 0 0 0,-1 0 0 0 0,1 0 0 0 0,0-1 0 0 0,-1 1 0 0 0,1 0 0 0 0,0 0 0 0 0,-1 0 0 0 0,1 0 0 0 0,0 0 0 0 0,0 0 0 0 0,0 0 0 0 0,0 0 1 0 0,0 0-1 0 0,0 0 0 0 0,0 0 0 0 0,0 0 0 0 0,0 0 0 0 0,0 0 0 0 0,1 0 0 0 0,-1 0 0 0 0,0 0 0 0 0,1 0 0 0 0,-1 0 0 0 0,1 0 0 0 0,-1-1 0 0 0,1 1 1 0 0,-1 0-1 0 0,1 0 0 0 0,-1 0 0 0 0,1-1 0 0 0,0 1 0 0 0,0 0 0 0 0,-1-1 0 0 0,1 1 0 0 0,0 0-15 0 0,80 27 117 0 0,-68-24-99 0 0,3 1 31 0 0,-1-1 0 0 0,-1 2 0 0 0,1 0-1 0 0,-1 1 1 0 0,0 0 0 0 0,-1 1 0 0 0,1 1-1 0 0,1 2-48 0 0,-14-10 39 0 0,0-1-1 0 0,0 1 1 0 0,0-1-1 0 0,-1 1 1 0 0,1 0-1 0 0,0 0 0 0 0,0-1 1 0 0,-1 1-1 0 0,1 0 1 0 0,0 0-1 0 0,-1 0 0 0 0,1 0 1 0 0,-1 0-1 0 0,1 0 1 0 0,-1 0-1 0 0,0 0 1 0 0,1 0-1 0 0,-1 0 0 0 0,0 0 1 0 0,0 0-1 0 0,1 0 1 0 0,-1 0-1 0 0,0 0 1 0 0,0 0-1 0 0,0 0 0 0 0,0 0 1 0 0,-1 0-1 0 0,1 0 1 0 0,0 0-1 0 0,0 0 0 0 0,-1 0 1 0 0,1 0-1 0 0,0 0 1 0 0,-1 0-1 0 0,1 0 1 0 0,-1 0-1 0 0,1 0 0 0 0,-1 0 1 0 0,0 0-1 0 0,1-1 1 0 0,-1 1-1 0 0,0 0 0 0 0,0 0 1 0 0,1-1-1 0 0,-1 1 1 0 0,0 0-1 0 0,0-1 1 0 0,0 1-1 0 0,0-1 0 0 0,0 1 1 0 0,0-1-1 0 0,0 0 1 0 0,0 1-39 0 0,-57 20 763 0 0,-75-11-659 0 0,111-14-4255 0 0,18 3 1951 0 0,-8-1-4728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18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7 7936 0 0,'0'0'233'0'0,"5"-2"-15"0"0,-5 1 4855 0 0,-6 0-4831 0 0,-1 0 1 0 0,0 0-1 0 0,1 1 1 0 0,-1-1-1 0 0,0 2 1 0 0,0-1-1 0 0,1 1 1 0 0,-1 0 0 0 0,1 0-1 0 0,-1 1 1 0 0,1 0-1 0 0,-1 0 1 0 0,-1 2-243 0 0,-31 15 194 0 0,35-14-194 0 0,3 1 0 0 0,3-1 3 0 0,0 0 0 0 0,1 0 0 0 0,0 0 0 0 0,-1 0 0 0 0,1-1 0 0 0,1 1 0 0 0,-1-1 0 0 0,1 0 0 0 0,0 0 0 0 0,0 0 0 0 0,0-1 0 0 0,0 1 0 0 0,0-1 0 0 0,1 0 0 0 0,0 0 0 0 0,0 0 0 0 0,0-1-3 0 0,46 39 253 0 0,-44-32-252 0 0,-5-8 45 0 0,0 1 0 0 0,-1-1 0 0 0,1 1 0 0 0,-1-1 0 0 0,1 1 1 0 0,-1-1-1 0 0,0 1 0 0 0,0 0 0 0 0,1-1 0 0 0,-1 1 0 0 0,0 0 0 0 0,-1 0 0 0 0,1 0 1 0 0,0 0-1 0 0,0 0 0 0 0,-1 0 0 0 0,1 0 0 0 0,-1 0 0 0 0,0 0 0 0 0,0 0 1 0 0,0 0-1 0 0,0 1 0 0 0,0-1 0 0 0,0 0 0 0 0,0 0 0 0 0,-1 0 0 0 0,1 0 0 0 0,-1 0 1 0 0,1 0-1 0 0,-1 0 0 0 0,0 0 0 0 0,0 0 0 0 0,0 1-46 0 0,-33 24 740 0 0,4-14-392 0 0,18-11-7173 0 0,12-2 1272 0 0</inkml:trace>
  <inkml:trace contextRef="#ctx0" brushRef="#br0" timeOffset="368.209">491 7 15056 0 0,'0'0'340'0'0,"-15"0"961"0"0,8 0-1307 0 0,1 0 0 0 0,0 1 0 0 0,0 0 0 0 0,0 0 0 0 0,0 1 0 0 0,0-1 0 0 0,0 2 0 0 0,0-1 0 0 0,0 0 0 0 0,1 1 0 0 0,-1 0 0 0 0,1 0 0 0 0,0 1 0 0 0,-2 1 6 0 0,6-4-7 0 0,0 1 0 0 0,0-1 0 0 0,0 1 0 0 0,0-1 0 0 0,0 1 0 0 0,0-1 0 0 0,1 1-1 0 0,-1-1 1 0 0,0 1 0 0 0,1 0 0 0 0,-1-1 0 0 0,1 1 0 0 0,0 0 0 0 0,0-1 0 0 0,0 1 0 0 0,0 0 0 0 0,0 0 0 0 0,0-1 0 0 0,0 1 0 0 0,0 0 0 0 0,1-1 0 0 0,-1 1 0 0 0,1 0 0 0 0,-1-1 0 0 0,1 1 0 0 0,-1-1 0 0 0,1 1 0 0 0,0 0 0 0 0,0-1 0 0 0,0 0 0 0 0,0 1-1 0 0,0-1 1 0 0,0 0 0 0 0,0 1 7 0 0,42 44 16 0 0,-42-45 45 0 0,1 0 0 0 0,-1 0 0 0 0,0 0 0 0 0,0 0 0 0 0,0 1 0 0 0,1-1 0 0 0,-1 0 1 0 0,-1 0-1 0 0,1 1 0 0 0,0-1 0 0 0,0 1 0 0 0,0-1 0 0 0,-1 1 0 0 0,1-1 0 0 0,-1 1 0 0 0,1-1 0 0 0,-1 1 0 0 0,0-1 1 0 0,1 1-1 0 0,-1 0 0 0 0,0-1 0 0 0,0 1 0 0 0,0 0 0 0 0,0-1 0 0 0,-1 1 0 0 0,1-1 0 0 0,0 1 0 0 0,-1 0 0 0 0,1-1 1 0 0,-1 1-1 0 0,1-1 0 0 0,-1 1 0 0 0,0-1 0 0 0,1 1 0 0 0,-1-1 0 0 0,0 0 0 0 0,0 1 0 0 0,0-1 0 0 0,0 0 1 0 0,0 0-1 0 0,-2 1-61 0 0,-57 34 1625 0 0,-54-2-2113 0 0,105-34-4374 0 0,-1-2-1651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20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8640 0 0,'0'0'197'0'0,"0"0"24"0"0,0 0 17 0 0,0 0 7 0 0,0 0 23 0 0,0 0 11 0 0,0 0 1 0 0,0 0 9 0 0,0 0 40 0 0,0 0 21 0 0,0 0 2 0 0,0 0 10 0 0,0 0 48 0 0,0 0 26 0 0,8 3 432 0 0,105 17 2631 0 0,-13-18-1373 0 0,-26-2-866 0 0,-22-1-2168 0 0,-18 3-4019 0 0,-22 0-1447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8:07:56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269 578 10272 0 0,'0'0'298'0'0,"1"0"-3"0"0,3-3-188 0 0,-4 3-37 0 0,1-1 0 0 0,0 0 0 0 0,-1 0 1 0 0,1 0-1 0 0,-1 0 0 0 0,1 0 0 0 0,-1 0 0 0 0,0 0 1 0 0,1 0-1 0 0,-1 0 0 0 0,0 0 0 0 0,0 0 1 0 0,0 0-1 0 0,0 0 0 0 0,0 0 0 0 0,0-1 1 0 0,0 1-1 0 0,0 0 0 0 0,0 0 0 0 0,0 0 0 0 0,-1 0 1 0 0,1 0-1 0 0,0 0 0 0 0,-1 0 0 0 0,1 0 1 0 0,-1 0-1 0 0,1 0 0 0 0,-1 0 0 0 0,1 1 0 0 0,-1-1 1 0 0,0 0-1 0 0,0 0 0 0 0,1 0 0 0 0,-1 1 1 0 0,0-1-1 0 0,0 0 0 0 0,0 1 0 0 0,1-1 0 0 0,-1 0 1 0 0,0 1-1 0 0,-1-1-70 0 0,-2-2 189 0 0,2 2-69 0 0,0-1 0 0 0,0 1 0 0 0,0 0 0 0 0,-1 0 0 0 0,1 0 0 0 0,0 0 0 0 0,0 1 0 0 0,-1-1 0 0 0,1 1 0 0 0,0-1 0 0 0,-1 1 0 0 0,1 0 0 0 0,-1 0 0 0 0,1 0 0 0 0,0 0 0 0 0,-1 0 0 0 0,1 0 0 0 0,-1 1 0 0 0,1-1 0 0 0,0 1-1 0 0,0 0 1 0 0,-1 0 0 0 0,1 0 0 0 0,-1 0-120 0 0,-39 28 1262 0 0,-6-2-750 0 0,-13 2-190 0 0,35-4-178 0 0,9-2 32 0 0,9-5-165 0 0,9-14 32 0 0,13 22-22 0 0,15 8 112 0 0,0-1 41 0 0,-27-32-110 0 0,1 0-8 0 0,2 2-28 0 0,-1-1 0 0 0,1 0 1 0 0,0 0-1 0 0,0-1 0 0 0,0 0 1 0 0,0 0-1 0 0,0 0 0 0 0,1 0 1 0 0,-1-1-1 0 0,0 1 0 0 0,0-1 1 0 0,0-1-1 0 0,1 1 0 0 0,-1-1 1 0 0,0 0-1 0 0,0 0 0 0 0,0-1 1 0 0,0 1-1 0 0,0-1 0 0 0,0 0 1 0 0,-1 0-1 0 0,1-1 0 0 0,-1 1 1 0 0,5-4-29 0 0,-5 3 30 0 0,-2 1-17 0 0,1 1 0 0 0,-1-1 0 0 0,1 0 0 0 0,-1 1 1 0 0,0-1-1 0 0,0 0 0 0 0,0-1 0 0 0,0 1 0 0 0,0 0 0 0 0,-1 0 0 0 0,1-1 1 0 0,-1 1-1 0 0,1-1 0 0 0,-1 0 0 0 0,0 1 0 0 0,0-1 0 0 0,0 0 1 0 0,0 0-1 0 0,-1 0-13 0 0,1-1 9 0 0,0 1 0 0 0,0-1 0 0 0,0 0 0 0 0,-1 0 0 0 0,1 0 0 0 0,-1 1 0 0 0,0-1 0 0 0,0 0 0 0 0,-1 0 0 0 0,1 0 0 0 0,-1 0 1 0 0,0 1-1 0 0,0-1 0 0 0,0 0 0 0 0,-1-1-9 0 0,-21-45 144 0 0,-25-15-70 0 0,21 36-74 0 0,7 13 0 0 0,0 22-250 0 0,21-1 186 0 0,4 0 56 0 0,0 0 0 0 0,0 0 0 0 0,1-1 1 0 0,0 0-1 0 0,0 0 0 0 0,0-1 0 0 0,1 1 1 0 0,-1-1-1 0 0,1-1 0 0 0,0 1 0 0 0,2-1 8 0 0,-1 1-26 0 0,0-1 0 0 0,0-1 0 0 0,0 0 0 0 0,0 0 0 0 0,1-1 0 0 0,-1 0-1 0 0,0 0 1 0 0,0-1 0 0 0,1 0 0 0 0,-1 0 0 0 0,0-1 0 0 0,0 0 0 0 0,0 0 26 0 0,19-5-41 0 0,52-18-31 0 0,50-40 60 0 0,-116 57 12 0 0,-1 0 0 0 0,-1 0 0 0 0,1-1 0 0 0,-1 0 0 0 0,-1-1 0 0 0,0-1 0 0 0,0 0 0 0 0,-1 0 0 0 0,-1 0 0 0 0,5-9 0 0 0,-5 7-11 0 0,0-1 0 0 0,0-1-1 0 0,-2 0 1 0 0,0 0-1 0 0,0 0 1 0 0,-2 0-1 0 0,0-1 12 0 0,16-77-64 0 0,-27-5 64 0 0,5 92 0 0 0,2 5 0 0 0,0 0 0 0 0,0 0 0 0 0,-1-1 0 0 0,1 1 0 0 0,-1 0 0 0 0,1 0 0 0 0,-1-1 0 0 0,1 1 0 0 0,-1 0 0 0 0,0 0 0 0 0,0 0 0 0 0,1 0 0 0 0,-1 0 0 0 0,0 0 0 0 0,0 0 0 0 0,0 0 0 0 0,0 0 0 0 0,0 1 0 0 0,0-1 0 0 0,0 0 0 0 0,-1 1 0 0 0,1-1 0 0 0,0 1 0 0 0,0-1 0 0 0,0 1 0 0 0,-1-1 0 0 0,1 1 0 0 0,0 0 0 0 0,0 0 0 0 0,-1-1 0 0 0,0 1 0 0 0,-1 1 4 0 0,-1-1-1 0 0,1 0 0 0 0,0 1 0 0 0,-1 0 1 0 0,1-1-1 0 0,0 1 0 0 0,0 1 0 0 0,0-1 0 0 0,0 0 1 0 0,0 1-1 0 0,0 0 0 0 0,0-1 0 0 0,0 1 1 0 0,1 0-1 0 0,-1 1 0 0 0,1-1 0 0 0,-1 0 1 0 0,1 1-1 0 0,0-1 0 0 0,0 1 0 0 0,0 0 0 0 0,0-1 1 0 0,0 2-4 0 0,-9 9 5 0 0,-24 56-5 0 0,24-40 0 0 0,-6 78 0 0 0,16-100-6 0 0,0 1 0 0 0,0-1-1 0 0,1 0 1 0 0,0 0-1 0 0,0 1 1 0 0,1-1 0 0 0,0 0-1 0 0,1 0 1 0 0,-1 0-1 0 0,3 6 7 0 0,19 80 0 0 0,7 68 0 0 0,-13-62 0 0 0,5 27 288 0 0,-2 20 287 0 0,-9-9-55 0 0,-10-123-476 0 0,-1 0-1 0 0,-1 0 1 0 0,0-1-1 0 0,-1 1 1 0 0,-1 0 0 0 0,0 0-1 0 0,-4 10-43 0 0,-14 23 235 0 0,7-31-615 0 0,3-13-5561 0 0,4-3-836 0 0</inkml:trace>
  <inkml:trace contextRef="#ctx0" brushRef="#br0" timeOffset="245.861">447 1024 15520 0 0,'0'0'356'0'0,"0"0"49"0"0,7-10 523 0 0,12-4-712 0 0,1 2 0 0 0,0 0 1 0 0,1 1-1 0 0,0 1 0 0 0,1 1 0 0 0,0 1 1 0 0,1 1-1 0 0,-1 1 0 0 0,1 1 0 0 0,11 0-216 0 0,-29 4 52 0 0,134-10 652 0 0,-80 17-4927 0 0,-46-6-1681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21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19 657 9072 0 0,'0'0'200'0'0,"-3"8"493"0"0,-6 23-297 0 0,8-30-36 0 0,0 3-1043 0 0,-4 1 4002 0 0,11-6 1979 0 0,-1-1-5125 0 0,-1-1 0 0 0,0 0 0 0 0,0 0 0 0 0,-1-1-1 0 0,1 1 1 0 0,-1-1 0 0 0,1 0 0 0 0,-1 1 0 0 0,0-2 0 0 0,0 1-1 0 0,-1 0 1 0 0,0 0 0 0 0,1-1 0 0 0,-1 0 0 0 0,-1 1-1 0 0,1-1 1 0 0,-1 0 0 0 0,1-1-173 0 0,42-192 570 0 0,-39 167-552 0 0,0 5 8 0 0,0-11 15 0 0,2-1 1 0 0,2 1-1 0 0,1 0 1 0 0,8-16-42 0 0,-11 36 19 0 0,60-109 255 0 0,-25 98-274 0 0,-14 27-84 0 0,-25 2 77 0 0,-1-1 0 0 0,0 0 0 0 0,1 1 0 0 0,-1 0 0 0 0,0-1 0 0 0,1 1 0 0 0,-1 0 0 0 0,0 0 0 0 0,0 0 0 0 0,0 1 0 0 0,0-1 0 0 0,0 0 0 0 0,0 1 0 0 0,0-1 0 0 0,0 1 0 0 0,-1 0 0 0 0,1 0 0 0 0,-1-1 0 0 0,1 2 7 0 0,15 12 1 0 0,33 22-1 0 0,-18-17 0 0 0,-24-14 0 0 0,-7-5 3 0 0,-1 1-1 0 0,1-1 1 0 0,0 1-1 0 0,-1-1 0 0 0,1 1 1 0 0,-1 0-1 0 0,1-1 1 0 0,-1 1-1 0 0,0 0 1 0 0,0-1-1 0 0,0 1 0 0 0,0 0 1 0 0,0-1-1 0 0,0 1 1 0 0,0 0-1 0 0,-1 0 1 0 0,1-1-1 0 0,-1 1 0 0 0,1-1 1 0 0,-1 1-1 0 0,1 0 1 0 0,-2 0-3 0 0,-48 38 10 0 0,-29-11-10 0 0,43-21-24 0 0,34-8-92 0 0,14 6-120 0 0,53 13-193 0 0,44 21 241 0 0,-61 0 109 0 0,-23 14 79 0 0,-24-52 24 0 0,-1 1 0 0 0,0 0-1 0 0,0 0 1 0 0,0-1 0 0 0,-1 1 0 0 0,1 0-1 0 0,0-1 1 0 0,-1 1 0 0 0,0 0-1 0 0,0-1 1 0 0,0 1 0 0 0,0-1 0 0 0,0 1-1 0 0,0-1 1 0 0,-1 1 0 0 0,1-1-1 0 0,-1 0 1 0 0,0 0 0 0 0,1 0 0 0 0,-1 0-1 0 0,0 0 1 0 0,0 0 0 0 0,-1 0-24 0 0,-3 2 65 0 0,-1-1 0 0 0,0 0 1 0 0,1-1-1 0 0,-1 1 1 0 0,0-1-1 0 0,-1-1 1 0 0,1 1-1 0 0,0-1 0 0 0,0-1 1 0 0,-1 1-1 0 0,1-1 1 0 0,0 0-1 0 0,-1-1 0 0 0,1 0 1 0 0,0 0-1 0 0,-7-2-65 0 0,1 1 32 0 0,-1 0-116 0 0,2-1 0 0 0,-1 0 0 0 0,0-1 0 0 0,1 0 0 0 0,-1-1 0 0 0,1-1 0 0 0,-4-2 84 0 0,-25-16-7101 0 0,31 15 399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20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14568 0 0,'0'0'430'0'0,"0"0"-8"0"0,0 0-258 0 0,0 0-70 0 0,0 0-4 0 0,0 0-2 0 0,7 0 0 0 0,100 5 1415 0 0,-15 1-887 0 0,17-9-11 0 0,-63 0-3183 0 0,-25 2-248 0 0,3-1-2862 0 0</inkml:trace>
  <inkml:trace contextRef="#ctx0" brushRef="#br0" timeOffset="1865.599">674 63 12096 0 0,'-9'-3'840'0'0,"3"0"-830"0"0,5 3 45 0 0,1 0 16 0 0,0 0 1 0 0,17 5 258 0 0,110-10 3046 0 0,117-20-653 0 0,-127 15-1899 0 0,233-11 930 0 0,-9 29-1199 0 0,-192 6-828 0 0,-116-8-3855 0 0,-27-3-2633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2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94 13992 0 0,'0'0'314'0'0,"0"0"46"0"0,0 0 24 0 0,0 0-40 0 0,0 0-210 0 0,0 0-54 0 0,-4 8 80 0 0,-14 96 2767 0 0,-4 38-1359 0 0,-6-48-1274 0 0,27-93-228 0 0,1-1 13 0 0,0 0-7 0 0,0 0-4 0 0,0 0 12 0 0,6-16 1 0 0,45-168-1109 0 0,3 7 436 0 0,-54 175 602 0 0,1 1 0 0 0,0-1 0 0 0,-1 1 0 0 0,1-1-1 0 0,0 1 1 0 0,0-1 0 0 0,0 1 0 0 0,0 0-1 0 0,0-1 1 0 0,0 1 0 0 0,0 0 0 0 0,1 0 0 0 0,-1 0-1 0 0,0 0 1 0 0,1 0 0 0 0,-1 0 0 0 0,1 0-1 0 0,-1 1 1 0 0,1-1 0 0 0,-1 0 0 0 0,1 1 0 0 0,-1-1-1 0 0,1 1 1 0 0,0 0-10 0 0,8 1 42 0 0,-1 1 1 0 0,1 0-1 0 0,-1 1 1 0 0,1 0-1 0 0,-1 1 0 0 0,0-1 1 0 0,0 2-1 0 0,0 0 0 0 0,-1 0 1 0 0,0 0-1 0 0,0 1 1 0 0,0 0-1 0 0,0 0 0 0 0,-1 1 1 0 0,0 0-1 0 0,-1 1 0 0 0,0-1 1 0 0,4 7-43 0 0,-8-12 16 0 0,0 1 1 0 0,-1 0-1 0 0,1 0 0 0 0,-1 0 1 0 0,0 0-1 0 0,0 0 1 0 0,0 0-1 0 0,0 0 1 0 0,0 0-1 0 0,0 0 1 0 0,-1 0-1 0 0,0 0 0 0 0,0 1 1 0 0,1-1-1 0 0,-2 0 1 0 0,1 0-1 0 0,0 0 1 0 0,-1 1-1 0 0,1-1 1 0 0,-1 0-1 0 0,0 0 1 0 0,0 0-1 0 0,-1 0 0 0 0,1 0 1 0 0,0 0-1 0 0,-1-1 1 0 0,0 1-1 0 0,1 0 1 0 0,-1-1-1 0 0,0 1 1 0 0,-1-1-1 0 0,1 1 0 0 0,0-1 1 0 0,-1 0-1 0 0,1 0 1 0 0,-1 0-1 0 0,0-1 1 0 0,1 1-1 0 0,-1 0 1 0 0,0-1-1 0 0,0 0 0 0 0,0 0-16 0 0,-19 10 50 0 0,-1-2-1 0 0,0-1 0 0 0,0 0 1 0 0,-1-2-1 0 0,0-1 0 0 0,-5 0-49 0 0,24-4-13 0 0,4-1-54 0 0,1 0-21 0 0,0 0-29 0 0,11 1 39 0 0,1 1 1 0 0,-1 1-1 0 0,1 0 0 0 0,-1 0 0 0 0,0 1 1 0 0,-1 0-1 0 0,10 5 78 0 0,-8-3-35 0 0,1 0 29 0 0,0 0 1 0 0,0 1-1 0 0,-1 0 0 0 0,0 1 1 0 0,0 0-1 0 0,-1 1 0 0 0,5 5 6 0 0,-15-13 17 0 0,0-1 0 0 0,0 1 0 0 0,-1 0-1 0 0,1 0 1 0 0,0 0 0 0 0,-1 0 0 0 0,1 0-1 0 0,-1 0 1 0 0,1 0 0 0 0,-1 0-1 0 0,1 0 1 0 0,-1 0 0 0 0,0 0 0 0 0,0 0-1 0 0,1 0 1 0 0,-1 0 0 0 0,0 0 0 0 0,0 0-1 0 0,0 0 1 0 0,0 1 0 0 0,0-1 0 0 0,0 0-1 0 0,-1 0 1 0 0,1 0 0 0 0,0 0 0 0 0,-1 0-1 0 0,1 0 1 0 0,0 0 0 0 0,-1 0 0 0 0,1 0-1 0 0,-1 0 1 0 0,1 0 0 0 0,-1 0-1 0 0,0 0 1 0 0,0 0 0 0 0,1-1 0 0 0,-1 1-1 0 0,0 0 1 0 0,0 0 0 0 0,0-1 0 0 0,1 1-1 0 0,-2 0-16 0 0,-47 25 787 0 0,38-21-654 0 0,-140 46 692 0 0,66-40-2321 0 0,84-11 708 0 0,1 0-1229 0 0,0 0-4793 0 0</inkml:trace>
  <inkml:trace contextRef="#ctx0" brushRef="#br0" timeOffset="1344.51">590 320 10136 0 0,'0'0'230'0'0,"0"0"30"0"0,0 0 19 0 0,0 0 25 0 0,0 0 75 0 0,0 0 34 0 0,7 0 1818 0 0,-3 0-2066 0 0,-1 0 0 0 0,0 0 0 0 0,0 1 0 0 0,1-1 0 0 0,-1 1 0 0 0,0-1 0 0 0,0 1 0 0 0,0 0 0 0 0,0 1 0 0 0,0-1 0 0 0,0 0 0 0 0,0 1 0 0 0,0 0-1 0 0,-1-1 1 0 0,1 1 0 0 0,0 1-165 0 0,-2-2 195 0 0,3 33 1170 0 0,-9-28-1237 0 0,-1-1-1 0 0,1 0 1 0 0,-1 1-1 0 0,0-2 0 0 0,0 1 1 0 0,0-1-1 0 0,-1 0 1 0 0,0 0-1 0 0,0-1 0 0 0,0 1 1 0 0,0-2-1 0 0,-6 3-127 0 0,-7 3 79 0 0,-43 11 12 0 0,62-19-38 0 0,1 0 15 0 0,0 0 14 0 0,16 6 203 0 0,22 2-192 0 0,4-5-93 0 0,3 0 182 0 0,-11-3 180 0 0,-29-2-380 0 0,-4 2-69 0 0,-1 0 10 0 0,0 0 11 0 0,0 0-52 0 0,0 0-230 0 0,8 0-1808 0 0,-7 0-4509 0 0</inkml:trace>
  <inkml:trace contextRef="#ctx0" brushRef="#br0" timeOffset="1593.098">810 381 13016 0 0,'0'0'297'0'0,"0"0"39"0"0,0 0 17 0 0,0 0-37 0 0,-11 10 18 0 0,-40 48 4571 0 0,46-51-4805 0 0,1 0 0 0 0,0 1 1 0 0,0 0-1 0 0,1 0 0 0 0,0 0 0 0 0,0 0 0 0 0,1 0 1 0 0,0 1-1 0 0,0-1 0 0 0,1 1 0 0 0,0-1 0 0 0,1 3-100 0 0,9 5-6290 0 0,-2-15 61 0 0</inkml:trace>
  <inkml:trace contextRef="#ctx0" brushRef="#br0" timeOffset="2012.272">1031 1 12608 0 0,'0'0'289'0'0,"0"0"40"0"0,0 0 21 0 0,0 0-46 0 0,0 0-140 0 0,0 0 169 0 0,0 0 92 0 0,4 14 1107 0 0,2 74 1984 0 0,-12 58-2231 0 0,-4-84-941 0 0,-2-11 360 0 0,30-71-352 0 0,-2-11-186 0 0,31-40-772 0 0,-41 63 506 0 0,21-8-14 0 0,-6 27-24 0 0,-1 36 306 0 0,-11 88 491 0 0,-2-103-1022 0 0,-1-30-2469 0 0,-6-2 1352 0 0</inkml:trace>
  <inkml:trace contextRef="#ctx0" brushRef="#br0" timeOffset="2504.961">1346 133 11344 0 0,'0'0'332'0'0,"0"0"-4"0"0,1 0-210 0 0,30 3 932 0 0,-27 0-831 0 0,-1 0 0 0 0,1 0 0 0 0,0 0 0 0 0,-1 1 0 0 0,1-1 1 0 0,-1 1-1 0 0,0 0 0 0 0,0 0 0 0 0,-1 0 0 0 0,1 0 0 0 0,-1 0 1 0 0,0 0-1 0 0,0 1 0 0 0,0-1 0 0 0,-1 1 0 0 0,1 0 0 0 0,-1-1 1 0 0,0 4-220 0 0,10 22 614 0 0,-8-22-439 0 0,0 1 0 0 0,0 0 0 0 0,0-1 0 0 0,-1 1 0 0 0,-1 0 0 0 0,0 0 0 0 0,0 0 0 0 0,0 0 0 0 0,-1 0-1 0 0,-1 1 1 0 0,0 6-175 0 0,-18 44 810 0 0,-6-26-340 0 0,24-33-406 0 0,1-1 0 0 0,0 0 6 0 0,0 0 15 0 0,0 0-13 0 0,7 2 88 0 0,-3-3-135 0 0,0 1 1 0 0,0 0-1 0 0,0-1 0 0 0,1 0 1 0 0,-1 0-1 0 0,0 0 0 0 0,0 0 1 0 0,0-1-1 0 0,0 1 0 0 0,-1-1 1 0 0,1 0-1 0 0,0 0 0 0 0,-1-1 1 0 0,1 1-1 0 0,-1-1 0 0 0,0 0 1 0 0,0 1-1 0 0,0-1 0 0 0,0-1 1 0 0,-1 1-1 0 0,1 0 0 0 0,1-4-25 0 0,27-50 192 0 0,-9-30 38 0 0,-9-28-84 0 0,-35 55-146 0 0,13 49-128 0 0,4 7-6678 0 0,-1 2 77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3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501 109 9072 0 0,'0'0'200'0'0,"5"-5"493"0"0,10-10-620 0 0,29-33 2254 0 0,-43 48-2059 0 0,-1 0-63 0 0,1-9 2507 0 0,-5 10-2603 0 0,1 0-1 0 0,-1 0 1 0 0,0 1-1 0 0,1-1 1 0 0,0 1-1 0 0,-1 0 1 0 0,1 0-1 0 0,0 0 1 0 0,0 0 0 0 0,0 0-1 0 0,0 1 1 0 0,0-1-1 0 0,0 1 1 0 0,1 0-1 0 0,-1 0 1 0 0,1 0-1 0 0,-2 2-108 0 0,-7 9 244 0 0,-51 79 608 0 0,37-36-464 0 0,1 1 0 0 0,4 2 0 0 0,-5 24-388 0 0,16-44 165 0 0,1 0-1 0 0,3 0 1 0 0,0 1-1 0 0,3-1 1 0 0,2 1-1 0 0,3 24-164 0 0,23 144 461 0 0,-16-166-407 0 0,5 11 10 0 0,39 62 85 0 0,-21-64 184 0 0,27 11 3 0 0,73 13-1309 0 0,-118-71-4097 0 0,1-2-1790 0 0</inkml:trace>
  <inkml:trace contextRef="#ctx0" brushRef="#br0" timeOffset="4401.562">298 1282 7056 0 0,'0'0'157'0'0,"0"0"23"0"0,0 0 12 0 0,0 0 33 0 0,0 0 114 0 0,0 0 49 0 0,0 0 11 0 0,0 0-7 0 0,6-5 126 0 0,-6 5 3460 0 0,-115 65-1383 0 0,47-32-2508 0 0,20-2-893 0 0,48-31 272 0 0,0 0-586 0 0,0 0-2393 0 0,0 0-1028 0 0</inkml:trace>
  <inkml:trace contextRef="#ctx0" brushRef="#br0" timeOffset="4748.096">352 1011 11920 0 0,'-6'-5'1304'0'0,"-7"5"-1304"0"0,-101 57 906 0 0,-29 27-564 0 0,109-63-1056 0 0,33-20-459 0 0,1-1-3388 0 0</inkml:trace>
  <inkml:trace contextRef="#ctx0" brushRef="#br0" timeOffset="5069.188">261 854 12696 0 0,'0'0'289'0'0,"0"0"40"0"0,0 0 21 0 0,0-1-45 0 0,-16-2-186 0 0,-36 17-215 0 0,-80 35 552 0 0,79-30-655 0 0,51-19 39 0 0,2 0-295 0 0,-5 0-733 0 0,4 0 574 0 0</inkml:trace>
  <inkml:trace contextRef="#ctx0" brushRef="#br0" timeOffset="5410.318">251 655 12096 0 0,'-1'-3'826'0'0,"-52"-3"-351"0"0,34 7-446 0 0,-73 22 281 0 0,51-12-256 0 0,24-5-3964 0 0,8-4-338 0 0</inkml:trace>
  <inkml:trace contextRef="#ctx0" brushRef="#br0" timeOffset="5774.126">231 464 13072 0 0,'0'0'297'0'0,"0"0"39"0"0,0 0 19 0 0,0 0-34 0 0,-12-8-77 0 0,7 6-243 0 0,-1 0 0 0 0,1 0-1 0 0,-1 1 1 0 0,0-1 0 0 0,1 1 0 0 0,-1 1 0 0 0,0-1 0 0 0,0 1 0 0 0,0 0 0 0 0,1 0-1 0 0,-5 1 0 0 0,-6-1-2772 0 0,15 0 1622 0 0</inkml:trace>
  <inkml:trace contextRef="#ctx0" brushRef="#br0" timeOffset="5775.126">369 261 11664 0 0,'0'0'264'0'0,"0"0"34"0"0,-4-5 304 0 0,-8-18-117 0 0,-20-28 2610 0 0,-16-28-1288 0 0,26 50-1874 0 0,-8-11 128 0 0,12 13-5266 0 0,15 21-383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5:35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2718 1920 6592 0 0,'0'0'149'0'0,"0"0"23"0"0,0 0 11 0 0,-6 1 2193 0 0,7 3-2234 0 0,0 0 1 0 0,1 0 0 0 0,0-1 0 0 0,-1 1-1 0 0,1 0 1 0 0,1-1 0 0 0,-1 1 0 0 0,1-1-1 0 0,-1 0 1 0 0,1 0 0 0 0,0 0-1 0 0,0 0 1 0 0,0 0 0 0 0,3 1-143 0 0,11 13 442 0 0,10 14 125 0 0,41 59 882 0 0,1 49 223 0 0,-36-58-489 0 0,-4 2 1 0 0,-3 1 0 0 0,-3 6-1184 0 0,-18-72 144 0 0,-1-6-56 0 0,-1 0 0 0 0,0 1 0 0 0,-1-1 0 0 0,0 1-1 0 0,-1 0 1 0 0,-1 0 0 0 0,0 0 0 0 0,0-1 0 0 0,-3 13-88 0 0,17 79 369 0 0,-14-80-280 0 0,-2 1 1 0 0,0 0-1 0 0,-2-1 0 0 0,0 0 0 0 0,-8 22-89 0 0,-20 36 138 0 0,-34 21 270 0 0,15-39 170 0 0,50-63-684 0 0,1-1 0 0 0,-1 1 1 0 0,0-1-1 0 0,1 1 1 0 0,-1-1-1 0 0,1 1 1 0 0,-1 0-1 0 0,1 0 0 0 0,-1-1 1 0 0,1 1-1 0 0,0 0 1 0 0,-1 0-1 0 0,1-1 0 0 0,0 1 1 0 0,-1 0-1 0 0,1 0 1 0 0,0 0-1 0 0,0-1 0 0 0,0 1 1 0 0,0 0-1 0 0,0 0 1 0 0,0 0-1 0 0,0 0 1 0 0,0 0-1 0 0,0-1 0 0 0,0 1 1 0 0,1 0-1 0 0,-1 0 1 0 0,0 0-1 0 0,0-1 0 0 0,1 1 1 0 0,-1 0-1 0 0,0 0 1 0 0,1-1-1 0 0,-1 1 0 0 0,1 0 106 0 0,0 0-4527 0 0,-1-1-1369 0 0</inkml:trace>
  <inkml:trace contextRef="#ctx0" brushRef="#br0" timeOffset="350.199">2981 3096 7856 0 0,'0'0'174'0'0,"0"0"29"0"0,16 0 236 0 0,6 0 14 0 0,29 9 3230 0 0,87 38 1242 0 0,-68-19-3991 0 0,-25-11-768 0 0,-44-17-454 0 0,-1 0-115 0 0,0 0-20 0 0</inkml:trace>
  <inkml:trace contextRef="#ctx0" brushRef="#br0" timeOffset="819.864">2991 2876 11720 0 0,'-3'-16'1308'0'0,"2"16"-1099"0"0,11-4 322 0 0,0 1-211 0 0,-1 1 1 0 0,1 0 0 0 0,-1 1 0 0 0,1 0 0 0 0,0 0-1 0 0,-1 1 1 0 0,1 1 0 0 0,0-1 0 0 0,-1 2 0 0 0,1-1 0 0 0,7 3-321 0 0,38 3 544 0 0,88 6-819 0 0,-132-14-1071 0 0,-1-2-4498 0 0</inkml:trace>
  <inkml:trace contextRef="#ctx0" brushRef="#br0" timeOffset="1167.325">3015 2605 11072 0 0,'0'0'324'0'0,"0"0"-3"0"0,14-6-190 0 0,33-8 458 0 0,83 6 1420 0 0,-28 5-1663 0 0,-80 3-430 0 0,-14-1 372 0 0,0-1-4703 0 0,-8 2-134 0 0</inkml:trace>
  <inkml:trace contextRef="#ctx0" brushRef="#br0" timeOffset="1168.325">2902 2410 9072 0 0,'0'0'200'0'0,"0"0"33"0"0,3-6 227 0 0,-2 3-407 0 0,1 1 0 0 0,-1-1-1 0 0,1 1 1 0 0,-1-1 0 0 0,1 1 0 0 0,0 0 0 0 0,0 0-1 0 0,0 0 1 0 0,0 0 0 0 0,1 0 0 0 0,-1 0 0 0 0,0 0 0 0 0,1 1-1 0 0,0-1 1 0 0,-1 1 0 0 0,1 0 0 0 0,0 0 0 0 0,-1 0-1 0 0,1 0 1 0 0,0 0 0 0 0,2 0-53 0 0,11-4 475 0 0,7-3 17 0 0,1 2 1 0 0,-1 1-1 0 0,1 0 1 0 0,0 2-1 0 0,21 0-492 0 0,-3-1 98 0 0,-4-1 95 0 0,-5 1-4255 0 0,-18 1-330 0 0</inkml:trace>
  <inkml:trace contextRef="#ctx0" brushRef="#br0" timeOffset="1514.502">2911 2177 11792 0 0,'4'-10'360'0'0,"1"1"0"0"0,0 0 0 0 0,1 0 0 0 0,0 0 0 0 0,0 0 0 0 0,1 1 0 0 0,0 0 0 0 0,5-3-360 0 0,66-63 4109 0 0,-27 54-3960 0 0,-40 17-216 0 0,1 1 3 0 0</inkml:trace>
  <inkml:trace contextRef="#ctx0" brushRef="#br0" timeOffset="7950.894">734 952 8032 0 0,'0'0'182'0'0,"3"-6"252"0"0,0 0-248 0 0,-1 1-91 0 0,6 6 5470 0 0,-1 19-5988 0 0,-7-19 801 0 0,8 33 133 0 0,2 65 273 0 0,-4 31-295 0 0,9-57-176 0 0,-8 80 828 0 0,2-32-598 0 0,-8-71-270 0 0,5 3-11 0 0,-6-52-172 0 0,0-1 6 0 0,1 1 0 0 0,3 3-30 0 0,-3-3-120 0 0,-1-1-14 0 0,0 0-138 0 0,2-1-600 0 0,5-7-259 0 0,1-3-49 0 0</inkml:trace>
  <inkml:trace contextRef="#ctx0" brushRef="#br0" timeOffset="8252.807">1050 958 10856 0 0,'0'0'241'0'0,"0"0"38"0"0,0 0 14 0 0,0 0-21 0 0,0 0-149 0 0,0 0 26 0 0,0 0 38 0 0,0 0 5 0 0,0 0 13 0 0,0 0 56 0 0,0 0 26 0 0,0 5 282 0 0,3 203 1730 0 0,-2-47-1225 0 0,-7-25-108 0 0,5-99-733 0 0,7 65 168 0 0,1-79 201 0 0,-6-22-348 0 0,-1 0-40 0 0,0-1-290 0 0,1 1 1 0 0,-1-1 0 0 0,0 0-1 0 0,0 1 1 0 0,0-1 0 0 0,1 0 0 0 0,-1 0-1 0 0,0 1 1 0 0,0-1 0 0 0,1 0-1 0 0,-1 0 1 0 0,0 0 0 0 0,0 1-1 0 0,1-1 1 0 0,-1 0 0 0 0,0 0-1 0 0,1 0 1 0 0,-1 0 0 0 0,0 0-1 0 0,1 0 1 0 0,-1 1 0 0 0,0-1-1 0 0,1 0 1 0 0,-1 0 0 0 0,0 0-1 0 0,1 0 1 0 0,-1 0 0 0 0,0 0 0 0 0,1 0-1 0 0,-1 0 1 0 0,0-1 0 0 0,1 1-1 0 0,-1 0 1 0 0,0 0 0 0 0,1 0-1 0 0,-1 0 1 0 0,0 0 0 0 0,1-1-1 0 0,-1 1 1 0 0,0 0 0 0 0,0 0-1 0 0,1 0 1 0 0,-1-1 0 0 0,0 1-1 0 0,0 0 1 0 0,1 0 0 0 0,-1-1-1 0 0,0 1 1 0 0,0 0 0 0 0,0 0 0 0 0,0-1-1 0 0,1 1 1 0 0,-1-1 75 0 0,4-4-1461 0 0</inkml:trace>
  <inkml:trace contextRef="#ctx0" brushRef="#br0" timeOffset="9076.349">1117 1544 7848 0 0,'0'0'232'0'0,"0"0"50"0"0,0 0 89 0 0,0 0 40 0 0,0 0 5 0 0,0 0 12 0 0,0 0 52 0 0,14 12 1298 0 0,-13-11-1705 0 0,0 1 0 0 0,1 0 0 0 0,-1-1 0 0 0,1 0 0 0 0,-1 1-1 0 0,1-1 1 0 0,-1 0 0 0 0,1 0 0 0 0,0 0 0 0 0,0 0 0 0 0,0 0 0 0 0,-1 0-1 0 0,1-1 1 0 0,0 1 0 0 0,0 0 0 0 0,0-1 0 0 0,0 0 0 0 0,0 1 0 0 0,0-1 0 0 0,0 0-1 0 0,0 0 1 0 0,1 0-73 0 0,19 3 636 0 0,102 2 1195 0 0,-48-1-1372 0 0,-71-4-448 0 0,-4 0 42 0 0,-1 0 11 0 0,-10 11 0 0 0,-71 51 920 0 0,-17 22-751 0 0,34-36-170 0 0,-61 62 65 0 0,65-59-117 0 0,26-28 234 0 0,20-18 1 0 0,9-5-236 0 0,-21-17 182 0 0,-3-22 0 0 0,-41-64 552 0 0,13 36-508 0 0,-31-29 64 0 0,75 75-157 0 0,31 6-6 0 0,-14 13-146 0 0,1 1 0 0 0,-1 0 0 0 0,1-1 0 0 0,-1 1 0 0 0,1 1 0 0 0,-1-1 0 0 0,1 1 0 0 0,0 0 0 0 0,-1 0 0 0 0,1 0 0 0 0,-1 1 0 0 0,1-1 0 0 0,0 1 0 0 0,-1 0 0 0 0,1 0 0 0 0,-1 1 9 0 0,75 11-1125 0 0,-67-10-3624 0 0,1-3-1616 0 0</inkml:trace>
  <inkml:trace contextRef="#ctx0" brushRef="#br0" timeOffset="6340.127">1536 2103 5904 0 0,'0'0'132'0'0,"0"0"17"0"0,8 2 150 0 0,13 1-210 0 0,8-2 2290 0 0,-15-1-936 0 0,-22 5 2578 0 0,-71 7-2872 0 0,-61-5-626 0 0,-63 11-346 0 0,-133-2 581 0 0,94 5-694 0 0,11-8-64 0 0,59 1 64 0 0,118-19 0 0 0,-44 5-336 0 0,82 2 262 0 0,15-1-33 0 0,-4-1 22 0 0,2 2-33 0 0,2-2-10 0 0,1 1-2 0 0,-3 4 2 0 0,3 2 50 0 0,7 21 14 0 0,-1 33 0 0 0,-9 86 0 0 0,3-48 54 0 0,-1 101-44 0 0,-4-75-10 0 0,-8 27 124 0 0,12-86-186 0 0,1-65-184 0 0,0-1-11 0 0,0 3 32 0 0,0-1-653 0 0,0-1-2613 0 0,0-1 2207 0 0</inkml:trace>
  <inkml:trace contextRef="#ctx0" brushRef="#br0" timeOffset="7001.487">0 3116 5640 0 0,'0'0'124'0'0,"0"0"17"0"0,0 0 12 0 0,8-3 306 0 0,80-3 2872 0 0,25-3-1219 0 0,40-4-814 0 0,44-2 881 0 0,50-7-737 0 0,94 15-970 0 0,36 3-472 0 0,-286-5 144 0 0,-51 4 94 0 0,-21-1-20 0 0,27-19-410 0 0,-33 8 411 0 0,-11 15-166 0 0,-1-1-1 0 0,1 1 0 0 0,-1-1 1 0 0,1 1-1 0 0,-1-1 1 0 0,0 0-1 0 0,0 0 1 0 0,0 1-1 0 0,0-1 1 0 0,0 0-1 0 0,-1 0 1 0 0,1 0-1 0 0,-1 0 1 0 0,0 0-1 0 0,0 0 0 0 0,0 0 1 0 0,0 0-1 0 0,-1 0 1 0 0,1 0-1 0 0,-1 1 1 0 0,1-1-1 0 0,-1 0 1 0 0,0 0-1 0 0,0 0 1 0 0,-1 0-53 0 0,-2-14 319 0 0,-37-161 567 0 0,9 51-590 0 0,-29-90 728 0 0,36 103-792 0 0,18 33-2073 0 0,7 72-5413 0 0</inkml:trace>
  <inkml:trace contextRef="#ctx0" brushRef="#br0" timeOffset="13981.586">860 325 10944 0 0,'-3'-12'832'0'0,"-15"-50"1140"0"0,18 63-1870 0 0,0-1 0 0 0,-1 0 0 0 0,1 0 0 0 0,0 1 1 0 0,0-1-1 0 0,0 0 0 0 0,0 0 0 0 0,0 0 0 0 0,0 1 1 0 0,0-1-1 0 0,-1 0 0 0 0,1 0 0 0 0,0 0 0 0 0,0 1 1 0 0,0-1-1 0 0,0 0 0 0 0,-1 0 0 0 0,1 0 1 0 0,0 0-1 0 0,0 0 0 0 0,0 0 0 0 0,-1 1 0 0 0,1-1 1 0 0,0 0-1 0 0,0 0 0 0 0,-1 0 0 0 0,1 0 0 0 0,0 0 1 0 0,0 0-1 0 0,-1 0 0 0 0,1 0 0 0 0,0 0 0 0 0,0 0 1 0 0,0 0-1 0 0,-1 0 0 0 0,1 0 0 0 0,0 0 0 0 0,0 0 1 0 0,-1 0-1 0 0,1 0 0 0 0,0-1 0 0 0,0 1 1 0 0,0 0-1 0 0,-1 0 0 0 0,1 0 0 0 0,0 0-102 0 0,-1 3-194 0 0,-18 103 570 0 0,28 55-120 0 0,10-11 0 0 0,-10-100-329 0 0,-31-74-4061 0 0,19 15 3453 0 0,-1 0 1 0 0,1-1 0 0 0,1 1 0 0 0,-1 0-1 0 0,2-1 1 0 0,-1 1 0 0 0,1-1 0 0 0,1 0-1 0 0,0 1 1 0 0,1-8 680 0 0,-2-24-812 0 0,-2 17 950 0 0,2 0-1 0 0,1 0 1 0 0,1 0-1 0 0,1 0 1 0 0,3-15-138 0 0,17-57 2815 0 0,-21 92-2653 0 0,0 0-1 0 0,0 1 1 0 0,1-1 0 0 0,-1 1 0 0 0,1-1 0 0 0,0 1 0 0 0,0 0 0 0 0,0 0 0 0 0,0 0-1 0 0,1 0 1 0 0,-1 0 0 0 0,1 0 0 0 0,0 0 0 0 0,0 1 0 0 0,0 0 0 0 0,0-1-1 0 0,0 1 1 0 0,0 0 0 0 0,1 1 0 0 0,-1-1 0 0 0,1 1 0 0 0,-1-1 0 0 0,1 1 0 0 0,0 0-1 0 0,-1 0 1 0 0,1 0 0 0 0,1 1-162 0 0,0 0 76 0 0,0 0-1 0 0,-1 1 1 0 0,1-1 0 0 0,0 1-1 0 0,-1 0 1 0 0,1 1 0 0 0,-1-1-1 0 0,1 1 1 0 0,-1 0-1 0 0,0 0 1 0 0,0 0 0 0 0,0 0-1 0 0,0 1 1 0 0,0 0-1 0 0,0 0 1 0 0,0 0 0 0 0,-1 0-1 0 0,0 0 1 0 0,0 1 0 0 0,0-1-1 0 0,0 1 1 0 0,0 0-1 0 0,-1 0 1 0 0,1 0 0 0 0,-1 0-1 0 0,0 1 1 0 0,-1-1-1 0 0,1 2-75 0 0,0-2 67 0 0,-1 0 0 0 0,0 0-1 0 0,0-1 1 0 0,0 1 0 0 0,-1 1-1 0 0,1-1 1 0 0,-1 0 0 0 0,0 0-1 0 0,0 0 1 0 0,0 0 0 0 0,-1 0-1 0 0,1 0 1 0 0,-1 0 0 0 0,0 0-1 0 0,0 0 1 0 0,-1 0 0 0 0,1-1-1 0 0,-1 1 1 0 0,0 0 0 0 0,0-1-1 0 0,-1 2-66 0 0,-5 2-62 0 0,-1 0-1 0 0,0-1 0 0 0,0 1 0 0 0,0-2 0 0 0,-1 0 0 0 0,0 0 0 0 0,0 0 0 0 0,0-1 0 0 0,-1-1 0 0 0,1 0 1 0 0,-1 0-1 0 0,0-1 0 0 0,0-1 0 0 0,0 1 0 0 0,0-2 0 0 0,0 0 0 0 0,-11-1 63 0 0,3-3-2468 0 0,12 0-3106 0 0</inkml:trace>
  <inkml:trace contextRef="#ctx0" brushRef="#br0" timeOffset="14446.716">1140 183 11224 0 0,'0'0'330'0'0,"0"0"-7"0"0,1 2-174 0 0,1 2 74 0 0,1 1-1 0 0,-1 0 1 0 0,0-1-1 0 0,0 1 1 0 0,-1 0-1 0 0,1 0 1 0 0,-1 0-1 0 0,0 0 1 0 0,-1 0-1 0 0,1 1 1 0 0,-1-1-1 0 0,0 0 1 0 0,0 1-223 0 0,3 31 1375 0 0,5 19-142 0 0,2-36-769 0 0,5-15-309 0 0,-12-5-126 0 0,1 0-1 0 0,-1-1 0 0 0,1 0 1 0 0,-1 0-1 0 0,1 0 1 0 0,-1-1-1 0 0,1 1 1 0 0,-1-1-1 0 0,0 1 1 0 0,0-1-1 0 0,0 0 0 0 0,0-1 1 0 0,0 1-1 0 0,0 0 1 0 0,-1-1-1 0 0,1 1 1 0 0,-1-1-1 0 0,1 0 1 0 0,-1 0-1 0 0,0 0 0 0 0,0 0 1 0 0,-1 0-1 0 0,1-1 1 0 0,0-1-29 0 0,15-37 10 0 0,-18 36-26 0 0,0 5-60 0 0,7 15-53 0 0,-8 37 129 0 0,3-48 18 0 0,0 0 0 0 0,0 0 1 0 0,0 0-1 0 0,0-1 0 0 0,1 1 0 0 0,-1 0 0 0 0,1-1 1 0 0,0 0-1 0 0,0 1 0 0 0,0-1 0 0 0,0 0 0 0 0,0 0 1 0 0,0 0-1 0 0,1 0 0 0 0,-1 0 0 0 0,1 0 0 0 0,-1-1 1 0 0,1 1-1 0 0,0-1 0 0 0,0 0 0 0 0,-1 0 0 0 0,1 0 0 0 0,0 0 1 0 0,0 0-1 0 0,0 0 0 0 0,0-1 0 0 0,0 0 0 0 0,3 1-18 0 0,31-7 192 0 0,-16-2-127 0 0,-5 2-1548 0 0,-5 0-2889 0 0,-1 0-1445 0 0</inkml:trace>
  <inkml:trace contextRef="#ctx0" brushRef="#br0" timeOffset="14992.001">1547 161 9904 0 0,'0'0'222'0'0,"0"0"30"0"0,2 9 258 0 0,15 94 2122 0 0,-12-55-760 0 0,2 4 839 0 0,-17-66-2383 0 0,9 7-405 0 0,0 0 0 0 0,0 0-1 0 0,0 0 1 0 0,1 0-1 0 0,0 0 1 0 0,1 0-1 0 0,0 0 1 0 0,0 0-1 0 0,0 0 1 0 0,1 0-1 0 0,2-5 78 0 0,-3 8-68 0 0,0-3-11 0 0,1 1 0 0 0,0 0 0 0 0,0-1 0 0 0,0 1 0 0 0,1 0 0 0 0,0 0 0 0 0,0 1 0 0 0,0-1-1 0 0,1 1 1 0 0,0-1 0 0 0,0 1 0 0 0,3-2 79 0 0,19 19-262 0 0,-23-8 266 0 0,21 45 315 0 0,-17-25-112 0 0,10 32 674 0 0,-15-50-450 0 0,1-9-132 0 0,-2 3-317 0 0,15-49-226 0 0,28-42-813 0 0,-42 90 990 0 0,0 1 78 0 0,1-1-1 0 0,-1 2 0 0 0,0-1 0 0 0,0 0 1 0 0,1 0-1 0 0,-1 1 0 0 0,0-1 0 0 0,0 1 0 0 0,0-1 1 0 0,1 1-1 0 0,-1 0 0 0 0,0 0 0 0 0,0 0 1 0 0,0 0-1 0 0,0 1 0 0 0,-1-1 0 0 0,1 0 0 0 0,0 1 1 0 0,0-1-1 0 0,-1 1 0 0 0,1 0 0 0 0,-1-1 1 0 0,1 1-1 0 0,-1 0 0 0 0,0 0 0 0 0,0 0 0 0 0,0 0 1 0 0,0 0-1 0 0,0 0 0 0 0,0 0 0 0 0,-1 0 1 0 0,1 1-1 0 0,0-1 0 0 0,-1 0 0 0 0,0 0 0 0 0,0 3-10 0 0,21 52 490 0 0,3-11-400 0 0,-23-45-164 0 0,8 2-1446 0 0,-1-2 575 0 0</inkml:trace>
  <inkml:trace contextRef="#ctx0" brushRef="#br0" timeOffset="15343.497">2016 133 11976 0 0,'0'0'266'0'0,"0"0"44"0"0,0 0 15 0 0,3 8 75 0 0,15 88 716 0 0,6 141 1802 0 0,-18-109-2400 0 0,0-29-476 0 0,-5-93-42 0 0,-1-6 1 0 0,0 0-1 0 0,0 1 0 0 0,1-1 0 0 0,-1 0 1 0 0,0 0-1 0 0,0 0 0 0 0,0 1 1 0 0,0-1-1 0 0,0 0 0 0 0,0 0 0 0 0,0 1 1 0 0,0-1-1 0 0,1 0 0 0 0,-1 0 1 0 0,0 1-1 0 0,0-1 0 0 0,0 0 1 0 0,0 0-1 0 0,0 1 0 0 0,0-1 0 0 0,0 0 1 0 0,0 0-1 0 0,-1 1 0 0 0,1-1 1 0 0,0 0-1 0 0,0 0 0 0 0,0 1 0 0 0,0-1 1 0 0,0 0-1 0 0,0 0 0 0 0,0 0 1 0 0,-1 1-1 0 0,1-1 0 0 0,0 0 0 0 0,0 0 1 0 0,0 0-1 0 0,0 1 0 0 0,-1-1 1 0 0,1 0-1 0 0,0 0 0 0 0,0 0 0 0 0,0 0 1 0 0,-1 0-1 0 0,1 1 0 0 0,0-1 1 0 0,0 0-1 0 0,-1 0 0 0 0,1 0 1 0 0,0 0-1 0 0,0 0 0 0 0,-1 0 0 0 0,1 0 1 0 0,0 0-1 0 0,0 0 0 0 0,-1 0 1 0 0,1 0-1 0 0,0 0 0 0 0,0 0 0 0 0,-1 0 1 0 0,1 0-1 0 0,0 0 0 0 0,0 0 1 0 0,-1-1-1 0 0,1 1 0 0 0,0 0 0 0 0,-20-39-2186 0 0,-2-51-3345 0 0,19 68 4166 0 0</inkml:trace>
  <inkml:trace contextRef="#ctx0" brushRef="#br0" timeOffset="42749.81">2061 165 5728 0 0,'0'0'132'0'0,"0"0"17"0"0,0 0 10 0 0,2-16 5417 0 0,0 11-5546 0 0,28-16 1100 0 0,8 9 70 0 0,71-5 33 0 0,-100 17-1153 0 0,1 0 0 0 0,-1 0-1 0 0,0 1 1 0 0,1 0 0 0 0,-1 1 0 0 0,0 0 0 0 0,0 0 0 0 0,1 1 0 0 0,-2 0 0 0 0,9 5-80 0 0,-15-7 22 0 0,0 0 0 0 0,-1 0 1 0 0,1 1-1 0 0,-1-1 1 0 0,1 0-1 0 0,-1 1 0 0 0,1 0 1 0 0,-1-1-1 0 0,0 1 1 0 0,0 0-1 0 0,0 0 1 0 0,0 0-1 0 0,0-1 0 0 0,0 1 1 0 0,0 0-1 0 0,0 0 1 0 0,-1 0-1 0 0,1 0 0 0 0,-1 1 1 0 0,0-1-1 0 0,0 0 1 0 0,0 0-1 0 0,0 0 1 0 0,0 0-1 0 0,0 0 0 0 0,0 0 1 0 0,0 0-1 0 0,-1 0 1 0 0,1 1-1 0 0,-1-1 0 0 0,0 0 1 0 0,0-1-1 0 0,1 1 1 0 0,-1 0-1 0 0,-1 0 1 0 0,1 0-1 0 0,0 0 0 0 0,0-1 1 0 0,0 1-1 0 0,-1-1 1 0 0,1 1-1 0 0,-1-1 0 0 0,0 1-22 0 0,-6 5 139 0 0,-1-1-1 0 0,1 0 0 0 0,-1 0 1 0 0,-1-1-1 0 0,1 0 0 0 0,-1 0 1 0 0,0-1-1 0 0,-3 0-138 0 0,-92 38 391 0 0,33-19-197 0 0,57-17-96 0 0,20-6 44 0 0,26-6-2032 0 0,-25 6-4291 0 0</inkml:trace>
  <inkml:trace contextRef="#ctx0" brushRef="#br0" timeOffset="43005.616">2429 141 14368 0 0,'0'0'330'0'0,"0"0"45"0"0,3-5 509 0 0,-3 5-733 0 0,0 0 29 0 0,0 0 4 0 0,0 0 57 0 0,0 0 241 0 0,0 0 108 0 0,0 0 18 0 0,3 16 1161 0 0,-3 16-1278 0 0,3-18-473 0 0,0 0-5744 0 0,-2-13-699 0 0</inkml:trace>
  <inkml:trace contextRef="#ctx0" brushRef="#br0" timeOffset="43846.615">2613 68 11200 0 0,'0'0'256'0'0,"4"10"614"0"0,35 71 578 0 0,-25-36 1304 0 0,-11-32-2183 0 0,-3-13-315 0 0,0 0-81 0 0,0 0-40 0 0,0 0-5 0 0,0 0 3 0 0,0 0 10 0 0,0 0 3 0 0,0 0 0 0 0,0 0-8 0 0,0 0-32 0 0,3-5 80 0 0,23-51-738 0 0,2 22-346 0 0,-4 20 165 0 0,-22 14 638 0 0,13 3-160 0 0,21 29-15 0 0,-21-14 240 0 0,3 3 32 0 0,24 15 60 0 0,-39-35-34 0 0,0 0 1 0 0,0 0 0 0 0,0 0 0 0 0,1-1-1 0 0,-1 1 1 0 0,0-1 0 0 0,0 1 0 0 0,0-1 0 0 0,0 0-1 0 0,1 0 1 0 0,-1-1 0 0 0,0 1 0 0 0,0-1 0 0 0,0 1-1 0 0,0-1 1 0 0,0 0 0 0 0,0 0 0 0 0,0-1 0 0 0,0 1-1 0 0,0 0 1 0 0,2-2-27 0 0,3-3-13 0 0,-1 1 0 0 0,0-1 0 0 0,0-1-1 0 0,0 1 1 0 0,-1-1 0 0 0,0 0 0 0 0,0-1-1 0 0,-1 1 1 0 0,0-1 0 0 0,0 0 0 0 0,3-7 13 0 0,8-66-941 0 0,-32 41 669 0 0,15 39 498 0 0,-2 2-169 0 0,0 0 1 0 0,0 1-1 0 0,0-1 0 0 0,1 1 1 0 0,-1-1-1 0 0,0 1 0 0 0,0 0 1 0 0,1 0-1 0 0,-1 0 0 0 0,1 0 0 0 0,0 0 1 0 0,-1 1-1 0 0,1-1 0 0 0,0 1 1 0 0,1-1-1 0 0,-1 1 0 0 0,0 0 1 0 0,1 0-1 0 0,-1-1 0 0 0,1 1 0 0 0,0 1 1 0 0,0-1-1 0 0,0 0 0 0 0,0 0 1 0 0,1 0-1 0 0,-1 0 0 0 0,1 0 1 0 0,0 1-1 0 0,0 1-57 0 0,0-3 23 0 0,-3 22 104 0 0,0 1 0 0 0,3 0-1 0 0,0 0 1 0 0,1 0-1 0 0,1 0 1 0 0,2-1 0 0 0,0 1-127 0 0,7 70-137 0 0,2-5 699 0 0,-11-5 150 0 0,-6-57-404 0 0,-16 46 672 0 0,16-68-889 0 0,2 0 11 0 0,-1-1 0 0 0,0 0 0 0 0,0-1 0 0 0,0 1 0 0 0,0 0 1 0 0,-1-1-1 0 0,0 0 0 0 0,0 0 0 0 0,0 0 0 0 0,0 0 0 0 0,-1 0 1 0 0,1-1-1 0 0,-1 0 0 0 0,0 0 0 0 0,-2 1-102 0 0,1-2 61 0 0,1 0-1 0 0,-1 0 1 0 0,0 0 0 0 0,0 0-1 0 0,0-1 1 0 0,0 0 0 0 0,1-1-1 0 0,-1 1 1 0 0,0-1 0 0 0,0 0-1 0 0,0-1 1 0 0,0 1 0 0 0,0-1-1 0 0,-4-1-60 0 0,8 2 6 0 0,1-1 0 0 0,-1 1 0 0 0,1 0 0 0 0,-1-1 0 0 0,1 1 0 0 0,0-1 0 0 0,-1 1 0 0 0,1-1 0 0 0,0 0 0 0 0,-1 0 0 0 0,1 1 0 0 0,0-1 0 0 0,0 0 0 0 0,0 0 0 0 0,0 0 0 0 0,0 0 0 0 0,0 0 0 0 0,0-1 0 0 0,0 1 0 0 0,0 0 0 0 0,0 0 0 0 0,1-1 0 0 0,-1 1 0 0 0,0 0 0 0 0,1-1 0 0 0,-1 1 0 0 0,1-1 0 0 0,0 1 0 0 0,-1 0 0 0 0,1-1 0 0 0,0 1 0 0 0,0-1 0 0 0,0 1 0 0 0,0-1 0 0 0,0 1 0 0 0,0-1 0 0 0,1 1 0 0 0,-1-1 0 0 0,0 1 0 0 0,1 0-6 0 0,30-51-3088 0 0,-18 38 1464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6:20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 13904 0 0,'0'0'314'0'0,"0"0"46"0"0,0 0 23 0 0,0 5 74 0 0,-25 125 3340 0 0,11-78-2804 0 0,-11 72 733 0 0,25-117-1692 0 0,0-1-1 0 0,0 1 0 0 0,1-1 1 0 0,-1 1-1 0 0,2-1 1 0 0,-1 0-1 0 0,1 0 0 0 0,0 0 1 0 0,0 1-1 0 0,0-2 1 0 0,1 1-1 0 0,0 0 0 0 0,0 0 1 0 0,1-1-1 0 0,-1 0 1 0 0,1 0-1 0 0,1 0 0 0 0,1 2-33 0 0,0-2 47 0 0,0 0-1 0 0,0-1 1 0 0,0 0-1 0 0,1 0 0 0 0,0-1 1 0 0,0 1-1 0 0,0-1 1 0 0,0-1-1 0 0,0 1 0 0 0,5 0-46 0 0,-10-3-2 0 0,0 0 0 0 0,0 1 0 0 0,-1-1 0 0 0,1 0 1 0 0,0 0-1 0 0,0 0 0 0 0,-1-1 0 0 0,1 1 0 0 0,0 0 0 0 0,0-1 0 0 0,-1 1 0 0 0,1-1 0 0 0,0 1 0 0 0,-1-1 0 0 0,1 0 0 0 0,-1 0 0 0 0,1 1 0 0 0,-1-1 0 0 0,1 0 0 0 0,-1-1 0 0 0,0 1 0 0 0,1 0 0 0 0,-1 0 0 0 0,0 0 0 0 0,0-1 2 0 0,16-23-7257 0 0,-11 12 492 0 0</inkml:trace>
  <inkml:trace contextRef="#ctx0" brushRef="#br0" timeOffset="1">56 370 13792 0 0,'0'0'314'0'0,"0"0"46"0"0,0 0 22 0 0,0 0-50 0 0,14-8-150 0 0,14-1 673 0 0,1 1-1 0 0,0 2 0 0 0,1 1 1 0 0,-1 1-1 0 0,1 2-854 0 0,17-4 349 0 0,45-1 185 0 0,-57 6-1799 0 0,0-2-3483 0 0,-16 3-1468 0 0</inkml:trace>
  <inkml:trace contextRef="#ctx0" brushRef="#br0" timeOffset="280.279">424 164 12624 0 0,'2'0'368'0'0,"41"-9"475"0"0,0 3 1 0 0,0 2 0 0 0,0 1-1 0 0,15 3-843 0 0,12 7 834 0 0,-41 0-5614 0 0,-19-5-544 0 0</inkml:trace>
  <inkml:trace contextRef="#ctx0" brushRef="#br0" timeOffset="281.279">488 353 13328 0 0,'0'0'298'0'0,"0"0"46"0"0,1 0 24 0 0,69-1 870 0 0,-45-3 201 0 0,110-4 2446 0 0,-91 10-5295 0 0,1 2-3284 0 0,-29-3-1654 0 0</inkml:trace>
  <inkml:trace contextRef="#ctx0" brushRef="#br0" timeOffset="543.153">1126 142 14048 0 0,'-9'2'131'0'0,"-1"1"0"0"0,1 0 1 0 0,0 1-1 0 0,1 0 0 0 0,-1 0 1 0 0,1 1-1 0 0,0 0 1 0 0,0 0-1 0 0,0 1 0 0 0,0 0 1 0 0,1 0-1 0 0,0 1 1 0 0,-2 3-132 0 0,8-9 16 0 0,-6 5 124 0 0,0-1 0 0 0,1 1 0 0 0,-1 1 0 0 0,1-1 1 0 0,0 1-1 0 0,1 0 0 0 0,0 0 0 0 0,0 0 0 0 0,1 1 0 0 0,0 0 0 0 0,0 0 1 0 0,0 0-1 0 0,1 0 0 0 0,1 1 0 0 0,-1-1 0 0 0,0 6-140 0 0,3-11 52 0 0,1-1 0 0 0,-1 0 0 0 0,0 0 0 0 0,1 0-1 0 0,-1 0 1 0 0,1 1 0 0 0,0-1 0 0 0,0 0 0 0 0,0 0 0 0 0,0 0 0 0 0,0 0-1 0 0,0-1 1 0 0,0 1 0 0 0,1 0 0 0 0,-1 0 0 0 0,1-1 0 0 0,-1 1 0 0 0,1-1 0 0 0,0 1-1 0 0,-1-1 1 0 0,1 0 0 0 0,0 1 0 0 0,0-1 0 0 0,0 0 0 0 0,0 0 0 0 0,0-1-1 0 0,0 1 1 0 0,0 0 0 0 0,1-1 0 0 0,-1 1-52 0 0,70 3 1101 0 0,-62-5-1034 0 0,-1 0 0 0 0,0-1 1 0 0,1 0-1 0 0,-1 0 0 0 0,0-1 0 0 0,0 0 0 0 0,0-1 0 0 0,0 0 0 0 0,-1-1 0 0 0,1 1 0 0 0,-1-2 0 0 0,0 1 0 0 0,-1-1 0 0 0,1 0 0 0 0,-1-1 0 0 0,-1 0 0 0 0,1 0 0 0 0,-1 0 0 0 0,0-1 0 0 0,-1 1 0 0 0,5-9-67 0 0,-8 12 11 0 0,0 0 0 0 0,0 0-1 0 0,0-1 1 0 0,0 1 0 0 0,-1-1-1 0 0,0 1 1 0 0,0-1 0 0 0,0 0-1 0 0,0 1 1 0 0,-1-1 0 0 0,1 0-1 0 0,-1 0 1 0 0,-1 0 0 0 0,1 1-1 0 0,-1-1 1 0 0,0 0 0 0 0,0 1-1 0 0,0-1 1 0 0,0 0 0 0 0,-1 1-1 0 0,0-1 1 0 0,0 1 0 0 0,0 0-1 0 0,0-1-10 0 0,-39-10-205 0 0,22 15-2792 0 0,11 0 54 0 0,-13 0-4007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6:19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188 173 13040 0 0,'-11'-8'1420'0'0,"5"8"-1318"0"0,0 0 0 0 0,1 0 0 0 0,-1 0 0 0 0,0 1 1 0 0,1 0-1 0 0,-1 0 0 0 0,1 0 0 0 0,-1 1 0 0 0,1-1 1 0 0,0 2-1 0 0,0-1 0 0 0,-1 0 0 0 0,2 1 0 0 0,-1 0 1 0 0,0 0-1 0 0,0 0 0 0 0,1 1 0 0 0,0 0 0 0 0,0 0 0 0 0,-3 3-102 0 0,-12 14 569 0 0,15-17-471 0 0,0-1 0 0 0,0 1 0 0 0,1 0 0 0 0,0 0 0 0 0,-1 0 0 0 0,1 1 0 0 0,1-1 0 0 0,-1 1 0 0 0,1 0 1 0 0,0 0-1 0 0,0-1 0 0 0,0 2-98 0 0,-8 52 837 0 0,11-57-800 0 0,-1 0 0 0 0,0 0 0 0 0,0 0 0 0 0,1 1 0 0 0,-1-1 0 0 0,1 0-1 0 0,-1 0 1 0 0,1 0 0 0 0,-1 0 0 0 0,1 0 0 0 0,0 0 0 0 0,-1 0 0 0 0,1 0 0 0 0,0 0 0 0 0,0 0 0 0 0,0 0 0 0 0,0-1-1 0 0,0 1 1 0 0,0 0 0 0 0,0 0 0 0 0,0-1 0 0 0,0 1 0 0 0,0-1 0 0 0,0 1 0 0 0,0-1 0 0 0,0 1 0 0 0,0-1 0 0 0,1 0 0 0 0,-1 0-1 0 0,0 1 1 0 0,0-1 0 0 0,0 0 0 0 0,1 0 0 0 0,-1 0 0 0 0,0 0 0 0 0,0 0 0 0 0,1-1 0 0 0,-1 1-37 0 0,7-2 159 0 0,-1-1 1 0 0,1 0-1 0 0,-1 0 0 0 0,0-1 1 0 0,1 1-1 0 0,-2-2 1 0 0,1 1-1 0 0,0-1 1 0 0,4-4-160 0 0,5-3 131 0 0,67-61-149 0 0,-68 67-349 0 0,-14 6 287 0 0,0 1 20 0 0,4 3 54 0 0,-1 0 1 0 0,0 1-1 0 0,0 0 1 0 0,0 0-1 0 0,0 0 1 0 0,-1 0-1 0 0,0 1 1 0 0,0-1-1 0 0,-1 1 1 0 0,1 0-1 0 0,-1 0 1 0 0,0 0-1 0 0,-1 0 0 0 0,1 0 1 0 0,-1 4 5 0 0,17 45 0 0 0,-11-38 18 0 0,-5-16 10 0 0,-1 0 0 0 0,1 0 0 0 0,-1-1 1 0 0,0 1-1 0 0,1-1 0 0 0,0 1 0 0 0,-1-1 1 0 0,1 1-1 0 0,-1-1 0 0 0,1 0 0 0 0,-1 0 1 0 0,1 0-1 0 0,0 0 0 0 0,-1 0 0 0 0,1 0 1 0 0,-1 0-1 0 0,1 0 0 0 0,0-1 0 0 0,-1 1 0 0 0,1-1 1 0 0,-1 1-1 0 0,1-1 0 0 0,-1 0 0 0 0,1 1 1 0 0,-1-1-1 0 0,0 0 0 0 0,1 0 0 0 0,-1 0 1 0 0,0 0-1 0 0,0 0 0 0 0,0 0 0 0 0,0 0 1 0 0,1-1-1 0 0,-2 1 0 0 0,1 0 0 0 0,0-1 1 0 0,0 1-1 0 0,0 0 0 0 0,0-2-28 0 0,10-12 78 0 0,-1-1-1 0 0,-1 0 1 0 0,0 0 0 0 0,-1-1 0 0 0,-1 0-1 0 0,0-1 1 0 0,-2 1 0 0 0,3-12-78 0 0,6-15-13 0 0,17-114-7 0 0,-30 139-125 0 0,-2 18 78 0 0,1 21-170 0 0,-2 73 222 0 0,0-49-8 0 0,1 1 0 0 0,3-1 0 0 0,2 1 0 0 0,5 23 23 0 0,3-22-552 0 0,-12-45-1144 0 0,0-1-5631 0 0</inkml:trace>
  <inkml:trace contextRef="#ctx0" brushRef="#br0" timeOffset="525.955">388 181 13560 0 0,'4'-4'76'0'0,"1"0"1"0"0,0 0 0 0 0,0 1 0 0 0,0-1-1 0 0,1 1 1 0 0,-1 0 0 0 0,1 0 0 0 0,0 1 0 0 0,0 0-1 0 0,0 0 1 0 0,0 0 0 0 0,0 1 0 0 0,0 0-1 0 0,0 0 1 0 0,1 0 0 0 0,-1 1 0 0 0,6 0-77 0 0,4-2 31 0 0,120-3-281 0 0,-91 7-4 0 0,-20-1 126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6:41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23 559 9384 0 0,'-6'17'930'0'0,"-4"4"-506"0"0,4 5 3434 0 0,6-25-3232 0 0,0-1-18 0 0,2 0-378 0 0,0 0-1 0 0,0 0 1 0 0,0-1 0 0 0,0 1-1 0 0,0-1 1 0 0,0 1 0 0 0,0-1-1 0 0,0 0 1 0 0,-1 1 0 0 0,1-1-1 0 0,0 0 1 0 0,0 0 0 0 0,-1 0-1 0 0,1-1 1 0 0,0 1 0 0 0,-1 0-1 0 0,1-1 1 0 0,-1 1 0 0 0,1-1-1 0 0,0 0-229 0 0,25-65 1554 0 0,-18 40-970 0 0,10-61-290 0 0,-4 12-294 0 0,36-129 320 0 0,-42 185-320 0 0,-5 15 0 0 0,1 4-12 0 0,5 15-114 0 0,3 39-5 0 0,-3 22 40 0 0,2 26 91 0 0,-3-25 0 0 0,-8-68 0 0 0,0 0 0 0 0,1 0 0 0 0,0 0 0 0 0,0 0 0 0 0,0-1 0 0 0,1 1 0 0 0,0-1 0 0 0,1 1 0 0 0,0-1 0 0 0,0 0 0 0 0,0 0 0 0 0,2 1 0 0 0,23 0 20 0 0,-22-8 14 0 0,-3-1 3 0 0,-1 1 1 0 0,1-1 0 0 0,0 0-1 0 0,0-1 1 0 0,0 1 0 0 0,-1 0-1 0 0,1-1 1 0 0,-1 0-1 0 0,1 0 1 0 0,-1 0 0 0 0,0 0-1 0 0,1-1 1 0 0,-1 1 0 0 0,0-1-1 0 0,-1 0 1 0 0,1 0 0 0 0,0 0-1 0 0,-1 0 1 0 0,0 0 0 0 0,0-1-1 0 0,2-2-37 0 0,32-51 728 0 0,-26 33-647 0 0,0 0 0 0 0,-2 0 0 0 0,-1-1-1 0 0,-1 0 1 0 0,1-11-81 0 0,28-74 187 0 0,-12 56-148 0 0,1 26-654 0 0,-17 25-2773 0 0,-7 3 2109 0 0</inkml:trace>
  <inkml:trace contextRef="#ctx0" brushRef="#br0" timeOffset="1252.953">592 528 12840 0 0,'0'0'289'0'0,"0"0"40"0"0,1-1 23 0 0,41-10 530 0 0,-22 17 4581 0 0,-24 11-4972 0 0,0-11-463 0 0,0-1-1 0 0,-1 0 1 0 0,1 0-1 0 0,-1 0 1 0 0,0-1-1 0 0,-1 0 1 0 0,1 0 0 0 0,-1 0-1 0 0,0 0 1 0 0,0-1-1 0 0,0 0 1 0 0,0-1-1 0 0,0 1 1 0 0,-1-1 0 0 0,1 0-28 0 0,-31 14 91 0 0,-63 17-33 0 0,91-31-169 0 0,-7 3 458 0 0,24-3 94 0 0,151-6-290 0 0,-39-1-2433 0 0,-103 2 1086 0 0</inkml:trace>
  <inkml:trace contextRef="#ctx0" brushRef="#br0" timeOffset="1579.773">871 336 15752 0 0,'72'-25'1727'0'0,"-45"21"-1013"0"0,1 1 0 0 0,-1 2 0 0 0,0 0 0 0 0,27 4-714 0 0,10 9 360 0 0,-37-4-6099 0 0,-14-2-673 0 0</inkml:trace>
  <inkml:trace contextRef="#ctx0" brushRef="#br0" timeOffset="2030.289">1407 576 15576 0 0,'41'-51'2041'0'0,"-21"0"-203"0"0,5-20-923 0 0,26-128-723 0 0,-9 91-153 0 0,-38 103-109 0 0,-3 4 2 0 0,-1 1 4 0 0,0 0 0 0 0,0 0 0 0 0,12 35-240 0 0,-1 124 96 0 0,10-26 208 0 0,-16-121 44 0 0,-4-9-46 0 0,0 1 0 0 0,0-1-1 0 0,0 0 1 0 0,0 0 0 0 0,1 0 0 0 0,-1 0-1 0 0,1 0 1 0 0,0 0 0 0 0,0 0 0 0 0,0 0 0 0 0,0-1-1 0 0,0 1 1 0 0,1-1 0 0 0,-1 0 0 0 0,1 1-1 0 0,0-1 3 0 0,28-2 116 0 0,-27-3-18 0 0,0 1 0 0 0,0-1-1 0 0,-1-1 1 0 0,1 1-1 0 0,-1 0 1 0 0,0-1 0 0 0,0 0-1 0 0,0 1 1 0 0,-1-1-1 0 0,1-1 1 0 0,-1 1 0 0 0,0 0-1 0 0,0 0 1 0 0,-1-1 0 0 0,1 1-1 0 0,-1-1 1 0 0,1-1-98 0 0,5-12 424 0 0,11-58 71 0 0,36-146 684 0 0,-23 141-701 0 0,-31 81-490 0 0,0-1 0 0 0,0 1-1 0 0,0-1 1 0 0,0 1 0 0 0,1-1-1 0 0,-1 1 1 0 0,0 0 0 0 0,0-1 0 0 0,0 1-1 0 0,0-1 1 0 0,1 1 0 0 0,-1 0-1 0 0,0-1 1 0 0,0 1 0 0 0,0 0-1 0 0,1-1 1 0 0,-1 1 0 0 0,0 0 0 0 0,1-1-1 0 0,-1 1 1 0 0,0 0 0 0 0,1 0-1 0 0,-1-1 1 0 0,0 1 0 0 0,1 0-1 0 0,-1 0 1 0 0,1 0 0 0 0,-1 0 0 0 0,0-1-1 0 0,1 1 1 0 0,-1 0 0 0 0,1 0-1 0 0,-1 0 1 0 0,0 0 0 0 0,1 0-1 0 0,-1 0 1 0 0,1 0 0 0 0,-1 0 0 0 0,1 0-1 0 0,-1 0 1 0 0,0 0 0 0 0,1 0-1 0 0,-1 1 1 0 0,1-1 0 0 0,-1 0-1 0 0,0 0 1 0 0,1 0 0 0 0,-1 0 0 0 0,1 1-1 0 0,-1-1 1 0 0,0 0 0 0 0,1 1-1 0 0,-1-1 1 0 0,0 0 0 0 0,0 0-1 0 0,1 1 1 0 0,-1-1 0 0 0,0 0 0 0 0,0 1-1 0 0,1-1 1 0 0,-1 1 0 0 0,0-1-1 0 0,0 0 1 0 0,0 1 0 0 0,0-1-1 0 0,1 1 1 0 0,-1-1 0 0 0,0 0 0 0 0,0 1 12 0 0,0 0-17 0 0,17 26-3551 0 0,-12-16 2225 0 0</inkml:trace>
  <inkml:trace contextRef="#ctx0" brushRef="#br0" timeOffset="2354.802">2042 381 15856 0 0,'0'0'464'0'0,"0"0"-9"0"0,0 6-271 0 0,4 37 1982 0 0,-8 7 572 0 0,-17 46-1490 0 0,13-22-2609 0 0,15 1-3431 0 0,-4-63-2486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6:39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201 176 14416 0 0,'-2'-1'-13'0'0,"1"1"1"0"0,0 0 0 0 0,-1 0-1 0 0,1 0 1 0 0,0 1 0 0 0,0-1-1 0 0,-1 0 1 0 0,1 0-1 0 0,0 1 1 0 0,-1-1 0 0 0,1 1-1 0 0,0-1 1 0 0,0 1 0 0 0,0-1-1 0 0,0 1 1 0 0,0 0 0 0 0,-1 0-1 0 0,1-1 1 0 0,0 1 0 0 0,1 0-1 0 0,-1 0 1 0 0,0 0 0 0 0,0 0-1 0 0,0 0 1 0 0,0 0 0 0 0,1 0-1 0 0,-1 0 1 0 0,1 1 0 0 0,-1-1-1 0 0,1 0 1 0 0,-1 0 0 0 0,1 1-1 0 0,-1-1 1 0 0,1 1 12 0 0,-5 5 41 0 0,-8 8 70 0 0,2 2 1 0 0,0-1-1 0 0,2 1 1 0 0,-1 1-1 0 0,2 0 0 0 0,0 0 1 0 0,2 1-1 0 0,0 0 1 0 0,-1 5-112 0 0,-4 25 224 0 0,1 13 542 0 0,10-61-668 0 0,0-1-2 0 0,0 0 13 0 0,0 0 56 0 0,0 0 24 0 0,0 0 3 0 0,0 0 3 0 0,0 0 12 0 0,9-14 419 0 0,32-72-286 0 0,25-77-566 0 0,-18 61 20 0 0,-47 99 215 0 0,-1 1 0 0 0,1-1-1 0 0,0 1 1 0 0,0-1 0 0 0,0 1-1 0 0,0 0 1 0 0,1-1 0 0 0,-1 1-1 0 0,1 0 1 0 0,-1 0 0 0 0,1 0-1 0 0,0 0 1 0 0,-1 0 0 0 0,1 0-1 0 0,0 1 1 0 0,0-1 0 0 0,1 1-1 0 0,-1-1 1 0 0,0 1-1 0 0,0 0 1 0 0,1 0 0 0 0,-1 0-1 0 0,1 0 1 0 0,-1 0 0 0 0,1 0-1 0 0,-1 1 1 0 0,1-1 0 0 0,-1 1-1 0 0,1 0 1 0 0,0-1 0 0 0,-1 1-1 0 0,1 1 1 0 0,-1-1 0 0 0,1 0-1 0 0,0 1 1 0 0,-1-1 0 0 0,1 1-1 0 0,-1 0 1 0 0,1-1-1 0 0,-1 1 1 0 0,0 1 0 0 0,1-1-1 0 0,1 1-8 0 0,6 9 7 0 0,0 0 0 0 0,0 1 0 0 0,-1 0 0 0 0,-1 0-1 0 0,0 1 1 0 0,-1 0 0 0 0,0 0 0 0 0,-1 1 0 0 0,0 0-1 0 0,3 14-6 0 0,44 98-160 0 0,-34-75 160 0 0,3 31 0 0 0,-21-80 18 0 0,-1 0-1 0 0,0 0 0 0 0,0 0 0 0 0,1 0 0 0 0,-1 0 1 0 0,-1-1-1 0 0,1 1 0 0 0,0 0 0 0 0,0 0 0 0 0,-1 0 0 0 0,1 0 1 0 0,-1 0-1 0 0,1 0 0 0 0,-1-1 0 0 0,0 1 0 0 0,0 0 0 0 0,0 0 1 0 0,0-1-1 0 0,0 1 0 0 0,0-1 0 0 0,0 1 0 0 0,-1-1 0 0 0,1 1 1 0 0,0-1-1 0 0,-1 0 0 0 0,1 1 0 0 0,-1-1 0 0 0,0 0 1 0 0,1 0-1 0 0,-1 0 0 0 0,0-1 0 0 0,0 1 0 0 0,1 0 0 0 0,-2 0-17 0 0,-12 2 139 0 0,-1-1-1 0 0,1 0 0 0 0,-1-1 0 0 0,0 0 1 0 0,0-2-1 0 0,1 1 0 0 0,-1-2 0 0 0,-3-1-138 0 0,-21-1 78 0 0,5 2 226 0 0,1-3-1 0 0,-1 0 1 0 0,1-3-1 0 0,0 0 1 0 0,-9-5-304 0 0,-18-7 538 0 0,60 20-507 0 0,1 0-174 0 0,0 0-75 0 0,0 0-934 0 0,0 0-3843 0 0,0 0-1639 0 0</inkml:trace>
  <inkml:trace contextRef="#ctx0" brushRef="#br0" timeOffset="639.868">744 498 13312 0 0,'0'0'390'0'0,"0"0"-2"0"0,6 2-230 0 0,54 7 5024 0 0,-60-32-3863 0 0,-3-67-673 0 0,4 51-480 0 0,1 0-1 0 0,2 0 0 0 0,8-36-165 0 0,19 2 124 0 0,-30 72-137 0 0,0 0 0 0 0,0 1 0 0 0,0-1 0 0 0,0 0 0 0 0,0 1 0 0 0,0-1 0 0 0,0 1 0 0 0,1-1 0 0 0,-1 1 0 0 0,0 0 0 0 0,0-1-1 0 0,0 1 1 0 0,0 0 0 0 0,1 0 0 0 0,-1 0 0 0 0,0 0 0 0 0,0 0 0 0 0,0 0 0 0 0,1 0 0 0 0,-1 0 0 0 0,0 0 0 0 0,0 0 0 0 0,0 1 0 0 0,1-1 0 0 0,-1 1 0 0 0,0-1-1 0 0,0 1 1 0 0,0-1 0 0 0,0 1 0 0 0,0-1 0 0 0,0 1 0 0 0,0 0 0 0 0,0 0 0 0 0,0-1 0 0 0,0 1 0 0 0,-1 0 0 0 0,1 0 0 0 0,1 1 13 0 0,32 37-176 0 0,27 78-44 0 0,-33-55 224 0 0,0-7 14 0 0,-28-54 67 0 0,15 6 1188 0 0,-11-11-1154 0 0,-1-1 0 0 0,1 0 0 0 0,-1 0 0 0 0,0 0 0 0 0,0 0 0 0 0,0-1 0 0 0,-1 1 0 0 0,1-1 0 0 0,-1 0 0 0 0,-1 0 0 0 0,1 0 0 0 0,-1 0 0 0 0,0 0 0 0 0,-1 0 0 0 0,1 0 1 0 0,-1 0-1 0 0,0 0 0 0 0,-1 0 0 0 0,0-1-119 0 0,2-19 61 0 0,19-143 272 0 0,-17 149-394 0 0,-3 15 12 0 0,0 1 0 0 0,0-1 0 0 0,1 0 0 0 0,-1 0 0 0 0,1 1 0 0 0,1-1 0 0 0,-1 0 0 0 0,1 1-1 0 0,-1-1 1 0 0,1 1 0 0 0,0 0 0 0 0,1 0 0 0 0,-1 0 0 0 0,1 0 0 0 0,0 0 0 0 0,0 0 0 0 0,0 1 0 0 0,3-3 49 0 0,17 2-3229 0 0,-11 4 1634 0 0</inkml:trace>
  <inkml:trace contextRef="#ctx0" brushRef="#br0" timeOffset="955.144">1607 199 14768 0 0,'0'0'332'0'0,"0"0"50"0"0,12-3 513 0 0,201 6 1610 0 0,-184 5-4649 0 0,-29-8-3914 0 0</inkml:trace>
  <inkml:trace contextRef="#ctx0" brushRef="#br0" timeOffset="1370.776">1553 238 13328 0 0,'-10'4'854'0'0,"8"-2"1979"0"0,108-17 1107 0 0,-63 7-3813 0 0,172-9-2488 0 0,-189 15 1126 0 0,-1 1-11 0 0</inkml:trace>
  <inkml:trace contextRef="#ctx0" brushRef="#br0" timeOffset="2371.841">1810 336 9360 0 0,'0'0'208'0'0,"0"0"33"0"0,13 4 278 0 0,-8-4-381 0 0,-19 0 5810 0 0,-27 0-371 0 0,-68 6-5506 0 0,-40 8 270 0 0,51-3-714 0 0,95-9-1276 0 0,3-1-5676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4T09:03:39.147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4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4T09:04:17.356"/>
    </inkml:context>
    <inkml:brush xml:id="br1">
      <inkml:brushProperty name="width" value="0.05" units="cm"/>
      <inkml:brushProperty name="height" value="0.05" units="cm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009900"/>
    </inkml:brush>
    <inkml:brush xml:id="br4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9410 213 17191 0 0,'0'0'388'0'0,"0"0"52"0"0,0 0 31 0 0,0 0-51 0 0,0 0-196 0 0,1 2 197 0 0,3 5 89 0 0,0 1 0 0 0,-1 0-1 0 0,0 0 1 0 0,0 0 0 0 0,-1 0-1 0 0,0 0 1 0 0,0 1 0 0 0,-1-1-1 0 0,0 1 1 0 0,-1 7-510 0 0,3 4 707 0 0,3 76 1013 0 0,10-53-1556 0 0,-16-42-537 0 0,4 6 1013 0 0,-1-5-5415 0 0,0-4 2887 0 0</inkml:trace>
  <inkml:trace contextRef="#ctx0" brushRef="#br0" timeOffset="528.955">9499 109 18311 0 0,'3'-15'1991'0'0,"-1"14"-1967"0"0,0 0 0 0 0,-1 0 0 0 0,1 0 0 0 0,0 0 0 0 0,-1 0 0 0 0,1 1 0 0 0,0-1 0 0 0,0 0 0 0 0,0 1 0 0 0,0 0-1 0 0,0-1 1 0 0,-1 1 0 0 0,1 0 0 0 0,0 0 0 0 0,0 0 0 0 0,0 0 0 0 0,0 0 0 0 0,0 0 0 0 0,0 1 0 0 0,0-1 0 0 0,0 1 0 0 0,-1-1 0 0 0,1 1 0 0 0,0 0 0 0 0,0 0 0 0 0,-1-1 0 0 0,1 1 0 0 0,0 0 0 0 0,-1 1-1 0 0,1-1 1 0 0,-1 0 0 0 0,1 0 0 0 0,-1 1 0 0 0,0-1 0 0 0,1 1-24 0 0,4 2 51 0 0,78 50-3471 0 0,-21-17 150 0 0,-58-33 3503 0 0,0 1 1 0 0,-1 1-1 0 0,0-1 0 0 0,0 1 1 0 0,0 0-1 0 0,-1 0 1 0 0,1 0-1 0 0,-1 0 1 0 0,-1 0-1 0 0,1 1 0 0 0,-1-1 1 0 0,-1 1-1 0 0,1 0 1 0 0,0 5-234 0 0,8 28 1654 0 0,-5-13-610 0 0,-4 35 1120 0 0,-1-61-2146 0 0,0-1 0 0 0,0 1 0 0 0,0 0 0 0 0,0-1 0 0 0,0 1-1 0 0,0 0 1 0 0,-1-1 0 0 0,1 1 0 0 0,0 0 0 0 0,0-1 0 0 0,-1 1-1 0 0,1-1 1 0 0,0 1 0 0 0,-1 0 0 0 0,1-1 0 0 0,-1 1 0 0 0,1-1-1 0 0,-1 1 1 0 0,1-1 0 0 0,-1 0 0 0 0,1 1 0 0 0,-1-1 0 0 0,1 1 0 0 0,-1-1-1 0 0,0 0 1 0 0,1 1 0 0 0,-1-1 0 0 0,0 0 0 0 0,1 0 0 0 0,-1 0-1 0 0,0 1 1 0 0,1-1 0 0 0,-1 0 0 0 0,0 0 0 0 0,1 0 0 0 0,-1 0 0 0 0,0 0-1 0 0,1 0 1 0 0,-1 0 0 0 0,0 0 0 0 0,1-1 0 0 0,-1 1 0 0 0,0 0-1 0 0,1 0 1 0 0,-1-1 0 0 0,0 1 0 0 0,1 0 0 0 0,-1-1 0 0 0,0 1-1 0 0,1 0 1 0 0,-1-1 0 0 0,1 1 0 0 0,-1-1 0 0 0,1 1 0 0 0,-1-1 0 0 0,1 1-1 0 0,0-1 1 0 0,-1 1 0 0 0,1-1 0 0 0,-1 0 0 0 0,1 1 0 0 0,0-1-1 0 0,0 1 1 0 0,-1-1-18 0 0,-12-46 994 0 0,13 43-995 0 0,1-6-49 0 0,0 1 1 0 0,1-1 0 0 0,0 1 0 0 0,0 0 0 0 0,1 0 0 0 0,0 0 0 0 0,0 0 0 0 0,1 0 0 0 0,0 1 0 0 0,1-1-1 0 0,0 1 1 0 0,0 0 0 0 0,4-4 49 0 0,-4 7-56 0 0,-4 3 46 0 0,0 1 1 0 0,0 0 0 0 0,0 0-1 0 0,0 0 1 0 0,0 0 0 0 0,1-1-1 0 0,-1 2 1 0 0,0-1 0 0 0,0 0 0 0 0,1 0-1 0 0,-1 0 1 0 0,0 0 0 0 0,1 1-1 0 0,-1-1 1 0 0,1 1 0 0 0,-1-1-1 0 0,1 1 1 0 0,0 0 0 0 0,-1-1-1 0 0,1 1 1 0 0,-1 0 0 0 0,1 0-1 0 0,-1 0 1 0 0,1 0 0 0 0,0 0 0 0 0,-1 1-1 0 0,1-1 1 0 0,-1 0 0 0 0,1 1-1 0 0,0-1 10 0 0,39 27 0 0 0,51 90 136 0 0,-82-108-136 0 0,31 7-2238 0 0,-32-18 1036 0 0</inkml:trace>
  <inkml:trace contextRef="#ctx0" brushRef="#br0" timeOffset="1415.121">10124 193 17015 0 0,'0'0'388'0'0,"4"7"522"0"0,24 81-22 0 0,-15-58-473 0 0,-5-7 328 0 0,1-1 0 0 0,2 0 0 0 0,0-1 1 0 0,1 0-1 0 0,1-1 0 0 0,9 11-743 0 0,-4-17 380 0 0,-17-14-366 0 0,0 1 0 0 0,0-1 0 0 0,0 0 0 0 0,0 0 0 0 0,0 0 0 0 0,0 0 0 0 0,0 0 0 0 0,0 0 0 0 0,0 0 0 0 0,0-1 0 0 0,0 1 1 0 0,0 0-1 0 0,0 0 0 0 0,0-1 0 0 0,0 1 0 0 0,0-1 0 0 0,0 1 0 0 0,0-1 0 0 0,0 1 0 0 0,0-1 0 0 0,0 0 0 0 0,-1 1 0 0 0,1-1 0 0 0,0 0 0 0 0,0 0 0 0 0,-1 1 0 0 0,1-1 0 0 0,0 0 0 0 0,-1 0 0 0 0,1 0 0 0 0,-1-1-14 0 0,2-3-89 0 0,-1-1 0 0 0,0 1 1 0 0,0-1-1 0 0,-1 1 0 0 0,0-1 0 0 0,0 0 1 0 0,0 1-1 0 0,-1-1 0 0 0,0 1 0 0 0,0-1 1 0 0,0 1-1 0 0,-2-6 89 0 0,0-5-439 0 0,-2-9-403 0 0,1 0-1 0 0,1 0 1 0 0,1-1-1 0 0,2 1 1 0 0,1-21 842 0 0,-1 44-34 0 0,1-3-52 0 0,-1 0 1 0 0,0 0-1 0 0,1 0 1 0 0,0-1-1 0 0,1 1 1 0 0,-1 0-1 0 0,1 0 1 0 0,0 0 0 0 0,0 1-1 0 0,0-1 1 0 0,1 0-1 0 0,2-3 86 0 0,-5 8 53 0 0,0 0 27 0 0,31 23 452 0 0,53 53 694 0 0,-77-72-1070 0 0,0 1 0 0 0,0-1 0 0 0,1 0 0 0 0,-1-1 0 0 0,1 0 0 0 0,0 0 0 0 0,0 0 1 0 0,0-1-1 0 0,0 0 0 0 0,0-1 0 0 0,1 0 0 0 0,6 0-156 0 0,-8-1 59 0 0,-1-1 0 0 0,1 0 0 0 0,0 0 0 0 0,0 0 0 0 0,0-1 0 0 0,-1 0 0 0 0,1 0 0 0 0,-1 0 0 0 0,0-1 0 0 0,1 0 0 0 0,-1-1 1 0 0,0 1-1 0 0,-1-1 0 0 0,1 0 0 0 0,1-2-59 0 0,-4 3-4 0 0,0 1 0 0 0,-1-1 1 0 0,0 0-1 0 0,1 1 1 0 0,-1-1-1 0 0,0 0 0 0 0,0-1 1 0 0,-1 1-1 0 0,1 0 1 0 0,-1 0-1 0 0,1-1 0 0 0,-1 1 1 0 0,0-1-1 0 0,0 1 0 0 0,-1-1 1 0 0,1 1-1 0 0,-1-1 1 0 0,0 1-1 0 0,0-1 0 0 0,0 0 1 0 0,0 1-1 0 0,0-1 1 0 0,-1 1-1 0 0,0-1 0 0 0,0 1 1 0 0,0-1-1 0 0,0 1 1 0 0,0-1-1 0 0,-1 1 0 0 0,1 0 4 0 0,0 1-7 0 0,0 0 0 0 0,0 0 0 0 0,0 1 0 0 0,0-1 0 0 0,0 0 0 0 0,0 1-1 0 0,0-1 1 0 0,0 1 0 0 0,-1 0 0 0 0,1-1 0 0 0,-1 1 0 0 0,1 0 0 0 0,-1 0 0 0 0,1 0-1 0 0,-1 0 1 0 0,0 0 0 0 0,1 0 0 0 0,-1 0 0 0 0,0 1 0 0 0,0-1 0 0 0,0 1 0 0 0,0-1-1 0 0,1 1 1 0 0,-1 0 0 0 0,0-1 0 0 0,0 1 0 0 0,0 0 0 0 0,0 0 0 0 0,0 1 0 0 0,0-1-1 0 0,0 0 1 0 0,0 1 0 0 0,1-1 0 0 0,-1 1 0 0 0,0-1 0 0 0,0 1 0 0 0,-1 0 7 0 0,-1 1-4 0 0,0 0 1 0 0,0 1 0 0 0,-1-1 0 0 0,2 1 0 0 0,-1 0-1 0 0,0 0 1 0 0,0 0 0 0 0,1 0 0 0 0,0 1-1 0 0,0-1 1 0 0,0 1 0 0 0,0 0 0 0 0,0 0 0 0 0,1 0-1 0 0,-1 1 4 0 0,-1 3 0 0 0,1 0 0 0 0,1 0 0 0 0,-1 0 0 0 0,1 0 0 0 0,0 0 0 0 0,1 1 0 0 0,0-1 0 0 0,0 0 0 0 0,1 1 0 0 0,0-1 0 0 0,1 1 0 0 0,0-1 0 0 0,0 0 0 0 0,0 1 0 0 0,1-1 0 0 0,1 0 0 0 0,-1 0 0 0 0,1 0 0 0 0,1-1 0 0 0,-1 1 0 0 0,5 5 0 0 0,-6-9 4 0 0,1-1 0 0 0,0 0-1 0 0,1 1 1 0 0,-1-1-1 0 0,0-1 1 0 0,1 1-1 0 0,-1 0 1 0 0,1-1 0 0 0,0 0-1 0 0,0 0 1 0 0,0 0-1 0 0,0 0 1 0 0,0-1 0 0 0,1 0-1 0 0,-1 0 1 0 0,0 0-1 0 0,1 0 1 0 0,-1 0 0 0 0,1-1-1 0 0,-1 0 1 0 0,0 0-1 0 0,1 0 1 0 0,4-1-4 0 0,3-2-39 0 0,-1 0 1 0 0,1-1-1 0 0,-1 0 0 0 0,0-1 1 0 0,0 0-1 0 0,0-1 0 0 0,0 0 1 0 0,-1-1-1 0 0,0 0 0 0 0,-1 0 1 0 0,1-1-1 0 0,-2-1 0 0 0,1 0 39 0 0,-6 7 1 0 0,-1-1-1 0 0,1 1 1 0 0,-1 0-1 0 0,1 0 1 0 0,0 0-1 0 0,0 0 1 0 0,0 0-1 0 0,0 0 1 0 0,0 1-1 0 0,0-1 1 0 0,0 1-1 0 0,0 0 1 0 0,1 0-1 0 0,-1 1 1 0 0,1-1-1 0 0,-1 0 1 0 0,0 1-1 0 0,1 0 1 0 0,-1 0-1 0 0,1 0 1 0 0,-1 0-1 0 0,1 1 1 0 0,-1-1-1 0 0,0 1 1 0 0,1 0-1 0 0,-1 0 1 0 0,0 0-1 0 0,1 0 0 0 0,-1 1 1 0 0,0-1-1 0 0,0 1 1 0 0,0 0-1 0 0,-1 0 1 0 0,1 0-1 0 0,0 0 1 0 0,-1 0-1 0 0,1 1 1 0 0,-1-1-1 0 0,1 1 1 0 0,-1 0-1 0 0,1 2 0 0 0,56 115 1768 0 0,-58-119-1746 0 0,-1-1-1 0 0,0 1 0 0 0,1 0 1 0 0,-1 0-1 0 0,0-1 1 0 0,1 1-1 0 0,-1 0 0 0 0,1-1 1 0 0,-1 1-1 0 0,1 0 1 0 0,-1-1-1 0 0,1 1 0 0 0,-1-1 1 0 0,1 1-1 0 0,0-1 1 0 0,-1 1-1 0 0,1-1 0 0 0,0 1 1 0 0,-1-1-1 0 0,1 0 1 0 0,0 1-1 0 0,0-1 0 0 0,-1 0 1 0 0,1 0-1 0 0,0 0 1 0 0,0 1-1 0 0,0-1 0 0 0,-1 0 1 0 0,1 0-1 0 0,0 0 1 0 0,0 0-1 0 0,0 0 0 0 0,-1 0 1 0 0,1-1-1 0 0,0 1 1 0 0,0 0-1 0 0,0 0 0 0 0,-1-1 1 0 0,1 1-1 0 0,0 0 1 0 0,-1-1-1 0 0,1 1 0 0 0,0 0 1 0 0,-1-1-1 0 0,1 1 1 0 0,0-1-1 0 0,-1 0 0 0 0,1 1 1 0 0,-1-1-1 0 0,1 1 1 0 0,-1-1-1 0 0,1 0 0 0 0,-1 1 1 0 0,1-1-1 0 0,-1 0 1 0 0,0 1-1 0 0,1-1 0 0 0,-1 0 1 0 0,0 0-22 0 0,55-77-3024 0 0,-37 50-3865 0 0,-8 13 388 0 0</inkml:trace>
  <inkml:trace contextRef="#ctx0" brushRef="#br0" timeOffset="1718.171">11461 101 16416 0 0,'-2'0'373'0'0,"-38"17"1037"0"0,20-10-951 0 0,1 1-1 0 0,-1 0 0 0 0,2 2 0 0 0,-1 0 0 0 0,-14 12-458 0 0,28-19 96 0 0,1 1 1 0 0,0 0-1 0 0,-1-1 0 0 0,1 1 1 0 0,1 1-1 0 0,-1-1 0 0 0,1 0 1 0 0,-1 1-1 0 0,1 0 0 0 0,1 0 1 0 0,-1 0-1 0 0,1 0 0 0 0,0 0 1 0 0,0 1-1 0 0,0-1 0 0 0,0 4-96 0 0,2-5 28 0 0,0-1 0 0 0,0 1-1 0 0,0 0 1 0 0,0-1-1 0 0,1 1 1 0 0,0-1 0 0 0,0 1-1 0 0,0-1 1 0 0,0 1-1 0 0,0-1 1 0 0,1 0 0 0 0,-1 1-1 0 0,1-1 1 0 0,0 0-1 0 0,0 0 1 0 0,0 0 0 0 0,1 0-1 0 0,-1-1 1 0 0,1 1-1 0 0,-1-1 1 0 0,1 1 0 0 0,0-1-28 0 0,67 46 227 0 0,-69-48-227 0 0,139 71 205 0 0,-125-60-53 0 0,-14-10-80 0 0,-1-1 11 0 0,0 0 45 0 0,0 0 21 0 0,-7 3 146 0 0,-1-1-300 0 0,0 1 0 0 0,0-2 0 0 0,0 1 0 0 0,0-1 1 0 0,0 0-1 0 0,-1-1 0 0 0,1 0 0 0 0,0-1 0 0 0,-1 1 0 0 0,1-1 0 0 0,0-1 1 0 0,-5-1 4 0 0,-12-1-838 0 0,-2-1-1067 0 0,10-1-4152 0 0,7 0-459 0 0</inkml:trace>
  <inkml:trace contextRef="#ctx0" brushRef="#br0" timeOffset="1985.251">11588 245 17079 0 0,'0'0'499'0'0,"7"11"194"0"0,25 74 3363 0 0,-23-51-2473 0 0,-2 10-367 0 0,-5-38-1100 0 0,1 1-24 0 0,8 1-828 0 0,-2-6-5940 0 0,-1-2-1030 0 0</inkml:trace>
  <inkml:trace contextRef="#ctx0" brushRef="#br0" timeOffset="2502.008">12173 193 19583 0 0,'-65'21'1422'0'0,"46"-17"-1157"0"0,0 1 1 0 0,0 1 0 0 0,0 0-1 0 0,1 2 1 0 0,0 0 0 0 0,1 1-1 0 0,-1 0 1 0 0,2 2 0 0 0,0 0-1 0 0,0 1 1 0 0,1 0 0 0 0,-9 10-266 0 0,23-20 12 0 0,-1-1 0 0 0,0 1 0 0 0,1-1 1 0 0,0 1-1 0 0,-1-1 0 0 0,1 1 0 0 0,0 0 1 0 0,0 0-1 0 0,0 0 0 0 0,0 0 0 0 0,0 0 1 0 0,1 0-1 0 0,-1 0 0 0 0,1 0 0 0 0,-1 0 1 0 0,1 0-1 0 0,0 0 0 0 0,-1 0 1 0 0,1 0-1 0 0,0 0 0 0 0,1 0 0 0 0,-1 0 1 0 0,0 1-1 0 0,0-1 0 0 0,1 0 0 0 0,-1 0 1 0 0,1 0-1 0 0,0 0 0 0 0,0 0 0 0 0,0 0 1 0 0,0-1-1 0 0,0 1 0 0 0,0 0 0 0 0,0 0 1 0 0,0-1-1 0 0,1 1 0 0 0,-1 0 0 0 0,1-1 1 0 0,-1 1-1 0 0,1-1 0 0 0,0 0-12 0 0,11 3-6 0 0,0-1 0 0 0,1 0 0 0 0,-1-1 0 0 0,1 0 0 0 0,-1-2 0 0 0,1 1 0 0 0,-1-2 0 0 0,1 0 0 0 0,-1 0-1 0 0,1-1 1 0 0,-1-1 0 0 0,0 0 0 0 0,10-4 6 0 0,-21 6-11 0 0,132-43-131 0 0,-132 43 145 0 0,0 0-1 0 0,1 1 1 0 0,-1-1-1 0 0,0 1 1 0 0,0-1-1 0 0,0 1 1 0 0,0 0 0 0 0,1 0-1 0 0,-1 0 1 0 0,0 0-1 0 0,0 0 1 0 0,1 1-1 0 0,-1-1 1 0 0,0 0-1 0 0,0 1 1 0 0,0 0-1 0 0,0 0 1 0 0,0-1-1 0 0,0 1 1 0 0,0 0 0 0 0,0 1-1 0 0,0-1 1 0 0,0 0-1 0 0,0 0 1 0 0,-1 1-1 0 0,1-1 1 0 0,-1 1-1 0 0,1 0 1 0 0,-1-1-1 0 0,1 1 1 0 0,-1 0 0 0 0,0 0-1 0 0,0 0 1 0 0,0 0-1 0 0,0 0 1 0 0,0 0-1 0 0,0 0 1 0 0,-1 0-1 0 0,1 0 1 0 0,-1 0-1 0 0,1 1 1 0 0,-1 0-3 0 0,2 6 144 0 0,-1 1-1 0 0,0-1 1 0 0,-1 1-1 0 0,0-1 1 0 0,-1 1-1 0 0,1-1 1 0 0,-2 0 0 0 0,1 1-1 0 0,-1-1 1 0 0,-3 6-144 0 0,2 4 443 0 0,6-29-163 0 0,6-25-1291 0 0,23-46-456 0 0,-29 73 1431 0 0,0 0 0 0 0,0 0 0 0 0,1 1-1 0 0,0-1 1 0 0,1 1 0 0 0,-1 0 0 0 0,2 0-1 0 0,-1 1 1 0 0,0-1 0 0 0,1 1 0 0 0,1 1 0 0 0,-1-1-1 0 0,1 1 1 0 0,-1 0 0 0 0,2 0 0 0 0,-1 1-1 0 0,0 0 1 0 0,5-1 36 0 0,-7 3 51 0 0,1 0 0 0 0,-1 0-1 0 0,1 1 1 0 0,0 0 0 0 0,0 0-1 0 0,-1 1 1 0 0,1 0 0 0 0,0 0-1 0 0,0 0 1 0 0,0 1 0 0 0,-1-1-1 0 0,1 1 1 0 0,0 1 0 0 0,-1-1-1 0 0,1 1 1 0 0,0 0 0 0 0,-1 0-1 0 0,0 1 1 0 0,0-1 0 0 0,0 1-1 0 0,0 1 1 0 0,0-1 0 0 0,0 0-1 0 0,0 2-50 0 0,3 2 134 0 0,-1 1-1 0 0,1 1 0 0 0,-1-1 1 0 0,-1 1-1 0 0,0 0 0 0 0,0 1 1 0 0,0 0-1 0 0,0 2-133 0 0,36 72 1349 0 0,-26-36-901 0 0,-7-19 259 0 0,-2-12-2764 0 0,-5-6-4674 0 0,-2-11-1699 0 0</inkml:trace>
  <inkml:trace contextRef="#ctx0" brushRef="#br0" timeOffset="-3847.902">4413 131 17071 0 0,'0'0'388'0'0,"0"0"52"0"0,0 0 30 0 0,0 0-56 0 0,-6 15-238 0 0,4-5 25 0 0,0 0-1 0 0,2 1 0 0 0,-1-1 0 0 0,1 1 0 0 0,1 0 0 0 0,0-1 0 0 0,0 1 0 0 0,1 1-200 0 0,1 8 318 0 0,0 275 2578 0 0,1-83-2523 0 0,-11-154-403 0 0,7-57-96 0 0,0-1-228 0 0,0 0-102 0 0,-2-14-1876 0 0,1-71-5837 0 0,1 63 6377 0 0</inkml:trace>
  <inkml:trace contextRef="#ctx0" brushRef="#br0" timeOffset="-3512.858">4502 360 10896 0 0,'19'-71'760'0'0,"-18"67"-610"0"0,1-1 0 0 0,0 1 0 0 0,-1 0 0 0 0,2 0 0 0 0,-1 0 0 0 0,0 0 0 0 0,1 0 1 0 0,0 0-1 0 0,-1 0 0 0 0,2 1 0 0 0,-1 0 0 0 0,0-1 0 0 0,1 1 0 0 0,-1 1 0 0 0,1-1 1 0 0,0 0-1 0 0,0 1 0 0 0,0 0 0 0 0,0 0 0 0 0,0 0 0 0 0,1 0 0 0 0,-1 1 0 0 0,1-1 0 0 0,-1 1 1 0 0,1 0-1 0 0,-1 1 0 0 0,1-1 0 0 0,-1 1 0 0 0,1 0 0 0 0,3 0-150 0 0,7 0 517 0 0,0 2-1 0 0,-1-1 1 0 0,1 2 0 0 0,-1 0-1 0 0,1 0 1 0 0,-1 1-1 0 0,0 1 1 0 0,0 1 0 0 0,2 1-517 0 0,-11-5 73 0 0,1 0 1 0 0,-1 0 0 0 0,0 0-1 0 0,0 1 1 0 0,0 0 0 0 0,0 0-1 0 0,0 0 1 0 0,0 0 0 0 0,-1 1-1 0 0,0 0 1 0 0,0 0 0 0 0,0 0-1 0 0,0 1 1 0 0,0-1 0 0 0,-1 1 0 0 0,0 0-1 0 0,0 0 1 0 0,0 0 0 0 0,-1 0-1 0 0,0 0 1 0 0,0 1 0 0 0,0-1-1 0 0,0 1 1 0 0,-1-1 0 0 0,0 1-1 0 0,0 0 1 0 0,0 3-74 0 0,-5-3 52 0 0,1 0 0 0 0,-1 1 0 0 0,0-1-1 0 0,-1-1 1 0 0,0 1 0 0 0,1-1 0 0 0,-2 1 0 0 0,1-1 0 0 0,-1-1 0 0 0,1 1 0 0 0,-1-1-1 0 0,0 0 1 0 0,-1 0 0 0 0,1-1 0 0 0,-1 0 0 0 0,0 0 0 0 0,0 0 0 0 0,1-1 0 0 0,-2 0-1 0 0,1-1 1 0 0,-3 1-52 0 0,-135 30 208 0 0,137-32-302 0 0,0 0-1 0 0,0 0 1 0 0,0-1-1 0 0,1 0 1 0 0,-1-1-1 0 0,0 1 0 0 0,1-1 1 0 0,-1-1-1 0 0,1 1 1 0 0,-1-1-1 0 0,1-1 95 0 0,-4-13-1954 0 0,15 8-3973 0 0,0 3-615 0 0</inkml:trace>
  <inkml:trace contextRef="#ctx0" brushRef="#br0" timeOffset="-3100.637">4979 368 15344 0 0,'0'0'348'0'0,"0"0"49"0"0,-7 6 399 0 0,-138 93 3308 0 0,128-72-3027 0 0,17-26-969 0 0,1 0-11 0 0,1 1-76 0 0,0 0-1 0 0,1 0 1 0 0,-1 0 0 0 0,0-1-1 0 0,1 1 1 0 0,0-1-1 0 0,-1 1 1 0 0,1-1-1 0 0,0 0 1 0 0,0 0-1 0 0,0 0 1 0 0,-1-1 0 0 0,1 1-1 0 0,0-1 1 0 0,0 0-1 0 0,0 1 1 0 0,0-1-1 0 0,0-1 1 0 0,0 1-1 0 0,0 0 1 0 0,0-1 0 0 0,0 1-1 0 0,2-2-20 0 0,69-21 175 0 0,-62 17-149 0 0,-1 0-1 0 0,1-1 0 0 0,-1 0 0 0 0,0 0 0 0 0,-1-1 1 0 0,0-1-1 0 0,0 0 0 0 0,7-10-25 0 0,-13 16 3 0 0,-1-1-1 0 0,0 1 1 0 0,0-1-1 0 0,0 0 1 0 0,-1 0-1 0 0,0 0 1 0 0,1 0-1 0 0,-1-1 1 0 0,-1 1 0 0 0,1-1-1 0 0,-1 1 1 0 0,1-1-1 0 0,-1 1 1 0 0,-1-1-1 0 0,1 0 1 0 0,-1 0-1 0 0,0 1 1 0 0,0-1-1 0 0,0 0 1 0 0,0 0 0 0 0,-1 1-1 0 0,0-1 1 0 0,0 0-1 0 0,0 1 1 0 0,-1-1-1 0 0,1 0-2 0 0,-1 2-8 0 0,1 1 1 0 0,0-1-1 0 0,-1 0 0 0 0,0 0 0 0 0,0 1 0 0 0,0-1 0 0 0,0 1 0 0 0,0-1 0 0 0,0 1 0 0 0,-1 0 0 0 0,1 0 1 0 0,-1 0-1 0 0,1 0 0 0 0,-1 0 0 0 0,0 1 0 0 0,0-1 0 0 0,1 1 0 0 0,-1 0 0 0 0,0 0 0 0 0,-1 0 1 0 0,1 0-1 0 0,0 0 0 0 0,0 1 0 0 0,0-1 0 0 0,0 1 0 0 0,-1 0 0 0 0,1 0 0 0 0,0 0 0 0 0,0 0 0 0 0,0 1 1 0 0,0-1-1 0 0,-1 1 0 0 0,1 0 0 0 0,0 0 0 0 0,0 0 0 0 0,0 0 0 0 0,0 0 0 0 0,0 1 8 0 0,-15 21-2105 0 0,23-4-5043 0 0,-1-16 1258 0 0</inkml:trace>
  <inkml:trace contextRef="#ctx0" brushRef="#br0" timeOffset="-2599.394">5248 213 14280 0 0,'0'0'322'0'0,"0"0"45"0"0,0 0 21 0 0,0 0-33 0 0,2 1-233 0 0,0 0-6 0 0,0-1 0 0 0,0 1 1 0 0,1 0-1 0 0,-1 0 0 0 0,0 1 0 0 0,0-1 0 0 0,-1 0 0 0 0,1 1 0 0 0,0-1 0 0 0,0 1 1 0 0,-1-1-1 0 0,1 1 0 0 0,-1 0 0 0 0,1 0 0 0 0,-1 0 0 0 0,0 0 0 0 0,0 0 0 0 0,0 0 0 0 0,0 0 1 0 0,0 0-1 0 0,0 0 0 0 0,0 0 0 0 0,0 3-116 0 0,1 2 325 0 0,7 68 2203 0 0,-9 150-505 0 0,-5-91-1813 0 0,1-33 206 0 0,1-76-522 0 0,3-24-36 0 0,0-1-18 0 0,0 0-66 0 0,0 0-29 0 0,0 0-8 0 0,-2-14-1097 0 0,1-62-1735 0 0,9-196-7173 0 0,28 95 11073 0 0,-34 171-502 0 0,-1 0 1 0 0,1 0-1 0 0,0 1 0 0 0,1-1 0 0 0,-1 1 0 0 0,1-1 1 0 0,0 1-1 0 0,0 0 0 0 0,1 0 0 0 0,0 1 1 0 0,0-1-1 0 0,0 1 0 0 0,0-1 0 0 0,1 1 0 0 0,-1 1 1 0 0,1-1-1 0 0,0 1 0 0 0,0-1 0 0 0,0 1 1 0 0,1 1-1 0 0,-1-1 0 0 0,1 1 0 0 0,0 0 1 0 0,-1 0-1 0 0,1 1 0 0 0,0-1 0 0 0,0 1 0 0 0,0 1 1 0 0,0-1-1 0 0,0 1 0 0 0,0 0 0 0 0,0 1 1 0 0,0-1-1 0 0,0 1 0 0 0,2 0-303 0 0,5 3 353 0 0,-1 1-1 0 0,1 0 1 0 0,-1 1 0 0 0,0 0-1 0 0,0 0 1 0 0,0 2 0 0 0,-1-1-1 0 0,6 7-352 0 0,-13-11 66 0 0,0 0-1 0 0,0 1 1 0 0,-1 0 0 0 0,1-1-1 0 0,-1 1 1 0 0,0 1-1 0 0,0-1 1 0 0,-1 0 0 0 0,1 1-1 0 0,-1-1 1 0 0,0 1 0 0 0,0 0-1 0 0,0-1 1 0 0,-1 1-1 0 0,0 0 1 0 0,0 0 0 0 0,0 0-1 0 0,0 0 1 0 0,-1 0-1 0 0,0 1 1 0 0,0-1 0 0 0,0 0-1 0 0,-1 0 1 0 0,0 1-66 0 0,-3 2 44 0 0,0 0 1 0 0,-1 0-1 0 0,0-1 0 0 0,0 1 0 0 0,-1-1 1 0 0,0 0-1 0 0,0-1 0 0 0,-1 1 1 0 0,1-1-1 0 0,-1-1 0 0 0,-1 1 0 0 0,1-1 1 0 0,-1 0-1 0 0,0-1 0 0 0,0 0 1 0 0,0 0-1 0 0,-1-1 0 0 0,-3 1-44 0 0,1 2-94 0 0,0-2 0 0 0,-1 0-1 0 0,1 0 1 0 0,-1-1 0 0 0,0-1 0 0 0,0 1-1 0 0,0-2 1 0 0,0 0 0 0 0,0 0 0 0 0,-8-2 94 0 0,-14-16-2320 0 0,30 1-4629 0 0,6 7 681 0 0</inkml:trace>
  <inkml:trace contextRef="#ctx0" brushRef="#br0" timeOffset="-1100.682">5734 270 16296 0 0,'0'0'365'0'0,"0"0"56"0"0,0 14 568 0 0,-25 107 3394 0 0,25-118-4327 0 0,-1-1 1 0 0,1 1-1 0 0,0-1 1 0 0,0 1-1 0 0,0 0 1 0 0,1-1-1 0 0,-1 1 1 0 0,1-1-1 0 0,-1 1 1 0 0,1-1-1 0 0,0 0 1 0 0,0 1-1 0 0,0-1 0 0 0,0 0 1 0 0,0 1-1 0 0,1-1 1 0 0,-1 0-1 0 0,1 0 1 0 0,-1 0-1 0 0,1 0 1 0 0,0 0-1 0 0,0-1 1 0 0,-1 1-1 0 0,1 0 1 0 0,1-1-1 0 0,-1 1 0 0 0,0-1 1 0 0,0 0-1 0 0,0 0 1 0 0,1 0-1 0 0,-1 0 1 0 0,1 0-1 0 0,-1 0 1 0 0,1-1-1 0 0,-1 1 1 0 0,1-1-1 0 0,-1 0 1 0 0,1 0-1 0 0,-1 1 1 0 0,1-2-1 0 0,-1 1 0 0 0,1 0 1 0 0,1-1-57 0 0,7-1 22 0 0,0-2 0 0 0,0 0 0 0 0,0 0 0 0 0,-1 0 0 0 0,1-2-1 0 0,-1 1 1 0 0,0-1 0 0 0,0-1 0 0 0,-1 0 0 0 0,0 0 0 0 0,0-1 0 0 0,-1 0 0 0 0,1-1-22 0 0,-9 9-1 0 0,85-120-248 0 0,-81 136 210 0 0,-1 118 832 0 0,-2-131-779 0 0,-1 0-1 0 0,1 0 1 0 0,0 0-1 0 0,0 0 0 0 0,0 0 1 0 0,0-1-1 0 0,0 1 1 0 0,1 0-1 0 0,-1-1 1 0 0,1 1-1 0 0,-1-1 1 0 0,1 0-1 0 0,0 1 1 0 0,0-1-1 0 0,0 0 0 0 0,1 0 1 0 0,-1 0-1 0 0,0 0 1 0 0,1-1-1 0 0,-1 1 1 0 0,1-1-1 0 0,-1 1 1 0 0,1-1-1 0 0,0 0 1 0 0,0 0-1 0 0,-1 0 0 0 0,1 0 1 0 0,0-1-1 0 0,0 1 1 0 0,0-1-1 0 0,0 0 1 0 0,0 0-1 0 0,0 0 1 0 0,0 0-1 0 0,0 0 1 0 0,0 0-1 0 0,0-1 0 0 0,0 0 1 0 0,0 1-1 0 0,-1-1 1 0 0,1 0-1 0 0,0 0 1 0 0,0-1-1 0 0,0 0-13 0 0,10-1 34 0 0,0-2 0 0 0,-1 0 0 0 0,0 0-1 0 0,0-2 1 0 0,0 1 0 0 0,0-1 0 0 0,-1-1 0 0 0,0 0 0 0 0,-1-1-1 0 0,0 0 1 0 0,0 0 0 0 0,-1-1 0 0 0,0 0 0 0 0,-1-1 0 0 0,0 0-1 0 0,0 0 1 0 0,-2-1 0 0 0,1 0 0 0 0,3-9-34 0 0,-9 18 1 0 0,11-25 34 0 0,-2-1 0 0 0,-1 0 0 0 0,-1 0 0 0 0,3-22-35 0 0,-2-67-78 0 0,-21 125-49 0 0,-8 87-36 0 0,5 12 163 0 0,13-87 0 0 0,1 1 0 0 0,1-1 0 0 0,0 0 0 0 0,1 0 0 0 0,1 0 0 0 0,1 0 0 0 0,1 0 0 0 0,5 15 0 0 0,-8-30 0 0 0,1 0 0 0 0,0 0 1 0 0,0 0-1 0 0,0-1 0 0 0,0 1 0 0 0,0-1 0 0 0,1 0 0 0 0,0 0 0 0 0,-1 0 1 0 0,1 0-1 0 0,0 0 0 0 0,1 0 0 0 0,-1-1 0 0 0,0 1 0 0 0,1-1 0 0 0,0 0 1 0 0,-1 0-1 0 0,1 0 0 0 0,0-1 0 0 0,0 1 0 0 0,0-1 0 0 0,0 0 0 0 0,0 0 1 0 0,0-1-1 0 0,0 1 0 0 0,0-1 0 0 0,0 0 0 0 0,3 0 0 0 0,9 0-3 0 0,-1-2 0 0 0,0 0 1 0 0,1 0-1 0 0,-1-2 0 0 0,-1 0 0 0 0,1 0 0 0 0,3-3 3 0 0,2 0-123 0 0,0-1-1 0 0,-1 0 0 0 0,0-1 1 0 0,0-2-1 0 0,-1 0 1 0 0,0 0-1 0 0,-1-2 0 0 0,0 0 1 0 0,-1-1-1 0 0,3-5 124 0 0,57-90-778 0 0,-52 59 558 0 0,-23 48 239 0 0,-1 1 0 0 0,1-1 0 0 0,-1 1 0 0 0,1-1 0 0 0,-1 1 0 0 0,0-1 0 0 0,1 1 0 0 0,-1-1-1 0 0,0 0 1 0 0,0 1 0 0 0,0-1 0 0 0,0 1 0 0 0,0-1 0 0 0,-1 0 0 0 0,1 1 0 0 0,0-1 0 0 0,-1 1 0 0 0,1-1-1 0 0,-1 1 1 0 0,0-1 0 0 0,1 1 0 0 0,-1 0 0 0 0,0-1 0 0 0,0 1 0 0 0,0 0 0 0 0,0-1 0 0 0,0 1 0 0 0,0 0-1 0 0,0 0 1 0 0,0 0 0 0 0,-1 0-19 0 0,-2 0 42 0 0,0 1 0 0 0,0-1 0 0 0,0 1 1 0 0,0 1-1 0 0,-1-1 0 0 0,1 0 0 0 0,0 1 0 0 0,0 0 0 0 0,0 0 0 0 0,1 0 0 0 0,-1 1 0 0 0,0-1 0 0 0,0 1 0 0 0,1 0 0 0 0,-1 0 0 0 0,1 0 0 0 0,-1 0 1 0 0,-2 3-43 0 0,-5 3 8 0 0,0 0 0 0 0,1 0 0 0 0,0 0 0 0 0,1 1 0 0 0,0 1 0 0 0,0 0 1 0 0,1 0-1 0 0,0 1 0 0 0,1 0 0 0 0,0 0 0 0 0,0 0 0 0 0,2 1 0 0 0,-1 0 1 0 0,2 0-1 0 0,-1 1 0 0 0,2-1 0 0 0,-1 1 0 0 0,2 1-8 0 0,6 31 76 0 0,23-39 131 0 0,-17-8-205 0 0,-1-1-1 0 0,0-1 1 0 0,-1 0 0 0 0,1 0-1 0 0,-1 0 1 0 0,1-1 0 0 0,-1-1 0 0 0,-1 1-1 0 0,1-1 1 0 0,-1 0 0 0 0,0-1 0 0 0,0 0-1 0 0,0-2-1 0 0,55-42-467 0 0,-54 45 440 0 0,-1 1-40 0 0,0 7 1 0 0,17 27-12 0 0,-14-10 25 0 0,9 13 41 0 0,23 21 131 0 0,-37-51-109 0 0,1-1 1 0 0,0 0-1 0 0,-1 0 1 0 0,1 0-1 0 0,0 0 1 0 0,-1-1 0 0 0,1 0-1 0 0,0 0 1 0 0,0-1-1 0 0,-1 1 1 0 0,1-1-1 0 0,-1-1 1 0 0,1 1-1 0 0,-1-1 1 0 0,1 0 0 0 0,-1 0-1 0 0,0 0 1 0 0,0-1-1 0 0,0 0 1 0 0,0 0-1 0 0,0 0 1 0 0,0-1 0 0 0,-1 1-1 0 0,0-1 1 0 0,0 0-1 0 0,2-2-10 0 0,1-4-122 0 0,1 0 1 0 0,-2 0-1 0 0,0 0 0 0 0,0 0 0 0 0,0-1 0 0 0,-2 0 0 0 0,1 0 1 0 0,-1-1-1 0 0,-1 1 0 0 0,1-7 122 0 0,3-6-310 0 0,22-165-686 0 0,-27 179 1434 0 0,-2 19 379 0 0,-2 9-665 0 0,8 196 925 0 0,-2-17-55 0 0,-4-172-905 0 0,0-24-182 0 0,0-1-25 0 0,0 0-44 0 0,0 0-197 0 0,-1-40-3660 0 0,-1 25 3276 0 0,2 0 0 0 0,-1 0 1 0 0,2 0-1 0 0,0 0 0 0 0,1 0 0 0 0,0 0 1 0 0,2 1-1 0 0,-1-1 0 0 0,2 1 1 0 0,0 0-1 0 0,0-1 715 0 0,-2 11 240 0 0,1-1 0 0 0,-1 1 1 0 0,1 0-1 0 0,-1 0 0 0 0,1 0 1 0 0,1 0-1 0 0,-1 1 0 0 0,0-1 1 0 0,1 1-1 0 0,-1 0 0 0 0,1 1 0 0 0,0-1 1 0 0,0 1-1 0 0,0 0 0 0 0,1 0 1 0 0,-1 1-1 0 0,0-1 0 0 0,1 1 1 0 0,-1 0-1 0 0,1 0 0 0 0,-1 1 0 0 0,1 0 1 0 0,-1 0-1 0 0,1 0 0 0 0,-1 1 1 0 0,1 0-1 0 0,-1 0 0 0 0,0 0 0 0 0,1 0 1 0 0,-1 1-1 0 0,0 0 0 0 0,0 0 1 0 0,0 1-1 0 0,0-1 0 0 0,0 1 1 0 0,-1 0-1 0 0,1 0 0 0 0,-1 1 0 0 0,0-1 1 0 0,1 1-1 0 0,-2 0 0 0 0,1 0 1 0 0,0 1-1 0 0,2 3-240 0 0,-1 3 273 0 0,0 0 0 0 0,-1 0 0 0 0,0 0 0 0 0,0 1 0 0 0,-1-1-1 0 0,-1 1 1 0 0,0 0 0 0 0,-1 0 0 0 0,0 0 0 0 0,-1 5-273 0 0,-9 58 691 0 0,9-74-671 0 0,0-1-131 0 0,0 0-66 0 0,0 0-14 0 0,23-16-4890 0 0,-15 9 28 0 0,2-1-2660 0 0</inkml:trace>
  <inkml:trace contextRef="#ctx0" brushRef="#br0" timeOffset="-524.789">7984 211 17071 0 0,'0'0'388'0'0,"0"0"52"0"0,0 0 30 0 0,-2 8 88 0 0,0-4-433 0 0,-1 0-1 0 0,0-1 0 0 0,1 1 0 0 0,-1-1 0 0 0,0 0 0 0 0,-1 0 0 0 0,1 0 0 0 0,0 0 1 0 0,-1-1-1 0 0,0 1 0 0 0,1-1 0 0 0,-1 0 0 0 0,0 0 0 0 0,0 0 0 0 0,-1 0-124 0 0,-21 13 1184 0 0,-92 58 1544 0 0,108-65-2676 0 0,6-6-30 0 0,-1 1 1 0 0,1 0-1 0 0,-1 1 1 0 0,1-1 0 0 0,0 1-1 0 0,1-1 1 0 0,-1 1-1 0 0,1 0 1 0 0,-1 1-1 0 0,1-1 1 0 0,0 0 0 0 0,1 1-1 0 0,-1 0 1 0 0,1 0-1 0 0,0 0 1 0 0,0 0 0 0 0,0 0-1 0 0,0 5-22 0 0,14 9 78 0 0,-3-17-91 0 0,0 0 0 0 0,0-1 1 0 0,1 0-1 0 0,-1 0 1 0 0,1-1-1 0 0,-1 0 1 0 0,1 0-1 0 0,-1-1 1 0 0,0-1-1 0 0,1 1 1 0 0,-1-2-1 0 0,0 1 0 0 0,0-1 1 0 0,0-1-1 0 0,0 1 1 0 0,4-4 12 0 0,-10 6-50 0 0,112-67-1201 0 0,-27 32 627 0 0,-85 35 632 0 0,-1 1 0 0 0,1-1 0 0 0,0 0 0 0 0,0 1 0 0 0,-1 0 0 0 0,1 0 0 0 0,0 0 0 0 0,0 0 0 0 0,0 0 0 0 0,0 0 0 0 0,-1 1 0 0 0,1-1 0 0 0,0 1 0 0 0,0 0 0 0 0,-1 0 0 0 0,1 0 0 0 0,-1 0 0 0 0,1 0 0 0 0,-1 1 0 0 0,1-1 0 0 0,-1 1-1 0 0,0-1 1 0 0,1 1 0 0 0,-1 0 0 0 0,0 0 0 0 0,0 0 0 0 0,0 0 0 0 0,-1 1 0 0 0,1-1 0 0 0,-1 0 0 0 0,1 1 0 0 0,-1-1 0 0 0,0 1 0 0 0,1-1 0 0 0,-1 1 0 0 0,0 2-8 0 0,2 4 135 0 0,-1 0 1 0 0,0 1-1 0 0,0 0 1 0 0,-1-1-1 0 0,0 1 0 0 0,0 0 1 0 0,-1 0-1 0 0,-1 0 0 0 0,0-1 1 0 0,0 1-1 0 0,-1 0 1 0 0,0-1-1 0 0,-3 9-135 0 0,2-3 97 0 0,72-120-1143 0 0,-19 35 16 0 0,29 0 294 0 0,-77 69 761 0 0,0 0-1 0 0,0 0 1 0 0,-1 0-1 0 0,1 0 1 0 0,0 0-1 0 0,0 0 1 0 0,0 1-1 0 0,0-1 0 0 0,0 1 1 0 0,0-1-1 0 0,0 1 1 0 0,0 0-1 0 0,0 0 1 0 0,0 0-1 0 0,0 0 1 0 0,0 0-1 0 0,0 0 1 0 0,0 1-1 0 0,0-1 0 0 0,0 1 1 0 0,0-1-1 0 0,0 1 1 0 0,0 0-1 0 0,0 0 1 0 0,0-1-1 0 0,0 2 1 0 0,-1-1-1 0 0,1 0 1 0 0,0 0-1 0 0,-1 0 0 0 0,1 1 1 0 0,-1-1-1 0 0,1 1 1 0 0,-1-1-1 0 0,0 1 1 0 0,0 0-1 0 0,0-1 1 0 0,1 1-1 0 0,-1 2-24 0 0,31 75 1382 0 0,0 11-530 0 0,-10-53-998 0 0,-9-23-6876 0 0,-4-6-913 0 0</inkml:trace>
  <inkml:trace contextRef="#ctx0" brushRef="#br0" timeOffset="143904.567">11515 5205 9040 0 0,'0'0'266'0'0,"0"0"1"0"0,0 0-103 0 0,0 0 199 0 0,0 0 106 0 0,0 0 19 0 0,0 0-28 0 0,0 0-143 0 0,0 0-58 0 0,0 0-16 0 0,0 0 2 0 0,0 0 23 0 0,0 0 11 0 0,-6 7 278 0 0,-8 56 1310 0 0,9-21-1253 0 0,-11 49 131 0 0,-16 34 418 0 0,35-70-599 0 0,-3-54-465 0 0,2 2-17 0 0,1-1 1 0 0,-1 1-1 0 0,0-1 0 0 0,1 0 1 0 0,-1 0-1 0 0,1 0 0 0 0,0 0 1 0 0,-1 0-1 0 0,1 0 1 0 0,0-1-1 0 0,0 1 0 0 0,0-1 1 0 0,1 0-1 0 0,-1 0 0 0 0,0 0 1 0 0,0 0-1 0 0,1-1 0 0 0,-1 1 1 0 0,0-1-1 0 0,0 0 1 0 0,1 0-1 0 0,-1 0 0 0 0,2-1-82 0 0,88-9 1454 0 0,69-15-1188 0 0,-86 13-996 0 0,-69 9-997 0 0,-7 3 832 0 0</inkml:trace>
  <inkml:trace contextRef="#ctx0" brushRef="#br0" timeOffset="144273.843">11330 5417 14368 0 0,'0'0'330'0'0,"0"0"45"0"0,14-6 482 0 0,87-2-100 0 0,50 23 1365 0 0,-41-2-7621 0 0,-86-10-211 0 0</inkml:trace>
  <inkml:trace contextRef="#ctx1" brushRef="#br1">10249 4240,'-4'3,"-1"1,0 0,1-1,1-1,2-1,0 0</inkml:trace>
  <inkml:trace contextRef="#ctx0" brushRef="#br0" timeOffset="139027.493">845 1729 8432 0 0,'0'0'190'0'0,"-8"-6"458"0"0,-44 2 290 0 0,37 9 2018 0 0,26 0 286 0 0,47-25-1467 0 0,-40 9-1661 0 0,-1 0 1 0 0,0-1 0 0 0,0-1-1 0 0,-1-1 1 0 0,-1 0 0 0 0,0-1-1 0 0,-1-1 1 0 0,-1 0 0 0 0,0 0-1 0 0,7-15-114 0 0,-15 24 110 0 0,0 0 0 0 0,1 0-1 0 0,0 1 1 0 0,0 0-1 0 0,0 0 1 0 0,1 0 0 0 0,0 1-1 0 0,0 0 1 0 0,1 0-1 0 0,0 0-109 0 0,-5 4 14 0 0,0 0 0 0 0,0 1 0 0 0,0 0-1 0 0,0-1 1 0 0,0 1 0 0 0,0 0 0 0 0,-1 0-1 0 0,1 1 1 0 0,0-1 0 0 0,0 1 0 0 0,0-1-1 0 0,0 1 1 0 0,-1 0 0 0 0,1 0 0 0 0,0 0-1 0 0,-1 0 1 0 0,1 1 0 0 0,0-1-1 0 0,-1 1 1 0 0,2 0-14 0 0,17 9-3 0 0,-7-3 19 0 0,0 1 0 0 0,0 0 0 0 0,-1 1 0 0 0,0 1 0 0 0,0 0 0 0 0,-1 1 0 0 0,-1 0 0 0 0,0 0 1 0 0,2 6-17 0 0,-2-6-15 0 0,59 70 21 0 0,-49-60-831 0 0,-20-21 126 0 0,-1-1-182 0 0,0 0-686 0 0,0 0-2710 0 0,0 0-1161 0 0</inkml:trace>
  <inkml:trace contextRef="#ctx0" brushRef="#br0" timeOffset="140500.21">1137 1563 7248 0 0,'-29'-21'456'0'0,"10"5"1830"0"0,19 15-1844 0 0,0 1-2 0 0,0 0 8 0 0,0 0 34 0 0,0 0 20 0 0,0 0 2 0 0,0 0-26 0 0,0 0-104 0 0,0 0-44 0 0,0 0-8 0 0,0 0-18 0 0,0 0-70 0 0,0 0-36 0 0,0 0-6 0 0,0 0-7 0 0,0 0-29 0 0,0 0-17 0 0,0 0-3 0 0,0 0 2 0 0,0 0 12 0 0,0 0 2 0 0,0 0 0 0 0,0 0-9 0 0,6 27 441 0 0,-6-2-328 0 0,3 17 116 0 0,1 37-37 0 0,5 64-154 0 0,7 19-181 0 0,0-7 64 0 0,-3-73-64 0 0,-1-16 86 0 0,-2 0-1 0 0,-4 1 0 0 0,-2 63-85 0 0,-1 41 64 0 0,3-24-64 0 0,-6 61 11 0 0,-18 49 106 0 0,5-37-117 0 0,3 44 0 0 0,3-92 0 0 0,-8 77 0 0 0,-30 145 64 0 0,24-199-64 0 0,-15 127 64 0 0,8-8-64 0 0,12-114 0 0 0,-6 257 0 0 0,21-59 0 0 0,5-248 0 0 0,15 84 0 0 0,-6-124 0 0 0,3 62 0 0 0,-1 191 0 0 0,-2-20 0 0 0,-6-168 0 0 0,8 17 0 0 0,13-21 0 0 0,7 30 0 0 0,-18-76 0 0 0,2-36 0 0 0,18 112 11 0 0,-23-137 42 0 0,4 27-774 0 0,-14-79-583 0 0,-2-6-2672 0 0,-1-4-1630 0 0</inkml:trace>
  <inkml:trace contextRef="#ctx0" brushRef="#br0" timeOffset="142913.876">1 5428 4520 0 0,'0'0'99'0'0,"0"0"11"0"0,0 0 12 0 0,0 0 90 0 0,0 0 331 0 0,0 0 141 0 0,0 0 27 0 0,0 0-42 0 0,0 0-205 0 0,0 0-89 0 0,14-4 948 0 0,51 5-675 0 0,-23-1-168 0 0,88-2 456 0 0,54-1-64 0 0,184-2 170 0 0,-23 18-700 0 0,37 1-358 0 0,-50-5 16 0 0,9-4 80 0 0,-137 7 88 0 0,192 2-160 0 0,205 14-8 0 0,-295-17 10 0 0,47-5 124 0 0,41 2-134 0 0,226-14-15 0 0,-269 1 30 0 0,37-4-15 0 0,37 1 0 0 0,-13 2 0 0 0,202 2 0 0 0,-423 3 0 0 0,360-7 0 0 0,-147-1 0 0 0,-246 7 0 0 0,129 4 0 0 0,-137-4 244 0 0,66 4-259 0 0,112-5-142 0 0,-184 6 247 0 0,-27 0-36 0 0,101 2-134 0 0,-27 10 144 0 0,-45-10-11 0 0,-28-2 139 0 0,56 2 75 0 0,-34-1-193 0 0,-63-4 394 0 0,-75 0-612 0 0,-2 0-14 0 0,0 0-66 0 0,0 0-271 0 0,0 0-124 0 0,-1-1-21 0 0,-4-2-6 0 0</inkml:trace>
  <inkml:trace contextRef="#ctx0" brushRef="#br0" timeOffset="143417.759">10619 5298 8176 0 0,'0'0'182'0'0,"0"0"29"0"0,2 0 13 0 0,2-1-94 0 0,1 1 0 0 0,-1-1 0 0 0,1 1 0 0 0,-1 0 0 0 0,1 1 0 0 0,-1-1 0 0 0,1 1 0 0 0,-1 0 0 0 0,1 0 0 0 0,-1 1 0 0 0,0-1-1 0 0,1 1 1 0 0,-1 0 0 0 0,0 0 0 0 0,0 0 0 0 0,0 0 0 0 0,0 1 0 0 0,-1 0 0 0 0,1 0 0 0 0,-1 0 0 0 0,0 0 0 0 0,1 0 0 0 0,-1 1 0 0 0,0 1-130 0 0,11 7 296 0 0,82 58 845 0 0,78-2 522 0 0,-152-56-859 0 0,-12 1-734 0 0,-10-11-23 0 0,0 1 0 0 0,0 0 0 0 0,-1-1 0 0 0,1 1 0 0 0,-1-1 0 0 0,0 1 0 0 0,0-1-1 0 0,0 1 1 0 0,0-1 0 0 0,0 1 0 0 0,0-1 0 0 0,-1 0 0 0 0,1 0 0 0 0,-1 0 0 0 0,1 1 0 0 0,-1-2 0 0 0,0 1-1 0 0,0 0 1 0 0,0 0 0 0 0,0 0 0 0 0,0-1 0 0 0,0 1 0 0 0,-1-1 0 0 0,1 0 0 0 0,0 0 0 0 0,-1 0 0 0 0,1 0-1 0 0,-2 0-46 0 0,-208 81 1020 0 0,140-54-896 0 0,21-9-124 0 0,33-13-149 0 0,16-5-216 0 0,2-1-66 0 0,0 0-1073 0 0,0 0-4262 0 0</inkml:trace>
  <inkml:trace contextRef="#ctx0" brushRef="#br2" timeOffset="206455.755">933 7908 7656 0 0,'0'0'166'0'0,"0"0"29"0"0,0 0 14 0 0,0 0 49 0 0,0 0 152 0 0,0 0 64 0 0,0 0 7 0 0,0 0 10 0 0,0 0 17 0 0,0 0 4 0 0,11-8 1278 0 0,39-26 620 0 0,-48 32-2341 0 0,0 1 0 0 0,1-1 1 0 0,-1 1-1 0 0,0 0 1 0 0,1 0-1 0 0,-1 0 0 0 0,1 0 1 0 0,-1 0-1 0 0,1 0 1 0 0,-1 1-1 0 0,1-1 0 0 0,-1 1 1 0 0,1 0-1 0 0,0-1 1 0 0,-1 1-1 0 0,1 1 0 0 0,-1-1 1 0 0,1 0-1 0 0,0 1 1 0 0,-1-1-1 0 0,1 1 0 0 0,-1 0 1 0 0,1 0-1 0 0,-1 0 1 0 0,1 0-1 0 0,-1 0 0 0 0,0 0 1 0 0,0 1-1 0 0,1-1 1 0 0,-1 1-1 0 0,0-1 0 0 0,0 1 1 0 0,-1 0-1 0 0,1 0 1 0 0,0 0-1 0 0,-1 0 0 0 0,2 2-69 0 0,-23 44 724 0 0,17-44-740 0 0,0 0-1 0 0,0 0 0 0 0,-1-1 0 0 0,1 0 0 0 0,-1 1 0 0 0,1-1 0 0 0,-1-1 0 0 0,0 1 0 0 0,0 0 0 0 0,0-1 1 0 0,-1 0-1 0 0,1 0 0 0 0,-1 0 0 0 0,1-1 0 0 0,-1 1 0 0 0,1-1 0 0 0,-1 0 0 0 0,0-1 0 0 0,0 1 0 0 0,1-1 0 0 0,-1 0 1 0 0,0 0-1 0 0,0 0 0 0 0,1-1 0 0 0,-1 1 0 0 0,0-1 0 0 0,1 0 0 0 0,-1-1 0 0 0,0 1 0 0 0,1-1 0 0 0,-3-1 17 0 0,4 0-18 0 0,1 0-1 0 0,0 0 0 0 0,0 0 0 0 0,0 0 0 0 0,1 0 0 0 0,-1-1 0 0 0,1 1 0 0 0,0 0 0 0 0,0-1 0 0 0,0 1 0 0 0,0-1 0 0 0,1 1 0 0 0,-1-1 0 0 0,1 1 1 0 0,0-1-1 0 0,0 0 0 0 0,0 1 0 0 0,0-1 0 0 0,1 1 0 0 0,0-1 0 0 0,-1 1 0 0 0,1-1 0 0 0,0 1 0 0 0,1-1 0 0 0,-1 1 0 0 0,1 0 0 0 0,-1 0 0 0 0,1 0 1 0 0,0 0-1 0 0,0 0 0 0 0,0 0 0 0 0,1 0 0 0 0,-1 0 0 0 0,1 1 0 0 0,0 0 0 0 0,-1-1 0 0 0,1 1 0 0 0,0 0 0 0 0,0 0 0 0 0,0 0 0 0 0,3 0 19 0 0,-2-2 39 0 0,0 2 0 0 0,0-1-1 0 0,0 0 1 0 0,1 1 0 0 0,-1 0-1 0 0,0 0 1 0 0,1 0 0 0 0,0 0-1 0 0,-1 1 1 0 0,1 0 0 0 0,0 0-1 0 0,0 0 1 0 0,0 1 0 0 0,-1-1-1 0 0,1 1 1 0 0,0 0 0 0 0,0 1-1 0 0,0-1 1 0 0,0 1 0 0 0,0 0-1 0 0,-1 0 1 0 0,1 0 0 0 0,0 1-1 0 0,1 1-38 0 0,-4-3 27 0 0,-1 1-1 0 0,0 0 1 0 0,0 0-1 0 0,0 0 0 0 0,0 0 1 0 0,-1 0-1 0 0,1 0 1 0 0,0 0-1 0 0,0 0 0 0 0,-1 0 1 0 0,1 1-1 0 0,0-1 0 0 0,-1 0 1 0 0,1 0-1 0 0,-1 1 1 0 0,0-1-1 0 0,1 0 0 0 0,-1 0 1 0 0,0 1-1 0 0,0-1 1 0 0,0 0-1 0 0,0 1 0 0 0,0-1 1 0 0,0 0-1 0 0,0 1 1 0 0,0-1-1 0 0,0 0 0 0 0,-1 1 1 0 0,1-1-1 0 0,-1 0 0 0 0,1 1 1 0 0,-1-1-1 0 0,1 0 1 0 0,-1 0-1 0 0,0 0 0 0 0,0 1-26 0 0,-33 37 498 0 0,33-38-485 0 0,-1 1-1 0 0,0-1 1 0 0,0 0-1 0 0,0 0 1 0 0,0 0-1 0 0,0 0 1 0 0,0 0-1 0 0,0 0 0 0 0,-1 0 1 0 0,1-1-1 0 0,0 1 1 0 0,0-1-1 0 0,-1 1 1 0 0,1-1-1 0 0,0 0 1 0 0,-1 0-1 0 0,1 0 0 0 0,0-1 1 0 0,0 1-1 0 0,-1 0 1 0 0,1-1-1 0 0,0 1 1 0 0,0-1-1 0 0,-1 0 1 0 0,1 0-1 0 0,0 0 0 0 0,0 0 1 0 0,0 0-1 0 0,0 0 1 0 0,0-1-1 0 0,1 1 1 0 0,-1 0-1 0 0,0-1 1 0 0,0 0-1 0 0,1 1 0 0 0,-1-1 1 0 0,1 0-1 0 0,0 0 1 0 0,-1 0-1 0 0,1 0 1 0 0,0 0-1 0 0,0 0 1 0 0,0 0-1 0 0,1 0 0 0 0,-1-2-12 0 0,0-2-10 0 0,1-1 0 0 0,0 1 0 0 0,1-1 0 0 0,-1 1-1 0 0,2-1 1 0 0,-1 1 0 0 0,0-1 0 0 0,1 1 0 0 0,0 0-1 0 0,1 0 1 0 0,-1 0 0 0 0,1 0 0 0 0,1 0 0 0 0,-1 1-1 0 0,1 0 1 0 0,-1-1 0 0 0,2 1 0 0 0,-1 0 0 0 0,0 1 0 0 0,1-1-1 0 0,0 1 1 0 0,0 0 0 0 0,1 0 0 0 0,-1 0 0 0 0,1 1-1 0 0,-1 0 1 0 0,1 0 0 0 0,0 1 0 0 0,0-1 0 0 0,0 1-1 0 0,4 0 11 0 0,-8 1 25 0 0,1 1 0 0 0,-1 0 0 0 0,1 0 0 0 0,0 0 0 0 0,-1 0 0 0 0,1 0-1 0 0,-1 1 1 0 0,1-1 0 0 0,-1 1 0 0 0,1-1 0 0 0,-1 1 0 0 0,1 0 0 0 0,-1 0-1 0 0,0 0 1 0 0,1 0 0 0 0,-1 1 0 0 0,0-1 0 0 0,0 1 0 0 0,0-1 0 0 0,0 1-1 0 0,0 0 1 0 0,0 0 0 0 0,0 0 0 0 0,-1 0 0 0 0,1 0 0 0 0,-1 0 0 0 0,1 0 0 0 0,-1 0-1 0 0,0 1 1 0 0,0-1 0 0 0,0 1 0 0 0,0-1 0 0 0,0 0 0 0 0,-1 1 0 0 0,1 0-1 0 0,-1-1 1 0 0,1 1 0 0 0,-1-1 0 0 0,0 1 0 0 0,0-1 0 0 0,0 1 0 0 0,-1 0-1 0 0,1-1 1 0 0,0 1 0 0 0,-1-1 0 0 0,0 1 0 0 0,0-1 0 0 0,0 1 0 0 0,0-1 0 0 0,0 0-1 0 0,-1 3-24 0 0,-36 45 816 0 0,-14-16-373 0 0,50-33-431 0 0,-1 0 22 0 0,1 0 0 0 0,-1 0 0 0 0,0 0 0 0 0,1 0 0 0 0,-1-1 0 0 0,0 1 0 0 0,0-1-1 0 0,1 0 1 0 0,-1 1 0 0 0,0-1 0 0 0,0 0 0 0 0,0-1 0 0 0,1 1 0 0 0,-1 0 0 0 0,0-1 0 0 0,0 0-1 0 0,1 0 1 0 0,-1 1 0 0 0,0-1 0 0 0,1-1 0 0 0,-1 1 0 0 0,1 0 0 0 0,-1-1 0 0 0,1 1-1 0 0,0-1 1 0 0,-2-1-34 0 0,3 1 12 0 0,0 0 1 0 0,0-1-1 0 0,1 1 0 0 0,-1 0 0 0 0,0 0 0 0 0,1 0 1 0 0,0-1-1 0 0,-1 1 0 0 0,1 0 0 0 0,0-1 0 0 0,0 1 1 0 0,0 0-1 0 0,1-1 0 0 0,-1 1 0 0 0,1 0 0 0 0,-1 0 1 0 0,1-1-1 0 0,0 1 0 0 0,-1 0 0 0 0,1 0 0 0 0,1-2-12 0 0,0-1 8 0 0,0-1-12 0 0,0 1-1 0 0,0-1 0 0 0,0 1 0 0 0,1 0 0 0 0,0 0 1 0 0,0 0-1 0 0,0 1 0 0 0,1-1 0 0 0,0 1 1 0 0,0 0-1 0 0,0 0 0 0 0,0 0 0 0 0,0 0 0 0 0,1 1 1 0 0,0-1-1 0 0,-1 1 0 0 0,1 1 0 0 0,0-1 1 0 0,3-1 4 0 0,4 7-54 0 0,0 14 65 0 0,-11-1 133 0 0,-2-12-123 0 0,0 0 1 0 0,0 1-1 0 0,0-1 1 0 0,-1 0-1 0 0,0 0 1 0 0,0 0-1 0 0,0 0 1 0 0,0-1-1 0 0,0 1 1 0 0,-1-1-1 0 0,1 1 1 0 0,-1-1-1 0 0,0 0 1 0 0,0 0-1 0 0,-1 0 1 0 0,1 0-1 0 0,-1 0-21 0 0,-34 8 272 0 0,22-15-7048 0 0,10 0-831 0 0</inkml:trace>
  <inkml:trace contextRef="#ctx0" brushRef="#br2" timeOffset="-208931.903">976 7846 7040 0 0,'0'0'202'0'0,"0"0"38"0"0,0 0-10 0 0,0 0-6 0 0,0 0 0 0 0,0 0 25 0 0,0 0 106 0 0,0 0 42 0 0,0 0 10 0 0,0 0-14 0 0,0 0-62 0 0,0 0-31 0 0,0 0-4 0 0,0 0 6 0 0,0 0 29 0 0,0 0 12 0 0,0 0 1 0 0,0 0 4 0 0,11-10 768 0 0,11-31 245 0 0,27-60-142 0 0,33-74-382 0 0,-34 83-287 0 0,37-78 174 0 0,64-110-584 0 0,-82 128-76 0 0,-9 24 0 0 0,-30 56 64 0 0,67-92-88 0 0,-58 91 24 0 0,6 5-64 0 0,-6-20 0 0 0,4 1 0 0 0,20-17 0 0 0,12-19 0 0 0,17-37 0 0 0,-62 104 0 0 0,17-17 0 0 0,27-23 0 0 0,-31 39 0 0 0,3-18 0 0 0,27-33 0 0 0,-12 20 0 0 0,-9 24 0 0 0,15-18 0 0 0,14-31 0 0 0,-48 57 0 0 0,6 8 0 0 0,25-29 0 0 0,0 1 0 0 0,30-31 0 0 0,-5 28 0 0 0,-41 31 0 0 0,125-88 0 0 0,-16 29 0 0 0,26 0-8 0 0,-101 56 8 0 0,-10 8 0 0 0,69-19 0 0 0,10 3-96 0 0,-40 29 146 0 0,-66 21-94 0 0,-29 5 41 0 0,1 0 0 0 0,0 1-1 0 0,0 1 1 0 0,1 1 0 0 0,-1 0 0 0 0,0 1-1 0 0,1 0 1 0 0,-1 1 0 0 0,0 1 0 0 0,3 1 3 0 0,58 15-14 0 0,-9 1 14 0 0,51 54 0 0 0,-76-28 0 0 0,2 17 64 0 0,-10-5-64 0 0,23 45 64 0 0,-9-33-64 0 0,3-9 0 0 0,-19-26 0 0 0,8-5 0 0 0,0 1 0 0 0,6 2 64 0 0,48 15-64 0 0,41 2 64 0 0,-46-13 0 0 0,-7-8 0 0 0,56 9 0 0 0,-82-28-64 0 0,154 17 64 0 0,-99-6-64 0 0,44-16 0 0 0,-82-1 60 0 0,106-6 16 0 0,-56 0-76 0 0,-19 11-60 0 0,-3-4 48 0 0,113 1 12 0 0,-74-5-53 0 0,145 0 42 0 0,-66-16-53 0 0,-52 8-240 0 0,99-1 224 0 0,-86-5-74 0 0,-31 4-28 0 0,13-3 30 0 0,38 2 152 0 0,-50 2-70 0 0,6-2-188 0 0,138-6 538 0 0,-91 12-354 0 0,-8-5 148 0 0,23 14 76 0 0,-65-4 212 0 0,103 8-298 0 0,-140-5-64 0 0,-31-2 402 0 0,-34 1-6529 0 0,-51-2 493 0 0</inkml:trace>
  <inkml:trace contextRef="#ctx0" brushRef="#br2" timeOffset="-201314.684">9274 4212 7224 0 0,'0'0'165'0'0,"0"-12"387"0"0,18-69 3603 0 0,-13 72-3190 0 0,0-4 3389 0 0,4 35-3850 0 0,-18 105 496 0 0,16 0-440 0 0,-7-95-418 0 0,2 1 0 0 0,1 0 0 0 0,1-1 0 0 0,5 15-142 0 0,-9-46-16 0 0,0 0 0 0 0,0 0 0 0 0,0 0-1 0 0,0 1 1 0 0,1-1 0 0 0,-1 0-1 0 0,0 0 1 0 0,0-1 0 0 0,1 1 0 0 0,-1 0-1 0 0,1 0 1 0 0,-1 0 0 0 0,1 0-1 0 0,-1 0 1 0 0,1 0 0 0 0,0 0 0 0 0,-1-1-1 0 0,1 1 1 0 0,0 0 0 0 0,-1 0-1 0 0,1-1 1 0 0,0 1 0 0 0,0-1 0 0 0,0 1-1 0 0,0-1 1 0 0,0 1 0 0 0,0-1-1 0 0,0 1 1 0 0,0-1 0 0 0,0 0 0 0 0,0 0-1 0 0,0 1 1 0 0,0-1 0 0 0,0 0-1 0 0,0 0 1 0 0,0 0 0 0 0,0 0 0 0 0,0 0-1 0 0,0 0 1 0 0,0 0 0 0 0,0 0 0 0 0,0-1-1 0 0,0 1 1 0 0,0 0 0 0 0,0-1-1 0 0,0 1 1 0 0,0-1 0 0 0,-1 1 0 0 0,1-1-1 0 0,0 1 1 0 0,0-1 0 0 0,0 1-1 0 0,0-1 1 0 0,-1 0 0 0 0,1 0 0 0 0,0 1-1 0 0,0-1 17 0 0,7-4-446 0 0,-4 2 132 0 0,1-1 0 0 0,-1 0 0 0 0,0 0 0 0 0,0 0 0 0 0,0-1 0 0 0,-1 1 0 0 0,0-1 0 0 0,0 0 0 0 0,0 0 0 0 0,0 0 0 0 0,-1 0 0 0 0,1 0 0 0 0,-1-4 314 0 0,9-13-1103 0 0,-3 5 681 0 0,4-6 278 0 0,-11 23 4189 0 0,-19 112-2653 0 0,9-78-920 0 0,9-33-389 0 0,-1 1 0 0 0,0-1 0 0 0,1 1-1 0 0,-1-1 1 0 0,0 1 0 0 0,0-1 0 0 0,0 0 0 0 0,0 1-1 0 0,0-1 1 0 0,0 0 0 0 0,0 0 0 0 0,0 1-1 0 0,-1-1 1 0 0,1 0 0 0 0,0 0 0 0 0,-1-1-1 0 0,1 1 1 0 0,-1 0 0 0 0,1 0 0 0 0,-1-1 0 0 0,1 1-1 0 0,-1-1 1 0 0,0 1 0 0 0,1-1 0 0 0,-1 0-1 0 0,0 1-82 0 0,-61-28 1304 0 0,-26-23-828 0 0,26 11-590 0 0,54 28-1178 0 0,8 6-4852 0 0,1 4-405 0 0</inkml:trace>
  <inkml:trace contextRef="#ctx0" brushRef="#br2" timeOffset="-200661.954">9331 5445 7880 0 0,'0'0'232'0'0,"0"0"72"0"0,0 0 174 0 0,0 0 70 0 0,0 0 18 0 0,0 0 7 0 0,0 0 23 0 0,0 0 11 0 0,0 0 1 0 0,0 0-11 0 0,0 0-42 0 0,0 0-13 0 0,0 0-4 0 0,0 0-34 0 0,0 0-135 0 0,0 0-60 0 0,0 0-11 0 0,0 0 8 0 0,0 0 46 0 0,6 15 733 0 0,10 84-133 0 0,13 89 752 0 0,-13-107-1066 0 0,2 1-412 0 0,-16-75-901 0 0,2 18 2111 0 0,-4-22-3812 0 0,-3-6-3295 0 0,1-3-394 0 0</inkml:trace>
  <inkml:trace contextRef="#ctx0" brushRef="#br2" timeOffset="-200191.215">9315 5563 9416 0 0,'0'0'208'0'0,"0"0"33"0"0,0 0 16 0 0,-1 0-33 0 0,-12 6 318 0 0,7-2-65 0 0,-1 0-1 0 0,1 0 1 0 0,0 1 0 0 0,0 0 0 0 0,0 0 0 0 0,1 0 0 0 0,-1 0 0 0 0,1 1-1 0 0,1 0 1 0 0,-5 6-477 0 0,-2 3 438 0 0,-22 22 139 0 0,18-18-277 0 0,14-18-241 0 0,1-1 28 0 0,0 0 89 0 0,7-14 430 0 0,43-93-2324 0 0,-44 97 1644 0 0,-4 4 78 0 0,0 0 0 0 0,0 0 0 0 0,1 0 0 0 0,0 1 0 0 0,0-1 0 0 0,1 1 0 0 0,-1 0 0 0 0,1 0 0 0 0,0 0 0 0 0,1 1 0 0 0,-1-1 0 0 0,1 1 0 0 0,0 0 0 0 0,0 0 0 0 0,0 1 0 0 0,0 0 1 0 0,2-1-5 0 0,-3 4 93 0 0,0 1 1 0 0,0 0 0 0 0,0-1 0 0 0,0 1-1 0 0,0 1 1 0 0,0-1 0 0 0,0 1 0 0 0,0-1-1 0 0,-1 1 1 0 0,1 0 0 0 0,0 1 0 0 0,-1-1-1 0 0,0 0 1 0 0,1 1 0 0 0,-1 0 0 0 0,0 0-1 0 0,-1 0 1 0 0,1 0 0 0 0,0 0 0 0 0,-1 1 0 0 0,0-1-1 0 0,0 1 1 0 0,0-1 0 0 0,0 1 0 0 0,0 0-1 0 0,-1 0 1 0 0,1 0 0 0 0,-1 0 0 0 0,0 0-1 0 0,-1 0 1 0 0,1 0 0 0 0,-1 0 0 0 0,0 0-1 0 0,0 3-93 0 0,5 12 51 0 0,-2-3-1361 0 0,-2-4-2977 0 0,-1 0-1650 0 0</inkml:trace>
  <inkml:trace contextRef="#ctx0" brushRef="#br2" timeOffset="-199867.014">9353 5961 12728 0 0,'0'0'289'0'0,"0"0"40"0"0,0 0 21 0 0,0 0-45 0 0,0 6-186 0 0,-48 77 4027 0 0,-66 74-1706 0 0,3-10-2477 0 0,102-132-1323 0 0,1-5-3095 0 0,-1 1-1927 0 0</inkml:trace>
  <inkml:trace contextRef="#ctx0" brushRef="#br2" timeOffset="-198905.803">8289 7237 12896 0 0,'0'0'374'0'0,"0"0"1"0"0,4-6 238 0 0,7-13 419 0 0,-2-1 0 0 0,0 0 0 0 0,-1 0 0 0 0,-1-1-1 0 0,-1 0 1 0 0,0-3-1032 0 0,7-23 694 0 0,7-33-310 0 0,-3-2 0 0 0,-4 1 0 0 0,-2-17-384 0 0,5-1-60 0 0,25-61-80 0 0,-40 156 129 0 0,1 0-1 0 0,-1 0 0 0 0,1 0 1 0 0,-1 0-1 0 0,1 1 1 0 0,1-1-1 0 0,-1 0 0 0 0,0 1 1 0 0,1 0-1 0 0,0 0 0 0 0,-1 0 1 0 0,1 0-1 0 0,0 0 1 0 0,1 0-1 0 0,-1 1 0 0 0,0-1 1 0 0,1 1-1 0 0,0 0 0 0 0,-1 0 1 0 0,1 0-1 0 0,0 1 1 0 0,0-1-1 0 0,0 1 0 0 0,0 0 1 0 0,0 0-1 0 0,0 1 0 0 0,0-1 1 0 0,1 1-1 0 0,-1 0 0 0 0,0 0 1 0 0,0 0-1 0 0,0 0 1 0 0,0 1-1 0 0,0-1 0 0 0,1 1 1 0 0,-1 1 11 0 0,3 0-4 0 0,0 1 0 0 0,-1 0 0 0 0,1 0 0 0 0,-1 0 1 0 0,0 1-1 0 0,0 0 0 0 0,0 1 0 0 0,0-1 0 0 0,-1 1 1 0 0,0 0-1 0 0,1 0 0 0 0,-2 1 0 0 0,1-1 0 0 0,-1 1 1 0 0,0 0-1 0 0,0 1 0 0 0,-1-1 0 0 0,1 1 0 0 0,-2-1 1 0 0,1 1-1 0 0,1 6 4 0 0,-3-6 72 0 0,-2-2-29 0 0,-1 0-1 0 0,1 0 1 0 0,-1 0 0 0 0,0-1 0 0 0,-1 1 0 0 0,1-1 0 0 0,-1 1 0 0 0,1-1 0 0 0,-1 0 0 0 0,-1 0-1 0 0,1 0 1 0 0,-1 0-43 0 0,-6 7 21 0 0,0 0-1 0 0,-1-1 0 0 0,0-1 0 0 0,0 0 0 0 0,-1 0 1 0 0,0-1-1 0 0,-9 3-20 0 0,12-5 2 0 0,-1 0-82 0 0,17-7-552 0 0,14-4 404 0 0,-8 4 203 0 0,0 0 1 0 0,-1 1-1 0 0,1 0 0 0 0,-1 1 0 0 0,1 1 0 0 0,-1-1 0 0 0,0 2 0 0 0,1 0 0 0 0,1 1 25 0 0,52 30 748 0 0,-64-33-688 0 0,0 1 0 0 0,-1-1 0 0 0,1 0 0 0 0,-1 1 0 0 0,1-1 0 0 0,-1 1 0 0 0,1-1 0 0 0,-1 1 0 0 0,0 0 0 0 0,0-1 0 0 0,0 1 0 0 0,0 0 0 0 0,0 0 0 0 0,0 0 0 0 0,0 0 0 0 0,-1 0 0 0 0,1 0 0 0 0,-1 0 0 0 0,1 0 0 0 0,-1 0 0 0 0,0 0 0 0 0,0 0 0 0 0,0 0 0 0 0,0 0 0 0 0,0 1 0 0 0,0-1 0 0 0,-1 0 0 0 0,1 0 0 0 0,-1 0 0 0 0,1 0 0 0 0,-1 0 0 0 0,0 0 0 0 0,0 0 0 0 0,0 0-60 0 0,-5 5 112 0 0,-1 0-1 0 0,1 0 0 0 0,-1-1 0 0 0,0 0 1 0 0,-1 0-1 0 0,1-1 0 0 0,-1 0 1 0 0,0-1-1 0 0,0 1 0 0 0,-1-2 0 0 0,1 1 1 0 0,-1-1-1 0 0,0 0 0 0 0,0-1 1 0 0,0 0-112 0 0,-28 11 106 0 0,-132 28-2415 0 0,143-38-541 0 0,10-2-1569 0 0,-5 2-2546 0 0</inkml:trace>
  <inkml:trace contextRef="#ctx0" brushRef="#br2" timeOffset="-198221.508">7839 7073 9760 0 0,'0'0'222'0'0,"0"0"30"0"0,0 0 18 0 0,15 0 380 0 0,85-6 4082 0 0,26-4-2819 0 0,141-13 1063 0 0,-26 12-1937 0 0,3-9-730 0 0,4-5 247 0 0,-48 16 188 0 0,-125 3-600 0 0,-60 6-244 0 0,-9 0-3470 0 0,-6 0-3703 0 0</inkml:trace>
  <inkml:trace contextRef="#ctx0" brushRef="#br2" timeOffset="-197752.082">7817 7376 12728 0 0,'0'0'289'0'0,"0"0"40"0"0,0 0 21 0 0,0 0-45 0 0,3 6 207 0 0,-6 49 1878 0 0,-14 69 966 0 0,-5 29-1069 0 0,12-63-1974 0 0,6-74-633 0 0,3-26-3889 0 0,4-4-2569 0 0</inkml:trace>
  <inkml:trace contextRef="#ctx0" brushRef="#br2" timeOffset="-197265.832">7746 7381 14912 0 0,'0'0'340'0'0,"0"0"50"0"0,11-12 519 0 0,-7 9-787 0 0,0 0-1 0 0,0 0 0 0 0,0 0 0 0 0,0 1 0 0 0,1 0 0 0 0,-1-1 0 0 0,1 2 0 0 0,0-1 0 0 0,-1 0 0 0 0,1 1 0 0 0,0 0 0 0 0,0 0 0 0 0,0 0 0 0 0,5 0-121 0 0,2 0 211 0 0,39 7 130 0 0,-45-6-313 0 0,0 1-1 0 0,0-1 1 0 0,0 2-1 0 0,0-1 1 0 0,0 1 0 0 0,0 0-1 0 0,-1 0 1 0 0,1 0-1 0 0,-1 1 1 0 0,1 0 0 0 0,-1 0-1 0 0,0 0 1 0 0,0 1-1 0 0,0-1 1 0 0,-1 1-1 0 0,3 3-27 0 0,-6-6 29 0 0,0 0 0 0 0,0 0 0 0 0,0 0 0 0 0,0 0 0 0 0,0 0 0 0 0,0 0 0 0 0,-1 1 0 0 0,1-1 0 0 0,0 0 0 0 0,-1 1 0 0 0,1-1 0 0 0,-1 0-1 0 0,1 1 1 0 0,-1-1 0 0 0,0 1 0 0 0,1-1 0 0 0,-1 0 0 0 0,0 1 0 0 0,0-1 0 0 0,0 1 0 0 0,0-1 0 0 0,0 1 0 0 0,0-1 0 0 0,-1 1 0 0 0,1-1-1 0 0,-1 0 1 0 0,1 1 0 0 0,0-1 0 0 0,-1 0 0 0 0,0 1 0 0 0,1-1 0 0 0,-1 0 0 0 0,0 1 0 0 0,0-1 0 0 0,0 0 0 0 0,0 0-29 0 0,-71 68 1137 0 0,49-51-902 0 0,-46 25-73 0 0,55-32-162 0 0,28 2-73 0 0,75 7-122 0 0,-81-18 148 0 0,3 0 91 0 0,0 0-1 0 0,0 1 0 0 0,0 0 0 0 0,-1 1 1 0 0,1 0-1 0 0,-1 0 0 0 0,0 1 0 0 0,0 1 0 0 0,-1 0 1 0 0,0 0-1 0 0,0 1 0 0 0,0 0 0 0 0,0 0 0 0 0,-1 1 1 0 0,0 0-44 0 0,-8-5 77 0 0,0 0-1 0 0,0-1 1 0 0,0 1 0 0 0,0-1 0 0 0,0 1 0 0 0,-1 0 0 0 0,1-1 0 0 0,-1 1 0 0 0,1-1 0 0 0,-1 1 0 0 0,0-1 0 0 0,0 1-1 0 0,0-1 1 0 0,-1 0 0 0 0,1 0 0 0 0,-1 1 0 0 0,1-1 0 0 0,-1 0 0 0 0,1 0 0 0 0,-1 0 0 0 0,0-1 0 0 0,0 1-1 0 0,0 0 1 0 0,0-1 0 0 0,-2 2-77 0 0,-123 91 360 0 0,99-75-2438 0 0,15-11 836 0 0</inkml:trace>
  <inkml:trace contextRef="#ctx0" brushRef="#br2" timeOffset="-196814.688">7794 7965 15696 0 0,'0'0'356'0'0,"0"0"49"0"0,7-17 553 0 0,-3 13-693 0 0,0-1 0 0 0,0 1 0 0 0,1-1 0 0 0,-1 1 0 0 0,1 0-1 0 0,0 1 1 0 0,0-1 0 0 0,0 1 0 0 0,1 0 0 0 0,-1 1-1 0 0,1-1 1 0 0,0 1 0 0 0,0 0 0 0 0,-1 0 0 0 0,1 1-1 0 0,0 0 1 0 0,1 0 0 0 0,1 0-265 0 0,23-3 509 0 0,-25 3-438 0 0,0-1 0 0 0,0 1 0 0 0,0 0 0 0 0,0 1 0 0 0,1-1 0 0 0,-1 1 0 0 0,0 1 0 0 0,0-1 0 0 0,1 1 0 0 0,-1 0 0 0 0,0 0 0 0 0,0 1 0 0 0,0 0 0 0 0,0 0 0 0 0,0 0 0 0 0,-1 1 1 0 0,1 0-1 0 0,-1 0 0 0 0,2 1-71 0 0,-6-2 18 0 0,0 0 1 0 0,-1 0-1 0 0,1 0 1 0 0,0 0 0 0 0,-1 0-1 0 0,0 0 1 0 0,1 0-1 0 0,-1 0 1 0 0,0 0 0 0 0,0 0-1 0 0,0 0 1 0 0,0 0-1 0 0,-1 0 1 0 0,1 0-1 0 0,0 0 1 0 0,-1 0 0 0 0,0 0-1 0 0,1 0 1 0 0,-1 0-1 0 0,0 0 1 0 0,0 0 0 0 0,0-1-1 0 0,0 1 1 0 0,0 0-1 0 0,0-1 1 0 0,-1 1 0 0 0,1-1-1 0 0,-1 1 1 0 0,1-1-1 0 0,-1 1 1 0 0,1-1-1 0 0,-1 0 1 0 0,0 0 0 0 0,0 0-1 0 0,1 0 1 0 0,-1 0-1 0 0,0 0 1 0 0,0-1 0 0 0,0 1-1 0 0,0 0 1 0 0,0-1-19 0 0,-3 3 39 0 0,-103 62 161 0 0,34-17-147 0 0,91-43-53 0 0,68-4 11 0 0,23-18-182 0 0,-85 4-601 0 0,-14 8-1311 0 0,0 0-3360 0 0,1 0-1722 0 0</inkml:trace>
  <inkml:trace contextRef="#ctx0" brushRef="#br2" timeOffset="-196548.443">8150 7878 16599 0 0,'0'0'490'0'0,"0"0"-9"0"0,10 12 583 0 0,-6-9-652 0 0,-1 1 1 0 0,0-1-1 0 0,0 1 0 0 0,0 0 0 0 0,0 1 0 0 0,-1-1 1 0 0,0 0-1 0 0,0 1 0 0 0,0-1 0 0 0,0 1 1 0 0,-1 0-1 0 0,0-1 0 0 0,1 4-412 0 0,5 64 1158 0 0,-12 5-847 0 0,4-74 27 0 0,5-4-5483 0 0,-2-5 3185 0 0</inkml:trace>
  <inkml:trace contextRef="#ctx0" brushRef="#br2" timeOffset="-196047.733">8321 7314 11968 0 0,'0'0'349'0'0,"0"0"-1"0"0,0-2-220 0 0,0-4-28 0 0,0 4 340 0 0,0 2 141 0 0,0 0 26 0 0,0 0 33 0 0,0 0 108 0 0,0 0 48 0 0,10 41 2850 0 0,6 65-815 0 0,-23 115-918 0 0,7-187-1121 0 0,13-60-833 0 0,57-93-1318 0 0,-69 117 1351 0 0,1-1-1 0 0,-1 1 1 0 0,0-1-1 0 0,1 1 1 0 0,0-1-1 0 0,0 1 1 0 0,-1 0-1 0 0,1 0 1 0 0,0 0 0 0 0,1 0-1 0 0,-1 0 1 0 0,0 0-1 0 0,1 1 1 0 0,-1-1-1 0 0,1 1 1 0 0,-1 0-1 0 0,1 0 1 0 0,-1-1-1 0 0,1 2 1 0 0,0-1-1 0 0,0 0 1 0 0,0 0-1 0 0,-1 1 1 0 0,1 0-1 0 0,0-1 1 0 0,0 1 0 0 0,0 0-1 0 0,0 1 1 0 0,0-1-1 0 0,0 0 1 0 0,-1 1-1 0 0,1 0 1 0 0,0-1-1 0 0,2 2 9 0 0,-1 2 37 0 0,0 0 0 0 0,0 0 0 0 0,0 1 0 0 0,-1-1 0 0 0,1 1 0 0 0,-1 0-1 0 0,-1 0 1 0 0,1 0 0 0 0,-1 0 0 0 0,1 0 0 0 0,-1 1 0 0 0,-1-1 0 0 0,1 1 0 0 0,-1-1 0 0 0,0 1-1 0 0,0-1 1 0 0,-1 1 0 0 0,0 2-37 0 0,9 32 224 0 0,-5 14-160 0 0,2 5-64 0 0,-7-51 512 0 0,8-5-10570 0 0,2-6 3317 0 0</inkml:trace>
  <inkml:trace contextRef="#ctx0" brushRef="#br2" timeOffset="-195674.743">8674 7488 13184 0 0,'0'0'298'0'0,"0"0"46"0"0,3 0 340 0 0,31 3 623 0 0,-33-3-864 0 0,8 8 656 0 0,41 75 2188 0 0,-24 41-1483 0 0,-29-53-900 0 0,3-70-831 0 0,0-1 25 0 0,10 0 506 0 0,17-46-382 0 0,-2-2 1 0 0,-1 0 0 0 0,2-13-223 0 0,8-51 484 0 0,-26 48 71 0 0,-10 37-7744 0 0,0 16-818 0 0</inkml:trace>
  <inkml:trace contextRef="#ctx0" brushRef="#br3" timeOffset="-183762.781">998 5437 4520 0 0,'0'0'99'0'0,"0"0"11"0"0,0 0 12 0 0,0 0 27 0 0,0 0 71 0 0,0 0 32 0 0,0 0 4 0 0,0 0-3 0 0,0 0-10 0 0,0 0-3 0 0,0 0 0 0 0,0 0 1 0 0,-1 1 6 0 0,-10 14 2546 0 0,11-15-2727 0 0,0 0 0 0 0,1 0 0 0 0,-1 0 1 0 0,0 0-1 0 0,0 0 0 0 0,0 0 0 0 0,0 0 1 0 0,1 0-1 0 0,-1 0 0 0 0,0 0 0 0 0,0 0 0 0 0,0 0 1 0 0,0 0-1 0 0,1 0 0 0 0,-1 0 0 0 0,0 1 0 0 0,0-1 1 0 0,0 0-1 0 0,0 0 0 0 0,0 0 0 0 0,0 0 1 0 0,1 0-1 0 0,-1 0 0 0 0,0 1 0 0 0,0-1 0 0 0,0 0 1 0 0,0 0-1 0 0,0 0 0 0 0,0 0 0 0 0,0 1 0 0 0,0-1 1 0 0,0 0-1 0 0,0 0 0 0 0,0 0 0 0 0,0 0 1 0 0,0 1-1 0 0,0-1 0 0 0,0 0-66 0 0,1-1 83 0 0,-1 1-3 0 0,0 0-3 0 0,0 0-10 0 0,0 0-3 0 0,0 0 0 0 0,0 0 0 0 0,28-27 905 0 0,-28 26-858 0 0,13-12 553 0 0,27-33-382 0 0,-27 26-164 0 0,8-8-54 0 0,19-23 21 0 0,68-88 518 0 0,20-69-897 0 0,-26 51 816 0 0,-34 55-265 0 0,-13 14-172 0 0,-1 3-32 0 0,-5 1-42 0 0,-16 16 53 0 0,15-6-12 0 0,-22 43-51 0 0,35-35-1 0 0,20-26 0 0 0,-26 27 0 0 0,41-36 0 0 0,-18 39 0 0 0,-11 0 0 0 0,4 3 0 0 0,-22 14 0 0 0,44-20 0 0 0,-20 8 0 0 0,4-5 0 0 0,52-40 0 0 0,-50 32 0 0 0,29-3-72 0 0,-32 25 72 0 0,108-56 0 0 0,-16 16-10 0 0,-31 26-44 0 0,104-20-9 0 0,-101 62-1 0 0,-115 17 56 0 0,-1 1 1 0 0,1 1 0 0 0,0 1 0 0 0,-1 2 0 0 0,1 0 0 0 0,-1 1 0 0 0,1 2 0 0 0,-1 0 0 0 0,13 6 7 0 0,26 18 0 0 0,15 5 215 0 0,-33 2-140 0 0,15 52 446 0 0,-14-9-333 0 0,-28-56-85 0 0,1 0-1 0 0,1-2 0 0 0,1 0 0 0 0,0-1 0 0 0,18 12-102 0 0,25 22-239 0 0,9 14 219 0 0,19 17-56 0 0,-70-57 76 0 0,13 6 0 0 0,13 0 0 0 0,51 11 128 0 0,-5-8-4 0 0,-35-20 80 0 0,95 12-204 0 0,-75-13-272 0 0,56 1 272 0 0,-9-12 216 0 0,-56-2-152 0 0,67 0-64 0 0,-99-4 54 0 0,-33 2-33 0 0,-3-1-5 0 0,2-2-341 0 0,-3 1 111 0 0</inkml:trace>
  <inkml:trace contextRef="#ctx0" brushRef="#br3" timeOffset="-180553.594">5864 3755 5152 0 0,'0'0'116'0'0,"0"0"17"0"0,0 0 10 0 0,0 0-7 0 0,17-3 369 0 0,97-5 1502 0 0,-26 10-798 0 0,153-24 1062 0 0,74 2-1871 0 0,-153 14 16 0 0,-20 2-363 0 0,160-23 534 0 0,-166 14-459 0 0,166-4 180 0 0,-131 13-320 0 0,102-4 14 0 0,77 6 257 0 0,-217-4-203 0 0,32 11-377 0 0,-18-10 605 0 0,135 5-268 0 0,136 0-32 0 0,-188 2 45 0 0,-151-1-18 0 0,89-4-139 0 0,168 3 1272 0 0,-266-6-163 0 0,-18 3-874 0 0,-26 0-27 0 0,-9 2 54 0 0,3 0-703 0 0,6 1-3308 0 0,-21 0-1163 0 0</inkml:trace>
  <inkml:trace contextRef="#ctx0" brushRef="#br3" timeOffset="-164000.18">8610 3109 5208 0 0,'0'0'116'0'0,"0"0"17"0"0,0 0 11 0 0,0 0 49 0 0,0 0 181 0 0,10-5 1978 0 0,3-15-152 0 0,-4 6-816 0 0,-9 13-1070 0 0,0 1-20 0 0,0 0-8 0 0,0 0-4 0 0,0-4 1566 0 0,-2 95-864 0 0,4 64-736 0 0,5-106 287 0 0,5-11 353 0 0,-12-37-805 0 0,0-1 10 0 0,0 0 5 0 0,0 0 6 0 0,0 0 6 0 0,0 0 2 0 0,10-20 118 0 0,18-75 44 0 0,7-14-274 0 0,19 44-172 0 0,-45 63 112 0 0,17 5 60 0 0,-6 6 66 0 0,1 9 84 0 0,12 51 626 0 0,-26-26-320 0 0,-5 13 8 0 0,-5 12 86 0 0,-1-24-233 0 0,4-39-292 0 0,10 13 315 0 0,23-8-2132 0 0,-28-8-5391 0 0</inkml:trace>
  <inkml:trace contextRef="#ctx0" brushRef="#br2" timeOffset="-155795.198">4171 4316 4984 0 0,'0'0'143'0'0,"-1"1"-3"0"0,-32 16 3697 0 0,25-7-3078 0 0,1 1-1 0 0,0 0 1 0 0,0 1 0 0 0,1-1 0 0 0,0 1 0 0 0,1 1 0 0 0,1-1 0 0 0,-3 12-759 0 0,-6 12 709 0 0,-38 107 726 0 0,25-72-440 0 0,9-24-206 0 0,16-46-715 0 0,1-1 4 0 0,0 0 5 0 0,0 0 10 0 0,13-14 219 0 0,24-60-602 0 0,11-71-1001 0 0,-6 14 968 0 0,-41 130 348 0 0,0 1 0 0 0,0-1 0 0 0,0 0 0 0 0,0 1 0 0 0,0-1 0 0 0,0 1 0 0 0,0 0 0 0 0,0-1 0 0 0,0 1-1 0 0,0 0 1 0 0,1-1 0 0 0,-1 1 0 0 0,0 0 0 0 0,0 0 0 0 0,0 0 0 0 0,1 0 0 0 0,-1 0 0 0 0,0 0 0 0 0,0 0-1 0 0,0 1 1 0 0,1-1 0 0 0,-1 0 0 0 0,0 1 0 0 0,0-1 0 0 0,0 1 0 0 0,0-1 0 0 0,0 1 0 0 0,0 0-1 0 0,0-1 1 0 0,0 1 0 0 0,0 0 0 0 0,0 0 0 0 0,0-1 0 0 0,0 1 0 0 0,-1 0 0 0 0,1 0 0 0 0,0 0 0 0 0,-1 0-1 0 0,1 0 1 0 0,0 0 0 0 0,-1 0 0 0 0,1 0 0 0 0,-1 1 0 0 0,0-1 0 0 0,1 0 0 0 0,-1 0 0 0 0,0 0 0 0 0,0 0-1 0 0,1 2-24 0 0,42 89 562 0 0,21 16-218 0 0,-33-63-350 0 0,-25-18 70 0 0,-8-22 35 0 0,-11 5 258 0 0,6-6-255 0 0,-1 0 0 0 0,0 0 0 0 0,0-1 0 0 0,0 0 1 0 0,0 0-1 0 0,-1-1 0 0 0,1 0 0 0 0,-1 0 0 0 0,1-1 0 0 0,-7 1-102 0 0,7-1 131 0 0,-56 4-49 0 0,-9-5-140 0 0,67 0 58 0 0,-6-4-281 0 0,11 3-6 0 0,5-6-1702 0 0,9-3-1223 0 0,-4 4 1558 0 0</inkml:trace>
  <inkml:trace contextRef="#ctx0" brushRef="#br2" timeOffset="-155171.726">4363 4700 6896 0 0,'0'0'200'0'0,"1"1"-8"0"0,3 6-71 0 0,21 13 9068 0 0,-24-20-8870 0 0,18-20 954 0 0,-8-52-313 0 0,-10 32-804 0 0,-4-17-103 0 0,7 5 27 0 0,9 57 0 0 0,19 40-80 0 0,63 95 399 0 0,-51-112-455 0 0,-41-28 115 0 0,-1 0 1 0 0,1 0-1 0 0,-1 0 0 0 0,1 0 0 0 0,-1-1 1 0 0,0 1-1 0 0,1-1 0 0 0,-1 0 0 0 0,0 0 1 0 0,1 0-1 0 0,-1 0 0 0 0,0 0 0 0 0,0 0 1 0 0,0-1-1 0 0,0 1 0 0 0,0 0 0 0 0,0-1 1 0 0,0 0-1 0 0,0 0 0 0 0,0 1 0 0 0,-1-1 1 0 0,1 0-1 0 0,-1 0 0 0 0,0 0 0 0 0,1-1-59 0 0,4-79 1347 0 0,-28-52-798 0 0,22 104-1789 0 0,1 29-4098 0 0,5-3-1819 0 0</inkml:trace>
  <inkml:trace contextRef="#ctx0" brushRef="#br4" timeOffset="-128977.304">1054 7850 9472 0 0,'0'0'216'0'0,"0"0"32"0"0,0 0 9 0 0,14-3 6 0 0,-6-3-28 0 0,-1 1 1 0 0,1-1-1 0 0,-1-1 1 0 0,0 1-1 0 0,-1-1 1 0 0,0 0-1 0 0,0 0 1 0 0,0-1-1 0 0,-1 0 0 0 0,0 0 1 0 0,0 0-1 0 0,-1-1 1 0 0,0 0-1 0 0,-1 1 1 0 0,0-1-1 0 0,0 0 1 0 0,-1-1-1 0 0,0 1 1 0 0,-1-1-236 0 0,8-18 260 0 0,73-243 2068 0 0,-40 135-1585 0 0,69-112 19 0 0,6-48-420 0 0,-97 245-296 0 0,49-160 142 0 0,-34 64 460 0 0,38-99-648 0 0,-14 40 336 0 0,6-56-218 0 0,4 25-54 0 0,-37 99 24 0 0,17-111 128 0 0,-8 46-206 0 0,17-54-10 0 0,21 9 0 0 0,-25 96 0 0 0,-16-1 80 0 0,56-147-5 0 0,-23 99-22 0 0,18-43-53 0 0,-28 98 0 0 0,27-43 0 0 0,-39 63 0 0 0,5 1 0 0 0,68-109 0 0 0,-12 30 0 0 0,-1 9 0 0 0,114-126-320 0 0,-148 219 147 0 0,-24 31 34 0 0,3 3 1 0 0,16-13 138 0 0,164-147-283 0 0,-191 192 228 0 0,2 2 1 0 0,1 2-1 0 0,1 2 0 0 0,21-8 55 0 0,84-27 0 0 0,-34 32-82 0 0,1 5-1 0 0,100-10 83 0 0,-72 33-108 0 0,-120 6 138 0 0,1 1 0 0 0,-1 1 0 0 0,0 1 0 0 0,25 9-30 0 0,-18-3 16 0 0,-2 1 1 0 0,0 3-1 0 0,0 0 0 0 0,-1 2 0 0 0,12 9-16 0 0,-25-13-45 0 0,0 2 0 0 0,-1 0-1 0 0,0 1 1 0 0,-1 0 0 0 0,-1 1-1 0 0,11 15 46 0 0,-3 1 0 0 0,-2 1 0 0 0,-1 1 0 0 0,14 33 0 0 0,-5-10 0 0 0,41 80 272 0 0,-35-77-380 0 0,-4 2 0 0 0,21 55 108 0 0,10-1 0 0 0,9 20 188 0 0,33 83 86 0 0,-82-173-200 0 0,7 36 50 0 0,7 42 6 0 0,-18-42-120 0 0,4 19-10 0 0,21 85 64 0 0,21-13 0 0 0,-34-80-10 0 0,-7-15 84 0 0,5 1-191 0 0,33 37 42 0 0,21 32 11 0 0,-35-54 0 0 0,1 11 0 0 0,-14-29 0 0 0,-17-40 0 0 0,24 38 0 0 0,32 39 0 0 0,22 14 0 0 0,-41-61 0 0 0,-28-29 0 0 0,13 9 0 0 0,32 26 64 0 0,-22-40-64 0 0,30 12 64 0 0,13-9-56 0 0,-7-2 56 0 0,-49-27-64 0 0,1 2 64 0 0,4 9-64 0 0,11 3 0 0 0,-5-9 0 0 0,5-10 64 0 0,10-1-64 0 0,-17 1 0 0 0,-1-1 0 0 0,11 2 0 0 0,-21 5 0 0 0,-8-3 0 0 0,6 1 0 0 0,57 3 0 0 0,-64-8 0 0 0,95 6-136 0 0,-48 5-56 0 0,-7-3 132 0 0,-1-3-24 0 0,5-1 31 0 0,-11-10-82 0 0,46 3-13 0 0,7 6-60 0 0,-89-3 222 0 0,26 7 47 0 0,19 2-162 0 0,92 6-81 0 0,-74-12 182 0 0,13-3 0 0 0,-28-5 0 0 0,-41 5 0 0 0,5 2 0 0 0,-12 1 0 0 0,11-3 0 0 0,68 5 0 0 0,76-5 118 0 0,-144-2-118 0 0,87 2 0 0 0,-65 2 0 0 0,-24 1 0 0 0,21 0-54 0 0,2 1 54 0 0,158-4 0 0 0,-164 0 0 0 0,-7 3 0 0 0,-19-2 0 0 0,16-1 0 0 0,-10 0 0 0 0,69 6 0 0 0,26-8 0 0 0,-92 1 0 0 0,11-2 54 0 0,-20 3-54 0 0,68 3-94 0 0,-50-2 85 0 0,-9 5-123 0 0,4-2 121 0 0,64-8 129 0 0,-57-3-1093 0 0,-41 6 787 0 0,2 0-185 0 0,0 0-4471 0 0,2 1-957 0 0</inkml:trace>
  <inkml:trace contextRef="#ctx0" brushRef="#br0" timeOffset="-115604.09">820 5414 4032 0 0,'0'0'116'0'0,"0"0"45"0"0,0 0 127 0 0,0 0 52 0 0,0 0 11 0 0,7 5 31 0 0,-4-4 2657 0 0,23 0-1462 0 0,-25-2-1506 0 0,-1 1 4 0 0,32-6 253 0 0,-10 9-264 0 0,-19 0-51 0 0,-2-3 54 0 0,-1 0 15 0 0,0 0 12 0 0,0 0-2 0 0,0 0-16 0 0,0 0-4 0 0,0 0 0 0 0,0 0 4 0 0,0 0 16 0 0,0 0 0 0 0,0 0-16 0 0,0 0-4 0 0,24-8 1032 0 0,-3-22-464 0 0,4 3-512 0 0,6-18 80 0 0,2-5 80 0 0,-6 12-96 0 0,9-20-32 0 0,-8 9 16 0 0,26-41-176 0 0,35-83 242 0 0,22-27-286 0 0,0-29 171 0 0,-23 32-26 0 0,-43 100-47 0 0,9-26-1 0 0,-13 19-42 0 0,33-49-11 0 0,-39 69 0 0 0,16-26 88 0 0,0-27 390 0 0,-9 33-750 0 0,5 4 642 0 0,22-50-450 0 0,-27 48 64 0 0,12-50 312 0 0,-24 76-224 0 0,24-47-83 0 0,-3 29-160 0 0,7-28 366 0 0,-1 3-110 0 0,6-23-31 0 0,-9 51-54 0 0,25-37 64 0 0,20-19-64 0 0,51-44 0 0 0,-58 58-72 0 0,-74 104 59 0 0,2 1 0 0 0,1 1 0 0 0,1 1 0 0 0,2 1 1 0 0,0 1-1 0 0,1 1 0 0 0,27-18 13 0 0,212-125-884 0 0,-160 117 615 0 0,-33 22 141 0 0,11 7 75 0 0,-58 14 54 0 0,0 2 1 0 0,1 0 0 0 0,-1 2 0 0 0,1 1-1 0 0,0 0 1 0 0,21 4-2 0 0,44 9 182 0 0,-27-4-118 0 0,10 7 104 0 0,6 14 88 0 0,51 28-48 0 0,-56-20-72 0 0,27 20-72 0 0,14 0 64 0 0,80 41 64 0 0,-177-85-198 0 0,0 0 0 0 0,-2 2 1 0 0,0 0-1 0 0,0 1 0 0 0,-2 0 1 0 0,0 1-1 0 0,-1 1 0 0 0,0 0 1 0 0,-2 1-1 0 0,0 0 1 0 0,2 7 5 0 0,18 26-2 0 0,78 120 2 0 0,-91-133 0 0 0,4 35 0 0 0,1-15 0 0 0,3 14 0 0 0,8 34 64 0 0,-25-51-64 0 0,1-1 0 0 0,25-2 0 0 0,25-2 0 0 0,-43-39 0 0 0,33 18 0 0 0,10 16 0 0 0,48 12 0 0 0,57 30 0 0 0,-31-11-54 0 0,-97-58-59 0 0,1 0 0 0 0,1-3 1 0 0,0-1-1 0 0,28 6 113 0 0,-15-4-202 0 0,70 22 135 0 0,77 24 49 0 0,-2-21 18 0 0,17-1 0 0 0,133-21-60 0 0,-78-17-144 0 0,-29-5 204 0 0,-40-10-64 0 0,130-16-115 0 0,-192 12 166 0 0,358-26-51 0 0,-279 26 64 0 0,-147 8 0 0 0,107-17-50 0 0,-87 16 804 0 0,71-7-498 0 0,-50 8-496 0 0,102 3 416 0 0,31 4 16 0 0,-112-7-128 0 0,16-7 0 0 0,8 3 0 0 0,102-13-64 0 0,-188 12 77 0 0,-39 10-4618 0 0,-19 2-499 0 0</inkml:trace>
  <inkml:trace contextRef="#ctx0" brushRef="#br2" timeOffset="-109845.15">4683 4785 6968 0 0,'0'0'157'0'0,"0"0"23"0"0,0 0 11 0 0,3-3-344 0 0,7-10 5976 0 0,0 8 67 0 0,-5 8-5835 0 0,-4-2 81 0 0,11 22 124 0 0,-9-14-223 0 0,-1 0-1 0 0,0 1 0 0 0,0-1 1 0 0,-1 1-1 0 0,0-1 0 0 0,-1 1 1 0 0,0-1-1 0 0,0 1 0 0 0,-1-1 1 0 0,-1 1-1 0 0,1-1 0 0 0,-2 1-36 0 0,-6 49 240 0 0,8-56-160 0 0,1 3 0 0 0,-3 0-53 0 0,3-2 26 0 0,0-3 11 0 0,0-1 0 0 0,0 0 0 0 0,0 0 0 0 0,57-13 192 0 0,-2-2-124 0 0,74-26-120 0 0,-91 31-2225 0 0,-29 5-4589 0 0</inkml:trace>
  <inkml:trace contextRef="#ctx0" brushRef="#br4" timeOffset="-101886.41">5946 1689 5728 0 0,'0'0'132'0'0,"0"0"17"0"0,0 0 10 0 0,-5 3 1 0 0,-17 16 2609 0 0,21-18-2162 0 0,1-1-9 0 0,-3 4 256 0 0,4-4 3526 0 0,46-77-3716 0 0,16-84-506 0 0,-31 87 18 0 0,15-14 715 0 0,-8 36-517 0 0,-38 52-365 0 0,1 0 0 0 0,0 1 0 0 0,-1-1-1 0 0,1 0 1 0 0,0 0 0 0 0,-1 1 0 0 0,1-1-1 0 0,0 1 1 0 0,-1 0 0 0 0,1-1-1 0 0,-1 1 1 0 0,1 0 0 0 0,-1 0 0 0 0,1 0-1 0 0,-1 0 1 0 0,1 0 0 0 0,-1 0 0 0 0,0 0-1 0 0,0 1 1 0 0,0-1 0 0 0,0 0-1 0 0,1 2-8 0 0,55 96 2 0 0,-18-23-20 0 0,8 28 18 0 0,-37-60-64 0 0,-13-35 144 0 0,3-8-77 0 0,-1 1-1 0 0,0-1 0 0 0,1 0 0 0 0,-1 0 1 0 0,0 0-1 0 0,0 0 0 0 0,0 1 0 0 0,0-1 0 0 0,0 0 1 0 0,0 0-1 0 0,0-1 0 0 0,0 1 0 0 0,-1 0 1 0 0,1 0-1 0 0,0-1 0 0 0,0 1 0 0 0,-1 0 0 0 0,1-1 1 0 0,0 1-1 0 0,-1-1 0 0 0,1 0 0 0 0,-1 1 1 0 0,1-1-1 0 0,-2 0-2 0 0,-18 1 86 0 0,0 0 1 0 0,-1-1-1 0 0,1-2 0 0 0,0 0 1 0 0,-17-4-87 0 0,-23-3 218 0 0,15 6-68 0 0,-87-18 1020 0 0,128 20-1083 0 0,5 2-7247 0 0,5 4 1578 0 0</inkml:trace>
  <inkml:trace contextRef="#ctx0" brushRef="#br4" timeOffset="-101148.411">6410 1613 7512 0 0,'0'0'166'0'0,"0"0"29"0"0,0 0 13 0 0,17-13 3405 0 0,-5-67 475 0 0,-6-95-1912 0 0,22 62-1521 0 0,-27 111-646 0 0,-1 0-3 0 0,0 1 0 0 0,1-1 0 0 0,-1 0 0 0 0,1 1 1 0 0,-1-1-1 0 0,1 1 0 0 0,0-1 0 0 0,-1 1 0 0 0,1-1 0 0 0,0 1 0 0 0,0-1 0 0 0,0 1 0 0 0,0 0 1 0 0,0-1-1 0 0,1 1 0 0 0,-1 0 0 0 0,0 0 0 0 0,1 0 0 0 0,-1 0 0 0 0,0 0 0 0 0,1 0 1 0 0,-1 0-1 0 0,1 1 0 0 0,-1-1 0 0 0,1 0 0 0 0,0 1 0 0 0,-1 0 0 0 0,1-1 0 0 0,0 1 0 0 0,-1 0 1 0 0,1-1-1 0 0,0 1 0 0 0,-1 0 0 0 0,1 0 0 0 0,0 1 0 0 0,0-1 0 0 0,-1 0 0 0 0,1 1 0 0 0,0-1 1 0 0,-1 0-1 0 0,1 1-6 0 0,6 6-13 0 0,-1-1 0 0 0,1 1 0 0 0,-2 0 1 0 0,1 1-1 0 0,-1-1 0 0 0,0 2 0 0 0,-1-1 0 0 0,0 0 1 0 0,0 1-1 0 0,-1 0 0 0 0,2 6 13 0 0,26 43 3 0 0,10 16-3 0 0,-20-49 0 0 0,-20-20 11 0 0,-1-4 52 0 0,-1-1 49 0 0,-1-14 301 0 0,-24-128 696 0 0,19 97-1033 0 0,18 1-958 0 0,-9 43 678 0 0,-2 1-3498 0 0,-1 0 1829 0 0,0 0-4097 0 0</inkml:trace>
  <inkml:trace contextRef="#ctx0" brushRef="#br4" timeOffset="-100472.399">6674 1639 7920 0 0,'3'28'5071'0'0,"0"8"-3724"0"0,6 4-325 0 0,-5 33 208 0 0,-10 3 143 0 0,2-23-1481 0 0,10-52-5526 0 0,-2-7 365 0 0</inkml:trace>
  <inkml:trace contextRef="#ctx0" brushRef="#br4" timeOffset="-100140.786">6832 1613 11344 0 0,'0'0'332'0'0,"0"0"-4"0"0,4 14-99 0 0,-1 110 3594 0 0,-3-30-2802 0 0,0-45-848 0 0,1-46-130 0 0,3 0-58 0 0,-3-3-125 0 0,-1 0-83 0 0,0 0-732 0 0,0 0-2961 0 0,0 0-1264 0 0</inkml:trace>
  <inkml:trace contextRef="#ctx0" brushRef="#br4" timeOffset="-99848.207">6667 1805 8512 0 0,'51'-9'5442'0'0,"-44"9"-5042"0"0,15-2-238 0 0,68-6 1720 0 0,-31-4-6542 0 0,-43 9-374 0 0</inkml:trace>
  <inkml:trace contextRef="#ctx0" brushRef="#br0" timeOffset="-92746.69">8347 2225 9648 0 0,'13'-40'1205'0'0,"-5"27"2646"0"0,-7 12-3519 0 0,15 10 162 0 0,-13-5-409 0 0,1 0 1 0 0,-1 1-1 0 0,0-1 0 0 0,0 1 0 0 0,0 0 0 0 0,0 0 1 0 0,-1 0-1 0 0,0 0 0 0 0,0 0 0 0 0,0 1 0 0 0,-1-1 1 0 0,1 5-86 0 0,6 18 236 0 0,14 91 198 0 0,-22-64-194 0 0,0-54-160 0 0,3 2 14 0 0,-3-3-12 0 0,0 0 1 0 0,0 0 12 0 0,0 0 7 0 0,0 0 2 0 0,0 0-4 0 0,4-32 200 0 0,27-65-182 0 0,-28 88-124 0 0,1 1 0 0 0,0 0 1 0 0,1 0-1 0 0,-1 0 0 0 0,2 0 1 0 0,-1 1-1 0 0,1 0 0 0 0,0 0 0 0 0,0 0 1 0 0,1 1-1 0 0,7-5 6 0 0,21-11-68 0 0,-7 25-7 0 0,-2 27 75 0 0,9 77 752 0 0,-13-35-453 0 0,-16-44-99 0 0,1-8-19 0 0,-7-16-184 0 0,0-3-3120 0 0,0-1 1754 0 0</inkml:trace>
  <inkml:trace contextRef="#ctx0" brushRef="#br0" timeOffset="-91706.337">8858 2256 8432 0 0,'0'0'190'0'0,"0"0"28"0"0,0 0 10 0 0,0 0 65 0 0,0 0 212 0 0,0 0 95 0 0,0 0 22 0 0,0 0-14 0 0,0 0-67 0 0,0 9 478 0 0,3 76 1973 0 0,4 54-1385 0 0,-7-76-1411 0 0,2-58-173 0 0,5 11-2516 0 0,-7-16 1632 0 0</inkml:trace>
  <inkml:trace contextRef="#ctx0" brushRef="#br0" timeOffset="-91458.023">8985 2288 9936 0 0,'0'0'292'0'0,"0"0"0"0"0,3 8 82 0 0,4 51 1764 0 0,-5-8-370 0 0,-1 48 23 0 0,-2-63-1591 0 0,2-12-29 0 0,-4-21-370 0 0,2-2-3496 0 0,1-1 2760 0 0,0 0-4286 0 0</inkml:trace>
  <inkml:trace contextRef="#ctx0" brushRef="#br0" timeOffset="-91183.029">8848 2448 11864 0 0,'0'0'266'0'0,"0"0"44"0"0,0 0 12 0 0,13-5 76 0 0,137-26 3151 0 0,-116 27-3400 0 0,-15 4-136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18.png"/><Relationship Id="rId18" Type="http://schemas.openxmlformats.org/officeDocument/2006/relationships/customXml" Target="../ink/ink21.xml"/><Relationship Id="rId26" Type="http://schemas.openxmlformats.org/officeDocument/2006/relationships/customXml" Target="../ink/ink25.xml"/><Relationship Id="rId39" Type="http://schemas.openxmlformats.org/officeDocument/2006/relationships/image" Target="../media/image31.png"/><Relationship Id="rId3" Type="http://schemas.openxmlformats.org/officeDocument/2006/relationships/image" Target="../media/image13.png"/><Relationship Id="rId21" Type="http://schemas.openxmlformats.org/officeDocument/2006/relationships/image" Target="../media/image22.png"/><Relationship Id="rId34" Type="http://schemas.openxmlformats.org/officeDocument/2006/relationships/customXml" Target="../ink/ink29.xml"/><Relationship Id="rId42" Type="http://schemas.openxmlformats.org/officeDocument/2006/relationships/customXml" Target="../ink/ink33.xml"/><Relationship Id="rId47" Type="http://schemas.openxmlformats.org/officeDocument/2006/relationships/image" Target="../media/image35.png"/><Relationship Id="rId7" Type="http://schemas.openxmlformats.org/officeDocument/2006/relationships/image" Target="../media/image15.png"/><Relationship Id="rId12" Type="http://schemas.openxmlformats.org/officeDocument/2006/relationships/customXml" Target="../ink/ink18.xml"/><Relationship Id="rId17" Type="http://schemas.openxmlformats.org/officeDocument/2006/relationships/image" Target="../media/image20.png"/><Relationship Id="rId25" Type="http://schemas.openxmlformats.org/officeDocument/2006/relationships/image" Target="../media/image24.png"/><Relationship Id="rId33" Type="http://schemas.openxmlformats.org/officeDocument/2006/relationships/image" Target="../media/image28.png"/><Relationship Id="rId38" Type="http://schemas.openxmlformats.org/officeDocument/2006/relationships/customXml" Target="../ink/ink31.xml"/><Relationship Id="rId46" Type="http://schemas.openxmlformats.org/officeDocument/2006/relationships/customXml" Target="../ink/ink35.xml"/><Relationship Id="rId2" Type="http://schemas.openxmlformats.org/officeDocument/2006/relationships/customXml" Target="../ink/ink13.xml"/><Relationship Id="rId16" Type="http://schemas.openxmlformats.org/officeDocument/2006/relationships/customXml" Target="../ink/ink20.xml"/><Relationship Id="rId20" Type="http://schemas.openxmlformats.org/officeDocument/2006/relationships/customXml" Target="../ink/ink22.xml"/><Relationship Id="rId29" Type="http://schemas.openxmlformats.org/officeDocument/2006/relationships/image" Target="../media/image26.png"/><Relationship Id="rId41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17.png"/><Relationship Id="rId24" Type="http://schemas.openxmlformats.org/officeDocument/2006/relationships/customXml" Target="../ink/ink24.xml"/><Relationship Id="rId32" Type="http://schemas.openxmlformats.org/officeDocument/2006/relationships/customXml" Target="../ink/ink28.xml"/><Relationship Id="rId37" Type="http://schemas.openxmlformats.org/officeDocument/2006/relationships/image" Target="../media/image30.png"/><Relationship Id="rId40" Type="http://schemas.openxmlformats.org/officeDocument/2006/relationships/customXml" Target="../ink/ink32.xml"/><Relationship Id="rId45" Type="http://schemas.openxmlformats.org/officeDocument/2006/relationships/image" Target="../media/image34.png"/><Relationship Id="rId5" Type="http://schemas.openxmlformats.org/officeDocument/2006/relationships/image" Target="../media/image14.png"/><Relationship Id="rId15" Type="http://schemas.openxmlformats.org/officeDocument/2006/relationships/image" Target="../media/image19.png"/><Relationship Id="rId23" Type="http://schemas.openxmlformats.org/officeDocument/2006/relationships/image" Target="../media/image23.png"/><Relationship Id="rId28" Type="http://schemas.openxmlformats.org/officeDocument/2006/relationships/customXml" Target="../ink/ink26.xml"/><Relationship Id="rId36" Type="http://schemas.openxmlformats.org/officeDocument/2006/relationships/customXml" Target="../ink/ink30.xml"/><Relationship Id="rId10" Type="http://schemas.openxmlformats.org/officeDocument/2006/relationships/customXml" Target="../ink/ink17.xml"/><Relationship Id="rId19" Type="http://schemas.openxmlformats.org/officeDocument/2006/relationships/image" Target="../media/image21.png"/><Relationship Id="rId31" Type="http://schemas.openxmlformats.org/officeDocument/2006/relationships/image" Target="../media/image27.png"/><Relationship Id="rId44" Type="http://schemas.openxmlformats.org/officeDocument/2006/relationships/customXml" Target="../ink/ink34.xml"/><Relationship Id="rId4" Type="http://schemas.openxmlformats.org/officeDocument/2006/relationships/customXml" Target="../ink/ink14.xml"/><Relationship Id="rId9" Type="http://schemas.openxmlformats.org/officeDocument/2006/relationships/image" Target="../media/image16.png"/><Relationship Id="rId14" Type="http://schemas.openxmlformats.org/officeDocument/2006/relationships/customXml" Target="../ink/ink19.xml"/><Relationship Id="rId22" Type="http://schemas.openxmlformats.org/officeDocument/2006/relationships/customXml" Target="../ink/ink23.xml"/><Relationship Id="rId27" Type="http://schemas.openxmlformats.org/officeDocument/2006/relationships/image" Target="../media/image25.png"/><Relationship Id="rId30" Type="http://schemas.openxmlformats.org/officeDocument/2006/relationships/customXml" Target="../ink/ink27.xml"/><Relationship Id="rId35" Type="http://schemas.openxmlformats.org/officeDocument/2006/relationships/image" Target="../media/image29.png"/><Relationship Id="rId43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9.xml"/><Relationship Id="rId13" Type="http://schemas.openxmlformats.org/officeDocument/2006/relationships/image" Target="../media/image38.png"/><Relationship Id="rId18" Type="http://schemas.openxmlformats.org/officeDocument/2006/relationships/customXml" Target="../ink/ink44.xml"/><Relationship Id="rId26" Type="http://schemas.openxmlformats.org/officeDocument/2006/relationships/customXml" Target="../ink/ink48.xml"/><Relationship Id="rId3" Type="http://schemas.openxmlformats.org/officeDocument/2006/relationships/image" Target="../media/image330.png"/><Relationship Id="rId21" Type="http://schemas.openxmlformats.org/officeDocument/2006/relationships/image" Target="../media/image42.png"/><Relationship Id="rId34" Type="http://schemas.openxmlformats.org/officeDocument/2006/relationships/customXml" Target="../ink/ink52.xml"/><Relationship Id="rId7" Type="http://schemas.openxmlformats.org/officeDocument/2006/relationships/image" Target="../media/image350.png"/><Relationship Id="rId12" Type="http://schemas.openxmlformats.org/officeDocument/2006/relationships/customXml" Target="../ink/ink41.xml"/><Relationship Id="rId17" Type="http://schemas.openxmlformats.org/officeDocument/2006/relationships/image" Target="../media/image40.png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2" Type="http://schemas.openxmlformats.org/officeDocument/2006/relationships/customXml" Target="../ink/ink36.xml"/><Relationship Id="rId16" Type="http://schemas.openxmlformats.org/officeDocument/2006/relationships/customXml" Target="../ink/ink43.xml"/><Relationship Id="rId20" Type="http://schemas.openxmlformats.org/officeDocument/2006/relationships/customXml" Target="../ink/ink45.xml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8.xml"/><Relationship Id="rId11" Type="http://schemas.openxmlformats.org/officeDocument/2006/relationships/image" Target="../media/image37.png"/><Relationship Id="rId24" Type="http://schemas.openxmlformats.org/officeDocument/2006/relationships/customXml" Target="../ink/ink47.xml"/><Relationship Id="rId32" Type="http://schemas.openxmlformats.org/officeDocument/2006/relationships/customXml" Target="../ink/ink51.xml"/><Relationship Id="rId37" Type="http://schemas.openxmlformats.org/officeDocument/2006/relationships/image" Target="../media/image50.png"/><Relationship Id="rId5" Type="http://schemas.openxmlformats.org/officeDocument/2006/relationships/image" Target="../media/image340.png"/><Relationship Id="rId15" Type="http://schemas.openxmlformats.org/officeDocument/2006/relationships/image" Target="../media/image39.png"/><Relationship Id="rId23" Type="http://schemas.openxmlformats.org/officeDocument/2006/relationships/image" Target="../media/image43.png"/><Relationship Id="rId28" Type="http://schemas.openxmlformats.org/officeDocument/2006/relationships/customXml" Target="../ink/ink49.xml"/><Relationship Id="rId36" Type="http://schemas.openxmlformats.org/officeDocument/2006/relationships/customXml" Target="../ink/ink53.xml"/><Relationship Id="rId10" Type="http://schemas.openxmlformats.org/officeDocument/2006/relationships/customXml" Target="../ink/ink40.xml"/><Relationship Id="rId19" Type="http://schemas.openxmlformats.org/officeDocument/2006/relationships/image" Target="../media/image41.png"/><Relationship Id="rId31" Type="http://schemas.openxmlformats.org/officeDocument/2006/relationships/image" Target="../media/image47.png"/><Relationship Id="rId4" Type="http://schemas.openxmlformats.org/officeDocument/2006/relationships/customXml" Target="../ink/ink37.xml"/><Relationship Id="rId9" Type="http://schemas.openxmlformats.org/officeDocument/2006/relationships/image" Target="../media/image36.png"/><Relationship Id="rId14" Type="http://schemas.openxmlformats.org/officeDocument/2006/relationships/customXml" Target="../ink/ink42.xml"/><Relationship Id="rId22" Type="http://schemas.openxmlformats.org/officeDocument/2006/relationships/customXml" Target="../ink/ink46.xml"/><Relationship Id="rId27" Type="http://schemas.openxmlformats.org/officeDocument/2006/relationships/image" Target="../media/image45.png"/><Relationship Id="rId30" Type="http://schemas.openxmlformats.org/officeDocument/2006/relationships/customXml" Target="../ink/ink50.xml"/><Relationship Id="rId35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6.xml"/><Relationship Id="rId21" Type="http://schemas.openxmlformats.org/officeDocument/2006/relationships/image" Target="../media/image500.png"/><Relationship Id="rId34" Type="http://schemas.openxmlformats.org/officeDocument/2006/relationships/customXml" Target="../ink/ink70.xml"/><Relationship Id="rId42" Type="http://schemas.openxmlformats.org/officeDocument/2006/relationships/customXml" Target="../ink/ink74.xml"/><Relationship Id="rId47" Type="http://schemas.openxmlformats.org/officeDocument/2006/relationships/image" Target="../media/image63.png"/><Relationship Id="rId50" Type="http://schemas.openxmlformats.org/officeDocument/2006/relationships/customXml" Target="../ink/ink78.xml"/><Relationship Id="rId55" Type="http://schemas.openxmlformats.org/officeDocument/2006/relationships/image" Target="../media/image67.png"/><Relationship Id="rId63" Type="http://schemas.openxmlformats.org/officeDocument/2006/relationships/image" Target="../media/image71.png"/><Relationship Id="rId68" Type="http://schemas.openxmlformats.org/officeDocument/2006/relationships/customXml" Target="../ink/ink87.xml"/><Relationship Id="rId76" Type="http://schemas.openxmlformats.org/officeDocument/2006/relationships/customXml" Target="../ink/ink91.xml"/><Relationship Id="rId84" Type="http://schemas.openxmlformats.org/officeDocument/2006/relationships/customXml" Target="../ink/ink95.xml"/><Relationship Id="rId89" Type="http://schemas.openxmlformats.org/officeDocument/2006/relationships/image" Target="../media/image84.png"/><Relationship Id="rId97" Type="http://schemas.openxmlformats.org/officeDocument/2006/relationships/image" Target="../media/image88.png"/><Relationship Id="rId7" Type="http://schemas.openxmlformats.org/officeDocument/2006/relationships/image" Target="../media/image430.png"/><Relationship Id="rId71" Type="http://schemas.openxmlformats.org/officeDocument/2006/relationships/image" Target="../media/image75.png"/><Relationship Id="rId92" Type="http://schemas.openxmlformats.org/officeDocument/2006/relationships/customXml" Target="../ink/ink99.xml"/><Relationship Id="rId2" Type="http://schemas.openxmlformats.org/officeDocument/2006/relationships/customXml" Target="../ink/ink54.xml"/><Relationship Id="rId16" Type="http://schemas.openxmlformats.org/officeDocument/2006/relationships/customXml" Target="../ink/ink61.xml"/><Relationship Id="rId29" Type="http://schemas.openxmlformats.org/officeDocument/2006/relationships/image" Target="../media/image54.png"/><Relationship Id="rId11" Type="http://schemas.openxmlformats.org/officeDocument/2006/relationships/image" Target="../media/image450.png"/><Relationship Id="rId24" Type="http://schemas.openxmlformats.org/officeDocument/2006/relationships/customXml" Target="../ink/ink65.xml"/><Relationship Id="rId32" Type="http://schemas.openxmlformats.org/officeDocument/2006/relationships/customXml" Target="../ink/ink69.xml"/><Relationship Id="rId37" Type="http://schemas.openxmlformats.org/officeDocument/2006/relationships/image" Target="../media/image58.png"/><Relationship Id="rId40" Type="http://schemas.openxmlformats.org/officeDocument/2006/relationships/customXml" Target="../ink/ink73.xml"/><Relationship Id="rId45" Type="http://schemas.openxmlformats.org/officeDocument/2006/relationships/image" Target="../media/image62.png"/><Relationship Id="rId53" Type="http://schemas.openxmlformats.org/officeDocument/2006/relationships/image" Target="../media/image66.png"/><Relationship Id="rId58" Type="http://schemas.openxmlformats.org/officeDocument/2006/relationships/customXml" Target="../ink/ink82.xml"/><Relationship Id="rId66" Type="http://schemas.openxmlformats.org/officeDocument/2006/relationships/customXml" Target="../ink/ink86.xml"/><Relationship Id="rId74" Type="http://schemas.openxmlformats.org/officeDocument/2006/relationships/customXml" Target="../ink/ink90.xml"/><Relationship Id="rId79" Type="http://schemas.openxmlformats.org/officeDocument/2006/relationships/image" Target="../media/image79.png"/><Relationship Id="rId87" Type="http://schemas.openxmlformats.org/officeDocument/2006/relationships/image" Target="../media/image83.png"/><Relationship Id="rId5" Type="http://schemas.openxmlformats.org/officeDocument/2006/relationships/image" Target="../media/image420.png"/><Relationship Id="rId61" Type="http://schemas.openxmlformats.org/officeDocument/2006/relationships/image" Target="../media/image70.png"/><Relationship Id="rId82" Type="http://schemas.openxmlformats.org/officeDocument/2006/relationships/customXml" Target="../ink/ink94.xml"/><Relationship Id="rId90" Type="http://schemas.openxmlformats.org/officeDocument/2006/relationships/customXml" Target="../ink/ink98.xml"/><Relationship Id="rId95" Type="http://schemas.openxmlformats.org/officeDocument/2006/relationships/image" Target="../media/image87.png"/><Relationship Id="rId19" Type="http://schemas.openxmlformats.org/officeDocument/2006/relationships/image" Target="../media/image490.png"/><Relationship Id="rId14" Type="http://schemas.openxmlformats.org/officeDocument/2006/relationships/customXml" Target="../ink/ink60.xml"/><Relationship Id="rId22" Type="http://schemas.openxmlformats.org/officeDocument/2006/relationships/customXml" Target="../ink/ink64.xml"/><Relationship Id="rId27" Type="http://schemas.openxmlformats.org/officeDocument/2006/relationships/image" Target="../media/image53.png"/><Relationship Id="rId30" Type="http://schemas.openxmlformats.org/officeDocument/2006/relationships/customXml" Target="../ink/ink68.xml"/><Relationship Id="rId35" Type="http://schemas.openxmlformats.org/officeDocument/2006/relationships/image" Target="../media/image57.png"/><Relationship Id="rId43" Type="http://schemas.openxmlformats.org/officeDocument/2006/relationships/image" Target="../media/image61.png"/><Relationship Id="rId48" Type="http://schemas.openxmlformats.org/officeDocument/2006/relationships/customXml" Target="../ink/ink77.xml"/><Relationship Id="rId56" Type="http://schemas.openxmlformats.org/officeDocument/2006/relationships/customXml" Target="../ink/ink81.xml"/><Relationship Id="rId64" Type="http://schemas.openxmlformats.org/officeDocument/2006/relationships/customXml" Target="../ink/ink85.xml"/><Relationship Id="rId69" Type="http://schemas.openxmlformats.org/officeDocument/2006/relationships/image" Target="../media/image74.png"/><Relationship Id="rId77" Type="http://schemas.openxmlformats.org/officeDocument/2006/relationships/image" Target="../media/image78.png"/><Relationship Id="rId100" Type="http://schemas.openxmlformats.org/officeDocument/2006/relationships/customXml" Target="../ink/ink103.xml"/><Relationship Id="rId8" Type="http://schemas.openxmlformats.org/officeDocument/2006/relationships/customXml" Target="../ink/ink57.xml"/><Relationship Id="rId51" Type="http://schemas.openxmlformats.org/officeDocument/2006/relationships/image" Target="../media/image65.png"/><Relationship Id="rId72" Type="http://schemas.openxmlformats.org/officeDocument/2006/relationships/customXml" Target="../ink/ink89.xml"/><Relationship Id="rId80" Type="http://schemas.openxmlformats.org/officeDocument/2006/relationships/customXml" Target="../ink/ink93.xml"/><Relationship Id="rId85" Type="http://schemas.openxmlformats.org/officeDocument/2006/relationships/image" Target="../media/image82.png"/><Relationship Id="rId93" Type="http://schemas.openxmlformats.org/officeDocument/2006/relationships/image" Target="../media/image86.png"/><Relationship Id="rId98" Type="http://schemas.openxmlformats.org/officeDocument/2006/relationships/customXml" Target="../ink/ink102.xml"/><Relationship Id="rId3" Type="http://schemas.openxmlformats.org/officeDocument/2006/relationships/image" Target="../media/image410.png"/><Relationship Id="rId12" Type="http://schemas.openxmlformats.org/officeDocument/2006/relationships/customXml" Target="../ink/ink59.xml"/><Relationship Id="rId17" Type="http://schemas.openxmlformats.org/officeDocument/2006/relationships/image" Target="../media/image480.png"/><Relationship Id="rId25" Type="http://schemas.openxmlformats.org/officeDocument/2006/relationships/image" Target="../media/image52.png"/><Relationship Id="rId33" Type="http://schemas.openxmlformats.org/officeDocument/2006/relationships/image" Target="../media/image56.png"/><Relationship Id="rId38" Type="http://schemas.openxmlformats.org/officeDocument/2006/relationships/customXml" Target="../ink/ink72.xml"/><Relationship Id="rId46" Type="http://schemas.openxmlformats.org/officeDocument/2006/relationships/customXml" Target="../ink/ink76.xml"/><Relationship Id="rId59" Type="http://schemas.openxmlformats.org/officeDocument/2006/relationships/image" Target="../media/image69.png"/><Relationship Id="rId67" Type="http://schemas.openxmlformats.org/officeDocument/2006/relationships/image" Target="../media/image73.png"/><Relationship Id="rId20" Type="http://schemas.openxmlformats.org/officeDocument/2006/relationships/customXml" Target="../ink/ink63.xml"/><Relationship Id="rId41" Type="http://schemas.openxmlformats.org/officeDocument/2006/relationships/image" Target="../media/image60.png"/><Relationship Id="rId54" Type="http://schemas.openxmlformats.org/officeDocument/2006/relationships/customXml" Target="../ink/ink80.xml"/><Relationship Id="rId62" Type="http://schemas.openxmlformats.org/officeDocument/2006/relationships/customXml" Target="../ink/ink84.xml"/><Relationship Id="rId70" Type="http://schemas.openxmlformats.org/officeDocument/2006/relationships/customXml" Target="../ink/ink88.xml"/><Relationship Id="rId75" Type="http://schemas.openxmlformats.org/officeDocument/2006/relationships/image" Target="../media/image77.png"/><Relationship Id="rId83" Type="http://schemas.openxmlformats.org/officeDocument/2006/relationships/image" Target="../media/image81.png"/><Relationship Id="rId88" Type="http://schemas.openxmlformats.org/officeDocument/2006/relationships/customXml" Target="../ink/ink97.xml"/><Relationship Id="rId91" Type="http://schemas.openxmlformats.org/officeDocument/2006/relationships/image" Target="../media/image85.png"/><Relationship Id="rId96" Type="http://schemas.openxmlformats.org/officeDocument/2006/relationships/customXml" Target="../ink/ink10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6.xml"/><Relationship Id="rId15" Type="http://schemas.openxmlformats.org/officeDocument/2006/relationships/image" Target="../media/image470.png"/><Relationship Id="rId23" Type="http://schemas.openxmlformats.org/officeDocument/2006/relationships/image" Target="../media/image51.png"/><Relationship Id="rId28" Type="http://schemas.openxmlformats.org/officeDocument/2006/relationships/customXml" Target="../ink/ink67.xml"/><Relationship Id="rId36" Type="http://schemas.openxmlformats.org/officeDocument/2006/relationships/customXml" Target="../ink/ink71.xml"/><Relationship Id="rId49" Type="http://schemas.openxmlformats.org/officeDocument/2006/relationships/image" Target="../media/image64.png"/><Relationship Id="rId57" Type="http://schemas.openxmlformats.org/officeDocument/2006/relationships/image" Target="../media/image68.png"/><Relationship Id="rId10" Type="http://schemas.openxmlformats.org/officeDocument/2006/relationships/customXml" Target="../ink/ink58.xml"/><Relationship Id="rId31" Type="http://schemas.openxmlformats.org/officeDocument/2006/relationships/image" Target="../media/image55.png"/><Relationship Id="rId44" Type="http://schemas.openxmlformats.org/officeDocument/2006/relationships/customXml" Target="../ink/ink75.xml"/><Relationship Id="rId52" Type="http://schemas.openxmlformats.org/officeDocument/2006/relationships/customXml" Target="../ink/ink79.xml"/><Relationship Id="rId60" Type="http://schemas.openxmlformats.org/officeDocument/2006/relationships/customXml" Target="../ink/ink83.xml"/><Relationship Id="rId65" Type="http://schemas.openxmlformats.org/officeDocument/2006/relationships/image" Target="../media/image72.png"/><Relationship Id="rId73" Type="http://schemas.openxmlformats.org/officeDocument/2006/relationships/image" Target="../media/image76.png"/><Relationship Id="rId78" Type="http://schemas.openxmlformats.org/officeDocument/2006/relationships/customXml" Target="../ink/ink92.xml"/><Relationship Id="rId81" Type="http://schemas.openxmlformats.org/officeDocument/2006/relationships/image" Target="../media/image80.png"/><Relationship Id="rId86" Type="http://schemas.openxmlformats.org/officeDocument/2006/relationships/customXml" Target="../ink/ink96.xml"/><Relationship Id="rId94" Type="http://schemas.openxmlformats.org/officeDocument/2006/relationships/customXml" Target="../ink/ink100.xml"/><Relationship Id="rId99" Type="http://schemas.openxmlformats.org/officeDocument/2006/relationships/image" Target="../media/image89.png"/><Relationship Id="rId101" Type="http://schemas.openxmlformats.org/officeDocument/2006/relationships/image" Target="../media/image90.png"/><Relationship Id="rId4" Type="http://schemas.openxmlformats.org/officeDocument/2006/relationships/customXml" Target="../ink/ink55.xml"/><Relationship Id="rId9" Type="http://schemas.openxmlformats.org/officeDocument/2006/relationships/image" Target="../media/image440.png"/><Relationship Id="rId13" Type="http://schemas.openxmlformats.org/officeDocument/2006/relationships/image" Target="../media/image460.png"/><Relationship Id="rId18" Type="http://schemas.openxmlformats.org/officeDocument/2006/relationships/customXml" Target="../ink/ink62.xml"/><Relationship Id="rId39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2.png"/><Relationship Id="rId18" Type="http://schemas.openxmlformats.org/officeDocument/2006/relationships/customXml" Target="../ink/ink112.xml"/><Relationship Id="rId26" Type="http://schemas.openxmlformats.org/officeDocument/2006/relationships/customXml" Target="../ink/ink116.xml"/><Relationship Id="rId39" Type="http://schemas.openxmlformats.org/officeDocument/2006/relationships/image" Target="../media/image105.png"/><Relationship Id="rId21" Type="http://schemas.openxmlformats.org/officeDocument/2006/relationships/image" Target="../media/image96.png"/><Relationship Id="rId34" Type="http://schemas.openxmlformats.org/officeDocument/2006/relationships/customXml" Target="../ink/ink120.xml"/><Relationship Id="rId42" Type="http://schemas.openxmlformats.org/officeDocument/2006/relationships/customXml" Target="../ink/ink124.xml"/><Relationship Id="rId47" Type="http://schemas.openxmlformats.org/officeDocument/2006/relationships/image" Target="../media/image109.png"/><Relationship Id="rId50" Type="http://schemas.openxmlformats.org/officeDocument/2006/relationships/customXml" Target="../ink/ink128.xml"/><Relationship Id="rId55" Type="http://schemas.openxmlformats.org/officeDocument/2006/relationships/image" Target="../media/image113.png"/><Relationship Id="rId63" Type="http://schemas.openxmlformats.org/officeDocument/2006/relationships/image" Target="../media/image117.png"/><Relationship Id="rId7" Type="http://schemas.openxmlformats.org/officeDocument/2006/relationships/image" Target="../media/image890.png"/><Relationship Id="rId2" Type="http://schemas.openxmlformats.org/officeDocument/2006/relationships/customXml" Target="../ink/ink104.xml"/><Relationship Id="rId16" Type="http://schemas.openxmlformats.org/officeDocument/2006/relationships/customXml" Target="../ink/ink111.xml"/><Relationship Id="rId20" Type="http://schemas.openxmlformats.org/officeDocument/2006/relationships/customXml" Target="../ink/ink113.xml"/><Relationship Id="rId29" Type="http://schemas.openxmlformats.org/officeDocument/2006/relationships/image" Target="../media/image100.png"/><Relationship Id="rId41" Type="http://schemas.openxmlformats.org/officeDocument/2006/relationships/image" Target="../media/image106.png"/><Relationship Id="rId54" Type="http://schemas.openxmlformats.org/officeDocument/2006/relationships/customXml" Target="../ink/ink130.xml"/><Relationship Id="rId62" Type="http://schemas.openxmlformats.org/officeDocument/2006/relationships/customXml" Target="../ink/ink13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6.xml"/><Relationship Id="rId11" Type="http://schemas.openxmlformats.org/officeDocument/2006/relationships/image" Target="../media/image91.png"/><Relationship Id="rId24" Type="http://schemas.openxmlformats.org/officeDocument/2006/relationships/customXml" Target="../ink/ink115.xml"/><Relationship Id="rId32" Type="http://schemas.openxmlformats.org/officeDocument/2006/relationships/customXml" Target="../ink/ink119.xml"/><Relationship Id="rId37" Type="http://schemas.openxmlformats.org/officeDocument/2006/relationships/image" Target="../media/image104.png"/><Relationship Id="rId40" Type="http://schemas.openxmlformats.org/officeDocument/2006/relationships/customXml" Target="../ink/ink123.xml"/><Relationship Id="rId45" Type="http://schemas.openxmlformats.org/officeDocument/2006/relationships/image" Target="../media/image108.png"/><Relationship Id="rId53" Type="http://schemas.openxmlformats.org/officeDocument/2006/relationships/image" Target="../media/image112.png"/><Relationship Id="rId58" Type="http://schemas.openxmlformats.org/officeDocument/2006/relationships/customXml" Target="../ink/ink132.xml"/><Relationship Id="rId5" Type="http://schemas.openxmlformats.org/officeDocument/2006/relationships/image" Target="../media/image880.png"/><Relationship Id="rId15" Type="http://schemas.openxmlformats.org/officeDocument/2006/relationships/image" Target="../media/image93.png"/><Relationship Id="rId23" Type="http://schemas.openxmlformats.org/officeDocument/2006/relationships/image" Target="../media/image97.png"/><Relationship Id="rId28" Type="http://schemas.openxmlformats.org/officeDocument/2006/relationships/customXml" Target="../ink/ink117.xml"/><Relationship Id="rId36" Type="http://schemas.openxmlformats.org/officeDocument/2006/relationships/customXml" Target="../ink/ink121.xml"/><Relationship Id="rId49" Type="http://schemas.openxmlformats.org/officeDocument/2006/relationships/image" Target="../media/image110.png"/><Relationship Id="rId57" Type="http://schemas.openxmlformats.org/officeDocument/2006/relationships/image" Target="../media/image114.png"/><Relationship Id="rId61" Type="http://schemas.openxmlformats.org/officeDocument/2006/relationships/image" Target="../media/image116.png"/><Relationship Id="rId10" Type="http://schemas.openxmlformats.org/officeDocument/2006/relationships/customXml" Target="../ink/ink108.xml"/><Relationship Id="rId19" Type="http://schemas.openxmlformats.org/officeDocument/2006/relationships/image" Target="../media/image95.png"/><Relationship Id="rId31" Type="http://schemas.openxmlformats.org/officeDocument/2006/relationships/image" Target="../media/image101.png"/><Relationship Id="rId44" Type="http://schemas.openxmlformats.org/officeDocument/2006/relationships/customXml" Target="../ink/ink125.xml"/><Relationship Id="rId52" Type="http://schemas.openxmlformats.org/officeDocument/2006/relationships/customXml" Target="../ink/ink129.xml"/><Relationship Id="rId60" Type="http://schemas.openxmlformats.org/officeDocument/2006/relationships/customXml" Target="../ink/ink133.xml"/><Relationship Id="rId4" Type="http://schemas.openxmlformats.org/officeDocument/2006/relationships/customXml" Target="../ink/ink105.xml"/><Relationship Id="rId9" Type="http://schemas.openxmlformats.org/officeDocument/2006/relationships/image" Target="../media/image900.png"/><Relationship Id="rId14" Type="http://schemas.openxmlformats.org/officeDocument/2006/relationships/customXml" Target="../ink/ink110.xml"/><Relationship Id="rId22" Type="http://schemas.openxmlformats.org/officeDocument/2006/relationships/customXml" Target="../ink/ink114.xml"/><Relationship Id="rId27" Type="http://schemas.openxmlformats.org/officeDocument/2006/relationships/image" Target="../media/image99.png"/><Relationship Id="rId30" Type="http://schemas.openxmlformats.org/officeDocument/2006/relationships/customXml" Target="../ink/ink118.xml"/><Relationship Id="rId35" Type="http://schemas.openxmlformats.org/officeDocument/2006/relationships/image" Target="../media/image103.png"/><Relationship Id="rId43" Type="http://schemas.openxmlformats.org/officeDocument/2006/relationships/image" Target="../media/image107.png"/><Relationship Id="rId48" Type="http://schemas.openxmlformats.org/officeDocument/2006/relationships/customXml" Target="../ink/ink127.xml"/><Relationship Id="rId56" Type="http://schemas.openxmlformats.org/officeDocument/2006/relationships/customXml" Target="../ink/ink131.xml"/><Relationship Id="rId8" Type="http://schemas.openxmlformats.org/officeDocument/2006/relationships/customXml" Target="../ink/ink107.xml"/><Relationship Id="rId51" Type="http://schemas.openxmlformats.org/officeDocument/2006/relationships/image" Target="../media/image111.png"/><Relationship Id="rId3" Type="http://schemas.openxmlformats.org/officeDocument/2006/relationships/image" Target="../media/image870.png"/><Relationship Id="rId12" Type="http://schemas.openxmlformats.org/officeDocument/2006/relationships/customXml" Target="../ink/ink109.xml"/><Relationship Id="rId17" Type="http://schemas.openxmlformats.org/officeDocument/2006/relationships/image" Target="../media/image94.png"/><Relationship Id="rId25" Type="http://schemas.openxmlformats.org/officeDocument/2006/relationships/image" Target="../media/image98.png"/><Relationship Id="rId33" Type="http://schemas.openxmlformats.org/officeDocument/2006/relationships/image" Target="../media/image102.png"/><Relationship Id="rId38" Type="http://schemas.openxmlformats.org/officeDocument/2006/relationships/customXml" Target="../ink/ink122.xml"/><Relationship Id="rId46" Type="http://schemas.openxmlformats.org/officeDocument/2006/relationships/customXml" Target="../ink/ink126.xml"/><Relationship Id="rId59" Type="http://schemas.openxmlformats.org/officeDocument/2006/relationships/image" Target="../media/image115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47.xml"/><Relationship Id="rId117" Type="http://schemas.openxmlformats.org/officeDocument/2006/relationships/image" Target="../media/image165.png"/><Relationship Id="rId21" Type="http://schemas.openxmlformats.org/officeDocument/2006/relationships/image" Target="../media/image1170.png"/><Relationship Id="rId42" Type="http://schemas.openxmlformats.org/officeDocument/2006/relationships/customXml" Target="../ink/ink155.xml"/><Relationship Id="rId47" Type="http://schemas.openxmlformats.org/officeDocument/2006/relationships/image" Target="../media/image130.png"/><Relationship Id="rId63" Type="http://schemas.openxmlformats.org/officeDocument/2006/relationships/image" Target="../media/image138.png"/><Relationship Id="rId68" Type="http://schemas.openxmlformats.org/officeDocument/2006/relationships/customXml" Target="../ink/ink168.xml"/><Relationship Id="rId84" Type="http://schemas.openxmlformats.org/officeDocument/2006/relationships/customXml" Target="../ink/ink176.xml"/><Relationship Id="rId89" Type="http://schemas.openxmlformats.org/officeDocument/2006/relationships/image" Target="../media/image151.png"/><Relationship Id="rId112" Type="http://schemas.openxmlformats.org/officeDocument/2006/relationships/customXml" Target="../ink/ink190.xml"/><Relationship Id="rId16" Type="http://schemas.openxmlformats.org/officeDocument/2006/relationships/customXml" Target="../ink/ink142.xml"/><Relationship Id="rId107" Type="http://schemas.openxmlformats.org/officeDocument/2006/relationships/image" Target="../media/image160.png"/><Relationship Id="rId11" Type="http://schemas.openxmlformats.org/officeDocument/2006/relationships/image" Target="../media/image1120.png"/><Relationship Id="rId32" Type="http://schemas.openxmlformats.org/officeDocument/2006/relationships/customXml" Target="../ink/ink150.xml"/><Relationship Id="rId37" Type="http://schemas.openxmlformats.org/officeDocument/2006/relationships/image" Target="../media/image125.png"/><Relationship Id="rId53" Type="http://schemas.openxmlformats.org/officeDocument/2006/relationships/image" Target="../media/image133.png"/><Relationship Id="rId58" Type="http://schemas.openxmlformats.org/officeDocument/2006/relationships/customXml" Target="../ink/ink163.xml"/><Relationship Id="rId74" Type="http://schemas.openxmlformats.org/officeDocument/2006/relationships/customXml" Target="../ink/ink171.xml"/><Relationship Id="rId79" Type="http://schemas.openxmlformats.org/officeDocument/2006/relationships/image" Target="../media/image146.png"/><Relationship Id="rId102" Type="http://schemas.openxmlformats.org/officeDocument/2006/relationships/customXml" Target="../ink/ink185.xml"/><Relationship Id="rId123" Type="http://schemas.openxmlformats.org/officeDocument/2006/relationships/image" Target="../media/image168.png"/><Relationship Id="rId5" Type="http://schemas.openxmlformats.org/officeDocument/2006/relationships/image" Target="../media/image1090.png"/><Relationship Id="rId90" Type="http://schemas.openxmlformats.org/officeDocument/2006/relationships/customXml" Target="../ink/ink179.xml"/><Relationship Id="rId95" Type="http://schemas.openxmlformats.org/officeDocument/2006/relationships/image" Target="../media/image154.png"/><Relationship Id="rId19" Type="http://schemas.openxmlformats.org/officeDocument/2006/relationships/image" Target="../media/image1160.png"/><Relationship Id="rId14" Type="http://schemas.openxmlformats.org/officeDocument/2006/relationships/customXml" Target="../ink/ink141.xml"/><Relationship Id="rId22" Type="http://schemas.openxmlformats.org/officeDocument/2006/relationships/customXml" Target="../ink/ink145.xml"/><Relationship Id="rId27" Type="http://schemas.openxmlformats.org/officeDocument/2006/relationships/image" Target="../media/image120.png"/><Relationship Id="rId30" Type="http://schemas.openxmlformats.org/officeDocument/2006/relationships/customXml" Target="../ink/ink149.xml"/><Relationship Id="rId35" Type="http://schemas.openxmlformats.org/officeDocument/2006/relationships/image" Target="../media/image124.png"/><Relationship Id="rId43" Type="http://schemas.openxmlformats.org/officeDocument/2006/relationships/image" Target="../media/image128.png"/><Relationship Id="rId48" Type="http://schemas.openxmlformats.org/officeDocument/2006/relationships/customXml" Target="../ink/ink158.xml"/><Relationship Id="rId56" Type="http://schemas.openxmlformats.org/officeDocument/2006/relationships/customXml" Target="../ink/ink162.xml"/><Relationship Id="rId64" Type="http://schemas.openxmlformats.org/officeDocument/2006/relationships/customXml" Target="../ink/ink166.xml"/><Relationship Id="rId69" Type="http://schemas.openxmlformats.org/officeDocument/2006/relationships/image" Target="../media/image141.png"/><Relationship Id="rId77" Type="http://schemas.openxmlformats.org/officeDocument/2006/relationships/image" Target="../media/image145.png"/><Relationship Id="rId100" Type="http://schemas.openxmlformats.org/officeDocument/2006/relationships/customXml" Target="../ink/ink184.xml"/><Relationship Id="rId105" Type="http://schemas.openxmlformats.org/officeDocument/2006/relationships/image" Target="../media/image159.png"/><Relationship Id="rId113" Type="http://schemas.openxmlformats.org/officeDocument/2006/relationships/image" Target="../media/image163.png"/><Relationship Id="rId118" Type="http://schemas.openxmlformats.org/officeDocument/2006/relationships/customXml" Target="../ink/ink193.xml"/><Relationship Id="rId126" Type="http://schemas.openxmlformats.org/officeDocument/2006/relationships/customXml" Target="../ink/ink197.xml"/><Relationship Id="rId8" Type="http://schemas.openxmlformats.org/officeDocument/2006/relationships/customXml" Target="../ink/ink138.xml"/><Relationship Id="rId51" Type="http://schemas.openxmlformats.org/officeDocument/2006/relationships/image" Target="../media/image132.png"/><Relationship Id="rId72" Type="http://schemas.openxmlformats.org/officeDocument/2006/relationships/customXml" Target="../ink/ink170.xml"/><Relationship Id="rId80" Type="http://schemas.openxmlformats.org/officeDocument/2006/relationships/customXml" Target="../ink/ink174.xml"/><Relationship Id="rId85" Type="http://schemas.openxmlformats.org/officeDocument/2006/relationships/image" Target="../media/image149.png"/><Relationship Id="rId93" Type="http://schemas.openxmlformats.org/officeDocument/2006/relationships/image" Target="../media/image153.png"/><Relationship Id="rId98" Type="http://schemas.openxmlformats.org/officeDocument/2006/relationships/customXml" Target="../ink/ink183.xml"/><Relationship Id="rId121" Type="http://schemas.openxmlformats.org/officeDocument/2006/relationships/image" Target="../media/image167.png"/><Relationship Id="rId3" Type="http://schemas.openxmlformats.org/officeDocument/2006/relationships/image" Target="../media/image1080.png"/><Relationship Id="rId12" Type="http://schemas.openxmlformats.org/officeDocument/2006/relationships/customXml" Target="../ink/ink140.xml"/><Relationship Id="rId17" Type="http://schemas.openxmlformats.org/officeDocument/2006/relationships/image" Target="../media/image1150.png"/><Relationship Id="rId25" Type="http://schemas.openxmlformats.org/officeDocument/2006/relationships/image" Target="../media/image119.png"/><Relationship Id="rId33" Type="http://schemas.openxmlformats.org/officeDocument/2006/relationships/image" Target="../media/image123.png"/><Relationship Id="rId38" Type="http://schemas.openxmlformats.org/officeDocument/2006/relationships/customXml" Target="../ink/ink153.xml"/><Relationship Id="rId46" Type="http://schemas.openxmlformats.org/officeDocument/2006/relationships/customXml" Target="../ink/ink157.xml"/><Relationship Id="rId59" Type="http://schemas.openxmlformats.org/officeDocument/2006/relationships/image" Target="../media/image136.png"/><Relationship Id="rId67" Type="http://schemas.openxmlformats.org/officeDocument/2006/relationships/image" Target="../media/image140.png"/><Relationship Id="rId103" Type="http://schemas.openxmlformats.org/officeDocument/2006/relationships/image" Target="../media/image158.png"/><Relationship Id="rId108" Type="http://schemas.openxmlformats.org/officeDocument/2006/relationships/customXml" Target="../ink/ink188.xml"/><Relationship Id="rId116" Type="http://schemas.openxmlformats.org/officeDocument/2006/relationships/customXml" Target="../ink/ink192.xml"/><Relationship Id="rId124" Type="http://schemas.openxmlformats.org/officeDocument/2006/relationships/customXml" Target="../ink/ink196.xml"/><Relationship Id="rId20" Type="http://schemas.openxmlformats.org/officeDocument/2006/relationships/customXml" Target="../ink/ink144.xml"/><Relationship Id="rId41" Type="http://schemas.openxmlformats.org/officeDocument/2006/relationships/image" Target="../media/image127.png"/><Relationship Id="rId54" Type="http://schemas.openxmlformats.org/officeDocument/2006/relationships/customXml" Target="../ink/ink161.xml"/><Relationship Id="rId62" Type="http://schemas.openxmlformats.org/officeDocument/2006/relationships/customXml" Target="../ink/ink165.xml"/><Relationship Id="rId70" Type="http://schemas.openxmlformats.org/officeDocument/2006/relationships/customXml" Target="../ink/ink169.xml"/><Relationship Id="rId75" Type="http://schemas.openxmlformats.org/officeDocument/2006/relationships/image" Target="../media/image144.png"/><Relationship Id="rId83" Type="http://schemas.openxmlformats.org/officeDocument/2006/relationships/image" Target="../media/image148.png"/><Relationship Id="rId88" Type="http://schemas.openxmlformats.org/officeDocument/2006/relationships/customXml" Target="../ink/ink178.xml"/><Relationship Id="rId91" Type="http://schemas.openxmlformats.org/officeDocument/2006/relationships/image" Target="../media/image152.png"/><Relationship Id="rId96" Type="http://schemas.openxmlformats.org/officeDocument/2006/relationships/customXml" Target="../ink/ink182.xml"/><Relationship Id="rId111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7.xml"/><Relationship Id="rId15" Type="http://schemas.openxmlformats.org/officeDocument/2006/relationships/image" Target="../media/image1140.png"/><Relationship Id="rId23" Type="http://schemas.openxmlformats.org/officeDocument/2006/relationships/image" Target="../media/image118.png"/><Relationship Id="rId28" Type="http://schemas.openxmlformats.org/officeDocument/2006/relationships/customXml" Target="../ink/ink148.xml"/><Relationship Id="rId36" Type="http://schemas.openxmlformats.org/officeDocument/2006/relationships/customXml" Target="../ink/ink152.xml"/><Relationship Id="rId49" Type="http://schemas.openxmlformats.org/officeDocument/2006/relationships/image" Target="../media/image131.png"/><Relationship Id="rId57" Type="http://schemas.openxmlformats.org/officeDocument/2006/relationships/image" Target="../media/image135.png"/><Relationship Id="rId106" Type="http://schemas.openxmlformats.org/officeDocument/2006/relationships/customXml" Target="../ink/ink187.xml"/><Relationship Id="rId114" Type="http://schemas.openxmlformats.org/officeDocument/2006/relationships/customXml" Target="../ink/ink191.xml"/><Relationship Id="rId119" Type="http://schemas.openxmlformats.org/officeDocument/2006/relationships/image" Target="../media/image166.png"/><Relationship Id="rId127" Type="http://schemas.openxmlformats.org/officeDocument/2006/relationships/image" Target="../media/image170.png"/><Relationship Id="rId10" Type="http://schemas.openxmlformats.org/officeDocument/2006/relationships/customXml" Target="../ink/ink139.xml"/><Relationship Id="rId31" Type="http://schemas.openxmlformats.org/officeDocument/2006/relationships/image" Target="../media/image122.png"/><Relationship Id="rId44" Type="http://schemas.openxmlformats.org/officeDocument/2006/relationships/customXml" Target="../ink/ink156.xml"/><Relationship Id="rId52" Type="http://schemas.openxmlformats.org/officeDocument/2006/relationships/customXml" Target="../ink/ink160.xml"/><Relationship Id="rId60" Type="http://schemas.openxmlformats.org/officeDocument/2006/relationships/customXml" Target="../ink/ink164.xml"/><Relationship Id="rId65" Type="http://schemas.openxmlformats.org/officeDocument/2006/relationships/image" Target="../media/image139.png"/><Relationship Id="rId73" Type="http://schemas.openxmlformats.org/officeDocument/2006/relationships/image" Target="../media/image143.png"/><Relationship Id="rId78" Type="http://schemas.openxmlformats.org/officeDocument/2006/relationships/customXml" Target="../ink/ink173.xml"/><Relationship Id="rId81" Type="http://schemas.openxmlformats.org/officeDocument/2006/relationships/image" Target="../media/image147.png"/><Relationship Id="rId86" Type="http://schemas.openxmlformats.org/officeDocument/2006/relationships/customXml" Target="../ink/ink177.xml"/><Relationship Id="rId94" Type="http://schemas.openxmlformats.org/officeDocument/2006/relationships/customXml" Target="../ink/ink181.xml"/><Relationship Id="rId99" Type="http://schemas.openxmlformats.org/officeDocument/2006/relationships/image" Target="../media/image156.png"/><Relationship Id="rId101" Type="http://schemas.openxmlformats.org/officeDocument/2006/relationships/image" Target="../media/image157.png"/><Relationship Id="rId122" Type="http://schemas.openxmlformats.org/officeDocument/2006/relationships/customXml" Target="../ink/ink195.xml"/><Relationship Id="rId4" Type="http://schemas.openxmlformats.org/officeDocument/2006/relationships/customXml" Target="../ink/ink136.xml"/><Relationship Id="rId9" Type="http://schemas.openxmlformats.org/officeDocument/2006/relationships/image" Target="../media/image1110.png"/><Relationship Id="rId13" Type="http://schemas.openxmlformats.org/officeDocument/2006/relationships/image" Target="../media/image1130.png"/><Relationship Id="rId18" Type="http://schemas.openxmlformats.org/officeDocument/2006/relationships/customXml" Target="../ink/ink143.xml"/><Relationship Id="rId39" Type="http://schemas.openxmlformats.org/officeDocument/2006/relationships/image" Target="../media/image126.png"/><Relationship Id="rId109" Type="http://schemas.openxmlformats.org/officeDocument/2006/relationships/image" Target="../media/image161.png"/><Relationship Id="rId34" Type="http://schemas.openxmlformats.org/officeDocument/2006/relationships/customXml" Target="../ink/ink151.xml"/><Relationship Id="rId50" Type="http://schemas.openxmlformats.org/officeDocument/2006/relationships/customXml" Target="../ink/ink159.xml"/><Relationship Id="rId55" Type="http://schemas.openxmlformats.org/officeDocument/2006/relationships/image" Target="../media/image134.png"/><Relationship Id="rId76" Type="http://schemas.openxmlformats.org/officeDocument/2006/relationships/customXml" Target="../ink/ink172.xml"/><Relationship Id="rId97" Type="http://schemas.openxmlformats.org/officeDocument/2006/relationships/image" Target="../media/image155.png"/><Relationship Id="rId104" Type="http://schemas.openxmlformats.org/officeDocument/2006/relationships/customXml" Target="../ink/ink186.xml"/><Relationship Id="rId120" Type="http://schemas.openxmlformats.org/officeDocument/2006/relationships/customXml" Target="../ink/ink194.xml"/><Relationship Id="rId125" Type="http://schemas.openxmlformats.org/officeDocument/2006/relationships/image" Target="../media/image169.png"/><Relationship Id="rId7" Type="http://schemas.openxmlformats.org/officeDocument/2006/relationships/image" Target="../media/image1100.png"/><Relationship Id="rId71" Type="http://schemas.openxmlformats.org/officeDocument/2006/relationships/image" Target="../media/image142.png"/><Relationship Id="rId92" Type="http://schemas.openxmlformats.org/officeDocument/2006/relationships/customXml" Target="../ink/ink180.xml"/><Relationship Id="rId2" Type="http://schemas.openxmlformats.org/officeDocument/2006/relationships/customXml" Target="../ink/ink135.xml"/><Relationship Id="rId29" Type="http://schemas.openxmlformats.org/officeDocument/2006/relationships/image" Target="../media/image121.png"/><Relationship Id="rId24" Type="http://schemas.openxmlformats.org/officeDocument/2006/relationships/customXml" Target="../ink/ink146.xml"/><Relationship Id="rId40" Type="http://schemas.openxmlformats.org/officeDocument/2006/relationships/customXml" Target="../ink/ink154.xml"/><Relationship Id="rId45" Type="http://schemas.openxmlformats.org/officeDocument/2006/relationships/image" Target="../media/image129.png"/><Relationship Id="rId66" Type="http://schemas.openxmlformats.org/officeDocument/2006/relationships/customXml" Target="../ink/ink167.xml"/><Relationship Id="rId87" Type="http://schemas.openxmlformats.org/officeDocument/2006/relationships/image" Target="../media/image150.png"/><Relationship Id="rId110" Type="http://schemas.openxmlformats.org/officeDocument/2006/relationships/customXml" Target="../ink/ink189.xml"/><Relationship Id="rId115" Type="http://schemas.openxmlformats.org/officeDocument/2006/relationships/image" Target="../media/image164.png"/><Relationship Id="rId61" Type="http://schemas.openxmlformats.org/officeDocument/2006/relationships/image" Target="../media/image137.png"/><Relationship Id="rId82" Type="http://schemas.openxmlformats.org/officeDocument/2006/relationships/customXml" Target="../ink/ink1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9CB915F-EF18-4A71-9D32-20DAC96989DC}"/>
                  </a:ext>
                </a:extLst>
              </p14:cNvPr>
              <p14:cNvContentPartPr/>
              <p14:nvPr/>
            </p14:nvContentPartPr>
            <p14:xfrm>
              <a:off x="7333017" y="184926"/>
              <a:ext cx="179640" cy="241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9CB915F-EF18-4A71-9D32-20DAC96989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24017" y="176286"/>
                <a:ext cx="19728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78AA522-4C18-4647-9AA9-667E16144DDD}"/>
                  </a:ext>
                </a:extLst>
              </p14:cNvPr>
              <p14:cNvContentPartPr/>
              <p14:nvPr/>
            </p14:nvContentPartPr>
            <p14:xfrm>
              <a:off x="7757457" y="187086"/>
              <a:ext cx="466200" cy="211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78AA522-4C18-4647-9AA9-667E16144DD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48810" y="178431"/>
                <a:ext cx="483854" cy="2289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A14E0D5-3811-4A2E-8750-7CFC52EDCB2F}"/>
                  </a:ext>
                </a:extLst>
              </p14:cNvPr>
              <p14:cNvContentPartPr/>
              <p14:nvPr/>
            </p14:nvContentPartPr>
            <p14:xfrm>
              <a:off x="8558457" y="200046"/>
              <a:ext cx="270360" cy="217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A14E0D5-3811-4A2E-8750-7CFC52EDCB2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549469" y="191046"/>
                <a:ext cx="287977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797345AF-9A5C-4D59-9D7A-4F32EA55ADE0}"/>
                  </a:ext>
                </a:extLst>
              </p14:cNvPr>
              <p14:cNvContentPartPr/>
              <p14:nvPr/>
            </p14:nvContentPartPr>
            <p14:xfrm>
              <a:off x="1133097" y="1134966"/>
              <a:ext cx="1450440" cy="2995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797345AF-9A5C-4D59-9D7A-4F32EA55AD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4097" y="1125977"/>
                <a:ext cx="1468080" cy="3171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3D982B0-F2F3-4E40-984D-64E7CD7495B2}"/>
                  </a:ext>
                </a:extLst>
              </p14:cNvPr>
              <p14:cNvContentPartPr/>
              <p14:nvPr/>
            </p14:nvContentPartPr>
            <p14:xfrm>
              <a:off x="764097" y="1730046"/>
              <a:ext cx="452160" cy="2250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3D982B0-F2F3-4E40-984D-64E7CD7495B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5457" y="1721406"/>
                <a:ext cx="46980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055626A-35E4-4FD4-B2E8-2B4C1500760C}"/>
                  </a:ext>
                </a:extLst>
              </p14:cNvPr>
              <p14:cNvContentPartPr/>
              <p14:nvPr/>
            </p14:nvContentPartPr>
            <p14:xfrm>
              <a:off x="1617297" y="1591806"/>
              <a:ext cx="1227960" cy="3985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055626A-35E4-4FD4-B2E8-2B4C1500760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08654" y="1582814"/>
                <a:ext cx="1245605" cy="416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562A9664-6936-44AB-8184-DED52085A5A8}"/>
                  </a:ext>
                </a:extLst>
              </p14:cNvPr>
              <p14:cNvContentPartPr/>
              <p14:nvPr/>
            </p14:nvContentPartPr>
            <p14:xfrm>
              <a:off x="4929657" y="1587846"/>
              <a:ext cx="461880" cy="2059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562A9664-6936-44AB-8184-DED52085A5A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920657" y="1578846"/>
                <a:ext cx="4795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791DA907-6CFD-4F4E-9849-E8FA256287A4}"/>
                  </a:ext>
                </a:extLst>
              </p14:cNvPr>
              <p14:cNvContentPartPr/>
              <p14:nvPr/>
            </p14:nvContentPartPr>
            <p14:xfrm>
              <a:off x="3205977" y="1571646"/>
              <a:ext cx="1643040" cy="2469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791DA907-6CFD-4F4E-9849-E8FA256287A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96977" y="1563006"/>
                <a:ext cx="166068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ED03CEA4-5EF2-482E-B6B5-7B5AA43320E2}"/>
                  </a:ext>
                </a:extLst>
              </p14:cNvPr>
              <p14:cNvContentPartPr/>
              <p14:nvPr/>
            </p14:nvContentPartPr>
            <p14:xfrm>
              <a:off x="5663697" y="1511886"/>
              <a:ext cx="330120" cy="465480"/>
            </p14:xfrm>
          </p:contentPart>
        </mc:Choice>
        <mc:Fallback xmlns=""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ED03CEA4-5EF2-482E-B6B5-7B5AA43320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654697" y="1502886"/>
                <a:ext cx="34776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D086EC33-DE39-49DA-945C-6442AF25BE52}"/>
                  </a:ext>
                </a:extLst>
              </p14:cNvPr>
              <p14:cNvContentPartPr/>
              <p14:nvPr/>
            </p14:nvContentPartPr>
            <p14:xfrm>
              <a:off x="6317097" y="1602606"/>
              <a:ext cx="727200" cy="22320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D086EC33-DE39-49DA-945C-6442AF25BE5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08097" y="1593966"/>
                <a:ext cx="74484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154846E1-9BBE-4134-92BD-5D67E0ED7F87}"/>
                  </a:ext>
                </a:extLst>
              </p14:cNvPr>
              <p14:cNvContentPartPr/>
              <p14:nvPr/>
            </p14:nvContentPartPr>
            <p14:xfrm>
              <a:off x="8161377" y="1650126"/>
              <a:ext cx="358200" cy="15192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154846E1-9BBE-4134-92BD-5D67E0ED7F8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52737" y="1641465"/>
                <a:ext cx="375840" cy="169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CBE12DB4-D814-4695-AFC3-48712C418EB9}"/>
                  </a:ext>
                </a:extLst>
              </p14:cNvPr>
              <p14:cNvContentPartPr/>
              <p14:nvPr/>
            </p14:nvContentPartPr>
            <p14:xfrm>
              <a:off x="7328697" y="1603326"/>
              <a:ext cx="741600" cy="19908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CBE12DB4-D814-4695-AFC3-48712C418EB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19697" y="1594686"/>
                <a:ext cx="759240" cy="21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474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00B6A9B-C768-4FA3-944A-87BDF5BCFB1C}"/>
                  </a:ext>
                </a:extLst>
              </p14:cNvPr>
              <p14:cNvContentPartPr/>
              <p14:nvPr/>
            </p14:nvContentPartPr>
            <p14:xfrm>
              <a:off x="7320417" y="298686"/>
              <a:ext cx="204840" cy="4316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00B6A9B-C768-4FA3-944A-87BDF5BCFB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11777" y="289686"/>
                <a:ext cx="22248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29CD9AA-FD78-4F64-AA29-BC6248BBB9EB}"/>
                  </a:ext>
                </a:extLst>
              </p14:cNvPr>
              <p14:cNvContentPartPr/>
              <p14:nvPr/>
            </p14:nvContentPartPr>
            <p14:xfrm>
              <a:off x="6142137" y="241086"/>
              <a:ext cx="235440" cy="4694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29CD9AA-FD78-4F64-AA29-BC6248BBB9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3497" y="232439"/>
                <a:ext cx="253080" cy="487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921C924E-8417-4D0A-9E69-40F27CF45D0B}"/>
                  </a:ext>
                </a:extLst>
              </p14:cNvPr>
              <p14:cNvContentPartPr/>
              <p14:nvPr/>
            </p14:nvContentPartPr>
            <p14:xfrm>
              <a:off x="2335497" y="380046"/>
              <a:ext cx="1220400" cy="3495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921C924E-8417-4D0A-9E69-40F27CF45D0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26857" y="371406"/>
                <a:ext cx="123804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94C69323-3E51-4D3F-90E1-9A0DF8BA34C6}"/>
                  </a:ext>
                </a:extLst>
              </p14:cNvPr>
              <p14:cNvContentPartPr/>
              <p14:nvPr/>
            </p14:nvContentPartPr>
            <p14:xfrm>
              <a:off x="5526177" y="192486"/>
              <a:ext cx="337680" cy="163800"/>
            </p14:xfrm>
          </p:contentPart>
        </mc:Choice>
        <mc:Fallback xmlns=""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94C69323-3E51-4D3F-90E1-9A0DF8BA34C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17177" y="183486"/>
                <a:ext cx="35532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4BB39E52-3FE9-45A6-AEAD-C878E8B15B1A}"/>
                  </a:ext>
                </a:extLst>
              </p14:cNvPr>
              <p14:cNvContentPartPr/>
              <p14:nvPr/>
            </p14:nvContentPartPr>
            <p14:xfrm>
              <a:off x="5399097" y="417846"/>
              <a:ext cx="557640" cy="145440"/>
            </p14:xfrm>
          </p:contentPart>
        </mc:Choice>
        <mc:Fallback xmlns=""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4BB39E52-3FE9-45A6-AEAD-C878E8B15B1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90457" y="408846"/>
                <a:ext cx="5752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E8BAD5F9-9B56-4D5C-A1FE-CB91097755E5}"/>
                  </a:ext>
                </a:extLst>
              </p14:cNvPr>
              <p14:cNvContentPartPr/>
              <p14:nvPr/>
            </p14:nvContentPartPr>
            <p14:xfrm>
              <a:off x="7987857" y="177006"/>
              <a:ext cx="239400" cy="16164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E8BAD5F9-9B56-4D5C-A1FE-CB91097755E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78857" y="168366"/>
                <a:ext cx="25704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10E2B52E-1AB5-4493-9A4A-18A0DD931119}"/>
                  </a:ext>
                </a:extLst>
              </p14:cNvPr>
              <p14:cNvContentPartPr/>
              <p14:nvPr/>
            </p14:nvContentPartPr>
            <p14:xfrm>
              <a:off x="7712097" y="420726"/>
              <a:ext cx="368280" cy="123840"/>
            </p14:xfrm>
          </p:contentPart>
        </mc:Choice>
        <mc:Fallback xmlns=""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10E2B52E-1AB5-4493-9A4A-18A0DD93111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703097" y="412086"/>
                <a:ext cx="38592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91077EBD-7170-4BE1-A6F7-A0399FE082C8}"/>
                  </a:ext>
                </a:extLst>
              </p14:cNvPr>
              <p14:cNvContentPartPr/>
              <p14:nvPr/>
            </p14:nvContentPartPr>
            <p14:xfrm>
              <a:off x="9065697" y="3565686"/>
              <a:ext cx="136080" cy="13464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91077EBD-7170-4BE1-A6F7-A0399FE082C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56697" y="3556686"/>
                <a:ext cx="153720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58" name="Ink 457">
                <a:extLst>
                  <a:ext uri="{FF2B5EF4-FFF2-40B4-BE49-F238E27FC236}">
                    <a16:creationId xmlns:a16="http://schemas.microsoft.com/office/drawing/2014/main" id="{C348AD54-289F-4FB6-99AF-5E16F422F2C1}"/>
                  </a:ext>
                </a:extLst>
              </p14:cNvPr>
              <p14:cNvContentPartPr/>
              <p14:nvPr/>
            </p14:nvContentPartPr>
            <p14:xfrm>
              <a:off x="354777" y="807366"/>
              <a:ext cx="8552160" cy="4074480"/>
            </p14:xfrm>
          </p:contentPart>
        </mc:Choice>
        <mc:Fallback xmlns="">
          <p:pic>
            <p:nvPicPr>
              <p:cNvPr id="458" name="Ink 457">
                <a:extLst>
                  <a:ext uri="{FF2B5EF4-FFF2-40B4-BE49-F238E27FC236}">
                    <a16:creationId xmlns:a16="http://schemas.microsoft.com/office/drawing/2014/main" id="{C348AD54-289F-4FB6-99AF-5E16F422F2C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46137" y="798367"/>
                <a:ext cx="8569799" cy="40921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A910F459-60C7-4E6B-86B0-F9BC64AEB37C}"/>
                  </a:ext>
                </a:extLst>
              </p14:cNvPr>
              <p14:cNvContentPartPr/>
              <p14:nvPr/>
            </p14:nvContentPartPr>
            <p14:xfrm>
              <a:off x="6655137" y="333246"/>
              <a:ext cx="461520" cy="20412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A910F459-60C7-4E6B-86B0-F9BC64AEB37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46497" y="324606"/>
                <a:ext cx="47916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66" name="Ink 465">
                <a:extLst>
                  <a:ext uri="{FF2B5EF4-FFF2-40B4-BE49-F238E27FC236}">
                    <a16:creationId xmlns:a16="http://schemas.microsoft.com/office/drawing/2014/main" id="{1A6FB74D-9CEB-4B92-83A3-88FF13A3C373}"/>
                  </a:ext>
                </a:extLst>
              </p14:cNvPr>
              <p14:cNvContentPartPr/>
              <p14:nvPr/>
            </p14:nvContentPartPr>
            <p14:xfrm>
              <a:off x="946977" y="5377206"/>
              <a:ext cx="482040" cy="306360"/>
            </p14:xfrm>
          </p:contentPart>
        </mc:Choice>
        <mc:Fallback xmlns="">
          <p:pic>
            <p:nvPicPr>
              <p:cNvPr id="466" name="Ink 465">
                <a:extLst>
                  <a:ext uri="{FF2B5EF4-FFF2-40B4-BE49-F238E27FC236}">
                    <a16:creationId xmlns:a16="http://schemas.microsoft.com/office/drawing/2014/main" id="{1A6FB74D-9CEB-4B92-83A3-88FF13A3C37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38337" y="5368206"/>
                <a:ext cx="49968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67" name="Ink 466">
                <a:extLst>
                  <a:ext uri="{FF2B5EF4-FFF2-40B4-BE49-F238E27FC236}">
                    <a16:creationId xmlns:a16="http://schemas.microsoft.com/office/drawing/2014/main" id="{4219944E-AB87-4653-A06E-10DFAC2C0CB0}"/>
                  </a:ext>
                </a:extLst>
              </p14:cNvPr>
              <p14:cNvContentPartPr/>
              <p14:nvPr/>
            </p14:nvContentPartPr>
            <p14:xfrm>
              <a:off x="370617" y="5378286"/>
              <a:ext cx="428040" cy="275400"/>
            </p14:xfrm>
          </p:contentPart>
        </mc:Choice>
        <mc:Fallback xmlns="">
          <p:pic>
            <p:nvPicPr>
              <p:cNvPr id="467" name="Ink 466">
                <a:extLst>
                  <a:ext uri="{FF2B5EF4-FFF2-40B4-BE49-F238E27FC236}">
                    <a16:creationId xmlns:a16="http://schemas.microsoft.com/office/drawing/2014/main" id="{4219944E-AB87-4653-A06E-10DFAC2C0CB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1970" y="5369286"/>
                <a:ext cx="445695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78" name="Ink 477">
                <a:extLst>
                  <a:ext uri="{FF2B5EF4-FFF2-40B4-BE49-F238E27FC236}">
                    <a16:creationId xmlns:a16="http://schemas.microsoft.com/office/drawing/2014/main" id="{52E756CB-3E08-4378-86FA-A5CA0C92C4CE}"/>
                  </a:ext>
                </a:extLst>
              </p14:cNvPr>
              <p14:cNvContentPartPr/>
              <p14:nvPr/>
            </p14:nvContentPartPr>
            <p14:xfrm>
              <a:off x="2551137" y="5346966"/>
              <a:ext cx="415080" cy="203040"/>
            </p14:xfrm>
          </p:contentPart>
        </mc:Choice>
        <mc:Fallback xmlns="">
          <p:pic>
            <p:nvPicPr>
              <p:cNvPr id="478" name="Ink 477">
                <a:extLst>
                  <a:ext uri="{FF2B5EF4-FFF2-40B4-BE49-F238E27FC236}">
                    <a16:creationId xmlns:a16="http://schemas.microsoft.com/office/drawing/2014/main" id="{52E756CB-3E08-4378-86FA-A5CA0C92C4C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42497" y="5338326"/>
                <a:ext cx="4327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79" name="Ink 478">
                <a:extLst>
                  <a:ext uri="{FF2B5EF4-FFF2-40B4-BE49-F238E27FC236}">
                    <a16:creationId xmlns:a16="http://schemas.microsoft.com/office/drawing/2014/main" id="{46763581-A6AE-4B24-809C-4679AEA07583}"/>
                  </a:ext>
                </a:extLst>
              </p14:cNvPr>
              <p14:cNvContentPartPr/>
              <p14:nvPr/>
            </p14:nvContentPartPr>
            <p14:xfrm>
              <a:off x="1609377" y="5277486"/>
              <a:ext cx="738720" cy="280440"/>
            </p14:xfrm>
          </p:contentPart>
        </mc:Choice>
        <mc:Fallback xmlns="">
          <p:pic>
            <p:nvPicPr>
              <p:cNvPr id="479" name="Ink 478">
                <a:extLst>
                  <a:ext uri="{FF2B5EF4-FFF2-40B4-BE49-F238E27FC236}">
                    <a16:creationId xmlns:a16="http://schemas.microsoft.com/office/drawing/2014/main" id="{46763581-A6AE-4B24-809C-4679AEA0758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00737" y="5268846"/>
                <a:ext cx="756360" cy="29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86" name="Ink 485">
                <a:extLst>
                  <a:ext uri="{FF2B5EF4-FFF2-40B4-BE49-F238E27FC236}">
                    <a16:creationId xmlns:a16="http://schemas.microsoft.com/office/drawing/2014/main" id="{F6F48BD0-24EF-41F9-8E78-E53ECC1AC7C1}"/>
                  </a:ext>
                </a:extLst>
              </p14:cNvPr>
              <p14:cNvContentPartPr/>
              <p14:nvPr/>
            </p14:nvContentPartPr>
            <p14:xfrm>
              <a:off x="4005897" y="5227806"/>
              <a:ext cx="493200" cy="293040"/>
            </p14:xfrm>
          </p:contentPart>
        </mc:Choice>
        <mc:Fallback xmlns="">
          <p:pic>
            <p:nvPicPr>
              <p:cNvPr id="486" name="Ink 485">
                <a:extLst>
                  <a:ext uri="{FF2B5EF4-FFF2-40B4-BE49-F238E27FC236}">
                    <a16:creationId xmlns:a16="http://schemas.microsoft.com/office/drawing/2014/main" id="{F6F48BD0-24EF-41F9-8E78-E53ECC1AC7C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996897" y="5218806"/>
                <a:ext cx="51084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87" name="Ink 486">
                <a:extLst>
                  <a:ext uri="{FF2B5EF4-FFF2-40B4-BE49-F238E27FC236}">
                    <a16:creationId xmlns:a16="http://schemas.microsoft.com/office/drawing/2014/main" id="{84316385-B096-467E-A066-1B678670D538}"/>
                  </a:ext>
                </a:extLst>
              </p14:cNvPr>
              <p14:cNvContentPartPr/>
              <p14:nvPr/>
            </p14:nvContentPartPr>
            <p14:xfrm>
              <a:off x="3209217" y="5184246"/>
              <a:ext cx="647640" cy="271800"/>
            </p14:xfrm>
          </p:contentPart>
        </mc:Choice>
        <mc:Fallback xmlns="">
          <p:pic>
            <p:nvPicPr>
              <p:cNvPr id="487" name="Ink 486">
                <a:extLst>
                  <a:ext uri="{FF2B5EF4-FFF2-40B4-BE49-F238E27FC236}">
                    <a16:creationId xmlns:a16="http://schemas.microsoft.com/office/drawing/2014/main" id="{84316385-B096-467E-A066-1B678670D53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200572" y="5175258"/>
                <a:ext cx="665290" cy="28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96" name="Ink 495">
                <a:extLst>
                  <a:ext uri="{FF2B5EF4-FFF2-40B4-BE49-F238E27FC236}">
                    <a16:creationId xmlns:a16="http://schemas.microsoft.com/office/drawing/2014/main" id="{2257C0B4-6977-4833-9E1A-BD93E4946C0C}"/>
                  </a:ext>
                </a:extLst>
              </p14:cNvPr>
              <p14:cNvContentPartPr/>
              <p14:nvPr/>
            </p14:nvContentPartPr>
            <p14:xfrm>
              <a:off x="4934337" y="5134206"/>
              <a:ext cx="1112400" cy="363960"/>
            </p14:xfrm>
          </p:contentPart>
        </mc:Choice>
        <mc:Fallback xmlns="">
          <p:pic>
            <p:nvPicPr>
              <p:cNvPr id="496" name="Ink 495">
                <a:extLst>
                  <a:ext uri="{FF2B5EF4-FFF2-40B4-BE49-F238E27FC236}">
                    <a16:creationId xmlns:a16="http://schemas.microsoft.com/office/drawing/2014/main" id="{2257C0B4-6977-4833-9E1A-BD93E4946C0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925697" y="5125566"/>
                <a:ext cx="113004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97" name="Ink 496">
                <a:extLst>
                  <a:ext uri="{FF2B5EF4-FFF2-40B4-BE49-F238E27FC236}">
                    <a16:creationId xmlns:a16="http://schemas.microsoft.com/office/drawing/2014/main" id="{5BB0E941-4D76-4F44-9AFF-33C7D032EF26}"/>
                  </a:ext>
                </a:extLst>
              </p14:cNvPr>
              <p14:cNvContentPartPr/>
              <p14:nvPr/>
            </p14:nvContentPartPr>
            <p14:xfrm>
              <a:off x="6236817" y="5267046"/>
              <a:ext cx="181080" cy="7560"/>
            </p14:xfrm>
          </p:contentPart>
        </mc:Choice>
        <mc:Fallback xmlns="">
          <p:pic>
            <p:nvPicPr>
              <p:cNvPr id="497" name="Ink 496">
                <a:extLst>
                  <a:ext uri="{FF2B5EF4-FFF2-40B4-BE49-F238E27FC236}">
                    <a16:creationId xmlns:a16="http://schemas.microsoft.com/office/drawing/2014/main" id="{5BB0E941-4D76-4F44-9AFF-33C7D032EF2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227817" y="5258406"/>
                <a:ext cx="19872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98" name="Ink 497">
                <a:extLst>
                  <a:ext uri="{FF2B5EF4-FFF2-40B4-BE49-F238E27FC236}">
                    <a16:creationId xmlns:a16="http://schemas.microsoft.com/office/drawing/2014/main" id="{A813F755-06A9-4743-9BEC-C2224CEF9B6F}"/>
                  </a:ext>
                </a:extLst>
              </p14:cNvPr>
              <p14:cNvContentPartPr/>
              <p14:nvPr/>
            </p14:nvContentPartPr>
            <p14:xfrm>
              <a:off x="6218457" y="5337246"/>
              <a:ext cx="191160" cy="13680"/>
            </p14:xfrm>
          </p:contentPart>
        </mc:Choice>
        <mc:Fallback xmlns="">
          <p:pic>
            <p:nvPicPr>
              <p:cNvPr id="498" name="Ink 497">
                <a:extLst>
                  <a:ext uri="{FF2B5EF4-FFF2-40B4-BE49-F238E27FC236}">
                    <a16:creationId xmlns:a16="http://schemas.microsoft.com/office/drawing/2014/main" id="{A813F755-06A9-4743-9BEC-C2224CEF9B6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09817" y="5328606"/>
                <a:ext cx="2088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49" name="Ink 548">
                <a:extLst>
                  <a:ext uri="{FF2B5EF4-FFF2-40B4-BE49-F238E27FC236}">
                    <a16:creationId xmlns:a16="http://schemas.microsoft.com/office/drawing/2014/main" id="{47A784AD-771B-4781-8FAC-9091F7985818}"/>
                  </a:ext>
                </a:extLst>
              </p14:cNvPr>
              <p14:cNvContentPartPr/>
              <p14:nvPr/>
            </p14:nvContentPartPr>
            <p14:xfrm>
              <a:off x="6568377" y="4934046"/>
              <a:ext cx="2577600" cy="858960"/>
            </p14:xfrm>
          </p:contentPart>
        </mc:Choice>
        <mc:Fallback xmlns="">
          <p:pic>
            <p:nvPicPr>
              <p:cNvPr id="549" name="Ink 548">
                <a:extLst>
                  <a:ext uri="{FF2B5EF4-FFF2-40B4-BE49-F238E27FC236}">
                    <a16:creationId xmlns:a16="http://schemas.microsoft.com/office/drawing/2014/main" id="{47A784AD-771B-4781-8FAC-9091F798581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559377" y="4925046"/>
                <a:ext cx="2595240" cy="87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7DBA367-D0E4-47A7-851C-CBC3656E32A8}"/>
                  </a:ext>
                </a:extLst>
              </p14:cNvPr>
              <p14:cNvContentPartPr/>
              <p14:nvPr/>
            </p14:nvContentPartPr>
            <p14:xfrm>
              <a:off x="1181337" y="1251606"/>
              <a:ext cx="337320" cy="215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7DBA367-D0E4-47A7-851C-CBC3656E32A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72688" y="1242621"/>
                <a:ext cx="354979" cy="2328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53165DB-E0A7-4D7D-954B-F765DE3572BF}"/>
                  </a:ext>
                </a:extLst>
              </p14:cNvPr>
              <p14:cNvContentPartPr/>
              <p14:nvPr/>
            </p14:nvContentPartPr>
            <p14:xfrm>
              <a:off x="4977537" y="3908046"/>
              <a:ext cx="775080" cy="1548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53165DB-E0A7-4D7D-954B-F765DE3572B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968897" y="3899406"/>
                <a:ext cx="79272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DDDD821-3783-470E-9ECF-73F2E19186D2}"/>
                  </a:ext>
                </a:extLst>
              </p14:cNvPr>
              <p14:cNvContentPartPr/>
              <p14:nvPr/>
            </p14:nvContentPartPr>
            <p14:xfrm>
              <a:off x="5249337" y="3589446"/>
              <a:ext cx="354600" cy="2196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DDDD821-3783-470E-9ECF-73F2E19186D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240337" y="3580792"/>
                <a:ext cx="372240" cy="23726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307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DCD66D78-9D55-4BC3-BD6C-6EC2304FFF75}"/>
                  </a:ext>
                </a:extLst>
              </p14:cNvPr>
              <p14:cNvContentPartPr/>
              <p14:nvPr/>
            </p14:nvContentPartPr>
            <p14:xfrm>
              <a:off x="8044737" y="2171406"/>
              <a:ext cx="200520" cy="270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DCD66D78-9D55-4BC3-BD6C-6EC2304FFF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36097" y="2162406"/>
                <a:ext cx="21816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5CCEF5D-C111-4803-BE58-29E5CEB2B197}"/>
                  </a:ext>
                </a:extLst>
              </p14:cNvPr>
              <p14:cNvContentPartPr/>
              <p14:nvPr/>
            </p14:nvContentPartPr>
            <p14:xfrm>
              <a:off x="7214217" y="2171766"/>
              <a:ext cx="642600" cy="234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5CCEF5D-C111-4803-BE58-29E5CEB2B1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05217" y="2163126"/>
                <a:ext cx="660240" cy="25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11112BA6-A60E-459C-8E78-CE45EF26372A}"/>
                  </a:ext>
                </a:extLst>
              </p14:cNvPr>
              <p14:cNvContentPartPr/>
              <p14:nvPr/>
            </p14:nvContentPartPr>
            <p14:xfrm>
              <a:off x="588057" y="641406"/>
              <a:ext cx="6361200" cy="212940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11112BA6-A60E-459C-8E78-CE45EF2637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9417" y="632406"/>
                <a:ext cx="6378840" cy="21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11F13CA5-90EA-4AC6-817D-BC2A1E165017}"/>
                  </a:ext>
                </a:extLst>
              </p14:cNvPr>
              <p14:cNvContentPartPr/>
              <p14:nvPr/>
            </p14:nvContentPartPr>
            <p14:xfrm>
              <a:off x="7165977" y="179886"/>
              <a:ext cx="1759320" cy="161352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11F13CA5-90EA-4AC6-817D-BC2A1E16501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6977" y="171244"/>
                <a:ext cx="1776960" cy="1631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A55EF997-8BA7-4958-BAD6-C27CF2E0A975}"/>
                  </a:ext>
                </a:extLst>
              </p14:cNvPr>
              <p14:cNvContentPartPr/>
              <p14:nvPr/>
            </p14:nvContentPartPr>
            <p14:xfrm>
              <a:off x="239577" y="3463086"/>
              <a:ext cx="192240" cy="20880"/>
            </p14:xfrm>
          </p:contentPart>
        </mc:Choice>
        <mc:Fallback xmlns=""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A55EF997-8BA7-4958-BAD6-C27CF2E0A97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0937" y="3454446"/>
                <a:ext cx="20988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946B3ED4-0515-453C-AE4E-9DB74E247774}"/>
                  </a:ext>
                </a:extLst>
              </p14:cNvPr>
              <p14:cNvContentPartPr/>
              <p14:nvPr/>
            </p14:nvContentPartPr>
            <p14:xfrm>
              <a:off x="279537" y="3554526"/>
              <a:ext cx="147600" cy="9144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946B3ED4-0515-453C-AE4E-9DB74E24777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0537" y="3545886"/>
                <a:ext cx="16524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00C57F00-247E-44BC-9BC4-980E69F1CBD6}"/>
                  </a:ext>
                </a:extLst>
              </p14:cNvPr>
              <p14:cNvContentPartPr/>
              <p14:nvPr/>
            </p14:nvContentPartPr>
            <p14:xfrm>
              <a:off x="338937" y="3210726"/>
              <a:ext cx="36000" cy="15732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00C57F00-247E-44BC-9BC4-980E69F1CBD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0297" y="3201726"/>
                <a:ext cx="5364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50" name="Ink 549">
                <a:extLst>
                  <a:ext uri="{FF2B5EF4-FFF2-40B4-BE49-F238E27FC236}">
                    <a16:creationId xmlns:a16="http://schemas.microsoft.com/office/drawing/2014/main" id="{26A36D5E-05E9-4982-AD2C-27C5412A3715}"/>
                  </a:ext>
                </a:extLst>
              </p14:cNvPr>
              <p14:cNvContentPartPr/>
              <p14:nvPr/>
            </p14:nvContentPartPr>
            <p14:xfrm>
              <a:off x="543057" y="2812566"/>
              <a:ext cx="8744400" cy="3258720"/>
            </p14:xfrm>
          </p:contentPart>
        </mc:Choice>
        <mc:Fallback xmlns="">
          <p:pic>
            <p:nvPicPr>
              <p:cNvPr id="550" name="Ink 549">
                <a:extLst>
                  <a:ext uri="{FF2B5EF4-FFF2-40B4-BE49-F238E27FC236}">
                    <a16:creationId xmlns:a16="http://schemas.microsoft.com/office/drawing/2014/main" id="{26A36D5E-05E9-4982-AD2C-27C5412A371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4417" y="2803926"/>
                <a:ext cx="8762400" cy="32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DAD461F-F9A7-425A-A96B-07434F7DB774}"/>
                  </a:ext>
                </a:extLst>
              </p14:cNvPr>
              <p14:cNvContentPartPr/>
              <p14:nvPr/>
            </p14:nvContentPartPr>
            <p14:xfrm>
              <a:off x="5607177" y="1218486"/>
              <a:ext cx="625680" cy="263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DAD461F-F9A7-425A-A96B-07434F7DB77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98532" y="1209846"/>
                <a:ext cx="643330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43A1994-B331-439D-8286-648B6F64DE08}"/>
                  </a:ext>
                </a:extLst>
              </p14:cNvPr>
              <p14:cNvContentPartPr/>
              <p14:nvPr/>
            </p14:nvContentPartPr>
            <p14:xfrm>
              <a:off x="4566777" y="1104726"/>
              <a:ext cx="10080" cy="154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43A1994-B331-439D-8286-648B6F64DE0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57777" y="1096086"/>
                <a:ext cx="2772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4C7E383-14FC-48EA-8A22-D24CC76B30C3}"/>
                  </a:ext>
                </a:extLst>
              </p14:cNvPr>
              <p14:cNvContentPartPr/>
              <p14:nvPr/>
            </p14:nvContentPartPr>
            <p14:xfrm>
              <a:off x="4962417" y="383286"/>
              <a:ext cx="983160" cy="2314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4C7E383-14FC-48EA-8A22-D24CC76B30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53777" y="374300"/>
                <a:ext cx="1000800" cy="2490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2E4BC5E-7716-48BC-B121-CD786877FD64}"/>
                  </a:ext>
                </a:extLst>
              </p14:cNvPr>
              <p14:cNvContentPartPr/>
              <p14:nvPr/>
            </p14:nvContentPartPr>
            <p14:xfrm>
              <a:off x="4366977" y="423606"/>
              <a:ext cx="460080" cy="16092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2E4BC5E-7716-48BC-B121-CD786877FD6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58330" y="414966"/>
                <a:ext cx="477734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A5DC4758-11BF-4D05-A5E5-7B0F6DC8311A}"/>
                  </a:ext>
                </a:extLst>
              </p14:cNvPr>
              <p14:cNvContentPartPr/>
              <p14:nvPr/>
            </p14:nvContentPartPr>
            <p14:xfrm>
              <a:off x="3956577" y="566166"/>
              <a:ext cx="273960" cy="1904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A5DC4758-11BF-4D05-A5E5-7B0F6DC8311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47577" y="557510"/>
                <a:ext cx="291600" cy="208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2AC4CDA7-EABF-44B8-9A86-3A91230330A1}"/>
                  </a:ext>
                </a:extLst>
              </p14:cNvPr>
              <p14:cNvContentPartPr/>
              <p14:nvPr/>
            </p14:nvContentPartPr>
            <p14:xfrm>
              <a:off x="2922657" y="5267406"/>
              <a:ext cx="1258560" cy="3286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2AC4CDA7-EABF-44B8-9A86-3A91230330A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913660" y="5258406"/>
                <a:ext cx="1276195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8EF07BE-49F4-4880-A88E-E70D97840427}"/>
                  </a:ext>
                </a:extLst>
              </p14:cNvPr>
              <p14:cNvContentPartPr/>
              <p14:nvPr/>
            </p14:nvContentPartPr>
            <p14:xfrm>
              <a:off x="7474497" y="3368766"/>
              <a:ext cx="137520" cy="118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8EF07BE-49F4-4880-A88E-E70D9784042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65857" y="3360126"/>
                <a:ext cx="1551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C5C7603-BF8E-4E7D-AFF3-00F5444AC241}"/>
                  </a:ext>
                </a:extLst>
              </p14:cNvPr>
              <p14:cNvContentPartPr/>
              <p14:nvPr/>
            </p14:nvContentPartPr>
            <p14:xfrm>
              <a:off x="7478457" y="3429606"/>
              <a:ext cx="106200" cy="151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C5C7603-BF8E-4E7D-AFF3-00F5444AC24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469817" y="3420966"/>
                <a:ext cx="1238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0165077-CEC9-4E9E-BD91-76E9A145622D}"/>
                  </a:ext>
                </a:extLst>
              </p14:cNvPr>
              <p14:cNvContentPartPr/>
              <p14:nvPr/>
            </p14:nvContentPartPr>
            <p14:xfrm>
              <a:off x="7174617" y="3370926"/>
              <a:ext cx="150840" cy="2408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0165077-CEC9-4E9E-BD91-76E9A145622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65977" y="3361926"/>
                <a:ext cx="1684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6276E8D2-D3F2-4D0F-8583-0615F8F2A8C2}"/>
                  </a:ext>
                </a:extLst>
              </p14:cNvPr>
              <p14:cNvContentPartPr/>
              <p14:nvPr/>
            </p14:nvContentPartPr>
            <p14:xfrm>
              <a:off x="7829097" y="3235926"/>
              <a:ext cx="592920" cy="2440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276E8D2-D3F2-4D0F-8583-0615F8F2A8C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820097" y="3226926"/>
                <a:ext cx="610560" cy="26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428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BF36388-1A9C-46F9-8F3A-00DCF3D9071C}"/>
                  </a:ext>
                </a:extLst>
              </p14:cNvPr>
              <p14:cNvContentPartPr/>
              <p14:nvPr/>
            </p14:nvContentPartPr>
            <p14:xfrm>
              <a:off x="2594697" y="2034966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BF36388-1A9C-46F9-8F3A-00DCF3D907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6057" y="202632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4DE5020-A116-4186-86D6-75826B41E779}"/>
                  </a:ext>
                </a:extLst>
              </p14:cNvPr>
              <p14:cNvContentPartPr/>
              <p14:nvPr/>
            </p14:nvContentPartPr>
            <p14:xfrm>
              <a:off x="675177" y="151806"/>
              <a:ext cx="3078360" cy="9770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4DE5020-A116-4186-86D6-75826B41E77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536" y="142809"/>
                <a:ext cx="3096002" cy="994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57455958-1470-4658-8A45-19182F2759AD}"/>
                  </a:ext>
                </a:extLst>
              </p14:cNvPr>
              <p14:cNvContentPartPr/>
              <p14:nvPr/>
            </p14:nvContentPartPr>
            <p14:xfrm>
              <a:off x="3988977" y="720246"/>
              <a:ext cx="667800" cy="1396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57455958-1470-4658-8A45-19182F2759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79977" y="711246"/>
                <a:ext cx="68544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BBE9D5B-A5B5-4C06-B02C-9C229640D049}"/>
                  </a:ext>
                </a:extLst>
              </p14:cNvPr>
              <p14:cNvContentPartPr/>
              <p14:nvPr/>
            </p14:nvContentPartPr>
            <p14:xfrm>
              <a:off x="2446017" y="1317846"/>
              <a:ext cx="66960" cy="6192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BBE9D5B-A5B5-4C06-B02C-9C229640D04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37377" y="1308846"/>
                <a:ext cx="8460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069DC8D8-85FA-49C3-825A-C34BB5CEF25B}"/>
                  </a:ext>
                </a:extLst>
              </p14:cNvPr>
              <p14:cNvContentPartPr/>
              <p14:nvPr/>
            </p14:nvContentPartPr>
            <p14:xfrm>
              <a:off x="2507217" y="1736166"/>
              <a:ext cx="74880" cy="615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069DC8D8-85FA-49C3-825A-C34BB5CEF25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98577" y="1727526"/>
                <a:ext cx="9252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F871C13B-1CAC-46D9-A776-34D41DA317C3}"/>
                  </a:ext>
                </a:extLst>
              </p14:cNvPr>
              <p14:cNvContentPartPr/>
              <p14:nvPr/>
            </p14:nvContentPartPr>
            <p14:xfrm>
              <a:off x="2771097" y="1200126"/>
              <a:ext cx="1803240" cy="5659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F871C13B-1CAC-46D9-A776-34D41DA317C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62455" y="1191132"/>
                <a:ext cx="1820884" cy="583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E80A9F2D-30BC-478F-B3A8-1F095F7BD855}"/>
                  </a:ext>
                </a:extLst>
              </p14:cNvPr>
              <p14:cNvContentPartPr/>
              <p14:nvPr/>
            </p14:nvContentPartPr>
            <p14:xfrm>
              <a:off x="4829217" y="1557606"/>
              <a:ext cx="844200" cy="11628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E80A9F2D-30BC-478F-B3A8-1F095F7BD85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20577" y="1548606"/>
                <a:ext cx="86184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D576F006-3102-4AB0-B870-369B9209F6D4}"/>
                  </a:ext>
                </a:extLst>
              </p14:cNvPr>
              <p14:cNvContentPartPr/>
              <p14:nvPr/>
            </p14:nvContentPartPr>
            <p14:xfrm>
              <a:off x="5914617" y="1492086"/>
              <a:ext cx="221040" cy="2037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D576F006-3102-4AB0-B870-369B9209F6D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05632" y="1483431"/>
                <a:ext cx="238651" cy="2214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21E07BE0-6B64-46C0-B06E-02617CFFB6ED}"/>
                  </a:ext>
                </a:extLst>
              </p14:cNvPr>
              <p14:cNvContentPartPr/>
              <p14:nvPr/>
            </p14:nvContentPartPr>
            <p14:xfrm>
              <a:off x="7147617" y="1497846"/>
              <a:ext cx="748080" cy="27324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21E07BE0-6B64-46C0-B06E-02617CFFB6E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38977" y="1489206"/>
                <a:ext cx="76572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8741A1A-282D-48B0-9555-4FB5998034B3}"/>
                  </a:ext>
                </a:extLst>
              </p14:cNvPr>
              <p14:cNvContentPartPr/>
              <p14:nvPr/>
            </p14:nvContentPartPr>
            <p14:xfrm>
              <a:off x="6448497" y="1596846"/>
              <a:ext cx="598680" cy="2012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8741A1A-282D-48B0-9555-4FB5998034B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439497" y="1588206"/>
                <a:ext cx="61632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75C63A1D-3422-4F52-90EE-D2B7627B8296}"/>
                  </a:ext>
                </a:extLst>
              </p14:cNvPr>
              <p14:cNvContentPartPr/>
              <p14:nvPr/>
            </p14:nvContentPartPr>
            <p14:xfrm>
              <a:off x="8800377" y="1567326"/>
              <a:ext cx="391320" cy="31140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75C63A1D-3422-4F52-90EE-D2B7627B829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91737" y="1558676"/>
                <a:ext cx="408960" cy="329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F060A14C-B985-4951-949A-E2C3EDA60A41}"/>
                  </a:ext>
                </a:extLst>
              </p14:cNvPr>
              <p14:cNvContentPartPr/>
              <p14:nvPr/>
            </p14:nvContentPartPr>
            <p14:xfrm>
              <a:off x="8110617" y="1518726"/>
              <a:ext cx="559800" cy="2041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F060A14C-B985-4951-949A-E2C3EDA60A4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01977" y="1509726"/>
                <a:ext cx="57744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C9096770-F2DB-4F5B-B3E8-18F798D585DA}"/>
                  </a:ext>
                </a:extLst>
              </p14:cNvPr>
              <p14:cNvContentPartPr/>
              <p14:nvPr/>
            </p14:nvContentPartPr>
            <p14:xfrm>
              <a:off x="2604777" y="2079966"/>
              <a:ext cx="79920" cy="7632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C9096770-F2DB-4F5B-B3E8-18F798D585D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596137" y="2071326"/>
                <a:ext cx="9756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069DC2D1-C9F3-4ADD-B0D1-48A40FF17D85}"/>
                  </a:ext>
                </a:extLst>
              </p14:cNvPr>
              <p14:cNvContentPartPr/>
              <p14:nvPr/>
            </p14:nvContentPartPr>
            <p14:xfrm>
              <a:off x="2895297" y="1950366"/>
              <a:ext cx="1733040" cy="24372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069DC2D1-C9F3-4ADD-B0D1-48A40FF17D8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886297" y="1941713"/>
                <a:ext cx="1750680" cy="261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B05BCA60-AD72-49D7-8BCD-BA1700763CE1}"/>
                  </a:ext>
                </a:extLst>
              </p14:cNvPr>
              <p14:cNvContentPartPr/>
              <p14:nvPr/>
            </p14:nvContentPartPr>
            <p14:xfrm>
              <a:off x="8292777" y="1958646"/>
              <a:ext cx="623160" cy="18000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B05BCA60-AD72-49D7-8BCD-BA1700763CE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83777" y="1950006"/>
                <a:ext cx="64080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1B55ACC0-52E2-4C51-B2FC-8FBBB7367EC3}"/>
                  </a:ext>
                </a:extLst>
              </p14:cNvPr>
              <p14:cNvContentPartPr/>
              <p14:nvPr/>
            </p14:nvContentPartPr>
            <p14:xfrm>
              <a:off x="6669897" y="1953606"/>
              <a:ext cx="1343160" cy="34704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1B55ACC0-52E2-4C51-B2FC-8FBBB7367EC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661255" y="1944606"/>
                <a:ext cx="1360805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022E7596-C681-4C71-8D84-F57B401B8AE8}"/>
                  </a:ext>
                </a:extLst>
              </p14:cNvPr>
              <p14:cNvContentPartPr/>
              <p14:nvPr/>
            </p14:nvContentPartPr>
            <p14:xfrm>
              <a:off x="4895457" y="1945686"/>
              <a:ext cx="1481400" cy="28476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022E7596-C681-4C71-8D84-F57B401B8AE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886817" y="1937046"/>
                <a:ext cx="149904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0F450FD1-5167-401A-AAB0-8295E4553797}"/>
                  </a:ext>
                </a:extLst>
              </p14:cNvPr>
              <p14:cNvContentPartPr/>
              <p14:nvPr/>
            </p14:nvContentPartPr>
            <p14:xfrm>
              <a:off x="6538497" y="2839206"/>
              <a:ext cx="209160" cy="2304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0F450FD1-5167-401A-AAB0-8295E455379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529497" y="2830206"/>
                <a:ext cx="22680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ECF6B8C1-3323-4DF8-83BB-08442F2123B1}"/>
                  </a:ext>
                </a:extLst>
              </p14:cNvPr>
              <p14:cNvContentPartPr/>
              <p14:nvPr/>
            </p14:nvContentPartPr>
            <p14:xfrm>
              <a:off x="6541377" y="2933166"/>
              <a:ext cx="214200" cy="1512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ECF6B8C1-3323-4DF8-83BB-08442F2123B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32377" y="2924166"/>
                <a:ext cx="2318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5A970835-3797-48A8-94E6-92D8718E8DE9}"/>
                  </a:ext>
                </a:extLst>
              </p14:cNvPr>
              <p14:cNvContentPartPr/>
              <p14:nvPr/>
            </p14:nvContentPartPr>
            <p14:xfrm>
              <a:off x="5926857" y="2773686"/>
              <a:ext cx="486720" cy="19008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5A970835-3797-48A8-94E6-92D8718E8DE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917864" y="2764703"/>
                <a:ext cx="504347" cy="2076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9F5D00DC-29E0-4A5F-BEB6-183711098012}"/>
                  </a:ext>
                </a:extLst>
              </p14:cNvPr>
              <p14:cNvContentPartPr/>
              <p14:nvPr/>
            </p14:nvContentPartPr>
            <p14:xfrm>
              <a:off x="4999137" y="2764686"/>
              <a:ext cx="783720" cy="19404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9F5D00DC-29E0-4A5F-BEB6-18371109801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990137" y="2755686"/>
                <a:ext cx="80136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B195ACE0-8E67-4922-9B2F-20C1C09A9F18}"/>
                  </a:ext>
                </a:extLst>
              </p14:cNvPr>
              <p14:cNvContentPartPr/>
              <p14:nvPr/>
            </p14:nvContentPartPr>
            <p14:xfrm>
              <a:off x="7058337" y="2622846"/>
              <a:ext cx="188640" cy="22608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B195ACE0-8E67-4922-9B2F-20C1C09A9F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049337" y="2613860"/>
                <a:ext cx="206280" cy="2436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E5BAD174-9D9B-43D2-9B4A-5011F48D163D}"/>
                  </a:ext>
                </a:extLst>
              </p14:cNvPr>
              <p14:cNvContentPartPr/>
              <p14:nvPr/>
            </p14:nvContentPartPr>
            <p14:xfrm>
              <a:off x="6868257" y="2906526"/>
              <a:ext cx="591120" cy="9720"/>
            </p14:xfrm>
          </p:contentPart>
        </mc:Choice>
        <mc:Fallback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E5BAD174-9D9B-43D2-9B4A-5011F48D16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859257" y="2897526"/>
                <a:ext cx="6087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E47EFDB1-AC67-4AC1-9EB6-6580B3197D0E}"/>
                  </a:ext>
                </a:extLst>
              </p14:cNvPr>
              <p14:cNvContentPartPr/>
              <p14:nvPr/>
            </p14:nvContentPartPr>
            <p14:xfrm>
              <a:off x="6820377" y="2992926"/>
              <a:ext cx="148680" cy="18612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E47EFDB1-AC67-4AC1-9EB6-6580B3197D0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811377" y="2983926"/>
                <a:ext cx="16632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05E66184-E943-4263-9135-9F6ACE1742AD}"/>
                  </a:ext>
                </a:extLst>
              </p14:cNvPr>
              <p14:cNvContentPartPr/>
              <p14:nvPr/>
            </p14:nvContentPartPr>
            <p14:xfrm>
              <a:off x="7077777" y="3033606"/>
              <a:ext cx="250920" cy="168120"/>
            </p14:xfrm>
          </p:contentPart>
        </mc:Choice>
        <mc:Fallback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05E66184-E943-4263-9135-9F6ACE1742A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068790" y="3024625"/>
                <a:ext cx="268535" cy="185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FD3B6152-1CEF-499B-84CE-A3B0138C6547}"/>
                  </a:ext>
                </a:extLst>
              </p14:cNvPr>
              <p14:cNvContentPartPr/>
              <p14:nvPr/>
            </p14:nvContentPartPr>
            <p14:xfrm>
              <a:off x="6770697" y="2496846"/>
              <a:ext cx="2526120" cy="86760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FD3B6152-1CEF-499B-84CE-A3B0138C654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761696" y="2487846"/>
                <a:ext cx="2543763" cy="88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AD47E826-E77C-4BB5-998C-D6241D52DA52}"/>
                  </a:ext>
                </a:extLst>
              </p14:cNvPr>
              <p14:cNvContentPartPr/>
              <p14:nvPr/>
            </p14:nvContentPartPr>
            <p14:xfrm>
              <a:off x="5588817" y="506046"/>
              <a:ext cx="590040" cy="5904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AD47E826-E77C-4BB5-998C-D6241D52DA5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580177" y="497406"/>
                <a:ext cx="607680" cy="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EAF72548-B64D-46A0-A94E-FF4381EF403F}"/>
                  </a:ext>
                </a:extLst>
              </p14:cNvPr>
              <p14:cNvContentPartPr/>
              <p14:nvPr/>
            </p14:nvContentPartPr>
            <p14:xfrm>
              <a:off x="5536977" y="616566"/>
              <a:ext cx="356400" cy="18900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EAF72548-B64D-46A0-A94E-FF4381EF403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527977" y="607926"/>
                <a:ext cx="37404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4FF29FA5-3CAD-485C-8E92-CE7C47798636}"/>
                  </a:ext>
                </a:extLst>
              </p14:cNvPr>
              <p14:cNvContentPartPr/>
              <p14:nvPr/>
            </p14:nvContentPartPr>
            <p14:xfrm>
              <a:off x="5522577" y="262326"/>
              <a:ext cx="359280" cy="2019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4FF29FA5-3CAD-485C-8E92-CE7C47798636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513937" y="253701"/>
                <a:ext cx="376920" cy="2195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CCD192BA-D750-4362-A7D6-F16837CE51E0}"/>
                  </a:ext>
                </a:extLst>
              </p14:cNvPr>
              <p14:cNvContentPartPr/>
              <p14:nvPr/>
            </p14:nvContentPartPr>
            <p14:xfrm>
              <a:off x="6275697" y="362406"/>
              <a:ext cx="425880" cy="40392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CCD192BA-D750-4362-A7D6-F16837CE51E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266705" y="353766"/>
                <a:ext cx="443505" cy="4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23ADD64B-B62E-4553-8233-67DFDE8F41EF}"/>
                  </a:ext>
                </a:extLst>
              </p14:cNvPr>
              <p14:cNvContentPartPr/>
              <p14:nvPr/>
            </p14:nvContentPartPr>
            <p14:xfrm>
              <a:off x="6803817" y="472566"/>
              <a:ext cx="136440" cy="10908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23ADD64B-B62E-4553-8233-67DFDE8F41E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795177" y="463926"/>
                <a:ext cx="15408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51E8B234-9D8B-4FFD-8C35-48F5399466B3}"/>
                  </a:ext>
                </a:extLst>
              </p14:cNvPr>
              <p14:cNvContentPartPr/>
              <p14:nvPr/>
            </p14:nvContentPartPr>
            <p14:xfrm>
              <a:off x="7073097" y="485886"/>
              <a:ext cx="182160" cy="11808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51E8B234-9D8B-4FFD-8C35-48F5399466B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064097" y="476886"/>
                <a:ext cx="19980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6038BD7C-FFEF-4BEF-A16B-BC79113ED041}"/>
                  </a:ext>
                </a:extLst>
              </p14:cNvPr>
              <p14:cNvContentPartPr/>
              <p14:nvPr/>
            </p14:nvContentPartPr>
            <p14:xfrm>
              <a:off x="7422297" y="350526"/>
              <a:ext cx="1356840" cy="33048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6038BD7C-FFEF-4BEF-A16B-BC79113ED04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413657" y="341886"/>
                <a:ext cx="1374480" cy="34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CF7DACAF-0CAD-448C-B536-CCF7D07B45B0}"/>
                  </a:ext>
                </a:extLst>
              </p14:cNvPr>
              <p14:cNvContentPartPr/>
              <p14:nvPr/>
            </p14:nvContentPartPr>
            <p14:xfrm>
              <a:off x="6122697" y="996006"/>
              <a:ext cx="497160" cy="24372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CF7DACAF-0CAD-448C-B536-CCF7D07B45B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114057" y="987006"/>
                <a:ext cx="5148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BC4E6919-0DC0-44ED-9CED-FF11727952C1}"/>
                  </a:ext>
                </a:extLst>
              </p14:cNvPr>
              <p14:cNvContentPartPr/>
              <p14:nvPr/>
            </p14:nvContentPartPr>
            <p14:xfrm>
              <a:off x="6252657" y="3027126"/>
              <a:ext cx="177120" cy="9792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BC4E6919-0DC0-44ED-9CED-FF11727952C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243657" y="3018159"/>
                <a:ext cx="194760" cy="115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9344E831-B29F-4CE9-BB91-AFEAB6D4B59A}"/>
                  </a:ext>
                </a:extLst>
              </p14:cNvPr>
              <p14:cNvContentPartPr/>
              <p14:nvPr/>
            </p14:nvContentPartPr>
            <p14:xfrm>
              <a:off x="6724977" y="1048206"/>
              <a:ext cx="141840" cy="1044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9344E831-B29F-4CE9-BB91-AFEAB6D4B59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716337" y="1039566"/>
                <a:ext cx="1594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0CA9A123-F255-455D-8114-34EB391FF258}"/>
                  </a:ext>
                </a:extLst>
              </p14:cNvPr>
              <p14:cNvContentPartPr/>
              <p14:nvPr/>
            </p14:nvContentPartPr>
            <p14:xfrm>
              <a:off x="7185777" y="771366"/>
              <a:ext cx="198000" cy="25416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0CA9A123-F255-455D-8114-34EB391FF25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176777" y="762366"/>
                <a:ext cx="21564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87B8BB40-6A0C-4A3E-9065-D9EE2E340068}"/>
                  </a:ext>
                </a:extLst>
              </p14:cNvPr>
              <p14:cNvContentPartPr/>
              <p14:nvPr/>
            </p14:nvContentPartPr>
            <p14:xfrm>
              <a:off x="6747657" y="1096086"/>
              <a:ext cx="735120" cy="2268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87B8BB40-6A0C-4A3E-9065-D9EE2E340068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739017" y="1087446"/>
                <a:ext cx="7527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3F9E3204-9A28-46D1-8A44-2B3416B3670A}"/>
                  </a:ext>
                </a:extLst>
              </p14:cNvPr>
              <p14:cNvContentPartPr/>
              <p14:nvPr/>
            </p14:nvContentPartPr>
            <p14:xfrm>
              <a:off x="6994977" y="1172406"/>
              <a:ext cx="563400" cy="206280"/>
            </p14:xfrm>
          </p:contentPart>
        </mc:Choice>
        <mc:Fallback xmlns=""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3F9E3204-9A28-46D1-8A44-2B3416B3670A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985983" y="1163781"/>
                <a:ext cx="581029" cy="223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BC7F61C8-516F-4BDE-82A8-66216D188A17}"/>
                  </a:ext>
                </a:extLst>
              </p14:cNvPr>
              <p14:cNvContentPartPr/>
              <p14:nvPr/>
            </p14:nvContentPartPr>
            <p14:xfrm>
              <a:off x="6355977" y="4590606"/>
              <a:ext cx="244800" cy="50616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BC7F61C8-516F-4BDE-82A8-66216D188A17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346977" y="4581972"/>
                <a:ext cx="262440" cy="523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1F76A5DF-C782-498E-B37D-2D29BCD8DA3B}"/>
                  </a:ext>
                </a:extLst>
              </p14:cNvPr>
              <p14:cNvContentPartPr/>
              <p14:nvPr/>
            </p14:nvContentPartPr>
            <p14:xfrm>
              <a:off x="6787977" y="3863406"/>
              <a:ext cx="1204920" cy="118584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1F76A5DF-C782-498E-B37D-2D29BCD8DA3B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778977" y="3854406"/>
                <a:ext cx="1222560" cy="12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F7CE09F4-9473-43DC-9B5C-1D11DAAC02D4}"/>
                  </a:ext>
                </a:extLst>
              </p14:cNvPr>
              <p14:cNvContentPartPr/>
              <p14:nvPr/>
            </p14:nvContentPartPr>
            <p14:xfrm>
              <a:off x="8491137" y="3766926"/>
              <a:ext cx="444600" cy="16812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F7CE09F4-9473-43DC-9B5C-1D11DAAC02D4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482497" y="3758286"/>
                <a:ext cx="46224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8ACBA4E6-ABE4-4718-8344-719D82A0DD95}"/>
                  </a:ext>
                </a:extLst>
              </p14:cNvPr>
              <p14:cNvContentPartPr/>
              <p14:nvPr/>
            </p14:nvContentPartPr>
            <p14:xfrm>
              <a:off x="8080377" y="3815526"/>
              <a:ext cx="258840" cy="14688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8ACBA4E6-ABE4-4718-8344-719D82A0DD95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071377" y="3806886"/>
                <a:ext cx="27648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86" name="Ink 285">
                <a:extLst>
                  <a:ext uri="{FF2B5EF4-FFF2-40B4-BE49-F238E27FC236}">
                    <a16:creationId xmlns:a16="http://schemas.microsoft.com/office/drawing/2014/main" id="{8131C232-AE99-4D8A-B258-6568E4952CB6}"/>
                  </a:ext>
                </a:extLst>
              </p14:cNvPr>
              <p14:cNvContentPartPr/>
              <p14:nvPr/>
            </p14:nvContentPartPr>
            <p14:xfrm>
              <a:off x="7617417" y="5222766"/>
              <a:ext cx="736920" cy="265320"/>
            </p14:xfrm>
          </p:contentPart>
        </mc:Choice>
        <mc:Fallback xmlns="">
          <p:pic>
            <p:nvPicPr>
              <p:cNvPr id="286" name="Ink 285">
                <a:extLst>
                  <a:ext uri="{FF2B5EF4-FFF2-40B4-BE49-F238E27FC236}">
                    <a16:creationId xmlns:a16="http://schemas.microsoft.com/office/drawing/2014/main" id="{8131C232-AE99-4D8A-B258-6568E4952CB6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608773" y="5213778"/>
                <a:ext cx="754569" cy="282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000816C4-91DE-48DA-8B83-BA82841989EF}"/>
                  </a:ext>
                </a:extLst>
              </p14:cNvPr>
              <p14:cNvContentPartPr/>
              <p14:nvPr/>
            </p14:nvContentPartPr>
            <p14:xfrm>
              <a:off x="6758097" y="5319966"/>
              <a:ext cx="704160" cy="20592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000816C4-91DE-48DA-8B83-BA82841989E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749102" y="5311326"/>
                <a:ext cx="721791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FA7065DA-C760-4979-88CC-C44AB603C7D4}"/>
                  </a:ext>
                </a:extLst>
              </p14:cNvPr>
              <p14:cNvContentPartPr/>
              <p14:nvPr/>
            </p14:nvContentPartPr>
            <p14:xfrm>
              <a:off x="1353417" y="2367606"/>
              <a:ext cx="4570560" cy="332604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FA7065DA-C760-4979-88CC-C44AB603C7D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344417" y="2358606"/>
                <a:ext cx="4588200" cy="334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2D9C5D-E83C-4D9F-B16C-C9C3876112F9}"/>
                  </a:ext>
                </a:extLst>
              </p14:cNvPr>
              <p14:cNvContentPartPr/>
              <p14:nvPr/>
            </p14:nvContentPartPr>
            <p14:xfrm>
              <a:off x="4163577" y="673086"/>
              <a:ext cx="55440" cy="5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2D9C5D-E83C-4D9F-B16C-C9C3876112F9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4154937" y="664446"/>
                <a:ext cx="7308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C2B6849-7D4A-45B8-AE03-075686484D50}"/>
                  </a:ext>
                </a:extLst>
              </p14:cNvPr>
              <p14:cNvContentPartPr/>
              <p14:nvPr/>
            </p14:nvContentPartPr>
            <p14:xfrm>
              <a:off x="6762417" y="2281566"/>
              <a:ext cx="6480" cy="165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C2B6849-7D4A-45B8-AE03-075686484D50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753417" y="2272926"/>
                <a:ext cx="2412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8C6D35D-EA31-4E2F-94AD-23BE96D61270}"/>
                  </a:ext>
                </a:extLst>
              </p14:cNvPr>
              <p14:cNvContentPartPr/>
              <p14:nvPr/>
            </p14:nvContentPartPr>
            <p14:xfrm>
              <a:off x="6222057" y="2319366"/>
              <a:ext cx="443520" cy="176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8C6D35D-EA31-4E2F-94AD-23BE96D61270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213064" y="2310384"/>
                <a:ext cx="461146" cy="193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A0FDDEA-A489-4C2F-B3C3-0B63E89BA356}"/>
                  </a:ext>
                </a:extLst>
              </p14:cNvPr>
              <p14:cNvContentPartPr/>
              <p14:nvPr/>
            </p14:nvContentPartPr>
            <p14:xfrm>
              <a:off x="4634457" y="3557589"/>
              <a:ext cx="115920" cy="87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A0FDDEA-A489-4C2F-B3C3-0B63E89BA356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625817" y="3548589"/>
                <a:ext cx="133560" cy="10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441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9110F0E-412B-4D05-A4FA-4FBA3BD3A8BC}"/>
                  </a:ext>
                </a:extLst>
              </p14:cNvPr>
              <p14:cNvContentPartPr/>
              <p14:nvPr/>
            </p14:nvContentPartPr>
            <p14:xfrm>
              <a:off x="2838057" y="289686"/>
              <a:ext cx="675720" cy="3337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9110F0E-412B-4D05-A4FA-4FBA3BD3A8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9057" y="281046"/>
                <a:ext cx="693360" cy="35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4CA0D71-1B1C-4B11-B99A-AAAF03E7249F}"/>
                  </a:ext>
                </a:extLst>
              </p14:cNvPr>
              <p14:cNvContentPartPr/>
              <p14:nvPr/>
            </p14:nvContentPartPr>
            <p14:xfrm>
              <a:off x="682377" y="184566"/>
              <a:ext cx="1857600" cy="3297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4CA0D71-1B1C-4B11-B99A-AAAF03E7249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379" y="175576"/>
                <a:ext cx="1875237" cy="347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68FD16D-C8A0-446F-B15F-C78D76002703}"/>
                  </a:ext>
                </a:extLst>
              </p14:cNvPr>
              <p14:cNvContentPartPr/>
              <p14:nvPr/>
            </p14:nvContentPartPr>
            <p14:xfrm>
              <a:off x="4353297" y="286446"/>
              <a:ext cx="289800" cy="1281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68FD16D-C8A0-446F-B15F-C78D7600270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44657" y="277446"/>
                <a:ext cx="30744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7CDD059-B854-4FB5-8025-BD0848C5824A}"/>
                  </a:ext>
                </a:extLst>
              </p14:cNvPr>
              <p14:cNvContentPartPr/>
              <p14:nvPr/>
            </p14:nvContentPartPr>
            <p14:xfrm>
              <a:off x="5900937" y="344406"/>
              <a:ext cx="192600" cy="687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7CDD059-B854-4FB5-8025-BD0848C5824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92297" y="335406"/>
                <a:ext cx="21024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0452A73-B0A5-4F17-98CE-B69D2400442F}"/>
                  </a:ext>
                </a:extLst>
              </p14:cNvPr>
              <p14:cNvContentPartPr/>
              <p14:nvPr/>
            </p14:nvContentPartPr>
            <p14:xfrm>
              <a:off x="5390817" y="183846"/>
              <a:ext cx="342720" cy="3420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0452A73-B0A5-4F17-98CE-B69D2400442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81826" y="174846"/>
                <a:ext cx="360341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FDA76BC-2A16-4627-A3EA-EED4CE24C1DC}"/>
                  </a:ext>
                </a:extLst>
              </p14:cNvPr>
              <p14:cNvContentPartPr/>
              <p14:nvPr/>
            </p14:nvContentPartPr>
            <p14:xfrm>
              <a:off x="3725817" y="174846"/>
              <a:ext cx="524880" cy="3286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FDA76BC-2A16-4627-A3EA-EED4CE24C1D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17177" y="165846"/>
                <a:ext cx="54252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20F95DB7-1CE6-4BCA-9CF1-8CAF3D6F5479}"/>
                  </a:ext>
                </a:extLst>
              </p14:cNvPr>
              <p14:cNvContentPartPr/>
              <p14:nvPr/>
            </p14:nvContentPartPr>
            <p14:xfrm>
              <a:off x="6353457" y="321366"/>
              <a:ext cx="159480" cy="1951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20F95DB7-1CE6-4BCA-9CF1-8CAF3D6F547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44457" y="312366"/>
                <a:ext cx="17712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37E839A-66CB-4BEB-AB42-7C099F520905}"/>
                  </a:ext>
                </a:extLst>
              </p14:cNvPr>
              <p14:cNvContentPartPr/>
              <p14:nvPr/>
            </p14:nvContentPartPr>
            <p14:xfrm>
              <a:off x="6345537" y="168726"/>
              <a:ext cx="177480" cy="1908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37E839A-66CB-4BEB-AB42-7C099F52090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336897" y="159726"/>
                <a:ext cx="19512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DB367B22-E427-44FA-A913-84DE4470326F}"/>
                  </a:ext>
                </a:extLst>
              </p14:cNvPr>
              <p14:cNvContentPartPr/>
              <p14:nvPr/>
            </p14:nvContentPartPr>
            <p14:xfrm>
              <a:off x="6626697" y="47046"/>
              <a:ext cx="1081800" cy="1962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DB367B22-E427-44FA-A913-84DE4470326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17694" y="38046"/>
                <a:ext cx="1099446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08723CA-A154-40D7-A0A1-D818161DF112}"/>
                  </a:ext>
                </a:extLst>
              </p14:cNvPr>
              <p14:cNvContentPartPr/>
              <p14:nvPr/>
            </p14:nvContentPartPr>
            <p14:xfrm>
              <a:off x="4849377" y="782166"/>
              <a:ext cx="242640" cy="30384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08723CA-A154-40D7-A0A1-D818161DF11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40377" y="773526"/>
                <a:ext cx="26028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D986F4D4-E5B4-460E-A559-183DF641CB43}"/>
                  </a:ext>
                </a:extLst>
              </p14:cNvPr>
              <p14:cNvContentPartPr/>
              <p14:nvPr/>
            </p14:nvContentPartPr>
            <p14:xfrm>
              <a:off x="5218377" y="991686"/>
              <a:ext cx="172080" cy="410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D986F4D4-E5B4-460E-A559-183DF641CB4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09377" y="983046"/>
                <a:ext cx="18972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EDAF6F86-ABC9-4234-BF5E-D258CEBD1A17}"/>
                  </a:ext>
                </a:extLst>
              </p14:cNvPr>
              <p14:cNvContentPartPr/>
              <p14:nvPr/>
            </p14:nvContentPartPr>
            <p14:xfrm>
              <a:off x="3037137" y="837246"/>
              <a:ext cx="851400" cy="34308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EDAF6F86-ABC9-4234-BF5E-D258CEBD1A1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28141" y="828606"/>
                <a:ext cx="869033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73F479B8-16F9-45B5-8AB6-E918929AC498}"/>
                  </a:ext>
                </a:extLst>
              </p14:cNvPr>
              <p14:cNvContentPartPr/>
              <p14:nvPr/>
            </p14:nvContentPartPr>
            <p14:xfrm>
              <a:off x="2299497" y="974766"/>
              <a:ext cx="594720" cy="30276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73F479B8-16F9-45B5-8AB6-E918929AC49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90857" y="965766"/>
                <a:ext cx="612360" cy="32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E99E6A2C-68D5-4040-91AB-C0AA80465AF4}"/>
                  </a:ext>
                </a:extLst>
              </p14:cNvPr>
              <p14:cNvContentPartPr/>
              <p14:nvPr/>
            </p14:nvContentPartPr>
            <p14:xfrm>
              <a:off x="625137" y="949926"/>
              <a:ext cx="1326240" cy="29520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E99E6A2C-68D5-4040-91AB-C0AA80465AF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6137" y="941275"/>
                <a:ext cx="1343880" cy="3128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8F1F8832-91BD-4C8E-9633-D6BB993FEAE3}"/>
                  </a:ext>
                </a:extLst>
              </p14:cNvPr>
              <p14:cNvContentPartPr/>
              <p14:nvPr/>
            </p14:nvContentPartPr>
            <p14:xfrm>
              <a:off x="4873497" y="1124166"/>
              <a:ext cx="294840" cy="13464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8F1F8832-91BD-4C8E-9633-D6BB993FEAE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64508" y="1115526"/>
                <a:ext cx="312458" cy="1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0BBD72F-4F23-44D1-B178-29E99939CDF8}"/>
                  </a:ext>
                </a:extLst>
              </p14:cNvPr>
              <p14:cNvContentPartPr/>
              <p14:nvPr/>
            </p14:nvContentPartPr>
            <p14:xfrm>
              <a:off x="7139697" y="975126"/>
              <a:ext cx="218880" cy="86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0BBD72F-4F23-44D1-B178-29E99939CDF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131057" y="966486"/>
                <a:ext cx="2365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EB70D143-C52B-4715-93D0-1ED1D9616AA9}"/>
                  </a:ext>
                </a:extLst>
              </p14:cNvPr>
              <p14:cNvContentPartPr/>
              <p14:nvPr/>
            </p14:nvContentPartPr>
            <p14:xfrm>
              <a:off x="7129617" y="1054686"/>
              <a:ext cx="243720" cy="126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EB70D143-C52B-4715-93D0-1ED1D9616AA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20617" y="1046046"/>
                <a:ext cx="26136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90F56D1C-2B59-4BC6-83F7-263950523D0B}"/>
                  </a:ext>
                </a:extLst>
              </p14:cNvPr>
              <p14:cNvContentPartPr/>
              <p14:nvPr/>
            </p14:nvContentPartPr>
            <p14:xfrm>
              <a:off x="6566577" y="605766"/>
              <a:ext cx="451080" cy="25920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90F56D1C-2B59-4BC6-83F7-263950523D0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557584" y="596766"/>
                <a:ext cx="468706" cy="27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3CA44B6A-A895-4E64-BDC5-FBF2E5E5C76C}"/>
                  </a:ext>
                </a:extLst>
              </p14:cNvPr>
              <p14:cNvContentPartPr/>
              <p14:nvPr/>
            </p14:nvContentPartPr>
            <p14:xfrm>
              <a:off x="5546697" y="646446"/>
              <a:ext cx="925920" cy="43452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3CA44B6A-A895-4E64-BDC5-FBF2E5E5C76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537700" y="637446"/>
                <a:ext cx="943553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6AEEC299-7469-41DB-A6A8-1FF89CCA77CB}"/>
                  </a:ext>
                </a:extLst>
              </p14:cNvPr>
              <p14:cNvContentPartPr/>
              <p14:nvPr/>
            </p14:nvContentPartPr>
            <p14:xfrm>
              <a:off x="7546497" y="839046"/>
              <a:ext cx="150120" cy="26352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6AEEC299-7469-41DB-A6A8-1FF89CCA77C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537497" y="830406"/>
                <a:ext cx="16776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6162355C-BFE5-4CFC-B0F6-852F6251B171}"/>
                  </a:ext>
                </a:extLst>
              </p14:cNvPr>
              <p14:cNvContentPartPr/>
              <p14:nvPr/>
            </p14:nvContentPartPr>
            <p14:xfrm>
              <a:off x="59987" y="1397046"/>
              <a:ext cx="9236160" cy="4553640"/>
            </p14:xfrm>
          </p:contentPart>
        </mc:Choice>
        <mc:Fallback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6162355C-BFE5-4CFC-B0F6-852F6251B17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0987" y="1388046"/>
                <a:ext cx="9253800" cy="45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405D18-DE77-46A3-B922-7A8B40508F0D}"/>
                  </a:ext>
                </a:extLst>
              </p14:cNvPr>
              <p14:cNvContentPartPr/>
              <p14:nvPr/>
            </p14:nvContentPartPr>
            <p14:xfrm>
              <a:off x="8203907" y="1597206"/>
              <a:ext cx="221040" cy="133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405D18-DE77-46A3-B922-7A8B40508F0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194922" y="1588206"/>
                <a:ext cx="238651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AB37C11-A710-42B8-9617-31C73CF7A86E}"/>
                  </a:ext>
                </a:extLst>
              </p14:cNvPr>
              <p14:cNvContentPartPr/>
              <p14:nvPr/>
            </p14:nvContentPartPr>
            <p14:xfrm>
              <a:off x="7201257" y="3348606"/>
              <a:ext cx="181080" cy="8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AB37C11-A710-42B8-9617-31C73CF7A86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192617" y="3339606"/>
                <a:ext cx="1987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E055E27-5FDA-45E6-9978-4237CCA83734}"/>
                  </a:ext>
                </a:extLst>
              </p14:cNvPr>
              <p14:cNvContentPartPr/>
              <p14:nvPr/>
            </p14:nvContentPartPr>
            <p14:xfrm>
              <a:off x="7262097" y="3203166"/>
              <a:ext cx="91800" cy="1198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E055E27-5FDA-45E6-9978-4237CCA8373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253423" y="3194166"/>
                <a:ext cx="109509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DA850ED-43FE-4F3E-903F-988FA8BCAD09}"/>
                  </a:ext>
                </a:extLst>
              </p14:cNvPr>
              <p14:cNvContentPartPr/>
              <p14:nvPr/>
            </p14:nvContentPartPr>
            <p14:xfrm>
              <a:off x="7455417" y="3107766"/>
              <a:ext cx="184320" cy="1252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DA850ED-43FE-4F3E-903F-988FA8BCAD0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446417" y="3099126"/>
                <a:ext cx="20196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3E066FD3-0D4B-4F92-92AE-7512BDA796A6}"/>
                  </a:ext>
                </a:extLst>
              </p14:cNvPr>
              <p14:cNvContentPartPr/>
              <p14:nvPr/>
            </p14:nvContentPartPr>
            <p14:xfrm>
              <a:off x="7223577" y="3396126"/>
              <a:ext cx="181800" cy="123480"/>
            </p14:xfrm>
          </p:contentPart>
        </mc:Choice>
        <mc:Fallback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3E066FD3-0D4B-4F92-92AE-7512BDA796A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214937" y="3387461"/>
                <a:ext cx="199440" cy="1411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62" name="Ink 461">
                <a:extLst>
                  <a:ext uri="{FF2B5EF4-FFF2-40B4-BE49-F238E27FC236}">
                    <a16:creationId xmlns:a16="http://schemas.microsoft.com/office/drawing/2014/main" id="{05C801A2-0E9E-47B3-A604-EADC755C4813}"/>
                  </a:ext>
                </a:extLst>
              </p14:cNvPr>
              <p14:cNvContentPartPr/>
              <p14:nvPr/>
            </p14:nvContentPartPr>
            <p14:xfrm>
              <a:off x="7827657" y="3019206"/>
              <a:ext cx="1321560" cy="397800"/>
            </p14:xfrm>
          </p:contentPart>
        </mc:Choice>
        <mc:Fallback>
          <p:pic>
            <p:nvPicPr>
              <p:cNvPr id="462" name="Ink 461">
                <a:extLst>
                  <a:ext uri="{FF2B5EF4-FFF2-40B4-BE49-F238E27FC236}">
                    <a16:creationId xmlns:a16="http://schemas.microsoft.com/office/drawing/2014/main" id="{05C801A2-0E9E-47B3-A604-EADC755C481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819017" y="3010214"/>
                <a:ext cx="1339200" cy="415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64" name="Ink 463">
                <a:extLst>
                  <a:ext uri="{FF2B5EF4-FFF2-40B4-BE49-F238E27FC236}">
                    <a16:creationId xmlns:a16="http://schemas.microsoft.com/office/drawing/2014/main" id="{40EC1451-9860-4BC7-80A7-A4349A8FAD45}"/>
                  </a:ext>
                </a:extLst>
              </p14:cNvPr>
              <p14:cNvContentPartPr/>
              <p14:nvPr/>
            </p14:nvContentPartPr>
            <p14:xfrm>
              <a:off x="4884657" y="3877806"/>
              <a:ext cx="542160" cy="525240"/>
            </p14:xfrm>
          </p:contentPart>
        </mc:Choice>
        <mc:Fallback>
          <p:pic>
            <p:nvPicPr>
              <p:cNvPr id="464" name="Ink 463">
                <a:extLst>
                  <a:ext uri="{FF2B5EF4-FFF2-40B4-BE49-F238E27FC236}">
                    <a16:creationId xmlns:a16="http://schemas.microsoft.com/office/drawing/2014/main" id="{40EC1451-9860-4BC7-80A7-A4349A8FAD45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876017" y="3868806"/>
                <a:ext cx="55980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F3DA5BC7-B418-4DDB-9968-F9A75F043960}"/>
                  </a:ext>
                </a:extLst>
              </p14:cNvPr>
              <p14:cNvContentPartPr/>
              <p14:nvPr/>
            </p14:nvContentPartPr>
            <p14:xfrm>
              <a:off x="376377" y="3968166"/>
              <a:ext cx="2549160" cy="5324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F3DA5BC7-B418-4DDB-9968-F9A75F04396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67377" y="3959166"/>
                <a:ext cx="256680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A3E65E45-CB63-4F76-B0C7-A2D50AFE8E54}"/>
                  </a:ext>
                </a:extLst>
              </p14:cNvPr>
              <p14:cNvContentPartPr/>
              <p14:nvPr/>
            </p14:nvContentPartPr>
            <p14:xfrm>
              <a:off x="3182217" y="3042606"/>
              <a:ext cx="1364400" cy="135324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A3E65E45-CB63-4F76-B0C7-A2D50AFE8E5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73577" y="3033966"/>
                <a:ext cx="1382040" cy="13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4306DB2A-5917-44DE-84E2-11A96E485717}"/>
                  </a:ext>
                </a:extLst>
              </p14:cNvPr>
              <p14:cNvContentPartPr/>
              <p14:nvPr/>
            </p14:nvContentPartPr>
            <p14:xfrm>
              <a:off x="1863726" y="5151126"/>
              <a:ext cx="190080" cy="8049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4306DB2A-5917-44DE-84E2-11A96E48571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854726" y="5142126"/>
                <a:ext cx="207720" cy="8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403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DA5697-5708-43DF-8A92-56F7AB5CE8FB}"/>
                  </a:ext>
                </a:extLst>
              </p14:cNvPr>
              <p14:cNvContentPartPr/>
              <p14:nvPr/>
            </p14:nvContentPartPr>
            <p14:xfrm>
              <a:off x="1330737" y="2103726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DA5697-5708-43DF-8A92-56F7AB5CE8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1737" y="209508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2C8D1AF-92DF-4804-AB45-0DB61A29370B}"/>
                  </a:ext>
                </a:extLst>
              </p14:cNvPr>
              <p14:cNvContentPartPr/>
              <p14:nvPr/>
            </p14:nvContentPartPr>
            <p14:xfrm>
              <a:off x="3227937" y="310926"/>
              <a:ext cx="98280" cy="120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2C8D1AF-92DF-4804-AB45-0DB61A2937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8937" y="302286"/>
                <a:ext cx="11592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6322D71-CBC9-4121-96AB-1040FB453B4F}"/>
                  </a:ext>
                </a:extLst>
              </p14:cNvPr>
              <p14:cNvContentPartPr/>
              <p14:nvPr/>
            </p14:nvContentPartPr>
            <p14:xfrm>
              <a:off x="3445017" y="272406"/>
              <a:ext cx="400320" cy="3038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6322D71-CBC9-4121-96AB-1040FB453B4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36369" y="263406"/>
                <a:ext cx="417976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6A5325D-2DAE-4A55-972F-34CCAF632577}"/>
                  </a:ext>
                </a:extLst>
              </p14:cNvPr>
              <p14:cNvContentPartPr/>
              <p14:nvPr/>
            </p14:nvContentPartPr>
            <p14:xfrm>
              <a:off x="2686857" y="143166"/>
              <a:ext cx="466920" cy="280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6A5325D-2DAE-4A55-972F-34CCAF6325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78217" y="134526"/>
                <a:ext cx="48456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5524CE6-497F-4DDD-BFE4-5751220D788F}"/>
                  </a:ext>
                </a:extLst>
              </p14:cNvPr>
              <p14:cNvContentPartPr/>
              <p14:nvPr/>
            </p14:nvContentPartPr>
            <p14:xfrm>
              <a:off x="1876857" y="130926"/>
              <a:ext cx="552600" cy="3045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5524CE6-497F-4DDD-BFE4-5751220D788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67857" y="122286"/>
                <a:ext cx="57024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1220509-561D-4A79-8B44-01031BD1D40B}"/>
                  </a:ext>
                </a:extLst>
              </p14:cNvPr>
              <p14:cNvContentPartPr/>
              <p14:nvPr/>
            </p14:nvContentPartPr>
            <p14:xfrm>
              <a:off x="529017" y="199326"/>
              <a:ext cx="1085040" cy="4237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1220509-561D-4A79-8B44-01031BD1D40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0017" y="190326"/>
                <a:ext cx="110268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E4E3C62-6B50-455D-BC08-72387F5F3B2E}"/>
                  </a:ext>
                </a:extLst>
              </p14:cNvPr>
              <p14:cNvContentPartPr/>
              <p14:nvPr/>
            </p14:nvContentPartPr>
            <p14:xfrm>
              <a:off x="4662897" y="803046"/>
              <a:ext cx="416520" cy="9396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E4E3C62-6B50-455D-BC08-72387F5F3B2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54257" y="794406"/>
                <a:ext cx="434160" cy="9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46F145A-5FFE-4317-A682-CC6A694CA785}"/>
                  </a:ext>
                </a:extLst>
              </p14:cNvPr>
              <p14:cNvContentPartPr/>
              <p14:nvPr/>
            </p14:nvContentPartPr>
            <p14:xfrm>
              <a:off x="1736097" y="948846"/>
              <a:ext cx="380880" cy="8240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46F145A-5FFE-4317-A682-CC6A694CA78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27457" y="940206"/>
                <a:ext cx="398520" cy="84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A68712A9-5E3A-4E02-AEC5-57B4B652797D}"/>
                  </a:ext>
                </a:extLst>
              </p14:cNvPr>
              <p14:cNvContentPartPr/>
              <p14:nvPr/>
            </p14:nvContentPartPr>
            <p14:xfrm>
              <a:off x="2866137" y="3029646"/>
              <a:ext cx="10800" cy="1368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A68712A9-5E3A-4E02-AEC5-57B4B652797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57497" y="3020646"/>
                <a:ext cx="2844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B70DBC5E-F8EF-43E8-8D75-915181E7F417}"/>
                  </a:ext>
                </a:extLst>
              </p14:cNvPr>
              <p14:cNvContentPartPr/>
              <p14:nvPr/>
            </p14:nvContentPartPr>
            <p14:xfrm>
              <a:off x="2269977" y="863886"/>
              <a:ext cx="2146680" cy="91620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B70DBC5E-F8EF-43E8-8D75-915181E7F41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61337" y="854890"/>
                <a:ext cx="2164320" cy="9338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B4CBD1C-88CC-4C3F-BAF3-69619287C909}"/>
                  </a:ext>
                </a:extLst>
              </p14:cNvPr>
              <p14:cNvContentPartPr/>
              <p14:nvPr/>
            </p14:nvContentPartPr>
            <p14:xfrm>
              <a:off x="7528137" y="890886"/>
              <a:ext cx="408240" cy="1112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B4CBD1C-88CC-4C3F-BAF3-69619287C90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519497" y="881886"/>
                <a:ext cx="42588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1DFD49B3-2CA6-448B-8E52-C3403068B086}"/>
                  </a:ext>
                </a:extLst>
              </p14:cNvPr>
              <p14:cNvContentPartPr/>
              <p14:nvPr/>
            </p14:nvContentPartPr>
            <p14:xfrm>
              <a:off x="5993457" y="826086"/>
              <a:ext cx="1379880" cy="20628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1DFD49B3-2CA6-448B-8E52-C3403068B08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984817" y="817461"/>
                <a:ext cx="1397520" cy="223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E6660A12-1F02-4631-8E9C-66DF6A01EC4A}"/>
                  </a:ext>
                </a:extLst>
              </p14:cNvPr>
              <p14:cNvContentPartPr/>
              <p14:nvPr/>
            </p14:nvContentPartPr>
            <p14:xfrm>
              <a:off x="8155977" y="790806"/>
              <a:ext cx="899280" cy="21960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E6660A12-1F02-4631-8E9C-66DF6A01EC4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146981" y="781806"/>
                <a:ext cx="916913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A52E9E5B-51C6-4404-B7DE-2254A2DB4D4A}"/>
                  </a:ext>
                </a:extLst>
              </p14:cNvPr>
              <p14:cNvContentPartPr/>
              <p14:nvPr/>
            </p14:nvContentPartPr>
            <p14:xfrm>
              <a:off x="6151497" y="1280046"/>
              <a:ext cx="559080" cy="16812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A52E9E5B-51C6-4404-B7DE-2254A2DB4D4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42857" y="1271046"/>
                <a:ext cx="57672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2B4EDF27-F0C2-47C7-96E3-ED4963E27B5C}"/>
                  </a:ext>
                </a:extLst>
              </p14:cNvPr>
              <p14:cNvContentPartPr/>
              <p14:nvPr/>
            </p14:nvContentPartPr>
            <p14:xfrm>
              <a:off x="6959337" y="1280046"/>
              <a:ext cx="211680" cy="1522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2B4EDF27-F0C2-47C7-96E3-ED4963E27B5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50697" y="1271067"/>
                <a:ext cx="229320" cy="169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864006CF-E787-49F3-A62C-981EE1D13FCE}"/>
                  </a:ext>
                </a:extLst>
              </p14:cNvPr>
              <p14:cNvContentPartPr/>
              <p14:nvPr/>
            </p14:nvContentPartPr>
            <p14:xfrm>
              <a:off x="7448577" y="1225326"/>
              <a:ext cx="1765080" cy="27972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864006CF-E787-49F3-A62C-981EE1D13FC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439577" y="1216675"/>
                <a:ext cx="1782720" cy="2973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4DBE85FA-B4E5-4135-9396-B9115C01B8D4}"/>
                  </a:ext>
                </a:extLst>
              </p14:cNvPr>
              <p14:cNvContentPartPr/>
              <p14:nvPr/>
            </p14:nvContentPartPr>
            <p14:xfrm>
              <a:off x="6786537" y="1774686"/>
              <a:ext cx="6120" cy="421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4DBE85FA-B4E5-4135-9396-B9115C01B8D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777897" y="1766046"/>
                <a:ext cx="2376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05D4A010-C050-408B-BFC5-DB780FAEF0CA}"/>
                  </a:ext>
                </a:extLst>
              </p14:cNvPr>
              <p14:cNvContentPartPr/>
              <p14:nvPr/>
            </p14:nvContentPartPr>
            <p14:xfrm>
              <a:off x="6075537" y="1670286"/>
              <a:ext cx="592560" cy="35784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05D4A010-C050-408B-BFC5-DB780FAEF0C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066542" y="1661646"/>
                <a:ext cx="610189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E2D3F6CF-A09D-4D68-81FA-D2422F88928F}"/>
                  </a:ext>
                </a:extLst>
              </p14:cNvPr>
              <p14:cNvContentPartPr/>
              <p14:nvPr/>
            </p14:nvContentPartPr>
            <p14:xfrm>
              <a:off x="1152177" y="2288046"/>
              <a:ext cx="407520" cy="32724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E2D3F6CF-A09D-4D68-81FA-D2422F88928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43537" y="2279406"/>
                <a:ext cx="425160" cy="34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9949C770-6A50-4127-8043-D26A4451F080}"/>
                  </a:ext>
                </a:extLst>
              </p14:cNvPr>
              <p14:cNvContentPartPr/>
              <p14:nvPr/>
            </p14:nvContentPartPr>
            <p14:xfrm>
              <a:off x="622977" y="2253846"/>
              <a:ext cx="354600" cy="24084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9949C770-6A50-4127-8043-D26A4451F08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4337" y="2244846"/>
                <a:ext cx="37224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0914DDAA-6C18-43EB-86EA-66442A999ECD}"/>
                  </a:ext>
                </a:extLst>
              </p14:cNvPr>
              <p14:cNvContentPartPr/>
              <p14:nvPr/>
            </p14:nvContentPartPr>
            <p14:xfrm>
              <a:off x="1833297" y="2183286"/>
              <a:ext cx="813960" cy="33228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0914DDAA-6C18-43EB-86EA-66442A999EC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824297" y="2174286"/>
                <a:ext cx="83160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1DAC2E69-C6AD-4CB8-B12B-EDB216C9B433}"/>
                  </a:ext>
                </a:extLst>
              </p14:cNvPr>
              <p14:cNvContentPartPr/>
              <p14:nvPr/>
            </p14:nvContentPartPr>
            <p14:xfrm>
              <a:off x="4589817" y="2204526"/>
              <a:ext cx="920880" cy="44352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1DAC2E69-C6AD-4CB8-B12B-EDB216C9B43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581177" y="2195533"/>
                <a:ext cx="938520" cy="4611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7B2814F5-2EEB-4908-ACCF-A7312C7F12AB}"/>
                  </a:ext>
                </a:extLst>
              </p14:cNvPr>
              <p14:cNvContentPartPr/>
              <p14:nvPr/>
            </p14:nvContentPartPr>
            <p14:xfrm>
              <a:off x="3985737" y="2205966"/>
              <a:ext cx="419760" cy="21780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7B2814F5-2EEB-4908-ACCF-A7312C7F12A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76737" y="2196966"/>
                <a:ext cx="4374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492AB3D4-FC54-4138-84A4-657B9ADCF853}"/>
                  </a:ext>
                </a:extLst>
              </p14:cNvPr>
              <p14:cNvContentPartPr/>
              <p14:nvPr/>
            </p14:nvContentPartPr>
            <p14:xfrm>
              <a:off x="2892417" y="2175366"/>
              <a:ext cx="852120" cy="36072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492AB3D4-FC54-4138-84A4-657B9ADCF85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883781" y="2166726"/>
                <a:ext cx="869753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499226AE-736E-4940-8B96-09FDF28F62FF}"/>
                  </a:ext>
                </a:extLst>
              </p14:cNvPr>
              <p14:cNvContentPartPr/>
              <p14:nvPr/>
            </p14:nvContentPartPr>
            <p14:xfrm>
              <a:off x="6235017" y="2202726"/>
              <a:ext cx="1281960" cy="36864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499226AE-736E-4940-8B96-09FDF28F62F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226020" y="2193717"/>
                <a:ext cx="1299595" cy="386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C242EB93-FE72-46E3-B0F7-88CE06BA4A13}"/>
                  </a:ext>
                </a:extLst>
              </p14:cNvPr>
              <p14:cNvContentPartPr/>
              <p14:nvPr/>
            </p14:nvContentPartPr>
            <p14:xfrm>
              <a:off x="5781057" y="2301366"/>
              <a:ext cx="209520" cy="15840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C242EB93-FE72-46E3-B0F7-88CE06BA4A1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772417" y="2292706"/>
                <a:ext cx="227160" cy="1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13B696FD-1E4B-4A84-96A7-3581EBD8EC11}"/>
                  </a:ext>
                </a:extLst>
              </p14:cNvPr>
              <p14:cNvContentPartPr/>
              <p14:nvPr/>
            </p14:nvContentPartPr>
            <p14:xfrm>
              <a:off x="8359017" y="2258526"/>
              <a:ext cx="343080" cy="29088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13B696FD-1E4B-4A84-96A7-3581EBD8EC1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350377" y="2249526"/>
                <a:ext cx="36072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F470FCD9-115E-4578-8060-1E4A2A78043C}"/>
                  </a:ext>
                </a:extLst>
              </p14:cNvPr>
              <p14:cNvContentPartPr/>
              <p14:nvPr/>
            </p14:nvContentPartPr>
            <p14:xfrm>
              <a:off x="7672857" y="2311806"/>
              <a:ext cx="509760" cy="16956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F470FCD9-115E-4578-8060-1E4A2A78043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663857" y="2303166"/>
                <a:ext cx="52740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17D901D9-2FC8-46CC-90DA-24CFECAA62D2}"/>
                  </a:ext>
                </a:extLst>
              </p14:cNvPr>
              <p14:cNvContentPartPr/>
              <p14:nvPr/>
            </p14:nvContentPartPr>
            <p14:xfrm>
              <a:off x="776697" y="2689806"/>
              <a:ext cx="986760" cy="2790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17D901D9-2FC8-46CC-90DA-24CFECAA62D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68057" y="2680806"/>
                <a:ext cx="100440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691974A3-D792-40D9-86D9-C1041E2CA8C6}"/>
                  </a:ext>
                </a:extLst>
              </p14:cNvPr>
              <p14:cNvContentPartPr/>
              <p14:nvPr/>
            </p14:nvContentPartPr>
            <p14:xfrm>
              <a:off x="1959297" y="2878086"/>
              <a:ext cx="12960" cy="468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691974A3-D792-40D9-86D9-C1041E2CA8C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950297" y="2869086"/>
                <a:ext cx="3060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506304BC-3CCE-40FA-9818-9CB908BBA9DC}"/>
                  </a:ext>
                </a:extLst>
              </p14:cNvPr>
              <p14:cNvContentPartPr/>
              <p14:nvPr/>
            </p14:nvContentPartPr>
            <p14:xfrm>
              <a:off x="6449217" y="3019926"/>
              <a:ext cx="331200" cy="103320"/>
            </p14:xfrm>
          </p:contentPart>
        </mc:Choice>
        <mc:Fallback xmlns=""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506304BC-3CCE-40FA-9818-9CB908BBA9DC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440217" y="3010926"/>
                <a:ext cx="34884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43EEEE3E-8324-48BF-AAA0-39B051C94B7A}"/>
                  </a:ext>
                </a:extLst>
              </p14:cNvPr>
              <p14:cNvContentPartPr/>
              <p14:nvPr/>
            </p14:nvContentPartPr>
            <p14:xfrm>
              <a:off x="8041857" y="2927046"/>
              <a:ext cx="866160" cy="21240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43EEEE3E-8324-48BF-AAA0-39B051C94B7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033217" y="2918046"/>
                <a:ext cx="8838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7DF0922D-9F1D-464A-A011-9BB822C1BC31}"/>
                  </a:ext>
                </a:extLst>
              </p14:cNvPr>
              <p14:cNvContentPartPr/>
              <p14:nvPr/>
            </p14:nvContentPartPr>
            <p14:xfrm>
              <a:off x="7006137" y="2915526"/>
              <a:ext cx="795240" cy="38664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7DF0922D-9F1D-464A-A011-9BB822C1BC3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997137" y="2906526"/>
                <a:ext cx="812880" cy="40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BB0C4024-526B-44D8-9621-FA18AAB1F019}"/>
                  </a:ext>
                </a:extLst>
              </p14:cNvPr>
              <p14:cNvContentPartPr/>
              <p14:nvPr/>
            </p14:nvContentPartPr>
            <p14:xfrm>
              <a:off x="4759377" y="2933886"/>
              <a:ext cx="1457280" cy="236520"/>
            </p14:xfrm>
          </p:contentPart>
        </mc:Choice>
        <mc:Fallback xmlns=""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BB0C4024-526B-44D8-9621-FA18AAB1F01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750379" y="2925246"/>
                <a:ext cx="1474916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39B8FE73-EFE1-408B-9789-324C2E78BF7F}"/>
                  </a:ext>
                </a:extLst>
              </p14:cNvPr>
              <p14:cNvContentPartPr/>
              <p14:nvPr/>
            </p14:nvContentPartPr>
            <p14:xfrm>
              <a:off x="4428897" y="2990046"/>
              <a:ext cx="42480" cy="13860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39B8FE73-EFE1-408B-9789-324C2E78BF7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420233" y="2981046"/>
                <a:ext cx="14621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193A6A46-9215-4F17-853D-599C3D77FFAF}"/>
                  </a:ext>
                </a:extLst>
              </p14:cNvPr>
              <p14:cNvContentPartPr/>
              <p14:nvPr/>
            </p14:nvContentPartPr>
            <p14:xfrm>
              <a:off x="2992137" y="2913006"/>
              <a:ext cx="1172160" cy="37800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193A6A46-9215-4F17-853D-599C3D77FFA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983494" y="2904006"/>
                <a:ext cx="1189805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2126FD65-9615-4637-861B-459408C65946}"/>
                  </a:ext>
                </a:extLst>
              </p14:cNvPr>
              <p14:cNvContentPartPr/>
              <p14:nvPr/>
            </p14:nvContentPartPr>
            <p14:xfrm>
              <a:off x="2171697" y="3066726"/>
              <a:ext cx="573480" cy="24660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2126FD65-9615-4637-861B-459408C6594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2162697" y="3058086"/>
                <a:ext cx="59112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EB1EEFA2-D639-44B3-B18B-59401EE9FCF6}"/>
                  </a:ext>
                </a:extLst>
              </p14:cNvPr>
              <p14:cNvContentPartPr/>
              <p14:nvPr/>
            </p14:nvContentPartPr>
            <p14:xfrm>
              <a:off x="1717017" y="3047646"/>
              <a:ext cx="137880" cy="21384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EB1EEFA2-D639-44B3-B18B-59401EE9FCF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708377" y="3038991"/>
                <a:ext cx="155520" cy="2315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064999DD-7720-484D-A507-8B1F2A0F13EC}"/>
                  </a:ext>
                </a:extLst>
              </p14:cNvPr>
              <p14:cNvContentPartPr/>
              <p14:nvPr/>
            </p14:nvContentPartPr>
            <p14:xfrm>
              <a:off x="1114737" y="3108486"/>
              <a:ext cx="333720" cy="20052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064999DD-7720-484D-A507-8B1F2A0F13E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106097" y="3099846"/>
                <a:ext cx="3513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63566D16-54D9-46BD-B8CB-4884B2336B6B}"/>
                  </a:ext>
                </a:extLst>
              </p14:cNvPr>
              <p14:cNvContentPartPr/>
              <p14:nvPr/>
            </p14:nvContentPartPr>
            <p14:xfrm>
              <a:off x="575457" y="3158526"/>
              <a:ext cx="281880" cy="22896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63566D16-54D9-46BD-B8CB-4884B2336B6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66468" y="3149526"/>
                <a:ext cx="299498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28217DFB-F6DD-444B-90C7-AE1CFDCE0EE4}"/>
                  </a:ext>
                </a:extLst>
              </p14:cNvPr>
              <p14:cNvContentPartPr/>
              <p14:nvPr/>
            </p14:nvContentPartPr>
            <p14:xfrm>
              <a:off x="5248257" y="3498006"/>
              <a:ext cx="314640" cy="598680"/>
            </p14:xfrm>
          </p:contentPart>
        </mc:Choice>
        <mc:Fallback xmlns=""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28217DFB-F6DD-444B-90C7-AE1CFDCE0EE4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5239257" y="3489006"/>
                <a:ext cx="332280" cy="6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D8442D1F-0E8A-47A5-9251-CF54047C15F1}"/>
                  </a:ext>
                </a:extLst>
              </p14:cNvPr>
              <p14:cNvContentPartPr/>
              <p14:nvPr/>
            </p14:nvContentPartPr>
            <p14:xfrm>
              <a:off x="2511537" y="3549486"/>
              <a:ext cx="554040" cy="54468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D8442D1F-0E8A-47A5-9251-CF54047C15F1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2502537" y="3540846"/>
                <a:ext cx="571680" cy="56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4010BB4A-C8BF-448D-B04B-4E87E8D5CE10}"/>
                  </a:ext>
                </a:extLst>
              </p14:cNvPr>
              <p14:cNvContentPartPr/>
              <p14:nvPr/>
            </p14:nvContentPartPr>
            <p14:xfrm>
              <a:off x="849417" y="3743526"/>
              <a:ext cx="1260720" cy="22104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4010BB4A-C8BF-448D-B04B-4E87E8D5CE10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840777" y="3734886"/>
                <a:ext cx="127836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4BDC254F-6F64-48CF-BFFA-69DADB7AFB53}"/>
                  </a:ext>
                </a:extLst>
              </p14:cNvPr>
              <p14:cNvContentPartPr/>
              <p14:nvPr/>
            </p14:nvContentPartPr>
            <p14:xfrm>
              <a:off x="633777" y="5463237"/>
              <a:ext cx="1194120" cy="31104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4BDC254F-6F64-48CF-BFFA-69DADB7AFB5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24777" y="5454227"/>
                <a:ext cx="1211760" cy="328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4F2213DC-9193-49E5-AD65-215E2843AFA9}"/>
                  </a:ext>
                </a:extLst>
              </p14:cNvPr>
              <p14:cNvContentPartPr/>
              <p14:nvPr/>
            </p14:nvContentPartPr>
            <p14:xfrm>
              <a:off x="2332977" y="5557917"/>
              <a:ext cx="473400" cy="151920"/>
            </p14:xfrm>
          </p:contentPart>
        </mc:Choice>
        <mc:Fallback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4F2213DC-9193-49E5-AD65-215E2843AFA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323977" y="5548938"/>
                <a:ext cx="491040" cy="169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51F59E24-0F7F-468E-B075-F9DC2F489FA0}"/>
                  </a:ext>
                </a:extLst>
              </p14:cNvPr>
              <p14:cNvContentPartPr/>
              <p14:nvPr/>
            </p14:nvContentPartPr>
            <p14:xfrm>
              <a:off x="3897177" y="5278917"/>
              <a:ext cx="1613520" cy="322560"/>
            </p14:xfrm>
          </p:contentPart>
        </mc:Choice>
        <mc:Fallback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51F59E24-0F7F-468E-B075-F9DC2F489FA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888177" y="5269907"/>
                <a:ext cx="1631160" cy="3402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919608F3-FD5F-4D69-B22F-FB90BEF5348F}"/>
                  </a:ext>
                </a:extLst>
              </p14:cNvPr>
              <p14:cNvContentPartPr/>
              <p14:nvPr/>
            </p14:nvContentPartPr>
            <p14:xfrm>
              <a:off x="3160257" y="5536317"/>
              <a:ext cx="594720" cy="118440"/>
            </p14:xfrm>
          </p:contentPart>
        </mc:Choice>
        <mc:Fallback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919608F3-FD5F-4D69-B22F-FB90BEF5348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3151262" y="5527317"/>
                <a:ext cx="612349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2E86AC3D-D9C2-472E-8636-9A1BD8BB5DC0}"/>
                  </a:ext>
                </a:extLst>
              </p14:cNvPr>
              <p14:cNvContentPartPr/>
              <p14:nvPr/>
            </p14:nvContentPartPr>
            <p14:xfrm>
              <a:off x="5886537" y="5346237"/>
              <a:ext cx="450720" cy="43524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2E86AC3D-D9C2-472E-8636-9A1BD8BB5DC0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877537" y="5337230"/>
                <a:ext cx="468360" cy="452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97B04672-8E24-4364-A017-0BD6F1C138D8}"/>
                  </a:ext>
                </a:extLst>
              </p14:cNvPr>
              <p14:cNvContentPartPr/>
              <p14:nvPr/>
            </p14:nvContentPartPr>
            <p14:xfrm>
              <a:off x="6682857" y="5349837"/>
              <a:ext cx="573120" cy="221400"/>
            </p14:xfrm>
          </p:contentPart>
        </mc:Choice>
        <mc:Fallback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97B04672-8E24-4364-A017-0BD6F1C138D8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6673857" y="5340852"/>
                <a:ext cx="590760" cy="239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D3C9FE4-BB04-4E1A-A8E8-6AA1D6161139}"/>
                  </a:ext>
                </a:extLst>
              </p14:cNvPr>
              <p14:cNvContentPartPr/>
              <p14:nvPr/>
            </p14:nvContentPartPr>
            <p14:xfrm>
              <a:off x="3352497" y="713406"/>
              <a:ext cx="506520" cy="364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D3C9FE4-BB04-4E1A-A8E8-6AA1D6161139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3343497" y="704766"/>
                <a:ext cx="52416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A82B1DB-EE4A-464E-B71D-B21A981BB88F}"/>
                  </a:ext>
                </a:extLst>
              </p14:cNvPr>
              <p14:cNvContentPartPr/>
              <p14:nvPr/>
            </p14:nvContentPartPr>
            <p14:xfrm>
              <a:off x="4031097" y="309486"/>
              <a:ext cx="1305360" cy="250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A82B1DB-EE4A-464E-B71D-B21A981BB88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22457" y="300486"/>
                <a:ext cx="132300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1ADB745-1052-4406-BFDB-9C999FA7367D}"/>
                  </a:ext>
                </a:extLst>
              </p14:cNvPr>
              <p14:cNvContentPartPr/>
              <p14:nvPr/>
            </p14:nvContentPartPr>
            <p14:xfrm>
              <a:off x="5474697" y="359886"/>
              <a:ext cx="441720" cy="2440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1ADB745-1052-4406-BFDB-9C999FA7367D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5466057" y="351246"/>
                <a:ext cx="45936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DE7406EB-57EF-4EC2-9AD4-D4002B588E19}"/>
                  </a:ext>
                </a:extLst>
              </p14:cNvPr>
              <p14:cNvContentPartPr/>
              <p14:nvPr/>
            </p14:nvContentPartPr>
            <p14:xfrm>
              <a:off x="5378937" y="1721406"/>
              <a:ext cx="493560" cy="14148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DE7406EB-57EF-4EC2-9AD4-D4002B588E19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5370297" y="1712766"/>
                <a:ext cx="51120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A9C7086D-C1AF-418E-A98A-AFFF6D0360EE}"/>
                  </a:ext>
                </a:extLst>
              </p14:cNvPr>
              <p14:cNvContentPartPr/>
              <p14:nvPr/>
            </p14:nvContentPartPr>
            <p14:xfrm>
              <a:off x="4706097" y="1732926"/>
              <a:ext cx="525600" cy="20052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A9C7086D-C1AF-418E-A98A-AFFF6D0360EE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697451" y="1724286"/>
                <a:ext cx="543252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644F0C1C-D92E-42A0-B497-E149487AC54F}"/>
                  </a:ext>
                </a:extLst>
              </p14:cNvPr>
              <p14:cNvContentPartPr/>
              <p14:nvPr/>
            </p14:nvContentPartPr>
            <p14:xfrm>
              <a:off x="3289497" y="1805286"/>
              <a:ext cx="1262880" cy="26064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644F0C1C-D92E-42A0-B497-E149487AC54F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3280497" y="1796286"/>
                <a:ext cx="128052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2B236183-7763-40B9-AFF8-F22E52C6A127}"/>
                  </a:ext>
                </a:extLst>
              </p14:cNvPr>
              <p14:cNvContentPartPr/>
              <p14:nvPr/>
            </p14:nvContentPartPr>
            <p14:xfrm>
              <a:off x="4527177" y="3018126"/>
              <a:ext cx="81720" cy="13752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2B236183-7763-40B9-AFF8-F22E52C6A127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518177" y="3009486"/>
                <a:ext cx="993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5A4AA464-0597-4C55-9D35-1569784AB7DD}"/>
                  </a:ext>
                </a:extLst>
              </p14:cNvPr>
              <p14:cNvContentPartPr/>
              <p14:nvPr/>
            </p14:nvContentPartPr>
            <p14:xfrm>
              <a:off x="2812857" y="4332486"/>
              <a:ext cx="545400" cy="17100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5A4AA464-0597-4C55-9D35-1569784AB7DD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2803863" y="4323846"/>
                <a:ext cx="563028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A6D840DE-4721-4B1F-AA6B-664225EC1AEF}"/>
                  </a:ext>
                </a:extLst>
              </p14:cNvPr>
              <p14:cNvContentPartPr/>
              <p14:nvPr/>
            </p14:nvContentPartPr>
            <p14:xfrm>
              <a:off x="2931657" y="3978966"/>
              <a:ext cx="127080" cy="251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A6D840DE-4721-4B1F-AA6B-664225EC1AEF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2923017" y="3969966"/>
                <a:ext cx="1447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B20301E-3D2B-43AE-9503-100932DA0690}"/>
                  </a:ext>
                </a:extLst>
              </p14:cNvPr>
              <p14:cNvContentPartPr/>
              <p14:nvPr/>
            </p14:nvContentPartPr>
            <p14:xfrm>
              <a:off x="3499737" y="4334646"/>
              <a:ext cx="300600" cy="1468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B20301E-3D2B-43AE-9503-100932DA0690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3491097" y="4326006"/>
                <a:ext cx="318240" cy="1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29045E23-7778-4723-8984-D43AC01C0A95}"/>
                  </a:ext>
                </a:extLst>
              </p14:cNvPr>
              <p14:cNvContentPartPr/>
              <p14:nvPr/>
            </p14:nvContentPartPr>
            <p14:xfrm>
              <a:off x="3439257" y="4638486"/>
              <a:ext cx="375120" cy="1436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29045E23-7778-4723-8984-D43AC01C0A9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3430257" y="4629486"/>
                <a:ext cx="39276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DBE22D22-7850-44C8-AF47-B70A6437F85A}"/>
                  </a:ext>
                </a:extLst>
              </p14:cNvPr>
              <p14:cNvContentPartPr/>
              <p14:nvPr/>
            </p14:nvContentPartPr>
            <p14:xfrm>
              <a:off x="2849577" y="4682406"/>
              <a:ext cx="469080" cy="25560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DBE22D22-7850-44C8-AF47-B70A6437F85A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2840577" y="4673393"/>
                <a:ext cx="486720" cy="273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7E82195D-6A0C-4BB1-9926-19C5710DADC9}"/>
                  </a:ext>
                </a:extLst>
              </p14:cNvPr>
              <p14:cNvContentPartPr/>
              <p14:nvPr/>
            </p14:nvContentPartPr>
            <p14:xfrm>
              <a:off x="5693937" y="4578366"/>
              <a:ext cx="27720" cy="9720"/>
            </p14:xfrm>
          </p:contentPart>
        </mc:Choice>
        <mc:Fallback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7E82195D-6A0C-4BB1-9926-19C5710DADC9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5685297" y="4569726"/>
                <a:ext cx="453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0260123A-BAAF-4344-B6B2-A35BB4E1DEC8}"/>
                  </a:ext>
                </a:extLst>
              </p14:cNvPr>
              <p14:cNvContentPartPr/>
              <p14:nvPr/>
            </p14:nvContentPartPr>
            <p14:xfrm>
              <a:off x="3952257" y="4288206"/>
              <a:ext cx="1631520" cy="45612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0260123A-BAAF-4344-B6B2-A35BB4E1DEC8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3943257" y="4279559"/>
                <a:ext cx="1649160" cy="47377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773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365</cp:revision>
  <cp:lastPrinted>2018-09-02T07:43:37Z</cp:lastPrinted>
  <dcterms:created xsi:type="dcterms:W3CDTF">2018-09-01T14:54:20Z</dcterms:created>
  <dcterms:modified xsi:type="dcterms:W3CDTF">2018-10-17T04:54:30Z</dcterms:modified>
</cp:coreProperties>
</file>