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47" y="54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07:47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592 241 8952 0 0,'-6'2'433'0'0,"-80"25"442"0"0,19-5 811 0 0,62-19-1536 0 0,-12 5 404 0 0,1 0 0 0 0,0 1 0 0 0,0 1 0 0 0,1 0 0 0 0,1 2 0 0 0,0-1 0 0 0,0 2 0 0 0,0 1-554 0 0,-7 8 657 0 0,-20 38 321 0 0,39-57-961 0 0,1 0 0 0 0,-1 0-1 0 0,1 0 1 0 0,0 1-1 0 0,0-1 1 0 0,0 0 0 0 0,0 1-1 0 0,0-1 1 0 0,1 1-1 0 0,0-1 1 0 0,-1 1 0 0 0,2-1-1 0 0,-1 1 1 0 0,0-1 0 0 0,1 1-1 0 0,-1-1 1 0 0,1 1-1 0 0,0-1 1 0 0,0 1 0 0 0,0-1-1 0 0,1 0 1 0 0,-1 0-1 0 0,1 0 1 0 0,-1 0 0 0 0,1 0-1 0 0,0 0 1 0 0,1 0-1 0 0,-1 0 1 0 0,0-1 0 0 0,1 1-1 0 0,-1-1 1 0 0,1 0-1 0 0,0 1-16 0 0,4-1 4 0 0,0 0 0 0 0,1 0-1 0 0,-1-1 1 0 0,0 0 0 0 0,1 0 0 0 0,-1-1-1 0 0,0 0 1 0 0,1 0 0 0 0,-1 0-1 0 0,1-1 1 0 0,-1 0 0 0 0,0-1-1 0 0,0 0 1 0 0,0 0 0 0 0,0 0-1 0 0,0-1 1 0 0,0 0 0 0 0,5-3-4 0 0,0 2-21 0 0,97-61-33 0 0,-101 60 59 0 0,-1 1 0 0 0,1-1 0 0 0,-1-1 0 0 0,-1 0 0 0 0,1 1 0 0 0,-1-2-1 0 0,0 1 1 0 0,0-1 0 0 0,-1 0 0 0 0,0 0 0 0 0,1-1-5 0 0,2-9 33 0 0,-6 16-22 0 0,-1-1-1 0 0,1 1 1 0 0,-1-1-1 0 0,1 0 0 0 0,-1 0 1 0 0,0 0-1 0 0,0 0 1 0 0,0 0-1 0 0,0 0 1 0 0,0 0-1 0 0,0 0 0 0 0,0 0 1 0 0,-1 0-1 0 0,1 0 1 0 0,-1-1-1 0 0,0 1 1 0 0,1 0-1 0 0,-1 0 0 0 0,0-1 1 0 0,0 1-1 0 0,-1 0 1 0 0,1 0-1 0 0,0-1 0 0 0,-1 1 1 0 0,1 0-1 0 0,-1 0 1 0 0,0 0-1 0 0,0 0 1 0 0,0 0-1 0 0,0 0 0 0 0,0 0 1 0 0,0 0-1 0 0,0 0 1 0 0,-1 0-1 0 0,1 0 0 0 0,-1 1 1 0 0,1-1-1 0 0,-1 1 1 0 0,0-1-11 0 0,-65-18-2 0 0,39 16-18 0 0,-85 3-1817 0 0,112 1 1281 0 0,1 0-85 0 0,0 0-954 0 0,0 0-3735 0 0</inkml:trace>
  <inkml:trace contextRef="#ctx0" brushRef="#br0" timeOffset="491.044">785 0 14368 0 0,'0'0'330'0'0,"0"0"45"0"0,0 0 17 0 0,-2 15 87 0 0,-5 31-479 0 0,4 190-102 0 0,4-86 454 0 0,16-177-676 0 0,-9 13 106 0 0,0 0 1 0 0,0 1-1 0 0,1 0 0 0 0,1 0 0 0 0,0 1 0 0 0,0 0 0 0 0,2 1 1 0 0,11-10 217 0 0,-21 20-15 0 0,0-1 1 0 0,1 0-1 0 0,-1 1 1 0 0,1-1 0 0 0,-1 1-1 0 0,1 0 1 0 0,0 0 0 0 0,-1 0-1 0 0,1 0 1 0 0,0 0-1 0 0,0 1 1 0 0,-1-1 0 0 0,1 1-1 0 0,0 0 1 0 0,0 0-1 0 0,0 0 1 0 0,0 0 0 0 0,-1 0-1 0 0,1 1 1 0 0,0-1 0 0 0,0 1-1 0 0,0 0 1 0 0,-1 0-1 0 0,1 0 1 0 0,0 0 0 0 0,-1 0-1 0 0,1 0 1 0 0,-1 1-1 0 0,0-1 1 0 0,1 1 0 0 0,-1 0-1 0 0,1 1 15 0 0,3 1 19 0 0,-1 1 0 0 0,-1 0 0 0 0,1 0 0 0 0,-1 1 0 0 0,0-1 0 0 0,0 1 0 0 0,0 0 0 0 0,-1 0 1 0 0,0 0-1 0 0,0 1 0 0 0,-1-1 0 0 0,2 7-19 0 0,-3-10 21 0 0,1 0 115 0 0,-1 1 0 0 0,0 0 1 0 0,0-1-1 0 0,0 1 0 0 0,-1 0 0 0 0,1 0 0 0 0,-1 0 0 0 0,0 0 0 0 0,0 0 0 0 0,0-1 0 0 0,0 1 0 0 0,-1 0 0 0 0,0 0 0 0 0,1 0 0 0 0,-1 0 0 0 0,-1-1 0 0 0,1 1 0 0 0,-1 0 0 0 0,-1 2-136 0 0,-2 1 126 0 0,0-1-1 0 0,-1 1 1 0 0,0-1-1 0 0,0 0 1 0 0,0-1-1 0 0,-1 1 1 0 0,0-1-1 0 0,0-1 1 0 0,0 1 0 0 0,0-1-1 0 0,-1-1 1 0 0,0 1-1 0 0,0-1 1 0 0,0-1-1 0 0,0 1 1 0 0,0-1-1 0 0,-1-1 1 0 0,1 1-1 0 0,-4-1-125 0 0,11-1-66 0 0,-1 0 0 0 0,1 1 0 0 0,-1-1 0 0 0,1 0 0 0 0,0 0 0 0 0,-1 0-1 0 0,1 0 1 0 0,-1 0 0 0 0,1 0 0 0 0,-1-1 0 0 0,1 1 0 0 0,0 0-1 0 0,-1-1 1 0 0,1 1 0 0 0,0-1 0 0 0,-1 1 0 0 0,1-1 0 0 0,0 0-1 0 0,0 1 1 0 0,-1-1 0 0 0,1 0 0 0 0,0 0 0 0 0,0 0 0 0 0,0 0 0 0 0,0 0-1 0 0,0 0 1 0 0,0 0 0 0 0,0 0 0 0 0,1-1 0 0 0,-1 1 0 0 0,0 0-1 0 0,1-1 1 0 0,-1 1 0 0 0,1-1 66 0 0,-1-6-734 0 0</inkml:trace>
  <inkml:trace contextRef="#ctx0" brushRef="#br0" timeOffset="794.505">1178 221 12600 0 0,'0'0'366'0'0,"1"1"1"0"0,14 15-74 0 0,23 61 350 0 0,-22 20 1264 0 0,-28-7 286 0 0,7-74-2067 0 0,0 0-1 0 0,-1-1 1 0 0,-1 1 0 0 0,-1-1 0 0 0,0-1 0 0 0,-1 0 0 0 0,0 0 0 0 0,-1 0-1 0 0,-1-1 1 0 0,0-1 0 0 0,0 0 0 0 0,-2-1 0 0 0,-9 9-126 0 0,19-17-28 0 0,0 0 0 0 0,0-1 0 0 0,0 1 0 0 0,-1 0 0 0 0,1-1 1 0 0,-1 0-1 0 0,1 1 0 0 0,-1-1 0 0 0,0-1 0 0 0,1 1 0 0 0,-1-1 1 0 0,0 1-1 0 0,0-1 0 0 0,0 0 0 0 0,0 0 0 0 0,-1-1 0 0 0,1 1 0 0 0,-3-1 28 0 0,-6-18-2814 0 0,11 9 1389 0 0</inkml:trace>
  <inkml:trace contextRef="#ctx0" brushRef="#br0" timeOffset="1072.678">1212 74 15616 0 0,'0'0'448'0'0,"0"0"87"0"0,-3-2-431 0 0,3 2-104 0 0,0 0 0 0 0,-4-4 0 0 0,4 4 128 0 0,0 0 0 0 0,0 0 0 0 0,0 0 0 0 0,0 0-288 0 0,0 0-48 0 0,0 0-16 0 0,0 0-4239 0 0,7 6-849 0 0</inkml:trace>
  <inkml:trace contextRef="#ctx0" brushRef="#br0" timeOffset="1350.024">1390 357 12608 0 0,'0'0'289'0'0,"0"0"40"0"0,0 0 21 0 0,0 0-46 0 0,6 1-192 0 0,-2-1-108 0 0,-1-1 0 0 0,0 1 1 0 0,0-1-1 0 0,1 0 0 0 0,-1 0 1 0 0,0 0-1 0 0,0 0 0 0 0,0-1 1 0 0,0 1-1 0 0,0-1 0 0 0,0 1 1 0 0,-1-1-1 0 0,1 0 0 0 0,0 0 1 0 0,-1-1-1 0 0,0 1 0 0 0,1 0 1 0 0,-1-1-1 0 0,0 0 0 0 0,0 1 1 0 0,-1-1-1 0 0,1 0 1 0 0,0 0-1 0 0,-1 0 0 0 0,0 0 1 0 0,1 0-1 0 0,-1-2-4 0 0,3-22 75 0 0,-7-9-11 0 0,3 35-64 0 0,-1 0 0 0 0,1 0 0 0 0,-1 1 0 0 0,1-1 0 0 0,-1 0 0 0 0,1 1 0 0 0,-1-1 0 0 0,1 1 0 0 0,-1-1 0 0 0,0 1 0 0 0,1-1 0 0 0,-1 1 0 0 0,0-1 0 0 0,0 1 0 0 0,1-1 0 0 0,-1 1 0 0 0,0 0 0 0 0,0 0 0 0 0,0-1 0 0 0,1 1 0 0 0,-1 0 0 0 0,0 0 0 0 0,0 0 0 0 0,0 0 0 0 0,0 0 0 0 0,1 0 0 0 0,-1 0 0 0 0,0 0 0 0 0,0 0 0 0 0,0 0 0 0 0,1 1 0 0 0,-1-1 0 0 0,0 0 0 0 0,0 0 0 0 0,0 1 0 0 0,1-1 0 0 0,-1 0 0 0 0,0 1 0 0 0,0-1 0 0 0,-1 1 0 0 0,-5 2 135 0 0,0 1 1 0 0,1-1 0 0 0,-1 1 0 0 0,1 0 0 0 0,0 1 0 0 0,0-1 0 0 0,1 1 0 0 0,-1 0 0 0 0,1 1 0 0 0,0-1 0 0 0,0 1 0 0 0,1 0 0 0 0,-1 0-1 0 0,2 1 1 0 0,-1-1 0 0 0,1 1 0 0 0,-1 0 0 0 0,0 4-136 0 0,4-10 24 0 0,-2 3 61 0 0,0 0 1 0 0,0 0 0 0 0,1 0 0 0 0,-1 0 0 0 0,1 0 0 0 0,0 0-1 0 0,0 0 1 0 0,1 1 0 0 0,-1-1 0 0 0,1 0 0 0 0,0 0 0 0 0,0 1 0 0 0,0-1-1 0 0,1 2-85 0 0,8 30 536 0 0,3-23-428 0 0,25 15-48 0 0,13-20-444 0 0,-32-9-40 0 0,14-1-4899 0 0,-12-4-57 0 0</inkml:trace>
  <inkml:trace contextRef="#ctx0" brushRef="#br0" timeOffset="1590.486">1703 312 16208 0 0,'0'0'365'0'0,"-2"0"56"0"0,-7 3-335 0 0,1 1 0 0 0,-1-1 0 0 0,1 1 0 0 0,0 1 0 0 0,0 0 0 0 0,0 0 0 0 0,1 0 0 0 0,0 1 0 0 0,0 0 0 0 0,0 1 0 0 0,1-1 0 0 0,0 1 0 0 0,0 0 0 0 0,0 1 0 0 0,1 0-1 0 0,1-1 1 0 0,-4 7-86 0 0,4-6 170 0 0,3-7-126 0 0,0 1-1 0 0,0-1 1 0 0,0 1-1 0 0,0-1 1 0 0,1 1-1 0 0,-1 0 1 0 0,0-1-1 0 0,1 1 1 0 0,-1 0-1 0 0,1-1 1 0 0,-1 1-1 0 0,1 0 1 0 0,0 0-1 0 0,0-1 1 0 0,0 1-1 0 0,0 0 1 0 0,0 0-1 0 0,0-1 1 0 0,0 1-1 0 0,0 0 1 0 0,1 0-1 0 0,-1-1 1 0 0,1 1-1 0 0,-1 0 1 0 0,1-1-1 0 0,0 1 1 0 0,0 0 0 0 0,0-1-1 0 0,0 1 1 0 0,0-1-1 0 0,1 1-43 0 0,0 1 20 0 0,0 0-1 0 0,1 0 0 0 0,0 0 1 0 0,0-1-1 0 0,0 1 1 0 0,0-1-1 0 0,0 0 1 0 0,0 0-1 0 0,0 0 0 0 0,1 0 1 0 0,-1-1-1 0 0,1 1 1 0 0,-1-1-1 0 0,1 0 1 0 0,0 0-1 0 0,-1 0 0 0 0,1-1 1 0 0,0 1-1 0 0,2-1-19 0 0,9 0-64 0 0,0-1-1 0 0,-1 0 0 0 0,1-1 0 0 0,-1-1 0 0 0,1-1 0 0 0,-1 0 0 0 0,0 0 1 0 0,0-2 64 0 0,61-40-6897 0 0,-56 30 1329 0 0</inkml:trace>
  <inkml:trace contextRef="#ctx0" brushRef="#br0" timeOffset="1840.429">2000 37 15520 0 0,'0'0'356'0'0,"0"0"49"0"0,-9 5 523 0 0,7 0-914 0 0,-1 1-1 0 0,1-1 1 0 0,0 1 0 0 0,1-1 0 0 0,-1 1-1 0 0,1 0 1 0 0,0-1 0 0 0,1 1 0 0 0,-1 0 0 0 0,1 0-1 0 0,1 5-13 0 0,-2 11 107 0 0,7 180 2317 0 0,2-17-1516 0 0,-17-155-1395 0 0,1-22-5479 0 0,1-5-204 0 0</inkml:trace>
  <inkml:trace contextRef="#ctx0" brushRef="#br0" timeOffset="2137.232">2016 281 11600 0 0,'6'-5'562'0'0,"45"-15"148"0"0,68-9-141 0 0,-73 31 1230 0 0,-36 11-799 0 0,-7-8-831 0 0,-1 0 1 0 0,0 0 0 0 0,-1 0 0 0 0,1 0-1 0 0,-1 0 1 0 0,0 0 0 0 0,0 0 0 0 0,0 0 0 0 0,-1 0-1 0 0,0 0 1 0 0,0 1 0 0 0,0-1 0 0 0,-1 0 0 0 0,1 0-1 0 0,-1 0 1 0 0,-1 1-170 0 0,2-1 123 0 0,-9 68 1149 0 0,4 24-525 0 0,4-92-692 0 0,0-4-29 0 0,1-1-184 0 0,0 0-88 0 0,0 0-884 0 0,1-1-3675 0 0,1-6-1579 0 0</inkml:trace>
  <inkml:trace contextRef="#ctx0" brushRef="#br0" timeOffset="2419.31">2307 115 12728 0 0,'0'0'280'0'0,"0"0"56"0"0,0 0 16 0 0,0 0 0 0 0,0 0-280 0 0,6 5-72 0 0,-1 3 0 0 0,-1-2 0 0 0,5 5-360 0 0,-6 0-88 0 0,6-2-24 0 0,-3-1 0 0 0,-3-1-416 0 0,4 1-80 0 0,2 0-24 0 0</inkml:trace>
  <inkml:trace contextRef="#ctx0" brushRef="#br0" timeOffset="2789.652">2460 330 12008 0 0,'1'2'266'0'0,"26"133"4325"0"0,-10-90-1311 0 0,-17-44-3074 0 0,0-1-70 0 0,0 0-9 0 0,0 0-11 0 0,18-2 281 0 0,-10-6-437 0 0,0 0 0 0 0,-1-1 0 0 0,-1 0 0 0 0,1 0 0 0 0,-1-1 0 0 0,-1 0 0 0 0,0 0 0 0 0,0 0 0 0 0,-1 0 0 0 0,1-7 40 0 0,47-78-832 0 0,-24 70 928 0 0,7 30-320 0 0,-31-2 152 0 0,91 47 376 0 0,-90-49-287 0 0,0-1-1 0 0,-1 1 1 0 0,1-1-1 0 0,0 0 1 0 0,0 0-1 0 0,0 0 1 0 0,0-1 0 0 0,0 1-1 0 0,0-1 1 0 0,-1 0-1 0 0,1-1 1 0 0,0 1-1 0 0,-1-1 1 0 0,1 0-1 0 0,-1 0 1 0 0,1 0-1 0 0,-1-1 1 0 0,0 0-1 0 0,0 0 1 0 0,0 0-1 0 0,-1 0 1 0 0,1 0-1 0 0,-1-1 1 0 0,1 1-1 0 0,-1-1 1 0 0,2-4-17 0 0,10-6-54 0 0,-6-24-39 0 0,-7 34 70 0 0,-1 1 7 0 0,0 1 1 0 0,0 0-1 0 0,0-1 1 0 0,-1 1-1 0 0,1-1 1 0 0,-1 0-1 0 0,1 1 1 0 0,-1-1-1 0 0,0 1 1 0 0,0-1-1 0 0,0 1 1 0 0,0-1-1 0 0,0 0 1 0 0,-1 1-1 0 0,1-1 1 0 0,-1 1-1 0 0,0-3 16 0 0,1 3-2 0 0,-1 0-1 0 0,1 1 1 0 0,-1-1-1 0 0,1 0 0 0 0,-1 1 1 0 0,1-1-1 0 0,-1 0 0 0 0,0 1 1 0 0,0-1-1 0 0,0 1 1 0 0,0-1-1 0 0,0 1 0 0 0,0 0 1 0 0,0-1-1 0 0,-1 1 0 0 0,1 0 1 0 0,0 0-1 0 0,-1 0 1 0 0,1 0-1 0 0,-1 0 0 0 0,1 0 1 0 0,-1 0-1 0 0,1 0 1 0 0,-1 1-1 0 0,0-1 0 0 0,1 1 1 0 0,-1-1-1 0 0,0 1 3 0 0,-1 0-4 0 0,1 0-1 0 0,-1 1 1 0 0,1-1-1 0 0,-1 1 1 0 0,1-1-1 0 0,-1 1 1 0 0,1 0 0 0 0,0 0-1 0 0,-1 0 1 0 0,1 1-1 0 0,0-1 1 0 0,0 0-1 0 0,-1 1 1 0 0,1-1 0 0 0,0 1-1 0 0,1 0 1 0 0,-1 0-1 0 0,0 0 1 0 0,0 0-1 0 0,1 0 1 0 0,-1 0 0 0 0,1 0-1 0 0,0 0 1 0 0,0 1-1 0 0,0-1 1 0 0,0 1-1 0 0,0-1 1 0 0,0 0 0 0 0,1 1-1 0 0,-1-1 1 0 0,1 2 4 0 0,-6 13 151 0 0,1 0 1 0 0,1 0-1 0 0,1 0 1 0 0,0 0-1 0 0,2 1 1 0 0,-1 9-152 0 0,2-20 76 0 0,1 0 1 0 0,0 0-1 0 0,0 0 0 0 0,0 0 1 0 0,1 0-1 0 0,0-1 1 0 0,0 1-1 0 0,0 0 0 0 0,1-1 1 0 0,0 0-1 0 0,1 0 0 0 0,-1 0 1 0 0,1 0-1 0 0,0 0 0 0 0,1 0-76 0 0,16 21 600 0 0,-12-23-457 0 0,0 0 0 0 0,1 0 0 0 0,-1-1 0 0 0,1-1-1 0 0,0 0 1 0 0,0 0 0 0 0,0-1 0 0 0,0 0 0 0 0,0 0 0 0 0,0-2-1 0 0,0 1 1 0 0,0-1 0 0 0,0 0 0 0 0,0-1 0 0 0,0 0 0 0 0,2-2-143 0 0,67-20-23 0 0,-66 19-488 0 0,17-9 159 0 0,-14 1-6398 0 0,-8 4-603 0 0</inkml:trace>
  <inkml:trace contextRef="#ctx0" brushRef="#br0" timeOffset="3512.178">1 935 14048 0 0,'0'0'322'0'0,"0"0"45"0"0,0 0 17 0 0,0 0-45 0 0,12-8-207 0 0,18-1 94 0 0,0 2 0 0 0,1 0 0 0 0,-1 2-1 0 0,16 0-225 0 0,102-8 1432 0 0,211-6-536 0 0,236 30-821 0 0,-365-3-22 0 0,28-10 139 0 0,236-20 984 0 0,-84-8-350 0 0,-276 23-725 0 0,61-11-230 0 0,5-9 191 0 0,-153 20-1248 0 0,-15 3-3963 0 0,-2 1-1239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02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1302 10448 0 0,'0'0'301'0'0,"0"0"4"0"0,0 0-21 0 0,0 0 634 0 0,-1-2 296 0 0,-23-50 3836 0 0,7-40-3091 0 0,12 54-1381 0 0,-5-28-129 0 0,-4-11-192 0 0,5 0-1 0 0,0-60-256 0 0,9-135 28 0 0,2 235 28 0 0,18-156 359 0 0,16 69-22 0 0,-36 123-389 0 0,2-7 8 0 0,0 1 0 0 0,0 0-1 0 0,1-1 1 0 0,0 1 0 0 0,0 0-1 0 0,1 1 1 0 0,0-1 0 0 0,0 1 0 0 0,0-1-1 0 0,1 1 1 0 0,0 1 0 0 0,0-1-1 0 0,1 1 1 0 0,-1-1 0 0 0,1 2 0 0 0,1-1-1 0 0,-1 1 1 0 0,0 0 0 0 0,1 0-1 0 0,0 0 1 0 0,0 1 0 0 0,0 0 0 0 0,6-1-12 0 0,-9 4 24 0 0,0 1 0 0 0,0-1 1 0 0,0 1-1 0 0,0 0 0 0 0,0 0 0 0 0,-1 0 1 0 0,1 0-1 0 0,0 1 0 0 0,-1 0 1 0 0,1 0-1 0 0,0 0 0 0 0,-1 0 1 0 0,0 0-1 0 0,0 1 0 0 0,0-1 1 0 0,0 1-1 0 0,0 0 0 0 0,0 0 1 0 0,-1 0-1 0 0,1 0 0 0 0,-1 1 0 0 0,0-1 1 0 0,0 1-1 0 0,0-1 0 0 0,0 1 1 0 0,-1 0-1 0 0,1-1 0 0 0,-1 1 1 0 0,0 0-1 0 0,0 0 0 0 0,-1 0 1 0 0,1 0-1 0 0,-1 0 0 0 0,0 0 0 0 0,0 0 1 0 0,0 0-1 0 0,0 0 0 0 0,-1 0 1 0 0,0 0-1 0 0,0 0 0 0 0,0 0 1 0 0,0 0-1 0 0,-1 1-24 0 0,-6 16 35 0 0,-1-1 1 0 0,0 0-1 0 0,-2-1 1 0 0,0 0-1 0 0,-2 0 0 0 0,0-1 1 0 0,0-1-1 0 0,-2 0 0 0 0,0-1 1 0 0,-1-1-1 0 0,-10 7-35 0 0,-26 19-116 0 0,43-39 28 0 0,24-13-152 0 0,7 4 171 0 0,0 1-1 0 0,0 0 0 0 0,0 2 0 0 0,1 0 1 0 0,0 2-1 0 0,-1 0 0 0 0,1 2 1 0 0,0 0-1 0 0,0 2 0 0 0,0 0 0 0 0,-1 2 1 0 0,1 0-1 0 0,-1 2 0 0 0,0 0 70 0 0,63 38-12 0 0,-83-42 71 0 0,1 0 0 0 0,-1 0 0 0 0,1 0 0 0 0,-1 1 0 0 0,0-1 0 0 0,0 1 0 0 0,0-1 0 0 0,0 1 0 0 0,0 0 0 0 0,-1 0-1 0 0,1 0 1 0 0,-1 0 0 0 0,0 0 0 0 0,0 0 0 0 0,0 0 0 0 0,0 0 0 0 0,-1 0 0 0 0,1 0 0 0 0,-1 1 0 0 0,1-1 0 0 0,-1 0 0 0 0,0 0 0 0 0,-1 1 0 0 0,1-1 0 0 0,-1 0 0 0 0,1 0 0 0 0,-1 0 0 0 0,0 1-59 0 0,-3 3 86 0 0,0-1-1 0 0,0 1 1 0 0,-1-1 0 0 0,0 0 0 0 0,0 0-1 0 0,-1-1 1 0 0,1 1 0 0 0,-1-1 0 0 0,0 0-1 0 0,-1-1 1 0 0,1 0 0 0 0,-1 0 0 0 0,0 0-1 0 0,0-1 1 0 0,0 1 0 0 0,-6 0-86 0 0,-124 28 197 0 0,117-29-213 0 0,-1 0 1 0 0,0-1-1 0 0,0-1 0 0 0,0-1 0 0 0,0-1 1 0 0,-10-2 15 0 0,-2-6-1174 0 0,16 5 458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25.93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21 126 5496 0 0,'0'0'249'0'0,"0"0"-1"0"0,0 0-72 0 0,0 0 269 0 0,-2 0 135 0 0,-11 3 622 0 0,12-3-690 0 0,-3 0 205 0 0,3-1 3495 0 0,2 1-4198 0 0,-1-1-11 0 0,1 1 0 0 0,-1 0 0 0 0,0 0 0 0 0,0 0 0 0 0,1-1 0 0 0,-1 1 0 0 0,0 0 0 0 0,1 0 0 0 0,-1 0 0 0 0,0 0 0 0 0,1-1 0 0 0,-1 1 0 0 0,0 0 0 0 0,1 0 0 0 0,-1 0 0 0 0,0 0 0 0 0,1 0 0 0 0,-1 0 0 0 0,0 0 0 0 0,1 0 0 0 0,-1 0 0 0 0,1 0 0 0 0,-1 0 0 0 0,0 0 0 0 0,1 1-3 0 0,47 2 247 0 0,-25-3-125 0 0,14 0 103 0 0,22-3-225 0 0,9 3 261 0 0,152-20-170 0 0,-97 13 25 0 0,-64 4-56 0 0,-24 3-60 0 0,-20 0 0 0 0,0 0 0 0 0,0-1 0 0 0,0-1 0 0 0,-1 0 0 0 0,-1 1 0 0 0,1 1 0 0 0,4 1 0 0 0,24-1 0 0 0,31-2-1 0 0,-28 2 12 0 0,22-4-11 0 0,64-3 203 0 0,-34 3-227 0 0,17-9 11 0 0,-8 7 23 0 0,58-2-179 0 0,-128 7 256 0 0,25-6-87 0 0,0 1 98 0 0,80-5-58 0 0,-24 6-26 0 0,-57 4-14 0 0,39-1-340 0 0,-97 2 382 0 0,-2 0 57 0 0,0 0 12 0 0,1 0-18 0 0,7 0-64 0 0,1-3 25 0 0,1 1 15 0 0,-8 2 22 0 0,-2 0 5 0 0,0 0 0 0 0,3 1 8 0 0,-2-1-107 0 0,19-7-189 0 0,-13 5-1393 0 0,-7 2-3483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24.26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1 354 7368 0 0,'5'-12'786'0'0,"-5"2"-962"0"0,0 9 318 0 0,0 0-1 0 0,0 0 1 0 0,-1 0 0 0 0,1 0-1 0 0,0 1 1 0 0,0-1-1 0 0,0 0 1 0 0,0 0-1 0 0,1 0 1 0 0,-1 0 0 0 0,0 1-1 0 0,0-1 1 0 0,0 0-1 0 0,1 0 1 0 0,-1 0 0 0 0,0 1-1 0 0,1-1 1 0 0,-1 0-1 0 0,1 0 1 0 0,-1 1 0 0 0,1-1-1 0 0,-1 0 1 0 0,1 1-1 0 0,-1-1 1 0 0,1 0 0 0 0,0 1-142 0 0,15-15 530 0 0,-15 14-409 0 0,1-1 0 0 0,-1 0 0 0 0,1 1-1 0 0,0-1 1 0 0,-1 1 0 0 0,1 0 0 0 0,0-1 0 0 0,0 1-1 0 0,0 0 1 0 0,1 0-121 0 0,3-2 110 0 0,0 1 1 0 0,1 0-1 0 0,-1 0 0 0 0,1 1 0 0 0,0 0 0 0 0,-1 0 0 0 0,1 0 0 0 0,0 1 1 0 0,0 0-1 0 0,0 0 0 0 0,-1 1 0 0 0,1 0 0 0 0,2 1-110 0 0,0 0 39 0 0,1 0 0 0 0,1 1-1 0 0,0 1 1 0 0,-1-1 0 0 0,0 2-1 0 0,0 0 1 0 0,3 1-39 0 0,-10-4 16 0 0,0 0 1 0 0,1 1-1 0 0,-1-1 0 0 0,0 1 1 0 0,0 0-1 0 0,0 0 0 0 0,0 0 1 0 0,-1 0-1 0 0,1 0 0 0 0,-1 1 1 0 0,2 3-17 0 0,-3-5 14 0 0,0 0 1 0 0,0 0 0 0 0,-1 0 0 0 0,1 1 0 0 0,-1-1-1 0 0,1 0 1 0 0,-1 1 0 0 0,0-1 0 0 0,0 0 0 0 0,0 1-1 0 0,0-1 1 0 0,-1 0 0 0 0,1 0 0 0 0,0 1 0 0 0,-1-1-1 0 0,0 0 1 0 0,1 0 0 0 0,-1 1 0 0 0,0-1 0 0 0,0 0 0 0 0,0 0-15 0 0,-3 4 82 0 0,-1 0 1 0 0,1 0-1 0 0,-1-1 1 0 0,1 0-1 0 0,-2 0 0 0 0,1 0 1 0 0,0 0-1 0 0,-1-1 1 0 0,0 0-1 0 0,0 0 1 0 0,-1 0-83 0 0,-25 19 242 0 0,20-16-196 0 0,1 0 0 0 0,-1-1 0 0 0,0 0 0 0 0,0-1 0 0 0,0-1 0 0 0,-1 1 0 0 0,-4-1-46 0 0,-6 4 32 0 0,11-10 1068 0 0,11 2-75 0 0,5 2-639 0 0,-3-2-445 0 0,15 7-385 0 0,0-2 0 0 0,0 0 0 0 0,0 0 0 0 0,11 0 444 0 0,2 1-28 0 0,4 0 266 0 0,1-2 0 0 0,0-1-1 0 0,1-2 1 0 0,11-1-238 0 0,-23 0-115 0 0,-5 0-945 0 0</inkml:trace>
  <inkml:trace contextRef="#ctx0" brushRef="#br0" timeOffset="582.314">645 343 6912 0 0,'15'-10'314'0'0,"-15"10"-300"0"0,0 0-1 0 0,0 0 1 0 0,0-1-1 0 0,0 1 1 0 0,1 0-1 0 0,-1-1 1 0 0,0 1-1 0 0,0 0 1 0 0,0-1-1 0 0,0 1 1 0 0,0 0-1 0 0,0-1 0 0 0,0 1 1 0 0,0 0-1 0 0,0-1 1 0 0,0 1-1 0 0,0 0 1 0 0,0-1-1 0 0,-1 1 1 0 0,1 0-1 0 0,0-1 1 0 0,0 1-1 0 0,0 0 1 0 0,0-1-1 0 0,0 1 0 0 0,-1 0 1 0 0,1 0-1 0 0,0-1 1 0 0,0 1-1 0 0,-1 0 1 0 0,1 0-14 0 0,0-1-3 0 0,0 0 1 0 0,-1 0 0 0 0,1 0-1 0 0,0 1 1 0 0,0-1 0 0 0,0 0-1 0 0,0 0 1 0 0,0 0 0 0 0,0 1-1 0 0,0-1 1 0 0,0 0 0 0 0,1 0-1 0 0,-1 0 1 0 0,0 1 0 0 0,0-1-1 0 0,1-1 3 0 0,-1 2 105 0 0,1 0-1 0 0,-1-1 1 0 0,0 1-1 0 0,0-1 1 0 0,0 1-1 0 0,0 0 1 0 0,0-1-1 0 0,1 1 1 0 0,-1-1 0 0 0,0 1-1 0 0,0-1 1 0 0,0 1-1 0 0,0 0 1 0 0,0-1-1 0 0,0 1 1 0 0,0-1-1 0 0,-1 1 1 0 0,1-1-1 0 0,0 1 1 0 0,0 0-1 0 0,0-1 1 0 0,0 1-1 0 0,0-1 1 0 0,-1 1-1 0 0,1 0 1 0 0,0-1-1 0 0,0 1 1 0 0,-1-1-1 0 0,1 1 1 0 0,0 0-1 0 0,0 0 1 0 0,-1-1-1 0 0,1 1 1 0 0,-1 0-1 0 0,1-1 1 0 0,0 1-1 0 0,-1 0 1 0 0,1 0-1 0 0,-1 0-104 0 0,1-1 1312 0 0,-1 1-1215 0 0,1-1-1 0 0,-1 0 1 0 0,1 1-1 0 0,-1 0 1 0 0,1-1-1 0 0,-1 1 1 0 0,1-1-1 0 0,-1 1 1 0 0,0-1 0 0 0,1 1-1 0 0,-1 0 1 0 0,0 0-1 0 0,1-1 1 0 0,-1 1-1 0 0,0 0 1 0 0,1 0-1 0 0,-1 0 1 0 0,0 0-1 0 0,0 0-96 0 0,-13-3 852 0 0,8 3-637 0 0,1 1 0 0 0,0 0 0 0 0,0 0 0 0 0,0 0 0 0 0,0 1 0 0 0,0 0 1 0 0,0-1-1 0 0,-5 4-215 0 0,0 0 197 0 0,0 1 0 0 0,1 0-1 0 0,-6 4-196 0 0,-19 23-21 0 0,31-29 8 0 0,0 0 1 0 0,0 0-1 0 0,0 0 0 0 0,0 0 1 0 0,0 0-1 0 0,1 1 0 0 0,0-1 0 0 0,0 1 1 0 0,0 0-1 0 0,1 0 0 0 0,-1 0 1 0 0,1 0-1 0 0,0 0 13 0 0,1-2 7 0 0,-1-2-7 0 0,1 1 1 0 0,0 0-1 0 0,0-1 0 0 0,0 1 0 0 0,0-1 0 0 0,0 1 1 0 0,1-1-1 0 0,-1 1 0 0 0,0-1 0 0 0,1 1 1 0 0,-1-1-1 0 0,1 0 0 0 0,0 1 0 0 0,0 0 0 0 0,0 0 0 0 0,0 0-1 0 0,0 0 1 0 0,1-1 0 0 0,-1 1-1 0 0,0 0 1 0 0,1-1-1 0 0,-1 1 1 0 0,1-1-1 0 0,0 0 1 0 0,-1 0-1 0 0,1 1 1 0 0,1-1 0 0 0,23 13 85 0 0,-23-13-68 0 0,0 1-1 0 0,1-1 0 0 0,-1-1 0 0 0,0 1 1 0 0,1 0-1 0 0,-1-1 0 0 0,1 0 0 0 0,-1 0 1 0 0,1 0-1 0 0,-1 0 0 0 0,1 0 1 0 0,-1-1-1 0 0,1 1 0 0 0,-1-1 0 0 0,0 0 1 0 0,1 0-1 0 0,-1 0 0 0 0,1-1-16 0 0,9-5 77 0 0,0 1 0 0 0,0-2 0 0 0,10-7-77 0 0,-13 8 10 0 0,-6 4 6 0 0,0 0 1 0 0,-1 0 0 0 0,1-1-1 0 0,-1 1 1 0 0,0-1 0 0 0,1-1-17 0 0,15-16 86 0 0,-16 18-84 0 0,0 1 0 0 0,-1-1 0 0 0,1 0 0 0 0,-1 0 0 0 0,1 0 0 0 0,-1 0 0 0 0,0 0 0 0 0,0 0 0 0 0,0 0-1 0 0,-1-1 1 0 0,1 1 0 0 0,-1-1 0 0 0,0 0 0 0 0,1 1-2 0 0,9-24 50 0 0,-9 24-41 0 0,0-1-1 0 0,-1 1 1 0 0,1-1 0 0 0,-1 1 0 0 0,0-1 0 0 0,0 0 0 0 0,0 0 0 0 0,0 1 0 0 0,-1-1 0 0 0,1 0 0 0 0,-1 0 0 0 0,0 0-1 0 0,0 0-8 0 0,-1-10 82 0 0,1 1-1 0 0,2-11-81 0 0,-1 15 22 0 0,0 0 0 0 0,-1 0-1 0 0,0 0 1 0 0,0 1 0 0 0,-1-1-1 0 0,-1 0 1 0 0,1 0-1 0 0,-2-2-21 0 0,2 6-3 0 0,0 0 0 0 0,0 0 0 0 0,0 0 0 0 0,1 0-1 0 0,0 0 1 0 0,0-1 3 0 0,0 1-11 0 0,0 0-1 0 0,0 0 1 0 0,-1 0-1 0 0,0 0 1 0 0,0 1-1 0 0,-1-4 12 0 0,1 3 3 0 0,0 0-1 0 0,0-1 1 0 0,1 1-1 0 0,-1 0 1 0 0,1 0-1 0 0,0-5-2 0 0,0 1 45 0 0,1 4-18 0 0,0 0 45 0 0,-4 6-4 0 0,1 4-66 0 0,1 1-1 0 0,-1-1 1 0 0,1 1 0 0 0,1-1-1 0 0,-1 1 1 0 0,1 0 0 0 0,-1-1-1 0 0,2 6-1 0 0,-1 31-76 0 0,-1-34 57 0 0,1 0-1 0 0,0 0 1 0 0,1 0 0 0 0,-1 0-1 0 0,3 7 20 0 0,5 32-70 0 0,-6-30 71 0 0,1-1 0 0 0,1 0 0 0 0,1 2-1 0 0,5 14 0 0 0,-3-10 0 0 0,9 22 0 0 0,-15-40-5 0 0,1 0 0 0 0,-1 0 0 0 0,0 1 1 0 0,-1-1-1 0 0,1 0 0 0 0,-1 1 0 0 0,0 3 5 0 0,0-4-4 0 0,0 0 1 0 0,1 0 0 0 0,-1 0 0 0 0,1 0-1 0 0,-1-1 1 0 0,1 1 0 0 0,0 0 0 0 0,1-1-1 0 0,0 4 4 0 0,1 3 0 0 0,-3-9 2 0 0,0-1 1 0 0,0 1 0 0 0,1 0 0 0 0,-1 0-1 0 0,0-1 1 0 0,0 1 0 0 0,0 0-1 0 0,1 0 1 0 0,-1-1 0 0 0,0 1-1 0 0,1 0 1 0 0,-1 0 0 0 0,1-1 0 0 0,-1 1-1 0 0,1-1 1 0 0,-1 1 0 0 0,1 0-1 0 0,0-1 1 0 0,-1 1 0 0 0,1-1-3 0 0,5 3 9 0 0,-6-3-8 0 0,1 0-1 0 0,-1 1 0 0 0,1-1 1 0 0,-1 0-1 0 0,1 0 1 0 0,-1 1-1 0 0,1-1 1 0 0,-1 0-1 0 0,1 1 0 0 0,-1-1 1 0 0,1 0-1 0 0,-1 1 1 0 0,1-1-1 0 0,-1 0 1 0 0,0 1-1 0 0,1-1 0 0 0,-1 1 1 0 0,0-1-1 0 0,1 1 1 0 0,-1-1-1 0 0,0 1 1 0 0,0-1-1 0 0,0 1 0 0 0,1 0 1 0 0,-1-1-1 0 0,0 1 1 0 0,0-1-1 0 0,0 1 1 0 0,0-1-1 0 0,0 1 0 0 0,0 0 0 0 0,0-1 3 0 0,1 1-1 0 0,-1 0 1 0 0,0-1-1 0 0,0 1 1 0 0,1-1-1 0 0,-1 1 1 0 0,1 0-1 0 0,-1-1 1 0 0,0 1-1 0 0,1-1 0 0 0,-1 1 1 0 0,1-1-1 0 0,0 1 1 0 0,-1-1-1 0 0,1 1 1 0 0,-1-1-1 0 0,1 0 1 0 0,-1 1-1 0 0,1-1 1 0 0,0 0-1 0 0,-1 1 0 0 0,1-1 1 0 0,0 0-1 0 0,0 0 1 0 0,-1 0-1 0 0,1 0 1 0 0,0 0-1 0 0,-1 0 1 0 0,1 0-1 0 0,0 0 1 0 0,-1 0-1 0 0,1 0 0 0 0,0 0 1 0 0,0 0-1 0 0,-1 0-2 0 0,28-3 108 0 0,-16 1-157 0 0,-10 2-35 0 0,0-1 1 0 0,0 1 0 0 0,1 0 0 0 0,-1-1 0 0 0,0 1 0 0 0,0-1 0 0 0,0 0-1 0 0,0 1 1 0 0,0-1 0 0 0,0 0 0 0 0,0 0 0 0 0,0-1 0 0 0,-1 1-1 0 0,3-1 84 0 0,4-6-4401 0 0,4 0-1461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28.96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0 565 4608 0 0,'0'0'353'0'0,"2"0"-231"0"0,11-2 865 0 0,-1 1 0 0 0,1-2 0 0 0,-1 0 0 0 0,0-1 1 0 0,0 0-1 0 0,0 0 0 0 0,11-7-987 0 0,7-1 673 0 0,-22 8-246 0 0,1-1 1 0 0,-1 0-1 0 0,0 0 0 0 0,-1-1 0 0 0,6-4-427 0 0,-1-1 203 0 0,-10 11-176 0 0,-1-1 1 0 0,0 0-1 0 0,0 0 1 0 0,0 0-1 0 0,0 0 1 0 0,0 0-1 0 0,0 0 1 0 0,0 0-1 0 0,0 0 1 0 0,-1 0-1 0 0,1-1 1 0 0,0 1-1 0 0,-1 0 1 0 0,1 0-1 0 0,-1-1 1 0 0,1 1-1 0 0,-1 0 1 0 0,0-1-1 0 0,1 1 1 0 0,-1-1-28 0 0,1-5 58 0 0,0 4-34 0 0,0 1 0 0 0,0-1 0 0 0,1 0 0 0 0,-1 0 0 0 0,0 1 1 0 0,1-1-1 0 0,0 1 0 0 0,1-2-24 0 0,-1 2 14 0 0,-1 0 0 0 0,1 0 1 0 0,-1 0-1 0 0,0 0 0 0 0,0-1 1 0 0,1 1-1 0 0,-1 0 0 0 0,-1-1 1 0 0,1 1-1 0 0,0 0 0 0 0,0-1 1 0 0,-1 1-1 0 0,0-1 0 0 0,1-1-14 0 0,0-11 40 0 0,1 1-1 0 0,0 0 1 0 0,1 0-1 0 0,1 0 1 0 0,0 0-1 0 0,1 0 1 0 0,1-1-40 0 0,4-13 55 0 0,-9 23-39 0 0,1-1-1 0 0,-1 0 1 0 0,-1 1 0 0 0,1-1-1 0 0,-1-4-15 0 0,3-20 40 0 0,-3 27-40 0 0,0 0 0 0 0,0 1 0 0 0,0-1 0 0 0,-1 0-1 0 0,1 1 1 0 0,-1-1 0 0 0,1 0 0 0 0,-1 1 0 0 0,0-1 0 0 0,0 0 0 0 0,0 1 0 0 0,-1-1 0 0 0,1 1 0 0 0,-1 0 0 0 0,-1-3 0 0 0,-8-17 0 0 0,11 21 0 0 0,-1 0 0 0 0,1 0 0 0 0,-1 0 0 0 0,1 0 0 0 0,-1 0 0 0 0,0 0 0 0 0,1 0 0 0 0,-1 0 0 0 0,0 0 0 0 0,0 0 0 0 0,0 0 0 0 0,0 0 0 0 0,0 1 0 0 0,0-1 0 0 0,0 0 0 0 0,0 1 0 0 0,0-1 0 0 0,0 1 0 0 0,0-1 0 0 0,0 1 0 0 0,-1-1 1 0 0,-10-5-1 0 0,10 3 0 0 0,1 3 0 0 0,1 0 0 0 0,0 0 0 0 0,0 0 0 0 0,-1-1 0 0 0,1 1 0 0 0,0 0 0 0 0,-1 0 0 0 0,1 0 0 0 0,0 0 0 0 0,-1-1 0 0 0,1 1 0 0 0,0 0 0 0 0,-1 0 0 0 0,1 0 0 0 0,0 0 0 0 0,-1 0 0 0 0,1 0 0 0 0,0 0 0 0 0,-1 0 0 0 0,1 0 0 0 0,0 0 0 0 0,0 0 0 0 0,-1 0 0 0 0,1 0 0 0 0,0 0 0 0 0,-1 1 0 0 0,1-1 0 0 0,0 0 0 0 0,-1 0 0 0 0,1 0 0 0 0,-11 3 10 0 0,9-3-6 0 0,1 1 0 0 0,-1 0 0 0 0,1 0-1 0 0,0 0 1 0 0,0 0 0 0 0,-1 0 0 0 0,1 0 0 0 0,0 1-1 0 0,0-1 1 0 0,0 0 0 0 0,0 0 0 0 0,1 1 0 0 0,-2 0-4 0 0,2-1 3 0 0,-1 0-3 0 0,1 0 0 0 0,-1 0 0 0 0,1 0 0 0 0,0 0 0 0 0,-1 0 0 0 0,1 0 0 0 0,0 0 0 0 0,0 0 0 0 0,-1 0 0 0 0,1 0 0 0 0,0 0 0 0 0,0 1 0 0 0,0-1 0 0 0,-1 11 11 0 0,0-10-2 0 0,0-1-8 0 0,0 0 1 0 0,1 1 0 0 0,-1-1 0 0 0,0 0 0 0 0,1 0-1 0 0,0 1 1 0 0,-1-1 0 0 0,1 0 0 0 0,0 1 0 0 0,-1-1-1 0 0,1 0 1 0 0,0 1 0 0 0,0-1 0 0 0,0 0 0 0 0,0 1-1 0 0,0-1 1 0 0,1 0 0 0 0,-1 1 0 0 0,0-1 0 0 0,1 0-1 0 0,-1 1 1 0 0,1-1 0 0 0,-1 0 0 0 0,1 0 0 0 0,-1 1-2 0 0,1 0 0 0 0,-1 0 0 0 0,1 0 0 0 0,-1 0 0 0 0,0 0 0 0 0,0 0 0 0 0,0 0 0 0 0,0 0 0 0 0,0 0 0 0 0,0 0 0 0 0,-1 0 0 0 0,1 0 0 0 0,-1 0 0 0 0,1-1 0 0 0,-1 1 0 0 0,0 0 0 0 0,0 0 0 0 0,0 0-1 0 0,0 1 1 0 0,0-1 0 0 0,0 1 0 0 0,0-1 0 0 0,0 1 0 0 0,1 0 0 0 0,-1-1 0 0 0,1 1 0 0 0,-1 0 0 0 0,1-1 0 0 0,0 1 0 0 0,0 0 0 0 0,0 0 0 0 0,1 0-5 0 0,0 0-1 0 0,-1-1 0 0 0,1 1 0 0 0,-1 0 0 0 0,0 0 0 0 0,0-1 0 0 0,0 1 1 0 0,-1 0-1 0 0,1 0 0 0 0,0-1 0 0 0,-1 1 0 0 0,0 0 0 0 0,0-1 0 0 0,0 1 0 0 0,0 0 6 0 0,1-2 3 0 0,0 1 0 0 0,-1-1 0 0 0,1 0-1 0 0,0 1 1 0 0,0-1 0 0 0,0 1-1 0 0,0-1 1 0 0,0 1 0 0 0,0-1 0 0 0,0 1-1 0 0,1-1 1 0 0,-1 1 0 0 0,0-1-1 0 0,1 0 1 0 0,-1 1 0 0 0,1-1 0 0 0,0 0-1 0 0,0 1-2 0 0,-1 0 2 0 0,1 0-1 0 0,0-1 0 0 0,0 1 0 0 0,-1 0 1 0 0,1 0-1 0 0,-1 0 0 0 0,0 0 0 0 0,1 0 1 0 0,-1 0-1 0 0,0-1 0 0 0,0 1 1 0 0,0 1-2 0 0,0-1 0 0 0,0 1 0 0 0,0-1 0 0 0,1 1 0 0 0,-1-1 0 0 0,1 1 0 0 0,-1-1 0 0 0,1 0 0 0 0,0 1 0 0 0,0-1 0 0 0,0 0 0 0 0,0 0 0 0 0,1 1 0 0 0,-1-1 0 0 0,1 0 0 0 0,-1 0 0 0 0,1 0 0 0 0,0 0-1 0 0,1 1 1 0 0,-1 0 0 0 0,0 0 0 0 0,0 1 0 0 0,0-1 0 0 0,0 1 0 0 0,0 0 0 0 0,-1-3 69 0 0,0 0-1 0 0,-1 0 0 0 0,1 0 1 0 0,0 1-1 0 0,0-1 0 0 0,0 0 1 0 0,1-1-1 0 0,-1 1 0 0 0,0 0 1 0 0,0 0-1 0 0,1 0 0 0 0,-1-1 1 0 0,0 1-1 0 0,1 0 0 0 0,-1-1 0 0 0,0 1 1 0 0,1-1-1 0 0,0 0-68 0 0,5 3 678 0 0,9 4 1436 0 0,6 0-3234 0 0,-21-7 630 0 0,1 0 16 0 0,16-2-221 0 0,-12 1 507 0 0,0 0 0 0 0,0 0 0 0 0,0 0 1 0 0,6-3 187 0 0,-10 4 4 0 0,0-1 0 0 0,0 0 0 0 0,-1 0 0 0 0,1 0 1 0 0,0-1-1 0 0,0 1 0 0 0,-1 0 0 0 0,1-1 1 0 0,0 1-1 0 0,-1-1 0 0 0,0 1 0 0 0,1-1 0 0 0,-1 0 1 0 0,0 0-1 0 0,0 1 0 0 0,1-2-4 0 0,0-1 22 0 0,1 0 0 0 0,-1 0 0 0 0,1 1 0 0 0,0 0-1 0 0,0-1 1 0 0,3-1-22 0 0,-3 3 12 0 0,-1-1-1 0 0,0 1 0 0 0,1 0 0 0 0,-1-1 1 0 0,0 0-1 0 0,0 1 0 0 0,0-1 1 0 0,-1 0-1 0 0,1 0 0 0 0,0-3-11 0 0,6-6 93 0 0,-7 11-69 0 0,0 0 0 0 0,0 0 0 0 0,-1 0 0 0 0,1 0 0 0 0,0 0 0 0 0,-1 0 0 0 0,1 0 0 0 0,-1 0 0 0 0,1 0 0 0 0,-1-1 0 0 0,0 1 0 0 0,1 0 0 0 0,-1 0 0 0 0,0-1-24 0 0,4 1-465 0 0,-5 2 450 0 0,0 0 0 0 0,1 0-1 0 0,-1 1 1 0 0,0-1 0 0 0,0 0 0 0 0,1 0-1 0 0,-1 1 1 0 0,1-1 0 0 0,-1 1 0 0 0,1-1-1 0 0,0 0 1 0 0,-1 1 0 0 0,1-1 0 0 0,0 1 0 0 0,0-1-1 0 0,0 1 1 0 0,0-1 0 0 0,0 1 15 0 0,5 31-66 0 0,4-13 56 0 0,-7-17 5 0 0,-1-1-1 0 0,0 0 1 0 0,0 1 0 0 0,1-1-1 0 0,-2 1 1 0 0,1-1-1 0 0,0 1 1 0 0,0 0 0 0 0,-1-1-1 0 0,1 1 6 0 0,-2-2 0 0 0,1 1-1 0 0,0-1 1 0 0,0 0 0 0 0,0 0-1 0 0,0 0 1 0 0,0 0-1 0 0,1 1 1 0 0,-1-1-1 0 0,0 0 1 0 0,0 0 0 0 0,1 0-1 0 0,-1 0 1 0 0,1 0-1 0 0,-1 0 1 0 0,1 0 0 0 0,-1 0-1 0 0,1 0 1 0 0,0 0-1 0 0,0 0 1 0 0,-1 0 0 0 0,1 0-1 0 0,0 0 1 0 0,0-1-1 0 0,0 1 1 0 0,0 0-1 0 0,0 0 1 0 0,-1-1 0 0 0,1 0 0 0 0,-1 0 0 0 0,0 1 0 0 0,1-1 0 0 0,-1 0 0 0 0,0 1 0 0 0,1-1 0 0 0,-1 0 0 0 0,0 1 0 0 0,0-1 0 0 0,1 0 0 0 0,-1 1 0 0 0,0-1 0 0 0,0 1 0 0 0,0-1 0 0 0,0 0 0 0 0,0 1 0 0 0,1-1 0 0 0,-1 1 0 0 0,0-1 0 0 0,0 0 0 0 0,0 1 0 0 0,0-1 0 0 0,0 1 0 0 0,0-1 0 0 0,0 1 0 0 0,0-1 0 0 0,-1 0 0 0 0,1 1 0 0 0,0-1 0 0 0,0 1 0 0 0,0 8 0 0 0,2-6 11 0 0,-2-3-9 0 0,0 0-1 0 0,1 0 0 0 0,-1 1 1 0 0,0-1-1 0 0,0 0 1 0 0,0 0-1 0 0,0 0 1 0 0,0 0-1 0 0,0 0 0 0 0,1 0 1 0 0,-1 0-1 0 0,0 0 1 0 0,0 0-1 0 0,0 0 0 0 0,0 0 1 0 0,0 0-1 0 0,1 0 1 0 0,-1 0-1 0 0,0 0 1 0 0,0 0-1 0 0,0 0 0 0 0,0 0 1 0 0,0 0-1 0 0,1 0 1 0 0,-1 0-1 0 0,0 0 1 0 0,0 0-1 0 0,0 0 0 0 0,0 0 1 0 0,0 0-1 0 0,1 0 1 0 0,-1 0-1 0 0,0 0 0 0 0,0 0 1 0 0,0 0-1 0 0,0 0 1 0 0,0 0-1 0 0,0-1 1 0 0,1 1-1 0 0,-1 0 0 0 0,0 0 1 0 0,0 0-1 0 0,0 0 1 0 0,0 0-1 0 0,0 0 1 0 0,0-1-1 0 0,0 1 0 0 0,0 0 1 0 0,0 0-1 0 0,0 0 1 0 0,0 0-1 0 0,0 0 1 0 0,0-1-3 0 0,2-6 54 0 0,-1 6-47 0 0,-1-1-1 0 0,0 1 0 0 0,1-1 1 0 0,-1 1-1 0 0,1-1 1 0 0,0 1-1 0 0,-1-1 1 0 0,1 1-1 0 0,0 0 1 0 0,0-1-1 0 0,0 1 0 0 0,0 0 1 0 0,0 0-1 0 0,0 0 1 0 0,0-1-6 0 0,11-14 19 0 0,-5 2-96 0 0,-2 2 4 0 0,1 1-1 0 0,6-11 74 0 0,7-19-177 0 0,-12 30 31 0 0,0 1 0 0 0,0-1 0 0 0,4-11 146 0 0,-1 13 0 0 0,-9 9-6 0 0,-1 0 0 0 0,0 0 0 0 0,1 0 0 0 0,-1 0 0 0 0,0-1 0 0 0,1 1 1 0 0,-1 0-1 0 0,1 0 0 0 0,-1 0 0 0 0,0-1 0 0 0,0 1 0 0 0,1 0 1 0 0,-1-1-1 0 0,0 1 0 0 0,1 0 0 0 0,-1-1 0 0 0,0 1 0 0 0,0 0 0 0 0,0-1 1 0 0,1 1-1 0 0,-1 0 0 0 0,0-1 0 0 0,0 1 0 0 0,0 0 0 0 0,0-1 1 0 0,0 0 5 0 0,2 1-105 0 0,-2 0 100 0 0,0-1 1 0 0,1 1-1 0 0,-1 0 1 0 0,0 0-1 0 0,0 0 1 0 0,1 0-1 0 0,-1 0 1 0 0,0-1-1 0 0,0 1 1 0 0,1 0-1 0 0,-1 0 1 0 0,0 0-1 0 0,0 0 1 0 0,1 0-1 0 0,-1 0 1 0 0,0 0-1 0 0,0 0 1 0 0,1 0-1 0 0,-1 0 1 0 0,0 0-1 0 0,0 0 1 0 0,1 0-1 0 0,-1 0 1 0 0,0 0-1 0 0,0 0 1 0 0,1 0-1 0 0,-1 1 1 0 0,0-1-1 0 0,0 0 1 0 0,1 0 4 0 0,0 2-13 0 0,0-1 1 0 0,0 1-1 0 0,1 0 1 0 0,-1-1-1 0 0,0 1 1 0 0,1-1-1 0 0,0 1 1 0 0,-1-1-1 0 0,1 0 1 0 0,0 1 12 0 0,15 12-25 0 0,-11-4 63 0 0,-5-7-27 0 0,1-1 0 0 0,0 1 0 0 0,0-1 0 0 0,0 1 0 0 0,0-1 1 0 0,0 0-1 0 0,0 1 0 0 0,1-1-11 0 0,-1-1 0 0 0,0 0 0 0 0,-1 0 0 0 0,0 0 0 0 0,1 0 0 0 0,-1 0 0 0 0,1 1 0 0 0,-1-1 0 0 0,0 0 0 0 0,0 1 0 0 0,0-1 0 0 0,0 1 0 0 0,0-1 0 0 0,0 1 0 0 0,0-1 0 0 0,-1 1 0 0 0,1-1 0 0 0,0 1 0 0 0,-1 0 0 0 0,1 0 0 0 0,-1-1 0 0 0,0 1 0 0 0,0 0 0 0 0,1 0 0 0 0,-1-1 0 0 0,0 2 0 0 0,0-2-1 0 0,0 1 1 0 0,0 0-1 0 0,1-1 0 0 0,-1 1 1 0 0,1-1-1 0 0,-1 1 1 0 0,1-1-1 0 0,0 0 0 0 0,0 1 1 0 0,-1-1-1 0 0,1 1 1 0 0,0-1-1 0 0,0 0 0 0 0,0 0 1 0 0,1 0-1 0 0,0 1 1 0 0,-1 0 20 0 0,1-1 0 0 0,-1 1 0 0 0,1 0 0 0 0,-1 0 0 0 0,0 0 0 0 0,0 0 0 0 0,0 0 0 0 0,0 0 0 0 0,0 0 1 0 0,1 1-21 0 0,-1 1 67 0 0,0-1 0 0 0,0 1 0 0 0,1-1 0 0 0,-1 0 1 0 0,1 0-1 0 0,0 0 0 0 0,0 0 0 0 0,3 3-67 0 0,-5-5 14 0 0,1-1-3 0 0,-1 0 0 0 0,0 0 0 0 0,0 0 0 0 0,0 1-1 0 0,0-1 1 0 0,0 0 0 0 0,1 0 0 0 0,-1 1-1 0 0,0-1 1 0 0,0 0 0 0 0,0 0 0 0 0,0 1-1 0 0,0-1 1 0 0,0 0 0 0 0,0 0 0 0 0,0 1-1 0 0,0-1 1 0 0,0 0 0 0 0,0 0 0 0 0,0 1-1 0 0,0-1 1 0 0,0 0 0 0 0,0 0 0 0 0,0 1-1 0 0,0-1 1 0 0,0 0 0 0 0,0 0 0 0 0,0 1-1 0 0,-1-1 1 0 0,1 0 0 0 0,0 0 0 0 0,0 0-1 0 0,0 1 1 0 0,0-1 0 0 0,0 0 0 0 0,-1 0-1 0 0,1 0 1 0 0,0 1 0 0 0,0-1-11 0 0,0 0 22 0 0,-1 0 0 0 0,1 0 0 0 0,0 0 0 0 0,0 0 0 0 0,0 1 0 0 0,0-1 0 0 0,0 0 0 0 0,-1 0 0 0 0,1 0 0 0 0,0 0 0 0 0,0 1 0 0 0,0-1 0 0 0,0 0 0 0 0,0 0 0 0 0,0 0 0 0 0,0 0 0 0 0,0 1 0 0 0,0-1 0 0 0,0 0 0 0 0,0 0 0 0 0,0 0 0 0 0,0 1 0 0 0,0-1 0 0 0,0 0 0 0 0,0 0 0 0 0,0 0 0 0 0,0 1 0 0 0,0-1 0 0 0,0 0 0 0 0,0 0 0 0 0,0 0 0 0 0,0 1 0 0 0,0-1 0 0 0,0 0 0 0 0,0 0 0 0 0,0 0 0 0 0,1 1 0 0 0,-1-1 0 0 0,0 0 0 0 0,0 0-22 0 0,2 1 33 0 0,0 1-1 0 0,-1-1 0 0 0,1 0 1 0 0,0 1-1 0 0,0-1 0 0 0,1 0 0 0 0,-1-1 1 0 0,0 1-1 0 0,0 0 0 0 0,0-1 1 0 0,0 1-1 0 0,1-1 0 0 0,-1 1 0 0 0,1-1-32 0 0,4 1-837 0 0,0-1-1 0 0,0 1 1 0 0,0-2-1 0 0,5 1 838 0 0,-12 0-5489 0 0</inkml:trace>
  <inkml:trace contextRef="#ctx0" brushRef="#br0" timeOffset="694.982">1012 66 9216 0 0,'-1'-1'55'0'0,"1"1"0"0"0,-1-1 0 0 0,0 1 0 0 0,0-1 0 0 0,0 1 0 0 0,0-1 0 0 0,0 1 0 0 0,0-1 0 0 0,0 1 0 0 0,0 0 0 0 0,0 0 0 0 0,-1 0 0 0 0,1-1 0 0 0,0 1 0 0 0,0 0 0 0 0,0 0 0 0 0,0 0 0 0 0,0 1 0 0 0,0-1 0 0 0,0 0 0 0 0,0 0 0 0 0,0 1 0 0 0,0-1 0 0 0,0 0-55 0 0,1 0 0 0 0,2 10 736 0 0,-1-9-703 0 0,-1 0 0 0 0,-1 0 1 0 0,1 0-1 0 0,0 1 0 0 0,0-1 0 0 0,0 0 1 0 0,-1 0-1 0 0,1 0 0 0 0,0 1 1 0 0,-1-1-1 0 0,1 0 0 0 0,-1 0 1 0 0,0 1-34 0 0,-4 12 7 0 0,14 28 129 0 0,-8-1 378 0 0,1-25-23 0 0,-2-1 0 0 0,-1 14-491 0 0,1-25 75 0 0,0 0 1 0 0,0-1 0 0 0,1 1 0 0 0,-1 0 0 0 0,1 0 0 0 0,0 0-1 0 0,1 3-75 0 0,-1-4 37 0 0,-1 0 0 0 0,1 0 0 0 0,0 0 0 0 0,-1 1 0 0 0,0-1-1 0 0,1 0 1 0 0,-1 0 0 0 0,0 1 0 0 0,-1-1 0 0 0,1 0 0 0 0,-1 2-37 0 0,0 2 92 0 0,0 0 1 0 0,0 1 0 0 0,1-1-1 0 0,0 5-92 0 0,1-6 58 0 0,-1 0-1 0 0,0 0 0 0 0,-1 1 1 0 0,1-1-1 0 0,-1 0 0 0 0,0 0 1 0 0,-1 0-1 0 0,0 1-57 0 0,1-5 13 0 0,1 0 1 0 0,-1 0 0 0 0,1 0-1 0 0,0-1 1 0 0,0 1-1 0 0,0 0 1 0 0,0 0-1 0 0,0 2-13 0 0,0-3 14 0 0,0 0 0 0 0,0 0 0 0 0,0 0 0 0 0,0 0 1 0 0,0 0-1 0 0,0 0 0 0 0,0 0 0 0 0,0 1 0 0 0,0-1 0 0 0,-1 0 0 0 0,1 0 0 0 0,-1 0 0 0 0,1 0 0 0 0,0 0 0 0 0,-1 0 0 0 0,0 1-14 0 0,1-2 10 0 0,0 0 0 0 0,0 0-1 0 0,0 0 1 0 0,0 1 0 0 0,0-1 0 0 0,0 0-1 0 0,0 0 1 0 0,1 0 0 0 0,-1 0-1 0 0,0 0 1 0 0,0 1 0 0 0,0-1 0 0 0,0 0-1 0 0,0 0 1 0 0,0 0 0 0 0,1 0 0 0 0,-1 0-1 0 0,0 0 1 0 0,0 0 0 0 0,0 0-1 0 0,0 1 1 0 0,1-1 0 0 0,-1 0 0 0 0,0 0-1 0 0,0 0 1 0 0,0 0 0 0 0,0 0 0 0 0,1 0-1 0 0,-1 0 1 0 0,0 0 0 0 0,0 0-1 0 0,0 0 1 0 0,1 0 0 0 0,-1 0 0 0 0,0 0-1 0 0,0 0 1 0 0,0 0 0 0 0,0 0 0 0 0,1-1-1 0 0,-1 1 1 0 0,0 0 0 0 0,0 0-1 0 0,0 0 1 0 0,0 0-10 0 0,1-1 6 0 0,0 1 1 0 0,-1-1-1 0 0,0 0 0 0 0,1 1 1 0 0,-1-1-1 0 0,1 0 0 0 0,-1 0 0 0 0,0 1 1 0 0,0-1-1 0 0,1 0 0 0 0,-1 0 0 0 0,0 0 1 0 0,0 1-1 0 0,0-1 0 0 0,0 0 0 0 0,0 0 1 0 0,0 0-1 0 0,0 1 0 0 0,0-1 1 0 0,0 0-1 0 0,0 0 0 0 0,0 0 0 0 0,-1 1 1 0 0,1-1-1 0 0,0 0 0 0 0,-1 0 0 0 0,1 1 1 0 0,0-1-1 0 0,-1 0-6 0 0,0-1 8 0 0,1 1-1 0 0,-1 0 1 0 0,1-1-1 0 0,-1 1 1 0 0,1-1 0 0 0,-1 1-1 0 0,1-1 1 0 0,0 1-1 0 0,0-1 1 0 0,0 1 0 0 0,0-2-8 0 0,2-14-185 0 0,-1 14 127 0 0,-1 0 1 0 0,1 0-1 0 0,-1 0 1 0 0,0 0-1 0 0,0 1 1 0 0,0-1-1 0 0,0 0 1 0 0,0 0-1 0 0,-1 0 1 0 0,1 0-1 0 0,-2-2 58 0 0,0-1-88 0 0,0 1-59 0 0,1 0 1 0 0,-1 0-1 0 0,1 0 0 0 0,0 0 1 0 0,0 0-1 0 0,0 0 0 0 0,1-1 1 0 0,0 1-1 0 0,0-3 147 0 0,1-5-417 0 0,0 1 0 0 0,-1 0-1 0 0,0 0 1 0 0,-2-11 417 0 0,2 15-207 0 0,0 0 0 0 0,1 1 1 0 0,0-1-1 0 0,0 0 0 0 0,1 0 0 0 0,0 0 1 0 0,2-4 206 0 0,3-13-252 0 0,-5 18 244 0 0,0 1 0 0 0,1-1 0 0 0,-1 1 0 0 0,2 0 0 0 0,-1 0 0 0 0,0 1 0 0 0,1-1 0 0 0,0 1-1 0 0,1-1 9 0 0,1-2 87 0 0,0-4 105 0 0,-5 11-168 0 0,-1-1-1 0 0,0 1 0 0 0,1 0 1 0 0,-1 0-1 0 0,1 0 0 0 0,0 0 1 0 0,-1-1-1 0 0,1 1 1 0 0,0 0-1 0 0,0 0 0 0 0,0 0 1 0 0,-1 1-1 0 0,1-1 1 0 0,0 0-1 0 0,0 0 0 0 0,1 0-23 0 0,31-16 182 0 0,-28 15-135 0 0,0 1 1 0 0,1-1 0 0 0,-1 1-1 0 0,1-1 1 0 0,-1 2 0 0 0,1-1-1 0 0,-1 1 1 0 0,3-1-48 0 0,-6 2 104 0 0,1-1 1 0 0,0 1-1 0 0,0-1 1 0 0,-1 1-1 0 0,1 0 1 0 0,-1 0-1 0 0,2 1-104 0 0,3 0 350 0 0,-2 8 316 0 0,1-4-402 0 0,-6-5-238 0 0,1-1-1 0 0,-1 0 1 0 0,1 1 0 0 0,-1-1-1 0 0,1 1 1 0 0,-1-1 0 0 0,0 1-1 0 0,1-1 1 0 0,-1 1 0 0 0,0-1-1 0 0,1 1 1 0 0,-1-1 0 0 0,0 1-1 0 0,0-1 1 0 0,1 1 0 0 0,-1 0-1 0 0,0-1 1 0 0,0 1 0 0 0,0-1-1 0 0,0 1 1 0 0,0 0 0 0 0,0-1-1 0 0,0 1 1 0 0,0 0 0 0 0,0-1-1 0 0,0 1 1 0 0,0 0-26 0 0,-2 9 607 0 0,2-8-578 0 0,0-1 0 0 0,0 0 1 0 0,0 0-1 0 0,0 0 0 0 0,0 1 0 0 0,-1-1 0 0 0,1 0 0 0 0,0 0 1 0 0,-1 0-1 0 0,1 0 0 0 0,-1 0 0 0 0,1 0 0 0 0,-1 0 0 0 0,1 0 1 0 0,-1 0-1 0 0,0 0 0 0 0,0 0 0 0 0,1 0 0 0 0,-1 0-29 0 0,0 0 32 0 0,0 0-1 0 0,0 0 0 0 0,0 0 0 0 0,0 0 1 0 0,0 0-1 0 0,0 0 0 0 0,1 0 1 0 0,-1 0-1 0 0,0 0 0 0 0,1 1 1 0 0,-1 0-32 0 0,0-1 24 0 0,1 0 0 0 0,-1 0 0 0 0,1 0 0 0 0,-1 0 0 0 0,1 0 0 0 0,-1 0 0 0 0,0 0 0 0 0,1 0 0 0 0,-1 0 0 0 0,0 0 0 0 0,0 0 0 0 0,0 0 0 0 0,0-1 0 0 0,0 1 1 0 0,-1 0-25 0 0,-8 3 104 0 0,8-3-74 0 0,0 0 0 0 0,0-1-1 0 0,0 1 1 0 0,0 0 0 0 0,0 0-1 0 0,0 1 1 0 0,0-1-1 0 0,0 0 1 0 0,1 1 0 0 0,-1-1-1 0 0,0 1-29 0 0,1-1 19 0 0,-1 0 0 0 0,0 1 0 0 0,1-1 0 0 0,-1 0 0 0 0,0 0 0 0 0,0 0 0 0 0,0 0 0 0 0,0 0 0 0 0,0-1 0 0 0,0 1 0 0 0,0-1 0 0 0,0 1 0 0 0,-1-1-19 0 0,0 1 33 0 0,0-1 1 0 0,0 1-1 0 0,1 0 0 0 0,-1 0 1 0 0,0 0-1 0 0,1 0 0 0 0,-1 1 0 0 0,0 0-33 0 0,1-1 28 0 0,-12 5 102 0 0,12-6-45 0 0,0 9 0 0 0,1-8-79 0 0,1 0 0 0 0,0 0-1 0 0,1-1 1 0 0,-1 1-1 0 0,0 0 1 0 0,0 0-1 0 0,0 0 1 0 0,0 0-1 0 0,1 0 1 0 0,-1 0 0 0 0,0 0-1 0 0,1-1 1 0 0,-1 1-1 0 0,1 0 1 0 0,-1 0-1 0 0,1 0 1 0 0,-1-1-1 0 0,1 1 1 0 0,0 0-1 0 0,-1-1 1 0 0,1 1 0 0 0,0 0-6 0 0,21 14 78 0 0,-14-10-43 0 0,8 3 0 0 0,-13-7-24 0 0,0 0 0 0 0,0 1-1 0 0,0 0 1 0 0,0-1 0 0 0,-1 1 0 0 0,1 0 0 0 0,0 0-1 0 0,-1 0 1 0 0,1 1 0 0 0,-1-1 0 0 0,0 0-1 0 0,1 2-10 0 0,-1-1 9 0 0,0-1 0 0 0,0 1-1 0 0,0-1 1 0 0,0 0 0 0 0,1 0-1 0 0,-1 1 1 0 0,1-1 0 0 0,0-1-1 0 0,0 1-8 0 0,0 1 14 0 0,1-1 0 0 0,-1 1 0 0 0,0 0 0 0 0,0-1 0 0 0,2 4-14 0 0,-2-3 15 0 0,0 0-1 0 0,0 1 1 0 0,0-1-1 0 0,0 0 1 0 0,1-1-1 0 0,1 2-14 0 0,2 4 43 0 0,-4-4-30 0 0,1 1-19 0 0,9 5 75 0 0,-8-5-30 0 0,-5-4-118 0 0,1-1-1 0 0,-1 1 0 0 0,1 0 1 0 0,-1-1-1 0 0,1 1 0 0 0,-1-1 1 0 0,1 1-1 0 0,-1-1 1 0 0,1 1-1 0 0,0-1 0 0 0,-1 1 1 0 0,1-1-1 0 0,0 1 1 0 0,-1-1-1 0 0,1 0 0 0 0,0 0 1 0 0,0 1-1 0 0,-1-1 0 0 0,2 0 80 0 0,2 0-575 0 0</inkml:trace>
  <inkml:trace contextRef="#ctx0" brushRef="#br0" timeOffset="965.051">1347 237 10336 0 0,'0'0'472'0'0,"0"0"-10"0"0,0 1-295 0 0,1 0-159 0 0,-1-1-1 0 0,1 1 1 0 0,-1-1 0 0 0,0 1-1 0 0,1 0 1 0 0,-1-1 0 0 0,0 1-1 0 0,0-1 1 0 0,1 1 0 0 0,-1 0-1 0 0,0-1 1 0 0,0 1 0 0 0,0 0-1 0 0,0-1 1 0 0,0 1 0 0 0,0 0-1 0 0,0 0 1 0 0,0-1 0 0 0,0 1-8 0 0,0 4 183 0 0,4 5 361 0 0,0 0 0 0 0,-1 1-1 0 0,0-1 1 0 0,0 4-544 0 0,7 70 2459 0 0,-5-64-2258 0 0,-4-17-185 0 0,0-1 0 0 0,0 1-1 0 0,0 0 1 0 0,-1 0 0 0 0,1 0 0 0 0,-1-1-1 0 0,0 3-15 0 0,4 5 45 0 0,-4-9-35 0 0,1 0-1 0 0,0 0 0 0 0,-1 0 1 0 0,1 1-1 0 0,-1-1 0 0 0,0 0 0 0 0,1 0 1 0 0,-1 0-1 0 0,0 0 0 0 0,0 0 0 0 0,1 1 1 0 0,-1-1-1 0 0,0 0-9 0 0,0 0-131 0 0,0-1-98 0 0,0 0-711 0 0,0 0-2885 0 0,0 0-1231 0 0</inkml:trace>
  <inkml:trace contextRef="#ctx0" brushRef="#br0" timeOffset="1153.635">1575 90 10880 0 0,'0'0'497'0'0,"0"0"-8"0"0,-1 2-311 0 0,0 1-172 0 0,1 1-1 0 0,-1-1 1 0 0,1 1 0 0 0,0-1 0 0 0,0 1 0 0 0,1-1 0 0 0,-1 2-6 0 0,1 22 61 0 0,-10 53 183 0 0,3 0 1306 0 0,3-4 60 0 0,4-63-1359 0 0,1-5-72 0 0,-2-7-103 0 0,0-1-4 0 0,0 0-2 0 0,0 0-4 0 0,0 0-2 0 0,-1-8 63 0 0,-11-65-2574 0 0,10 57-2681 0 0</inkml:trace>
  <inkml:trace contextRef="#ctx0" brushRef="#br0" timeOffset="1523.581">1550 33 6448 0 0,'0'0'498'0'0,"1"0"-327"0"0,34-14 235 0 0,-26 10 84 0 0,1 0 0 0 0,-1 1 0 0 0,7-2-490 0 0,-13 4 192 0 0,0 1 1 0 0,0-1-1 0 0,1 1 1 0 0,-1 0-1 0 0,0 0 1 0 0,0 0-1 0 0,1 0 1 0 0,-1 1 0 0 0,0-1-1 0 0,0 1 1 0 0,0 0-1 0 0,0 0 1 0 0,2 0-193 0 0,3 3 583 0 0,-1-1 1 0 0,0 1 0 0 0,0 1-1 0 0,0-1 1 0 0,4 5-584 0 0,-8-7 177 0 0,0 1 0 0 0,0 0-1 0 0,0 0 1 0 0,0 0 0 0 0,-1 0 0 0 0,1 0 0 0 0,-1 1-1 0 0,0-1 1 0 0,0 1 0 0 0,0-1 0 0 0,-1 1-1 0 0,1 1-176 0 0,-1-3 63 0 0,-1-1-1 0 0,0 0 0 0 0,0 1 0 0 0,0-1 0 0 0,0 1 0 0 0,-1-1 0 0 0,1 0 1 0 0,0 1-1 0 0,0-1 0 0 0,-1 0 0 0 0,1 1 0 0 0,-1-1 0 0 0,1 0 0 0 0,-1 0 0 0 0,0 1 1 0 0,1-1-1 0 0,-1 0 0 0 0,0 0 0 0 0,0 0 0 0 0,0 0 0 0 0,-1 1-62 0 0,-22 19 100 0 0,20-17-105 0 0,-3 0 10 0 0,0 1 0 0 0,0-1 0 0 0,-1 0 0 0 0,1-1 0 0 0,-4 2-5 0 0,-21 10 114 0 0,30-13-71 0 0,1-2-43 0 0,0 1 1 0 0,1-1-1 0 0,-1 1 0 0 0,1-1 1 0 0,0 1-1 0 0,-1-1 0 0 0,1 1 1 0 0,-1-1-1 0 0,1 1 1 0 0,0-1-1 0 0,-1 1 0 0 0,1 0 1 0 0,0-1-1 0 0,-1 1 0 0 0,1 0 1 0 0,0-1-1 0 0,0 1 1 0 0,0 0-1 0 0,0-1 0 0 0,0 1 1 0 0,0 0-1 0 0,0-1 0 0 0,0 1 1 0 0,0 0-1 0 0,0-1 1 0 0,0 1-1 0 0,0 0 0 0 0,1 2 0 0 0,-1-3 2 0 0,-1 2-7 0 0,1 0 0 0 0,0 0 0 0 0,0-1 0 0 0,0 1 0 0 0,0 0 0 0 0,0 0 0 0 0,0 0 0 0 0,0-1 0 0 0,1 1 0 0 0,-1 0 0 0 0,1 0 5 0 0,3 4-2 0 0,1 0 0 0 0,0 0-1 0 0,0-1 1 0 0,0 1 0 0 0,4 1 2 0 0,16 19 0 0 0,-16-17 0 0 0,1 1 0 0 0,-1-2 0 0 0,4 3 0 0 0,7 5 0 0 0,-13-8 0 0 0,-1-1 0 0 0,1 1 0 0 0,-1 1 0 0 0,0-1 0 0 0,-1 1 0 0 0,2 2 0 0 0,1 3 0 0 0,6 14 216 0 0,-9-12-2585 0 0,-6-14-420 0 0,1-1-2844 0 0</inkml:trace>
  <inkml:trace contextRef="#ctx0" brushRef="#br0" timeOffset="1913.55">1936 297 11432 0 0,'0'0'256'0'0,"2"0"34"0"0,-2 0-264 0 0,3-1 41 0 0,0 0 1 0 0,0 1 0 0 0,0-1-1 0 0,0 1 1 0 0,1-1-1 0 0,-1 1 1 0 0,0 0-1 0 0,0 1 1 0 0,0-1 0 0 0,0 0-68 0 0,26 4 545 0 0,-23-4-189 0 0,0 1-1 0 0,1 0 1 0 0,-1 0 0 0 0,0 1 0 0 0,0-1 0 0 0,0 1 0 0 0,3 2-356 0 0,-7-3 508 0 0,-2-1 3 0 0,-3 18 632 0 0,2-14-1106 0 0,-1 1 0 0 0,-1-1 0 0 0,1 0-1 0 0,0-1 1 0 0,-1 1 0 0 0,0 0 0 0 0,0-1 0 0 0,0 1-1 0 0,0-1 1 0 0,0 0 0 0 0,-1 0 0 0 0,0 0 0 0 0,-2 1-37 0 0,-46 39 157 0 0,52-43-149 0 0,-1 1-3 0 0,0 0-1 0 0,0-1 1 0 0,0 1-1 0 0,0 0 1 0 0,0-1-1 0 0,1 1 0 0 0,-1 0 1 0 0,0 0-1 0 0,1 0 1 0 0,-1 0-1 0 0,0 0 1 0 0,1-1-1 0 0,-1 1 1 0 0,1 0-1 0 0,0 0 1 0 0,-1 0-1 0 0,1 1 1 0 0,0-1-1 0 0,0 0 1 0 0,-1 0-1 0 0,1 0 1 0 0,0 1-5 0 0,0-1 0 0 0,1 0 0 0 0,-1 0 1 0 0,0 0-1 0 0,1 1 0 0 0,-1-1 1 0 0,1 0-1 0 0,-1 0 1 0 0,1 0-1 0 0,0 0 0 0 0,-1 0 1 0 0,1 0-1 0 0,0 0 0 0 0,0 0 1 0 0,0 0-1 0 0,0 0 0 0 0,-1 0 1 0 0,1-1-1 0 0,1 1 0 0 0,-1 0 1 0 0,0-1-1 0 0,0 1 0 0 0,0 0 1 0 0,0-1-1 0 0,0 0 0 0 0,0 1 1 0 0,1-1-1 0 0,-1 0 0 0 0,0 1 1 0 0,1-1-1 0 0,-1 0 0 0 0,15 4 122 0 0,-1 0 0 0 0,1-2 0 0 0,11 1-122 0 0,20 3 370 0 0,-24-6-109 0 0,-20 0-159 0 0,0-1 0 0 0,0 1 0 0 0,1 0 1 0 0,-1 0-1 0 0,0 0 0 0 0,4 1-102 0 0,-6 0-216 0 0,4-1 711 0 0,6 0-3521 0 0,-11 0 2003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27.72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4 276 5064 0 0,'0'0'232'0'0,"-1"0"-14"0"0,-1-2 10 0 0,1 2 714 0 0,1 0 299 0 0,0 0 51 0 0,9-1 472 0 0,7 2-1207 0 0,-11 0-287 0 0,-1 0-1 0 0,0-1 0 0 0,1 0 1 0 0,-1 1-1 0 0,1-1 0 0 0,4-1-269 0 0,13 1 766 0 0,27-1 376 0 0,-18 0-790 0 0,-6 0-42 0 0,0-2-1 0 0,13-2-309 0 0,-7 0 39 0 0,-13 3-235 0 0,0 0 1 0 0,0 2 0 0 0,-1 0 0 0 0,1 1 0 0 0,9 2 195 0 0,-17-3-408 0 0</inkml:trace>
  <inkml:trace contextRef="#ctx0" brushRef="#br0" timeOffset="379.025">859 36 6912 0 0,'2'-2'98'0'0,"0"0"1"0"0,-1 0 0 0 0,0 0-1 0 0,1 0 1 0 0,-1 0 0 0 0,0 0-1 0 0,0-1 1 0 0,0 1 0 0 0,0-1-99 0 0,1-7 3150 0 0,-13 7-2595 0 0,4 3-359 0 0,0-1 1 0 0,1 1 0 0 0,-1 0-1 0 0,1 1 1 0 0,-1 0-1 0 0,0 0 1 0 0,1 0-1 0 0,0 1 1 0 0,-1-1-1 0 0,1 2 1 0 0,0-1-1 0 0,0 1 1 0 0,-2 1-197 0 0,-11 6 256 0 0,1 2 1 0 0,1 0-1 0 0,-8 7-256 0 0,14-10 11 0 0,4-3 95 0 0,1 0 0 0 0,-1 0 1 0 0,1 1-1 0 0,0 0 1 0 0,0 0-1 0 0,1 0 0 0 0,0 1 1 0 0,1 0-1 0 0,-1 0 1 0 0,-1 6-107 0 0,5-10 32 0 0,0-1 1 0 0,1 1 0 0 0,-1 0 0 0 0,1 0-1 0 0,0 0 1 0 0,0 0 0 0 0,0 0 0 0 0,0-1-1 0 0,1 1 1 0 0,-1 0 0 0 0,2 3-33 0 0,-1-5 24 0 0,-1 1-1 0 0,1-1 1 0 0,0 1 0 0 0,0-1-1 0 0,0 1 1 0 0,1-1 0 0 0,-1 0-1 0 0,1 0 1 0 0,-1 0 0 0 0,1 0-1 0 0,-1 0 1 0 0,1 0 0 0 0,0 0-1 0 0,0 0 1 0 0,0-1 0 0 0,0 1-1 0 0,1-1-23 0 0,5 3 48 0 0,0-1-1 0 0,1 0 1 0 0,-1 0-1 0 0,1-1 0 0 0,0 0 1 0 0,-1-1-1 0 0,1 0 1 0 0,0-1-1 0 0,6 1-47 0 0,14-2 908 0 0,-1-1 0 0 0,11-3-908 0 0,-19 2-702 0 0,1 0-434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48.1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 0 15760 0 0,'0'0'464'0'0,"0"0"-9"0"0,-7 3-271 0 0,-75 30 2704 0 0,76-31-2734 0 0,0 0-1 0 0,0 1 1 0 0,0 0-1 0 0,0 0 0 0 0,1 1 1 0 0,-1 0-1 0 0,1 0 1 0 0,0 0-1 0 0,1 0 0 0 0,-1 1 1 0 0,1-1-1 0 0,-1 1 1 0 0,1 1-1 0 0,1-1 1 0 0,-1 0-1 0 0,1 1 0 0 0,0 1-153 0 0,3-2 8 0 0,1 0 0 0 0,0 0-1 0 0,0 0 1 0 0,0 0 0 0 0,1 0-1 0 0,0 0 1 0 0,0 0 0 0 0,0 0-1 0 0,1-1 1 0 0,0 1 0 0 0,-1-1-1 0 0,1 0 1 0 0,1 1 0 0 0,-1-2 0 0 0,1 1-1 0 0,-1 0 1 0 0,1-1 0 0 0,0 1-1 0 0,1-1 1 0 0,-1 0 0 0 0,0-1-1 0 0,1 1 1 0 0,0-1 0 0 0,-1 0-8 0 0,1 1 7 0 0,95 68 21 0 0,-76-49 408 0 0,-23-22-284 0 0,-1 0 35 0 0,0 19 424 0 0,-4-15-628 0 0,0 0 1 0 0,0 0-1 0 0,-1 0 1 0 0,0-1-1 0 0,1 0 1 0 0,-1 1 0 0 0,0-2-1 0 0,0 1 1 0 0,-1-1-1 0 0,1 1 1 0 0,0-1-1 0 0,-1-1 1 0 0,1 1 0 0 0,-1-1-1 0 0,0 0 1 0 0,0 0 16 0 0,-4 1-236 0 0,-25 7-367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46.3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16008 0 0,'0'0'362'0'0,"0"0"47"0"0,0 0 30 0 0,0 0-46 0 0,4 8-237 0 0,25 57 721 0 0,-22-41-495 0 0,14 61 1055 0 0,-9 11-63 0 0,0 39-164 0 0,-13-80-1066 0 0,13-11-156 0 0,11 0-205 0 0,-17-35 89 0 0,-3-3-1382 0 0,6-2-3404 0 0,8-1-2136 0 0</inkml:trace>
  <inkml:trace contextRef="#ctx0" brushRef="#br0" timeOffset="1035.365">564 364 17647 0 0,'-5'5'1031'0'0,"-111"158"146"0"0,109-151-1058 0 0,1 0 0 0 0,0 1 0 0 0,1 0 0 0 0,0 0 0 0 0,1 0 0 0 0,0 0-1 0 0,0 8-118 0 0,4-19 22 0 0,-1 0-1 0 0,1 1 0 0 0,-1-1 0 0 0,1 0 1 0 0,0 1-1 0 0,0-1 0 0 0,0 0 0 0 0,1 0 0 0 0,-1 1 1 0 0,0-1-1 0 0,1 0 0 0 0,-1 1 0 0 0,1-1 1 0 0,0 0-1 0 0,0 0 0 0 0,0 0 0 0 0,0 0 1 0 0,0 0-1 0 0,0 0 0 0 0,1 0 0 0 0,-1 0 0 0 0,1 0 1 0 0,-1-1-1 0 0,1 1 0 0 0,0 0 0 0 0,-1-1 1 0 0,1 1-1 0 0,0-1 0 0 0,0 0 0 0 0,0 0 0 0 0,0 0 1 0 0,0 0-1 0 0,0 0 0 0 0,1 0 0 0 0,-1 0 1 0 0,0-1-1 0 0,0 1 0 0 0,1-1 0 0 0,-1 0 1 0 0,0 1-1 0 0,1-1 0 0 0,-1 0 0 0 0,0-1 0 0 0,1 1 1 0 0,-1 0-1 0 0,0 0 0 0 0,0-1 0 0 0,1 0 1 0 0,-1 1-1 0 0,0-1 0 0 0,0 0 0 0 0,2-1-21 0 0,6-2 13 0 0,1-1-1 0 0,-1 0 0 0 0,0-1 0 0 0,0 0 0 0 0,0-1 0 0 0,-1 0 1 0 0,0 0-1 0 0,-1-1 0 0 0,1 0 0 0 0,-2-1 0 0 0,1 0 1 0 0,-1 0-1 0 0,0-1 0 0 0,-1 1 0 0 0,0-1 0 0 0,-1-1 1 0 0,0 1-1 0 0,0-1 0 0 0,-1 0 0 0 0,-1 0 0 0 0,0-1-12 0 0,-2 7-3 0 0,0-1-1 0 0,0 0 1 0 0,-1 1-1 0 0,0-1 1 0 0,0 0-1 0 0,-1 0 1 0 0,0 1 0 0 0,0-1-1 0 0,0 0 1 0 0,0 1-1 0 0,-1-1 1 0 0,0 1-1 0 0,0 0 1 0 0,-1-1-1 0 0,0 1 1 0 0,1 0-1 0 0,-1 0 1 0 0,-1 1-1 0 0,1-1 1 0 0,-1 1-1 0 0,0 0 1 0 0,0-1-1 0 0,-1 1 4 0 0,-34-30 80 0 0,18 17-365 0 0,2 10-270 0 0,19 7 497 0 0,-7-7 362 0 0,7 5-238 0 0,-9-10 796 0 0,-27 2-97 0 0,-31 18 104 0 0,61-8-860 0 0,0 1-1 0 0,0 0 1 0 0,0 0 0 0 0,0 1-1 0 0,0 0 1 0 0,0 0 0 0 0,1 0-1 0 0,-1 1 1 0 0,1-1-1 0 0,0 1 1 0 0,0 1 0 0 0,0-1-1 0 0,-3 3-8 0 0,-34 49-13 0 0,16 10-126 0 0,21-43 139 0 0,10-3 0 0 0,21 27 126 0 0,-14-34-50 0 0,-5-5-199 0 0,1 0 0 0 0,0 0 0 0 0,0-1-1 0 0,0 0 1 0 0,1 0 0 0 0,0-1 0 0 0,0 0-1 0 0,10 3 124 0 0,-15-6 41 0 0,0 1-1 0 0,0-1 0 0 0,1 0 1 0 0,-1-1-1 0 0,1 1 0 0 0,-1-1 1 0 0,1 0-1 0 0,-1 0 0 0 0,1 0 1 0 0,0-1-1 0 0,-1 1 0 0 0,1-1 1 0 0,0 0-1 0 0,0-1 0 0 0,-1 1 1 0 0,1-1-1 0 0,-1 0 1 0 0,1 0-1 0 0,0 0 0 0 0,-1-1 1 0 0,0 1-1 0 0,1-1 0 0 0,-1 0-40 0 0,5-4 25 0 0,-1-1 0 0 0,0 1-1 0 0,0-1 1 0 0,-1-1 0 0 0,0 1 0 0 0,0-1-1 0 0,-1-1 1 0 0,0 1 0 0 0,0-1 0 0 0,-1 0-1 0 0,4-8-24 0 0,-2 5 10 0 0,0 0 0 0 0,-1 0 0 0 0,-1-1 0 0 0,0 1-1 0 0,0-2 1 0 0,-1 1 0 0 0,-1 0 0 0 0,0-1 0 0 0,-1 1 0 0 0,0-1 0 0 0,-1 0-1 0 0,-1 1 1 0 0,-1-11-10 0 0,0 21 0 0 0,0 1 0 0 0,0-1 0 0 0,0 0 0 0 0,0 1 0 0 0,0 0 1 0 0,-1-1-1 0 0,1 1 0 0 0,-1 0 0 0 0,0-1 0 0 0,1 1 0 0 0,-1 0 0 0 0,0 0 0 0 0,0 0 0 0 0,-1 1 0 0 0,1-1 0 0 0,0 0 0 0 0,-1 1 0 0 0,1 0 0 0 0,-1-1 0 0 0,1 1 0 0 0,-1 0 0 0 0,1 0 0 0 0,-1 0 0 0 0,0 1 0 0 0,0-1 1 0 0,1 1-1 0 0,-4-1 0 0 0,-76 2-15 0 0,23 18-936 0 0,23 0-3629 0 0,29-14-2379 0 0</inkml:trace>
  <inkml:trace contextRef="#ctx0" brushRef="#br0" timeOffset="1536.906">911 312 10392 0 0,'0'0'233'0'0,"-1"0"39"0"0,-30 16 325 0 0,-29 24 2705 0 0,57-37-3149 0 0,1-1 0 0 0,-1 1 1 0 0,1-1-1 0 0,0 1 0 0 0,0 0 1 0 0,0 0-1 0 0,0 0 0 0 0,1 0 1 0 0,-1 0-1 0 0,1 0 0 0 0,0 0 0 0 0,0 1 1 0 0,0-1-1 0 0,0 0 0 0 0,0 1 1 0 0,1-1-1 0 0,0 1 0 0 0,-1-1 1 0 0,1 1-1 0 0,0-1 0 0 0,1 1 1 0 0,-1-1-1 0 0,1 0 0 0 0,-1 1 1 0 0,2 0-154 0 0,0 3 63 0 0,1-1 1 0 0,1 1-1 0 0,-1-1 1 0 0,1 0-1 0 0,0 1 1 0 0,0-2-1 0 0,1 1 1 0 0,0-1 0 0 0,0 1-1 0 0,0-1 1 0 0,1-1-1 0 0,-1 1 1 0 0,1-1-1 0 0,1 0 1 0 0,-1 0-1 0 0,0-1 1 0 0,1 1-1 0 0,-1-2 1 0 0,1 1-1 0 0,6 1-63 0 0,48 23 159 0 0,-42-15 2221 0 0,-23 6-1695 0 0,-1-14-609 0 0,0 0 0 0 0,-1 0 0 0 0,1-1 0 0 0,-1 0 0 0 0,0 0 0 0 0,0 0 0 0 0,0 0-1 0 0,0-1 1 0 0,0 0 0 0 0,0-1 0 0 0,-1 1 0 0 0,1-1 0 0 0,-4 0-76 0 0,-84 13-3421 0 0,81-14 2067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42.1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43 257 11616 0 0,'16'-100'1689'0'0,"-10"45"1437"0"0,-3 50 149 0 0,3 20-2370 0 0,5 32-745 0 0,-2 0 0 0 0,-2 0 0 0 0,0 36-160 0 0,4 77 158 0 0,-10-108-77 0 0,0-19 108 0 0,-1 0 1 0 0,-2 0-1 0 0,-1-1 0 0 0,-3 12-189 0 0,5-44-63 0 0,0 0 0 0 0,1 0-1 0 0,-1-1 1 0 0,0 1-1 0 0,1 0 1 0 0,-1 0 0 0 0,0-1-1 0 0,1 1 1 0 0,-1 0-1 0 0,0-1 1 0 0,1 1 0 0 0,-1-1-1 0 0,1 1 1 0 0,-1-1-1 0 0,0 1 1 0 0,1-1-1 0 0,0 1 1 0 0,-1-1 0 0 0,1 0-1 0 0,-1 1 1 0 0,1-1-1 0 0,0 0 1 0 0,-1 1 0 0 0,1-1-1 0 0,0 0 1 0 0,0 1-1 0 0,-1-1 1 0 0,1 0 0 0 0,0 0-1 0 0,0 1 1 0 0,0-1-1 0 0,0 0 1 0 0,0 0 0 0 0,0 1-1 0 0,0-1 1 0 0,0 0-1 0 0,0 0 1 0 0,1 1 63 0 0,-30-219-7230 0 0,11 39 5280 0 0,12 140 2770 0 0,4 34-442 0 0,1 1-1 0 0,0-1 0 0 0,0 0 1 0 0,0 0-1 0 0,1 0 0 0 0,0 0 1 0 0,0 0-1 0 0,1 0 0 0 0,0 1 1 0 0,0-1-1 0 0,0 0 0 0 0,1-4-377 0 0,-1 8 63 0 0,0 0 0 0 0,0-1-1 0 0,-1 1 1 0 0,1 0 0 0 0,1-1-1 0 0,-1 1 1 0 0,0 0 0 0 0,0 0 0 0 0,1 0-1 0 0,0 0 1 0 0,-1 0 0 0 0,1 1-1 0 0,0-1 1 0 0,0 0 0 0 0,0 1 0 0 0,0-1-1 0 0,0 1 1 0 0,0 0 0 0 0,0-1-1 0 0,0 1 1 0 0,0 0 0 0 0,1 0-1 0 0,-1 1 1 0 0,1-1 0 0 0,-1 0 0 0 0,0 1-1 0 0,1-1 1 0 0,-1 1 0 0 0,1 0-1 0 0,0 0-62 0 0,16 0 27 0 0,0 1 0 0 0,-1 1 0 0 0,1 0 0 0 0,0 1 0 0 0,-1 1 0 0 0,0 1 0 0 0,1 1 0 0 0,15 7-27 0 0,-19-6 29 0 0,0 1 0 0 0,0 0 0 0 0,-1 1 0 0 0,0 1 0 0 0,-1 0 0 0 0,0 1 0 0 0,0 0 0 0 0,-1 1 0 0 0,-1 1 0 0 0,7 8-29 0 0,-14-15 56 0 0,1 0 0 0 0,-1 1 1 0 0,0-1-1 0 0,0 1 0 0 0,-1 0 0 0 0,0 0 1 0 0,0 0-1 0 0,0 1 0 0 0,-1-1 0 0 0,-1 1 1 0 0,1-1-1 0 0,-1 1 0 0 0,0-1 0 0 0,-1 1 1 0 0,0 0-1 0 0,0 0 0 0 0,0-1 0 0 0,-1 1 1 0 0,0 0-1 0 0,-1-1 0 0 0,0 1 0 0 0,0-1 1 0 0,0 0-1 0 0,-1 1 0 0 0,0-1 0 0 0,-3 4-56 0 0,-6 5 81 0 0,-1 0 0 0 0,0-1 0 0 0,-1 0 0 0 0,0-1 0 0 0,-2-1 0 0 0,1 0 0 0 0,-2-1-1 0 0,1-1 1 0 0,-2 0 0 0 0,1-1 0 0 0,-1-1 0 0 0,-1-1 0 0 0,0-1 0 0 0,0 0 0 0 0,-17 3-81 0 0,28-7 20 0 0,0 0 0 0 0,0-1 0 0 0,-1 0 0 0 0,1-1 0 0 0,-1 0 1 0 0,0 0-1 0 0,1 0 0 0 0,-1-1 0 0 0,0-1 0 0 0,1 1 0 0 0,-1-2 0 0 0,1 1 1 0 0,-1-1-1 0 0,1 0 0 0 0,-1-1 0 0 0,1 0 0 0 0,0 0 0 0 0,-2-2-20 0 0,8 3-105 0 0,1 1 0 0 0,-1-1 0 0 0,1 0 0 0 0,0 0 0 0 0,-1 0 0 0 0,1 0 0 0 0,0 0 0 0 0,0 0 0 0 0,0-1 0 0 0,1 1 0 0 0,-1 0 0 0 0,0-1 0 0 0,1 1 0 0 0,0 0 0 0 0,-1-1 0 0 0,1 1 0 0 0,0 0 0 0 0,0-1 0 0 0,0 1 0 0 0,1 0 0 0 0,-1-1 0 0 0,1 1 0 0 0,-1 0 0 0 0,1-1 0 0 0,0 1 0 0 0,-1 0 0 0 0,1 0 0 0 0,0 0 0 0 0,1 0 0 0 0,-1 0 0 0 0,0 0 0 0 0,1 0 0 0 0,-1 0 0 0 0,1 0 0 0 0,-1 0 0 0 0,1 1 0 0 0,0-1 0 0 0,0 0 105 0 0,10-6-1417 0 0</inkml:trace>
  <inkml:trace contextRef="#ctx0" brushRef="#br0" timeOffset="314.634">727 376 16208 0 0,'0'0'365'0'0,"0"0"56"0"0,0 0 26 0 0,0 0-53 0 0,-6 18-196 0 0,-6 52 2256 0 0,8 47-278 0 0,23-19-1205 0 0,-7-77-670 0 0,-12-19-238 0 0,0-2-142 0 0,0 0-66 0 0,0 0-14 0 0,0 0-75 0 0,0 0-316 0 0,0 0-142 0 0,1-1-1350 0 0,5-4-5279 0 0</inkml:trace>
  <inkml:trace contextRef="#ctx0" brushRef="#br0" timeOffset="594.521">610 275 16631 0 0,'-8'-10'1142'0'0,"-4"-6"-476"0"0,12 15-468 0 0,0 1-142 0 0,12-4-1331 0 0,-4 4-2979 0 0,2 0-1406 0 0</inkml:trace>
  <inkml:trace contextRef="#ctx0" brushRef="#br0" timeOffset="800.508">1153 77 14888 0 0,'-3'-4'714'0'0,"-3"2"-523"0"0,-1-1-1 0 0,1 1 1 0 0,0 0-1 0 0,-1 0 1 0 0,1 0 0 0 0,-1 1-1 0 0,0 0 1 0 0,1 0-1 0 0,-1 1 1 0 0,0 0-1 0 0,1 0 1 0 0,-1 1 0 0 0,0 0-1 0 0,1 0 1 0 0,-1 0-1 0 0,1 1 1 0 0,-1 0-1 0 0,1 0 1 0 0,0 1 0 0 0,-1-1-1 0 0,1 1 1 0 0,1 1-1 0 0,-1-1 1 0 0,0 1 0 0 0,1 0-1 0 0,0 0 1 0 0,0 1-1 0 0,0 0 1 0 0,0 0-1 0 0,-2 4-190 0 0,1 1 91 0 0,0 0-1 0 0,1 0 0 0 0,1 0 0 0 0,0 0 0 0 0,0 1 0 0 0,1 0 1 0 0,1 0-1 0 0,0 0 0 0 0,0 0 0 0 0,1 0 0 0 0,0 3-90 0 0,1 21 89 0 0,1 0-1 0 0,2 0 0 0 0,2-1 0 0 0,1 1 0 0 0,3 7-88 0 0,-3-12-25 0 0,5 20 135 0 0,-2-9 177 0 0,-1 1-1 0 0,-2 0 1 0 0,0 33-287 0 0,-5-44 268 0 0,0-26-293 0 0,0 0 1 0 0,0 0-1 0 0,-1 1 0 0 0,1-1 1 0 0,-1 0-1 0 0,-1 0 0 0 0,1 1 1 0 0,-1-1-1 0 0,0 0 0 0 0,0 0 1 0 0,0 0-1 0 0,-1 0 1 0 0,1 0-1 0 0,-1 0 0 0 0,0 0 1 0 0,-1-1-1 0 0,1 1 0 0 0,-1-1 1 0 0,0 0-1 0 0,0 1 0 0 0,-4 2 25 0 0,-7-2-1433 0 0,3-6-4134 0 0,2-3-1504 0 0</inkml:trace>
  <inkml:trace contextRef="#ctx0" brushRef="#br0" timeOffset="999.989">770 508 14368 0 0,'0'0'330'0'0,"0"0"45"0"0,13-7 482 0 0,127-17-750 0 0,-10-2-59 0 0,-75 9-4647 0 0,-34 9-335 0 0</inkml:trace>
  <inkml:trace contextRef="#ctx0" brushRef="#br0" timeOffset="1322.921">1451 0 16471 0 0,'-13'0'1251'0'0,"-42"29"-651"0"0,37-16-218 0 0,1 0 0 0 0,0 2 0 0 0,1 0 0 0 0,1 1-1 0 0,-12 17-381 0 0,-28 52 1400 0 0,47-65-1293 0 0,1 0-1 0 0,2 0 1 0 0,0 1-1 0 0,1-1 0 0 0,0 1 1 0 0,2 0-1 0 0,1 0 1 0 0,1 0-1 0 0,0 0 0 0 0,2 4-106 0 0,7 95 72 0 0,-5-32 96 0 0,13 15-24 0 0,-16-24-164 0 0,-19-57-2002 0 0,17-21 586 0 0,0-2-1043 0 0,-7-4-3931 0 0</inkml:trace>
  <inkml:trace contextRef="#ctx0" brushRef="#br0" timeOffset="2067.175">1049 504 11920 0 0,'10'-8'900'0'0,"60"-18"73"0"0,-45 20-474 0 0,0 2 0 0 0,1 0-1 0 0,0 2 1 0 0,0 1 0 0 0,0 1 0 0 0,0 1 0 0 0,-1 2-1 0 0,22 4-498 0 0,-33-5 273 0 0,-1 1 0 0 0,1 1 0 0 0,-1 0-1 0 0,0 1 1 0 0,0 1 0 0 0,0 0-1 0 0,0 0 1 0 0,-1 1 0 0 0,0 1 0 0 0,-1 0-1 0 0,4 4-272 0 0,30 39 1080 0 0,-44-50-1069 0 0,-1-1 0 0 0,0 1 0 0 0,1-1 0 0 0,-1 1 0 0 0,0 0 0 0 0,1-1 0 0 0,-1 1 0 0 0,0 0 0 0 0,0-1 0 0 0,0 1 0 0 0,1 0 0 0 0,-1-1 0 0 0,0 1 0 0 0,0 0 0 0 0,0-1 0 0 0,0 1 0 0 0,0 0 0 0 0,0-1 0 0 0,-1 1 0 0 0,1 0 0 0 0,0-1 0 0 0,0 1 0 0 0,0 0 0 0 0,-1-1 0 0 0,1 1 0 0 0,0 0 0 0 0,-1-1 0 0 0,1 1 0 0 0,0-1 0 0 0,-1 1 0 0 0,1-1 0 0 0,-1 1 0 0 0,1-1 0 0 0,-1 1 0 0 0,1-1 0 0 0,-1 1 0 0 0,1-1 0 0 0,-1 0 0 0 0,1 1 0 0 0,-1-1-11 0 0,-9-5 54 0 0,9 1-47 0 0,-1 1 1 0 0,1-1 0 0 0,0 0-1 0 0,1 0 1 0 0,-1 0 0 0 0,1 0-1 0 0,-1 0 1 0 0,1 0-1 0 0,1 0 1 0 0,-1 0 0 0 0,0 0-1 0 0,1 0 1 0 0,0 0 0 0 0,0 0-1 0 0,0 0 1 0 0,0 0 0 0 0,1 1-1 0 0,-1-1 1 0 0,1 0-8 0 0,6-13-185 0 0,1 0 1 0 0,0 1-1 0 0,1 1 1 0 0,1-1-1 0 0,0 2 0 0 0,1-1 1 0 0,1 2-1 0 0,0-1 1 0 0,1 2-1 0 0,0 0 1 0 0,1 1-1 0 0,0 0 0 0 0,1 1 1 0 0,0 1-1 0 0,0 0 1 0 0,1 1-1 0 0,0 1 0 0 0,6-1 185 0 0,42 1-369 0 0,-65 8 366 0 0,1-1-1 0 0,0 1 0 0 0,0-1 1 0 0,0 1-1 0 0,0 0 1 0 0,0-1-1 0 0,-1 1 1 0 0,1 0-1 0 0,0-1 0 0 0,-1 1 1 0 0,1 0-1 0 0,0 0 1 0 0,-1 0-1 0 0,1 0 1 0 0,-1 0-1 0 0,0-1 0 0 0,1 1 1 0 0,-1 0-1 0 0,0 0 1 0 0,1 0-1 0 0,-1 0 1 0 0,0 0-1 0 0,0 0 0 0 0,0 0 1 0 0,0 0-1 0 0,0 0 1 0 0,0 0-1 0 0,0 0 1 0 0,0 0-1 0 0,0 0 0 0 0,0 0 1 0 0,-1 0-1 0 0,1 0 1 0 0,0 0-1 0 0,-1 0 1 0 0,1 0-1 0 0,-1 0 0 0 0,1 0 1 0 0,-1 1 3 0 0,-23 34 0 0 0,-99 83 1648 0 0,120-115-1621 0 0,0-1-1 0 0,0 1 1 0 0,1 0-1 0 0,-1 0 1 0 0,1 0-1 0 0,0 0 1 0 0,0 0-1 0 0,1 1 1 0 0,-1-1-1 0 0,1 0 1 0 0,0 1-1 0 0,0-1 1 0 0,1 1-1 0 0,-1 1-26 0 0,1-2 22 0 0,0-1-14 0 0,-1-1-1 0 0,1 1 0 0 0,0-1 0 0 0,0 1 0 0 0,0-1 1 0 0,0 0-1 0 0,1 1 0 0 0,-1-1 0 0 0,1 1 0 0 0,-1-1 0 0 0,1 0 1 0 0,0 1-1 0 0,0-1 0 0 0,0 0 0 0 0,0 0 0 0 0,0 0 0 0 0,1 0 1 0 0,-1 0-1 0 0,0 0 0 0 0,1 0 0 0 0,0 0 0 0 0,-1 0 1 0 0,1-1-1 0 0,2 2-7 0 0,-3-2 7 0 0,0 0-1 0 0,0 1 1 0 0,1-1 0 0 0,-1 0 0 0 0,1 0 0 0 0,-1 0 0 0 0,1-1-1 0 0,-1 1 1 0 0,1 0 0 0 0,0 0 0 0 0,0-1 0 0 0,-1 1 0 0 0,1-1-1 0 0,0 0 1 0 0,0 1 0 0 0,-1-1 0 0 0,1 0 0 0 0,0 0 0 0 0,0 0-1 0 0,-1 0 1 0 0,1 0 0 0 0,0-1 0 0 0,0 1 0 0 0,-1-1 0 0 0,1 1-1 0 0,0-1 1 0 0,0 1 0 0 0,-1-1 0 0 0,1 0 0 0 0,-1 0 0 0 0,1 0-1 0 0,0-1-6 0 0,8-6-15 0 0,-1 0-1 0 0,0-2 0 0 0,-1 1 0 0 0,0-1 0 0 0,0 0 1 0 0,-1 0-1 0 0,0-1 0 0 0,-1 0 0 0 0,-1 0 1 0 0,3-6 15 0 0,19-33-339 0 0,-10 31 247 0 0,-16 19 91 0 0,0-1-1 0 0,0 1 0 0 0,1 0 1 0 0,-1 0-1 0 0,0 0 1 0 0,0 0-1 0 0,1 0 0 0 0,-1 0 1 0 0,0 1-1 0 0,0-1 0 0 0,1 0 1 0 0,-1 1-1 0 0,0-1 0 0 0,0 1 1 0 0,0-1-1 0 0,0 1 1 0 0,0-1-1 0 0,0 1 0 0 0,0 0 1 0 0,0-1-1 0 0,0 1 0 0 0,0 0 1 0 0,0 0-1 0 0,0 0 0 0 0,0 0 1 0 0,0 0-1 0 0,-1 0 0 0 0,1 0 1 0 0,0 0-1 0 0,-1 0 1 0 0,1 0-1 0 0,-1 0 0 0 0,1 1 2 0 0,-1-2 2 0 0,22 43 180 0 0,-1 5-232 0 0,11 17 195 0 0,5-34-6088 0 0,-29-28-422 0 0</inkml:trace>
  <inkml:trace contextRef="#ctx0" brushRef="#br0" timeOffset="2369.928">2328 275 17335 0 0,'-34'28'1896'0'0,"-17"30"-364"0"0,12-6-69 0 0,1 26-650 0 0,37-76-782 0 0,1 1-1 0 0,0-1 1 0 0,0 1-1 0 0,0 0 0 0 0,0-1 1 0 0,0 1-1 0 0,0 0 1 0 0,1-1-1 0 0,-1 1 0 0 0,1-1 1 0 0,0 1-1 0 0,0-1 1 0 0,0 1-1 0 0,0-1 1 0 0,0 0-1 0 0,0 1 0 0 0,1-1 1 0 0,-1 0-1 0 0,1 0 1 0 0,0 0-1 0 0,-1 0 1 0 0,1 0-1 0 0,0 0 0 0 0,0-1 1 0 0,0 1-1 0 0,0 0 1 0 0,1-1-1 0 0,-1 0 0 0 0,0 0 1 0 0,1 1-1 0 0,-1-1 1 0 0,0 0-1 0 0,1-1 1 0 0,-1 1-1 0 0,2 0-30 0 0,94 11-369 0 0,-33-27 129 0 0,12-14-646 0 0,-46 12-5483 0 0,-13 6-615 0 0</inkml:trace>
  <inkml:trace contextRef="#ctx0" brushRef="#br0" timeOffset="2633.453">2577 56 13248 0 0,'14'21'3076'0'0,"18"94"2779"0"0,-13-20-5085 0 0,-6-41-698 0 0,13 94-375 0 0,-29-120-3330 0 0,3-27-3364 0 0</inkml:trace>
  <inkml:trace contextRef="#ctx0" brushRef="#br0" timeOffset="2984.065">2675 279 15016 0 0,'0'0'440'0'0,"0"0"-6"0"0,7 0-260 0 0,-1 0-98 0 0,39 13 1903 0 0,-24-4-1162 0 0,-13-6-593 0 0,1 1 0 0 0,-1 0 0 0 0,0 0 0 0 0,0 0 0 0 0,-1 1 0 0 0,1 0 0 0 0,-1 1 0 0 0,0-1-1 0 0,0 1 1 0 0,-1 1 0 0 0,0-1-224 0 0,28 41 920 0 0,-20-22-995 0 0,6 26 678 0 0,-14-18 13 0 0,-6 28 227 0 0,0-60-946 0 0,0-1 13 0 0,1 2 81 0 0,2 1-2980 0 0,2-5-4654 0 0</inkml:trace>
  <inkml:trace contextRef="#ctx0" brushRef="#br0" timeOffset="3257.101">2988 161 17135 0 0,'-12'6'2097'0'0,"9"-1"-2322"0"0,1-1 21 0 0,0-1-1 0 0,1 1 1 0 0,0 0-1 0 0,0 0 0 0 0,0 0 1 0 0,0-1-1 0 0,0 1 0 0 0,1 0 1 0 0,0 0-1 0 0,0 0 0 0 0,0 0 1 0 0,0 0-1 0 0,0 0 1 0 0,1 0-1 0 0,0 0 0 0 0,0 0 1 0 0,0-1-1 0 0,0 1 0 0 0,1 0 1 0 0,-1-1-1 0 0,1 1 1 0 0,0-1-1 0 0,1 2 205 0 0,4 4-1485 0 0</inkml:trace>
  <inkml:trace contextRef="#ctx0" brushRef="#br0" timeOffset="3682.055">3270 273 13760 0 0,'-7'12'1056'0'0,"-45"56"24"0"0,-29 27 2511 0 0,55-52-2528 0 0,8 8-223 0 0,24-26-431 0 0,-6-24-329 0 0,0-1 7 0 0,12-1 154 0 0,-2-2-225 0 0,0-2 1 0 0,0 1-1 0 0,0-1 0 0 0,-1-1 0 0 0,0 0 0 0 0,0 0 0 0 0,0-1 0 0 0,-1 0 1 0 0,0 0-1 0 0,0-1 0 0 0,0 0 0 0 0,-1 0 0 0 0,-1-1 0 0 0,1 0-16 0 0,-1 1 9 0 0,11-12-201 0 0,-10 10 132 0 0,0 1-1 0 0,1-1 0 0 0,0 2 0 0 0,0-1 0 0 0,1 1 0 0 0,0 0 0 0 0,0 1 1 0 0,1 0-1 0 0,0 0 0 0 0,0 1 0 0 0,1 1 0 0 0,0 0 0 0 0,3-1 61 0 0,-10 5 14 0 0,0 1 0 0 0,-1 0 0 0 0,1 0-1 0 0,0 0 1 0 0,0 0 0 0 0,0 1-1 0 0,-1-1 1 0 0,1 1 0 0 0,0 0 0 0 0,-1 0-1 0 0,1 0 1 0 0,-1 1 0 0 0,1-1-1 0 0,-1 1 1 0 0,0 0 0 0 0,1 0 0 0 0,-1 0-1 0 0,0 1 1 0 0,0-1 0 0 0,-1 0-1 0 0,1 1 1 0 0,0 0 0 0 0,-1 0 0 0 0,1 0-1 0 0,-1 0 1 0 0,1 2-14 0 0,46 92 318 0 0,-43-63 99 0 0,-5-33-329 0 0,-1-1 2 0 0,0 0 4 0 0,0 0 2 0 0,0 0 0 0 0,0 0-1 0 0,15-65-39 0 0,7 27-228 0 0,25-8 77 0 0,-17 35 23 0 0,-13 13 23 0 0,-8 0 77 0 0,0 0 0 0 0,0 1-1 0 0,0 0 1 0 0,-1 0 0 0 0,1 1 0 0 0,-1 0-1 0 0,0 1 1 0 0,0-1 0 0 0,0 2 0 0 0,0-1 0 0 0,-1 1-1 0 0,2 2-27 0 0,33 26-1583 0 0,0 0-3363 0 0,-29-23-2180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19:11.1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1,'0'0,"0"0,0 0,0 0,0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0:21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66 370 11144 0 0,'0'0'248'0'0,"0"0"34"0"0,0 0 22 0 0,-9 3 67 0 0,-13 19 165 0 0,18-18-341 0 0,1 0 0 0 0,0 0 0 0 0,0 0 0 0 0,0 0 0 0 0,0 1 0 0 0,1-1 1 0 0,-1 1-1 0 0,1 0 0 0 0,1 0 0 0 0,-1-1 0 0 0,0 1 0 0 0,1 1 0 0 0,0-1 0 0 0,1 0 0 0 0,-1 0 0 0 0,1 0 0 0 0,0 0 0 0 0,0 1 0 0 0,0 2-195 0 0,2-6 23 0 0,-1 0 0 0 0,0 1 0 0 0,0-1-1 0 0,1 0 1 0 0,-1 0 0 0 0,1 0-1 0 0,0 0 1 0 0,0 0 0 0 0,0 0-1 0 0,0 0 1 0 0,0-1 0 0 0,0 1 0 0 0,0-1-1 0 0,0 1 1 0 0,1-1 0 0 0,-1 0-1 0 0,0 0 1 0 0,1 0 0 0 0,-1 0-1 0 0,1 0 1 0 0,-1-1 0 0 0,1 1-1 0 0,0-1 1 0 0,-1 0 0 0 0,1 1 0 0 0,0-1-1 0 0,-1 0 1 0 0,1-1 0 0 0,-1 1-1 0 0,1 0 1 0 0,0-1 0 0 0,-1 1-1 0 0,1-1 1 0 0,-1 0 0 0 0,1 0-1 0 0,-1 0 1 0 0,0 0 0 0 0,1-1 0 0 0,-1 1-1 0 0,0 0 1 0 0,0-1 0 0 0,0 0-1 0 0,0 1 1 0 0,0-1 0 0 0,0 0-1 0 0,0 0 1 0 0,0 0 0 0 0,-1 0-1 0 0,1-1-22 0 0,2 0 3 0 0,0-1 0 0 0,0 0 0 0 0,0 1 0 0 0,0-1 0 0 0,-1-1 0 0 0,1 1 0 0 0,-1 0 0 0 0,0-1-1 0 0,0 0 1 0 0,-1 0 0 0 0,0 0 0 0 0,0 0 0 0 0,0 0 0 0 0,0 0 0 0 0,-1 0 0 0 0,1-1-1 0 0,-2 1 1 0 0,1-1 0 0 0,0 1 0 0 0,-1 0 0 0 0,0-1 0 0 0,0 1 0 0 0,-1-1 0 0 0,0 1-1 0 0,0-4-2 0 0,-32-36 0 0 0,30 43-39 0 0,1 1 65 0 0,1 0 1 0 0,-1-1-1 0 0,1 1 1 0 0,-1 0-1 0 0,0 0 0 0 0,1 0 1 0 0,-1 0-1 0 0,0 0 1 0 0,0 0-1 0 0,0 0 1 0 0,0 1-1 0 0,0-1 1 0 0,1 1-1 0 0,-1-1 1 0 0,0 1-1 0 0,0 0 0 0 0,0 0 1 0 0,-1 0-1 0 0,1 0 1 0 0,0 0-1 0 0,0 0 1 0 0,0 0-1 0 0,0 1 1 0 0,0-1-1 0 0,1 1 1 0 0,-1 0-1 0 0,0-1 0 0 0,0 1 1 0 0,0 0-1 0 0,0 0 1 0 0,1 0-1 0 0,-1 0 1 0 0,0 0-1 0 0,1 1 1 0 0,-1-1-1 0 0,1 0 1 0 0,-1 1-1 0 0,1-1 0 0 0,0 1-26 0 0,-5 8 67 0 0,34 15-280 0 0,-19-24 187 0 0,0 0 0 0 0,0-1 0 0 0,1 0-1 0 0,-1-1 1 0 0,0 0 0 0 0,0 0 0 0 0,0-1 0 0 0,0 0 0 0 0,0-1 0 0 0,0 0 0 0 0,0 0 0 0 0,-1-1 0 0 0,0 0 0 0 0,1 0 0 0 0,-2-1 0 0 0,1 0 0 0 0,0-1-1 0 0,0 0 27 0 0,7-6-68 0 0,0 0 0 0 0,-1-1 0 0 0,0 0 0 0 0,-1-2 0 0 0,-1 1 0 0 0,0-1 0 0 0,-1-1 0 0 0,0 0 0 0 0,-2-1 0 0 0,6-12 68 0 0,-10 22 13 0 0,-1-1-1 0 0,0 0 0 0 0,-1 0 0 0 0,0 0 0 0 0,0 0 1 0 0,-1-1-1 0 0,0 1 0 0 0,0-1 0 0 0,-1 1 1 0 0,0-1-1 0 0,0 0 0 0 0,-1 1 0 0 0,-1-1-12 0 0,1 7 39 0 0,0 1-1 0 0,0 0 1 0 0,-1-1-1 0 0,1 1 1 0 0,-1 0 0 0 0,1-1-1 0 0,-1 1 1 0 0,0 0-1 0 0,1 0 1 0 0,-1 0-1 0 0,0 0 1 0 0,0 0 0 0 0,0 0-1 0 0,0 0 1 0 0,0 0-1 0 0,0 0 1 0 0,0 0 0 0 0,0 0-1 0 0,0 0 1 0 0,0 1-1 0 0,-1-1 1 0 0,1 1-1 0 0,0-1 1 0 0,0 1 0 0 0,-1-1-1 0 0,1 1 1 0 0,0-1-1 0 0,-1 1 1 0 0,1 0-1 0 0,0 0 1 0 0,-1 0 0 0 0,1 0-1 0 0,0 0 1 0 0,-1 0-1 0 0,1 0 1 0 0,-1 0 0 0 0,1 1-1 0 0,0-1 1 0 0,0 0-1 0 0,-1 1 1 0 0,1-1-1 0 0,0 1 1 0 0,-1 0 0 0 0,1-1-1 0 0,0 1 1 0 0,0 0-1 0 0,0 0 1 0 0,0-1-1 0 0,0 1 1 0 0,0 0 0 0 0,0 0-1 0 0,0 0 1 0 0,0 0-1 0 0,0 1 1 0 0,1-1 0 0 0,-1 0-1 0 0,0 0 1 0 0,1 0-1 0 0,-1 1 1 0 0,1-1-1 0 0,-1 1-38 0 0,-28 61 224 0 0,-3 138-224 0 0,20-98 11 0 0,-6 80 818 0 0,-1-77-517 0 0,1-54-664 0 0,18-51-49 0 0,-7-2-5620 0 0,-2-4-252 0 0</inkml:trace>
  <inkml:trace contextRef="#ctx0" brushRef="#br0" timeOffset="338.452">215 525 13704 0 0,'0'0'306'0'0,"0"0"46"0"0,10-2 480 0 0,48-7 302 0 0,64-4 1297 0 0,4 3-3717 0 0,-110 9 380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0:19.2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9 13072 0 0,'0'0'297'0'0,"0"0"39"0"0,0 0 19 0 0,0 0-34 0 0,0 0-133 0 0,0 0 224 0 0,0 0 120 0 0,-3 3 565 0 0,-43 98 1668 0 0,-9 62-1413 0 0,50-150-1483 0 0,0 0-1 0 0,1 0 0 0 0,1 0 1 0 0,0 1-1 0 0,1-1 0 0 0,0 1 0 0 0,1 0 1 0 0,1-1-1 0 0,1 11 132 0 0,5-5-2640 0 0,0-14 1274 0 0</inkml:trace>
  <inkml:trace contextRef="#ctx0" brushRef="#br0" timeOffset="290.902">500 9 15576 0 0,'0'0'356'0'0,"-13"3"853"0"0,-40 54-1027 0 0,36-33-138 0 0,-11 12 393 0 0,2 2 0 0 0,2 0 0 0 0,-17 36-437 0 0,36-66 30 0 0,0 1-1 0 0,1 0 0 0 0,0 1 1 0 0,0-1-1 0 0,1 1 1 0 0,0 0-1 0 0,1-1 1 0 0,0 1-1 0 0,0 0 0 0 0,1 0 1 0 0,1 1-1 0 0,0-1 1 0 0,0 0-1 0 0,1 4-29 0 0,-1-12 8 0 0,1-1 0 0 0,-1 1 0 0 0,1-1 0 0 0,-1 1 0 0 0,1-1 0 0 0,0 0 0 0 0,0 1 0 0 0,-1-1 0 0 0,1 0 0 0 0,0 1 0 0 0,0-1 0 0 0,0 0 0 0 0,0 0 0 0 0,1 0 0 0 0,-1 0 0 0 0,0 0 0 0 0,0 0 0 0 0,1 0 0 0 0,-1-1 0 0 0,0 1 0 0 0,1 0 0 0 0,-1-1 0 0 0,1 1 0 0 0,-1-1 0 0 0,1 1 0 0 0,-1-1 0 0 0,1 0 0 0 0,-1 0 0 0 0,1 0 0 0 0,-1 0 0 0 0,1 0 0 0 0,-1 0-1 0 0,1 0 1 0 0,-1 0 0 0 0,1 0 0 0 0,-1-1 0 0 0,1 1 0 0 0,-1-1 0 0 0,1 1 0 0 0,-1-1 0 0 0,1 1 0 0 0,0-2-8 0 0,59-34 422 0 0,-61 35-415 0 0,5-2 52 0 0,0-1 0 0 0,0 0 1 0 0,-1 0-1 0 0,1 0 0 0 0,-1 0 1 0 0,0-1-1 0 0,0 0 0 0 0,-1 0 0 0 0,1 0 1 0 0,-1 0-1 0 0,0 0 0 0 0,-1-1 0 0 0,1 1 1 0 0,-1-1-1 0 0,0 0 0 0 0,0 1 1 0 0,-1-1-1 0 0,0 0 0 0 0,0 0 0 0 0,0-1-59 0 0,-2 6 11 0 0,1-1 1 0 0,-1 0-1 0 0,0 1 0 0 0,1-1 0 0 0,-1 0 0 0 0,0 1 0 0 0,0-1 0 0 0,0 1 0 0 0,0-1 0 0 0,0 1 1 0 0,0 0-1 0 0,-1-1 0 0 0,1 1 0 0 0,0 0 0 0 0,-1 0 0 0 0,1 0 0 0 0,-1 0 0 0 0,1 0 0 0 0,-1 0 0 0 0,1 0 1 0 0,-1 1-1 0 0,0-1 0 0 0,1 0 0 0 0,-1 1 0 0 0,0-1 0 0 0,0 1 0 0 0,1 0 0 0 0,-1 0 0 0 0,0 0 1 0 0,0 0-1 0 0,0 0 0 0 0,-1 0-11 0 0,-55 15-656 0 0,36 3-2193 0 0,19-12-3665 0 0</inkml:trace>
  <inkml:trace contextRef="#ctx0" brushRef="#br0" timeOffset="629.449">935 0 13648 0 0,'0'0'306'0'0,"0"0"46"0"0,0 0 23 0 0,0 0-43 0 0,7 14 1972 0 0,-81 142 2522 0 0,58-129-4509 0 0,-11 14-235 0 0,2 2 0 0 0,2 1 0 0 0,2 1 1 0 0,-11 35-83 0 0,25-50-1111 0 0,5-9-4482 0 0,2-20-524 0 0</inkml:trace>
  <inkml:trace contextRef="#ctx0" brushRef="#br0" timeOffset="966.284">872 363 13992 0 0,'0'0'314'0'0,"0"0"46"0"0,0 0 24 0 0,0 0-40 0 0,0 8-210 0 0,-16 75 4112 0 0,14-77-4156 0 0,0 0 0 0 0,1 0 0 0 0,-1 0 0 0 0,1 0 0 0 0,1 0 0 0 0,-1 0 0 0 0,1 1 0 0 0,0-1 0 0 0,0 0 0 0 0,1 0-1 0 0,0 1 1 0 0,0-1 0 0 0,1 2-90 0 0,0-7 30 0 0,-1 0-1 0 0,1 0 0 0 0,0 0 0 0 0,0 0 0 0 0,-1 0 1 0 0,1-1-1 0 0,0 1 0 0 0,0-1 0 0 0,0 1 0 0 0,0-1 1 0 0,0 1-1 0 0,0-1 0 0 0,0 0 0 0 0,0 0 0 0 0,0 0 0 0 0,-1 0 1 0 0,1-1-1 0 0,0 1 0 0 0,0 0 0 0 0,0-1 0 0 0,0 1 1 0 0,0-1-1 0 0,0 0 0 0 0,-1 0 0 0 0,1 0 0 0 0,0 0 1 0 0,0 0-1 0 0,-1 0 0 0 0,2-1-29 0 0,52-34 481 0 0,-18 7-187 0 0,-31 23-241 0 0,-5 2-29 0 0,-1 2 29 0 0,0-2 17 0 0,0 3 15 0 0,-5-3-16 0 0,-71-19-277 0 0,62 19-174 0 0,-8-2-317 0 0,9-1-5510 0 0,8 2-428 0 0</inkml:trace>
  <inkml:trace contextRef="#ctx0" brushRef="#br0" timeOffset="1321.772">724 41 12032 0 0,'0'0'273'0'0,"-6"-10"664"0"0,3 5-838 0 0,-3 4-3 0 0,4 1 57 0 0,-1 1 1 0 0,1-1 0 0 0,0 1-1 0 0,0-1 1 0 0,0 1-1 0 0,0 0 1 0 0,0 0-1 0 0,0 0 1 0 0,0 0-1 0 0,1 0 1 0 0,-1 0-1 0 0,0 1 1 0 0,0-1-1 0 0,1 1 1 0 0,-1-1 0 0 0,1 1-1 0 0,-1-1 1 0 0,1 1-1 0 0,0 0 1 0 0,0 0-1 0 0,0 0 1 0 0,0-1-1 0 0,0 1 1 0 0,0 0-1 0 0,0 0 1 0 0,1 1 0 0 0,-1-1-1 0 0,1 0 1 0 0,-1 0-1 0 0,1 1-153 0 0,-5 69 1212 0 0,6-68-1179 0 0,0 1-1 0 0,0 0 0 0 0,1 0 0 0 0,-1-1 0 0 0,1 1 0 0 0,0-1 0 0 0,1 1 0 0 0,-1-1 0 0 0,1 0 0 0 0,-1 0 0 0 0,1 0 0 0 0,0 0 0 0 0,1-1 1 0 0,-1 1-1 0 0,2 0-32 0 0,-4-3 20 0 0,1 1 1 0 0,-1-1-1 0 0,1 0 1 0 0,-1 0-1 0 0,1 0 1 0 0,-1-1 0 0 0,1 1-1 0 0,0 0 1 0 0,0-1-1 0 0,-1 1 1 0 0,1-1-1 0 0,0 1 1 0 0,0-1 0 0 0,0 0-1 0 0,0 0 1 0 0,0 0-1 0 0,-1 0 1 0 0,1 0-1 0 0,0 0 1 0 0,0 0 0 0 0,0-1-1 0 0,0 1 1 0 0,-1-1-1 0 0,1 1 1 0 0,0-1-1 0 0,0 0 1 0 0,-1 1 0 0 0,1-1-1 0 0,0 0 1 0 0,-1 0-1 0 0,1 0 1 0 0,-1-1-1 0 0,0 1 1 0 0,1 0 0 0 0,-1 0-1 0 0,0-1 1 0 0,0 1-1 0 0,1-1 1 0 0,-1 1-1 0 0,0-2-20 0 0,20-57 384 0 0,-19 52-360 0 0,-1-1 0 0 0,1 0 0 0 0,-2 0 0 0 0,1 1 0 0 0,-1-1 0 0 0,-1 0 0 0 0,0 0 0 0 0,0 0 0 0 0,-2-7-24 0 0,3 15-68 0 0,-1-1 0 0 0,1 0-1 0 0,-1 1 1 0 0,1-1-1 0 0,-1 0 1 0 0,0 1-1 0 0,1-1 1 0 0,-1 1 0 0 0,0-1-1 0 0,0 1 1 0 0,0 0-1 0 0,0-1 1 0 0,0 1-1 0 0,-1 0 1 0 0,1 0 0 0 0,0 0-1 0 0,-1 0 1 0 0,1 0-1 0 0,-1 0 1 0 0,1 0-1 0 0,-1 0 1 0 0,1 0 0 0 0,-1 1-1 0 0,1-1 1 0 0,-1 1-1 0 0,0-1 1 0 0,1 1-1 0 0,-2-1 69 0 0,-2 4-940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01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0 393 14944 0 0,'1'-134'1837'0'0,"32"-16"229"0"0,-14 80-202 0 0,-7 31 156 0 0,1 42-1344 0 0,-11 2-655 0 0,1 0-1 0 0,0 0 1 0 0,-1 0-1 0 0,0 0 0 0 0,0 0 1 0 0,-1 1-1 0 0,1-1 1 0 0,-1 1-1 0 0,0-1 1 0 0,-1 1-1 0 0,1 5-20 0 0,3 15 37 0 0,-2 108 109 0 0,-7 44 164 0 0,18-40-373 0 0,-13-127 86 0 0,1-1-1 0 0,1 1 1 0 0,0-1 0 0 0,1 1 0 0 0,0-1-1 0 0,0 0 1 0 0,1 0 0 0 0,0 0 0 0 0,1-1-1 0 0,0 1 1 0 0,1-1 0 0 0,0 0 0 0 0,0 0 0 0 0,1-1-1 0 0,0 0-22 0 0,-5-5 6 0 0,1-1-1 0 0,-1 0 0 0 0,0 0 1 0 0,1 0-1 0 0,0-1 1 0 0,-1 1-1 0 0,1 0 0 0 0,0-1 1 0 0,0 0-1 0 0,0 0 0 0 0,0 1 1 0 0,0-2-1 0 0,0 1 1 0 0,0 0-1 0 0,0-1 0 0 0,1 1 1 0 0,-1-1-1 0 0,0 0 1 0 0,0 0-1 0 0,0 0 0 0 0,0-1 1 0 0,1 1-1 0 0,-1-1 0 0 0,0 0 1 0 0,0 0-1 0 0,1 0-5 0 0,10-6 33 0 0,-1 0-1 0 0,0-2 1 0 0,0 1-1 0 0,-1-1 1 0 0,0-1-1 0 0,0 0 1 0 0,-1-1 0 0 0,-1 0-1 0 0,0-1 1 0 0,0 0-1 0 0,-1-1 1 0 0,-1 1-1 0 0,0-2 1 0 0,0 1-1 0 0,2-11-32 0 0,-4 15 0 0 0,-1-1 0 0 0,0 0 0 0 0,-1 0 0 0 0,0-1 0 0 0,0 1 0 0 0,-1-1 0 0 0,-1 0 0 0 0,0 0 0 0 0,0 0 0 0 0,-1 0 0 0 0,0-8 0 0 0,-1 17-3 0 0,0 1 0 0 0,-1-1-1 0 0,1 0 1 0 0,0 0 0 0 0,-1 0-1 0 0,1 1 1 0 0,-1-1 0 0 0,0 0-1 0 0,1 0 1 0 0,-1 1 0 0 0,0-1-1 0 0,0 1 1 0 0,0-1 0 0 0,0 1-1 0 0,0-1 1 0 0,-1 1 0 0 0,1 0-1 0 0,0-1 1 0 0,-1 1 0 0 0,1 0 0 0 0,-1 0-1 0 0,1 0 1 0 0,-1 0 0 0 0,1 0-1 0 0,-1 0 1 0 0,0 1 0 0 0,1-1-1 0 0,-1 0 1 0 0,0 1 0 0 0,0-1-1 0 0,0 1 1 0 0,1 0 0 0 0,-1 0-1 0 0,0-1 1 0 0,0 1 0 0 0,0 1-1 0 0,0-1 1 0 0,1 0 0 0 0,-1 0-1 0 0,0 1 1 0 0,0-1 0 0 0,0 1-1 0 0,1-1 1 0 0,-1 1 0 0 0,0 0 0 0 0,1-1-1 0 0,-1 1 1 0 0,0 0 0 0 0,-1 1 3 0 0,-3 5-28 0 0,1 0 1 0 0,-1 0 0 0 0,1 0 0 0 0,0 1-1 0 0,1-1 1 0 0,0 1 0 0 0,0 0 0 0 0,1 0-1 0 0,0 1 1 0 0,0-1 0 0 0,1 1-1 0 0,0-1 1 0 0,0 1 0 0 0,1 0 0 0 0,0 0-1 0 0,1 0 1 0 0,0-1 0 0 0,0 6 27 0 0,11 40-91 0 0,-9-49 92 0 0,0 0-1 0 0,1 0 1 0 0,0-1 0 0 0,0 1-1 0 0,0-1 1 0 0,0 0-1 0 0,0 0 1 0 0,1 0-1 0 0,0 0 1 0 0,0-1-1 0 0,0 1 1 0 0,0-1 0 0 0,1 0-1 0 0,-1 0 1 0 0,1-1-1 0 0,0 1 1 0 0,0-1-1 0 0,0 0 1 0 0,0-1 0 0 0,0 1-1 0 0,0-1 1 0 0,0 0-1 0 0,0 0 1 0 0,1 0-1 0 0,-1-1 1 0 0,4 0-1 0 0,-2-1 31 0 0,-1 0 1 0 0,0 0-1 0 0,0-1 1 0 0,0 0-1 0 0,-1 0 1 0 0,1-1 0 0 0,0 1-1 0 0,-1-1 1 0 0,1 0-1 0 0,-1-1 1 0 0,0 1-1 0 0,0-1 1 0 0,-1 0-1 0 0,1-1 1 0 0,-1 1-1 0 0,0-1 1 0 0,2-2-32 0 0,-5 6 1 0 0,8-9-16 0 0,-1-2-1 0 0,0 1 0 0 0,-1-1 1 0 0,0 0-1 0 0,-1-1 1 0 0,0 0-1 0 0,-1 0 0 0 0,0 0 1 0 0,-1 0-1 0 0,-1-1 16 0 0,24-171-508 0 0,-35 100 508 0 0,6 81 11 0 0,-2 3 46 0 0,3 1 23 0 0,-5 14 106 0 0,-3 70-256 0 0,12 79-2 0 0,-1-127 87 0 0,1-1 0 0 0,1 0 0 0 0,3 0 0 0 0,0-1 0 0 0,3 4-15 0 0,3-9 107 0 0,-8-24-107 0 0,-4-4-54 0 0,11-11-2071 0 0,-9 1-232 0 0,1-1-5008 0 0</inkml:trace>
  <inkml:trace contextRef="#ctx0" brushRef="#br0" timeOffset="282.417">563 415 17423 0 0,'0'0'396'0'0,"0"0"52"0"0,0 0 30 0 0,1-1-57 0 0,95-20 276 0 0,79-12-273 0 0,-51 5-2021 0 0,-88 19 689 0 0,3 0-11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0:33.2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1 170 7856 0 0,'0'0'174'0'0,"0"0"29"0"0,0 0 13 0 0,0 1-31 0 0,0 3-31 0 0,14 41 5430 0 0,-13-43-5499 0 0,0-1 0 0 0,0 1-1 0 0,1-1 1 0 0,-1 1-1 0 0,0-1 1 0 0,1 1 0 0 0,-1-1-1 0 0,1 0 1 0 0,0 0-1 0 0,-1 0 1 0 0,1 0-1 0 0,0 0 1 0 0,0 0 0 0 0,0 0-1 0 0,0-1 1 0 0,-1 1-1 0 0,1-1 1 0 0,0 1 0 0 0,0-1-1 0 0,0 0 1 0 0,0 0-1 0 0,0 0 1 0 0,0 0 0 0 0,0 0-1 0 0,0 0 1 0 0,0 0-1 0 0,0-1 1 0 0,0 1 0 0 0,0-1-1 0 0,0 1 1 0 0,0-1-1 0 0,1-1-84 0 0,7-3 258 0 0,0-2 0 0 0,-1 0 0 0 0,0 0 0 0 0,0 0 0 0 0,0-1 0 0 0,-1-1 0 0 0,0 1 0 0 0,-1-1-1 0 0,6-10-257 0 0,-1 4 191 0 0,28-62 417 0 0,-39 76-600 0 0,-1-1-1 0 0,1 1 0 0 0,0 0 1 0 0,-1-1-1 0 0,1 0 1 0 0,-1 1-1 0 0,0-1 0 0 0,1 1 1 0 0,-1-1-1 0 0,0 1 0 0 0,0-1 1 0 0,0 0-1 0 0,0 1 0 0 0,0-1 1 0 0,-1 1-1 0 0,1-1 0 0 0,0 0 1 0 0,-1 1-1 0 0,1-1 0 0 0,-1 1 1 0 0,1-1-1 0 0,-1 1 1 0 0,0-1-1 0 0,0 1 0 0 0,1 0 1 0 0,-1-1-1 0 0,0 1 0 0 0,0 0 1 0 0,-1-1-8 0 0,-2 0 3 0 0,1 0 0 0 0,-1 1 0 0 0,1-1-1 0 0,-1 1 1 0 0,0 0 0 0 0,1 0 0 0 0,-1 0 0 0 0,0 1 0 0 0,0-1 0 0 0,0 1 0 0 0,0 0 0 0 0,0 0 0 0 0,0 0 0 0 0,1 1 0 0 0,-1-1 0 0 0,0 1 0 0 0,0 0 0 0 0,0 0 0 0 0,1 0 0 0 0,-1 0 0 0 0,1 1 0 0 0,-1 0-1 0 0,1 0 1 0 0,-1 0 0 0 0,1 0 0 0 0,-1 1-3 0 0,-4 2-8 0 0,0 1-1 0 0,1 1 1 0 0,0-1-1 0 0,0 1 1 0 0,0 0 0 0 0,1 1-1 0 0,0 0 1 0 0,1-1-1 0 0,0 2 1 0 0,-1 1 8 0 0,-12 31-54 0 0,13-20 54 0 0,4-16 0 0 0,-1 0 0 0 0,1 1 0 0 0,0-1 0 0 0,0 1 0 0 0,0-1 0 0 0,1 1 0 0 0,-1-1 0 0 0,2 1 0 0 0,-1-1 0 0 0,0 1 0 0 0,1-1 0 0 0,0 0 0 0 0,0 1 0 0 0,1-1 0 0 0,1 5 0 0 0,-1-7 9 0 0,-1 0-1 0 0,1 1 0 0 0,0-1 0 0 0,0 0 1 0 0,0 0-1 0 0,0 0 0 0 0,1 0 0 0 0,-1 0 0 0 0,1-1 1 0 0,0 1-1 0 0,0-1 0 0 0,-1 0 0 0 0,2 1 1 0 0,-1-1-1 0 0,0-1 0 0 0,0 1 0 0 0,1 0 1 0 0,-1-1-1 0 0,1 0 0 0 0,-1 1 0 0 0,1-2 0 0 0,-1 1 1 0 0,5 0-9 0 0,1-1 24 0 0,0 0 0 0 0,0-1-1 0 0,1 0 1 0 0,-1-1 0 0 0,0 0 0 0 0,0-1 0 0 0,0 0 0 0 0,0 0 0 0 0,-1-1 0 0 0,1 0 0 0 0,-1 0 0 0 0,0-1 0 0 0,0 0 0 0 0,-1 0 0 0 0,1-1 0 0 0,-1 0-1 0 0,0-1 1 0 0,5-5-24 0 0,20-31-356 0 0,-2 3-158 0 0,-29 39 460 0 0,-1 1-16 0 0,0 0-21 0 0,7 14-60 0 0,-4-5 172 0 0,0 1 0 0 0,-1 0 0 0 0,0-1 0 0 0,-1 1 0 0 0,0 0 0 0 0,0 0 0 0 0,-1 0 0 0 0,0 0 0 0 0,-1 0 0 0 0,0 0 0 0 0,-1 0 0 0 0,0 0 0 0 0,0-1-1 0 0,-1 1 1 0 0,0-1 0 0 0,-1 1 0 0 0,0-1 0 0 0,0 0 0 0 0,-1-1 0 0 0,-5 8-21 0 0,9-15 56 0 0,1-1 28 0 0,0 0 25 0 0,0 0-10 0 0,0 0-10 0 0,1-16 79 0 0,40-55-411 0 0,-24 49 184 0 0,-8 8 6 0 0,1 2 0 0 0,0-1 0 0 0,1 1 0 0 0,0 1 0 0 0,1 0 0 0 0,0 0 1 0 0,0 1-1 0 0,1 1 0 0 0,4-2 53 0 0,-9 6-15 0 0,-6 4 13 0 0,-1 0 0 0 0,0 0-1 0 0,1-1 1 0 0,-1 1 0 0 0,1 0 0 0 0,-1 0 0 0 0,1 0 0 0 0,0 1 0 0 0,-1-1 0 0 0,1 0 0 0 0,0 1-1 0 0,-1-1 1 0 0,1 1 0 0 0,0-1 0 0 0,0 1 0 0 0,0 0 0 0 0,-1-1 0 0 0,1 1 0 0 0,0 0 0 0 0,0 1 0 0 0,0-1-1 0 0,0 0 1 0 0,-1 0 0 0 0,1 1 0 0 0,0-1 0 0 0,0 1 0 0 0,-1-1 0 0 0,1 1 0 0 0,0 0 0 0 0,-1 0 0 0 0,1 0-1 0 0,-1 0 1 0 0,1 0 0 0 0,-1 0 0 0 0,1 0 0 0 0,0 1 2 0 0,1 4 36 0 0,-1 0 0 0 0,1 0 0 0 0,-1 0 0 0 0,0 0 0 0 0,-1 0 0 0 0,1 1 0 0 0,-1-1-1 0 0,0 0 1 0 0,-1 1 0 0 0,0-1 0 0 0,0 1 0 0 0,0-1 0 0 0,-1 1 0 0 0,0-1 0 0 0,0 0 0 0 0,0 1 0 0 0,-1-1-36 0 0,-3 41 133 0 0,5-46-127 0 0,1 1 0 0 0,-1-1 0 0 0,1 0 1 0 0,-1 1-1 0 0,1-1 0 0 0,0 0 0 0 0,0 0 0 0 0,-1 0 0 0 0,1 0 0 0 0,0 0 0 0 0,0 0 0 0 0,0 0 1 0 0,0 0-1 0 0,0 0 0 0 0,0 0 0 0 0,0-1 0 0 0,1 1 0 0 0,-1 0 0 0 0,0-1 0 0 0,0 1 0 0 0,1-1 1 0 0,-1 1-1 0 0,0-1 0 0 0,1 1 0 0 0,-1-1 0 0 0,0 0 0 0 0,1 0 0 0 0,-1 0 0 0 0,0 0 1 0 0,1 0-1 0 0,-1 0 0 0 0,0 0 0 0 0,1 0 0 0 0,0-1-6 0 0,79-34 272 0 0,-70 27-245 0 0,-1-1 0 0 0,-1 0 0 0 0,1-1 0 0 0,-1 0 0 0 0,-1 0 0 0 0,0-1 0 0 0,0 0 0 0 0,0-2-27 0 0,6-7 29 0 0,-11 16-35 0 0,0 0-1 0 0,0-1 1 0 0,-1 1-1 0 0,1-1 1 0 0,-1 1-1 0 0,0-1 1 0 0,0 0-1 0 0,-1 0 1 0 0,0 0-1 0 0,1 0 1 0 0,-2 0-1 0 0,1 0 1 0 0,0 0-1 0 0,-1 0 1 0 0,0 0-1 0 0,0 0 1 0 0,-1 0-1 0 0,0-2 7 0 0,0 5-11 0 0,-1-1 0 0 0,0 1 0 0 0,1 0 0 0 0,-1 0 0 0 0,0 0 0 0 0,0 0 0 0 0,0 1 0 0 0,0-1 0 0 0,0 0 0 0 0,-1 1 0 0 0,1-1 0 0 0,0 1 0 0 0,-1 0 0 0 0,1 0 0 0 0,-1 0 0 0 0,1 0 0 0 0,-1 0 0 0 0,0 1 0 0 0,1-1-1 0 0,-1 1 1 0 0,0 0 0 0 0,0-1 0 0 0,1 1 0 0 0,-1 1 0 0 0,0-1 0 0 0,1 0 0 0 0,-1 0 0 0 0,0 1 0 0 0,1 0 0 0 0,-1 0 0 0 0,1-1 0 0 0,-1 1 0 0 0,1 1 0 0 0,-1-1 0 0 0,1 0 0 0 0,-1 1 0 0 0,1-1 11 0 0,-2 1-13 0 0,1 0 0 0 0,0 0 0 0 0,-1 1 0 0 0,1-1 0 0 0,0 1 0 0 0,0 0 0 0 0,1-1 0 0 0,-1 1 0 0 0,1 0 1 0 0,-1 1-1 0 0,1-1 0 0 0,0 0 0 0 0,0 1 0 0 0,0-1 0 0 0,1 1 0 0 0,-1 0 0 0 0,1-1 0 0 0,0 1 0 0 0,0 0 0 0 0,0 0 0 0 0,0 1 13 0 0,1-2-6 0 0,-1-1 1 0 0,1 0-1 0 0,0 0 1 0 0,0 0-1 0 0,0 0 0 0 0,0 0 1 0 0,1 0-1 0 0,-1 0 1 0 0,1 0-1 0 0,-1 0 0 0 0,1 0 1 0 0,-1 0-1 0 0,1 0 1 0 0,0 0-1 0 0,0 0 1 0 0,0-1-1 0 0,0 1 0 0 0,0 0 1 0 0,1-1-1 0 0,-1 1 1 0 0,0-1-1 0 0,1 1 0 0 0,-1-1 1 0 0,1 1-1 0 0,0-1 1 0 0,-1 0-1 0 0,1 0 0 0 0,0 0 1 0 0,0 0-1 0 0,0 0 1 0 0,-1 0-1 0 0,2 0 6 0 0,2 1-3 0 0,-1 0 0 0 0,1-1 0 0 0,1 1 0 0 0,-1-1 0 0 0,0 0 0 0 0,0-1-1 0 0,0 1 1 0 0,1-1 0 0 0,-1 0 0 0 0,0 0 0 0 0,0 0 0 0 0,3-1 3 0 0,130-35 200 0 0,-70 12-147 0 0,-51 32-133 0 0,-11 49 64 0 0,-11 29 28 0 0,5-84 36 0 0,1-1-40 0 0,0-1-1 0 0,-1 1 1 0 0,1 0-1 0 0,0 0 0 0 0,0-1 1 0 0,0 1-1 0 0,-1 0 1 0 0,1-1-1 0 0,0 1 0 0 0,0-1 1 0 0,0 1-1 0 0,0-1 0 0 0,0 1 1 0 0,0-1-1 0 0,0 0 1 0 0,0 1-1 0 0,0-1 0 0 0,1 0 1 0 0,-1 0-1 0 0,0 0 1 0 0,0 0-1 0 0,0 0 0 0 0,0 0 1 0 0,0 0-1 0 0,0 0 1 0 0,0 0-1 0 0,0-1 0 0 0,0 1 1 0 0,0 0-1 0 0,0-1 0 0 0,0 1 1 0 0,0-1-1 0 0,0 1 1 0 0,0-1-1 0 0,0 0 0 0 0,0 1 1 0 0,0-1-1 0 0,0 0 1 0 0,0 1-1 0 0,-1-1 0 0 0,1 0 1 0 0,0 0-1 0 0,-1 0 1 0 0,1 0-1 0 0,-1 0 0 0 0,1 0-7 0 0,27-34-20 0 0,100-104-4261 0 0,-14 57-3843 0 0,-92 66 7820 0 0,-21 15 346 0 0,-1 1 519 0 0,0 0 235 0 0,0 0 48 0 0,-11 12 1609 0 0,-65 59 1143 0 0,70-66-3483 0 0,1 0 0 0 0,0 1 0 0 0,0-1 1 0 0,1 1-1 0 0,0 0 0 0 0,0 1 0 0 0,0-1 0 0 0,1 1 0 0 0,0 0 0 0 0,0-1 0 0 0,0 4-113 0 0,2-3 72 0 0,3-6-31 0 0,-1 1 0 0 0,1-1 0 0 0,-1 0 0 0 0,1 0 1 0 0,0 1-1 0 0,-1-1 0 0 0,1 0 0 0 0,0-1 0 0 0,0 1 0 0 0,0 0 0 0 0,0 0 0 0 0,0-1 0 0 0,0 1 0 0 0,0-1 0 0 0,0 0 1 0 0,0 1-1 0 0,0-1 0 0 0,0 0 0 0 0,0 0 0 0 0,0 0 0 0 0,0 0 0 0 0,0-1-41 0 0,102-9 543 0 0,-100 10-538 0 0,1 0 0 0 0,-1 0 1 0 0,1 0-1 0 0,-1 1 0 0 0,0 0 1 0 0,1 0-1 0 0,-1 0 0 0 0,0 0 1 0 0,0 1-1 0 0,1 0 0 0 0,-1 0 1 0 0,-1 0-1 0 0,1 0 0 0 0,0 0 1 0 0,0 1-1 0 0,-1 0 0 0 0,1 0 1 0 0,-1 0-1 0 0,0 0 0 0 0,0 0 1 0 0,0 0-1 0 0,-1 1 0 0 0,1 0 1 0 0,-1-1-1 0 0,1 1 0 0 0,-1 0 1 0 0,-1 0-1 0 0,1 0 0 0 0,0 1 1 0 0,-1-1-1 0 0,0 0 0 0 0,0 1 1 0 0,0-1-1 0 0,-1 0 0 0 0,1 1 1 0 0,-1-1-1 0 0,0 1 0 0 0,-1 2-5 0 0,1 13 121 0 0,-1-1-1 0 0,-1 1 0 0 0,-1-1 0 0 0,0 0 0 0 0,-2 0 0 0 0,0 0 0 0 0,-1 0 0 0 0,-1-1 0 0 0,0 0 0 0 0,-2 0 1 0 0,0-1-1 0 0,-8 11-120 0 0,-22 5 678 0 0,38-34-656 0 0,-1 1 0 0 0,1-1 0 0 0,0 0 0 0 0,0 1 0 0 0,-1-1-1 0 0,1 0 1 0 0,0 0 0 0 0,0 0 0 0 0,0 1 0 0 0,0-1 0 0 0,0 0 0 0 0,0-1 0 0 0,0 1-1 0 0,0 0 1 0 0,1 0 0 0 0,-1 0 0 0 0,0 0 0 0 0,1-1 0 0 0,-1 1 0 0 0,1 0-1 0 0,-1-1 1 0 0,1 1 0 0 0,0 0 0 0 0,-1-1 0 0 0,1 1 0 0 0,0 0 0 0 0,0-1-1 0 0,0 1 1 0 0,0-1 0 0 0,0 1 0 0 0,0 0 0 0 0,0-1 0 0 0,1 0-22 0 0,3-18 69 0 0,0 0 1 0 0,2 0-1 0 0,0 1 1 0 0,2-1-1 0 0,0 2 0 0 0,1-1 1 0 0,1 1-1 0 0,0 0 1 0 0,1 1-1 0 0,2-1-69 0 0,25-34-479 0 0,2 1 0 0 0,3 3 0 0 0,40-37 479 0 0,-83 85-3 0 0,1 0 0 0 0,-1 1-1 0 0,0-1 1 0 0,0 0 0 0 0,0 0 0 0 0,0 1 0 0 0,0-1 0 0 0,0 0-1 0 0,1 0 1 0 0,-1 1 0 0 0,0-1 0 0 0,0 0 0 0 0,0 0 0 0 0,1 0-1 0 0,-1 1 1 0 0,0-1 0 0 0,0 0 0 0 0,1 0 0 0 0,-1 0 0 0 0,0 0-1 0 0,0 0 1 0 0,1 1 0 0 0,-1-1 0 0 0,0 0 0 0 0,1 0 0 0 0,-1 0-1 0 0,0 0 1 0 0,0 0 0 0 0,1 0 0 0 0,-1 0 0 0 0,0 0 0 0 0,1 0-1 0 0,-1 0 1 0 0,0 0 0 0 0,0 0 0 0 0,1 0 0 0 0,-1 0-1 0 0,0 0 1 0 0,1-1 0 0 0,-1 1 0 0 0,0 0 0 0 0,0 0 0 0 0,1 0-1 0 0,-1 0 1 0 0,0 0 0 0 0,0-1 0 0 0,0 1 0 0 0,1 0 0 0 0,-1 0-1 0 0,0 0 1 0 0,0-1 0 0 0,0 1 0 0 0,1 0 0 0 0,-1 0 0 0 0,0-1-1 0 0,0 1 4 0 0,-10 26-215 0 0,-44 66 85 0 0,33-49 141 0 0,20-42 48 0 0,1-1 26 0 0,9-2-47 0 0,-1 0 1 0 0,0 0-1 0 0,0-1 0 0 0,-1 0 1 0 0,1 0-1 0 0,0-1 1 0 0,-1 0-1 0 0,0 0 0 0 0,0-1 1 0 0,0 1-1 0 0,2-4-38 0 0,3 0 2 0 0,160-103 115 0 0,-171 109-108 0 0,0 1-1 0 0,1 0 0 0 0,-1 0 0 0 0,1 0 0 0 0,-1 0 1 0 0,1 0-1 0 0,0 1 0 0 0,-1-1 0 0 0,1 0 0 0 0,0 1 1 0 0,-1-1-1 0 0,1 1 0 0 0,0 0 0 0 0,0-1 0 0 0,0 1 1 0 0,-1 0-1 0 0,1 0 0 0 0,0 0 0 0 0,0 0 0 0 0,0 1 1 0 0,-1-1-1 0 0,1 0 0 0 0,0 1 0 0 0,0-1 0 0 0,-1 1 1 0 0,1 0-1 0 0,0-1 0 0 0,-1 1 0 0 0,1 0 0 0 0,-1 0 1 0 0,1 0-1 0 0,-1 0 0 0 0,1 0 0 0 0,-1 1 1 0 0,0-1-1 0 0,1 0 0 0 0,-1 1 0 0 0,0-1 0 0 0,1 1-8 0 0,2 17 94 0 0,0 0-1 0 0,-1-1 0 0 0,0 1 1 0 0,-2 1-1 0 0,0-1 0 0 0,-2 11-93 0 0,1-26 16 0 0,0 16 85 0 0,0 1 0 0 0,-2 0 0 0 0,-1 0 0 0 0,0-1 0 0 0,-2 1 0 0 0,0-1 0 0 0,-2 2-101 0 0,5-14 69 0 0,-1-1 1 0 0,0 1-1 0 0,0 0 0 0 0,-1-1 1 0 0,0 0-1 0 0,0 0 0 0 0,-1 0 1 0 0,0 0-1 0 0,0-1 0 0 0,0 1 1 0 0,-1-1-1 0 0,0-1 0 0 0,-6 6-69 0 0,9-10-1 0 0,-1-1 0 0 0,1 1 0 0 0,-1 0 0 0 0,1-1 0 0 0,0 0 0 0 0,-1 0 0 0 0,1 0 0 0 0,-1 0 0 0 0,1 0 0 0 0,0-1 0 0 0,-1 1 0 0 0,1-1 0 0 0,-1 0-1 0 0,1 0 1 0 0,0 0 0 0 0,0 0 0 0 0,0-1 0 0 0,0 0 0 0 0,0 1 0 0 0,0-1 0 0 0,0 0 0 0 0,0 0 0 0 0,1 0 0 0 0,-1-1 1 0 0,-34-44-3991 0 0,31 36 2711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1:37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38 458 5440 0 0,'0'0'124'0'0,"0"0"17"0"0,0 0 10 0 0,-3 14 91 0 0,-10 28 3596 0 0,2-5-1714 0 0,1-1 1121 0 0,10-35-2838 0 0,0-1-13 0 0,0 0-54 0 0,0 0-20 0 0,0 0-7 0 0,0 0 19 0 0,0 0 84 0 0,0 0 38 0 0,0 0 8 0 0,0-8 284 0 0,7-65 696 0 0,-8-28-899 0 0,4-57-231 0 0,3 44 605 0 0,-3 83-1049 0 0,10 42-40 0 0,-2 4 155 0 0,-1 0-1 0 0,0 0 0 0 0,-1 1 0 0 0,0 1 0 0 0,-2-1 1 0 0,1 5 17 0 0,41 63-166 0 0,-41-70 166 0 0,67 92 0 0 0,-23-71 200 0 0,-50-35-183 0 0,1 1 0 0 0,-1-1 0 0 0,1 0 0 0 0,-1 0 0 0 0,0 0 0 0 0,1-1 0 0 0,-1 1-1 0 0,0 0 1 0 0,1-1 0 0 0,-1 0 0 0 0,0 1 0 0 0,1-1 0 0 0,-1 0 0 0 0,0 0 0 0 0,0 0 0 0 0,0-1-1 0 0,0 1 1 0 0,0 0 0 0 0,0-1 0 0 0,0 1 0 0 0,0-1 0 0 0,-1 0 0 0 0,1 0 0 0 0,-1 0 0 0 0,1 1-1 0 0,-1-1 1 0 0,0 0 0 0 0,1-1 0 0 0,-1 1 0 0 0,0-2-17 0 0,16-74 773 0 0,-15 52-637 0 0,-5-189 504 0 0,9 158-640 0 0,-9 1-85 0 0,3 55 104 0 0,0 1-126 0 0,0 0-22 0 0,0 0-25 0 0,0 0-132 0 0,0 0-60 0 0,0 0-975 0 0,1 1-4071 0 0,2 6-1742 0 0</inkml:trace>
  <inkml:trace contextRef="#ctx0" brushRef="#br0" timeOffset="424.894">510 280 12032 0 0,'0'0'273'0'0,"0"0"40"0"0,0 0 21 0 0,0 0-44 0 0,0 0-175 0 0,0 2-24 0 0,-3 10 294 0 0,0 1 0 0 0,1 0 0 0 0,1-1 0 0 0,0 1 0 0 0,1 0 0 0 0,0 0 0 0 0,1 0-1 0 0,2 9-384 0 0,19 110 2304 0 0,8-29-1645 0 0,-15-65-496 0 0,-8-19 66 0 0,-3-11-3753 0 0,-5-14-588 0 0,1-1-1166 0 0</inkml:trace>
  <inkml:trace contextRef="#ctx0" brushRef="#br0" timeOffset="735.449">538 307 11256 0 0,'0'0'256'0'0,"0"0"34"0"0,0 0 21 0 0,0 0-35 0 0,6-10 507 0 0,-1 6-432 0 0,0 1 1 0 0,0 0-1 0 0,1 0 0 0 0,-1 0 1 0 0,1 0-1 0 0,-1 1 1 0 0,1 0-1 0 0,0 0 1 0 0,0 0-1 0 0,0 1 1 0 0,0 0-1 0 0,0 0 1 0 0,0 1-1 0 0,0 0 1 0 0,0 0-1 0 0,4 0-351 0 0,27-3 652 0 0,73 6-156 0 0,-96-4-795 0 0,12 1 612 0 0,-9 4-6118 0 0,-13-2-283 0 0</inkml:trace>
  <inkml:trace contextRef="#ctx0" brushRef="#br0" timeOffset="1059.239">483 452 12528 0 0,'0'0'281'0'0,"0"0"40"0"0,0 0 22 0 0,0 0-39 0 0,7 3 721 0 0,154-27 4097 0 0,-31 2-4249 0 0,-35 17-2512 0 0,-77 5-5239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1:43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200 304 4952 0 0,'-6'0'421'0'0,"-13"2"-773"0"0,7 3 5999 0 0,12-5-4997 0 0,0 0-8 0 0,13 5 1490 0 0,3 1-1280 0 0,-15-5-412 0 0,-1-1-30 0 0,0 0-122 0 0,0 0-52 0 0,0 0-11 0 0,2 2 1047 0 0,0-2-946 0 0,-2 0-148 0 0,0 0-67 0 0,0 0-14 0 0,0 0-5 0 0,0 0-17 0 0,0 0-10 0 0,4-5 53 0 0,23-25 95 0 0,-22 0-42 0 0,-5 8-150 0 0,7-13 536 0 0,14-31-278 0 0,-12 23 74 0 0,-12-12 79 0 0,1 42-356 0 0,7 2-4 0 0,-5 0 134 0 0,0 10-134 0 0,0 1 8 0 0,0 0 8 0 0,0 0 1 0 0,-1 0-30 0 0,-3-2-37 0 0,4 2 38 0 0,-1 1 12 0 0,6 17 88 0 0,-7 2-80 0 0,2 0-69 0 0,3 2 54 0 0,7 54 67 0 0,2-18 28 0 0,-7 24-144 0 0,-13-1 38 0 0,5 10 40 0 0,3-36 78 0 0,-3-1 167 0 0,-9-19 74 0 0,11-35-317 0 0,0 13 639 0 0,2-12-666 0 0,-1-1-1 0 0,0 0-4 0 0,0 0 2 0 0,0 0 6 0 0,6-3 6 0 0,14-16-114 0 0,11 0-1994 0 0,-30 19 506 0 0,0-1-3728 0 0,1-4-1601 0 0</inkml:trace>
  <inkml:trace contextRef="#ctx0" brushRef="#br0" timeOffset="665.856">153 554 11912 0 0,'0'0'349'0'0,"2"0"-2"0"0,3 0-225 0 0,-7 0-60 0 0,1 0 186 0 0,1 0 81 0 0,0 0 14 0 0,0 0 14 0 0,0 0 58 0 0,0 0 29 0 0,0 0 4 0 0,2 7 1129 0 0,21 0-896 0 0,-1-2-1 0 0,1 0 1 0 0,0-1 0 0 0,1-1 0 0 0,-1-1-1 0 0,1-1 1 0 0,-1-2 0 0 0,10-1-681 0 0,34 2 532 0 0,-55-2-432 0 0,-6 2 215 0 0,-11 1-102 0 0,-65 8 347 0 0,-82 15-288 0 0,126-18-348 0 0,48-4-41 0 0,-10-1 94 0 0,140-9 23 0 0,-397 12-677 0 0,96-8-67 0 0,148 4 539 0 0,1 0-34 0 0,0 0-8 0 0,15-4-2021 0 0,-8 2 1168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1:40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33 6192 0 0,'0'0'133'0'0,"0"0"23"0"0,0 0 13 0 0,-3-3 13 0 0,-20-18 3168 0 0,22 20-2718 0 0,0 0-432 0 0,0 1-1 0 0,0-1 0 0 0,0 0 0 0 0,0 0 0 0 0,0 1 1 0 0,0-1-1 0 0,-1 1 0 0 0,1-1 0 0 0,0 1 0 0 0,0-1 1 0 0,-1 1-1 0 0,1 0 0 0 0,0 0 0 0 0,0 0 1 0 0,-1-1-1 0 0,1 1 0 0 0,0 0 0 0 0,-1 1 0 0 0,1-1 1 0 0,0 0-1 0 0,0 0 0 0 0,-1 0 0 0 0,1 1 0 0 0,0-1 1 0 0,0 1-1 0 0,-1-1 0 0 0,1 1 0 0 0,0-1 1 0 0,-1 2-201 0 0,2-2 137 0 0,-2 19 479 0 0,5-12-588 0 0,0 0 0 0 0,0 0 0 0 0,1 0 0 0 0,0-1 0 0 0,0 1 0 0 0,0-1 0 0 0,1 0 0 0 0,0-1 0 0 0,0 1 0 0 0,1-1 0 0 0,-1 0 0 0 0,1 0 0 0 0,1 0 0 0 0,-1-1 0 0 0,0 0 0 0 0,1-1-1 0 0,0 1 1 0 0,4 0-27 0 0,124 62 224 0 0,-119-57-115 0 0,-12-8-101 0 0,-1 1-1 0 0,1 0 0 0 0,0 1 0 0 0,-1-1 1 0 0,1 0-1 0 0,-1 1 0 0 0,0 0 1 0 0,0 0-1 0 0,0 0 0 0 0,0 0 0 0 0,-1 1 1 0 0,1-1-1 0 0,-1 0 0 0 0,1 2-7 0 0,-2-1 58 0 0,-1 0-1 0 0,0-1 1 0 0,0 1-1 0 0,0 0 1 0 0,0 0-1 0 0,-1-1 1 0 0,0 1-1 0 0,1 0 1 0 0,-1-1-1 0 0,0 1 1 0 0,-1-1-1 0 0,1 1 0 0 0,-1-1 1 0 0,1 0-1 0 0,-1 0 1 0 0,0 1-1 0 0,0-1 1 0 0,-1 0-1 0 0,1-1 1 0 0,-1 1-1 0 0,1 0 1 0 0,-1-1-1 0 0,0 1 1 0 0,0-1-1 0 0,0 0 1 0 0,0 0-1 0 0,0 0 1 0 0,0 0-1 0 0,-4 0-57 0 0,-1 5 190 0 0,-136 80 1194 0 0,30-29-1056 0 0,51-21-289 0 0,63-37-162 0 0,9 16-1929 0 0,3-13-3221 0 0,-3-2-941 0 0</inkml:trace>
  <inkml:trace contextRef="#ctx0" brushRef="#br0" timeOffset="546.367">506 47 12696 0 0,'-15'-6'1380'0'0,"1"1"-1304"0"0,-8 9 3767 0 0,21-3-3753 0 0,1-1-24 0 0,6 14 142 0 0,0-6-162 0 0,1 0 0 0 0,-1-1 0 0 0,2 0-1 0 0,-1 0 1 0 0,1 0 0 0 0,0-1-1 0 0,0 0 1 0 0,0-1 0 0 0,1 0 0 0 0,0 0-1 0 0,0 0 1 0 0,1-2 0 0 0,4 3-46 0 0,32 16 211 0 0,58 46-73 0 0,-100-62-100 0 0,0 0 0 0 0,0 0-1 0 0,-1 0 1 0 0,0 1-1 0 0,0-1 1 0 0,-1 1 0 0 0,0-1-1 0 0,0 1 1 0 0,0 0-1 0 0,-1 2-37 0 0,-1-6 59 0 0,0 1 0 0 0,-1-1 0 0 0,1 1 0 0 0,-1-1 0 0 0,0 0 0 0 0,0 0 0 0 0,0 0 0 0 0,-1 1 0 0 0,1-1 0 0 0,-1 0 0 0 0,1 0 0 0 0,-1-1-1 0 0,0 1 1 0 0,0 0 0 0 0,-1-1 0 0 0,1 1 0 0 0,0-1 0 0 0,-3 3-59 0 0,-2 2 123 0 0,-7 7 54 0 0,-1-1-1 0 0,0-1 0 0 0,-1-1 0 0 0,-1 0 0 0 0,1-1 1 0 0,-17 7-177 0 0,2 0 152 0 0,-17 6-219 0 0,-13 8-300 0 0,27-3-6487 0 0,31-23 493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1:58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218 338 6592 0 0,'0'0'149'0'0,"10"-8"390"0"0,7-16 2054 0 0,-17 23-2018 0 0,-2-6 3153 0 0,-14 8-3382 0 0,0 1 0 0 0,-1 1 0 0 0,2 1 0 0 0,-1 0 0 0 0,0 2 0 0 0,1-1 0 0 0,-1 2-346 0 0,1-1 193 0 0,-76 45 479 0 0,81-39-576 0 0,13-2 38 0 0,31 15-70 0 0,61 8-54 0 0,8 5 222 0 0,-92-15 899 0 0,-12-15-718 0 0,-18 7 219 0 0,-69 13 136 0 0,-19-6-1248 0 0,92-21 198 0 0,11-1-6135 0 0,4 0 493 0 0</inkml:trace>
  <inkml:trace contextRef="#ctx0" brushRef="#br0" timeOffset="601.259">484 335 13672 0 0,'0'0'400'0'0,"0"0"0"0"0,-4 15 8 0 0,-1 39 1211 0 0,-19 111 1877 0 0,24-213-4837 0 0,4 37 1088 0 0,0 1-1 0 0,0-1 1 0 0,0 1-1 0 0,2 0 1 0 0,-1 1-1 0 0,1-1 1 0 0,1 1 0 0 0,-1 0-1 0 0,2 1 1 0 0,-1-1-1 0 0,8-5 254 0 0,-13 12 8 0 0,-1 1-1 0 0,0-1 0 0 0,1 1 0 0 0,0 0 1 0 0,-1-1-1 0 0,1 1 0 0 0,0 0 1 0 0,-1 0-1 0 0,1 0 0 0 0,0 0 1 0 0,0 0-1 0 0,0 1 0 0 0,0-1 1 0 0,0 1-1 0 0,0-1 0 0 0,0 1 1 0 0,0 0-1 0 0,0-1 0 0 0,0 1 0 0 0,0 0 1 0 0,0 1-1 0 0,0-1 0 0 0,0 0 1 0 0,0 0-1 0 0,0 1 0 0 0,0-1 1 0 0,0 1-1 0 0,0 0 0 0 0,0 0 1 0 0,0-1-1 0 0,0 1 0 0 0,-1 0 1 0 0,1 0-1 0 0,0 1 0 0 0,-1-1 1 0 0,1 0-1 0 0,1 2-7 0 0,0 1 136 0 0,1 0 1 0 0,-1 0-1 0 0,0 1 1 0 0,-1-1-1 0 0,1 1 1 0 0,-1-1-1 0 0,0 1 1 0 0,0 0-1 0 0,0 0 1 0 0,-1 0-1 0 0,1 0 1 0 0,-1 0-1 0 0,0 3-136 0 0,2 10 428 0 0,-3 40 462 0 0,-16-20-352 0 0,7-53-674 0 0,10 8 30 0 0,1 0 0 0 0,-1 1 0 0 0,2-1-1 0 0,-1 1 1 0 0,1-1 0 0 0,0 1 0 0 0,0 0-1 0 0,1 0 1 0 0,-1 0 0 0 0,2 0 0 0 0,-1 1-1 0 0,0 0 1 0 0,3-2 106 0 0,4-7-259 0 0,58-49-635 0 0,-68 61 921 0 0,1 1 0 0 0,1 0 0 0 0,-1 0 0 0 0,0 0 0 0 0,0 0 0 0 0,0 0 0 0 0,0 1 1 0 0,1-1-1 0 0,-1 1 0 0 0,0-1 0 0 0,1 1 0 0 0,-1 0 0 0 0,0 0 0 0 0,1 0 0 0 0,-1 0 0 0 0,1 0 0 0 0,-1 0 0 0 0,0 1 1 0 0,0-1-1 0 0,1 1 0 0 0,-1 0 0 0 0,0 0 0 0 0,0 0 0 0 0,1 0 0 0 0,-1 0 0 0 0,0 0 0 0 0,0 0 0 0 0,0 1 0 0 0,-1-1 0 0 0,1 1 1 0 0,0-1-1 0 0,0 1 0 0 0,-1 0 0 0 0,1-1 0 0 0,-1 1 0 0 0,0 0 0 0 0,1 0 0 0 0,-1 0 0 0 0,1 2-27 0 0,-2-4-2 0 0,52 127-1379 0 0,-46-120 401 0 0,-1 1-10 0 0</inkml:trace>
  <inkml:trace contextRef="#ctx0" brushRef="#br0" timeOffset="938.43">1232 333 15704 0 0,'-3'0'918'0'0,"-8"2"-672"0"0,1 0-1 0 0,-1 1 1 0 0,1 0 0 0 0,0 1-1 0 0,0 0 1 0 0,0 0 0 0 0,0 1-1 0 0,1 1 1 0 0,0 0-1 0 0,0 0 1 0 0,0 0 0 0 0,1 1-1 0 0,-2 3-245 0 0,2-4 62 0 0,0 1-1 0 0,1 1 0 0 0,0-1 1 0 0,1 1-1 0 0,0 0 0 0 0,0 1 1 0 0,0-1-1 0 0,1 1 0 0 0,1 0 1 0 0,-1 0-1 0 0,-1 9-61 0 0,6-17 14 0 0,0 0 0 0 0,1 0 0 0 0,-1-1-1 0 0,1 1 1 0 0,0 0 0 0 0,-1 0 0 0 0,1 0 0 0 0,0-1 0 0 0,-1 1 0 0 0,1 0-1 0 0,0-1 1 0 0,0 1 0 0 0,-1 0 0 0 0,1-1 0 0 0,0 1 0 0 0,0-1 0 0 0,0 0-1 0 0,0 1 1 0 0,0-1 0 0 0,0 0 0 0 0,0 1 0 0 0,0-1 0 0 0,0 0 0 0 0,0 0-1 0 0,0 0 1 0 0,0 0 0 0 0,0 0 0 0 0,0 0 0 0 0,0 0 0 0 0,0 0 0 0 0,0 0-1 0 0,0 0 1 0 0,0-1 0 0 0,0 1 0 0 0,-1 0 0 0 0,1-1 0 0 0,0 1 0 0 0,0-1-1 0 0,0 1 1 0 0,0-1 0 0 0,0 1 0 0 0,-1-1 0 0 0,1 1 0 0 0,0-1 0 0 0,0 0-1 0 0,0 0-13 0 0,103-108-1612 0 0,-87 104 1419 0 0,-12 28 194 0 0,-5 32 443 0 0,5-22 84 0 0,12-22-125 0 0,16-15-4518 0 0,-24-3 2676 0 0</inkml:trace>
  <inkml:trace contextRef="#ctx0" brushRef="#br0" timeOffset="1438.383">1383 16 10136 0 0,'0'0'230'0'0,"0"0"30"0"0,0 0 19 0 0,-1 0-40 0 0,-1-1-82 0 0,-7 9 1871 0 0,4-1-1634 0 0,1 0 0 0 0,1 1 1 0 0,-1-1-1 0 0,1 1 0 0 0,0 0 0 0 0,1 1 1 0 0,0-1-1 0 0,0 0 0 0 0,1 0 0 0 0,0 3-394 0 0,-3 18 725 0 0,1 0-1 0 0,1 0 1 0 0,1 0 0 0 0,2 0-1 0 0,4 23-724 0 0,20 111 599 0 0,-9-99-306 0 0,-15-59-293 0 0,0-4-192 0 0,-1-1-536 0 0,0 0-213 0 0,0 0-1150 0 0,0 0-4471 0 0</inkml:trace>
  <inkml:trace contextRef="#ctx0" brushRef="#br0" timeOffset="1729.765">1482 1 13648 0 0,'0'0'306'0'0,"0"0"46"0"0,0 0 23 0 0,0 0-43 0 0,0 0-136 0 0,0 0 223 0 0,0 0 117 0 0,2 10 998 0 0,5 104 1165 0 0,-7 14-1753 0 0,9 20-218 0 0,-12-1-520 0 0,2-133-2098 0 0,1-14-5435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05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0 15752 0 0,'0'0'356'0'0,"0"0"49"0"0,0 0 21 0 0,0 0-40 0 0,-10 5-232 0 0,-24 46 902 0 0,25-21-507 0 0,1 0 0 0 0,1 1 0 0 0,1 0 0 0 0,2 0 0 0 0,1 0 0 0 0,1 1 0 0 0,2-1 0 0 0,3 20-549 0 0,16 50 270 0 0,-18-97-211 0 0,0 1 1 0 0,0-1 0 0 0,0 0 0 0 0,1 1-1 0 0,0-1 1 0 0,0 0 0 0 0,0 0-1 0 0,0 0 1 0 0,0-1 0 0 0,1 1 0 0 0,0 0-1 0 0,0-1 1 0 0,0 0 0 0 0,0 0 0 0 0,2 2-60 0 0,-3-5-47 0 0,1 1 0 0 0,-1 0 0 0 0,1-1 1 0 0,-1 0-1 0 0,1 1 0 0 0,-1-1 1 0 0,1 0-1 0 0,-1-1 0 0 0,1 1 1 0 0,0 0-1 0 0,-1-1 0 0 0,1 1 0 0 0,-1-1 1 0 0,0 0-1 0 0,1 1 0 0 0,-1-1 1 0 0,1-1-1 0 0,-1 1 0 0 0,0 0 0 0 0,0 0 1 0 0,0-1-1 0 0,0 1 0 0 0,0-1 1 0 0,0 0-1 0 0,0 0 0 0 0,0 1 0 0 0,-1-1 1 0 0,1 0-1 0 0,-1-1 0 0 0,1 0 47 0 0,48-71-4028 0 0,-25 7 2060 0 0,-25 66 2043 0 0,-4 3 27 0 0,0 0 0 0 0,1 0 0 0 0,0 0-1 0 0,-1 0 1 0 0,1 0 0 0 0,0 1 0 0 0,0-1 0 0 0,0 1-1 0 0,1 0 1 0 0,-1 0 0 0 0,1 0 0 0 0,-1 0 0 0 0,1 0-1 0 0,0 1 1 0 0,0-1 0 0 0,1 1 0 0 0,-1-1 0 0 0,1 1-1 0 0,-1 0 1 0 0,1 0 0 0 0,0-1 0 0 0,1 1 0 0 0,-1 0-1 0 0,1 0 1 0 0,-1 0 0 0 0,1 0 0 0 0,1 0 0 0 0,-1 0-1 0 0,0 0 1 0 0,1 0 0 0 0,0-1 0 0 0,0 1 0 0 0,0 0-1 0 0,1 2-101 0 0,-1-4 55 0 0,1 1-1 0 0,-1 0 0 0 0,1 0 1 0 0,0-1-1 0 0,0 1 0 0 0,0-1 1 0 0,0 0-1 0 0,1 1 0 0 0,-1-1 1 0 0,1 0-1 0 0,-1 0 0 0 0,1-1 1 0 0,-1 1-1 0 0,1 0 0 0 0,0-1 1 0 0,0 0-1 0 0,0 0 0 0 0,0 0 1 0 0,0 0-1 0 0,0 0 0 0 0,0 0 1 0 0,0-1-1 0 0,1 1 0 0 0,-1-1 0 0 0,0 0 1 0 0,0 0-1 0 0,0 0 0 0 0,0-1 1 0 0,1 1-1 0 0,-1-1 0 0 0,0 0 1 0 0,0 1-1 0 0,0-2 0 0 0,0 1 1 0 0,0 0-1 0 0,0 0 0 0 0,-1-1 1 0 0,1 0-1 0 0,0 1 0 0 0,-1-1 1 0 0,1 0-1 0 0,-1 0 0 0 0,2-2-54 0 0,0-2-9 0 0,0 0 0 0 0,0 0-1 0 0,-1 0 1 0 0,0-1-1 0 0,0 1 1 0 0,0-1 0 0 0,-1 0-1 0 0,0 0 1 0 0,0 0-1 0 0,-1 0 1 0 0,0 0 0 0 0,0 0-1 0 0,-1 0 1 0 0,0-1-1 0 0,0 1 1 0 0,-1 0 0 0 0,1 0-1 0 0,-2 0 1 0 0,1 0 0 0 0,-1 0-1 0 0,0 0 1 0 0,0 0-1 0 0,-2-2 10 0 0,-17-33-1498 0 0,21 41 914 0 0,0 1-807 0 0,0 0-3302 0 0,0 0-1420 0 0</inkml:trace>
  <inkml:trace contextRef="#ctx0" brushRef="#br0" timeOffset="340.075">801 131 15376 0 0,'0'0'449'0'0,"0"0"-2"0"0,-1-1-289 0 0,-2 0-48 0 0,-1 0 0 0 0,0 1 0 0 0,1-1 0 0 0,-1 1 0 0 0,0 0 0 0 0,0 0 0 0 0,0 0 0 0 0,1 0 0 0 0,-1 1 0 0 0,0-1 0 0 0,1 1 0 0 0,-1 0 0 0 0,0 0 0 0 0,1 0 0 0 0,-1 1 0 0 0,1-1 0 0 0,-1 1-110 0 0,-3 1 67 0 0,-24 7 149 0 0,9-3-12 0 0,-1 0 0 0 0,2 2 0 0 0,-1 0 0 0 0,1 2 0 0 0,1 0 0 0 0,-16 11-204 0 0,33-19 12 0 0,0-1 0 0 0,0 1 0 0 0,0 0 0 0 0,0 0-1 0 0,1 0 1 0 0,-1 0 0 0 0,1 1 0 0 0,0-1 0 0 0,0 1-1 0 0,0-1 1 0 0,0 1 0 0 0,0 0 0 0 0,1 0 0 0 0,0-1 0 0 0,0 1-1 0 0,0 0 1 0 0,0 0 0 0 0,1 0 0 0 0,-1 0 0 0 0,1 1-1 0 0,0-1 1 0 0,0 0 0 0 0,1 0 0 0 0,-1 0 0 0 0,1 0-1 0 0,0 0 1 0 0,0 0 0 0 0,0 0 0 0 0,0-1 0 0 0,1 1 0 0 0,0 0-1 0 0,0 0 1 0 0,0-1 0 0 0,0 1 0 0 0,2 1-12 0 0,35 42 142 0 0,-35-40-119 0 0,-4-6-13 0 0,1 0 1 0 0,-1 0-1 0 0,0 0 1 0 0,1 0-1 0 0,-1 0 1 0 0,0 1-1 0 0,0-1 1 0 0,0 0-1 0 0,0 0 0 0 0,0 0 1 0 0,0 1-1 0 0,0-1 1 0 0,0 0-1 0 0,0 0 1 0 0,-1 0-1 0 0,1 0 0 0 0,0 1 1 0 0,-1-1-1 0 0,1 0 1 0 0,-1 0-1 0 0,1 0 1 0 0,-1 0-1 0 0,1 0 0 0 0,-1 0 1 0 0,0 0-1 0 0,0 0 1 0 0,1 0-1 0 0,-1-1 1 0 0,0 1-1 0 0,0 0 0 0 0,0 0 1 0 0,0-1-1 0 0,0 1 1 0 0,0 0-1 0 0,0-1 1 0 0,0 1-1 0 0,0-1 1 0 0,-1 1-11 0 0,-47 13 543 0 0,42-13-487 0 0,-94 10-1191 0 0,99-11 501 0 0,2 0-768 0 0,0 0-3143 0 0,0 0-1345 0 0</inkml:trace>
  <inkml:trace contextRef="#ctx0" brushRef="#br0" timeOffset="643.215">930 148 15408 0 0,'0'0'348'0'0,"0"0"49"0"0,0 0 21 0 0,0 0-40 0 0,-58 26 182 0 0,52-22-507 0 0,0 1 0 0 0,1-1 1 0 0,-1 1-1 0 0,1 0 0 0 0,0 0 1 0 0,1 1-1 0 0,-1-1 0 0 0,1 1 1 0 0,0 0-1 0 0,0 0 0 0 0,1 1 1 0 0,0-1-1 0 0,0 1 0 0 0,1 0 1 0 0,-1-1-1 0 0,1 1 0 0 0,1 0 1 0 0,0 0-1 0 0,0 0 0 0 0,0 1 1 0 0,0-1-1 0 0,1 0 0 0 0,1 0 1 0 0,-1 0-1 0 0,1 0 0 0 0,0 0 1 0 0,1 0-1 0 0,-1 0 0 0 0,2 2-53 0 0,22 98 2104 0 0,-24-105-2038 0 0,-1 1-1 0 0,1 0 1 0 0,-1 0-1 0 0,0 0 1 0 0,0 0-1 0 0,0 0 1 0 0,0 0-1 0 0,-1-1 1 0 0,1 1-1 0 0,-1 0 1 0 0,1 0-1 0 0,-1 0 1 0 0,0-1 0 0 0,0 1-1 0 0,0 0 1 0 0,-1-1-1 0 0,1 1 1 0 0,-1-1-1 0 0,1 0 1 0 0,-1 1-1 0 0,0-1 1 0 0,0 0-1 0 0,0 0 1 0 0,0 0-1 0 0,0 0 1 0 0,0 0-1 0 0,-1-1 1 0 0,1 1-1 0 0,0-1 1 0 0,-1 1-1 0 0,0-1 1 0 0,1 0-1 0 0,-1 0 1 0 0,0 0-1 0 0,1 0 1 0 0,-1 0-1 0 0,-1-1-65 0 0,-95 18-1141 0 0,75-16-4343 0 0,-1 0-1810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01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285 455 9760 0 0,'0'0'222'0'0,"5"-9"572"0"0,-5 8-650 0 0,1 0 0 0 0,-1 0 1 0 0,1-1-1 0 0,-1 1 0 0 0,0-1 1 0 0,1 1-1 0 0,-1 0 0 0 0,0-1 1 0 0,0 1-1 0 0,0-1 0 0 0,0 1 1 0 0,0 0-1 0 0,0-1 0 0 0,-1 1 0 0 0,1 0 1 0 0,0-1-1 0 0,-1 1 0 0 0,1 0 1 0 0,-1-1-1 0 0,0 1 0 0 0,1 0 1 0 0,-1 0-1 0 0,0-1 0 0 0,0 1 1 0 0,1 0-1 0 0,-1 0 0 0 0,0 0 1 0 0,0 0-1 0 0,0 0 0 0 0,0 0 1 0 0,-1 0-1 0 0,1 1 0 0 0,0-1 1 0 0,0 0-1 0 0,0 1 0 0 0,-1-1 1 0 0,1 1-1 0 0,0-1 0 0 0,-1 1 1 0 0,1-1-1 0 0,-1 1-144 0 0,-8-2 137 0 0,1 0 0 0 0,-1 1 1 0 0,0 0-1 0 0,1 0 0 0 0,-1 1 0 0 0,0 0 1 0 0,0 1-1 0 0,1 0 0 0 0,-1 1 0 0 0,0 0 0 0 0,1 0 1 0 0,0 1-1 0 0,-1 1 0 0 0,1-1 0 0 0,-3 3-137 0 0,6-4 30 0 0,-1 1-1 0 0,1 0 0 0 0,0 0 0 0 0,0 1 0 0 0,0-1 1 0 0,0 1-1 0 0,0 1 0 0 0,1-1 0 0 0,0 1 0 0 0,0 0 1 0 0,0 0-1 0 0,0 0 0 0 0,1 1 0 0 0,0 0 0 0 0,0 0 1 0 0,1 0-1 0 0,-1 0 0 0 0,1 0 0 0 0,1 1 0 0 0,-1-1 1 0 0,1 1-1 0 0,0 0 0 0 0,1 0 0 0 0,-1 0 0 0 0,2 0 1 0 0,-1 0-1 0 0,1 0 0 0 0,0 0 0 0 0,0 0 0 0 0,1 5-29 0 0,0-7 15 0 0,1 0 0 0 0,-1-1 0 0 0,1 1-1 0 0,0 0 1 0 0,1-1 0 0 0,-1 1-1 0 0,1-1 1 0 0,0 1 0 0 0,0-1 0 0 0,0 0-1 0 0,1-1 1 0 0,-1 1 0 0 0,1 0-1 0 0,0-1 1 0 0,0 0 0 0 0,0 0 0 0 0,0 0-1 0 0,1 0 1 0 0,-1-1 0 0 0,1 0-1 0 0,0 0 1 0 0,-1 0 0 0 0,1 0 0 0 0,0-1-1 0 0,0 0 1 0 0,0 0 0 0 0,0 0-1 0 0,3 0-14 0 0,0 0 29 0 0,1 0 0 0 0,-1 0-1 0 0,1-1 1 0 0,-1 0 0 0 0,1-1-1 0 0,-1 0 1 0 0,0 0 0 0 0,1-1-1 0 0,-1 0 1 0 0,0 0 0 0 0,0-1-1 0 0,0 0 1 0 0,0 0 0 0 0,-1-1-1 0 0,1 0 1 0 0,-1-1 0 0 0,0 1-1 0 0,0-1 1 0 0,-1-1 0 0 0,1 1-1 0 0,-1-1 1 0 0,-1 0 0 0 0,1 0-1 0 0,0-1-28 0 0,-1-2-27 0 0,0-1-1 0 0,0 1 0 0 0,0-1 0 0 0,-1 1 0 0 0,-1-1 1 0 0,0-1-1 0 0,0 1 0 0 0,-1 0 0 0 0,0-1 0 0 0,-1 1 0 0 0,0-1 1 0 0,-1 1-1 0 0,0-1 0 0 0,-1-6 28 0 0,0-8-290 0 0,0 0 92 0 0,-1 1 0 0 0,-1 0-1 0 0,-1 0 1 0 0,-1 0-1 0 0,-1 0 1 0 0,-2-2 198 0 0,-19-37 847 0 0,27 62-681 0 0,0 1 2 0 0,0 0-17 0 0,20 113-89 0 0,-10-75-43 0 0,58 199 693 0 0,-50-179-508 0 0,-15-13 32 0 0,-14-23-1400 0 0,9-21 107 0 0,2-1-1090 0 0,0 0-4164 0 0</inkml:trace>
  <inkml:trace contextRef="#ctx0" brushRef="#br0" timeOffset="322.075">558 459 14600 0 0,'14'0'1585'0'0,"4"6"-1053"0"0,20 50 3804 0 0,-33-3-2638 0 0,-7-31-1498 0 0,2-21-280 0 0,-9-1-2189 0 0,6-5 1122 0 0,0-4-5 0 0</inkml:trace>
  <inkml:trace contextRef="#ctx0" brushRef="#br0" timeOffset="566.699">551 222 13128 0 0,'0'0'288'0'0,"0"0"56"0"0,0 0 8 0 0,-2-6 32 0 0,-5 3-312 0 0,5-2-72 0 0,2 2 0 0 0,-4 0 0 0 0,-1 0 0 0 0,5 3 0 0 0,0 0 0 0 0,5 3 0 0 0,4-3-96 0 0,-9 0-32 0 0,0 0 0 0 0,6 6-8 0 0</inkml:trace>
  <inkml:trace contextRef="#ctx0" brushRef="#br0" timeOffset="876.101">953 20 16559 0 0,'-9'-9'1252'0'0,"7"8"-1216"0"0,0-1-1 0 0,0 1 0 0 0,0 0 0 0 0,-1 0 1 0 0,1 0-1 0 0,0 0 0 0 0,-1 1 0 0 0,1-1 1 0 0,0 1-1 0 0,-1-1 0 0 0,1 1 0 0 0,-1 0 0 0 0,1 0 1 0 0,-1 0-1 0 0,1 0 0 0 0,-1 0 0 0 0,1 0 1 0 0,-1 1-1 0 0,1-1 0 0 0,0 1 0 0 0,-1 0 1 0 0,1 0-1 0 0,0 0 0 0 0,0 0 0 0 0,-1 0 0 0 0,1 0 1 0 0,-1 1-36 0 0,-51 45 796 0 0,47-39-746 0 0,0 0 0 0 0,0 1 0 0 0,1 0 0 0 0,1 0-1 0 0,0 1 1 0 0,0-1 0 0 0,1 1 0 0 0,0 0-1 0 0,0 3-49 0 0,0 0 0 0 0,0 1 0 0 0,1 0 0 0 0,1 1 0 0 0,1-1 0 0 0,0 0 0 0 0,1 1 0 0 0,0-1 0 0 0,2 12 0 0 0,16 73-26 0 0,59 113 34 0 0,-65-120 564 0 0,-11-85-541 0 0,-1 0 0 0 0,0 0 0 0 0,0 0 1 0 0,-1 0-1 0 0,0 0 0 0 0,-1 0 0 0 0,1 0 1 0 0,-1 0-1 0 0,0-1 0 0 0,-1 1 0 0 0,0-1 0 0 0,0 1 1 0 0,0-1-1 0 0,-1 0 0 0 0,0 0 0 0 0,0-1 1 0 0,0 1-1 0 0,-1-1 0 0 0,0 1-31 0 0,-11 3-415 0 0,2-7-5256 0 0,5-2-805 0 0</inkml:trace>
  <inkml:trace contextRef="#ctx0" brushRef="#br0" timeOffset="877.101">732 410 9328 0 0,'0'0'208'0'0,"9"0"289"0"0,51-6-154 0 0,71 6 3001 0 0,-11 0-2080 0 0,-91-7-1348 0 0,-9 0-3940 0 0,-6 2-644 0 0</inkml:trace>
  <inkml:trace contextRef="#ctx0" brushRef="#br0" timeOffset="1110.222">1187 115 11888 0 0,'-5'-6'576'0'0,"-28"-13"152"0"0,29 19-565 0 0,-1-1 0 0 0,1 1 1 0 0,-1-1-1 0 0,1 1 1 0 0,-1 1-1 0 0,1-1 1 0 0,-1 0-1 0 0,1 1 0 0 0,-1 0 1 0 0,1 0-1 0 0,0 1 1 0 0,-1-1-1 0 0,1 1 0 0 0,0 0 1 0 0,0 0-1 0 0,0 0 1 0 0,0 1-1 0 0,1-1 1 0 0,-1 1-1 0 0,0 0 0 0 0,1 0 1 0 0,0 0-1 0 0,0 1 1 0 0,0-1-1 0 0,0 1 0 0 0,0-1 1 0 0,1 1-1 0 0,0 0 1 0 0,0 0-1 0 0,-1 2-163 0 0,-25 60 777 0 0,10 38-153 0 0,16-92-514 0 0,2 0 0 0 0,-1-1 0 0 0,2 1 0 0 0,-1 0 0 0 0,2-1 0 0 0,-1 1 0 0 0,2-1 0 0 0,-1 1 0 0 0,4 6-110 0 0,22 105 641 0 0,-6-52-352 0 0,-24-31-423 0 0,-9-26-5914 0 0,5-9-497 0 0</inkml:trace>
  <inkml:trace contextRef="#ctx0" brushRef="#br0" timeOffset="2005.238">892 431 9224 0 0,'0'0'266'0'0,"9"-13"108"0"0,-5 9-43 0 0,1 0 0 0 0,-1 0 0 0 0,1 0 0 0 0,0 1 0 0 0,0 0 1 0 0,1 0-1 0 0,-1 0 0 0 0,0 0 0 0 0,1 1 0 0 0,0 0 0 0 0,0 0 1 0 0,-1 1-1 0 0,1 0 0 0 0,0 0 0 0 0,0 0 0 0 0,1 0-331 0 0,113-12 2889 0 0,49-6-1486 0 0,-166 19-1385 0 0,0 0 0 0 0,1 0 0 0 0,-1 0 0 0 0,0 0 0 0 0,1 1 1 0 0,-1-1-1 0 0,0 1 0 0 0,1 0 0 0 0,-1 0 0 0 0,0 0 0 0 0,0 0 0 0 0,0 1 0 0 0,0-1 0 0 0,0 1 0 0 0,0 0 0 0 0,-1 0 0 0 0,1 0 0 0 0,0 0 1 0 0,-1 0-1 0 0,1 0 0 0 0,-1 1 0 0 0,0-1 0 0 0,0 1 0 0 0,0 0 0 0 0,0-1 0 0 0,-1 1 0 0 0,1 0 0 0 0,-1 0 0 0 0,1 0 0 0 0,-1 0 0 0 0,0 1-18 0 0,1 2 34 0 0,0 0-1 0 0,-1 0 0 0 0,1 1 0 0 0,-2-1 0 0 0,1 0 0 0 0,0 1 0 0 0,-1-1 0 0 0,0 0 1 0 0,-1 1-1 0 0,0-1 0 0 0,0 1 0 0 0,0-1 0 0 0,0 0 0 0 0,-1 0 0 0 0,-2 5-33 0 0,-33 64 520 0 0,16-49-152 0 0,8-42-117 0 0,16 2-628 0 0,0 1-1 0 0,1 0 1 0 0,0 0 0 0 0,1 0-1 0 0,0 0 1 0 0,1 1 0 0 0,1 0-1 0 0,0 0 1 0 0,1 1 0 0 0,0-1-1 0 0,0 2 1 0 0,1-1 0 0 0,5-3 377 0 0,-13 13-34 0 0,84-67-4789 0 0,-6 21 2465 0 0,-78 47 2910 0 0,-1 0 186 0 0,1 0-655 0 0,-1 0 0 0 0,1 0 0 0 0,-1 0 0 0 0,1 0 0 0 0,-1 0 0 0 0,0 0 0 0 0,1 0 1 0 0,-1 0-1 0 0,1 0 0 0 0,-1 1 0 0 0,0-1 0 0 0,1 0 0 0 0,-1 0 0 0 0,0 0 0 0 0,1 1 0 0 0,-1-1 0 0 0,0 0 1 0 0,1 1-1 0 0,-1-1 0 0 0,0 0 0 0 0,1 0 0 0 0,-1 1 0 0 0,0-1 0 0 0,0 0 0 0 0,1 1 0 0 0,-1-1 1 0 0,0 1-1 0 0,0-1 0 0 0,0 0 0 0 0,0 1 0 0 0,1-1 0 0 0,-1 1 0 0 0,0-1 0 0 0,0 0 0 0 0,0 1 0 0 0,0-1 1 0 0,0 1-1 0 0,0-1 0 0 0,0 1 0 0 0,0-1 0 0 0,0 0 0 0 0,0 1 0 0 0,-1-1 0 0 0,1 1 0 0 0,0-1 0 0 0,0 0 1 0 0,0 1-1 0 0,0-1 0 0 0,-1 1 0 0 0,1-1 0 0 0,0 0 0 0 0,0 1 0 0 0,-1-1 0 0 0,1 0 0 0 0,0 1 1 0 0,0-1-1 0 0,-1 0 0 0 0,1 0 0 0 0,0 1 0 0 0,-1-1-83 0 0,-21 29 1092 0 0,17-23-832 0 0,-60 72 747 0 0,7 5-405 0 0,43-44-255 0 0,25-27 457 0 0,-6-11-763 0 0,-1 0 0 0 0,1-1 0 0 0,0 0 0 0 0,-1 0 0 0 0,1 0 0 0 0,0-1 0 0 0,-1 1-1 0 0,1-1 1 0 0,0 0 0 0 0,-1 0 0 0 0,1 0 0 0 0,-1 0 0 0 0,0 0 0 0 0,1-1 0 0 0,-1 0 0 0 0,0 0 0 0 0,0 0 0 0 0,0 0 0 0 0,0 0 0 0 0,0 0 0 0 0,0-1-1 0 0,0 0-40 0 0,56-69-138 0 0,-43 49 73 0 0,-11 17 33 0 0,-1-1 0 0 0,1 1 0 0 0,1 1 0 0 0,-1-1 0 0 0,1 1 0 0 0,0 0 0 0 0,0 0 0 0 0,1 1 0 0 0,-1-1 0 0 0,1 1 32 0 0,-1 2-12 0 0,5 18-58 0 0,13 39 16 0 0,13 7 54 0 0,-3-51-3450 0 0,-22-11-2691 0 0</inkml:trace>
  <inkml:trace contextRef="#ctx0" brushRef="#br0" timeOffset="2342.955">1969 298 13016 0 0,'-44'-6'1412'0'0,"38"6"-1243"0"0,0 1 1 0 0,1 0-1 0 0,-1 1 1 0 0,0-1 0 0 0,0 1-1 0 0,1 0 1 0 0,-1 0-1 0 0,1 1 1 0 0,0 0 0 0 0,0 0-1 0 0,0 0 1 0 0,0 1 0 0 0,0-1-1 0 0,0 2-169 0 0,-60 49 2008 0 0,17 15-643 0 0,46-66-1308 0 0,1 0 0 0 0,0 0 0 0 0,0 0 0 0 0,0 1 0 0 0,0-1 0 0 0,0 0 0 0 0,1 1 0 0 0,-1-1 0 0 0,1 1 0 0 0,0-1 0 0 0,0 1 0 0 0,1-1 0 0 0,-1 0 0 0 0,1 1 0 0 0,-1-1 0 0 0,2 2-57 0 0,38 27 1057 0 0,-27-26-1146 0 0,39 1-233 0 0,-34-8-2198 0 0,-3-2-3295 0 0,-9 2 25 0 0</inkml:trace>
  <inkml:trace contextRef="#ctx0" brushRef="#br0" timeOffset="2762.243">2100 61 13344 0 0,'0'0'390'0'0,"0"0"-2"0"0,0 0-189 0 0,-1 3 400 0 0,-3 8-95 0 0,-2 9 105 0 0,2 0 0 0 0,0 0 0 0 0,2 1 0 0 0,0-1 0 0 0,1 15-609 0 0,0-11 464 0 0,2 134 1361 0 0,11-20-1046 0 0,-12-137-525 0 0,0-1-94 0 0,0 0-404 0 0,0 0-178 0 0,-1 0-1353 0 0,-1-3-5287 0 0</inkml:trace>
  <inkml:trace contextRef="#ctx0" brushRef="#br0" timeOffset="3050.327">2109 259 7600 0 0,'16'-3'482'0'0,"-7"1"-269"0"0,0 0-1 0 0,0 0 1 0 0,0 1-1 0 0,0 0 1 0 0,0 1-1 0 0,0 0 1 0 0,0 0 0 0 0,0 1-1 0 0,0 0 1 0 0,5 2-213 0 0,-4 0 467 0 0,-5-2-144 0 0,0 0-1 0 0,1 1 0 0 0,-1-1 0 0 0,0 1 1 0 0,0 0-1 0 0,0 1 0 0 0,0-1 1 0 0,0 1-1 0 0,-1 0 0 0 0,1 0 0 0 0,-1 1 1 0 0,0-1-1 0 0,0 1 0 0 0,0 0 0 0 0,0 0 1 0 0,0 0-1 0 0,-1 0 0 0 0,0 1 1 0 0,0 0-1 0 0,1 1-322 0 0,-2 0 310 0 0,0-1 0 0 0,-1 1 0 0 0,0-1 0 0 0,0 1 0 0 0,0 0 0 0 0,0-1 0 0 0,-1 1 0 0 0,0 0 0 0 0,0 0 0 0 0,-1-1 0 0 0,0 1 0 0 0,1 0 0 0 0,-2-1 0 0 0,1 1 0 0 0,-1-1 0 0 0,0 1 0 0 0,-2 4-310 0 0,-23 53 1670 0 0,23-44-1350 0 0,2-14-310 0 0,4 0 1 0 0,-1-4-17 0 0,0 0 1 0 0,1 0 0 0 0,-1 0-1 0 0,0 0 1 0 0,1 0-1 0 0,-1 0 1 0 0,0-1-1 0 0,1 1 1 0 0,-1 0-1 0 0,1-1 1 0 0,-1 1 0 0 0,1-1-1 0 0,0 1 1 0 0,-1-1-1 0 0,1 0 1 0 0,0 0-1 0 0,-1 0 1 0 0,1 0-1 0 0,-1 0 1 0 0,1 0 0 0 0,0 0-1 0 0,-1-1 1 0 0,1 1-1 0 0,0-1 6 0 0,28-8-4608 0 0,-17 2-2671 0 0</inkml:trace>
  <inkml:trace contextRef="#ctx0" brushRef="#br0" timeOffset="3313.077">2527 134 15632 0 0,'-4'-6'761'0'0,"-25"-36"527"0"0,18 30 1330 0 0,12 32-2624 0 0,0-17-14 0 0,5 9-5645 0 0,-1-4-615 0 0</inkml:trace>
  <inkml:trace contextRef="#ctx0" brushRef="#br0" timeOffset="3702.756">2643 224 11072 0 0,'-149'134'5935'0'0,"94"-60"-3868"0"0,54-74-2038 0 0,1 1-1 0 0,-1 0 1 0 0,0-1 0 0 0,1 1-1 0 0,-1 0 1 0 0,1 0 0 0 0,-1-1-1 0 0,1 1 1 0 0,-1 0 0 0 0,1 0-1 0 0,0 0 1 0 0,-1 0-1 0 0,1 0 1 0 0,0 0 0 0 0,0 0-1 0 0,0-1 1 0 0,0 1 0 0 0,0 0-1 0 0,0 0 1 0 0,0 0 0 0 0,0 0-1 0 0,0 0 1 0 0,0 0 0 0 0,0 0-1 0 0,0 0 1 0 0,1 0-1 0 0,-1 0 1 0 0,0-1 0 0 0,1 1-1 0 0,-1 0 1 0 0,0 0 0 0 0,1 0-1 0 0,0 0 1 0 0,-1-1 0 0 0,1 1-1 0 0,-1 0 1 0 0,1-1 0 0 0,0 1-1 0 0,-1 0 1 0 0,1-1-1 0 0,0 1 1 0 0,0-1 0 0 0,-1 1-1 0 0,1-1 1 0 0,0 1 0 0 0,0-1-1 0 0,0 0 1 0 0,0 1 0 0 0,0-1-1 0 0,0 0 1 0 0,0 0-29 0 0,49 3 382 0 0,-39-6-380 0 0,1 0 0 0 0,-1 0 1 0 0,0-1-1 0 0,0-1 0 0 0,0 0 1 0 0,-1-1-1 0 0,0 1 0 0 0,0-2 0 0 0,0 0 1 0 0,-1 0-1 0 0,6-6-2 0 0,92-69-1105 0 0,-100 78 958 0 0,-5 2 116 0 0,0 0-1 0 0,1 0 1 0 0,-1 1 0 0 0,1-1-1 0 0,0 1 1 0 0,0-1 0 0 0,-1 1 0 0 0,1 0-1 0 0,0 0 1 0 0,0 0 0 0 0,0 0-1 0 0,0 1 1 0 0,0-1 0 0 0,0 1 0 0 0,1 0-1 0 0,-1 0 1 0 0,0 0 0 0 0,0 0-1 0 0,1 0 32 0 0,5 14-60 0 0,-9 40 6 0 0,-30 32 952 0 0,30-85-760 0 0,0-1-29 0 0,0 0-12 0 0,0 0-1 0 0,0 0-5 0 0,0 0-22 0 0,0 0 1 0 0,0 0 19 0 0,43-32 252 0 0,60-31-157 0 0,-99 61-184 0 0,1 0 1 0 0,0 0-1 0 0,0 1 0 0 0,0 0 0 0 0,0 0 0 0 0,1 0 1 0 0,-1 0-1 0 0,0 1 0 0 0,0 0 0 0 0,0 0 0 0 0,1 1 1 0 0,-1-1-1 0 0,0 1 0 0 0,0 0 0 0 0,0 0 0 0 0,0 1 1 0 0,0 0-1 0 0,0 0 0 0 0,-1 0 0 0 0,1 0 0 0 0,4 3 0 0 0,35 53 224 0 0,-26-26-119 0 0,1 1-800 0 0,-3-15-5178 0 0,-15-17-551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12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9 16559 0 0,'-14'-8'374'0'0,"25"7"1122"0"0,-7 8-1475 0 0,7 32 1112 0 0,-6 26-109 0 0,-13-10-224 0 0,6 13 11 0 0,10 3-289 0 0,1-34-175 0 0,12 20 247 0 0,-12-10 38 0 0,-3-37-550 0 0,7 26 186 0 0,-9 36 111 0 0,2-40-251 0 0,4-16-1717 0 0,-11-16-4151 0 0,1 0-1925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14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97 11552 0 0,'-5'-52'898'0'0,"4"13"2181"0"0,1 37-2384 0 0,0-1 411 0 0,0 3 2058 0 0,-19 192-1253 0 0,10-83-1245 0 0,9-84-594 0 0,2-1 0 0 0,0 0 0 0 0,1 0 0 0 0,2 0 0 0 0,3 7-72 0 0,-7-26 0 0 0,0 0-1 0 0,1-1 0 0 0,-1 1 0 0 0,1-1 1 0 0,1 1-1 0 0,-1-1 0 0 0,0 0 0 0 0,1 0 1 0 0,0 0-1 0 0,0 0 0 0 0,0-1 0 0 0,1 1 0 0 0,-1-1 1 0 0,1 0-1 0 0,0 0 0 0 0,0 0 0 0 0,0 0 1 0 0,0-1-1 0 0,0 1 0 0 0,0-1 0 0 0,1 0 1 0 0,-1 0-1 0 0,1-1 1 0 0,3-1-158 0 0,-1 0 0 0 0,1-1 0 0 0,0 0 0 0 0,-1 0-1 0 0,1-1 1 0 0,-1 0 0 0 0,1 0 0 0 0,-1 0 0 0 0,0-1 0 0 0,0 0 0 0 0,0-1 0 0 0,0 0 0 0 0,-1 0 0 0 0,1 0 0 0 0,-1-1 0 0 0,0 0-1 0 0,-1 0 1 0 0,1 0 0 0 0,-1-1 0 0 0,0 0 0 0 0,0 0 158 0 0,44-79-1362 0 0,-33 51 1375 0 0,-29 48 1817 0 0,8-6-1790 0 0,1 1-1 0 0,0-1 1 0 0,0 1-1 0 0,1 0 1 0 0,0 0 0 0 0,0 1-1 0 0,1-1 1 0 0,1 1-1 0 0,-1-1 1 0 0,2 1-1 0 0,-1 0 1 0 0,1-1-1 0 0,1 1 1 0 0,1 7-40 0 0,-1-16 28 0 0,0 0 1 0 0,0 0-1 0 0,0-1 1 0 0,1 1 0 0 0,-1 0-1 0 0,0-1 1 0 0,1 0-1 0 0,-1 1 1 0 0,1-1 0 0 0,-1 0-1 0 0,1 0 1 0 0,-1 1-1 0 0,0-1 1 0 0,1 0 0 0 0,-1 0-1 0 0,1-1 1 0 0,-1 1-1 0 0,1 0 1 0 0,-1 0 0 0 0,0-1-1 0 0,1 1 1 0 0,-1-1-1 0 0,0 1 1 0 0,1-1 0 0 0,-1 0-1 0 0,0 1 1 0 0,1-1-1 0 0,-1 0 1 0 0,0 0 0 0 0,0 0-1 0 0,0 0 1 0 0,0 0-1 0 0,0 0 1 0 0,0 0 0 0 0,0 0-1 0 0,0 0 1 0 0,-1 0-1 0 0,1-1-28 0 0,9-14 32 0 0,-1 0 0 0 0,-1-1 0 0 0,0 0 0 0 0,-1-1 0 0 0,-1 1 0 0 0,-1-1 0 0 0,0-1 0 0 0,1-14-32 0 0,-6 26 0 0 0,0 3-14 0 0,0 4-56 0 0,0 0 2 0 0,0 0 4 0 0,0 0 0 0 0,0 8 15 0 0,-2-1 118 0 0,0-1-54 0 0,1 1-1 0 0,-1-1 1 0 0,1 0 0 0 0,0 1 0 0 0,1-1 0 0 0,0 1-1 0 0,0-1 1 0 0,0 0 0 0 0,0 1 0 0 0,1-1 0 0 0,0 1-1 0 0,1-1 1 0 0,0 0 0 0 0,1 4-15 0 0,0-2 43 0 0,-3-7-42 0 0,1 0 1 0 0,-1 0 0 0 0,1 0-1 0 0,-1 0 1 0 0,1 0-1 0 0,-1 0 1 0 0,1 0 0 0 0,-1 0-1 0 0,1 0 1 0 0,0 0-1 0 0,0 0 1 0 0,-1-1 0 0 0,1 1-1 0 0,0 0 1 0 0,0-1 0 0 0,0 1-1 0 0,0 0 1 0 0,0-1-1 0 0,0 1 1 0 0,0-1 0 0 0,0 0-1 0 0,0 1 1 0 0,0-1 0 0 0,0 0-1 0 0,0 1 1 0 0,0-1-1 0 0,0 0 1 0 0,0 0 0 0 0,0 0-1 0 0,1 0 1 0 0,-1 0-1 0 0,0 0-1 0 0,2 0 23 0 0,4 0-23 0 0,1-1-1 0 0,0 1 1 0 0,-1-1-1 0 0,1-1 0 0 0,-1 1 1 0 0,1-1-1 0 0,-1-1 0 0 0,0 1 1 0 0,1-1-1 0 0,-2-1 1 0 0,5-1 0 0 0,0-3-279 0 0,0 0-1 0 0,0-1 1 0 0,-1 0 0 0 0,0-1 0 0 0,-1 0 0 0 0,0-1 0 0 0,0 1 0 0 0,-1-2-1 0 0,3-5 280 0 0,-6 9-205 0 0,20-33-521 0 0,-19 28 912 0 0,6 52 406 0 0,53 125 1023 0 0,-68-210-358 0 0,2 40-1283 0 0,0 0 0 0 0,0-1 0 0 0,0 1 0 0 0,1-1 0 0 0,0 1 0 0 0,0-1 0 0 0,0 1-1 0 0,1-1 1 0 0,0 1 0 0 0,0 0 0 0 0,1-1 0 0 0,0 1 0 0 0,0 0 0 0 0,0 0 0 0 0,1 0 0 0 0,0 0-1 0 0,0 0 1 0 0,1 1 0 0 0,-1 0 0 0 0,1-1 0 0 0,0 1 0 0 0,1 0 0 0 0,-1 1 0 0 0,5-4 26 0 0,7 0-596 0 0,-1 1 1 0 0,2 0-1 0 0,-1 2 1 0 0,1-1 0 0 0,0 2-1 0 0,0 1 1 0 0,6-1 595 0 0,127-24-4672 0 0,-134 26 5907 0 0,-102 43 2382 0 0,76-36-3441 0 0,1-1 1 0 0,0 2-1 0 0,0-1 0 0 0,0 1 1 0 0,1 1-1 0 0,0 0 1 0 0,0 0-1 0 0,1 0 0 0 0,0 1 1 0 0,0 0-1 0 0,0 1 1 0 0,1-1-1 0 0,1 1 1 0 0,-1 0-1 0 0,2 1 0 0 0,-2 3-176 0 0,5-10 35 0 0,0 0-1 0 0,0 1 0 0 0,0-1 0 0 0,0 0 0 0 0,1 1 1 0 0,0-1-1 0 0,-1 1 0 0 0,1-1 0 0 0,1 1 1 0 0,-1-1-1 0 0,0 0 0 0 0,1 1 0 0 0,0-1 1 0 0,0 0-1 0 0,0 1 0 0 0,0-1 0 0 0,0 0 0 0 0,1 0 1 0 0,-1 0-1 0 0,1 0 0 0 0,0 0 0 0 0,0 0 1 0 0,0 0-1 0 0,0-1 0 0 0,1 1-34 0 0,75 53 320 0 0,-17-15-350 0 0,-58-38 31 0 0,0 0 1 0 0,0 0 0 0 0,0 0 0 0 0,0 0 0 0 0,-1 1-1 0 0,0-1 1 0 0,1 1 0 0 0,-1-1 0 0 0,-1 1 0 0 0,1 0-1 0 0,0 0 1 0 0,-1 0 0 0 0,0 0 0 0 0,0 0 0 0 0,0 0-1 0 0,-1 0 1 0 0,1 0 0 0 0,-1 0 0 0 0,0 1 0 0 0,0-1-1 0 0,0 0 1 0 0,-1 0 0 0 0,1 0 0 0 0,-1 0 0 0 0,0 0-1 0 0,0 1-1 0 0,-3 4 43 0 0,0 0 0 0 0,-1-1 0 0 0,0 0 0 0 0,0 0-1 0 0,0 0 1 0 0,-1 0 0 0 0,-1-1 0 0 0,1 0 0 0 0,-1 0-1 0 0,0-1 1 0 0,0 0 0 0 0,-1 0 0 0 0,0-1 0 0 0,0 0 0 0 0,0 0-1 0 0,-1-1 1 0 0,0 0 0 0 0,-2 1-43 0 0,6-3 14 0 0,0-1 0 0 0,-1 1 0 0 0,1-1 0 0 0,-1 0 0 0 0,1-1 0 0 0,-1 1-1 0 0,1-1 1 0 0,-1 0 0 0 0,1 0 0 0 0,-1-1 0 0 0,1 0 0 0 0,-2 0-14 0 0,5 1 28 0 0,0-1 0 0 0,0 0 0 0 0,1 1 0 0 0,-1-1 0 0 0,0 0 0 0 0,0 0 0 0 0,1 0 0 0 0,-1 0 0 0 0,0 0 0 0 0,1 0 0 0 0,-1 0 0 0 0,1-1 0 0 0,-1 1 0 0 0,1 0 0 0 0,0-1 0 0 0,0 1 0 0 0,0-1 0 0 0,-1 0 0 0 0,1 1 0 0 0,1-1 0 0 0,-1 0 0 0 0,0 0 0 0 0,0 1 0 0 0,1-1 0 0 0,-1 0 0 0 0,1 0 0 0 0,-1 0 0 0 0,1 0 0 0 0,0 0 0 0 0,0 0 0 0 0,0 0 0 0 0,0 0 0 0 0,0 0 0 0 0,0 0 0 0 0,1-1-28 0 0,3-12-13 0 0,1 1 1 0 0,0-1 0 0 0,1 1 0 0 0,1 0 0 0 0,0 1 0 0 0,1-1 0 0 0,0 2 0 0 0,1-1 0 0 0,1 1-1 0 0,0 0 1 0 0,10-9 12 0 0,21-22-168 0 0,3 2 0 0 0,0 2 0 0 0,3 2 0 0 0,10-4 168 0 0,25-14-326 0 0,-103 86 159 0 0,10-18 130 0 0,4-7 43 0 0,0 0-1 0 0,0 1 0 0 0,1 0 0 0 0,0 0 0 0 0,1 0 0 0 0,-1 1 0 0 0,2 0 1 0 0,-1 0-1 0 0,1 0 0 0 0,0 0 0 0 0,0 1 0 0 0,1 0 0 0 0,1 0 1 0 0,-1 0-1 0 0,1 0 0 0 0,1 0 0 0 0,0 0 0 0 0,0 0 0 0 0,0 8-5 0 0,4-13 15 0 0,0 0 0 0 0,1 1 0 0 0,-1-1 0 0 0,0 0 0 0 0,1-1-1 0 0,0 1 1 0 0,0 0 0 0 0,0-1 0 0 0,1 0 0 0 0,-1 0 0 0 0,1 0-1 0 0,0-1 1 0 0,-1 0 0 0 0,1 0 0 0 0,0 0 0 0 0,0 0 0 0 0,0-1 0 0 0,1 0-1 0 0,-1 0 1 0 0,0 0 0 0 0,4 0-15 0 0,-4 0 6 0 0,95 8-319 0 0,-56-10-5869 0 0,-11-2-968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19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10 14600 0 0,'6'-9'1364'0'0,"-7"14"-719"0"0,-3 13-303 0 0,-10 40 1477 0 0,-7 50 22 0 0,5 36-677 0 0,16-136-1109 0 0,0 0-1 0 0,0 0 0 0 0,0 0 0 0 0,1 0 1 0 0,1 0-1 0 0,-1 0 0 0 0,1 0 1 0 0,1 0-1 0 0,-1-1 0 0 0,1 1 0 0 0,0-1 1 0 0,1 0-1 0 0,0 0 0 0 0,1 2-54 0 0,-2-8 22 0 0,-1 1-1 0 0,1-1 0 0 0,-1 0 1 0 0,1 0-1 0 0,-1 0 0 0 0,1-1 1 0 0,0 1-1 0 0,-1-1 0 0 0,1 1 1 0 0,0-1-1 0 0,-1 0 0 0 0,1 0 1 0 0,0 0-1 0 0,0 0 0 0 0,-1-1 1 0 0,1 1-1 0 0,0-1 0 0 0,-1 1 1 0 0,1-1-1 0 0,-1 0 0 0 0,1 0 1 0 0,-1 0-1 0 0,1 0 0 0 0,-1-1 1 0 0,0 1-1 0 0,1-1 0 0 0,-1 1 1 0 0,0-1-1 0 0,0 0 0 0 0,0 0-21 0 0,126-141-1054 0 0,-104 112 866 0 0,-24 31 94 0 0,-14 15-62 0 0,7-7 202 0 0,0 1 0 0 0,1-1-1 0 0,1 1 1 0 0,-1 0-1 0 0,1 0 1 0 0,1 1 0 0 0,0 0-1 0 0,0-1 1 0 0,1 1-1 0 0,0 1 1 0 0,1-1 0 0 0,0 0-1 0 0,0 1 1 0 0,1-1-1 0 0,1 8-45 0 0,0-15 17 0 0,1 0 1 0 0,-1-1-1 0 0,1 1 0 0 0,0 0 0 0 0,0-1 0 0 0,0 1 0 0 0,0-1 0 0 0,0 0 1 0 0,1 1-1 0 0,-1-1 0 0 0,1 0 0 0 0,0 0 0 0 0,-1 0 0 0 0,1 0 0 0 0,0 0 0 0 0,0 0 1 0 0,0 0-1 0 0,1-1 0 0 0,-1 1 0 0 0,0-1 0 0 0,0 1 0 0 0,1-1 0 0 0,-1 0 0 0 0,1 0 1 0 0,-1 0-1 0 0,1-1 0 0 0,0 1 0 0 0,-1 0 0 0 0,1-1 0 0 0,0 0 0 0 0,-1 1 1 0 0,2-1-18 0 0,4 0 37 0 0,-1 1 1 0 0,0-2 0 0 0,0 1 0 0 0,1-1 0 0 0,-1 0 0 0 0,0 0 0 0 0,0 0 0 0 0,0-1 0 0 0,0-1 0 0 0,0 1 0 0 0,4-3-38 0 0,-4 0-4 0 0,-1-1 0 0 0,1 1 0 0 0,-2-1 0 0 0,1-1 0 0 0,-1 1 0 0 0,0-1 0 0 0,0 1 0 0 0,0-2 0 0 0,-1 1 0 0 0,0 0 0 0 0,-1-1 0 0 0,0 0 0 0 0,0 1 0 0 0,0-1 0 0 0,-1 0 0 0 0,0-1 0 0 0,-1 1 0 0 0,0 0 0 0 0,0 0 0 0 0,-1-1 0 0 0,0 1 0 0 0,0 0 0 0 0,-1-1 0 0 0,0 1 0 0 0,-1 0 0 0 0,0 0 0 0 0,0 0 0 0 0,0 0 0 0 0,-1 0 0 0 0,-1 0 4 0 0,-28-35-855 0 0,20 44-8297 0 0,11 0 3450 0 0</inkml:trace>
  <inkml:trace contextRef="#ctx0" brushRef="#br0" timeOffset="284.497">731 189 12032 0 0,'1'0'73'0'0,"1"-1"0"0"0,0 0 0 0 0,0 0 1 0 0,-1 0-1 0 0,1-1 0 0 0,0 1 0 0 0,-1 0 0 0 0,1-1 1 0 0,-1 1-1 0 0,0-1 0 0 0,1 1 0 0 0,-1-1 1 0 0,0 0-1 0 0,0 1 0 0 0,0-1 0 0 0,0 0 0 0 0,0 0 1 0 0,-1 0-1 0 0,1 0 0 0 0,0 0 0 0 0,-1 0 1 0 0,0 0-1 0 0,1 0 0 0 0,-1 0 0 0 0,0 0-73 0 0,-2 1 242 0 0,0 0 0 0 0,0 0 0 0 0,0 1 0 0 0,0-1 0 0 0,0 0 0 0 0,0 1 0 0 0,-1-1 0 0 0,1 1 0 0 0,0 0 0 0 0,0 0 0 0 0,0 0 0 0 0,-1 0 0 0 0,1 0 0 0 0,0 0 0 0 0,0 1 0 0 0,0-1 0 0 0,0 1 0 0 0,-1-1 0 0 0,1 1-1 0 0,0 0 1 0 0,0 0-242 0 0,-13 3 168 0 0,-1 0-1 0 0,1 1 0 0 0,0 1 0 0 0,1 1 1 0 0,-1 0-1 0 0,1 1 0 0 0,1 0 0 0 0,-1 1 0 0 0,2 1 1 0 0,-1 0-1 0 0,1 0 0 0 0,0 3-167 0 0,9-10 21 0 0,0 0 1 0 0,0 1-1 0 0,0-1 1 0 0,1 1-1 0 0,-1 0 0 0 0,1 0 1 0 0,0 0-1 0 0,0 0 0 0 0,1 0 1 0 0,-1 0-1 0 0,1 0 1 0 0,0 1-1 0 0,0-1 0 0 0,0 0 1 0 0,1 1-1 0 0,-1-1 1 0 0,1 1-1 0 0,0-1 0 0 0,0 1 1 0 0,1-1-1 0 0,-1 0 0 0 0,1 1 1 0 0,0-1-1 0 0,1 0 1 0 0,-1 1-1 0 0,0-1 0 0 0,2 1-21 0 0,3 5 81 0 0,1 0 1 0 0,0 0-1 0 0,0 0 0 0 0,1-1 0 0 0,1 0 0 0 0,0 0 0 0 0,0-1 0 0 0,9 6-81 0 0,-8-5 39 0 0,-8-8 25 0 0,-2-1-25 0 0,0 0-98 0 0,-2 0-986 0 0,-6 2-4101 0 0,-2-2-1762 0 0</inkml:trace>
  <inkml:trace contextRef="#ctx0" brushRef="#br0" timeOffset="701.694">1077 102 14896 0 0,'7'-10'1112'0'0,"-7"10"-742"0"0,0 0 118 0 0,0 0 21 0 0,-7 2 301 0 0,-4 3-513 0 0,0 1 1 0 0,1 0 0 0 0,-1 0-1 0 0,2 1 1 0 0,-1 0-1 0 0,0 1 1 0 0,1 0 0 0 0,1 0-1 0 0,-6 7-297 0 0,11-11 0 0 0,-1-1 34 0 0,2 1 0 0 0,-1-1 0 0 0,0 1 0 0 0,1 0 0 0 0,0 0-1 0 0,0 1 1 0 0,0-1 0 0 0,0 0 0 0 0,1 1 0 0 0,-1-1-1 0 0,1 0 1 0 0,0 1 0 0 0,0 0 0 0 0,1-1 0 0 0,0 1 0 0 0,0 0-1 0 0,0-1 1 0 0,0 1 0 0 0,0-1 0 0 0,1 1 0 0 0,0 0 0 0 0,0-1-1 0 0,0 1 1 0 0,1-1 0 0 0,0 0 0 0 0,0 1 0 0 0,0-1 0 0 0,0 0-1 0 0,0 0 1 0 0,1 0 0 0 0,0-1 0 0 0,-1 1 0 0 0,2-1-1 0 0,-1 1 1 0 0,3 1-34 0 0,63 40 430 0 0,-68-44-340 0 0,-1-1 6 0 0,1 1-81 0 0,0-1-1 0 0,-1 1 1 0 0,1-1-1 0 0,0 1 1 0 0,-1 0-1 0 0,1 0 0 0 0,-1-1 1 0 0,1 1-1 0 0,-1 0 1 0 0,1 0-1 0 0,-1 0 1 0 0,0 0-1 0 0,1-1 1 0 0,-1 1-1 0 0,0 0 1 0 0,0 0-1 0 0,0 0 0 0 0,0 0 1 0 0,1 0-1 0 0,-1 0 1 0 0,0 0-1 0 0,-1 0 1 0 0,1 0-1 0 0,0-1 1 0 0,0 1-1 0 0,0 0 0 0 0,0 0 1 0 0,-1 0-1 0 0,1 0 1 0 0,0 0-1 0 0,-1 0-14 0 0,-2 3 52 0 0,0 0 0 0 0,-1-1 0 0 0,1 0-1 0 0,-1 1 1 0 0,1-1 0 0 0,-1 0 0 0 0,0-1 0 0 0,-1 1-1 0 0,1-1 1 0 0,0 1 0 0 0,-1-1 0 0 0,1-1 0 0 0,-1 1-1 0 0,1-1 1 0 0,-1 1 0 0 0,0-1 0 0 0,0-1-1 0 0,1 1 1 0 0,-1-1-52 0 0,-31 7-1839 0 0,5-1-2942 0 0,3-3-2718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05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 13992 0 0,'0'0'314'0'0,"0"0"46"0"0,0 0 24 0 0,-3 8 80 0 0,-9 105 2749 0 0,-4 66-685 0 0,11-49-1408 0 0,5-127-1112 0 0,1-1 0 0 0,0 0 0 0 0,0 0 0 0 0,0 0 0 0 0,0 1 0 0 0,0-1 0 0 0,0 0 0 0 0,1 0 0 0 0,-1 0 0 0 0,1-1 0 0 0,-1 1 0 0 0,1 0 0 0 0,0-1 0 0 0,0 1 0 0 0,-1-1-1 0 0,1 1 1 0 0,0-1 0 0 0,0 0 0 0 0,1 0 0 0 0,-1 0 0 0 0,0 0 0 0 0,0 0 0 0 0,0 0 0 0 0,1-1 0 0 0,-1 1 0 0 0,0-1 0 0 0,1 1 0 0 0,-1-1 0 0 0,1 0 0 0 0,-1 0 0 0 0,0 0 0 0 0,1 0 0 0 0,-1-1 0 0 0,0 1-1 0 0,1 0 1 0 0,-1-1 0 0 0,0 0 0 0 0,1 0 0 0 0,-1 1 0 0 0,0-1 0 0 0,0-1 0 0 0,0 1 0 0 0,0 0 0 0 0,0 0 0 0 0,0-1 0 0 0,0 1 0 0 0,0-1 0 0 0,-1 0 0 0 0,1 1 0 0 0,1-3-8 0 0,56-34-624 0 0,-53 35 568 0 0,1 3-22 0 0,32 27-194 0 0,-20-9 272 0 0,-18-18 1 0 0,1 4 25 0 0,1 0 0 0 0,0-1 0 0 0,0 1 0 0 0,0-1 0 0 0,1 0 1 0 0,-1 0-1 0 0,1 0 0 0 0,0-1 0 0 0,-1 1 0 0 0,1-1 0 0 0,0 0 0 0 0,1 0 0 0 0,-1 0 0 0 0,0-1 1 0 0,0 1-1 0 0,1-1 0 0 0,-1 0 0 0 0,1 0 0 0 0,-1-1 0 0 0,1 1 0 0 0,0-1 0 0 0,-1 0 0 0 0,1 0 1 0 0,-1-1-1 0 0,1 1 0 0 0,-1-1 0 0 0,1 0 0 0 0,-1 0 0 0 0,1-1 0 0 0,0 0-26 0 0,-5 2 1 0 0,4-2 22 0 0,0 0-1 0 0,-1 0 0 0 0,0-1 1 0 0,0 1-1 0 0,1-1 0 0 0,-1 0 1 0 0,-1 0-1 0 0,1 0 1 0 0,0 0-1 0 0,-1 0 0 0 0,0-1 1 0 0,0 1-1 0 0,0-1 0 0 0,0 1 1 0 0,0-1-1 0 0,1-4-22 0 0,-2 2 14 0 0,0 0 0 0 0,0 0 0 0 0,0 0 0 0 0,-1 0 0 0 0,1 0 0 0 0,-2 0 0 0 0,1 0 0 0 0,-1 0 0 0 0,1 0 0 0 0,-2 1 0 0 0,1-1 0 0 0,-1 0 0 0 0,0 0 0 0 0,0 0 0 0 0,0 1-1 0 0,-1 0 1 0 0,0-1 0 0 0,0 1 0 0 0,0 0 0 0 0,-1 0 0 0 0,1 0 0 0 0,-1 1 0 0 0,-2-2-14 0 0,2 1-63 0 0,-1 0 1 0 0,0 1-1 0 0,1 0 0 0 0,-1 0 0 0 0,-1 0 0 0 0,1 1 0 0 0,-1-1 0 0 0,1 1 1 0 0,-1 1-1 0 0,0-1 0 0 0,0 1 0 0 0,0 0 0 0 0,0 0 0 0 0,0 1 0 0 0,-1-1 0 0 0,1 2 1 0 0,0-1-1 0 0,-1 1 0 0 0,1 0 0 0 0,-4 0 63 0 0,-8 12-3252 0 0,18-11 1856 0 0,0-1-10 0 0</inkml:trace>
  <inkml:trace contextRef="#ctx0" brushRef="#br0" timeOffset="334.078">680 192 13992 0 0,'-14'1'1058'0'0,"-50"28"86"0"0,61-28-1088 0 0,1-1 0 0 0,-1 1 0 0 0,1 0 0 0 0,0 0 0 0 0,-1 0 0 0 0,1 1 0 0 0,0-1 0 0 0,0 0 0 0 0,0 1 0 0 0,0 0 0 0 0,0-1-1 0 0,0 1 1 0 0,0 0 0 0 0,0 0 0 0 0,1 0 0 0 0,-1 0 0 0 0,1 0 0 0 0,0 0 0 0 0,-1 1 0 0 0,1-1 0 0 0,0 0 0 0 0,0 1 0 0 0,0-1 0 0 0,1 1 0 0 0,-1-1 0 0 0,1 1 0 0 0,-1-1 0 0 0,1 1 0 0 0,0-1-1 0 0,0 1 1 0 0,0-1 0 0 0,0 1 0 0 0,0 0 0 0 0,1-1 0 0 0,-1 1 0 0 0,1-1 0 0 0,0 1 0 0 0,-1-1 0 0 0,1 0 0 0 0,0 1 0 0 0,1-1 0 0 0,-1 0 0 0 0,0 1 0 0 0,1-1 0 0 0,-1 0 0 0 0,1 0 0 0 0,0 0-1 0 0,1 1-55 0 0,14 6 121 0 0,0-1 0 0 0,1 0 0 0 0,0-1 0 0 0,1-1 0 0 0,0-1 0 0 0,1 0-121 0 0,60 18 404 0 0,-49-10 125 0 0,-30-12-297 0 0,-1-1 21 0 0,0 0 3 0 0,0 0 4 0 0,0 0 18 0 0,0 0 8 0 0,-1 2-233 0 0,1 0 0 0 0,-1 0 0 0 0,-1 0-1 0 0,1 0 1 0 0,0-1 0 0 0,0 1 0 0 0,-1 0-1 0 0,1-1 1 0 0,-1 1 0 0 0,1-1 0 0 0,-1 1-1 0 0,0-1 1 0 0,0 0 0 0 0,0 1 0 0 0,1-1-1 0 0,-1 0 1 0 0,0 0 0 0 0,0-1 0 0 0,-1 1-1 0 0,1 0 1 0 0,0-1 0 0 0,0 1 0 0 0,-1-1-53 0 0,-88 29-1559 0 0,61-22-3609 0 0,26-10 3514 0 0</inkml:trace>
  <inkml:trace contextRef="#ctx0" brushRef="#br0" timeOffset="693.565">1040 143 15032 0 0,'-13'6'1144'0'0,"-28"14"-651"0"0,-47 32 332 0 0,87-50-808 0 0,-1-1-7 0 0,1 0 1 0 0,-1 0-1 0 0,0 0 1 0 0,1 0-1 0 0,-1 1 0 0 0,1-1 1 0 0,-1 1-1 0 0,1-1 1 0 0,0 1-1 0 0,-1 0 0 0 0,1-1 1 0 0,0 1-1 0 0,0 0 1 0 0,0 0-1 0 0,1 0 0 0 0,-1 0 1 0 0,0 0-1 0 0,1 0 1 0 0,-1 0-1 0 0,1 0 0 0 0,0 0 1 0 0,-1 0-1 0 0,1 0 1 0 0,0 0-1 0 0,0 0 0 0 0,1 0 1 0 0,-1 0-1 0 0,0 0 1 0 0,1 0-1 0 0,-1 0 0 0 0,1 0 1 0 0,-1 0-1 0 0,2 1-10 0 0,3 3 35 0 0,0 0-1 0 0,0-1 1 0 0,1 0-1 0 0,0 0 1 0 0,0 0-1 0 0,0-1 1 0 0,1 0-1 0 0,-1 0 1 0 0,1 0-1 0 0,0-1 0 0 0,0 0 1 0 0,1-1-1 0 0,2 2-34 0 0,31 13 355 0 0,19 12 923 0 0,-59-28-940 0 0,0-1-296 0 0,-1 0 0 0 0,1 1-1 0 0,-1-1 1 0 0,1 0 0 0 0,-1 1 0 0 0,1-1 0 0 0,-1 0 0 0 0,1 1 0 0 0,-1-1 0 0 0,0 1 0 0 0,1-1 0 0 0,-1 1 0 0 0,1-1-1 0 0,-1 1 1 0 0,0-1 0 0 0,0 1 0 0 0,1-1 0 0 0,-1 1 0 0 0,0-1 0 0 0,0 1 0 0 0,0-1 0 0 0,0 1 0 0 0,0 0 0 0 0,1-1-1 0 0,-1 1 1 0 0,0-1 0 0 0,0 1 0 0 0,0-1 0 0 0,-1 1 0 0 0,1 0 0 0 0,0-1 0 0 0,0 1 0 0 0,0-1 0 0 0,0 1 0 0 0,0-1 0 0 0,-1 1-1 0 0,1-1 1 0 0,0 1 0 0 0,-1-1 0 0 0,1 1 0 0 0,0-1 0 0 0,-1 1 0 0 0,1-1 0 0 0,0 1 0 0 0,-1-1 0 0 0,1 1 0 0 0,-1-1-1 0 0,1 0 1 0 0,-1 1 0 0 0,1-1 0 0 0,-1 0 0 0 0,1 0 0 0 0,-1 1-42 0 0,-58 18 775 0 0,-96 15-4289 0 0,118-25-3713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15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261 308 14304 0 0,'0'0'421'0'0,"0"0"-12"0"0,0 0-218 0 0,-1 1 57 0 0,-90 104 4113 0 0,36-37-3684 0 0,40-37-417 0 0,15-26-190 0 0,27 4 348 0 0,-22-10-358 0 0,0 0 0 0 0,-1 0-1 0 0,1-1 1 0 0,0 0-1 0 0,0 1 1 0 0,-1-1 0 0 0,1-1-1 0 0,-1 1 1 0 0,0-1-1 0 0,0 0 1 0 0,0 0 0 0 0,4-3-60 0 0,7-5-4 0 0,-6 3 30 0 0,0 0 1 0 0,-1 0-1 0 0,0-1 0 0 0,0 0 0 0 0,-1-1 0 0 0,0 1 0 0 0,-1-2 0 0 0,0 1 0 0 0,0-1 1 0 0,-1 1-1 0 0,1-7-26 0 0,19-32-16 0 0,-17 31 16 0 0,0 0 0 0 0,-2 0 0 0 0,0-1 0 0 0,-1 1 0 0 0,0-1 0 0 0,-2-1 0 0 0,0 1 0 0 0,-1 0 0 0 0,-1-1 0 0 0,-2-13 0 0 0,-14-16 54 0 0,5 30 6 0 0,9 19-77 0 0,1 0 17 0 0,-1-1 0 0 0,1 1 1 0 0,-1 0-1 0 0,1 0 0 0 0,-1 0 0 0 0,1-1 0 0 0,0 1 0 0 0,-1 0 0 0 0,1-1 1 0 0,-1 1-1 0 0,1 0 0 0 0,0-1 0 0 0,-1 1 0 0 0,1 0 0 0 0,0-1 0 0 0,-1 1 0 0 0,1-1 1 0 0,0 1-1 0 0,0-1 0 0 0,-1 1 0 0 0,1 0 0 0 0,0-1 0 0 0,0 1 0 0 0,0-1 0 0 0,0 1 1 0 0,0-1-1 0 0,0 1 0 0 0,0-1 0 0 0,0 1 0 0 0,0-1 0 0 0,0 1 0 0 0,0-1 1 0 0,0 1-1 0 0,0-1 0 0 0,0 1 0 0 0,0-1 0 0 0,0 1 0 0 0,0-1 0 0 0,1 1 0 0 0,-1-1 1 0 0,0 1-1 0 0,0-1 0 0 0,1 1 0 0 0,-1 0 0 0 0,0-1 0 0 0,0 1 0 0 0,1-1 1 0 0,-1 1-1 0 0,1 0 0 0 0,-1-1 0 0 0,0 1 0 0 0,1 0 0 0 0,-1 0 0 0 0,1-1 0 0 0,3-3 0 0 0,1 3 0 0 0,-4 1-1 0 0,0 1 0 0 0,0 0 1 0 0,0 0-1 0 0,0 0 0 0 0,0 0 0 0 0,0 0 0 0 0,0 0 0 0 0,-1 0 0 0 0,1 0 0 0 0,0 1 0 0 0,-1-1 0 0 0,1 0 0 0 0,0 0 0 0 0,-1 1 1 0 0,1-1-1 0 0,-1 0 0 0 0,0 1 0 0 0,0-1 0 0 0,1 0 0 0 0,-1 1 0 0 0,0-1 0 0 0,0 0 0 0 0,0 1 0 0 0,0-1 0 0 0,0 0 0 0 0,-1 1 0 0 0,1-1 1 0 0,0 0-1 0 0,-1 2 1 0 0,-16 148 306 0 0,13-67-234 0 0,26 55 174 0 0,-15-98-225 0 0,-5-12-1014 0 0,-2-29 355 0 0,-7 3-5827 0 0,-1-2 7 0 0</inkml:trace>
  <inkml:trace contextRef="#ctx0" brushRef="#br0" timeOffset="370.22">243 374 10960 0 0,'0'0'322'0'0,"-1"-1"-7"0"0,2-20 1872 0 0,-7-9 2489 0 0,5 29-4585 0 0,0-1-1 0 0,0 1 0 0 0,0 0 1 0 0,0-1-1 0 0,0 1 0 0 0,-1 0 1 0 0,1 0-1 0 0,0 0 0 0 0,0 0 1 0 0,-1 0-1 0 0,1 0 0 0 0,-1 0 0 0 0,1 1 1 0 0,-1-1-1 0 0,1 0 0 0 0,-1 1 1 0 0,1-1-1 0 0,-1 1 0 0 0,1 0 1 0 0,-1-1-1 0 0,0 1 0 0 0,1 0 0 0 0,-1 0 1 0 0,0 0-1 0 0,-1 0-90 0 0,-7 1 127 0 0,0 0 1 0 0,-1 0-1 0 0,1 1 0 0 0,0 0 1 0 0,0 1-1 0 0,0 0 1 0 0,0 0-1 0 0,0 1 0 0 0,1 1 1 0 0,0 0-1 0 0,0 0 0 0 0,0 0 1 0 0,0 1-1 0 0,1 1 1 0 0,0-1-1 0 0,0 1 0 0 0,1 1 1 0 0,0-1-1 0 0,-6 9-127 0 0,12-13 33 0 0,-1 0 0 0 0,1 0 0 0 0,-1 0 0 0 0,1 0 0 0 0,0 0 0 0 0,0 0-1 0 0,1 0 1 0 0,-1 0 0 0 0,1 1 0 0 0,-1-1 0 0 0,1 0 0 0 0,0 0 0 0 0,0 1 0 0 0,0-1 0 0 0,1 0 0 0 0,-1 0 0 0 0,1 0 0 0 0,0 0 0 0 0,0 1 0 0 0,0-1 0 0 0,0 0-1 0 0,0 0 1 0 0,1-1 0 0 0,-1 1 0 0 0,1 0 0 0 0,0 0 0 0 0,0-1 0 0 0,0 1 0 0 0,0-1 0 0 0,0 1 0 0 0,1-1 0 0 0,-1 0 0 0 0,1 0 0 0 0,-1 0 0 0 0,1 0 0 0 0,0-1-1 0 0,0 1 1 0 0,-1-1 0 0 0,1 0 0 0 0,2 1-33 0 0,14 6 69 0 0,-1 0 0 0 0,1-2 0 0 0,-1 0 0 0 0,2-1-1 0 0,-1-1 1 0 0,0-1 0 0 0,1-1 0 0 0,0-1 0 0 0,-1 0 0 0 0,1-1 0 0 0,17-3-69 0 0,-30 2-16 0 0,0 0 0 0 0,-1 0 0 0 0,1-1 0 0 0,0 0 0 0 0,-1 0 0 0 0,1-1 0 0 0,-1 0 0 0 0,0 0 0 0 0,0 0 0 0 0,0-1 0 0 0,0 1 0 0 0,3-5 16 0 0,27-47-3676 0 0,-32 40 1978 0 0</inkml:trace>
  <inkml:trace contextRef="#ctx0" brushRef="#br0" timeOffset="618.526">642 230 13856 0 0,'0'0'406'0'0,"0"0"-4"0"0,0 1-258 0 0,9 96 4471 0 0,-4 23-1473 0 0,1-77-3110 0 0,-6-43-336 0 0,0 0-103 0 0,0 0-909 0 0,0-1-3752 0 0,0-3-1602 0 0</inkml:trace>
  <inkml:trace contextRef="#ctx0" brushRef="#br0" timeOffset="791.576">672 177 11048 0 0,'-3'-13'756'0'0,"3"13"-715"0"0,0-1 0 0 0,-1 1 1 0 0,1-1-1 0 0,0 0 1 0 0,0 1-1 0 0,-1-1 0 0 0,1 1 1 0 0,0-1-1 0 0,0 0 1 0 0,0 1-1 0 0,0-1 0 0 0,0 1 1 0 0,0-1-1 0 0,0 0 0 0 0,0 1 1 0 0,0-1-1 0 0,0 1 1 0 0,0-1-1 0 0,1 0 0 0 0,-1 1 1 0 0,0-1-1 0 0,0 1 1 0 0,0-1-1 0 0,1 0 0 0 0,-1 1 1 0 0,0-1-1 0 0,1 1 1 0 0,-1-1-1 0 0,1 1 0 0 0,-1-1 1 0 0,0 1-1 0 0,1 0 0 0 0,-1-1 1 0 0,1 1-1 0 0,-1 0 1 0 0,1-1-1 0 0,-1 1 0 0 0,1 0 1 0 0,-1-1-1 0 0,1 1 1 0 0,0 0-1 0 0,-1 0 0 0 0,1 0 1 0 0,-1-1-1 0 0,1 1 1 0 0,0 0-1 0 0,-1 0 0 0 0,1 0 1 0 0,0 0-1 0 0,-1 0 0 0 0,1 0 1 0 0,-1 0-1 0 0,1 0 1 0 0,0 1-1 0 0,-1-1 0 0 0,1 0 1 0 0,-1 0-1 0 0,1 1-41 0 0,22 6-2667 0 0,-19-6 1095 0 0,6 3-2721 0 0</inkml:trace>
  <inkml:trace contextRef="#ctx0" brushRef="#br0" timeOffset="1004.139">1059 20 14912 0 0,'0'0'340'0'0,"0"0"50"0"0,0 0 24 0 0,0 0-54 0 0,-2 0-238 0 0,-9 4 66 0 0,1-1 0 0 0,0 2-1 0 0,0-1 1 0 0,0 1 0 0 0,1 1 0 0 0,0 0 0 0 0,0 0-1 0 0,0 1 1 0 0,1 0 0 0 0,0 0 0 0 0,0 1-1 0 0,1 0 1 0 0,0 0 0 0 0,0 1 0 0 0,1 0 0 0 0,0 0-1 0 0,0 1 1 0 0,-2 7-188 0 0,-1-2 108 0 0,1 0 0 0 0,0 0 0 0 0,1 1 1 0 0,1 0-1 0 0,0 0 0 0 0,1 1 0 0 0,1 0 0 0 0,1 0 0 0 0,0 0 0 0 0,1 13-108 0 0,14 123 1003 0 0,-7-119-949 0 0,-3-29-54 0 0,-1 1-1 0 0,0-1 1 0 0,0 1 0 0 0,-1-1 0 0 0,0 1 0 0 0,0-1 0 0 0,0 1 0 0 0,0-1 0 0 0,-1 1 0 0 0,0-1 0 0 0,0 1 0 0 0,-1-1 0 0 0,0 4 0 0 0,1-9 1 0 0,0 4-30 0 0,-1 0 0 0 0,1 0-1 0 0,-1 0 1 0 0,0-1 0 0 0,0 1-1 0 0,0 0 1 0 0,-1-1 0 0 0,0 0-1 0 0,1 0 1 0 0,-1 1 0 0 0,0-2-1 0 0,0 1 1 0 0,-1 0 0 0 0,1-1 0 0 0,0 1-1 0 0,-1-1 1 0 0,0 0 0 0 0,1 0-1 0 0,-1 0 1 0 0,-2 0 29 0 0,2-1-389 0 0,0-1-1 0 0,1 1 1 0 0,-1-1-1 0 0,0 0 1 0 0,0 0 0 0 0,1 0-1 0 0,-1-1 1 0 0,0 1-1 0 0,0-1 1 0 0,1 0-1 0 0,-1 0 1 0 0,1 0 0 0 0,-1 0-1 0 0,1-1 1 0 0,-1 0 389 0 0,-12-3-2013 0 0</inkml:trace>
  <inkml:trace contextRef="#ctx0" brushRef="#br0" timeOffset="1280.399">604 428 9416 0 0,'4'-5'132'0'0,"-1"0"1"0"0,2 0-1 0 0,-1 0 1 0 0,0 1 0 0 0,1-1-1 0 0,0 1 1 0 0,0 0-1 0 0,0 1 1 0 0,0-1-1 0 0,0 1 1 0 0,1 0 0 0 0,0 0-1 0 0,0 1 1 0 0,-1 0-1 0 0,1 0 1 0 0,1 0 0 0 0,-1 0-1 0 0,0 1 1 0 0,0 0-1 0 0,0 1 1 0 0,1-1-1 0 0,-1 1 1 0 0,3 1-133 0 0,55-10 1308 0 0,93 9-289 0 0,-108-2-921 0 0,-28 2-180 0 0</inkml:trace>
  <inkml:trace contextRef="#ctx0" brushRef="#br0" timeOffset="1542.457">1172 33 14368 0 0,'0'0'330'0'0,"0"0"45"0"0,-4 3 362 0 0,-18 20-15 0 0,20-17-388 0 0,-25 83 1709 0 0,17-41-1185 0 0,-2 40 237 0 0,2 115 376 0 0,7-158-1461 0 0,0 9 1 0 0,-6-16-32 0 0,0-19-1418 0 0,-3-12-4331 0 0,6-6-746 0 0</inkml:trace>
  <inkml:trace contextRef="#ctx0" brushRef="#br0" timeOffset="1809.519">908 423 10120 0 0,'110'-51'3728'0'0,"13"32"-1224"0"0,-40 18-6289 0 0,-74 1 2768 0 0,6 0-3933 0 0</inkml:trace>
  <inkml:trace contextRef="#ctx0" brushRef="#br0" timeOffset="2251.774">1361 336 11920 0 0,'0'0'266'0'0,"3"6"661"0"0,-5 4-553 0 0,-1 0-1 0 0,2 0 1 0 0,0 1 0 0 0,0-1-1 0 0,1 0 1 0 0,0 1-1 0 0,0-1 1 0 0,3 9-374 0 0,-1 26 1169 0 0,-2-21 471 0 0,0-23-1324 0 0,0-1-52 0 0,0 0-28 0 0,0 0-4 0 0,0 0-13 0 0,0 0-58 0 0,0 0-29 0 0,7-9 235 0 0,12-53-268 0 0,10 18-1111 0 0,-22 33 214 0 0,1-1 0 0 0,0 2 0 0 0,1-1 0 0 0,0 1 0 0 0,0 0 0 0 0,1 1 0 0 0,0 0 0 0 0,1 0 0 0 0,1 1 798 0 0,31-29-2587 0 0,-7 15 1949 0 0,-35 22 1321 0 0,-1 0 34 0 0,0 0 98 0 0,5 19 1742 0 0,-35 65 920 0 0,-22 20-1638 0 0,37-75-1422 0 0,14-27-289 0 0,5 10 635 0 0,42-43-46 0 0,-11-8-284 0 0,-28 30-509 0 0,1 0 0 0 0,0 0 0 0 0,0 1 0 0 0,1 0 0 0 0,0 0 0 0 0,0 1-1 0 0,1 0 1 0 0,0 1 76 0 0,17-2-176 0 0,-2 33 24 0 0,-8 14 514 0 0,-15-31-329 0 0,1-1 0 0 0,-1-1-1 0 0,1 1 1 0 0,0 0 0 0 0,1-1 0 0 0,0 1 0 0 0,0-1 0 0 0,0 0 0 0 0,1-1 0 0 0,-1 1 0 0 0,1-1 0 0 0,1 1 0 0 0,-1-2 0 0 0,1 1-1 0 0,0-1 1 0 0,0 1-33 0 0,9-5-172 0 0,-5-9-1985 0 0,-5 4 822 0 0</inkml:trace>
  <inkml:trace contextRef="#ctx0" brushRef="#br0" timeOffset="2650.779">1932 107 14048 0 0,'4'1'1530'0'0,"11"58"-459"0"0,-5-23-199 0 0,-2 1 0 0 0,-2 0 1 0 0,-1 0-1 0 0,-2 1 0 0 0,-1 21-872 0 0,-2-58 128 0 0,0-1 5 0 0,0 0-5 0 0,0 0 2 0 0,0 0 4 0 0,0 0 2 0 0,20-23-1064 0 0,33-60-2430 0 0,-11 37 2387 0 0,-41 45 1070 0 0,9 0 1221 0 0,29 65 984 0 0,-38-59-2274 0 0,0 0 0 0 0,1 0 1 0 0,-1-1-1 0 0,1 1 0 0 0,0-1 1 0 0,0 1-1 0 0,0-1 0 0 0,1 0 0 0 0,0 0 1 0 0,-1 0-1 0 0,1 0 0 0 0,1-1 0 0 0,-1 1 1 0 0,0-1-1 0 0,1 1 0 0 0,0-1 1 0 0,0 0-1 0 0,0-1 0 0 0,0 1 0 0 0,0-1 1 0 0,0 0-1 0 0,1 0 0 0 0,-1 0 0 0 0,1 0 1 0 0,0-1-1 0 0,-1 0 0 0 0,1 0 1 0 0,0 0-1 0 0,0-1 0 0 0,0 1 0 0 0,3-1-30 0 0,13-6-2046 0 0,-11 1 976 0 0</inkml:trace>
  <inkml:trace contextRef="#ctx0" brushRef="#br0" timeOffset="2867.446">2404 96 13792 0 0,'0'0'314'0'0,"-5"-2"872"0"0,14 56-1401 0 0,-6-47 72 0 0,0 0 1 0 0,1 0 0 0 0,0-1-1 0 0,0 1 1 0 0,1-1-1 0 0,-1 0 1 0 0,1 0 0 0 0,1-1-1 0 0,-1 1 1 0 0,1-1-1 0 0,4 3 143 0 0,4 3-518 0 0</inkml:trace>
  <inkml:trace contextRef="#ctx0" brushRef="#br0" timeOffset="3146.877">2662 243 12872 0 0,'0'0'289'0'0,"-10"-6"708"0"0,1 5-709 0 0,-1 1 0 0 0,0-1-1 0 0,1 1 1 0 0,-1 1 0 0 0,1 0-1 0 0,-1 0 1 0 0,1 1-1 0 0,0 0 1 0 0,-1 0 0 0 0,1 1-1 0 0,0 0 1 0 0,1 1 0 0 0,-1 0-1 0 0,0 1 1 0 0,1-1 0 0 0,0 2-1 0 0,0-1 1 0 0,1 1 0 0 0,0 0-1 0 0,-1 2-287 0 0,-24 40 760 0 0,32-43-749 0 0,22 7 150 0 0,-17-12-184 0 0,1-1-1 0 0,0 1 0 0 0,-1-1 0 0 0,0-1 1 0 0,1 1-1 0 0,-1-1 0 0 0,0 0 0 0 0,0 0 0 0 0,1 0 1 0 0,-2-1-1 0 0,1 0 0 0 0,0 0 0 0 0,-1 0 1 0 0,5-4 23 0 0,-8 6-45 0 0,125-80-1738 0 0,-122 77 1801 0 0,0 1 0 0 0,0 0 0 0 0,0 1 0 0 0,0-1 0 0 0,0 1 0 0 0,0-1 0 0 0,1 1 0 0 0,-1 1 0 0 0,1-1 0 0 0,0 1 0 0 0,-1-1 0 0 0,1 1 0 0 0,0 1-1 0 0,0-1 1 0 0,0 1 0 0 0,-1-1 0 0 0,1 1 0 0 0,0 1 0 0 0,0-1 0 0 0,0 1 0 0 0,0 0 0 0 0,-1 0 0 0 0,1 0 0 0 0,0 1 0 0 0,-1-1 0 0 0,1 1 0 0 0,-1 0 0 0 0,0 1-1 0 0,1-1 1 0 0,-1 1 0 0 0,0 0 0 0 0,-1 0 0 0 0,1 0 0 0 0,0 0 0 0 0,-1 1 0 0 0,0-1 0 0 0,0 1 0 0 0,0 0 0 0 0,0 0 0 0 0,2 3-18 0 0,17 67 910 0 0,-11-13-334 0 0,-4-6-180 0 0,-6-50-805 0 0,3-7-3525 0 0,-3 2 2991 0 0,6-5-5918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07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13 536 6248 0 0,'-12'46'648'0'0,"11"14"4734"0"0,10-53-737 0 0,11-14-2706 0 0,-15 1-1660 0 0,-1-1 0 0 0,0 0 1 0 0,1 0-1 0 0,-2 0 0 0 0,1 0 0 0 0,-1 0 0 0 0,-1-1 0 0 0,1 0 1 0 0,-1 1-1 0 0,0-1 0 0 0,-1 0 0 0 0,0 0 0 0 0,0 0 0 0 0,-1 0 0 0 0,0 0 1 0 0,-1-6-280 0 0,-5-120 382 0 0,-3 33-310 0 0,13 28-72 0 0,12 53-193 0 0,-15 20 97 0 0,18 20-75 0 0,143 251-289 0 0,-114-221 550 0 0,-47-50 4 0 0,12-7 628 0 0,-10 3-624 0 0,0-1 1 0 0,0 0 0 0 0,-1 0 0 0 0,0 0-1 0 0,0-1 1 0 0,0 1 0 0 0,-1 0 0 0 0,1-1 0 0 0,-1 0-1 0 0,-1 1 1 0 0,1-1 0 0 0,-1 1 0 0 0,0-1-1 0 0,0 0 1 0 0,0 1 0 0 0,-1-1 0 0 0,-1-2-99 0 0,1-23 415 0 0,-2-205-279 0 0,15 142 56 0 0,-12 92-236 0 0,0-1 1 0 0,1 1-1 0 0,-1-1 0 0 0,1 1 0 0 0,0 0 1 0 0,-1-1-1 0 0,1 1 0 0 0,0 0 0 0 0,0 0 1 0 0,0-1-1 0 0,1 1 0 0 0,-1 0 0 0 0,0 0 0 0 0,1 0 1 0 0,-1 1-1 0 0,1-1 0 0 0,0 0 0 0 0,0 0 1 0 0,0 1-1 0 0,0-1 0 0 0,0 1 0 0 0,0 0 0 0 0,0-1 1 0 0,0 1-1 0 0,0 0 0 0 0,0 0 0 0 0,1 1 1 0 0,-1-1-1 0 0,1 0 0 0 0,-1 1 0 0 0,0-1 1 0 0,1 1-1 0 0,-1 0 0 0 0,1 0 0 0 0,-1 0 0 0 0,1 0 1 0 0,-1 0-1 0 0,0 1 0 0 0,1-1 0 0 0,-1 1 1 0 0,1 0 43 0 0,18 8-2741 0 0,-7-2-2703 0 0,1 1-1552 0 0</inkml:trace>
  <inkml:trace contextRef="#ctx0" brushRef="#br0" timeOffset="332.203">651 361 13416 0 0,'1'2'298'0'0,"1"59"876"0"0,4 53 2069 0 0,-3-7-672 0 0,6 50-1570 0 0,-12-140-2750 0 0,3-17 762 0 0</inkml:trace>
  <inkml:trace contextRef="#ctx0" brushRef="#br0" timeOffset="632.249">645 429 13072 0 0,'0'0'297'0'0,"12"-11"715"0"0,1 5-559 0 0,0 0 1 0 0,0 1 0 0 0,1 0-1 0 0,-1 1 1 0 0,1 0-1 0 0,0 1 1 0 0,0 1-1 0 0,1 0 1 0 0,-1 1-1 0 0,4 1-453 0 0,8-2 67 0 0,29 2 155 0 0,-31-1-2943 0 0,-17 1 167 0 0,8 0-3424 0 0</inkml:trace>
  <inkml:trace contextRef="#ctx0" brushRef="#br0" timeOffset="801.866">593 536 16783 0 0,'-4'-1'901'0'0,"20"4"-215"0"0,181-3 1934 0 0,-112-11-4280 0 0,-64 8-5270 0 0</inkml:trace>
  <inkml:trace contextRef="#ctx0" brushRef="#br0" timeOffset="4149.6">1485 197 11312 0 0,'4'-11'2446'0'0,"-12"23"1486"0"0,-3 4-3687 0 0,-23 19 141 0 0,-1-1 0 0 0,-2-2 0 0 0,-1-2-1 0 0,-1-1 1 0 0,-7 1-386 0 0,-64 49 367 0 0,107-78-327 0 0,1 1-1 0 0,-1-1 0 0 0,1 1 1 0 0,0 0-1 0 0,0-1 0 0 0,0 1 1 0 0,0 0-1 0 0,0 0 0 0 0,0 0 0 0 0,0 1 1 0 0,1-1-1 0 0,-1 0 0 0 0,1 1 1 0 0,0-1-1 0 0,0 1 0 0 0,-1-1 1 0 0,2 1-1 0 0,-1 0 0 0 0,0-1 0 0 0,0 1 1 0 0,1 0-1 0 0,0 0 0 0 0,-1 0-39 0 0,17 14 522 0 0,-2-8-471 0 0,-1-1 1 0 0,2 0 0 0 0,-1-2-1 0 0,1 1 1 0 0,0-2 0 0 0,15 4-52 0 0,-5-1 118 0 0,30 15 16 0 0,-13 0-78 0 0,-41-23-168 0 0,4 5-77 0 0,-4-4-7855 0 0,-1-1 2034 0 0</inkml:trace>
  <inkml:trace contextRef="#ctx0" brushRef="#br0" timeOffset="4533.746">1902 156 13992 0 0,'0'0'314'0'0,"0"0"46"0"0,0 0 24 0 0,1 1-40 0 0,3 1-190 0 0,-9 7 251 0 0,-53 48 1129 0 0,-58 54-612 0 0,-7-12-444 0 0,123-99-465 0 0,0 1 0 0 0,-1-1-1 0 0,1 0 1 0 0,0 1 0 0 0,0-1-1 0 0,0 1 1 0 0,-1-1 0 0 0,1 0-1 0 0,0 1 1 0 0,0-1 0 0 0,0 1-1 0 0,0-1 1 0 0,0 1 0 0 0,0-1-1 0 0,0 1 1 0 0,0-1 0 0 0,0 1-1 0 0,0-1 1 0 0,0 0 0 0 0,0 1-1 0 0,0-1 1 0 0,0 1 0 0 0,0-1-1 0 0,1 1 1 0 0,-1-1 0 0 0,0 1-1 0 0,0-1 1 0 0,0 0 0 0 0,1 1-1 0 0,-1-1 1 0 0,0 0 0 0 0,1 1-1 0 0,-1-1 1 0 0,0 0 0 0 0,1 1-1 0 0,-1-1 1 0 0,0 0 0 0 0,1 1-1 0 0,-1-1 1 0 0,0 0 0 0 0,1 0-1 0 0,-1 0 1 0 0,1 1 0 0 0,-1-1-1 0 0,1 0 1 0 0,-1 0 0 0 0,0 0-1 0 0,1 0 1 0 0,-1 0 0 0 0,1 0-1 0 0,-1 0 1 0 0,1 0-1 0 0,-1 0 1 0 0,1 0 0 0 0,-1 0-1 0 0,1 0 1 0 0,-1 0 0 0 0,1 0-1 0 0,-1 0 1 0 0,1-1-13 0 0,38 7 207 0 0,-37-6-158 0 0,131 21 589 0 0,-42 1-468 0 0,-68-12-724 0 0,-6-2-4994 0 0,-10-7-733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30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84 4624 0 0,'0'0'133'0'0,"1"-1"-5"0"0,17-22 1131 0 0,-18 23-781 0 0,6-13 1740 0 0,6-19 3518 0 0,-12 31-5443 0 0,0 1 22 0 0,4-12 1692 0 0,-3 11-1916 0 0,0 1-11 0 0,-1 0 37 0 0,0 0 13 0 0,0 0 4 0 0,0 1-20 0 0,6 34 148 0 0,-3 20 250 0 0,0-13-376 0 0,-6 13 292 0 0,3 162 256 0 0,0-143-936 0 0,0 117 560 0 0,9-98-636 0 0,-15-31 656 0 0,0 85-312 0 0,0-68-128 0 0,0 15 32 0 0,11-8 360 0 0,-4-31-485 0 0,2-1 410 0 0,-2-27-205 0 0,1 14 0 0 0,-2-3-72 0 0,-6 65 144 0 0,1-34-72 0 0,6-3 0 0 0,-13 35 3 0 0,6-55 104 0 0,1-18-97 0 0,4-21-20 0 0,1 0-20 0 0,-2 13 97 0 0,1-19-40 0 0,8 7-439 0 0,-4-4-5891 0 0,3 1 501 0 0</inkml:trace>
  <inkml:trace contextRef="#ctx0" brushRef="#br0" timeOffset="597.177">359 1549 7432 0 0,'0'0'216'0'0,"0"0"76"0"0,-1 6 2878 0 0,-28 28-304 0 0,28-33-2668 0 0,-33 26 1364 0 0,-8 6-635 0 0,-13 10-559 0 0,-1 3 520 0 0,-5-13-800 0 0,-9 8 248 0 0,62-36-373 0 0,7-4-166 0 0,1-1-102 0 0,3-6-4872 0 0,5 0-260 0 0</inkml:trace>
  <inkml:trace contextRef="#ctx0" brushRef="#br0" timeOffset="876.002">285 1371 8176 0 0,'0'0'182'0'0,"0"0"29"0"0,-6 3 205 0 0,-2-1 2 0 0,0 2-1 0 0,0-1 1 0 0,0 1-1 0 0,1 0 1 0 0,-1 0-1 0 0,1 1 1 0 0,0 0-1 0 0,0 1 1 0 0,1-1 0 0 0,-1 1-1 0 0,-4 6-417 0 0,-19 16 724 0 0,-38 29-149 0 0,30-28-756 0 0,36-28-11 0 0,2-1-608 0 0,0 0-2555 0 0,0 0-1098 0 0</inkml:trace>
  <inkml:trace contextRef="#ctx0" brushRef="#br0" timeOffset="1167.072">294 1118 10280 0 0,'-36'21'1128'0'0,"-32"29"-339"0"0,-33 34 798 0 0,54-54-3498 0 0,45-27-2418 0 0</inkml:trace>
  <inkml:trace contextRef="#ctx0" brushRef="#br0" timeOffset="1391.927">285 876 12528 0 0,'0'0'281'0'0,"-15"4"794"0"0,-77 66-887 0 0,22-4-28 0 0,27-28-1792 0 0,42-37-2912 0 0</inkml:trace>
  <inkml:trace contextRef="#ctx0" brushRef="#br0" timeOffset="1607.87">322 610 10016 0 0,'-83'80'1048'0'0,"-115"115"-1722"0"0,186-183-1864 0 0,7-2-834 0 0</inkml:trace>
  <inkml:trace contextRef="#ctx0" brushRef="#br0" timeOffset="1796.702">353 371 12608 0 0,'-10'8'968'0'0,"-204"217"-646"0"0,114-141-798 0 0,93-78 326 0 0,5-17-1522 0 0,10 2 1064 0 0</inkml:trace>
  <inkml:trace contextRef="#ctx0" brushRef="#br0" timeOffset="2027.781">301 177 9880 0 0,'2'-2'100'0'0,"-1"0"1"0"0,1 0-1 0 0,-1-1 0 0 0,0 1 1 0 0,0-1-1 0 0,1 1 1 0 0,-2-1-1 0 0,1 0 1 0 0,0 1-1 0 0,0-1 1 0 0,-1 0-1 0 0,0 0 0 0 0,1 1 1 0 0,-1-1-1 0 0,0 0 1 0 0,0 0-1 0 0,-1 1 1 0 0,1-3-101 0 0,-1 4 1256 0 0,-12-1 2909 0 0,-55 43-1603 0 0,51-28-2319 0 0,-73 55 425 0 0,6-2-360 0 0,56-53-545 0 0,36-18-1665 0 0,-5 3-4857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2:38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4984 0 0,'0'0'143'0'0,"3"-7"1979"0"0,14-13 725 0 0,-16 19-2466 0 0,-1 1-44 0 0,0 0-17 0 0,11-5 488 0 0,-7 8 2335 0 0,-1 11-2806 0 0,-1 0 0 0 0,0 0 0 0 0,-1 1 0 0 0,0-1-1 0 0,-1 0 1 0 0,-1 1 0 0 0,-1 4-337 0 0,1 54 276 0 0,2 170 252 0 0,2-38-378 0 0,-3-6 127 0 0,-3-71-160 0 0,-2-36-53 0 0,4 94 64 0 0,-7-50-128 0 0,7 1 128 0 0,-2-58-128 0 0,3 41 118 0 0,-3-25-122 0 0,-3-63 154 0 0,6-31-226 0 0,-3 1 43 0 0,2-1-6191 0 0,1-1 614 0 0</inkml:trace>
  <inkml:trace contextRef="#ctx0" brushRef="#br0" timeOffset="358.219">319 1461 10824 0 0,'0'0'241'0'0,"-12"2"744"0"0,-22 20 726 0 0,19-13-1270 0 0,0 1 0 0 0,0 0 0 0 0,1 1 0 0 0,0 1 0 0 0,1 0 1 0 0,-5 7-442 0 0,-71 62 463 0 0,32-35-997 0 0,56-46 3 0 0,1 0-11 0 0</inkml:trace>
  <inkml:trace contextRef="#ctx0" brushRef="#br0" timeOffset="604.819">264 1333 12960 0 0,'-2'1'297'0'0,"-228"164"727"0"0,221-159-861 0 0,2-1-986 0 0,3-2-2585 0 0,4-3-981 0 0</inkml:trace>
  <inkml:trace contextRef="#ctx0" brushRef="#br0" timeOffset="805.348">240 1090 13760 0 0,'-45'27'1414'0'0,"35"-19"-1328"0"0,-86 74-154 0 0,24-17-482 0 0,71-64 146 0 0,1-1-869 0 0,0 0-3436 0 0</inkml:trace>
  <inkml:trace contextRef="#ctx0" brushRef="#br0" timeOffset="1091.603">328 743 14280 0 0,'-1'2'322'0'0,"-50"33"910"0"0,-65 59-1208 0 0,3 1-573 0 0,112-94-3179 0 0,1-1-1253 0 0</inkml:trace>
  <inkml:trace contextRef="#ctx0" brushRef="#br0" timeOffset="1386.385">335 531 11720 0 0,'-153'107'1444'0'0,"27"-19"-435"0"0,100-72-718 0 0,24-15-227 0 0,11-9-4126 0 0,0-2-436 0 0</inkml:trace>
  <inkml:trace contextRef="#ctx0" brushRef="#br0" timeOffset="1387.385">381 316 11672 0 0,'-16'0'816'0'0,"-53"38"854"0"0,53-27-1338 0 0,-177 149 1210 0 0,174-147-1460 0 0,19-12-50 0 0,1-3-85 0 0,139-167-5160 0 0,-121 146 4365 0 0</inkml:trace>
  <inkml:trace contextRef="#ctx0" brushRef="#br0" timeOffset="1658.778">335 161 11664 0 0,'0'0'264'0'0,"-1"-11"636"0"0,-11 8-670 0 0,0 5 252 0 0,0 1-1 0 0,1 0 1 0 0,-1 1-1 0 0,1 1 0 0 0,0-1 1 0 0,0 2-1 0 0,0-1 1 0 0,0 2-1 0 0,1-1 0 0 0,0 1 1 0 0,1 1-1 0 0,0 0 1 0 0,-2 2-482 0 0,-3 1 330 0 0,-103 69 238 0 0,133-100-2348 0 0,-1 7 799 0 0,3-3-10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3:12.7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67 808 8032 0 0,'0'0'182'0'0,"0"0"29"0"0,-9 0 236 0 0,6-2-345 0 0,-1-9 3862 0 0,20-17-1350 0 0,-9 22-2503 0 0,-1 0-1 0 0,1 0 1 0 0,0 1 0 0 0,1 0 0 0 0,-1 0 0 0 0,1 0 0 0 0,0 1 0 0 0,0 1 0 0 0,1-1 0 0 0,-1 1 0 0 0,1 1 0 0 0,-1-1 0 0 0,1 1 0 0 0,0 1 0 0 0,0 0 0 0 0,0 0 0 0 0,0 1 0 0 0,0 0 0 0 0,0 0 0 0 0,0 1 0 0 0,3 1-111 0 0,-10-2 9 0 0,0 1 0 0 0,0-1 0 0 0,0 1 0 0 0,0-1 0 0 0,0 1 0 0 0,0 0 0 0 0,0 0 0 0 0,0-1 0 0 0,0 2 0 0 0,0-1 0 0 0,-1 0 0 0 0,1 0 0 0 0,0 0 0 0 0,-1 1 0 0 0,1-1 0 0 0,-1 1 0 0 0,0-1 0 0 0,1 1 0 0 0,-1 0 0 0 0,0-1 0 0 0,0 1 0 0 0,0 0 0 0 0,0 0 0 0 0,0 0 0 0 0,-1 0 0 0 0,1 0 0 0 0,0 0 0 0 0,-1 0 0 0 0,0 0 0 0 0,1 0 0 0 0,-1 0 0 0 0,0 0 0 0 0,0 0 0 0 0,0 0 0 0 0,0 0 0 0 0,0 0 0 0 0,-1 0 0 0 0,1 0 0 0 0,-1 0 0 0 0,1 0 0 0 0,-1 0 0 0 0,0 0 0 0 0,0 0 0 0 0,0 0 0 0 0,0 0-9 0 0,-59 63 340 0 0,41-50-272 0 0,-134 93 124 0 0,98-82 640 0 0,80-19-693 0 0,154-7 234 0 0,-92-8-2387 0 0,-69 6-2145 0 0,-3-1-1883 0 0</inkml:trace>
  <inkml:trace contextRef="#ctx0" brushRef="#br0" timeOffset="429.572">469 754 13416 0 0,'-4'5'642'0'0,"-62"68"788"0"0,63-68-1290 0 0,1-1 0 0 0,0 0 0 0 0,0 1 0 0 0,0 0 1 0 0,1-1-1 0 0,0 1 0 0 0,-1 0 0 0 0,2 0 1 0 0,-1 0-1 0 0,1 0 0 0 0,-1 0 0 0 0,1 0 1 0 0,1 0-1 0 0,-1 0 0 0 0,1-1 0 0 0,-1 1 0 0 0,2 4-140 0 0,-1-7 5 0 0,0-1-1 0 0,0 1 0 0 0,0 0 0 0 0,0 0 0 0 0,0-1 0 0 0,0 1 0 0 0,0 0 0 0 0,0-1 0 0 0,1 1 0 0 0,-1-1 0 0 0,1 0 0 0 0,-1 1 0 0 0,1-1 1 0 0,-1 0-1 0 0,1 0 0 0 0,0 0 0 0 0,-1 0 0 0 0,1 0 0 0 0,0 0 0 0 0,0-1 0 0 0,0 1 0 0 0,0-1 0 0 0,0 1 0 0 0,0-1 0 0 0,0 1 1 0 0,0-1-1 0 0,0 0 0 0 0,0 0 0 0 0,0 0 0 0 0,0 0 0 0 0,0-1 0 0 0,0 1 0 0 0,0 0 0 0 0,0-1 0 0 0,-1 0 0 0 0,2 1-4 0 0,65-32 261 0 0,-63 28-254 0 0,1 1 0 0 0,-1-1-1 0 0,0 0 1 0 0,0 0 0 0 0,-1-1-1 0 0,1 0 1 0 0,-1 0 0 0 0,0 0-1 0 0,0 0 1 0 0,-1 0 0 0 0,1-1-1 0 0,0-2-6 0 0,19-33 14 0 0,-13 17 106 0 0,-4 19 274 0 0,-2 18-183 0 0,24 95 514 0 0,-7-61-649 0 0,12-9-29 0 0,-32-37-270 0 0,9-5-1794 0 0,2-1 838 0 0</inkml:trace>
  <inkml:trace contextRef="#ctx0" brushRef="#br0" timeOffset="1716.103">1036 67 9472 0 0,'0'0'216'0'0,"0"0"32"0"0,-1-9 272 0 0,-10 118 4245 0 0,10 186-4074 0 0,-10-186-467 0 0,-19 74 40 0 0,-1-44 285 0 0,9-30-163 0 0,-11 38 30 0 0,-5 9-16 0 0,29-94-336 0 0,1 25 0 0 0,1 85 139 0 0,8-166-160 0 0,0-1-22 0 0,0 0 22 0 0,1 0-54 0 0,14-10-688 0 0,39-67-2549 0 0,-49 60 2895 0 0,1 2 0 0 0,0-1 0 0 0,1 1 0 0 0,0 0 0 0 0,1 0 0 0 0,0 1 0 0 0,5-4 353 0 0,11-11-75 0 0,-11 34 2470 0 0,-29 66-941 0 0,-49 17-855 0 0,30-50-365 0 0,-21 26 430 0 0,55-70-636 0 0,-1 1-1 0 0,1 0 1 0 0,-1 0-1 0 0,1 0 1 0 0,-1 0-1 0 0,1-1 0 0 0,-1 1 1 0 0,1 0-1 0 0,-1-1 1 0 0,1 1-1 0 0,-1 0 1 0 0,1-1-1 0 0,-1 1 0 0 0,1 0 1 0 0,0-1-1 0 0,-1 1 1 0 0,1-1-1 0 0,0 1 1 0 0,-1-1-1 0 0,1 1 0 0 0,0-1 1 0 0,0 1-1 0 0,-1-1 1 0 0,1 1-1 0 0,0-1 1 0 0,0 1-1 0 0,0-1 0 0 0,0 0 1 0 0,0 1-1 0 0,0-1 1 0 0,-1 1-1 0 0,2-1 1 0 0,-1 1-1 0 0,0-1 0 0 0,0 1 1 0 0,0-1-1 0 0,0 0 1 0 0,0 1-1 0 0,0-1 1 0 0,0 1-1 0 0,1-1 0 0 0,-1 1-27 0 0,6-41 368 0 0,-8-64 288 0 0,1 101-631 0 0,1-6 8 0 0,-2 1 1 0 0,1 0-1 0 0,-1-1 0 0 0,0 1 0 0 0,-1 0 0 0 0,0 0 0 0 0,-1 1 0 0 0,0-1 0 0 0,-3-5-33 0 0,-4 4 32 0 0,11 10-139 0 0,0 0-22 0 0,0 0-6 0 0,0 0-157 0 0,0 0-654 0 0,0 0-286 0 0,0 0-57 0 0</inkml:trace>
  <inkml:trace contextRef="#ctx0" brushRef="#br0" timeOffset="2246.86">800 1689 8376 0 0,'-10'12'832'0'0,"-6"13"280"0"0,15-24-692 0 0,1-1 218 0 0,0 0 98 0 0,-12 2 3470 0 0,-32-61-712 0 0,-16-23-1253 0 0,47 49-3214 0 0,17 9-3064 0 0,1 13 2584 0 0</inkml:trace>
  <inkml:trace contextRef="#ctx0" brushRef="#br0" timeOffset="2815.564">1012 1 11376 0 0,'-13'0'1133'0'0,"9"4"-1112"0"0,-1 0 0 0 0,1 1 0 0 0,0-1 0 0 0,0 1 1 0 0,0 0-1 0 0,1 0 0 0 0,0 0 0 0 0,0 1 0 0 0,0-1 0 0 0,1 1 0 0 0,-2 5-21 0 0,-5 7 265 0 0,-58 101 1449 0 0,30-53-1148 0 0,-11 9 212 0 0,48-76-751 0 0,0 1 0 0 0,0 0 0 0 0,0-1 0 0 0,0 1 0 0 0,0 0 0 0 0,0-1 0 0 0,0 1 0 0 0,-1 0 0 0 0,1 0 0 0 0,0-1 0 0 0,0 1 0 0 0,0 0 0 0 0,0 0 0 0 0,0-1 0 0 0,-1 1-1 0 0,1 0 1 0 0,0 0 0 0 0,0-1 0 0 0,-1 1 0 0 0,1 0 0 0 0,0 0 0 0 0,0 0 0 0 0,-1-1 0 0 0,1 1 0 0 0,0 0 0 0 0,0 0 0 0 0,-1 0 0 0 0,1 0 0 0 0,0 0 0 0 0,-1 0 0 0 0,1 0 0 0 0,0 0 0 0 0,-1 0 0 0 0,1 0 0 0 0,0 0 0 0 0,0 0 0 0 0,-1 0 0 0 0,1 0 0 0 0,0 0 0 0 0,-1 0 0 0 0,1 0 0 0 0,0 0 0 0 0,-1 0 0 0 0,1 0 0 0 0,0 0 0 0 0,0 0 0 0 0,-1 1 0 0 0,1-1 0 0 0,0 0 0 0 0,-1 0 0 0 0,1 0 0 0 0,0 0 0 0 0,0 1 0 0 0,0-1 0 0 0,-1 0 0 0 0,1 1-27 0 0,61-113 534 0 0,-54 100-564 0 0,1 0 1 0 0,0 0 0 0 0,1 1-1 0 0,0 0 1 0 0,0 1 0 0 0,1 0-1 0 0,7-5 30 0 0,14-1-53 0 0,-10 27 176 0 0,6 54 495 0 0,-19-40-346 0 0,-7-21-249 0 0,-1-1 1 0 0,1 1 0 0 0,1-1 0 0 0,-1 0-1 0 0,0 1 1 0 0,1-1 0 0 0,-1 0-1 0 0,1 1 1 0 0,0-1 0 0 0,0 0-1 0 0,1-1 1 0 0,-1 1 0 0 0,0 0-1 0 0,1-1 1 0 0,2 3-24 0 0,28 10-110 0 0,-17-12-5009 0 0,-5-3-878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3:28.4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224 97 6272 0 0,'0'0'182'0'0,"6"-3"28"0"0,-4 3 44 0 0,0-1 0 0 0,0 1 1 0 0,0-1-1 0 0,0 1 0 0 0,0-1 1 0 0,-1 0-1 0 0,1 1 0 0 0,0-1 1 0 0,-1 0-1 0 0,1 0 0 0 0,0 0 0 0 0,-1-1 1 0 0,1 1-1 0 0,-1 0 0 0 0,0-1 1 0 0,1 1-1 0 0,-1-1 0 0 0,0 1 1 0 0,0-1-1 0 0,0 1 0 0 0,0-1 1 0 0,0 0-1 0 0,0 1 0 0 0,0-1 0 0 0,-1 0 1 0 0,1 0-1 0 0,-1 0 0 0 0,1 0 1 0 0,-1 0-1 0 0,0 0 0 0 0,0 1 1 0 0,0-1-1 0 0,0 0 0 0 0,0 0 1 0 0,0 0-1 0 0,0 0 0 0 0,0 0 0 0 0,-1 0-253 0 0,-3-2 175 0 0,1 1 1 0 0,-1 0 0 0 0,0 0 0 0 0,-1 0-1 0 0,1 1 1 0 0,0-1 0 0 0,-1 1 0 0 0,0 0 0 0 0,1 0-1 0 0,-1 1 1 0 0,0-1 0 0 0,0 1 0 0 0,0 0 0 0 0,0 0-1 0 0,0 1 1 0 0,0-1 0 0 0,0 1 0 0 0,0 0 0 0 0,0 1-1 0 0,-2 0-176 0 0,0 0 109 0 0,0 0 0 0 0,0 0-1 0 0,0 1 1 0 0,1 0 0 0 0,-1 1-1 0 0,0 0 1 0 0,1 0-1 0 0,-1 0 1 0 0,1 1 0 0 0,-4 2-109 0 0,-1 0 23 0 0,-42 54 179 0 0,49-55-175 0 0,1 0-1 0 0,0 1 1 0 0,1-1-1 0 0,-1 1 1 0 0,1 0-1 0 0,0-1 0 0 0,1 1 1 0 0,-1 0-1 0 0,1 0 1 0 0,0 1-1 0 0,0 0-26 0 0,1-3 61 0 0,-3 9 88 0 0,3-8-139 0 0,7 12 6 0 0,-3-8 56 0 0,-4-7-61 0 0,1 0-1 0 0,0 0 1 0 0,0 0 0 0 0,1 0 0 0 0,-1 0-1 0 0,0-1 1 0 0,1 1 0 0 0,-1 0-1 0 0,1-1 1 0 0,-1 1 0 0 0,1-1-1 0 0,0 1 1 0 0,-1-1 0 0 0,1 0 0 0 0,0 0-1 0 0,0 0 1 0 0,0 0 0 0 0,0 0-1 0 0,0 0 1 0 0,0 0 0 0 0,0-1-1 0 0,1 1 1 0 0,-1-1 0 0 0,1 1-11 0 0,3 0 27 0 0,0-1 11 0 0,0 0 0 0 0,0 0-1 0 0,0-1 1 0 0,0 1 0 0 0,-1-1 0 0 0,1-1 0 0 0,0 1 0 0 0,0-1-1 0 0,-1 0 1 0 0,1 0 0 0 0,-1-1 0 0 0,0 1 0 0 0,0-1 0 0 0,0 0-1 0 0,0-1 1 0 0,0 1 0 0 0,0-1 0 0 0,3-4-38 0 0,1 1 36 0 0,-2 0 11 0 0,0 0 0 0 0,-1 0 1 0 0,0-1-1 0 0,-1 1 0 0 0,1-1 0 0 0,-2-1 0 0 0,1 1 0 0 0,-1-1 0 0 0,0 0 0 0 0,2-8-47 0 0,0 3 47 0 0,2-72 153 0 0,-9 76 53 0 0,-1 17-192 0 0,-7 86-61 0 0,9 7 376 0 0,3-90-306 0 0,11 6 155 0 0,14-7 8 0 0,-21-9-230 0 0,1-1 0 0 0,-1 0 0 0 0,-1 0 0 0 0,1 0 0 0 0,0-1 0 0 0,0 0 0 0 0,0-1 0 0 0,-1 1 0 0 0,0-1 0 0 0,1-1 0 0 0,-1 1 0 0 0,0-1 0 0 0,0 0 0 0 0,1-2-3 0 0,28-22-7055 0 0,-19 14-547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24:08.706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1 1,'0'0,"0"0,0 0,0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57.86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2921 1899 7200 0 0,'0'0'165'0'0,"0"0"22"0"0,0 0 6 0 0,0 0 54 0 0,0 0 202 0 0,0 0 88 0 0,0 0 21 0 0,0 0-22 0 0,0 0-102 0 0,0 0-46 0 0,0 0-10 0 0,0 0-28 0 0,0 0-104 0 0,0 0-44 0 0,0 0-8 0 0,0 0-8 0 0,18 3 446 0 0,16 1-51 0 0,0-2 0 0 0,0-1-1 0 0,0-1 1 0 0,24-5-581 0 0,45 0 379 0 0,219 3-62 0 0,-103 4-242 0 0,-130-2-75 0 0,187 0 128 0 0,-169 5-65 0 0,-86-5-52 0 0,1 3 170 0 0,-20-4-63 0 0,0-1-565 0 0,0 2-4217 0 0,-2 0-318 0 0</inkml:trace>
  <inkml:trace contextRef="#ctx0" brushRef="#br0" timeOffset="343.762">4079 1752 7584 0 0,'0'0'222'0'0,"2"0"-15"0"0,24 8-104 0 0,6 1 897 0 0,-1 1 1 0 0,-1 2-1 0 0,0 1 1 0 0,0 1-1 0 0,-1 2 1 0 0,-1 1 0 0 0,10 9-1001 0 0,-35-25 39 0 0,-1 1 0 0 0,0-1 1 0 0,0 1-1 0 0,0 0 0 0 0,-1 0 1 0 0,1 0-1 0 0,0 0 1 0 0,-1 0-1 0 0,1 0 0 0 0,-1 0 1 0 0,0 0-1 0 0,0 1 1 0 0,0-1-1 0 0,0 0 0 0 0,0 1 1 0 0,0-1-1 0 0,-1 1 1 0 0,1-1-1 0 0,-1 1 0 0 0,1-1 1 0 0,-1 1-1 0 0,0-1 0 0 0,0 1 1 0 0,0 0-1 0 0,-1-1 1 0 0,1 1-1 0 0,0-1 0 0 0,-1 1 1 0 0,0-1-1 0 0,0 1 1 0 0,0-1-1 0 0,0 0 0 0 0,0 1 1 0 0,0-1-1 0 0,-1 1-39 0 0,-19 14 65 0 0,-1-2-1 0 0,0 0 1 0 0,-2-1 0 0 0,1-1-1 0 0,-2-2 1 0 0,1 0 0 0 0,-1-1-1 0 0,-1-2 1 0 0,-22 5-65 0 0,9-1-314 0 0,-62 20-2826 0 0,85-26-1846 0 0</inkml:trace>
  <inkml:trace contextRef="#ctx0" brushRef="#br0" timeOffset="3398.654">2963 4162 14368 0 0,'-18'0'1013'0'0,"28"5"-374"0"0,61-11 980 0 0,167-12 517 0 0,97-12-861 0 0,57-7-591 0 0,-302 26-535 0 0,59-13-3246 0 0,-137 19 997 0 0,-2-1-4074 0 0</inkml:trace>
  <inkml:trace contextRef="#ctx0" brushRef="#br0" timeOffset="3702.959">4034 3867 13072 0 0,'5'-2'1432'0'0,"68"30"466"0"0,0 2 1 0 0,30 21-1899 0 0,19 16 2274 0 0,-85-26-1314 0 0,-35-39-922 0 0,-1 0-1 0 0,1 0 0 0 0,-1 1 0 0 0,0-1 0 0 0,0 0 0 0 0,0 1 0 0 0,0-1 1 0 0,0 1-1 0 0,-1-1 0 0 0,1 1 0 0 0,-1-1 0 0 0,1 1 0 0 0,-1-1 1 0 0,0 1-1 0 0,0-1 0 0 0,0 1 0 0 0,-1 0 0 0 0,1-1 0 0 0,0 1 1 0 0,-1-1-1 0 0,0 1 0 0 0,0-1 0 0 0,1 1 0 0 0,-1-1 0 0 0,-1 0 1 0 0,1 0-1 0 0,0 1 0 0 0,-1-1 0 0 0,1 0 0 0 0,-1 0 0 0 0,0 1-37 0 0,-16 12-99 0 0,0-2 0 0 0,-1 0 0 0 0,-1-1 0 0 0,1 0 0 0 0,-2-2 0 0 0,0-1 0 0 0,0 0-1 0 0,-1-1 1 0 0,-17 3 99 0 0,-6 2-780 0 0</inkml:trace>
  <inkml:trace contextRef="#ctx0" brushRef="#br0" timeOffset="2726.452">2905 3366 7224 0 0,'0'0'165'0'0,"0"0"22"0"0,-2 2 1677 0 0,157-4 3226 0 0,60-20-2113 0 0,16-3-1374 0 0,91-2-586 0 0,-252 27-963 0 0,-45 2-321 0 0,1-2 0 0 0,-1 0 0 0 0,0-1 0 0 0,0-2 0 0 0,2-1 267 0 0,-10-1-3574 0 0,-13 3 2262 0 0</inkml:trace>
  <inkml:trace contextRef="#ctx0" brushRef="#br0" timeOffset="2986.247">3838 3155 11600 0 0,'0'0'264'0'0,"0"0"34"0"0,0 0 21 0 0,0 0-36 0 0,15 0-143 0 0,58 10 992 0 0,87 8 360 0 0,-20 7-373 0 0,-123-22-876 0 0,-1 1-1 0 0,1 0 1 0 0,-1 2-1 0 0,0-1 1 0 0,-1 2-1 0 0,8 4-242 0 0,13 30 401 0 0,-63-6-97 0 0,12-23-353 0 0,-1-1-1 0 0,-1-1 0 0 0,0 0 0 0 0,0-1 0 0 0,-15 5 50 0 0,21-9-343 0 0,-17 7-654 0 0,-5-2-53 0 0</inkml:trace>
  <inkml:trace contextRef="#ctx0" brushRef="#br0" timeOffset="1770.517">2921 2515 6392 0 0,'0'0'141'0'0,"-22"2"382"0"0,-20 15 1853 0 0,42-17-2048 0 0,0 0 2 0 0,0 0 12 0 0,0 0 2 0 0,0 0 0 0 0,0 0-2 0 0,0 0-4 0 0,0 0-2 0 0,0 0 0 0 0,0 0 5 0 0,0 0 23 0 0,0 0 11 0 0,44 2 1329 0 0,426-47 885 0 0,-276 36-2089 0 0,143 3-342 0 0,-163-1-94 0 0,-119 4 80 0 0,-15 3-329 0 0,-39 0 26 0 0,-1 0-1 0 0,0 0-46 0 0,0 0-197 0 0,0 0-86 0 0,0 0-684 0 0,0 0-2793 0 0,0 0-1196 0 0</inkml:trace>
  <inkml:trace contextRef="#ctx0" brushRef="#br0" timeOffset="2064.781">4022 2340 8000 0 0,'0'0'233'0'0,"6"0"38"0"0,23-4 390 0 0,0 2 1 0 0,1 1-1 0 0,-1 1 1 0 0,0 1 0 0 0,0 2-1 0 0,0 1 1 0 0,0 1-1 0 0,0 1 1 0 0,-1 2 0 0 0,6 3-662 0 0,-29-10 125 0 0,0 0 1 0 0,0 1 0 0 0,0 0 0 0 0,0 0-1 0 0,0 0 1 0 0,0 0 0 0 0,-1 1 0 0 0,1 0 0 0 0,-1 0-1 0 0,0 0 1 0 0,0 0 0 0 0,0 1 0 0 0,0 0-1 0 0,0-1 1 0 0,-1 1 0 0 0,0 1 0 0 0,1-1-1 0 0,-1 1-125 0 0,-3-2 31 0 0,0-1-1 0 0,-1 0 0 0 0,1 1 0 0 0,-1-1 0 0 0,1 0 1 0 0,-1 1-1 0 0,0-1 0 0 0,0 0 0 0 0,0 0 0 0 0,0 0 1 0 0,0 0-1 0 0,-1 0 0 0 0,1 0 0 0 0,-1 0 1 0 0,1 0-1 0 0,-1 0 0 0 0,1 0 0 0 0,-1-1 0 0 0,0 1 1 0 0,0-1-1 0 0,0 0 0 0 0,-1 1-30 0 0,-7 7 101 0 0,-3 2-71 0 0,0-2 0 0 0,-1 0 0 0 0,0 0 0 0 0,0-1 0 0 0,-1-1 0 0 0,0 0 0 0 0,-12 2-30 0 0,-10 7-253 0 0,-13 3-1876 0 0,24-8 864 0 0</inkml:trace>
  <inkml:trace contextRef="#ctx0" brushRef="#br0" timeOffset="123165.572">-966 4689 13104 0 0,'0'-1'297'0'0,"-22"-79"1830"0"0,26 92 1267 0 0,4 19-2408 0 0,-1-3-423 0 0,-2 2-47 0 0,-1-1-1 0 0,-1 2 0 0 0,-2-1 1 0 0,-1 0-1 0 0,-1 0 0 0 0,-3 9-515 0 0,2-2 291 0 0,-41 320 1244 0 0,26-174-1069 0 0,13-110-1290 0 0,10-108-1576 0 0,-3 16 1148 0 0,1-3-40 0 0</inkml:trace>
  <inkml:trace contextRef="#ctx0" brushRef="#br0" timeOffset="123436.541">-1043 4665 16208 0 0,'0'0'365'0'0,"0"0"56"0"0,0 0 26 0 0,0 0-53 0 0,2 1-230 0 0,113 1 1572 0 0,44-13 88 0 0,286-72-178 0 0,-283 55-2088 0 0,-150 27-1392 0 0,-1 1-5727 0 0</inkml:trace>
  <inkml:trace contextRef="#ctx0" brushRef="#br0" timeOffset="123738.641">-1104 5101 17391 0 0,'0'0'396'0'0,"0"0"52"0"0,0 0 30 0 0,0 0-57 0 0,9-1-229 0 0,132-30 1779 0 0,34-15 39 0 0,83 2-3570 0 0,-231 43-3730 0 0,-4-1-1783 0 0</inkml:trace>
  <inkml:trace contextRef="#ctx0" brushRef="#br0" timeOffset="124477.552">-647 5215 11792 0 0,'0'0'342'0'0,"0"0"4"0"0,6 4 116 0 0,19 56 2957 0 0,8 111-785 0 0,-32-159-2568 0 0,1 0 49 0 0,-1 0 0 0 0,0 0-1 0 0,0 1 1 0 0,-1-1-1 0 0,-1 0 1 0 0,0 0 0 0 0,-1 0-1 0 0,0 1 1 0 0,-1-1-1 0 0,-3 6-114 0 0,6-17 8 0 0,0-1-1 0 0,0 1 1 0 0,0-1-1 0 0,0 1 1 0 0,0-1-1 0 0,0 1 1 0 0,-1-1-1 0 0,1 1 0 0 0,0-1 1 0 0,0 1-1 0 0,-1-1 1 0 0,1 1-1 0 0,0-1 1 0 0,-1 0-1 0 0,1 1 1 0 0,0-1-1 0 0,-1 1 1 0 0,1-1-1 0 0,0 0 0 0 0,-1 1 1 0 0,1-1-1 0 0,-1 0 1 0 0,1 0-1 0 0,-1 1 1 0 0,1-1-1 0 0,-1 0 1 0 0,1 0-1 0 0,-1 0 1 0 0,1 0-1 0 0,-1 0 0 0 0,1 0 1 0 0,-1 1-1 0 0,1-1 1 0 0,-1 0-1 0 0,1 0 1 0 0,-1-1-1 0 0,1 1 1 0 0,-1 0-1 0 0,1 0 1 0 0,-1 0-1 0 0,1 0 0 0 0,-1 0 1 0 0,1 0-1 0 0,-1-1 1 0 0,1 1-1 0 0,-1 0 1 0 0,1 0-1 0 0,-1-1 1 0 0,1 1-1 0 0,0 0 1 0 0,-1-1-1 0 0,1 1 0 0 0,0-1 1 0 0,-1 1-1 0 0,1 0 1 0 0,0-1-1 0 0,-1 1 1 0 0,1-1-1 0 0,0 1 1 0 0,0-1-1 0 0,-1 1 1 0 0,1-1-1 0 0,0 1 0 0 0,0-1 1 0 0,0 1-1 0 0,0-1 1 0 0,0 1-1 0 0,0-1 1 0 0,0 1-8 0 0,-11-38 549 0 0,15-43-693 0 0,-2 69 150 0 0,1 0 0 0 0,0 0 0 0 0,1 0 0 0 0,0 1 0 0 0,1-1 0 0 0,0 1 0 0 0,1 0 0 0 0,1 1 0 0 0,-1-1 0 0 0,1 1 0 0 0,1 1 0 0 0,2-3-6 0 0,21-18 0 0 0,26-5 0 0 0,27 2 48 0 0,85 25 768 0 0,-161 8-798 0 0,0-1-1 0 0,0 0 1 0 0,0-1-1 0 0,0 1 1 0 0,0-1-1 0 0,-1-1 1 0 0,1 0-1 0 0,-1 0 1 0 0,0 0-1 0 0,1-1 1 0 0,-1 0-1 0 0,-1 0 1 0 0,1-1-1 0 0,-1 0 1 0 0,0 0-1 0 0,5-6-17 0 0,-9 10 4 0 0,-1 0 0 0 0,0-1 0 0 0,0 1 0 0 0,0 0 0 0 0,0-1 0 0 0,0 1 0 0 0,0-1-1 0 0,0 0 1 0 0,0 1 0 0 0,-1-1 0 0 0,1 1 0 0 0,0-1 0 0 0,-1 0 0 0 0,0 0 0 0 0,1 1 0 0 0,-1-1-1 0 0,0 0 1 0 0,0 0 0 0 0,0 1 0 0 0,0-1 0 0 0,0 0 0 0 0,0 0 0 0 0,-1 1 0 0 0,1-2-4 0 0,-1 3 5 0 0,1-3-3 0 0,-1 1 1 0 0,0 0 0 0 0,0 0 0 0 0,0 0 0 0 0,0 0-1 0 0,0 0 1 0 0,0 1 0 0 0,-1-1 0 0 0,1 0 0 0 0,-1 1-1 0 0,1-1 1 0 0,-1 0 0 0 0,0 1 0 0 0,0 0 0 0 0,1-1 0 0 0,-1 1-1 0 0,0 0 1 0 0,0 0 0 0 0,0 0 0 0 0,0 0 0 0 0,0 0-1 0 0,-2 0-2 0 0,-1 0-15 0 0,0 0-1 0 0,-1 1 1 0 0,1-1-1 0 0,0 1 1 0 0,0 0-1 0 0,-1 1 1 0 0,1-1-1 0 0,0 1 1 0 0,0 0-1 0 0,0 0 1 0 0,0 0-1 0 0,0 1 1 0 0,0 0-1 0 0,0 0 1 0 0,0 0-1 0 0,-2 2 16 0 0,-106 86-348 0 0,103-79 397 0 0,0 0 0 0 0,1 0 0 0 0,1 1-1 0 0,0 0 1 0 0,1 1 0 0 0,0-1 0 0 0,1 2-1 0 0,0-1 1 0 0,0 3-49 0 0,5-13 37 0 0,0 0 0 0 0,0 1 0 0 0,1-1 0 0 0,-1 0 0 0 0,1 1 0 0 0,0-1 0 0 0,-1 0 1 0 0,2 1-1 0 0,-1-1 0 0 0,0 0 0 0 0,1 1 0 0 0,-1-1 0 0 0,1 0 0 0 0,0 1 0 0 0,0-1 0 0 0,0 0 0 0 0,1 0 0 0 0,-1 0 0 0 0,1 0 0 0 0,0 0-37 0 0,41 36 408 0 0,-31-35-387 0 0,0 0-1 0 0,0-1 0 0 0,0-1 1 0 0,0 0-1 0 0,1-1 0 0 0,-1 0 1 0 0,0-1-1 0 0,1 0 1 0 0,-1-1-1 0 0,0-1 0 0 0,8-1-20 0 0,7-4-1697 0 0,-11 2-3906 0 0,-4-2-1472 0 0</inkml:trace>
  <inkml:trace contextRef="#ctx0" brushRef="#br0" timeOffset="125076.51">402 5191 11792 0 0,'0'-5'688'0'0,"1"3"-593"0"0,-1 1 0 0 0,0 0 0 0 0,0 0 0 0 0,1 0 0 0 0,-1-1 0 0 0,0 1 1 0 0,0 0-1 0 0,0 0 0 0 0,-1-1 0 0 0,1 1 0 0 0,0 0 0 0 0,0 0 0 0 0,-1 0 1 0 0,1-1-1 0 0,-1 1 0 0 0,1 0 0 0 0,-1 0 0 0 0,1 0 0 0 0,-1 0 1 0 0,0 0-1 0 0,1 0 0 0 0,-1 0 0 0 0,0 0 0 0 0,0 0 0 0 0,0 0 0 0 0,0 0 1 0 0,0 1-1 0 0,0-1 0 0 0,0 0 0 0 0,0 1 0 0 0,0-1 0 0 0,0 0 0 0 0,0 1 1 0 0,0-1-1 0 0,0 1 0 0 0,-1 0 0 0 0,1-1 0 0 0,0 1 0 0 0,0 0 0 0 0,0 0 1 0 0,-1 0-1 0 0,1 0 0 0 0,0 0 0 0 0,0 0 0 0 0,-1 0 0 0 0,1 0 0 0 0,0 0 1 0 0,-1 1-96 0 0,-55 25 2252 0 0,50-22-2404 0 0,-64 57 1016 0 0,69-58-835 0 0,-1 0 0 0 0,1 0 0 0 0,0 0 0 0 0,0 0 0 0 0,0 0 0 0 0,0 1 0 0 0,0-1 1 0 0,1 1-1 0 0,0-1 0 0 0,0 1 0 0 0,0 0 0 0 0,0-1 0 0 0,0 1 0 0 0,1 0 0 0 0,-1 0 0 0 0,1 0 0 0 0,0-1 0 0 0,0 1 0 0 0,1 0 0 0 0,-1 0 0 0 0,1-1 0 0 0,0 1 0 0 0,0 1-29 0 0,3 1 0 0 0,0 0 0 0 0,0-1 0 0 0,1 1 0 0 0,-1-1 0 0 0,1 0 0 0 0,0-1 0 0 0,1 1 0 0 0,-1-1 0 0 0,1 0 0 0 0,0-1 0 0 0,0 1 0 0 0,3 0 0 0 0,3 4 0 0 0,71 42 464 0 0,-82-49-376 0 0,1 1-49 0 0,-1-1 0 0 0,0 0 0 0 0,-1 0 0 0 0,1 0 0 0 0,0 1 0 0 0,0-1 0 0 0,0 1 0 0 0,-1-1 0 0 0,1 0 0 0 0,-1 1 0 0 0,1-1 0 0 0,-1 1 0 0 0,0-1 0 0 0,1 1 0 0 0,-1-1 0 0 0,0 1 0 0 0,0 0 0 0 0,0-1 0 0 0,0 1-1 0 0,0-1 1 0 0,0 1 0 0 0,-1-1 0 0 0,1 2-39 0 0,-4 2 51 0 0,-1 1 0 0 0,0-1 0 0 0,1 0-1 0 0,-1 0 1 0 0,-1-1 0 0 0,1 1 0 0 0,-1-1-1 0 0,0 0 1 0 0,0-1 0 0 0,0 0-1 0 0,0 1 1 0 0,-1-2 0 0 0,1 1 0 0 0,-1-1-1 0 0,1 0 1 0 0,-1-1 0 0 0,-1 1-51 0 0,-108 19-743 0 0,64-23-2263 0 0,37-3 1540 0 0</inkml:trace>
  <inkml:trace contextRef="#ctx0" brushRef="#br0" timeOffset="126253.431">626 5156 16040 0 0,'0'0'362'0'0,"0"0"47"0"0,0 0 30 0 0,0 0-46 0 0,0 8-237 0 0,0 46 855 0 0,-2-1 0 0 0,-2-1-1 0 0,-8 40-1010 0 0,-9-5 959 0 0,33-131 222 0 0,45-53-1169 0 0,17 9-217 0 0,-67 81 176 0 0,0-1 0 0 0,0 2-1 0 0,1-1 1 0 0,0 1 0 0 0,0 0 0 0 0,0 1 0 0 0,1 0-1 0 0,0 0 1 0 0,0 1 29 0 0,14 5-104 0 0,0 22 44 0 0,-18-14 119 0 0,-1 1 0 0 0,0-1 0 0 0,0 1-1 0 0,0-1 1 0 0,-2 1 0 0 0,1 0 0 0 0,-1 0 0 0 0,-1 1-1 0 0,1-1 1 0 0,-2 0 0 0 0,0 1 0 0 0,0-1 0 0 0,-1 6-59 0 0,4 54 243 0 0,-2-59-232 0 0,1 0 62 0 0,0-9-51 0 0,0 0-1 0 0,0 1 1 0 0,0-1-1 0 0,0 0 1 0 0,0 0 0 0 0,1 0-1 0 0,-1 0 1 0 0,1-1-1 0 0,-1 1 1 0 0,1-1-1 0 0,0 1 1 0 0,0-1-1 0 0,-1 0 1 0 0,1 0 0 0 0,0 0-1 0 0,0-1 1 0 0,0 1-1 0 0,0-1 1 0 0,0 0-1 0 0,0 1 1 0 0,0-1-1 0 0,0 0 1 0 0,0-1-1 0 0,0 1 1 0 0,0-1 0 0 0,0 1-1 0 0,0-1 1 0 0,0 0-1 0 0,0 0 1 0 0,0 0-1 0 0,1-1-21 0 0,9-3 31 0 0,0 0 1 0 0,0-2-1 0 0,-1 1 0 0 0,0-2 0 0 0,0 1 1 0 0,0-2-1 0 0,-1 1 0 0 0,0-2 0 0 0,-1 1 0 0 0,0-1 1 0 0,-1-1-1 0 0,2-2-31 0 0,42-81 255 0 0,-27 16-129 0 0,-23 65-112 0 0,-1 11-10 0 0,-1-1 0 0 0,1 1 0 0 0,-1-1 1 0 0,0 0-1 0 0,0 0 0 0 0,0 0 0 0 0,0 1 0 0 0,0-1 1 0 0,-1 0-1 0 0,1 0 0 0 0,-1 0 0 0 0,0 0 0 0 0,0 0 1 0 0,0 0-1 0 0,0 0 0 0 0,-1 0 0 0 0,1 0 0 0 0,-1 0 1 0 0,0 0-1 0 0,0 0 0 0 0,0 0 0 0 0,0 0 0 0 0,0 1 1 0 0,0-1-1 0 0,-1 0 0 0 0,1 1 0 0 0,-1-1 0 0 0,0 1 1 0 0,0 0-1 0 0,0-1 0 0 0,0 1 0 0 0,-2-1-4 0 0,0 3-19 0 0,-1 1-1 0 0,1-1 1 0 0,0 1 0 0 0,-1 0-1 0 0,1 1 1 0 0,0-1 0 0 0,0 1-1 0 0,0 0 1 0 0,0 0 0 0 0,0 0-1 0 0,0 0 1 0 0,0 1-1 0 0,1-1 1 0 0,-1 1 0 0 0,1 0-1 0 0,0 0 1 0 0,-2 3 19 0 0,-3 2-15 0 0,1 1 1 0 0,1 0-1 0 0,-1 1 1 0 0,1 0-1 0 0,1 0 1 0 0,0 0-1 0 0,1 0 1 0 0,-1 1-1 0 0,2 0 1 0 0,0 0-1 0 0,0 0 1 0 0,1 0-1 0 0,0 0 1 0 0,1 0-1 0 0,0 1 1 0 0,1-1-1 0 0,1 9 15 0 0,1-14 24 0 0,-1 0-1 0 0,1-1 0 0 0,0 0 1 0 0,0 1-1 0 0,1-1 1 0 0,-1 0-1 0 0,1 0 0 0 0,1 0 1 0 0,-1-1-1 0 0,0 1 1 0 0,1-1-1 0 0,0 1 0 0 0,0-1 1 0 0,1-1-1 0 0,-1 1 0 0 0,1-1 1 0 0,-1 1-1 0 0,1-1 1 0 0,0 0-1 0 0,1-1 0 0 0,-1 1 1 0 0,0-1-1 0 0,1 0 1 0 0,-1-1-1 0 0,1 1 0 0 0,-1-1 1 0 0,1 0-1 0 0,0-1 1 0 0,0 1-1 0 0,-1-1 0 0 0,1 0 1 0 0,0 0-1 0 0,0-1 1 0 0,-1 0-1 0 0,6-1-23 0 0,188-48 700 0 0,-188 45-668 0 0,1-1-1 0 0,-1 0 1 0 0,0-1-1 0 0,-1 0 1 0 0,0 0 0 0 0,0-1-1 0 0,-1-1 1 0 0,0 0-1 0 0,0 0 1 0 0,4-7-32 0 0,7-4 53 0 0,3-7 18 0 0,-1-1 0 0 0,-2-1 0 0 0,0 0 0 0 0,-2-2 0 0 0,11-26-71 0 0,-17 30 28 0 0,-2 0 0 0 0,0-1 0 0 0,-2 0 0 0 0,-2 0 1 0 0,0-1-1 0 0,-1 0 0 0 0,-2 0 0 0 0,-2 0 0 0 0,0-12-28 0 0,-10-86-98 0 0,-19 15-88 0 0,12 101 13 0 0,12 14 146 0 0,-1-1-1 0 0,1 1 1 0 0,0 1 0 0 0,0-1 0 0 0,0 0 0 0 0,0 1-1 0 0,1 0 1 0 0,-1 0 0 0 0,1 0 0 0 0,0 0 0 0 0,0 1-1 0 0,1-1 1 0 0,-1 1 0 0 0,1 0 0 0 0,0 0-1 0 0,0-1 1 0 0,0 2 27 0 0,-20 66-69 0 0,3 2 0 0 0,3 0 1 0 0,3 1-1 0 0,-1 60 69 0 0,9-98-5 0 0,3-14 32 0 0,1-1 0 0 0,1 1 0 0 0,1-1 0 0 0,0 1 0 0 0,2-1 0 0 0,1 0 0 0 0,0 0 0 0 0,6 12-27 0 0,-9-27 38 0 0,2 0 0 0 0,-1 0-1 0 0,1-1 1 0 0,0 1 0 0 0,0-1-1 0 0,1 0 1 0 0,-1 0 0 0 0,2 0 0 0 0,-1 0-1 0 0,0-1 1 0 0,1 0 0 0 0,0 0-1 0 0,1 0 1 0 0,-1 0 0 0 0,1-1 0 0 0,0 0-1 0 0,0 0 1 0 0,0 0 0 0 0,0-1-1 0 0,1 0 1 0 0,-1 0 0 0 0,1-1 0 0 0,0 0-1 0 0,0 0 1 0 0,0 0 0 0 0,0-1-1 0 0,0 0 1 0 0,4-1-38 0 0,18 1 73 0 0,-1-3-1 0 0,1 0 0 0 0,0-2 1 0 0,0 0-1 0 0,-1-3 0 0 0,7-2-72 0 0,48-19-8018 0 0,-66 22-325 0 0</inkml:trace>
  <inkml:trace contextRef="#ctx0" brushRef="#br0" timeOffset="-3707.912">5007 1588 5208 0 0,'7'-17'464'0'0,"0"12"-384"0"0,4-16 476 0 0,-19 4 3152 0 0,-16 9-2190 0 0,24 8-1084 0 0,-8 0 1220 0 0,8 0 742 0 0,6 2-2404 0 0,-3 10 700 0 0,-1 10 397 0 0,-7 11-155 0 0,6-25-796 0 0,-14 27 478 0 0,22 8-74 0 0,2 20 30 0 0,-15-17-11 0 0,20-4-244 0 0,-10-13-82 0 0,-5 15 266 0 0,-1-3 79 0 0,5 5-330 0 0,5-28-177 0 0,-8-17-72 0 0,3 9 22 0 0,-6-9 93 0 0,-6 15 661 0 0,4-15-838 0 0,-8 2-810 0 0,7-4-2918 0 0,4 1-3293 0 0</inkml:trace>
  <inkml:trace contextRef="#ctx0" brushRef="#br0" timeOffset="-2986.846">5059 3232 5152 0 0,'-19'-3'249'0'0,"19"3"-106"0"0,15-10 170 0 0,1-9 1622 0 0,-5 10-745 0 0,-15-7 1861 0 0,3 16-2507 0 0,1 0 7 0 0,0 0-13 0 0,-3-5 204 0 0,4 4 1920 0 0,-1 1-2613 0 0,1 0 1 0 0,-1 0-1 0 0,1 0 1 0 0,-1 0-1 0 0,1 0 0 0 0,-1 0 1 0 0,0 1-1 0 0,1-1 0 0 0,-1 0 1 0 0,0 0-1 0 0,1 0 0 0 0,-1 1 1 0 0,1-1-1 0 0,-1 0 1 0 0,0 0-1 0 0,0 1 0 0 0,1-1 1 0 0,-1 0-1 0 0,0 1 0 0 0,1-1 1 0 0,-1 0-1 0 0,0 1 0 0 0,0-1 1 0 0,0 1-1 0 0,1-1 0 0 0,-1 0 1 0 0,0 1-1 0 0,0-1 1 0 0,0 1-1 0 0,0-1 0 0 0,0 0 1 0 0,0 1-1 0 0,0-1 0 0 0,0 1 1 0 0,0-1-1 0 0,0 0 0 0 0,0 1 1 0 0,0-1-1 0 0,0 1 0 0 0,0-1 1 0 0,0 1-1 0 0,0-1 1 0 0,0 0-1 0 0,-1 1 0 0 0,1-1 1 0 0,0 1-1 0 0,0-1 0 0 0,0 0 1 0 0,-1 1-1 0 0,1-1-49 0 0,-1 17 477 0 0,-2 10 358 0 0,8 17 338 0 0,6 7-891 0 0,-4-9 100 0 0,0 3 2 0 0,-3 27 310 0 0,-3-29-308 0 0,3 28 193 0 0,5-8-224 0 0,-13-22-185 0 0,-7-3-170 0 0,-1-23-516 0 0,11-14 200 0 0,1-1-196 0 0,0 0-808 0 0,0 0-360 0 0,0 0-72 0 0</inkml:trace>
  <inkml:trace contextRef="#ctx0" brushRef="#br1" timeOffset="14750.132">5169 2651 9384 0 0,'0'0'208'0'0,"0"0"33"0"0,0 0 16 0 0,0 0-1 0 0,0 0-52 0 0,0 0-20 0 0,0 0-6 0 0,0 0 18 0 0,0 0 84 0 0,13-5 1044 0 0,57 6-188 0 0,-9 9-3544 0 0,-49-10-1800 0 0</inkml:trace>
  <inkml:trace contextRef="#ctx0" brushRef="#br1" timeOffset="15057.509">5703 2559 7656 0 0,'138'-25'3041'0'0,"-31"8"334"0"0,-40 4-4105 0 0,-58 13 308 0 0</inkml:trace>
  <inkml:trace contextRef="#ctx0" brushRef="#br1" timeOffset="15362.576">6433 2515 8808 0 0,'161'-2'2232'0'0,"-102"-12"-1048"0"0,-16 9-724 0 0,-15 2-3986 0 0,-13 2-400 0 0</inkml:trace>
  <inkml:trace contextRef="#ctx0" brushRef="#br1" timeOffset="15363.576">7272 2460 6832 0 0,'-14'-2'190'0'0,"33"0"-2"0"0,-2 1-134 0 0,143-12 2354 0 0,-93 7-1810 0 0,-21 9-524 0 0,-33-1-74 0 0</inkml:trace>
  <inkml:trace contextRef="#ctx0" brushRef="#br1" timeOffset="15681.912">8064 2476 8640 0 0,'13'-4'656'0'0,"42"1"-358"0"0,15-16 1300 0 0,34 8-1217 0 0,-44 2-674 0 0,-39 7 173 0 0</inkml:trace>
  <inkml:trace contextRef="#ctx0" brushRef="#br1" timeOffset="15682.912">8883 2561 8496 0 0,'6'0'408'0'0,"96"-13"656"0"0,57-12-410 0 0,-140 23-732 0 0</inkml:trace>
  <inkml:trace contextRef="#ctx0" brushRef="#br0" timeOffset="8744.51">10848 192 5264 0 0,'0'0'116'0'0,"0"0"17"0"0,0 0 12 0 0,0 0 46 0 0,0 0 144 0 0,0 0 66 0 0,0 0 14 0 0,0 0 2 0 0,0 0 7 0 0,-3 9 1751 0 0,-14 31-839 0 0,2 0-424 0 0,4 35-92 0 0,-5 140 582 0 0,12 7-400 0 0,4 72 709 0 0,0 125-271 0 0,6-83-1176 0 0,-15-200-186 0 0,-7 124 170 0 0,-3-54-102 0 0,10-137-146 0 0,-2 74 0 0 0,16 38 128 0 0,-8-67 139 0 0,-3-62-54 0 0,-3 139-197 0 0,14 79 24 0 0,-13 114 120 0 0,2-270-149 0 0,11 88-22 0 0,-1 50 67 0 0,-17-59-56 0 0,-4-43 0 0 0,16-74-73 0 0,-3 34 123 0 0,-3-60-51 0 0,-1 194-268 0 0,15-161 310 0 0,6 49-101 0 0,8-29-248 0 0,25 99-266 0 0,-7-118-562 0 0,-33-61 531 0 0,1 1-4627 0 0,-4-14 24 0 0</inkml:trace>
  <inkml:trace contextRef="#ctx0" brushRef="#br1" timeOffset="16010.033">9600 2490 8552 0 0,'0'0'190'0'0,"0"0"28"0"0,8 0 219 0 0,171-14 1862 0 0,15 10-4125 0 0,-176 4-1788 0 0</inkml:trace>
  <inkml:trace contextRef="#ctx0" brushRef="#br1" timeOffset="16322.3">10242 2463 8720 0 0,'9'0'418'0'0,"53"0"145"0"0,1-4 2800 0 0,10-8-1358 0 0,-70 12-3120 0 0,5 0-3895 0 0</inkml:trace>
  <inkml:trace contextRef="#ctx0" brushRef="#br0" timeOffset="23945.042">8601 2591 6104 0 0,'0'0'133'0'0,"0"0"23"0"0,0 0 12 0 0,0 0 33 0 0,0 0 114 0 0,-16-13 3000 0 0,16 12-3059 0 0,10-36 1704 0 0,17-10-588 0 0,8 1-624 0 0,-2 11-460 0 0,-10 13-121 0 0,0 2 0 0 0,2 0 1 0 0,0 2-1 0 0,18-9-167 0 0,67-52 451 0 0,-15 0-441 0 0,-34 8 289 0 0,-40 41-217 0 0,52-39 150 0 0,4 18 0 0 0,34-9-232 0 0,-37 17 0 0 0,-34 18 64 0 0,42-27-64 0 0,6-8 0 0 0,-56 42 0 0 0,39-10 0 0 0,-13-10 0 0 0,-10 8 0 0 0,54-30-64 0 0,-50 25 64 0 0,-7 2-66 0 0,18-9 52 0 0,-8 10-50 0 0,18-9 64 0 0,-27 14 0 0 0,9-19 0 0 0,-24 20 0 0 0,6-11 0 0 0,-33 35 0 0 0,-1 0 0 0 0,0 0 0 0 0,1 0 0 0 0,-1 0 0 0 0,0-1 0 0 0,0 1 0 0 0,0-1 0 0 0,-1 0 0 0 0,1 0 0 0 0,-1 0 0 0 0,1 0 0 0 0,-1 0 0 0 0,0-1 0 0 0,0 1 0 0 0,-1-1 0 0 0,2-1 0 0 0,19-17 0 0 0,1 10 0 0 0,-19 9 11 0 0,5-12 96 0 0,21-9-107 0 0,-22 7-54 0 0,9 1 118 0 0,22-3-128 0 0,-25 10 64 0 0,4-10 0 0 0,2 0 0 0 0,-10 8 12 0 0,7-6 112 0 0,-15 13-110 0 0,13-6 243 0 0,-14 9-185 0 0,2-2 20 0 0,2 1-37 0 0,26-34 538 0 0,-10 12 180 0 0,-17 2-429 0 0,-5 22-269 0 0,-13-28 286 0 0,-12 7-349 0 0,-9 3 52 0 0,9 8-64 0 0,-25-32 11 0 0,36 28 106 0 0,-1-10-117 0 0,1-2 0 0 0,19 2 0 0 0,-16-7 0 0 0,12 26 0 0 0,0-12 0 0 0,-3 12 0 0 0,9-14 0 0 0,-4-6 0 0 0,8-4 0 0 0,-12 26 0 0 0,3-8 0 0 0,0 11 0 0 0,0-5 0 0 0,-1 4-2 0 0,-1-1 0 0 0,1 1 0 0 0,0 0 0 0 0,0 0 0 0 0,0-1 0 0 0,0 1 0 0 0,0 0 0 0 0,0 0 0 0 0,1-1 0 0 0,-1 1 0 0 0,0 0 0 0 0,1 0 0 0 0,-1 0 1 0 0,0-1-1 0 0,1 1 0 0 0,0 0 0 0 0,-1 0 0 0 0,1 0 0 0 0,0 0 0 0 0,-1 0 0 0 0,1 0 0 0 0,0 0 0 0 0,0 0 0 0 0,0 0 0 0 0,0 1 0 0 0,0-1 0 0 0,0 0 0 0 0,0 1 0 0 0,0-1 0 0 0,0 0 0 0 0,0 1 0 0 0,1-1 2 0 0,-2 1-1 0 0,-5-15 1 0 0,5 9 0 0 0,37-25-64 0 0,-5 18 64 0 0,-27 7 0 0 0,19-24 0 0 0,-15 19 0 0 0,-3 7 0 0 0,-4-2 0 0 0,2 1 0 0 0,-2 4 5 0 0,-1 1-1 0 0,0-1 1 0 0,0 0-1 0 0,0 0 0 0 0,1 0 1 0 0,-1 0-1 0 0,0 0 1 0 0,0 0-1 0 0,0 0 1 0 0,0 0-1 0 0,-1 0 0 0 0,1 0 1 0 0,0-1-1 0 0,0 1 1 0 0,-1 0-1 0 0,1-1 0 0 0,-1 1 1 0 0,1 0-1 0 0,-1-1 1 0 0,0 1-1 0 0,1 0 1 0 0,-1-1-1 0 0,0 1 0 0 0,0-1 1 0 0,0 1-1 0 0,0-1 1 0 0,0 1-1 0 0,0-1 0 0 0,0 1-4 0 0,-5-7 11 0 0,-1 1 45 0 0,1-19 21 0 0,-19-38-1 0 0,21 35 176 0 0,-4-1 4 0 0,-1 1-192 0 0,16-7-64 0 0,-5 31 0 0 0,10-11-16 0 0,7-4-490 0 0,-7 13-1081 0 0,-4 4-2946 0 0,-2-1-1512 0 0</inkml:trace>
  <inkml:trace contextRef="#ctx0" brushRef="#br0" timeOffset="27065.266">8631 2633 6912 0 0,'0'0'157'0'0,"0"0"23"0"0,0 0 11 0 0,0 0-31 0 0,-12 28 2240 0 0,6 7 1149 0 0,6-34-3306 0 0,3 8 229 0 0,24 31 648 0 0,-11-25-912 0 0,66 52 133 0 0,-10-4 215 0 0,2-33-62 0 0,18 3-142 0 0,5 3-146 0 0,-51-14-78 0 0,102 30 6 0 0,39 21 150 0 0,-129-54-113 0 0,27 16-54 0 0,-60-26-117 0 0,82 31 0 0 0,-66-28 0 0 0,-8 1 0 0 0,1-2 0 0 0,-3 2 64 0 0,-7-5-10 0 0,10 4-44 0 0,-3 0-10 0 0,24 6 75 0 0,-30-5-22 0 0,54 20-53 0 0,-18-3 0 0 0,47 7 0 0 0,-71-23 0 0 0,60 30 0 0 0,-69-25 64 0 0,12 5 70 0 0,12 4-196 0 0,-15-6 126 0 0,-28-12-128 0 0,12 7 139 0 0,-21-16-32 0 0,12 45-33 0 0,1 3-10 0 0,-8 0 0 0 0,-22-3 0 0 0,5-19 64 0 0,-19 33-64 0 0,16-16 0 0 0,-9 17 0 0 0,14-7 0 0 0,10-19 64 0 0,-2-21-64 0 0,10 20 0 0 0,2-15-64 0 0,-1 1 64 0 0,-1-9-53 0 0,8 3-44 0 0,-11-10 27 0 0,15 8-115 0 0,7 1 100 0 0,2 3-59 0 0,-28-16 74 0 0,29 16-228 0 0,-28-14 255 0 0,12 11-32 0 0,-10-6 75 0 0,-4 0 0 0 0,0-5 0 0 0,0 0-1 0 0,0 0 1 0 0,0 0-1 0 0,0 1 1 0 0,0-1-1 0 0,-1 0 1 0 0,1 0-1 0 0,-1 0 0 0 0,1 0 1 0 0,-1 0-1 0 0,0 0 1 0 0,0 0-1 0 0,0 0 1 0 0,0 0-1 0 0,0-1 1 0 0,0 1-1 0 0,-1 0 0 0 0,1-1 1 0 0,-1 1-1 0 0,1-1 1 0 0,-1 1-1 0 0,1-1 1 0 0,-1 0-1 0 0,0 1 0 0 0,-1 0 2 0 0,-3 1-41 0 0,-18 13-35 0 0,18-10 75 0 0,-10 15-53 0 0,8-15 45 0 0,6-4 3 0 0,-1 0 1 0 0,0 0 0 0 0,1 0 0 0 0,-1 1-1 0 0,1-1 1 0 0,-1 1 0 0 0,1-1 0 0 0,0 1-1 0 0,0 0 1 0 0,1 0 0 0 0,-1 0-1 0 0,0 0 1 0 0,1 0 0 0 0,0 0 0 0 0,0 0-1 0 0,0 0 1 0 0,0 1 0 0 0,0 2 4 0 0,-4 22-45 0 0,2 0 1 0 0,1 0-1 0 0,1 0 1 0 0,2 19 44 0 0,0 3-4 0 0,12 16 4 0 0,14-3-128 0 0,-11-17 139 0 0,-7 22-160 0 0,13 4-265 0 0,-10-23 414 0 0,-10 26 0 0 0,23-23 88 0 0,-3-30-88 0 0,-14-17 0 0 0</inkml:trace>
  <inkml:trace contextRef="#ctx0" brushRef="#br0" timeOffset="35349.343">5267 2703 6416 0 0,'33'0'400'0'0,"51"19"2216"0"0,78 17-1688 0 0,-144-33-928 0 0</inkml:trace>
  <inkml:trace contextRef="#ctx0" brushRef="#br1" timeOffset="44650.682">5304 2889 7920 0 0,'0'0'174'0'0,"0"0"29"0"0,0 0 13 0 0,0 0 63 0 0,0 0 235 0 0,0 0 102 0 0,0 0 22 0 0,0 0-4 0 0,0 0-20 0 0,0 0-6 0 0,0 0 0 0 0,0 0-38 0 0,0 0-155 0 0,0 0-67 0 0,12-6 1195 0 0,-2 4-1443 0 0,1 1 0 0 0,0 0 0 0 0,-1 1 0 0 0,1 0 0 0 0,0 1 0 0 0,-1 0 0 0 0,1 0 1 0 0,-1 1-1 0 0,1 1 0 0 0,2 1-100 0 0,58 8-3504 0 0,-49-10 2307 0 0</inkml:trace>
  <inkml:trace contextRef="#ctx0" brushRef="#br1" timeOffset="44961.372">5938 2870 6208 0 0,'35'10'392'0'0,"57"-2"3184"0"0,37-7 2321 0 0,-10-2-4855 0 0,34 13-1254 0 0,-131-9-142 0 0,0 1-27 0 0</inkml:trace>
  <inkml:trace contextRef="#ctx0" brushRef="#br1" timeOffset="45261.056">7208 3196 9872 0 0,'1'0'222'0'0,"109"6"2332"0"0,-76-7-1784 0 0,-1 1 0 0 0,0 1 0 0 0,1 2 0 0 0,-1 1 0 0 0,5 3-770 0 0,110 20-1501 0 0,-124-22 784 0 0</inkml:trace>
  <inkml:trace contextRef="#ctx0" brushRef="#br1" timeOffset="45262.056">8285 3382 8032 0 0,'31'9'826'0'0,"0"-2"0"0"0,1-1 0 0 0,-1-1 0 0 0,1-2 0 0 0,13-1-826 0 0,87 12 1434 0 0,-46-3-2734 0 0,-68-8-3132 0 0</inkml:trace>
  <inkml:trace contextRef="#ctx0" brushRef="#br1" timeOffset="45519.723">9365 3540 6392 0 0,'18'5'136'0'0,"-9"-1"32"0"0,-2-2 8 0 0,4 0 8 0 0,2-2-184 0 0,2 4 0 0 0,-2-2 0 0 0,-2-2 0 0 0,5 5 136 0 0,-1-1-8 0 0,1-4 0 0 0,-2 0 0 0 0,2 2-64 0 0,0 0-64 0 0,2-2 72 0 0,-3 0-2120 0 0,1 0-416 0 0</inkml:trace>
  <inkml:trace contextRef="#ctx0" brushRef="#br1" timeOffset="45731.908">10316 3696 9416 0 0,'248'8'6598'0'0,"-182"-2"-5791"0"0,-1 3 1 0 0,52 13-808 0 0,-82-13 121 0 0,1 0-614 0 0,-12-4-4102 0 0,-9-3-851 0 0</inkml:trace>
  <inkml:trace contextRef="#ctx0" brushRef="#br2" timeOffset="52768.342">5224 2131 7312 0 0,'0'0'165'0'0,"0"0"22"0"0,0 0 9 0 0,0 0 42 0 0,0 0 117 0 0,0 0 49 0 0,13-3 875 0 0,45-10 1721 0 0,61 7-907 0 0,117-2-771 0 0,-53 0-355 0 0,-78 13-512 0 0,38-14-213 0 0,-56 12 101 0 0,-99-11-190 0 0,-14 3-110 0 0,0 2-1 0 0,-1 0 1 0 0,1 1 0 0 0,0 2-1 0 0,-1 1 1 0 0,1 1-1 0 0,0 1 1 0 0,-2 2-43 0 0,-79 5-87 0 0,-155 4 33 0 0,253-11 54 0 0,52 3-229 0 0,90-9-336 0 0,-76 0-4718 0 0,-30 0-231 0 0</inkml:trace>
  <inkml:trace contextRef="#ctx0" brushRef="#br2" timeOffset="53499.726">5684 1725 8032 0 0,'3'-14'616'0'0,"-3"-46"98"0"0,-3 15 2732 0 0,5 40 731 0 0,3 23-4059 0 0,-3 15 173 0 0,-1 0 0 0 0,-2 1 0 0 0,-1-1 0 0 0,-3 7-291 0 0,1 7 226 0 0,-1 104 518 0 0,9-120-520 0 0,-4-30-158 0 0,0-1-2 0 0,0 0 0 0 0,0 0 2 0 0,0 0 4 0 0,0 0 2 0 0,0 0 0 0 0,15-4 0 0 0,-5-2-201 0 0,1 0 0 0 0,-1-1 0 0 0,-1-1 0 0 0,0 0 0 0 0,0 0 0 0 0,0-1-1 0 0,5-6 130 0 0,29-36-616 0 0,-38 47 604 0 0,-1 3-36 0 0,4 10 36 0 0,-8-3 83 0 0,0 0-1 0 0,-1 0 0 0 0,0 0 0 0 0,0 0 0 0 0,0 0 0 0 0,0 0 0 0 0,-1 0 0 0 0,0 0 0 0 0,-1-1 0 0 0,1 1 0 0 0,-1-1 1 0 0,0 0-1 0 0,0 1 0 0 0,-1-1 0 0 0,1-1 0 0 0,-1 1 0 0 0,0 0 0 0 0,0-1 0 0 0,-1 0 0 0 0,0 0 0 0 0,-1 1-70 0 0,3-4 80 0 0,-1 1-1 0 0,1-1 0 0 0,-1 0 0 0 0,1 0 0 0 0,-1 0 1 0 0,0-1-1 0 0,1 1 0 0 0,-1-1 0 0 0,1 0 0 0 0,-1 0 1 0 0,0 0-1 0 0,1-1 0 0 0,-1 1 0 0 0,0-1 0 0 0,1 0 0 0 0,-1 0 1 0 0,1 0-1 0 0,0 0 0 0 0,-1-1 0 0 0,1 1 0 0 0,0-1 1 0 0,0 0-1 0 0,-1 0 0 0 0,2 0 0 0 0,-1 0 0 0 0,0-1 1 0 0,0 1-1 0 0,1-1 0 0 0,-1 1 0 0 0,1-1 0 0 0,-1-1-79 0 0,-27-20 377 0 0,0-9-1503 0 0,29 32-4121 0 0,1 1-1779 0 0</inkml:trace>
  <inkml:trace contextRef="#ctx0" brushRef="#br2" timeOffset="54584.817">5724 3213 2984 0 0,'0'0'84'0'0,"-13"-3"16"0"0,-91-2 6938 0 0,78 0-5058 0 0,25 5-1702 0 0,-3 0 330 0 0,4 0-544 0 0,0 0 0 0 0,0 0 0 0 0,0 0 1 0 0,0 0-1 0 0,0 1 0 0 0,0-1 0 0 0,0 0 0 0 0,0 0 1 0 0,0 0-1 0 0,0 0 0 0 0,0 1 0 0 0,0-1 1 0 0,0 0-1 0 0,0 0 0 0 0,0 0 0 0 0,0 0 0 0 0,0 1 1 0 0,0-1-1 0 0,0 0 0 0 0,0 0 0 0 0,0 0 1 0 0,0 0-1 0 0,0 0 0 0 0,-1 0 0 0 0,1 1 1 0 0,0-1-1 0 0,0 0 0 0 0,0 0 0 0 0,0 0 0 0 0,0 0 1 0 0,0 0-1 0 0,-1 0 0 0 0,1 0 0 0 0,0 0 1 0 0,0 1-65 0 0,8 2 32 0 0,0 0 1 0 0,0-1-1 0 0,1 0 1 0 0,-1 0-1 0 0,0-1 1 0 0,1 0-1 0 0,0 0 1 0 0,-1-1-1 0 0,1 0 1 0 0,5-1-33 0 0,31 1 11 0 0,53-4 187 0 0,-97 4-132 0 0,-1 0 3 0 0,0 0 20 0 0,-13 0 274 0 0,-78-10 49 0 0,16 2-215 0 0,1 5 0 0 0,-75 5-197 0 0,85-1 456 0 0,64-2-453 0 0,1 1-1 0 0,-1 0 0 0 0,1 0 0 0 0,-1 0 0 0 0,0 0 0 0 0,1 0 1 0 0,-1 0-1 0 0,1-1 0 0 0,-1 1 0 0 0,1 0 0 0 0,-1 0 0 0 0,1 0 1 0 0,-1 1-1 0 0,1-1 0 0 0,-1 0 0 0 0,0 0 0 0 0,1 0 0 0 0,-1 0 0 0 0,1 0 1 0 0,-1 0-1 0 0,1 1 0 0 0,-1-1 0 0 0,0 0 0 0 0,1 0 0 0 0,-1 1 1 0 0,1-1-1 0 0,-1 0 0 0 0,0 0 0 0 0,1 1 0 0 0,-1-1 0 0 0,0 0 1 0 0,0 1-1 0 0,1-1 0 0 0,-1 1 0 0 0,0-1 0 0 0,0 0 0 0 0,1 1 0 0 0,-1-1 1 0 0,0 1-1 0 0,0-1 0 0 0,0 1 0 0 0,0-1 0 0 0,0 0 0 0 0,0 1 1 0 0,0-1-1 0 0,0 1 0 0 0,0-1 0 0 0,0 1 0 0 0,0-1 0 0 0,0 1 1 0 0,0-1-1 0 0,0 1 0 0 0,0-1 0 0 0,0 0 0 0 0,0 1 0 0 0,-1-1 0 0 0,1 1 1 0 0,0-1-1 0 0,0 1 0 0 0,-1-1 0 0 0,1 0 0 0 0,0 1 0 0 0,0-1-2 0 0,280-13 0 0 0,-59-9 0 0 0,-61 8 0 0 0,-139 14-38 0 0,-20 0-157 0 0,-1 0-44 0 0,0 0-1 0 0</inkml:trace>
  <inkml:trace contextRef="#ctx0" brushRef="#br2" timeOffset="55704.401">5669 3243 6896 0 0,'0'0'200'0'0,"0"0"109"0"0,0 0 332 0 0,0 0 139 0 0,0 0 27 0 0,0 0-6 0 0,0 0-55 0 0,13 4 3632 0 0,6 16-2761 0 0,-17-19-1457 0 0,-2-1-5 0 0,6 2 493 0 0,-5 1-599 0 0,0-1 1 0 0,-1 0-1 0 0,1 1 0 0 0,-1-1 0 0 0,1 0 0 0 0,-1 1 1 0 0,0-1-1 0 0,0 0 0 0 0,0 1 0 0 0,-1-1 0 0 0,1 0 1 0 0,0 1-1 0 0,-1-1 0 0 0,0 0 0 0 0,1 1 0 0 0,-1-1 1 0 0,0 0-1 0 0,0 0 0 0 0,0 0 0 0 0,0 0 0 0 0,-1 0 1 0 0,1 0-1 0 0,-1 0 0 0 0,1 0 0 0 0,-1 0 0 0 0,0-1 1 0 0,1 1-1 0 0,-1 0 0 0 0,0-1 0 0 0,0 0 0 0 0,-2 1-49 0 0,-6 6 41 0 0,-2-1-1 0 0,1 0 1 0 0,-1 0-1 0 0,0-2 0 0 0,0 1 1 0 0,-1-2-1 0 0,-7 2-40 0 0,-22 3 144 0 0,79-29-875 0 0,46-21 190 0 0,-77 36 447 0 0,1 0-1 0 0,0-1 1 0 0,-1 0-1 0 0,0 0 1 0 0,-1-1-1 0 0,1 1 0 0 0,-1-1 1 0 0,-1-1-1 0 0,5-6 95 0 0,16-29-362 0 0,-20 32 266 0 0,12 14 514 0 0,-6 15-226 0 0,-5-7-192 0 0,-1-2 11 0 0,-4-5 32 0 0,-1 3-49 0 0,0-5-89 0 0,-1-1-1 0 0,1 1 1 0 0,0-1-1 0 0,-1 0 0 0 0,0 1 1 0 0,1-1-1 0 0,-1 0 1 0 0,0 1-1 0 0,1-1 0 0 0,-1 0 1 0 0,0 0-1 0 0,0 0 1 0 0,0 0-1 0 0,0 0 0 0 0,0 0 1 0 0,0 0-1 0 0,0 0 1 0 0,-1 0-1 0 0,1 0 0 0 0,0-1 1 0 0,0 1-1 0 0,-1 0 1 0 0,1-1-1 0 0,-1 1 0 0 0,1-1 1 0 0,0 0-1 0 0,-1 1 1 0 0,1-1-1 0 0,-1 0 0 0 0,1 0 1 0 0,-1 0-1 0 0,1 0 1 0 0,0 0-1 0 0,-1 0 0 0 0,1 0 1 0 0,-1 0-1 0 0,1-1 1 0 0,-1 1-1 0 0,1-1 0 0 0,0 1 1 0 0,-1-1-1 0 0,1 1 1 0 0,0-1-1 0 0,-1 0 0 0 0,1 0 1 0 0,0 1-1 0 0,0-1 1 0 0,0 0-1 0 0,0 0 0 0 0,0 0 1 0 0,0 0-1 0 0,-1-2 96 0 0,-9-1-1148 0 0,-27-18-1718 0 0,24 14 4008 0 0,0 0 3500 0 0,17 33-3240 0 0,27 103 864 0 0,-14 116-922 0 0,-20-117-1125 0 0,4-125-393 0 0</inkml:trace>
  <inkml:trace contextRef="#ctx0" brushRef="#br2" timeOffset="56130.242">5561 3943 8496 0 0,'0'0'190'0'0,"-6"3"256"0"0,0 0-244 0 0,-3 2 402 0 0,8-5 4 0 0,1 0 22 0 0,0 0 43 0 0,0 0 174 0 0,0 0 75 0 0,0 0 20 0 0,0 0-70 0 0,0 0-302 0 0,8-5 290 0 0,2 2-690 0 0,0 0 0 0 0,1 0-1 0 0,0 1 1 0 0,0 1 0 0 0,-1 0-1 0 0,1 0 1 0 0,0 1 0 0 0,0 0 0 0 0,0 1-1 0 0,8 2-169 0 0,-16-3 32 0 0,1 0 11 0 0,0 0 0 0 0,0 0-1 0 0,0 1 1 0 0,0-1 0 0 0,1 1-1 0 0,-1 0 1 0 0,0 0 0 0 0,-1 1-1 0 0,1-1 1 0 0,0 1 0 0 0,0 0-1 0 0,-1 0 1 0 0,1 0 0 0 0,-1 0-1 0 0,1 1 1 0 0,-1 0 0 0 0,0-1-1 0 0,0 1 1 0 0,0 0 0 0 0,2 3-43 0 0,-3-3 8 0 0,-1-1 1 0 0,0 0 0 0 0,0 1 0 0 0,0-1-1 0 0,0 0 1 0 0,0 1 0 0 0,0-1 0 0 0,-1 1-1 0 0,1-1 1 0 0,-1 1 0 0 0,0 0 0 0 0,0-1-1 0 0,0 1 1 0 0,0-1 0 0 0,0 1 0 0 0,0 0-1 0 0,-1-1 1 0 0,1 1 0 0 0,-1-1 0 0 0,0 1-1 0 0,1-1 1 0 0,-1 1 0 0 0,0-1 0 0 0,-1 0-1 0 0,1 0 1 0 0,0 1 0 0 0,-1-1 0 0 0,1 0-1 0 0,-1 0 1 0 0,0 0 0 0 0,0 0-1 0 0,1-1 1 0 0,-1 1 0 0 0,-1 0-9 0 0,-78 47 225 0 0,75-46-193 0 0,-157 67 40 0 0,110-46-72 0 0,89-14 128 0 0,96-15-296 0 0,-43-1-2636 0 0,-67 6-3463 0 0</inkml:trace>
  <inkml:trace contextRef="#ctx0" brushRef="#br2" timeOffset="56526.734">6021 4164 14752 0 0,'-11'-2'112'0'0,"0"0"0"0"0,-1 1 0 0 0,1 0 0 0 0,0 1 0 0 0,-1 0 0 0 0,1 1 0 0 0,0 1 0 0 0,0-1 0 0 0,0 2 0 0 0,0-1 0 0 0,0 2 0 0 0,0-1 0 0 0,0 1 0 0 0,1 1-1 0 0,0 0 1 0 0,0 1 0 0 0,0-1 0 0 0,-6 7-112 0 0,12-10 36 0 0,-1 0-1 0 0,0 0 1 0 0,1 1-1 0 0,-1 0 0 0 0,1 0 1 0 0,0 0-1 0 0,0 0 1 0 0,0 1-1 0 0,0 0 0 0 0,0-1 1 0 0,1 1-1 0 0,0 1 1 0 0,0-1-1 0 0,0 0 0 0 0,0 1 1 0 0,1 0-1 0 0,0-1 1 0 0,0 1-1 0 0,0 0 0 0 0,0 2-35 0 0,3-5 11 0 0,0 0-1 0 0,0 0 0 0 0,0 0 0 0 0,1 0 0 0 0,-1 0 1 0 0,1-1-1 0 0,-1 1 0 0 0,1 0 0 0 0,0-1 0 0 0,-1 1 1 0 0,1-1-1 0 0,0 0 0 0 0,0 0 0 0 0,0 0 0 0 0,0 0 1 0 0,0 0-1 0 0,0 0 0 0 0,1 0 0 0 0,-1 0 0 0 0,0-1 1 0 0,0 1-1 0 0,0-1 0 0 0,1 0 0 0 0,-1 0 0 0 0,0 0 0 0 0,1 0 1 0 0,-1 0-1 0 0,0 0 0 0 0,0-1 0 0 0,1 1 0 0 0,1-1-10 0 0,69-21-102 0 0,22-18 28 0 0,20-12 38 0 0,-107 52 119 0 0,-7 0 56 0 0,-1 0 11 0 0,7 5 570 0 0,-4 8-571 0 0,-1 0 0 0 0,0 0 0 0 0,-1 0 0 0 0,0 0 0 0 0,-1 1-1 0 0,-1-1 1 0 0,-1 5-149 0 0,1 26 17 0 0,1-24-479 0 0,2 47 1358 0 0,11-27-6974 0 0,-12-39 16 0 0</inkml:trace>
  <inkml:trace contextRef="#ctx0" brushRef="#br1" timeOffset="61627.184">6966 2752 9848 0 0,'0'0'222'0'0,"0"0"30"0"0,0 0 19 0 0,1-1-39 0 0,6-13 7421 0 0,-9 23-5862 0 0,-4 10-1794 0 0,-10 78 616 0 0,23-29-386 0 0,17 32 370 0 0,3-59-293 0 0,-22-40-261 0 0,-1 0 1 0 0,1-1-1 0 0,-1 1 0 0 0,1-1 0 0 0,-1 0 0 0 0,1 0 0 0 0,-1 0 1 0 0,1-1-1 0 0,-1 0 0 0 0,1 0 0 0 0,-1 0 0 0 0,1 0 0 0 0,-1 0 1 0 0,0-1-1 0 0,0 0 0 0 0,0 0 0 0 0,0 0 0 0 0,0-1 0 0 0,0 1 0 0 0,0-1 1 0 0,-1 0-1 0 0,0 0 0 0 0,1 0 0 0 0,-1 0 0 0 0,0-1 0 0 0,0 1 1 0 0,-1-1-1 0 0,1 0 0 0 0,-1 0 0 0 0,2-3-43 0 0,2-3 60 0 0,1 0 30 0 0,0 0-1 0 0,-1-1 1 0 0,0 1 0 0 0,-1-1 0 0 0,0 0 0 0 0,-1-1 0 0 0,2-9-90 0 0,-5 19 4 0 0,0-2 12 0 0,0 0 0 0 0,0 0 1 0 0,0 0-1 0 0,-1 0 0 0 0,0 0 1 0 0,1 0-1 0 0,-1 0 0 0 0,-1 0 1 0 0,1 0-1 0 0,0 0 0 0 0,-1 0 1 0 0,0 0-1 0 0,0 0 0 0 0,-1-4-16 0 0,-19-30 0 0 0,-4 11 0 0 0,-16 11-144 0 0,27 16 137 0 0,7-1-4 0 0,1 1 0 0 0,-1 0 0 0 0,1 0 0 0 0,-1 0 0 0 0,1 1 0 0 0,-1 0 0 0 0,1 1 0 0 0,-1-1 0 0 0,1 1 1 0 0,0 0-1 0 0,0 1 0 0 0,0 0 11 0 0,-37 23-107 0 0,37-21 88 0 0,1 0 0 0 0,0 0 0 0 0,0 1 0 0 0,1-1 0 0 0,-1 1 0 0 0,1 0 1 0 0,0 0-1 0 0,1 0 0 0 0,0 1 0 0 0,0-1 0 0 0,-2 6 19 0 0,2 8-11 0 0,5-6 11 0 0,-1-13 1 0 0,-1 1-1 0 0,0-1 0 0 0,1 0 1 0 0,0 0-1 0 0,-1 1 0 0 0,1-1 1 0 0,0 0-1 0 0,-1 0 0 0 0,1 0 1 0 0,0 0-1 0 0,0 0 0 0 0,0 0 1 0 0,0 0-1 0 0,0 0 0 0 0,0 0 1 0 0,0-1-1 0 0,0 1 0 0 0,0 0 1 0 0,1 0-1 0 0,-1-1 0 0 0,0 1 1 0 0,0-1-1 0 0,1 0 0 0 0,-1 1 1 0 0,0-1-1 0 0,1 0 0 0 0,-1 1 1 0 0,0-1-1 0 0,1 0 0 0 0,0 0 4 0 0,89-14 310 0 0,-20-4-55 0 0,-43 10-139 0 0,45-22 277 0 0,-60 22-6794 0 0,-7 8-429 0 0</inkml:trace>
  <inkml:trace contextRef="#ctx0" brushRef="#br1" timeOffset="61957.596">7427 2810 12408 0 0,'0'0'281'0'0,"0"0"40"0"0,11-6 426 0 0,10-1 109 0 0,0 2 1 0 0,1 0-1 0 0,-1 1 1 0 0,1 1-1 0 0,0 1 1 0 0,0 1-1 0 0,0 1 1 0 0,11 2-857 0 0,30 1 117 0 0,-38 5-1400 0 0,-24-8-38 0 0,-2 2-3184 0 0,-1 4-1360 0 0</inkml:trace>
  <inkml:trace contextRef="#ctx0" brushRef="#br1" timeOffset="62253.389">7497 2893 9648 0 0,'0'0'216'0'0,"0"0"32"0"0,0 0 12 0 0,0 0 108 0 0,9 1 1312 0 0,119 8 6279 0 0,-8-23-5891 0 0,-102 12-2034 0 0,18-2-2794 0 0,-29 4-4385 0 0</inkml:trace>
  <inkml:trace contextRef="#ctx0" brushRef="#br1" timeOffset="62857.966">8070 2575 7520 0 0,'0'0'10'0'0,"-1"-1"-1"0"0,1 1 1 0 0,-1 0 0 0 0,1 0 0 0 0,0-1 0 0 0,-1 1 0 0 0,1 0 0 0 0,-1-1 0 0 0,1 1-1 0 0,0-1 1 0 0,-1 1 0 0 0,1-1 0 0 0,0 1 0 0 0,-1 0 0 0 0,1-1 0 0 0,0 1-1 0 0,0-1 1 0 0,-1 1 0 0 0,1-1 0 0 0,0 0 0 0 0,0 1 0 0 0,0-1 0 0 0,0 1-1 0 0,0-1 1 0 0,0 1 0 0 0,0-1 0 0 0,0 1 0 0 0,0-1 0 0 0,0 1 0 0 0,0-1-1 0 0,0 0 1 0 0,0 1 0 0 0,0-1 0 0 0,1 1 0 0 0,-1-1 0 0 0,0 1 0 0 0,0-1-1 0 0,0 1 1 0 0,1-1 0 0 0,-1 1 0 0 0,0 0 0 0 0,1-1 0 0 0,-1 1 0 0 0,1-1-1 0 0,-1 1 1 0 0,0 0 0 0 0,1-1-10 0 0,1-2 9 0 0,5-29 2263 0 0,35-23 3120 0 0,-21 34-3801 0 0,3 2 520 0 0,-22 18-1934 0 0,14 2 439 0 0,28 50-128 0 0,-35-21-240 0 0,4 35 304 0 0,8 33 336 0 0,-20-93-853 0 0,-1-1 0 0 0,1 1 0 0 0,0-1 0 0 0,0 0-1 0 0,0 1 1 0 0,1-1 0 0 0,0 0 0 0 0,-1 0 0 0 0,1 0 0 0 0,1 0-1 0 0,-1 0 1 0 0,1 0 0 0 0,-1-1 0 0 0,1 1 0 0 0,0-1 0 0 0,4 3-35 0 0,11-1-1431 0 0,-5-11-3025 0 0,-8 3-1854 0 0</inkml:trace>
  <inkml:trace contextRef="#ctx0" brushRef="#br1" timeOffset="63146.02">8337 2561 9224 0 0,'0'0'266'0'0,"0"0"1"0"0,-15 11 2718 0 0,-56 69 2416 0 0,19-32-4035 0 0,22-23-926 0 0,6 1-243 0 0,23-24-154 0 0,1 2-47 0 0,3 4-2686 0 0,-3-8-3661 0 0</inkml:trace>
  <inkml:trace contextRef="#ctx0" brushRef="#br1" timeOffset="63485.517">7997 2932 9184 0 0,'0'0'208'0'0,"10"-2"501"0"0,3-1-561 0 0,25-3 3111 0 0,84-8 639 0 0,18-5-2421 0 0,37 12-1264 0 0,-100 6-5861 0 0,-59 1-136 0 0</inkml:trace>
  <inkml:trace contextRef="#ctx0" brushRef="#br1" timeOffset="63919.196">8126 3082 10224 0 0,'6'-5'490'0'0,"58"-17"197"0"0,-52 18-236 0 0,0 1 1 0 0,0 0-1 0 0,1 1 1 0 0,0 0-1 0 0,-1 1 0 0 0,1 0 1 0 0,0 1-1 0 0,0 0 1 0 0,8 2-452 0 0,4 9 1026 0 0,-25-11-999 0 0,1 1-1 0 0,0 0 0 0 0,-1-1 1 0 0,1 1-1 0 0,-1 0 0 0 0,1-1 1 0 0,-1 1-1 0 0,0 0 1 0 0,1 0-1 0 0,-1-1 0 0 0,0 1 1 0 0,1 0-1 0 0,-1 0 0 0 0,0 0 1 0 0,0-1-1 0 0,0 1 1 0 0,0 0-1 0 0,0 0 0 0 0,0 0 1 0 0,0 0-1 0 0,0 0 0 0 0,0-1 1 0 0,0 1-1 0 0,0 0 1 0 0,0 0-1 0 0,-1 0 0 0 0,1-1 1 0 0,0 1-1 0 0,-1 0 0 0 0,1 0 1 0 0,-1 0-1 0 0,1-1-26 0 0,-6 8 70 0 0,-1 0 0 0 0,0 0-1 0 0,0-1 1 0 0,-1 0 0 0 0,0-1-1 0 0,0 0 1 0 0,0 0 0 0 0,-5 2-70 0 0,-16 12 89 0 0,-4 10 179 0 0,32-29-166 0 0,1-1 2 0 0,8 18 382 0 0,0-14-469 0 0,0-1 1 0 0,0 1-1 0 0,0-1 0 0 0,0-1 1 0 0,1 0-1 0 0,-1 0 1 0 0,1 0-1 0 0,-1-1 1 0 0,1-1-1 0 0,-1 1 0 0 0,1-1 1 0 0,0-1-1 0 0,-1 0-17 0 0,2 1 8 0 0,67-2-2809 0 0,-59 1-3165 0 0</inkml:trace>
  <inkml:trace contextRef="#ctx0" brushRef="#br1" timeOffset="64312.559">8619 3044 11056 0 0,'0'0'248'0'0,"-13"3"709"0"0,-57 37 1048 0 0,66-36-1798 0 0,0-1-1 0 0,1 1 1 0 0,-1-1-1 0 0,1 1 1 0 0,0 0-1 0 0,0 0 1 0 0,0 1-1 0 0,0-1 1 0 0,1 0-1 0 0,-1 1 1 0 0,1 0-1 0 0,1 0 1 0 0,-1-1-1 0 0,1 1 1 0 0,-1 0-1 0 0,1 0 1 0 0,1 1-1 0 0,-1 2-206 0 0,1-6 29 0 0,1 0 0 0 0,0 0-1 0 0,0 0 1 0 0,0 0-1 0 0,0 0 1 0 0,0 0-1 0 0,0 0 1 0 0,0 0-1 0 0,1-1 1 0 0,-1 1 0 0 0,1 0-1 0 0,-1-1 1 0 0,1 1-1 0 0,-1-1 1 0 0,1 0-1 0 0,0 0 1 0 0,0 1 0 0 0,0-1-1 0 0,0 0 1 0 0,0-1-1 0 0,0 1 1 0 0,0 0-1 0 0,0 0 1 0 0,0-1-1 0 0,0 1 1 0 0,0-1 0 0 0,0 0-1 0 0,1 0 1 0 0,-1 0-1 0 0,0 0 1 0 0,0 0-1 0 0,0 0 1 0 0,0 0-1 0 0,1-1 1 0 0,-1 1 0 0 0,0-1-1 0 0,0 0 1 0 0,0 0-29 0 0,47-33 327 0 0,-31 16-166 0 0,-15 15-89 0 0,-3 2 13 0 0,0 1-2 0 0,0 0 50 0 0,9 2 1456 0 0,4 27-1018 0 0,-11-23-517 0 0,-1 0-1 0 0,2-1 0 0 0,-1 1 0 0 0,1-1 1 0 0,-1 1-1 0 0,1-1 0 0 0,1 0 0 0 0,-1 0 0 0 0,1 0 1 0 0,0 0-1 0 0,0-1 0 0 0,0 0 0 0 0,1 0 1 0 0,0 0-1 0 0,-1 0 0 0 0,1-1 0 0 0,4 3-53 0 0,47 8-1061 0 0,-41-11 638 0 0</inkml:trace>
  <inkml:trace contextRef="#ctx0" brushRef="#br1" timeOffset="76755.137">9309 6149 11056 0 0,'4'-81'3040'0'0,"-28"48"503"0"0,22 33-3438 0 0,1 0-1 0 0,-1-1 0 0 0,0 1 0 0 0,1 0 1 0 0,-1 0-1 0 0,0 0 0 0 0,0 0 0 0 0,1 0 1 0 0,-1 1-1 0 0,1-1 0 0 0,-1 0 0 0 0,0 1 0 0 0,1 0 1 0 0,-1-1-1 0 0,1 1 0 0 0,-1 0 0 0 0,1-1 1 0 0,-1 1-1 0 0,1 0 0 0 0,0 0 0 0 0,-2 1-104 0 0,1 0 79 0 0,-4 4-39 0 0,-1 1-1 0 0,1 0 1 0 0,0 0-1 0 0,1 1 1 0 0,0 0 0 0 0,0 0-1 0 0,0 0 1 0 0,1 1-1 0 0,1-1 1 0 0,-1 1-1 0 0,1 0 1 0 0,1 0-1 0 0,0 0 1 0 0,0 0-1 0 0,0 1 1 0 0,2-1-1 0 0,-1 0 1 0 0,1 1-1 0 0,0-1 1 0 0,1 1-1 0 0,0-1 1 0 0,1 2-40 0 0,-2 3 14 0 0,0-4-13 0 0,0 0 0 0 0,1 0-1 0 0,0 0 1 0 0,0 0-1 0 0,1 0 1 0 0,1 0 0 0 0,0-1-1 0 0,0 1 1 0 0,1-1 0 0 0,0 0-1 0 0,0 0 1 0 0,1 0 0 0 0,0 0-1 0 0,1-1 1 0 0,0 0-1 0 0,0 0 1 0 0,1 0-1 0 0,-4-6 23 0 0,0 1-1 0 0,0-1 1 0 0,0 0-1 0 0,0 0 1 0 0,0 0-1 0 0,1-1 1 0 0,-1 1-1 0 0,0-1 1 0 0,1 0-1 0 0,0 0 1 0 0,-1 0 0 0 0,1 0-1 0 0,-1 0 1 0 0,1-1-1 0 0,0 0 1 0 0,0 0-1 0 0,-1 0 1 0 0,1 0-1 0 0,0 0 1 0 0,-1-1-1 0 0,1 0 1 0 0,0 1-1 0 0,-1-1 1 0 0,1-1 0 0 0,-1 1-1 0 0,3-1-22 0 0,2-2 39 0 0,-1 1 0 0 0,1-1 0 0 0,-1-1-1 0 0,0 1 1 0 0,0-1 0 0 0,0 0 0 0 0,-1-1 0 0 0,0 0 0 0 0,0 0 0 0 0,0 0-1 0 0,1-3-38 0 0,-3 1 27 0 0,0 0 0 0 0,0-1 0 0 0,-1 1-1 0 0,-1-1 1 0 0,1 0 0 0 0,-1 0 0 0 0,-1 1-1 0 0,1-1 1 0 0,-2-1 0 0 0,1 1 0 0 0,-1 0 0 0 0,-1 0-1 0 0,0-3-26 0 0,1 3 3 0 0,-1-1-1 0 0,0 0 0 0 0,-1 1 0 0 0,0-1 0 0 0,-1 1 1 0 0,0 0-1 0 0,0 0 0 0 0,-1 0 0 0 0,0 0 1 0 0,0 0-1 0 0,-1 1 0 0 0,0 0 0 0 0,-1 0 0 0 0,0 0 1 0 0,0 1-1 0 0,0 0 0 0 0,-1 0 0 0 0,0 0 1 0 0,-1 1-1 0 0,0 0 0 0 0,1 1 0 0 0,-2 0 0 0 0,1 0 1 0 0,-1 0-1 0 0,1 1 0 0 0,-1 1 0 0 0,-5-2-2 0 0,11 4 2 0 0,0 0-1 0 0,0 0 1 0 0,0 0-1 0 0,0 1 1 0 0,-1 0-1 0 0,1-1 1 0 0,0 1-1 0 0,0 0 0 0 0,0 0 1 0 0,0 1-1 0 0,0-1 1 0 0,0 1-1 0 0,-1-1 1 0 0,1 1-1 0 0,0 0 1 0 0,0 0-1 0 0,1 1 1 0 0,-1-1-1 0 0,0 1 0 0 0,0-1 1 0 0,1 1-1 0 0,-1 0 1 0 0,1 0-1 0 0,-1 0 1 0 0,1 0-1 0 0,0 0 1 0 0,0 1-1 0 0,0-1 1 0 0,0 0-1 0 0,0 1 0 0 0,0 0 1 0 0,1 0-1 0 0,-1-1 1 0 0,1 1-1 0 0,0 0 1 0 0,0 0-1 0 0,0 0 1 0 0,0 0-1 0 0,1 0 1 0 0,-1 0-1 0 0,1 1 0 0 0,-1-1 1 0 0,1 0-1 0 0,0 0 1 0 0,1 0-1 0 0,-1 0 1 0 0,0 0-1 0 0,1 0 1 0 0,0 1-1 0 0,0-1 1 0 0,0 0-1 0 0,0-1 0 0 0,0 1 1 0 0,0 0-1 0 0,2 2-1 0 0,2 2 10 0 0,0-1 0 0 0,0 0 0 0 0,1 0 0 0 0,-1 0 0 0 0,1-1 0 0 0,1 0 0 0 0,-1 0 0 0 0,1-1 0 0 0,0 1 0 0 0,0-1 0 0 0,0-1 0 0 0,0 0 0 0 0,1 0 0 0 0,-1 0 0 0 0,1-1 0 0 0,0 0 0 0 0,0 0 0 0 0,0-1 0 0 0,0 0 0 0 0,1 0-10 0 0,0 0-11 0 0,-1-1 0 0 0,1 0-1 0 0,-1 0 1 0 0,1-1 0 0 0,-1 0-1 0 0,0 0 1 0 0,1-1 0 0 0,-1 0-1 0 0,0 0 1 0 0,0-1 0 0 0,0 0-1 0 0,1-2 12 0 0,-8 5-336 0 0,6-2-3886 0 0,-7 2-2371 0 0</inkml:trace>
  <inkml:trace contextRef="#ctx0" brushRef="#br1" timeOffset="77254.373">9800 6040 13992 0 0,'0'0'314'0'0,"0"0"46"0"0,0 0 24 0 0,-1-1-40 0 0,-3-3-166 0 0,3 3 130 0 0,1 1 78 0 0,0 0 19 0 0,0 0-5 0 0,0 0-33 0 0,0 0-14 0 0,0 0-1 0 0,15 4 552 0 0,138 31 1582 0 0,-29 8-1742 0 0,-92-19-490 0 0,-29 3 45 0 0,-5-18-198 0 0,-1 0 1 0 0,-1 0-1 0 0,1-1 1 0 0,-1 1-1 0 0,-1-1 1 0 0,1 0-1 0 0,-2 0 0 0 0,1-1 1 0 0,-1 0-1 0 0,-2 3-101 0 0,-6 8 187 0 0,-56 47 412 0 0,-79 42-310 0 0,154-102-6702 0 0,4-4-461 0 0</inkml:trace>
  <inkml:trace contextRef="#ctx0" brushRef="#br1" timeOffset="78169.401">10291 5865 10224 0 0,'-1'-21'578'0'0,"0"18"-385"0"0,0-1 0 0 0,1 1 0 0 0,0-1 0 0 0,0 1 0 0 0,0-1 0 0 0,0 0 0 0 0,0 1 0 0 0,1-1 0 0 0,-1 1 0 0 0,1-1 0 0 0,0 1 0 0 0,0-1 0 0 0,0 1 0 0 0,1 0 0 0 0,-1 0 0 0 0,1-1-1 0 0,0 1 1 0 0,0 0 0 0 0,0 0 0 0 0,0 1 0 0 0,1-2-193 0 0,-1 1 190 0 0,0 1 0 0 0,1-1 0 0 0,-1 0 0 0 0,1 1 1 0 0,-1 0-1 0 0,1 0 0 0 0,0 0 0 0 0,0 0 0 0 0,0 0 0 0 0,0 0 0 0 0,0 1 0 0 0,0-1 0 0 0,1 1 0 0 0,-1 0 0 0 0,1 0 0 0 0,-1 0 0 0 0,0 0 0 0 0,1 1 0 0 0,-1 0 0 0 0,1-1 0 0 0,-1 1 1 0 0,1 1-1 0 0,-1-1 0 0 0,1 0 0 0 0,-1 1 0 0 0,1-1 0 0 0,-1 1 0 0 0,1 0 0 0 0,-1 1 0 0 0,0-1 0 0 0,2 1-190 0 0,5 6 77 0 0,-2 1 1 0 0,1 0-1 0 0,-1 0 0 0 0,0 1 0 0 0,-1 0 1 0 0,0 0-1 0 0,-1 1 0 0 0,0 0 1 0 0,-1 0-1 0 0,0 0 0 0 0,0 0 1 0 0,-1 3-78 0 0,45 81 328 0 0,-20-48-275 0 0,4-12-53 0 0,-20-25 54 0 0,-6-9-8529 0 0,-8-1 2601 0 0</inkml:trace>
  <inkml:trace contextRef="#ctx0" brushRef="#br1" timeOffset="78459.866">10422 5871 11920 0 0,'19'0'576'0'0,"-19"0"-252"0"0,0 0-31 0 0,-3 19 1026 0 0,-6 28 2408 0 0,11-15-2755 0 0,-1-13-988 0 0,0-13 315 0 0,0-4-1350 0 0,0 2-3683 0 0,-1 3-1127 0 0</inkml:trace>
  <inkml:trace contextRef="#ctx0" brushRef="#br1" timeOffset="78743.743">10327 6340 14048 0 0,'0'0'322'0'0,"0"0"45"0"0,13-8 474 0 0,6 3-433 0 0,152 1 3909 0 0,90-23-3611 0 0,-224 23-749 0 0,-6 1-2180 0 0,-12 2-3947 0 0,-17 1 733 0 0</inkml:trace>
  <inkml:trace contextRef="#ctx0" brushRef="#br1" timeOffset="79161.661">10312 6511 11464 0 0,'0'0'333'0'0,"0"0"0"0"0,0 0-127 0 0,0 0 250 0 0,0 0 137 0 0,13-5 1023 0 0,66-4 422 0 0,-66 8-1728 0 0,1 0 0 0 0,-1 1 0 0 0,1 1 0 0 0,-1 0-1 0 0,0 0 1 0 0,1 2 0 0 0,-1-1 0 0 0,0 2-1 0 0,4 1-309 0 0,-16-4 16 0 0,0 0 0 0 0,0-1 0 0 0,0 1 0 0 0,0 0-1 0 0,0 0 1 0 0,0 0 0 0 0,0 0 0 0 0,-1 0-1 0 0,1 1 1 0 0,0-1 0 0 0,-1 0 0 0 0,1 0-1 0 0,-1 0 1 0 0,1 0 0 0 0,-1 1 0 0 0,0-1 0 0 0,1 0-1 0 0,-1 1 1 0 0,0-1 0 0 0,0 0 0 0 0,0 0-1 0 0,0 1 1 0 0,0-1 0 0 0,0 0 0 0 0,0 1 0 0 0,-1-1-1 0 0,1 0 1 0 0,0 0 0 0 0,-1 1 0 0 0,1-1-1 0 0,-1 0 1 0 0,1 0 0 0 0,-1 0 0 0 0,0 1 0 0 0,1-1-1 0 0,-1 0 1 0 0,0 0 0 0 0,0 0 0 0 0,0 0-1 0 0,0 0 1 0 0,0-1 0 0 0,0 1-16 0 0,-75 60 379 0 0,42-39-291 0 0,-11 18-3 0 0,44-39-42 0 0,1 0-41 0 0,1 0-1 0 0,-1 0 1 0 0,0 0 0 0 0,1 0 0 0 0,-1 0 0 0 0,1-1 0 0 0,0 1-1 0 0,-1 0 1 0 0,1-1 0 0 0,-1 1 0 0 0,1 0 0 0 0,0-1 0 0 0,0 1 0 0 0,-1 0-1 0 0,1-1 1 0 0,0 1 0 0 0,0-1 0 0 0,0 0 0 0 0,-1 1 0 0 0,1-1-1 0 0,0 0 1 0 0,0 1 0 0 0,0-1 0 0 0,0 0 0 0 0,0 0 0 0 0,0 0-1 0 0,0 0 1 0 0,0 0 0 0 0,0 0 0 0 0,0 0-2 0 0,0 0 9 0 0,205-11-69 0 0,-132 0-1185 0 0,-44 3-4455 0 0,-12 0-396 0 0</inkml:trace>
  <inkml:trace contextRef="#ctx0" brushRef="#br1" timeOffset="79490.341">10846 6498 14480 0 0,'0'0'330'0'0,"-9"0"440"0"0,2 2-658 0 0,0 0 0 0 0,0 0 0 0 0,0 0 1 0 0,1 1-1 0 0,-1 0 0 0 0,1 0 1 0 0,0 0-1 0 0,-1 1 0 0 0,1 0 1 0 0,1 1-1 0 0,-1-1 0 0 0,1 1 1 0 0,0 0-1 0 0,0 0 0 0 0,0 1 0 0 0,1-1 1 0 0,-1 1-1 0 0,1 0 0 0 0,1 0 1 0 0,-1 1-1 0 0,1-1 0 0 0,0 1 1 0 0,1-1-1 0 0,0 1 0 0 0,0 0 1 0 0,0 0-1 0 0,1 0 0 0 0,0 0 0 0 0,0 1 1 0 0,1 2-113 0 0,0-7 16 0 0,0 0 1 0 0,1 0-1 0 0,0 0 1 0 0,0 0-1 0 0,0 0 0 0 0,0-1 1 0 0,0 1-1 0 0,1 0 1 0 0,-1-1-1 0 0,1 1 1 0 0,-1-1-1 0 0,1 1 1 0 0,0-1-1 0 0,0 0 1 0 0,0 0-1 0 0,0 0 0 0 0,1 0 1 0 0,-1 0-1 0 0,1 0 1 0 0,-1-1-1 0 0,1 1 1 0 0,-1-1-1 0 0,1 0 1 0 0,0 0-1 0 0,0 0 1 0 0,-1 0-1 0 0,1 0 0 0 0,0 0 1 0 0,0-1-1 0 0,0 1 1 0 0,0-1-1 0 0,0 0 1 0 0,0 0-1 0 0,0 0 1 0 0,0 0-1 0 0,0-1 1 0 0,0 1-1 0 0,0-1 0 0 0,0 0 1 0 0,-1 0-1 0 0,2 0-16 0 0,68-38 56 0 0,-15-26-146 0 0,-45 33 59 0 0,-11 31 142 0 0,-1 1 10 0 0,0 0-12 0 0,0 0-18 0 0,0 0-10 0 0,1 22 271 0 0,28 46 407 0 0,8-16-278 0 0,12-16-329 0 0,-37-34-3985 0 0,-11-2 2474 0 0</inkml:trace>
  <inkml:trace contextRef="#ctx0" brushRef="#br0" timeOffset="129625.343">2666 5015 12544 0 0,'0'0'365'0'0,"0"0"-4"0"0,1 0-230 0 0,2 0-13 0 0,-1 1-1 0 0,0 0 1 0 0,1-1 0 0 0,-1 1-1 0 0,0 0 1 0 0,0 0-1 0 0,1 1 1 0 0,-1-1 0 0 0,0 0-1 0 0,0 1 1 0 0,0-1 0 0 0,-1 1-1 0 0,1 0 1 0 0,0-1 0 0 0,-1 1-1 0 0,1 0 1 0 0,-1 0 0 0 0,1 0-1 0 0,-1 0 1 0 0,0 0 0 0 0,0 1-118 0 0,3 9 303 0 0,-1-1 1 0 0,0 2 0 0 0,-1-1 0 0 0,0 0 0 0 0,-1 0-1 0 0,0 1 1 0 0,-1-1 0 0 0,-1 0 0 0 0,-1 7-304 0 0,1 18 465 0 0,-2 51 279 0 0,1-9-324 0 0,-10-39 216 0 0,11-39-534 0 0,1-1 20 0 0,-6-13 280 0 0,5 5-344 0 0,-1-1 0 0 0,1 1 0 0 0,0 0 1 0 0,1 0-1 0 0,0 0 0 0 0,0-1 0 0 0,1 1 0 0 0,0 0 1 0 0,1 0-1 0 0,-1 0 0 0 0,2 0 0 0 0,0-4-58 0 0,44-133-132 0 0,-43 135 99 0 0,0 0 0 0 0,1 0 0 0 0,0 0 0 0 0,1 0 0 0 0,0 1-1 0 0,1 0 1 0 0,0 0 0 0 0,0 1 0 0 0,1 0 0 0 0,0 0 0 0 0,0 1 0 0 0,1 0-1 0 0,0 0 1 0 0,8-3 33 0 0,-16 9 9 0 0,1 0-1 0 0,0 0 0 0 0,0 0 0 0 0,0 1 0 0 0,0-1 1 0 0,0 1-1 0 0,0-1 0 0 0,0 1 0 0 0,0 0 0 0 0,0 0 0 0 0,0 0 1 0 0,0 0-1 0 0,0 0 0 0 0,0 0 0 0 0,0 1 0 0 0,0-1 1 0 0,0 1-1 0 0,0-1 0 0 0,0 1 0 0 0,0 0 0 0 0,-1-1 1 0 0,1 1-1 0 0,0 0 0 0 0,0 0 0 0 0,-1 1 0 0 0,1-1 1 0 0,0 0-1 0 0,-1 0 0 0 0,1 1 0 0 0,-1-1 0 0 0,0 1 1 0 0,0 0-1 0 0,1-1 0 0 0,-1 1 0 0 0,0 0 0 0 0,0-1 1 0 0,0 1-1 0 0,-1 0 0 0 0,1 0 0 0 0,0 0 0 0 0,-1 0-8 0 0,4 18 106 0 0,-2-1 0 0 0,0 0 1 0 0,-1 0-1 0 0,-1 1 0 0 0,-1-1 0 0 0,-1 6-106 0 0,-1 39 307 0 0,3-63-298 0 0,9 89 534 0 0,-9-88-522 0 0,1 0-1 0 0,0 1 0 0 0,-1-1 0 0 0,1 0 0 0 0,0 0 0 0 0,0 1 0 0 0,0-1 0 0 0,1 0 0 0 0,-1 0 1 0 0,0 0-1 0 0,1-1 0 0 0,-1 1 0 0 0,1 0 0 0 0,0 0 0 0 0,0-1 0 0 0,-1 1 0 0 0,1-1 0 0 0,0 1 1 0 0,0-1-1 0 0,1 0 0 0 0,-1 0 0 0 0,0 0 0 0 0,0 0 0 0 0,0 0 0 0 0,1-1 0 0 0,-1 1 0 0 0,0-1 0 0 0,1 1 1 0 0,-1-1-1 0 0,0 0 0 0 0,1 0 0 0 0,-1 0 0 0 0,1 0 0 0 0,-1 0 0 0 0,1-1-20 0 0,4-1 36 0 0,-1 0 0 0 0,0-1 0 0 0,1 1-1 0 0,-1-2 1 0 0,0 1 0 0 0,-1-1 0 0 0,1 0 0 0 0,0 0-1 0 0,-1 0 1 0 0,0-1 0 0 0,0 1 0 0 0,-1-1 0 0 0,1-1-1 0 0,-1 1 1 0 0,0-1 0 0 0,0 1 0 0 0,-1-1 0 0 0,0 0-1 0 0,0-1 1 0 0,0 1 0 0 0,-1 0 0 0 0,0-1 0 0 0,0 1-1 0 0,1-7-35 0 0,3-3 24 0 0,40-98-7 0 0,-41 106-269 0 0,-10 69 153 0 0,3-52 80 0 0,0 0 0 0 0,1 0 0 0 0,0 0 0 0 0,0 0 0 0 0,1 0 0 0 0,0 0 0 0 0,1 0 0 0 0,0 0 0 0 0,1 0 0 0 0,-1 0 0 0 0,2 0 0 0 0,-1-1 0 0 0,1 1 0 0 0,1-1 0 0 0,1 5 19 0 0,-2-11 12 0 0,0 0 0 0 0,-1 0 0 0 0,1 0 0 0 0,0 0 0 0 0,0-1 0 0 0,0 1 0 0 0,1-1-1 0 0,-1 1 1 0 0,0-1 0 0 0,1 0 0 0 0,-1-1 0 0 0,0 1 0 0 0,1-1 0 0 0,-1 1 0 0 0,1-1 0 0 0,-1 0-1 0 0,1 0 1 0 0,-1 0 0 0 0,1-1 0 0 0,-1 1 0 0 0,0-1 0 0 0,1 0 0 0 0,-1 0 0 0 0,0 0 0 0 0,1 0 0 0 0,-1-1-1 0 0,0 1 1 0 0,0-1 0 0 0,0 0 0 0 0,0 0-12 0 0,4-1 9 0 0,1-2-15 0 0,0 0 0 0 0,0-1 1 0 0,0-1-1 0 0,-1 1 0 0 0,0-1 1 0 0,-1 0-1 0 0,1-1 0 0 0,-1 0 1 0 0,0 0-1 0 0,-1 0 0 0 0,0 0 1 0 0,-1-1-1 0 0,1 0 0 0 0,-1-2 6 0 0,3-1-116 0 0,33-95-602 0 0,-18 47 522 0 0,-22 60 195 0 0,0 0-1 0 0,0 1 1 0 0,0-1 0 0 0,0 0-1 0 0,0 0 1 0 0,0 1-1 0 0,0-1 1 0 0,0 0-1 0 0,0 0 1 0 0,0 1 0 0 0,0-1-1 0 0,0 0 1 0 0,0 0-1 0 0,0 1 1 0 0,0-1-1 0 0,0 0 1 0 0,0 0 0 0 0,0 0-1 0 0,0 1 1 0 0,0-1-1 0 0,0 0 1 0 0,1 0-1 0 0,-1 1 1 0 0,0-1 0 0 0,0 0-1 0 0,0 0 1 0 0,0 0-1 0 0,1 0 1 0 0,-1 1-1 0 0,0-1 1 0 0,0 0 0 0 0,0 0-1 0 0,0 0 1 0 0,1 0-1 0 0,-1 0 1 0 0,0 0-1 0 0,0 1 1 0 0,1-1 0 0 0,-1 0-1 0 0,0 0 1 0 0,0 0-1 0 0,1 0 1 0 0,-1 0-1 0 0,0 0 1 0 0,0 0 0 0 0,1 0-1 0 0,-1 0 1 0 0,0 0-1 0 0,0 0 1 0 0,0 0-1 0 0,1 0 1 0 0,-1 0 0 0 0,0-1-1 0 0,0 1 1 0 0,1 0-1 0 0,-1 0 1 0 0,0 0-1 0 0,0 0 1 0 0,0 0 0 0 0,1 0-1 0 0,-1-1 1 0 0,0 1-1 0 0,0 0 1 0 0,0 0-1 0 0,1 0 2 0 0,3 26-112 0 0,-3-23 109 0 0,4 65 158 0 0,21 65 325 0 0,-24-124-455 0 0,1-1 0 0 0,1 0 0 0 0,-1-1 0 0 0,1 1 0 0 0,1-1 0 0 0,0 1 0 0 0,0-1 0 0 0,0-1 0 0 0,0 1 0 0 0,1-1 0 0 0,0 0 0 0 0,1 0 0 0 0,3 2-25 0 0,-7-7-32 0 0,0-1 0 0 0,0 0 0 0 0,0 0 0 0 0,0 0 0 0 0,0 0 0 0 0,-1 0 0 0 0,1-1 0 0 0,0 1 0 0 0,0-1-1 0 0,0 0 1 0 0,0 0 0 0 0,-1 0 0 0 0,1 0 0 0 0,0 0 0 0 0,-1 0 0 0 0,1-1 0 0 0,-1 0 0 0 0,1 1 0 0 0,-1-1 0 0 0,0 0 0 0 0,0 0-1 0 0,0 0 1 0 0,0 0 0 0 0,0-1 0 0 0,0 1 0 0 0,-1 0 0 0 0,1-1 0 0 0,-1 1 0 0 0,1-1 0 0 0,-1 0 0 0 0,0 1 0 0 0,0-4 32 0 0,19-54-4663 0 0,-14 44 2664 0 0</inkml:trace>
  <inkml:trace contextRef="#ctx0" brushRef="#br0" timeOffset="130207.642">3721 5066 11200 0 0,'0'0'256'0'0,"0"0"34"0"0,0 0 20 0 0,0 0-40 0 0,2 13-164 0 0,1 94 4764 0 0,-2 59-1003 0 0,-1-160-3894 0 0,0 15 903 0 0,4-37-119 0 0,-2-3-907 0 0,1 1-1 0 0,0 0 0 0 0,2 0 1 0 0,0 0-1 0 0,1 1 0 0 0,4-7 151 0 0,23-41-768 0 0,22 11 186 0 0,-54 53 577 0 0,1 1 0 0 0,0-1 0 0 0,0 1 1 0 0,0 0-1 0 0,0 0 0 0 0,0 0 0 0 0,0 0 0 0 0,0 0 1 0 0,0 0-1 0 0,0 0 0 0 0,0 1 0 0 0,-1-1 0 0 0,1 0 1 0 0,0 1-1 0 0,0 0 0 0 0,0-1 0 0 0,0 1 0 0 0,-1 0 1 0 0,1 0-1 0 0,0 0 0 0 0,-1 0 0 0 0,1 1 1 0 0,-1-1-1 0 0,1 0 0 0 0,-1 0 0 0 0,0 1 0 0 0,1-1 1 0 0,-1 1-1 0 0,0 0 0 0 0,0-1 0 0 0,0 1 0 0 0,1 1 5 0 0,42 87 288 0 0,-30 8 1295 0 0,-14-97-1486 0 0,0-1-1 0 0,0 0 4 0 0,0 0 16 0 0,-3-28 323 0 0,4 16-473 0 0,1-1 0 0 0,0 1 1 0 0,1 0-1 0 0,1-1 0 0 0,0 2 1 0 0,1-1-1 0 0,0 0 0 0 0,1 1 0 0 0,0 0 1 0 0,3-3 33 0 0,33-37-254 0 0,-41 50 250 0 0,0 1-1 0 0,1-1 0 0 0,-1 1 1 0 0,0 0-1 0 0,1-1 1 0 0,-1 1-1 0 0,0 0 0 0 0,1 0 1 0 0,-1 0-1 0 0,1 0 0 0 0,-1 0 1 0 0,0 0-1 0 0,1 0 1 0 0,-1 0-1 0 0,0 0 0 0 0,1 1 1 0 0,-1-1-1 0 0,0 1 0 0 0,1-1 1 0 0,-1 1-1 0 0,0-1 1 0 0,0 1-1 0 0,1 0 0 0 0,-1 0 1 0 0,0-1-1 0 0,0 1 0 0 0,0 0 1 0 0,0 0-1 0 0,0 0 1 0 0,0 0-1 0 0,0 0 0 0 0,-1 0 1 0 0,1 1-1 0 0,0-1 0 0 0,0 1 5 0 0,20 51-16 0 0,-17-40 18 0 0,28 126-276 0 0,-31-135-154 0 0,-1-2-5455 0 0,0-2-883 0 0</inkml:trace>
  <inkml:trace contextRef="#ctx0" brushRef="#br0" timeOffset="131321.695">4286 4844 13672 0 0,'0'0'400'0'0,"0"0"0"0"0,0 0-206 0 0,8 12 781 0 0,-2-3-689 0 0,-1 1-1 0 0,0-1 1 0 0,0 1 0 0 0,-1 1 0 0 0,0-1-1 0 0,-1 0 1 0 0,0 1 0 0 0,0 3-286 0 0,5 15 596 0 0,22 155 2145 0 0,-23-121-2366 0 0,-2-8 73 0 0,-4-56-436 0 0,-1 1 0 0 0,0 0 0 0 0,0-1 0 0 0,0 1-1 0 0,1 0 1 0 0,-1-1 0 0 0,0 1 0 0 0,0 0 0 0 0,1-1 0 0 0,-1 1-1 0 0,0 0 1 0 0,0 0 0 0 0,1-1 0 0 0,-1 1 0 0 0,0 0-1 0 0,1 0 1 0 0,-1 0 0 0 0,1-1 0 0 0,-1 1 0 0 0,0 0 0 0 0,1 0-1 0 0,-1 0 1 0 0,0 0 0 0 0,1 0 0 0 0,-1 0 0 0 0,1 0 0 0 0,-1 0-1 0 0,0 0 1 0 0,1 0 0 0 0,-1 0 0 0 0,1 0 0 0 0,-1 0-1 0 0,1 0 1 0 0,-1 0 0 0 0,0 0 0 0 0,1 0 0 0 0,-1 0 0 0 0,0 1-1 0 0,1-1 1 0 0,-1 0 0 0 0,0 0 0 0 0,1 0 0 0 0,-1 1-1 0 0,0-1 1 0 0,1 0 0 0 0,-1 0 0 0 0,0 1 0 0 0,1-1 0 0 0,-1 0-1 0 0,0 1 1 0 0,0-1 0 0 0,0 0 0 0 0,1 1 0 0 0,-1-1 0 0 0,0 1-1 0 0,0-1 1 0 0,0 0 0 0 0,0 1 0 0 0,0-1 0 0 0,0 1-1 0 0,1-1 1 0 0,-1 0 0 0 0,0 1 0 0 0,0-1 0 0 0,0 1 0 0 0,-1-1-1 0 0,1 0 1 0 0,0 1 0 0 0,0-1 0 0 0,0 1-12 0 0,4-4-30 0 0,57-74 352 0 0,-40 54-384 0 0,-17 18 37 0 0,0 0 1 0 0,0 0-1 0 0,1 0 0 0 0,-1 1 1 0 0,1-1-1 0 0,0 1 1 0 0,0 1-1 0 0,1-1 0 0 0,-1 1 1 0 0,1-1-1 0 0,2 1 25 0 0,-7 2-10 0 0,0 0-1 0 0,1 0 1 0 0,-1 0-1 0 0,1 0 1 0 0,-1 0-1 0 0,1 0 1 0 0,0 1 0 0 0,-1-1-1 0 0,1 1 1 0 0,0-1-1 0 0,-1 1 1 0 0,1 0-1 0 0,0 0 1 0 0,0 0 0 0 0,-1 0-1 0 0,1 0 1 0 0,0 0-1 0 0,0 0 1 0 0,-1 0 0 0 0,1 1-1 0 0,0-1 1 0 0,-1 1-1 0 0,1-1 1 0 0,0 1-1 0 0,-1-1 1 0 0,1 1 0 0 0,-1 0-1 0 0,1 0 1 0 0,-1 0-1 0 0,1 0 1 0 0,-1 0-1 0 0,0 0 1 0 0,0 0 0 0 0,1 1-1 0 0,-1-1 1 0 0,0 0-1 0 0,0 1 1 0 0,0-1-1 0 0,0 1 1 0 0,0-1 0 0 0,-1 1-1 0 0,1 0 1 0 0,0-1-1 0 0,-1 1 11 0 0,2 3 43 0 0,0 0-1 0 0,-1 0 1 0 0,1 1 0 0 0,-1-1-1 0 0,0 0 1 0 0,-1 1-1 0 0,1-1 1 0 0,-1 1 0 0 0,0-1-1 0 0,-1 0 1 0 0,1 1-1 0 0,-1-1 1 0 0,0 0-1 0 0,-1 1 1 0 0,1-1 0 0 0,-1 0-1 0 0,0 0 1 0 0,0 0-1 0 0,0 0 1 0 0,-1-1-1 0 0,0 1 1 0 0,0-1 0 0 0,0 1-1 0 0,0-1 1 0 0,-1 0-1 0 0,0 0 1 0 0,0 0 0 0 0,0-1-1 0 0,0 1 1 0 0,0-1-1 0 0,-3 1-42 0 0,-8 5 46 0 0,0 0 0 0 0,0-2-1 0 0,-1 0 1 0 0,0 0 0 0 0,-1-2 0 0 0,0 0-1 0 0,1-1 1 0 0,-1 0 0 0 0,0-2 0 0 0,-14 1-46 0 0,-11 1-875 0 0,41-4 580 0 0,1 0-26 0 0,0 0-106 0 0,0 0-42 0 0,13-6-1086 0 0,84-6-4062 0 0,-2 4 815 0 0,-16-6 4148 0 0,34-28 6530 0 0,-92 33-4660 0 0,54-24 877 0 0,-54 22-1677 0 0,-10 6-234 0 0,0-1-1 0 0,0-1 0 0 0,0 0 0 0 0,-1 0 0 0 0,0-1 0 0 0,0 0 0 0 0,6-9-181 0 0,27-49 663 0 0,-41 64-636 0 0,1-1 1 0 0,-1 0-1 0 0,-1 0 0 0 0,1 0 1 0 0,0-1-1 0 0,-1 1 0 0 0,1 0 1 0 0,-1 0-1 0 0,0-1 1 0 0,0 1-1 0 0,-1-1 0 0 0,1 1 1 0 0,-1-1-1 0 0,1 1 0 0 0,-1-1 1 0 0,0 1-1 0 0,-1-1 0 0 0,1 1 1 0 0,-1-1-1 0 0,1 1 0 0 0,-1-1 1 0 0,0 1-1 0 0,0-1 0 0 0,0 1 1 0 0,-1 0-1 0 0,1 0 0 0 0,-1-1 1 0 0,0 1-1 0 0,0 0 1 0 0,0 1-1 0 0,0-1 0 0 0,0 0 1 0 0,-1 1-1 0 0,1-1 0 0 0,-1 1 1 0 0,0-1-1 0 0,0 1 0 0 0,0 0 1 0 0,0 0-1 0 0,0 1 0 0 0,-3-2-27 0 0,2 3 0 0 0,0 0-1 0 0,0 0 1 0 0,0 0-1 0 0,0 1 1 0 0,0 0-1 0 0,0 0 1 0 0,0 0-1 0 0,0 0 1 0 0,0 1-1 0 0,0-1 1 0 0,1 1-1 0 0,-1 0 1 0 0,1 0-1 0 0,-1 0 1 0 0,1 1-1 0 0,0-1 1 0 0,0 1-1 0 0,0 0 1 0 0,0 0 0 0 0,-1 2-21 0 0,1-1 0 0 0,0 1 0 0 0,0-1 1 0 0,0 1-1 0 0,0 0 0 0 0,1 0 0 0 0,0 0 0 0 0,0 1 0 0 0,0-1 0 0 0,1 0 1 0 0,0 1-1 0 0,0-1 0 0 0,0 1 0 0 0,1-1 21 0 0,-1 6-13 0 0,0 0 1 0 0,1 0-1 0 0,1 0 1 0 0,0 0-1 0 0,0-1 0 0 0,1 1 1 0 0,0 0-1 0 0,1-1 1 0 0,0 1-1 0 0,1-1 0 0 0,2 6 13 0 0,-3-11-8 0 0,0 1 52 0 0,-1 0 0 0 0,1-1 0 0 0,0 1 0 0 0,0-1 0 0 0,1 0 1 0 0,-1 0-1 0 0,1 0 0 0 0,1 0 0 0 0,-1 0 0 0 0,0-1 0 0 0,1 0 0 0 0,0 0 0 0 0,0 0 0 0 0,0-1 0 0 0,1 0 0 0 0,-1 0 1 0 0,1 0-1 0 0,1 0-44 0 0,-1-2 40 0 0,0-1 1 0 0,0 0 0 0 0,1 0-1 0 0,-1-1 1 0 0,0 0 0 0 0,0 0-1 0 0,0 0 1 0 0,0-1 0 0 0,-1 1 0 0 0,1-2-1 0 0,0 1 1 0 0,-1-1 0 0 0,1 1-1 0 0,-1-1 1 0 0,0-1 0 0 0,0 1-1 0 0,0-1 1 0 0,0 0 0 0 0,-1 0-1 0 0,1 0 1 0 0,-1-1 0 0 0,0 0 0 0 0,-1 1-1 0 0,1-2 1 0 0,-1 1 0 0 0,1-1-41 0 0,35-35-116 0 0,13 0-252 0 0,3 20 15 0 0,-30 54 20 0 0,0 107 350 0 0,-24-135-114 0 0,-1-4 121 0 0,-1-1 1 0 0,1 0-1 0 0,0 1 1 0 0,0-1-1 0 0,0 0 1 0 0,0 1-1 0 0,0-1 1 0 0,0 1 0 0 0,0-1-1 0 0,0 0 1 0 0,0 1-1 0 0,0-1 1 0 0,0 0-1 0 0,0 1 1 0 0,0-1-1 0 0,0 1 1 0 0,0-1-1 0 0,0 0 1 0 0,0 1-1 0 0,0-1 1 0 0,1 0-1 0 0,-1 1 1 0 0,0-1-1 0 0,0 0 1 0 0,0 1-1 0 0,1-1 1 0 0,-1 0-1 0 0,0 1 1 0 0,0-1-1 0 0,1 0 1 0 0,-1 0-1 0 0,0 1 1 0 0,1-1-1 0 0,-1 0 1 0 0,0 0-1 0 0,1 0 1 0 0,-1 1 0 0 0,0-1-1 0 0,1 0 1 0 0,-1 0-1 0 0,0 0 1 0 0,1 0-1 0 0,-1 0 1 0 0,0 0-1 0 0,1 0 1 0 0,-1 0-1 0 0,1 0 1 0 0,-1 0-1 0 0,0 0 1 0 0,1 0-1 0 0,-1 0 1 0 0,0 0-1 0 0,1 0 1 0 0,-1 0-1 0 0,1 0 1 0 0,-1 0-1 0 0,0-1 1 0 0,1 1-1 0 0,-1 0 1 0 0,0 0-1 0 0,1 0 1 0 0,-1-1-1 0 0,0 1 1 0 0,0 0-1 0 0,1 0 1 0 0,-1-1 0 0 0,0 1-1 0 0,0 0 1 0 0,1-1-25 0 0,81-67 810 0 0,22-30-680 0 0,-56 54-208 0 0,-21 19-1444 0 0,0 1-3962 0 0,3 0-2049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3:05.512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5586 162 9704 0 0,'0'0'216'0'0,"7"-3"293"0"0,45-13 152 0 0,14 4 1336 0 0,-22 10-5762 0 0,-31 2-245 0 0</inkml:trace>
  <inkml:trace contextRef="#ctx0" brushRef="#br0" timeOffset="264.835">6295 99 9648 0 0,'98'-7'1592'0'0,"65"-7"-728"0"0,5 3-4554 0 0,-149 8 2908 0 0</inkml:trace>
  <inkml:trace contextRef="#ctx0" brushRef="#br0" timeOffset="3449.927">6291 1027 4176 0 0,'8'-3'193'0'0,"77"-1"225"0"0,47 2 1547 0 0,-120 2-1885 0 0,1 3-64 0 0</inkml:trace>
  <inkml:trace contextRef="#ctx0" brushRef="#br1" timeOffset="-14954.748">7699 224 4400 0 0,'0'0'99'0'0,"0"0"11"0"0,0 0 10 0 0,0 0 54 0 0,0-9 2843 0 0,0-52 1799 0 0,0 61-4498 0 0,-6-14 2548 0 0,-3-29-43 0 0,9 42-2717 0 0,0 1 4 0 0,0 0 2 0 0,0 0 0 0 0,0 0 3 0 0,0 0 12 0 0,0 0 7 0 0,0 0 2 0 0,0 0-9 0 0,0 0-40 0 0,0 0-21 0 0,0 0-2 0 0,0 0 7 0 0,0 0 28 0 0,0 0 11 0 0,0 0 2 0 0,0 0 6 0 0,-3 58 962 0 0,6 152-306 0 0,-7-119-514 0 0,-7 3 108 0 0,5 176 190 0 0,3-128-288 0 0,-3 21-122 0 0,6-78 191 0 0,-3 70-326 0 0,2-97 134 0 0,1 1-214 0 0,7 23 67 0 0,-2 10 118 0 0,-7-47-32 0 0,-4 32 238 0 0,2-42-324 0 0,-2 3 0 0 0,4-33 0 0 0,1 29 118 0 0,5-44-108 0 0,5-25-10 0 0,46-365 0 0 0,-30 111 55 0 0,-19 150-70 0 0,-4-260-49 0 0,-1 309-2128 0 0,2 82-3410 0 0,0 0-1827 0 0</inkml:trace>
  <inkml:trace contextRef="#ctx0" brushRef="#br0" timeOffset="544.2">7212 28 5488 0 0,'150'-19'3620'0'0,"-119"16"-3242"0"0,-4 1-3188 0 0,-18-1-66 0 0</inkml:trace>
  <inkml:trace contextRef="#ctx0" brushRef="#br0" timeOffset="3655.91">7043 1004 6912 0 0,'24'-3'197'0'0,"0"2"-1"0"0,0 0 1 0 0,1 2 0 0 0,-1 1 0 0 0,2 1-197 0 0,109 2 144 0 0,-21 3 2168 0 0,-64-2-1904 0 0,8 1-260 0 0,33-1 120 0 0,-3-3 136 0 0,-82-6-3519 0 0,-5 3-518 0 0</inkml:trace>
  <inkml:trace contextRef="#ctx0" brushRef="#br1" timeOffset="-17623.405">53 222 4576 0 0,'0'0'101'0'0,"0"0"22"0"0,0 0 5 0 0,0 0 15 0 0,16-17 2946 0 0,-16 0-219 0 0,0 16-2518 0 0,0 1-6 0 0,0 0-12 0 0,0 0-39 0 0,0 0-20 0 0,0 0-3 0 0,0 0-4 0 0,0 0-18 0 0,0 0-8 0 0,0 0-2 0 0,0 0-14 0 0,-1 7 408 0 0,-11 106 1311 0 0,3 2-832 0 0,1-20-496 0 0,3 52 159 0 0,-6-9-64 0 0,10-56-488 0 0,4-22-120 0 0,-5 30-104 0 0,1 55 203 0 0,5-72-35 0 0,1 67-115 0 0,3 56 331 0 0,17 13-64 0 0,-14-169-117 0 0,-8-13 258 0 0,0-12 129 0 0,6-42-393 0 0,-5-98-133 0 0,5 26-11 0 0,4-168 11 0 0,-3 38-64 0 0,-3-18 212 0 0,-4 97-312 0 0,-12-66-57 0 0,4 142 146 0 0,10-9-61 0 0,10 33-53 0 0,-14 45 104 0 0,-1 0-34 0 0,0 4-16 0 0,-19 76-1 0 0,-11 63 72 0 0,19-81 0 0 0,-9 64 0 0 0,-20 178-64 0 0,28-103 64 0 0,12-98 0 0 0,6 3 0 0 0,6 65 0 0 0,-15-16 91 0 0,-9-52-38 0 0,9-69-41 0 0,3-28 47 0 0,0-1 6 0 0,0-16-1 0 0,-10-240 0 0 0,16 106-64 0 0,1-6 0 0 0,16-193 0 0 0,-6 105 0 0 0,-7 118 0 0 0,8-63 0 0 0,2-1-72 0 0,-17 151-568 0 0,-12 121 496 0 0,7 83 31 0 0,1-87 34 0 0,-3 138 338 0 0,-2-115-270 0 0,-3-4 11 0 0,-14 236-45 0 0,16-145-7 0 0,5-19 341 0 0,-1-73-213 0 0,-1-44 115 0 0,0-37-88 0 0,4-15-97 0 0,0 0 0 0 0,0-1 0 0 0,0 1 1 0 0,-1-1-1 0 0,1 1 0 0 0,0-1 0 0 0,0 1 1 0 0,0 0-1 0 0,-1-1 0 0 0,1 1 0 0 0,0 0 1 0 0,0-1-1 0 0,-1 1 0 0 0,1 0 0 0 0,0-1 1 0 0,-1 1-1 0 0,1 0 0 0 0,0-1 0 0 0,-1 1 1 0 0,1 0-1 0 0,-1 0 0 0 0,1 0 0 0 0,0-1 1 0 0,-1 1-1 0 0,1 0 0 0 0,-1 0 0 0 0,1 0 1 0 0,-1 0-1 0 0,1 0 0 0 0,0 0 0 0 0,-1 0 1 0 0,1 0-1 0 0,-1 0 0 0 0,1 0 0 0 0,-1 0 0 0 0,1 0 1 0 0,-1 0-1 0 0,1 0 0 0 0,0 0 0 0 0,-1 0 1 0 0,1 1-1 0 0,-1-1 0 0 0,1 0 0 0 0,-1 0 1 0 0,1 0-1 0 0,0 1 0 0 0,-1-1 0 0 0,1 0 1 0 0,0 1-1 0 0,-1-1 0 0 0,1 0 0 0 0,0 1 1 0 0,0-1-1 0 0,-1 0 0 0 0,1 1 0 0 0,0-1 1 0 0,-1 1-7 0 0,1-10-1702 0 0,2-4-5953 0 0</inkml:trace>
  <inkml:trace contextRef="#ctx0" brushRef="#br1" timeOffset="-12184.756">207 926 6912 0 0,'0'0'157'0'0,"0"0"23"0"0,0 0 11 0 0,-10 7 1 0 0,-53 7 1320 0 0,63-14-1517 0 0,-1-1 0 0 0,0 0 1 0 0,0 0-1 0 0,1 0 0 0 0,-1 1 0 0 0,1-1 1 0 0,-1 0-1 0 0,1 0 0 0 0,-1 0 0 0 0,1 0 1 0 0,-1 0-1 0 0,1 0 0 0 0,0 0 0 0 0,0 0 1 0 0,-1 0-1 0 0,1 0 0 0 0,0 0 1 0 0,0 0-1 0 0,0 0 0 0 0,0 0 0 0 0,0 0 1 0 0,0 0-1 0 0,0 0 0 0 0,1-1 0 0 0,-1 1 1 0 0,0 0-1 0 0,1 0 0 0 0,-1 0 0 0 0,0 1 1 0 0,1-1-1 0 0,-1 0 0 0 0,1 0 1 0 0,0 0-1 0 0,-1 0 0 0 0,1 0 0 0 0,0 0 1 0 0,-1 1-1 0 0,1-1 0 0 0,0 0 0 0 0,0 0 5 0 0,2-2-23 0 0,0 0 0 0 0,1 0 0 0 0,-1 0 0 0 0,0 0 0 0 0,1 1 0 0 0,-1 0-1 0 0,1-1 1 0 0,0 1 0 0 0,0 1 0 0 0,0-1 0 0 0,0 0 0 0 0,0 1 0 0 0,0 0 0 0 0,0 0-1 0 0,4 0 24 0 0,17-6-26 0 0,-12 11 58 0 0,-12-3 140 0 0,2 9 955 0 0,-25 15 473 0 0,18-22-1546 0 0,-1 0 1 0 0,1 0 0 0 0,-1 0-1 0 0,0-1 1 0 0,0 0 0 0 0,-1 0-1 0 0,1 0 1 0 0,0-1 0 0 0,-1 1-1 0 0,1-1 1 0 0,-1 0 0 0 0,1-1-1 0 0,-1 0 1 0 0,1 1 0 0 0,-1-2-1 0 0,1 1 1 0 0,-1-1 0 0 0,1 0-1 0 0,-1 0 1 0 0,1 0 0 0 0,0-1-1 0 0,-1 1 1 0 0,1-1 0 0 0,0-1-55 0 0,4 2 6 0 0,0 0 0 0 0,1 0 1 0 0,-1 0-1 0 0,1 0 0 0 0,0 0 1 0 0,-1 0-1 0 0,1 0 0 0 0,0 0 0 0 0,-1 0 1 0 0,1 0-1 0 0,0 0 0 0 0,0 0 1 0 0,0 0-1 0 0,0 0 0 0 0,0 0 1 0 0,0 0-1 0 0,0 0 0 0 0,1 0 1 0 0,-1 0-1 0 0,0-1 0 0 0,0 1 1 0 0,1 0-1 0 0,-1 0 0 0 0,1 0 1 0 0,-1 1-1 0 0,1-1 0 0 0,-1 0 1 0 0,1 0-1 0 0,0 0 0 0 0,-1 0 1 0 0,1 0-1 0 0,0 1 0 0 0,0-1 1 0 0,-1 0-1 0 0,1 1 0 0 0,0-1 0 0 0,0 0 1 0 0,0 1-1 0 0,0-1 0 0 0,0 1 1 0 0,0 0-1 0 0,0-1 0 0 0,0 1 1 0 0,0 0-1 0 0,0-1 0 0 0,0 1 1 0 0,0 0-1 0 0,0 0 0 0 0,0 0 1 0 0,0 0-1 0 0,1 0-6 0 0,0-1 0 0 0,2-1-8 0 0,0 1 0 0 0,0 0 0 0 0,0-1 0 0 0,0 2-1 0 0,0-1 1 0 0,1 0 0 0 0,-1 1 0 0 0,0 0 0 0 0,0-1 0 0 0,1 2-1 0 0,-1-1 1 0 0,0 0 0 0 0,0 1 0 0 0,1 0 0 0 0,-1 0-1 0 0,0 0 1 0 0,0 1 0 0 0,0-1 0 0 0,0 1 0 0 0,-1 0 0 0 0,1 0-1 0 0,0 0 1 0 0,1 2 8 0 0,24 19 786 0 0,-29-22-569 0 0,6 10 1062 0 0,-42 3-358 0 0,12-25-1357 0 0,24 10 159 0 0</inkml:trace>
  <inkml:trace contextRef="#ctx0" brushRef="#br0" timeOffset="-7288.104">127 928 3168 0 0,'0'0'68'0'0,"0"0"16"0"0,0 0 4 0 0,0 0 28 0 0,0 0 117 0 0,0 0 50 0 0,0 0 6 0 0,0 0 21 0 0,0 0 63 0 0,0 0 31 0 0,0 0 4 0 0,0 0-10 0 0,0 0-39 0 0,0 0-20 0 0,0 0-3 0 0,0 0-30 0 0,0 0-123 0 0,0 0-58 0 0,1 0-11 0 0,3 0-10 0 0,-2 0-43 0 0,2-2-38 0 0,-3 2 35 0 0,-1 1 10 0 0,-15 5 123 0 0,-27 5 824 0 0,41-11-786 0 0,1 0-110 0 0,0 0-45 0 0,-1-4 514 0 0,48-19 538 0 0,-23 23-1284 0 0,-23 0 230 0 0,-1 0 75 0 0,0 0-2 0 0,0 0-7 0 0,0 0-9 0 0,0 0-26 0 0,0 0-9 0 0,0 0-4 0 0,0 0-6 0 0,0 0-16 0 0,-1 1-15 0 0,-1 2-882 0 0,1-2-3371 0 0</inkml:trace>
  <inkml:trace contextRef="#ctx0" brushRef="#br0" timeOffset="-1332.691">195 849 6744 0 0,'0'0'198'0'0,"0"0"52"0"0,0 0 106 0 0,10-7 1486 0 0,-4 3-1751 0 0,1 1 0 0 0,0 0 0 0 0,0 0 0 0 0,0 0 0 0 0,0 1 0 0 0,0 0 0 0 0,0 0-1 0 0,1 1 1 0 0,-1 0 0 0 0,1 0 0 0 0,3 1-91 0 0,31-6 234 0 0,-1 2-3238 0 0,-24 3-272 0 0</inkml:trace>
  <inkml:trace contextRef="#ctx0" brushRef="#br0" timeOffset="2256.909">127 974 5328 0 0,'0'0'116'0'0,"0"0"17"0"0,0 0 12 0 0,-3-7 1775 0 0,4 5-1842 0 0,1 1 0 0 0,-1 1 1 0 0,0-1-1 0 0,0 0 0 0 0,0 0 0 0 0,1 0 0 0 0,-1 0 0 0 0,0 1 0 0 0,1-1 0 0 0,-1 1 0 0 0,1-1 0 0 0,-1 1 0 0 0,0 0 0 0 0,1-1 0 0 0,-1 1 0 0 0,1 0 0 0 0,-1 0 0 0 0,1 0 0 0 0,-1 0 0 0 0,1 0 0 0 0,-1 0 0 0 0,1 0 0 0 0,-1 1 0 0 0,1-1 0 0 0,-1 1 0 0 0,1-1 0 0 0,-1 1 0 0 0,1 0-78 0 0,10 0-251 0 0,-1-1-2076 0 0,1 2-794 0 0</inkml:trace>
  <inkml:trace contextRef="#ctx0" brushRef="#br0" timeOffset="-581.712">2744 449 5904 0 0,'67'-14'608'0'0,"62"-13"1392"0"0,-13 9-984 0 0,-79 13-3538 0 0,-16 3-484 0 0</inkml:trace>
  <inkml:trace contextRef="#ctx0" brushRef="#br0" timeOffset="-302.244">3844 441 8376 0 0,'0'0'184'0'0,"0"0"40"0"0,6-4 0 0 0,4-1 16 0 0,-4 5-240 0 0,3-3 0 0 0,3 0 0 0 0,1 1 0 0 0,2-1 72 0 0,-3 0-72 0 0,4-3 64 0 0,-5 4-64 0 0,2 0 0 0 0,3 2 64 0 0,-2-6-64 0 0,2 3-2496 0 0,-1 3-536 0 0</inkml:trace>
  <inkml:trace contextRef="#ctx0" brushRef="#br0" timeOffset="-301.244">4740 282 7400 0 0,'0'0'165'0'0,"1"0"22"0"0,192-38 602 0 0,-123 27-3104 0 0,-52 8-351 0 0</inkml:trace>
  <inkml:trace contextRef="#ctx0" brushRef="#br0" timeOffset="3166.367">5053 1087 4264 0 0,'21'-4'120'0'0,"-8"4"32"0"0,1 4-152 0 0,2-4 0 0 0,2-4 0 0 0,0 2 0 0 0,4 2 72 0 0,-3-3-8 0 0,-1 3-64 0 0</inkml:trace>
  <inkml:trace contextRef="#ctx0" brushRef="#br0" timeOffset="-1065.303">909 724 6992 0 0,'22'-3'728'0'0,"51"-11"-190"0"0,-43 2-410 0 0,1 2 0 0 0,0 2 0 0 0,0 1 0 0 0,1 1 0 0 0,7 1-128 0 0,-24 4-3186 0 0</inkml:trace>
  <inkml:trace contextRef="#ctx0" brushRef="#br0" timeOffset="-832.564">1712 641 5640 0 0,'124'-13'2058'0'0,"-30"2"-304"0"0,5-11-1776 0 0,-59 11-2680 0 0,-19 4-194 0 0</inkml:trace>
  <inkml:trace contextRef="#ctx0" brushRef="#br0" timeOffset="2594.249">973 977 7656 0 0,'149'-8'882'0'0,"-8"-3"-492"0"0,36 14-254 0 0,-75 8-2647 0 0,-79-9-314 0 0</inkml:trace>
  <inkml:trace contextRef="#ctx0" brushRef="#br0" timeOffset="2864.183">2194 1021 6000 0 0,'240'-3'4702'0'0,"-64"-9"-3489"0"0,-58 6-4843 0 0,-91 5 65 0 0</inkml:trace>
  <inkml:trace contextRef="#ctx0" brushRef="#br0" timeOffset="2865.183">3743 1108 8376 0 0,'6'0'184'0'0,"3"0"40"0"0,7-3 0 0 0,-1 1 16 0 0,1-1-240 0 0,2 3 0 0 0,0-3 0 0 0,3 3 0 0 0,1 0 88 0 0,0 0-88 0 0,-1 0 96 0 0,1 0-96 0 0,-1 0 72 0 0,6 0-72 0 0,-2 0 0 0 0,0 0-2496 0 0,2 0-560 0 0</inkml:trace>
  <inkml:trace contextRef="#ctx0" brushRef="#br0" timeOffset="5254.648">1973 593 5352 0 0,'0'0'116'0'0,"0"0"17"0"0,0 0 12 0 0,0 0 61 0 0,3 6 6611 0 0,10 22-6448 0 0,29 66 421 0 0,-14 47-214 0 0,-27-67-46 0 0,-15-6 326 0 0,13-65-802 0 0,0-3 10 0 0,1 0 0 0 0,0 0 0 0 0,0 0 0 0 0,0 0 0 0 0,21-24 191 0 0,19-59-326 0 0,-42 13-464 0 0,-33-72-114 0 0,30 123 659 0 0,5 15 49 0 0,0 3 38 0 0,0 1 30 0 0,8 16 198 0 0,36 106-159 0 0,-39-42-30 0 0,-8-39-56 0 0,-3-22-80 0 0,3-11 0 0 0</inkml:trace>
  <inkml:trace contextRef="#ctx0" brushRef="#br0" timeOffset="11262.876">2783 670 7656 0 0,'16'-22'1396'0'0,"1"-20"3524"0"0,-17 42-4697 0 0,0 0 1 0 0,0 0 0 0 0,0 0-1 0 0,0 0 1 0 0,0 0 0 0 0,-1 0 0 0 0,1 0-1 0 0,0 0 1 0 0,0 0 0 0 0,0 0-1 0 0,0 0 1 0 0,0 0 0 0 0,0 0 0 0 0,-1 0-1 0 0,1 0 1 0 0,0 0 0 0 0,0 0-1 0 0,0 0 1 0 0,0 0-224 0 0,-31 61 324 0 0,1 42-84 0 0,26-27-107 0 0,19-40 33 0 0,-12-35-136 0 0,0 0 1 0 0,-1 0-1 0 0,1-1 0 0 0,0 1 1 0 0,0-1-1 0 0,0 1 1 0 0,0-1-1 0 0,0 0 0 0 0,0 0 1 0 0,1 0-1 0 0,-1 0 1 0 0,0-1-1 0 0,0 0 0 0 0,0 1 1 0 0,-1-1-1 0 0,1 0 1 0 0,0 0-1 0 0,0 0 0 0 0,0-1 1 0 0,-1 1-1 0 0,1-1 1 0 0,0 1-1 0 0,-1-1 0 0 0,0 0 1 0 0,1 0-1 0 0,-1 0 1 0 0,0 0-1 0 0,0 0 0 0 0,0-1 1 0 0,0 1-31 0 0,4-3-15 0 0,0 0 0 0 0,0 0 1 0 0,-1-1-1 0 0,1 0 0 0 0,-1 0 1 0 0,-1 0-1 0 0,1 0 0 0 0,-1-1 1 0 0,0 1-1 0 0,-1-1 0 0 0,1 0 1 0 0,-1-1-1 0 0,-1 1 0 0 0,1 0 1 0 0,-1-1-1 0 0,-1 1 0 0 0,1-1 1 0 0,-1 0-1 0 0,-1 1 0 0 0,1-1 1 0 0,-1 0-1 0 0,-1 0 0 0 0,1 0 1 0 0,-1 1-1 0 0,-1-1 0 0 0,0-1 15 0 0,0 1-74 0 0,1 5 10 0 0,0-1-1 0 0,0 1 1 0 0,0-1 0 0 0,0 1 0 0 0,-1-1 0 0 0,1 1 0 0 0,-1 0 0 0 0,0 0-1 0 0,0 0 1 0 0,0 0 0 0 0,-1 0 0 0 0,1 1 0 0 0,-1-1 0 0 0,1 0 0 0 0,-1 1-1 0 0,0 0 1 0 0,0 0 0 0 0,0-1 64 0 0,-3 1-75 0 0,1 0 0 0 0,-1 0 0 0 0,0 0 0 0 0,1 0 0 0 0,-1 1-1 0 0,0 0 1 0 0,0 0 0 0 0,0 1 0 0 0,0-1 0 0 0,0 1 0 0 0,0 1 0 0 0,0-1 0 0 0,0 1 0 0 0,0 0 0 0 0,0 0-1 0 0,0 1 1 0 0,1 0 0 0 0,-5 1 75 0 0,9-2 11 0 0,-33 20-1 0 0,33-20 18 0 0,0-1-1 0 0,0 1 0 0 0,0 0 0 0 0,0 0 0 0 0,0 0 0 0 0,0 0 1 0 0,0 0-1 0 0,1 1 0 0 0,-1-1 0 0 0,0 0 0 0 0,1 0 0 0 0,-1 0 0 0 0,1 1 1 0 0,-1-1-1 0 0,1 0 0 0 0,-1 0 0 0 0,1 1 0 0 0,0-1 0 0 0,0 0 1 0 0,0 1-1 0 0,0-1 0 0 0,0 0 0 0 0,0 1 0 0 0,0-1 0 0 0,0 1 0 0 0,0-1 1 0 0,1 0-1 0 0,-1 0 0 0 0,0 1 0 0 0,1-1 0 0 0,-1 0 0 0 0,1 0 0 0 0,0 1-27 0 0,1 1 40 0 0,0 0 0 0 0,0-1 0 0 0,1 1 0 0 0,-1-1 0 0 0,1 0-1 0 0,0 0 1 0 0,-1 0 0 0 0,1 0 0 0 0,0 0 0 0 0,0 0 0 0 0,0-1-1 0 0,0 1 1 0 0,0-1 0 0 0,1 0 0 0 0,-1 0 0 0 0,0 0 0 0 0,1-1-1 0 0,-1 1 1 0 0,0-1 0 0 0,1 0 0 0 0,-1 0 0 0 0,1 0-1 0 0,-1 0 1 0 0,0 0 0 0 0,1-1 0 0 0,-1 1 0 0 0,2-2-40 0 0,94-33 898 0 0,-82 27-845 0 0,23-11-589 0 0,-29 13-3052 0 0,-10 6 2214 0 0</inkml:trace>
  <inkml:trace contextRef="#ctx0" brushRef="#br0" timeOffset="11565.496">3139 596 13560 0 0,'0'0'306'0'0,"0"0"46"0"0,0 0 23 0 0,0 0-44 0 0,1 0-219 0 0,3 0-68 0 0,92-6 3161 0 0,-29-5-2755 0 0,-38 8-439 0 0,-17 4-4376 0 0,-12-1 2816 0 0</inkml:trace>
  <inkml:trace contextRef="#ctx0" brushRef="#br0" timeOffset="11871.432">3118 761 10720 0 0,'28'-10'4227'0'0,"38"-12"-2681"0"0,33 7-935 0 0,-56 14-5346 0 0,-31 1-578 0 0</inkml:trace>
  <inkml:trace contextRef="#ctx0" brushRef="#br0" timeOffset="13359.998">3513 573 7856 0 0,'0'0'174'0'0,"0"0"29"0"0,-6-16 236 0 0,6 10-39 0 0,0 0 0 0 0,1-1 0 0 0,0 1 0 0 0,0 0 0 0 0,0 0 0 0 0,1 0 0 0 0,0 0 0 0 0,0 0 0 0 0,1 1 0 0 0,-1-1 0 0 0,1 1 0 0 0,0-1 0 0 0,1 1 0 0 0,0 0 0 0 0,2-2-400 0 0,65-37 1760 0 0,-70 43-1639 0 0,57-1 765 0 0,-51 3-774 0 0,-1 1-1 0 0,1 0 0 0 0,-1 0 1 0 0,0 0-1 0 0,0 1 0 0 0,0 0 1 0 0,0 1-1 0 0,-1-1 0 0 0,1 1 1 0 0,-1 0-1 0 0,0 0 0 0 0,0 1 1 0 0,0-1-1 0 0,-1 1 0 0 0,1 0 1 0 0,-1 1-1 0 0,0-1 0 0 0,-1 1 1 0 0,0-1-1 0 0,1 2-111 0 0,36 115 1035 0 0,-38-116-1007 0 0,0 1 1 0 0,0 0 0 0 0,0-1 0 0 0,1 0 0 0 0,0 1-1 0 0,0-1 1 0 0,0 0 0 0 0,1 0 0 0 0,0-1-1 0 0,0 1 1 0 0,1-1 0 0 0,0 0 0 0 0,-1 0-1 0 0,5 2-28 0 0,-8-6-48 0 0,1-1-1 0 0,-1 0 0 0 0,1 1 0 0 0,-1-1 0 0 0,1 0 1 0 0,-1 0-1 0 0,1 0 0 0 0,0 0 0 0 0,-1 0 0 0 0,1 0 0 0 0,-1-1 1 0 0,1 1-1 0 0,-1 0 0 0 0,0-1 0 0 0,1 1 0 0 0,-1-1 1 0 0,1 0-1 0 0,-1 1 0 0 0,0-1 0 0 0,1 0 0 0 0,-1 0 1 0 0,0 0-1 0 0,0 0 0 0 0,0 0 0 0 0,1 0 49 0 0,7-12-6070 0 0,-6 8 113 0 0</inkml:trace>
  <inkml:trace contextRef="#ctx0" brushRef="#br0" timeOffset="13655.848">3872 478 10280 0 0,'0'0'230'0'0,"0"0"30"0"0,-19 12 378 0 0,-98 200 7283 0 0,52-125-7401 0 0,19-37-234 0 0,44-48-274 0 0,2-2-218 0 0,-2 7-933 0 0,6-7-2985 0 0,3-5 2590 0 0</inkml:trace>
  <inkml:trace contextRef="#ctx0" brushRef="#br0" timeOffset="13940.794">4157 412 12464 0 0,'0'0'281'0'0,"0"0"40"0"0,0 0 22 0 0,0 0-39 0 0,-6 14-185 0 0,-58 115 2854 0 0,6-37-1420 0 0,-32 80-874 0 0,66-123-1685 0 0,21-41-3375 0 0,-3 1-1485 0 0</inkml:trace>
  <inkml:trace contextRef="#ctx0" brushRef="#br0" timeOffset="14280.567">4148 641 12152 0 0,'40'-21'1328'0'0,"25"5"941"0"0,-26 18-911 0 0,-37-2-1295 0 0,0 1-1 0 0,0-1 0 0 0,-1 0 0 0 0,1 1 0 0 0,0-1 0 0 0,0 1 0 0 0,0-1 1 0 0,-1 1-1 0 0,1 0 0 0 0,0 0 0 0 0,-1 0 0 0 0,1 0 0 0 0,-1 0 1 0 0,1 0-1 0 0,-1 0 0 0 0,1 0 0 0 0,-1 0 0 0 0,0 1 0 0 0,0-1 0 0 0,1 1 1 0 0,-1-1-1 0 0,0 1 0 0 0,0-1 0 0 0,-1 1 0 0 0,1 0 0 0 0,0 0 0 0 0,0-1 1 0 0,-1 1-1 0 0,1 0 0 0 0,-1 0 0 0 0,0 0 0 0 0,1-1 0 0 0,-1 1 0 0 0,0 0 1 0 0,0 0-1 0 0,0 0 0 0 0,0 0 0 0 0,-1 0 0 0 0,1-1 0 0 0,0 1 0 0 0,-1 0-62 0 0,-3 8 63 0 0,-1 0-1 0 0,0-1 1 0 0,-1 0-1 0 0,0 0 0 0 0,0 0 1 0 0,-1-1-1 0 0,0 0 0 0 0,-1 0 1 0 0,0-1-1 0 0,0 0 0 0 0,0-1 1 0 0,-1 1-1 0 0,-7 3-62 0 0,-15 14 88 0 0,-36 25 141 0 0,65-47-154 0 0,0 2 0 0 0,2-3 10 0 0,0-1-12 0 0,18-1 11 0 0,9-4-191 0 0,1-2-1 0 0,-1 0 1 0 0,-1-2 0 0 0,1-1-1 0 0,3-4 108 0 0,16-9-2425 0 0,-27 12-2528 0 0,-3 1-771 0 0</inkml:trace>
  <inkml:trace contextRef="#ctx0" brushRef="#br0" timeOffset="14671.022">4569 598 11544 0 0,'-38'14'1264'0'0,"18"-2"-581"0"0,1 1 1 0 0,0 0-1 0 0,1 2 1 0 0,0 0-1 0 0,2 1 1 0 0,0 1-1 0 0,0 0 1 0 0,2 2-1 0 0,-8 11-683 0 0,22-30 5 0 0,-2 3 15 0 0,-1 0 1 0 0,1 0-1 0 0,0 1 1 0 0,0-1-1 0 0,0 0 1 0 0,1 1 0 0 0,-1 0-1 0 0,1-1 1 0 0,0 1-1 0 0,0 0 1 0 0,0-1-1 0 0,1 1 1 0 0,-1 0-1 0 0,1 3-20 0 0,0-6 6 0 0,0 0-1 0 0,0 0 0 0 0,1 0 1 0 0,-1 0-1 0 0,0 0 0 0 0,1-1 1 0 0,-1 1-1 0 0,0 0 0 0 0,1 0 1 0 0,-1-1-1 0 0,1 1 1 0 0,0 0-1 0 0,-1 0 0 0 0,1-1 1 0 0,-1 1-1 0 0,1-1 0 0 0,0 1 1 0 0,0-1-1 0 0,-1 1 0 0 0,1-1 1 0 0,0 1-1 0 0,0-1 0 0 0,0 1 1 0 0,-1-1-1 0 0,1 0 0 0 0,0 0 1 0 0,0 1-1 0 0,0-1 0 0 0,0 0 1 0 0,0 0-1 0 0,-1 0 0 0 0,1 0 1 0 0,0 0-1 0 0,0 0 0 0 0,0 0 1 0 0,0 0-1 0 0,0-1 0 0 0,0 1 1 0 0,0 0-1 0 0,-1 0 0 0 0,2-1-5 0 0,39-12 185 0 0,-27 5-178 0 0,-1 0 0 0 0,1-1-1 0 0,-2-1 1 0 0,0 0 0 0 0,0-1-1 0 0,0 0 1 0 0,-2 0 0 0 0,1-1-1 0 0,-2-1 1 0 0,1 0 0 0 0,3-7-7 0 0,18-40-228 0 0,-15 24 70 0 0,-8 27 108 0 0,-8 22 612 0 0,-12 98 110 0 0,9-102-689 0 0,2 0 0 0 0,-1 0-1 0 0,1 0 1 0 0,0 0 0 0 0,1 1-1 0 0,0-1 1 0 0,1 0 0 0 0,0 1-1 0 0,0-1 1 0 0,1 0 0 0 0,0 0-1 0 0,1 0 1 0 0,-1 0 0 0 0,2 0-1 0 0,-1-1 1 0 0,2 1 0 0 0,-1-1-1 0 0,4 4 18 0 0,0-4-4874 0 0,1-2-1715 0 0</inkml:trace>
  <inkml:trace contextRef="#ctx0" brushRef="#br0" timeOffset="59575.877">6574 1448 6880 0 0,'0'0'157'0'0,"0"0"23"0"0,0 0 11 0 0,0 0 37 0 0,0 0 150 0 0,0 0 66 0 0,0 0 18 0 0,0 0 20 0 0,0 0 81 0 0,0 0 40 0 0,0 0 5 0 0,0 0-34 0 0,0 0-139 0 0,0 0-62 0 0,0 0-11 0 0,0 0-17 0 0,0 0-61 0 0,0 0-27 0 0,0 0-7 0 0,0 0-21 0 0,-3-2-796 0 0,3 2-4375 0 0</inkml:trace>
  <inkml:trace contextRef="#ctx0" brushRef="#br2" timeOffset="64984.896">6660 1302 9272 0 0,'0'0'208'0'0,"0"0"33"0"0,0 0 14 0 0,0 0 41 0 0,0 0 168 0 0,0 0 72 0 0,0 0 9 0 0,0 0-13 0 0,0 0-77 0 0,2 1-37 0 0,85 11 2983 0 0,79-4-1145 0 0,21-11-1517 0 0,-24 1-222 0 0,-43 2-546 0 0,-119 0-122 0 0,-1 0-46 0 0,0 0-10 0 0,0 0-169 0 0,0 0-704 0 0,0 0-304 0 0,0 0-63 0 0</inkml:trace>
  <inkml:trace contextRef="#ctx0" brushRef="#br2" timeOffset="65258.326">7147 1217 9272 0 0,'0'0'208'0'0,"3"0"33"0"0,23-2 227 0 0,13 2-356 0 0,24 0 2547 0 0,40 21 579 0 0,-37 6-1197 0 0,-58-21-1704 0 0,-6-5-292 0 0,-1-1 1 0 0,1 1 0 0 0,-1 0-1 0 0,0 0 1 0 0,1-1 0 0 0,-1 1-1 0 0,0 0 1 0 0,1 0 0 0 0,-1 0-1 0 0,0 1 1 0 0,0-1 0 0 0,0 0-1 0 0,0 0 1 0 0,0 0 0 0 0,0 1-1 0 0,-1-1 1 0 0,1 1 0 0 0,0-1-1 0 0,-1 0 1 0 0,1 1 0 0 0,-1-1-1 0 0,1 1 1 0 0,-1 0 0 0 0,1-1 0 0 0,-1 1-1 0 0,0-1 1 0 0,0 1 0 0 0,0-1-1 0 0,0 1 1 0 0,0 0 0 0 0,0-1-1 0 0,-1 1 1 0 0,1-1 0 0 0,0 1-1 0 0,-1-1 1 0 0,0 1 0 0 0,1-1-1 0 0,-1 1-45 0 0,-3 5 63 0 0,-1-1 0 0 0,1 0 0 0 0,-1 0-1 0 0,-1 0 1 0 0,1-1 0 0 0,-1 1-1 0 0,0-1 1 0 0,0-1 0 0 0,0 1-1 0 0,-1-1 1 0 0,1 0 0 0 0,-1-1 0 0 0,0 1-1 0 0,0-1 1 0 0,-2 0-63 0 0,-25 14-218 0 0,-16 5-1326 0 0,25-12-3901 0 0,5-2-608 0 0</inkml:trace>
  <inkml:trace contextRef="#ctx0" brushRef="#br2" timeOffset="65972.395">6764 1302 8952 0 0,'38'0'433'0'0,"-38"0"-185"0"0,0 0 72 0 0,0 0 277 0 0,0 0 126 0 0,0 0 21 0 0,0 0-31 0 0,0 0-155 0 0,0 0-70 0 0,0 0-10 0 0,-1-3 1282 0 0,-116 5 1905 0 0,56 3-3093 0 0,-139-7 334 0 0,-250 5 78 0 0,277 0-846 0 0,-45-14 44 0 0,111 1-121 0 0,88 8-496 0 0,-33-1 291 0 0,16 2-6213 0 0,12 1-341 0 0</inkml:trace>
  <inkml:trace contextRef="#ctx0" brushRef="#br2" timeOffset="67819.75">1753 1471 7200 0 0,'0'0'165'0'0,"15"-1"380"0"0,68-20 1503 0 0,-25 16 506 0 0,84 1-165 0 0,-60-4-1034 0 0,17 8-44 0 0,-97 0-1127 0 0,-2 0-93 0 0,0 0-1 0 0,-1 0 0 0 0,1 0 1 0 0,0 0-1 0 0,0-1 0 0 0,0 1 1 0 0,0 0-1 0 0,0 0 1 0 0,0 0-1 0 0,0 0 0 0 0,0 0 1 0 0,0-1-1 0 0,0 1 0 0 0,0 0 1 0 0,0 0-1 0 0,0 0 0 0 0,0-1 1 0 0,0 1-1 0 0,0 0 0 0 0,0 0 1 0 0,0 0-1 0 0,0 0 0 0 0,0 0 1 0 0,0-1-1 0 0,1 1 0 0 0,-1 0 1 0 0,0 0-1 0 0,0 0 0 0 0,0 0 1 0 0,0 0-1 0 0,0-1 0 0 0,0 1 1 0 0,0 0-1 0 0,1 0 0 0 0,-1 0 1 0 0,0 0-1 0 0,0 0-90 0 0,-262 8 903 0 0,97-3-821 0 0,55-4-82 0 0,-7-9-24 0 0,-107 7 24 0 0,-111-1 274 0 0,183-2-276 0 0,44 3-51 0 0,-76 8-10 0 0,55 1-6 0 0,-73-10 54 0 0,109-14 15 0 0,73 15-10 0 0,22-13-828 0 0,102-34-535 0 0,13 21 1461 0 0,-40 16-411 0 0,-70 10 339 0 0,-5 1 60 0 0,-2 0 0 0 0,0 0 0 0 0,0 0 18 0 0,-13 13 215 0 0,-69 26 63 0 0,58-31-383 0 0,-114 28 11 0 0,113-32 12 0 0,15-3 162 0 0,23 5-104 0 0,63 11-6 0 0,112 31 176 0 0,-7 18 544 0 0,-58-22-478 0 0,-102-37-659 0 0,-1-1-5555 0 0,-3 0-1000 0 0</inkml:trace>
  <inkml:trace contextRef="#ctx0" brushRef="#br2" timeOffset="71259.29">3359 1512 9704 0 0,'-5'-7'960'0'0,"1"-5"-632"0"0,4 11-48 0 0,-2-15 1418 0 0,2 14-1531 0 0,0 0-1 0 0,1 0 1 0 0,-1 0-1 0 0,0 0 1 0 0,1 0-1 0 0,0 0 1 0 0,-1 0-1 0 0,1 0 1 0 0,0 0-1 0 0,0 1 1 0 0,0-1-1 0 0,0 0 1 0 0,1 1-1 0 0,-1-1 1 0 0,0 1-1 0 0,1-1 1 0 0,-1 1-1 0 0,0 0 1 0 0,1-1-1 0 0,0 1 1 0 0,-1 0-1 0 0,3-1-166 0 0,66-21 798 0 0,-66 22-736 0 0,0 1-1 0 0,0-1 0 0 0,0 1 0 0 0,0 0 0 0 0,0 0 0 0 0,0 1 0 0 0,0-1 1 0 0,0 1-1 0 0,0 0 0 0 0,0 0 0 0 0,0 0 0 0 0,0 1 0 0 0,0-1 0 0 0,-1 1 1 0 0,1 0-1 0 0,-1 0 0 0 0,1 0 0 0 0,-1 0 0 0 0,0 1 0 0 0,1 0 0 0 0,-1-1 1 0 0,-1 1-1 0 0,1 0 0 0 0,0 0 0 0 0,-1 1 0 0 0,0-1 0 0 0,1 0 0 0 0,-1 1 1 0 0,0 0-1 0 0,-1-1 0 0 0,1 1 0 0 0,-1 0 0 0 0,0 0 0 0 0,0 0 0 0 0,0 0 1 0 0,0 0-1 0 0,-1 0 0 0 0,1 0 0 0 0,-1 0 0 0 0,0 0 0 0 0,0 0 0 0 0,-1 2-61 0 0,-5 9 80 0 0,-1-1 0 0 0,0 0 0 0 0,-1 0 0 0 0,0 0-1 0 0,-1-1 1 0 0,-1 0 0 0 0,0-1 0 0 0,-1 0 0 0 0,0-1-1 0 0,0 0 1 0 0,-2-1 0 0 0,1 0 0 0 0,-1 0 0 0 0,-1-2-1 0 0,1 0 1 0 0,-1 0 0 0 0,-1-1 0 0 0,0-1 0 0 0,1 0 0 0 0,-2-2-1 0 0,-14 4-79 0 0,6-5 216 0 0,36-11-20 0 0,-3 6-180 0 0,1 0-1 0 0,-1 1 1 0 0,0 1-1 0 0,0 0 1 0 0,1 0-1 0 0,-1 1 1 0 0,0 0-1 0 0,1 0 1 0 0,-1 1-1 0 0,6 2-15 0 0,18 2 97 0 0,77 25 107 0 0,-79-22-7357 0 0,-25-8 523 0 0</inkml:trace>
  <inkml:trace contextRef="#ctx0" brushRef="#br2" timeOffset="71720.337">3952 1504 12440 0 0,'15'-42'1373'0'0,"-15"42"-1306"0"0,0-1-1 0 0,0 0 1 0 0,0 1 0 0 0,0-1-1 0 0,0 0 1 0 0,0 1 0 0 0,0-1 0 0 0,0 0-1 0 0,0 1 1 0 0,0-1 0 0 0,-1 0-1 0 0,1 1 1 0 0,0-1 0 0 0,0 0 0 0 0,-1 1-1 0 0,1-1 1 0 0,0 1 0 0 0,-1-1-1 0 0,1 1 1 0 0,0-1 0 0 0,-1 0 0 0 0,1 1-1 0 0,-1-1 1 0 0,1 1 0 0 0,-1 0-1 0 0,1-1 1 0 0,-1 1 0 0 0,0-1-1 0 0,1 1 1 0 0,-1 0 0 0 0,1 0 0 0 0,-1-1-1 0 0,0 1 1 0 0,1 0 0 0 0,-1 0-1 0 0,0 0 1 0 0,1-1 0 0 0,-1 1 0 0 0,0 0-1 0 0,1 0 1 0 0,-1 0 0 0 0,0 0-1 0 0,1 0 1 0 0,-1 0 0 0 0,0 1 0 0 0,1-1-1 0 0,-1 0 1 0 0,0 0 0 0 0,1 0-1 0 0,-1 1 1 0 0,0-1 0 0 0,1 0-1 0 0,-1 1 1 0 0,1-1 0 0 0,-1 0 0 0 0,1 1-1 0 0,-1-1 1 0 0,1 1 0 0 0,-1-1-1 0 0,1 1-66 0 0,-8 2 172 0 0,0 0 0 0 0,0 1 0 0 0,1 0 0 0 0,0 1 0 0 0,0-1 0 0 0,0 1 0 0 0,1 1 0 0 0,-1-1 0 0 0,1 1 0 0 0,0 0 0 0 0,1 1 0 0 0,-3 3-172 0 0,-9 12 198 0 0,10-13-97 0 0,-1 1 1 0 0,1-1-1 0 0,1 1 1 0 0,0 0-1 0 0,0 0 1 0 0,1 1 0 0 0,0 0-1 0 0,1 0 1 0 0,0 0-1 0 0,1 0 1 0 0,0 1-1 0 0,-1 10-101 0 0,4-20 25 0 0,0 0-1 0 0,-1 0 0 0 0,1-1 1 0 0,0 1-1 0 0,1 0 0 0 0,-1 0 1 0 0,0 0-1 0 0,0-1 0 0 0,1 1 1 0 0,-1 0-1 0 0,1 0 1 0 0,0-1-1 0 0,-1 1 0 0 0,1 0 1 0 0,0-1-1 0 0,0 1 0 0 0,0-1 1 0 0,0 1-1 0 0,0-1 0 0 0,1 1 1 0 0,-1-1-1 0 0,0 0 0 0 0,1 0 1 0 0,-1 0-1 0 0,0 0 0 0 0,1 0 1 0 0,-1 0-1 0 0,1 0 0 0 0,0 0 1 0 0,-1 0-1 0 0,1-1 0 0 0,0 1 1 0 0,0 0-1 0 0,-1-1 0 0 0,1 0 1 0 0,0 1-1 0 0,0-1 1 0 0,0 0-1 0 0,-1 0 0 0 0,1 0 1 0 0,0 0-1 0 0,0 0 0 0 0,0-1 1 0 0,-1 1-1 0 0,1-1 0 0 0,1 1-24 0 0,5-4 9 0 0,-1 0 1 0 0,0 0-1 0 0,1 0 0 0 0,-2-1 0 0 0,1 0 0 0 0,0 0 0 0 0,-1-1 1 0 0,0 0-1 0 0,0 0 0 0 0,-1 0 0 0 0,0-1 0 0 0,0 0 0 0 0,0 0 1 0 0,-1 0-1 0 0,0 0 0 0 0,0-1 0 0 0,-1 0 0 0 0,2-7-9 0 0,3-1-133 0 0,-5 12 68 0 0,-2 3-6 0 0,-1 1 1 0 0,5 14 4 0 0,2 48 268 0 0,2 3 127 0 0,8 0-152 0 0,-7-41-115 0 0,-10-23-144 0 0,0-1-48 0 0,0 0-20 0 0,0 0-167 0 0,9-2-2011 0 0,-2-1 957 0 0</inkml:trace>
  <inkml:trace contextRef="#ctx0" brushRef="#br2" timeOffset="73687.932">4069 1339 5904 0 0,'0'0'169'0'0,"0"0"91"0"0,0 0 233 0 0,0 0 98 0 0,0 0 17 0 0,0 0 5 0 0,0 0-5 0 0,-6-16 2554 0 0,22-2-1626 0 0,-3 9-722 0 0,-9 8-711 0 0,0-1-1 0 0,0 1 0 0 0,0 0 1 0 0,0 0-1 0 0,0 0 0 0 0,0 0 1 0 0,0 1-1 0 0,0 0 1 0 0,0 0-1 0 0,0 0 0 0 0,0 0 1 0 0,0 1-1 0 0,0-1 1 0 0,1 1-103 0 0,-4 0 128 0 0,17 7 255 0 0,-17-8-346 0 0,0 1-1 0 0,0 0 0 0 0,0 0 0 0 0,0-1 0 0 0,0 1 0 0 0,0 0 0 0 0,-1 0 0 0 0,1 0 1 0 0,0 0-1 0 0,-1 0 0 0 0,1 0 0 0 0,-1 0 0 0 0,1 0 0 0 0,-1 0 0 0 0,1 1 0 0 0,-1-1 0 0 0,0 0 1 0 0,0 0-1 0 0,1 0 0 0 0,-1 1 0 0 0,0-1 0 0 0,0 0 0 0 0,0 0 0 0 0,0 0 0 0 0,0 0 0 0 0,-1 1 1 0 0,1-1-1 0 0,0 0 0 0 0,0 0 0 0 0,-1 0 0 0 0,1 0 0 0 0,-1 1 0 0 0,1-1 0 0 0,-1 0 0 0 0,0 0 1 0 0,1 0-1 0 0,-1 0-36 0 0,-34 38 1016 0 0,27-31-825 0 0,-15 12 539 0 0,19-19-641 0 0,3-1 28 0 0,1 0 11 0 0,0 0 0 0 0,17 0 438 0 0,67-19-548 0 0,-36 5-848 0 0,-31 10-5721 0 0,-8 1 669 0 0</inkml:trace>
  <inkml:trace contextRef="#ctx0" brushRef="#br2" timeOffset="74106.384">4458 1293 7776 0 0,'0'0'174'0'0,"0"0"29"0"0,0 0 12 0 0,0 0 89 0 0,0 0 370 0 0,0 0 166 0 0,0 0 31 0 0,0 0-14 0 0,0 0-87 0 0,0 0-40 0 0,0 0-8 0 0,0 0-34 0 0,0 0-135 0 0,0 0-60 0 0,0 0-11 0 0,0 0-9 0 0,0 0-29 0 0,0 0-18 0 0,-1 13 714 0 0,-51 87 1116 0 0,-39 56-1596 0 0,54-94-486 0 0,-77 95 600 0 0,59-64-754 0 0,19-18 103 0 0,35-74-246 0 0,1-1-242 0 0,0 0-78 0 0,13-3-3507 0 0,-7-5 2299 0 0,6 0-11 0 0</inkml:trace>
  <inkml:trace contextRef="#ctx0" brushRef="#br2" timeOffset="74994.561">4458 1596 6896 0 0,'0'0'200'0'0,"0"0"82"0"0,0 0 222 0 0,0 0 96 0 0,0 0 22 0 0,0 0 23 0 0,15-13 5714 0 0,-14 12-6277 0 0,0 1 1 0 0,0-1-1 0 0,0 1 1 0 0,0-1-1 0 0,0 1 1 0 0,1 0-1 0 0,-1-1 1 0 0,0 1-1 0 0,0 0 1 0 0,0 0-1 0 0,0 0 1 0 0,0 0-1 0 0,0 0 1 0 0,1 0-1 0 0,-1 0 1 0 0,0 1-1 0 0,0-1 1 0 0,0 0-1 0 0,0 0 1 0 0,0 1-1 0 0,0-1 1 0 0,0 1-1 0 0,0-1 1 0 0,0 1-1 0 0,0 0 1 0 0,0-1-1 0 0,0 1 1 0 0,0 0-1 0 0,0-1 1 0 0,0 1-1 0 0,-1 0 1 0 0,1 0-1 0 0,0 0 1 0 0,-1 0-1 0 0,1 0 1 0 0,-1 0-1 0 0,1 0 1 0 0,-1 0-1 0 0,1 0 1 0 0,-1 0-1 0 0,1 0 1 0 0,-1 0-1 0 0,0 0 1 0 0,0 0-1 0 0,1 1-82 0 0,5 11 499 0 0,30 95 1244 0 0,5 34-771 0 0,2-44 16 0 0,6-22-1063 0 0,-44-71 134 0 0,14 9 60 0 0,-6-7-106 0 0,-11-7-4822 0 0,-4-7 3247 0 0</inkml:trace>
  <inkml:trace contextRef="#ctx0" brushRef="#br2" timeOffset="75295.298">4639 1806 14544 0 0,'-8'4'1578'0'0,"-113"115"5274"0"0,59-63-6025 0 0,-14 21-869 0 0,66-64-1531 0 0,5-7 618 0 0</inkml:trace>
  <inkml:trace contextRef="#ctx0" brushRef="#br2" timeOffset="122030.533">2118 1650 10680 0 0,'0'0'241'0'0,"3"0"2734"0"0,113-32 1170 0 0,-104 29-4043 0 0,-1 0 0 0 0,1 1 0 0 0,0 0 0 0 0,-1 0 0 0 0,1 2 0 0 0,0-1 0 0 0,0 1 0 0 0,0 1 0 0 0,10 2-102 0 0,-21-2 14 0 0,1-1-1 0 0,-1 1 1 0 0,1 0-1 0 0,-1 0 1 0 0,1 0-1 0 0,-1 0 1 0 0,0 0-1 0 0,1 0 1 0 0,-1 1-1 0 0,0-1 1 0 0,0 0-1 0 0,0 1 1 0 0,0-1-1 0 0,0 1 1 0 0,0-1-1 0 0,-1 1 1 0 0,1-1-1 0 0,0 1 1 0 0,-1-1-1 0 0,1 1 0 0 0,-1 0 1 0 0,0-1-1 0 0,1 1 1 0 0,-1 0-1 0 0,0 0 1 0 0,0-1-1 0 0,0 1 1 0 0,0 0-1 0 0,0-1 1 0 0,-1 1-1 0 0,1 0 1 0 0,-1-1-1 0 0,1 1 1 0 0,-1 0-1 0 0,1-1 1 0 0,-1 1-1 0 0,0-1 1 0 0,0 1-1 0 0,1-1 1 0 0,-1 1-1 0 0,0-1 1 0 0,0 1-1 0 0,-1-1 0 0 0,1 0 1 0 0,0 0-1 0 0,0 0 1 0 0,-1 0-1 0 0,1 0 1 0 0,-1 0-1 0 0,1 0 1 0 0,-1 0-1 0 0,1 0 1 0 0,-1-1-1 0 0,1 1 1 0 0,-2 0-14 0 0,-154 100 272 0 0,91-60-262 0 0,37-16 58 0 0,51-11 362 0 0,-15-12-328 0 0,133 20 1778 0 0,-48-6-1752 0 0,-41-3-8 0 0,-50-12-353 0 0,-1-1-652 0 0,0 0-250 0 0,0 0-44 0 0</inkml:trace>
  <inkml:trace contextRef="#ctx0" brushRef="#br2" timeOffset="122307.909">2099 1778 14888 0 0,'0'0'332'0'0,"0"0"50"0"0,0 0 26 0 0,1-1-43 0 0,20-7 9 0 0,-1 1-1 0 0,1 1 0 0 0,0 0 0 0 0,0 2 0 0 0,1 0 0 0 0,20 0-373 0 0,85 18-846 0 0,-116-12 69 0 0,4 1-5350 0 0</inkml:trace>
  <inkml:trace contextRef="#ctx0" brushRef="#br2" timeOffset="122583.451">2566 1838 12960 0 0,'-7'6'633'0'0,"0"-1"-452"0"0,1 1 1 0 0,0-1-1 0 0,0 2 0 0 0,0-1 1 0 0,1 1-1 0 0,-1-1 0 0 0,2 1 1 0 0,-1 1-1 0 0,1-1 0 0 0,0 1 1 0 0,0 0-1 0 0,0 3-181 0 0,2-6 192 0 0,1-3-132 0 0,1-1 1 0 0,-1 1-1 0 0,1 0 1 0 0,-1-1-1 0 0,1 1 1 0 0,-1-1-1 0 0,1 1 1 0 0,0 0-1 0 0,-1 0 1 0 0,1-1-1 0 0,0 1 0 0 0,0 0 1 0 0,1-1-1 0 0,-1 1 1 0 0,0 0-1 0 0,0-1 1 0 0,1 1-1 0 0,-1 0 1 0 0,1-1-1 0 0,0 1 1 0 0,-1-1-1 0 0,1 1 0 0 0,0 0-60 0 0,28 9 966 0 0,-22-11-925 0 0,0 0 1 0 0,0-1-1 0 0,-1 0 1 0 0,1 0-1 0 0,0-1 1 0 0,0 1-1 0 0,-1-1 1 0 0,1-1-1 0 0,-1 0 1 0 0,0 1-1 0 0,0-2 1 0 0,0 1-1 0 0,0-1 1 0 0,0 0-1 0 0,3-4-41 0 0,-7 7 20 0 0,-1 0 0 0 0,1 1-1 0 0,-1-2 1 0 0,1 1 0 0 0,-1 0-1 0 0,0 0 1 0 0,0 0 0 0 0,0-1-1 0 0,0 1 1 0 0,0 0 0 0 0,0-1-1 0 0,0 1 1 0 0,0-1 0 0 0,0 1-1 0 0,0-1 1 0 0,-1 0 0 0 0,1 1-1 0 0,-1-1 1 0 0,0 0 0 0 0,1 1-1 0 0,-1-1 1 0 0,0 0 0 0 0,0 0-1 0 0,0 1 1 0 0,0-1 0 0 0,0 0-1 0 0,0 1 1 0 0,0-1 0 0 0,-1 0-1 0 0,1 1 1 0 0,-1-1 0 0 0,1 0-1 0 0,-1 1 1 0 0,0-1 0 0 0,1 1-1 0 0,-1-1 1 0 0,0 1 0 0 0,0-1-1 0 0,0 1 1 0 0,0-1 0 0 0,-1 1-1 0 0,1 0 1 0 0,0 0 0 0 0,0 0-1 0 0,-1 0 1 0 0,1 0 0 0 0,-1 0-1 0 0,1 0 1 0 0,-1 0 0 0 0,1 0-1 0 0,-1 0 1 0 0,0 1-20 0 0,-73-10-629 0 0,45 16-5451 0 0,29-5 379 0 0</inkml:trace>
  <inkml:trace contextRef="#ctx0" brushRef="#br2" timeOffset="122874.678">2681 1607 14480 0 0,'62'-25'2495'0'0,"51"23"-199"0"0,-98 4-2274 0 0,59 24-1078 0 0,-73-25 272 0 0,-1-1-178 0 0,-1 2-917 0 0,-2 5-3541 0 0</inkml:trace>
  <inkml:trace contextRef="#ctx0" brushRef="#br2" timeOffset="123152.76">2755 1689 13360 0 0,'-6'3'642'0'0,"-36"7"822"0"0,41-10-744 0 0,1 0 31 0 0,0 0-45 0 0,22 0 546 0 0,88 6 226 0 0,-21-6-2318 0 0,-64 0 298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5:18.98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203 355 8896 0 0,'0'0'200'0'0,"0"0"33"0"0,0 0 14 0 0,2-3-41 0 0,7-7 956 0 0,7-2 1231 0 0,2-6-708 0 0,-26-2-44 0 0,4 16-1427 0 0,1 0 0 0 0,-1 1 0 0 0,0-1 0 0 0,0 1 0 0 0,-1 0 0 0 0,1 0 0 0 0,0 0 0 0 0,-1 0 0 0 0,0 1 0 0 0,0 0 0 0 0,0 0 0 0 0,0 0 0 0 0,0 0 0 0 0,0 1 0 0 0,0 0 0 0 0,-5 0-214 0 0,-3 3 160 0 0,-12 10-61 0 0,-44 36-22 0 0,40 4-77 0 0,8 35 0 0 0,29-27 0 0 0,4-37 94 0 0,-13-12 116 0 0,25 1 14 0 0,-17-12-173 0 0,0 0-1 0 0,-1-1 0 0 0,1 0 0 0 0,0-1 0 0 0,0 0 1 0 0,-1 0-1 0 0,1 0 0 0 0,-1 0 0 0 0,0-1 0 0 0,0 0 1 0 0,1-1-51 0 0,2 0 7 0 0,21-27 175 0 0,11-4-97 0 0,-4-65 459 0 0,-17 44-728 0 0,-1-28 173 0 0,-2 5 65 0 0,1 24-44 0 0,-6 10-10 0 0,-4 0-60 0 0,-7 81-294 0 0,0-14 295 0 0,-1 0 1 0 0,-1 0-1 0 0,-2 0 1 0 0,0-1-1 0 0,-1 1 1 0 0,-1-1-1 0 0,-2 4 59 0 0,-10 59 0 0 0,10 15 0 0 0,9-47 0 0 0,-4-1 80 0 0,-1-14-6 0 0,2-34 6 0 0,-1 2 8 0 0,1-3 6 0 0,11 6 120 0 0,11-12-2607 0 0,-13 0-1739 0 0,6-2-2524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04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82 15088 0 0,'0'-8'340'0'0,"0"6"50"0"0,0 2 25 0 0,0 0-49 0 0,0 0-170 0 0,0 0 163 0 0,0 0 97 0 0,0 0 21 0 0,0 0-11 0 0,1 16 700 0 0,20 137 1105 0 0,-15-122-2124 0 0,1 0 1 0 0,1 0-1 0 0,2-1 1 0 0,1 0-1 0 0,3 2-147 0 0,-9-14-164 0 0,-5-10-6123 0 0,0-7-709 0 0</inkml:trace>
  <inkml:trace contextRef="#ctx0" brushRef="#br0" timeOffset="218.527">0 243 16032 0 0,'1'0'38'0'0,"-1"0"0"0"0,0 0 1 0 0,1 0-1 0 0,-1 0 1 0 0,0 0-1 0 0,0 0 1 0 0,1 0-1 0 0,-1 0 1 0 0,0 0-1 0 0,0 0 1 0 0,1 0-1 0 0,-1 0 1 0 0,0 0-1 0 0,0 0 1 0 0,1 0-1 0 0,-1 0 1 0 0,0 0-1 0 0,0-1 1 0 0,1 1-1 0 0,-1 0 0 0 0,0 0 1 0 0,0 0-1 0 0,1 0 1 0 0,-1-1-1 0 0,0 1 1 0 0,0 0-1 0 0,0 0 1 0 0,0-1-1 0 0,1 1 1 0 0,-1 0-1 0 0,0 0 1 0 0,0 0-1 0 0,0-1 1 0 0,0 1-1 0 0,0 0 1 0 0,0-1-1 0 0,0 1 1 0 0,0 0-1 0 0,0 0 0 0 0,0-1 1 0 0,0 1-1 0 0,0 0 1 0 0,0 0-1 0 0,0-1 1 0 0,0 1-1 0 0,0 0 1 0 0,0-1-1 0 0,0 1 1 0 0,0 0-1 0 0,0 0 1 0 0,0-1-1 0 0,0 1 1 0 0,0 0-1 0 0,-1 0 1 0 0,1-1-1 0 0,0 1 0 0 0,0 0 1 0 0,0 0-1 0 0,0 0 1 0 0,-1-1-1 0 0,1 1 1 0 0,0 0-39 0 0,7-2 350 0 0,134-28 2877 0 0,-124 27-3204 0 0,18-3-278 0 0,0-1-1 0 0,-1-2 0 0 0,0-2 0 0 0,28-13 256 0 0,-44 17-1385 0 0,1-1-3707 0 0,-4-2-1169 0 0</inkml:trace>
  <inkml:trace contextRef="#ctx0" brushRef="#br0" timeOffset="749.914">608 1 15464 0 0,'0'0'348'0'0,"0"8"469"0"0,15 63 425 0 0,65 158 4224 0 0,-74-197-5016 0 0,-6-31-340 0 0,0-1 8 0 0,0 0 2 0 0,0 0-1 0 0,0 0-6 0 0,0 0-1 0 0,0 0 0 0 0,0 0-8 0 0,3-17 56 0 0,-1 15-174 0 0,-1 0-1 0 0,1 0 1 0 0,0 0-1 0 0,-1 1 1 0 0,1-1-1 0 0,0 1 1 0 0,0-1-1 0 0,0 1 1 0 0,1 0-1 0 0,-1 0 0 0 0,0 0 1 0 0,0 0-1 0 0,1 0 1 0 0,-1 0-1 0 0,0 1 1 0 0,1-1-1 0 0,-1 1 1 0 0,1-1-1 0 0,-1 1 1 0 0,1 0-1 0 0,-1 0 1 0 0,0 0-1 0 0,1 1 1 0 0,-1-1-1 0 0,1 0 1 0 0,-1 1-1 0 0,1 0 1 0 0,-1-1-1 0 0,0 1 1 0 0,0 0-1 0 0,1 0 1 0 0,-1 1-1 0 0,0-1 0 0 0,0 0 1 0 0,0 1-1 0 0,0-1 1 0 0,1 2 14 0 0,97 45 191 0 0,-93-45-158 0 0,1-1-1 0 0,-1 1 1 0 0,0-1 0 0 0,1-1 0 0 0,-1 1 0 0 0,1-1 0 0 0,0-1 0 0 0,-1 1 0 0 0,1-1 0 0 0,0 0 0 0 0,-1-1 0 0 0,1 0-1 0 0,-1 0 1 0 0,1-1 0 0 0,-1 0 0 0 0,2-1-33 0 0,-2 1 28 0 0,1-1 0 0 0,-1 0 1 0 0,0-1-1 0 0,0 1 0 0 0,0-1 0 0 0,0-1 0 0 0,-1 1 0 0 0,1-1 0 0 0,-1 0 0 0 0,0-1 0 0 0,-1 0 1 0 0,4-4-29 0 0,-5 6-32 0 0,0 0 1 0 0,0 0 0 0 0,0-1-1 0 0,0 0 1 0 0,-1 0 0 0 0,0 0 0 0 0,0 0-1 0 0,-1 0 1 0 0,1 0 0 0 0,-1-1-1 0 0,0 1 1 0 0,0-1 0 0 0,-1 0 0 0 0,0 1-1 0 0,0-1 1 0 0,0 0 0 0 0,-1 0 0 0 0,0 0-1 0 0,0 1 1 0 0,0-1 0 0 0,-1 0-1 0 0,1 0 1 0 0,-1 0 0 0 0,-1 1 0 0 0,1-1-1 0 0,-2-1 32 0 0,2 5-8 0 0,-1 0 0 0 0,0 1 0 0 0,0 0 0 0 0,0-1 0 0 0,1 1 0 0 0,-1 0 0 0 0,0 0 0 0 0,-1 0 0 0 0,1 0 0 0 0,0 0 0 0 0,0 1 0 0 0,0-1 0 0 0,0 0 0 0 0,-1 1 0 0 0,1 0 0 0 0,0 0 0 0 0,0-1 0 0 0,-1 1 0 0 0,1 1 0 0 0,0-1 0 0 0,0 0 0 0 0,-1 0 0 0 0,1 1 0 0 0,0 0 0 0 0,0-1 0 0 0,0 1 0 0 0,0 0 0 0 0,-1 0 0 0 0,1 0 0 0 0,0 0 0 0 0,1 0 0 0 0,-1 0 0 0 0,0 1 0 0 0,0-1 0 0 0,0 1 0 0 0,1-1 0 0 0,-1 1 0 0 0,1 0 0 0 0,-1 0 0 0 0,1 0 0 0 0,0-1 0 0 0,0 1 0 0 0,0 0 0 0 0,0 0 0 0 0,0 1 0 0 0,0-1 0 0 0,0 0 0 0 0,1 1 8 0 0,-3 2 19 0 0,0-1 0 0 0,1 0 1 0 0,0 1-1 0 0,0 0 0 0 0,0-1 0 0 0,1 1 0 0 0,-1 0 0 0 0,1 0 0 0 0,0 0 0 0 0,1 0 0 0 0,-1 0 0 0 0,1 0 0 0 0,0 0 1 0 0,0 0-1 0 0,1 0 0 0 0,-1 0 0 0 0,1 0 0 0 0,0 0 0 0 0,0 0 0 0 0,1 0 0 0 0,0 0 0 0 0,0 0 0 0 0,0-1 0 0 0,0 1 1 0 0,1-1-1 0 0,-1 0 0 0 0,1 0 0 0 0,0 0 0 0 0,1 0 0 0 0,-1 0 0 0 0,1 0 0 0 0,-1-1 0 0 0,1 0 0 0 0,0 0 0 0 0,0 0 1 0 0,1 0-1 0 0,-1 0 0 0 0,0-1 0 0 0,1 0 0 0 0,0 0 0 0 0,-1 0 0 0 0,1-1 0 0 0,0 1 0 0 0,4-1-19 0 0,6 0-6 0 0,0-1-1 0 0,-1-1 1 0 0,1 0-1 0 0,0-1 1 0 0,0-1-1 0 0,-1 0 1 0 0,1-1-1 0 0,-1-1 1 0 0,10-4 6 0 0,3-4-270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5:19.2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13 15576 0 0,'0'0'356'0'0,"0"0"49"0"0,0 0 20 0 0,0 0-46 0 0,2 0-247 0 0,58 3 386 0 0,74-14 426 0 0,-53 6-3633 0 0,-69 8 1675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5:19.44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30 18055 0 0,'16'-3'1976'0'0,"79"-13"-2169"0"0,52 6 562 0 0,-89 12-2794 0 0,-42 1 1506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5:21.96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50 13248 0 0,'0'0'298'0'0,"0"0"46"0"0,0 0 22 0 0,0 0-48 0 0,-1 0-208 0 0,-1 0-28 0 0,1 0 284 0 0,1 0 120 0 0,0 0 24 0 0,0 0 4 0 0,34 5 1599 0 0,107-18 519 0 0,-3-4-1955 0 0,139-7-1215 0 0,-257 24 42 0 0,-4 2-15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5:22.3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9 17015 0 0,'0'0'388'0'0,"0"0"52"0"0,0 0 30 0 0,0 0-56 0 0,0 0-230 0 0,10-6 584 0 0,-6 5-734 0 0,1 0 0 0 0,-1 1 0 0 0,1-1 0 0 0,0 1 0 0 0,0 0 0 0 0,-1 0-1 0 0,1 1 1 0 0,0-1 0 0 0,-1 1 0 0 0,1 0 0 0 0,-1 0 0 0 0,1 1 0 0 0,-1-1 0 0 0,4 2-34 0 0,5 2 133 0 0,-11-4-132 0 0,1 1-1 0 0,-1-1 1 0 0,0 1-1 0 0,0 0 1 0 0,-1 0-1 0 0,1 0 1 0 0,0 0-1 0 0,-1 0 1 0 0,1 1-1 0 0,-1-1 0 0 0,1 0 1 0 0,-1 1-1 0 0,0-1 1 0 0,0 1-1 0 0,0-1 1 0 0,-1 1-1 0 0,1 0 1 0 0,-1-1-1 0 0,1 1 1 0 0,-1 0-1 0 0,0-1 0 0 0,0 1 1 0 0,0 0-1 0 0,0 0 1 0 0,0-1-1 0 0,-1 1 1 0 0,1 0-1 0 0,-1-1 1 0 0,0 1-1 0 0,0-1 1 0 0,0 1-1 0 0,0 0 0 0 0,-5 9 52 0 0,0 0 1 0 0,0 0-1 0 0,-1-1 0 0 0,0 0 0 0 0,-1 0 0 0 0,-1-1 1 0 0,1 0-1 0 0,-9 6-52 0 0,9-7 139 0 0,-14 18 212 0 0,22-26-172 0 0,0-1 39 0 0,0 0 6 0 0,0 0-21 0 0,0 0-91 0 0,0 0-43 0 0,21 9 187 0 0,-7-9-156 0 0,-1 0 0 0 0,1-1 0 0 0,-1-1-1 0 0,0 0 1 0 0,0-1 0 0 0,0-1 0 0 0,0 0-1 0 0,5-3-99 0 0,30-7 98 0 0,44-13-271 0 0,-74 22-711 0 0,-12 4 381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5:21.14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78 70 6992 0 0,'-36'-10'833'0'0,"8"-10"7360"0"0,45 9-6244 0 0,74-10-944 0 0,-68 18-839 0 0,41 0-41 0 0,-63 3-123 0 0,2-1 6 0 0,0 1 0 0 0,0-1-1 0 0,0 1 1 0 0,0 0 0 0 0,0 0-1 0 0,0 1 1 0 0,0-1 0 0 0,0 0 0 0 0,0 1-1 0 0,0 0 1 0 0,0 0 0 0 0,-1 0 0 0 0,1 0-1 0 0,0 0 1 0 0,0 0 0 0 0,1 2-8 0 0,-3-1 10 0 0,0 1 0 0 0,0-1 0 0 0,0 1-1 0 0,0-1 1 0 0,-1 1 0 0 0,1 0 0 0 0,-1-1 0 0 0,0 1 0 0 0,0-1 0 0 0,0 1 0 0 0,0 0 0 0 0,0-1 0 0 0,-1 1 0 0 0,1 0 0 0 0,-1-1 0 0 0,0 1 0 0 0,1-1 0 0 0,-1 1 0 0 0,0-1 0 0 0,-1 0-1 0 0,1 1 1 0 0,0-1 0 0 0,-1 0 0 0 0,1 0 0 0 0,-1 0 0 0 0,0 0 0 0 0,1 0 0 0 0,-1 0 0 0 0,0 0 0 0 0,0 0 0 0 0,0-1 0 0 0,-1 1 0 0 0,0-1-10 0 0,-158 155 258 0 0,158-153-243 0 0,0 0 0 0 0,0 1 0 0 0,0-1 0 0 0,1 1 0 0 0,-1 0 0 0 0,1 0 0 0 0,0-1 0 0 0,0 2 0 0 0,0-1 0 0 0,1 0 0 0 0,0 0 0 0 0,-1 0 0 0 0,1 1-1 0 0,1-1 1 0 0,-1 3-15 0 0,6 34 170 0 0,-4-39-154 0 0,1 2 37 0 0,-1 0-1 0 0,2 0 1 0 0,-1 0-1 0 0,0 0 1 0 0,1-1-1 0 0,0 1 0 0 0,0-1 1 0 0,0 1-1 0 0,0-1 1 0 0,1 0-1 0 0,-1 0 1 0 0,1 0-1 0 0,-1-1 0 0 0,5 3-52 0 0,7 0 65 0 0,0 0 1 0 0,0-1-1 0 0,0 0 0 0 0,1-1 0 0 0,-1-1 0 0 0,1-1 0 0 0,-1 0 0 0 0,1-1 0 0 0,-1-1 0 0 0,1 0 0 0 0,9-2-65 0 0,-5-3-1237 0 0,-12 2-4303 0 0,-4 2-942 0 0</inkml:trace>
  <inkml:trace contextRef="#ctx0" brushRef="#br0" timeOffset="233.808">1 214 16471 0 0,'0'0'374'0'0,"0"0"54"0"0,5-2 421 0 0,60 2-252 0 0,37-6-77 0 0,-13 14-2189 0 0,-68-8 690 0 0</inkml:trace>
  <inkml:trace contextRef="#ctx0" brushRef="#br0" timeOffset="502.616">592 329 16040 0 0,'0'0'362'0'0,"-15"4"879"0"0,-56 32-813 0 0,54-22-217 0 0,13-12-163 0 0,0 0 1 0 0,0 1 0 0 0,0 0 0 0 0,0 0-1 0 0,0 0 1 0 0,1 0 0 0 0,-1 0-1 0 0,1 1 1 0 0,0 0 0 0 0,0 0 0 0 0,0 0-1 0 0,1 0 1 0 0,-1 0 0 0 0,1 0 0 0 0,0 0-1 0 0,0 1 1 0 0,1-1 0 0 0,-1 1-1 0 0,0 3-48 0 0,3-6 33 0 0,0-1-1 0 0,0 0 0 0 0,0 0 1 0 0,0 0-1 0 0,0 1 0 0 0,0-1 0 0 0,0 0 1 0 0,0 0-1 0 0,0-1 0 0 0,1 1 1 0 0,-1 0-1 0 0,0 0 0 0 0,1 0 1 0 0,-1-1-1 0 0,0 1 0 0 0,1-1 0 0 0,-1 1 1 0 0,1-1-1 0 0,-1 0 0 0 0,1 0 1 0 0,-1 1-1 0 0,1-1 0 0 0,-1 0 1 0 0,1 0-1 0 0,-1 0 0 0 0,1 0 0 0 0,0-1-32 0 0,7 1 24 0 0,-1-1 1 0 0,1-1-1 0 0,-1 0 0 0 0,0 0 0 0 0,0 0 0 0 0,1-1 0 0 0,-2 0 0 0 0,1-1 0 0 0,0 0 0 0 0,-1 0 0 0 0,1 0 0 0 0,-1-1 0 0 0,0 0 0 0 0,-1-1 0 0 0,1 1 1 0 0,-1-1-1 0 0,0 0 0 0 0,-1-1 0 0 0,1 0-24 0 0,-3 3-49 0 0,0 0 1 0 0,-1 0-1 0 0,1-1 1 0 0,-1 1-1 0 0,0 0 0 0 0,0-1 1 0 0,0 0-1 0 0,0 1 1 0 0,-1-1-1 0 0,0 0 1 0 0,0 0-1 0 0,0 0 1 0 0,-1 1-1 0 0,0-1 0 0 0,0 0 1 0 0,0 0-1 0 0,-1-4 49 0 0,-1 4-868 0 0,-4 4-4506 0 0,-1 3-423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1:16.12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2170 970 6648 0 0,'0'0'149'0'0,"0"0"23"0"0,0 0 12 0 0,0 0 65 0 0,0 0 250 0 0,0 0 114 0 0,0 0 25 0 0,0 0 10 0 0,0 0 34 0 0,0 0 20 0 0,0 0 2 0 0,0 0-19 0 0,0 0-77 0 0,0 0-31 0 0,0 0-7 0 0,20-6 3700 0 0,44-9-2141 0 0,-22 12-1649 0 0,66-3 136 0 0,26-2 175 0 0,32 3 180 0 0,-18 4-461 0 0,124 15-324 0 0,-60-24 644 0 0,-25-4-522 0 0,-12 0-148 0 0,-45 1 39 0 0,-127 12-156 0 0,2-2-22 0 0,1 1 22 0 0,9-4 173 0 0,-9 4-5750 0 0,-6 2 3694 0 0</inkml:trace>
  <inkml:trace contextRef="#ctx0" brushRef="#br0" timeOffset="-1962.287">2765 270 11968 0 0,'0'0'349'0'0,"4"-12"142"0"0,-4 11-370 0 0,0-1 0 0 0,0 0 0 0 0,1 1 1 0 0,-1-1-1 0 0,0 0 0 0 0,0 1 0 0 0,0-1 0 0 0,-1 0 1 0 0,1 1-1 0 0,0-1 0 0 0,-1 0 0 0 0,1 1 1 0 0,-1-1-1 0 0,1 0 0 0 0,-1 1 0 0 0,0-1 0 0 0,0 1 1 0 0,0-1-1 0 0,1 1 0 0 0,-2-1 0 0 0,1 1 1 0 0,0 0-1 0 0,0 0 0 0 0,0-1 0 0 0,0 1 0 0 0,-1 0 1 0 0,1 0-1 0 0,-1 0 0 0 0,1 0 0 0 0,-1 1 1 0 0,1-1-1 0 0,-1 0 0 0 0,1 1 0 0 0,-1-1 0 0 0,0 1 1 0 0,1-1-1 0 0,-1 1 0 0 0,0 0-121 0 0,-5-2 159 0 0,0 1 1 0 0,0 0-1 0 0,1 0 0 0 0,-1 1 1 0 0,0-1-1 0 0,0 2 0 0 0,1-1 1 0 0,-1 1-1 0 0,0 0 0 0 0,0 0 1 0 0,1 1-1 0 0,-1 0 0 0 0,1 0 1 0 0,0 1-1 0 0,-1-1 0 0 0,1 2 1 0 0,0-1-1 0 0,1 0 0 0 0,-1 1 1 0 0,0 0-1 0 0,1 1 0 0 0,0-1 1 0 0,0 1-1 0 0,0 0-159 0 0,-19 33 375 0 0,18-27-324 0 0,0-1 0 0 0,1 1 1 0 0,1 1-1 0 0,0-1 0 0 0,0 1 1 0 0,1-1-1 0 0,0 1 0 0 0,1 2-51 0 0,8 62 280 0 0,-4-68-256 0 0,-1-1 0 0 0,1 1 0 0 0,0-1 0 0 0,1 1 0 0 0,0-1 0 0 0,0 0 0 0 0,1 0 0 0 0,0 0 0 0 0,0 0 0 0 0,0-1 0 0 0,1 0 0 0 0,0 1 0 0 0,5 4-24 0 0,-4-8 35 0 0,0 0-1 0 0,0 0 1 0 0,0-1-1 0 0,0 1 1 0 0,0-1-1 0 0,1-1 1 0 0,-1 1-1 0 0,1-1 1 0 0,-1 0-1 0 0,1-1 1 0 0,0 1-1 0 0,-1-1 1 0 0,1-1-1 0 0,-1 1 1 0 0,1-1-1 0 0,-1 0 1 0 0,1-1-1 0 0,-1 0 1 0 0,1 0-1 0 0,-1 0 1 0 0,0 0-1 0 0,0-1 1 0 0,0 0-1 0 0,0-1 0 0 0,-1 1 1 0 0,0-1-1 0 0,1 0 1 0 0,-1 0-1 0 0,0-1 1 0 0,1-1-35 0 0,43-37 261 0 0,-44 35-238 0 0,0 1-1 0 0,-1-1 0 0 0,0 0 1 0 0,0-1-1 0 0,0 1 1 0 0,-1-1-1 0 0,-1 1 0 0 0,0-1 1 0 0,0 0-1 0 0,0-1-22 0 0,4-44 83 0 0,0 11 45 0 0,-6 42-59 0 0,0 1 74 0 0,0 0 10 0 0,0 0-1 0 0,3 25-64 0 0,-2 53-88 0 0,0 20 11 0 0,3 1 250 0 0,3-40-197 0 0,-5-12-584 0 0,10-61-1736 0 0,-6 3 344 0 0,-3 1-80 0 0</inkml:trace>
  <inkml:trace contextRef="#ctx0" brushRef="#br0" timeOffset="-1591.585">3167 35 15176 0 0,'0'0'340'0'0,"7"-6"838"0"0,-4 1-1047 0 0,5 0 269 0 0,-7 4 25 0 0,21 2 2642 0 0,-20 1-2860 0 0,0-1-135 0 0,-1 0 0 0 0,0 0 1 0 0,1 0-1 0 0,-1 1 0 0 0,0-1 0 0 0,0 0 0 0 0,0 0 0 0 0,0 1 0 0 0,0-1 0 0 0,0 0 0 0 0,-1 1 0 0 0,1-1 0 0 0,0 1 0 0 0,-1-1 0 0 0,1 1 0 0 0,-1 0 0 0 0,1-1 0 0 0,-1 1 0 0 0,0-1 1 0 0,1 1-1 0 0,-1 0 0 0 0,0-1 0 0 0,0 1 0 0 0,-1 0 0 0 0,1-1 0 0 0,0 1 0 0 0,0 0 0 0 0,-1 1-72 0 0,-2 6 60 0 0,-1 0 1 0 0,0 0-1 0 0,-1-1 0 0 0,1 1 1 0 0,-2-1-1 0 0,1 0 0 0 0,-1 0 1 0 0,0-1-1 0 0,-1 0 0 0 0,0 0 1 0 0,-2 2-61 0 0,-11 12 92 0 0,-39 42 89 0 0,59-62-179 0 0,0 0 0 0 0,0-1-1 0 0,0 1 1 0 0,-1 0 0 0 0,1 0 0 0 0,0 0-1 0 0,0 0 1 0 0,1 0 0 0 0,-1 0-1 0 0,0 0 1 0 0,0 0 0 0 0,0 0 0 0 0,0-1-1 0 0,1 1 1 0 0,-1 0 0 0 0,0 0-1 0 0,1 0 1 0 0,-1 0 0 0 0,1-1 0 0 0,-1 1-1 0 0,1 0 1 0 0,-1 0 0 0 0,1-1 0 0 0,0 1-1 0 0,-1-1 1 0 0,1 1 0 0 0,0 0-1 0 0,-1-1 1 0 0,1 1 0 0 0,0-1 0 0 0,0 1-1 0 0,0-1 1 0 0,-1 0 0 0 0,1 1-1 0 0,0-1 1 0 0,0 0 0 0 0,0 0 0 0 0,0 1-1 0 0,0-1 1 0 0,0 0 0 0 0,0 0-1 0 0,-1 0 1 0 0,1 0 0 0 0,1 0-2 0 0,0 1 10 0 0,83-1 208 0 0,-50-3-159 0 0,89-13 58 0 0,-69 5-1006 0 0,-53 11-542 0 0,-1 0-3999 0 0,3 0-1715 0 0</inkml:trace>
  <inkml:trace contextRef="#ctx0" brushRef="#br0" timeOffset="-1156.469">3223 43 9384 0 0,'0'0'208'0'0,"0"0"33"0"0,0 0 16 0 0,0-1-33 0 0,1 0-51 0 0,0 0 0 0 0,-1 0 0 0 0,0 0 0 0 0,1-1 0 0 0,-1 1 0 0 0,0 0 0 0 0,1 0 0 0 0,-1 0 0 0 0,0 0 0 0 0,0-1 0 0 0,0 1 0 0 0,0 0 0 0 0,0 0 0 0 0,0 0 0 0 0,0-1 0 0 0,-1 1 0 0 0,1 0 0 0 0,0 0 0 0 0,-1 0 0 0 0,1 0 0 0 0,0 0 0 0 0,-1 0 0 0 0,0-1 0 0 0,1 1 0 0 0,-1 0 0 0 0,1 1 0 0 0,-1-1 0 0 0,0 0 0 0 0,0 0 0 0 0,0 0 0 0 0,0 0 0 0 0,0 0 0 0 0,1 1 0 0 0,-1-1 0 0 0,0 0 0 0 0,-1 1 0 0 0,1-1-1 0 0,0 1 1 0 0,0-1 0 0 0,0 1 0 0 0,0 0 0 0 0,0-1 0 0 0,0 1 0 0 0,-1 0 0 0 0,1 0 0 0 0,-1 0-173 0 0,-52 7 2128 0 0,-11 31-1824 0 0,60-34-304 0 0,1 10-94 0 0,5 1-2041 0 0,4-10 1052 0 0</inkml:trace>
  <inkml:trace contextRef="#ctx0" brushRef="#br0" timeOffset="-5254.204">27 550 15120 0 0,'3'-10'1511'0'0,"-6"7"-1329"0"0,3 2 99 0 0,0 1 67 0 0,0 0 17 0 0,0 0 11 0 0,10 42 1578 0 0,14 67-580 0 0,-1 68-166 0 0,-19 120-549 0 0,-7-180-382 0 0,-3-83-403 0 0,6-32-28 0 0,0-2-7 0 0,0 0-42 0 0,0 0-153 0 0,-18-22-1761 0 0,7-7-831 0 0,6 14-1129 0 0,-1-4-1756 0 0</inkml:trace>
  <inkml:trace contextRef="#ctx0" brushRef="#br0" timeOffset="-4671.312">2 815 8744 0 0,'0'-14'100'0'0,"-1"2"352"0"0,1-1 1 0 0,0 1-1 0 0,1 0 0 0 0,0-1 0 0 0,1 1 0 0 0,1 0 0 0 0,0 0 0 0 0,0 0 0 0 0,4-6-452 0 0,24-33 2463 0 0,-29 48-2346 0 0,0 1 1 0 0,0 0 0 0 0,0 0 0 0 0,0 0 0 0 0,0 0 0 0 0,0 0-1 0 0,1 0 1 0 0,-1 0 0 0 0,1 1 0 0 0,-1-1 0 0 0,1 1 0 0 0,0 0-1 0 0,0 0 1 0 0,-1 0 0 0 0,1 0 0 0 0,0 1 0 0 0,0-1 0 0 0,0 1-1 0 0,0-1 1 0 0,0 1 0 0 0,0 0 0 0 0,0 0 0 0 0,0 0 0 0 0,0 1-1 0 0,0-1 1 0 0,0 1 0 0 0,-1-1 0 0 0,1 1 0 0 0,0 0 0 0 0,0 0-1 0 0,0 1 1 0 0,-1-1 0 0 0,1 0 0 0 0,-1 1 0 0 0,1 0 0 0 0,-1-1-1 0 0,2 2-117 0 0,87 120 1426 0 0,-44-57-1001 0 0,79 149 346 0 0,-94-150-614 0 0,36 68 259 0 0,-45-123 77 0 0,-20-14-370 0 0,1-1 0 0 0,-2 0 0 0 0,1 0 0 0 0,0-1 0 0 0,-1 1 0 0 0,0 0 0 0 0,0-1 0 0 0,-1 1 1 0 0,1-1-1 0 0,-1 0 0 0 0,0 0 0 0 0,-1 1 0 0 0,0-1 0 0 0,0 0 0 0 0,0 0 0 0 0,-1-5-123 0 0,2-12 135 0 0,-3-97 188 0 0,4-196 21 0 0,11 204-291 0 0,3 32-299 0 0,-11 68-1061 0 0,4 12-8353 0 0,-5 7 3154 0 0</inkml:trace>
  <inkml:trace contextRef="#ctx0" brushRef="#br0" timeOffset="-4236.566">671 1180 13416 0 0,'0'0'298'0'0,"0"0"46"0"0,0 0 24 0 0,0 0-37 0 0,0 0-171 0 0,0 14 644 0 0,19 87 2264 0 0,21 157 526 0 0,-25-154-3364 0 0,-7-8-218 0 0,-8-94-412 0 0,0-2-91 0 0,0 0-882 0 0,-1 0-3660 0 0,-3 0-1575 0 0</inkml:trace>
  <inkml:trace contextRef="#ctx0" brushRef="#br0" timeOffset="-3926.693">634 1270 13440 0 0,'0'0'396'0'0,"0"0"-12"0"0,2-1-195 0 0,110-15 4633 0 0,131-37-1418 0 0,-184 42-3608 0 0,-34 10-2714 0 0,-25 1 1516 0 0</inkml:trace>
  <inkml:trace contextRef="#ctx0" brushRef="#br0" timeOffset="-3569.074">658 1411 15840 0 0,'0'0'362'0'0,"0"0"47"0"0,0 0 27 0 0,15-2 92 0 0,142-4 3776 0 0,-7-1-2828 0 0,-116 3-1352 0 0,-1 0-1111 0 0,-11 3-5491 0 0,-12 1-416 0 0</inkml:trace>
  <inkml:trace contextRef="#ctx0" brushRef="#br0" timeOffset="-3372.526">1251 817 15720 0 0,'0'0'356'0'0,"0"0"49"0"0,0 0 21 0 0,0 0-40 0 0,15-6-202 0 0,221-20 4042 0 0,-107 12-3242 0 0,-59 8-8091 0 0,-70 6 399 0 0</inkml:trace>
  <inkml:trace contextRef="#ctx0" brushRef="#br0" timeOffset="-3018.952">1413 1025 15376 0 0,'0'0'449'0'0,"0"0"-2"0"0,9 2 155 0 0,83 2 3175 0 0,64-13-1077 0 0,-33 4-2076 0 0,-86 2-1289 0 0,-28 6 250 0 0</inkml:trace>
  <inkml:trace contextRef="#ctx0" brushRef="#br0" timeOffset="1331.985">2082 1314 9936 0 0,'-1'-8'584'0'0,"-11"-20"-416"0"0,13 24 2 0 0,-1 1 1 0 0,1-1-1 0 0,0 1 1 0 0,0-1-1 0 0,0 1 1 0 0,1 0-1 0 0,-1-1 1 0 0,1 1-1 0 0,0 0 0 0 0,0 0 1 0 0,0 0-1 0 0,0 0 1 0 0,0 0-1 0 0,1 1 1 0 0,-1-1-1 0 0,1 1 1 0 0,0 0-1 0 0,0-1 1 0 0,0 1-1 0 0,0 0 1 0 0,0 1-1 0 0,0-1-170 0 0,52-23 1792 0 0,30 19 43 0 0,-72 11-1726 0 0,1-1 0 0 0,-1 2 1 0 0,0 0-1 0 0,-1 0 0 0 0,1 1 1 0 0,-1 1-1 0 0,0 0 0 0 0,-1 0 1 0 0,0 1-1 0 0,-1 1 0 0 0,0 0 1 0 0,0 0-1 0 0,-1 1 0 0 0,0 0 1 0 0,-1 1-1 0 0,0 0 0 0 0,-1 0 1 0 0,0 0-1 0 0,-1 1 0 0 0,3 9-109 0 0,110 197 799 0 0,-37-114-546 0 0,8-14 451 0 0,-65-61-704 0 0,14 8 0 0 0,-16-35-2470 0 0,-23-5 1070 0 0,-4-5-58 0 0</inkml:trace>
  <inkml:trace contextRef="#ctx0" brushRef="#br0" timeOffset="1656.217">2609 1562 15840 0 0,'0'0'362'0'0,"-12"-5"1011"0"0,9 5-1281 0 0,0 0 0 0 0,1 0 0 0 0,-1 0 0 0 0,1 1 0 0 0,-1-1-1 0 0,0 1 1 0 0,1 0 0 0 0,-1 0 0 0 0,1 0 0 0 0,0 0 0 0 0,-1 0-1 0 0,1 0 1 0 0,0 1 0 0 0,0-1 0 0 0,0 1 0 0 0,0 0 0 0 0,0-1-1 0 0,0 1 1 0 0,0 0 0 0 0,0 0 0 0 0,1 0 0 0 0,-1 0 0 0 0,1 1 0 0 0,-1-1-1 0 0,1 0 1 0 0,0 1 0 0 0,0-1 0 0 0,0 0 0 0 0,0 2-92 0 0,-10 14 672 0 0,-11 16 354 0 0,-60 54 546 0 0,11-28-1264 0 0,-47 25-183 0 0,64-33-1078 0 0,24-22-1154 0 0,16-11-1756 0 0,9-13-2508 0 0</inkml:trace>
  <inkml:trace contextRef="#ctx0" brushRef="#br0" timeOffset="2413.596">3398 1576 17735 0 0,'-10'-12'1342'0'0,"6"8"-1283"0"0,-1 1 1 0 0,0 0 0 0 0,-1-1-1 0 0,1 1 1 0 0,0 1-1 0 0,-1-1 1 0 0,0 1-1 0 0,1 0 1 0 0,-1 1 0 0 0,0-1-1 0 0,0 1 1 0 0,0 0-1 0 0,0 0 1 0 0,-5 1-60 0 0,11 0 6 0 0,-65 8 686 0 0,56-5-525 0 0,1 0 0 0 0,0 1 0 0 0,0 0 0 0 0,0 1 0 0 0,0 0 1 0 0,1 0-1 0 0,0 1 0 0 0,0-1 0 0 0,0 2 0 0 0,1-1 0 0 0,0 1 0 0 0,0 0 1 0 0,0 0-1 0 0,-3 7-167 0 0,6-10 74 0 0,-1 2-49 0 0,1 0 0 0 0,0 0 0 0 0,0 1 0 0 0,1-1 0 0 0,0 1 0 0 0,0-1 0 0 0,1 1 0 0 0,0-1 0 0 0,0 1 0 0 0,0 0 0 0 0,1 0 0 0 0,0 0 0 0 0,0-1 0 0 0,1 1 0 0 0,0 0 0 0 0,0 3-25 0 0,-1 6 0 0 0,10 12-200 0 0,33-1 1020 0 0,-37-28-816 0 0,0 1 0 0 0,0-1-1 0 0,0 1 1 0 0,0-2 0 0 0,0 1 0 0 0,0-1-1 0 0,-1 0 1 0 0,1 0 0 0 0,-1 0-1 0 0,1-1 1 0 0,-1 0 0 0 0,0 0-1 0 0,0 0 1 0 0,0-1 0 0 0,0 1 0 0 0,-1-1-1 0 0,1-1 1 0 0,1-1-4 0 0,9-7 57 0 0,-7 4-52 0 0,0-1 0 0 0,-1 0 0 0 0,0 0 0 0 0,0 0-1 0 0,-2-1 1 0 0,1 0 0 0 0,-1 0 0 0 0,-1 0 0 0 0,0-1-1 0 0,0 0 1 0 0,-2 0 0 0 0,1 0 0 0 0,-1 0 0 0 0,0-9-5 0 0,1 4-22 0 0,4-36-198 0 0,-2-1 0 0 0,-3 0 1 0 0,-3-28 219 0 0,1 22-43 0 0,-12-56 302 0 0,6 91 10 0 0,5 24-205 0 0,38 256 608 0 0,-16-128-440 0 0,10-1 160 0 0,-9-44-120 0 0,8 86 208 0 0,-24-151-462 0 0,-5-17 64 0 0,-1 0 1 0 0,0 1-22 0 0,2 2-86 0 0,-2-2-175 0 0,0-1-93 0 0,0-12-2043 0 0,-2 9 1461 0 0,-1-6-5486 0 0,2 0-672 0 0</inkml:trace>
  <inkml:trace contextRef="#ctx0" brushRef="#br1" timeOffset="-176136.256">3750 1194 4560 0 0,'0'0'133'0'0,"9"-12"1503"0"0,-10 10-1559 0 0,1 0 0 0 0,-1 1 0 0 0,0-1 0 0 0,-1 0 0 0 0,1 1 0 0 0,0-1 0 0 0,0 1 0 0 0,-1-1 0 0 0,1 1-1 0 0,0 0 1 0 0,-1 0 0 0 0,0-1 0 0 0,1 1 0 0 0,-1 0 0 0 0,0 0 0 0 0,1 0 0 0 0,-1 1 0 0 0,0-1 0 0 0,0 0 0 0 0,0 1 0 0 0,0-1 0 0 0,0 1 0 0 0,0 0-77 0 0,-13-7 82 0 0,-56-19 441 0 0,-42-8 173 0 0,39 28-696 0 0,-46 1-12 0 0,33 7 280 0 0,58 4-92 0 0,-95 23 336 0 0,45 7-530 0 0,24-7 508 0 0,15 5 459 0 0,8 7-906 0 0,9-2 21 0 0,13-8 10 0 0,-2 11 190 0 0,-10 15 206 0 0,1-19-214 0 0,9-3-192 0 0,10 4-64 0 0,11-12 93 0 0,-5 13 171 0 0,-4-15 123 0 0,5 5-251 0 0,29 19-200 0 0,-14-14 130 0 0,9 20 172 0 0,-12-25-158 0 0,42 49 256 0 0,-25-43-336 0 0,11 15 64 0 0,26-2 77 0 0,40-11 614 0 0,-97-33-703 0 0,0-1 1 0 0,1-1-1 0 0,0-1 1 0 0,-1 0-1 0 0,1 0 1 0 0,0-2-1 0 0,0 0 1 0 0,7-1-53 0 0,5 1 188 0 0,-1-2-133 0 0,0-1 1 0 0,-1-1-1 0 0,1-1 1 0 0,-1-1 0 0 0,3-2-56 0 0,9-3 162 0 0,-16 6-100 0 0,0-2 1 0 0,0-1 0 0 0,0-1 0 0 0,-1 0 0 0 0,-1-2 0 0 0,0 0-1 0 0,0-1 1 0 0,-1-1 0 0 0,-1 0 0 0 0,0-2 0 0 0,-1 0 0 0 0,0-1-1 0 0,-2 0 1 0 0,1-1 0 0 0,-1-2-63 0 0,81-133 304 0 0,-42 45 204 0 0,-42 79-352 0 0,0 0 0 0 0,-2 0 0 0 0,-1-1-1 0 0,-1 0 1 0 0,-2-1 0 0 0,0 0 0 0 0,-3 1 0 0 0,0-1 0 0 0,-2-16-156 0 0,-1 38 22 0 0,0 0 1 0 0,0 0-1 0 0,-1 1 0 0 0,0-1 1 0 0,-1 0-1 0 0,0 1 1 0 0,0 0-1 0 0,0-1 1 0 0,-1 1-1 0 0,0 1 0 0 0,0-1 1 0 0,-1 0-1 0 0,0 1 1 0 0,-3-3-23 0 0,-33-24-5587 0 0,15 21-617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5:46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27 10016 0 0,'0'0'230'0'0,"0"-5"541"0"0,0-7-368 0 0,0 12-31 0 0,0-8 846 0 0,1 7 1916 0 0,3 22-2705 0 0,-1-1 1 0 0,-1 1-1 0 0,-1 0 1 0 0,0 1-1 0 0,-3 12-429 0 0,1 8 48 0 0,-6 181 1020 0 0,23 1 364 0 0,-18-5-888 0 0,6 6-76 0 0,-9-113-117 0 0,-44 174 82 0 0,37-199-309 0 0,8 9-60 0 0,3-77 171 0 0,0 0-871 0 0,1 6-5920 0 0,-2-25 4099 0 0,-6 2-2688 0 0</inkml:trace>
  <inkml:trace contextRef="#ctx0" brushRef="#br0" timeOffset="387.565">369 1622 7200 0 0,'0'0'165'0'0,"0"0"22"0"0,0 0 6 0 0,0 0 74 0 0,0 0 285 0 0,0 0 120 0 0,0 0 28 0 0,0 0 10 0 0,0 0 30 0 0,0 0 18 0 0,0 0 2 0 0,0 0-32 0 0,0 0-135 0 0,-13 13 1260 0 0,-62 55 148 0 0,13-16-1782 0 0,62-52-417 0 0,-27 16 455 0 0,17-14-6150 0 0,7-4 525 0 0</inkml:trace>
  <inkml:trace contextRef="#ctx0" brushRef="#br0" timeOffset="620.982">373 1406 12032 0 0,'0'0'356'0'0,"0"0"-8"0"0,-1 0-226 0 0,-1-3-63 0 0,0 3 10 0 0,0 0 0 0 0,0-1 0 0 0,0 1 0 0 0,0 0 1 0 0,0 0-1 0 0,0 0 0 0 0,0 0 0 0 0,1 1 0 0 0,-1-1 0 0 0,0 0 0 0 0,0 1 0 0 0,0-1 1 0 0,0 1-1 0 0,0 0 0 0 0,1 0 0 0 0,-1-1 0 0 0,0 1 0 0 0,1 0 0 0 0,-1 1 0 0 0,1-1 1 0 0,-1 0-1 0 0,1 0 0 0 0,-1 1-69 0 0,-2 1 85 0 0,-44 31 726 0 0,2 1 1 0 0,2 3-1 0 0,-1 3-811 0 0,26-24 59 0 0,12-12-1452 0 0,7-5 789 0 0</inkml:trace>
  <inkml:trace contextRef="#ctx0" brushRef="#br0" timeOffset="835.004">382 1185 13552 0 0,'-13'-3'936'0'0,"0"9"-702"0"0,0-1 1 0 0,1 2 0 0 0,-1 0 0 0 0,1 0 0 0 0,1 1 0 0 0,-1 1-1 0 0,-7 8-234 0 0,-26 17 171 0 0,-92 79-540 0 0,134-108 297 0 0,-1 0-495 0 0,1-4-3491 0 0,3-1-778 0 0</inkml:trace>
  <inkml:trace contextRef="#ctx0" brushRef="#br0" timeOffset="1112.955">425 838 15840 0 0,'-13'0'1207'0'0,"-107"76"-747"0"0,99-61-458 0 0,-228 164-384 0 0,235-168 117 0 0,14-11-136 0 0,0 0-102 0 0,0 0-15 0 0</inkml:trace>
  <inkml:trace contextRef="#ctx0" brushRef="#br0" timeOffset="1412.311">406 599 15144 0 0,'-7'1'730'0'0,"-59"31"203"0"0,18-4-796 0 0,2 3-1 0 0,1 1 0 0 0,1 2 1 0 0,-26 29-137 0 0,-8 4-1557 0 0,77-66-2309 0 0,1-1-1264 0 0</inkml:trace>
  <inkml:trace contextRef="#ctx0" brushRef="#br0" timeOffset="1672.281">387 419 14656 0 0,'0'1'332'0'0,"-79"50"944"0"0,-142 111-914 0 0,176-140-323 0 0,45-43-552 0 0,30-28-915 0 0,129-175-5616 0 0,-61 79 6844 0 0,-95 140 693 0 0,0 1 1 0 0,-1 0-1 0 0,1-1 0 0 0,-1 0 1 0 0,0 0-1 0 0,0 1 1 0 0,0-1-1 0 0,-1 0 1 0 0,0-1-1 0 0,0 1 0 0 0,0 0 1 0 0,0-3-494 0 0,-2 7 161 0 0,0 0 0 0 0,0 0 0 0 0,0 0 0 0 0,0 0 0 0 0,-1 1 0 0 0,1-1 0 0 0,0 0-1 0 0,-1 1 1 0 0,1-1 0 0 0,0 1 0 0 0,-1-1 0 0 0,1 1 0 0 0,0 0 0 0 0,-1 0 0 0 0,1-1 0 0 0,-1 1 0 0 0,1 0 0 0 0,0 0 0 0 0,-1 0 0 0 0,1 1 0 0 0,-1-1 0 0 0,1 0 0 0 0,-1 0 0 0 0,1 1-1 0 0,0-1 1 0 0,-1 1 0 0 0,1-1 0 0 0,0 1 0 0 0,0 0 0 0 0,-1-1 0 0 0,1 2-161 0 0,-31 10 121 0 0,2 2 0 0 0,0 1 0 0 0,0 2-1 0 0,2 1 1 0 0,0 1 0 0 0,1 1 0 0 0,1 2 0 0 0,-22 23-121 0 0,34-29-4705 0 0,4 0-1595 0 0</inkml:trace>
  <inkml:trace contextRef="#ctx0" brushRef="#br0" timeOffset="2940.676">418 1616 6848 0 0,'0'0'157'0'0,"6"-9"374"0"0,-3-10 3844 0 0,-3 25-450 0 0,7 49-2890 0 0,-4 55 432 0 0,-22 55-408 0 0,13-38 15 0 0,9-184-386 0 0,-37-171-328 0 0,16 148-349 0 0,-19-36 42 0 0,37 117-52 0 0,0-1 0 0 0,0 1 0 0 0,-1 0 0 0 0,1 0 0 0 0,0-1 1 0 0,0 1-1 0 0,-1 0 0 0 0,1 0 0 0 0,0-1 0 0 0,-1 1 0 0 0,1 0 0 0 0,-1-1 0 0 0,1 1 0 0 0,-1-1 0 0 0,1 1 0 0 0,-1 0 0 0 0,1-1 0 0 0,-1 1 0 0 0,0-1 0 0 0,1 0 0 0 0,-1 1 0 0 0,0-1 0 0 0,1 1 0 0 0,-1-1 0 0 0,0 0 0 0 0,0 0 0 0 0,1 1 0 0 0,-1-1 0 0 0,0 0 0 0 0,0 0 0 0 0,1 0 0 0 0,-1 0 0 0 0,0 0 0 0 0,0 0 0 0 0,1 0 0 0 0,-1 0 0 0 0,0 0 0 0 0,0 0 0 0 0,0 0 1 0 0,1-1-1 0 0,-1 1 0 0 0,0 0 0 0 0,1 0 0 0 0,-1-1 0 0 0,0 1 0 0 0,1-1 0 0 0,-1 1 0 0 0,0 0 0 0 0,1-1 0 0 0,-1 1 0 0 0,1-1 0 0 0,-1 0 0 0 0,0 1 0 0 0,1-1 0 0 0,0 1 0 0 0,-1-1 0 0 0,1 0 0 0 0,-1 1 0 0 0,1-1 0 0 0,0 0 0 0 0,-1 0 0 0 0,1 1 0 0 0,0-1 0 0 0,0 0 0 0 0,0 0 0 0 0,-1 1 0 0 0,1-1 0 0 0,0 0 0 0 0,0 0 0 0 0,0 0-1 0 0,-16 55-80 0 0,7-6 76 0 0,2-1 0 0 0,2 1 0 0 0,2 0 0 0 0,3 28 4 0 0,3 57-2013 0 0,0-111-5013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5:52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105 175 6248 0 0,'0'0'133'0'0,"0"0"23"0"0,4-16 203 0 0,-2-17 8861 0 0,8 52-8826 0 0,-3 13-54 0 0,-2 0-1 0 0,0 0 0 0 0,-3 1 1 0 0,0-1-1 0 0,-2 8-339 0 0,2 48 155 0 0,-1 205 246 0 0,-7-103 234 0 0,-12-32-234 0 0,-10-5-331 0 0,12-25 132 0 0,7-60-148 0 0,-18 115 31 0 0,24-139 86 0 0,5-38-149 0 0,-1 6 189 0 0,7 11-146 0 0,-7 72-1 0 0,2-66-64 0 0,-3-27 99 0 0,0 0-577 0 0,0 0-6164 0 0,0-2 728 0 0</inkml:trace>
  <inkml:trace contextRef="#ctx0" brushRef="#br0" timeOffset="335.664">382 1279 12528 0 0,'0'0'281'0'0,"0"0"40"0"0,-2 2 22 0 0,-83 57 696 0 0,-148 139 3347 0 0,188-165-4445 0 0,45-32-173 0 0,0-1-570 0 0,0 0-249 0 0,0 0-926 0 0,0 0-3520 0 0</inkml:trace>
  <inkml:trace contextRef="#ctx0" brushRef="#br0" timeOffset="605.393">467 974 15896 0 0,'0'0'362'0'0,"-2"0"47"0"0,-3 0-337 0 0,0 1-1 0 0,0-1 0 0 0,0 1 0 0 0,0 0 0 0 0,0 1 1 0 0,0-1-1 0 0,0 1 0 0 0,0 0 0 0 0,0 0 0 0 0,1 1 0 0 0,-1-1 1 0 0,1 1-1 0 0,-4 3-71 0 0,-6 2 46 0 0,-42 27 63 0 0,2 3 0 0 0,-48 44-109 0 0,82-66 50 0 0,-1 1 29 0 0,3-3 5 0 0,0 0 0 0 0,1 2-1 0 0,0 0 1 0 0,1 1 0 0 0,1 0 0 0 0,-10 15-84 0 0,25-31-230 0 0,6-2-1852 0 0,1-4 31 0 0,5-6-3243 0 0</inkml:trace>
  <inkml:trace contextRef="#ctx0" brushRef="#br0" timeOffset="821.663">495 767 15952 0 0,'-15'-2'1209'0'0,"-57"32"-667"0"0,-194 154-406 0 0,131-91-177 0 0,129-90-498 0 0,6-3 191 0 0</inkml:trace>
  <inkml:trace contextRef="#ctx0" brushRef="#br0" timeOffset="1085.586">427 596 16959 0 0,'-32'16'1296'0'0,"-270"188"-664"0"0,229-158-648 0 0,72-46-69 0 0,8-8-1383 0 0,2-2-4746 0 0</inkml:trace>
  <inkml:trace contextRef="#ctx0" brushRef="#br0" timeOffset="1371.671">535 293 17023 0 0,'-6'0'71'0'0,"0"-1"0"0"0,0 2 0 0 0,0-1-1 0 0,0 1 1 0 0,0 0 0 0 0,1 0 0 0 0,-1 0-1 0 0,0 1 1 0 0,1 0 0 0 0,-1 0 0 0 0,1 0-1 0 0,0 1 1 0 0,-1 0 0 0 0,1 0 0 0 0,0 0-1 0 0,0 1-70 0 0,-5 2 70 0 0,-289 167 328 0 0,277-161-720 0 0,-25 11 753 0 0,16-17-5678 0 0,31-6-542 0 0</inkml:trace>
  <inkml:trace contextRef="#ctx0" brushRef="#br0" timeOffset="1372.671">513 1 17391 0 0,'-11'1'213'0'0,"0"1"0"0"0,0 1 0 0 0,0 0 0 0 0,0 0 0 0 0,1 1 0 0 0,0 1 0 0 0,-1 0-1 0 0,1 0 1 0 0,-4 4-213 0 0,1-2-12 0 0,-75 41-91 0 0,2 4 0 0 0,-49 41 103 0 0,98-58-1454 0 0,24-21-4869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6:00.50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278 313 12408 0 0,'-2'-14'275'0'0,"1"0"0"0"0,1 0 1 0 0,0-1-1 0 0,1 1 0 0 0,1 0 1 0 0,0 0-1 0 0,0 0 0 0 0,2 0 1 0 0,0 0-1 0 0,2-3-275 0 0,37-106 4858 0 0,-34 100-3687 0 0,-10 15-289 0 0,-2 10-171 0 0,-32 191-711 0 0,25-65 0 0 0,-11 43 0 0 0,23-153 232 0 0,-13-32 64 0 0,-51-87 62 0 0,61 98-360 0 0,-1 0 0 0 0,1-1 0 0 0,-1 1 0 0 0,1 0 0 0 0,-1 0 0 0 0,0 0 0 0 0,0 1 0 0 0,-1-1 0 0 0,1 0 1 0 0,0 1-1 0 0,-1-1 0 0 0,1 1 0 0 0,-1 0 0 0 0,0 0 0 0 0,0 0 0 0 0,0 0 0 0 0,0 0 0 0 0,0 1 0 0 0,0-1 1 0 0,-1 1-1 0 0,1 0 0 0 0,0 0 0 0 0,-1 0 0 0 0,1 1 0 0 0,-1-1 0 0 0,1 1 0 0 0,-1 0 0 0 0,1 0 0 0 0,-1 0 0 0 0,1 0 1 0 0,-1 0-1 0 0,1 1 0 0 0,-1 0 0 0 0,1-1 0 0 0,0 1 2 0 0,-6 5-17 0 0,1 1-1 0 0,0-1 1 0 0,1 1-1 0 0,-1 1 1 0 0,1-1 0 0 0,1 1-1 0 0,0 0 1 0 0,0 1-1 0 0,0 0 1 0 0,1 0 0 0 0,0 0-1 0 0,1 0 1 0 0,0 1-1 0 0,1-1 1 0 0,0 1-1 0 0,0 0 1 0 0,1 0 0 0 0,0 0-1 0 0,0 9 18 0 0,1-16 10 0 0,1 0-1 0 0,0 1 0 0 0,0-1 0 0 0,0 0 0 0 0,0 1 1 0 0,1-1-1 0 0,-1 0 0 0 0,1 1 0 0 0,0-1 1 0 0,0 0-1 0 0,0 0 0 0 0,0 1 0 0 0,0-1 1 0 0,1 0-1 0 0,0 0 0 0 0,-1-1 0 0 0,1 1 0 0 0,0 0 1 0 0,0-1-1 0 0,1 1 0 0 0,-1-1 0 0 0,0 1 1 0 0,1-1-1 0 0,0 0 0 0 0,-1 0 0 0 0,1 0 1 0 0,0-1-1 0 0,0 1 0 0 0,0 0 0 0 0,0-1 0 0 0,0 0 1 0 0,0 0-1 0 0,1 0 0 0 0,-1 0 0 0 0,0-1 1 0 0,1 1-1 0 0,-1-1 0 0 0,0 0 0 0 0,3 0-9 0 0,23-4 136 0 0,-1-2-1 0 0,1 0 1 0 0,-1-2-1 0 0,0-2 0 0 0,-1 0 1 0 0,9-6-136 0 0,9-3 75 0 0,22-12-2373 0 0,-7-12-3377 0 0,-47 30-1455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6:01.04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289 37 14568 0 0,'9'-11'1000'0'0,"27"-14"-584"0"0,-35 25-234 0 0,-1 0 198 0 0,0 0 89 0 0,0 0 13 0 0,0 0 3 0 0,0 0-5 0 0,0 0-7 0 0,0 0-1 0 0,0 0-48 0 0,-28 51 352 0 0,9-27-636 0 0,-2-1 0 0 0,0-1 0 0 0,-1-1 0 0 0,-1-1 0 0 0,-1-1 0 0 0,-2 0-140 0 0,-47 49 12 0 0,1 2 172 0 0,67-50 260 0 0,5-19-348 0 0,12 9 202 0 0,47 20 260 0 0,-20-6-294 0 0,56 40-56 0 0,-12-2-144 0 0,-77-56-287 0 0,27 21-6729 0 0,-26-21-104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07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633 22 10720 0 0,'0'0'314'0'0,"0"0"-6"0"0,0 0-198 0 0,-13-22 4151 0 0,-26 22-2219 0 0,30 1-1816 0 0,-4 0 60 0 0,1 1 0 0 0,0 0 0 0 0,0 1 0 0 0,0 0-1 0 0,0 1 1 0 0,0 0 0 0 0,1 1 0 0 0,0 0 0 0 0,0 1 0 0 0,0 0 0 0 0,1 0 0 0 0,-1 2 0 0 0,-2 2-286 0 0,3 1 67 0 0,1 0 0 0 0,0 0-1 0 0,1 1 1 0 0,0 0 0 0 0,1 0 0 0 0,0 1 0 0 0,1 0-1 0 0,0 0 1 0 0,1 0 0 0 0,1 1 0 0 0,0 0-1 0 0,1 0 1 0 0,0 0 0 0 0,1 0 0 0 0,1 0 0 0 0,0 1-1 0 0,1-1 1 0 0,0 0 0 0 0,1 1 0 0 0,1-1 0 0 0,2 6-67 0 0,51 231 986 0 0,-54-246-1008 0 0,-1 0 0 0 0,1 0 0 0 0,-1 0 0 0 0,0 0 0 0 0,0 0 0 0 0,0 0 0 0 0,-1 0 0 0 0,0 0 0 0 0,0 0 0 0 0,0 0 0 0 0,-1-1 0 0 0,1 1 0 0 0,-1 0 0 0 0,0-1 0 0 0,-1 1 0 0 0,0 1 22 0 0,-38 27-4046 0 0,27-27-3187 0 0</inkml:trace>
  <inkml:trace contextRef="#ctx0" brushRef="#br0" timeOffset="527.368">1 393 15288 0 0,'0'0'348'0'0,"0"0"49"0"0,6-5 392 0 0,12-2-357 0 0,1 1 1 0 0,-1 1-1 0 0,1 0 0 0 0,0 2 1 0 0,1 0-1 0 0,-1 1 0 0 0,0 1 1 0 0,19 1-433 0 0,41-4 742 0 0,143-17 322 0 0,-89-7-789 0 0,-126 26-286 0 0,0 0 0 0 0,0-1 0 0 0,0 1 0 0 0,0-2 0 0 0,-1 1 0 0 0,0-1 0 0 0,1 0-1 0 0,-1 0 1 0 0,0 0 0 0 0,3-4 11 0 0,-8 7-93 0 0,-1 1-10 0 0,-3-3-87 0 0,-31 1 93 0 0,25 4 96 0 0,-2 1 28 0 0,1 0-1 0 0,-1 1 0 0 0,1 0 0 0 0,0 1 1 0 0,0 0-1 0 0,1 0 0 0 0,-1 1 1 0 0,1 0-1 0 0,0 1 0 0 0,1 0 0 0 0,0 0 1 0 0,0 1-1 0 0,0 0 0 0 0,-4 7-26 0 0,9-11 6 0 0,0 0 0 0 0,0-1-1 0 0,1 1 1 0 0,0 1 0 0 0,0-1 0 0 0,0 0-1 0 0,0 0 1 0 0,0 1 0 0 0,1-1-1 0 0,0 1 1 0 0,0-1 0 0 0,0 1 0 0 0,1 0-1 0 0,0 1-5 0 0,0-4 16 0 0,1-1-1 0 0,-1 1 0 0 0,1 0 0 0 0,0-1 1 0 0,0 1-1 0 0,-1 0 0 0 0,1-1 1 0 0,0 1-1 0 0,1-1 0 0 0,-1 0 0 0 0,0 1 1 0 0,0-1-1 0 0,1 0 0 0 0,-1 0 0 0 0,0 1 1 0 0,1-1-1 0 0,-1 0 0 0 0,1-1 1 0 0,0 1-1 0 0,-1 0 0 0 0,1 0 0 0 0,0-1 1 0 0,-1 1-1 0 0,1-1 0 0 0,0 1 0 0 0,0-1 1 0 0,0 0-1 0 0,-1 1 0 0 0,1-1 1 0 0,0 0-1 0 0,0 0 0 0 0,0-1 0 0 0,-1 1 1 0 0,1 0-1 0 0,0-1 0 0 0,0 1 0 0 0,-1-1 1 0 0,1 1-1 0 0,0-1 0 0 0,0 0 1 0 0,-1 0-1 0 0,1 1 0 0 0,-1-1 0 0 0,1 0 1 0 0,-1-1-1 0 0,1 1-15 0 0,9-3 45 0 0,0-1 0 0 0,0 0 0 0 0,0-1 0 0 0,-1 0 0 0 0,1 0 0 0 0,-2-1 0 0 0,1-1 0 0 0,-1 1 0 0 0,0-2 0 0 0,0 1 0 0 0,-1-2-45 0 0,77-55 146 0 0,-78 61-146 0 0,-2 4 11 0 0,21 31 114 0 0,-24-27-219 0 0,42 71 267 0 0,-42-72-398 0 0,0-1 0 0 0,0 1 1 0 0,1-1-1 0 0,-1 0 0 0 0,0 0 0 0 0,1 0 0 0 0,0 0 0 0 0,0 0 0 0 0,-1-1 0 0 0,1 1 0 0 0,0-1 0 0 0,0 0 1 0 0,0 0-1 0 0,0 0 0 0 0,4 1 225 0 0,2-2-2476 0 0,0-2-4209 0 0</inkml:trace>
  <inkml:trace contextRef="#ctx0" brushRef="#br0" timeOffset="812.216">1164 153 15840 0 0,'-10'-2'1799'0'0,"3"4"-1611"0"0,1 1-1 0 0,0 0 1 0 0,1 1-1 0 0,-1-1 1 0 0,1 1-1 0 0,-1 0 0 0 0,1 0 1 0 0,0 1-1 0 0,1-1 1 0 0,-1 1-1 0 0,1 0 0 0 0,0 1 1 0 0,0-1-1 0 0,0 1 1 0 0,1 0-1 0 0,0 0-187 0 0,-34 85 1352 0 0,35-88-1319 0 0,1 1 1 0 0,0 0-1 0 0,1 0 0 0 0,-1 0 0 0 0,1 0 1 0 0,0 1-1 0 0,0-1 0 0 0,0 0 1 0 0,0 0-1 0 0,1 0 0 0 0,-1 0 0 0 0,1 0 1 0 0,0 0-1 0 0,0 0 0 0 0,1-1 1 0 0,-1 1-1 0 0,1 0 0 0 0,0-1 0 0 0,0 1 1 0 0,0-1-1 0 0,0 1 0 0 0,1-1 1 0 0,0 0-1 0 0,-1 0 0 0 0,1 0 0 0 0,0 0 1 0 0,0-1-1 0 0,0 1 0 0 0,1-1 1 0 0,3 2-34 0 0,5 0 54 0 0,1 0 1 0 0,0-1 0 0 0,0 0 0 0 0,0-1-1 0 0,1-1 1 0 0,-1 0 0 0 0,0-1 0 0 0,1 0-1 0 0,-1-1 1 0 0,0-1 0 0 0,0 0 0 0 0,1 0-1 0 0,-1-2 1 0 0,-1 1 0 0 0,5-3-55 0 0,53-26-586 0 0,-44 18-5596 0 0,-8 6-1140 0 0</inkml:trace>
  <inkml:trace contextRef="#ctx0" brushRef="#br0" timeOffset="1092.788">1473 77 14944 0 0,'0'0'340'0'0,"0"0"50"0"0,0 0 24 0 0,1 8 68 0 0,63 161 3601 0 0,10-24-1190 0 0,-35-72-2430 0 0,-34-55-314 0 0,-7-18-8218 0 0,-4-4 1140 0 0</inkml:trace>
  <inkml:trace contextRef="#ctx0" brushRef="#br0" timeOffset="1637.909">1651 143 10896 0 0,'0'0'317'0'0,"3"-1"2"0"0,74-12 505 0 0,-4 4 2212 0 0,34 4 91 0 0,-18 19-168 0 0,-80-1-2199 0 0,-9-12-568 0 0,0-1-7 0 0,-5 18 335 0 0,-6-4-446 0 0,-1 1 0 0 0,0-1 0 0 0,0-1 0 0 0,-2 0 0 0 0,1-1-1 0 0,-2 0 1 0 0,1-1 0 0 0,-5 1-74 0 0,-43 36 153 0 0,32-20-153 0 0,28-24 11 0 0,6-4 32 0 0,8-7-21 0 0,1-1 0 0 0,-1 0 0 0 0,-1 0 0 0 0,1-1 1 0 0,-1-1-1 0 0,8-10-22 0 0,10-7-93 0 0,-24 22 75 0 0,-1 0 1 0 0,1 0-1 0 0,0 0 1 0 0,0 1-1 0 0,0-1 1 0 0,1 2-1 0 0,0-1 1 0 0,-1 0-1 0 0,1 1 1 0 0,1 0-1 0 0,-1 1 1 0 0,0-1-1 0 0,1 1 1 0 0,-1 0-1 0 0,1 1 1 0 0,0-1-1 0 0,-1 1 1 0 0,1 1-1 0 0,0-1 1 0 0,0 1-1 0 0,-1 1 1 0 0,1-1-1 0 0,0 1 1 0 0,0 0-1 0 0,4 2 18 0 0,38 35 0 0 0,-34-22 33 0 0,-10-13-11 0 0,-1 1 0 0 0,0 1 0 0 0,0-1 0 0 0,0 0 0 0 0,0 1 0 0 0,-1 0 0 0 0,1 0 1 0 0,-2 0-1 0 0,1 0 0 0 0,0 1 0 0 0,-1-1 0 0 0,0 1 0 0 0,1 3-22 0 0,18 48 520 0 0,-21-55-421 0 0,-1 2 458 0 0,-1-8-525 0 0,1 0-1 0 0,-1 0 1 0 0,0 0-1 0 0,1 0 1 0 0,0-1-1 0 0,0 1 1 0 0,1 0-1 0 0,-1-1 1 0 0,1 1-1 0 0,0-1 1 0 0,0 1-1 0 0,0-1 1 0 0,0 1-1 0 0,1 0 1 0 0,0-1 0 0 0,0 1-1 0 0,0 0 1 0 0,1-1-1 0 0,-1 1 1 0 0,1 0-1 0 0,0 0 1 0 0,0 0-1 0 0,0 0 1 0 0,1 1-1 0 0,1-2-31 0 0,5-13-13 0 0,1 1 0 0 0,1 0 0 0 0,0 1 0 0 0,2 0-1 0 0,0 0 1 0 0,0 2 0 0 0,1 0 0 0 0,8-5 13 0 0,-10 9-87 0 0,-7 5 25 0 0,0 1-1 0 0,0 0 1 0 0,0 0 0 0 0,0 1 0 0 0,0 0-1 0 0,1-1 1 0 0,0 2 0 0 0,-1-1-1 0 0,1 1 1 0 0,0 0 0 0 0,7-1 62 0 0,-11 2-192 0 0,-1 1 1 0 0,1-1-1 0 0,0 1 1 0 0,0 0-1 0 0,0 0 1 0 0,0 0-1 0 0,0 0 1 0 0,0 0 0 0 0,0 0-1 0 0,0 0 1 0 0,0 1-1 0 0,0-1 1 0 0,0 1-1 0 0,0-1 1 0 0,0 1-1 0 0,0 0 1 0 0,-1 0-1 0 0,1 0 1 0 0,0 0-1 0 0,0 0 1 0 0,0 1 191 0 0,7 3-5271 0 0,-3-2-1483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6:02.81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 28 12392 0 0,'-30'-6'1432'0'0,"30"6"-796"0"0,0 0 32 0 0,0 0-18 0 0,0 0-90 0 0,54-3 2005 0 0,160-2 547 0 0,61-9-2693 0 0,-96 19-914 0 0,-143 1-3677 0 0,-28-3 2605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6:03.19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37 24 13360 0 0,'-11'-11'1464'0'0,"29"1"120"0"0,-3 8-1071 0 0,-1 2 0 0 0,0-1 0 0 0,0 2 0 0 0,0 0 0 0 0,1 0 0 0 0,-1 1 0 0 0,11 4-513 0 0,-17-4 88 0 0,-1 1 0 0 0,0 0 0 0 0,0 0 0 0 0,-1 0 0 0 0,1 1 0 0 0,0 0 0 0 0,-1 0-1 0 0,0 1 1 0 0,0-1 0 0 0,-1 1 0 0 0,6 6-88 0 0,-10-10 8 0 0,1 1-1 0 0,-1-1 0 0 0,0 0 1 0 0,1 1-1 0 0,-1-1 1 0 0,0 1-1 0 0,0 0 1 0 0,0-1-1 0 0,0 1 1 0 0,-1 0-1 0 0,1-1 1 0 0,0 1-1 0 0,-1 0 1 0 0,1 0-1 0 0,-1 0 1 0 0,0 0-1 0 0,1 0 1 0 0,-1-1-1 0 0,0 1 1 0 0,0 0-1 0 0,0 0 1 0 0,-1 0-1 0 0,1 0 1 0 0,0 0-1 0 0,-1 0 1 0 0,1-1-1 0 0,-1 1 1 0 0,1 0-1 0 0,-1 0 1 0 0,0-1-1 0 0,0 1 1 0 0,0 0-1 0 0,0-1 1 0 0,-1 2-8 0 0,-50 56 178 0 0,-94 41 206 0 0,87-56 263 0 0,112-44 808 0 0,43-17-963 0 0,158-17-1266 0 0,-204 34 114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6:01.97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56 91 9224 0 0,'15'-6'533'0'0,"-15"5"-437"0"0,11-9 417 0 0,9-11 2337 0 0,13 1-66 0 0,-26 9-1474 0 0,82-7 223 0 0,-9 14-897 0 0,-57 8-412 0 0,-22-4-144 0 0,0 0 0 0 0,13 22 75 0 0,-21 20 53 0 0,-45 43-139 0 0,-1-33-69 0 0,-40 40 3 0 0,23-29 58 0 0,42-14-61 0 0,28-43 0 0 0,11 8 20 0 0,-3-11 128 0 0,1 0-1 0 0,0-1 1 0 0,1 0-1 0 0,-1-1 1 0 0,0 1-1 0 0,1-2 0 0 0,-1 1 1 0 0,0-1-1 0 0,1-1 1 0 0,3 0-148 0 0,35 0 577 0 0,118 1-157 0 0,-165 0-641 0 0,-1 0-10 0 0,0 0-217 0 0,0 0-906 0 0,-7-1-2222 0 0,-4-1 1731 0 0</inkml:trace>
  <inkml:trace contextRef="#ctx0" brushRef="#br0" timeOffset="296.385">1 295 11864 0 0,'-1'-13'898'0'0,"1"10"-752"0"0,0 1 0 0 0,0 0-1 0 0,1-1 1 0 0,-1 1 0 0 0,1 0-1 0 0,-1-1 1 0 0,1 1 0 0 0,0 0-1 0 0,0 0 1 0 0,0-1 0 0 0,0 1 0 0 0,0 0-1 0 0,0 0 1 0 0,1 0 0 0 0,-1 0-1 0 0,1 1 1 0 0,-1-1 0 0 0,1 0-1 0 0,0 1 1 0 0,-1-1 0 0 0,1 1-1 0 0,0-1 1 0 0,0 1 0 0 0,0 0-1 0 0,0 0 1 0 0,1 0 0 0 0,-1 0 0 0 0,0 0-1 0 0,0 0 1 0 0,0 1 0 0 0,1-1-1 0 0,-1 1 1 0 0,0 0 0 0 0,1-1-1 0 0,-1 1 1 0 0,1 0 0 0 0,-1 0-1 0 0,0 1 1 0 0,1-1 0 0 0,-1 0-1 0 0,0 1-145 0 0,18-5 592 0 0,84-4 848 0 0,14 13-1440 0 0,-52 3-2492 0 0,-47-4-4127 0 0</inkml:trace>
  <inkml:trace contextRef="#ctx0" brushRef="#br0" timeOffset="567.34">578 221 13536 0 0,'10'1'366'0'0,"-17"1"263"0"0,-13 7-156 0 0,-41 37 131 0 0,49-30-255 0 0,10-14-278 0 0,1 0 0 0 0,-1 0 0 0 0,0 0 0 0 0,1 0 0 0 0,-1 0-1 0 0,1 1 1 0 0,0-1 0 0 0,0 0 0 0 0,0 1 0 0 0,0-1 0 0 0,0 1-1 0 0,1 0 1 0 0,-1-1 0 0 0,1 1 0 0 0,-1-1 0 0 0,1 1 0 0 0,0 0-1 0 0,0-1 1 0 0,0 1 0 0 0,0 1-71 0 0,1-2 44 0 0,0-1-1 0 0,-1 1 0 0 0,1-1 1 0 0,0 1-1 0 0,0 0 1 0 0,0-1-1 0 0,0 0 1 0 0,0 1-1 0 0,0-1 1 0 0,0 0-1 0 0,0 1 1 0 0,1-1-1 0 0,-1 0 0 0 0,0 0 1 0 0,1 0-1 0 0,-1 0 1 0 0,1 0-1 0 0,-1 0 1 0 0,1-1-1 0 0,-1 1 1 0 0,1 0-1 0 0,0-1 0 0 0,-1 1 1 0 0,1-1-1 0 0,0 0 1 0 0,0 1-1 0 0,-1-1 1 0 0,1 0-1 0 0,0 0 1 0 0,0 0-1 0 0,-1 0 1 0 0,1-1-1 0 0,0 1 0 0 0,0 0-43 0 0,60-15 915 0 0,-35 2-768 0 0,-24 11-128 0 0,-1 1-11 0 0,0 0 0 0 0,0-1-1 0 0,0 1 1 0 0,0 0 0 0 0,0-1 0 0 0,0 1-1 0 0,0-1 1 0 0,0 0 0 0 0,0 1 0 0 0,-1-1-1 0 0,1 0 1 0 0,-1 0 0 0 0,1 0-1 0 0,-1-1 1 0 0,0 1 0 0 0,0 0 0 0 0,0 0-1 0 0,1-1-7 0 0,20-46 72 0 0,-27 20-210 0 0,-29 9-906 0 0,15 20-1051 0 0,4 0-4027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6:47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595 94 5152 0 0,'0'0'116'0'0,"3"-7"280"0"0,46-41 3388 0 0,-20 18-424 0 0,-28 30-3070 0 0,6-8 2524 0 0,-5 9-2782 0 0,0 1 1 0 0,0-1-1 0 0,0 1 1 0 0,0 0 0 0 0,0-1-1 0 0,0 1 1 0 0,-1 0-1 0 0,1 0 1 0 0,-1 1 0 0 0,0-1-1 0 0,1 0 1 0 0,-1 0-1 0 0,0 1 1 0 0,0-1 0 0 0,-1 0-1 0 0,1 1 1 0 0,0-1-1 0 0,-1 1 1 0 0,1-1 0 0 0,-1 1-1 0 0,0-1 1 0 0,0 1-33 0 0,3 8 194 0 0,11 98 185 0 0,-10-9-208 0 0,18 154 591 0 0,-20-230-699 0 0,-1 170 309 0 0,-13-41-196 0 0,0-52-48 0 0,-16 161 117 0 0,15-144-181 0 0,-8 44 64 0 0,12-121 11 0 0,0-15 290 0 0,9-25-345 0 0,0-1-140 0 0,-4 11-1589 0 0,4-11 1070 0 0</inkml:trace>
  <inkml:trace contextRef="#ctx0" brushRef="#br0" timeOffset="309.546">671 1423 11000 0 0,'0'0'248'0'0,"0"0"34"0"0,0 0 21 0 0,0 0-34 0 0,-7 13-90 0 0,-66 67 1628 0 0,-37 12-919 0 0,-16-10-603 0 0,71-49-274 0 0,50-31-26 0 0,4-1-118 0 0,-5-9-1303 0 0,6 2 900 0 0</inkml:trace>
  <inkml:trace contextRef="#ctx0" brushRef="#br0" timeOffset="640.436">744 1118 14480 0 0,'0'0'330'0'0,"0"0"45"0"0,-3-1 376 0 0,-4 2-740 0 0,1 1 1 0 0,-1 1-1 0 0,1-1 1 0 0,0 1-1 0 0,0 0 1 0 0,0 0-1 0 0,0 1 1 0 0,0-1-1 0 0,1 1 1 0 0,0 1-1 0 0,-5 4-11 0 0,-5 3 20 0 0,-185 120 226 0 0,103-80 101 0 0,70-41-151 0 0,26-10-166 0 0,1-1-148 0 0,1-2-66 0 0,12-21-4555 0 0,4 9-369 0 0</inkml:trace>
  <inkml:trace contextRef="#ctx0" brushRef="#br0" timeOffset="961.92">721 845 13416 0 0,'-8'0'642'0'0,"1"1"-563"0"0,-1 1 0 0 0,1-1-1 0 0,-1 1 1 0 0,1 1-1 0 0,0-1 1 0 0,0 1 0 0 0,0 1-1 0 0,0-1 1 0 0,0 1 0 0 0,1 0-79 0 0,-8 4 80 0 0,-327 192 571 0 0,334-196-633 0 0,1 0 1 0 0,-1 0 0 0 0,1-1-1 0 0,-1 0 1 0 0,0 0 0 0 0,0 0-1 0 0,-1-1 1 0 0,1 0 0 0 0,0-1-1 0 0,-2 1-18 0 0,-2-8-508 0 0,10-2 190 0 0</inkml:trace>
  <inkml:trace contextRef="#ctx0" brushRef="#br0" timeOffset="1214.23">659 524 15408 0 0,'0'0'348'0'0,"-7"1"467"0"0,-2 1-758 0 0,0 1-1 0 0,0 1 0 0 0,0-1 0 0 0,0 2 0 0 0,1-1 0 0 0,0 1 0 0 0,0 0 0 0 0,0 1 0 0 0,-7 6-56 0 0,-11 7 73 0 0,-190 124 55 0 0,85-75-64 0 0,110-58-37 0 0,10-4 34 0 0,0 0 0 0 0,0-1 0 0 0,0-1 0 0 0,0 0 0 0 0,-1-1 0 0 0,0 0 0 0 0,1 0-1 0 0,-13 0-60 0 0,23-3-12 0 0,1 0-1 0 0,-1 0 0 0 0,1 0 0 0 0,-1 0 1 0 0,1 0-1 0 0,-1 0 0 0 0,1 0 0 0 0,-1 0 0 0 0,1 0 1 0 0,-1 0-1 0 0,0 0 0 0 0,1 0 0 0 0,-1 0 0 0 0,1 0 1 0 0,-1-1-1 0 0,1 1 0 0 0,-1 0 0 0 0,1 0 1 0 0,0-1-1 0 0,-1 1 0 0 0,1 0 0 0 0,-1 0 0 0 0,1-1 1 0 0,-1 1-1 0 0,1-1 0 0 0,0 1 0 0 0,-1 0 0 0 0,1-1 1 0 0,0 1-1 0 0,-1-1 0 0 0,1 1 0 0 0,0-1 0 0 0,0 1 1 0 0,0-1-1 0 0,-1 1 0 0 0,1-1 0 0 0,0 1 1 0 0,0-1-1 0 0,0 1 0 0 0,0-1 0 0 0,0 1 0 0 0,0-1 1 0 0,0 1-1 0 0,0-1 0 0 0,0 0 13 0 0,7-15-4824 0 0,2 3-536 0 0</inkml:trace>
  <inkml:trace contextRef="#ctx0" brushRef="#br0" timeOffset="1565.355">625 134 15320 0 0,'0'0'348'0'0,"0"0"49"0"0,-13 3 523 0 0,-122 79-742 0 0,71-39-107 0 0,-40 19 193 0 0,-95 39-264 0 0,101-65 621 0 0,89-34-557 0 0,7-11 0 0 0,145-139-2614 0 0,-83 67 1964 0 0,-32 41 835 0 0,2 2 0 0 0,1 1 0 0 0,16-12-249 0 0,-35 36 1061 0 0,-12 12-501 0 0,-1 2 67 0 0,-12 4-295 0 0,1 0-1 0 0,0 1 0 0 0,1 1 1 0 0,0 0-1 0 0,0 1 1 0 0,0 0-1 0 0,-2 3-331 0 0,9-8 44 0 0,-18 14-323 0 0,-60 48 502 0 0,30-17-5903 0 0,19-16-646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6:5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4808 0 0,'0'0'101'0'0,"0"0"22"0"0,0 0 8 0 0,0 0 2 0 0,0 0-29 0 0,0 0-9 0 0,0 0-6 0 0,0 0-5 0 0,0 0-16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6:54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45 6056 0 0,'0'0'176'0'0,"0"0"116"0"0,0 0 361 0 0,0 0 156 0 0,0 0 30 0 0,0 0-36 0 0,0 0-183 0 0,0 0-79 0 0,0 0-18 0 0,0 0-31 0 0,0 0-119 0 0,0 0-56 0 0,0 0-11 0 0,-3 14 518 0 0,7 71 414 0 0,-2 93-218 0 0,-17 117 1123 0 0,6-54-1129 0 0,6-116-574 0 0,3-43-242 0 0,5 184 356 0 0,2-83 182 0 0,-7-58-426 0 0,3-18-25 0 0,-3 2 643 0 0,2-94-944 0 0,-2-14-139 0 0,0-1-63 0 0,0 0-20 0 0,0 0-123 0 0,0 0-511 0 0,0 0-227 0 0,0 0-41 0 0</inkml:trace>
  <inkml:trace contextRef="#ctx0" brushRef="#br0" timeOffset="292.652">399 1308 15408 0 0,'0'0'348'0'0,"-4"4"467"0"0,-39 21-291 0 0,-52 60 868 0 0,19-6-664 0 0,-17 21-640 0 0,76-76-1820 0 0,16-23-2593 0 0,1-1-1377 0 0</inkml:trace>
  <inkml:trace contextRef="#ctx0" brushRef="#br0" timeOffset="542.534">380 1015 17047 0 0,'0'0'499'0'0,"-2"0"-4"0"0,-9 3-453 0 0,0 0-1 0 0,1 0 1 0 0,-1 1 0 0 0,1 1 0 0 0,0-1-1 0 0,0 2 1 0 0,1-1 0 0 0,0 1 0 0 0,0 1 0 0 0,0 0-1 0 0,1 0 1 0 0,0 1 0 0 0,-6 6-42 0 0,11-11-5 0 0,-126 117-56 0 0,121-113-230 0 0,-3 3-4624 0 0,6-3-805 0 0</inkml:trace>
  <inkml:trace contextRef="#ctx0" brushRef="#br0" timeOffset="726.228">417 718 16527 0 0,'-13'3'182'0'0,"0"1"-1"0"0,0 1 0 0 0,1-1 1 0 0,-1 2-1 0 0,1 0 0 0 0,0 0 1 0 0,1 1-1 0 0,-1 1 0 0 0,1-1 1 0 0,-2 4-182 0 0,1-2 2 0 0,-236 161 126 0 0,227-160-284 0 0,21-18-5006 0 0,5-3-495 0 0</inkml:trace>
  <inkml:trace contextRef="#ctx0" brushRef="#br0" timeOffset="931.416">392 369 15912 0 0,'-1'1'465'0'0,"-74"39"227"0"0,-143 153 614 0 0,160-153-1242 0 0,62-61-3033 0 0,7 5 1907 0 0</inkml:trace>
  <inkml:trace contextRef="#ctx0" brushRef="#br0" timeOffset="1215.274">469 4 16807 0 0,'-12'-3'1156'0'0,"3"4"-1021"0"0,1 1 0 0 0,0 0 0 0 0,0 1 0 0 0,0 0 0 0 0,0 0-1 0 0,0 0 1 0 0,1 1 0 0 0,-1 0 0 0 0,-4 4-135 0 0,-168 126 1892 0 0,70-48-1738 0 0,39-23-1406 0 0,62-52 544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7:04.03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33 12960 0 0,'6'-16'1416'0'0,"-1"13"-1075"0"0,0 0-1 0 0,0 1 1 0 0,1 0 0 0 0,-1 0 0 0 0,1 1 0 0 0,-1 0 0 0 0,1 0 0 0 0,0 0 0 0 0,-1 0 0 0 0,1 1 0 0 0,0 0 0 0 0,0 0 0 0 0,-1 1 0 0 0,1-1 0 0 0,5 2-341 0 0,9 0 495 0 0,393 29 1735 0 0,-299-28-1717 0 0,-57-1-1503 0 0,-1-1-4883 0 0,-32-1-944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7:04.47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 7 12392 0 0,'-18'0'864'0'0,"13"0"-774"0"0,4 0 380 0 0,1 0 158 0 0,0 0 32 0 0,0 0-51 0 0,128-6 1952 0 0,-99 6-2295 0 0,1 2 1 0 0,0 1-1 0 0,-1 1 0 0 0,21 7-266 0 0,-48-11 28 0 0,0 0-1 0 0,0 0 0 0 0,0 0 0 0 0,1 1 0 0 0,-1-1 0 0 0,0 1 0 0 0,0-1 1 0 0,0 1-1 0 0,0 0 0 0 0,-1 0 0 0 0,1 0 0 0 0,0 0 0 0 0,0 0 0 0 0,0 0 1 0 0,-1 1-1 0 0,1-1 0 0 0,-1 0 0 0 0,1 1 0 0 0,-1-1 0 0 0,1 1 0 0 0,-1 0 1 0 0,0-1-1 0 0,0 1 0 0 0,0 0 0 0 0,0 0 0 0 0,0 0 0 0 0,0 0 0 0 0,0 0 1 0 0,-1 0-1 0 0,1 0 0 0 0,-1 0 0 0 0,0 0 0 0 0,1 0 0 0 0,-1 0 0 0 0,0 0 1 0 0,0 0-1 0 0,0 0 0 0 0,0 0 0 0 0,-1 1 0 0 0,1-1 0 0 0,0 0 0 0 0,-1 0-27 0 0,-12 14 49 0 0,0 0-1 0 0,-1-1 1 0 0,-1-1-1 0 0,0 0 1 0 0,-1-1-1 0 0,-1 0 1 0 0,0-2-1 0 0,-9 5-48 0 0,-26 29 298 0 0,51-44-169 0 0,14 11 298 0 0,27-10 175 0 0,149-16 1148 0 0,-47 6-2256 0 0,-120 8-503 0 0,2 0-4542 0 0,-3 0-1760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7:03.05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96 13496 0 0,'0'0'397'0'0,"0"-16"150"0"0,1 13-383 0 0,0 1 1 0 0,1-1-1 0 0,-1 0 1 0 0,1 1-1 0 0,-1-1 1 0 0,1 0-1 0 0,0 1 1 0 0,0 0-1 0 0,0-1 1 0 0,0 1 0 0 0,0 0-1 0 0,0 0 1 0 0,1 0-1 0 0,-1 0 1 0 0,1 1-1 0 0,-1-1 1 0 0,1 1-1 0 0,0-1 1 0 0,-1 1-1 0 0,1 0 1 0 0,0 0-1 0 0,2 0-164 0 0,12-6 345 0 0,1 1-1 0 0,1 1 1 0 0,-1 0-1 0 0,1 1 0 0 0,0 2 1 0 0,0 0-1 0 0,18 0-344 0 0,-35 2 10 0 0,1-1-1 0 0,-1 1 1 0 0,1 0-1 0 0,-1 0 1 0 0,1 0-1 0 0,-1 1 1 0 0,0-1-1 0 0,1 1 1 0 0,-1-1 0 0 0,0 1-1 0 0,1 0 1 0 0,-1 0-1 0 0,0 0 1 0 0,0 0-1 0 0,0 0 1 0 0,1 0-1 0 0,-1 0 1 0 0,-1 1 0 0 0,1-1-1 0 0,0 1 1 0 0,0 0-1 0 0,0-1 1 0 0,-1 1-1 0 0,1 0 1 0 0,-1 0-1 0 0,0 0 1 0 0,1 0 0 0 0,-1 0-1 0 0,0 1 1 0 0,0-1-1 0 0,0 0 1 0 0,0 0-1 0 0,-1 1 1 0 0,1-1-1 0 0,-1 0 1 0 0,1 1 0 0 0,-1-1-1 0 0,0 1 1 0 0,0-1-1 0 0,0 1 1 0 0,0-1-1 0 0,-1 2-9 0 0,-39 85 6 0 0,35-81-1 0 0,-151 215 240 0 0,108-146 94 0 0,48-75-306 0 0,0-1 1 0 0,1 0-1 0 0,0 1 1 0 0,-1-1-1 0 0,1 0 1 0 0,0 1-1 0 0,0-1 1 0 0,0 0-1 0 0,0 0 1 0 0,0 0-1 0 0,0 0 1 0 0,0 0-1 0 0,0 0 0 0 0,0 0 1 0 0,0 0-1 0 0,1 0 1 0 0,-1-1-1 0 0,0 1 1 0 0,0 0-1 0 0,1-1 1 0 0,-1 1-1 0 0,1-1 1 0 0,-1 1-1 0 0,0-1 1 0 0,1 0-1 0 0,-1 0 0 0 0,1 0 1 0 0,-1 0-1 0 0,1 0 1 0 0,-1 0-1 0 0,2 0-33 0 0,131-16 464 0 0,-130 15-999 0 0,1 0 0 0 0,0 0-1 0 0,0-1 1 0 0,-1 1 0 0 0,1-1-1 0 0,-1 0 1 0 0,0 0 0 0 0,1 0-1 0 0,-1-1 1 0 0,0 0 0 0 0,0 1-1 0 0,-1-1 1 0 0,1-1 0 0 0,0 1 535 0 0,-3-3-6665 0 0</inkml:trace>
  <inkml:trace contextRef="#ctx0" brushRef="#br0" timeOffset="300.141">1 230 15264 0 0,'0'0'348'0'0,"-1"-11"1137"0"0,7 10-1403 0 0,1-1-1 0 0,-1 1 1 0 0,1 0 0 0 0,-1 1 0 0 0,1 0-1 0 0,-1 0 1 0 0,1 0 0 0 0,-1 1 0 0 0,1 0 0 0 0,-1 0-1 0 0,1 0 1 0 0,4 3-82 0 0,-7-3 13 0 0,129 29-958 0 0,-106-26-3228 0 0,-2 2-1400 0 0</inkml:trace>
  <inkml:trace contextRef="#ctx0" brushRef="#br0" timeOffset="633.904">520 271 14840 0 0,'-1'1'432'0'0,"-18"14"-55"0"0,12-10-134 0 0,0 0 0 0 0,0 1 0 0 0,0 0 0 0 0,1 1 0 0 0,0-1 0 0 0,0 1 0 0 0,0 0 0 0 0,1 1 0 0 0,0-1 0 0 0,-2 4-243 0 0,7-9 37 0 0,0-1 0 0 0,0 0-1 0 0,0 0 1 0 0,0 0-1 0 0,0 1 1 0 0,0-1-1 0 0,0 0 1 0 0,0 0-1 0 0,1 0 1 0 0,-1 1-1 0 0,0-1 1 0 0,1 0-1 0 0,-1 0 1 0 0,0 0-1 0 0,1 0 1 0 0,0 0 0 0 0,-1 0-1 0 0,1 0 1 0 0,0 0-1 0 0,-1 0 1 0 0,1 0-1 0 0,0 0 1 0 0,0 0-1 0 0,0 0 1 0 0,0-1-1 0 0,0 1 1 0 0,0 0-1 0 0,0-1 1 0 0,0 1 0 0 0,0-1-1 0 0,0 1 1 0 0,0-1-1 0 0,0 1 1 0 0,0-1-1 0 0,1 0 1 0 0,-1 1-1 0 0,0-1 1 0 0,0 0-1 0 0,0 0 1 0 0,1 0-1 0 0,-1 0 1 0 0,0 0-1 0 0,0 0 1 0 0,0 0 0 0 0,1-1-1 0 0,-1 1 1 0 0,0 0-1 0 0,0-1 1 0 0,0 1-1 0 0,0-1 1 0 0,0 1-1 0 0,0-1 1 0 0,0 1-1 0 0,0-1 1 0 0,0 0-1 0 0,0 1 1 0 0,1-2-37 0 0,4 0 67 0 0,1 0-1 0 0,-1-1 1 0 0,0 0-1 0 0,0 0 1 0 0,0 0-1 0 0,-1-1 1 0 0,1 1-1 0 0,-1-1 1 0 0,0-1-1 0 0,0 1 1 0 0,0-1 0 0 0,0 0-1 0 0,-1 0 1 0 0,0 0-1 0 0,0-1 1 0 0,0 1-1 0 0,-1-1 1 0 0,0 0-1 0 0,0 0 1 0 0,0 0-1 0 0,-1-1 1 0 0,1-3-67 0 0,-2 6-6 0 0,0 0-1 0 0,-1 0 1 0 0,1 0-1 0 0,-1 0 1 0 0,0 0 0 0 0,0 0-1 0 0,0-1 1 0 0,-1 1-1 0 0,0 0 1 0 0,0 0-1 0 0,0 0 1 0 0,0 1 0 0 0,0-1-1 0 0,-1 0 1 0 0,1 0-1 0 0,-1 1 1 0 0,0-1 0 0 0,0 1-1 0 0,-1-1 1 0 0,1 1-1 0 0,-3-3 7 0 0,-16 2-652 0 0,6 8-5181 0 0,3 0-621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7:01.93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366 1 16208 0 0,'0'0'474'0'0,"-1"-1"-1"0"0,0 1-462 0 0,0 0 0 0 0,1 0 0 0 0,-1 0-1 0 0,0 0 1 0 0,0 0 0 0 0,0 0-1 0 0,0 1 1 0 0,0-1 0 0 0,0 0-1 0 0,0 0 1 0 0,0 1 0 0 0,1-1-1 0 0,-1 0 1 0 0,0 1 0 0 0,0-1-1 0 0,0 1 1 0 0,1-1 0 0 0,-1 1-1 0 0,0-1 1 0 0,1 1 0 0 0,-1 0 0 0 0,0-1-1 0 0,1 1 1 0 0,-1 0 0 0 0,1-1-1 0 0,-1 1 1 0 0,1 0 0 0 0,-1 0-1 0 0,1 0 1 0 0,0-1 0 0 0,-1 1-1 0 0,1 0 1 0 0,0 0 0 0 0,-1 0-1 0 0,1 0 1 0 0,0 0 0 0 0,0 0-11 0 0,0-1 0 0 0,-8 22 110 0 0,1 0 0 0 0,0 0 0 0 0,2 1 0 0 0,1 0 0 0 0,0 0-1 0 0,2 0 1 0 0,1 0 0 0 0,1 0 0 0 0,0 0 0 0 0,2 0-1 0 0,3 16-109 0 0,16 61 203 0 0,-21-100-193 0 0,0 0 0 0 0,0 0 0 0 0,-1 0 0 0 0,1 0 0 0 0,0 0-1 0 0,0-1 1 0 0,0 1 0 0 0,-1 0 0 0 0,1 0 0 0 0,0 0 0 0 0,0 0 0 0 0,-1 0 0 0 0,1 0 0 0 0,0 0-1 0 0,0 0 1 0 0,-1 0 0 0 0,1 0 0 0 0,0 0 0 0 0,0 0 0 0 0,-1 0 0 0 0,1 0 0 0 0,0 0 0 0 0,0 0-1 0 0,-1 0 1 0 0,1 0 0 0 0,0 0 0 0 0,0 0 0 0 0,-1 0 0 0 0,1 0 0 0 0,0 1 0 0 0,0-1 0 0 0,0 0-1 0 0,-1 0 1 0 0,1 0 0 0 0,0 0 0 0 0,0 1 0 0 0,0-1 0 0 0,0 0 0 0 0,-1 0 0 0 0,1 0 0 0 0,0 1-1 0 0,0-1 1 0 0,0 0 0 0 0,0 0 0 0 0,0 1 0 0 0,0-1 0 0 0,0 0 0 0 0,-1 0 0 0 0,1 0 0 0 0,0 1-1 0 0,0-1 1 0 0,0 0 0 0 0,0 0 0 0 0,0 1 0 0 0,0-1 0 0 0,0 0 0 0 0,0 0 0 0 0,0 1 0 0 0,0-1-1 0 0,1 0 1 0 0,-1 0 0 0 0,0 1 0 0 0,0-1 0 0 0,0 0 0 0 0,0 1-10 0 0,-23-22 248 0 0,10 10-70 0 0,7 6-136 0 0,0-1 0 0 0,0 1 0 0 0,-1 1-1 0 0,0-1 1 0 0,0 1 0 0 0,0 0 0 0 0,-1 1-1 0 0,1 0 1 0 0,-1 0 0 0 0,0 0 0 0 0,0 1-1 0 0,0 0 1 0 0,0 1 0 0 0,0 0 0 0 0,0 0-1 0 0,0 1 1 0 0,-1-1 0 0 0,1 2 0 0 0,0-1-1 0 0,0 2 1 0 0,0-1 0 0 0,0 1-1 0 0,0 0 1 0 0,0 0 0 0 0,0 1 0 0 0,-2 1-42 0 0,4 0 38 0 0,1-1 1 0 0,-1 1-1 0 0,1 0 1 0 0,0 0 0 0 0,0 0-1 0 0,1 1 1 0 0,-1 0-1 0 0,1 0 1 0 0,0 0-1 0 0,1 0 1 0 0,-1 1-1 0 0,1-1 1 0 0,0 1 0 0 0,0 0-1 0 0,1 0 1 0 0,-1 0-1 0 0,1 0 1 0 0,1 0-1 0 0,-1 1 1 0 0,1-1 0 0 0,0 0-1 0 0,1 1 1 0 0,0-1-1 0 0,0 1 1 0 0,0-1-1 0 0,1 4-38 0 0,1-6 24 0 0,0 0-1 0 0,1 0 0 0 0,0 0 0 0 0,0 0 1 0 0,0-1-1 0 0,0 1 0 0 0,1-1 1 0 0,-1 0-1 0 0,1 0 0 0 0,0 0 0 0 0,-1 0 1 0 0,1-1-1 0 0,1 0 0 0 0,-1 0 1 0 0,0 0-1 0 0,0 0 0 0 0,1 0 0 0 0,-1-1 1 0 0,1 0-1 0 0,0 0 0 0 0,-1 0 0 0 0,1-1 1 0 0,0 0-1 0 0,-1 1 0 0 0,1-1 1 0 0,4-1-24 0 0,104-10 290 0 0,-27-8-4230 0 0,-73 14-3071 0 0</inkml:trace>
  <inkml:trace contextRef="#ctx0" brushRef="#br0" timeOffset="420.349">501 47 14224 0 0,'0'0'322'0'0,"0"0"45"0"0,0 0 20 0 0,0 0-38 0 0,1 1-228 0 0,25 31 748 0 0,-9-16-160 0 0,1-1-1 0 0,0-1 0 0 0,1 0 1 0 0,1-2-1 0 0,5 3-708 0 0,43 29 178 0 0,27 24-114 0 0,-90-65-61 0 0,-1 0-1 0 0,1 0 0 0 0,0 1 1 0 0,-1-1-1 0 0,0 1 1 0 0,0 0-1 0 0,0 0 0 0 0,0 0 1 0 0,-1 1-1 0 0,0-1 0 0 0,0 1 1 0 0,0 0-1 0 0,0 0 1 0 0,-1 0-1 0 0,1 0 0 0 0,-1 0 1 0 0,-1 1-1 0 0,1-1 0 0 0,-1 0 1 0 0,0 1-1 0 0,0 0 1 0 0,0-1-1 0 0,-1 1 0 0 0,0-1 1 0 0,0 1-1 0 0,-1 0 0 0 0,0 2-2 0 0,-5 6 17 0 0,-2-1-1 0 0,0 0 1 0 0,0 0 0 0 0,-1-1-1 0 0,-1 0 1 0 0,0 0-1 0 0,0-1 1 0 0,-1 0-1 0 0,-1-1 1 0 0,0 0 0 0 0,0-1-1 0 0,-1-1 1 0 0,0 0-1 0 0,-1 0 1 0 0,1-1-1 0 0,-1-1 1 0 0,-6 1-17 0 0,-6 7-16 0 0,-51 22-2686 0 0,67-30-3845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11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50 255 13880 0 0,'0'0'314'0'0,"0"0"46"0"0,0 0 22 0 0,0 0-49 0 0,0 0-129 0 0,0 0 257 0 0,0 0 136 0 0,0 0 31 0 0,0 0-21 0 0,3 6 345 0 0,18 111 2409 0 0,-15-91-2993 0 0,-5-19-319 0 0,0 0 0 0 0,1 0 0 0 0,-1 0 0 0 0,2 0 1 0 0,-1-1-1 0 0,1 1 0 0 0,0-1 0 0 0,0 1 0 0 0,1-1 0 0 0,-1 0 1 0 0,2 0-1 0 0,-1 0 0 0 0,3 1-49 0 0,24 0-3047 0 0,-27-9 1599 0 0</inkml:trace>
  <inkml:trace contextRef="#ctx0" brushRef="#br0" timeOffset="501.628">9 98 13760 0 0,'0'0'314'0'0,"-5"-6"760"0"0,2 3-925 0 0,2 3 55 0 0,1 0 48 0 0,13 17 341 0 0,61 51-505 0 0,26 21 29 0 0,-22-4-1500 0 0,-64-71 855 0 0,-7-9 480 0 0,-2-3 121 0 0,-4-1 300 0 0,-1-1 101 0 0,0 0 7 0 0,8-17 1605 0 0,-9-60 1226 0 0,3 8-2361 0 0,25 9-438 0 0,4 35-385 0 0,-18 27-128 0 0,-5 2 9 0 0,0 1 0 0 0,0-1-1 0 0,0 1 1 0 0,0 0-1 0 0,-1 1 1 0 0,0 0 0 0 0,0 0-1 0 0,-1 1 1 0 0,1 0-1 0 0,-2 0 1 0 0,1 0 0 0 0,-1 1-1 0 0,0-1 1 0 0,0 2-9 0 0,9 10 7 0 0,19 30 140 0 0,-5 2 8 0 0,4-23 215 0 0,-30-28-306 0 0,-2 0 0 0 0,0 0-24 0 0,0 0-220 0 0,4-13-3685 0 0,-6 4-3441 0 0</inkml:trace>
  <inkml:trace contextRef="#ctx0" brushRef="#br0" timeOffset="947.381">121 111 13472 0 0,'0'0'306'0'0,"0"0"46"0"0,0 0 22 0 0,0 0-49 0 0,6-11-158 0 0,-1 7 74 0 0,0-1 1 0 0,0 1-1 0 0,0 1 1 0 0,1-1-1 0 0,-1 1 1 0 0,1 0-1 0 0,0 0 1 0 0,0 0-1 0 0,0 1 1 0 0,1 0-1 0 0,-1 1 1 0 0,0-1-1 0 0,5 1-241 0 0,-11 0 34 0 0,1 1 0 0 0,-1 0 0 0 0,0-1-1 0 0,1 1 1 0 0,-1 0 0 0 0,1 0-1 0 0,-1-1 1 0 0,1 1 0 0 0,-1 0-1 0 0,1 0 1 0 0,-1 0 0 0 0,1 0-1 0 0,-1 0 1 0 0,1 0 0 0 0,-1 0-1 0 0,1 0 1 0 0,-1 0 0 0 0,1 0 0 0 0,-1 0-1 0 0,1 0 1 0 0,-1 0 0 0 0,1 0-1 0 0,-1 1 1 0 0,1-1 0 0 0,-1 0-1 0 0,1 0 1 0 0,-1 0 0 0 0,1 1-1 0 0,-1-1 1 0 0,0 0 0 0 0,1 1 0 0 0,-1-1-1 0 0,1 0 1 0 0,-1 1 0 0 0,0-1-1 0 0,1 0 1 0 0,-1 1 0 0 0,0-1-1 0 0,0 1 1 0 0,1-1 0 0 0,-1 1-1 0 0,0-1 1 0 0,0 1 0 0 0,0-1 0 0 0,1 0-1 0 0,-1 1 1 0 0,0-1 0 0 0,0 1-1 0 0,0-1 1 0 0,0 1 0 0 0,0 0-1 0 0,0-1 1 0 0,0 1 0 0 0,0-1-1 0 0,0 1 1 0 0,0-1 0 0 0,0 1-1 0 0,-1-1 1 0 0,1 0 0 0 0,0 1 0 0 0,0 0-34 0 0,-24 22 543 0 0,-40-8-122 0 0,57-14-347 0 0,-1 0 0 0 0,1-1 0 0 0,-1 0 0 0 0,1-1 0 0 0,-1 1 1 0 0,1-1-1 0 0,0-1 0 0 0,0 0 0 0 0,-1 0 0 0 0,1 0 0 0 0,0-1 1 0 0,0 0-75 0 0,6 3-3 0 0,0-1 1 0 0,0 1-1 0 0,0-1 1 0 0,0 0-1 0 0,0 1 1 0 0,0-1 0 0 0,0 0-1 0 0,0 0 1 0 0,0 0-1 0 0,0 0 1 0 0,0 1-1 0 0,1-1 1 0 0,-1 0 0 0 0,0 0-1 0 0,1 0 1 0 0,-1-1-1 0 0,1 1 1 0 0,-1 0-1 0 0,1 0 1 0 0,-1 0-1 0 0,1 0 1 0 0,0 0 0 0 0,0-1-1 0 0,-1 1 1 0 0,1 0-1 0 0,0 0 1 0 0,0 0-1 0 0,0-1 1 0 0,0 1-1 0 0,1 0 1 0 0,-1 0 0 0 0,0 0-1 0 0,0-1 1 0 0,1 1-1 0 0,-1 0 1 0 0,1 0-1 0 0,-1 0 1 0 0,1 0 0 0 0,-1 0-1 0 0,1-1 3 0 0,35-33 67 0 0,-29 32-52 0 0,-3 0-40 0 0,0 1 0 0 0,0 0 0 0 0,0 0-1 0 0,0 0 1 0 0,1 1 0 0 0,-1-1-1 0 0,1 1 1 0 0,-1 0 0 0 0,1 0-1 0 0,-1 1 1 0 0,1-1 0 0 0,0 1 0 0 0,-1 0-1 0 0,1 0 1 0 0,0 1 0 0 0,-1-1-1 0 0,1 1 26 0 0,13 10-64 0 0,4 21-112 0 0,-22 12-2833 0 0,-1-33 1946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7:45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97 9296 0 0,'-3'-12'581'0'0,"6"-3"-194"0"0,-4 13-362 0 0,0 0 1 0 0,0 0-1 0 0,0-1 1 0 0,1 1-1 0 0,-1 0 1 0 0,0 0-1 0 0,1 0 1 0 0,0-1-1 0 0,0 1 1 0 0,-1 0-1 0 0,1 0 1 0 0,1-1-1 0 0,-1 1 1 0 0,0 0-1 0 0,0 0 1 0 0,1 0-1 0 0,-1-1 1 0 0,1 1-1 0 0,0 0 1 0 0,0 0-1 0 0,0 0 1 0 0,0 0-1 0 0,0 0-25 0 0,13-11 1679 0 0,-18 8 2098 0 0,2 10-3706 0 0,0 0 0 0 0,0 0 0 0 0,0 1 1 0 0,0-1-1 0 0,1 0 0 0 0,0 1 0 0 0,0-1 0 0 0,0 1 0 0 0,1-1 0 0 0,0 1 0 0 0,0-1 0 0 0,1 3-71 0 0,8 36 560 0 0,-8 8 31 0 0,-3 19 113 0 0,-7 5-143 0 0,5 62-177 0 0,21-90-120 0 0,0-27-206 0 0,-14-2-1904 0 0,-3-18 866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7:46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13160 0 0,'0'0'297'0'0,"0"0"39"0"0,0 0 20 0 0,0 0-29 0 0,0 0-178 0 0,1 0 55 0 0,216-8 5402 0 0,72-3-3698 0 0,30 6-1524 0 0,-177 7-260 0 0,19 12-1002 0 0,-143-11-575 0 0,0 1-3511 0 0,-2 0-1736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7:50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32 690 9584 0 0,'-13'5'216'0'0,"11"-4"32"0"0,-14 39 652 0 0,23-21 2633 0 0,-5-18-3038 0 0,-2-1 1 0 0,18-22 1711 0 0,7-28-415 0 0,-3-21-704 0 0,4 9-600 0 0,-4-6-232 0 0,0-36-256 0 0,-6-4 64 0 0,-3 31-64 0 0,-14 75-6 0 0,1-1 1 0 0,0 1-1 0 0,0-1 0 0 0,0 0 0 0 0,1 1 0 0 0,-1-1 0 0 0,1 1 0 0 0,-1-1 0 0 0,1 1 0 0 0,0-1 0 0 0,0 1 0 0 0,0-1 0 0 0,0 1 1 0 0,0 0-1 0 0,1-1 0 0 0,-1 1 0 0 0,1 0 0 0 0,-1 0 0 0 0,1 0 0 0 0,0 0 0 0 0,0 1 0 0 0,0-1 0 0 0,0 0 0 0 0,0 1 0 0 0,0-1 1 0 0,0 1-1 0 0,0 0 0 0 0,1 0 0 0 0,-1 0 0 0 0,1 0 0 0 0,-1 0 0 0 0,2 0 6 0 0,-1 2-23 0 0,1 1 0 0 0,0-1 0 0 0,0 1 0 0 0,-1 0 0 0 0,1 0 0 0 0,-1 1 0 0 0,1-1 0 0 0,-1 1 0 0 0,0 0 0 0 0,0-1 0 0 0,0 2 0 0 0,0-1 1 0 0,-1 0-1 0 0,1 0 0 0 0,-1 1 0 0 0,0-1 0 0 0,0 1 0 0 0,1 1 23 0 0,37 98-184 0 0,-6-2 66 0 0,24 29 118 0 0,-15-70 0 0 0,-40-56 1 0 0,-1 0 0 0 0,1 0 0 0 0,0 0 0 0 0,0 0 0 0 0,0-1 0 0 0,0 1 0 0 0,1-1 0 0 0,0 0 0 0 0,-1 0 0 0 0,1 0 0 0 0,0-1-1 0 0,0 1 1 0 0,2-1-1 0 0,-4-2 28 0 0,0 0 0 0 0,0-1-1 0 0,0 1 1 0 0,0-1 0 0 0,0 0-1 0 0,0 0 1 0 0,0 0-1 0 0,0 0 1 0 0,0 0 0 0 0,0 0-1 0 0,0-1 1 0 0,-1 1 0 0 0,1 0-1 0 0,0-1 1 0 0,-1 1-1 0 0,1-1 1 0 0,-1 0 0 0 0,0 0-1 0 0,0 1 1 0 0,1-1 0 0 0,-1 0-1 0 0,0 0 1 0 0,-1 0-1 0 0,1 0 1 0 0,0 0 0 0 0,0 0-1 0 0,-1-1 1 0 0,0 1 0 0 0,1 0-28 0 0,2-6 68 0 0,7-13 166 0 0,-7 17-201 0 0,-1 0-1 0 0,0-1 0 0 0,0 1 1 0 0,0-1-1 0 0,0 0 0 0 0,-1 0 1 0 0,0 1-1 0 0,0-1 0 0 0,0 0 1 0 0,0 0-1 0 0,-1 0 0 0 0,0-3-32 0 0,0-8 29 0 0,0 0 0 0 0,1 0-1 0 0,1-1 1 0 0,0 1 0 0 0,1 0-1 0 0,1 0 1 0 0,0 1 0 0 0,3-5-29 0 0,1-115 146 0 0,-2 64-146 0 0,11-12 64 0 0,-2 52 0 0 0,-10 23-80 0 0,-5 4-630 0 0,1 1 1675 0 0,0 3-2475 0 0,2-1-4425 0 0,-3 1-802 0 0</inkml:trace>
  <inkml:trace contextRef="#ctx0" brushRef="#br0" timeOffset="347.214">795 484 13552 0 0,'0'0'398'0'0,"0"0"-3"0"0,0 1-252 0 0,-18 84 425 0 0,-16 38 386 0 0,13-41 26 0 0,12-6-251 0 0,18 14-225 0 0,-7-80-515 0 0,16 15-122 0 0,-17-24-623 0 0,6-2-1407 0 0,1-4 1043 0 0</inkml:trace>
  <inkml:trace contextRef="#ctx0" brushRef="#br0" timeOffset="639.92">688 600 14600 0 0,'29'-40'1585'0'0,"22"12"-1097"0"0,-13 17 309 0 0,1 2-1 0 0,-1 1 1 0 0,1 2 0 0 0,1 2 0 0 0,27 0-797 0 0,-44 3-18 0 0,58 6-32 0 0,-49 1-5538 0 0,-15-1-853 0 0</inkml:trace>
  <inkml:trace contextRef="#ctx0" brushRef="#br0" timeOffset="898.225">826 676 15288 0 0,'0'0'348'0'0,"-5"0"1369"0"0,99-16 1219 0 0,-16 10-2998 0 0,-31 4-5223 0 0,-9-1-1129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7:27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0 267 12528 0 0,'0'-15'1249'0'0,"0"12"-1176"0"0,0 0 0 0 0,1 0 1 0 0,-1 0-1 0 0,1 1 0 0 0,-1-1 1 0 0,1 0-1 0 0,0 0 0 0 0,0 1 0 0 0,0-1 1 0 0,0 0-1 0 0,1 1 0 0 0,-1-1 1 0 0,1 1-1 0 0,0 0 0 0 0,-1 0 0 0 0,1-1 1 0 0,0 1-1 0 0,0 0 0 0 0,0 0 0 0 0,1 1 1 0 0,-1-1-1 0 0,0 0 0 0 0,1 1 1 0 0,-1-1-1 0 0,1 1-73 0 0,-1 0 456 0 0,4-1 141 0 0,-4 1-554 0 0,0 1-1 0 0,1-1 1 0 0,-1 1 0 0 0,0 0-1 0 0,1-1 1 0 0,-1 1-1 0 0,0 0 1 0 0,0 1 0 0 0,1-1-1 0 0,-1 0 1 0 0,0 1-1 0 0,0-1 1 0 0,0 1-1 0 0,1 0 1 0 0,-1-1 0 0 0,0 1-1 0 0,0 0 1 0 0,0 0-1 0 0,0 1 1 0 0,0-1 0 0 0,0 0-1 0 0,-1 1 1 0 0,1-1-1 0 0,0 1 1 0 0,-1-1 0 0 0,1 1-1 0 0,0 2-42 0 0,37 55 231 0 0,-35-54-219 0 0,18 44-2 0 0,-3 1 0 0 0,-1 0 0 0 0,-3 2 0 0 0,-1-1 0 0 0,-4 2 0 0 0,2 21-10 0 0,-9 79 130 0 0,-4-140-105 0 0,-1 1 0 0 0,0-1 1 0 0,-1 1-1 0 0,-1-1 0 0 0,0 0 1 0 0,-1 0-1 0 0,-1-1 0 0 0,1 1 1 0 0,-2-1-1 0 0,0 0 0 0 0,-1 0-25 0 0,2-4 25 0 0,3-2-18 0 0,-1 0 1 0 0,0 0-1 0 0,-1-1 1 0 0,1 1-1 0 0,-1-1 1 0 0,0-1-1 0 0,0 1 1 0 0,-1 0-1 0 0,1-1 1 0 0,-1 0-1 0 0,0-1 1 0 0,0 1-1 0 0,0-1 1 0 0,-1 0-8 0 0,6-3 6 0 0,0 1 0 0 0,-1-1-1 0 0,1 1 1 0 0,0-1 0 0 0,0 0 0 0 0,-1 0 0 0 0,1 0 0 0 0,0 0 0 0 0,0 0 0 0 0,-1 0 0 0 0,1 0 0 0 0,0 0 0 0 0,-1 0-1 0 0,1 0 1 0 0,0-1 0 0 0,0 1 0 0 0,0-1 0 0 0,-1 1 0 0 0,1-1 0 0 0,0 1 0 0 0,0-1 0 0 0,0 0 0 0 0,0 1 0 0 0,0-1-1 0 0,0 0 1 0 0,0 0 0 0 0,0 0 0 0 0,0 0 0 0 0,0 0 0 0 0,1 0 0 0 0,-1 0 0 0 0,0 0 0 0 0,0 0 0 0 0,1 0 0 0 0,-1 0-1 0 0,1 0 1 0 0,-1-1 0 0 0,1 1 0 0 0,0 0 0 0 0,-1 0 0 0 0,1 0 0 0 0,0-1-6 0 0,-6-57 202 0 0,6 57-199 0 0,18-111 374 0 0,38-70 1171 0 0,-7 82-732 0 0,-29 69-592 0 0,0 1 0 0 0,2 0 0 0 0,2 2 0 0 0,22-23-224 0 0,-32 38 60 0 0,6-6 56 0 0,-1-1 0 0 0,-1-1 0 0 0,0 0 0 0 0,-2-1 0 0 0,7-15-116 0 0,11-47 812 0 0,-30 54-679 0 0,-4-40-130 0 0,-3 61-395 0 0,-2-4 598 0 0,-4 9-7759 0 0,4 3 409 0 0</inkml:trace>
  <inkml:trace contextRef="#ctx0" brushRef="#br0" timeOffset="666.949">398 753 11376 0 0,'0'0'256'0'0,"-9"0"728"0"0,7 0-882 0 0,1 1 1 0 0,-1-1 0 0 0,0 1 0 0 0,0-1-1 0 0,1 1 1 0 0,-1 0 0 0 0,0 0-1 0 0,1-1 1 0 0,-1 1 0 0 0,1 0 0 0 0,-1 1-1 0 0,1-1 1 0 0,0 0 0 0 0,-1 0 0 0 0,1 1-1 0 0,0-1 1 0 0,0 0 0 0 0,0 1-1 0 0,0-1 1 0 0,0 1 0 0 0,0 0 0 0 0,0-1-1 0 0,0 1 1 0 0,1 0 0 0 0,-1-1 0 0 0,1 1-1 0 0,-1 0 1 0 0,1 0 0 0 0,0 0-1 0 0,0-1 1 0 0,0 1 0 0 0,0 0 0 0 0,0 0-1 0 0,0 0 1 0 0,0-1 0 0 0,0 1 0 0 0,1 1-103 0 0,-4 11 306 0 0,0 124 840 0 0,0 17-844 0 0,6-45 22 0 0,-2-106-25 0 0,0 0-1167 0 0,1 5-4310 0 0,-2-9-306 0 0</inkml:trace>
  <inkml:trace contextRef="#ctx0" brushRef="#br0" timeOffset="957.148">294 911 13184 0 0,'0'0'298'0'0,"0"0"46"0"0,-1-6 340 0 0,1 5-634 0 0,0 1 0 0 0,-1-1 0 0 0,1 0-1 0 0,0 0 1 0 0,0 1 0 0 0,0-1 0 0 0,-1 0-1 0 0,1 0 1 0 0,0 1 0 0 0,0-1 0 0 0,0 0 0 0 0,0 0-1 0 0,0 0 1 0 0,0 1 0 0 0,1-1 0 0 0,-1 0 0 0 0,0 0-1 0 0,0 1 1 0 0,1-1 0 0 0,-1 0 0 0 0,0 0-1 0 0,1 1 1 0 0,-1-1 0 0 0,0 0 0 0 0,1 1 0 0 0,-1-1-1 0 0,1 1 1 0 0,-1-1 0 0 0,1 1 0 0 0,0-1-1 0 0,-1 1 1 0 0,1-1 0 0 0,-1 1 0 0 0,1-1 0 0 0,0 1-1 0 0,-1-1 1 0 0,1 1 0 0 0,0 0 0 0 0,0 0-1 0 0,-1-1 1 0 0,1 1 0 0 0,0 0 0 0 0,0 0 0 0 0,-1 0-1 0 0,1 0 1 0 0,0 0 0 0 0,0 0-50 0 0,37 10 242 0 0,-27-7-63 0 0,3 2-143 0 0,0 1-1 0 0,0 0 0 0 0,-1 1 0 0 0,1 0 0 0 0,-2 1 1 0 0,1 0-1 0 0,-1 1 0 0 0,0 1 0 0 0,-1 0 0 0 0,7 7-35 0 0,8 27 304 0 0,-25-41-229 0 0,0 0 0 0 0,-1 0 0 0 0,1 0-1 0 0,-1 0 1 0 0,0 0 0 0 0,0 0-1 0 0,0 0 1 0 0,0 0 0 0 0,0 0 0 0 0,-1 0-1 0 0,1-1 1 0 0,-1 1 0 0 0,0 0-1 0 0,0 0 1 0 0,0 0 0 0 0,0 0 0 0 0,0-1-1 0 0,-1 1 1 0 0,1-1 0 0 0,-1 1 0 0 0,0-1-1 0 0,0 1 1 0 0,0-1 0 0 0,0 1-75 0 0,-7 4 176 0 0,0 1 0 0 0,0-2 0 0 0,-1 1 0 0 0,0-1 0 0 0,0-1 0 0 0,0 0 0 0 0,-1 0 0 0 0,0-1 0 0 0,-2 1-176 0 0,-32 14 270 0 0,-53 18 83 0 0,55-25-3054 0 0,30-10-4278 0 0</inkml:trace>
  <inkml:trace contextRef="#ctx0" brushRef="#br0" timeOffset="21868.091">668 529 7848 0 0,'0'0'232'0'0,"-6"-16"129"0"0,8 10 190 0 0,-1 0-1 0 0,1 0 1 0 0,1 0 0 0 0,-1 0-1 0 0,1 0 1 0 0,0 0 0 0 0,1 1 0 0 0,-1-1-1 0 0,1 1 1 0 0,0 0 0 0 0,2-2-551 0 0,-3 3 277 0 0,8-7 130 0 0,-1 1-1 0 0,1 1 1 0 0,1-1 0 0 0,0 2 0 0 0,0 0 0 0 0,1 0 0 0 0,11-4-407 0 0,-6 2 302 0 0,-1 1-21 0 0,0 1 0 0 0,0 1 0 0 0,1 0 1 0 0,1 2-1 0 0,-1 0 0 0 0,12-1-281 0 0,-26 5 23 0 0,1 0 0 0 0,0 0 0 0 0,0 0 0 0 0,0 1 0 0 0,0 0 1 0 0,1 0-1 0 0,-1 0 0 0 0,0 1 0 0 0,0 0 0 0 0,0 0 0 0 0,-1 0 0 0 0,1 0 1 0 0,0 1-1 0 0,0 0 0 0 0,-1 0 0 0 0,1 0 0 0 0,-1 0 0 0 0,1 1 1 0 0,-1 0-1 0 0,0 0 0 0 0,0 0 0 0 0,0 0 0 0 0,-1 1 0 0 0,1-1 0 0 0,2 5-23 0 0,30 69 506 0 0,-31-62-410 0 0,28 53 334 0 0,-29-66-400 0 0,0-1-1 0 0,0 1 1 0 0,1-1-1 0 0,-1 0 1 0 0,0 0-1 0 0,0 0 1 0 0,1-1-1 0 0,-1 1 1 0 0,1-1-1 0 0,-1 0 1 0 0,1 0-1 0 0,-1-1 0 0 0,0 1 1 0 0,1-1-1 0 0,-1 0 1 0 0,0 0-1 0 0,0 0 1 0 0,1-1-1 0 0,-1 0 1 0 0,0 0-1 0 0,1 0-29 0 0,8-3 43 0 0,111-50 437 0 0,-62 23-6848 0 0,-34 19-501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8:25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52 18743 0 0,'0'0'430'0'0,"0"0"55"0"0,0 0 27 0 0,4 6 100 0 0,1 6-480 0 0,1 1 1 0 0,-2 0-1 0 0,0 0 0 0 0,0 0 1 0 0,-1 0-1 0 0,-1 0 0 0 0,0 1 1 0 0,-1-1-1 0 0,0 1 0 0 0,-1-1 1 0 0,-2 14-133 0 0,2-9 367 0 0,-1 204 499 0 0,1-215-941 0 0,0 0-1 0 0,-1-1 0 0 0,0 1 0 0 0,0 0 1 0 0,-1-1-1 0 0,0 1 0 0 0,0-1 0 0 0,0 1 1 0 0,-1-1-1 0 0,0 0 0 0 0,0 0 1 0 0,-1 0-1 0 0,1 0 0 0 0,-1-1 0 0 0,-4 4 76 0 0,5-7-273 0 0,0-1 0 0 0,1 0-1 0 0,-1 0 1 0 0,-1 0-1 0 0,1 0 1 0 0,0-1-1 0 0,0 1 1 0 0,0-1 0 0 0,0 0-1 0 0,0 0 1 0 0,0 0-1 0 0,-1 0 1 0 0,1-1 0 0 0,0 1-1 0 0,0-1 1 0 0,0 0-1 0 0,0 0 1 0 0,0 0 0 0 0,0 0-1 0 0,0 0 1 0 0,1-1-1 0 0,-1 1 1 0 0,0-1 0 0 0,1 0-1 0 0,-1 1 1 0 0,1-1-1 0 0,-1-1 1 0 0,1 1 0 0 0,0 0-1 0 0,0 0 1 0 0,0-1-1 0 0,0 0 1 0 0,0 0 273 0 0,-3-5-177 0 0,0 1 0 0 0,1 0 0 0 0,0-1 0 0 0,0 0-1 0 0,1 0 1 0 0,0 0 0 0 0,0 0 0 0 0,1-1 0 0 0,0 1 0 0 0,1-1 0 0 0,0 1 0 0 0,0-1 0 0 0,1 0 0 0 0,0 0 177 0 0,1-2 266 0 0,0 0-1 0 0,1 0 1 0 0,1 0 0 0 0,0 0 0 0 0,0 1 0 0 0,1-1 0 0 0,0 1 0 0 0,1 0 0 0 0,0 0 0 0 0,1 0 0 0 0,0 1 0 0 0,0 0 0 0 0,1 0 0 0 0,0 0 0 0 0,1 1 0 0 0,1-1-266 0 0,-1 2 239 0 0,0 0 0 0 0,1 0 0 0 0,0 1 0 0 0,0 0 0 0 0,1 0 0 0 0,0 1 0 0 0,0 0 0 0 0,0 1 0 0 0,0 0 0 0 0,1 1 1 0 0,-1 0-1 0 0,1 1 0 0 0,0 0 0 0 0,0 0 0 0 0,0 1 0 0 0,0 1 0 0 0,0 0 0 0 0,0 0 0 0 0,0 1 0 0 0,0 0 0 0 0,0 1 0 0 0,-1 1 0 0 0,1-1 0 0 0,0 2 0 0 0,-1-1 0 0 0,0 2 0 0 0,0-1 1 0 0,0 1-1 0 0,0 1 0 0 0,5 4-239 0 0,-10-6 65 0 0,-1-1 0 0 0,0 1 0 0 0,0 0 0 0 0,0 0 0 0 0,0 1 0 0 0,-1-1 0 0 0,0 1 0 0 0,0 0 0 0 0,0 0 0 0 0,0 0 0 0 0,-1 0 0 0 0,0 0 0 0 0,0 1 0 0 0,0-1 0 0 0,-1 1 0 0 0,0-1 0 0 0,0 1 0 0 0,0-1 1 0 0,-1 1-1 0 0,0 0 0 0 0,0-1 0 0 0,0 1 0 0 0,0 0 0 0 0,-1-1 0 0 0,0 1 0 0 0,-1-1 0 0 0,1 1 0 0 0,-2 1-65 0 0,-13 83 320 0 0,15-76-267 0 0,1-13-45 0 0,0-1-1 0 0,-1 1 1 0 0,1-1 0 0 0,0 1-1 0 0,0-1 1 0 0,0 0-1 0 0,0 1 1 0 0,0-1-1 0 0,0 1 1 0 0,0-1 0 0 0,0 1-1 0 0,0-1 1 0 0,0 1-1 0 0,0-1 1 0 0,0 1 0 0 0,1-1-1 0 0,-1 0 1 0 0,0 1-1 0 0,0-1 1 0 0,0 1-1 0 0,1-1 1 0 0,-1 0 0 0 0,0 1-1 0 0,0-1 1 0 0,1 0-1 0 0,-1 1 1 0 0,0-1-1 0 0,1 0 1 0 0,-1 1 0 0 0,0-1-1 0 0,1 0 1 0 0,-1 0-1 0 0,1 1 1 0 0,-1-1-1 0 0,0 0 1 0 0,1 0 0 0 0,-1 0-1 0 0,1 1 1 0 0,-1-1-1 0 0,1 0 1 0 0,-1 0 0 0 0,1 0-1 0 0,-1 0 1 0 0,0 0-1 0 0,1 0 1 0 0,-1 0-1 0 0,1 0 1 0 0,-1 0 0 0 0,1 0-1 0 0,-1 0 1 0 0,1-1-1 0 0,-1 1 1 0 0,0 0-1 0 0,1 0 1 0 0,-1 0 0 0 0,1 0-1 0 0,-1-1-7 0 0,8 0 5 0 0,0-1 0 0 0,-1 1 0 0 0,1-2 1 0 0,-1 1-1 0 0,0-1 0 0 0,0 0 0 0 0,0-1 0 0 0,0 1 0 0 0,0-2 0 0 0,5-3-5 0 0,59-48-1113 0 0,-45 28-6235 0 0,-16 15 255 0 0</inkml:trace>
  <inkml:trace contextRef="#ctx0" brushRef="#br0" timeOffset="318.385">617 1 16903 0 0,'0'0'382'0'0,"0"0"54"0"0,0 0 22 0 0,0 0-46 0 0,4 8 34 0 0,4 11-81 0 0,13 29 1302 0 0,-4-18-7703 0 0,-11-21-429 0 0</inkml:trace>
  <inkml:trace contextRef="#ctx0" brushRef="#br0" timeOffset="828.294">854 158 15584 0 0,'-3'7'910'0'0,"-6"14"-493"0"0,1 2 1 0 0,1-1-1 0 0,1 1 0 0 0,1 0 0 0 0,-1 9-417 0 0,-9 41 1826 0 0,6-32-798 0 0,2 1-1 0 0,1 0 1 0 0,3 0 0 0 0,1 33-1028 0 0,8-37 354 0 0,-6-37-274 0 0,0-1-34 0 0,9-22-660 0 0,50-221-1419 0 0,-5 116 1778 0 0,14 33 95 0 0,-60 84 195 0 0,0 1-1 0 0,1-1 1 0 0,0 1-1 0 0,1 1 1 0 0,0 0-1 0 0,0 0 1 0 0,1 1-1 0 0,0 0 0 0 0,0 1 1 0 0,1 0-1 0 0,-1 1 1 0 0,1 0-1 0 0,12-2-34 0 0,-22 6 26 0 0,0 1 0 0 0,1 0 0 0 0,-1 0-1 0 0,0 0 1 0 0,0 0 0 0 0,1 0 0 0 0,-1 0-1 0 0,0 1 1 0 0,0-1 0 0 0,1 1 0 0 0,-1 0-1 0 0,0-1 1 0 0,0 1 0 0 0,0 0 0 0 0,0 0 0 0 0,0 0-1 0 0,0 1 1 0 0,0-1 0 0 0,-1 0 0 0 0,1 1-1 0 0,0-1 1 0 0,-1 1 0 0 0,1 0 0 0 0,-1-1-1 0 0,1 1 1 0 0,-1 0 0 0 0,0 0 0 0 0,0 0 0 0 0,0 0-1 0 0,0 0 1 0 0,0 0 0 0 0,0 0 0 0 0,0 0-1 0 0,-1 1 1 0 0,1-1 0 0 0,-1 0 0 0 0,0 0-1 0 0,1 1 1 0 0,-1-1 0 0 0,0 1-26 0 0,0 7 48 0 0,-1-1 0 0 0,0 1 0 0 0,0-1 0 0 0,-1 1 0 0 0,0-1 0 0 0,-1 0 0 0 0,0 0 0 0 0,0 0 0 0 0,-1 0 1 0 0,0-1-1 0 0,0 1 0 0 0,-1-1 0 0 0,0 0 0 0 0,-1 0 0 0 0,0-1 0 0 0,0 1 0 0 0,0-1 0 0 0,-1-1 0 0 0,0 1 0 0 0,-1-1 0 0 0,1-1 0 0 0,-1 1 0 0 0,-7 2-48 0 0,-40 17 128 0 0,-15-15 0 0 0,39-9-68 0 0,26-3-58 0 0,4 1-93 0 0,1 1-165 0 0,0 0-61 0 0,0 0-17 0 0,0 0-138 0 0,13 0-3200 0 0,-11 0 2328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8:23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47 13736 0 0,'-6'0'800'0'0,"3"1"-726"0"0,0 1 0 0 0,-1-1 0 0 0,1 0 0 0 0,0 1 0 0 0,0 0 1 0 0,0 0-1 0 0,1 0 0 0 0,-1 0 0 0 0,0 0 0 0 0,1 0 1 0 0,-1 1-1 0 0,1 0 0 0 0,0-1 0 0 0,0 1 0 0 0,0 0 1 0 0,0 0-1 0 0,0 0 0 0 0,1 0 0 0 0,-1 0 0 0 0,1 0 0 0 0,0 0 1 0 0,0 1-1 0 0,0-1 0 0 0,0 0 0 0 0,1 4-74 0 0,-9 53 2031 0 0,5 71-85 0 0,5-68-1323 0 0,9 40 74 0 0,-4-51-369 0 0,-11-37 226 0 0,3-22-635 0 0,0 1 0 0 0,0 0 0 0 0,1-1 1 0 0,0 1-1 0 0,0-1 0 0 0,0 0 1 0 0,1 1-1 0 0,0-1 0 0 0,0 0 0 0 0,1 1 1 0 0,0-1-1 0 0,0 1 0 0 0,1-1 1 0 0,-1 1-1 0 0,1 0 0 0 0,1-1 0 0 0,-1 1 1 0 0,1 0-1 0 0,0 0 0 0 0,0 1 1 0 0,1-1-1 0 0,0 1 0 0 0,0-1 0 0 0,1 0 81 0 0,1-2-15 0 0,0 1 0 0 0,0-1 0 0 0,1 1-1 0 0,-1 1 1 0 0,2-1 0 0 0,-1 1-1 0 0,1 0 1 0 0,0 1 0 0 0,0 0 0 0 0,1 0-1 0 0,8-3 16 0 0,-13 6 21 0 0,-1 1 0 0 0,1 0 0 0 0,0 1 0 0 0,1-1-1 0 0,-1 1 1 0 0,0 0 0 0 0,0 0 0 0 0,0 0-1 0 0,0 0 1 0 0,0 1 0 0 0,0-1 0 0 0,0 1 0 0 0,0 0-1 0 0,0 1 1 0 0,-1-1 0 0 0,1 1 0 0 0,1 0-21 0 0,-1 4 77 0 0,0 0-1 0 0,-1 0 1 0 0,0 0 0 0 0,-1 0 0 0 0,1 0 0 0 0,-1 1 0 0 0,0-1 0 0 0,-1 1 0 0 0,0 0 0 0 0,0 0-1 0 0,0-1 1 0 0,-1 1 0 0 0,0 0 0 0 0,0 0 0 0 0,-1-1 0 0 0,1 1 0 0 0,-2 0 0 0 0,1 0 0 0 0,-1-1 0 0 0,0 1-1 0 0,0-1 1 0 0,-1 0 0 0 0,-2 6-77 0 0,-13 75 998 0 0,18-83-820 0 0,0-2-171 0 0,-1 0 1 0 0,1 0-1 0 0,0-1 0 0 0,-1 1 0 0 0,1 0 1 0 0,0 0-1 0 0,0-1 0 0 0,0 1 0 0 0,1 0 1 0 0,-1 0-1 0 0,0 0 0 0 0,1-1 0 0 0,-1 1 1 0 0,1 0-1 0 0,-1-1 0 0 0,1 1 1 0 0,0 0-1 0 0,0-1 0 0 0,0 1 0 0 0,0-1 1 0 0,0 1-1 0 0,0-1 0 0 0,0 1 0 0 0,0-1 1 0 0,1 0-1 0 0,-1 0 0 0 0,0 0 0 0 0,1 0 1 0 0,-1 0-1 0 0,1 0 0 0 0,-1 0 0 0 0,1 0 1 0 0,0 0-1 0 0,-1-1 0 0 0,2 1-7 0 0,2-1 24 0 0,1-1-1 0 0,-1 0 0 0 0,1 0 1 0 0,-1 0-1 0 0,0-1 0 0 0,1 0 1 0 0,-1 0-1 0 0,0 0 0 0 0,0-1 1 0 0,0 0-1 0 0,-1 1 1 0 0,1-2-1 0 0,-1 1 0 0 0,1 0 1 0 0,-1-1-1 0 0,0 0 0 0 0,-1 0 1 0 0,1 0-1 0 0,-1-1 0 0 0,1 1 1 0 0,-1-1-1 0 0,-1 0 0 0 0,1 0 1 0 0,-1 0-1 0 0,1 0 0 0 0,-2 0 1 0 0,1 0-1 0 0,0-1 1 0 0,-1 1-1 0 0,0 0 0 0 0,0-1 1 0 0,-1 1-1 0 0,0-2-23 0 0,-1-94 125 0 0,-1 79-133 0 0,1 16 6 0 0,-1 0 0 0 0,1 0 0 0 0,-1 0 0 0 0,0 0 0 0 0,0 0 0 0 0,-1 0 0 0 0,0 1 0 0 0,0-1 0 0 0,0 1 0 0 0,0 0 0 0 0,-1 0 0 0 0,0-1 2 0 0,3 6-114 0 0,1 0-2 0 0,0 0 10 0 0,0 0-38 0 0,0 0-166 0 0,0 0-70 0 0,0 0-18 0 0,0 0-38 0 0,0 0-152 0 0,19 0-1556 0 0,33 5-7101 0 0,-40-5 4499 0 0</inkml:trace>
  <inkml:trace contextRef="#ctx0" brushRef="#br0" timeOffset="1007.197">519 276 11024 0 0,'45'-5'1388'0'0,"-44"4"-495"0"0,-1 1 312 0 0,0 0 62 0 0,9 12 2435 0 0,-9 55-386 0 0,-2-55-3135 0 0,1 1 0 0 0,0-1 0 0 0,1 1 0 0 0,1-1 0 0 0,0 0 0 0 0,0 1 0 0 0,2-1 0 0 0,-1 0 0 0 0,1 0 0 0 0,1 0 0 0 0,0 0 0 0 0,6 9-181 0 0,-9-18 15 0 0,0-1 0 0 0,1 0 0 0 0,-1 0 0 0 0,1 0 0 0 0,0 0 0 0 0,-1 0 0 0 0,1 0 0 0 0,0 0 1 0 0,0-1-1 0 0,0 1 0 0 0,1 0 0 0 0,-1-1 0 0 0,0 0 0 0 0,0 0 0 0 0,1 0 0 0 0,-1 0 0 0 0,1 0 0 0 0,-1 0 0 0 0,1 0 0 0 0,-1-1 0 0 0,1 1 0 0 0,-1-1 0 0 0,1 0 0 0 0,0 0 0 0 0,-1 0 0 0 0,1 0 0 0 0,-1 0 0 0 0,1 0 0 0 0,0-1 0 0 0,-1 0 0 0 0,1 1 0 0 0,-1-1 0 0 0,2 0-15 0 0,51-40 144 0 0,-15-22-334 0 0,-4-10-276 0 0,-18 18 184 0 0,-20 51 256 0 0,1 3-35 0 0,7 17-175 0 0,-1 30 153 0 0,10-6 83 0 0,24 13 160 0 0,-12-18-36 0 0,-22-27-100 0 0,-3-7-12 0 0,-1 0-1 0 0,1 1 1 0 0,-1-1-1 0 0,1 0 1 0 0,-1 0-1 0 0,1 0 1 0 0,0 0-1 0 0,-1-1 1 0 0,1 1-1 0 0,0 0 1 0 0,0-1-1 0 0,-1 1 1 0 0,1-1-1 0 0,0 1 1 0 0,0-1-1 0 0,0 0 1 0 0,0 0-1 0 0,0 0 1 0 0,0 0-1 0 0,0 0 1 0 0,-1 0-1 0 0,1-1 1 0 0,0 1-1 0 0,0-1 1 0 0,0 1-1 0 0,0-1 1 0 0,1 0-12 0 0,6-2 14 0 0,-1 0 1 0 0,1 0-1 0 0,-1-1 1 0 0,1 0-1 0 0,-1-1 1 0 0,0 1-1 0 0,-1-2 0 0 0,1 1 1 0 0,-1-1-1 0 0,0 0 1 0 0,-1 0-1 0 0,4-5-14 0 0,42-49 0 0 0,-39 50-66 0 0,-8 10 52 0 0,17 21 14 0 0,-3 18 0 0 0,24 44 235 0 0,-40-80-236 0 0,-1 0 0 0 0,1 0 0 0 0,0-1 1 0 0,1 1-1 0 0,-1-1 0 0 0,0 0 0 0 0,1 0 0 0 0,-1 0 0 0 0,1-1 1 0 0,0 1-1 0 0,0-1 0 0 0,-1 1 0 0 0,1-1 0 0 0,0-1 0 0 0,0 1 1 0 0,2 0 0 0 0,20 0-703 0 0,0 0 1 0 0,0-2-1 0 0,0 0 1 0 0,0-2 0 0 0,0-1-1 0 0,3-2 703 0 0,-20 5-343 0 0,10-3-334 0 0,1-1 0 0 0,0 0 0 0 0,-1-2 0 0 0,0 0-1 0 0,-1-1 1 0 0,0-1 0 0 0,0 0 0 0 0,-1-2 0 0 0,0 0-1 0 0,0 0 1 0 0,5-8 677 0 0,0 3-247 0 0,17-16 963 0 0,-25 3 2548 0 0,-15 28-3078 0 0,0 1-1 0 0,0-1 1 0 0,1 0-1 0 0,-1 0 1 0 0,0 0-1 0 0,0 1 0 0 0,-1-1 1 0 0,1 0-1 0 0,0 1 1 0 0,0-1-1 0 0,0 1 1 0 0,0-1-1 0 0,0 1 0 0 0,-1 0 1 0 0,1-1-1 0 0,0 1 1 0 0,0 0-1 0 0,-1 0 0 0 0,1 0 1 0 0,0 0-1 0 0,0 0 1 0 0,-1 0-1 0 0,1 0 1 0 0,0 0-1 0 0,0 1 0 0 0,-1-1 1 0 0,1 0-1 0 0,0 1 1 0 0,-1 0-186 0 0,-12 2 243 0 0,0 2 0 0 0,1 0 0 0 0,-1 1 0 0 0,1 0 0 0 0,0 1 0 0 0,0 0 0 0 0,1 1 0 0 0,0 1 0 0 0,0 0 0 0 0,1 0 1 0 0,1 1-1 0 0,-1 1-243 0 0,-2 0 171 0 0,-33 56-35 0 0,51-29-126 0 0,32-27 54 0 0,-28-13-83 0 0,1 0-1 0 0,-1 0 0 0 0,0-1 0 0 0,-1 0 1 0 0,1 0-1 0 0,0-1 0 0 0,-1-1 1 0 0,0 1-1 0 0,0-1 0 0 0,0-1 0 0 0,-1 1 1 0 0,0-1-1 0 0,0 0 0 0 0,0-1 1 0 0,-1 0-1 0 0,0 0 0 0 0,0-1 1 0 0,3-4 19 0 0,71-86-838 0 0,-5-22-588 0 0,-13 1 643 0 0,-40 15 355 0 0,-37 76 1091 0 0,11 23-383 0 0,3 4 62 0 0,-28 30 434 0 0,2 47-557 0 0,11 16-54 0 0,14 60 253 0 0,3-65-45 0 0,-1-84-366 0 0,0 0-1 0 0,0 0 1 0 0,1 0 0 0 0,-1 0-1 0 0,1 0 1 0 0,0 0 0 0 0,0 0-1 0 0,0-1 1 0 0,0 1 0 0 0,0 0-1 0 0,1-1 1 0 0,-1 1 0 0 0,1 0-1 0 0,-1-1 1 0 0,1 0 0 0 0,0 1-1 0 0,0-1 1 0 0,0 0 0 0 0,1 0-7 0 0,11 16 37 0 0,-9-11-36 0 0,0 0 1 0 0,1-1 0 0 0,0 1-1 0 0,0-1 1 0 0,0-1-1 0 0,1 1 1 0 0,-1-1-1 0 0,1 0 1 0 0,5 2-2 0 0,25 9-7241 0 0,-17-10-478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8:21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16559 0 0,'0'0'374'0'0,"-2"6"504"0"0,-1 0-801 0 0,1 0-1 0 0,0 1 0 0 0,1-1 1 0 0,-1 0-1 0 0,1 0 0 0 0,1 1 1 0 0,-1-1-1 0 0,1 1 0 0 0,0-1 1 0 0,0 0-1 0 0,1 1 0 0 0,0 2-76 0 0,67 303 6292 0 0,-47-134-5128 0 0,-24-88-1070 0 0,0-74-97 0 0,3-9-60 0 0,-1-1-1 0 0,0 0 0 0 0,0 0 0 0 0,0 0 1 0 0,-1 0-1 0 0,0 0 0 0 0,0-1 0 0 0,-1 1 1 0 0,1 0-1 0 0,-1-1 0 0 0,-1 0 0 0 0,1 0 1 0 0,-1 0-1 0 0,-3 5 64 0 0,6-9-157 0 0,0-1 0 0 0,0 1 1 0 0,0-1-1 0 0,0 1 0 0 0,0 0 1 0 0,0-1-1 0 0,0 0 0 0 0,0 1 0 0 0,0-1 1 0 0,0 0-1 0 0,0 1 0 0 0,0-1 1 0 0,0 0-1 0 0,0 0 0 0 0,0 0 0 0 0,0 0 1 0 0,0 0-1 0 0,0 0 0 0 0,0 0 0 0 0,0 0 1 0 0,0 0-1 0 0,0-1 0 0 0,0 1 1 0 0,0 0-1 0 0,0-1 0 0 0,0 1 0 0 0,0-1 1 0 0,0 1-1 0 0,0-1 0 0 0,0 1 1 0 0,0-1-1 0 0,1 0 0 0 0,-1 1 0 0 0,0-1 1 0 0,0 0 156 0 0,-8-8-7377 0 0</inkml:trace>
  <inkml:trace contextRef="#ctx0" brushRef="#br0" timeOffset="753.819">62 154 13936 0 0,'4'-6'110'0'0,"0"1"1"0"0,1-1 0 0 0,0 1 0 0 0,0 0 0 0 0,0 0 0 0 0,1 1-1 0 0,-1 0 1 0 0,1 0 0 0 0,0 0 0 0 0,0 1 0 0 0,1 0 0 0 0,-1 0-1 0 0,1 0 1 0 0,-1 1 0 0 0,1 0 0 0 0,0 0 0 0 0,0 1 0 0 0,0 0-1 0 0,0 0 1 0 0,0 0 0 0 0,0 1 0 0 0,0 0 0 0 0,0 1-1 0 0,2 0-110 0 0,1-1 310 0 0,0 1-1 0 0,0 1 1 0 0,0 0 0 0 0,0 0-1 0 0,-1 0 1 0 0,1 2-1 0 0,-1-1 1 0 0,1 1-1 0 0,-1 0 1 0 0,0 1-1 0 0,-1 0 1 0 0,1 1-1 0 0,-1 0 1 0 0,0 0-1 0 0,1 2-309 0 0,-5-5 71 0 0,0 1 0 0 0,0 0 0 0 0,-1 0-1 0 0,1 0 1 0 0,-1 0 0 0 0,0 1 0 0 0,0-1 0 0 0,-1 1 0 0 0,1 0 0 0 0,-1 0-1 0 0,0 0 1 0 0,-1 0 0 0 0,1 0 0 0 0,-1 0 0 0 0,0 1 0 0 0,0-1 0 0 0,0 0-1 0 0,-1 1 1 0 0,0-1 0 0 0,0 0 0 0 0,0 1 0 0 0,-1-1 0 0 0,0 0 0 0 0,0 1-1 0 0,0-1 1 0 0,0 0 0 0 0,-1 0 0 0 0,0 0 0 0 0,0 0 0 0 0,-1 0 0 0 0,1-1-1 0 0,-1 1 1 0 0,0-1 0 0 0,0 1 0 0 0,0-1 0 0 0,-1 0 0 0 0,0 0 0 0 0,0 0-1 0 0,0-1 1 0 0,0 1 0 0 0,0-1 0 0 0,-1 0-71 0 0,-13 7-70 0 0,0-1 1 0 0,-1-1 0 0 0,0 0-1 0 0,-1-2 1 0 0,0 0-1 0 0,1-1 1 0 0,-2-1-1 0 0,1-1 1 0 0,0-1-1 0 0,-11 0 70 0 0,-50-7-624 0 0,39-6 422 0 0,41 11 146 0 0,14-8-99 0 0,11 3 93 0 0,0 2 0 0 0,0 1 0 0 0,0 0 0 0 0,1 2 0 0 0,16 2 62 0 0,17 0 43 0 0,1-3-79 0 0,0-2-1 0 0,0-3 0 0 0,-1-2 0 0 0,0-3 0 0 0,17-7 37 0 0,-66 16 18 0 0,0 0 0 0 0,0-1 0 0 0,-1-1 0 0 0,1 1 0 0 0,-1-1 0 0 0,0-1 0 0 0,0 1 0 0 0,-1-1 0 0 0,1-1 0 0 0,-1 1 0 0 0,0-1-1 0 0,-1-1 1 0 0,1 1 0 0 0,-1-1 0 0 0,-1 0 0 0 0,1-1 0 0 0,-1 1 0 0 0,0-2-18 0 0,-3 6 3 0 0,-1 1-1 0 0,0 0 1 0 0,-1-1 0 0 0,1 1-1 0 0,0-1 1 0 0,-1 0 0 0 0,1 1-1 0 0,-1-1 1 0 0,0 1 0 0 0,0-1-1 0 0,0 0 1 0 0,0 1 0 0 0,-1-1-1 0 0,1 1 1 0 0,-1-1 0 0 0,1 0-1 0 0,-1 1 1 0 0,0-1 0 0 0,0 1-1 0 0,0 0 1 0 0,0-1 0 0 0,0 1-1 0 0,-1 0 1 0 0,1 0 0 0 0,-1-1-1 0 0,1 1 1 0 0,-1 0 0 0 0,0 1-1 0 0,0-1 1 0 0,0 0 0 0 0,0 0-1 0 0,0 1 1 0 0,0-1 0 0 0,-1 1-1 0 0,1 0 1 0 0,0 0 0 0 0,-1 0-1 0 0,1 0 1 0 0,-1 0 0 0 0,1 0-1 0 0,-1 1 1 0 0,1-1 0 0 0,-1 1-1 0 0,-2-1-2 0 0,2 0 6 0 0,0 0 0 0 0,0 0-1 0 0,-1 1 1 0 0,1-1 0 0 0,-1 1-1 0 0,1-1 1 0 0,-1 1-1 0 0,1 0 1 0 0,0 0 0 0 0,-1 1-1 0 0,1-1 1 0 0,-1 1 0 0 0,1 0-1 0 0,0 0 1 0 0,-1 0 0 0 0,1 0-1 0 0,0 0 1 0 0,0 1 0 0 0,0-1-1 0 0,0 1 1 0 0,0 0 0 0 0,0 0-1 0 0,1 0 1 0 0,-1 0-1 0 0,0 1 1 0 0,1-1 0 0 0,0 1-1 0 0,-1-1 1 0 0,1 1 0 0 0,0 0-1 0 0,1 0 1 0 0,-1 0 0 0 0,0 0-1 0 0,0 3-5 0 0,1-1 7 0 0,0 0-1 0 0,0 0 1 0 0,0 1-1 0 0,1-1 1 0 0,0 0-1 0 0,0 0 1 0 0,1 0-1 0 0,-1 1 1 0 0,1-1-1 0 0,0 0 1 0 0,1 0-1 0 0,-1 0 1 0 0,1 0-1 0 0,0-1 0 0 0,0 1 1 0 0,0 0-1 0 0,1-1 1 0 0,0 1-1 0 0,0-1 1 0 0,0 0-1 0 0,0 0 1 0 0,1 0-1 0 0,0 0-6 0 0,95 75 167 0 0,-94-76-150 0 0,0 0 0 0 0,0 0 1 0 0,0-1-1 0 0,0 1 0 0 0,0-1 0 0 0,1 0 0 0 0,-1-1 0 0 0,1 1 0 0 0,-1-1 0 0 0,1 0 0 0 0,0-1 0 0 0,-1 1 0 0 0,1-1 1 0 0,0 0-1 0 0,-1-1 0 0 0,1 1 0 0 0,-1-1 0 0 0,1 0 0 0 0,0-1 0 0 0,-1 1 0 0 0,0-1 0 0 0,2-1-17 0 0,-1 1 4 0 0,0 0 0 0 0,0 1 0 0 0,0-1 0 0 0,0 1-1 0 0,0 0 1 0 0,0 0 0 0 0,1 1 0 0 0,-1 0 0 0 0,0 0-1 0 0,0 1 1 0 0,0-1 0 0 0,1 1 0 0 0,-1 1 0 0 0,0-1 0 0 0,0 1-1 0 0,0 0 1 0 0,0 0 0 0 0,-1 1 0 0 0,1 0 0 0 0,-1 0-1 0 0,1 0 1 0 0,-1 1-4 0 0,69 47 0 0 0,-72-51 17 0 0,-1-1 0 0 0,0 1 0 0 0,1-1 0 0 0,-1 0 0 0 0,0 1 0 0 0,0-1 0 0 0,1 0 0 0 0,-1 0 0 0 0,0 0 0 0 0,0 0 0 0 0,0 0 0 0 0,0 0 0 0 0,0 0 0 0 0,-1 0 0 0 0,1-1 0 0 0,0 1 0 0 0,0 0 0 0 0,-1 0 0 0 0,1-1 0 0 0,-1 1 0 0 0,1 0 0 0 0,-1-1 0 0 0,0 1 0 0 0,1-1 0 0 0,-1 1 0 0 0,0-1 0 0 0,0 1 0 0 0,0-1 0 0 0,0 1 0 0 0,0 0 0 0 0,0-1 0 0 0,0 1 0 0 0,-1-1 0 0 0,1 1 0 0 0,-1-2-17 0 0,2-5 79 0 0,1-7-226 0 0,1 1 1 0 0,1 0 0 0 0,0-1 0 0 0,1 1-1 0 0,1 1 1 0 0,0-1 0 0 0,5-6 146 0 0,21-24-6671 0 0,-19 30-387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8:20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17135 0 0,'-1'-4'113'0'0,"1"0"0"0"0,0 1 0 0 0,0-1-1 0 0,1 0 1 0 0,-1 1 0 0 0,1-1-1 0 0,0 1 1 0 0,0-1 0 0 0,0 1-1 0 0,0-1 1 0 0,1 1 0 0 0,-1 0 0 0 0,1-1-1 0 0,0 1 1 0 0,0 0 0 0 0,0 0-1 0 0,0 0 1 0 0,1 1 0 0 0,0-2-113 0 0,-2 4 292 0 0,13 8 750 0 0,-11-3-840 0 0,0 0 0 0 0,0 1 0 0 0,-1-1 0 0 0,0 1 0 0 0,0 0 0 0 0,0 0 0 0 0,-1 0-1 0 0,0 0 1 0 0,0 0 0 0 0,0 0 0 0 0,-1 0 0 0 0,0 0 0 0 0,0 1-202 0 0,0 2 235 0 0,-3 153 1207 0 0,1-96-1183 0 0,3 0 0 0 0,4 0 0 0 0,8 43-259 0 0,-10-93 33 0 0,1 0 0 0 0,1 0 0 0 0,0 0 0 0 0,1-1 0 0 0,1 0 0 0 0,0 0 0 0 0,1-1-33 0 0,-5-10-13 0 0,0-1 1 0 0,0 0-1 0 0,0 0 1 0 0,0 0-1 0 0,1 0 1 0 0,-1 0 0 0 0,1-1-1 0 0,0 1 1 0 0,0-1-1 0 0,0 0 1 0 0,0 0-1 0 0,0 0 1 0 0,0-1 0 0 0,0 0-1 0 0,1 1 1 0 0,-1-1-1 0 0,0-1 1 0 0,1 1-1 0 0,-1-1 1 0 0,1 0 0 0 0,-1 0-1 0 0,0 0 1 0 0,1 0-1 0 0,-1-1 1 0 0,1 0-1 0 0,-1 0 1 0 0,0 0 0 0 0,1 0-1 0 0,-1-1 1 0 0,0 1-1 0 0,1-2 13 0 0,5-2-101 0 0,-1-1 0 0 0,1 0 0 0 0,-1 0 0 0 0,0-1 0 0 0,-1 0 0 0 0,0-1 0 0 0,0 0 0 0 0,-1 0 1 0 0,1 0-1 0 0,-2-1 0 0 0,3-5 101 0 0,12-18-7 0 0,-21 31 60 0 0,0 1 19 0 0,0 0 27 0 0,0 0-15 0 0,0 16 61 0 0,0-11-134 0 0,0 0 1 0 0,0 0-1 0 0,0 0 0 0 0,1-1 0 0 0,0 1 1 0 0,0 0-1 0 0,0 0 0 0 0,0-1 0 0 0,1 1 1 0 0,0-1-1 0 0,0 1 0 0 0,0-1 0 0 0,0 0 1 0 0,1 0-1 0 0,-1 0 0 0 0,1 0 0 0 0,0 0 1 0 0,1 0-1 0 0,-1-1 0 0 0,1 0 0 0 0,-1 1 1 0 0,1-1-1 0 0,0-1 0 0 0,0 1 0 0 0,0 0 1 0 0,0-1-1 0 0,1 0 0 0 0,-1 0 0 0 0,1 0 1 0 0,-1-1-1 0 0,1 0 0 0 0,0 1 0 0 0,0-2 1 0 0,-1 1-1 0 0,1 0 0 0 0,0-1 0 0 0,1 0-11 0 0,-2-1 19 0 0,-1 0 1 0 0,0 0-1 0 0,1 0 0 0 0,-1 0 1 0 0,0-1-1 0 0,0 1 0 0 0,0-1 0 0 0,0 0 1 0 0,0 0-1 0 0,0 0 0 0 0,-1 0 0 0 0,1-1 1 0 0,-1 1-1 0 0,0-1 0 0 0,1 0 1 0 0,-1 1-1 0 0,0-1 0 0 0,0 0 0 0 0,-1 0 1 0 0,1 0-1 0 0,-1 0 0 0 0,1-1 0 0 0,-1 1 1 0 0,0 0-1 0 0,0-1 0 0 0,-1 1 0 0 0,1 0 1 0 0,-1-1-1 0 0,1 1 0 0 0,-1-1 1 0 0,0-1-20 0 0,-1-4 48 0 0,0-1 1 0 0,0 0 0 0 0,0 1 0 0 0,-2 0 0 0 0,1-1 0 0 0,-1 1 0 0 0,0 0 0 0 0,-1 0 0 0 0,0 1 0 0 0,-5-8-49 0 0,-63-80-495 0 0,56 81-79 0 0,15 14 194 0 0,1 1-18 0 0,4 5-6119 0 0,7 0 4043 0 0,1-1-3398 0 0</inkml:trace>
  <inkml:trace contextRef="#ctx0" brushRef="#br0" timeOffset="336.668">783 354 11968 0 0,'33'-40'3373'0'0,"-32"39"-1968"0"0,-1 1-54 0 0,-2 0-294 0 0,-4 2-785 0 0,0 1 0 0 0,0-1-1 0 0,0 1 1 0 0,1 0 0 0 0,-1 0 0 0 0,1 1 0 0 0,0-1-1 0 0,-1 1 1 0 0,2 0 0 0 0,-1 1 0 0 0,0-1 0 0 0,1 1-1 0 0,-2 3-271 0 0,3-4 5 0 0,0 1 0 0 0,0 0 0 0 0,1-1 0 0 0,0 1 0 0 0,0 1-1 0 0,0-1 1 0 0,0 0 0 0 0,1 0 0 0 0,0 1 0 0 0,0-1 0 0 0,0 1-1 0 0,1-1 1 0 0,0 1 0 0 0,0-1 0 0 0,0 1 0 0 0,1-1 0 0 0,-1 0 0 0 0,1 1-1 0 0,1-1 1 0 0,-1 1 0 0 0,1-1 0 0 0,0 0 0 0 0,0 0 0 0 0,0 0-1 0 0,1 0 1 0 0,0-1 0 0 0,0 1 0 0 0,0 0 0 0 0,0-1 0 0 0,1 0 0 0 0,0 0-1 0 0,-1 0 1 0 0,2 0-5 0 0,78 107 64 0 0,-59-70 60 0 0,-24-39-108 0 0,1-1 0 0 0,-1 1 0 0 0,0 0 0 0 0,-1-1 0 0 0,1 1 0 0 0,0-1 0 0 0,0 1-1 0 0,-1-1 1 0 0,1 1 0 0 0,0-1 0 0 0,-1 0 0 0 0,0 1 0 0 0,1-1 0 0 0,-1 1 0 0 0,0-1 0 0 0,0 0 0 0 0,0 0-1 0 0,1 1 1 0 0,-1-1 0 0 0,-1 0 0 0 0,1 0 0 0 0,0 0 0 0 0,0 0 0 0 0,0 0 0 0 0,0 0 0 0 0,-1-1-1 0 0,1 1 1 0 0,0 0 0 0 0,-1-1 0 0 0,1 1 0 0 0,-1 0 0 0 0,1-1 0 0 0,-2 1-16 0 0,-51 8-306 0 0,30-8-4979 0 0,23-2-1404 0 0</inkml:trace>
  <inkml:trace contextRef="#ctx0" brushRef="#br0" timeOffset="600.059">1212 333 18719 0 0,'-7'-1'1090'0'0,"-2"2"-1022"0"0,-1 0 1 0 0,1 1-1 0 0,-1 0 1 0 0,1 0-1 0 0,0 1 1 0 0,0 0-1 0 0,0 1 1 0 0,0 0-1 0 0,1 0 1 0 0,0 1-1 0 0,0 0 1 0 0,0 0-1 0 0,0 1 1 0 0,1 0-1 0 0,0 0 1 0 0,0 1-1 0 0,0 0 1 0 0,1 0-1 0 0,0 1 1 0 0,1-1-1 0 0,-1 2-68 0 0,2-4 20 0 0,0 1 0 0 0,0 1-1 0 0,1-1 1 0 0,0 0 0 0 0,0 1-1 0 0,0 0 1 0 0,1 0 0 0 0,0 0-1 0 0,0 0 1 0 0,1 0 0 0 0,0 0 0 0 0,0 0-1 0 0,1 0 1 0 0,0 0 0 0 0,0 1-1 0 0,0-1 1 0 0,1 0 0 0 0,0 0-1 0 0,1 0 1 0 0,0 0 0 0 0,1 3-20 0 0,42 123 1113 0 0,-41-105 6 0 0,-4-26-1098 0 0,0 0 0 0 0,0 0 0 0 0,-1 0 0 0 0,1 0 0 0 0,0-1 0 0 0,-1 1 0 0 0,1 0 0 0 0,-1 0 0 0 0,1 0 0 0 0,-1 0 0 0 0,0 0 0 0 0,0-1 0 0 0,0 1 0 0 0,0 0 0 0 0,0-1 0 0 0,0 1 0 0 0,0-1 0 0 0,-1 1 0 0 0,1-1 0 0 0,0 0 0 0 0,-1 1 0 0 0,0-1 0 0 0,1 0 0 0 0,-1 0 0 0 0,1 0 0 0 0,-1 0 0 0 0,0 0 0 0 0,0-1 0 0 0,0 1 0 0 0,1 0 0 0 0,-1-1 0 0 0,0 1 0 0 0,0-1 0 0 0,0 0 0 0 0,0 0 0 0 0,0 0 0 0 0,0 0 0 0 0,-2 0-21 0 0,-11 5-181 0 0,0 0-961 0 0,-1-2-4599 0 0,1-1-1830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8:19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1 423 18111 0 0,'0'0'414'0'0,"0"0"56"0"0,1-1 30 0 0,45-17 100 0 0,-24 10-516 0 0,-1-1 0 0 0,0-1-1 0 0,-1-1 1 0 0,0 0-1 0 0,0-2 1 0 0,-1 0 0 0 0,-1-1-1 0 0,-1-1 1 0 0,0-1 0 0 0,0 0-1 0 0,-2-1 1 0 0,0-1-1 0 0,-1 0 1 0 0,11-20-84 0 0,-17-25 114 0 0,-8 62-109 0 0,0-1-1 0 0,0 0 1 0 0,0 1-1 0 0,-1-1 1 0 0,1 0-1 0 0,-1 1 1 0 0,1-1-1 0 0,-1 1 1 0 0,1-1 0 0 0,-1 1-1 0 0,0-1 1 0 0,0 1-1 0 0,0 0 1 0 0,0-1-1 0 0,0 1 1 0 0,0 0 0 0 0,0 0-1 0 0,0 0 1 0 0,0 0-1 0 0,-1 0 1 0 0,1 0-1 0 0,0 0 1 0 0,-1 0-1 0 0,1 0 1 0 0,-1 0 0 0 0,1 1-1 0 0,-1-1 1 0 0,1 1-1 0 0,-1-1 1 0 0,1 1-1 0 0,-1 0 1 0 0,0-1-1 0 0,1 1 1 0 0,-1 0 0 0 0,0 0-1 0 0,1 0 1 0 0,-2 0-5 0 0,-5 2 60 0 0,0 1 0 0 0,0-1 0 0 0,0 1 1 0 0,0 0-1 0 0,1 1 0 0 0,0 0 0 0 0,-1 0 0 0 0,1 1 1 0 0,1 0-1 0 0,-1 0 0 0 0,1 0 0 0 0,-6 7-60 0 0,-4 6 105 0 0,0 1 0 0 0,1 1 0 0 0,1 0-1 0 0,2 1 1 0 0,0 1 0 0 0,1 0-1 0 0,0 0 1 0 0,2 1 0 0 0,-1 7-105 0 0,7-21 25 0 0,0 0 0 0 0,1 0 0 0 0,0-1 1 0 0,0 1-1 0 0,1 1 0 0 0,0-1 0 0 0,1 0 0 0 0,0 0 1 0 0,0 0-1 0 0,1 0 0 0 0,0 0 0 0 0,1 0 0 0 0,0 0 0 0 0,0 0 1 0 0,1 0-1 0 0,0 0 0 0 0,3 4-25 0 0,-4-11 18 0 0,-1 0-1 0 0,1 0 1 0 0,0 0 0 0 0,0 0-1 0 0,0 0 1 0 0,0 0 0 0 0,1-1 0 0 0,-1 1-1 0 0,0-1 1 0 0,1 0 0 0 0,-1 0-1 0 0,1 0 1 0 0,-1 0 0 0 0,1 0 0 0 0,-1 0-1 0 0,1 0 1 0 0,0-1 0 0 0,-1 0-1 0 0,1 1 1 0 0,0-1 0 0 0,0 0-1 0 0,-1 0 1 0 0,1-1 0 0 0,0 1 0 0 0,-1 0-1 0 0,1-1 1 0 0,0 0 0 0 0,-1 1-1 0 0,1-1 1 0 0,-1 0 0 0 0,1-1-18 0 0,75-42 190 0 0,57-86-332 0 0,-46 36 78 0 0,-83 89 64 0 0,3 7 0 0 0,-8 1 0 0 0,1 0 0 0 0,0 0 0 0 0,-1 0 0 0 0,1 0 0 0 0,-1 1 0 0 0,0-1 0 0 0,0 1 0 0 0,-1-1 0 0 0,1 0 0 0 0,-1 1 0 0 0,1 0 0 0 0,-1-1 0 0 0,0 1 0 0 0,0-1 0 0 0,-1 4 0 0 0,-7 131 138 0 0,7-97 516 0 0,14-55-536 0 0,8-22-152 0 0,-15 25 4 0 0,1 0 1 0 0,0 0-1 0 0,0 0 1 0 0,1 1 0 0 0,0 0-1 0 0,0 1 1 0 0,1 0-1 0 0,7-5 30 0 0,-14 13-7 0 0,0 1-1 0 0,1-1 1 0 0,-1 1-1 0 0,0 0 1 0 0,1-1 0 0 0,-1 1-1 0 0,0 1 1 0 0,1-1-1 0 0,-1 0 1 0 0,0 0-1 0 0,1 1 1 0 0,-1-1-1 0 0,0 1 1 0 0,0 0 0 0 0,1 0-1 0 0,-1 0 1 0 0,0 0-1 0 0,0 0 1 0 0,0 0-1 0 0,0 1 1 0 0,0-1-1 0 0,-1 0 1 0 0,1 1 0 0 0,0 0-1 0 0,-1-1 1 0 0,1 1-1 0 0,-1 0 1 0 0,1 0-1 0 0,-1 0 1 0 0,0 0 0 0 0,0 0-1 0 0,0 0 1 0 0,1 2 7 0 0,4 4-11 0 0,76 92 237 0 0,-77-96-181 0 0,-1-1 1 0 0,1 1 0 0 0,-1-1 0 0 0,1 0 0 0 0,0 0-1 0 0,0 0 1 0 0,1-1 0 0 0,-1 1 0 0 0,0-1 0 0 0,1-1-1 0 0,0 1 1 0 0,-1-1 0 0 0,1 0 0 0 0,0 0-1 0 0,-1-1 1 0 0,1 1 0 0 0,0-1 0 0 0,0-1 0 0 0,-1 1-1 0 0,1-1 1 0 0,0 0 0 0 0,-1 0 0 0 0,1-1 0 0 0,0 1-1 0 0,-1-1 1 0 0,4-2-46 0 0,-3 1 2 0 0,1 0 0 0 0,-1 0 0 0 0,1 0 0 0 0,-1-1 0 0 0,0 0 0 0 0,-1 0 0 0 0,1-1-1 0 0,-1 0 1 0 0,0 0 0 0 0,0 0 0 0 0,0 0 0 0 0,-1-1 0 0 0,1 0 0 0 0,-1 0-2 0 0,4-7-130 0 0,0 0 0 0 0,-1-1 1 0 0,0 0-1 0 0,-1 0 0 0 0,-1 0 1 0 0,0-1-1 0 0,-1 1 0 0 0,-1-1 0 0 0,0 0 1 0 0,-1-1-1 0 0,0 1 0 0 0,-1 0 1 0 0,-1 0-1 0 0,-1-1 130 0 0,1 14-21 0 0,0 1 0 0 0,0-1 1 0 0,0 1-1 0 0,0-1 0 0 0,0 1 1 0 0,0-1-1 0 0,0 1 0 0 0,-1-1 0 0 0,1 1 1 0 0,-1-1-1 0 0,1 1 0 0 0,-1 0 1 0 0,0-1-1 0 0,1 1 0 0 0,-1 0 0 0 0,0-1 1 0 0,0 1-1 0 0,0 0 0 0 0,0 0 0 0 0,0 0 1 0 0,0 0-1 0 0,0 0 0 0 0,-1 0 1 0 0,1 0-1 0 0,0 0 0 0 0,0 0 0 0 0,-1 0 1 0 0,1 1-1 0 0,-1-1 0 0 0,1 1 1 0 0,0-1-1 0 0,-1 1 0 0 0,1-1 0 0 0,-1 1 1 0 0,1 0-1 0 0,-1 0 0 0 0,0 0 0 0 0,1 0 1 0 0,-1 0-1 0 0,1 0 0 0 0,-1 0 1 0 0,1 0-1 0 0,-1 0 0 0 0,1 1 0 0 0,-1-1 1 0 0,1 1-1 0 0,0-1 0 0 0,-2 1 21 0 0,-4 4 58 0 0,1 0-1 0 0,0 0 1 0 0,0 0-1 0 0,0 1 0 0 0,1 0 1 0 0,-1 0-1 0 0,1 0 1 0 0,1 1-1 0 0,-1 0 0 0 0,1-1 1 0 0,0 2-1 0 0,1-1 1 0 0,0 0-1 0 0,0 1 1 0 0,-2 7-58 0 0,-9 47 42 0 0,25-7-282 0 0,-10-54 246 0 0,0 1 0 0 0,0-1 0 0 0,0 1 0 0 0,1-1 0 0 0,-1 0 0 0 0,0 0-1 0 0,1 0 1 0 0,-1 0 0 0 0,1 0 0 0 0,0 0 0 0 0,-1 0 0 0 0,1 0 0 0 0,0 0 0 0 0,-1-1 0 0 0,1 1-1 0 0,0-1 1 0 0,0 1 0 0 0,-1-1 0 0 0,1 0 0 0 0,0 0 0 0 0,0 0 0 0 0,0 0 0 0 0,0 0-1 0 0,-1 0 1 0 0,1 0 0 0 0,0-1 0 0 0,0 1 0 0 0,0 0 0 0 0,-1-1 0 0 0,1 0 0 0 0,0 1 0 0 0,-1-1-1 0 0,1 0 1 0 0,1-1-6 0 0,53-37 200 0 0,57-74-225 0 0,-112 112 17 0 0,1 0 0 0 0,-1 0-1 0 0,0 0 1 0 0,0-1 0 0 0,1 1 0 0 0,-1 1 0 0 0,1-1-1 0 0,-1 0 1 0 0,1 0 0 0 0,-1 0 0 0 0,1 1 0 0 0,-1-1-1 0 0,1 1 1 0 0,-1-1 0 0 0,1 1 0 0 0,0 0 0 0 0,-1 0-1 0 0,1 0 1 0 0,0 0 0 0 0,-1 0 0 0 0,1 0 0 0 0,0 0 0 0 0,-1 0-1 0 0,1 0 1 0 0,0 1 0 0 0,-1-1 0 0 0,1 1 0 0 0,-1-1-1 0 0,1 1 1 0 0,-1 0 0 0 0,1 0 0 0 0,-1 0 0 0 0,1-1-1 0 0,-1 1 1 0 0,2 1 8 0 0,15 29 134 0 0,5 31-12 0 0,-22-58-99 0 0,0 1-1 0 0,0-1 1 0 0,1 0-1 0 0,-1 0 1 0 0,1 0-1 0 0,0 0 1 0 0,1 0-1 0 0,-1 0 1 0 0,1 0-1 0 0,0-1 1 0 0,0 1-1 0 0,0-1 1 0 0,0 0 0 0 0,0 0-1 0 0,1 0 1 0 0,-1 0-1 0 0,1-1 1 0 0,0 1-1 0 0,0-1 1 0 0,0 0-1 0 0,0 0 1 0 0,0 0-1 0 0,0-1 1 0 0,1 0-1 0 0,-1 1 1 0 0,0-1-1 0 0,2-1-22 0 0,3-1 24 0 0,0-1-1 0 0,0 0 1 0 0,0-1-1 0 0,-1 0 1 0 0,1-1-1 0 0,-1 0 1 0 0,0 0-1 0 0,0 0 0 0 0,0-1 1 0 0,0-1-1 0 0,-1 1 1 0 0,0-1-1 0 0,0 0 1 0 0,-1-1-1 0 0,6-6-23 0 0,2-3-192 0 0,0-1 0 0 0,-2-1 0 0 0,0 0 0 0 0,-1-1 0 0 0,-1 0 0 0 0,0-2 192 0 0,5-9-176 0 0,22-60-800 0 0,-30 63 1136 0 0,-7 26-1 0 0,0 1-6 0 0,0 0 9 0 0,0 0 39 0 0,0 0 20 0 0,0 0 3 0 0,-2 0-207 0 0,1 1 0 0 0,0-1 0 0 0,-1 1 0 0 0,1 0 0 0 0,0-1 0 0 0,-1 1 0 0 0,1 0 0 0 0,0 0 0 0 0,0 0-1 0 0,0-1 1 0 0,0 1 0 0 0,0 0 0 0 0,0 1 0 0 0,0-1 0 0 0,0 0 0 0 0,0 0 0 0 0,0 0 0 0 0,1 0 0 0 0,-1 1 0 0 0,0-1 0 0 0,1 0-1 0 0,-1 1 1 0 0,1-1 0 0 0,0 0 0 0 0,-1 1 0 0 0,1-1 0 0 0,0 1 0 0 0,0-1 0 0 0,0 1-17 0 0,-1 8 85 0 0,1-5-53 0 0,0-1 0 0 0,-1 1 1 0 0,2-1-1 0 0,-1 1 0 0 0,0-1 1 0 0,1 1-1 0 0,0-1 0 0 0,0 1 1 0 0,1-1-1 0 0,-1 0 0 0 0,1 1 1 0 0,0-1-1 0 0,0 0 0 0 0,2 3-32 0 0,-2-5 59 0 0,1 2 6 0 0,-2-3-27 0 0,-1-1-81 0 0,0 0 91 0 0,0 0 73 0 0,0 0 27 0 0,0 0-10 0 0,0 0-58 0 0,0-2-10 0 0,0-4 1 0 0,0-4 48 0 0,0 5-109 0 0,-10-11 44 0 0,7 12-33 0 0,2 3-23 0 0,1 1 0 0 0,0-1 0 0 0,-1 1 0 0 0,1 0 0 0 0,0-1 0 0 0,-1 1 0 0 0,1 0 0 0 0,-1-1 0 0 0,1 1 0 0 0,0 0 0 0 0,-1 0 1 0 0,1-1-1 0 0,-1 1 0 0 0,1 0 0 0 0,-1 0 0 0 0,1 0 0 0 0,-1 0 0 0 0,1 0 0 0 0,-1-1 0 0 0,1 1 0 0 0,-1 0 0 0 0,1 0 0 0 0,-1 0 0 0 0,1 0 0 0 0,-1 0 0 0 0,1 1 0 0 0,-1-1 0 0 0,1 0 0 0 0,-1 0 1 0 0,1 0-1 0 0,-1 0 0 0 0,1 0 0 0 0,-1 1 0 0 0,1-1 0 0 0,-1 0 0 0 0,1 1 0 0 0,0-1 0 0 0,-1 0 0 0 0,1 0 0 0 0,0 1 0 0 0,-1-1 0 0 0,1 1 0 0 0,0-1 0 0 0,-1 0 0 0 0,1 1 0 0 0,0-1 0 0 0,-1 1 1 0 0,1-1-1 0 0,0 1 0 0 0,0-1 0 0 0,0 1 0 0 0,0-1 0 0 0,-1 1 0 0 0,1-1 0 0 0,0 1 0 0 0,0-1 2 0 0,-4 7 10 0 0,0-1 21 0 0,1 0-1 0 0,0 1 0 0 0,0-1 1 0 0,0 1-1 0 0,1-1 0 0 0,0 1 1 0 0,0 0-1 0 0,1 0 0 0 0,0 0 1 0 0,0 0-1 0 0,1 0 0 0 0,0 3-30 0 0,0-8 1 0 0,0 0 1 0 0,0 0-1 0 0,0 0 0 0 0,1-1 0 0 0,-1 1 1 0 0,1 0-1 0 0,-1 0 0 0 0,1-1 0 0 0,0 1 0 0 0,0 0 1 0 0,0-1-1 0 0,0 1 0 0 0,0-1 0 0 0,0 1 1 0 0,0-1-1 0 0,0 1 0 0 0,1-1 0 0 0,-1 0 0 0 0,0 0 1 0 0,1 0-1 0 0,-1 0 0 0 0,1 0 0 0 0,-1 0 1 0 0,1 0-1 0 0,0 0 0 0 0,-1 0 0 0 0,1-1 0 0 0,0 1 1 0 0,0-1-1 0 0,-1 1 0 0 0,1-1 0 0 0,0 0 1 0 0,0 1-1 0 0,0-1 0 0 0,0 0-1 0 0,1 0 29 0 0,3 1-17 0 0,23-6 40 0 0,-27 5-100 0 0,1-1 36 0 0,24-5 12 0 0,5 3 0 0 0,17-6 0 0 0,-41 6 0 0 0,-5 1 0 0 0,0 0 0 0 0,-1 0 0 0 0,1-1 0 0 0,0 1 0 0 0,-1-1 0 0 0,1 1 0 0 0,-1-1 0 0 0,0 0 0 0 0,0 0 0 0 0,0 0 0 0 0,0-1 0 0 0,0 1 0 0 0,-1 0 0 0 0,0-1 0 0 0,0 1 0 0 0,1-1 0 0 0,-2 1 0 0 0,1-1 0 0 0,0 1 0 0 0,-1-1 0 0 0,0-1 0 0 0,2-3 0 0 0,-6-68 160 0 0,-25 17-166 0 0,14 36-4 0 0,-32-31-43 0 0,46 53 44 0 0,-1 1 0 0 0,1-1 0 0 0,0 0 0 0 0,-1 0 0 0 0,0 1 0 0 0,1-1 0 0 0,-1 0-1 0 0,1 1 1 0 0,-1 0 0 0 0,0-1 0 0 0,1 1 0 0 0,-1 0 0 0 0,0 0 0 0 0,1 0 0 0 0,-1 0 0 0 0,0 0 0 0 0,1 0 0 0 0,-1 0 0 0 0,0 1 0 0 0,1-1 0 0 0,-1 1 0 0 0,1-1 0 0 0,-1 1 0 0 0,1-1 0 0 0,-1 1 0 0 0,1 0 0 0 0,-1 0 0 0 0,0 0 9 0 0,-1 2 48 0 0,2-2-219 0 0,-1 0 0 0 0,1 0 0 0 0,-1 0 0 0 0,1 0 0 0 0,-1 1 0 0 0,1-1 0 0 0,0 1 0 0 0,0-1 0 0 0,-1 1 0 0 0,1 0 0 0 0,0-1-1 0 0,0 1 1 0 0,1 0 0 0 0,-1-1 0 0 0,0 1 0 0 0,1 0 0 0 0,-1 0 0 0 0,1 0 0 0 0,-1 0 0 0 0,1 0 0 0 0,0 0 0 0 0,0 0 171 0 0,0-1-1811 0 0,0 0-1049 0 0,3 6-3927 0 0</inkml:trace>
  <inkml:trace contextRef="#ctx0" brushRef="#br0" timeOffset="930.005">1700 27 14280 0 0,'0'0'322'0'0,"0"0"45"0"0,0 0 21 0 0,0 0-33 0 0,13 9 125 0 0,-7 1-97 0 0,0 0 0 0 0,-1 0 1 0 0,0 1-1 0 0,-1-1 0 0 0,0 1 1 0 0,-1 0-1 0 0,0 0 1 0 0,-1 1-1 0 0,0-1 0 0 0,-1 0 1 0 0,0 1-1 0 0,-1-1 1 0 0,0 2-384 0 0,4 32 502 0 0,47 275 947 0 0,-20-127-481 0 0,-10-80-968 0 0,-8-26 224 0 0,-12-84-192 0 0,0 0 1 0 0,-1 0-1 0 0,0 0 0 0 0,1 0 0 0 0,-1 0 0 0 0,0 0 0 0 0,-1 0 0 0 0,1 0 1 0 0,0 0-1 0 0,-1 0 0 0 0,0 0 0 0 0,1 0 0 0 0,-1 0 0 0 0,-1 0 1 0 0,1 0-1 0 0,0-1 0 0 0,-1 1 0 0 0,1 0 0 0 0,-1-1 0 0 0,0 1 0 0 0,0-1 1 0 0,0 1-1 0 0,0-1 0 0 0,0 0 0 0 0,0 0 0 0 0,-1 0 0 0 0,1 0 0 0 0,-1-1 1 0 0,1 1-1 0 0,-1 0 0 0 0,0-1 0 0 0,1 0 0 0 0,-1 0 0 0 0,0 0 1 0 0,0 0-1 0 0,0 0 0 0 0,0-1 0 0 0,0 1 0 0 0,0-1 0 0 0,0 1 0 0 0,0-1 1 0 0,0 0-1 0 0,0-1 0 0 0,-2 1-32 0 0,-4-1 38 0 0,-1 1 0 0 0,0-2 0 0 0,1 0 1 0 0,-1 0-1 0 0,1 0 0 0 0,-1-1 0 0 0,1-1 0 0 0,0 1 0 0 0,0-2 1 0 0,1 1-1 0 0,-1-1 0 0 0,1 0 0 0 0,0-1 0 0 0,0 0 0 0 0,1 0 1 0 0,-6-7-39 0 0,5 3 8 0 0,0 0 1 0 0,1-1 0 0 0,0 0 0 0 0,1 0-1 0 0,0-1 1 0 0,1 0 0 0 0,0 0 0 0 0,1 0-1 0 0,1-1 1 0 0,0 1 0 0 0,0-1 0 0 0,1 0 0 0 0,1 0-1 0 0,0 0 1 0 0,1 0 0 0 0,0 0 0 0 0,1 0-1 0 0,0 1 1 0 0,2-4-9 0 0,3-13-78 0 0,2 2 0 0 0,0-1 0 0 0,2 1 0 0 0,1 1 0 0 0,2 0 0 0 0,0 0 0 0 0,7-8 78 0 0,14-19-171 0 0,3 2 0 0 0,1 2 1 0 0,3 1-1 0 0,11-7 171 0 0,28-24-43 0 0,-22 35 43 0 0,-58 44 0 0 0,1 0 0 0 0,-1 0 0 0 0,1 0 0 0 0,-1 0 0 0 0,1 0 0 0 0,-1 0 0 0 0,0 1 0 0 0,1-1 0 0 0,-1 0 0 0 0,1 0 0 0 0,-1 0 0 0 0,0 1 0 0 0,1-1 0 0 0,-1 0 0 0 0,1 0 0 0 0,-1 1 0 0 0,0-1 0 0 0,1 0 0 0 0,-1 1 0 0 0,0-1 0 0 0,0 1 0 0 0,1-1 0 0 0,-1 0 0 0 0,0 1 0 0 0,0-1 0 0 0,0 1 0 0 0,1-1 0 0 0,-1 0 0 0 0,0 1 0 0 0,0-1 0 0 0,0 1 0 0 0,0-1 0 0 0,0 1 0 0 0,0-1 0 0 0,0 1 0 0 0,0-1 0 0 0,0 0 0 0 0,0 1 0 0 0,0-1 0 0 0,0 1 0 0 0,0-1 0 0 0,0 1 0 0 0,0-1 0 0 0,-1 1 0 0 0,1-1 0 0 0,0 0 0 0 0,0 1 0 0 0,-1-1 0 0 0,-25 194 920 0 0,26-194-920 0 0,0 1 0 0 0,0-1 0 0 0,1 1 0 0 0,-1 0 0 0 0,0-1 0 0 0,0 1 0 0 0,1-1 0 0 0,-1 1 0 0 0,0-1 0 0 0,1 0 0 0 0,-1 1 0 0 0,1-1 0 0 0,-1 1 0 0 0,1-1 0 0 0,-1 0 0 0 0,1 1 0 0 0,-1-1 0 0 0,1 0 0 0 0,-1 0 0 0 0,1 1 0 0 0,-1-1 0 0 0,1 0 0 0 0,-1 0 0 0 0,1 0 0 0 0,0 1 0 0 0,-1-1 0 0 0,1 0 0 0 0,-1 0 0 0 0,1 0 0 0 0,-1 0 0 0 0,1 0 0 0 0,0 0 0 0 0,-1-1 0 0 0,1 1 0 0 0,-1 0 0 0 0,1 0 0 0 0,0 0 0 0 0,-1 0 0 0 0,1-1 0 0 0,-1 1 0 0 0,1 0 0 0 0,-1 0 0 0 0,1-1 0 0 0,45-45-137 0 0,86-103-1446 0 0,-88 111 1335 0 0,-36 38 222 0 0,-6 2 23 0 0,0-1 1 0 0,-1 1-1 0 0,1 0 1 0 0,0-1-1 0 0,-1 1 1 0 0,1 0-1 0 0,-1 0 1 0 0,1 0 0 0 0,-1 0-1 0 0,0 1 1 0 0,0-1-1 0 0,0 0 1 0 0,0 1-1 0 0,0-1 1 0 0,-1 0-1 0 0,1 1 1 0 0,-1-1 0 0 0,1 1-1 0 0,-1-1 1 0 0,0 2 2 0 0,2 7-5 0 0,11 60 52 0 0,-3 1-1 0 0,-1 49-46 0 0,-5-62 123 0 0,21 272 517 0 0,-23-314-460 0 0,-1-1-1 0 0,0 1 1 0 0,-1 0-1 0 0,-1 0 0 0 0,-1 0 1 0 0,0-1-1 0 0,-4 16-179 0 0,3-29 69 0 0,1 1-1 0 0,-1-1 1 0 0,1 0 0 0 0,-1-1-1 0 0,0 1 1 0 0,0 0-1 0 0,0-1 1 0 0,-1 0 0 0 0,1 0-1 0 0,0 0 1 0 0,-1 0 0 0 0,0 0-1 0 0,1-1 1 0 0,-1 1-1 0 0,0-1 1 0 0,0 0 0 0 0,0 0-1 0 0,0 0 1 0 0,0-1-1 0 0,0 0 1 0 0,0 1 0 0 0,0-1-1 0 0,0-1 1 0 0,0 1 0 0 0,1-1-1 0 0,-2 1-68 0 0,-6-2 114 0 0,1 0-1 0 0,-1-1 1 0 0,1 0-1 0 0,0-1 0 0 0,-1 0 1 0 0,2 0-1 0 0,-1-1 1 0 0,0-1-1 0 0,1 1 1 0 0,-2-3-114 0 0,6 4 22 0 0,0 0 0 0 0,1-1 0 0 0,0 1 1 0 0,0-1-1 0 0,0 0 0 0 0,1 1 0 0 0,-1-2 1 0 0,1 1-1 0 0,0 0 0 0 0,1-1 0 0 0,-1 1 1 0 0,1-1-1 0 0,0 0 0 0 0,1 0 0 0 0,-1 0 0 0 0,1 0 1 0 0,0 0-1 0 0,1 0 0 0 0,0 0 0 0 0,-1 0 1 0 0,2 0-1 0 0,0-6-22 0 0,0 2-335 0 0,1 0 1 0 0,0-1 0 0 0,0 1-1 0 0,1 0 1 0 0,0 1-1 0 0,1-1 1 0 0,0 0-1 0 0,1 1 1 0 0,0 0 0 0 0,0 0-1 0 0,1 0 1 0 0,0 1-1 0 0,1 0 335 0 0,11-12-6314 0 0,0-1-1863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8:11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121 297 15056 0 0,'0'0'340'0'0,"0"0"50"0"0,0 0 25 0 0,0 0-49 0 0,-1 2-236 0 0,-5 68 1103 0 0,0-2-76 0 0,8 81 427 0 0,6-9-960 0 0,-2-37-480 0 0,-1-11 32 0 0,-8-23-464 0 0,7-29-2584 0 0,-2-28 1360 0 0</inkml:trace>
  <inkml:trace contextRef="#ctx0" brushRef="#br0" timeOffset="287.312">0 445 17335 0 0,'1'-4'1880'0'0,"21"-3"-1956"0"0,154-26 1633 0 0,-16 3-870 0 0,-29 5-1007 0 0,-75 17-5869 0 0,-34 6-213 0 0</inkml:trace>
  <inkml:trace contextRef="#ctx0" brushRef="#br0" timeOffset="1058.336">-226 1471 17479 0 0,'-12'-10'1896'0'0,"19"4"-1928"0"0,0 0 0 0 0,1 0-1 0 0,-1 1 1 0 0,1 0-1 0 0,0 0 1 0 0,0 1-1 0 0,1 0 1 0 0,-1 0 0 0 0,1 1-1 0 0,0 0 1 0 0,0 1-1 0 0,0 0 1 0 0,9-1 32 0 0,27-9 99 0 0,188-55-417 0 0,-224 64-2 0 0,1 1 0 0 0,0 1 0 0 0,0-1 0 0 0,-1 1-1 0 0,1 1 1 0 0,0 0 0 0 0,0 1 0 0 0,0-1 0 0 0,0 2-1 0 0,0-1 1 0 0,-1 2 0 0 0,5 0 320 0 0,-11 0-157 0 0,1-1 1 0 0,-1 1-1 0 0,0 0 0 0 0,0-1 1 0 0,-1 1-1 0 0,1 0 1 0 0,0 1-1 0 0,-1-1 0 0 0,0 0 1 0 0,0 1-1 0 0,0 0 0 0 0,0-1 1 0 0,0 1-1 0 0,-1 0 1 0 0,2 3 156 0 0,-11 65 1238 0 0,-8-7 5 0 0,-11 8 290 0 0,4-26-292 0 0,20-36-703 0 0,8-14-280 0 0,11-14-162 0 0,46-64-262 0 0,-34 49-120 0 0,68-66-1002 0 0,-80 86 1071 0 0,0-1-86 0 0,1 0 0 0 0,0 2 0 0 0,0 0 0 0 0,2 1 0 0 0,-1 0 0 0 0,1 2 0 0 0,15-5 303 0 0,36 1-240 0 0,-78 40 996 0 0,-126 126 1506 0 0,118-135-2091 0 0,7-9-31 0 0,0 0 0 0 0,1 0-1 0 0,0 1 1 0 0,0 0 0 0 0,1 0 0 0 0,1 1-1 0 0,0 0 1 0 0,0 0 0 0 0,2 1 0 0 0,-1-1 0 0 0,1 1-1 0 0,-1 11-139 0 0,11 5 160 0 0,-6-29-159 0 0,0 1-1 0 0,1 0 0 0 0,-1 0 0 0 0,1-1 0 0 0,-1 1 1 0 0,1 0-1 0 0,0-1 0 0 0,-1 1 0 0 0,1 0 0 0 0,0-1 0 0 0,-1 1 1 0 0,1-1-1 0 0,0 1 0 0 0,0-1 0 0 0,-1 1 0 0 0,1-1 1 0 0,0 0-1 0 0,0 1 0 0 0,0-1 0 0 0,0 0 0 0 0,-1 0 1 0 0,1 0-1 0 0,0 1 0 0 0,0-1 0 0 0,0 0 0 0 0,0 0 1 0 0,0 0-1 0 0,0-1 0 0 0,-1 1 0 0 0,1 0 0 0 0,0 0 0 0 0,1 0 0 0 0,0-1 8 0 0,3-1 37 0 0,1 0 0 0 0,-1-1 0 0 0,1 0 0 0 0,-1 0 0 0 0,0 0 0 0 0,0 0 0 0 0,-1-1 0 0 0,1 0 0 0 0,-1 0 0 0 0,0 0 0 0 0,3-4-45 0 0,2-1 41 0 0,3-4-141 0 0,0-2 1 0 0,-1 1 0 0 0,0-2-1 0 0,-2 1 1 0 0,0-2-1 0 0,0 1 1 0 0,1-6 99 0 0,28-51-94 0 0,10 24 244 0 0,-46 49-117 0 0,0 0 0 0 0,-1 0 0 0 0,1 0 1 0 0,0 1-1 0 0,-1-1 0 0 0,1 1 0 0 0,-1-1 1 0 0,1 1-1 0 0,-1 0 0 0 0,1-1 0 0 0,-1 1 1 0 0,1 0-1 0 0,-1 0 0 0 0,0 0 0 0 0,1 0 1 0 0,-1 0-1 0 0,0 0 0 0 0,0 0 0 0 0,0 1 0 0 0,0-1 1 0 0,0 0-1 0 0,0 1 0 0 0,0-1 0 0 0,0 1 1 0 0,-1-1-1 0 0,1 1 0 0 0,0-1 0 0 0,-1 1 1 0 0,1-1-1 0 0,-1 1 0 0 0,0 0 0 0 0,0-1 1 0 0,1 1-1 0 0,-1 0 0 0 0,0-1 0 0 0,0 1-33 0 0,3 7 200 0 0,30 61 398 0 0,-30-64-577 0 0,-1 1-10 0 0,1 0 0 0 0,0 0 0 0 0,1-1 0 0 0,0 1 0 0 0,0-1 0 0 0,0 0 0 0 0,1 0 0 0 0,0 0 0 0 0,0 0 0 0 0,5 3-11 0 0,-4-5-249 0 0,4 3-5468 0 0,-2-4-935 0 0</inkml:trace>
  <inkml:trace contextRef="#ctx0" brushRef="#br0" timeOffset="1373.238">1053 1264 18599 0 0,'-13'0'1411'0'0,"7"2"-1349"0"0,0 1 0 0 0,1 0 0 0 0,-1 1-1 0 0,1-1 1 0 0,0 1 0 0 0,0 0 0 0 0,0 0 0 0 0,1 1 0 0 0,-1 0 0 0 0,1-1 0 0 0,0 1-1 0 0,0 1 1 0 0,1-1 0 0 0,0 0 0 0 0,0 1 0 0 0,-1 2-62 0 0,2-5 55 0 0,-24 36 649 0 0,19-30-570 0 0,0 0 0 0 0,0 0 0 0 0,1 1 0 0 0,1 0 0 0 0,-1 0 0 0 0,2 0 0 0 0,-1 1 0 0 0,2-1 0 0 0,-1 1 0 0 0,1 0 0 0 0,1 0 0 0 0,-1 8-134 0 0,3-16 1 0 0,1 0-1 0 0,-1 0 0 0 0,1 0 0 0 0,-1 0 1 0 0,1 0-1 0 0,0 0 0 0 0,0 0 1 0 0,1 0-1 0 0,-1 0 0 0 0,0-1 0 0 0,1 1 1 0 0,0-1-1 0 0,-1 1 0 0 0,1-1 1 0 0,0 1-1 0 0,0-1 0 0 0,1 0 0 0 0,-1 0 1 0 0,0 0-1 0 0,1 0 0 0 0,-1 0 0 0 0,1-1 1 0 0,0 1-1 0 0,0-1 0 0 0,-1 0 1 0 0,1 1-1 0 0,0-1 0 0 0,0-1 0 0 0,0 1 1 0 0,0 0-1 0 0,1-1 0 0 0,97 10 92 0 0,-100-10-89 0 0,145-16-192 0 0,-53-10-3184 0 0,-74 18-3856 0 0</inkml:trace>
  <inkml:trace contextRef="#ctx0" brushRef="#br0" timeOffset="1603.295">1452 1040 18079 0 0,'0'16'1384'0'0,"18"234"1616"0"0,-10-9-1008 0 0,-19-191-2296 0 0,-1-33-2313 0 0,5-13-5173 0 0</inkml:trace>
  <inkml:trace contextRef="#ctx0" brushRef="#br0" timeOffset="1858.541">1476 1217 13416 0 0,'7'-2'642'0'0,"-1"2"-491"0"0,1 0-1 0 0,0 1 0 0 0,0-1 0 0 0,-1 2 1 0 0,1-1-1 0 0,0 1 0 0 0,-1-1 0 0 0,0 2 1 0 0,1-1-1 0 0,-1 1 0 0 0,0 0 0 0 0,0 0 1 0 0,0 1-1 0 0,-1-1 0 0 0,1 2 1 0 0,-1-1-1 0 0,3 3-150 0 0,34 44 2365 0 0,16 69 2014 0 0,-24-3-2225 0 0,-31-87-1896 0 0,0-18-400 0 0,-3-11-662 0 0,0-1-256 0 0,0 0-888 0 0,0 0-3565 0 0,0-2-1525 0 0</inkml:trace>
  <inkml:trace contextRef="#ctx0" brushRef="#br0" timeOffset="2076.525">1942 1091 16615 0 0,'0'0'360'0'0,"0"0"80"0"0,0 0 8 0 0,0 0 32 0 0,0 0-384 0 0,0 0-96 0 0,0 0 0 0 0,0 0 0 0 0,6 6 0 0 0,1 0-72 0 0,-2-1 72 0 0,-1 1-104 0 0,-1 2-736 0 0,0 0-152 0 0,3 3-23 0 0</inkml:trace>
  <inkml:trace contextRef="#ctx0" brushRef="#br0" timeOffset="2521.249">2031 1236 13936 0 0,'0'0'314'0'0,"0"0"46"0"0,-2 2 23 0 0,-16 15 401 0 0,1 2-1 0 0,0 0 1 0 0,2 1 0 0 0,0 1-1 0 0,-11 20-783 0 0,1 19 1015 0 0,19-48-868 0 0,1 0-1 0 0,0 1 1 0 0,1 0-1 0 0,1 0 1 0 0,-1 0-1 0 0,2 0 1 0 0,0 0-1 0 0,1 1 1 0 0,0 8-147 0 0,1-21 173 0 0,15 4 446 0 0,-11-7-605 0 0,0-1 0 0 0,1 1 1 0 0,-1-1-1 0 0,0 0 0 0 0,-1 0 1 0 0,1 0-1 0 0,0 0 0 0 0,-1 0 1 0 0,0-1-1 0 0,0 0 0 0 0,0 0 1 0 0,0 0-1 0 0,-1 0 0 0 0,3-4-14 0 0,5-7 13 0 0,37-78 40 0 0,-11 15-53 0 0,-31 66-4 0 0,-4 11 0 0 0,-1-1 0 0 0,1 1 0 0 0,0-1 1 0 0,-1 1-1 0 0,1-1 0 0 0,0 1 0 0 0,0 0 0 0 0,0-1 1 0 0,0 1-1 0 0,0 0 0 0 0,0 0 0 0 0,1 0 0 0 0,-1 0 1 0 0,0 0-1 0 0,1 0 0 0 0,-1 0 0 0 0,0 0 0 0 0,1 0 1 0 0,-1 1-1 0 0,1-1 0 0 0,-1 0 0 0 0,1 1 0 0 0,0-1 4 0 0,0 1-48 0 0,0 2 58 0 0,0-1-1 0 0,0 0 1 0 0,0 1 0 0 0,0-1-1 0 0,-1 1 1 0 0,1 0-1 0 0,0 0 1 0 0,-1-1-1 0 0,0 1 1 0 0,1 0-1 0 0,-1 0 1 0 0,0 0-1 0 0,0 1 1 0 0,0-1 0 0 0,0 0-1 0 0,0 0 1 0 0,-1 1-1 0 0,1-1 1 0 0,0 1-10 0 0,4 12-2 0 0,23 60 578 0 0,-26-73-539 0 0,0 2 22 0 0,0-1 1 0 0,0 1 0 0 0,0-1 0 0 0,0 0-1 0 0,1 0 1 0 0,-1 0 0 0 0,1 0-1 0 0,0-1 1 0 0,0 1 0 0 0,0-1 0 0 0,0 1-1 0 0,0-1 1 0 0,1 0 0 0 0,-1 0 0 0 0,1-1-1 0 0,3 2-59 0 0,9 2 155 0 0,8-10-88 0 0,-12 2-15 0 0,43-27 106 0 0,-24 4-2678 0 0,-29 25 1275 0 0,0 0-1138 0 0,6-4-4372 0 0</inkml:trace>
  <inkml:trace contextRef="#ctx0" brushRef="#br0" timeOffset="3251.621">2191 1334 9072 0 0,'12'-1'681'0'0,"-24"-18"1304"0"0,9 16-1724 0 0,1-1 0 0 0,-1 1 0 0 0,1 0 0 0 0,-1 0-1 0 0,0 0 1 0 0,0 1 0 0 0,0-1 0 0 0,-1 1 0 0 0,1 0-1 0 0,-1-1 1 0 0,1 1 0 0 0,-1 1 0 0 0,0-1 0 0 0,0 1-1 0 0,1-1 1 0 0,-1 1 0 0 0,0 0 0 0 0,0 0 0 0 0,0 1-1 0 0,0-1 1 0 0,0 1 0 0 0,-1 0 0 0 0,1 0-261 0 0,-2 0 230 0 0,-1 0 0 0 0,0 0 0 0 0,1 0 1 0 0,-1 1-1 0 0,1 0 0 0 0,-1 0 0 0 0,1 1 0 0 0,0 0 0 0 0,-1 0 1 0 0,1 0-1 0 0,0 1 0 0 0,0 0 0 0 0,0 0 0 0 0,-1 2-230 0 0,-2 1 186 0 0,0 1 0 0 0,0-1 1 0 0,1 2-1 0 0,0-1 0 0 0,1 1 0 0 0,0 0 0 0 0,0 1 0 0 0,1 0 0 0 0,0 0 0 0 0,0 0 0 0 0,-3 8-186 0 0,-27 55 489 0 0,12-5-9 0 0,22-9-132 0 0,3-57-342 0 0,0 1 0 0 0,0-1 0 0 0,0 1 0 0 0,0-1 0 0 0,0 0 0 0 0,0 1 0 0 0,0-1 0 0 0,1 0 0 0 0,-1 0 0 0 0,0 0 0 0 0,1 0 0 0 0,-1 0 0 0 0,1 0 0 0 0,-1 0 0 0 0,1 0 0 0 0,-1-1 0 0 0,1 1 0 0 0,0-1 0 0 0,-1 1 0 0 0,1-1 0 0 0,0 0 0 0 0,1 1-6 0 0,12-1 33 0 0,1-1 0 0 0,-1 0 0 0 0,0-1 0 0 0,1-1 0 0 0,-1 0 0 0 0,0-1-1 0 0,-1-1 1 0 0,1 0 0 0 0,-1-1 0 0 0,0-1 0 0 0,0 0 0 0 0,10-7-33 0 0,-17 10 12 0 0,1 0-1 0 0,0-1 1 0 0,-1 0-1 0 0,0 0 1 0 0,0-1 0 0 0,0 0-1 0 0,-1 0 1 0 0,0 0 0 0 0,0-1-1 0 0,0 0 1 0 0,2-6-12 0 0,10-14 37 0 0,-14 23-23 0 0,-1 1 0 0 0,0-1 0 0 0,0 1 0 0 0,-1-1-1 0 0,1 0 1 0 0,-1 0 0 0 0,1 0 0 0 0,-1 0 0 0 0,-1-1 0 0 0,1 1 0 0 0,0 0 0 0 0,-1-1-1 0 0,0 0 1 0 0,0 1 0 0 0,-1-1 0 0 0,1 1 0 0 0,-1-1 0 0 0,0 0 0 0 0,0 1-1 0 0,0-1 1 0 0,-1 0 0 0 0,0 1 0 0 0,0-1 0 0 0,0 1 0 0 0,-2-5-14 0 0,1 4 11 0 0,-1 1-1 0 0,0 0 1 0 0,0 0 0 0 0,0 0-1 0 0,-1 0 1 0 0,1 0 0 0 0,-1 1-1 0 0,0-1 1 0 0,0 1 0 0 0,0 0-1 0 0,-1 0 1 0 0,1 1 0 0 0,-1-1-1 0 0,1 1 1 0 0,-1 0 0 0 0,0 0-1 0 0,-1 1-10 0 0,-96-6-1272 0 0,101 7 774 0 0,1 0-617 0 0,0 0-270 0 0,0 0-729 0 0,0 0-2828 0 0,0 0-1211 0 0</inkml:trace>
  <inkml:trace contextRef="#ctx0" brushRef="#br0" timeOffset="3603.443">2307 1244 13416 0 0,'0'0'298'0'0,"0"0"46"0"0,2 1 24 0 0,6 5-22 0 0,0 1-1 0 0,0 0 1 0 0,0 0-1 0 0,-1 1 1 0 0,0 0-1 0 0,0 0 0 0 0,-1 0 1 0 0,0 1-1 0 0,-1 0 1 0 0,0 0-1 0 0,0 1 1 0 0,-1-1-1 0 0,0 1 1 0 0,-1 0-1 0 0,0 0 1 0 0,0 0-1 0 0,-1 1 1 0 0,0-1-1 0 0,-1 3-345 0 0,12 82 1729 0 0,-13-94-1633 0 0,0-1 3 0 0,-6 2 770 0 0,4-6-853 0 0,0 1 0 0 0,1-1 0 0 0,0 0 0 0 0,-1 0-1 0 0,1 0 1 0 0,1 0 0 0 0,-1 0 0 0 0,0 0 0 0 0,1 0-1 0 0,0 0 1 0 0,0 0 0 0 0,0 0 0 0 0,1 0 0 0 0,0-3-16 0 0,26-95-558 0 0,-25 97 511 0 0,-1 0 0 0 0,1 1 0 0 0,0-1 0 0 0,0 0 0 0 0,1 0 0 0 0,-1 1 0 0 0,1 0 0 0 0,0-1 0 0 0,0 1 0 0 0,1 0 0 0 0,-1 1 0 0 0,1-1 0 0 0,0 0 0 0 0,0 1 0 0 0,0 0 0 0 0,0 0 0 0 0,0 0 0 0 0,1 1 0 0 0,0-1 47 0 0,0 4-8 0 0,-1 0 0 0 0,0 0 0 0 0,0 0-1 0 0,0 1 1 0 0,0 0 0 0 0,0-1 0 0 0,0 1 0 0 0,0 1 0 0 0,-1-1-1 0 0,1 1 1 0 0,-1-1 0 0 0,0 1 0 0 0,0 0 0 0 0,1 0 0 0 0,-2 0-1 0 0,1 1 1 0 0,2 2 8 0 0,91 109 51 0 0,-91-109-89 0 0,15 11-1143 0 0,-5-8-3964 0 0,3-4-1773 0 0</inkml:trace>
  <inkml:trace contextRef="#ctx0" brushRef="#br0" timeOffset="4622.119">3032 1215 17079 0 0,'-5'-1'118'0'0,"1"1"0"0"0,0-1 0 0 0,-1 1 0 0 0,1 0 0 0 0,0 1 0 0 0,-1-1 0 0 0,1 1 0 0 0,0 0 0 0 0,0 0 0 0 0,-1 0-1 0 0,1 1 1 0 0,0-1 0 0 0,0 1 0 0 0,0 0 0 0 0,1 0 0 0 0,-1 0 0 0 0,0 1 0 0 0,1-1 0 0 0,0 1 0 0 0,-1 0 0 0 0,1 0-1 0 0,-1 1-117 0 0,-60 78 1582 0 0,32-12-738 0 0,20-1-748 0 0,25-34-36 0 0,-9-30-49 0 0,0-4 8 0 0,1 0-1 0 0,-1 0 1 0 0,0 0-1 0 0,1 0 1 0 0,-1-1-1 0 0,0 1 1 0 0,1-1-1 0 0,-1 0 1 0 0,1-1-1 0 0,-1 1 1 0 0,0-1-1 0 0,1 0 1 0 0,-1 0 0 0 0,0 0-1 0 0,0 0 1 0 0,0-1-1 0 0,0 0 1 0 0,0 0-1 0 0,0 0 1 0 0,0 0-1 0 0,1-1-18 0 0,2-1 25 0 0,-1-1 0 0 0,1 0 0 0 0,0 0 0 0 0,-1 0 0 0 0,0-1-1 0 0,-1 1 1 0 0,1-1 0 0 0,-1-1 0 0 0,0 1 0 0 0,0-1 0 0 0,-1 0 0 0 0,0 0-1 0 0,0 0 1 0 0,1-6-25 0 0,13-17 151 0 0,-15-8 94 0 0,-4 19-185 0 0,-1 16-37 0 0,2 3 36 0 0,0 0 30 0 0,0 0-1 0 0,0-1-7 0 0,0-3-3 0 0,0 3-12 0 0,0 0-2 0 0,0-2 6 0 0,0 2 15 0 0,0 0-26 0 0,-3-3-49 0 0,1 0-10 0 0,1 0 16 0 0,-2-5 146 0 0,3 9-209 0 0,0 0 96 0 0,0 0 49 0 0,0 0 19 0 0,0 0-17 0 0,0 0-11 0 0,0 0-5 0 0,0 0-10 0 0,0 0 11 0 0,-6 22 139 0 0,4 20 437 0 0,1-34-655 0 0,-1 1 0 0 0,2-1 0 0 0,-1 1 0 0 0,1-1 0 0 0,0 1 0 0 0,1-1 0 0 0,0 1 1 0 0,0-1-1 0 0,1 0 0 0 0,0 1 0 0 0,0-1 0 0 0,1 0 0 0 0,0 0 0 0 0,0 0 0 0 0,1-1 0 0 0,0 1 0 0 0,1-1 1 0 0,1 3-7 0 0,0-8 11 0 0,0 1 1 0 0,0-1-1 0 0,0 1 1 0 0,0-2 0 0 0,0 1-1 0 0,0-1 1 0 0,1 0 0 0 0,-1 0-1 0 0,0 0 1 0 0,1-1-1 0 0,-1 0 1 0 0,0-1 0 0 0,1 1-1 0 0,-1-1 1 0 0,0 0 0 0 0,1-1-1 0 0,-1 0 1 0 0,0 0-1 0 0,0 0 1 0 0,0 0 0 0 0,-1-1-1 0 0,1 0 1 0 0,0 0 0 0 0,-1-1-1 0 0,2-1-11 0 0,10-6 5 0 0,0-1 0 0 0,0-1-1 0 0,-1 0 1 0 0,-1-1 0 0 0,0-1 0 0 0,-1-1-1 0 0,-1 0 1 0 0,0 0 0 0 0,-1-1 0 0 0,-1-1-1 0 0,9-18-4 0 0,8-23-506 0 0,-3-1 0 0 0,-2 0 0 0 0,0-14 506 0 0,-10 32-80 0 0,-1 0 1 0 0,-3 0 0 0 0,-2-1 0 0 0,-1 0 0 0 0,0-41 79 0 0,-18 40 742 0 0,11 44-725 0 0,-1 0 0 0 0,1 0 0 0 0,0 0 0 0 0,0 0 0 0 0,0 0 0 0 0,0 0-1 0 0,0 0 1 0 0,0 1 0 0 0,0-1 0 0 0,0 0 0 0 0,0 1 0 0 0,0-1 0 0 0,0 1 0 0 0,0-1 0 0 0,0 1-1 0 0,0-1 1 0 0,0 1 0 0 0,0 0 0 0 0,0-1 0 0 0,1 1 0 0 0,-1 0 0 0 0,0 0 0 0 0,1-1 0 0 0,-1 1-1 0 0,0 0 1 0 0,1 0 0 0 0,-1 1-17 0 0,-13 21 14 0 0,1 1-1 0 0,2 1 1 0 0,0 0-1 0 0,2 1 1 0 0,0 0-1 0 0,2 0 1 0 0,1 0-1 0 0,-2 20-13 0 0,1-7 54 0 0,2 0 0 0 0,1 0 0 0 0,2 0 0 0 0,2 1 0 0 0,1-1 0 0 0,2 0 0 0 0,5 17-54 0 0,-6-36 7 0 0,1 0 0 0 0,2 0 1 0 0,0 0-1 0 0,0-1 1 0 0,2 0-1 0 0,1 0 0 0 0,0 0 1 0 0,1-1-1 0 0,1 0 0 0 0,1-1 1 0 0,10 14-8 0 0,-13-23 19 0 0,0 0 0 0 0,0 0 1 0 0,1-1-1 0 0,0 0 0 0 0,0-1 1 0 0,0 1-1 0 0,1-2 0 0 0,0 1 0 0 0,0-2 1 0 0,0 1-1 0 0,1-1 0 0 0,0-1 0 0 0,3 1-18 0 0,56 7-7473 0 0,-46-11-705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18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0 12640 0 0,'0'0'289'0'0,"-2"1"40"0"0,-12 6-82 0 0,0 1 0 0 0,0 0 0 0 0,0 1 0 0 0,1 1-1 0 0,1 0 1 0 0,-1 0 0 0 0,2 2 0 0 0,0-1 0 0 0,0 1-1 0 0,1 1 1 0 0,0 0 0 0 0,1 0 0 0 0,1 1 0 0 0,0 0 0 0 0,1 1-1 0 0,0 0 1 0 0,2 0-247 0 0,-1 40 1188 0 0,6-54-1153 0 0,-1 1 1 0 0,1-1-1 0 0,0 0 0 0 0,1 1 0 0 0,-1-1 1 0 0,0 0-1 0 0,0 1 0 0 0,0-1 0 0 0,1 0 0 0 0,-1 0 1 0 0,1 1-1 0 0,-1-1 0 0 0,1 0 0 0 0,-1 0 1 0 0,1 0-1 0 0,0 0 0 0 0,0 0 0 0 0,-1 0 1 0 0,1 0-1 0 0,0 0 0 0 0,0 0 0 0 0,0 0 0 0 0,0 0 1 0 0,0 0-1 0 0,0-1 0 0 0,0 1 0 0 0,1 0 1 0 0,-1-1-1 0 0,0 1 0 0 0,0-1 0 0 0,0 1 1 0 0,1-1-1 0 0,-1 0 0 0 0,0 1 0 0 0,1-1 0 0 0,-1 0 1 0 0,0 0-1 0 0,1 0 0 0 0,-1 0 0 0 0,1 0-35 0 0,2-1 69 0 0,0 1-1 0 0,1-2 1 0 0,-1 1-1 0 0,0 0 1 0 0,0-1-1 0 0,0 1 1 0 0,-1-1-1 0 0,1 0 1 0 0,0 0-1 0 0,-1-1 1 0 0,1 1-1 0 0,-1-1 0 0 0,0 0 1 0 0,0 0-1 0 0,0 0 1 0 0,0 0-1 0 0,2-3-68 0 0,17-25 178 0 0,23-50 84 0 0,-44 80-247 0 0,0 1 0 0 0,-1 0 0 0 0,1 0 0 0 0,-1 0 0 0 0,1 0 0 0 0,0-1-1 0 0,-1 1 1 0 0,1 0 0 0 0,0 0 0 0 0,-1 0 0 0 0,1 1 0 0 0,-1-1 0 0 0,1 0 0 0 0,0 0-1 0 0,-1 0 1 0 0,1 0 0 0 0,-1 0 0 0 0,1 1 0 0 0,0-1 0 0 0,-1 0 0 0 0,1 1 0 0 0,-1-1-1 0 0,1 0 1 0 0,-1 1 0 0 0,1-1 0 0 0,-1 1 0 0 0,1-1 0 0 0,-1 1 0 0 0,0-1-1 0 0,1 0 1 0 0,-1 1 0 0 0,0 0 0 0 0,1-1 0 0 0,-1 1 0 0 0,0-1 0 0 0,1 1 0 0 0,-1-1-1 0 0,0 1 1 0 0,0 0 0 0 0,0-1 0 0 0,0 1 0 0 0,0-1 0 0 0,0 1 0 0 0,0 0 0 0 0,0-1-1 0 0,0 1 1 0 0,0 0 0 0 0,0-1 0 0 0,0 1 0 0 0,0-1 0 0 0,0 1-15 0 0,6 10 85 0 0,-1-4-61 0 0,46 41 403 0 0,-42-43-397 0 0,-1-1 1 0 0,1 0-1 0 0,-1 0 0 0 0,1-1 1 0 0,0 0-1 0 0,1 0 0 0 0,-1-1 0 0 0,0-1 1 0 0,1 0-1 0 0,-1 0 0 0 0,1 0 1 0 0,-1-1-1 0 0,1-1 0 0 0,-1 0 1 0 0,5-1-31 0 0,-12 2-518 0 0,2-1 1130 0 0,-2-1-7737 0 0,3-2 79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4:26:50.3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0,'0'0,"0"0,0 0,10 11,4 3,-1 0,-2-3,-4-3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52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1 329 4608 0 0,'0'0'101'0'0,"0"0"22"0"0,0 0 5 0 0,1-1-21 0 0,3-2-14 0 0,-3 2 277 0 0,-1 1 118 0 0,0 0 22 0 0,0 0-68 0 0,11-6-204 0 0,-10 6 132 0 0,-1 0 118 0 0,0 0 22 0 0,0 0 2 0 0,15-7 1024 0 0,-2 4-1180 0 0,14-6-104 0 0,-13 3-252 0 0,10-4 0 0 0,-9 1 207 0 0,-7 5 102 0 0,-1-1-1 0 0,1 0 0 0 0,-1 0 0 0 0,2-3-308 0 0,15-13 336 0 0,-15 15-245 0 0,-1-1-1 0 0,0-1 1 0 0,6-7-91 0 0,-7 6 0 0 0,-1 1 0 0 0,0-1 0 0 0,4-9 0 0 0,-10 18 0 0 0,1 0 0 0 0,-1 0 0 0 0,0 0 0 0 0,0-1 0 0 0,0 1 0 0 0,1 0 0 0 0,-1 0 0 0 0,0-1 0 0 0,0 1 0 0 0,0 0 0 0 0,0 0 0 0 0,1-1 0 0 0,-1 1 0 0 0,0 0 0 0 0,0-1 0 0 0,0 1 0 0 0,0 0 0 0 0,0-1 0 0 0,0 1 0 0 0,0 0 0 0 0,0 0 0 0 0,0-1 0 0 0,0 1 0 0 0,0 0 0 0 0,0-1 0 0 0,0 1 0 0 0,0 0 0 0 0,0-1 0 0 0,0 1 0 0 0,-1 0 0 0 0,1 0 0 0 0,0-1 0 0 0,0 1 0 0 0,0 0 0 0 0,0-1 0 0 0,-1 0 0 0 0,0 0 0 0 0,0 0 0 0 0,0 0 0 0 0,1 0 0 0 0,-1 0 0 0 0,0 0 0 0 0,0-1 0 0 0,0 2 0 0 0,0-1 0 0 0,-1 0 0 0 0,1 0 0 0 0,0 0 0 0 0,0 0 0 0 0,-1 1 0 0 0,1-1 0 0 0,0 1 0 0 0,0-1 0 0 0,-1 1 0 0 0,-1-1 0 0 0,3 0 0 0 0,0 1 0 0 0,-1 0 0 0 0,1-1 0 0 0,-1 1 0 0 0,1 0 0 0 0,-1 0 0 0 0,1-1 0 0 0,-1 1 0 0 0,1 0 0 0 0,-1 0 0 0 0,1 0 0 0 0,-1 0 0 0 0,1 0 0 0 0,-1 0 0 0 0,0 0 0 0 0,1 0 0 0 0,-1 0 0 0 0,1 0 0 0 0,-1 0 0 0 0,1 0 0 0 0,-1 0 0 0 0,1 0 0 0 0,-1 0 0 0 0,1 1 0 0 0,-1-1 0 0 0,1 0 0 0 0,-3 1 0 0 0,-16 2 0 0 0,-1 0 0 0 0,1 2 0 0 0,0 0 0 0 0,0 1 0 0 0,-6 3 0 0 0,23-8 13 0 0,1-1 1 0 0,-1 1 0 0 0,1-1 0 0 0,0 1 0 0 0,-1-1-1 0 0,1 1 1 0 0,0 0 0 0 0,-1 0 0 0 0,1 0 0 0 0,0 0-1 0 0,0 0 1 0 0,0 0 0 0 0,-1 0 0 0 0,1 0 0 0 0,0 0-1 0 0,0 1-13 0 0,-2 2 222 0 0,-6 3 261 0 0,7-6-358 0 0,0 1 0 0 0,-1 0-1 0 0,2 0 1 0 0,-1 0 0 0 0,0 1-1 0 0,0-1 1 0 0,1 0 0 0 0,-1 1 0 0 0,0 1-125 0 0,0-2 0 0 0,1 1 0 0 0,0-1 0 0 0,0 0 0 0 0,0 1 0 0 0,0-1 0 0 0,0 1 0 0 0,1-1 0 0 0,-1 1 0 0 0,1-1 0 0 0,-1 1 0 0 0,1 0 0 0 0,0-1 0 0 0,0 1 0 0 0,0-1 0 0 0,0 1 0 0 0,1 0 0 0 0,-1-1 0 0 0,1 1 0 0 0,0-1 0 0 0,-1 1 0 0 0,2 1 0 0 0,4 10 0 0 0,-6-13 0 0 0,0-1 0 0 0,0 1 0 0 0,0-1 0 0 0,0 1 0 0 0,0-1 0 0 0,0 1 0 0 0,0-1 0 0 0,0 1 0 0 0,0-1 0 0 0,0 1 0 0 0,1 0 0 0 0,-1-1 0 0 0,0 1 0 0 0,0-1 0 0 0,1 1 0 0 0,-1-1 0 0 0,0 0 0 0 0,0 1 0 0 0,1-1 0 0 0,-1 1 0 0 0,1-1 0 0 0,-1 0 0 0 0,0 1 0 0 0,1-1 0 0 0,-1 0 0 0 0,1 1 0 0 0,0-1 0 0 0,0 1 0 0 0,4 3 0 0 0,-1 0 0 0 0,1 0 0 0 0,0 0 0 0 0,-1-1 0 0 0,2 1 0 0 0,-1-1 0 0 0,0-1 0 0 0,1 1 0 0 0,-1-1 0 0 0,1 0 0 0 0,-1 0 0 0 0,1 0 0 0 0,0-1 0 0 0,0 0 0 0 0,0 0 0 0 0,0-1 0 0 0,0 0 0 0 0,0 0 0 0 0,0 0 0 0 0,0 0 0 0 0,0-1 0 0 0,0 0 0 0 0,5-2 0 0 0,6-1-37 0 0,0 0 1 0 0,0-1 0 0 0,-1-1-1 0 0,0 0 1 0 0,0-2 0 0 0,-1 1-1 0 0,1-2 1 0 0,-2 0 0 0 0,11-9 36 0 0,-6 2-5457 0 0</inkml:trace>
  <inkml:trace contextRef="#ctx0" brushRef="#br0" timeOffset="269.249">598 2 10136 0 0,'0'0'230'0'0,"0"0"30"0"0,0 0 19 0 0,-1-1-40 0 0,-2 1-168 0 0,0-1 1 0 0,0 1-1 0 0,0 0 1 0 0,0 0-1 0 0,1 0 1 0 0,-1 1-1 0 0,0-1 1 0 0,0 1-1 0 0,0-1 1 0 0,1 1 0 0 0,-1 0-1 0 0,0 0 1 0 0,1 0-1 0 0,-1 0 1 0 0,0 1-1 0 0,1-1 1 0 0,0 1-1 0 0,-1-1 1 0 0,1 1-1 0 0,0 0 1 0 0,0 0-1 0 0,0 0 1 0 0,0 0-1 0 0,0 0 1 0 0,0 0-1 0 0,1 1 1 0 0,-2 1-72 0 0,-1 2 103 0 0,1-1 0 0 0,0 1 1 0 0,0 0-1 0 0,1 0 0 0 0,-1 0 0 0 0,1 0 0 0 0,0 0 1 0 0,1 1-1 0 0,0-1 0 0 0,0 1 0 0 0,0 5-103 0 0,1-9 32 0 0,0 0 0 0 0,0 0-1 0 0,1-1 1 0 0,-1 1 0 0 0,1 0 0 0 0,0-1-1 0 0,-1 1 1 0 0,1 0 0 0 0,1-1-1 0 0,-1 1 1 0 0,0-1 0 0 0,1 0-1 0 0,-1 1 1 0 0,1-1 0 0 0,1 2-32 0 0,3 2 120 0 0,0 0 0 0 0,0-1 0 0 0,1 1 0 0 0,2 0-120 0 0,20 17 162 0 0,-19-14-162 0 0,1 0 0 0 0,0 0 0 0 0,1-2 0 0 0,7 5 0 0 0,1 0 0 0 0,-5-1 0 0 0,-14-8 0 0 0,-2 0 0 0 0,2-3 0 0 0,-1 1 0 0 0,1 0 0 0 0,-1 0 0 0 0,0 0 0 0 0,0 0 0 0 0,0-1 0 0 0,1 1 0 0 0,-1 0 0 0 0,0 0 0 0 0,0 0 0 0 0,0 0 0 0 0,0 0 0 0 0,0 0 0 0 0,-1 0 0 0 0,1-1 0 0 0,0 1 0 0 0,0 0 0 0 0,0 0 0 0 0,-1 0 0 0 0,1 0 0 0 0,-1 0 0 0 0,1-1 0 0 0,0 1 0 0 0,-1 0 0 0 0,1 0 0 0 0,-1-1 0 0 0,0 1 0 0 0,1 0 0 0 0,-2 0 0 0 0,1 1 0 0 0,-2 1 60 0 0,0 0 1 0 0,0 0 0 0 0,-1 0 0 0 0,1-1 0 0 0,-1 1 0 0 0,1-1 0 0 0,-1 0 0 0 0,0 0 0 0 0,1 0 0 0 0,-1 0 0 0 0,0-1 0 0 0,0 0-1 0 0,0 1 1 0 0,-2-1-61 0 0,-13 3 557 0 0,0-1 0 0 0,-12 0-557 0 0,18-2 65 0 0,-49 2-749 0 0,1-2 1 0 0,-16-5 683 0 0,32 2-512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29:27.8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3852 610 12784 0 0,'-12'-6'969'0'0,"-59"-18"2997"0"0,66 23-3718 0 0,0 0 0 0 0,0 0-1 0 0,0 1 1 0 0,0 0-1 0 0,0 0 1 0 0,0 0-1 0 0,0 1 1 0 0,0 0-1 0 0,0 0 1 0 0,0 0-1 0 0,0 0 1 0 0,1 1-1 0 0,-1 0 1 0 0,0 0-1 0 0,1 0 1 0 0,-1 1-1 0 0,0 0-247 0 0,1-1 15 0 0,1 0-1 0 0,0 0 0 0 0,-1 0 1 0 0,1 1-1 0 0,0-1 0 0 0,0 1 1 0 0,1 0-1 0 0,-1-1 0 0 0,0 1 1 0 0,1 0-1 0 0,0 1 0 0 0,0-1 1 0 0,0 0-1 0 0,0 1 1 0 0,0-1-1 0 0,1 1 0 0 0,-1-1 1 0 0,1 1-1 0 0,0 0 0 0 0,0 0 1 0 0,1 0-1 0 0,-1-1 0 0 0,1 1 1 0 0,0 0-1 0 0,0 0 0 0 0,0 0 1 0 0,0 0-1 0 0,1 0 0 0 0,-1 0-14 0 0,4 0 4 0 0,-1-1 0 0 0,0 1 0 0 0,1-1 0 0 0,0 0 0 0 0,0 0 0 0 0,0 0 0 0 0,0-1 0 0 0,0 1 0 0 0,0-1 0 0 0,1 0 0 0 0,-1 0-1 0 0,1-1 1 0 0,0 1 0 0 0,-1-1 0 0 0,1 0 0 0 0,0 0 0 0 0,0-1 0 0 0,0 1 0 0 0,3-1-4 0 0,5 0-42 0 0,0 0 0 0 0,0-1 0 0 0,0-1 0 0 0,-1 0 0 0 0,1 0 0 0 0,0-1 0 0 0,-1-1 0 0 0,0 0 0 0 0,0-1-1 0 0,0 0 1 0 0,0-1 0 0 0,-1 0 0 0 0,11-8 42 0 0,-17 10-19 0 0,-1 0 0 0 0,1 0-1 0 0,0 0 1 0 0,-1-1 0 0 0,0 0-1 0 0,0 0 1 0 0,-1 0 0 0 0,1 0-1 0 0,-1 0 1 0 0,0-1 0 0 0,-1 1-1 0 0,1-1 1 0 0,0-1 19 0 0,-3 4 0 0 0,1 0-1 0 0,0 1 1 0 0,0-1-1 0 0,-1 0 1 0 0,0 1 0 0 0,1-1-1 0 0,-1 0 1 0 0,0 0-1 0 0,0 1 1 0 0,-1-1 0 0 0,1 0-1 0 0,-1 1 1 0 0,1-1-1 0 0,-1 0 1 0 0,0 1 0 0 0,0-1-1 0 0,0 1 1 0 0,0-1-1 0 0,0 1 1 0 0,-1-1-1 0 0,1 1 1 0 0,-1 0 0 0 0,1 0-1 0 0,-1 0 1 0 0,0 0-1 0 0,0 0 1 0 0,0 0 0 0 0,0 0-1 0 0,0 1 1 0 0,0-1-1 0 0,-2 0 1 0 0,-4-2-8 0 0,-1 0-1 0 0,0 1 1 0 0,-1 0-1 0 0,1 0 1 0 0,0 1-1 0 0,-1 0 1 0 0,0 1-1 0 0,1 0 1 0 0,-2 0 8 0 0,-19-2 4 0 0,94-29-700 0 0,-14 10 410 0 0,-1-2 0 0 0,-1-3-1 0 0,-1-2 1 0 0,-2-1-1 0 0,3-6 287 0 0,-32 24-81 0 0,-1-2 0 0 0,0 0 0 0 0,0-1 0 0 0,-2 0 0 0 0,0-1 0 0 0,-1-1-1 0 0,0-1 82 0 0,-7 10 0 0 0,0-1 0 0 0,0-1 0 0 0,-1 1 0 0 0,-1-1 0 0 0,1 1 0 0 0,-1-1 0 0 0,-1 0 0 0 0,1-9 0 0 0,-2 15 36 0 0,-1 1-1 0 0,0 0 1 0 0,0 0-1 0 0,0-1 1 0 0,-1 1-1 0 0,1 0 1 0 0,-1 0-1 0 0,1-1 1 0 0,-1 1-1 0 0,0 0 1 0 0,-1 0-1 0 0,1 0 1 0 0,0 0-1 0 0,-1 0 1 0 0,1 1-1 0 0,-1-1 1 0 0,0 0-1 0 0,0 1 1 0 0,0-1-1 0 0,0 1 1 0 0,-1 0-1 0 0,1-1 1 0 0,-1 1-1 0 0,1 0 1 0 0,-1 1-1 0 0,0-1 1 0 0,0 0-1 0 0,0 1 1 0 0,0-1-1 0 0,-2 0-35 0 0,-1 0 118 0 0,0 0 1 0 0,-1 1-1 0 0,1-1 0 0 0,0 1 1 0 0,0 0-1 0 0,-1 1 1 0 0,1 0-1 0 0,0 0 0 0 0,-1 0 1 0 0,1 1-1 0 0,0 0 0 0 0,0 0 1 0 0,-1 0-1 0 0,1 1 0 0 0,-3 1-118 0 0,-1 3 37 0 0,1 1-1 0 0,-1 0 1 0 0,1 1 0 0 0,1 0-1 0 0,0 0 1 0 0,0 1-1 0 0,0 0 1 0 0,1 1-1 0 0,0-1 1 0 0,1 1-1 0 0,0 1 1 0 0,1-1-1 0 0,0 1 1 0 0,1 0 0 0 0,0 0-1 0 0,0 0 1 0 0,0 7-37 0 0,-2 4-1 0 0,1 0 0 0 0,0 0-1 0 0,2 0 1 0 0,1 1 0 0 0,0 8 1 0 0,-1 18-78 0 0,-4 55-5 0 0,6 0-1 0 0,3-1 1 0 0,13 71 83 0 0,10 66 136 0 0,-23-229-171 0 0,0 1 0 0 0,-1-1 0 0 0,0 1 0 0 0,-1-1 1 0 0,0 1-1 0 0,-1-1 0 0 0,-1 0 0 0 0,0 1 0 0 0,-2 7 35 0 0,1-14-1664 0 0,-3-4-5581 0 0</inkml:trace>
  <inkml:trace contextRef="#ctx0" brushRef="#br0" timeOffset="278.96">3884 730 18895 0 0,'0'0'536'0'0,"0"0"120"0"0,9 0-528 0 0,0 2-128 0 0,0 1 0 0 0,3-3 0 0 0,1 5 0 0 0,1-2 0 0 0,8 0 0 0 0,-4 0 0 0 0,7-1 0 0 0,0 0 0 0 0,-1-2 0 0 0,6 0 80 0 0,1 0-80 0 0,0 0-96 0 0,-1-2 16 0 0,4 2-7983 0 0</inkml:trace>
  <inkml:trace contextRef="#ctx0" brushRef="#br0" timeOffset="-2478.876">387 751 7056 0 0,'6'-77'728'0'0,"9"-21"1896"0"0,3-13 470 0 0,8 13-588 0 0,3 40-259 0 0,-27 58-2197 0 0,0 0 0 0 0,0 1-1 0 0,-1-1 1 0 0,1 0-1 0 0,0 1 1 0 0,-1-1-1 0 0,1 0 1 0 0,0 1-1 0 0,-1 0 1 0 0,1-1 0 0 0,0 1-1 0 0,-1 0 1 0 0,1 0-1 0 0,-1 0 1 0 0,0 0-1 0 0,1 0 1 0 0,-1 0-1 0 0,0 1 1 0 0,0-1 0 0 0,0 0-1 0 0,1 1 1 0 0,-1-1-1 0 0,-1 1 1 0 0,1-1-1 0 0,0 1 1 0 0,0-1-1 0 0,0 1 1 0 0,-1-1-1 0 0,1 1 1 0 0,-1 0-50 0 0,11 25 154 0 0,-1 1 0 0 0,-1 0 1 0 0,-1 0-1 0 0,-2 1 0 0 0,1 14-154 0 0,1 0 68 0 0,16 131 169 0 0,-20-92-34 0 0,-4-81-131 0 0,0-1 30 0 0,0 0-11 0 0,-1-7 80 0 0,-11-74 177 0 0,6-25-970 0 0,43-95 436 0 0,-36 194 181 0 0,1-1 0 0 0,0 2-1 0 0,1-1 1 0 0,-1 0 0 0 0,1 0 0 0 0,0 1 0 0 0,1-1 0 0 0,0 1 0 0 0,0 0 0 0 0,0 0 0 0 0,1 1 0 0 0,-1-1 0 0 0,1 1 0 0 0,1 0-1 0 0,-1 0 1 0 0,1 1 0 0 0,0 0 0 0 0,0 0 0 0 0,0 0 0 0 0,0 0 0 0 0,3 0 5 0 0,-4 5 11 0 0,1-1-1 0 0,-1 1 1 0 0,1-1 0 0 0,-1 1 0 0 0,0 1-1 0 0,1-1 1 0 0,-1 1 0 0 0,0 0-1 0 0,0 0 1 0 0,0 1 0 0 0,0 0 0 0 0,0-1-1 0 0,-1 2 1 0 0,1-1 0 0 0,-1 0 0 0 0,0 1-1 0 0,0 0 1 0 0,0 0 0 0 0,0 0-1 0 0,-1 0 1 0 0,0 1 0 0 0,0-1 0 0 0,0 1-1 0 0,0 0 1 0 0,-1 0 0 0 0,2 5-11 0 0,5 10 105 0 0,0 0 0 0 0,-2 1 0 0 0,-1 1 0 0 0,0-1 0 0 0,-2 1 0 0 0,2 21-105 0 0,-15 74 259 0 0,-11-19-80 0 0,9-73 43 0 0,8-48-28 0 0,5-2-252 0 0,2 0 1 0 0,1 0-1 0 0,1 0 1 0 0,2 1 0 0 0,0 0-1 0 0,1 0 1 0 0,7-12 57 0 0,-7 16 44 0 0,2-9-111 0 0,1-1 24 0 0,0 0 1 0 0,2 0-1 0 0,2 1 1 0 0,0 1-1 0 0,18-22 43 0 0,5 12-113 0 0,-38 37 121 0 0,0 1 1 0 0,0-1 0 0 0,0 0 0 0 0,-1 1-1 0 0,1-1 1 0 0,0 1 0 0 0,0-1 0 0 0,0 1-1 0 0,0-1 1 0 0,1 1 0 0 0,-1 0 0 0 0,0 0-1 0 0,0-1 1 0 0,0 1 0 0 0,0 0 0 0 0,0 0-1 0 0,0 0 1 0 0,0 0 0 0 0,0 0 0 0 0,1 0-1 0 0,-1 1 1 0 0,0-1 0 0 0,0 0 0 0 0,0 0-1 0 0,0 1 1 0 0,0-1 0 0 0,0 1 0 0 0,0-1-1 0 0,0 1 1 0 0,0-1 0 0 0,0 1 0 0 0,0 0-1 0 0,-1-1 1 0 0,1 1 0 0 0,0 0 0 0 0,0 0-1 0 0,0 0 1 0 0,-1-1 0 0 0,1 1 0 0 0,-1 0-1 0 0,1 0 1 0 0,0 0 0 0 0,-1 0 0 0 0,0 0-1 0 0,1 1-8 0 0,4 13 91 0 0,0 1-1 0 0,-1-1 1 0 0,-1 1-1 0 0,0 0 1 0 0,-1 0-1 0 0,-1 0 1 0 0,0 0-1 0 0,-1 0 1 0 0,-1 5-91 0 0,0 3 85 0 0,-5 105 183 0 0,5-97-311 0 0,0-17 0 0 0,1 0 1 0 0,0 0 0 0 0,1-1 0 0 0,1 1 0 0 0,0 0 0 0 0,1-1 0 0 0,3 11 42 0 0,0-13-1270 0 0,0-3-4045 0 0,-2-5-1801 0 0</inkml:trace>
  <inkml:trace contextRef="#ctx0" brushRef="#br0" timeOffset="-2052.839">1579 449 16927 0 0,'-12'5'1296'0'0,"-58"47"-728"0"0,39-20-567 0 0,19-21 85 0 0,1 1-1 0 0,0 0 1 0 0,1 0 0 0 0,0 1-1 0 0,1 1 1 0 0,1-1-1 0 0,-3 7-85 0 0,9-16 27 0 0,-1-1-1 0 0,1 1 0 0 0,1 0 0 0 0,-1 0 1 0 0,1 0-1 0 0,-1 0 0 0 0,1 0 1 0 0,0 1-1 0 0,1-1 0 0 0,-1 0 0 0 0,1 0 1 0 0,-1 1-1 0 0,1-1 0 0 0,1 0 0 0 0,-1 1 1 0 0,1-1-1 0 0,-1 0 0 0 0,1 0 1 0 0,1 1-1 0 0,-1-1 0 0 0,0 0 0 0 0,1 0 1 0 0,0 0-1 0 0,0-1 0 0 0,0 1 0 0 0,0 0 1 0 0,1-1-27 0 0,1 0 15 0 0,-1-2 0 0 0,1 1 1 0 0,0 0-1 0 0,-1-1 0 0 0,1 1 1 0 0,0-1-1 0 0,0 0 0 0 0,0-1 1 0 0,0 1-1 0 0,0-1 0 0 0,0 1 1 0 0,0-1-1 0 0,1 0 0 0 0,-1-1 1 0 0,0 1-1 0 0,0-1 0 0 0,0 0 1 0 0,0 0-1 0 0,0 0 0 0 0,-1 0 1 0 0,1-1-1 0 0,2 0-15 0 0,5-2 34 0 0,-1 0-1 0 0,0 0 1 0 0,0-1-1 0 0,0 0 1 0 0,0-1-1 0 0,-1 0 1 0 0,0-1 0 0 0,0 1-1 0 0,-1-2 1 0 0,0 1-1 0 0,0-1 1 0 0,-1-1-1 0 0,0 1 1 0 0,0-1 0 0 0,-1 0-1 0 0,0-1 1 0 0,-1 1-1 0 0,0-1 1 0 0,0-1-1 0 0,-1 1 1 0 0,0 0 0 0 0,-1-1-1 0 0,0 0 1 0 0,-1 0-1 0 0,0 0 1 0 0,-1 0-1 0 0,0 0 1 0 0,-1-1-34 0 0,0 8 3 0 0,-1 1 1 0 0,1-1-1 0 0,-1 1 0 0 0,0-1 1 0 0,0 1-1 0 0,-1 0 0 0 0,1-1 0 0 0,-1 1 1 0 0,1 0-1 0 0,-1 0 0 0 0,0 0 1 0 0,0 0-1 0 0,0 0 0 0 0,-1 0 1 0 0,1 1-1 0 0,-1-1 0 0 0,0 1 0 0 0,1-1 1 0 0,-1 1-1 0 0,0 0 0 0 0,-2-1-3 0 0,1 1-51 0 0,1 0 5 0 0,0 0 1 0 0,-1 0-1 0 0,1 1 0 0 0,0-1 0 0 0,-1 0 1 0 0,1 1-1 0 0,0 0 0 0 0,-1 0 0 0 0,0 0 1 0 0,1 0-1 0 0,-1 1 0 0 0,0 0 0 0 0,1-1 1 0 0,-1 1-1 0 0,0 0 0 0 0,1 1 0 0 0,-1-1 1 0 0,0 1-1 0 0,1-1 0 0 0,-1 1 0 0 0,1 0 0 0 0,-1 0 1 0 0,1 1-1 0 0,-1-1 0 0 0,1 1 0 0 0,0 0 1 0 0,-1 0 45 0 0,-2 4-2520 0 0,6-1 1055 0 0</inkml:trace>
  <inkml:trace contextRef="#ctx0" brushRef="#br0" timeOffset="-1299.799">1994 501 14112 0 0,'-1'0'322'0'0,"-13"1"-66"0"0,1 0 0 0 0,0 1 0 0 0,0 1 0 0 0,0 0 0 0 0,0 1 0 0 0,0 0 0 0 0,1 1 0 0 0,-1 0 0 0 0,-9 7-256 0 0,16-7 191 0 0,0 0 1 0 0,0 0-1 0 0,1 0 0 0 0,0 1 0 0 0,0 0 0 0 0,1 0 1 0 0,-1 0-1 0 0,1 0 0 0 0,1 1 0 0 0,-1 0 0 0 0,1-1 0 0 0,0 1 1 0 0,1 1-1 0 0,-1-1 0 0 0,0 5-191 0 0,2-8 29 0 0,1 1 1 0 0,-1 0-1 0 0,1 0 0 0 0,-1 0 1 0 0,1 0-1 0 0,1-1 0 0 0,-1 1 1 0 0,1 0-1 0 0,0 0 0 0 0,0 0 1 0 0,0-1-1 0 0,1 1 0 0 0,-1 0 1 0 0,1-1-1 0 0,0 0 0 0 0,0 1 1 0 0,1-1-1 0 0,0 0 0 0 0,-1 0 1 0 0,1 0-1 0 0,0 0 0 0 0,1-1 1 0 0,-1 1-1 0 0,3 1-29 0 0,-2-3 28 0 0,-1-1 0 0 0,1 1 0 0 0,0-1 0 0 0,-1 0 0 0 0,1 0 0 0 0,0 0 0 0 0,0 0 0 0 0,0-1 0 0 0,0 1 0 0 0,-1-1 0 0 0,1 0 0 0 0,0 0 0 0 0,0-1 0 0 0,0 1 0 0 0,0-1 0 0 0,0 0 0 0 0,-1 0 0 0 0,1 0 0 0 0,0 0 0 0 0,-1-1 0 0 0,1 0 0 0 0,-1 1-1 0 0,1-1 1 0 0,-1 0 0 0 0,1-1-28 0 0,73-70 477 0 0,-63 50-450 0 0,-1 0-1 0 0,-2-2 1 0 0,0 1-1 0 0,-2-1 1 0 0,0-1-1 0 0,-2 1 1 0 0,-1-1-1 0 0,-1-1 1 0 0,-1 1-1 0 0,-2-1 1 0 0,0-6-27 0 0,-2-149-355 0 0,-12 121 961 0 0,0 100 468 0 0,12 157-1218 0 0,11-14 144 0 0,14-35 0 0 0,9-89 11 0 0,-30-55 13 0 0,26 7-69 0 0,-23-12 4 0 0,-1-1 0 0 0,1 0 1 0 0,-1 0-1 0 0,0 0 1 0 0,0-1-1 0 0,0 0 0 0 0,-1 0 1 0 0,1 0-1 0 0,-1-1 0 0 0,0 0 1 0 0,-1 0-1 0 0,1 0 0 0 0,-1-1 1 0 0,0 1-1 0 0,0-1 1 0 0,0 0-1 0 0,0-3 41 0 0,62-137-237 0 0,-49 99 215 0 0,-12 35 24 0 0,-1-1 0 0 0,0 1-1 0 0,-2-1 1 0 0,1 0-1 0 0,-1-1 1 0 0,-1 1 0 0 0,0 0-1 0 0,-1 0 1 0 0,-1-2-2 0 0,1 14 23 0 0,1 0-1 0 0,-1-1 1 0 0,0 1 0 0 0,0 0 0 0 0,0 0-1 0 0,0-1 1 0 0,0 1 0 0 0,-1 0-1 0 0,1-1 1 0 0,0 1 0 0 0,0 0 0 0 0,-1 0-1 0 0,1-1 1 0 0,-1 1 0 0 0,1 0 0 0 0,-1 0-1 0 0,0 0 1 0 0,1-1 0 0 0,-1 1-1 0 0,0 0 1 0 0,0 0 0 0 0,0 0 0 0 0,0 0-1 0 0,0 1 1 0 0,0-1 0 0 0,0 0-1 0 0,0 0 1 0 0,0 1 0 0 0,0-1 0 0 0,0 0-1 0 0,-1 1 1 0 0,1-1 0 0 0,0 1-1 0 0,0-1 1 0 0,-1 1 0 0 0,1 0 0 0 0,0 0-1 0 0,0 0 1 0 0,-1-1 0 0 0,1 1 0 0 0,0 0-1 0 0,-1 0 1 0 0,1 1 0 0 0,0-1-1 0 0,-1 0 1 0 0,1 0 0 0 0,0 1 0 0 0,0-1-1 0 0,-2 1-22 0 0,-6 6 41 0 0,1 1 0 0 0,-1 0 0 0 0,2 0-1 0 0,-1 0 1 0 0,1 1 0 0 0,0 1 0 0 0,1-1 0 0 0,0 1-1 0 0,0 0 1 0 0,1 0 0 0 0,0 1 0 0 0,1-1-1 0 0,1 1 1 0 0,-1 0 0 0 0,2 0 0 0 0,-1 0 0 0 0,1 3-41 0 0,0-7-38 0 0,1 0 1 0 0,-1 0-1 0 0,2 0 1 0 0,-1 0-1 0 0,0 0 1 0 0,1 0 0 0 0,1 0-1 0 0,-1 0 1 0 0,1 0-1 0 0,0 0 1 0 0,1 0 0 0 0,0 0-1 0 0,0 0 1 0 0,0 0-1 0 0,1-1 1 0 0,0 1-1 0 0,0-1 1 0 0,0 0 0 0 0,1 0-1 0 0,0 0 1 0 0,0 0-1 0 0,1-1 1 0 0,0 0-1 0 0,0 0 1 0 0,0 0 0 0 0,0 0-1 0 0,1-1 1 0 0,0 0-1 0 0,0 0 38 0 0,1-3-430 0 0,0 0-1 0 0,1 0 1 0 0,-1-1 0 0 0,0 0-1 0 0,1-1 1 0 0,-1 0-1 0 0,0 0 1 0 0,1 0-1 0 0,-1-1 1 0 0,0 0 0 0 0,0-1-1 0 0,1 0 431 0 0,13-4-1602 0 0</inkml:trace>
  <inkml:trace contextRef="#ctx0" brushRef="#br0" timeOffset="-979.394">2721 336 15576 0 0,'-8'0'832'0'0,"4"0"-760"0"0,0 0 0 0 0,0-1 0 0 0,0 1 0 0 0,0 1 0 0 0,0-1 0 0 0,0 1 0 0 0,0-1 0 0 0,0 1 0 0 0,0 0 0 0 0,0 1 0 0 0,0-1 0 0 0,1 1 0 0 0,-1-1 0 0 0,0 1 0 0 0,1 0 0 0 0,0 1-1 0 0,-1-1-71 0 0,-1 1 82 0 0,0 1 0 0 0,-1 0-1 0 0,2 0 1 0 0,-1 1-1 0 0,0-1 1 0 0,1 1-1 0 0,0 0 1 0 0,0 0-1 0 0,0 1 1 0 0,1-1-1 0 0,0 1 1 0 0,0-1-1 0 0,0 1 1 0 0,1 0 0 0 0,0 0-1 0 0,0 0 1 0 0,0 1-1 0 0,1-1 1 0 0,0 0-1 0 0,0 1 1 0 0,0-1-1 0 0,1 0 1 0 0,0 1-1 0 0,1-1 1 0 0,-1 1-1 0 0,2 5-81 0 0,0-7 0 0 0,0 1 0 0 0,0-1 0 0 0,0 1 0 0 0,1-1 0 0 0,0 0 0 0 0,0 0 0 0 0,0 0 0 0 0,0 0 0 0 0,1 0 0 0 0,0-1 0 0 0,0 0 0 0 0,0 0 0 0 0,1 0 0 0 0,-1 0 0 0 0,2 0 0 0 0,84 42 0 0 0,-24-10 247 0 0,-65-36-224 0 0,-1 0 0 0 0,1 0-1 0 0,-1 0 1 0 0,1 0 0 0 0,-1 0 0 0 0,1 0 0 0 0,-1 0 0 0 0,1 0-1 0 0,-1 1 1 0 0,0-1 0 0 0,1 0 0 0 0,-1 0 0 0 0,1 0-1 0 0,-1 1 1 0 0,1-1 0 0 0,-1 0 0 0 0,0 0 0 0 0,1 1-1 0 0,-1-1 1 0 0,0 0 0 0 0,1 1 0 0 0,-1-1 0 0 0,0 0 0 0 0,1 1-1 0 0,-1-1 1 0 0,0 0 0 0 0,0 1 0 0 0,1-1 0 0 0,-1 1-1 0 0,0-1 1 0 0,0 1 0 0 0,0-1 0 0 0,0 1 0 0 0,0-1-1 0 0,0 0 1 0 0,1 1 0 0 0,-1-1 0 0 0,0 1 0 0 0,0-1 0 0 0,0 1-1 0 0,-1-1 1 0 0,1 1 0 0 0,0-1 0 0 0,0 1 0 0 0,0-1-1 0 0,0 1 1 0 0,0-1 0 0 0,0 0 0 0 0,-1 1 0 0 0,1-1-1 0 0,0 1 1 0 0,0-1 0 0 0,-1 0 0 0 0,1 1 0 0 0,0-1 0 0 0,-1 0-1 0 0,1 1 1 0 0,0-1 0 0 0,-1 0 0 0 0,1 1 0 0 0,0-1-1 0 0,-1 0 1 0 0,1 0-23 0 0,-31 13 1036 0 0,-40 1-735 0 0,23-6-6736 0 0,20-4-590 0 0</inkml:trace>
  <inkml:trace contextRef="#ctx0" brushRef="#br0" timeOffset="12260.157">5306 400 13328 0 0,'-1'-4'77'0'0,"0"1"0"0"0,0-1 0 0 0,0 1 0 0 0,0-1 0 0 0,0 1 0 0 0,-1 0 0 0 0,0-1 0 0 0,0 1 0 0 0,0 0 0 0 0,0 0 0 0 0,0 0 0 0 0,-1 0 0 0 0,1 1 0 0 0,-1-1 0 0 0,0 1 0 0 0,0 0 0 0 0,1-1 1 0 0,-2 1-1 0 0,-2-1-77 0 0,-3-3 270 0 0,-1 1 1 0 0,0 0 0 0 0,0 1-1 0 0,0 0 1 0 0,-1 1 0 0 0,1 0 0 0 0,-1 0-1 0 0,0 1 1 0 0,0 1 0 0 0,0 0 0 0 0,0 0-1 0 0,0 1 1 0 0,0 1 0 0 0,0 0-1 0 0,0 0 1 0 0,0 1 0 0 0,1 0 0 0 0,-1 1-1 0 0,-9 4-270 0 0,-27 43 1046 0 0,41-43-1004 0 0,1 1 1 0 0,0 0 0 0 0,1-1-1 0 0,0 2 1 0 0,0-1 0 0 0,1 0-1 0 0,0 1 1 0 0,0-1 0 0 0,1 1-1 0 0,0 0 1 0 0,1 0 0 0 0,0 0-1 0 0,0 0 1 0 0,1 0 0 0 0,0 0-1 0 0,1 7-42 0 0,0-13 13 0 0,1 0 1 0 0,0 0-1 0 0,0 0 0 0 0,0 0 0 0 0,0 0 0 0 0,0 0 0 0 0,1-1 1 0 0,-1 1-1 0 0,1-1 0 0 0,0 0 0 0 0,0 0 0 0 0,0 0 0 0 0,0 0 1 0 0,0 0-1 0 0,0 0 0 0 0,0-1 0 0 0,1 0 0 0 0,-1 1 0 0 0,1-1 0 0 0,-1-1 1 0 0,0 1-1 0 0,1 0 0 0 0,0-1 0 0 0,-1 0 0 0 0,1 0 0 0 0,-1 0 1 0 0,1 0-1 0 0,-1 0 0 0 0,1-1 0 0 0,0 1-13 0 0,7-3 47 0 0,0 0 0 0 0,1-1 0 0 0,-1 0 0 0 0,0 0 0 0 0,-1-2-1 0 0,1 1 1 0 0,-1-1 0 0 0,0 0 0 0 0,0-1 0 0 0,-1-1 0 0 0,0 1 0 0 0,0-1 0 0 0,-1-1 0 0 0,0 1 0 0 0,0-1-1 0 0,-1-1 1 0 0,5-8-47 0 0,23-81 256 0 0,-24 198-536 0 0,-10-95 280 0 0,0 0 0 0 0,1 0 0 0 0,-1 0 0 0 0,1-1 0 0 0,-1 1 0 0 0,1 0 0 0 0,0-1 0 0 0,1 1 0 0 0,-1-1 0 0 0,1 1 0 0 0,-1-1 0 0 0,1 0 0 0 0,0 0 0 0 0,0 0 0 0 0,0-1 0 0 0,1 1 0 0 0,-1-1 0 0 0,0 0 0 0 0,2 1 0 0 0,27-14 54 0 0,5-22 90 0 0,18-38-62 0 0,-19 23 30 0 0,-34 45-108 0 0,-1 0 0 0 0,1 0-1 0 0,0 0 1 0 0,-1 0 0 0 0,1 1 0 0 0,1-1-1 0 0,-1 1 1 0 0,0-1 0 0 0,0 1-1 0 0,1 0 1 0 0,0 0 0 0 0,-1 0-1 0 0,1 0 1 0 0,0 1 0 0 0,0-1 0 0 0,0 1-1 0 0,0 0 1 0 0,0-1-4 0 0,-2 2-71 0 0,8 11-82 0 0,43 110-122 0 0,-37-61 275 0 0,-15-54 11 0 0,0-4 42 0 0,3 3 204 0 0,2-18-153 0 0,4-20-19 0 0,24-54-19 0 0,-31 81-66 0 0,1 1 0 0 0,0 0 0 0 0,0 0 0 0 0,0 1 0 0 0,1-1 0 0 0,0 1 0 0 0,0-1 0 0 0,0 1 0 0 0,0 0 0 0 0,1 1 0 0 0,-1-1 0 0 0,1 1 0 0 0,0 0 0 0 0,0 0 0 0 0,0 0 0 0 0,0 1 0 0 0,3-2 0 0 0,2 4-23 0 0,-1 0 0 0 0,0 1 0 0 0,0 0 0 0 0,1 0 0 0 0,-1 1 0 0 0,0 0 0 0 0,0 1 0 0 0,0-1 0 0 0,-1 2 0 0 0,1-1 0 0 0,-1 1 0 0 0,1 1 0 0 0,-1 0 0 0 0,-1 0 0 0 0,1 0 0 0 0,-1 1 0 0 0,0 0 0 0 0,0 1 0 0 0,0-1 0 0 0,-1 1 0 0 0,0 0 0 0 0,-1 1 0 0 0,1 0 0 0 0,3 7 23 0 0,17 31-504 0 0,-22-39 18 0 0,5 5-5383 0 0,0-4-991 0 0</inkml:trace>
  <inkml:trace contextRef="#ctx0" brushRef="#br0" timeOffset="12673.193">6763 318 14896 0 0,'0'0'433'0'0,"0"0"0"0"0,-7-3-259 0 0,-2 3 65 0 0,0 1 1 0 0,0-1 0 0 0,-1 1 0 0 0,1 1-1 0 0,0-1 1 0 0,0 2 0 0 0,1-1 0 0 0,-1 1 0 0 0,0 1-1 0 0,1 0 1 0 0,0 0 0 0 0,-1 0 0 0 0,-1 3-240 0 0,-3-1 108 0 0,0 1 1 0 0,1 1 0 0 0,0 0-1 0 0,0 1 1 0 0,1 0-1 0 0,0 0 1 0 0,0 2 0 0 0,1-1-1 0 0,1 1 1 0 0,0 1-1 0 0,-5 7-108 0 0,12-16 14 0 0,0 1 0 0 0,0-1-1 0 0,0 0 1 0 0,1 1-1 0 0,0-1 1 0 0,-1 1 0 0 0,1-1-1 0 0,0 1 1 0 0,1-1 0 0 0,-1 1-1 0 0,1 0 1 0 0,-1 0-1 0 0,1-1 1 0 0,0 1 0 0 0,1 0-1 0 0,-1-1 1 0 0,1 1 0 0 0,-1 0-1 0 0,1-1 1 0 0,0 1-1 0 0,0 0 1 0 0,1-1 0 0 0,-1 0-1 0 0,1 1 1 0 0,0-1 0 0 0,0 0-1 0 0,0 0 1 0 0,0 0-1 0 0,0 0 1 0 0,1 0 0 0 0,-1 0-1 0 0,1-1 1 0 0,0 1-1 0 0,0-1 1 0 0,0 0 0 0 0,0 0-1 0 0,0 0-13 0 0,4 1 66 0 0,0-1-1 0 0,-1-1 0 0 0,1 1 0 0 0,1-1 0 0 0,-1 0 0 0 0,0-1 0 0 0,0 0 1 0 0,0 0-1 0 0,0 0 0 0 0,0-1 0 0 0,0 0 0 0 0,0-1 0 0 0,0 1 1 0 0,0-1-1 0 0,0-1 0 0 0,-1 1 0 0 0,1-1 0 0 0,-1 0 0 0 0,1-1 1 0 0,-1 1-1 0 0,0-1 0 0 0,-1-1 0 0 0,1 1 0 0 0,-1-1 0 0 0,0 0 1 0 0,0 0-1 0 0,0 0 0 0 0,-1-1 0 0 0,1 0 0 0 0,-1 0 0 0 0,-1 0 0 0 0,1 0 1 0 0,-1 0-1 0 0,0-1 0 0 0,-1 1 0 0 0,1-1 0 0 0,-1 0 0 0 0,-1 0 1 0 0,1-3-66 0 0,-2 2 20 0 0,-1 0 1 0 0,0 1 0 0 0,0-1 0 0 0,-1 0-1 0 0,0 1 1 0 0,0-1 0 0 0,-1 1 0 0 0,0 0 0 0 0,0 0-1 0 0,-1 0 1 0 0,0 0 0 0 0,0 0 0 0 0,0 1-1 0 0,-1 0 1 0 0,0 0 0 0 0,0 0 0 0 0,-1 0-1 0 0,0 1 1 0 0,0 0-21 0 0,-33-11-960 0 0,38 16 607 0 0,1 0-275 0 0,0 0-120 0 0,0 0-808 0 0,0 0-3314 0 0,0 0-1414 0 0</inkml:trace>
  <inkml:trace contextRef="#ctx0" brushRef="#br0" timeOffset="13296.013">6815 181 12152 0 0,'0'0'273'0'0,"0"0"40"0"0,0 0 22 0 0,0 0-39 0 0,1 2-196 0 0,26 95 2287 0 0,7 53-428 0 0,-15-17-695 0 0,-11 1-408 0 0,-7-121-750 0 0,-2 0 0 0 0,0-1 0 0 0,0 1 0 0 0,-1 0 0 0 0,0 0 0 0 0,-1-1 0 0 0,-1 1 0 0 0,-5 10-106 0 0,9-22 10 0 0,-1 1 0 0 0,1-1-1 0 0,-1 0 1 0 0,1-1-1 0 0,-1 1 1 0 0,0 0-1 0 0,1 0 1 0 0,-1 0 0 0 0,0 0-1 0 0,0 0 1 0 0,0-1-1 0 0,0 1 1 0 0,1 0 0 0 0,-1-1-1 0 0,0 1 1 0 0,0-1-1 0 0,0 1 1 0 0,-1-1-1 0 0,1 1 1 0 0,0-1 0 0 0,0 0-1 0 0,0 1 1 0 0,0-1-1 0 0,0 0 1 0 0,0 0 0 0 0,0 0-1 0 0,-1 0 1 0 0,1 0-1 0 0,0 0 1 0 0,0 0-1 0 0,0 0 1 0 0,0-1 0 0 0,0 1-1 0 0,0 0 1 0 0,0-1-1 0 0,0 1 1 0 0,0-1 0 0 0,0 1-1 0 0,0-1 1 0 0,0 1-1 0 0,0-1 1 0 0,0 0-1 0 0,0 1 1 0 0,0-1 0 0 0,0 0-10 0 0,-34-41-1316 0 0,30 26 689 0 0,0 0 0 0 0,1 0-1 0 0,1-1 1 0 0,1 0-1 0 0,1 1 1 0 0,0-1 0 0 0,1 0-1 0 0,0 0 1 0 0,2 0-1 0 0,0 1 1 0 0,1-1-1 0 0,0 1 1 0 0,1 0 0 0 0,1-1-1 0 0,1 2 1 0 0,0-1-1 0 0,1 1 1 0 0,2-2 627 0 0,9-33 766 0 0,-15 41-330 0 0,0 0 1 0 0,1 0 0 0 0,-1 0-1 0 0,2 1 1 0 0,-1-1-1 0 0,1 1 1 0 0,1 0 0 0 0,-1 1-1 0 0,1-1 1 0 0,0 1-1 0 0,1 0 1 0 0,0 1 0 0 0,7-6-437 0 0,-9 8 209 0 0,-1 0 0 0 0,1 0 1 0 0,0 0-1 0 0,1 1 0 0 0,-1 0 1 0 0,0 0-1 0 0,1 0 0 0 0,0 1 0 0 0,0 0 1 0 0,-1 0-1 0 0,1 0 0 0 0,0 1 1 0 0,1-1-1 0 0,-1 2 0 0 0,0-1 1 0 0,0 1-1 0 0,0 0 0 0 0,1 0 1 0 0,-1 0-1 0 0,0 1 0 0 0,0 0 1 0 0,0 0-1 0 0,0 1 0 0 0,0 0 1 0 0,0 0-1 0 0,0 0 0 0 0,-1 1 1 0 0,5 2-210 0 0,45 44 896 0 0,-52-46-835 0 0,0 1 0 0 0,0-1 0 0 0,-1 1 0 0 0,0 0 0 0 0,1 0 0 0 0,-2 0 1 0 0,1 0-1 0 0,0 0 0 0 0,-1 1 0 0 0,0-1 0 0 0,0 1 0 0 0,0-1 0 0 0,0 0 1 0 0,-1 1-1 0 0,0-1 0 0 0,0 1 0 0 0,0-1 0 0 0,0 1 0 0 0,-1-1 0 0 0,1 1 1 0 0,-1-1-1 0 0,0 0 0 0 0,-1 1 0 0 0,1-1 0 0 0,-1 0 0 0 0,0 0 0 0 0,-1 2-61 0 0,-1 0 62 0 0,-1-1-1 0 0,0 1 1 0 0,0-1 0 0 0,0-1-1 0 0,0 1 1 0 0,-1-1-1 0 0,0 0 1 0 0,0 0-1 0 0,0 0 1 0 0,0-1 0 0 0,-1 0-1 0 0,1 0 1 0 0,-1-1-1 0 0,0 0 1 0 0,0 0-1 0 0,0-1 1 0 0,-5 1-62 0 0,-9 2-50 0 0,0-1 0 0 0,0-1 1 0 0,0 0-1 0 0,-1-2 0 0 0,1-1 0 0 0,-19-3 50 0 0,-10-9-1206 0 0,41 1-2134 0 0,18 4-4925 0 0,4 4 3313 0 0</inkml:trace>
  <inkml:trace contextRef="#ctx0" brushRef="#br0" timeOffset="13985.171">7131 520 11024 0 0,'3'1'248'0'0,"9"2"163"0"0,1-1 1 0 0,0-1 0 0 0,0 0-1 0 0,-1 0 1 0 0,1-1-1 0 0,0-1 1 0 0,0 0 0 0 0,0-1-1 0 0,0 0 1 0 0,-1-1 0 0 0,1 0-1 0 0,-1-1 1 0 0,0-1-1 0 0,0 0 1 0 0,0 0 0 0 0,-1-1-1 0 0,0-1 1 0 0,0 0 0 0 0,0 0-1 0 0,-1-1 1 0 0,0 0-1 0 0,-1-1 1 0 0,0 0 0 0 0,0-1-1 0 0,-1 0 1 0 0,5-7-412 0 0,-9 12 62 0 0,-1 0-1 0 0,0-1 1 0 0,0 1 0 0 0,0-1 0 0 0,-1 1-1 0 0,0-1 1 0 0,0 0 0 0 0,0 0-1 0 0,-1 0 1 0 0,0 0 0 0 0,0 0 0 0 0,-1 0-1 0 0,1 0 1 0 0,-1-1 0 0 0,0 1 0 0 0,-1 0-1 0 0,0 0 1 0 0,0 0 0 0 0,0 0-1 0 0,-1 0 1 0 0,1 0 0 0 0,-2 0 0 0 0,1 1-1 0 0,-2-4-61 0 0,2 7 17 0 0,0 0-1 0 0,0 0 0 0 0,0 1 0 0 0,0-1 0 0 0,0 1 1 0 0,0 0-1 0 0,0-1 0 0 0,-1 1 0 0 0,1 0 1 0 0,0 0-1 0 0,-1 1 0 0 0,1-1 0 0 0,-1 0 1 0 0,1 1-1 0 0,-1-1 0 0 0,1 1 0 0 0,-1 0 0 0 0,1 0 1 0 0,-1 0-1 0 0,1 0 0 0 0,-1 1 0 0 0,1-1 1 0 0,-1 0-1 0 0,1 1 0 0 0,-1 0 0 0 0,1 0 1 0 0,0 0-1 0 0,-1 0 0 0 0,1 0 0 0 0,0 0 1 0 0,0 0-1 0 0,-1 1 0 0 0,1-1 0 0 0,-1 2-16 0 0,-34 41-53 0 0,15 27-43 0 0,34 10-35 0 0,-5-62 131 0 0,-6-15 0 0 0,0-1 0 0 0,0 0 0 0 0,0 0 0 0 0,0 0 0 0 0,0 0 0 0 0,1-1 0 0 0,-1 1 0 0 0,1 0 0 0 0,0-1 0 0 0,0 1 0 0 0,0-1 0 0 0,0 1 0 0 0,1-1 0 0 0,-1 0 0 0 0,0 0 0 0 0,3 1 0 0 0,-1 0 2 0 0,1-1-1 0 0,0 0 0 0 0,0 0 1 0 0,0-1-1 0 0,0 1 0 0 0,0-1 1 0 0,0 0-1 0 0,1-1 0 0 0,-1 1 1 0 0,0-1-1 0 0,0 0 0 0 0,1 0 1 0 0,-1-1-1 0 0,0 0 0 0 0,0 0 1 0 0,0 0-1 0 0,1 0 1 0 0,-1-1-1 0 0,0 0 0 0 0,-1 0 1 0 0,1 0-1 0 0,0 0 0 0 0,0-2-1 0 0,6-2 2 0 0,-1-1-1 0 0,-1 0 1 0 0,1 0-1 0 0,-1-1 1 0 0,-1 0-1 0 0,1-1 0 0 0,-2 0 1 0 0,1 0-1 0 0,5-9-1 0 0,60-91-254 0 0,-73 108 247 0 0,1 0 0 0 0,-1 0 0 0 0,1 0 0 0 0,0 0 0 0 0,0 0 0 0 0,-1 1 0 0 0,1-1 0 0 0,0 0 0 0 0,0 0 0 0 0,0 1 0 0 0,0-1 0 0 0,0 1 0 0 0,0-1 0 0 0,0 1 0 0 0,0-1 0 0 0,0 1 0 0 0,0-1 0 0 0,1 1 0 0 0,-1 0 0 0 0,0 0 0 0 0,0 0 0 0 0,0-1 0 0 0,0 1 0 0 0,0 0 0 0 0,1 0 0 0 0,-1 1 0 0 0,0-1 0 0 0,0 0 0 0 0,0 0 0 0 0,0 1 0 0 0,0-1 0 0 0,0 0 0 0 0,0 1 0 0 0,1-1 0 0 0,-1 1 0 0 0,0-1 0 0 0,0 1 0 0 0,-1 0 0 0 0,1-1 0 0 0,0 1 0 0 0,0 0 0 0 0,0 0 0 0 0,0 0 0 0 0,-1-1 0 0 0,1 1 0 0 0,0 0 0 0 0,-1 0 0 0 0,1 0 0 0 0,-1 0 1 0 0,1 0-1 0 0,-1 1 0 0 0,1-1 0 0 0,-1 0 0 0 0,0 0 0 0 0,1 0 7 0 0,8 66-131 0 0,-5-44 123 0 0,-1-7 8 0 0,0 0-1 0 0,-1 0 1 0 0,0 0-1 0 0,-2 1 1 0 0,0-1-1 0 0,-1 15 1 0 0,8-7 216 0 0,-6-24-149 0 0,-1 0 10 0 0,0 0 3 0 0,0 0 0 0 0,0 0 7 0 0,1-5 154 0 0,14-49 79 0 0,30-15-373 0 0,-4-3-398 0 0,-38 68 435 0 0,0 0-1 0 0,0 1 0 0 0,0 0 0 0 0,0-1 1 0 0,1 1-1 0 0,-1 0 0 0 0,1 1 0 0 0,0-1 1 0 0,0 1-1 0 0,0-1 0 0 0,0 1 0 0 0,0 0 1 0 0,0 1-1 0 0,1-1 0 0 0,-1 1 0 0 0,0 0 1 0 0,1 0-1 0 0,-1 0 0 0 0,1 0 0 0 0,0 1 1 0 0,-1 0-1 0 0,1 0 0 0 0,-1 0 0 0 0,1 1 1 0 0,0-1-1 0 0,-1 1 0 0 0,1 0 0 0 0,-1 0 1 0 0,0 1-1 0 0,1-1 0 0 0,-1 1 0 0 0,2 1 17 0 0,1 5 11 0 0,0 0-1 0 0,-1 1 0 0 0,0-1 1 0 0,0 1-1 0 0,-1 1 0 0 0,0-1 0 0 0,0 1 1 0 0,-1 0-1 0 0,-1 0 0 0 0,1 0 1 0 0,-2 0-1 0 0,2 8-10 0 0,6 17 142 0 0,1 10 91 0 0,-9-35-160 0 0,0 0 0 0 0,0 0-1 0 0,1 0 1 0 0,0-1-1 0 0,1 0 1 0 0,0 1 0 0 0,0-1-1 0 0,5 5-72 0 0,-9-13-75 0 0,1 0 0 0 0,0 0 1 0 0,0 1-1 0 0,0-1 0 0 0,0 0 0 0 0,0 0 0 0 0,0 0 0 0 0,0 0 0 0 0,0-1 0 0 0,1 1 0 0 0,-1 0 0 0 0,0 0 1 0 0,0-1-1 0 0,1 1 0 0 0,-1 0 0 0 0,1-1 0 0 0,-1 0 0 0 0,0 1 0 0 0,1-1 0 0 0,-1 0 0 0 0,1 0 0 0 0,-1 0 1 0 0,1 0-1 0 0,-1 0 0 0 0,1 0 0 0 0,-1 0 0 0 0,1 0 0 0 0,-1 0 75 0 0,5-2-7934 0 0</inkml:trace>
  <inkml:trace contextRef="#ctx0" brushRef="#br0" timeOffset="14863.103">9091 419 14224 0 0,'0'0'322'0'0,"0"0"45"0"0,0 0 20 0 0,0 0-38 0 0,0 0-180 0 0,8 3 422 0 0,43 55 1690 0 0,-37-32-1624 0 0,-1 0 0 0 0,0 1 0 0 0,-3 1 0 0 0,0 0 0 0 0,3 18-657 0 0,-7-27 220 0 0,0 43 264 0 0,-6-61-412 0 0,0-1 7 0 0,0 0 28 0 0,0 0 11 0 0,-18-17 362 0 0,15 9-511 0 0,0-1 0 0 0,1 0-1 0 0,0 1 1 0 0,0-1-1 0 0,1 0 1 0 0,0 0 0 0 0,0 0-1 0 0,1 0 1 0 0,0 0 0 0 0,1 0-1 0 0,0 0 1 0 0,1 0-1 0 0,-1 0 1 0 0,2 0 0 0 0,-1 0-1 0 0,1 1 1 0 0,2-5 31 0 0,23-40-347 0 0,-26 47 329 0 0,1 1 0 0 0,0 1 0 0 0,0-1 0 0 0,1 0 0 0 0,-1 1 0 0 0,1-1-1 0 0,0 1 1 0 0,0 0 0 0 0,1 0 0 0 0,-1 1 0 0 0,1-1 0 0 0,0 1 0 0 0,0 0 0 0 0,0 1-1 0 0,0-1 1 0 0,0 1 0 0 0,1 0 0 0 0,-1 0 0 0 0,1 0 0 0 0,-1 1 0 0 0,1 0-1 0 0,0 0 1 0 0,-1 0 0 0 0,1 1 0 0 0,3 0 18 0 0,9 0 14 0 0,-1 1 0 0 0,1 1 0 0 0,-1 0 0 0 0,0 1 0 0 0,0 1-1 0 0,0 1 1 0 0,15 6-14 0 0,-21-8 66 0 0,0 0 0 0 0,1-1 0 0 0,-1 0 0 0 0,1 0 0 0 0,0-1 0 0 0,0-1 0 0 0,-1 0 0 0 0,12-2-66 0 0,-20 2 30 0 0,0 0 0 0 0,-1 0 0 0 0,1-1 0 0 0,0 1-1 0 0,-1-1 1 0 0,1 0 0 0 0,-1 0 0 0 0,1 1 0 0 0,-1-2 0 0 0,1 1-1 0 0,-1 0 1 0 0,0 0 0 0 0,1-1 0 0 0,-1 1 0 0 0,0-1 0 0 0,0 0-1 0 0,0 0 1 0 0,0 0 0 0 0,0 0 0 0 0,-1 0 0 0 0,1 0 0 0 0,0 0-1 0 0,-1 0 1 0 0,0-1 0 0 0,0 1 0 0 0,1 0 0 0 0,-1-1-1 0 0,0 0 1 0 0,-1 1 0 0 0,1-1 0 0 0,0 1 0 0 0,-1-1 0 0 0,0 0-1 0 0,0 1 1 0 0,1-3-30 0 0,-1 2 1 0 0,0 0 1 0 0,0 0-1 0 0,0 0 0 0 0,-1 0 0 0 0,1 0 0 0 0,-1 0 1 0 0,1 0-1 0 0,-1 0 0 0 0,0 0 0 0 0,0 0 0 0 0,-1 0 1 0 0,1 0-1 0 0,0 1 0 0 0,-1-1 0 0 0,0 1 0 0 0,1-1 0 0 0,-1 1 1 0 0,0-1-1 0 0,-1 1 0 0 0,1 0 0 0 0,0 0 0 0 0,0 0 1 0 0,-1 0-1 0 0,1 0 0 0 0,-1 1 0 0 0,0-1 0 0 0,0 1-1 0 0,-2-3-40 0 0,1 0 0 0 0,-1 0 0 0 0,0 1 0 0 0,-1-1 0 0 0,1 1 0 0 0,-1 1 0 0 0,1-1 0 0 0,-1 1 0 0 0,0 0 0 0 0,0 0 0 0 0,0 1 0 0 0,0-1 0 0 0,0 1 0 0 0,0 1 0 0 0,0-1 0 0 0,-1 1 0 0 0,1 0 0 0 0,0 1 0 0 0,0-1 0 0 0,0 1 0 0 0,0 0 0 0 0,0 1 0 0 0,0 0 0 0 0,0-1 0 0 0,0 2 0 0 0,0-1 0 0 0,1 1 0 0 0,-5 2 40 0 0,5 3-16 0 0,0 0-1 0 0,0 0 1 0 0,0 0 0 0 0,1 1-1 0 0,0-1 1 0 0,1 1-1 0 0,0 0 1 0 0,1 0-1 0 0,-1 0 1 0 0,2 0-1 0 0,-1 0 1 0 0,1 1 0 0 0,1-1-1 0 0,0 0 1 0 0,0 1-1 0 0,0-1 1 0 0,2 1-1 0 0,-1 2 17 0 0,0-7 17 0 0,0 0-1 0 0,0-1 1 0 0,1 1-1 0 0,-1 0 1 0 0,1 0-1 0 0,0 0 1 0 0,0-1-1 0 0,1 1 0 0 0,-1-1 1 0 0,1 0-1 0 0,0 0 1 0 0,0 0-1 0 0,1 0 1 0 0,-1 0-1 0 0,1-1 1 0 0,0 1-1 0 0,-1-1 1 0 0,2 0-1 0 0,-1 0 0 0 0,0 0 1 0 0,0-1-1 0 0,1 0 1 0 0,0 0-1 0 0,-1 0 1 0 0,1 0-1 0 0,0-1 1 0 0,0 1-1 0 0,0-1 1 0 0,0-1-1 0 0,0 1 0 0 0,0-1 1 0 0,0 1-1 0 0,0-2 1 0 0,0 1-1 0 0,1 0-16 0 0,97-25-1565 0 0,-79 17-3693 0 0,6 0-1726 0 0</inkml:trace>
  <inkml:trace contextRef="#ctx0" brushRef="#br0" timeOffset="15191.869">10045 351 15952 0 0,'0'0'362'0'0,"0"0"47"0"0,-2 1 29 0 0,-54 39 366 0 0,54-38-745 0 0,-1 0-1 0 0,1 0 1 0 0,-1 0 0 0 0,1 0 0 0 0,0 0 0 0 0,0 0 0 0 0,0 1-1 0 0,0-1 1 0 0,0 1 0 0 0,0-1 0 0 0,1 1 0 0 0,-1 0 0 0 0,1 0-1 0 0,0-1 1 0 0,0 1 0 0 0,0 0 0 0 0,0 0 0 0 0,0 0 0 0 0,1 0 0 0 0,0 1-1 0 0,-1-1 1 0 0,1 0 0 0 0,0 0 0 0 0,0 0 0 0 0,1 0 0 0 0,-1 0-1 0 0,1 0 1 0 0,-1 0 0 0 0,1 0 0 0 0,0 0 0 0 0,0 0 0 0 0,0 0-1 0 0,1 0 1 0 0,-1 0 0 0 0,1-1 0 0 0,-1 1 0 0 0,1-1 0 0 0,0 1-1 0 0,1 0-58 0 0,7 9 115 0 0,1-1 0 0 0,0-1 0 0 0,1 0 0 0 0,0 0 0 0 0,1-1-1 0 0,0-1 1 0 0,0 0 0 0 0,4 1-115 0 0,54 31 381 0 0,-40-26 41 0 0,-20-8-82 0 0,-12-6-317 0 0,1 0-1 0 0,0 0 1 0 0,0 0-1 0 0,0 1 1 0 0,-1-1 0 0 0,1 0-1 0 0,0 0 1 0 0,0 0-1 0 0,0 0 1 0 0,0 0-1 0 0,-1 0 1 0 0,1 0-1 0 0,0 0 1 0 0,0 0-1 0 0,0 1 1 0 0,0-1 0 0 0,0 0-1 0 0,-1 0 1 0 0,1 0-1 0 0,0 0 1 0 0,0 1-1 0 0,0-1 1 0 0,0 0-1 0 0,0 0 1 0 0,0 0 0 0 0,0 0-1 0 0,0 1 1 0 0,0-1-1 0 0,0 0 1 0 0,0 0-1 0 0,0 0 1 0 0,0 1-1 0 0,-1-1 1 0 0,2 0 0 0 0,-1 0-1 0 0,0 0 1 0 0,0 1-1 0 0,0-1 1 0 0,0 0-1 0 0,0 0 1 0 0,0 0-1 0 0,0 1 1 0 0,0-1-1 0 0,0 0 1 0 0,0 0 0 0 0,0 0-1 0 0,0 0 1 0 0,0 1-1 0 0,1-1 1 0 0,-1 0-1 0 0,0 0-22 0 0,-109 16 1236 0 0,81-13-1448 0 0,1-2-1 0 0,-1 0 0 0 0,0-2 1 0 0,1-1-1 0 0,-1-2 0 0 0,-24-5 213 0 0,14-10-5102 0 0,39 14-1691 0 0</inkml:trace>
  <inkml:trace contextRef="#ctx0" brushRef="#br0" timeOffset="15910.089">10545 429 12272 0 0,'0'-13'841'0'0,"0"12"-699"0"0,0-1 1 0 0,0 1-1 0 0,0 0 1 0 0,0-1 0 0 0,-1 1-1 0 0,1 0 1 0 0,0-1-1 0 0,-1 1 1 0 0,1 0-1 0 0,-1-1 1 0 0,1 1-1 0 0,-1 0 1 0 0,0 0-1 0 0,1-1 1 0 0,-1 1-1 0 0,0 0 1 0 0,0 0-1 0 0,0 0 1 0 0,0 0-1 0 0,0 0 1 0 0,0 0-1 0 0,0 0 1 0 0,0 1-1 0 0,0-1 1 0 0,0 0-1 0 0,0 1 1 0 0,-1-1-1 0 0,1 0 1 0 0,0 1-1 0 0,-1 0 1 0 0,1-1-1 0 0,0 1 1 0 0,-1 0-1 0 0,1-1 1 0 0,0 1-1 0 0,-1 0 1 0 0,1 0-1 0 0,-1 0-142 0 0,-55 8 1955 0 0,50-6-1855 0 0,-67 30 916 0 0,-36 39-257 0 0,105-68-735 0 0,0 1 0 0 0,0-1 0 0 0,1 2-1 0 0,-1-1 1 0 0,1 0 0 0 0,0 1 0 0 0,0-1 0 0 0,0 1 0 0 0,1 0-1 0 0,0 1 1 0 0,0-1 0 0 0,0 1 0 0 0,1-1 0 0 0,-1 1 0 0 0,1 0 0 0 0,1-1-1 0 0,-1 1 1 0 0,0 6-24 0 0,3-9 21 0 0,-1 0 0 0 0,1 0 0 0 0,-1 0 0 0 0,1 0-1 0 0,0-1 1 0 0,1 1 0 0 0,-1 0 0 0 0,0 0-1 0 0,1-1 1 0 0,-1 1 0 0 0,1 0 0 0 0,0-1 0 0 0,0 0-1 0 0,0 1 1 0 0,0-1 0 0 0,0 0 0 0 0,1 0 0 0 0,-1 0-1 0 0,1-1 1 0 0,-1 1 0 0 0,1 0 0 0 0,0-1 0 0 0,-1 0-1 0 0,1 0 1 0 0,0 1 0 0 0,0-2 0 0 0,2 2-21 0 0,0 0 43 0 0,1-1 1 0 0,-1 1-1 0 0,1-1 1 0 0,-1 0-1 0 0,1-1 1 0 0,0 1-1 0 0,-1-1 1 0 0,1 0-1 0 0,0 0 1 0 0,-1-1-1 0 0,1 0 1 0 0,-1 0-1 0 0,1 0 1 0 0,4-2-44 0 0,55-33 308 0 0,-54 24-274 0 0,0-2 0 0 0,-1 1-1 0 0,0-1 1 0 0,-1-1 0 0 0,-1 0 0 0 0,0 0 0 0 0,2-7-34 0 0,3-4 16 0 0,28-34-88 0 0,9 16-132 0 0,-10 49 8 0 0,7 33 116 0 0,-11 39 27 0 0,-31-53 41 0 0,-4-20 12 0 0,0-1 0 0 0,0 0 0 0 0,-1 0 0 0 0,1 1 0 0 0,-1-1 1 0 0,1 0-1 0 0,-1 1 0 0 0,0-1 0 0 0,0 0 0 0 0,-1 1 0 0 0,1-1 0 0 0,-1 0 0 0 0,0 0 0 0 0,1 1 0 0 0,-1-1 0 0 0,-1 1 0 0 0,-32 39 247 0 0,6-50 226 0 0,12-29-89 0 0,15-1-296 0 0,0 31-108 0 0,0 0-1 0 0,0 1 1 0 0,1-1-1 0 0,0 0 0 0 0,0 1 1 0 0,0-1-1 0 0,1 0 1 0 0,-1 1-1 0 0,2-1 1 0 0,-1 1-1 0 0,0-1 0 0 0,1 1 1 0 0,0-1-1 0 0,1 0 21 0 0,12-50-448 0 0,27 16-2 0 0,-37 36 427 0 0,1 1 0 0 0,0-1 0 0 0,0 1 1 0 0,0 0-1 0 0,0 0 0 0 0,0 0 0 0 0,1 1 1 0 0,-1 0-1 0 0,1 0 0 0 0,3 0 23 0 0,-5 1-7 0 0,3 0 0 0 0,-1 1 0 0 0,1 0-1 0 0,0 0 1 0 0,-1 1 0 0 0,1 0 0 0 0,-1 0-1 0 0,1 1 1 0 0,-1 0 0 0 0,0 0 0 0 0,0 1 0 0 0,0 0-1 0 0,0 0 1 0 0,0 1 0 0 0,0 0 0 0 0,-1 0-1 0 0,0 0 1 0 0,0 1 0 0 0,0 0 0 0 0,0 0 0 0 0,4 5 7 0 0,45 30 5 0 0,-1-10-1689 0 0,-37-25 752 0 0</inkml:trace>
  <inkml:trace contextRef="#ctx0" brushRef="#br0" timeOffset="16519.307">10962 495 12384 0 0,'0'0'281'0'0,"0"0"40"0"0,0 0 21 0 0,0 0-45 0 0,15 3 3703 0 0,-10-1-3738 0 0,-1 1 1 0 0,0-1-1 0 0,0 1 1 0 0,0 0 0 0 0,0 0-1 0 0,-1 1 1 0 0,1-1-1 0 0,-1 1 1 0 0,0-1-1 0 0,0 1 1 0 0,0 0 0 0 0,0 1-1 0 0,-1-1 1 0 0,0 0-1 0 0,0 1 1 0 0,1 2-263 0 0,2 1 213 0 0,26 62 479 0 0,6-12-568 0 0,1-34-2112 0 0,-24-21 952 0 0</inkml:trace>
  <inkml:trace contextRef="#ctx0" brushRef="#br0" timeOffset="16979.026">11501 406 14224 0 0,'0'-2'50'0'0,"-1"1"0"0"0,1 0 1 0 0,-1 0-1 0 0,1 0 0 0 0,-1 0 0 0 0,0 0 1 0 0,0 0-1 0 0,0 0 0 0 0,1 0 1 0 0,-1 0-1 0 0,0 0 0 0 0,0 0 1 0 0,0 0-1 0 0,-1 0 0 0 0,1 1 1 0 0,0-1-1 0 0,0 1 0 0 0,0-1 1 0 0,0 1-1 0 0,-1-1 0 0 0,1 1 1 0 0,0-1-1 0 0,0 1 0 0 0,-1 0 1 0 0,1 0-1 0 0,0 0 0 0 0,-1 0 1 0 0,1 0-1 0 0,0 0 0 0 0,-1 0 1 0 0,1 0-51 0 0,-8 2 173 0 0,1 0 0 0 0,0 0 1 0 0,0 0-1 0 0,1 1 0 0 0,-1 0 0 0 0,0 1 1 0 0,1 0-1 0 0,0 0 0 0 0,0 0 1 0 0,0 1-1 0 0,0 0 0 0 0,-2 3-173 0 0,1-2 176 0 0,-4 2 6 0 0,1 1-1 0 0,-1 0 1 0 0,2 0-1 0 0,-1 1 1 0 0,1 0-1 0 0,1 1 0 0 0,0 0 1 0 0,1 1-1 0 0,0 0 1 0 0,0 0-1 0 0,1 1 1 0 0,1 0-1 0 0,-4 9-181 0 0,10-20 18 0 0,0 1 1 0 0,0-1-1 0 0,0 0 0 0 0,0 0 0 0 0,0 1 0 0 0,0-1 1 0 0,0 0-1 0 0,1 0 0 0 0,-1 0 0 0 0,1 1 1 0 0,0-1-1 0 0,-1 0 0 0 0,1 0 0 0 0,0 0 1 0 0,0 0-1 0 0,1 0 0 0 0,-1 0 0 0 0,0 0 1 0 0,1-1-1 0 0,-1 1 0 0 0,1 0 0 0 0,-1-1 1 0 0,1 1-1 0 0,0-1 0 0 0,-1 0 0 0 0,1 1 1 0 0,0-1-1 0 0,0 0 0 0 0,0 0 0 0 0,0 0 0 0 0,0 0 1 0 0,1-1-1 0 0,-1 1 0 0 0,0 0 0 0 0,0-1 1 0 0,0 0-1 0 0,1 1 0 0 0,-1-1 0 0 0,0 0 1 0 0,0 0-1 0 0,1 0 0 0 0,-1 0 0 0 0,0-1 1 0 0,0 1-1 0 0,0-1 0 0 0,1 1 0 0 0,0-2-18 0 0,53-14 258 0 0,23-46-344 0 0,-39 21-142 0 0,-13 17 144 0 0,-20 37 24 0 0,12 102 391 0 0,-16-110-318 0 0,0 0 1 0 0,0-1-1 0 0,0 1 0 0 0,1-1 1 0 0,-1 0-1 0 0,1 0 0 0 0,0 0 1 0 0,0 0-1 0 0,1-1 0 0 0,-1 0 1 0 0,1 0-1 0 0,0 0 0 0 0,0 0 1 0 0,-1-1-1 0 0,3 1-13 0 0,-2-1 15 0 0,-1 0 0 0 0,0-1 0 0 0,0 1-1 0 0,1-1 1 0 0,-1 0 0 0 0,0 0 0 0 0,1-1 0 0 0,-1 0 0 0 0,1 1-1 0 0,-1-1 1 0 0,1-1 0 0 0,-1 1 0 0 0,1-1 0 0 0,-1 1 0 0 0,1-1-1 0 0,-1 0 1 0 0,0-1 0 0 0,1 1 0 0 0,-1-1 0 0 0,0 0 0 0 0,0 0-1 0 0,0 0 1 0 0,1-2-15 0 0,29-26-1998 0 0,-25 14 868 0 0</inkml:trace>
  <inkml:trace contextRef="#ctx0" brushRef="#br0" timeOffset="17255.577">11732 154 14600 0 0,'0'0'330'0'0,"0"0"45"0"0,0 0 20 0 0,0 0-38 0 0,-1 9-214 0 0,8 99 1002 0 0,46 82 2036 0 0,-29-118-2484 0 0,0 5-2494 0 0,-24-75-5197 0 0</inkml:trace>
  <inkml:trace contextRef="#ctx0" brushRef="#br0" timeOffset="17761.814">11624 413 11968 0 0,'2'0'349'0'0,"214"-8"4413"0"0,139-14-236 0 0,-284 8-4300 0 0,-41 7-76 0 0,-29 6-78 0 0,-1 1 13 0 0,-34 14 144 0 0,-66 52-229 0 0,91-59-3 0 0,1-1 1 0 0,0 2-1 0 0,0-1 0 0 0,1 1 0 0 0,-1 0 0 0 0,2 1 0 0 0,-1 0 0 0 0,2 0 0 0 0,-1 0 1 0 0,1 1-1 0 0,0-1 0 0 0,1 1 0 0 0,-3 10 3 0 0,6-18-1 0 0,1 0-1 0 0,0-1 1 0 0,-1 1 0 0 0,1 0 0 0 0,0-1-1 0 0,0 1 1 0 0,0 0 0 0 0,0-1 0 0 0,0 1-1 0 0,0 0 1 0 0,1 0 0 0 0,-1-1 0 0 0,1 1-1 0 0,-1 0 1 0 0,1-1 0 0 0,-1 1 0 0 0,1-1-1 0 0,0 1 1 0 0,0-1 0 0 0,0 1 0 0 0,0-1-1 0 0,0 0 1 0 0,0 1 0 0 0,0-1 0 0 0,0 0-1 0 0,1 0 1 0 0,-1 0 0 0 0,0 0 0 0 0,1 0-1 0 0,-1 0 1 0 0,1 0 0 0 0,-1 0-1 0 0,1 0 1 0 0,0-1 0 0 0,-1 1 0 0 0,1-1-1 0 0,-1 1 1 0 0,1-1 0 0 0,0 0 0 0 0,0 0-1 0 0,-1 1 1 0 0,2-1 1 0 0,73-5 554 0 0,-69 2-517 0 0,1 0-1 0 0,-1 0 1 0 0,0-1-1 0 0,0 1 1 0 0,0-2 0 0 0,-1 1-1 0 0,1-1 1 0 0,-1 0-1 0 0,0 0 1 0 0,-1-1-1 0 0,1 0 1 0 0,-1 0-1 0 0,0 0 1 0 0,0-1-1 0 0,0-1-36 0 0,43-57 84 0 0,-45 60-112 0 0,1-1 1 0 0,-1 1-1 0 0,1 0 0 0 0,1 0 0 0 0,-1 1 0 0 0,1-1 1 0 0,-1 1-1 0 0,1 0 0 0 0,0 0 0 0 0,1 0 0 0 0,-1 1 1 0 0,1 0-1 0 0,0 0 0 0 0,1 0 28 0 0,-2 4-26 0 0,0 0-1 0 0,0 0 1 0 0,0 1-1 0 0,0 0 1 0 0,0 0 0 0 0,-1 0-1 0 0,1 1 1 0 0,-1-1-1 0 0,1 1 1 0 0,-1 0 0 0 0,0 0-1 0 0,0 1 1 0 0,-1-1-1 0 0,1 1 1 0 0,-1 0 0 0 0,1 0-1 0 0,-1 0 1 0 0,0 0-1 0 0,-1 1 1 0 0,3 4 26 0 0,87 122-3 0 0,-65-110 550 0 0,-10-24 185 0 0,-13-1-665 0 0,-1 0 1 0 0,1-1-1 0 0,-1 1 0 0 0,0-1 0 0 0,0 1 1 0 0,-1-1-1 0 0,1 0 0 0 0,-1 0 1 0 0,0 0-1 0 0,0 0 0 0 0,-1-1 0 0 0,0 1 1 0 0,1-3-68 0 0,8-24 38 0 0,-3 16-64 0 0,0 1 0 0 0,0 0-1 0 0,2 0 1 0 0,0 1 0 0 0,0 0-1 0 0,1 1 1 0 0,3-3 26 0 0,-8 12-460 0 0,0-1 0 0 0,0 1-1 0 0,0-1 1 0 0,0 1 0 0 0,1 1 0 0 0,-1-1 0 0 0,1 1-1 0 0,0 0 1 0 0,1 0 0 0 0,-1 1 0 0 0,0 0 0 0 0,4-1 460 0 0,2 2-7013 0 0</inkml:trace>
  <inkml:trace contextRef="#ctx0" brushRef="#br0" timeOffset="19195.654">12652 964 7600 0 0,'0'0'166'0'0,"0"0"29"0"0,0 0 14 0 0,0 0 75 0 0,-19 1 2290 0 0,-94 22 1454 0 0,-4-14-2545 0 0,1-13-735 0 0,-148-14-33 0 0,68 20-534 0 0,94-2-6 0 0,-2 1 98 0 0,-172 18-35 0 0,-15-8 323 0 0,-49-9 80 0 0,223 6-310 0 0,-14-2 298 0 0,-162-6 159 0 0,147 8-616 0 0,29-13-46 0 0,-27 5 38 0 0,-31 2 48 0 0,-172 1 108 0 0,-273 18-167 0 0,314-15 232 0 0,-52 1-555 0 0,-51-3 476 0 0,-60 5-306 0 0,-46 4 0 0 0,204-7 0 0 0,-331 21-6 0 0,423-13-112 0 0,-57-4 145 0 0,-250 4 270 0 0,110-1 279 0 0,192-4-485 0 0,-313-9 320 0 0,-238-15 311 0 0,435 21-482 0 0,38 11 191 0 0,-151 17-566 0 0,85-3 535 0 0,114-8-282 0 0,62-8-17 0 0,-22-6 144 0 0,-174-1-37 0 0,339-7-1585 0 0,-16 3-5163 0 0,49-1-1702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30:46.973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2T08:30:49.546"/>
    </inkml:context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1338 2656,'0'0,"0"0</inkml:trace>
  <inkml:trace contextRef="#ctx1" brushRef="#br1">488 72 4520 0 0,'0'0'99'0'0,"0"0"11"0"0,-9-12 145 0 0,-6-11 2827 0 0,15 23-2331 0 0,0 0 8 0 0,0 0 9 0 0,-7-10 1680 0 0,5-15-376 0 0,2 23-1466 0 0,0 2-27 0 0,0 0-97 0 0,0 0-39 0 0,0 0-10 0 0,0 0-35 0 0,0 0-145 0 0,0 0-58 0 0,0 0-17 0 0,8 26 649 0 0,5 47 157 0 0,5 28-641 0 0,6 103 166 0 0,-3 6 260 0 0,-4-84-385 0 0,-2 9 24 0 0,-5-6-90 0 0,-5 84 34 0 0,-1-50 154 0 0,-3 110-202 0 0,6-112-316 0 0,-2-39-152 0 0,-3-67 298 0 0,0-49-113 0 0,-2-3 22 0 0,-2 0-75 0 0,1-2-190 0 0,1-1-75 0 0,0 0-14 0 0,0 0-126 0 0,1-14-4076 0 0,2 1-2288 0 0</inkml:trace>
  <inkml:trace contextRef="#ctx1" brushRef="#br1" timeOffset="326.28">602 1337 13856 0 0,'0'0'406'0'0,"0"0"-4"0"0,0 0-192 0 0,0 0 150 0 0,0 0 96 0 0,0 0 22 0 0,0 8 631 0 0,-35 46 1980 0 0,8-24-2407 0 0,-2-2 0 0 0,-1-1 1 0 0,-27 19-683 0 0,-137 72 82 0 0,128-80-392 0 0,65-37 57 0 0,-8 2 521 0 0,6 1-3282 0 0,2-5-1784 0 0,-1-4-1406 0 0</inkml:trace>
  <inkml:trace contextRef="#ctx1" brushRef="#br1" timeOffset="625.277">620 857 14152 0 0,'0'0'414'0'0,"0"0"-6"0"0,-16-5-204 0 0,8 6 132 0 0,1 1 0 0 0,-1 0 0 0 0,1 1 0 0 0,-1 0 0 0 0,1 0 0 0 0,0 1 0 0 0,0 0 0 0 0,1 0 0 0 0,-1 0 0 0 0,1 1 0 0 0,0 0 0 0 0,0 0 0 0 0,0 1 0 0 0,-4 5-336 0 0,-9 6 289 0 0,-205 152 1275 0 0,74-72-1350 0 0,126-83-1632 0 0,25-28-3627 0 0,7 6-793 0 0</inkml:trace>
  <inkml:trace contextRef="#ctx1" brushRef="#br1" timeOffset="946.029">507 592 14600 0 0,'0'0'330'0'0,"0"0"45"0"0,0 0 20 0 0,-13 0 105 0 0,-70 42 1145 0 0,-238 168 1405 0 0,250-165-2826 0 0,53-39-860 0 0,17-6-574 0 0,1 0-3529 0 0,0 0-1515 0 0</inkml:trace>
  <inkml:trace contextRef="#ctx1" brushRef="#br1" timeOffset="1231.406">451 279 15792 0 0,'0'0'464'0'0,"-12"9"175"0"0,-31 28-343 0 0,-290 231 1288 0 0,296-242-1725 0 0,36-26-231 0 0,1 0-757 0 0,0-1-3103 0 0,0-6-1325 0 0</inkml:trace>
  <inkml:trace contextRef="#ctx1" brushRef="#br1" timeOffset="1525.697">322 99 13312 0 0,'1'-42'1064'0'0,"-5"35"751"0"0,-8 3 449 0 0,2 8-1935 0 0,0-1 0 0 0,0 1 0 0 0,0 1 0 0 0,0-1 0 0 0,1 2 0 0 0,-1-1 0 0 0,1 1 0 0 0,1 1 0 0 0,-8 6-329 0 0,-15 10 318 0 0,-65 48-601 0 0,74-52-65 0 0</inkml:trace>
  <inkml:trace contextRef="#ctx0" brushRef="#br2" timeOffset="-89304.925">2451 1257,'0'0,"0"0,0 0,-8 4,-2 0</inkml:trace>
  <inkml:trace contextRef="#ctx1" brushRef="#br1" timeOffset="3978">2414 33 5840 0 0,'0'0'132'0'0,"0"0"17"0"0,3-5 264 0 0,-3 5 33 0 0,0 0 136 0 0,0 0 24 0 0,0 0 15 0 0,0 0 56 0 0,0 0 26 0 0,0 0 8 0 0,-9 11 1363 0 0,5 6-1383 0 0,0 0 0 0 0,1 0-1 0 0,1 0 1 0 0,1 1 0 0 0,1-1-1 0 0,0 0 1 0 0,1 7-691 0 0,0 18 434 0 0,11 246 774 0 0,12-4-258 0 0,-8-123-504 0 0,5-28-130 0 0,-12-84-76 0 0,3 52 108 0 0,-5 96-2 0 0,8-64-77 0 0,1-29 112 0 0,-1 51-238 0 0,-12-125-20 0 0,-8-22-1236 0 0,1-2-4778 0 0,4-6 4054 0 0</inkml:trace>
  <inkml:trace contextRef="#ctx1" brushRef="#br1" timeOffset="4284.004">2951 1176 11864 0 0,'0'0'266'0'0,"-6"5"366"0"0,-126 132 4436 0 0,-35 37-2980 0 0,37-46-1711 0 0,108-107-521 0 0,22-20-88 0 0,0-1-672 0 0,0 0-294 0 0,4-8-4754 0 0,1 0 815 0 0</inkml:trace>
  <inkml:trace contextRef="#ctx1" brushRef="#br1" timeOffset="4567.654">2886 854 14544 0 0,'-10'-2'1578'0'0,"-41"47"-1168"0"0,29-20-124 0 0,-81 79 1511 0 0,19-20-1266 0 0,61-59-691 0 0,-1-1 1 0 0,-1-1 0 0 0,-1-1 0 0 0,-16 9 159 0 0,37-28-465 0 0,3-3-4505 0 0,2 0-656 0 0</inkml:trace>
  <inkml:trace contextRef="#ctx1" brushRef="#br1" timeOffset="4894.317">2807 574 15760 0 0,'-5'6'919'0'0,"-151"151"-615"0"0,-60 60 656 0 0,177-176-1306 0 0,38-40-609 0 0,1-1-3115 0 0,0 0-1334 0 0</inkml:trace>
  <inkml:trace contextRef="#ctx1" brushRef="#br1" timeOffset="5160.451">2807 322 15136 0 0,'-87'74'1056'0'0,"2"9"-963"0"0,56-53-48 0 0,-1 0 0 0 0,-1-2-1 0 0,-2-2 1 0 0,-1-1 0 0 0,-7 3-45 0 0,41-27-30 0 0,-1-1 1 0 0,1 1-1 0 0,-1 0 0 0 0,1-1 1 0 0,-1 1-1 0 0,1 0 1 0 0,-1-1-1 0 0,1 1 1 0 0,-1-1-1 0 0,0 1 0 0 0,1-1 1 0 0,-1 1-1 0 0,0-1 1 0 0,0 1-1 0 0,1-1 0 0 0,-1 0 1 0 0,0 0-1 0 0,0 1 1 0 0,1-1-1 0 0,-1 0 0 0 0,0 0 1 0 0,0 0-1 0 0,0 0 1 0 0,1 0-1 0 0,-1 0 1 0 0,0 0-1 0 0,0 0 0 0 0,0 0 1 0 0,1 0-1 0 0,-1 0 1 0 0,0 0-1 0 0,0-1 0 0 0,0 1 1 0 0,1 0-1 0 0,-1 0 1 0 0,0-1-1 0 0,0 1 0 0 0,1-1 1 0 0,-1 1-1 0 0,0-1 1 0 0,1 1-1 0 0,-1-1 1 0 0,1 1-1 0 0,-1-1 0 0 0,1 0 1 0 0,-1 1-1 0 0,1-1 1 0 0,-1 0-1 0 0,1 1 0 0 0,-1-1 1 0 0,1 0-1 0 0,0 0 30 0 0,2-8-1696 0 0,1-3-3226 0 0</inkml:trace>
  <inkml:trace contextRef="#ctx1" brushRef="#br1" timeOffset="5161.451">2749 170 14944 0 0,'0'0'340'0'0,"0"0"50"0"0,0 0 24 0 0,0 0-54 0 0,-2 0-115 0 0,-4 2 42 0 0,0 0 0 0 0,0 0 0 0 0,0 1 0 0 0,1-1 0 0 0,-1 1 0 0 0,1 0 0 0 0,-1 1 0 0 0,1-1 0 0 0,0 1 1 0 0,0 0-1 0 0,1 1 0 0 0,-1-1 0 0 0,0 1-287 0 0,2-2-22 0 0,-172 168 202 0 0,158-153-1478 0 0,1-2-3182 0 0,3 2-1885 0 0</inkml:trace>
  <inkml:trace contextRef="#ctx1" brushRef="#br1" timeOffset="6566.294">1365 2171 9584 0 0,'16'-41'1136'0'0,"-13"32"2661"0"0,-4 14-414 0 0,-3 15-1786 0 0,-6 38-776 0 0,4 70-4 0 0,3 27-345 0 0,-4-142-174 0 0,6-12-188 0 0,-10-7 193 0 0,-27-33-68 0 0,30 30-277 0 0,0 0 0 0 0,-1 0 0 0 0,0 0 0 0 0,0 2 0 0 0,-1-1 0 0 0,0 1 0 0 0,-8-4 42 0 0,14 9-9 0 0,1 1 0 0 0,0 0 0 0 0,0 0 0 0 0,0 0 0 0 0,-1 0 0 0 0,1 1-1 0 0,0 0 1 0 0,-1-1 0 0 0,1 1 0 0 0,0 0 0 0 0,-1 0 0 0 0,1 1 0 0 0,0-1 0 0 0,-1 1 0 0 0,1 0-1 0 0,0 0 1 0 0,0 0 0 0 0,-1 0 0 0 0,1 0 0 0 0,0 1 0 0 0,0-1 0 0 0,0 1 0 0 0,1 0-1 0 0,-1 0 1 0 0,-1 1 9 0 0,-1 2 7 0 0,0 0-1 0 0,0 1 0 0 0,0 0 1 0 0,1 0-1 0 0,0 0 1 0 0,0 1-1 0 0,0-1 0 0 0,1 1 1 0 0,0 0-1 0 0,0 0 0 0 0,1 0 1 0 0,0 0-1 0 0,0 0 0 0 0,1 0 1 0 0,-1 1-1 0 0,2-1 1 0 0,-1 1-1 0 0,1-1 0 0 0,0 1 1 0 0,1-1-1 0 0,0 1 0 0 0,0 3-6 0 0,1-8 14 0 0,-1 0-1 0 0,1 1 0 0 0,0-1 1 0 0,0 0-1 0 0,0 0 0 0 0,0-1 1 0 0,0 1-1 0 0,1 0 0 0 0,-1-1 1 0 0,1 1-1 0 0,0-1 0 0 0,0 0 1 0 0,0 0-1 0 0,0 0 0 0 0,0 0 1 0 0,0 0-1 0 0,0-1 0 0 0,1 1 1 0 0,-1-1-1 0 0,0 0 0 0 0,1 0 1 0 0,-1 0-1 0 0,1-1 0 0 0,-1 1 1 0 0,1-1-1 0 0,0 0 0 0 0,0 0-13 0 0,9-1 47 0 0,0-1-1 0 0,-1-1 1 0 0,1 0-1 0 0,-1-1 1 0 0,0 0-1 0 0,0-1 1 0 0,0 0-1 0 0,2-2-46 0 0,81-55-1468 0 0,-75 48-3767 0 0,1-1-1733 0 0</inkml:trace>
  <inkml:trace contextRef="#ctx1" brushRef="#br1" timeOffset="7154.529">1822 2318 15912 0 0,'-6'3'1093'0'0,"7"-1"-986"0"0,-1 0 1 0 0,1 0 0 0 0,-1-1-1 0 0,1 1 1 0 0,0 0-1 0 0,0-1 1 0 0,0 1 0 0 0,0-1-1 0 0,0 0 1 0 0,0 1-1 0 0,1-1 1 0 0,-1 0-1 0 0,0 1 1 0 0,1-1 0 0 0,-1 0-1 0 0,1 0 1 0 0,-1 0-1 0 0,1 0 1 0 0,-1 0 0 0 0,1-1-1 0 0,0 1 1 0 0,-1 0-1 0 0,1-1 1 0 0,0 1-1 0 0,0-1 1 0 0,-1 0 0 0 0,2 1-108 0 0,-2-1 89 0 0,100 16 1766 0 0,-44-12-1359 0 0,121 15-129 0 0,-86-14-293 0 0,-56-8-242 0 0,-35 3 56 0 0,-1 0-134 0 0,-1-3-107 0 0,0 0 0 0 0,0 0 1 0 0,-1 1-1 0 0,1-1 0 0 0,-1 0 1 0 0,1 1-1 0 0,-1-1 1 0 0,0 1-1 0 0,0 0 0 0 0,0-1 1 0 0,-1 1-1 0 0,1 0 0 0 0,-1 0 1 0 0,1 0-1 0 0,-1 1 1 0 0,1-1-1 0 0,-1 1 0 0 0,0-1 1 0 0,0 1 352 0 0,-11-9-2453 0 0,-84-51-5330 0 0,64 47 8802 0 0,-1 2 3425 0 0,33 11-3444 0 0,-2 1 946 0 0,10 4 2220 0 0,27 8-3418 0 0,-4 0-401 0 0,-5-2-73 0 0,-11-6 73 0 0,-1 1-1 0 0,0 0 1 0 0,0 1-1 0 0,0 0 0 0 0,-1 1 1 0 0,0 0-1 0 0,0 1 1 0 0,-1 0-1 0 0,7 7-346 0 0,-16-14 27 0 0,-1 0 1 0 0,1 0-1 0 0,0 0 0 0 0,0 1 0 0 0,-1-1 0 0 0,1 0 0 0 0,0 1 0 0 0,-1-1 0 0 0,1 0 1 0 0,-1 1-1 0 0,0-1 0 0 0,1 0 0 0 0,-1 1 0 0 0,0-1 0 0 0,0 1 0 0 0,0-1 1 0 0,0 1-1 0 0,0-1 0 0 0,0 0 0 0 0,-1 1 0 0 0,1-1 0 0 0,0 1 0 0 0,-1-1 0 0 0,1 0 1 0 0,-1 1-1 0 0,1-1 0 0 0,-1 0 0 0 0,0 0 0 0 0,1 1 0 0 0,-1-1 0 0 0,0 0 0 0 0,0 0 1 0 0,0 0-1 0 0,0 0 0 0 0,0 0 0 0 0,0 0 0 0 0,0 0 0 0 0,0 0 0 0 0,-1 0-27 0 0,-49 31 894 0 0,-59 6-5666 0 0,86-32-2479 0 0</inkml:trace>
  <inkml:trace contextRef="#ctx1" brushRef="#br1" timeOffset="8131.663">779 2460 7488 0 0,'-6'-5'642'0'0,"3"-10"7397"0"0,-12 0-4926 0 0,-66 12-120 0 0,-7 22-2474 0 0,-49 11-466 0 0,61-22-53 0 0,54-11 0 0 0,6 1-100 0 0,26-18-525 0 0,121-64-3112 0 0,-49 41 2159 0 0,-48 17 1940 0 0,-45 24 586 0 0,-66 29 382 0 0,-58 36-339 0 0,105-37-446 0 0,30 7-401 0 0,2-28-109 0 0,0 0 0 0 0,1 0-1 0 0,0 0 1 0 0,0 0 0 0 0,0-1 0 0 0,1 1-1 0 0,-1-1 1 0 0,1 0 0 0 0,0 0-1 0 0,0 0 1 0 0,1-1 0 0 0,-1 0-1 0 0,2 1-34 0 0,8 8 325 0 0,74 54 1611 0 0,-61-42-1513 0 0,-26-24-358 0 0,2 5-11 0 0,-1-3-78 0 0,-1-2-155 0 0,-1 0-57 0 0,0 0-11 0 0,0 0-167 0 0,0 10-3621 0 0,0-10 2532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16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60 13648 0 0,'-12'9'1033'0'0,"-53"32"-86"0"0,-1 21 2048 0 0,64-61-2954 0 0,1 0 0 0 0,0 0-1 0 0,0 0 1 0 0,0 0-1 0 0,0 0 1 0 0,-1 0 0 0 0,1 0-1 0 0,1 0 1 0 0,-1 1-1 0 0,0-1 1 0 0,0 0 0 0 0,0 1-1 0 0,1-1 1 0 0,-1 0-1 0 0,0 1 1 0 0,1-1 0 0 0,0 1-1 0 0,-1-1 1 0 0,1 1-1 0 0,0-1 1 0 0,0 1 0 0 0,0-1-1 0 0,0 1 1 0 0,0 0-1 0 0,0-1 1 0 0,0 1 0 0 0,0-1-1 0 0,1 1 1 0 0,-1-1 0 0 0,0 1-1 0 0,1-1 1 0 0,-1 1-1 0 0,1-1 1 0 0,0 0 0 0 0,0 1-1 0 0,-1-1 1 0 0,1 0-1 0 0,0 0 1 0 0,0 1 0 0 0,0-1-1 0 0,0 0 1 0 0,1 1-41 0 0,81 21 1069 0 0,-37-15-580 0 0,22 23 246 0 0,-67-30-691 0 0,0 0 1 0 0,-1 0-1 0 0,1 0 0 0 0,0 0 0 0 0,-1 1 1 0 0,1-1-1 0 0,-1 0 0 0 0,0 0 1 0 0,1 1-1 0 0,-1-1 0 0 0,0 0 0 0 0,0 1 1 0 0,1-1-1 0 0,-1 0 0 0 0,0 0 1 0 0,0 1-1 0 0,-1-1 0 0 0,1 0 1 0 0,0 1-1 0 0,0-1 0 0 0,-1 0 0 0 0,1 1 1 0 0,-1-1-1 0 0,1 0 0 0 0,-1 0 1 0 0,1 0-1 0 0,-1 1 0 0 0,0-1 0 0 0,1 0 1 0 0,-1 0-1 0 0,0 0 0 0 0,0 0 1 0 0,0 0-1 0 0,0 0 0 0 0,0-1 0 0 0,0 1 1 0 0,0 0-1 0 0,0 0 0 0 0,-1-1-44 0 0,-46 31 633 0 0,-40 10 8 0 0,61-31-666 0 0,23-8-223 0 0,-1 0 1 0 0,1 0-1 0 0,-1 0 1 0 0,0-1-1 0 0,0 0 1 0 0,0 0 0 0 0,0 0-1 0 0,0 0 1 0 0,0-1-1 0 0,0 0 1 0 0,0 0-1 0 0,0 0 1 0 0,-3-1 247 0 0,3-2-5540 0 0,0-2-1717 0 0</inkml:trace>
  <inkml:trace contextRef="#ctx0" brushRef="#br0" timeOffset="757.003">378 60 12640 0 0,'0'0'289'0'0,"0"0"40"0"0,0 0 21 0 0,0 0-46 0 0,0 0-123 0 0,0 0 242 0 0,0 0 121 0 0,0 0 28 0 0,0 0-14 0 0,0 0-73 0 0,0 0-33 0 0,32 0 3043 0 0,-15 0-2894 0 0,-7 7 1674 0 0,7 94-1747 0 0,-10-36-352 0 0,19 8-5 0 0,5-60 103 0 0,-27-14-271 0 0,1 0 0 0 0,-2-1-1 0 0,1 0 1 0 0,0 0 0 0 0,0 0 0 0 0,0 0-1 0 0,-1-1 1 0 0,1 1 0 0 0,-1-1-1 0 0,0 0 1 0 0,0 0 0 0 0,0 0 0 0 0,0 0-1 0 0,-1-1 1 0 0,1 1 0 0 0,-1-1 0 0 0,0 0-1 0 0,0 1 1 0 0,0-1 0 0 0,0 0-1 0 0,-1 0 1 0 0,1 0 0 0 0,-1-1-3 0 0,39-109-1407 0 0,-31 69 923 0 0,0 68 424 0 0,21 141 686 0 0,-26-71-253 0 0,-3-75-258 0 0,0 1-1 0 0,-2-1 1 0 0,0 0-1 0 0,0 0 1 0 0,-2 1-1 0 0,0-1 1 0 0,-2-1-1 0 0,0 1 1 0 0,0-1 0 0 0,-2 1-1 0 0,0-2 1 0 0,-1 1-1 0 0,-1-1-114 0 0,2-6 88 0 0,0-1 1 0 0,-1 0-1 0 0,0 0 0 0 0,0-1 0 0 0,-1 0 0 0 0,0-1 0 0 0,0 1 1 0 0,-1-2-1 0 0,0 0 0 0 0,0 0 0 0 0,-1 0 0 0 0,0-1 1 0 0,0-1-1 0 0,0 0 0 0 0,-3 0-88 0 0,12-3-26 0 0,-1 0 0 0 0,0 0 0 0 0,0 0 0 0 0,0 0 1 0 0,0-1-1 0 0,0 1 0 0 0,0-1 0 0 0,-1 0 0 0 0,1 0 0 0 0,0 0 0 0 0,0 0 1 0 0,0-1-1 0 0,0 1 0 0 0,0-1 0 0 0,0 0 0 0 0,0 0 0 0 0,0 0 1 0 0,0 0-1 0 0,1 0 0 0 0,-1-1 0 0 0,0 1 0 0 0,1-1 0 0 0,-1 0 0 0 0,1 0 1 0 0,-1 0-1 0 0,1 0 0 0 0,0 0 0 0 0,0 0 0 0 0,0 0 0 0 0,0-1 0 0 0,0 1 1 0 0,0-1-1 0 0,1 0 0 0 0,-1 1 0 0 0,1-1 0 0 0,0-1 26 0 0,3-40-4841 0 0,4 23-2845 0 0</inkml:trace>
  <inkml:trace contextRef="#ctx0" brushRef="#br0" timeOffset="1119.14">1026 71 17823 0 0,'0'0'407'0'0,"0"0"60"0"0,0 0 21 0 0,0 0-60 0 0,-10 3 440 0 0,4 1-631 0 0,0 0 1 0 0,0 1-1 0 0,0 0 1 0 0,0 0 0 0 0,1 0-1 0 0,0 1 1 0 0,0 0-1 0 0,1 0 1 0 0,-1 0-1 0 0,1 0 1 0 0,0 1-238 0 0,1 0 26 0 0,1-1 1 0 0,-1 0-1 0 0,1 1 0 0 0,0 0 1 0 0,1-1-1 0 0,0 1 0 0 0,0 0 1 0 0,0 0-1 0 0,1 0 1 0 0,0 0-1 0 0,0-1 0 0 0,1 1 1 0 0,0 4-27 0 0,1-4-5 0 0,0 0 1 0 0,1 0 0 0 0,0 0-1 0 0,0-1 1 0 0,1 1 0 0 0,0-1-1 0 0,0 0 1 0 0,0 0 0 0 0,1 0 0 0 0,3 3 4 0 0,19 28-11 0 0,-15-22 11 0 0,-12-14 17 0 0,1 1-1 0 0,0-1 1 0 0,-1 1 0 0 0,0-1-1 0 0,1 1 1 0 0,-1 0-1 0 0,0-1 1 0 0,0 1 0 0 0,0 0-1 0 0,0-1 1 0 0,0 1-1 0 0,0 0 1 0 0,0-1-1 0 0,0 1 1 0 0,-1 0 0 0 0,1-1-1 0 0,-1 1 1 0 0,1-1-1 0 0,-1 1 1 0 0,0-1-1 0 0,1 1 1 0 0,-1-1 0 0 0,0 1-1 0 0,0-1 1 0 0,0 0-1 0 0,0 1 1 0 0,0-1 0 0 0,0 0-1 0 0,-1 0 1 0 0,1 0-1 0 0,-2 1-16 0 0,-43 27 566 0 0,17-16-976 0 0,-2 0 0 0 0,1-2-1 0 0,-2-2 1 0 0,-30 6 410 0 0,40-19-3912 0 0,16 1-3126 0 0</inkml:trace>
  <inkml:trace contextRef="#ctx0" brushRef="#br0" timeOffset="1383.667">1218 1 17479 0 0,'0'0'396'0'0,"0"0"52"0"0,2 1 31 0 0,2 3-295 0 0,0 0 0 0 0,0 0 0 0 0,0 1 0 0 0,0 0 0 0 0,-1-1 0 0 0,1 1 0 0 0,-1 1-1 0 0,-1-1 1 0 0,1 0 0 0 0,-1 1 0 0 0,0-1 0 0 0,0 1 0 0 0,0 0 0 0 0,-1 0 0 0 0,0-1 0 0 0,0 1 0 0 0,-1 0 0 0 0,1 0 0 0 0,-1 5-184 0 0,-6 161 1690 0 0,-4-58-2059 0 0,1-89-2283 0 0,3-14 1061 0 0</inkml:trace>
  <inkml:trace contextRef="#ctx0" brushRef="#br0" timeOffset="2195.685">1151 174 14208 0 0,'0'0'416'0'0,"0"0"-3"0"0,3 0-266 0 0,181-24 3759 0 0,-46-27-1285 0 0,-123 46-2446 0 0,-9 4-133 0 0,-1-1 0 0 0,1 0 0 0 0,0 0 0 0 0,-1 0 0 0 0,0 0 0 0 0,0-1 0 0 0,0 0 0 0 0,0 0-1 0 0,0 0 1 0 0,0-1 0 0 0,-1 0 0 0 0,1 0 0 0 0,-1 0-42 0 0,-3 4 8 0 0,0-1-1 0 0,0 1 1 0 0,-1-1-1 0 0,1 1 1 0 0,0-1-1 0 0,0 1 1 0 0,0-1-1 0 0,-1 0 0 0 0,1 1 1 0 0,0-1-1 0 0,-1 0 1 0 0,1 0-1 0 0,-1 1 1 0 0,1-1-1 0 0,-1 0 1 0 0,1 0-1 0 0,-1 0 1 0 0,1 0-1 0 0,-1 0 0 0 0,0 0 1 0 0,1 0-1 0 0,-1 0 1 0 0,0 0-1 0 0,0 0 1 0 0,0 0-1 0 0,0 0 1 0 0,0 1-1 0 0,0-1 1 0 0,0 0-1 0 0,0 0 0 0 0,0 0 1 0 0,-1 0-1 0 0,1 0 1 0 0,0 0-1 0 0,0 0 1 0 0,-1 0-1 0 0,1 0 1 0 0,-1 0-1 0 0,1 0 1 0 0,-1 0-1 0 0,1 1 0 0 0,-1-1 1 0 0,0 0-1 0 0,1 0 1 0 0,-1 1-1 0 0,0-1 1 0 0,1 0-1 0 0,-1 1 1 0 0,0-1-1 0 0,0 1 1 0 0,0-1-1 0 0,0 1 1 0 0,1-1-1 0 0,-1 1 0 0 0,0 0 1 0 0,0-1-1 0 0,0 1 1 0 0,0 0-1 0 0,-1 0-7 0 0,-6-1-27 0 0,0 1 0 0 0,0 1 0 0 0,0-1 0 0 0,1 1 1 0 0,-1 1-1 0 0,0 0 0 0 0,0 0 0 0 0,1 0 0 0 0,-1 1 0 0 0,1 0 0 0 0,0 0 0 0 0,0 1 0 0 0,0 0 0 0 0,-3 3 27 0 0,-56 66-210 0 0,55-58 205 0 0,8-11-4 0 0,0 0 1 0 0,0 0-1 0 0,0 0 0 0 0,1 0 0 0 0,-1 0 0 0 0,1 0 0 0 0,0 1 0 0 0,1-1 0 0 0,-1 1 0 0 0,1-1 0 0 0,0 1 0 0 0,0 0 0 0 0,0 0 1 0 0,1-1-1 0 0,-1 1 0 0 0,1 0 0 0 0,1 0 0 0 0,-1 0 0 0 0,0 0 0 0 0,1-1 0 0 0,0 1 0 0 0,0 0 0 0 0,1-1 0 0 0,-1 1 0 0 0,1-1 1 0 0,0 1-1 0 0,0-1 0 0 0,1 0 0 0 0,-1 0 0 0 0,1 0 0 0 0,0 0 0 0 0,0 0 0 0 0,0 0 0 0 0,0-1 0 0 0,1 1 9 0 0,3-2 62 0 0,0-1 0 0 0,0 0 0 0 0,0 0 0 0 0,0-1 0 0 0,0 1 0 0 0,0-1 0 0 0,0-1-1 0 0,0 0 1 0 0,0 0 0 0 0,0 0 0 0 0,0 0 0 0 0,-1-1 0 0 0,1 0 0 0 0,0-1 0 0 0,-1 0 0 0 0,0 0 0 0 0,1 0-1 0 0,-1-1 1 0 0,4-3-62 0 0,134-90 499 0 0,-123 91-486 0 0,-20 5-15 0 0,0 1 1 0 0,1-1-1 0 0,-1 1 0 0 0,0-1 0 0 0,0 1 0 0 0,1 0 0 0 0,-1 0 1 0 0,0-1-1 0 0,0 1 0 0 0,1 0 0 0 0,-1 0 0 0 0,0 1 0 0 0,0-1 0 0 0,1 0 1 0 0,-1 0-1 0 0,0 0 0 0 0,0 1 0 0 0,1-1 0 0 0,-1 1 0 0 0,0-1 1 0 0,0 1-1 0 0,0-1 0 0 0,0 1 0 0 0,0 0 0 0 0,0 0 0 0 0,0-1 0 0 0,0 1 1 0 0,0 0-1 0 0,0 0 0 0 0,0 0 0 0 0,0 0 0 0 0,-1 0 0 0 0,1 0 1 0 0,0 0-1 0 0,-1 0 0 0 0,1 1 0 0 0,-1-1 0 0 0,1 1 2 0 0,1 1-2 0 0,2 7 41 0 0,1 0 0 0 0,-1 0-1 0 0,-1 1 1 0 0,0 0 0 0 0,-1 0 0 0 0,0 0-1 0 0,0 0 1 0 0,-1 7-39 0 0,7 31 98 0 0,-7-40-87 0 0,1-1 45 0 0,-1-7-49 0 0,-1-1-1 0 0,1 0 1 0 0,0 1 0 0 0,0-1-1 0 0,-1 0 1 0 0,1 0 0 0 0,0 1-1 0 0,0-1 1 0 0,0 0 0 0 0,-1 0-1 0 0,1 0 1 0 0,0 0 0 0 0,0 0-1 0 0,0 0 1 0 0,-1 0 0 0 0,1-1-1 0 0,0 1 1 0 0,0 0 0 0 0,-1 0-1 0 0,1-1 1 0 0,0 1 0 0 0,0 0-1 0 0,-1-1 1 0 0,1 1 0 0 0,0-1-1 0 0,-1 1 1 0 0,1-1 0 0 0,0 1-1 0 0,-1-1 1 0 0,1 1 0 0 0,-1-1-1 0 0,1 1 1 0 0,-1-1 0 0 0,1 0-7 0 0,-1 1 0 0 0,70-78-815 0 0,-63 68 684 0 0,0-1 1 0 0,1 1-1 0 0,1 1 1 0 0,0-1-1 0 0,0 1 1 0 0,0 1-1 0 0,1 0 1 0 0,1 0-1 0 0,5-3 131 0 0,-12 8 5 0 0,-1 1 0 0 0,1-1 0 0 0,0 1 0 0 0,0-1 0 0 0,0 1 0 0 0,0 1 1 0 0,1-1-1 0 0,-1 1 0 0 0,1-1 0 0 0,-1 1 0 0 0,0 0 0 0 0,1 1 0 0 0,0-1 0 0 0,-1 1 0 0 0,1 0 0 0 0,-1 0 0 0 0,1 0 0 0 0,-1 1 0 0 0,1 0 0 0 0,-1 0 0 0 0,1 0 0 0 0,-1 0 0 0 0,1 1 0 0 0,-1-1 0 0 0,0 1 0 0 0,3 2-5 0 0,70 83 1412 0 0,-37-10-363 0 0,-40-76-1036 0 0,0-1-1 0 0,1 0 1 0 0,-1 1-1 0 0,0-1 1 0 0,0 1-1 0 0,0-1 1 0 0,1 1-1 0 0,-1-1 1 0 0,0 0-1 0 0,1 1 1 0 0,-1-1-1 0 0,0 1 1 0 0,1-1-1 0 0,-1 0 1 0 0,0 0-1 0 0,1 1 0 0 0,-1-1 1 0 0,1 0-1 0 0,-1 1 1 0 0,0-1-1 0 0,1 0 1 0 0,-1 0-1 0 0,1 0 1 0 0,-1 0-1 0 0,1 0 1 0 0,-1 1-1 0 0,1-1 1 0 0,-1 0-1 0 0,1 0 1 0 0,-1 0-1 0 0,1 0 1 0 0,-1 0-1 0 0,1 0 1 0 0,-1 0-1 0 0,1-1 1 0 0,-1 1-1 0 0,1 0 1 0 0,-1 0-1 0 0,1 0 1 0 0,-1 0-1 0 0,0-1 1 0 0,1 1-1 0 0,-1 0 1 0 0,1 0-1 0 0,-1-1 1 0 0,0 1-1 0 0,1 0 0 0 0,-1-1 1 0 0,0 1-1 0 0,1 0 1 0 0,-1-1-1 0 0,0 1 1 0 0,1-1-1 0 0,-1 1 1 0 0,0 0-1 0 0,0-1 1 0 0,1 0-13 0 0,14-22 288 0 0,4-22-106 0 0,-11 25-134 0 0,0 1 1 0 0,1 0-1 0 0,1 1 1 0 0,1 0-1 0 0,10-13-48 0 0,7 18 11 0 0,-16 15 96 0 0,-8 2-95 0 0,0-1-1 0 0,0 1 1 0 0,0 0 0 0 0,0 0 0 0 0,-1 0 0 0 0,0 1 0 0 0,1-1 0 0 0,-2 1 0 0 0,1 0 0 0 0,-1 0 0 0 0,1 0 0 0 0,-1 0 0 0 0,-1 0 0 0 0,1 0 0 0 0,-1 1 0 0 0,0-1 0 0 0,1 2-12 0 0,4 14 65 0 0,3 40 209 0 0,-6 8-700 0 0,-2-61-7060 0 0,-1-7-701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12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25 677 9704 0 0,'0'0'216'0'0,"0"0"32"0"0,-11 0 296 0 0,-2 2 2764 0 0,35-1 111 0 0,-6-6-3216 0 0,-1-1 0 0 0,0-1 0 0 0,-1 0 0 0 0,1-1 0 0 0,-1-1 0 0 0,-1 0 0 0 0,1-1-203 0 0,2-2 78 0 0,57-47 207 0 0,-71 57-270 0 0,-1 0 0 0 0,1 0 0 0 0,0 0 0 0 0,-1 0 0 0 0,0-1-1 0 0,1 1 1 0 0,-1-1 0 0 0,0 1 0 0 0,0-1 0 0 0,0 1 0 0 0,-1-1-1 0 0,1 1 1 0 0,0-1 0 0 0,-1 0 0 0 0,0 1 0 0 0,0-1 0 0 0,0 0-1 0 0,0 1 1 0 0,0-1 0 0 0,0 0 0 0 0,-1 1 0 0 0,1-1 0 0 0,-1 0-1 0 0,0 1 1 0 0,1-1 0 0 0,-1 1 0 0 0,-1-1 0 0 0,1 1 0 0 0,0 0-1 0 0,0-1 1 0 0,-1 1 0 0 0,0-1-15 0 0,-2 1 21 0 0,-1 0 0 0 0,0 0-1 0 0,1 0 1 0 0,-1 1 0 0 0,0-1 0 0 0,0 1-1 0 0,0 0 1 0 0,0 0 0 0 0,0 1 0 0 0,0 0-1 0 0,0-1 1 0 0,0 2 0 0 0,0-1 0 0 0,0 1-1 0 0,0-1 1 0 0,0 1 0 0 0,0 1 0 0 0,0-1 0 0 0,0 1-1 0 0,1 0 1 0 0,-1 0 0 0 0,1 0 0 0 0,-1 1-1 0 0,1-1 1 0 0,0 1 0 0 0,0 0 0 0 0,0 0-1 0 0,-3 3-20 0 0,2-1 6 0 0,-1 0 0 0 0,1 0-1 0 0,-1 1 1 0 0,1 0 0 0 0,1 0-1 0 0,-1 0 1 0 0,1 0 0 0 0,0 1-1 0 0,1-1 1 0 0,0 1-1 0 0,0 0 1 0 0,0 0 0 0 0,1 1-1 0 0,0-1 1 0 0,0 0 0 0 0,0 1-1 0 0,1 1-5 0 0,1-6-15 0 0,-2 5 19 0 0,1 0 0 0 0,0 0 1 0 0,0 0-1 0 0,1 0 0 0 0,0 0 0 0 0,1 0 0 0 0,-1 0 0 0 0,1 0 0 0 0,1 0 0 0 0,0 0 0 0 0,0 0 1 0 0,0-1-1 0 0,1 1 0 0 0,0-1 0 0 0,1 0 0 0 0,2 5-4 0 0,-3-9 69 0 0,0 0-47 0 0,0 0 0 0 0,1-1 0 0 0,-1 1 0 0 0,1-1 0 0 0,0 0 0 0 0,0 0 0 0 0,0 0 0 0 0,0 0 0 0 0,0-1 0 0 0,0 1 0 0 0,0-1 0 0 0,1 0 0 0 0,-1 0 0 0 0,0-1 0 0 0,1 1 0 0 0,-1-1 0 0 0,0 0 0 0 0,1 0 0 0 0,-1-1 0 0 0,0 1 0 0 0,3-2-22 0 0,33-11-1625 0 0,-29 8-2605 0 0,2-1-2272 0 0</inkml:trace>
  <inkml:trace contextRef="#ctx0" brushRef="#br0" timeOffset="588.393">599 551 11952 0 0,'0'-8'576'0'0,"0"6"-454"0"0,0 0-1 0 0,0 0 1 0 0,0 0 0 0 0,0 0 0 0 0,0 0 0 0 0,-1 0 0 0 0,1 0 0 0 0,0 0 0 0 0,-1 1 0 0 0,1-1 0 0 0,-1 0 0 0 0,0 0 0 0 0,0 0 0 0 0,0 1-1 0 0,0-1 1 0 0,0 0 0 0 0,0 1 0 0 0,0-1 0 0 0,0 1 0 0 0,0-1 0 0 0,-1 1 0 0 0,1 0 0 0 0,-1-1 0 0 0,1 1 0 0 0,-1 0 0 0 0,0 0 0 0 0,1 0-1 0 0,-1 0 1 0 0,0 0 0 0 0,0 1 0 0 0,1-1 0 0 0,-1 0 0 0 0,0 1 0 0 0,0-1 0 0 0,0 1 0 0 0,0 0 0 0 0,0 0 0 0 0,0 0 0 0 0,0 0-1 0 0,0 0 1 0 0,0 0 0 0 0,1 0 0 0 0,-1 0 0 0 0,0 1 0 0 0,-1 0-122 0 0,-8 5 222 0 0,1 1 1 0 0,0 0-1 0 0,0 1 1 0 0,1 0-1 0 0,0 0 0 0 0,0 1 1 0 0,1 0-1 0 0,0 1 0 0 0,1 0 1 0 0,0 0-1 0 0,0 1 1 0 0,1 0-1 0 0,1 0 0 0 0,-5 10-222 0 0,8-17 15 0 0,0 1-1 0 0,0-1 1 0 0,1 1 0 0 0,-1-1-1 0 0,1 1 1 0 0,0 0-1 0 0,0-1 1 0 0,0 1-1 0 0,1 0 1 0 0,0 0-1 0 0,0 0 1 0 0,0 0-1 0 0,0-1 1 0 0,1 1 0 0 0,0 0-1 0 0,0 0 1 0 0,0-1-1 0 0,0 1 1 0 0,1-1-1 0 0,0 1 1 0 0,0-1-1 0 0,0 1-14 0 0,-1-4 5 0 0,1 1-1 0 0,-1 0 1 0 0,1 0-1 0 0,-1-1 1 0 0,1 1-1 0 0,-1-1 1 0 0,1 0-1 0 0,0 1 1 0 0,0-1-1 0 0,0 0 1 0 0,0 0-1 0 0,0 0 1 0 0,0 0-1 0 0,0 0 1 0 0,0-1-1 0 0,0 1 1 0 0,1-1-1 0 0,-1 1 1 0 0,0-1-1 0 0,0 0 1 0 0,1 0-1 0 0,-1 0 1 0 0,0 0-1 0 0,0 0 1 0 0,0 0-1 0 0,1-1 1 0 0,-1 1-1 0 0,0-1 1 0 0,0 0-1 0 0,0 1 0 0 0,0-1 1 0 0,0 0-1 0 0,0 0 1 0 0,2-1-5 0 0,56-50-489 0 0,-19-57 55 0 0,-37 86 536 0 0,-4 32 630 0 0,2 137 380 0 0,-14 46-680 0 0,10-122-400 0 0,2-69-249 0 0,0-1-112 0 0,0 0-963 0 0,0 0-3928 0 0,5 0-1681 0 0</inkml:trace>
  <inkml:trace contextRef="#ctx0" brushRef="#br0" timeOffset="1103.353">698 363 12304 0 0,'-16'-7'362'0'0,"13"6"-11"0"0,4-7-112 0 0,-2 8 257 0 0,1 0 162 0 0,-3 6 1946 0 0,10 74 355 0 0,13 40-1621 0 0,0-48-1050 0 0,-9-52-222 0 0,-10-19 3 0 0,-1-1-4 0 0,0 0-1 0 0,22 2 144 0 0,-18-4-230 0 0,1 0-1 0 0,-1-1 1 0 0,0 1-1 0 0,0-1 0 0 0,0 0 1 0 0,0 0-1 0 0,0 0 1 0 0,-1 0-1 0 0,1 0 0 0 0,-1-1 1 0 0,0 0-1 0 0,0 0 1 0 0,0 0-1 0 0,-1 0 1 0 0,1 0-1 0 0,0-4 23 0 0,22-42-524 0 0,8-17 281 0 0,-32 67 274 0 0,-1 0 0 0 0,0 1 0 0 0,0-1 0 0 0,0 0 0 0 0,0 1 0 0 0,0-1 0 0 0,1 0 0 0 0,-1 1 0 0 0,0-1 0 0 0,0 0 0 0 0,1 1 0 0 0,-1-1 0 0 0,0 0 0 0 0,0 0 0 0 0,1 1 0 0 0,-1-1 0 0 0,0 0 0 0 0,1 0-1 0 0,-1 1 1 0 0,0-1 0 0 0,1 0 0 0 0,-1 0 0 0 0,1 0 0 0 0,-1 0 0 0 0,0 0 0 0 0,1 0 0 0 0,-1 0 0 0 0,0 0 0 0 0,1 0 0 0 0,-1 0 0 0 0,1 0 0 0 0,-1 0 0 0 0,0 0 0 0 0,1 0 0 0 0,-1 0 0 0 0,1 0 0 0 0,-1 0 0 0 0,0 0-1 0 0,1 0 1 0 0,-1 0 0 0 0,0-1 0 0 0,1 1 0 0 0,-1 0 0 0 0,0 0 0 0 0,1 0 0 0 0,-1-1 0 0 0,0 1 0 0 0,1 0 0 0 0,-1 0 0 0 0,0-1 0 0 0,0 1 0 0 0,1 0 0 0 0,-1-1 0 0 0,0 1-31 0 0,2 6-72 0 0,28 109 1536 0 0,-18-86-1180 0 0,26 38 368 0 0,-3-46-557 0 0,-25-27-2068 0 0,-6 0-3751 0 0,-1-1-1737 0 0</inkml:trace>
  <inkml:trace contextRef="#ctx0" brushRef="#br0" timeOffset="1416.208">1053 461 8176 0 0,'0'0'182'0'0,"0"0"29"0"0,0 0 13 0 0,5-11 137 0 0,11-13 4813 0 0,-15 23-4278 0 0,-1 1-27 0 0,0 0-112 0 0,0 0-48 0 0,13-1 2679 0 0,-7 7-3128 0 0,-1 0 0 0 0,0 0 0 0 0,-1 1 0 0 0,0 0-1 0 0,0 0 1 0 0,0 0 0 0 0,-1 0 0 0 0,0 1-1 0 0,0-1 1 0 0,-1 1 0 0 0,0 0 0 0 0,0-1 0 0 0,0 5-260 0 0,3 23 310 0 0,-1 0-170 0 0,0-28-1171 0 0,3-6-6787 0 0,-6-3 948 0 0</inkml:trace>
  <inkml:trace contextRef="#ctx0" brushRef="#br0" timeOffset="1695.463">1109 260 14960 0 0,'1'0'99'0'0,"-1"0"0"0"0,1 1 1 0 0,0-1-1 0 0,0 0 0 0 0,-1 1 1 0 0,1-1-1 0 0,0 0 0 0 0,0 0 1 0 0,0 0-1 0 0,-1 0 1 0 0,1 1-1 0 0,0-1 0 0 0,0 0 1 0 0,0-1-1 0 0,-1 1 0 0 0,1 0 1 0 0,0 0-1 0 0,0 0 0 0 0,0 0 1 0 0,-1-1-1 0 0,1 1 0 0 0,0 0 1 0 0,0-1-1 0 0,-1 1 1 0 0,1 0-1 0 0,0-1 0 0 0,-1 1 1 0 0,1-1-1 0 0,0 1 0 0 0,-1-1 1 0 0,1 0-1 0 0,-1 1 0 0 0,1-1 1 0 0,-1 1-1 0 0,1-1 1 0 0,-1 0-1 0 0,1 0 0 0 0,-1 1 1 0 0,0-1-1 0 0,1 0 0 0 0,-1 0 1 0 0,0 1-1 0 0,0-1 0 0 0,0 0 1 0 0,1 0-1 0 0,-1 0 0 0 0,0 1 1 0 0,0-1-1 0 0,0 0 1 0 0,0 0-1 0 0,0 0 0 0 0,-1 0 1 0 0,1 1-1 0 0,0-1 0 0 0,0 0 1 0 0,0 0-1 0 0,-1 1 0 0 0,1-1 1 0 0,0 0-1 0 0,-1 0 1 0 0,1 1-1 0 0,-1-1 0 0 0,1 0 1 0 0,-1 1-1 0 0,1-1-99 0 0,21 10-6154 0 0,-8-3-414 0 0</inkml:trace>
  <inkml:trace contextRef="#ctx0" brushRef="#br0" timeOffset="1948.772">1277 415 8064 0 0,'16'105'2388'0'0,"-16"-102"-2105"0"0,1 3 125 0 0,-1-1-1 0 0,1 0 0 0 0,0 0 1 0 0,0 0-1 0 0,1 0 0 0 0,-1 0 1 0 0,1 0-1 0 0,0-1 0 0 0,1 1 1 0 0,-1 0-1 0 0,1-1 0 0 0,0 0 1 0 0,0 1-1 0 0,0-1 0 0 0,0-1 1 0 0,1 1-1 0 0,0 0 0 0 0,0-1 1 0 0,0 0-1 0 0,0 1 0 0 0,0-2 1 0 0,1 1-1 0 0,-1 0 0 0 0,2-1-407 0 0,-2-2 115 0 0,0 0-1 0 0,0 0 0 0 0,0-1 0 0 0,0 0 0 0 0,-1 0 1 0 0,1 0-1 0 0,0 0 0 0 0,0-1 0 0 0,-1 1 0 0 0,1-1 1 0 0,-1 0-1 0 0,1 0 0 0 0,-1-1 0 0 0,0 1 0 0 0,0 0 1 0 0,0-1-1 0 0,0 0 0 0 0,0 0 0 0 0,-1 0 0 0 0,1 0 1 0 0,-1 0-1 0 0,0 0 0 0 0,0-1 0 0 0,0 1 1 0 0,0-1-1 0 0,-1 1 0 0 0,1-1 0 0 0,-1 0 0 0 0,0 0 1 0 0,0 0-1 0 0,0 0 0 0 0,-1 1 0 0 0,1-1 0 0 0,-1 0 1 0 0,0-4-115 0 0,2-65 364 0 0,-8-53-206 0 0,12 100-158 0 0,-5 24-33 0 0,0 0 0 0 0,0 1 0 0 0,0-1 1 0 0,0 0-1 0 0,1 1 0 0 0,-1-1 0 0 0,0 1 0 0 0,1 0 0 0 0,-1-1 0 0 0,1 1 0 0 0,0 0 0 0 0,-1 0 0 0 0,1 0 0 0 0,0 0 0 0 0,0 0 0 0 0,-1 1 1 0 0,1-1-1 0 0,0 0 0 0 0,0 1 0 0 0,0-1 0 0 0,0 1 0 0 0,0 0 0 0 0,0 0 0 0 0,0 0 0 0 0,1 0 33 0 0,31 3-4671 0 0,-22 0-2554 0 0</inkml:trace>
  <inkml:trace contextRef="#ctx0" brushRef="#br0" timeOffset="2425.46">1875 384 14048 0 0,'-1'-2'114'0'0,"0"0"1"0"0,-1 0 0 0 0,1 0 0 0 0,-1 0 0 0 0,1 1 0 0 0,-1-1 0 0 0,0 0 0 0 0,0 1 0 0 0,0-1 0 0 0,0 1 0 0 0,0 0-1 0 0,0-1 1 0 0,0 1 0 0 0,0 0 0 0 0,0 0 0 0 0,-1 0 0 0 0,1 1 0 0 0,0-1 0 0 0,-1 1 0 0 0,1-1 0 0 0,0 1 0 0 0,-1 0-1 0 0,1-1 1 0 0,-1 1 0 0 0,1 1 0 0 0,0-1 0 0 0,-1 0 0 0 0,1 1 0 0 0,-1-1 0 0 0,1 1 0 0 0,-2 0-115 0 0,-66 38 2612 0 0,61-30-2474 0 0,0 0 0 0 0,1 1 0 0 0,0 0-1 0 0,1 0 1 0 0,0 1 0 0 0,0-1 0 0 0,1 2 0 0 0,-1 2-138 0 0,7-13 2 0 0,-3 3 8 0 0,0 0 0 0 0,1 1 0 0 0,-1 0 0 0 0,1-1 0 0 0,0 1 0 0 0,0 0-1 0 0,1 0 1 0 0,0 0 0 0 0,0 0 0 0 0,0 0 0 0 0,0 0 0 0 0,1 1 0 0 0,0-1 0 0 0,0 0-1 0 0,0 0 1 0 0,0 0 0 0 0,1 0 0 0 0,0 0 0 0 0,0 0 0 0 0,1 1-10 0 0,16 16 180 0 0,-15-21-158 0 0,0-1-1 0 0,0 1 1 0 0,0-1 0 0 0,0 0 0 0 0,0 0 0 0 0,0 0 0 0 0,0-1 0 0 0,0 1 0 0 0,0-1 0 0 0,0 1 0 0 0,0-1-1 0 0,0 0 1 0 0,-1 0 0 0 0,1 0 0 0 0,0-1 0 0 0,-1 1 0 0 0,1-1 0 0 0,-1 0 0 0 0,1 1 0 0 0,-1-1-1 0 0,0 0 1 0 0,1 0 0 0 0,-1 0 0 0 0,0-1 0 0 0,0 1 0 0 0,-1 0 0 0 0,1-1 0 0 0,0 0 0 0 0,-1 1-22 0 0,36-84 147 0 0,-21 40-132 0 0,-16 45 57 0 0,3 21 101 0 0,0 40 31 0 0,19 13-204 0 0,-4-53 0 0 0,-16-19-11 0 0,0 1 0 0 0,1 0 0 0 0,-1-1 0 0 0,0 0 0 0 0,1 1 0 0 0,-1-1-1 0 0,1 0 1 0 0,-1 0 0 0 0,1 0 0 0 0,0-1 0 0 0,-1 1 0 0 0,1-1 0 0 0,0 1-1 0 0,-1-1 1 0 0,1 0 0 0 0,0 0 0 0 0,0 0 0 0 0,-1 0 0 0 0,1 0 0 0 0,0-1 0 0 0,-1 0-1 0 0,1 1 1 0 0,0-1 11 0 0,24-15-6519 0 0,-18 8-441 0 0</inkml:trace>
  <inkml:trace contextRef="#ctx0" brushRef="#br0" timeOffset="3602.554">2001 2 14224 0 0,'-8'-2'322'0'0,"7"2"45"0"0,1 0 20 0 0,0 0-38 0 0,4 6-150 0 0,-2 0 92 0 0,1 1 0 0 0,-1-1 0 0 0,0 1 0 0 0,-1-1 0 0 0,1 1 0 0 0,-1-1 0 0 0,-1 1 1 0 0,1 0-1 0 0,-1 0 0 0 0,0-1 0 0 0,-1 1 0 0 0,1 0 0 0 0,-2 2-291 0 0,1 5 266 0 0,8 40 583 0 0,-7 31-69 0 0,10-48-690 0 0,-3 1 0 0 0,-1 0 0 0 0,-1 0 0 0 0,-2 26-90 0 0,15 28-2946 0 0,-16-90 2806 0 0,0-1 1 0 0,-1 1-1 0 0,1-1 1 0 0,0 1-1 0 0,0-1 1 0 0,0 0-1 0 0,0 0 1 0 0,0 1-1 0 0,0-2 1 0 0,0 1-1 0 0,0 0 1 0 0,1 0 0 0 0,-1-1-1 0 0,0 1 1 0 0,0-1-1 0 0,1 0 1 0 0,-1 1-1 0 0,0-1 1 0 0,1 0-1 0 0,-1 0 1 0 0,0-1-1 0 0,1 1 1 0 0,-1 0-1 0 0,0-1 1 0 0,0 0-1 0 0,0 1 1 0 0,1-1-1 0 0,-1 0 1 0 0,0 0-1 0 0,0 0 1 0 0,0 0 139 0 0,74-33 1439 0 0,-61 25-962 0 0,-1-2 1 0 0,-1 1 0 0 0,1-2-1 0 0,-2 0 1 0 0,0 0 0 0 0,0-1-1 0 0,-1-1 1 0 0,-1 0 0 0 0,0 0 0 0 0,-1-1-1 0 0,-1 0 1 0 0,0-1 0 0 0,-1 0-1 0 0,1-6-477 0 0,-7 21 45 0 0,-1-1 0 0 0,1 1 0 0 0,-1-1 0 0 0,1 1 0 0 0,-1-1-1 0 0,0 1 1 0 0,0-1 0 0 0,0 0 0 0 0,0 1 0 0 0,0-1 0 0 0,0 1 0 0 0,0-1-1 0 0,-1 1 1 0 0,1-1 0 0 0,0 1 0 0 0,-1-1 0 0 0,1 1 0 0 0,-1-1 0 0 0,0 1-1 0 0,1-1 1 0 0,-1 1 0 0 0,0 0 0 0 0,0-1 0 0 0,0 1 0 0 0,0 0 0 0 0,0 0-1 0 0,0 0 1 0 0,0 0 0 0 0,-1 0 0 0 0,1 0 0 0 0,0 0 0 0 0,-1 0 0 0 0,1 0-1 0 0,0 0 1 0 0,-1 1 0 0 0,1-1 0 0 0,-1 1 0 0 0,1-1 0 0 0,-1 1 0 0 0,1-1-1 0 0,-1 1 1 0 0,0 0 0 0 0,1 0 0 0 0,-1 0 0 0 0,1 0 0 0 0,-1 0 0 0 0,1 0-1 0 0,-1 0 1 0 0,0 1 0 0 0,1-1 0 0 0,-1 0 0 0 0,1 1 0 0 0,-1-1 0 0 0,1 1-1 0 0,0 0 1 0 0,-2 0-45 0 0,-4 3 16 0 0,-1 0 0 0 0,1 0 0 0 0,0 1 0 0 0,1-1 0 0 0,-1 2 0 0 0,1-1 0 0 0,0 1 0 0 0,0 0 0 0 0,0 0 0 0 0,1 1 0 0 0,0-1 0 0 0,1 1 0 0 0,-1 0 0 0 0,1 1 0 0 0,0-1 0 0 0,1 1 0 0 0,-1 3-16 0 0,2-7-4 0 0,0 0-1 0 0,1 1 1 0 0,0-1-1 0 0,0 1 1 0 0,0-1-1 0 0,1 1 1 0 0,-1-1-1 0 0,1 1 1 0 0,0-1-1 0 0,1 1 1 0 0,-1 0-1 0 0,1-1 1 0 0,0 1-1 0 0,0-1 1 0 0,0 0 0 0 0,0 1-1 0 0,1-1 1 0 0,0 0-1 0 0,0 0 1 0 0,0 0-1 0 0,0 0 1 0 0,1 0-1 0 0,-1 0 1 0 0,1-1-1 0 0,0 1 1 0 0,0-1-1 0 0,0 1 1 0 0,1-1-1 0 0,-1-1 1 0 0,1 1-1 0 0,0 0 1 0 0,0-1-1 0 0,0 0 1 0 0,0 0-1 0 0,0 0 1 0 0,0 0-1 0 0,0 0 1 0 0,1-1-1 0 0,-1 0 1 0 0,1 0-1 0 0,-1 0 1 0 0,1-1-1 0 0,-1 1 1 0 0,1-1 0 0 0,-1 0-1 0 0,1-1 1 0 0,4 0 4 0 0,3-3-207 0 0,-1-1 0 0 0,0-1 0 0 0,0 0 1 0 0,0 0-1 0 0,-1-1 0 0 0,1-1 0 0 0,-2 0 1 0 0,1 0-1 0 0,-1-1 0 0 0,-1 0 0 0 0,1 0 1 0 0,-2-1-1 0 0,1 0 0 0 0,-1 0 0 0 0,5-11 207 0 0,45-52-2632 0 0,-56 72 2526 0 0,2-1 74 0 0,-1 18 58 0 0,5 28 198 0 0,11 42-8 0 0,15-4-69 0 0,-32-81 10 0 0,9-7 1603 0 0,0-46-1220 0 0,-8 38-529 0 0,0 1 1 0 0,1-1-1 0 0,0 1 0 0 0,1 0 0 0 0,1 0 1 0 0,0 0-1 0 0,3-4-11 0 0,11 0-153 0 0,-13 12 135 0 0,1 5 18 0 0,-1 4 3 0 0,0 0 0 0 0,0 0-1 0 0,-1 1 1 0 0,0-1 0 0 0,0 1-1 0 0,0 1 1 0 0,0-1 0 0 0,-1 0-1 0 0,0 1 1 0 0,0 0 0 0 0,0 0-1 0 0,-1 0 1 0 0,0 1 0 0 0,0-1-1 0 0,-1 1 1 0 0,2 3-3 0 0,7 15 96 0 0,-1-2-19 0 0,-8-17-59 0 0,0-1-1 0 0,1 0 1 0 0,-1 0 0 0 0,1 0-1 0 0,0 0 1 0 0,0 0 0 0 0,0-1 0 0 0,1 1-1 0 0,-1-1 1 0 0,1 0 0 0 0,0 0-1 0 0,5 4-17 0 0,-8-8 4 0 0,1 1 0 0 0,-1 0-1 0 0,1-1 1 0 0,-1 1-1 0 0,1 0 1 0 0,0-1-1 0 0,-1 0 1 0 0,1 1 0 0 0,-1-1-1 0 0,1 0 1 0 0,0 0-1 0 0,-1 0 1 0 0,1 0 0 0 0,0 0-1 0 0,-1 0 1 0 0,1-1-1 0 0,0 1 1 0 0,-1 0 0 0 0,1-1-1 0 0,-1 1 1 0 0,1-1-1 0 0,-1 0 1 0 0,1 1 0 0 0,-1-1-1 0 0,1 0 1 0 0,-1 0-1 0 0,0 0 1 0 0,1 0 0 0 0,-1 0-1 0 0,0 0 1 0 0,0-1-1 0 0,0 1 1 0 0,0 0 0 0 0,0 0-1 0 0,0-1 1 0 0,0 1-1 0 0,0-2-3 0 0,28-56-1441 0 0,17-154-11141 0 0,-42 195 12262 0 0,5-32-422 0 0,-6 18 5243 0 0,-3 31-3208 0 0,0 1-28 0 0,0 0-7 0 0,0 0-99 0 0,0 0-401 0 0,9 28 1220 0 0,21 181 206 0 0,-12-92-1037 0 0,-2-79-1030 0 0,3-29-455 0 0,-17-18-6334 0 0,-2-1-445 0 0</inkml:trace>
  <inkml:trace contextRef="#ctx0" brushRef="#br0" timeOffset="3949.337">2930 303 15632 0 0,'9'0'761'0'0,"181"13"2077"0"0,-48 14-2395 0 0,-127-21-510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47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9472 0 0,'1'-16'940'0'0,"8"-14"848"0"0,-6 24-1749 0 0,-3 6 102 0 0,0 0 1 0 0,0 1 0 0 0,0-1-1 0 0,0 0 1 0 0,0 0 0 0 0,1 1 0 0 0,-1-1-1 0 0,0 0 1 0 0,0 0 0 0 0,0 1-1 0 0,0-1 1 0 0,0 0 0 0 0,1 0 0 0 0,-1 0-1 0 0,0 1 1 0 0,0-1 0 0 0,0 0-1 0 0,1 0 1 0 0,-1 0 0 0 0,0 0-1 0 0,0 1 1 0 0,1-1 0 0 0,-1 0 0 0 0,0 0-1 0 0,0 0 1 0 0,1 0 0 0 0,-1 0-1 0 0,0 0 1 0 0,1 0 0 0 0,-1 0-1 0 0,0 0 1 0 0,0 0 0 0 0,1 0 0 0 0,-1 0-1 0 0,0 0 1 0 0,0 0 0 0 0,1 0-1 0 0,-1 0 1 0 0,0 0 0 0 0,1 0 0 0 0,-1 0-1 0 0,0-1 1 0 0,0 1 0 0 0,1 0-1 0 0,-1 0 1 0 0,0 0 0 0 0,0 0-1 0 0,0 0 1 0 0,1-1 0 0 0,-1 1 0 0 0,0 0-1 0 0,0 0 1 0 0,0 0 0 0 0,0-1-1 0 0,1 1 1 0 0,-1 0-142 0 0,12 124 1464 0 0,34 29-815 0 0,-7 51 175 0 0,-35-109-248 0 0,-7-68 40 0 0,3-26-544 0 0,0-1 0 0 0,-3 16 0 0 0,6-9-3962 0 0,-3 0-3659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48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9272 0 0,'0'0'208'0'0,"0"0"33"0"0,0 0 14 0 0,0 0 58 0 0,0 0 240 0 0,0 0 102 0 0,0 0 17 0 0,0 0 5 0 0,1 8 661 0 0,14 52 1993 0 0,0 50-1376 0 0,1 55 604 0 0,-11-80-1638 0 0,-4 42 160 0 0,3-83-1450 0 0,4-65-6496 0 0,-5 5-364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48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13856 0 0,'0'0'406'0'0,"0"0"-4"0"0,0 0-186 0 0,0 0 172 0 0,8 3 2247 0 0,45 10-1084 0 0,-52-13-1710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26.55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580 180 5488 0 0,'0'0'158'0'0,"3"-13"114"0"0,-6-64 8010 0 0,2 42-6434 0 0,5 11-537 0 0,-4 23-1069 0 0,0-17 940 0 0,0 7-584 0 0,0 11 628 0 0,-2 29 286 0 0,-2 13-1354 0 0,3 77 154 0 0,-11 28 338 0 0,7-59-246 0 0,2-17-216 0 0,2 64 500 0 0,2-75-506 0 0,1-18-96 0 0,4-3 49 0 0,-2-16-7 0 0,-2-19-75 0 0,17-8 526 0 0,27-73 240 0 0,-36 29-681 0 0,13-69-74 0 0,-31 76-64 0 0,-4 17-74 0 0,12 23 18 0 0,0 1-19 0 0,-1 1 7 0 0,-1 3-3 0 0,0-3 22 0 0,1-1 59 0 0,-1-1 1 0 0,1 1 0 0 0,-1 0-1 0 0,1-1 1 0 0,-1 1 0 0 0,1-1-1 0 0,0 0 1 0 0,-1 1-1 0 0,1-1 1 0 0,-1 0 0 0 0,1 0-1 0 0,0 0 1 0 0,0 0-1 0 0,0 0 1 0 0,0 0 0 0 0,-1 0-1 0 0,1 0 1 0 0,1-1-1 0 0,-1 1 1 0 0,0 0 0 0 0,0-1-1 0 0,0 1 1 0 0,0-1-11 0 0,-15-45 53 0 0,-11-116-617 0 0,20 48 420 0 0,7 26 74 0 0,-6 34-125 0 0,1 66-49 0 0,-4 56 21 0 0,24 201 143 0 0,-6 188 611 0 0,-10-453-478 0 0,-1 0 17 0 0,1-2 15 0 0,1-1-10 0 0,0 0 15 0 0,0 0 6 0 0,0 0 0 0 0,0-16 258 0 0,-15-123 160 0 0,14 74-452 0 0,5-82-64 0 0,-3 123-84 0 0,-1 23 2 0 0,0 1-14 0 0,5 16-186 0 0,1 93-85 0 0,-12 5 118 0 0,3-77-1945 0 0,0 1-3565 0 0,0-3-1973 0 0</inkml:trace>
  <inkml:trace contextRef="#ctx0" brushRef="#br0" timeOffset="1732.895">546 2628 9344 0 0,'0'0'273'0'0,"0"0"-5"0"0,0 0-40 0 0,0 0 465 0 0,0 0 218 0 0,0 0 45 0 0,0 0-7 0 0,0 0-70 0 0,0 0-30 0 0,0 0-7 0 0,0 0-41 0 0,8 3 941 0 0,2 7-711 0 0,-10-9-551 0 0,15 10 856 0 0,-10-4-1042 0 0,0-1-1 0 0,0 1 1 0 0,-1 0-1 0 0,0 0 1 0 0,-1 0-1 0 0,1 0 1 0 0,-1 1-1 0 0,-1-1 1 0 0,1 1 0 0 0,-1 4-294 0 0,5 8 315 0 0,17 114 739 0 0,-14-50-646 0 0,1 99 283 0 0,-14-135-390 0 0,3-47-203 0 0,0-1 71 0 0,0 0 29 0 0,0 0 9 0 0,-3-17 16 0 0,-16-98-47 0 0,14 54-119 0 0,-4-73-161 0 0,-3 11-87 0 0,12 98 98 0 0,3 32-471 0 0,-6 96 324 0 0,-1 74 240 0 0,4 33 64 0 0,1-180 16 0 0,1-17-129 0 0,-1-12 121 0 0,-1-1 25 0 0,0 0-4 0 0,0 0-11 0 0,0 0-9 0 0,-4-31 231 0 0,-10-140-144 0 0,14 47-569 0 0,11 24-30 0 0,-10 92 343 0 0,8 23-197 0 0,-4 28 98 0 0,8 68 67 0 0,-16 17 128 0 0,-19 0 136 0 0,11-106 24 0 0,11-21-86 0 0,0-1 31 0 0,-9-5 158 0 0,-6-43 412 0 0,17-110-360 0 0,0 137-303 0 0,1 0 0 0 0,0 0 1 0 0,1 1-1 0 0,2-1 0 0 0,3-10-12 0 0,-3 11 3 0 0,2 5-71 0 0,-3 20-88 0 0,1 26-125 0 0,-6-28 271 0 0,-11 68-83 0 0,4 14 93 0 0,-3-1 60 0 0,-11 23 29 0 0,7-83 58 0 0,13-24-67 0 0,-8-12 280 0 0,15-119-16 0 0,30-49-845 0 0,-24 131 339 0 0,-12 48 97 0 0,0 1 0 0 0,-3 19-150 0 0,-40 258-113 0 0,20-184 405 0 0,20-83-23 0 0,3-4-86 0 0,0-5-208 0 0,0-1-100 0 0,3-6-539 0 0,18-16-4451 0 0,-12 11-2419 0 0</inkml:trace>
  <inkml:trace contextRef="#ctx0" brushRef="#br0" timeOffset="7645.866">1482 3432 6624 0 0,'0'0'192'0'0,"10"-8"32"0"0,7-10 2761 0 0,-17 17-1956 0 0,4-5 2145 0 0,-1 11 1193 0 0,2 100-2675 0 0,-8-37-1300 0 0,6 10-88 0 0,0-41 546 0 0,-3-35-748 0 0,-6-2 317 0 0,-30-17 465 0 0,-7-4-816 0 0,33 18-51 0 0,0 0-1 0 0,0 1 1 0 0,0 0 0 0 0,0 1-1 0 0,0 0 1 0 0,0 1 0 0 0,0 0-1 0 0,0 1 1 0 0,0 0 0 0 0,-1 0-17 0 0,2 0-21 0 0,1 0 0 0 0,-1 1 0 0 0,0-1 1 0 0,1 2-1 0 0,-1-1 0 0 0,1 1 0 0 0,0 0 1 0 0,0 1-1 0 0,0 0 0 0 0,0 1 0 0 0,1-1 1 0 0,-1 1-1 0 0,1 1 0 0 0,0-1 1 0 0,1 1-1 0 0,-1 0 0 0 0,1 1 0 0 0,-4 5 21 0 0,-5 17 234 0 0,15-28-322 0 0,1 1-12 0 0,1 1 145 0 0,1-1-1 0 0,-1 1 1 0 0,1 0 0 0 0,-1-1 0 0 0,1 0 0 0 0,0 0 0 0 0,0 1 0 0 0,0-2 0 0 0,0 1 0 0 0,0 0-1 0 0,0-1 1 0 0,1 1 0 0 0,-1-1 0 0 0,1 0 0 0 0,-1 0 0 0 0,1 0 0 0 0,-1-1 0 0 0,1 1-1 0 0,-1-1 1 0 0,1 0 0 0 0,0 0-45 0 0,20-2-242 0 0,0-1-1 0 0,0-1 1 0 0,-1-2-1 0 0,1 0 0 0 0,-1-1 1 0 0,-1-2-1 0 0,16-7 243 0 0,-21 9-988 0 0,3-1-286 0 0</inkml:trace>
  <inkml:trace contextRef="#ctx0" brushRef="#br0" timeOffset="11016.085">880 3662 12208 0 0,'0'0'273'0'0,"0"0"40"0"0,0 0 23 0 0,0 0-34 0 0,-1-13 662 0 0,-1 7 3774 0 0,-59 19-3301 0 0,-49 16-1081 0 0,96-25-342 0 0,0-1-1 0 0,0 0 1 0 0,0-1-1 0 0,0-1 1 0 0,-1 0-1 0 0,1-1 1 0 0,0 0-1 0 0,-11-3-13 0 0,24 3-24 0 0,1 0 0 0 0,-1 0-1 0 0,0-1 1 0 0,1 1 0 0 0,-1 0-1 0 0,1-1 1 0 0,-1 1 0 0 0,0-1 0 0 0,1 1-1 0 0,-1-1 1 0 0,1 1 0 0 0,-1-1-1 0 0,1 1 1 0 0,-1-1 0 0 0,1 1-1 0 0,0-1 1 0 0,-1 0 0 0 0,1 1-1 0 0,0-1 1 0 0,-1 0 0 0 0,1 1-1 0 0,0-1 1 0 0,0 0 0 0 0,-1 1 0 0 0,1-1-1 0 0,0 0 1 0 0,0 1 0 0 0,0-1-1 0 0,0 0 1 0 0,0 0 0 0 0,0 1-1 0 0,0-1 1 0 0,0 0 0 0 0,1 0-1 0 0,-1 1 1 0 0,0-1 0 0 0,0 0-1 0 0,1 1 1 0 0,-1-1 0 0 0,0 0 0 0 0,1 1-1 0 0,-1-1 1 0 0,0 1 0 0 0,1-1-1 0 0,-1 0 1 0 0,1 1 0 0 0,0-1 24 0 0,23-31-766 0 0,52-19-26 0 0,-42 28 739 0 0,-33 22 157 0 0,-30 36 1533 0 0,-50 41-1381 0 0,78-74-243 0 0,-1-1 0 0 0,0 1 0 0 0,1 0 0 0 0,0 0-1 0 0,-1 1 1 0 0,1-1 0 0 0,0 0 0 0 0,0 0 0 0 0,0 1 0 0 0,0-1-1 0 0,1 0 1 0 0,-1 1 0 0 0,0-1 0 0 0,1 1 0 0 0,0-1-1 0 0,0 1 1 0 0,0-1 0 0 0,0 1 0 0 0,0-1 0 0 0,0 1 0 0 0,1-1-1 0 0,-1 1 1 0 0,1-1 0 0 0,-1 0 0 0 0,1 1 0 0 0,0-1-1 0 0,0 0 1 0 0,0 1 0 0 0,0-1 0 0 0,1 0 0 0 0,-1 0-13 0 0,90 45 699 0 0,-49-32-3422 0 0,-21-8-777 0 0,3 1-3005 0 0</inkml:trace>
  <inkml:trace contextRef="#ctx0" brushRef="#br1" timeOffset="47997.426">22 494 5760 0 0,'0'0'166'0'0,"0"0"69"0"0,2-5 418 0 0,-2 5 5059 0 0,-11 94-4222 0 0,10-9-685 0 0,1-34 30 0 0,9-39 956 0 0,-8-12-1680 0 0,17-2 36 0 0,31 4-15 0 0,83-4-122 0 0,-112-1 44 0 0,41 3-44 0 0,36-3-10 0 0,-5 3 64 0 0,-52-4-64 0 0,-34 4 0 0 0,70-9 75 0 0,44-5-22 0 0,-55 14-53 0 0,-44 0 0 0 0,49 0 0 0 0,-13 2 0 0 0,-6-2 0 0 0,41-2 0 0 0,-18-7 0 0 0,-37 6 0 0 0,48 3 0 0 0,-54 0 0 0 0,53-2 0 0 0,-55-4 80 0 0,-2 3-26 0 0,-25 4-97 0 0,3 2 32 0 0,-2 3-1 0 0,7 69-35 0 0,-11-45 106 0 0,-2 70 5 0 0,-8 43-64 0 0,2-78 0 0 0,5-5 74 0 0,-14 63 364 0 0,-1 73-310 0 0,1-60-128 0 0,18-86 75 0 0,-15 78-22 0 0,12-39-53 0 0,14-29 0 0 0,-5-2 0 0 0,4 10 64 0 0,2-3 0 0 0,-8 10-64 0 0,-4 103 128 0 0,12-128-64 0 0,-12-6 118 0 0,-3-26-108 0 0,-1-12-74 0 0,-41 23 320 0 0,-32-10-408 0 0,25-12 212 0 0,34-5-112 0 0,-68 3 52 0 0,17 3-64 0 0,-13 4 0 0 0,28-4 0 0 0,-51 5 0 0 0,-53 1 139 0 0,58 0 50 0 0,2 5 54 0 0,-40-16-256 0 0,-36-9 151 0 0,103-7 14 0 0,68 7-1041 0 0,12 1-818 0 0,0 2-4912 0 0</inkml:trace>
  <inkml:trace contextRef="#ctx0" brushRef="#br1" timeOffset="48773.915">43 2751 11720 0 0,'0'0'264'0'0,"0"0"34"0"0,0 0 22 0 0,0 0-32 0 0,0 0-136 0 0,0 0 135 0 0,0 0 81 0 0,0 0 15 0 0,0 15 1241 0 0,12 58 175 0 0,23 86-1243 0 0,-24-82-293 0 0,-9-59 68 0 0,0-1-872 0 0,0-6-4394 0 0,-2-11-730 0 0</inkml:trace>
  <inkml:trace contextRef="#ctx0" brushRef="#br1" timeOffset="49285.9">1175 2233 9648 0 0,'-1'1'216'0'0,"-115"121"1312"0"0,52-62-1078 0 0,-2-2 1 0 0,-2-3 0 0 0,-15 5-451 0 0,31-23-3507 0 0,29-21-458 0 0</inkml:trace>
  <inkml:trace contextRef="#ctx0" brushRef="#br1" timeOffset="49587.155">1193 1808 9584 0 0,'15'1'216'0'0,"-12"0"32"0"0,-36 49 288 0 0,-43 23-222 0 0,-3-3 1 0 0,-58 38-315 0 0,-194 152 432 0 0,252-200-52 0 0,23-19-3904 0 0,41-30-121 0 0</inkml:trace>
  <inkml:trace contextRef="#ctx0" brushRef="#br1" timeOffset="49907.157">1245 1513 8272 0 0,'-43'3'241'0'0,"36"6"38"0"0,-31 29-263 0 0,-180 153 784 0 0,-199 157-46 0 0,175-145-1074 0 0,221-183-2088 0 0,2-4-866 0 0</inkml:trace>
  <inkml:trace contextRef="#ctx0" brushRef="#br1" timeOffset="50184.039">1166 1177 4688 0 0,'-14'7'45'0'0,"6"-3"-18"0"0,-1-1 0 0 0,1 1 0 0 0,1 1 0 0 0,-1 0 0 0 0,1 0 0 0 0,-1 0 0 0 0,2 1 0 0 0,-1 0 0 0 0,-4 5-27 0 0,-149 144 858 0 0,-237 164 2234 0 0,17-30-1488 0 0,338-253-2236 0 0,34-29-2890 0 0</inkml:trace>
  <inkml:trace contextRef="#ctx0" brushRef="#br1" timeOffset="50465.116">997 971 7712 0 0,'1'1'19'0'0,"-1"0"1"0"0,0 1 0 0 0,1-1 0 0 0,-1 0-1 0 0,0 0 1 0 0,0 1 0 0 0,0-1-1 0 0,0 0 1 0 0,0 0 0 0 0,0 1-1 0 0,0-1 1 0 0,0 0 0 0 0,0 0-1 0 0,0 1 1 0 0,-1-1 0 0 0,1 0 0 0 0,-1 0-1 0 0,1 0 1 0 0,-1 0 0 0 0,1 0-1 0 0,-1 1 1 0 0,1-1 0 0 0,-1 0-1 0 0,0 0 1 0 0,0 0 0 0 0,0 0-1 0 0,1-1 1 0 0,-1 1 0 0 0,0 0 0 0 0,0 0-1 0 0,0 0 1 0 0,0-1 0 0 0,-1 1-1 0 0,1-1 1 0 0,0 1 0 0 0,-1 0-20 0 0,-3 4 63 0 0,-198 161 219 0 0,-133 105 374 0 0,162-147-270 0 0,123-97-168 0 0,49-26-320 0 0,3-4-5 0 0,4-8 10 0 0</inkml:trace>
  <inkml:trace contextRef="#ctx0" brushRef="#br1" timeOffset="50791.528">920 791 12896 0 0,'-77'49'1416'0'0,"-253"197"-496"0"0,283-212-847 0 0,-1-2 1 0 0,-1-2 0 0 0,-48 20-74 0 0,59-37 67 0 0,38-35-261 0 0,64-64-2474 0 0,0-3 578 0 0,-4-2-1 0 0,12-31 2091 0 0,-8 18 2167 0 0,-64 104-2096 0 0,-1 1 1 0 0,1-1-1 0 0,0 0 1 0 0,-1 0 0 0 0,1 0-1 0 0,0 0 1 0 0,-1 0-1 0 0,1 0 1 0 0,-1-1 0 0 0,1 1-1 0 0,0 0 1 0 0,-1 0-1 0 0,1 0 1 0 0,0 0 0 0 0,-1 0-1 0 0,1 0 1 0 0,0-1-1 0 0,-1 1 1 0 0,1 0-1 0 0,0 0 1 0 0,0 0 0 0 0,-1-1-1 0 0,1 1 1 0 0,0 0-1 0 0,-1-1 1 0 0,1 1 0 0 0,0 0-1 0 0,0 0 1 0 0,0-1-1 0 0,-1 1 1 0 0,1 0 0 0 0,0-1-1 0 0,0 1 1 0 0,0 0-1 0 0,0-1 1 0 0,0 1-1 0 0,0-1 1 0 0,0 1 0 0 0,0 0-1 0 0,0-1 1 0 0,0 1-1 0 0,0 0 1 0 0,0-1 0 0 0,0 1-1 0 0,0 0 1 0 0,0-1-1 0 0,0 1 1 0 0,0-1 0 0 0,0 1-1 0 0,0 0 1 0 0,0-1-1 0 0,1 1 1 0 0,-1 0-1 0 0,0-1 1 0 0,0 1 0 0 0,0 0-1 0 0,1 0 1 0 0,-1-1-1 0 0,0 1 1 0 0,0 0 0 0 0,1 0-72 0 0,-28 17 2184 0 0,-205 159-661 0 0,169-128-1782 0 0,-3-3-1 0 0,-57 29 260 0 0,84-52-256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19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0 312 14976 0 0,'0'0'340'0'0,"0"0"50"0"0,0 0 24 0 0,0 0-55 0 0,4 6-181 0 0,1 5 110 0 0,0-1 0 0 0,-1 1 0 0 0,0 1 0 0 0,0-1 0 0 0,-2 0 0 0 0,1 1 0 0 0,-1-1 0 0 0,-1 1 0 0 0,0 0 0 0 0,-1 1-288 0 0,2 11 524 0 0,10 53 486 0 0,0-59-616 0 0,-14-12 163 0 0,3-6-552 0 0,-1 0 0 0 0,1 0 0 0 0,-1-1 0 0 0,1 1 0 0 0,0 0 0 0 0,-1 0 0 0 0,1 0 0 0 0,-1-1 0 0 0,1 1 1 0 0,-1 0-1 0 0,1-1 0 0 0,-1 1 0 0 0,0 0 0 0 0,1-1 0 0 0,-1 1 0 0 0,1-1 0 0 0,-1 1 0 0 0,0 0 0 0 0,1-1 0 0 0,-1 1 0 0 0,0-1 0 0 0,1 1 0 0 0,-1-1 0 0 0,0 1 0 0 0,0-1 0 0 0,0 0 0 0 0,1 1 0 0 0,-1-1 1 0 0,0 1-1 0 0,0-1 0 0 0,0 1 0 0 0,0-1 0 0 0,0 1 0 0 0,0-1 0 0 0,0 0 0 0 0,0 1 0 0 0,0-1 0 0 0,0 1 0 0 0,-1-1 0 0 0,1 0-5 0 0,0 0 30 0 0,-4-35-190 0 0,60-67-732 0 0,-13 56 751 0 0,-29 38 97 0 0,30-3 38 0 0,-8 32 284 0 0,-15 9-64 0 0,29 61 594 0 0,-49-88-672 0 0,2 20 1160 0 0,-15-45-957 0 0,19-47-462 0 0,17 19 59 0 0,3 32-104 0 0,7 27-12 0 0,12 17 168 0 0,11 10 12 0 0,-24-20-284 0 0,29 11 269 0 0,-21-16-6847 0 0,-25-9-184 0 0</inkml:trace>
  <inkml:trace contextRef="#ctx0" brushRef="#br0" timeOffset="328.38">850 277 15264 0 0,'0'0'348'0'0,"0"0"49"0"0,0 0 19 0 0,-4 11 94 0 0,-44 43 1858 0 0,30-27-1829 0 0,16-24-497 0 0,-1-1-1 0 0,1 1 0 0 0,0 0 1 0 0,0-1-1 0 0,0 1 0 0 0,1 0 1 0 0,-1 1-1 0 0,0-1 0 0 0,1 0 1 0 0,0 0-1 0 0,0 0 0 0 0,0 1 0 0 0,0-1 1 0 0,1 1-1 0 0,-1-1 0 0 0,1 1 1 0 0,0-1-1 0 0,0 1 0 0 0,0-1 1 0 0,0 1-1 0 0,1-1 0 0 0,0 2-41 0 0,-1-2 29 0 0,1 0 1 0 0,0 0-1 0 0,1-1 0 0 0,-1 1 0 0 0,0 0 0 0 0,1-1 0 0 0,0 1 0 0 0,-1-1 0 0 0,1 1 0 0 0,0-1 0 0 0,0 0 0 0 0,1 0 1 0 0,-1 0-1 0 0,0 0 0 0 0,1 0 0 0 0,-1 0 0 0 0,1-1 0 0 0,-1 1 0 0 0,1-1 0 0 0,0 0 0 0 0,0 1 0 0 0,-1-1 0 0 0,1-1 1 0 0,0 1-1 0 0,0 0 0 0 0,0-1 0 0 0,0 1 0 0 0,0-1 0 0 0,0 0 0 0 0,0 0 0 0 0,0 0 0 0 0,0-1 0 0 0,2 1-29 0 0,3 0 36 0 0,0-1 0 0 0,-1 0 0 0 0,1 0-1 0 0,0 0 1 0 0,-1-1 0 0 0,0 0 0 0 0,1-1 0 0 0,-1 1-1 0 0,0-1 1 0 0,0-1 0 0 0,0 1 0 0 0,4-4-36 0 0,24-39 290 0 0,-34 43-270 0 0,-1 0 0 0 0,1 1 0 0 0,0-1 0 0 0,-1 0 0 0 0,0 0 0 0 0,1 1 0 0 0,-1-1 0 0 0,0 0 0 0 0,-1 0 0 0 0,1 0 0 0 0,0 1 0 0 0,-1-1 0 0 0,1 0 0 0 0,-1 0 0 0 0,0 1 0 0 0,0-1 0 0 0,0 1 0 0 0,0-1 0 0 0,-1 1 0 0 0,1-1 0 0 0,-1 1 0 0 0,1 0 0 0 0,-1-1 0 0 0,0 1-20 0 0,-84-63 512 0 0,37 38-604 0 0,19 11-696 0 0,30 15 400 0 0,0 1-589 0 0,0 0-263 0 0,0 0-1100 0 0,0 0-4202 0 0</inkml:trace>
  <inkml:trace contextRef="#ctx0" brushRef="#br0" timeOffset="1174.704">1343 384 15056 0 0,'0'0'340'0'0,"-9"-14"831"0"0,7 11-1052 0 0,-1 0 0 0 0,0 1 0 0 0,0-1 0 0 0,-1 1-1 0 0,1 0 1 0 0,0 0 0 0 0,-1 0 0 0 0,1 1 0 0 0,-1-1-1 0 0,0 1 1 0 0,1 0 0 0 0,-1 0 0 0 0,0 0-1 0 0,0 0 1 0 0,0 0 0 0 0,1 1 0 0 0,-1 0 0 0 0,0 0-1 0 0,0 0 1 0 0,0 0 0 0 0,0 1 0 0 0,0 0-1 0 0,-2 0-118 0 0,-1 2 108 0 0,-1 0-1 0 0,2 0 0 0 0,-1 1 0 0 0,0 0 0 0 0,1 0 0 0 0,-1 0 0 0 0,1 1 0 0 0,0 0 1 0 0,1 0-1 0 0,-1 0 0 0 0,1 1 0 0 0,0 0 0 0 0,1 0 0 0 0,-1 0 0 0 0,1 1 0 0 0,0 0 1 0 0,1-1-1 0 0,0 1 0 0 0,0 0 0 0 0,0 1 0 0 0,1-1 0 0 0,0 0 0 0 0,0 2-107 0 0,1-4 23 0 0,1 0 0 0 0,-1 0 0 0 0,1 0-1 0 0,0 1 1 0 0,1-1 0 0 0,-1 0 0 0 0,1 0-1 0 0,0 0 1 0 0,0 0 0 0 0,1 0 0 0 0,-1 0 0 0 0,1 0-1 0 0,0-1 1 0 0,1 1 0 0 0,-1 0 0 0 0,1-1-1 0 0,0 0 1 0 0,0 1 0 0 0,0-1 0 0 0,0-1-1 0 0,1 1 1 0 0,0 0 0 0 0,0-1 0 0 0,0 0-1 0 0,0 1 1 0 0,0-2 0 0 0,3 2-23 0 0,-2-2 31 0 0,0 0-1 0 0,0 0 1 0 0,0-1-1 0 0,0 0 1 0 0,0 0-1 0 0,1-1 1 0 0,-1 1-1 0 0,0-1 1 0 0,1 0 0 0 0,-1-1-1 0 0,0 1 1 0 0,0-1-1 0 0,2-1-30 0 0,6-2 65 0 0,-1 0 0 0 0,0-1-1 0 0,0 0 1 0 0,-1-1 0 0 0,0-1 0 0 0,0 0-1 0 0,0 0 1 0 0,-1-1 0 0 0,0 0 0 0 0,0-1-1 0 0,6-8-64 0 0,29-65 54 0 0,-22-7 48 0 0,-17 45-106 0 0,-2 26-3 0 0,-1 0 0 0 0,-1 0 0 0 0,-1 0 0 0 0,0-1 0 0 0,-1 1 0 0 0,-1 0 0 0 0,-1 0-1 0 0,-1 0 1 0 0,-2-9 7 0 0,0-47 11 0 0,-13 31 274 0 0,-1 45-21 0 0,6 15-276 0 0,-11 32-128 0 0,1 73-20 0 0,31-38 96 0 0,29 25 64 0 0,-34-104 5 0 0,0 0-1 0 0,1 0 0 0 0,-1 0 1 0 0,1-1-1 0 0,0 1 0 0 0,0-1 1 0 0,1 0-1 0 0,-1-1 0 0 0,1 1 1 0 0,0-1-1 0 0,0 0 1 0 0,0 0-1 0 0,0 0 0 0 0,1-1 1 0 0,-1 1-5 0 0,6 1 43 0 0,0-1 0 0 0,-1 1 1 0 0,2-2-1 0 0,-1 0 0 0 0,0 0 1 0 0,0-1-1 0 0,1 0 1 0 0,-1-1-1 0 0,0 0 0 0 0,1-1 1 0 0,-1 0-1 0 0,0-1 0 0 0,0 0 1 0 0,0-1-1 0 0,0 0 0 0 0,0 0 1 0 0,0-2-1 0 0,-1 1 1 0 0,0-1-1 0 0,0-1 0 0 0,1 0-43 0 0,3-4 45 0 0,-3 3-8 0 0,-1 0-1 0 0,0-1 1 0 0,0 0-1 0 0,-1 0 1 0 0,0-1-1 0 0,0 0 1 0 0,-1-1-1 0 0,-1 0 1 0 0,2-2-37 0 0,0-2 40 0 0,10-33 66 0 0,-19 37-106 0 0,0 8 0 0 0,1 0 0 0 0,-1 1 0 0 0,0-1 0 0 0,0 0 0 0 0,0 1 0 0 0,-1-1 0 0 0,1 0 0 0 0,0 1 0 0 0,0-1 0 0 0,-1 1 0 0 0,1-1 0 0 0,-1 0 0 0 0,0 1 0 0 0,1-1 0 0 0,-1 1 0 0 0,0-1 0 0 0,0 1 0 0 0,0 0 0 0 0,0-1 0 0 0,0 1 0 0 0,0 0 0 0 0,0 0 0 0 0,-1 0 0 0 0,0-1 0 0 0,0 1 0 0 0,1-1-1 0 0,-1 1 1 0 0,0 1 0 0 0,1-1-1 0 0,-1 0 1 0 0,0 0-1 0 0,0 1 1 0 0,0-1 0 0 0,1 1-1 0 0,-1-1 1 0 0,0 1 0 0 0,0 0-1 0 0,0 0 1 0 0,0 0-1 0 0,0 0 1 0 0,0 0 0 0 0,0 0-1 0 0,0 0 1 0 0,0 1-1 0 0,1-1 1 0 0,-1 1 0 0 0,0-1-1 0 0,0 1 1 0 0,0 0-1 0 0,1 0 1 0 0,-1 0 0 0 0,0 0-1 0 0,1 0 1 0 0,-1 0-1 0 0,1 0 1 0 0,-1 1 0 0 0,1-1 0 0 0,-43 49-68 0 0,42-47 68 0 0,0 2 0 0 0,0-1 0 0 0,0 0 0 0 0,1 0 0 0 0,0 1 0 0 0,-1-1 0 0 0,2 1 0 0 0,-1-1 0 0 0,0 1 0 0 0,1-1 0 0 0,0 1 0 0 0,0-1 0 0 0,0 1 0 0 0,1-1 0 0 0,-1 1 0 0 0,2 2 0 0 0,16 41 168 0 0,-11-42-103 0 0,1 1 0 0 0,0-2 0 0 0,1 1 0 0 0,-1-1 0 0 0,1-1 0 0 0,0 1 0 0 0,1-1 0 0 0,-1-1 0 0 0,0 0 0 0 0,1 0 0 0 0,0-1-1 0 0,0 0 1 0 0,-1-1 0 0 0,1 0 0 0 0,0 0 0 0 0,8-2-65 0 0,36 8 91 0 0,75 11 3 0 0,-58-15-3888 0 0,-53-3-4507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42.52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4496 315 8000 0 0,'-3'-15'504'0'0,"-5"-12"3510"0"0,8 26-3254 0 0,0 1-6 0 0,0 0-22 0 0,0 0-84 0 0,0 0-38 0 0,0 0-9 0 0,0 0-26 0 0,0 0-106 0 0,0 0-42 0 0,0 0-10 0 0,0 0-30 0 0,5 6 81 0 0,-1 2-336 0 0,-1 0 0 0 0,-1-1 1 0 0,0 1-1 0 0,0 0 0 0 0,0 0 0 0 0,-1 0 0 0 0,0 1 0 0 0,0-1 0 0 0,-1 5-132 0 0,0-6 76 0 0,4 247 1260 0 0,4-149-1051 0 0,-7-69-49 0 0,1-1-1 0 0,2 1 1 0 0,2-1-1 0 0,3 8-235 0 0,16 37 520 0 0,-22-75-445 0 0,2 1 131 0 0,-3-5-6804 0 0,-2-1-879 0 0</inkml:trace>
  <inkml:trace contextRef="#ctx0" brushRef="#br0" timeOffset="901.709">4374 3074 5760 0 0,'0'0'166'0'0,"4"-14"724"0"0,7-9 5628 0 0,-8 17-5267 0 0,0 0-16 0 0,2 4 3258 0 0,-2 4-4414 0 0,-1-1 1 0 0,1 1 0 0 0,-1 0-1 0 0,0 0 1 0 0,1 0 0 0 0,-1 0-1 0 0,0 0 1 0 0,0 0-1 0 0,-1 1 1 0 0,1-1 0 0 0,0 1-1 0 0,-1-1 1 0 0,1 1 0 0 0,-1 0-1 0 0,0-1 1 0 0,0 1-1 0 0,0 0 1 0 0,0 0 0 0 0,-1 0-1 0 0,1 0 1 0 0,-1 0 0 0 0,0 0-1 0 0,0 0 1 0 0,0 0-1 0 0,0 0 1 0 0,0 0-80 0 0,3 16 386 0 0,19 96 394 0 0,-10-68-538 0 0,-3 0 1 0 0,-1 1 0 0 0,-1 17-243 0 0,10 105 725 0 0,-9-150-621 0 0,-7-18-49 0 0,4 2 14 0 0,-4-4-158 0 0,-1 0-653 0 0,0 0-287 0 0,0 0-1376 0 0,0-5-5296 0 0</inkml:trace>
  <inkml:trace contextRef="#ctx0" brushRef="#br0" timeOffset="2534.752">3561 3734 9240 0 0,'0'0'208'0'0,"0"0"33"0"0,0 0 14 0 0,1-1-42 0 0,10-15 3207 0 0,-16 21 725 0 0,-7 9-1347 0 0,2-2-3419 0 0,-49 72 1449 0 0,45-46-670 0 0,14-37-92 0 0,0-1 14 0 0,0 0 0 0 0,0 0-2 0 0,0 0-12 0 0,0 0-2 0 0,0 0 0 0 0,3-2-22 0 0,0 1 0 0 0,1-1 0 0 0,-1 0-1 0 0,0 0 1 0 0,0-1 0 0 0,0 1-1 0 0,-1-1 1 0 0,1 1 0 0 0,0-1 0 0 0,-1 0-1 0 0,0 0 1 0 0,0 0 0 0 0,0 0 0 0 0,0 0-1 0 0,0-1 1 0 0,1-1-42 0 0,-3 5 0 0 0,37-72 204 0 0,-36 65-204 0 0,0 1 15 0 0,0 6 29 0 0,-1 0-99 0 0,0 0-13 0 0,0 0 27 0 0,0 0 90 0 0,0 0 23 0 0,-19-9-73 0 0,-50 4 418 0 0,68 5-321 0 0,1 0 0 0 0,-18-3 264 0 0,17 3-342 0 0,0 0-1 0 0,0-1 1 0 0,0 1 0 0 0,1 0-1 0 0,-1-1 1 0 0,0 1-1 0 0,0-1 1 0 0,0 1 0 0 0,0-1-1 0 0,1 1 1 0 0,-1-1-1 0 0,0 0 1 0 0,1 1 0 0 0,-1-1-1 0 0,0 0 1 0 0,1 0-1 0 0,-1 1 1 0 0,1-1 0 0 0,-1 0-1 0 0,1 0 1 0 0,0 0-1 0 0,-1 0 1 0 0,1 0 0 0 0,0 0-1 0 0,-1 1 1 0 0,1-1-1 0 0,0 0 1 0 0,0 0 0 0 0,0 0-1 0 0,0 0 1 0 0,0 0-1 0 0,0 0 1 0 0,0 0 0 0 0,0 0-1 0 0,0 0 1 0 0,1 0-1 0 0,-1 0 1 0 0,0 0 0 0 0,0 0-1 0 0,1 1 1 0 0,-1-1-1 0 0,1 0 1 0 0,-1 0 0 0 0,1 0-1 0 0,-1 0 1 0 0,1 1-1 0 0,0-1 1 0 0,-1 0 0 0 0,1 1-1 0 0,0-1-17 0 0,35-59 8 0 0,-14 6-557 0 0,-16 29 520 0 0,-2 0-1 0 0,0 0 1 0 0,-1-1 0 0 0,-2 1-1 0 0,-1-6 30 0 0,0 30-76 0 0,1-4-128 0 0,7 53-286 0 0,26 140 372 0 0,-21-106 129 0 0,-8-42 122 0 0,-5-39-57 0 0,0 0-53 0 0,0 0-1 0 0,0 0 1 0 0,-1 0-1 0 0,1-1 1 0 0,-1 1-1 0 0,1 0 1 0 0,0 0-1 0 0,-1 0 1 0 0,0 0-1 0 0,1 0 1 0 0,-1-1-1 0 0,1 1 1 0 0,-1 0-1 0 0,0-1 1 0 0,0 1-1 0 0,1 0 1 0 0,-1-1-1 0 0,0 1 1 0 0,0-1-1 0 0,0 1 1 0 0,0-1-1 0 0,1 1 1 0 0,-1-1-1 0 0,0 0 1 0 0,0 0-1 0 0,0 1 1 0 0,0-1-1 0 0,0 0 1 0 0,0 0-1 0 0,0 0 1 0 0,0 0-1 0 0,0 0 1 0 0,0 0-1 0 0,0 0 1 0 0,0 0-1 0 0,0 0 1 0 0,0-1-1 0 0,0 1 1 0 0,0 0-23 0 0,-174-57 798 0 0,171 56-789 0 0,0-1-1 0 0,1 1 1 0 0,-1 1-1 0 0,0-1 1 0 0,0 1-1 0 0,0-1 1 0 0,-1 1-1 0 0,1 0 1 0 0,0 0-1 0 0,0 1 0 0 0,0 0 1 0 0,0-1-1 0 0,1 1 1 0 0,-1 0-1 0 0,0 1 1 0 0,0-1-1 0 0,0 1 1 0 0,1-1-1 0 0,-1 1 1 0 0,1 0-1 0 0,-1 1 1 0 0,1-1-1 0 0,0 1 1 0 0,0-1-1 0 0,0 1 1 0 0,0 0-1 0 0,0 0 0 0 0,1 0 1 0 0,0 0-1 0 0,-1 1 1 0 0,0 2-9 0 0,0 1 53 0 0,2-5-61 0 0,0 0-1 0 0,0-1 0 0 0,1 1 0 0 0,-1 0 0 0 0,1 0 0 0 0,-1 0 0 0 0,1 0 0 0 0,0 0 0 0 0,-1 0 0 0 0,1-1 0 0 0,0 1 0 0 0,0 0 0 0 0,0 0 1 0 0,1 0-1 0 0,-1 0 0 0 0,0 0 0 0 0,1 0 0 0 0,-1 0 0 0 0,1 0 0 0 0,0-1 0 0 0,0 1 0 0 0,0 1 9 0 0,23 30 0 0 0,20-16 0 0 0,23-20 0 0 0,15-16-362 0 0,-44 10-892 0 0,-12 4-4804 0 0,-7 0-1211 0 0</inkml:trace>
  <inkml:trace contextRef="#ctx0" brushRef="#br0" timeOffset="3109.243">3786 3770 13824 0 0,'0'0'314'0'0,"0"0"46"0"0,0 0 22 0 0,0 0-50 0 0,10 0 352 0 0,84 3 3897 0 0,99-4-2113 0 0,-29-4-2142 0 0,-108-3-3000 0 0,-55 8 1980 0 0,-1 0-59 0 0,0 0-242 0 0,-1-2 566 0 0,1 1-1 0 0,0-1 0 0 0,0 0 0 0 0,-1 1 0 0 0,1-1 0 0 0,-1 1 1 0 0,1-1-1 0 0,-1 1 0 0 0,0-1 0 0 0,1 1 0 0 0,-1 0 0 0 0,0-1 1 0 0,0 1-1 0 0,0 0 0 0 0,0-1 0 0 0,0 1 0 0 0,-1 0 0 0 0,1 0 1 0 0,0 0-1 0 0,0 0 0 0 0,-1 0 0 0 0,1 0 0 0 0,-1 0 430 0 0,-41-16-2624 0 0,21 9 6047 0 0,33 10 5039 0 0,64 17-7537 0 0,25 10 1299 0 0,-75-16-1056 0 0,-25-11-926 0 0,0-2-62 0 0,-9 13 256 0 0,-60 24-786 0 0,27-16-2663 0 0,18-11-4073 0 0</inkml:trace>
  <inkml:trace contextRef="#ctx0" brushRef="#br0" timeOffset="-10208.308">543 94 5296 0 0,'0'0'116'0'0,"0"0"17"0"0,0 0 12 0 0,0 0-14 0 0,1-1-51 0 0,-1 0 0 0 0,1 0 0 0 0,-1 1 0 0 0,1-1-1 0 0,-1 0 1 0 0,1 0 0 0 0,-1 0 0 0 0,0 0 0 0 0,0 0 0 0 0,1 0 0 0 0,-1 0-1 0 0,0 0 1 0 0,0 0 0 0 0,0 0 0 0 0,0 0 0 0 0,0 0 0 0 0,-1 0 0 0 0,1 0-1 0 0,0 0 1 0 0,0 0 0 0 0,-1 0 0 0 0,1 0 0 0 0,0 0 0 0 0,-1 0-1 0 0,1 0 1 0 0,-1 0 0 0 0,1 0 0 0 0,-1 0 0 0 0,1 1 0 0 0,-1-1 0 0 0,0 0-1 0 0,0 0 1 0 0,0 0-80 0 0,-5-10 1072 0 0,2-21 1240 0 0,4 18-672 0 0,-1 13-1530 0 0,-3-3 4982 0 0,-1 15-5007 0 0,-11 42 1051 0 0,16 48 584 0 0,4-66-1240 0 0,-4-8-274 0 0,-3 4 15 0 0,-6 26 158 0 0,5-39-289 0 0,-1 71 265 0 0,-1-62-270 0 0,12 36 235 0 0,3-6-184 0 0,-4-40-82 0 0,2 53 34 0 0,-2-7 237 0 0,-5 36 99 0 0,0-72-291 0 0,-1-13-122 0 0,6 15 218 0 0,-9-3 155 0 0,4-25-318 0 0,0-1 10 0 0,0 0 21 0 0,0 0-1 0 0,0 0-7 0 0,0 0-1 0 0,0 0 0 0 0,0 0 0 0 0,0 0 0 0 0,13-18 112 0 0,12-122 8 0 0,5-21-144 0 0,-28 141-53 0 0,17-38-98 0 0,-18 57-35 0 0,-1 1-128 0 0,0 0-30 0 0,0 0 0 0 0,0 0-105 0 0,0 0-443 0 0,3 7-2595 0 0,-3-6-4340 0 0</inkml:trace>
  <inkml:trace contextRef="#ctx0" brushRef="#br0" timeOffset="-9308.389">564 2892 7616 0 0,'0'0'222'0'0,"0"0"70"0"0,0 0 187 0 0,0 0 81 0 0,0 0 15 0 0,0 0 1 0 0,0 0 0 0 0,0 0 0 0 0,0 0 0 0 0,0 0-28 0 0,0 0-118 0 0,0 0-50 0 0,0 0-10 0 0,0 0 4 0 0,0 0 29 0 0,0 0 12 0 0,0 0 1 0 0,0 0 13 0 0,0 0 56 0 0,0 0 26 0 0,0 0 7 0 0,-2 17 1082 0 0,7 146 1632 0 0,0-87-2712 0 0,6 14 136 0 0,-17 57 312 0 0,4-88-322 0 0,2-58-580 0 0,-1 1 1 0 0,10 10-973 0 0,3-13-5928 0 0,-9-1-636 0 0</inkml:trace>
  <inkml:trace contextRef="#ctx0" brushRef="#br0" timeOffset="-3854.72">2504 226 7104 0 0,'0'0'208'0'0,"5"-20"701"0"0,-5 19-686 0 0,0 1 1 0 0,0-1-1 0 0,0 1 0 0 0,0-1 0 0 0,-1 1 0 0 0,1 0 1 0 0,0-1-1 0 0,0 1 0 0 0,0-1 0 0 0,0 1 0 0 0,0-1 1 0 0,0 1-1 0 0,1-1 0 0 0,-1 1 0 0 0,0 0 0 0 0,0-1 1 0 0,0 1-1 0 0,0-1 0 0 0,0 1 0 0 0,1-1 0 0 0,-1 1 1 0 0,0 0-1 0 0,0-1 0 0 0,1 1 0 0 0,-1-1 1 0 0,0 1-1 0 0,0 0 0 0 0,1 0 0 0 0,-1-1 0 0 0,0 1 1 0 0,1 0-1 0 0,-1-1 0 0 0,1 1 0 0 0,-1 0 0 0 0,0 0 1 0 0,1 0-1 0 0,-1-1 0 0 0,1 1 0 0 0,-1 0 0 0 0,1 0 1 0 0,-1 0-1 0 0,0 0 0 0 0,1 0 0 0 0,-1 0 0 0 0,1 0 1 0 0,-1 0-1 0 0,1 0 0 0 0,-1 0 0 0 0,1 0 1 0 0,-1 0-1 0 0,1 0 0 0 0,-1 0 0 0 0,0 0 0 0 0,1 1-223 0 0,7 15 629 0 0,-2 15-101 0 0,-7 37 19 0 0,-16 22-267 0 0,19 4-83 0 0,4-43-37 0 0,-6-2 0 0 0,12 1-32 0 0,-8 31 139 0 0,-3-26-107 0 0,-2 13 125 0 0,8-8-138 0 0,-6-31-14 0 0,-6-6-25 0 0,10-8 40 0 0,-4-12-118 0 0,-12 23 442 0 0,10-25-387 0 0,1-1-16 0 0,0 0-5 0 0,0 0-181 0 0,0 0-758 0 0,0 0-314 0 0,0 0-54 0 0</inkml:trace>
  <inkml:trace contextRef="#ctx0" brushRef="#br0" timeOffset="-5609.625">89 3860 10680 0 0,'0'0'241'0'0,"0"0"38"0"0,0 0 11 0 0,0 0-28 0 0,0 0-126 0 0,0 0 96 0 0,0 0 65 0 0,0 0 14 0 0,0 0 17 0 0,6 5 489 0 0,1-1-529 0 0,0 0 0 0 0,0 0 0 0 0,0-1 1 0 0,0 0-1 0 0,0-1 0 0 0,1 0 0 0 0,-1 0 0 0 0,1 0 0 0 0,-1-1 1 0 0,1 0-1 0 0,0-1 0 0 0,-1 1 0 0 0,2-2-288 0 0,16 3 411 0 0,3 0-207 0 0,0-2 1 0 0,0-1-1 0 0,0-2 0 0 0,0 0 0 0 0,-1-2 0 0 0,12-4-204 0 0,-21 6 36 0 0,62-24-449 0 0,-79 26 335 0 0,-1 0 0 0 0,1 1 0 0 0,-1-1 0 0 0,1 1 0 0 0,-1-1 0 0 0,1 0 0 0 0,-1 0 0 0 0,0 1 0 0 0,1-1 0 0 0,-1 0 0 0 0,0 1 0 0 0,0-1 0 0 0,1 0 0 0 0,-1 0 0 0 0,0 0 0 0 0,0 1 0 0 0,0-1 0 0 0,0 0 0 0 0,0 0 0 0 0,0 1 0 0 0,0-1 0 0 0,0 0 0 0 0,-1 0 0 0 0,1 0 0 0 0,0 1 0 0 0,0-1 0 0 0,0 0 0 0 0,-1 0 0 0 0,1 1 0 0 0,-1-1 0 0 0,1 0 0 0 0,0 1 0 0 0,-1-1 0 0 0,1 0 0 0 0,-1 1 0 0 0,1-1 0 0 0,-1 1 0 0 0,0-1 0 0 0,1 1 0 0 0,-1-1 0 0 0,0 0 78 0 0,-29-18-1683 0 0,-7-6 3496 0 0,44 25 653 0 0,29 9-2411 0 0,20 14 357 0 0,-54-22-312 0 0,6 26 570 0 0,-11-21-682 0 0,-1-2 0 0 0,0 1 0 0 0,0 0 1 0 0,0-1-1 0 0,0 0 0 0 0,0 0 0 0 0,-1 0 1 0 0,0 0-1 0 0,0-1 0 0 0,0 0 0 0 0,0 0 1 0 0,0 0-1 0 0,-1 0 0 0 0,0-1 0 0 0,1 0 0 0 0,-1 0 1 0 0,0-1 11 0 0,-15 6-1016 0 0,-3 0-58 0 0</inkml:trace>
  <inkml:trace contextRef="#ctx0" brushRef="#br0" timeOffset="-2180.668">1111 3933 8840 0 0,'0'0'197'0'0,"0"0"24"0"0,0 0 19 0 0,0 0-8 0 0,0 0-86 0 0,0 0-40 0 0,0 0-8 0 0,0 0 108 0 0,0 0 465 0 0,0 0 200 0 0,-13 3 1622 0 0,-61 14 1392 0 0,-103 6-2924 0 0,25-20-689 0 0,127-10-185 0 0,25 6-92 0 0,0 1 1 0 0,-1 0-1 0 0,1-1 0 0 0,0 1 0 0 0,-1-1 0 0 0,1 1 0 0 0,0-1 0 0 0,0 1 1 0 0,0-1-1 0 0,-1 1 0 0 0,1-1 0 0 0,0 1 0 0 0,0-1 0 0 0,0 1 0 0 0,0-1 1 0 0,0 1-1 0 0,0-1 0 0 0,0 1 0 0 0,0-1 0 0 0,0 1 0 0 0,0-1 0 0 0,0 1 0 0 0,0-1 1 0 0,1 1-1 0 0,-1-1 0 0 0,0 1 0 0 0,0 0 0 0 0,0-1 0 0 0,1 1 0 0 0,-1-1 1 0 0,0 1-1 0 0,1-1 0 0 0,-1 1 0 0 0,0 0 0 0 0,1-1 0 0 0,-1 1 0 0 0,0 0 0 0 0,1-1 1 0 0,-1 1-1 0 0,1 0 0 0 0,-1 0 0 0 0,0-1 0 0 0,1 1 0 0 0,-1 0 0 0 0,1 0 5 0 0,79-43-1842 0 0,-34 23 784 0 0,-28 11 947 0 0,-18 9 112 0 0,0 1 1 0 0,0-1 0 0 0,0 0 0 0 0,0 0 0 0 0,-1 0 0 0 0,1 0 0 0 0,0 0 0 0 0,0 0 0 0 0,0 0-1 0 0,-1 0 1 0 0,1 0 0 0 0,0 0 0 0 0,0 0 0 0 0,0 0 0 0 0,0 0 0 0 0,-1 0 0 0 0,1 0 0 0 0,0 0 0 0 0,0 0-1 0 0,0 0 1 0 0,0 0 0 0 0,-1 0 0 0 0,1-1 0 0 0,0 1 0 0 0,0 0 0 0 0,0 0 0 0 0,0 0 0 0 0,-1 0-1 0 0,1 0 1 0 0,0 0 0 0 0,0 0 0 0 0,0-1 0 0 0,0 1 0 0 0,0 0 0 0 0,0 0 0 0 0,0 0 0 0 0,0 0-1 0 0,-1-1 1 0 0,1 1 0 0 0,0 0 0 0 0,0 0 0 0 0,0 0 0 0 0,0 0 0 0 0,0-1 0 0 0,0 1 0 0 0,0 0 0 0 0,0 0-1 0 0,0 0 1 0 0,0 0 0 0 0,0-1 0 0 0,0 1 0 0 0,0 0 0 0 0,0 0 0 0 0,0 0 0 0 0,0-1 0 0 0,0 1-1 0 0,0 0 0 0 0,-98 30 2042 0 0,74-9-1537 0 0,23-20-420 0 0,5 18 164 0 0,27 21-118 0 0,-24-32-57 0 0,1-1 1 0 0,0 0 0 0 0,1 0 0 0 0,-1-1-1 0 0,1-1 1 0 0,1 1 0 0 0,-1-1-1 0 0,1-1 1 0 0,3 2-76 0 0,64 9-2383 0 0,-62-17-4048 0 0</inkml:trace>
  <inkml:trace contextRef="#ctx0" brushRef="#br0" timeOffset="-3034.434">2461 3088 7728 0 0,'1'-19'488'0'0,"-2"-38"4872"0"0,-1 50-2737 0 0,8 2 1080 0 0,5 26-1442 0 0,-8-5-2025 0 0,12 41 538 0 0,-3-11-92 0 0,8 19-442 0 0,-16 14-224 0 0,-5-77-6 0 0,0 0 0 0 0,0 0 0 0 0,1 0 0 0 0,-1 0-1 0 0,0 0 1 0 0,1 0 0 0 0,0 0 0 0 0,-1 0 0 0 0,1 0-1 0 0,0 0 1 0 0,0 0 0 0 0,0 0 0 0 0,0 0 0 0 0,0 0 0 0 0,1 0-1 0 0,-1 0 1 0 0,1 0 0 0 0,-1 0 0 0 0,1 0 0 0 0,0 0-1 0 0,0 0 1 0 0,0 0-10 0 0,-4 38 76 0 0,12-8-16 0 0,-6-19-60 0 0,8-1 11 0 0,-11 3 201 0 0,10-3-675 0 0,-16-22-1710 0 0,8 3 1082 0 0</inkml:trace>
  <inkml:trace contextRef="#ctx0" brushRef="#br0" timeOffset="-1606.457">1565 3797 13760 0 0,'0'-13'1056'0'0,"0"11"-958"0"0,0 0 0 0 0,0 1 0 0 0,0-1 0 0 0,0 1 0 0 0,0-1 0 0 0,0 1 0 0 0,0-1 0 0 0,-1 1 0 0 0,1-1 0 0 0,-1 1 0 0 0,1-1 0 0 0,-1 1 0 0 0,1-1 0 0 0,-1 1 0 0 0,0 0 0 0 0,0 0 0 0 0,0-1 0 0 0,0 1 0 0 0,0 0 0 0 0,0 0 0 0 0,0 0 0 0 0,0 0 0 0 0,0 0 0 0 0,0 0 0 0 0,-1 0 0 0 0,1 0 0 0 0,0 0 0 0 0,-1 1 0 0 0,1-1 0 0 0,-1 0 0 0 0,1 1 0 0 0,-1-1 0 0 0,1 1-1 0 0,-1 0 1 0 0,1-1 0 0 0,-1 1 0 0 0,1 0 0 0 0,-1 0 0 0 0,1 0 0 0 0,-1 0 0 0 0,1 0 0 0 0,-1 1-98 0 0,-3-1 149 0 0,0 1 0 0 0,0 0 0 0 0,0 0 0 0 0,1 1 0 0 0,-1-1-1 0 0,0 1 1 0 0,1 0 0 0 0,-1 0 0 0 0,1 1 0 0 0,0-1-1 0 0,0 1 1 0 0,0 0 0 0 0,-1 0-149 0 0,-3 4 21 0 0,0-1-1 0 0,0 2 1 0 0,1-1 0 0 0,0 1 0 0 0,0 0-1 0 0,1 0 1 0 0,0 1 0 0 0,0-1-1 0 0,1 1 1 0 0,0 1 0 0 0,0-1 0 0 0,1 1-1 0 0,1 0-20 0 0,0-2 0 0 0,2-7 0 0 0,1 1 0 0 0,-1 0 0 0 0,0 0 0 0 0,1 0 0 0 0,-1 0 0 0 0,1-1 0 0 0,-1 1 0 0 0,1 0 0 0 0,0 0 0 0 0,0 0 0 0 0,0 0 0 0 0,0 0 0 0 0,0 0 0 0 0,1 0 0 0 0,-1 0 0 0 0,0 0 0 0 0,1 0 0 0 0,0-1 0 0 0,-1 1 0 0 0,1 0 0 0 0,0 0 0 0 0,0 0 0 0 0,0-1 0 0 0,0 1 0 0 0,3 0 22 0 0,-1-1-1 0 0,1 0 1 0 0,0 0-1 0 0,-1 0 1 0 0,1 0-1 0 0,0-1 0 0 0,0 0 1 0 0,-1 1-1 0 0,1-1 1 0 0,0-1-1 0 0,0 1 1 0 0,0 0-1 0 0,-1-1 0 0 0,1 0 1 0 0,0 0-1 0 0,-1 0 1 0 0,1 0-1 0 0,-1-1 1 0 0,1 0-1 0 0,-1 1 0 0 0,1-1 1 0 0,-1 0-1 0 0,0 0 1 0 0,0-1-1 0 0,0 1 1 0 0,2-3-22 0 0,8-6 40 0 0,0 0 0 0 0,-1-1 1 0 0,-1 0-1 0 0,1-1 0 0 0,-2 0 0 0 0,0-1 1 0 0,-1 0-1 0 0,0-1 0 0 0,5-11-40 0 0,-9 12 0 0 0,1 0 0 0 0,-2 0 0 0 0,0 0 0 0 0,-1-1 0 0 0,0 1 0 0 0,-1-1 0 0 0,0-4 0 0 0,3-18 0 0 0,-4 30 11 0 0,-1 1 0 0 0,1-1 0 0 0,-1 0 1 0 0,0 1-1 0 0,-1-1 0 0 0,0 0 0 0 0,0 1 0 0 0,0-1 0 0 0,-1 1 0 0 0,0 0 0 0 0,0-1 0 0 0,0 1 0 0 0,-1 0 0 0 0,-2-3-11 0 0,4 8 59 0 0,-1 1-38 0 0,4 14 16 0 0,10 46-254 0 0,-9-47 268 0 0,-2-1 1 0 0,0 1-1 0 0,0 0 0 0 0,-1-1 0 0 0,0 1 1 0 0,-1-1-1 0 0,-2 9-51 0 0,-2 36 78 0 0,8 20 46 0 0,-6-41-113 0 0,16-13-2532 0 0,-10-22-2475 0 0,10 2-1537 0 0</inkml:trace>
  <inkml:trace contextRef="#ctx0" brushRef="#br0" timeOffset="-1337.699">1844 3881 11256 0 0,'0'0'256'0'0,"0"0"34"0"0,0 0 21 0 0,0 0-35 0 0,0 0-124 0 0,19 0 1375 0 0,108-18 3867 0 0,67 1-3297 0 0,-65 2-1209 0 0,21 5-653 0 0,-137 8-1406 0 0,-14 2 471 0 0,1 0-817 0 0,-1 0-3304 0 0,-7 0-1420 0 0</inkml:trace>
  <inkml:trace contextRef="#ctx0" brushRef="#br0" timeOffset="-1060.946">2374 3732 10824 0 0,'0'0'241'0'0,"0"0"38"0"0,0 0 14 0 0,0 0-21 0 0,13-3-165 0 0,3 6 703 0 0,0 0 0 0 0,-1 0 0 0 0,1 1 1 0 0,-1 1-1 0 0,0 1 0 0 0,-1 0 0 0 0,1 1 1 0 0,-1 1-1 0 0,7 5-810 0 0,-13-9 75 0 0,-7-3-84 0 0,1-1 59 0 0,0 0 0 0 0,1 1 0 0 0,-1 0 0 0 0,0 0 0 0 0,1 0 0 0 0,-1 0 0 0 0,0 0 0 0 0,0 0 0 0 0,0 0 0 0 0,0 1 0 0 0,0-1 0 0 0,0 1 0 0 0,-1-1 0 0 0,1 1 0 0 0,0 0 0 0 0,-1-1 0 0 0,1 1 0 0 0,-1 0 0 0 0,0 0 0 0 0,1 0 0 0 0,-1 1 0 0 0,0-1 0 0 0,0 0 0 0 0,-1 0 0 0 0,1 0 0 0 0,0 1 0 0 0,-1-1 0 0 0,1 0 0 0 0,-1 1-1 0 0,0-1 1 0 0,0 1 0 0 0,0-1 0 0 0,0 0 0 0 0,0 1 0 0 0,0-1 0 0 0,-1 0 0 0 0,0 2-50 0 0,-23 31 576 0 0,-61 4-144 0 0,0-10-2758 0 0,62-20 956 0 0</inkml:trace>
  <inkml:trace contextRef="#ctx0" brushRef="#br0" timeOffset="3730.603">3009 3854 8208 0 0,'0'0'234'0'0,"0"0"6"0"0,5 11-173 0 0,-5-9 2412 0 0,0-3-2529 0 0,-4-6 7561 0 0,0 7-7465 0 0,-11-3 1321 0 0,-10 7-280 0 0,-24 2-138 0 0,3 3-754 0 0,-33-3-57 0 0,27-2-160 0 0,18-7-602 0 0,34 3 562 0 0,0 0 0 0 0,0-1 0 0 0,-1 1 0 0 0,1 0 0 0 0,0-1 1 0 0,0 1-1 0 0,0-1 0 0 0,-1 1 0 0 0,1 0 0 0 0,0-1 0 0 0,0 1 0 0 0,0 0 1 0 0,0-1-1 0 0,0 1 0 0 0,0-1 0 0 0,0 1 0 0 0,0 0 0 0 0,0-1 0 0 0,0 1 1 0 0,0-1-1 0 0,0 1 0 0 0,0 0 0 0 0,0-1 0 0 0,1 1 0 0 0,-1-1 0 0 0,0 1 1 0 0,0 0-1 0 0,0-1 0 0 0,0 1 0 0 0,1 0 0 0 0,-1-1 0 0 0,0 1 0 0 0,0 0 1 0 0,1-1-1 0 0,-1 1 0 0 0,0 0 0 0 0,1 0 0 0 0,-1-1 0 0 0,0 1 0 0 0,1 0 1 0 0,-1 0-1 0 0,0 0 0 0 0,1-1 0 0 0,-1 1 0 0 0,0 0 0 0 0,1 0 0 0 0,-1 0 1 0 0,1 0-1 0 0,-1 0 0 0 0,0 0 0 0 0,1 0 0 0 0,-1 0 0 0 0,1 0 0 0 0,-1 0 1 0 0,0 0-1 0 0,1 0 0 0 0,-1 0 0 0 0,1 0 0 0 0,-1 0 0 0 0,0 0 0 0 0,1 1 63 0 0,4-4-227 0 0,105-40-5311 0 0,-101 40 5451 0 0,7-3-513 0 0,-21 7 4868 0 0,-65 28-904 0 0,31-10-2236 0 0,-7 14 207 0 0,36-20-1046 0 0,8-12-289 0 0,0 1 1 0 0,1 0-1 0 0,0-1 1 0 0,-1 1 0 0 0,1 0-1 0 0,0 0 1 0 0,0 0 0 0 0,0 0-1 0 0,0 0 1 0 0,0 0-1 0 0,0 0 1 0 0,0 0 0 0 0,1 0-1 0 0,-1 1 1 0 0,1-1-1 0 0,0 0 1 0 0,-1 0 0 0 0,1 0-1 0 0,1 3-1 0 0,2 2-70 0 0,0 1-1 0 0,1-1 0 0 0,0 0 0 0 0,1 0 1 0 0,-1-1-1 0 0,1 1 0 0 0,0-1 1 0 0,1 0-1 0 0,0-1 0 0 0,0 1 0 0 0,0-1 1 0 0,1 0-1 0 0,-1-1 0 0 0,1 1 0 0 0,0-1 1 0 0,0-1-1 0 0,1 1 0 0 0,-1-1 1 0 0,1-1-1 0 0,0 1 0 0 0,6 0 71 0 0,6 3-1019 0 0</inkml:trace>
  <inkml:trace contextRef="#ctx0" brushRef="#br1" timeOffset="45467.71">145 264 5640 0 0,'1'7'6178'0'0,"-24"9"-5738"0"0,-1 1-149 0 0,-53 65 720 0 0,56-55-714 0 0,21-26-406 0 0,0-1-6 0 0,-1 1 27 0 0,4 23 449 0 0,1-17-307 0 0,10 10 23 0 0,42 43 118 0 0,-22-19 77 0 0,-31-35-272 0 0,0 1 0 0 0,19 26 53 0 0,-14 13 224 0 0,-1-34-143 0 0,-10 15 170 0 0,-2 24 320 0 0,-3-31-624 0 0,-7 7 0 0 0,-9 5-60 0 0,2-12 48 0 0,-18 26 12 0 0,37-40 0 0 0,3 1 0 0 0,1-1 0 0 0,11 5 0 0 0,25 10 232 0 0,39-8-328 0 0,16 7 325 0 0,6 2-218 0 0,-28-3-11 0 0,-36-6 0 0 0,65 12-202 0 0,-48-9 388 0 0,63 17-266 0 0,-25-8 80 0 0,-42-11 0 0 0,-7-1 64 0 0,17 3 64 0 0,7 7-128 0 0,-17-2 0 0 0,-14-9 0 0 0,-22-8 0 0 0,22 19 0 0 0,9 0 53 0 0,40 30-42 0 0,-51-20-11 0 0,9 13 0 0 0,-24-19 53 0 0,11 20 301 0 0,-20-26-270 0 0,8 21 40 0 0,-3-18-124 0 0,1 38 0 0 0,-4-26 64 0 0,-9 0-64 0 0,12 18 0 0 0,-2-18 0 0 0,-2 20 0 0 0,-20-11 64 0 0,2 6-53 0 0,-10 23 117 0 0,-2-20-21 0 0,-19 20 21 0 0,3-25 64 0 0,-19 13-54 0 0,-22-4 1 0 0,-13 12-22 0 0,28-29-117 0 0,-44 37 54 0 0,7-1 92 0 0,67-54-146 0 0,-53 28 64 0 0,49-31-64 0 0,-85 45 0 0 0,95-49 0 0 0,-27 14 0 0 0,-24 27 0 0 0,26-13 0 0 0,10 0 0 0 0,25-27 0 0 0,-34 53 0 0 0,43-56 0 0 0,6 4 0 0 0,1-12 0 0 0,7 8-12 0 0,10 5-101 0 0,10 3 38 0 0,-10-3 75 0 0,25 38 0 0 0,-28-38 0 0 0,-12-18 2 0 0,2 1 3 0 0,-1 1-1 0 0,0-1 0 0 0,0 1 0 0 0,0 0 0 0 0,0 0 0 0 0,0-1 0 0 0,-1 1 0 0 0,1 0 1 0 0,-1 0-1 0 0,0 0 0 0 0,0-1 0 0 0,0 1 0 0 0,0 0 0 0 0,0 0 0 0 0,0 0 0 0 0,-1 0 0 0 0,0 1-4 0 0,-9 18 0 0 0,-42 19 144 0 0,45-37-144 0 0,0 1 0 0 0,1-1 0 0 0,-1 2 0 0 0,1-1 0 0 0,0 0 0 0 0,1 1 0 0 0,-1 0 0 0 0,1 1 0 0 0,1-1 0 0 0,-1 1 0 0 0,-2 5 0 0 0,-23 56-64 0 0,30-62 64 0 0,3 2 0 0 0,10 10-16 0 0,-11-17-105 0 0,0 5-298 0 0,-1-4-6751 0 0,-1-2 2609 0 0</inkml:trace>
  <inkml:trace contextRef="#ctx0" brushRef="#br1" timeOffset="46124.258">1314 2079 3312 0 0,'0'0'68'0'0,"0"0"16"0"0,12-3 100 0 0,-12 4-70 0 0,0-1 1 0 0,-1 0-1 0 0,1 0 0 0 0,0 0 1 0 0,0 0-1 0 0,-1 0 0 0 0,1 1 1 0 0,0-1-1 0 0,0 0 0 0 0,-1 0 1 0 0,1 1-1 0 0,0-1 0 0 0,0 0 1 0 0,0 0-1 0 0,-1 1 0 0 0,1-1 0 0 0,0 0 1 0 0,0 0-1 0 0,0 1 0 0 0,0-1 1 0 0,0 0-1 0 0,0 1 0 0 0,-1-1 1 0 0,1 0-1 0 0,0 1 0 0 0,0-1 1 0 0,0 0-1 0 0,0 1 0 0 0,0-1 1 0 0,0 0-1 0 0,0 1 0 0 0,0-1 1 0 0,1 0-1 0 0,-1 0 0 0 0,0 1 1 0 0,0-1-1 0 0,0 0 0 0 0,0 1 1 0 0,0-1-1 0 0,0 0 0 0 0,1 1 1 0 0,-1-1-1 0 0,0 0 0 0 0,0 0 1 0 0,0 1-1 0 0,1-1 0 0 0,-1 0 1 0 0,0 0-1 0 0,0 0 0 0 0,1 1 1 0 0,-1-1-1 0 0,0 0-114 0 0,-167 137 4749 0 0,-55 43-3387 0 0,-48 40-642 0 0,-79 52 1103 0 0,311-240-2100 0 0,9-9-2912 0 0,21-17-2272 0 0</inkml:trace>
  <inkml:trace contextRef="#ctx0" brushRef="#br1" timeOffset="46542.25">1344 1695 7056 0 0,'0'0'157'0'0,"0"0"23"0"0,-7 4 177 0 0,-89 74 1534 0 0,7-5-281 0 0,3 5 0 0 0,4 3 1 0 0,-13 22-1611 0 0,-150 143 1272 0 0,108-114-1120 0 0,85-77-2906 0 0,51-54 1732 0 0</inkml:trace>
  <inkml:trace contextRef="#ctx0" brushRef="#br1" timeOffset="46822.149">1157 1597 10136 0 0,'-7'3'490'0'0,"-6"3"-411"0"0,-1 1-1 0 0,2 1 0 0 0,-1 0 0 0 0,1 1 0 0 0,0 0 1 0 0,1 1-1 0 0,-5 6-78 0 0,2-4 18 0 0,-182 164-18 0 0,26-36 192 0 0,-24 16-35 0 0,173-142-2956 0 0,5-5-959 0 0</inkml:trace>
  <inkml:trace contextRef="#ctx0" brushRef="#br1" timeOffset="47038.653">1040 1303 13936 0 0,'-1'0'314'0'0,"-14"5"-162"0"0,0 2 0 0 0,1-1-1 0 0,0 2 1 0 0,1 0 0 0 0,-1 0-1 0 0,1 1 1 0 0,-6 7-152 0 0,-16 9 152 0 0,-275 179 201 0 0,154-97-377 0 0,122-96-971 0 0,33-16 573 0 0</inkml:trace>
  <inkml:trace contextRef="#ctx0" brushRef="#br1" timeOffset="47359.78">835 1144 14840 0 0,'-77'43'1032'0'0,"26"-14"-963"0"0,2 3 0 0 0,2 2 0 0 0,-2 4-69 0 0,4-2 76 0 0,-1-3 0 0 0,-2-1-1 0 0,-11 2-75 0 0,58-33 1 0 0,-4 2 9 0 0,0-1 0 0 0,0 1-1 0 0,0-1 1 0 0,0 0 0 0 0,0 0-1 0 0,0 0 1 0 0,-1-1 0 0 0,1 0-1 0 0,0 0 1 0 0,-1 0 0 0 0,1-1-1 0 0,-3 1-9 0 0,8-2-23 0 0,-1 0 0 0 0,0 0 0 0 0,1 0 0 0 0,-1 0 0 0 0,1 0 0 0 0,-1 0 0 0 0,1 0 0 0 0,-1 0 0 0 0,1 0-1 0 0,0 0 1 0 0,-1 0 0 0 0,1 0 0 0 0,0 0 0 0 0,0 0 0 0 0,0 0 0 0 0,0 0 0 0 0,0 0 0 0 0,0 0 0 0 0,0 0-1 0 0,0 0 1 0 0,0 0 0 0 0,0 0 0 0 0,1 0 0 0 0,-1 0 0 0 0,0 0 0 0 0,1 0 0 0 0,-1 0 0 0 0,1 0 0 0 0,-1 0-1 0 0,1 0 1 0 0,0 0 0 0 0,-1 0 0 0 0,1 1 0 0 0,0-1 0 0 0,-1 0 0 0 0,2 0 23 0 0,1-4-308 0 0,54-77-4578 0 0,-45 60 3656 0 0</inkml:trace>
  <inkml:trace contextRef="#ctx0" brushRef="#br1" timeOffset="47664.426">445 1025 9520 0 0,'0'0'276'0'0,"0"0"2"0"0,-4 4-168 0 0,-92 83 4607 0 0,74-70-4016 0 0,3-3-476 0 0,-1 0 0 0 0,0-1 0 0 0,0 0 0 0 0,-1-2 0 0 0,-1-1-1 0 0,-7 2-224 0 0,28-11 29 0 0,1-1 0 0 0,-1 0 0 0 0,0 1 0 0 0,0-1 0 0 0,0 0 0 0 0,1 0 0 0 0,-1 0 0 0 0,0 0 0 0 0,0 0 0 0 0,0 0 0 0 0,0 0 0 0 0,0 0 0 0 0,1 0 0 0 0,-1 0 0 0 0,0 0 0 0 0,0 0 0 0 0,0-1 0 0 0,1 1 0 0 0,-1 0 0 0 0,0 0 0 0 0,0-1 0 0 0,1 1 0 0 0,-1-1 0 0 0,0 1 0 0 0,0-1-1 0 0,1 1 1 0 0,-1-1 0 0 0,1 1 0 0 0,-1-1 0 0 0,0 0 0 0 0,1 1 0 0 0,-1-1 0 0 0,1 0 0 0 0,0 0 0 0 0,-1 1 0 0 0,1-1 0 0 0,0 0 0 0 0,-1 0 0 0 0,1 1 0 0 0,0-1 0 0 0,0 0 0 0 0,-1 0 0 0 0,1 0 0 0 0,0 0 0 0 0,0 1 0 0 0,0-1 0 0 0,0 0 0 0 0,0-1-29 0 0,8-43-2301 0 0,82-127-1594 0 0,-78 143 3920 0 0,0 0 0 0 0,-2-1-1 0 0,-2-1 1 0 0,5-28-25 0 0,-12 58 47 0 0,-1 0 1 0 0,1 0-1 0 0,-1 0 0 0 0,1 0 1 0 0,-1-1-1 0 0,0 1 0 0 0,0 0 1 0 0,1 0-1 0 0,-1 0 0 0 0,0 0 1 0 0,0 0-1 0 0,0 0 0 0 0,0 0 1 0 0,-1 0-1 0 0,1-1 0 0 0,0 1 1 0 0,0 0-1 0 0,-1 0 0 0 0,1 0 1 0 0,0 0-1 0 0,-1 0 0 0 0,1 0 1 0 0,-1 0-1 0 0,1 0 0 0 0,-1 0 1 0 0,0 0-1 0 0,1 1 0 0 0,-1-1 1 0 0,0 0-1 0 0,0 0 0 0 0,0 0 1 0 0,1 1-1 0 0,-1-1 0 0 0,0 0 1 0 0,0 1-1 0 0,0-1 0 0 0,0 1 1 0 0,0-1-1 0 0,0 1 0 0 0,0 0 1 0 0,0-1-1 0 0,-1 1 0 0 0,1 0 1 0 0,0 0-1 0 0,0 0 0 0 0,0 0 1 0 0,0 0-1 0 0,0 0 0 0 0,0 0 1 0 0,0 0-1 0 0,0 0 0 0 0,-1 0 1 0 0,1 1-1 0 0,0-1 0 0 0,0 0 1 0 0,0 1-48 0 0,-76 42 65 0 0,58-30-154 0 0</inkml:trace>
  <inkml:trace contextRef="#ctx0" brushRef="#br1" timeOffset="54765.492">2301 608 4952 0 0,'0'0'108'0'0,"0"0"17"0"0,0 0 11 0 0,0 0 32 0 0,0 0 108 0 0,0 0 48 0 0,0 0 11 0 0,-7 5 841 0 0,-17 33 232 0 0,-3 3-424 0 0,13 0-643 0 0,-3 2 351 0 0,-2-14-117 0 0,17 2 123 0 0,4 2-492 0 0,-7-1 162 0 0,4-32-272 0 0,3 11 204 0 0,1-8-232 0 0,-2-3 41 0 0,43 9 374 0 0,9-12-163 0 0,-11 6-80 0 0,-25 0-240 0 0,-3 3 0 0 0,6-1 0 0 0,8 13 192 0 0,-12-4-179 0 0,-8 7 258 0 0,-15-7-211 0 0,11 14 492 0 0,-7 9-232 0 0,-16-9-320 0 0,11-12 133 0 0,11 12 38 0 0,6-1-171 0 0,-9-2-12 0 0,4 3-204 0 0,5-13 337 0 0,16 6-154 0 0,1-4-31 0 0,31 13 186 0 0,-29-21-124 0 0,-3-4-116 0 0,39 4 320 0 0,-29-4-276 0 0,80 19 124 0 0,-43-10-50 0 0,-22-3 0 0 0,70 30-118 0 0,-38 5 260 0 0,-47 11-142 0 0,-24-35 0 0 0,1-1-22 0 0,18 51 94 0 0,-23 23-98 0 0,-10-81 36 0 0,0 0 1 0 0,-1-1 0 0 0,-1 1-1 0 0,0-1 1 0 0,0 0 0 0 0,-2 0-1 0 0,1-1 1 0 0,-5 5-11 0 0,-51 70 226 0 0,29-44-226 0 0,-17 17 144 0 0,-78 99-16 0 0,69-94-53 0 0,8-13 50 0 0,6 0 209 0 0,-6 13 166 0 0,43-54-488 0 0,0 0 0 0 0,-1-1 1 0 0,0 0-1 0 0,0-1 0 0 0,-1 1 1 0 0,-1-2-1 0 0,1 1 0 0 0,-1-2 0 0 0,-2 1-12 0 0,-39 40 0 0 0,33-20 0 0 0,-17 10 0 0 0,5-6 92 0 0,-19 16 112 0 0,14-19-270 0 0,-18 47 52 0 0,42-51 14 0 0,2 8 0 0 0,10 35 0 0 0,5-14 96 0 0,16-19 67 0 0,-20-33-120 0 0,8 19-33 0 0,-17 1 44 0 0,-5 18 92 0 0,7-12-2 0 0,0-16-133 0 0,5-9 32 0 0,2 3-33 0 0,1 0-10 0 0,0 2 0 0 0,1-3 11 0 0,-2-5 42 0 0,-1 0 11 0 0,1 2-24 0 0,1 1 1 0 0,-1-1-1 0 0,0 0 0 0 0,0 0 0 0 0,1 0 0 0 0,-1 0 0 0 0,1-1 0 0 0,0 1 0 0 0,0 0 0 0 0,-1-1 0 0 0,1 1 0 0 0,0-1 0 0 0,0 0 0 0 0,1 1 0 0 0,-1-1 0 0 0,0 0 0 0 0,0 0 0 0 0,0-1 1 0 0,1 1-1 0 0,-1 0 0 0 0,0-1 0 0 0,1 1 0 0 0,0-1-40 0 0,6 9 301 0 0,-8-4-284 0 0,-1-1-83 0 0,0-3-276 0 0,0 4-1755 0 0,0-4-4333 0 0</inkml:trace>
  <inkml:trace contextRef="#ctx0" brushRef="#br1" timeOffset="55199.327">2571 2698 11024 0 0,'0'0'248'0'0,"-15"-3"720"0"0,8 4-763 0 0,1 1 1 0 0,0-1 0 0 0,0 1 0 0 0,0 0 0 0 0,0 1 0 0 0,0-1 0 0 0,0 1-1 0 0,1 1 1 0 0,-1-1 0 0 0,1 1 0 0 0,0-1 0 0 0,0 2 0 0 0,0-1-1 0 0,1 0 1 0 0,-1 1 0 0 0,1 0 0 0 0,0 0 0 0 0,-2 4-206 0 0,-55 58 497 0 0,12-11-571 0 0,32-44-2524 0 0,17-12 1196 0 0</inkml:trace>
  <inkml:trace contextRef="#ctx0" brushRef="#br1" timeOffset="55444.65">2984 2156 11488 0 0,'0'0'264'0'0,"-12"0"629"0"0,-40 42-682 0 0,23-13-19 0 0,-57 34 50 0 0,-2-4 1 0 0,-4-3 0 0 0,-6-3-243 0 0,85-45-31 0 0,-25 4-744 0 0,39-21-669 0 0,6-1-2746 0 0</inkml:trace>
  <inkml:trace contextRef="#ctx0" brushRef="#br1" timeOffset="55663.485">3092 1951 13184 0 0,'-6'1'642'0'0,"-90"56"185"0"0,-94 79 72 0 0,122-90-614 0 0,-2 1-134 0 0,-1-3 1 0 0,-43 18-152 0 0,79-52-48 0 0,38-18-4464 0 0,4-2-468 0 0</inkml:trace>
  <inkml:trace contextRef="#ctx0" brushRef="#br1" timeOffset="56022.429">3147 1733 15144 0 0,'0'0'340'0'0,"-2"1"50"0"0,-15 4-253 0 0,1 0-1 0 0,-1 1 1 0 0,1 2-1 0 0,0-1 0 0 0,0 2 1 0 0,1 0-1 0 0,-7 6-136 0 0,-19 10 236 0 0,-146 80 514 0 0,8-30-924 0 0,126-62 387 0 0,53-13-222 0 0,-1 0 0 0 0,1-1-1 0 0,-1 1 1 0 0,1 0 0 0 0,-1-1 0 0 0,1 1 0 0 0,-1 0-1 0 0,1-1 1 0 0,0 1 0 0 0,-1-1 0 0 0,1 1 0 0 0,0-1-1 0 0,-1 1 1 0 0,1-1 0 0 0,0 1 0 0 0,0-1-1 0 0,-1 1 1 0 0,1-1 0 0 0,0 1 0 0 0,0-1 0 0 0,0 1-1 0 0,0-1 1 0 0,0 1 0 0 0,0-1 0 0 0,0 0-1 0 0,0 1 1 0 0,0-1 0 0 0,0 1 0 0 0,0-1 0 0 0,0 1-1 0 0,0-1 1 0 0,0 0 0 0 0,0 1 0 0 0,1-1-1 0 0,-1 1 1 0 0,0-1 0 0 0,0 1 0 0 0,1-1 0 0 0,-1 1-1 0 0,0-1 1 0 0,1 1 0 0 0,-1 0 0 0 0,1-1 0 0 0,-1 1-1 0 0,0-1 1 0 0,1 1 0 0 0,-1 0 0 0 0,1-1-1 0 0,-1 1 1 0 0,1 0 0 0 0,-1 0 0 0 0,1-1 0 0 0,-1 1-1 0 0,1 0 1 0 0,-1 0 0 0 0,1 0 0 0 0,0-1-1 0 0,-1 1 10 0 0,91-70-2327 0 0,-44 32 1788 0 0,-16 14-17 0 0,-2-1-1 0 0,-1-1 1 0 0,23-27 556 0 0,35-42 1316 0 0,-87 95-1254 0 0,1 0 1 0 0,0 0-1 0 0,-1 0 1 0 0,1 0-1 0 0,0 0 0 0 0,-1 0 1 0 0,1-1-1 0 0,0 1 1 0 0,-1 0-1 0 0,1 0 1 0 0,0 0-1 0 0,-1 0 1 0 0,1 0-1 0 0,0-1 1 0 0,-1 1-1 0 0,1 0 1 0 0,0 0-1 0 0,-1 0 1 0 0,1-1-1 0 0,0 1 1 0 0,0 0-1 0 0,-1 0 1 0 0,1-1-1 0 0,0 1 1 0 0,0 0-1 0 0,0-1 1 0 0,0 1-1 0 0,-1 0 1 0 0,1-1-1 0 0,0 1 1 0 0,0 0-1 0 0,0-1 0 0 0,0 1 1 0 0,0 0-1 0 0,0-1 1 0 0,0 1-1 0 0,0-1 1 0 0,0 1-1 0 0,0 0 1 0 0,0-1-1 0 0,0 1 1 0 0,0 0-1 0 0,0-1 1 0 0,0 1-1 0 0,0 0 1 0 0,0-1-1 0 0,0 1 1 0 0,1 0-1 0 0,-1-1 1 0 0,0 1-1 0 0,0 0 1 0 0,0-1-1 0 0,1 1 1 0 0,-1 0-1 0 0,0 0 1 0 0,0-1-1 0 0,1 1 1 0 0,-1 0-1 0 0,0 0 1 0 0,1-1-1 0 0,-1 1 0 0 0,0 0 1 0 0,0 0-1 0 0,1 0 1 0 0,-1 0-1 0 0,0 0 1 0 0,1-1-1 0 0,-1 1 1 0 0,1 0-63 0 0,-29 6 2304 0 0,-218 108-760 0 0,226-106-1558 0 0,-104 30-312 0 0,106-43-1871 0 0,18-3 1074 0 0</inkml:trace>
  <inkml:trace contextRef="#ctx0" brushRef="#br1" timeOffset="56246.77">2724 1368 10680 0 0,'-7'6'520'0'0,"-12"9"5"0"0,-1-1 0 0 0,-1 0-1 0 0,-1-1 1 0 0,0-2 0 0 0,0 0 0 0 0,-1-1 0 0 0,-20 5-525 0 0,41-14 148 0 0,-7 2 420 0 0,0 1-1 0 0,0-2 1 0 0,0 1-1 0 0,-1-1 1 0 0,1 0-1 0 0,-1-1 1 0 0,1 0 0 0 0,-1-1-1 0 0,-5 0-567 0 0,13-1 63 0 0,1 0 0 0 0,0 0 0 0 0,0 0-1 0 0,-1 1 1 0 0,1-2 0 0 0,0 1 0 0 0,0 0 0 0 0,0 0-1 0 0,0 0 1 0 0,0 0 0 0 0,0-1 0 0 0,1 1 0 0 0,-1 0 0 0 0,0-1-1 0 0,1 1 1 0 0,-1-1 0 0 0,1 1 0 0 0,-1-1 0 0 0,1 1 0 0 0,0-1-1 0 0,-1 1 1 0 0,1-1 0 0 0,0 1 0 0 0,0-1 0 0 0,0 1-1 0 0,0-1 1 0 0,1 1 0 0 0,-1-1 0 0 0,0 1 0 0 0,1-1 0 0 0,-1 1-1 0 0,1-1 1 0 0,-1 1 0 0 0,1-1-63 0 0,47-79-371 0 0,-41 71 244 0 0,-2 4 22 0 0,0-1-1 0 0,0 1 1 0 0,0-1-1 0 0,1 1 1 0 0,0 1-1 0 0,0-1 1 0 0,0 1-1 0 0,1 0 1 0 0,0 1-1 0 0,0 0 1 0 0,0 0-1 0 0,0 0 106 0 0,-1 2-383 0 0</inkml:trace>
  <inkml:trace contextRef="#ctx0" brushRef="#br1" timeOffset="59291.354">4138 994 7112 0 0,'0'0'157'0'0,"0"0"23"0"0,0 0 13 0 0,0 0 47 0 0,0 0 147 0 0,-21 14 2458 0 0,21-14-2495 0 0,0 0 2 0 0,0 0-32 0 0,12 27 756 0 0,62 19-264 0 0,-65-42-776 0 0,1 0 1 0 0,-1-1 0 0 0,1 0 0 0 0,0 0 0 0 0,0-1 0 0 0,0-1 0 0 0,0 0 0 0 0,0 0 0 0 0,0-1 0 0 0,1 0 0 0 0,-1-1 0 0 0,0 0 0 0 0,5-1-37 0 0,40-4 0 0 0,142 3 224 0 0,-107 8-224 0 0,-33-1 50 0 0,55-8-116 0 0,-24 12 66 0 0,-32 3 10 0 0,-42-7 13 0 0,-1 0-1 0 0,1 0 0 0 0,-1 1 0 0 0,0 1 1 0 0,-1 0-1 0 0,1 1 0 0 0,-1 0 1 0 0,-1 1-1 0 0,1 0 0 0 0,-1 1 1 0 0,2 3-23 0 0,24 26 0 0 0,6 30 0 0 0,-30-41 53 0 0,5 38 75 0 0,-6-18-53 0 0,-12-1 5 0 0,-25 34 534 0 0,-1-6-301 0 0,14-34-99 0 0,-2 0-1 0 0,-2-2 0 0 0,-20 36-213 0 0,-43 41 318 0 0,-63 37 68 0 0,32-14 78 0 0,14-19 544 0 0,-7-37-532 0 0,-27 24-325 0 0,-2 25 454 0 0,-21 41-381 0 0,142-156-62 0 0,10-10-221 0 0,11 15-20 0 0,25 21 26 0 0,-29-32 52 0 0,-1 2 0 0 0,0-1-1 0 0,-1 0 1 0 0,0 1 0 0 0,-1 0-1 0 0,-1 0 1 0 0,0 0 0 0 0,1 10 1 0 0,4 21-1 0 0,-4-28 82 0 0,-1 0 0 0 0,0 0 0 0 0,-2 0 0 0 0,1 0 0 0 0,-2 0 0 0 0,0 0 0 0 0,-1 1 0 0 0,-2 8-81 0 0,4-24 5 0 0,0 1 0 0 0,-1 0 0 0 0,1 0 0 0 0,0 0 0 0 0,0-1 0 0 0,0 1 0 0 0,-1 0 0 0 0,1 0 0 0 0,0 0 0 0 0,-1-1-1 0 0,1 1 1 0 0,-1 0 0 0 0,1-1 0 0 0,-1 1 0 0 0,1 0 0 0 0,-1-1 0 0 0,0 1 0 0 0,1-1 0 0 0,-1 1 0 0 0,0-1 0 0 0,1 1 0 0 0,-1-1 0 0 0,0 1-1 0 0,1-1 1 0 0,-1 0 0 0 0,0 1 0 0 0,0-1 0 0 0,0 0 0 0 0,1 0 0 0 0,-1 1 0 0 0,0-1 0 0 0,0 0 0 0 0,0 0 0 0 0,0 0 0 0 0,1 0-1 0 0,-1 0 1 0 0,0 0 0 0 0,0-1 0 0 0,0 1 0 0 0,0 0 0 0 0,1 0 0 0 0,-2-1-5 0 0,-8-14-1831 0 0,5 3 215 0 0,1-2-71 0 0</inkml:trace>
  <inkml:trace contextRef="#ctx0" brushRef="#br1" timeOffset="59784.534">4460 1180 7848 0 0,'0'0'232'0'0,"1"-1"-14"0"0,1-3-63 0 0,-21-26 6162 0 0,-44-6-1928 0 0,-24-16-2589 0 0,-38-40-32 0 0,90 59-1336 0 0,61 66-6737 0 0,-17-23 4771 0 0</inkml:trace>
  <inkml:trace contextRef="#ctx0" brushRef="#br1" timeOffset="60122.869">4776 1190 15520 0 0,'0'0'356'0'0,"0"0"49"0"0,-4 6 392 0 0,-9 14-599 0 0,-2 0 0 0 0,0-2 0 0 0,-1 0 1 0 0,-1 0-1 0 0,0-2 0 0 0,-1 0 0 0 0,-14 8-198 0 0,-145 88 822 0 0,107-60-1990 0 0,53-39-2973 0 0,2-2-1861 0 0</inkml:trace>
  <inkml:trace contextRef="#ctx0" brushRef="#br1" timeOffset="60374.95">4947 1349 16927 0 0,'0'0'388'0'0,"-1"0"52"0"0,-112 66 684 0 0,-101 59-262 0 0,177-105-846 0 0,1 2-1 0 0,0 1 1 0 0,2 2 0 0 0,1 1 0 0 0,1 2-1 0 0,-10 13-15 0 0,20-9-3829 0 0,22-31 2359 0 0</inkml:trace>
  <inkml:trace contextRef="#ctx0" brushRef="#br1" timeOffset="60571.259">4978 1776 17215 0 0,'-141'104'1896'0'0,"-24"2"-1487"0"0,-90 66 556 0 0,194-112-1459 0 0,55-44-2228 0 0,6-15-3611 0 0</inkml:trace>
  <inkml:trace contextRef="#ctx0" brushRef="#br1" timeOffset="60837.485">4721 2447 18863 0 0,'-2'1'430'0'0,"-53"30"605"0"0,-2-2 0 0 0,-1-3 0 0 0,-36 10-1035 0 0,62-24 280 0 0,-127 58-172 0 0,137-54-1136 0 0,13-8 485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51.72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353 49 6984 0 0,'0'0'201'0'0,"13"-6"38"0"0,23-13 3505 0 0,-16 6-782 0 0,-19 12-2350 0 0,25-8 3619 0 0,-9 41-3886 0 0,-13 30 51 0 0,5 105 419 0 0,-28 233 189 0 0,22-223-482 0 0,4-119-382 0 0,-6 23 112 0 0,-25-59-3538 0 0,16-17 1748 0 0</inkml:trace>
  <inkml:trace contextRef="#ctx0" brushRef="#br0" timeOffset="690.848">414 2647 9168 0 0,'0'0'266'0'0,"0"0"1"0"0,0 0-106 0 0,-4 13 1121 0 0,-19 51 3286 0 0,19-50-4215 0 0,1 1 1 0 0,0 0 0 0 0,1 0 0 0 0,1 0-1 0 0,0 0 1 0 0,1 0 0 0 0,1 0 0 0 0,0 0-1 0 0,2 0-353 0 0,27 103 2024 0 0,-9-56-1209 0 0,19 83 497 0 0,-30-56-751 0 0,-5 83 107 0 0,-4-161-635 0 0,18 64 1009 0 0,-9-61-849 0 0,-9-13-154 0 0,-1-1-147 0 0,0 0-216 0 0,0 0-85 0 0,0 0-1039 0 0,0 0-4282 0 0,0 0-1833 0 0</inkml:trace>
  <inkml:trace contextRef="#ctx0" brushRef="#br1" timeOffset="77052.495">0 387 6848 0 0,'0'0'157'0'0,"2"-1"23"0"0,1-1-104 0 0,2-2 82 0 0,6-8 67 0 0,4-6 3243 0 0,-14 17-2979 0 0,-1 1-62 0 0,0 0-31 0 0,0 0-4 0 0,0 0-20 0 0,0 0-84 0 0,0 0-38 0 0,0 0-8 0 0,0 0-17 0 0,0 0-62 0 0,0 0-31 0 0,0 0-4 0 0,0 0-8 0 0,0 6-22 0 0,7 43 532 0 0,-6-35-518 0 0,1 0 0 0 0,1 1 0 0 0,1-1 0 0 0,0-1 0 0 0,0 1 0 0 0,1 0 0 0 0,1-1 0 0 0,1 1-112 0 0,29 45 487 0 0,29 5 433 0 0,-8-32-194 0 0,31 14-21 0 0,-28-21-285 0 0,-32-11-339 0 0,42 23 107 0 0,-10 10-124 0 0,-46-33-64 0 0,36 35 0 0 0,-8-20 64 0 0,43 4 54 0 0,1-6 10 0 0,-52-9 10 0 0,-11 0-138 0 0,10 5 54 0 0,-15-5-44 0 0,-2 1 54 0 0,-4 14-64 0 0,-6 41 246 0 0,-3 18-108 0 0,7-13-74 0 0,-10-77-60 0 0,4 21 8 0 0,0 1 0 0 0,-2 0 0 0 0,0 0 0 0 0,-2-1 0 0 0,-1 1 0 0 0,-1 7-12 0 0,-8 47 399 0 0,-20 16 238 0 0,-4-26-210 0 0,-33 41-75 0 0,29-55-227 0 0,-38 36 126 0 0,6-10-123 0 0,-1-11-75 0 0,10-3-53 0 0,-4 14 64 0 0,34-37-64 0 0,-23 23 0 0 0,19-20 0 0 0,-4 17 0 0 0,14-17 0 0 0,-49 55 0 0 0,11 16 0 0 0,28-8 0 0 0,33-99-115 0 0,0 0 0 0 0,1 0-1 0 0,0 0 1 0 0,1 0 0 0 0,0 0 0 0 0,0 0-1 0 0,1 0 1 0 0,1-1 0 0 0,-1 1 0 0 0,2 0-1 0 0,-1 0 1 0 0,1-1 0 0 0,3 7 115 0 0,1-2-838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1:48.70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1958 14712 0 0,'0'0'332'0'0,"0"0"50"0"0,8 4 506 0 0,14 11-332 0 0,-21-14 49 0 0,9 1 919 0 0,1 1-757 0 0,-3-4-6064 0 0,-3-1-924 0 0</inkml:trace>
  <inkml:trace contextRef="#ctx0" brushRef="#br0" timeOffset="327.27">311 1928 15144 0 0,'0'0'340'0'0,"0"0"50"0"0,0 0 26 0 0,0 0-44 0 0,6-2-227 0 0,-1 1-49 0 0,44 12 4972 0 0,-48-10-6578 0 0,-1-1-5815 0 0</inkml:trace>
  <inkml:trace contextRef="#ctx0" brushRef="#br0" timeOffset="1431.417">832 85 5248 0 0,'-8'-8'152'0'0,"10"-3"32"0"0,35-16 2833 0 0,-30 7 1570 0 0,-11 6-1677 0 0,6 11-2498 0 0,-2 2 164 0 0,0 1-7 0 0,0 0-42 0 0,-6 1 849 0 0,12 24-1102 0 0,-4-21-225 0 0,-11 27 370 0 0,-2-10-161 0 0,-3 31 187 0 0,13-50-435 0 0,-1 0 0 0 0,1 0 0 0 0,0 0 0 0 0,-1 1 0 0 0,1-1 0 0 0,0 0 0 0 0,0 1 0 0 0,0-1 0 0 0,1 0 0 0 0,-1 1 0 0 0,1-1 0 0 0,-1 1 0 0 0,1-1 0 0 0,0 1 0 0 0,0 0 0 0 0,0-1 0 0 0,0 1 0 0 0,0-1 0 0 0,0 1 0 0 0,1-1 0 0 0,0 1 0 0 0,0 0-10 0 0,0 4 34 0 0,1 1-1 0 0,-1-1 1 0 0,0 0-1 0 0,0 1 1 0 0,0-1-1 0 0,-1 1 1 0 0,-1-1-1 0 0,1 1 1 0 0,-1-1-1 0 0,-1 3-32 0 0,-2 34 247 0 0,3 23 163 0 0,-1-37-233 0 0,2 0 1 0 0,0-1-1 0 0,2 1 1 0 0,2 0-1 0 0,3 10-178 0 0,-6-36 29 0 0,0 1 0 0 0,1 0 0 0 0,-1-1 0 0 0,1 0 0 0 0,0 1 0 0 0,1-1 0 0 0,-1 0 0 0 0,1 0 0 0 0,0 0 0 0 0,0 0 0 0 0,0-1 0 0 0,0 1 0 0 0,0-1 0 0 0,1 0 0 0 0,0 0 0 0 0,0 0 0 0 0,0 0-29 0 0,12 15 71 0 0,-13-12-42 0 0,3 21-4574 0 0,-6-21-2525 0 0</inkml:trace>
  <inkml:trace contextRef="#ctx0" brushRef="#br0" timeOffset="72034.754">933 2762 6912 0 0,'0'0'157'0'0,"0"0"23"0"0,0 0 11 0 0,12-5 2089 0 0,-42-6 5670 0 0,30 11-7662 0 0,0 0-7 0 0,0 0-13 0 0,0 0-50 0 0,0 0-24 0 0,0 0-2 0 0,2-16 560 0 0,-7-14 936 0 0,4 30-1568 0 0,-4-15 640 0 0,5 15-718 0 0,0 0 0 0 0,0 0-1 0 0,0 0 1 0 0,1 0 0 0 0,-1 0 0 0 0,0 0-1 0 0,0 0 1 0 0,0 0 0 0 0,0 0-1 0 0,0 0 1 0 0,1 0 0 0 0,-1 0-1 0 0,0 0 1 0 0,0 0 0 0 0,0-1 0 0 0,0 1-1 0 0,0 0 1 0 0,1 0 0 0 0,-1 0-1 0 0,0 0 1 0 0,0 0 0 0 0,0 0-1 0 0,0 0 1 0 0,0-1 0 0 0,0 1 0 0 0,0 0-1 0 0,0 0 1 0 0,0 0 0 0 0,0 0-42 0 0,5 8-71 0 0,-1 14 199 0 0,1 91 363 0 0,2-32-278 0 0,8-2 22 0 0,-3-13-90 0 0,-9 39 266 0 0,-12 4-73 0 0,0-55-202 0 0,-12 53 92 0 0,9-52-110 0 0,11-48-96 0 0,0 2 776 0 0,0-6-2261 0 0,1 0-5409 0 0,0-3-1082 0 0</inkml:trace>
  <inkml:trace contextRef="#ctx0" brushRef="#br1" timeOffset="77915.711">412 235 5296 0 0,'18'-5'6410'0'0,"-6"24"-5484"0"0,0 23-54 0 0,-15-24-584 0 0,31 77 912 0 0,30 25-616 0 0,-28-56 232 0 0,-31-48-622 0 0,37 21 59 0 0,-2-7-45 0 0,-7-16-74 0 0,39 2 239 0 0,-37-8-266 0 0,-4 0-97 0 0,24-4 54 0 0,-32 6-64 0 0,32 9 11 0 0,-15-6 96 0 0,4-1-97 0 0,12 13-10 0 0,-5 1 0 0 0,-14-7 0 0 0,58 15 0 0 0,-37-2 0 0 0,33 21 0 0 0,-27-11 0 0 0,-20-1 0 0 0,23 33 0 0 0,-55-63 0 0 0,0 0 0 0 0,0 0 0 0 0,-1 0 0 0 0,0 1 0 0 0,-1 0 0 0 0,0 0 0 0 0,-1 0 0 0 0,0 0 0 0 0,-1 1 0 0 0,0-1 0 0 0,-1 1 0 0 0,-1-1 0 0 0,0 1 0 0 0,-1 0 0 0 0,-1 9 0 0 0,1 11 0 0 0,-2 116 128 0 0,-7-97-128 0 0,-8 35 75 0 0,6-33-22 0 0,7-32-10 0 0,-1-1 0 0 0,-1 0-1 0 0,0 0 1 0 0,-2-1 0 0 0,0 0-1 0 0,-12 17-42 0 0,-7 12 144 0 0,-2 8-32 0 0,5-10 43 0 0,7-6-86 0 0,-25 13 126 0 0,24-29-86 0 0,-30 37 25 0 0,15-7-124 0 0,-27 13 54 0 0,-18 22 64 0 0,-100 52 64 0 0,100-66 96 0 0,55-49-218 0 0,-24 45-110 0 0,-18 105 178 0 0,64-163-375 0 0,0 0-1 0 0,1 0 0 0 0,1 1 0 0 0,0-1 1 0 0,1 0-1 0 0,1 0 0 0 0,0 1 1 0 0,1-1-1 0 0,0 0 0 0 0,3 3 238 0 0,-4-8-855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4:13.5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226 489 17135 0 0,'3'-6'828'0'0,"16"-42"1443"0"0,-19 48-1600 0 0,-11-5 646 0 0,6 6-1244 0 0,-1 1-1 0 0,1 0 1 0 0,0 0-1 0 0,0 0 1 0 0,0 0-1 0 0,0 1 1 0 0,1 0-1 0 0,-1 0 1 0 0,0 0 0 0 0,1 0-1 0 0,0 1 1 0 0,-3 4-73 0 0,-3 0 84 0 0,-9 7-13 0 0,2 0 0 0 0,0 1 0 0 0,1 1 1 0 0,1 0-1 0 0,0 1 0 0 0,1 1 0 0 0,1 0 1 0 0,1 1-1 0 0,-3 9-71 0 0,7 36 35 0 0,8-63-35 0 0,0-1 1 0 0,1 1-1 0 0,-1-1 0 0 0,0 1 1 0 0,1-1-1 0 0,0 0 1 0 0,-1 1-1 0 0,1-1 1 0 0,0 1-1 0 0,-1-1 1 0 0,1 0-1 0 0,0 0 1 0 0,0 1-1 0 0,0-1 0 0 0,0 0 1 0 0,0 0-1 0 0,0 0 1 0 0,1 0-1 0 0,-1 0 1 0 0,0 0-1 0 0,1-1 1 0 0,-1 1-1 0 0,0 0 1 0 0,1-1-1 0 0,-1 1 0 0 0,1-1 1 0 0,-1 1-1 0 0,0-1 1 0 0,1 0-1 0 0,0 1 1 0 0,-1-1-1 0 0,1 0 1 0 0,-1 0-1 0 0,1 0 1 0 0,-1 0-1 0 0,1 0 0 0 0,-1-1 1 0 0,1 1-1 0 0,-1 0 1 0 0,1-1-1 0 0,-1 1 0 0 0,9-3 12 0 0,-1 0-1 0 0,1-1 1 0 0,-1 0-1 0 0,0-1 1 0 0,-1 0 0 0 0,1 0-1 0 0,-1 0 1 0 0,0-1-1 0 0,0-1 1 0 0,-1 1-1 0 0,1-1 1 0 0,-2-1-1 0 0,1 1 1 0 0,-1-1 0 0 0,0 0-1 0 0,0-1 1 0 0,-1 1-1 0 0,3-9-11 0 0,66-155-64 0 0,-57 120 48 0 0,-2 0 0 0 0,-3-1 0 0 0,-2-1 0 0 0,-1-10 16 0 0,-8 40 456 0 0,-1 23-262 0 0,0 1 4 0 0,9 71 2 0 0,41 192 0 0 0,-46-240-138 0 0,0-1-1 0 0,2 0 0 0 0,0 0 1 0 0,2 0-1 0 0,0-1 0 0 0,1 0 1 0 0,2-1-1 0 0,0 1-61 0 0,-5-15 13 0 0,-4-1-45 0 0,8-10-353 0 0,-6 1 283 0 0,0-1 1 0 0,0 1-1 0 0,0-1 1 0 0,-1 0-1 0 0,0-1 0 0 0,0 1 1 0 0,0 0-1 0 0,-1-1 1 0 0,0 1-1 0 0,0-1 1 0 0,0 0-1 0 0,0 0 0 0 0,-1-1 102 0 0,4-11-174 0 0,-2 10 122 0 0,0 0-1 0 0,0 0 1 0 0,1 0 0 0 0,0 0-1 0 0,0 0 1 0 0,1 1-1 0 0,0 0 1 0 0,0 0-1 0 0,1 0 1 0 0,-1 1-1 0 0,2-1 1 0 0,-1 1 52 0 0,-5 5 23 0 0,1 1 0 0 0,-1-1 0 0 0,0 1 0 0 0,0-1 0 0 0,0 1 0 0 0,0 0 0 0 0,1-1 0 0 0,-1 1 0 0 0,0 0 0 0 0,0 0 0 0 0,1 0 0 0 0,-1 0 0 0 0,0 0 0 0 0,1 0 0 0 0,-1 0 0 0 0,0 0 0 0 0,0 0 0 0 0,0 1 1 0 0,1-1-1 0 0,-1 0 0 0 0,0 1 0 0 0,0-1 0 0 0,0 1 0 0 0,0-1 0 0 0,1 1 0 0 0,-1 0 0 0 0,0 0 0 0 0,0-1 0 0 0,0 1 0 0 0,-1 0 0 0 0,1 0 0 0 0,0 0 0 0 0,0 0 0 0 0,0 0 0 0 0,-1 0 0 0 0,1 0 0 0 0,0 0 0 0 0,-1 0 0 0 0,1 1 0 0 0,-1-1 0 0 0,1 0 0 0 0,-1 1-23 0 0,3 2 38 0 0,27 67 526 0 0,-11 5-380 0 0,-10-52-181 0 0,-9-23-307 0 0,0-1-129 0 0,5-17-2427 0 0,-4-7-2271 0 0,-1 10-1091 0 0</inkml:trace>
  <inkml:trace contextRef="#ctx0" brushRef="#br0" timeOffset="292.522">652 396 14600 0 0,'-1'-9'315'0'0,"-2"1"0"0"0,1-1 0 0 0,-1 0 0 0 0,-1 1 0 0 0,1 0 0 0 0,-2-1 0 0 0,1 2 0 0 0,-1-1 0 0 0,0 0 1 0 0,0 1-1 0 0,-1 0 0 0 0,-3-3-315 0 0,-5-5 2956 0 0,13 15-2522 0 0,1 0-39 0 0,-1-1-62 0 0,-4-1-273 0 0,15 12-1597 0 0,-2-2-3907 0 0,2-2-1262 0 0</inkml:trace>
  <inkml:trace contextRef="#ctx0" brushRef="#br0" timeOffset="699.964">1005 241 13616 0 0,'0'0'398'0'0,"0"-1"-3"0"0,1-5 250 0 0,-6 2 2366 0 0,-84 26 357 0 0,70-16-3214 0 0,0 0 1 0 0,1 1-1 0 0,0 0 1 0 0,0 2-1 0 0,1 0 1 0 0,0 1-1 0 0,1 1 1 0 0,-9 8-155 0 0,23-18 2 0 0,1 0-1 0 0,-1 0 1 0 0,0 1 0 0 0,1-1 0 0 0,0 1 0 0 0,-1-1 0 0 0,1 1 0 0 0,0 0 0 0 0,0 0 0 0 0,0-1 0 0 0,0 1 0 0 0,0 0 0 0 0,1 0 0 0 0,-1 0-1 0 0,0 0 1 0 0,1 0 0 0 0,-1 0 0 0 0,1 0 0 0 0,0 0 0 0 0,0 0 0 0 0,0 0 0 0 0,0 0 0 0 0,0 0 0 0 0,0 0 0 0 0,0 0 0 0 0,1 0 0 0 0,-1 0-1 0 0,1 0 1 0 0,-1 0 0 0 0,1 0 0 0 0,0 0 0 0 0,0 0 0 0 0,0 0 0 0 0,0-1 0 0 0,0 1 0 0 0,0 0 0 0 0,1-1 0 0 0,-1 1 0 0 0,0-1 0 0 0,1 1-1 0 0,-1-1 1 0 0,1 0 0 0 0,0 1-2 0 0,144 103 0 0 0,-144-104 8 0 0,-1-1-1 0 0,1 1 1 0 0,0 0-1 0 0,-1 0 1 0 0,1-1 0 0 0,0 1-1 0 0,-1 1 1 0 0,0-1-1 0 0,1 0 1 0 0,-1 0-1 0 0,0 0 1 0 0,1 1-1 0 0,-1-1 1 0 0,0 1 0 0 0,0-1-1 0 0,0 1 1 0 0,0-1-1 0 0,0 1 1 0 0,0-1-1 0 0,-1 1 1 0 0,1 0-1 0 0,-1 0 1 0 0,1-1-1 0 0,-1 1 1 0 0,1 0 0 0 0,-1 0-1 0 0,0 0 1 0 0,0-1-1 0 0,0 1 1 0 0,0 0-1 0 0,0 0 1 0 0,0 0-1 0 0,-1-1 1 0 0,1 1-1 0 0,-1 0 1 0 0,1 0 0 0 0,-1-1-1 0 0,0 1 1 0 0,1 0-1 0 0,-1-1 1 0 0,0 1-1 0 0,0-1 1 0 0,0 1-1 0 0,0-1 1 0 0,0 1-1 0 0,-1-1 1 0 0,1 0 0 0 0,0 1-1 0 0,-1-1 1 0 0,0 0-8 0 0,-15 6-48 0 0,0-1 1 0 0,0 0-1 0 0,-1-2 1 0 0,0 0 0 0 0,0-1-1 0 0,0-1 1 0 0,-1-1-1 0 0,1 0 1 0 0,-11-2 47 0 0,-2-11-3455 0 0,22 5-3584 0 0</inkml:trace>
  <inkml:trace contextRef="#ctx0" brushRef="#br0" timeOffset="993.37">1136 146 16272 0 0,'0'0'474'0'0,"13"8"187"0"0,-9-3-433 0 0,0 0-1 0 0,-1 1 0 0 0,1-1 1 0 0,-1 1-1 0 0,0 0 0 0 0,-1 0 1 0 0,0 0-1 0 0,0 0 0 0 0,0 1 1 0 0,0-1-1 0 0,-1 0 0 0 0,0 6-227 0 0,-6 100 2227 0 0,-7-37-1958 0 0,-13 46-103 0 0,-3-43-1781 0 0,16-62-2064 0 0,3-13-2840 0 0</inkml:trace>
  <inkml:trace contextRef="#ctx0" brushRef="#br0" timeOffset="1407.49">1186 350 12496 0 0,'7'-4'206'0'0,"-1"0"0"0"0,1 1 0 0 0,0 0 0 0 0,0 0 0 0 0,0 1 0 0 0,0-1 1 0 0,1 2-1 0 0,-1-1 0 0 0,1 1 0 0 0,5 0-206 0 0,-7 1 317 0 0,1 0 0 0 0,0 0 0 0 0,0 1 0 0 0,0 0 0 0 0,0 1 0 0 0,-1 0 0 0 0,1 0 0 0 0,0 0 0 0 0,-1 1 0 0 0,0 0 0 0 0,1 0 0 0 0,-1 0 0 0 0,-1 1 0 0 0,1 0 0 0 0,0 0 0 0 0,-1 0 0 0 0,0 1 0 0 0,3 4-317 0 0,29 40 1528 0 0,-33-39-1360 0 0,0-1 0 0 0,0 2 0 0 0,-1-1 0 0 0,0 0 0 0 0,-1 1 0 0 0,0-1 0 0 0,-1 1 0 0 0,0-1 0 0 0,0 1 0 0 0,-1 0 0 0 0,-1 0-168 0 0,-23 92 712 0 0,20-91-529 0 0,8-18 195 0 0,6-21-104 0 0,-1-14-257 0 0,2 1 1 0 0,2 0-1 0 0,1 1 0 0 0,3-3-17 0 0,-14 37-5 0 0,0 0 0 0 0,0 0 0 0 0,0 0-1 0 0,1 1 1 0 0,0-1 0 0 0,-1 1 0 0 0,2 0 0 0 0,-1 0-1 0 0,0 0 1 0 0,1 0 0 0 0,0 1 0 0 0,-1 0 0 0 0,1 0-1 0 0,1 0 1 0 0,-1 1 0 0 0,0-1 0 0 0,1 1 0 0 0,-1 0-1 0 0,1 1 1 0 0,3-1 5 0 0,5 7-80 0 0,-5 0 80 0 0,-1 1 0 0 0,0 1 0 0 0,0-1 0 0 0,0 1 0 0 0,-1 1 0 0 0,0-1 0 0 0,0 1 0 0 0,-1 1 0 0 0,0-1 0 0 0,-1 1 0 0 0,1 0 0 0 0,-2 0 0 0 0,1 2 0 0 0,44 68 75 0 0,-45-73-129 0 0,-1-3 15 0 0,-1 0 0 0 0,1 1-1 0 0,-1-1 1 0 0,0 0 0 0 0,0 1-1 0 0,0 0 1 0 0,0 0 0 0 0,-1-1-1 0 0,0 1 1 0 0,1 0 0 0 0,-1 0-1 0 0,-1 0 1 0 0,1 0 0 0 0,-1 1-1 0 0,1-1 1 0 0,-1 0-1 0 0,0 0 1 0 0,-1 0 0 0 0,1 0-1 0 0,-1 0 1 0 0,1 0 0 0 0,-1 0-1 0 0,-1 0 1 0 0,1 0 0 0 0,-1 1 39 0 0,-6 7-5398 0 0,8-12-1601 0 0</inkml:trace>
  <inkml:trace contextRef="#ctx0" brushRef="#br0" timeOffset="1713.707">1818 47 15576 0 0,'-12'-45'1841'0'0,"11"44"-1171"0"0,1 1 230 0 0,0 0 42 0 0,0 0-52 0 0,0 0-250 0 0,0 0-109 0 0,0 0-19 0 0,0 0-59 0 0,0 0-218 0 0,0 0-91 0 0,0 0-16 0 0,16 25-727 0 0,-11-9-2290 0 0,-4-5-4405 0 0</inkml:trace>
  <inkml:trace contextRef="#ctx0" brushRef="#br0" timeOffset="2080.281">1922 167 13936 0 0,'0'0'314'0'0,"0"0"46"0"0,1 2 23 0 0,3 5-196 0 0,0 1 1 0 0,0 1 0 0 0,-1-1-1 0 0,0 0 1 0 0,-1 1-1 0 0,1 0 1 0 0,-2-1 0 0 0,1 1-1 0 0,-1 5-187 0 0,5 20 1085 0 0,15 122 3204 0 0,-27-102-3233 0 0,6-53-984 0 0,0-1 0 0 0,0 0 0 0 0,0 0 4 0 0,19-36-49 0 0,-13 27-86 0 0,1 1 0 0 0,0 0 0 0 0,0 1 0 0 0,1 0 0 0 0,-1 0 0 0 0,2 0 0 0 0,-1 1 0 0 0,1 1 0 0 0,0-1 0 0 0,0 1 0 0 0,0 1 0 0 0,1-1-1 0 0,-1 2 1 0 0,1-1 0 0 0,0 1 0 0 0,0 1 0 0 0,1 0 0 0 0,5 0 59 0 0,-12 2 48 0 0,0 0 0 0 0,0 1 0 0 0,0-1 0 0 0,0 1 0 0 0,0 0 0 0 0,0 0 0 0 0,-1 0 0 0 0,1 1 0 0 0,0-1 0 0 0,-1 1 0 0 0,1 0 0 0 0,-1 0 0 0 0,1 0 0 0 0,-1 1 0 0 0,0-1 0 0 0,0 1 0 0 0,0 0 0 0 0,0-1 0 0 0,0 1 0 0 0,-1 1 0 0 0,0-1 0 0 0,1 0 0 0 0,-1 1 0 0 0,0-1 0 0 0,-1 1 0 0 0,1-1 0 0 0,0 1 0 0 0,0 4-48 0 0,-3-3 75 0 0,0 0-1 0 0,0 1 1 0 0,0-1-1 0 0,-1 0 1 0 0,0 1-1 0 0,0-1 1 0 0,0 0-1 0 0,0 0 1 0 0,-1-1 0 0 0,0 1-1 0 0,0 0 1 0 0,-1-1-1 0 0,1 0 1 0 0,-1 0-1 0 0,0 0 1 0 0,0 0-1 0 0,0 0 1 0 0,0-1-1 0 0,-2 1-74 0 0,-61 40 398 0 0,-70 10-1565 0 0,113-48-1590 0 0,23-6 869 0 0,1 0-66 0 0</inkml:trace>
  <inkml:trace contextRef="#ctx0" brushRef="#br0" timeOffset="2958.187">2456 301 15696 0 0,'0'0'356'0'0,"0"0"49"0"0,0 0 21 0 0,0 0-42 0 0,1 0-250 0 0,0 1-82 0 0,0 0 1 0 0,0 0-1 0 0,0 1 1 0 0,0-1-1 0 0,0 0 1 0 0,0 0-1 0 0,0 1 1 0 0,-1-1-1 0 0,1 0 0 0 0,0 1 1 0 0,-1-1-1 0 0,1 0 1 0 0,-1 1-1 0 0,1-1 1 0 0,-1 1-1 0 0,0-1 1 0 0,1 1-1 0 0,-1-1 1 0 0,0 1-1 0 0,0-1 1 0 0,0 1-1 0 0,0-1 1 0 0,-1 1-1 0 0,1-1 0 0 0,0 1 1 0 0,-1-1-1 0 0,1 1 1 0 0,-1-1-1 0 0,1 1 1 0 0,-1-1-1 0 0,0 0 1 0 0,1 1-1 0 0,-2 0-52 0 0,1 1 70 0 0,-29 90 2270 0 0,27-88-2245 0 0,1 1 0 0 0,0 0 1 0 0,0 0-1 0 0,1-1 0 0 0,0 1 0 0 0,0 0 0 0 0,0 1 1 0 0,1-1-1 0 0,-1 0 0 0 0,2 0 0 0 0,-1 0 0 0 0,1 0 1 0 0,0 0-1 0 0,0 0 0 0 0,0 0 0 0 0,1 0 0 0 0,0 0 1 0 0,0-1-1 0 0,1 1 0 0 0,2 4-95 0 0,-3-9 22 0 0,1 0 0 0 0,0-1 0 0 0,0 1 0 0 0,0-1 0 0 0,-1 0 0 0 0,1 0 0 0 0,0 0 0 0 0,0 0 0 0 0,0 0 0 0 0,0 0 1 0 0,-1-1-1 0 0,1 0 0 0 0,0 1 0 0 0,-1-1 0 0 0,1 0 0 0 0,0 0 0 0 0,-1 0 0 0 0,1-1 0 0 0,-1 1 0 0 0,1-1 0 0 0,-1 1 0 0 0,0-1 0 0 0,0 0 0 0 0,0 0 0 0 0,0 0 0 0 0,1 0-22 0 0,37-60 60 0 0,3-6-296 0 0,-31 81 176 0 0,10 53 287 0 0,-17-54-152 0 0,-4-8-14 0 0,0 0 0 0 0,0 0-1 0 0,1 1 1 0 0,0-1 0 0 0,0 0 0 0 0,0-1 0 0 0,0 1 0 0 0,1 0 0 0 0,-1 0 0 0 0,1-1 0 0 0,0 0 0 0 0,0 1 0 0 0,0-1 0 0 0,1 0 0 0 0,-1-1-1 0 0,1 1 1 0 0,-1 0 0 0 0,1-1 0 0 0,0 0 0 0 0,4 2-61 0 0,-5-3 19 0 0,0 0 1 0 0,1-1-1 0 0,-1 1 0 0 0,0-1 0 0 0,0 0 1 0 0,1 0-1 0 0,-1 0 0 0 0,0 0 0 0 0,0 0 1 0 0,1-1-1 0 0,-1 1 0 0 0,0-1 0 0 0,0 0 1 0 0,0 0-1 0 0,0 0 0 0 0,0 0 0 0 0,0-1 1 0 0,0 1-1 0 0,0-1 0 0 0,0 0 0 0 0,-1 0 1 0 0,1 0-1 0 0,-1 0 0 0 0,1 0 0 0 0,-1-1 1 0 0,0 1-1 0 0,0-1 0 0 0,0 1 0 0 0,0-1 1 0 0,1-1-20 0 0,2-6-487 0 0,0 0 1 0 0,0-1 0 0 0,-1 0 0 0 0,0 1 0 0 0,-1-1 0 0 0,0-1 0 0 0,-1 1 0 0 0,0 0 0 0 0,-1-1 0 0 0,0-1 486 0 0,4-21-2751 0 0,32-134-3540 0 0,-25 110 8249 0 0,-12 58-1004 0 0,0 0 112 0 0,0 0 43 0 0,0 0 9 0 0,6 19 997 0 0,19 90 308 0 0,-18-67-1649 0 0,-2-21-448 0 0,-1 0-1 0 0,-2 0 1 0 0,0 0-1 0 0,0 0 1 0 0,-2 0-1 0 0,-1 0 1 0 0,-2 7-326 0 0,3-27-55 0 0,0 0 0 0 0,0 0 0 0 0,0-1 0 0 0,0 1 0 0 0,0 0 0 0 0,0-1 1 0 0,0 1-1 0 0,-1 0 0 0 0,1 0 0 0 0,0-1 0 0 0,0 1 0 0 0,-1 0 0 0 0,1-1 0 0 0,-1 1 0 0 0,1-1 0 0 0,0 1 0 0 0,-1-1 0 0 0,1 1 1 0 0,-1-1-1 0 0,0 1 0 0 0,1-1 0 0 0,-1 1 0 0 0,1-1 0 0 0,-1 1 0 0 0,0-1 0 0 0,1 0 0 0 0,-1 1 0 0 0,0-1 0 0 0,1 0 1 0 0,-1 0-1 0 0,0 1 0 0 0,1-1 0 0 0,-1 0 0 0 0,0 0 0 0 0,0 0 0 0 0,1 0 0 0 0,-1 0 0 0 0,0 0 0 0 0,1 0 0 0 0,-1 0 1 0 0,0 0-1 0 0,0-1 0 0 0,1 1 0 0 0,-1 0 0 0 0,0 0 0 0 0,1-1 0 0 0,-1 1 0 0 0,0 0 0 0 0,1-1 0 0 0,-1 1 55 0 0,-25-23-5329 0 0,0-27-2761 0 0,29 33 6367 0 0,20 3 4573 0 0,25 10 3407 0 0,-40 4-5904 0 0,0 1 0 0 0,-1 0 1 0 0,1 1-1 0 0,-1 0 0 0 0,1 0 0 0 0,-1 0 1 0 0,0 1-1 0 0,0 0 0 0 0,0 1 0 0 0,-1-1 1 0 0,1 1-1 0 0,-1 1 0 0 0,1-1 1 0 0,-2 1-1 0 0,1 0 0 0 0,0 0 0 0 0,-1 1 1 0 0,0 0-1 0 0,0 0 0 0 0,-1 0 0 0 0,0 0 1 0 0,0 1-1 0 0,2 4-353 0 0,44 93 988 0 0,-32-70-1119 0 0,-18-33-89 0 0,0-1-521 0 0,0 0-230 0 0,0 0-1423 0 0,0 0-5535 0 0</inkml:trace>
  <inkml:trace contextRef="#ctx0" brushRef="#br0" timeOffset="3242.811">3222 222 18831 0 0,'6'-14'1428'0'0,"-2"4"-760"0"0,-4 9-506 0 0,0 1 38 0 0,21 3 310 0 0,25 35-1151 0 0,-18-11-7187 0 0,-16-18 2066 0 0</inkml:trace>
  <inkml:trace contextRef="#ctx0" brushRef="#br0" timeOffset="3632.897">3495 309 11976 0 0,'0'0'266'0'0,"0"0"44"0"0,0 0 15 0 0,0 0-26 0 0,-4 8-187 0 0,-97 68 4893 0 0,-14 14-1711 0 0,111-87-3206 0 0,1 0 0 0 0,1 0-1 0 0,-1 0 1 0 0,0 1 0 0 0,1-1-1 0 0,-1 1 1 0 0,1-1-1 0 0,0 1 1 0 0,0 0 0 0 0,1-1-1 0 0,-1 1 1 0 0,1 0 0 0 0,0 0-1 0 0,0 1 1 0 0,0 2-88 0 0,1-6 9 0 0,0 0 0 0 0,0 0 0 0 0,1 0 0 0 0,-1 0-1 0 0,0 0 1 0 0,1 0 0 0 0,-1 0 0 0 0,1 0 0 0 0,0 0 0 0 0,-1-1 0 0 0,1 1 0 0 0,0 0-1 0 0,-1 0 1 0 0,1 0 0 0 0,0-1 0 0 0,0 1 0 0 0,-1-1 0 0 0,1 1 0 0 0,0 0 0 0 0,0-1 0 0 0,0 1-1 0 0,0-1 1 0 0,0 0 0 0 0,0 1 0 0 0,0-1 0 0 0,0 0 0 0 0,0 0 0 0 0,0 1 0 0 0,0-1 0 0 0,0 0-1 0 0,0 0 1 0 0,0 0 0 0 0,0 0 0 0 0,0 0 0 0 0,0-1 0 0 0,0 1 0 0 0,0 0 0 0 0,0 0 0 0 0,1-1-9 0 0,-2 1 5 0 0,14-3 11 0 0,0-1-1 0 0,0-1 1 0 0,-1 0-1 0 0,0-1 1 0 0,0-1-1 0 0,0 0 1 0 0,-1-1-1 0 0,0 0 1 0 0,0 0 0 0 0,-1-1-1 0 0,0-1 1 0 0,0 0-1 0 0,1-3-15 0 0,43-35-243 0 0,7 16 36 0 0,-61 31 203 0 0,1 1 0 0 0,0 0 0 0 0,-1-1 1 0 0,1 1-1 0 0,0 0 0 0 0,-1 0 0 0 0,1 0 0 0 0,0 0 0 0 0,-1 0 0 0 0,1 1 0 0 0,-1-1 1 0 0,1 0-1 0 0,0 1 0 0 0,-1-1 0 0 0,1 1 0 0 0,-1-1 0 0 0,1 1 0 0 0,-1 0 1 0 0,1 0-1 0 0,-1 0 0 0 0,0 0 0 0 0,1 0 0 0 0,-1 0 0 0 0,0 0 0 0 0,0 0 1 0 0,0 0-1 0 0,0 0 0 0 0,0 1 0 0 0,0-1 0 0 0,0 1 0 0 0,0-1 0 0 0,0 0 0 0 0,-1 1 1 0 0,1-1-1 0 0,-1 1 0 0 0,1 0 0 0 0,-1-1 0 0 0,1 1 0 0 0,-1 0 4 0 0,2 10 123 0 0,-1 0-1 0 0,0 0 0 0 0,0 0 1 0 0,-1 0-1 0 0,-1 0 0 0 0,0-1 0 0 0,-3 12-122 0 0,-2 39 440 0 0,5-48-173 0 0,5-18 356 0 0,-3 2-633 0 0,0 1 3 0 0,10-17-160 0 0,0 0 1 0 0,1 1-1 0 0,1 1 1 0 0,0 0-1 0 0,1 1 1 0 0,1 0 0 0 0,0 1-1 0 0,1 1 1 0 0,1 0-1 0 0,1 1 167 0 0,-16 10 13 0 0,0 1 0 0 0,0 0 0 0 0,0 0-1 0 0,0 0 1 0 0,0 0 0 0 0,0 0 0 0 0,0 1-1 0 0,1-1 1 0 0,-1 1 0 0 0,0-1 0 0 0,1 1-1 0 0,-1 0 1 0 0,0 0 0 0 0,1 0 0 0 0,-1 0-1 0 0,0 0 1 0 0,0 1 0 0 0,1-1 0 0 0,-1 0-1 0 0,0 1 1 0 0,1 0 0 0 0,-1 0 0 0 0,0 0-1 0 0,0 0 1 0 0,0 0 0 0 0,0 0 0 0 0,0 0-1 0 0,0 1 1 0 0,0-1 0 0 0,-1 0 0 0 0,1 1-1 0 0,0 0 1 0 0,-1-1 0 0 0,1 1 0 0 0,-1 0-1 0 0,1 0 1 0 0,-1 0 0 0 0,0 0 0 0 0,1 2-13 0 0,17 78 606 0 0,-8-11 9 0 0,0 12-26 0 0,9-42-1835 0 0,-19-39-4681 0 0,1 5-2023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4:05.1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255 213 7256 0 0,'0'0'165'0'0,"0"0"22"0"0,0 0 7 0 0,3-6 12 0 0,13-33 3922 0 0,-16 38-3514 0 0,-7-18 4510 0 0,5 18-5060 0 0,0-1 1 0 0,-1 1-1 0 0,1 0 0 0 0,0 1 0 0 0,-1-1 1 0 0,1 0-1 0 0,-1 1 0 0 0,1-1 0 0 0,-1 1 1 0 0,1 0-1 0 0,-1 0 0 0 0,0 0 0 0 0,1 0 0 0 0,-1 0 1 0 0,1 1-1 0 0,-1-1 0 0 0,1 1 0 0 0,-1-1 1 0 0,1 1-1 0 0,-1 0 0 0 0,1 0 0 0 0,0 0 1 0 0,-1 0-1 0 0,1 1 0 0 0,-1 0-64 0 0,-10 3 101 0 0,-81 52-27 0 0,90-55-74 0 0,2-1 0 0 0,1 0 0 0 0,-1 0 0 0 0,1 0 0 0 0,-1 0 0 0 0,1 0 0 0 0,0 0 0 0 0,-1 1 0 0 0,1-1 0 0 0,0 0 0 0 0,0 1 0 0 0,0-1 0 0 0,0 1 0 0 0,0-1 0 0 0,0 1 0 0 0,0-1 0 0 0,1 1 0 0 0,-1 0 0 0 0,1-1 0 0 0,-1 1 0 0 0,1 0 0 0 0,-1 0 0 0 0,1-1 0 0 0,0 1 0 0 0,0 0 0 0 0,0 1 0 0 0,1-1 0 0 0,1 1 0 0 0,-1 0 0 0 0,1-1 0 0 0,-1 1 0 0 0,1-1 0 0 0,0 0 0 0 0,0 0 0 0 0,0 0 0 0 0,0 0 0 0 0,1 0 0 0 0,-1 0 0 0 0,1 0 0 0 0,-1-1 0 0 0,1 1 0 0 0,-1-1 0 0 0,3 1 0 0 0,150 58 272 0 0,-59-11-502 0 0,-95-48 259 0 0,0 0 1 0 0,0 0 0 0 0,0 0-1 0 0,-1 0 1 0 0,1 1-1 0 0,0-1 1 0 0,0 0 0 0 0,-1 0-1 0 0,1 1 1 0 0,-1-1 0 0 0,1 1-1 0 0,-1-1 1 0 0,0 0 0 0 0,1 1-1 0 0,-1-1 1 0 0,0 1-1 0 0,0-1 1 0 0,0 1 0 0 0,0-1-1 0 0,0 0 1 0 0,0 1 0 0 0,-1-1-1 0 0,1 1 1 0 0,0-1-1 0 0,-1 0 1 0 0,1 1 0 0 0,-1-1-1 0 0,1 0 1 0 0,-1 1 0 0 0,0-1-1 0 0,0 0 1 0 0,1 0-1 0 0,-1 1 1 0 0,0-1 0 0 0,-1 1-30 0 0,-36 37 753 0 0,24-29-657 0 0,1-1-1 0 0,-2-1 0 0 0,1 0 0 0 0,-1 0 1 0 0,-1-2-1 0 0,1 0 0 0 0,-1-1 1 0 0,0 0-1 0 0,0-2 0 0 0,0 0 0 0 0,-1 0-95 0 0,11-2 15 0 0,0 1 0 0 0,0-1-1 0 0,0 0 1 0 0,0-1-1 0 0,-1 0 1 0 0,1 0 0 0 0,0 0-1 0 0,0 0 1 0 0,0-1-1 0 0,0 0 1 0 0,0-1 0 0 0,0 1-1 0 0,0-1 1 0 0,0 0-1 0 0,0-1 1 0 0,1 1 0 0 0,-1-1-1 0 0,1 0 1 0 0,0-1-1 0 0,0 1 1 0 0,-1-2-15 0 0,0-14-1267 0 0,9 5-4470 0 0,3 3-1085 0 0</inkml:trace>
  <inkml:trace contextRef="#ctx0" brushRef="#br0" timeOffset="402.486">467 99 12240 0 0,'0'0'357'0'0,"0"0"-2"0"0,0 0-153 0 0,0 0 192 0 0,0 0 107 0 0,0 0 19 0 0,0 0 13 0 0,0 0 30 0 0,0 0 12 0 0,6 6 559 0 0,2 6-743 0 0,-1 0 0 0 0,1 1 0 0 0,-2 0-1 0 0,0 0 1 0 0,-1 1 0 0 0,0-1 0 0 0,-1 1-1 0 0,0 0 1 0 0,0 8-391 0 0,1-2 172 0 0,2 3-112 0 0,0 1-1 0 0,-2-1 1 0 0,-1 1-1 0 0,-1 0 1 0 0,-1 0-1 0 0,-1 1 1 0 0,-1-1-1 0 0,-3 21-59 0 0,3-42-187 0 0,-1 0-1 0 0,1-1 0 0 0,-1 1 0 0 0,0 0 1 0 0,0-1-1 0 0,0 1 0 0 0,0-1 1 0 0,0 1-1 0 0,-1-1 0 0 0,1 0 0 0 0,-1 1 1 0 0,1-1-1 0 0,-1 0 0 0 0,0 0 0 0 0,0 0 1 0 0,0-1-1 0 0,0 1 0 0 0,0 0 1 0 0,0-1-1 0 0,-1 1 188 0 0,-6 1-1665 0 0</inkml:trace>
  <inkml:trace contextRef="#ctx0" brushRef="#br0" timeOffset="904.477">384 374 12728 0 0,'0'0'289'0'0,"0"0"40"0"0,10-8 433 0 0,13 1-320 0 0,0 1 1 0 0,0 1 0 0 0,1 1-1 0 0,0 1 1 0 0,0 2 0 0 0,7 0-443 0 0,18-2 203 0 0,101-8 932 0 0,-60-5-606 0 0,-122 35 47 0 0,17-10-507 0 0,0 0 0 0 0,0 1-1 0 0,1 1 1 0 0,1 1-1 0 0,-1 0 1 0 0,2 0-1 0 0,-4 5-68 0 0,11-11 13 0 0,1-1 1 0 0,-1 1-1 0 0,1 0 0 0 0,0 0 0 0 0,0 1 0 0 0,1-1 0 0 0,0 1 0 0 0,0-1 0 0 0,1 1 0 0 0,-1 0 0 0 0,2 0 0 0 0,-1 0 0 0 0,1 1 0 0 0,0-1 0 0 0,0 3-13 0 0,1-9 17 0 0,-1 0 0 0 0,1 0 0 0 0,0 0 0 0 0,0 0 0 0 0,0 1 0 0 0,0-1-1 0 0,0 0 1 0 0,0 0 0 0 0,0 0 0 0 0,0 0 0 0 0,0 0 0 0 0,1 0 0 0 0,-1 0-1 0 0,0 0 1 0 0,1 0 0 0 0,-1 0 0 0 0,1 0 0 0 0,-1 0 0 0 0,1 0 0 0 0,-1-1-1 0 0,1 1 1 0 0,0 0 0 0 0,-1 0 0 0 0,1 0 0 0 0,0-1 0 0 0,0 1 0 0 0,-1 0-1 0 0,1-1 1 0 0,0 1 0 0 0,0 0 0 0 0,0-1 0 0 0,0 1 0 0 0,0-1 0 0 0,0 0-1 0 0,0 1 1 0 0,0-1 0 0 0,0 0 0 0 0,0 0 0 0 0,0 1 0 0 0,0-1 0 0 0,0 0-1 0 0,0 0 1 0 0,0 0 0 0 0,0 0 0 0 0,0 0 0 0 0,0-1 0 0 0,0 1 0 0 0,1 0-17 0 0,44-27 626 0 0,99-161-242 0 0,-142 184-372 0 0,15 13 311 0 0,2 25-128 0 0,-19-28-192 0 0,1-1 1 0 0,0-1-1 0 0,0 1 1 0 0,0 0-1 0 0,0 0 1 0 0,1-1-1 0 0,0 1 1 0 0,0-1 0 0 0,0 0-1 0 0,0 0 1 0 0,1 0-1 0 0,0 0 1 0 0,0-1-1 0 0,0 0 1 0 0,0 1-1 0 0,0-1 1 0 0,0-1 0 0 0,1 1-1 0 0,0-1 1 0 0,-1 1-1 0 0,1-1 1 0 0,0-1-1 0 0,0 1 1 0 0,0-1 0 0 0,0 0-1 0 0,0 0 1 0 0,1 0-1 0 0,-1 0 1 0 0,0-1-1 0 0,3 0-3 0 0,14-8-1372 0 0,-8-1-3961 0 0,-5 1-1397 0 0</inkml:trace>
  <inkml:trace contextRef="#ctx0" brushRef="#br0" timeOffset="1176.341">1145 38 16096 0 0,'0'0'471'0'0,"0"0"-8"0"0,0 0-246 0 0,0 0 62 0 0,-4 8 410 0 0,3-1-539 0 0,0 0-1 0 0,0-1 0 0 0,0 1 1 0 0,1 0-1 0 0,0-1 0 0 0,1 1 0 0 0,-1 0 1 0 0,1-1-1 0 0,0 1 0 0 0,1 0 0 0 0,0 0-149 0 0,4 33 622 0 0,16 123 1308 0 0,-18-138-1840 0 0,-2-20-87 0 0,-1 0-1 0 0,0 0 1 0 0,-1 0-1 0 0,1 0 1 0 0,-1 1 0 0 0,0-1-1 0 0,0 0 1 0 0,-1 0-1 0 0,1 0 1 0 0,-1 0-1 0 0,0 0 1 0 0,-2 4-3 0 0,-5 7-1560 0 0,-2-10-3933 0 0,3-3-1176 0 0</inkml:trace>
  <inkml:trace contextRef="#ctx0" brushRef="#br0" timeOffset="1957.208">1015 320 13536 0 0,'0'0'306'0'0,"8"-4"420"0"0,120-31 942 0 0,-88 29-1380 0 0,1 0-148 0 0,-1 1 0 0 0,1 3 1 0 0,0 1-1 0 0,1 1-140 0 0,7 7 138 0 0,-42-5-138 0 0,1 3 11 0 0,-5-2 42 0 0,9 15 1165 0 0,-8 1 771 0 0,-4-18-1773 0 0,4 14 1345 0 0,0-6-641 0 0,-3-8-842 0 0,-1-1-12 0 0,0 0-2 0 0,0 0 0 0 0,0 0 0 0 0,0 0 0 0 0,-1 0 0 0 0,-29-22 64 0 0,25 19-128 0 0,1 1-10 0 0,0 2-45 0 0,3 0-20 0 0,1 0-17 0 0,0 0-46 0 0,0 0-173 0 0,0 0-49 0 0,0 0-7 0 0,0 0-146 0 0,0 0-610 0 0,0 0-263 0 0,0 0-56 0 0</inkml:trace>
  <inkml:trace contextRef="#ctx0" brushRef="#br0" timeOffset="5646.49">1567 131 12360 0 0,'0'0'364'0'0,"0"0"-8"0"0,-5 0-212 0 0,2 0-82 0 0,2 0 261 0 0,1 0 102 0 0,0 0 21 0 0,0 0 34 0 0,-11 11 3439 0 0,10 167 379 0 0,10-90-3980 0 0,-8-47-395 0 0,-1-40-315 0 0,0-1-100 0 0,0 0-11 0 0,0 0-157 0 0,-3-8-2254 0 0,3 0 1256 0 0</inkml:trace>
  <inkml:trace contextRef="#ctx0" brushRef="#br0" timeOffset="5956.651">1608 63 14208 0 0,'-33'-62'2306'0'0,"32"63"2891"0"0,5 10-3724 0 0,14 36-6335 0 0,-13-36-1908 0 0</inkml:trace>
  <inkml:trace contextRef="#ctx0" brushRef="#br0" timeOffset="6437.253">1865 182 15464 0 0,'-12'7'1165'0'0,"-9"7"-731"0"0,0 2 0 0 0,1 0-1 0 0,1 1 1 0 0,1 1 0 0 0,-3 4-434 0 0,9-8 292 0 0,4-7-91 0 0,1 0 0 0 0,0 1 1 0 0,1 0-1 0 0,0 0 0 0 0,0 0 0 0 0,1 1 0 0 0,0 0 1 0 0,0 0-1 0 0,1 1 0 0 0,-2 4-201 0 0,7-13 13 0 0,-1 1 0 0 0,1-1 0 0 0,-1 0-1 0 0,1 0 1 0 0,-1 0 0 0 0,1 0 0 0 0,-1 1 0 0 0,1-1-1 0 0,0 0 1 0 0,0 0 0 0 0,0 0 0 0 0,0 0 0 0 0,0-1 0 0 0,0 1-1 0 0,0 0 1 0 0,0 0 0 0 0,0-1 0 0 0,0 1 0 0 0,0 0 0 0 0,0-1-1 0 0,0 1 1 0 0,1-1 0 0 0,-1 1 0 0 0,0-1 0 0 0,0 0-1 0 0,1 0 1 0 0,-1 1 0 0 0,0-1 0 0 0,1 0 0 0 0,-1 0 0 0 0,0 0-1 0 0,0 0 1 0 0,1 0 0 0 0,-1-1 0 0 0,0 1 0 0 0,1 0 0 0 0,-1-1-1 0 0,0 1 1 0 0,0-1 0 0 0,0 1 0 0 0,1-1 0 0 0,-1 1 0 0 0,0-1-1 0 0,0 0 1 0 0,0 0 0 0 0,0 1 0 0 0,0-1 0 0 0,0 0-1 0 0,0 0 1 0 0,0 0-13 0 0,88-73 312 0 0,25-14-248 0 0,-107 84-64 0 0,1 0 0 0 0,-1 1 0 0 0,0-1 0 0 0,1 1 0 0 0,0 1 0 0 0,0 0 0 0 0,-1 0 0 0 0,2 0 0 0 0,-1 1 0 0 0,0 0 0 0 0,0 1 0 0 0,3 0 0 0 0,-6 1 6 0 0,-1 1-1 0 0,1 0 1 0 0,0 0-1 0 0,-1 1 1 0 0,1-1-1 0 0,-1 1 1 0 0,0 0-1 0 0,0 0 1 0 0,0 1-1 0 0,0-1 1 0 0,0 1-1 0 0,-1 0 1 0 0,0 0-1 0 0,1 0 1 0 0,-2 0-1 0 0,1 0 0 0 0,0 1 1 0 0,-1 0-6 0 0,30 83 209 0 0,-41-66 443 0 0,8-21-556 0 0,1-1 0 0 0,-9-8 80 0 0,9 2-219 0 0,0 1 0 0 0,0 0-1 0 0,0-1 1 0 0,0 1-1 0 0,1-1 1 0 0,0 1 0 0 0,0 0-1 0 0,0 0 1 0 0,1-1 0 0 0,0 1-1 0 0,0 0 1 0 0,0 0-1 0 0,0 1 1 0 0,1-1 0 0 0,0 0-1 0 0,2-2 44 0 0,-1 0-43 0 0,0-1 23 0 0,-1 2 7 0 0,-1 1 0 0 0,1 0-1 0 0,0 0 1 0 0,0 0 0 0 0,0 0 0 0 0,1 0 0 0 0,0 1 0 0 0,0-1 0 0 0,0 1 0 0 0,0 0 0 0 0,1 0 0 0 0,1 0 13 0 0,-5 4 7 0 0,1-1 0 0 0,-1 1 0 0 0,1 0 0 0 0,0-1 0 0 0,-1 1 1 0 0,1 0-1 0 0,-1 0 0 0 0,1 0 0 0 0,0 0 0 0 0,-1 0 0 0 0,1 1 1 0 0,0-1-1 0 0,-1 0 0 0 0,1 1 0 0 0,-1-1 0 0 0,1 1 0 0 0,-1 0 0 0 0,1-1 1 0 0,-1 1-1 0 0,1 0 0 0 0,-1 0 0 0 0,0 0 0 0 0,1 0 0 0 0,-1 0 1 0 0,1 1-8 0 0,3 2 71 0 0,64 70 257 0 0,-47-44-264 0 0,-3 0-88 0 0,7 8-361 0 0,-2-22-4032 0 0,-15-14-2396 0 0</inkml:trace>
  <inkml:trace contextRef="#ctx0" brushRef="#br0" timeOffset="7442.639">2663 155 17279 0 0,'0'0'396'0'0,"0"0"52"0"0,0 0 28 0 0,0 0-60 0 0,-6 6-256 0 0,-49 48 1472 0 0,-19 34 26 0 0,52-48-1393 0 0,22-40-209 0 0,13 8 112 0 0,-6-10-159 0 0,0 0 0 0 0,-1 0 0 0 0,1-1 0 0 0,0 0 0 0 0,-1 0 0 0 0,0-1 1 0 0,1 0-1 0 0,-1 0 0 0 0,-1 0 0 0 0,1-1 0 0 0,-1 0 0 0 0,1 0 0 0 0,-1 0 0 0 0,-1-1 0 0 0,1 1 0 0 0,3-7-9 0 0,2 0 34 0 0,-2 3-29 0 0,-4 2-4 0 0,1 1-1 0 0,0 1 0 0 0,0-1 1 0 0,1 1-1 0 0,0-1 1 0 0,-1 2-1 0 0,2-1 0 0 0,-1 1 1 0 0,0-1-1 0 0,1 2 1 0 0,0-1-1 0 0,0 1 0 0 0,4-1 0 0 0,-8 4 0 0 0,0 1 0 0 0,0 0 0 0 0,0 0 0 0 0,0 0 0 0 0,-1 1 0 0 0,1-1 0 0 0,0 0 0 0 0,-1 1 0 0 0,1 0 0 0 0,-1 0 0 0 0,1 0 0 0 0,-1 0 0 0 0,0 0 0 0 0,0 0 0 0 0,0 1 0 0 0,0-1 0 0 0,0 1 0 0 0,0-1 0 0 0,-1 1 0 0 0,1-1 0 0 0,-1 1 0 0 0,0 0 0 0 0,0 0 0 0 0,0 0 0 0 0,0 0 0 0 0,0 2 0 0 0,41 79 54 0 0,-35-73 103 0 0,-1-9-60 0 0,-2-2-79 0 0,-1-1 0 0 0,0 1 1 0 0,0-1-1 0 0,0 1 0 0 0,0-1 0 0 0,0 0 0 0 0,0 0 0 0 0,0-1 0 0 0,0 1 0 0 0,0-1 0 0 0,-1 1 0 0 0,1-1 0 0 0,-1 0 0 0 0,1 0 0 0 0,-1 0 0 0 0,1 0 1 0 0,-1-1-1 0 0,0 1 0 0 0,0 0 0 0 0,0-1 0 0 0,-1 0 0 0 0,1 1 0 0 0,1-3-18 0 0,20-22 108 0 0,-22 25-118 0 0,1 0-1 0 0,-1 0 1 0 0,1 1-1 0 0,-1-1 1 0 0,1 0-1 0 0,0 0 1 0 0,0 1-1 0 0,0-1 1 0 0,0 1-1 0 0,0 0 1 0 0,0-1-1 0 0,0 1 1 0 0,0 0-1 0 0,0 0 1 0 0,1 1-1 0 0,-1-1 1 0 0,0 0-1 0 0,1 1 1 0 0,-1-1-1 0 0,1 1 1 0 0,-1 0-1 0 0,0 0 1 0 0,1 0-1 0 0,-1 0 0 0 0,1 0 1 0 0,-1 0-1 0 0,0 1 1 0 0,1-1-1 0 0,-1 1 1 0 0,0 0-1 0 0,1-1 1 0 0,-1 1-1 0 0,0 0 1 0 0,0 1-1 0 0,0-1 1 0 0,1 0-1 0 0,-2 1 1 0 0,1-1-1 0 0,0 1 1 0 0,0-1-1 0 0,0 1 1 0 0,-1 0-1 0 0,1 0 11 0 0,2 6-10 0 0,0 0-1 0 0,0 0 0 0 0,1 0 0 0 0,0-1 0 0 0,0 1 1 0 0,0-1-1 0 0,1-1 0 0 0,1 1 0 0 0,-1-1 1 0 0,1 0-1 0 0,0 0 0 0 0,0-1 0 0 0,5 3 11 0 0,-6-7 8 0 0,1 0-1 0 0,-1-1 1 0 0,1 0-1 0 0,-1 0 1 0 0,1 0-1 0 0,-1-1 0 0 0,1 0 1 0 0,-1 0-1 0 0,1 0 1 0 0,-1-1-1 0 0,0 0 1 0 0,0 0-1 0 0,0-1 1 0 0,0 0-1 0 0,0 0 0 0 0,0 0 1 0 0,-1-1-1 0 0,0 1 1 0 0,0-1-1 0 0,0-1 1 0 0,0 1-1 0 0,0-1 1 0 0,-1 0-1 0 0,4-5-7 0 0,0-1-148 0 0,0-1 0 0 0,-1-1 0 0 0,0 1 0 0 0,-1-1 0 0 0,-1-1 0 0 0,0 1 0 0 0,0-1 0 0 0,-1-4 148 0 0,-3 13 5 0 0,-1 4 71 0 0,0 64 72 0 0,18-5-84 0 0,-16-54-33 0 0,1 0 0 0 0,0 0-1 0 0,-1 0 1 0 0,1-1-1 0 0,0 1 1 0 0,1-1 0 0 0,-1 0-1 0 0,1 1 1 0 0,-1-2 0 0 0,1 1-1 0 0,0 0 1 0 0,0-1-1 0 0,0 0 1 0 0,0 0 0 0 0,1 0-1 0 0,-1 0 1 0 0,1-1-1 0 0,-1 1 1 0 0,1-1 0 0 0,-1 0-1 0 0,1-1 1 0 0,0 1 0 0 0,-1-1-1 0 0,1 0 1 0 0,0 0-1 0 0,-1-1 1 0 0,1 1 0 0 0,0-1-1 0 0,0 0-30 0 0,2-1 18 0 0,0 0-1 0 0,0-1 1 0 0,0 0-1 0 0,0 0 0 0 0,0-1 1 0 0,-1 0-1 0 0,0 0 1 0 0,1-1-1 0 0,-1 1 0 0 0,-1-1 1 0 0,1-1-1 0 0,-1 1 1 0 0,0-1-1 0 0,0 0 0 0 0,-1 0 1 0 0,1 0-1 0 0,1-5-17 0 0,65-94 128 0 0,-70 104-126 0 0,0 1 0 0 0,0 0-1 0 0,-1 0 1 0 0,1 0 0 0 0,0 0 0 0 0,0 0-1 0 0,-1 0 1 0 0,1 0 0 0 0,0 0-1 0 0,0 0 1 0 0,0 0 0 0 0,-1 0 0 0 0,1 0-1 0 0,0 1 1 0 0,0-1 0 0 0,-1 0-1 0 0,1 0 1 0 0,0 1 0 0 0,-1-1-1 0 0,1 1 1 0 0,0-1 0 0 0,-1 1 0 0 0,1-1-1 0 0,-1 1 1 0 0,1-1 0 0 0,-1 1-1 0 0,1-1 1 0 0,-1 1 0 0 0,1 0 0 0 0,-1-1-1 0 0,1 1 1 0 0,-1 0 0 0 0,0-1-1 0 0,1 1 1 0 0,-1 0 0 0 0,0 0 0 0 0,0-1-1 0 0,0 1 1 0 0,1 0 0 0 0,-1 0-1 0 0,0-1 1 0 0,0 1 0 0 0,0 0 0 0 0,0 0-1 0 0,0-1 1 0 0,0 1 0 0 0,-1 0-1 0 0,1 0 1 0 0,0-1 0 0 0,0 2-2 0 0,0 0 2 0 0,6 36 65 0 0,-2 0-1 0 0,-2 1 1 0 0,-2 0-1 0 0,-1-1 1 0 0,-5 29-67 0 0,0 25 99 0 0,-8 76 493 0 0,13-164-559 0 0,0-1 0 0 0,0 0-1 0 0,0 1 1 0 0,-1-1-1 0 0,1 0 1 0 0,-1 0 0 0 0,0 0-1 0 0,0 0 1 0 0,0-1 0 0 0,0 1-1 0 0,-1 0 1 0 0,1-1 0 0 0,-1 0-1 0 0,1 1 1 0 0,-1-1 0 0 0,0 0-1 0 0,0 0 1 0 0,0-1-1 0 0,0 1 1 0 0,0-1 0 0 0,0 1-1 0 0,-1-1 1 0 0,1 0 0 0 0,0 0-1 0 0,-1 0 1 0 0,1-1 0 0 0,-1 1-1 0 0,1-1 1 0 0,-1 0 0 0 0,1 0-1 0 0,-4 0-32 0 0,-162-14-1992 0 0,138 12-6667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4:20.6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23 4576 0 0,'0'0'101'0'0,"0"0"22"0"0,0 0 5 0 0,-12-3 4529 0 0,9 4-3914 0 0,-8-1-1138 0 0,9-1 8379 0 0,43-2-6542 0 0,45-2 38 0 0,45-6-90 0 0,-74 11-1001 0 0,-1 0-172 0 0,-30 1 10 0 0,-9-2-8125 0 0,-17 1 1366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4:21.6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152 243 14480 0 0,'0'-1'28'0'0,"0"1"0"0"0,0-1 0 0 0,0 1 0 0 0,-1 0 0 0 0,1-1 0 0 0,0 1 0 0 0,0-1 0 0 0,-1 1 0 0 0,1-1 0 0 0,0 1 0 0 0,-1 0 0 0 0,1-1 0 0 0,0 1 0 0 0,-1 0 0 0 0,1-1 0 0 0,0 1 0 0 0,-1 0 0 0 0,1 0 0 0 0,-1-1 0 0 0,1 1 1 0 0,-1 0-1 0 0,1 0 0 0 0,-1 0 0 0 0,1 0 0 0 0,-1 0 0 0 0,1-1 0 0 0,-1 1 0 0 0,1 0 0 0 0,0 0 0 0 0,-1 0 0 0 0,1 0 0 0 0,-1 0 0 0 0,1 1 0 0 0,-1-1 0 0 0,1 0 0 0 0,-1 0 0 0 0,1 0 0 0 0,-1 0 0 0 0,1 0 0 0 0,-1 1 0 0 0,1-1 0 0 0,-1 0 0 0 0,1 0 1 0 0,0 1-1 0 0,-1-1 0 0 0,1 0 0 0 0,0 1 0 0 0,-1-1 0 0 0,1 0 0 0 0,0 1 0 0 0,-1-1 0 0 0,1 0 0 0 0,0 1 0 0 0,0-1 0 0 0,-1 1 0 0 0,1-1 0 0 0,0 1 0 0 0,0-1-28 0 0,-9 3 226 0 0,1 1-1 0 0,-1 0 0 0 0,1 0 0 0 0,0 1 1 0 0,1 0-1 0 0,-1 0 0 0 0,1 0 1 0 0,0 1-1 0 0,0 1 0 0 0,1-1 1 0 0,0 1-1 0 0,0 0 0 0 0,0 0 1 0 0,1 1-1 0 0,0-1 0 0 0,1 1 1 0 0,0 0-1 0 0,-2 6-225 0 0,5-10 37 0 0,0-1-1 0 0,0 1 1 0 0,1 0-1 0 0,-1 0 1 0 0,1-1-1 0 0,0 1 1 0 0,0 0-1 0 0,0 0 1 0 0,1 0-1 0 0,-1 0 1 0 0,1-1-1 0 0,0 1 1 0 0,0 0 0 0 0,1-1-1 0 0,-1 1 1 0 0,1-1-1 0 0,-1 1 1 0 0,1-1-1 0 0,0 0 1 0 0,3 3-37 0 0,-1-1 14 0 0,1 0 1 0 0,0-1 0 0 0,0 0-1 0 0,1 0 1 0 0,-1 0 0 0 0,1-1-1 0 0,0 0 1 0 0,0 0-1 0 0,0 0 1 0 0,0-1 0 0 0,0 0-1 0 0,1 0 1 0 0,-1-1 0 0 0,1 1-1 0 0,-1-2 1 0 0,1 1-1 0 0,0-1 1 0 0,-1 1 0 0 0,1-2-1 0 0,6 0-14 0 0,2-1-102 0 0,1 0 0 0 0,0-1-1 0 0,0-1 1 0 0,-1 0-1 0 0,0-1 1 0 0,0-1-1 0 0,0-1 1 0 0,3-2 102 0 0,-7 2-684 0 0,-1-1-1 0 0,0 0 1 0 0,0 0 0 0 0,0-1-1 0 0,-1 0 1 0 0,0-1 0 0 0,-1 0-1 0 0,0-1 1 0 0,-1 0 0 0 0,0 0-1 0 0,4-9 685 0 0,-1-1-1854 0 0</inkml:trace>
  <inkml:trace contextRef="#ctx0" brushRef="#br0" timeOffset="366.857">440 84 13536 0 0,'-10'-9'1357'0'0,"-10"2"-1133"0"0,9 15 1921 0 0,0 12-1401 0 0,-4 47-287 0 0,21 80 595 0 0,2-76-61 0 0,7-17-20 0 0,-14-53-956 0 0,0 0 0 0 0,0-1 0 0 0,0 1 0 0 0,0-1 0 0 0,0 1 0 0 0,0-1 0 0 0,0 1 0 0 0,0-1 0 0 0,0 1 0 0 0,0-1 1 0 0,0 0-1 0 0,0 0 0 0 0,0 1 0 0 0,0-1 0 0 0,0 0 0 0 0,0 0 0 0 0,0 0 0 0 0,1 0 0 0 0,-1 0 0 0 0,0-1 0 0 0,0 1 0 0 0,0 0 1 0 0,0 0-1 0 0,0-1 0 0 0,0 1 0 0 0,0 0 0 0 0,0-1 0 0 0,0 1 0 0 0,0-1 0 0 0,0 0 0 0 0,0 1 0 0 0,0-1 0 0 0,-1 0 0 0 0,1 1 0 0 0,0-1 1 0 0,0 0-1 0 0,-1 0 0 0 0,1 0 0 0 0,0 0 0 0 0,-1 0 0 0 0,1 0 0 0 0,-1 0 0 0 0,1 0 0 0 0,-1 0 0 0 0,1 0 0 0 0,-1 0 0 0 0,0 0 1 0 0,0 0-1 0 0,1 0 0 0 0,-1 0 0 0 0,0 0-15 0 0,10-13 87 0 0,-5 9-127 0 0,-1-1 1 0 0,0 1-1 0 0,0 0 1 0 0,-1-1 0 0 0,0 0-1 0 0,0 0 1 0 0,0 0 0 0 0,0 0-1 0 0,-1 0 1 0 0,0-1-1 0 0,0-1 40 0 0,34-54-756 0 0,-29 58 756 0 0,-5 4 0 0 0,0 1 0 0 0,0 0 0 0 0,-1 0 0 0 0,1 0 0 0 0,0 0 0 0 0,0 0 0 0 0,0 0 0 0 0,-1 0 0 0 0,1 0 0 0 0,-1 1 0 0 0,1-1 0 0 0,-1 1 0 0 0,1-1 0 0 0,-1 1 0 0 0,0 0 0 0 0,0-1 0 0 0,0 1 0 0 0,0 0 0 0 0,0 0 0 0 0,0 0 0 0 0,0 0 0 0 0,-1 0 0 0 0,1 0 0 0 0,0 1 0 0 0,63 113 862 0 0,-62-112-913 0 0,1 0 1 0 0,0 0-1 0 0,0 0 1 0 0,0 0 0 0 0,0-1-1 0 0,1 0 1 0 0,0 0-1 0 0,-1 0 1 0 0,1 0-1 0 0,0 0 1 0 0,0-1 0 0 0,1 1-1 0 0,-1-1 1 0 0,0 0-1 0 0,1-1 1 0 0,0 1-1 0 0,-1-1 1 0 0,1 0-1 0 0,0 0 1 0 0,4 0 50 0 0,60-14-5147 0 0,-40-1 1922 0 0,-15 3 1593 0 0</inkml:trace>
  <inkml:trace contextRef="#ctx0" brushRef="#br0" timeOffset="1533.04">927 218 14600 0 0,'0'0'330'0'0,"0"0"45"0"0,-5-7 377 0 0,-3 3-624 0 0,2 4 44 0 0,-1 1 1 0 0,0 0-1 0 0,1 0 1 0 0,0 0-1 0 0,-1 1 0 0 0,1 0 1 0 0,0 0-1 0 0,-1 1 1 0 0,1 0-1 0 0,1 0 1 0 0,-1 0-1 0 0,0 1 0 0 0,1 0 1 0 0,0 0-1 0 0,0 0 1 0 0,0 0-1 0 0,0 1 1 0 0,-1 2-173 0 0,6-7 5 0 0,-5 5 77 0 0,0 0 0 0 0,1 0-1 0 0,-1 1 1 0 0,2 0 0 0 0,-1-1-1 0 0,0 1 1 0 0,1 1 0 0 0,0-1 0 0 0,1 0-1 0 0,-1 1 1 0 0,1-1 0 0 0,0 1-1 0 0,1 0 1 0 0,0 0 0 0 0,0-1 0 0 0,0 1-1 0 0,1 2-81 0 0,0-8 4 0 0,-1 0 0 0 0,1 0 0 0 0,0 0 0 0 0,0 0 0 0 0,0 0 0 0 0,0 0 0 0 0,0 1 0 0 0,0-1 0 0 0,0 0 0 0 0,0 0 0 0 0,0 0 0 0 0,1 0 0 0 0,-1 0 0 0 0,0 0 0 0 0,1 0 0 0 0,-1 0 0 0 0,1 0 0 0 0,-1 0 0 0 0,1 0 0 0 0,-1 0 0 0 0,1 0 0 0 0,0 0 0 0 0,-1 0 0 0 0,1 0 0 0 0,0-1 0 0 0,0 1 0 0 0,0 0 0 0 0,0-1 0 0 0,0 1 0 0 0,-1 0 0 0 0,1-1 0 0 0,0 1 0 0 0,1-1 0 0 0,-1 1 0 0 0,0-1 0 0 0,0 0 0 0 0,0 1 0 0 0,0-1 0 0 0,0 0 0 0 0,0 0 0 0 0,0 0 0 0 0,0 0 0 0 0,0 0 0 0 0,1 0 0 0 0,-1 0 0 0 0,0 0 0 0 0,1-1-4 0 0,7-1-30 0 0,1-2 0 0 0,-1 1-1 0 0,1-1 1 0 0,-1 0 0 0 0,0-1-1 0 0,0 0 1 0 0,-1-1 0 0 0,0 0-1 0 0,0 0 1 0 0,0-1 0 0 0,-1 0-1 0 0,1 0 1 0 0,-2 0 0 0 0,2-3 30 0 0,18-15-184 0 0,-2 2-24 0 0,-11 13 187 0 0,-12 9-91 0 0,-1 1-44 0 0,0 0-11 0 0,8 16-61 0 0,6 44 216 0 0,-14-56 36 0 0,1 1 0 0 0,0-1 0 0 0,0 0 0 0 0,1 0 0 0 0,-1 0 0 0 0,1 0 0 0 0,0 0 0 0 0,0 0 0 0 0,0 0 0 0 0,0-1 0 0 0,1 1 0 0 0,0-1 0 0 0,-1 1 0 0 0,1-1 0 0 0,1 0 0 0 0,-1 0 0 0 0,0 0 0 0 0,1-1 0 0 0,-1 1 0 0 0,1-1 0 0 0,0 0 0 0 0,0 0 0 0 0,0 0 0 0 0,0 0 0 0 0,0-1 0 0 0,0 0 0 0 0,0 1 0 0 0,4-1-24 0 0,-3-3-26 0 0,-1 0 0 0 0,0 0-1 0 0,1 0 1 0 0,-1-1-1 0 0,0 1 1 0 0,0-1 0 0 0,-1 0-1 0 0,1-1 1 0 0,0 1-1 0 0,-1-1 1 0 0,0 1 0 0 0,0-1-1 0 0,0 0 1 0 0,0 0-1 0 0,-1 0 1 0 0,0 0 0 0 0,1-1-1 0 0,-2 1 1 0 0,2-4 26 0 0,11-16-219 0 0,16-17 75 0 0,-26 36 144 0 0,2 5 14 0 0,-1 3 64 0 0,0 0 1 0 0,-1 0-1 0 0,0 1 1 0 0,0 0 0 0 0,0 0-1 0 0,0 0 1 0 0,0 0-1 0 0,-1 1 1 0 0,0-1-1 0 0,0 1 1 0 0,0 0 0 0 0,0 0-1 0 0,-1 0-78 0 0,20 29 341 0 0,-15-28-382 0 0,0-1 0 0 0,0 1-1 0 0,1-1 1 0 0,0-1-1 0 0,-1 1 1 0 0,2-1 0 0 0,-1-1-1 0 0,0 0 1 0 0,1 0 0 0 0,-1 0-1 0 0,1-1 1 0 0,0 0-1 0 0,0-1 1 0 0,0 0 0 0 0,0 0-1 0 0,0-1 1 0 0,0 0 0 0 0,0-1-1 0 0,0 0 1 0 0,0 0-1 0 0,0-1 1 0 0,-1 0 0 0 0,1-1-1 0 0,0 1 1 0 0,-1-2 0 0 0,0 1-1 0 0,0-1 1 0 0,0-1-1 0 0,4-2 42 0 0,58-72-4043 0 0,-58 63 3265 0 0,-9 12 803 0 0,-1 1-1 0 0,0 0 1 0 0,0-1-1 0 0,-1 1 1 0 0,1-1 0 0 0,-1 0-1 0 0,0 1 1 0 0,0-1-1 0 0,0 0 1 0 0,0 0-1 0 0,-1 0 1 0 0,1 0-1 0 0,-1 0 1 0 0,0 1-1 0 0,0-1 1 0 0,-1 0 0 0 0,0-4-25 0 0,1 7 616 0 0,-4 2-427 0 0,0-1 1 0 0,1 0 0 0 0,-1 1 0 0 0,0 0 0 0 0,1-1 0 0 0,-1 2 0 0 0,0-1 0 0 0,1 0 0 0 0,0 1 0 0 0,-1-1 0 0 0,1 1 0 0 0,0 0 0 0 0,0 0 0 0 0,0 0 0 0 0,0 1 0 0 0,0-1-1 0 0,0 1 1 0 0,1-1 0 0 0,-1 1 0 0 0,1 0 0 0 0,0 0 0 0 0,0 0 0 0 0,0 1 0 0 0,-2 2-190 0 0,-26 61 681 0 0,29-62-650 0 0,0-1-14 0 0,1 0 0 0 0,-1 0 0 0 0,1 0 0 0 0,0-1 0 0 0,0 1 0 0 0,0 0 0 0 0,1 0-1 0 0,-1 0 1 0 0,1 0 0 0 0,0 0 0 0 0,0 0 0 0 0,0 0 0 0 0,0-1 0 0 0,2 4-17 0 0,32 45 228 0 0,20 24 528 0 0,-49-62-744 0 0,1 1 0 0 0,-2-1 0 0 0,0 1 0 0 0,0 0 0 0 0,-2 0 0 0 0,0 1 0 0 0,0-1 0 0 0,-2 1-1 0 0,0 0 1 0 0,-1-1 0 0 0,0 1 0 0 0,-1 0 0 0 0,-1-1 0 0 0,-1 3-12 0 0,3-16 19 0 0,0 0 0 0 0,-1-1-1 0 0,1 1 1 0 0,-1 0 0 0 0,0 0 0 0 0,1-1 0 0 0,-1 1 0 0 0,0 0-1 0 0,0-1 1 0 0,0 1 0 0 0,0-1 0 0 0,0 1 0 0 0,0-1-1 0 0,-1 1 1 0 0,1-1 0 0 0,-1 0 0 0 0,1 0 0 0 0,0 0-1 0 0,-1 0 1 0 0,0 0 0 0 0,1 0 0 0 0,-1 0 0 0 0,0 0 0 0 0,1 0-1 0 0,-1-1 1 0 0,0 1 0 0 0,0-1 0 0 0,0 0 0 0 0,1 1-1 0 0,-1-1 1 0 0,0 0 0 0 0,0 0 0 0 0,0 0 0 0 0,0 0-1 0 0,0 0 1 0 0,1 0 0 0 0,-1-1 0 0 0,0 1 0 0 0,0-1 0 0 0,0 1-1 0 0,1-1 1 0 0,-1 0 0 0 0,0 0 0 0 0,-1 0-19 0 0,-69-48 1011 0 0,67 47-1003 0 0,0-2 1 0 0,1 1-1 0 0,0-1 1 0 0,0 1-1 0 0,0-1 1 0 0,0 0-1 0 0,0-1 1 0 0,1 1-1 0 0,0-1 1 0 0,0 1-1 0 0,0-1 1 0 0,0 0 0 0 0,1 0-1 0 0,0 0 1 0 0,0 0-1 0 0,0-1 1 0 0,1 1-1 0 0,-1 0 1 0 0,1-1-1 0 0,1 1 1 0 0,-1-1-1 0 0,1 0 1 0 0,0 1-1 0 0,0-1 1 0 0,0 1-1 0 0,1-1 1 0 0,0 1 0 0 0,0-1-1 0 0,1 1 1 0 0,-1 0-1 0 0,1-1 1 0 0,0 1-1 0 0,1 0 1 0 0,-1 0-1 0 0,1 0-8 0 0,8-5-80 0 0,0 0 0 0 0,0 1 0 0 0,1 0 0 0 0,0 1 1 0 0,1 0-1 0 0,0 1 0 0 0,0 0 0 0 0,1 1 0 0 0,-1 1 0 0 0,13-3 80 0 0,1-2-105 0 0,83-32-685 0 0,-43 19-31 0 0,-1-4 0 0 0,55-31 821 0 0,-116 55 0 0 0,0 0 0 0 0,-1 0 0 0 0,1 0 0 0 0,-1 0 0 0 0,0-1 0 0 0,0 0 0 0 0,0 0 0 0 0,0 0 0 0 0,0-1 0 0 0,-1 1 0 0 0,3-5 0 0 0,-6 7 7 0 0,0 1-1 0 0,-1 0 1 0 0,1-1-1 0 0,0 1 0 0 0,-1-1 1 0 0,1 1-1 0 0,0-1 1 0 0,-1 1-1 0 0,0 0 0 0 0,1-1 1 0 0,-1 1-1 0 0,0 0 1 0 0,0-1-1 0 0,1 1 0 0 0,-1 0 1 0 0,0 0-1 0 0,0 0 1 0 0,-1 0-1 0 0,1 0 0 0 0,0 0 1 0 0,0 0-1 0 0,0 0 1 0 0,0 1-1 0 0,-1-1 0 0 0,1 0 1 0 0,0 1-1 0 0,-1-1 1 0 0,1 1-1 0 0,-1-1 0 0 0,1 1 1 0 0,-1 0-1 0 0,1-1 1 0 0,-1 1-1 0 0,1 0 0 0 0,-1 0 1 0 0,1 0-1 0 0,0 0 1 0 0,-1 0-1 0 0,1 1 0 0 0,-1-1-6 0 0,-7-1 45 0 0,-1 1 0 0 0,1 0 0 0 0,0 1 0 0 0,0-1 0 0 0,0 2 0 0 0,1-1 0 0 0,-1 1 0 0 0,0 1 0 0 0,0-1 0 0 0,1 1 0 0 0,0 1 0 0 0,-1 0 0 0 0,1 0 0 0 0,1 1 0 0 0,-1 0 0 0 0,1 0 0 0 0,-1 0-1 0 0,1 1 1 0 0,1 0 0 0 0,-1 1 0 0 0,-1 3-45 0 0,6-7 30 0 0,0 0-1 0 0,0 0 0 0 0,1 0 1 0 0,-1 0-1 0 0,1 0 1 0 0,0 0-1 0 0,0 0 0 0 0,0 1 1 0 0,1-1-1 0 0,-1 1 1 0 0,1-1-1 0 0,0 0 0 0 0,-1 1 1 0 0,2-1-1 0 0,-1 1 1 0 0,0-1-1 0 0,1 0 0 0 0,-1 1 1 0 0,1-1-1 0 0,0 0 0 0 0,0 1 1 0 0,1-1-1 0 0,-1 0 1 0 0,0 0-1 0 0,1 0 0 0 0,0 0 1 0 0,0 0-1 0 0,1 1-29 0 0,3 4 37 0 0,1 0-1 0 0,-1-1 0 0 0,2 0 1 0 0,-1 0-1 0 0,1 0 1 0 0,0-1-1 0 0,0 0 1 0 0,1-1-1 0 0,0 1-36 0 0,75 29-287 0 0,-45-27-6097 0 0,-15-3-791 0 0</inkml:trace>
  <inkml:trace contextRef="#ctx0" brushRef="#br0" timeOffset="2027.562">2517 117 14336 0 0,'0'0'330'0'0,"0"0"45"0"0,0 0 17 0 0,0 0-47 0 0,0 0-154 0 0,-7 12 1183 0 0,1 25 338 0 0,3 54 543 0 0,10-40-1811 0 0,0-30-47 0 0,-1-6-1373 0 0,-5-5-2921 0 0,-1-10 2307 0 0</inkml:trace>
  <inkml:trace contextRef="#ctx0" brushRef="#br0" timeOffset="2520.265">2646 0 16671 0 0,'0'0'68'0'0,"0"0"-1"0"0,-1 1 1 0 0,1-1-1 0 0,0 0 1 0 0,0 0-1 0 0,0 0 1 0 0,0 0-1 0 0,0 0 0 0 0,-1 0 1 0 0,1 0-1 0 0,0 0 1 0 0,0 0-1 0 0,0 0 1 0 0,0 0-1 0 0,-1 0 1 0 0,1 0-1 0 0,0 0 0 0 0,0 0 1 0 0,0 0-1 0 0,0 0 1 0 0,-1 0-1 0 0,1 0 1 0 0,0 0-1 0 0,0 0 0 0 0,0 0 1 0 0,0 0-1 0 0,-1 0 1 0 0,1 0-1 0 0,0 0 1 0 0,0 0-1 0 0,0 0 1 0 0,0-1-68 0 0,-5 23-60 0 0,4-12 70 0 0,2 0 0 0 0,-1 0 0 0 0,1 0-1 0 0,1 0 1 0 0,0 0 0 0 0,0 0 0 0 0,1 0 0 0 0,0-1 0 0 0,1 1 0 0 0,0-1-1 0 0,0 0 1 0 0,1 0 0 0 0,5 7-10 0 0,26 24-56 0 0,7-5-648 0 0,-31-10 637 0 0,-9-9 67 0 0,-5 34 144 0 0,-1-36 848 0 0,5-18 622 0 0,-2 4-1620 0 0,14-37 534 0 0,-8 22-548 0 0,1 0-1 0 0,0 0 0 0 0,1 1 0 0 0,1 1 1 0 0,0-1-1 0 0,0 1 0 0 0,2 1 1 0 0,-1 0-1 0 0,2 0 0 0 0,0 1 0 0 0,10-7 21 0 0,-21 16-8 0 0,1 1-1 0 0,0-1 0 0 0,1 1 1 0 0,-1-1-1 0 0,0 1 0 0 0,0 0 1 0 0,1 0-1 0 0,-1 0 1 0 0,0 0-1 0 0,1 0 0 0 0,-1 1 1 0 0,1-1-1 0 0,-1 1 0 0 0,1 0 1 0 0,0 0-1 0 0,-1-1 0 0 0,1 2 1 0 0,-1-1-1 0 0,1 0 0 0 0,-1 0 1 0 0,1 1-1 0 0,-1-1 1 0 0,1 1-1 0 0,-1 0 0 0 0,1 0 1 0 0,-1 0-1 0 0,0 0 0 0 0,0 0 1 0 0,1 1-1 0 0,-1-1 0 0 0,1 2 9 0 0,21 60 0 0 0,-14-23 0 0 0,18 91-510 0 0,-28-116-96 0 0,0-1-38 0 0</inkml:trace>
  <inkml:trace contextRef="#ctx0" brushRef="#br0" timeOffset="3218.309">1143 924 13760 0 0,'0'0'314'0'0,"0"0"46"0"0,-10-2 466 0 0,-9 1-702 0 0,0 0 0 0 0,0 1 1 0 0,-1 1-1 0 0,1 1 0 0 0,0 0 1 0 0,-16 5-125 0 0,35-7 2 0 0,-156 46 1255 0 0,153-45-1196 0 0,0 0 0 0 0,1 1 1 0 0,-1-1-1 0 0,1 0 0 0 0,0 1 0 0 0,-1 0 1 0 0,1-1-1 0 0,0 1 0 0 0,0 0 0 0 0,0 0 1 0 0,0 0-1 0 0,0 0 0 0 0,0 0 0 0 0,1 1 1 0 0,-1-1-1 0 0,1 1 0 0 0,0-1 0 0 0,-1 1 1 0 0,1-1-1 0 0,0 1 0 0 0,0 0 0 0 0,1-1 1 0 0,-1 1-1 0 0,1 0 0 0 0,-1 0 0 0 0,1-1 1 0 0,0 1-1 0 0,0 0 0 0 0,0 0 0 0 0,0 0 1 0 0,1 0-1 0 0,-1-1 0 0 0,1 1 1 0 0,0 0-1 0 0,0 2-61 0 0,14 71 1518 0 0,31 36-146 0 0,-31-33-906 0 0,-8-7-373 0 0,-8-61-611 0 0,-4 26 1417 0 0,-8-16-7721 0 0,7-17-235 0 0</inkml:trace>
  <inkml:trace contextRef="#ctx0" brushRef="#br0" timeOffset="4982.657">704 1207 13200 0 0,'10'-2'904'0'0,"50"-7"192"0"0,112 7 2207 0 0,12-11-2247 0 0,-86 1-576 0 0,-92 12-568 0 0,-49 11 142 0 0,-77 28 16 0 0,111-35-15 0 0,0 0-1 0 0,0 1 1 0 0,1 0-1 0 0,-1 1 1 0 0,1 0-1 0 0,0 0 1 0 0,1 1-1 0 0,-7 6-54 0 0,4 11 296 0 0,10-23-221 0 0,3 7 172 0 0,0-6-201 0 0,0 0 0 0 0,1-1 0 0 0,-1 1 0 0 0,0-1 0 0 0,0 1 0 0 0,1-1 0 0 0,-1 0-1 0 0,0 0 1 0 0,1-1 0 0 0,-1 1 0 0 0,1-1 0 0 0,0 0 0 0 0,-1 1 0 0 0,1-2 0 0 0,-1 1 0 0 0,1 0 0 0 0,-1-1 0 0 0,1 1 0 0 0,0-2-46 0 0,0 2 33 0 0,8-3-57 0 0,1 0-1 0 0,-1-1 1 0 0,0 0-1 0 0,-1-1 1 0 0,1 0-1 0 0,-1-1 0 0 0,0-1 1 0 0,0 1-1 0 0,-1-2 1 0 0,0 1-1 0 0,0-2 1 0 0,-1 1-1 0 0,4-6 25 0 0,57-41-859 0 0,-56 45 659 0 0,-10 7 183 0 0,-1-1 0 0 0,1 1-1 0 0,0 0 1 0 0,0-1 0 0 0,0 2 0 0 0,1-1 0 0 0,-1 0-1 0 0,1 1 1 0 0,-1 0 0 0 0,1 0 0 0 0,0 0 0 0 0,0 1-1 0 0,-1 0 1 0 0,1 0 0 0 0,1 0 0 0 0,-1 0 0 0 0,0 1-1 0 0,0 0 1 0 0,0 0 0 0 0,0 0 0 0 0,0 0 0 0 0,0 1-1 0 0,0 0 1 0 0,0 0 0 0 0,0 1 0 0 0,0-1 0 0 0,0 1-1 0 0,1 0 18 0 0,-2 5 9 0 0,1 0 0 0 0,-1 0 1 0 0,0 1-1 0 0,0-1 0 0 0,-1 1 0 0 0,0 0 0 0 0,0-1 0 0 0,-1 1 0 0 0,0 1 0 0 0,0-1 0 0 0,-1 0 0 0 0,0 0 0 0 0,0 1 0 0 0,-1-1 0 0 0,0 0 0 0 0,-1 1 0 0 0,0 4-9 0 0,0 3-23 0 0,-2 16 204 0 0,3-31-117 0 0,0-1 11 0 0,-2 5 884 0 0,13-30-1012 0 0,0 0 1 0 0,2 1-1 0 0,1 1 1 0 0,1 0-1 0 0,1 0 1 0 0,0 2-1 0 0,2 0 1 0 0,5-3 52 0 0,-20 21-32 0 0,0 0 0 0 0,0 0 0 0 0,0 0 0 0 0,1 1 0 0 0,-1-1 0 0 0,1 1 1 0 0,-1 0-1 0 0,1 0 0 0 0,0 1 0 0 0,0-1 0 0 0,0 1 0 0 0,0 0 0 0 0,0 0 0 0 0,0 0 1 0 0,0 0-1 0 0,0 1 0 0 0,0-1 0 0 0,0 1 0 0 0,0 0 0 0 0,1 1 0 0 0,-1-1 0 0 0,2 1 32 0 0,36 36-234 0 0,-40-34 270 0 0,19 5-30 0 0,16-31 496 0 0,-7 3-382 0 0,-20 11-94 0 0,26 1 204 0 0,-15 3-220 0 0,-17 5 1 0 0,-4 0 42 0 0,0 0 11 0 0,0 0 0 0 0,0 0-33 0 0,0 0-131 0 0,5 22 857 0 0,8 39-453 0 0,-16-19-304 0 0,2-22 0 0 0,-1 1 0 0 0,1 13 72 0 0,-3-24 12 0 0,3-10-24 0 0,1 0 12 0 0,0 0 2 0 0,-1 0 2 0 0,-3 0-4 0 0,3 0-69 0 0,0 0 1 0 0,0-1-1 0 0,-1 1 1 0 0,1-1-1 0 0,0 0 1 0 0,0 1-1 0 0,0-1 1 0 0,0 0-1 0 0,0 0 1 0 0,0 1-1 0 0,0-1 0 0 0,0 0 1 0 0,0 0-1 0 0,0 0 1 0 0,0 0-1 0 0,1 0 1 0 0,-1 0-1 0 0,0-1 1 0 0,1 1-1 0 0,-1 0 1 0 0,1 0-1 0 0,-1 0 1 0 0,1-1-1 0 0,0 1 1 0 0,-1 0-1 0 0,1-1-3 0 0,-1-5 0 0 0,-1 1 0 0 0,14-21-208 0 0,19-15 144 0 0,-19 16 64 0 0,-9 21 0 0 0,-1 0 0 0 0,1 1 0 0 0,0 0 0 0 0,0-1 0 0 0,0 1 0 0 0,1 1 0 0 0,0-1 0 0 0,-1 0 0 0 0,1 1 0 0 0,1 0 0 0 0,-1 0 0 0 0,0 0 0 0 0,1 0 0 0 0,0 1 0 0 0,29-16 64 0 0,-31 16-60 0 0,1 1 0 0 0,-1 0 0 0 0,1-1 0 0 0,-1 2 0 0 0,1-1 0 0 0,-1 0 0 0 0,1 1 0 0 0,0-1 0 0 0,-1 1 0 0 0,1 0 0 0 0,0 0-1 0 0,-1 0 1 0 0,1 1 0 0 0,0 0 0 0 0,-1-1 0 0 0,1 1 0 0 0,-1 0 0 0 0,1 1 0 0 0,0-1-4 0 0,4 5 71 0 0,-1 0 1 0 0,1 1-1 0 0,-2-1 1 0 0,1 1-1 0 0,-1 1 0 0 0,0-1 1 0 0,0 1-1 0 0,-1 0 1 0 0,0 0-1 0 0,0 1 0 0 0,-1 0 1 0 0,0 0-1 0 0,-1 0 1 0 0,0 0-1 0 0,0 0 0 0 0,-1 0 1 0 0,0 1-1 0 0,0 8-71 0 0,5 11 0 0 0,-6-22 16 0 0,-1-6 60 0 0,0-1-1 0 0,0 0-10 0 0,0 0-1 0 0,0 0 0 0 0,3-16 128 0 0,40-79-64 0 0,-10 41-128 0 0,-28 51-12 0 0,-4 2-52 0 0,3-1-12 0 0,2-1 47 0 0,-1 3-35 0 0,-5 0-41 0 0,0 0-157 0 0,5 0-120 0 0,-4 0-8421 0 0,-1 0 3233 0 0</inkml:trace>
  <inkml:trace contextRef="#ctx0" brushRef="#br0" timeOffset="5466.72">2218 1104 7344 0 0,'0'0'165'0'0,"7"-5"218"0"0,98-22 6988 0 0,-62 19-5395 0 0,30-1 440 0 0,-4 19-160 0 0,-37 29-1224 0 0,-14 43 128 0 0,-14-51-848 0 0,-1-3 60 0 0,-3-27-313 0 0,0-1 9 0 0,0 0-21 0 0,0 0-115 0 0,0 0-146 0 0,0 0-564 0 0,0 0-249 0 0,0 0-1340 0 0,0 0-5172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33:04.0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2T08:34:21.199"/>
    </inkml:context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835 241,'0'0</inkml:trace>
  <inkml:trace contextRef="#ctx1" brushRef="#br1">1 117 6536 0 0,'0'0'190'0'0,"0"0"118"0"0,0 0 386 0 0,0 0 159 0 0,0 0 38 0 0,0 0-21 0 0,0 0-104 0 0,0 0-44 0 0,0 0-8 0 0,0 0-40 0 0,0 0-155 0 0,0 0-67 0 0,0 0-17 0 0,0 0-33 0 0,0 0-122 0 0,12 12 878 0 0,5 39 140 0 0,6 29 202 0 0,-20-52-565 0 0,-3-27-871 0 0,0-1 8 0 0,19-49 154 0 0,12-11-226 0 0,-24 47 0 0 0,0 1 0 0 0,1 0 0 0 0,1 0 0 0 0,0 1 0 0 0,0 0 0 0 0,1 0 0 0 0,1 1 0 0 0,-1 0 0 0 0,13-8 0 0 0,-21 17 25 0 0,-1-1-1 0 0,1 1 1 0 0,0 0-1 0 0,0-1 0 0 0,0 1 1 0 0,-1 0-1 0 0,1 0 0 0 0,0 0 1 0 0,1 0-1 0 0,-1 0 1 0 0,0 1-1 0 0,0-1 0 0 0,0 1 1 0 0,0-1-1 0 0,0 1 1 0 0,1 0-1 0 0,-1 0 0 0 0,0 0 1 0 0,0 0-1 0 0,0 0 0 0 0,1 0 1 0 0,-1 1-1 0 0,0-1 1 0 0,0 1-1 0 0,0 0 0 0 0,0-1 1 0 0,0 1-1 0 0,0 0 1 0 0,0 0-1 0 0,0 0 0 0 0,0 1 1 0 0,0-1-1 0 0,0 0 1 0 0,-1 1-1 0 0,1-1 0 0 0,0 1 1 0 0,-1-1-1 0 0,2 2-24 0 0,-2 2 47 0 0,1-1 1 0 0,-1 1-1 0 0,1 0 1 0 0,-1-1-1 0 0,0 1 1 0 0,-1 0-1 0 0,1 0 1 0 0,-1-1-1 0 0,0 1 1 0 0,-1 0-1 0 0,1 0 1 0 0,-1 0-1 0 0,0 4-47 0 0,-2 22 147 0 0,-11 56 32 0 0,14-85-180 0 0,0 0 1 0 0,0 0-1 0 0,0 0 1 0 0,0 0 0 0 0,0 0-1 0 0,0 0 1 0 0,1 1-1 0 0,0-1 1 0 0,-1 0 0 0 0,1 0-1 0 0,0 0 1 0 0,0 0-1 0 0,0 0 1 0 0,0-1-1 0 0,0 1 1 0 0,0 0 0 0 0,0 0-1 0 0,1-1 1 0 0,-1 1-1 0 0,1-1 1 0 0,-1 1 0 0 0,1-1-1 0 0,0 0 1 0 0,-1 1-1 0 0,1-1 1 0 0,1 0 0 0 0,3 1-337 0 0,1 0 1 0 0,-1-1-1 0 0,1 0 0 0 0,0 0 1 0 0,-1-1-1 0 0,1 1 0 0 0,0-1 0 0 0,-1-1 1 0 0,1 0-1 0 0,-1 1 0 0 0,1-2 1 0 0,0 1-1 0 0,-1-1 0 0 0,0 0 1 0 0,1-1-1 0 0,-1 1 0 0 0,0-1 0 0 0,0 0 1 0 0,-1-1-1 0 0,3-1 337 0 0,6-5-1084 0 0,-1 0 1 0 0,0 0-1 0 0,-1-2 0 0 0,0 1 1 0 0,-1-1-1 0 0,0-1 0 0 0,6-10 1084 0 0,10-23 548 0 0,-22 33 757 0 0,-10 12 4862 0 0,3 4-6020 0 0,-1 0 0 0 0,1 0-1 0 0,-1 1 1 0 0,1-1-1 0 0,0 0 1 0 0,0 1 0 0 0,0-1-1 0 0,1 1 1 0 0,-1 0 0 0 0,1-1-1 0 0,0 1 1 0 0,0 0 0 0 0,0 0-1 0 0,0 0 1 0 0,1 0 0 0 0,0 0-1 0 0,0 4-146 0 0,8 38 442 0 0,-7-44-445 0 0,0 0 39 0 0,0 1 0 0 0,0 0 1 0 0,1-1-1 0 0,-1 1 0 0 0,0-1 0 0 0,1 1 0 0 0,0-1 1 0 0,-1 0-1 0 0,1 0 0 0 0,0 1 0 0 0,0-1 0 0 0,0-1 1 0 0,0 1-1 0 0,1 0 0 0 0,-1 0 0 0 0,0-1 0 0 0,1 1 1 0 0,0-1-1 0 0,-1 0 0 0 0,1 0 0 0 0,-1 0 0 0 0,1 0 1 0 0,0 0-1 0 0,0-1 0 0 0,0 1 0 0 0,-1-1 0 0 0,3 1-36 0 0,0-1 24 0 0,-1 0-1 0 0,0 0 1 0 0,1 0-1 0 0,-1-1 1 0 0,0 1-1 0 0,0-1 1 0 0,1 0-1 0 0,-1 0 0 0 0,0-1 1 0 0,0 1-1 0 0,0-1 1 0 0,0 0-1 0 0,-1 0 1 0 0,1 0-1 0 0,0 0 1 0 0,-1-1-1 0 0,1 0 0 0 0,-1 1 1 0 0,0-1-1 0 0,0 0 1 0 0,0-1-1 0 0,-1 1 1 0 0,1 0-1 0 0,-1-1 1 0 0,1 0-1 0 0,-1 1 1 0 0,0-1-1 0 0,-1 0 0 0 0,1 0 1 0 0,-1 0-1 0 0,1 0 1 0 0,-1-1-1 0 0,0 1 1 0 0,0-3-24 0 0,-8-60 358 0 0,-17-1-358 0 0,0 24 0 0 0,22 41-181 0 0,-6-7 213 0 0,1 6-3100 0 0,7 4 1949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4:27.8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39 13184 0 0,'-8'-7'1509'0'0,"7"7"-1193"0"0,1 0 101 0 0,0 0 21 0 0,15 0 1203 0 0,148-11 2651 0 0,-47 2-3562 0 0,-36 4-839 0 0,53-1 605 0 0,-45 7-7650 0 0,-69 1 370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4:31.3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216 655 10448 0 0,'0'0'301'0'0,"5"-13"126"0"0,-5 12-316 0 0,0-1-1 0 0,0 1 1 0 0,0 0 0 0 0,-1 0 0 0 0,1-1 0 0 0,0 1 0 0 0,-1 0-1 0 0,1 0 1 0 0,0-1 0 0 0,-1 1 0 0 0,0 0 0 0 0,1 0 0 0 0,-1 0 0 0 0,0 0-1 0 0,1 0 1 0 0,-1 0 0 0 0,0 0 0 0 0,0 0 0 0 0,0 0 0 0 0,0 0 0 0 0,0 1-1 0 0,0-1 1 0 0,0 0 0 0 0,0 1 0 0 0,0-1 0 0 0,-1 0 0 0 0,1 1 0 0 0,0-1-1 0 0,0 1 1 0 0,0 0 0 0 0,-1-1 0 0 0,1 1 0 0 0,0 0 0 0 0,-1 0 0 0 0,1 0-1 0 0,0 0 1 0 0,0 0 0 0 0,-1 0 0 0 0,1 0 0 0 0,0 0 0 0 0,0 1 0 0 0,-1-1-1 0 0,1 0 1 0 0,0 1 0 0 0,0-1 0 0 0,0 1 0 0 0,-1 0 0 0 0,1-1 0 0 0,0 1-112 0 0,-13 5 334 0 0,0 1-1 0 0,0 0 0 0 0,1 1 1 0 0,0 0-1 0 0,1 1 0 0 0,0 0 1 0 0,0 1-1 0 0,1 1 0 0 0,1-1 0 0 0,-1 2 1 0 0,2 0-1 0 0,-1 0 0 0 0,-6 12-332 0 0,15-21 10 0 0,1 0-1 0 0,-1 0 1 0 0,0 0-1 0 0,1 0 1 0 0,-1 0-1 0 0,1 0 1 0 0,0 0-1 0 0,0 0 0 0 0,1 0 1 0 0,-1 0-1 0 0,0 0 1 0 0,1 0-1 0 0,0 0 1 0 0,0 0-1 0 0,0 0 1 0 0,0 0-1 0 0,0-1 0 0 0,0 1 1 0 0,1 0-1 0 0,-1-1 1 0 0,1 1-1 0 0,0-1 1 0 0,0 1-1 0 0,0-1 1 0 0,0 0-1 0 0,0 0 0 0 0,0 0 1 0 0,1 0-1 0 0,-1 0 1 0 0,1 0-1 0 0,-1-1 1 0 0,1 1-1 0 0,0-1 1 0 0,0 0-1 0 0,-1 0 1 0 0,1 0-1 0 0,0 0 0 0 0,0 0 1 0 0,0-1-1 0 0,0 1 1 0 0,0-1-1 0 0,0 0 1 0 0,0 0-1 0 0,0 0 1 0 0,0 0-1 0 0,1 0-9 0 0,5-1-6 0 0,0 0 1 0 0,1 0-1 0 0,-1-1 0 0 0,0 0 1 0 0,0-1-1 0 0,-1 0 1 0 0,1 0-1 0 0,-1-1 0 0 0,1 0 1 0 0,-1-1-1 0 0,0 0 0 0 0,-1 0 1 0 0,4-3 5 0 0,-8 5-24 0 0,-1 1 0 0 0,0-1 0 0 0,-1 1 0 0 0,1-1 0 0 0,0 0 0 0 0,-1 0 0 0 0,1 0 0 0 0,-1 0 0 0 0,0 0 0 0 0,0 0 0 0 0,0 0 0 0 0,-1 0 0 0 0,1 0 0 0 0,-1 0 0 0 0,1-1 0 0 0,-1 1 0 0 0,0 0 0 0 0,0 0 0 0 0,-1-1 0 0 0,1 1 0 0 0,-1 0 0 0 0,1 0 0 0 0,-1 0 0 0 0,0 0 0 0 0,0 0 1 0 0,-1 0-1 0 0,1 0 0 0 0,0 0 0 0 0,-1 0 0 0 0,0 0 0 0 0,0 1 0 0 0,0-1 0 0 0,0 1 0 0 0,0-1 0 0 0,0 1 0 0 0,-1 0 0 0 0,1 0 0 0 0,-1 0 0 0 0,1 0 0 0 0,-1 0 0 0 0,0 1 0 0 0,0-1 24 0 0,-15-19-75 0 0,33 0-50 0 0,83-11-102 0 0,42 1 165 0 0,-113 25 300 0 0,-20 7-238 0 0,-3 9 0 0 0,-36 50 102 0 0,-3 19 28 0 0,33-44-130 0 0,4-29-2 0 0,-2-5 5 0 0,0-1 0 0 0,0 1 0 0 0,0 0 0 0 0,0 0 0 0 0,0 0 1 0 0,0 0-1 0 0,1 0 0 0 0,-1 0 0 0 0,0 0 0 0 0,1-1 0 0 0,-1 1 1 0 0,0 0-1 0 0,1 0 0 0 0,-1 0 0 0 0,1-1 0 0 0,0 1 0 0 0,-1 0 1 0 0,1-1-1 0 0,-1 1 0 0 0,1 0 0 0 0,0-1 0 0 0,0 1 0 0 0,-1-1 0 0 0,1 1 1 0 0,0-1-1 0 0,0 0 0 0 0,0 1 0 0 0,-1-1 0 0 0,1 0 0 0 0,0 1 1 0 0,0-1-1 0 0,0 0 0 0 0,0 0 0 0 0,0 0 0 0 0,0 0 0 0 0,0 0 1 0 0,0 0-1 0 0,0 0-3 0 0,7 0 10 0 0,-1-1 1 0 0,0 0-1 0 0,1 0 1 0 0,-1-1-1 0 0,0 0 1 0 0,0 0-1 0 0,0-1 1 0 0,0 0-1 0 0,0 0 1 0 0,-1-1-1 0 0,1 1 1 0 0,-1-1 0 0 0,0-1-1 0 0,0 1 1 0 0,0-1-1 0 0,-1 0 1 0 0,0-1-1 0 0,0 1 1 0 0,3-4-11 0 0,14-43-350 0 0,-10-4-287 0 0,-12 54 573 0 0,0 1-5 0 0,0 1-10 0 0,0 0-9 0 0,19 19-60 0 0,-1 13 137 0 0,20 34 65 0 0,-15-41 20 0 0,-20-24-56 0 0,0 0 0 0 0,0-1 0 0 0,0 1-1 0 0,0 0 1 0 0,0-1 0 0 0,0 0-1 0 0,0 1 1 0 0,0-1 0 0 0,0-1 0 0 0,0 1-1 0 0,0 0 1 0 0,0-1 0 0 0,0 1 0 0 0,0-1-1 0 0,0 0 1 0 0,0 0 0 0 0,-1 0-1 0 0,1 0 1 0 0,0-1 0 0 0,0 1 0 0 0,-1-1-1 0 0,1 0 1 0 0,-1 1 0 0 0,2-3-18 0 0,3-1 22 0 0,-1-1 0 0 0,0 1-1 0 0,0-1 1 0 0,-1 0 0 0 0,1-1 0 0 0,-1 0 0 0 0,-1 1 0 0 0,1-1 0 0 0,-1-1 0 0 0,0 1 0 0 0,-1-1-1 0 0,1-2-21 0 0,24-36 64 0 0,-1 10-64 0 0,8-4-440 0 0,-30 32 454 0 0,-5 7 59 0 0,-6-18-49 0 0,-67 31 321 0 0,2 48 47 0 0,51-27-237 0 0,4 31-14 0 0,16-61-138 0 0,1 0 0 0 0,0 0 0 0 0,-1 0 0 0 0,1 0 0 0 0,0 0 0 0 0,0-1 0 0 0,1 1 0 0 0,-1 0 0 0 0,1-1 0 0 0,-1 1 0 0 0,1 0 0 0 0,0-1 0 0 0,0 0 0 0 0,0 1 0 0 0,0-1 0 0 0,0 0 0 0 0,0 0 0 0 0,1 0 0 0 0,-1-1 0 0 0,1 1 0 0 0,0 0 0 0 0,-1-1 0 0 0,1 0 0 0 0,0 0 0 0 0,0 0 0 0 0,2 1-3 0 0,37 4 160 0 0,81-31 53 0 0,-117 24-205 0 0,1-2-1 0 0,0 1 1 0 0,-1-1-1 0 0,1 0 1 0 0,-1 0 0 0 0,0-1-1 0 0,0 0 1 0 0,-1 0-1 0 0,1 0 1 0 0,-1-1 0 0 0,0 0-1 0 0,0 0 1 0 0,4-5-8 0 0,-5-31-488 0 0,-8 35 8 0 0,4 6 392 0 0,0 0 18 0 0,0 0 1 0 0,0 0-23 0 0,0 0-11 0 0,13-27-166 0 0,-11 3 222 0 0,-2 23-11 0 0,14 2-61 0 0,-4 10 110 0 0,13 35 29 0 0,-8 52 598 0 0,-13-72-274 0 0,-1-25-280 0 0,-1-1 0 0 0,0 0 0 0 0,0 0 6 0 0,0 0 15 0 0,0 0 16 0 0,0 0 130 0 0,7-22 666 0 0,-5 8-890 0 0,2 0 0 0 0,0 1 0 0 0,0 0-1 0 0,1 0 1 0 0,1 0 0 0 0,0 0 0 0 0,1 1-1 0 0,0 0 1 0 0,1 1 0 0 0,0-1 0 0 0,1 1 0 0 0,0 1-1 0 0,9-8-6 0 0,41-15-1562 0 0,-16 21-2759 0 0,-32 10-1691 0 0</inkml:trace>
  <inkml:trace contextRef="#ctx0" brushRef="#br0" timeOffset="932.789">1500 492 9760 0 0,'0'0'222'0'0,"-2"-4"300"0"0,0 3-388 0 0,1 0 0 0 0,0-1 0 0 0,-1 1 1 0 0,1 0-1 0 0,-1 0 0 0 0,0 0 0 0 0,1 0 1 0 0,-1 0-1 0 0,0 0 0 0 0,1 0 0 0 0,-1 0 1 0 0,0 1-1 0 0,0-1 0 0 0,0 1 0 0 0,0-1 0 0 0,0 1 1 0 0,0 0-1 0 0,0 0 0 0 0,1 0 0 0 0,-1 0 1 0 0,0 0-1 0 0,0 0-134 0 0,-5 1 256 0 0,1 1 1 0 0,0 0-1 0 0,0 0 0 0 0,0 0 1 0 0,0 1-1 0 0,0 0 0 0 0,0 0 1 0 0,1 0-1 0 0,-1 1 0 0 0,1 0 0 0 0,0 0 1 0 0,0 0-1 0 0,0 0 0 0 0,1 1 1 0 0,0 0-1 0 0,0 0 0 0 0,0 0 1 0 0,0 1-1 0 0,1-1 0 0 0,-1 2-256 0 0,1-2 58 0 0,1 0-1 0 0,0 0 0 0 0,0 0 0 0 0,0 0 0 0 0,0 0 0 0 0,1 0 0 0 0,0 0 0 0 0,0 0 0 0 0,0 1 0 0 0,1-1 1 0 0,0 0-1 0 0,0 1 0 0 0,0-1 0 0 0,1 0 0 0 0,-1 0 0 0 0,1 1 0 0 0,0-1 0 0 0,1 0 0 0 0,-1 0 0 0 0,1 0 1 0 0,0 0-1 0 0,1 0 0 0 0,0 1-57 0 0,-1-4 20 0 0,0-1 0 0 0,0 0 1 0 0,0 0-1 0 0,0 0 1 0 0,0 0-1 0 0,0 0 0 0 0,1 0 1 0 0,-1 0-1 0 0,0-1 0 0 0,0 1 1 0 0,1-1-1 0 0,-1 0 0 0 0,0 0 1 0 0,1 1-1 0 0,-1-2 1 0 0,0 1-1 0 0,0 0 0 0 0,1 0 1 0 0,-1-1-1 0 0,0 1 0 0 0,0-1 1 0 0,1 0-1 0 0,-1 1 1 0 0,0-1-1 0 0,0 0 0 0 0,0 0 1 0 0,0-1-1 0 0,0 1 0 0 0,0 0-20 0 0,5-4-5 0 0,0-1 0 0 0,0 0 0 0 0,-1 0 0 0 0,0 0 0 0 0,0 0 0 0 0,0-1 0 0 0,-1 0 0 0 0,0 0 0 0 0,0-1-1 0 0,-1 0 1 0 0,0 1 0 0 0,0-1 0 0 0,-1-1 0 0 0,0 1 0 0 0,0 0 0 0 0,-1-1 0 0 0,0-3 5 0 0,10-23-140 0 0,-11 34 80 0 0,-1 1-31 0 0,0 0 14 0 0,7 25-171 0 0,2 21 230 0 0,3 11 32 0 0,11-26 196 0 0,-6-22 38 0 0,-13-8-206 0 0,0-1-1 0 0,0 1 1 0 0,0-1-1 0 0,0 0 1 0 0,1 0-1 0 0,-1-1 1 0 0,0 0-1 0 0,0 1 1 0 0,0-1-1 0 0,0-1 1 0 0,0 1-1 0 0,0 0 1 0 0,0-1-1 0 0,0 0 1 0 0,-1 0-1 0 0,1 0 1 0 0,-1 0-1 0 0,1-1 1 0 0,-1 1-1 0 0,0-1 0 0 0,0 0 1 0 0,0 0-1 0 0,0 0 1 0 0,0-1-1 0 0,-1 1 1 0 0,0 0-1 0 0,2-3-41 0 0,53-98-373 0 0,-27 17-1068 0 0,-2-10-499 0 0,-23 39 1021 0 0,-5 8 771 0 0,-6 35 769 0 0,5 15-375 0 0,-18 16 684 0 0,-2 74-930 0 0,9 35 60 0 0,18-38 118 0 0,-6-82-143 0 0,1 0 1 0 0,0 0 0 0 0,0 0-1 0 0,0 0 1 0 0,0 0 0 0 0,1-1-1 0 0,0 1 1 0 0,0 0 0 0 0,0-1-1 0 0,1 1 1 0 0,0-1 0 0 0,-1 0-1 0 0,1 0 1 0 0,1 0-1 0 0,-1 0 1 0 0,1 0 0 0 0,-1-1-1 0 0,1 1 1 0 0,4 2-36 0 0,-5-5 39 0 0,1 0 0 0 0,-1-1 1 0 0,1 1-1 0 0,-1-1 0 0 0,1 1 0 0 0,-1-1 0 0 0,1 0 1 0 0,-1 0-1 0 0,1-1 0 0 0,-1 1 0 0 0,1-1 0 0 0,-1 0 1 0 0,1 0-1 0 0,-1 0 0 0 0,0 0 0 0 0,1 0 0 0 0,-1-1 1 0 0,0 1-1 0 0,0-1 0 0 0,0 0 0 0 0,0 0 0 0 0,0 0 1 0 0,-1 0-1 0 0,1-1 0 0 0,0 0-39 0 0,8-11-161 0 0,-1 0-1 0 0,-1 0 1 0 0,0-1-1 0 0,-1 0 1 0 0,-1 0-1 0 0,0-1 1 0 0,-1 0 0 0 0,-1 0-1 0 0,0-1 1 0 0,-2 0-1 0 0,1 1 1 0 0,-2-2 161 0 0,17-56-1286 0 0,2-35-211 0 0,-21 93 2232 0 0,0 19 953 0 0,-3 89-1115 0 0,2 3 43 0 0,5-8 133 0 0,8-13-129 0 0,-7-58-610 0 0,-4-12-57 0 0,0 0 0 0 0,1 0 0 0 0,-1 0 0 0 0,1 0 0 0 0,0-1 0 0 0,0 1-1 0 0,0 0 1 0 0,0-1 0 0 0,1 1 0 0 0,-1-1 0 0 0,1 0 0 0 0,0 0 0 0 0,3 2 47 0 0,2 3-4787 0 0,-1-2-1691 0 0</inkml:trace>
  <inkml:trace contextRef="#ctx0" brushRef="#br0" timeOffset="2183.667">2685 309 11576 0 0,'0'0'264'0'0,"0"0"34"0"0,0 0 20 0 0,0 0-41 0 0,0-1-152 0 0,0 1-1 0 0,1-1 1 0 0,-1 0-1 0 0,0 0 1 0 0,0 1-1 0 0,0-1 1 0 0,0 0-1 0 0,0 0 1 0 0,-1 1 0 0 0,1-1-1 0 0,0 0 1 0 0,0 1-1 0 0,0-1 1 0 0,-1 0-1 0 0,1 1 1 0 0,0-1 0 0 0,0 0-1 0 0,-1 1 1 0 0,1-1-1 0 0,-1 1 1 0 0,1-1-1 0 0,-1 0 1 0 0,1 1-1 0 0,-1-1 1 0 0,1 1 0 0 0,-1-1-1 0 0,1 1 1 0 0,-1 0-1 0 0,1-1 1 0 0,-1 1-1 0 0,0 0 1 0 0,1-1 0 0 0,-1 1-1 0 0,0 0 1 0 0,1 0-1 0 0,-1-1 1 0 0,0 1-1 0 0,0 0 1 0 0,1 0 0 0 0,-1 0-1 0 0,0 0 1 0 0,1 0-1 0 0,-1 0 1 0 0,0 0-1 0 0,0 0 1 0 0,1 0-1 0 0,-1 1 1 0 0,0-1 0 0 0,1 0-1 0 0,-1 0 1 0 0,0 0-1 0 0,1 1 1 0 0,-1-1-1 0 0,0 1-124 0 0,-4 0 112 0 0,0 1-1 0 0,0 1 0 0 0,0-1 0 0 0,0 1 0 0 0,1 0 0 0 0,-1 0 0 0 0,1 0 1 0 0,-1 1-1 0 0,1-1 0 0 0,0 1 0 0 0,1 0 0 0 0,-1 0 0 0 0,1 0 0 0 0,-1 1 1 0 0,1-1-1 0 0,1 1 0 0 0,-1 0 0 0 0,1 0-111 0 0,-12 15 274 0 0,9-12-208 0 0,0 1 0 0 0,0 0 0 0 0,0 1 0 0 0,2-1 0 0 0,-1 1-1 0 0,1-1 1 0 0,0 1 0 0 0,1 0 0 0 0,0 0 0 0 0,1 0 0 0 0,0 0 0 0 0,0 0 0 0 0,1 1 0 0 0,1 0-66 0 0,-1-9 7 0 0,0-1 0 0 0,0 1 0 0 0,0-1 1 0 0,1 1-1 0 0,-1 0 0 0 0,1-1 0 0 0,-1 0 1 0 0,1 1-1 0 0,-1-1 0 0 0,1 1 0 0 0,0-1 0 0 0,0 0 1 0 0,0 1-1 0 0,-1-1 0 0 0,1 0 0 0 0,0 0 1 0 0,1 0-1 0 0,-1 1 0 0 0,0-1 0 0 0,0 0 1 0 0,0-1-1 0 0,1 1 0 0 0,-1 0 0 0 0,0 0 0 0 0,1-1 1 0 0,-1 1-1 0 0,1 0 0 0 0,-1-1 0 0 0,1 1 1 0 0,-1-1-1 0 0,1 0 0 0 0,-1 0 0 0 0,1 1 1 0 0,-1-1-1 0 0,1 0 0 0 0,-1 0 0 0 0,1 0 1 0 0,0-1-1 0 0,0 1-7 0 0,52-21-85 0 0,-44 12-124 0 0,0 0 1 0 0,0-1-1 0 0,-1 0 0 0 0,0-1 1 0 0,-1 1-1 0 0,0-2 0 0 0,-1 1 1 0 0,0-1-1 0 0,0 0 0 0 0,0-5 209 0 0,22-47-800 0 0,-28 60 812 0 0,-1 4 20 0 0,0 0-97 0 0,0 0-16 0 0,0 8 18 0 0,-11 66 268 0 0,11-28-205 0 0,18-30 0 0 0,-3-18 115 0 0,-4-3-334 0 0,0-1-1 0 0,0 0 1 0 0,-1 0-1 0 0,0-1 1 0 0,0-1-1 0 0,0 0 1 0 0,-1 0-1 0 0,0-1 1 0 0,-1 0-1 0 0,3-4 220 0 0,29-36-1670 0 0,-19 39 925 0 0,-20 10 489 0 0,13 19 34 0 0,-6 114 3255 0 0,-8-132-2846 0 0,0-1-10 0 0,0 0 2 0 0,0 0 10 0 0,0 0 3 0 0,0 0 0 0 0,0 0-5 0 0,0 0-22 0 0,0 0-5 0 0,8-19 160 0 0,32-60-1136 0 0,-37 75 784 0 0,0 0-1 0 0,-1 1 1 0 0,1-1-1 0 0,0 1 1 0 0,1 0-1 0 0,-1-1 1 0 0,1 2-1 0 0,-1-1 1 0 0,1 0-1 0 0,0 1 1 0 0,0 0-1 0 0,0 0 1 0 0,0 0-1 0 0,0 0 1 0 0,0 0-1 0 0,5 0 33 0 0,-6 3 12 0 0,0 0 0 0 0,-1 0 0 0 0,1 0 0 0 0,-1 0 0 0 0,1 1 0 0 0,-1-1 0 0 0,1 1 0 0 0,-1-1 0 0 0,0 1 0 0 0,0 0 0 0 0,0 0 0 0 0,0 0 0 0 0,0 0 0 0 0,0 1 0 0 0,-1-1 0 0 0,1 0 0 0 0,-1 1 0 0 0,1-1 0 0 0,-1 1 0 0 0,0-1 0 0 0,0 1 0 0 0,0 0 0 0 0,0 0 0 0 0,-1-1 0 0 0,1 1 0 0 0,-1 0 0 0 0,1 0 0 0 0,-1 0 0 0 0,0-1 0 0 0,0 1 0 0 0,-1 0 0 0 0,1 1-12 0 0,20 80 1336 0 0,-20-83-1253 0 0,0-1 26 0 0,0 0 3 0 0,2 0-101 0 0,1 0 0 0 0,-1-1 0 0 0,1 1 0 0 0,-1-1-1 0 0,0 0 1 0 0,1 0 0 0 0,-1 0 0 0 0,0 0 0 0 0,0 0 0 0 0,1 0-1 0 0,-1-1 1 0 0,0 1 0 0 0,0-1 0 0 0,-1 1 0 0 0,1-1 0 0 0,0 0-1 0 0,0 0 1 0 0,-1 0 0 0 0,1 0 0 0 0,-1 0 0 0 0,0 0-1 0 0,0 0 1 0 0,0 0 0 0 0,0-1 0 0 0,0 1 0 0 0,0 0 0 0 0,0-1-1 0 0,-1 1 1 0 0,1 0 0 0 0,-1-1 0 0 0,1 1 0 0 0,-1-1 0 0 0,0 1-1 0 0,0-2-10 0 0,0-4-62 0 0,1 0 0 0 0,1 0 0 0 0,-1 0 0 0 0,1 0 0 0 0,0 0 0 0 0,1 0 0 0 0,0 1 0 0 0,1-1 0 0 0,-1 1 0 0 0,1 0 0 0 0,0 0 0 0 0,1 0 0 0 0,0 0 0 0 0,0 1 0 0 0,1 0 0 0 0,3-4 62 0 0,5 10 0 0 0,-12 0 0 0 0,0 1 0 0 0,0 0 0 0 0,0 0 0 0 0,-1 0 0 0 0,1 0 0 0 0,0 0 0 0 0,-1 0 0 0 0,1 0 0 0 0,-1 0 0 0 0,1 1 0 0 0,-1-1 0 0 0,1 1 0 0 0,-1-1 0 0 0,0 1 0 0 0,0 0 0 0 0,0-1 0 0 0,0 1 0 0 0,0 0 0 0 0,0 0 0 0 0,-1-1 0 0 0,1 1 0 0 0,0 0 0 0 0,-1 0 0 0 0,0 0 0 0 0,1 1 0 0 0,2 8 0 0 0,25 84 344 0 0,-23-56-344 0 0,-4-33-906 0 0,-1-4-3810 0 0,0-2-1637 0 0</inkml:trace>
  <inkml:trace contextRef="#ctx0" brushRef="#br0" timeOffset="2577.954">3436 236 11488 0 0,'0'0'264'0'0,"0"0"34"0"0,0 0 20 0 0,0 0-41 0 0,1 14 448 0 0,4 39 2339 0 0,-5 9-893 0 0,-5 185-193 0 0,4-117-1615 0 0,15-42-246 0 0,-13-89-103 0 0,-1 1-1 0 0,0 0 0 0 0,0-1 0 0 0,0 1 0 0 0,1 0 0 0 0,-1 0 0 0 0,0-1 0 0 0,0 1 1 0 0,1 0-1 0 0,-1 0 0 0 0,0-1 0 0 0,1 1 0 0 0,-1 0 0 0 0,0 0 0 0 0,1 0 1 0 0,-1-1-1 0 0,0 1 0 0 0,1 0 0 0 0,-1 0 0 0 0,0 0 0 0 0,1 0 0 0 0,-1 0 1 0 0,0 0-1 0 0,1 0 0 0 0,-1 0 0 0 0,1 0 0 0 0,-1 0 0 0 0,0 0 0 0 0,1 0 1 0 0,-1 0-1 0 0,0 0 0 0 0,1 0 0 0 0,-1 0 0 0 0,1 1 0 0 0,-1-1 0 0 0,0 0 1 0 0,1 0-1 0 0,-1 0 0 0 0,0 0 0 0 0,0 1 0 0 0,1-1 0 0 0,-1 0 0 0 0,0 0 1 0 0,1 1-1 0 0,-1-1 0 0 0,0 0 0 0 0,0 1 0 0 0,0-1 0 0 0,1 0 0 0 0,-1 1 1 0 0,0-1-1 0 0,0 0 0 0 0,0 1 0 0 0,0-1 0 0 0,0 0 0 0 0,1 1-13 0 0,3-19-1045 0 0,0-1 0 0 0,-1 1 0 0 0,-1-1 0 0 0,-1 0 0 0 0,-1 1 0 0 0,0-1 0 0 0,-1 0 1045 0 0,0-20-3195 0 0,1 12 23 0 0,0 3-385 0 0</inkml:trace>
  <inkml:trace contextRef="#ctx0" brushRef="#br0" timeOffset="2838.576">3494 385 7344 0 0,'0'-5'130'0'0,"0"0"0"0"0,0 0 1 0 0,1-1-1 0 0,0 1 0 0 0,0 0 1 0 0,0 0-1 0 0,1 0 0 0 0,-1 0 1 0 0,1 0-1 0 0,1 0 0 0 0,-1 0 1 0 0,2-2-131 0 0,-2 5 187 0 0,-1 0 1 0 0,0 1 0 0 0,1-1 0 0 0,-1 1 0 0 0,1-1 0 0 0,0 1 0 0 0,-1 0 0 0 0,1 0 0 0 0,0-1 0 0 0,0 1 0 0 0,-1 0 0 0 0,1 1 0 0 0,0-1 0 0 0,0 0 0 0 0,0 1 0 0 0,0-1 0 0 0,0 1-1 0 0,0-1 1 0 0,1 1 0 0 0,-1 0 0 0 0,1 0-188 0 0,2 1 168 0 0,0 1 0 0 0,0 0 1 0 0,0 0-1 0 0,0 1 0 0 0,0-1 0 0 0,-1 1 0 0 0,1 0 0 0 0,-1 0 0 0 0,0 1 0 0 0,0-1 0 0 0,0 1 0 0 0,0 0 1 0 0,0 0-1 0 0,-1 0 0 0 0,0 1 0 0 0,0-1 0 0 0,0 1 0 0 0,-1 0 0 0 0,1 0 0 0 0,-1-1 0 0 0,0 2 0 0 0,0-1 1 0 0,-1 0-1 0 0,0 0 0 0 0,0 0 0 0 0,0 2-168 0 0,3 38 1186 0 0,-4-41-1071 0 0,0 0 0 0 0,0 0 0 0 0,0 0 0 0 0,-1 0 0 0 0,0 0 0 0 0,0 0 0 0 0,0 0 0 0 0,0 0 0 0 0,-1 0 0 0 0,0 0 0 0 0,0 0 0 0 0,0 0 0 0 0,0-1 0 0 0,0 1 0 0 0,-1-1 0 0 0,1 0 0 0 0,-1 0 0 0 0,0 0 0 0 0,0 0 0 0 0,0 0 0 0 0,0 0 0 0 0,-1-1 0 0 0,1 0 0 0 0,-1 0 0 0 0,1 0 0 0 0,-1 0 0 0 0,0 0-1 0 0,0-1 1 0 0,0 1 0 0 0,0-1 0 0 0,-1 0-115 0 0,-4 2 15 0 0,0 0 0 0 0,0-1 1 0 0,-1 0-1 0 0,1 0 0 0 0,0-1 0 0 0,-1 0 0 0 0,1-1 0 0 0,0 0 0 0 0,-1 0 0 0 0,1-1 0 0 0,-1-1 0 0 0,1 1 0 0 0,0-1 0 0 0,0-1 0 0 0,0 0 0 0 0,0 0 0 0 0,-6-4-15 0 0,-21-20-1933 0 0,35 22 782 0 0,2 3-4196 0 0,2-1-597 0 0</inkml:trace>
  <inkml:trace contextRef="#ctx0" brushRef="#br0" timeOffset="3128.854">3758 61 10824 0 0,'0'0'241'0'0,"0"0"38"0"0,0 0 14 0 0,0 0-21 0 0,0-1-176 0 0,3-2 36 0 0,-3 2 497 0 0,0 1 217 0 0,6 6 868 0 0,6 64 935 0 0,-15 60-243 0 0,6-1-1017 0 0,6-65-1156 0 0,-8-47-270 0 0,-1-11-6183 0 0,0-6-542 0 0</inkml:trace>
  <inkml:trace contextRef="#ctx0" brushRef="#br0" timeOffset="3321.683">3880 249 15136 0 0,'0'0'441'0'0,"0"0"-1"0"0,7 6-201 0 0,5 37 1763 0 0,-9-13-1019 0 0,8 28 663 0 0,-10-29-7208 0 0,-1-29-1011 0 0</inkml:trace>
  <inkml:trace contextRef="#ctx0" brushRef="#br0" timeOffset="3555.661">4074 25 14112 0 0,'0'0'322'0'0,"0"0"45"0"0,0 0 17 0 0,1 2-45 0 0,4 7-23 0 0,-1 1 0 0 0,0 1 1 0 0,0-1-1 0 0,-1 1 0 0 0,0-1 0 0 0,-1 1 1 0 0,0 0-1 0 0,-1 0 0 0 0,0 0 1 0 0,-1 0-317 0 0,6 46 1424 0 0,-5-47-1317 0 0,-1 1 0 0 0,0 0 0 0 0,-1-1-1 0 0,0 1 1 0 0,-1-1 0 0 0,0 1 0 0 0,0-1 0 0 0,-1 0-1 0 0,-1 0 1 0 0,0 1-107 0 0,-6 20 44 0 0,9-27-169 0 0,0 1 0 0 0,0-1 0 0 0,-1 1-1 0 0,0-1 1 0 0,0 0 0 0 0,0 0 0 0 0,-1 0-1 0 0,1 0 1 0 0,-1 0 0 0 0,0 0 0 0 0,0-1-1 0 0,0 1 1 0 0,0-1 0 0 0,-1 0 0 0 0,0 0-1 0 0,-2 1 126 0 0,2-3-1492 0 0,-1-1-67 0 0</inkml:trace>
  <inkml:trace contextRef="#ctx0" brushRef="#br0" timeOffset="4048.064">4013 232 9760 0 0,'0'0'222'0'0,"12"0"526"0"0,122 23 3834 0 0,-36-15-2696 0 0,-62-16-1530 0 0,-35 7-300 0 0,-1 1 24 0 0,-9 19 77 0 0,7-16-137 0 0,0 0-1 0 0,0 0 1 0 0,0 0-1 0 0,0 0 0 0 0,1 0 1 0 0,-1 0-1 0 0,1 1 1 0 0,0-1-1 0 0,0 0 0 0 0,0 1 1 0 0,0-1-1 0 0,1 1 0 0 0,-1-1 1 0 0,1 1-1 0 0,0-1 1 0 0,0 1-1 0 0,0-1 0 0 0,1 1 1 0 0,-1-1-1 0 0,1 1 1 0 0,0-1-1 0 0,0 0 0 0 0,0 1 1 0 0,0-1-1 0 0,1 0 0 0 0,0 1-19 0 0,-2-3 87 0 0,8 2 330 0 0,-4-3-397 0 0,0 0 0 0 0,0 0 1 0 0,0 0-1 0 0,0-1 0 0 0,0 0 0 0 0,0 1 0 0 0,0-1 0 0 0,-1 0 0 0 0,1-1 0 0 0,0 1 0 0 0,-1-1 0 0 0,1 1 0 0 0,-1-1 0 0 0,1 0 0 0 0,-1-1 0 0 0,0 1 0 0 0,0-1 0 0 0,0 1 0 0 0,0-1 0 0 0,0 0 0 0 0,0 0 0 0 0,-1 0 0 0 0,0 0 0 0 0,2-3-20 0 0,29-25-345 0 0,-13 23 281 0 0,6 16-128 0 0,-6 13 94 0 0,-17-17 95 0 0,1 0 1 0 0,0 1-1 0 0,0-1 0 0 0,0-1 1 0 0,0 1-1 0 0,1-1 0 0 0,-1 1 1 0 0,1-1-1 0 0,0-1 0 0 0,0 1 1 0 0,0-1-1 0 0,0 1 0 0 0,0-2 0 0 0,1 1 1 0 0,0 0 2 0 0,77 4-2315 0 0,-71-7 1169 0 0,0-1-6 0 0</inkml:trace>
  <inkml:trace contextRef="#ctx0" brushRef="#br0" timeOffset="4609.588">4767 230 11376 0 0,'0'0'256'0'0,"-16"-8"728"0"0,8 9-753 0 0,-1 0 1 0 0,0 1-1 0 0,1 0 1 0 0,-1 0-1 0 0,1 1 1 0 0,0 0-1 0 0,0 1 1 0 0,0-1 0 0 0,0 1-1 0 0,1 1 1 0 0,-1 0-1 0 0,1 0 1 0 0,0 0-1 0 0,1 1 1 0 0,-1 0-1 0 0,1 0 1 0 0,0 1-1 0 0,-1 2-231 0 0,5-7 28 0 0,-1 1 0 0 0,1 0 0 0 0,0-1 0 0 0,0 1-1 0 0,0 0 1 0 0,1 0 0 0 0,-1 0 0 0 0,1 1-1 0 0,-1-1 1 0 0,1 0 0 0 0,0 1 0 0 0,0-1-1 0 0,1 1 1 0 0,-1-1 0 0 0,1 0 0 0 0,-1 1 0 0 0,1-1-1 0 0,0 1 1 0 0,1-1 0 0 0,-1 1 0 0 0,1-1-1 0 0,-1 1 1 0 0,2 2-28 0 0,0-4 35 0 0,0-1-1 0 0,0 1 1 0 0,1 0 0 0 0,-1-1-1 0 0,1 1 1 0 0,-1-1 0 0 0,1 0-1 0 0,0 0 1 0 0,-1 0 0 0 0,1 0-1 0 0,0 0 1 0 0,0-1 0 0 0,0 1-1 0 0,-1-1 1 0 0,1 0 0 0 0,0 1-1 0 0,0-1 1 0 0,0-1 0 0 0,0 1-1 0 0,0 0 1 0 0,0-1 0 0 0,-1 0-1 0 0,1 1 1 0 0,0-1 0 0 0,0 0-1 0 0,-1 0 1 0 0,1-1-35 0 0,68-50 143 0 0,-64 45-415 0 0,0-1 1 0 0,-1 0-1 0 0,0 0 1 0 0,0 0-1 0 0,-1 0 0 0 0,0-1 1 0 0,-1 0-1 0 0,0 0 1 0 0,1-5 271 0 0,10-31-2398 0 0,-3-1 0 0 0,-1 0 1 0 0,3-42 2397 0 0,-15 62 2711 0 0,-9 38 228 0 0,-37 140-1248 0 0,19-2-849 0 0,27-147-787 0 0,1-1 0 0 0,-1 1 0 0 0,1 0 0 0 0,-1-1 0 0 0,1 1 0 0 0,0 0-1 0 0,0 0 1 0 0,0 0 0 0 0,1-1 0 0 0,-1 1 0 0 0,1 0 0 0 0,-1-1-1 0 0,1 1 1 0 0,0 0 0 0 0,0-1 0 0 0,0 1 0 0 0,0-1 0 0 0,0 1-1 0 0,1-1 1 0 0,-1 1 0 0 0,1-1 0 0 0,0 0 0 0 0,0 0 0 0 0,-1 0-1 0 0,1 0 1 0 0,1 0 0 0 0,-1 0 0 0 0,0-1 0 0 0,0 1 0 0 0,1-1 0 0 0,-1 1-1 0 0,1-1 1 0 0,-1 0 0 0 0,1 0 0 0 0,-1 0 0 0 0,1 0 0 0 0,0-1-1 0 0,0 1-54 0 0,7-4-31 0 0,-1-1 0 0 0,0-1-1 0 0,0 1 1 0 0,-1-2 0 0 0,0 1-1 0 0,1-1 1 0 0,-2 0 0 0 0,1-1-1 0 0,-1 1 1 0 0,0-2-1 0 0,0 1 1 0 0,-1-1 0 0 0,0 0-1 0 0,-1 0 1 0 0,2-3 31 0 0,2-1-343 0 0,38-50-1040 0 0,-51 69 1471 0 0,1 1-1 0 0,0 0 0 0 0,0 0 0 0 0,0 0 0 0 0,1 0 0 0 0,1 0 0 0 0,-1 1 0 0 0,1-1 0 0 0,1 1 1 0 0,0-1-1 0 0,0 0 0 0 0,0 1 0 0 0,1-1 0 0 0,1 1 0 0 0,-1-1 0 0 0,1 0 0 0 0,0 0 0 0 0,2 3-87 0 0,1-4 27 0 0,0 0-1 0 0,0-1 0 0 0,1 1 1 0 0,0-1-1 0 0,0 0 0 0 0,1 0 1 0 0,-1-1-1 0 0,1 0 0 0 0,0 0 1 0 0,3 1-27 0 0,15 12 56 0 0,-9-5-56 0 0,-1-2 0 0 0</inkml:trace>
  <inkml:trace contextRef="#ctx0" brushRef="#br0" timeOffset="5894.298">813 1394 14480 0 0,'-7'-8'640'0'0,"6"7"-596"0"0,1 1 1 0 0,0-1 0 0 0,-1 0-1 0 0,1 1 1 0 0,-1-1-1 0 0,1 1 1 0 0,-1-1 0 0 0,1 0-1 0 0,-1 1 1 0 0,1-1-1 0 0,-1 1 1 0 0,0 0 0 0 0,1-1-1 0 0,-1 1 1 0 0,0-1-1 0 0,1 1 1 0 0,-1 0 0 0 0,0 0-1 0 0,1-1 1 0 0,-1 1-1 0 0,0 0 1 0 0,0 0 0 0 0,1 0-1 0 0,-1 0 1 0 0,0 0-1 0 0,0 0 1 0 0,1 0 0 0 0,-1 0-1 0 0,0 0 1 0 0,0 0-1 0 0,1 0 1 0 0,-1 0 0 0 0,0 1-1 0 0,0-1 1 0 0,0 0-45 0 0,-60 50 4340 0 0,52-40-4034 0 0,0 0 0 0 0,0 0 0 0 0,1 1 0 0 0,0 0 0 0 0,1 1 0 0 0,0 0 0 0 0,1 0 0 0 0,-4 11-306 0 0,8-19 17 0 0,1-1-1 0 0,-1 1 1 0 0,1 0 0 0 0,0-1 0 0 0,0 1 0 0 0,0 0 0 0 0,1 0 0 0 0,-1 0 0 0 0,1 0 0 0 0,0-1 0 0 0,0 1 0 0 0,0 0-1 0 0,1 0 1 0 0,0 0 0 0 0,-1 0 0 0 0,1 0 0 0 0,0-1 0 0 0,1 1 0 0 0,-1 0 0 0 0,1-1 0 0 0,-1 1 0 0 0,1-1 0 0 0,0 0-1 0 0,1 1 1 0 0,-1-1 0 0 0,0 0 0 0 0,1 0 0 0 0,0-1 0 0 0,0 1 0 0 0,0 0 0 0 0,0-1 0 0 0,0 0 0 0 0,0 0 0 0 0,0 0 0 0 0,1 0-1 0 0,-1 0 1 0 0,1-1 0 0 0,3 2-17 0 0,14 2-442 0 0,-1-1-1 0 0,1-2 1 0 0,0 0-1 0 0,0-1 1 0 0,1 0-1 0 0,-1-2 1 0 0,0-1-1 0 0,0 0 0 0 0,0-2 1 0 0,-1 0-1 0 0,16-6 443 0 0,-23 6-817 0 0,-1 0-1 0 0,0-1 0 0 0,-1 0 0 0 0,1-1 0 0 0,-1 0 0 0 0,0-1 0 0 0,0 0 0 0 0,-1-1 0 0 0,0 0 0 0 0,0 0 0 0 0,4-6 818 0 0,12-28-2165 0 0,-25 41 2216 0 0,-1 0-1 0 0,1-1 0 0 0,-1 1 0 0 0,1 0 1 0 0,-1 0-1 0 0,1 0 0 0 0,-1 0 0 0 0,0 0 1 0 0,0 0-1 0 0,0 0 0 0 0,0-1 1 0 0,0 1-1 0 0,0 0 0 0 0,0 0 0 0 0,0 0 1 0 0,0 0-1 0 0,0 0 0 0 0,-1 0 0 0 0,1-1 1 0 0,0 1-1 0 0,-1 0 0 0 0,1 0 0 0 0,-1 0 1 0 0,1 0-1 0 0,-1 0 0 0 0,1 0 0 0 0,-1 0 1 0 0,0 0-1 0 0,0 1 0 0 0,1-1 0 0 0,-1 0 1 0 0,0 0-1 0 0,0 1 0 0 0,0-1 0 0 0,0 0 1 0 0,0 1-1 0 0,0-1 0 0 0,0 1 0 0 0,0-1 1 0 0,0 1-51 0 0,-5-1 348 0 0,1 1 0 0 0,0 0 0 0 0,-1 0 1 0 0,1 0-1 0 0,0 1 0 0 0,-1 0 0 0 0,1 0 1 0 0,0 0-1 0 0,0 1 0 0 0,0-1 0 0 0,0 1 0 0 0,0 0 1 0 0,0 1-1 0 0,0-1 0 0 0,1 1 0 0 0,-1 0 1 0 0,1 0-1 0 0,0 1 0 0 0,0-1 0 0 0,0 1-348 0 0,-16 10 775 0 0,13-9-561 0 0,0 0-1 0 0,1 0 0 0 0,-1 1 0 0 0,1-1 0 0 0,0 2 0 0 0,1-1 0 0 0,0 1 0 0 0,0-1 0 0 0,0 2 0 0 0,1-1 0 0 0,-3 7-213 0 0,4-10-40 0 0,3-4 66 0 0,-1 0 0 0 0,1 1-1 0 0,-1-1 1 0 0,1 0 0 0 0,-1 1 0 0 0,1-1 0 0 0,-1 1 0 0 0,1-1 0 0 0,-1 1-1 0 0,1-1 1 0 0,-1 1 0 0 0,1-1 0 0 0,0 1 0 0 0,-1-1 0 0 0,1 1 0 0 0,0 0-1 0 0,-1-1 1 0 0,1 1 0 0 0,0-1 0 0 0,0 1 0 0 0,0 0 0 0 0,0-1 0 0 0,0 1-1 0 0,-1 0 1 0 0,1-1 0 0 0,0 1 0 0 0,0 0 0 0 0,1-1 0 0 0,-1 1 0 0 0,0 0-1 0 0,0-1 1 0 0,0 1 0 0 0,0 0 0 0 0,0-1 0 0 0,1 1 0 0 0,-1-1-1 0 0,0 1 1 0 0,1-1 0 0 0,-1 1 0 0 0,0 0 0 0 0,1-1 0 0 0,-1 1 0 0 0,1-1-1 0 0,-1 1 1 0 0,1-1 0 0 0,-1 0 0 0 0,1 1 0 0 0,-1-1 0 0 0,1 1 0 0 0,-1-1-1 0 0,1 0 1 0 0,0 0 0 0 0,-1 1 0 0 0,1-1 0 0 0,-1 0 0 0 0,1 0 0 0 0,0 0-1 0 0,-1 1 1 0 0,1-1 0 0 0,0 0 0 0 0,-1 0 0 0 0,1 0 0 0 0,0 0 0 0 0,-1 0-1 0 0,2-1-25 0 0,7-1 13 0 0,0-1 0 0 0,0 0 0 0 0,0-1 0 0 0,0 0-1 0 0,0 0 1 0 0,-1-1 0 0 0,0 0 0 0 0,0-1 0 0 0,0 0 0 0 0,-1 0 0 0 0,1 0-1 0 0,-2-1 1 0 0,1 0 0 0 0,-1-1 0 0 0,0 1 0 0 0,4-8-13 0 0,-9 14-13 0 0,1-2-36 0 0,-1 0 1 0 0,1 1-1 0 0,0-1 0 0 0,-1 1 1 0 0,1-1-1 0 0,1 1 0 0 0,-1 0 1 0 0,0 0-1 0 0,1 0 1 0 0,-1 0-1 0 0,1 0 0 0 0,-1 0 1 0 0,1 1-1 0 0,0-1 1 0 0,0 1-1 0 0,-1 0 0 0 0,1 0 1 0 0,2-1 48 0 0,7-1-54 0 0,-5 13 36 0 0,11 53 123 0 0,-17-59-105 0 0,-1-1 1 0 0,1 0-1 0 0,0 1 0 0 0,0-1 0 0 0,1 0 1 0 0,-1 0-1 0 0,1 0 0 0 0,-1 0 1 0 0,1 0-1 0 0,0 0 0 0 0,0 0 0 0 0,1 0 1 0 0,-1-1-1 0 0,0 1 0 0 0,1-1 1 0 0,-1 0-1 0 0,1 0 0 0 0,0 0 0 0 0,0 0 1 0 0,0 0-1 0 0,0-1 0 0 0,0 1 1 0 0,0-1-1 0 0,1 0 0 0 0,-1 1 0 0 0,0-2 1 0 0,1 1-1 0 0,-1 0 0 0 0,0-1 1 0 0,1 1-1 0 0,-1-1 0 0 0,1 0 0 0 0,2-1 0 0 0,65-26-1029 0 0,15-52-4977 0 0,-73 59 4974 0 0,-12 17 992 0 0,1 0 1 0 0,-1 0 0 0 0,1 0 0 0 0,-1 0-1 0 0,1 0 1 0 0,0 0 0 0 0,0 1 0 0 0,0-1-1 0 0,1 1 1 0 0,-1 0 0 0 0,0-1-1 0 0,1 1 1 0 0,0 0 0 0 0,-1 1 0 0 0,1-1-1 0 0,0 0 1 0 0,0 1 0 0 0,0-1 0 0 0,0 1-1 0 0,2-1 40 0 0,-2 4 235 0 0,-1-1-1 0 0,1 1 1 0 0,0 0-1 0 0,-1 0 0 0 0,0 0 1 0 0,1 0-1 0 0,-1 0 1 0 0,0 0-1 0 0,0 1 1 0 0,0-1-1 0 0,0 1 1 0 0,-1-1-1 0 0,1 1 0 0 0,-1 0 1 0 0,1 0-1 0 0,-1 0 1 0 0,0-1-1 0 0,0 4-234 0 0,24 96 3545 0 0,-25-101-3466 0 0,0-1-14 0 0,0 0 5 0 0,0 0 20 0 0,0 0 6 0 0,27-25 202 0 0,-15 5-558 0 0,34-33-58 0 0,-43 51 312 0 0,0 1 0 0 0,0-1 0 0 0,0 0 0 0 0,1 1 0 0 0,-1 0 0 0 0,0 0 0 0 0,1 0 0 0 0,-1 0 0 0 0,1 0 0 0 0,-1 0 0 0 0,0 1 0 0 0,1 0-1 0 0,-1 0 1 0 0,1 0 0 0 0,0 0 0 0 0,-1 0 0 0 0,0 1 0 0 0,1 0 0 0 0,-1-1 0 0 0,1 1 0 0 0,-1 0 0 0 0,0 1 0 0 0,1-1 0 0 0,-1 1 0 0 0,0-1 0 0 0,0 1 0 0 0,0 0-1 0 0,0 0 1 0 0,1 2 6 0 0,36 28 246 0 0,41 34-100 0 0,-43-48-218 0 0,-23-15 72 0 0</inkml:trace>
  <inkml:trace contextRef="#ctx0" brushRef="#br0" timeOffset="6207.815">2442 1217 14480 0 0,'0'0'330'0'0,"-9"1"440"0"0,-24 10-39 0 0,0 2-1 0 0,1 1 1 0 0,0 1 0 0 0,-25 18-731 0 0,52-30 58 0 0,0 1-1 0 0,1 0 1 0 0,-1 0-1 0 0,1 0 0 0 0,0 0 1 0 0,0 1-1 0 0,0 0 1 0 0,1-1-1 0 0,0 1 1 0 0,0 0-1 0 0,0 1 0 0 0,1-1 1 0 0,-1 1-1 0 0,1-1 1 0 0,0 1-1 0 0,1-1 0 0 0,0 1-57 0 0,1-1 29 0 0,1-1 0 0 0,0 1 0 0 0,0-1 0 0 0,0 0 0 0 0,0 0 0 0 0,1 0 0 0 0,0 0 0 0 0,0 0 0 0 0,0 0 0 0 0,0 0 0 0 0,1 0 0 0 0,-1-1 0 0 0,1 1 0 0 0,0-1 0 0 0,0 0 0 0 0,0 0 0 0 0,1 0 0 0 0,-1 0 0 0 0,1-1-1 0 0,-1 1 1 0 0,2 0-29 0 0,110 46 334 0 0,-54-32-256 0 0,36-15-1872 0 0,-77-4-4935 0 0</inkml:trace>
  <inkml:trace contextRef="#ctx0" brushRef="#br0" timeOffset="6999.766">2669 933 13536 0 0,'0'0'306'0'0,"0"0"46"0"0,0 0 22 0 0,0 0-49 0 0,6 12-202 0 0,-8 64 1275 0 0,-30 213 2922 0 0,23-189-3735 0 0,3-69-349 0 0,4-48-198 0 0,16-60-1776 0 0,-11 72 1630 0 0,-1-1 32 0 0,1 0 1 0 0,0 0 0 0 0,0 1-1 0 0,1 0 1 0 0,-1-1 0 0 0,1 1-1 0 0,0 0 1 0 0,1 1 0 0 0,-1-1-1 0 0,1 1 1 0 0,1-1 75 0 0,11-1-163 0 0,12 27 167 0 0,45 127 712 0 0,-72-144-727 0 0,-1 0 0 0 0,2 0 0 0 0,-1 0-1 0 0,0 0 1 0 0,1 0 0 0 0,-1 0-1 0 0,1-1 1 0 0,0 0 0 0 0,0 1-1 0 0,1-1 1 0 0,-1 0 0 0 0,1 0 0 0 0,-1-1-1 0 0,1 1 1 0 0,0-1 0 0 0,0 0-1 0 0,0 0 1 0 0,0 0 0 0 0,1 0-1 0 0,-1-1 1 0 0,3 1 11 0 0,5-1-255 0 0</inkml:trace>
  <inkml:trace contextRef="#ctx0" brushRef="#br0" timeOffset="7713.98">3114 1175 14912 0 0,'-3'-1'84'0'0,"0"1"0"0"0,1-1 0 0 0,-1 0 0 0 0,0 1 0 0 0,0-1 0 0 0,0 1 0 0 0,0 0 0 0 0,0 0-1 0 0,0 0 1 0 0,0 0 0 0 0,0 1 0 0 0,0-1 0 0 0,0 1 0 0 0,0 0 0 0 0,1 0 0 0 0,-1 0 0 0 0,0 0 0 0 0,0 0 0 0 0,1 1 0 0 0,-1-1 0 0 0,1 1 0 0 0,-1-1 0 0 0,1 1 0 0 0,-1 1-84 0 0,-49 53 1414 0 0,45-46-1208 0 0,2 0 0 0 0,-1 1 0 0 0,1 0 0 0 0,1 0 1 0 0,0 0-1 0 0,1 1 0 0 0,0-1 0 0 0,-1 7-206 0 0,4-17 16 0 0,0 1-1 0 0,-1-1 1 0 0,1 0-1 0 0,0 1 1 0 0,-1-1-1 0 0,1 0 1 0 0,0 1 0 0 0,0-1-1 0 0,0 0 1 0 0,0 1-1 0 0,0-1 1 0 0,0 0-1 0 0,1 1 1 0 0,-1-1 0 0 0,0 0-1 0 0,1 0 1 0 0,-1 1-1 0 0,1-1 1 0 0,-1 0-1 0 0,1 0 1 0 0,0 1-1 0 0,-1-1 1 0 0,1 0 0 0 0,0 0-1 0 0,0 0 1 0 0,0 0-1 0 0,0 0 1 0 0,0 0-1 0 0,0-1 1 0 0,0 1 0 0 0,0 0-1 0 0,0 0 1 0 0,0-1-1 0 0,1 1 1 0 0,-1 0-1 0 0,0-1 1 0 0,0 0-1 0 0,1 1 1 0 0,-1-1 0 0 0,0 0-1 0 0,1 1 1 0 0,-1-1-1 0 0,0 0 1 0 0,1 0-1 0 0,-1 0 1 0 0,0 0 0 0 0,1 0-1 0 0,-1 0 1 0 0,0-1-1 0 0,1 1 1 0 0,-1 0-1 0 0,1-1-15 0 0,15-6-125 0 0,0-1 0 0 0,-1 0 0 0 0,1-1 0 0 0,-2-1 0 0 0,1-1 0 0 0,-2 0 0 0 0,1-1 0 0 0,6-7 125 0 0,21-16-416 0 0,-28 24 334 0 0,-10 27 174 0 0,-3 27 186 0 0,-1 31 240 0 0,8-63-372 0 0,-7-11-74 0 0,-1 0 0 0 0,2 0-28 0 0,4-4-459 0 0,0 0-1 0 0,0 1 1 0 0,0-2-1 0 0,-1 1 1 0 0,0-1-1 0 0,0 0 1 0 0,0 0-1 0 0,0 0 1 0 0,-1-1-1 0 0,0 1 1 0 0,0-1-1 0 0,0 0 1 0 0,1-4 415 0 0,18-24-3417 0 0,-13 20 1954 0 0,20-19-1150 0 0,0 24 3997 0 0,-28 10-1180 0 0,0-1 1 0 0,0 1-1 0 0,0 0 0 0 0,0-1 1 0 0,0 1-1 0 0,-1 0 0 0 0,1 1 1 0 0,0-1-1 0 0,-1 0 0 0 0,1 0 1 0 0,-1 1-1 0 0,1-1 0 0 0,-1 1 1 0 0,0-1-1 0 0,1 1 0 0 0,-1-1 1 0 0,0 1-1 0 0,0 0 0 0 0,0 0 1 0 0,0 0-1 0 0,0-1 0 0 0,-1 1 1 0 0,1 0-1 0 0,-1 0 0 0 0,1 0 1 0 0,-1 0-1 0 0,0 0 0 0 0,1 0 1 0 0,-1 2-205 0 0,4 13 819 0 0,23 55 1982 0 0,-27-72-2747 0 0,0 1 0 0 0,0 0 0 0 0,1-1 0 0 0,-1 1 0 0 0,0 0 0 0 0,0-1 0 0 0,0 1 0 0 0,1 0 0 0 0,-1-1 0 0 0,0 1 0 0 0,1 0-1 0 0,-1-1 1 0 0,0 1 0 0 0,1-1 0 0 0,-1 1 0 0 0,1-1 0 0 0,-1 1 0 0 0,1-1 0 0 0,-1 1 0 0 0,1-1 0 0 0,-1 1 0 0 0,1-1 0 0 0,0 0 0 0 0,-1 1-1 0 0,1-1 1 0 0,-1 0 0 0 0,1 0 0 0 0,0 1 0 0 0,-1-1 0 0 0,1 0 0 0 0,0 0 0 0 0,-1 0 0 0 0,1 0 0 0 0,0 0 0 0 0,0 0 0 0 0,-1 0-1 0 0,1 0 1 0 0,0 0 0 0 0,-1 0 0 0 0,1 0 0 0 0,0 0 0 0 0,-1-1 0 0 0,1 1 0 0 0,0 0 0 0 0,-1 0 0 0 0,1-1 0 0 0,-1 1 0 0 0,1 0 0 0 0,0-1-1 0 0,-1 1 1 0 0,1-1 0 0 0,0 1-54 0 0,25-27 212 0 0,-2-13-636 0 0,-23 38 405 0 0,0 0 0 0 0,1 0 0 0 0,-1 0-1 0 0,1 0 1 0 0,-1 1 0 0 0,1-1 0 0 0,-1 1 0 0 0,1-1-1 0 0,0 1 1 0 0,0-1 0 0 0,0 1 0 0 0,0 0-1 0 0,0 0 1 0 0,0 0 0 0 0,0 0 0 0 0,0 0 0 0 0,0 1-1 0 0,0-1 1 0 0,1 1 0 0 0,-1-1 0 0 0,0 1-1 0 0,0 0 1 0 0,1 0 0 0 0,1 0 19 0 0,5 7-79 0 0,4 7 69 0 0,-1-1 0 0 0,2-1 0 0 0,0 0 0 0 0,0 0 0 0 0,1-2 0 0 0,13 8 10 0 0,38 8-69 0 0,-36-20-5517 0 0,-9-3-806 0 0</inkml:trace>
  <inkml:trace contextRef="#ctx0" brushRef="#br0" timeOffset="8115.74">4037 1157 15344 0 0,'-1'0'-6'0'0,"1"-1"60"0"0,-1 0 0 0 0,0 1 0 0 0,0-1 0 0 0,1 0 0 0 0,-1 1 1 0 0,0-1-1 0 0,0 1 0 0 0,0-1 0 0 0,0 1 0 0 0,0-1 0 0 0,0 1 1 0 0,0-1-1 0 0,0 1 0 0 0,0 0 0 0 0,0 0 0 0 0,0-1 0 0 0,0 1 1 0 0,0 0-1 0 0,0 0 0 0 0,0 0 0 0 0,0 0 0 0 0,0 0 0 0 0,0 0 1 0 0,0 1-1 0 0,0-1 0 0 0,0 0 0 0 0,0 0 0 0 0,0 1 0 0 0,0-1 1 0 0,0 1-1 0 0,0-1-54 0 0,-8 4 174 0 0,1 0 0 0 0,-1 1-1 0 0,1 0 1 0 0,0 1 0 0 0,0-1 0 0 0,0 1 0 0 0,1 1 0 0 0,0 0 0 0 0,1 0 0 0 0,-1 0 0 0 0,1 1-1 0 0,0-1 1 0 0,1 1 0 0 0,0 1 0 0 0,1-1 0 0 0,-1 1 0 0 0,1 0 0 0 0,1 0 0 0 0,-3 8-174 0 0,6 6 212 0 0,10-12-66 0 0,0-9-198 0 0,0 0 0 0 0,-1-1 0 0 0,1 0-1 0 0,0 0 1 0 0,0-1 0 0 0,-1 0 0 0 0,1-1 0 0 0,0 0-1 0 0,0 0 1 0 0,1-2 52 0 0,87 2-1236 0 0,-95 1 1225 0 0,0 1 0 0 0,0 0 0 0 0,0-1 1 0 0,0 1-1 0 0,-1 0 0 0 0,1 0 0 0 0,0 1 0 0 0,-1-1 1 0 0,1 0-1 0 0,-1 1 0 0 0,1 0 0 0 0,-1-1 0 0 0,0 1 1 0 0,0 0-1 0 0,0 0 0 0 0,0 1 0 0 0,0-1 0 0 0,0 0 0 0 0,0 0 1 0 0,-1 1-1 0 0,1-1 0 0 0,-1 1 0 0 0,0 0 0 0 0,0-1 1 0 0,0 1-1 0 0,0 0 0 0 0,0 0 0 0 0,0 0 0 0 0,-1 2 11 0 0,4 102 203 0 0,-21 5 1645 0 0,16-103-1678 0 0,0-1 0 0 0,-1 1-1 0 0,0 0 1 0 0,-1 0 0 0 0,0-1 0 0 0,0 1-1 0 0,-1-1 1 0 0,0 0 0 0 0,0 0-1 0 0,-1 0 1 0 0,0-1 0 0 0,-1 1 0 0 0,1-1-1 0 0,-1-1 1 0 0,-1 1 0 0 0,-4 3-170 0 0,5-7 48 0 0,0-1 1 0 0,-1 0-1 0 0,1 0 0 0 0,-1 0 0 0 0,1-1 1 0 0,-1 0-1 0 0,0 0 0 0 0,0-1 0 0 0,0 0 1 0 0,1 0-1 0 0,-1-1 0 0 0,0 1 1 0 0,0-1-1 0 0,1-1 0 0 0,-1 1 0 0 0,0-1 1 0 0,1-1-1 0 0,0 1 0 0 0,-1-1 1 0 0,1 0-1 0 0,0 0 0 0 0,1-1 0 0 0,-1 0 1 0 0,0 0-49 0 0,-48-20-1678 0 0,29 16 974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24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7 344 10384 0 0,'-6'-70'3554'0'0,"6"69"-3110"0"0,0 1-10 0 0,4-7 1624 0 0,2 14-1920 0 0,-1 1 0 0 0,0 1 0 0 0,0-1 0 0 0,-1 1-1 0 0,0-1 1 0 0,-1 1 0 0 0,1 0 0 0 0,-2 0 0 0 0,1 1 0 0 0,0 9-138 0 0,11 33 257 0 0,43 106 131 0 0,-35-92-271 0 0,3-124 1869 0 0,6-56-1748 0 0,-8 65-238 0 0,8 23-12 0 0,-23 24 0 0 0,-1-1-1 0 0,2 1 1 0 0,-1 0-1 0 0,0 1 1 0 0,0-1-1 0 0,0 2 1 0 0,1-1-1 0 0,-1 1 1 0 0,0 1-1 0 0,1-1 0 0 0,-1 1 1 0 0,0 1-1 0 0,0 0 1 0 0,0 0-1 0 0,3 1 13 0 0,71 7 0 0 0,-80-10 7 0 0,0 0-1 0 0,1 0 1 0 0,-1 0-1 0 0,0 0 1 0 0,0 0-1 0 0,1-1 1 0 0,-1 1-1 0 0,0-1 1 0 0,0 0-1 0 0,0 0 1 0 0,0 1-1 0 0,0-1 1 0 0,0 0-1 0 0,0-1 1 0 0,0 1-1 0 0,0 0 1 0 0,-1 0-1 0 0,1-1 1 0 0,0 1-1 0 0,-1-1 1 0 0,1 0-1 0 0,-1 1 1 0 0,0-1-1 0 0,1 0 1 0 0,0-2-7 0 0,0-16 229 0 0,-3 19-222 0 0,0 0 0 0 0,0-1 1 0 0,0 1-1 0 0,0 0 0 0 0,0 0 0 0 0,-1 1 0 0 0,1-1 0 0 0,0 0 0 0 0,-1 0 0 0 0,1 1 0 0 0,-1-1 0 0 0,1 0 0 0 0,0 1 0 0 0,-1 0 0 0 0,1-1 0 0 0,-1 1 0 0 0,0 0 0 0 0,1 0 0 0 0,-1-1 1 0 0,1 1-1 0 0,-1 0 0 0 0,1 1 0 0 0,-1-1 0 0 0,1 0 0 0 0,-1 0 0 0 0,1 1 0 0 0,-1-1 0 0 0,1 1 0 0 0,-1-1 0 0 0,1 1 0 0 0,0 0 0 0 0,-1-1 0 0 0,1 1 0 0 0,-1 1-7 0 0,-6 3 13 0 0,1 0 0 0 0,0 0-1 0 0,0 1 1 0 0,0 0-1 0 0,1 0 1 0 0,0 1 0 0 0,0 0-1 0 0,1 0 1 0 0,0 0-1 0 0,0 0 1 0 0,0 1 0 0 0,1 0-1 0 0,0 1-12 0 0,-12 64 219 0 0,15-66-198 0 0,0 1 0 0 0,0-1 0 0 0,1 0 0 0 0,0 1 0 0 0,0-1 0 0 0,1 1 0 0 0,-1-1 0 0 0,2 0 0 0 0,-1 1 0 0 0,1-1 0 0 0,0 0 0 0 0,1 0 0 0 0,2 6-21 0 0,-4-11 7 0 0,1-1 0 0 0,-1 1-1 0 0,1-1 1 0 0,-1 0 0 0 0,1 1 0 0 0,-1-1-1 0 0,1 0 1 0 0,0 0 0 0 0,-1 0-1 0 0,1 0 1 0 0,0 0 0 0 0,0 0-1 0 0,0 0 1 0 0,0-1 0 0 0,0 1-1 0 0,-1-1 1 0 0,1 1 0 0 0,0-1 0 0 0,1 0-1 0 0,-1 0 1 0 0,0 0 0 0 0,0 0-1 0 0,0 0 1 0 0,0 0 0 0 0,0-1-1 0 0,0 1 1 0 0,0-1 0 0 0,-1 1 0 0 0,1-1-1 0 0,0 0 1 0 0,0 0 0 0 0,0 1-1 0 0,0-1 1 0 0,-1-1 0 0 0,1 1-1 0 0,0 0 1 0 0,-1 0 0 0 0,1-1 0 0 0,-1 1-1 0 0,0 0 1 0 0,1-1 0 0 0,-1 0-1 0 0,0 0-6 0 0,29-36 187 0 0,-8-17-70 0 0,-2-28-45 0 0,-12 55-82 0 0,-8 27-44 0 0,0 1-10 0 0,12 26-128 0 0,-8-17 185 0 0,0-1 0 0 0,0 0-1 0 0,1 1 1 0 0,1-2-1 0 0,-1 1 1 0 0,1 0 0 0 0,0-1-1 0 0,1 0 1 0 0,4 3 7 0 0,2 3-6 0 0,-9-9 9 0 0,-1-1-1 0 0,1 0 1 0 0,0 0 0 0 0,0 0-1 0 0,0-1 1 0 0,0 1-1 0 0,1-1 1 0 0,-1 0-1 0 0,1 0 1 0 0,-1-1 0 0 0,1 1-1 0 0,-1-1 1 0 0,1 0-1 0 0,0 0 1 0 0,0-1-1 0 0,0 1 1 0 0,0-1 0 0 0,-1 0-1 0 0,1 0 1 0 0,0-1-1 0 0,0 0 1 0 0,0 0-1 0 0,0 0 1 0 0,-1 0 0 0 0,2-1-3 0 0,4-1 19 0 0,0-1 0 0 0,0 0 1 0 0,-1-1-1 0 0,0 0 0 0 0,0 0 1 0 0,0-1-1 0 0,-1 0 1 0 0,1-1-1 0 0,-2 0 0 0 0,1 0 1 0 0,3-4-20 0 0,-3 1 19 0 0,1-1 0 0 0,-1 0 0 0 0,-1 0 0 0 0,0-1 0 0 0,-1 0 0 0 0,0 0 0 0 0,0 0 0 0 0,-2-1 0 0 0,1 0 0 0 0,-2 0 0 0 0,0 0 0 0 0,0 0 0 0 0,-1 0 0 0 0,0-6-19 0 0,-1-11-32 0 0,-1-1-1 0 0,-2 1 1 0 0,0 0 0 0 0,-3 0-1 0 0,0 0 1 0 0,-9-28 32 0 0,12 52-5 0 0,0 0 0 0 0,0 0 0 0 0,0 1 0 0 0,-1-1 0 0 0,0 0 1 0 0,0 1-1 0 0,0 0 0 0 0,-1-1 0 0 0,0 1 0 0 0,0 1 0 0 0,-1-3 5 0 0,-7 3 0 0 0,-6 23 0 0 0,12 6-11 0 0,2 0-1 0 0,0 0 0 0 0,2 0 1 0 0,1 0-1 0 0,1 0 0 0 0,1 0 1 0 0,1 0-1 0 0,1 0 0 0 0,1 0 1 0 0,2-1-1 0 0,0 1 0 0 0,7 16 12 0 0,-7-17-6 0 0,1-1 0 0 0,1 0 0 0 0,1-1 0 0 0,0 1-1 0 0,2-2 1 0 0,1 1 0 0 0,0-2 0 0 0,12 15 6 0 0,-22-33 16 0 0,0 0 0 0 0,1 0 1 0 0,-1 0-1 0 0,1 0 0 0 0,-1 0 0 0 0,1 0 0 0 0,0-1 0 0 0,-1 1 1 0 0,1-1-1 0 0,0 0 0 0 0,0 0 0 0 0,0 0 0 0 0,0 0 0 0 0,0 0 1 0 0,0 0-1 0 0,0-1 0 0 0,0 0 0 0 0,0 0 0 0 0,1 0 1 0 0,-1 0-1 0 0,0 0 0 0 0,0 0 0 0 0,0-1 0 0 0,0 1 0 0 0,0-1 1 0 0,0 0-1 0 0,0 0 0 0 0,0 0 0 0 0,0-1 0 0 0,0 1 0 0 0,-1-1 1 0 0,1 1-1 0 0,0-1-16 0 0,3-2 26 0 0,0 0 0 0 0,0-1 1 0 0,-1 0-1 0 0,1 1 0 0 0,-1-2 0 0 0,-1 1 1 0 0,1-1-1 0 0,-1 1 0 0 0,1-1 0 0 0,-2 0 1 0 0,1-1-1 0 0,-1 1 0 0 0,0-1 0 0 0,0 0-26 0 0,19-82 66 0 0,-22 82-84 0 0,0 3-8 0 0,0 0 0 0 0,0 0 1 0 0,0 0-1 0 0,0 0 0 0 0,0 0 1 0 0,-1 0-1 0 0,0 0 0 0 0,0 0 1 0 0,0 0-1 0 0,0 1 0 0 0,-1-1 1 0 0,1 0-1 0 0,-1 1 0 0 0,-1-2 26 0 0,-18-19-189 0 0,6 27 56 0 0,-1 38 106 0 0,15-33 18 0 0,1 0-1 0 0,0 0 1 0 0,0 1 0 0 0,1-1-1 0 0,0 0 1 0 0,1 0 0 0 0,0 0-1 0 0,0-1 1 0 0,0 1 0 0 0,1 0-1 0 0,0-1 1 0 0,1 1 0 0 0,-1-1-1 0 0,3 3 10 0 0,-3-7 6 0 0,-1 0 0 0 0,1 0 0 0 0,-1 1 0 0 0,1-1 0 0 0,0-1 0 0 0,0 1 0 0 0,0 0 0 0 0,1-1 0 0 0,-1 0 0 0 0,0 0 0 0 0,1 0 0 0 0,0 0 0 0 0,-1 0 0 0 0,1-1 0 0 0,0 1 0 0 0,0-1 0 0 0,0 0 0 0 0,0-1 0 0 0,0 1 0 0 0,0 0 0 0 0,1-1-6 0 0,2 0-41 0 0,0 1 0 0 0,0-2 0 0 0,0 1 0 0 0,0-1 0 0 0,0 0 0 0 0,-1 0 0 0 0,1-1 0 0 0,0 0 0 0 0,-1 0 0 0 0,1 0-1 0 0,-1-1 1 0 0,0 0 0 0 0,0 0 0 0 0,0-1 0 0 0,0 0 0 0 0,-1 0 0 0 0,1 0 0 0 0,-1 0 0 0 0,0-1 0 0 0,0 0 0 0 0,-1 0 0 0 0,1-1 0 0 0,-1 1 0 0 0,0-1 0 0 0,2-4 41 0 0,-4-3-1138 0 0,-1-1-56 0 0</inkml:trace>
  <inkml:trace contextRef="#ctx0" brushRef="#br0" timeOffset="268.343">651 166 19495 0 0,'-45'-8'2142'0'0,"44"8"-2002"0"0,1 0 10 0 0,22-2 154 0 0,212-32 183 0 0,-143 18-1889 0 0,1 2-4050 0 0,-59 10-1364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4:53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351 156 7720 0 0,'6'-125'3456'0'0,"2"96"-1224"0"0,-8 28-1679 0 0,0 1-28 0 0,0 0-11 0 0,0 0-2 0 0,0 0-6 0 0,0 0-23 0 0,0 0-17 0 0,0 0-2 0 0,4 14 535 0 0,4 189 955 0 0,-9-131-1749 0 0,6 219 29 0 0,7-125-355 0 0,-11-154-267 0 0,-1-7-2175 0 0,0-5 1108 0 0</inkml:trace>
  <inkml:trace contextRef="#ctx0" brushRef="#br0" timeOffset="284.156">0 325 15776 0 0,'0'0'362'0'0,"0"0"47"0"0,0 0 27 0 0,0 0-54 0 0,2 1-250 0 0,62 34-118 0 0,-40-30 41 0 0,2-1 0 0 0,-1 0 0 0 0,0-2 0 0 0,1-1 0 0 0,-1-1 0 0 0,17-3-55 0 0,144-18-98 0 0,-143 11-362 0 0,90-23 1252 0 0,-46 7-6662 0 0,-70 21 617 0 0</inkml:trace>
  <inkml:trace contextRef="#ctx0" brushRef="#br0" timeOffset="870.495">773 137 11544 0 0,'0'0'264'0'0,"-3"-5"352"0"0,-41-6 344 0 0,43 11-318 0 0,-14 16 1065 0 0,-4 71-457 0 0,13-2-834 0 0,-18 100 242 0 0,-1-54-318 0 0,19-116-239 0 0,5-14-26 0 0,1-1 15 0 0,0 0 6 0 0,-4-9 96 0 0,24-71-768 0 0,-19 71 557 0 0,0 0-1 0 0,1 0 0 0 0,1 1 0 0 0,0-1 1 0 0,0 1-1 0 0,0-1 0 0 0,1 1 0 0 0,0 0 1 0 0,1 1-1 0 0,0-1 0 0 0,0 1 0 0 0,0 0 0 0 0,1 0 1 0 0,0 1-1 0 0,1-1 0 0 0,-1 1 0 0 0,8-4 20 0 0,-13 9 2 0 0,0 0-1 0 0,0 1 1 0 0,0-1-1 0 0,1 1 1 0 0,-1-1-1 0 0,0 1 1 0 0,1 0-1 0 0,-1-1 0 0 0,0 1 1 0 0,1 0-1 0 0,-1 0 1 0 0,1 0-1 0 0,-1 0 1 0 0,0 0-1 0 0,1 0 1 0 0,-1 0-1 0 0,0 1 1 0 0,1-1-1 0 0,-1 0 0 0 0,0 1 1 0 0,1-1-1 0 0,-1 1 1 0 0,0-1-1 0 0,0 1 1 0 0,1 0-1 0 0,-1 0 1 0 0,0-1-1 0 0,0 1 0 0 0,0 0 1 0 0,1 1-2 0 0,1 1 34 0 0,8 6 12 0 0,-1 1 1 0 0,-1 0 0 0 0,0 1-1 0 0,0 0 1 0 0,-1 0-1 0 0,-1 1 1 0 0,0 0 0 0 0,0 0-1 0 0,3 9-46 0 0,19 32 215 0 0,13 14 103 0 0,-40-64-297 0 0,0-1 1 0 0,0 1 0 0 0,0 0 0 0 0,0-1-1 0 0,1 1 1 0 0,-1-1 0 0 0,1 0-1 0 0,-1 0 1 0 0,1 0 0 0 0,0 0 0 0 0,0 0-1 0 0,0-1 1 0 0,0 1 0 0 0,0-1-1 0 0,0 0 1 0 0,0 0 0 0 0,1 0 0 0 0,-1 0-1 0 0,0 0 1 0 0,0-1 0 0 0,1 1-1 0 0,-1-1 1 0 0,1 0 0 0 0,-1 0 0 0 0,0 0-1 0 0,1-1 1 0 0,-1 1 0 0 0,1-1-22 0 0,3-1-21 0 0,1-1 1 0 0,-1 0-1 0 0,1 0 1 0 0,-1-1-1 0 0,0 1 0 0 0,-1-1 1 0 0,1-1-1 0 0,-1 0 1 0 0,1 0-1 0 0,-1 0 1 0 0,-1 0-1 0 0,1-1 1 0 0,-1 0-1 0 0,0 0 0 0 0,0-1 1 0 0,-1 1-1 0 0,0-1 1 0 0,0 0-1 0 0,-1 0 1 0 0,1 0-1 0 0,-2-1 1 0 0,1 1-1 0 0,-1-1 0 0 0,1-4 21 0 0,-3 9-40 0 0,5-98-715 0 0,-5 98 765 0 0,0-1 1 0 0,0 1-1 0 0,-1 0 1 0 0,0 0-1 0 0,1 0 0 0 0,-1 0 1 0 0,0 0-1 0 0,-1 0 1 0 0,1 0-1 0 0,0 0 1 0 0,-1 0-1 0 0,0 0 0 0 0,0 0 1 0 0,0 1-1 0 0,0-1 1 0 0,0 1-1 0 0,0 0 0 0 0,0-1 1 0 0,-1 1-1 0 0,1 0 1 0 0,-1 0-1 0 0,0 1 0 0 0,0-1 1 0 0,1 0-1 0 0,-1 1 1 0 0,0 0-1 0 0,0 0 0 0 0,-3-1-10 0 0,3 1 83 0 0,0 0-1 0 0,-1 1 0 0 0,1 0 1 0 0,0-1-1 0 0,-1 1 0 0 0,1 0 0 0 0,-1 0 1 0 0,1 1-1 0 0,0-1 0 0 0,-1 1 1 0 0,1 0-1 0 0,0 0 0 0 0,0 0 0 0 0,-1 0 1 0 0,1 0-1 0 0,0 1 0 0 0,0-1 1 0 0,0 1-1 0 0,0 0 0 0 0,1 0 0 0 0,-1 0 1 0 0,0 0-1 0 0,1 1 0 0 0,0-1 1 0 0,-1 1-1 0 0,1-1 0 0 0,0 1 0 0 0,-2 3-82 0 0,-1 2 114 0 0,-15 49 44 0 0,20-52-158 0 0,0 0 0 0 0,0-1 0 0 0,1 1 0 0 0,-1-1 0 0 0,1 1 0 0 0,0-1 0 0 0,0 1 0 0 0,1-1 0 0 0,-1 0 0 0 0,1 0 0 0 0,0 0 0 0 0,0 0 0 0 0,1 0 0 0 0,-1 0 0 0 0,1 0 0 0 0,0 0 0 0 0,0-1 0 0 0,0 0 0 0 0,0 1 0 0 0,1-1 0 0 0,0 0 0 0 0,5 3 16 0 0,0-1 0 0 0,1 0 0 0 0,0 0 0 0 0,0-1-1 0 0,0 0 1 0 0,0 0 0 0 0,1-2 0 0 0,-1 1 0 0 0,1-1-1 0 0,0-1 1 0 0,-1 0 0 0 0,1 0 0 0 0,0-1 0 0 0,8-1-16 0 0,67 0-1876 0 0,-55-1 778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01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228 243 7512 0 0,'0'0'166'0'0,"0"0"29"0"0,7-3 192 0 0,6-2-223 0 0,-12 5 496 0 0,-1 0 210 0 0,0 0 33 0 0,0 0 29 0 0,0 0 91 0 0,0 0 38 0 0,-12 3 1848 0 0,-5 8-2210 0 0,1 0 0 0 0,0 1 0 0 0,1 1 0 0 0,1 1-1 0 0,0 0 1 0 0,-9 12-699 0 0,0-2 464 0 0,-47 79 646 0 0,66-94-1082 0 0,-1-1 0 0 0,2 1 0 0 0,-1 0 0 0 0,1 0 0 0 0,1 0 0 0 0,-1 1 1 0 0,2-1-1 0 0,-1 1 0 0 0,1-1 0 0 0,1 5-28 0 0,-1-11 0 0 0,1 1 0 0 0,1-1 0 0 0,-1 1-1 0 0,0-1 1 0 0,1 1 0 0 0,0-1 0 0 0,0 0 0 0 0,0 1 0 0 0,0-1 0 0 0,0 0-1 0 0,1 0 1 0 0,-1 1 0 0 0,1-1 0 0 0,0-1 0 0 0,0 1 0 0 0,0 0 0 0 0,0 0 0 0 0,1-1-1 0 0,-1 1 1 0 0,1-1 0 0 0,0 0 0 0 0,-1 1 0 0 0,1-1 0 0 0,0 0 0 0 0,0-1-1 0 0,0 1 1 0 0,1-1 0 0 0,-1 1 0 0 0,1-1 0 0 0,6 2-91 0 0,0 0 0 0 0,0-1 1 0 0,0 0-1 0 0,1-1 0 0 0,-1 0 0 0 0,0 0 1 0 0,0-1-1 0 0,1-1 0 0 0,-1 0 1 0 0,0 0-1 0 0,0-1 0 0 0,0 0 0 0 0,0-1 1 0 0,0 0-1 0 0,-1-1 0 0 0,2 0 91 0 0,35-15-594 0 0,-2-2 1 0 0,0-1-1 0 0,-2-3 0 0 0,14-11 594 0 0,-19 7-201 0 0,-36 28 152 0 0,-10 3 168 0 0,0 0 0 0 0,-1 0 0 0 0,1 1 1 0 0,0 0-1 0 0,1 0 0 0 0,-1 1 0 0 0,0 0 1 0 0,1 1-1 0 0,0 0 0 0 0,0 0 0 0 0,1 1 1 0 0,-7 6-120 0 0,-4 1 86 0 0,6-4-36 0 0,1 1 1 0 0,0 0-1 0 0,0 1 1 0 0,2 0-1 0 0,-1 1 0 0 0,1-1 1 0 0,1 2-1 0 0,0-1 0 0 0,-4 10-50 0 0,6 9 0 0 0,15-20 0 0 0,-4-11 14 0 0,0-1-1 0 0,-1 1 0 0 0,1-1 0 0 0,-1 0 0 0 0,1-1 1 0 0,-1 1-1 0 0,1-1 0 0 0,-1 0 0 0 0,0 0 1 0 0,1 0-1 0 0,-1 0 0 0 0,0-1 0 0 0,-1 1 0 0 0,1-1 1 0 0,0 0-1 0 0,-1 0 0 0 0,1-1 0 0 0,0-1-13 0 0,-2 3 8 0 0,111-112 152 0 0,-82 91-232 0 0,-23 16 51 0 0,1 0 0 0 0,0 1 0 0 0,0-1 0 0 0,0 2-1 0 0,1 0 1 0 0,0 0 0 0 0,0 0 0 0 0,0 1 0 0 0,0 1 0 0 0,7-2 21 0 0,-13 6 33 0 0,0 0 0 0 0,0 0 0 0 0,0 0 0 0 0,-1 0 0 0 0,1 0 0 0 0,0 1 0 0 0,-1 0 0 0 0,1-1 0 0 0,-1 1 0 0 0,1 1 1 0 0,-1-1-1 0 0,0 0 0 0 0,0 1 0 0 0,0 0 0 0 0,0 0 0 0 0,0 0 0 0 0,-1 0 0 0 0,1 0 0 0 0,-1 0 0 0 0,0 1 0 0 0,0-1 0 0 0,0 1 0 0 0,-1-1 0 0 0,1 1 0 0 0,-1 0 0 0 0,0 0 0 0 0,0 0 0 0 0,0 1-33 0 0,12 85 544 0 0,-20-31-304 0 0,7-60-231 0 0,0 1-1 0 0,0 0 1 0 0,0 0 0 0 0,0-1-1 0 0,0 1 1 0 0,0 0-1 0 0,0 0 1 0 0,0-1-1 0 0,0 1 1 0 0,-1 0-1 0 0,1 0 1 0 0,0 0 0 0 0,0 0-1 0 0,0-1 1 0 0,0 1-1 0 0,0 0 1 0 0,-1 0-1 0 0,1 0 1 0 0,0 0-1 0 0,0-1 1 0 0,0 1 0 0 0,-1 0-1 0 0,1 0 1 0 0,0 0-1 0 0,0 0 1 0 0,-1 0-1 0 0,1 0 1 0 0,0 0-1 0 0,0 0 1 0 0,-1 0 0 0 0,1 0-1 0 0,0 0 1 0 0,0 0-1 0 0,-1 0 1 0 0,1 0-1 0 0,0 0 1 0 0,0 0-1 0 0,0 0 1 0 0,-1 0-1 0 0,1 0 1 0 0,0 0 0 0 0,0 0-1 0 0,-1 0 1 0 0,1 0-1 0 0,0 1 1 0 0,0-1-1 0 0,0 0 1 0 0,-1 0-1 0 0,1 0 1 0 0,0 0 0 0 0,0 0-1 0 0,0 1 1 0 0,0-1-1 0 0,-1 0 1 0 0,1 0-1 0 0,0 0 1 0 0,0 1-1 0 0,0-1 1 0 0,0 0 0 0 0,0 0-1 0 0,0 1 1 0 0,0-1-1 0 0,0 0 1 0 0,-1 0-1 0 0,1 1-8 0 0,-11-19-94 0 0,10 9-29 0 0,0 1 0 0 0,1-1 0 0 0,0 0 0 0 0,1 0 0 0 0,0 1 0 0 0,0-1 0 0 0,1 0-1 0 0,0 1 1 0 0,0-1 0 0 0,1 1 0 0 0,0 0 0 0 0,1 0 0 0 0,0 0 0 0 0,0 0 0 0 0,3-4 123 0 0,57-51-317 0 0,-33 53 242 0 0,-21 11 99 0 0,-3 2 70 0 0,-1 2-1 0 0,0-1 1 0 0,0 1-1 0 0,0 0 0 0 0,-1 0 1 0 0,0 0-1 0 0,0 1 1 0 0,0 0-1 0 0,0 0 1 0 0,-1 0-1 0 0,0 1 0 0 0,0-1 1 0 0,-1 1-1 0 0,1 2-93 0 0,4 35 163 0 0,3 36 239 0 0,-11-45-4344 0 0,0-35-2940 0 0</inkml:trace>
  <inkml:trace contextRef="#ctx0" brushRef="#br0" timeOffset="342.462">1433 6 18079 0 0,'0'0'414'0'0,"-6"-5"1140"0"0,1 4-1477 0 0,0 1 0 0 0,0 1 0 0 0,0-1-1 0 0,0 1 1 0 0,0-1 0 0 0,0 2 0 0 0,0-1-1 0 0,1 0 1 0 0,-1 1 0 0 0,0 0 0 0 0,0 0 0 0 0,1 0-1 0 0,0 1 1 0 0,-3 1-77 0 0,-8 3 227 0 0,-1 0-175 0 0,0-1 0 0 0,1 2-1 0 0,0 0 1 0 0,0 1 0 0 0,1 0 0 0 0,0 1 0 0 0,1 1 0 0 0,0 0 0 0 0,0 1 0 0 0,2 0 0 0 0,-1 1 0 0 0,1 1 0 0 0,1-1 0 0 0,1 2 0 0 0,0-1 0 0 0,1 1 0 0 0,0 0 0 0 0,1 1-1 0 0,1 0 1 0 0,0 0 0 0 0,-1 10-52 0 0,5 7 34 0 0,1 1 1 0 0,1-1-1 0 0,2 0 0 0 0,2 0 0 0 0,1 0 0 0 0,1 0 0 0 0,7 18-34 0 0,33 183 711 0 0,-46-227-683 0 0,0-1 1 0 0,0 0-1 0 0,-1 1 1 0 0,1-1 0 0 0,-1 0-1 0 0,-1 0 1 0 0,1 1-1 0 0,-1-1 1 0 0,0 0-1 0 0,-1 0 1 0 0,0 0-29 0 0,2-4-81 0 0,1 0 0 0 0,-1-1 1 0 0,0 1-1 0 0,0 0 0 0 0,0-1 0 0 0,-1 1 1 0 0,1 0-1 0 0,0-1 0 0 0,-1 0 0 0 0,1 1 1 0 0,-1-1-1 0 0,1 0 0 0 0,-1 0 0 0 0,1 1 1 0 0,-1-1-1 0 0,0-1 0 0 0,0 1 0 0 0,0 0 0 0 0,1 0 1 0 0,-1-1-1 0 0,0 1 0 0 0,0-1 0 0 0,0 1 1 0 0,0-1-1 0 0,0 0 0 0 0,0 0 0 0 0,0 0 1 0 0,0 0-1 0 0,0 0 0 0 0,0 0 0 0 0,0 0 0 0 0,0-1 1 0 0,0 1-1 0 0,0-1 0 0 0,0 0 0 0 0,-1 0 81 0 0,-9-5-5155 0 0,-3 0-1581 0 0</inkml:trace>
  <inkml:trace contextRef="#ctx0" brushRef="#br0" timeOffset="680.455">986 519 11488 0 0,'14'-8'288'0'0,"1"1"1"0"0,1 1-1 0 0,-1 1 1 0 0,1 0 0 0 0,0 1-1 0 0,0 1 1 0 0,1 0-1 0 0,0 1-288 0 0,19-4 1213 0 0,190-14 3424 0 0,-97 6-3622 0 0,-112 10-935 0 0,-15 3-16 0 0,-2 1 8 0 0,0 0 13 0 0,0 0 8 0 0,0 0 95 0 0,0 0 42 0 0,0 0 8 0 0,-4 8 290 0 0,-30 77 888 0 0,29-65-1248 0 0,-5 66 560 0 0,14-54-557 0 0,-4-31-268 0 0,5-13-3978 0 0,-1 2-3475 0 0</inkml:trace>
  <inkml:trace contextRef="#ctx0" brushRef="#br0" timeOffset="909.945">1678 325 16895 0 0,'0'0'498'0'0,"0"0"-9"0"0,3 8-197 0 0,47 75-431 0 0,5-46-3204 0 0,-40-32-383 0 0,-3-2-1016 0 0</inkml:trace>
  <inkml:trace contextRef="#ctx0" brushRef="#br0" timeOffset="1242.903">2032 415 12728 0 0,'9'-6'1273'0'0,"-22"2"996"0"0,-2 10-1622 0 0,1 1 0 0 0,0 0 0 0 0,0 1 0 0 0,0 0 0 0 0,1 1 0 0 0,0 1 0 0 0,-2 3-647 0 0,-17 11 816 0 0,22-16-736 0 0,1 1 0 0 0,-1 0-1 0 0,2 0 1 0 0,-1 1 0 0 0,1 0 0 0 0,1 1-1 0 0,0-1 1 0 0,0 1 0 0 0,1 2-80 0 0,-2 16 120 0 0,14-16-95 0 0,-2-10-15 0 0,1-1 1 0 0,-1 0-1 0 0,1 0 1 0 0,-1 0-1 0 0,1-1 0 0 0,0 0 1 0 0,0 1-1 0 0,-1-2 0 0 0,1 1 1 0 0,0 0-1 0 0,0-1 1 0 0,0 0-1 0 0,0 0 0 0 0,0-1 1 0 0,0 1-1 0 0,0-1 1 0 0,0 0-1 0 0,0-1 0 0 0,-1 1 1 0 0,1-1-1 0 0,0 0 0 0 0,-1 0 1 0 0,4-2-11 0 0,-2 2-36 0 0,0 0 13 0 0,0 0-1 0 0,0 1 1 0 0,0 0 0 0 0,0 0 0 0 0,0 0 0 0 0,0 0 0 0 0,0 1 0 0 0,0 0-1 0 0,1 1 1 0 0,-1-1 0 0 0,0 1 0 0 0,0 0 0 0 0,0 1 0 0 0,1 0 23 0 0,-2 1-2 0 0,0 2 0 0 0,0-1 0 0 0,-1 1 1 0 0,1-1-1 0 0,-1 1 0 0 0,0 0 1 0 0,0 1-1 0 0,-1-1 0 0 0,1 1 0 0 0,-1-1 1 0 0,-1 1-1 0 0,1 0 0 0 0,-1 0 0 0 0,0 1 1 0 0,0-1-1 0 0,-1 0 0 0 0,0 1 0 0 0,0-1 1 0 0,0 0-1 0 0,-1 1 0 0 0,0-1 0 0 0,0 1 1 0 0,-1 3 1 0 0,1-5 50 0 0,2 14 103 0 0,-1 1 0 0 0,-2-1 0 0 0,0 0 0 0 0,-1 0-1 0 0,0 0 1 0 0,-2-1 0 0 0,0 1 0 0 0,-1-1-1 0 0,-1 0 1 0 0,-7 15-153 0 0,9-26 110 0 0,-1 1-1 0 0,1-1 0 0 0,-1 0 1 0 0,0-1-1 0 0,-1 1 0 0 0,0-1 1 0 0,0 0-1 0 0,0 0 0 0 0,-7 4-109 0 0,11-8 28 0 0,0-1-1 0 0,0 1 1 0 0,-1-1-1 0 0,1 0 1 0 0,0 0-1 0 0,-1 0 1 0 0,1 0-1 0 0,-1 0 1 0 0,0 0-1 0 0,1-1 1 0 0,-1 1-1 0 0,1-1 1 0 0,-1 0-1 0 0,0 1 1 0 0,1-1-1 0 0,-1-1 1 0 0,0 1-1 0 0,1 0 1 0 0,-1-1-1 0 0,0 1 1 0 0,1-1-1 0 0,-1 0 1 0 0,1 0-1 0 0,-1 0 1 0 0,1 0-1 0 0,0 0 1 0 0,-1 0-1 0 0,1-1 1 0 0,0 1-1 0 0,0-1 1 0 0,0 1-1 0 0,-2-3-27 0 0,0 0-221 0 0,0 0 1 0 0,1 0-1 0 0,0 0 0 0 0,-1-1 0 0 0,1 0 0 0 0,1 1 1 0 0,-1-1-1 0 0,1 0 0 0 0,0 0 0 0 0,0 0 0 0 0,0-1 0 0 0,0-3 221 0 0,0 0-823 0 0,1-1 0 0 0,0 0 0 0 0,1 0 0 0 0,0 0 0 0 0,0 0 0 0 0,1 1 0 0 0,0-1-1 0 0,1 0 1 0 0,0 0 0 0 0,2-4 823 0 0,5-11-6438 0 0</inkml:trace>
  <inkml:trace contextRef="#ctx0" brushRef="#br0" timeOffset="1681.811">2197 431 15264 0 0,'0'0'348'0'0,"0"0"49"0"0,0 0 19 0 0,0 0-50 0 0,0 2-236 0 0,-6 89 2532 0 0,-7-9-1102 0 0,16-4-116 0 0,-2-77-1426 0 0,0 0 0 0 0,1 0 1 0 0,-1 0-1 0 0,1-1 0 0 0,-1 1 0 0 0,1 0 0 0 0,-1-1 0 0 0,1 0 0 0 0,-1 1 0 0 0,1-1 0 0 0,0 0 0 0 0,-1 1 0 0 0,1-1 0 0 0,-1 0 1 0 0,1 0-1 0 0,0-1 0 0 0,-1 1 0 0 0,1 0 0 0 0,-1 0 0 0 0,1-1 0 0 0,0 1 0 0 0,-1-1 0 0 0,1 1 0 0 0,-1-1 0 0 0,1 0 0 0 0,-1 0 1 0 0,0 0-1 0 0,1 1 0 0 0,-1-1 0 0 0,0 0 0 0 0,0-1 0 0 0,1 1 0 0 0,-1 0 0 0 0,0 0 0 0 0,0 0 0 0 0,0-1 0 0 0,0 1-18 0 0,1-2 7 0 0,96-95-733 0 0,-90 88 636 0 0,-2 1 36 0 0,0 0 1 0 0,1 1-1 0 0,0 0 1 0 0,0 0 0 0 0,1 0-1 0 0,0 1 1 0 0,1 0-1 0 0,4-2 54 0 0,-12 8-37 0 0,11 26 428 0 0,-7 39 278 0 0,-4-46-472 0 0,0 0-1 0 0,1-1 0 0 0,1 1 1 0 0,1-1-1 0 0,0 0 1 0 0,3 7-197 0 0,-5-19 32 0 0,-2-4-22 0 0,0-1-1 0 0,0 1 1 0 0,0 0-1 0 0,1 0 0 0 0,-1 0 1 0 0,0 0-1 0 0,1 0 1 0 0,-1 0-1 0 0,0 0 0 0 0,1 0 1 0 0,-1-1-1 0 0,1 1 1 0 0,-1 0-1 0 0,1 0 1 0 0,0 0-1 0 0,-1-1 0 0 0,1 1 1 0 0,0 0-1 0 0,0-1 1 0 0,-1 1-1 0 0,1-1 0 0 0,0 1 1 0 0,0-1-1 0 0,0 1 1 0 0,0-1-1 0 0,-1 0 0 0 0,1 1 1 0 0,0-1-1 0 0,0 0 1 0 0,0 0-1 0 0,0 1 0 0 0,0-1 1 0 0,0 0-1 0 0,0 0 1 0 0,0 0-1 0 0,0 0 1 0 0,0 0-1 0 0,0 0 0 0 0,0-1 1 0 0,0 1-1 0 0,0 0 1 0 0,0 0-10 0 0,7-3-70 0 0,0 0 1 0 0,0-1 0 0 0,-1 0 0 0 0,1 0-1 0 0,-1 0 1 0 0,0-1 0 0 0,0 0 0 0 0,0 0-1 0 0,-1-1 1 0 0,5-5 69 0 0,33-40-8398 0 0,-29 30 1680 0 0</inkml:trace>
  <inkml:trace contextRef="#ctx0" brushRef="#br0" timeOffset="2326.322">2733 311 15264 0 0,'-6'12'1161'0'0,"3"-3"-1073"0"0,-1 0 1 0 0,2-1-1 0 0,-1 1 0 0 0,1 0 1 0 0,1 1-1 0 0,0-1 0 0 0,0 0 1 0 0,0 0-1 0 0,1 1 0 0 0,1-1 1 0 0,0 0-1 0 0,0 0 0 0 0,1 0 1 0 0,0 0-1 0 0,0 2-88 0 0,50 116 2209 0 0,-39-103-1482 0 0,-9-16-149 0 0,-8-18 1000 0 0,3 6-1529 0 0,0-1 0 0 0,1 1-1 0 0,0-1 1 0 0,0 1 0 0 0,0-1 0 0 0,0 1 0 0 0,1-1 0 0 0,0 1-1 0 0,0-1 1 0 0,0 1 0 0 0,0-1 0 0 0,1 1 0 0 0,-1 0-1 0 0,1 0 1 0 0,0-1 0 0 0,1 1 0 0 0,-1 1 0 0 0,1-1 0 0 0,-1 0-1 0 0,1 1 1 0 0,0-1 0 0 0,0 1 0 0 0,1 0 0 0 0,-1 0-1 0 0,1 0 1 0 0,2-1-49 0 0,83-56-424 0 0,22 8-1724 0 0,5 12-5338 0 0,-88 31 4780 0 0,22-4-1214 0 0,-15 10 4734 0 0,-41 12 1630 0 0,-104 99 5853 0 0,90-86-7558 0 0,-56 79 1779 0 0,58-58-1502 0 0,18-42-893 0 0,0-1-24 0 0,0 0-17 0 0,0 0-2 0 0,6 0 98 0 0,2-3-220 0 0,0 0 0 0 0,-1-1 0 0 0,0 0 1 0 0,1 0-1 0 0,-1 0 0 0 0,-1-1 0 0 0,1 0 0 0 0,-1 0 1 0 0,0-1-1 0 0,0 0 0 0 0,0 0 0 0 0,-1 0 1 0 0,0-1-1 0 0,-1 1 0 0 0,3-4 42 0 0,58-58-679 0 0,-63 66 677 0 0,0 1-1 0 0,0-1 1 0 0,0 1-1 0 0,0 0 1 0 0,0 0-1 0 0,0 0 1 0 0,0 0-1 0 0,0 0 1 0 0,0 1-1 0 0,1-1 1 0 0,-1 0-1 0 0,0 1 1 0 0,1 0-1 0 0,-1 0 1 0 0,0 0-1 0 0,1 0 1 0 0,-1 0-1 0 0,0 0 0 0 0,1 0 1 0 0,-1 1-1 0 0,0-1 1 0 0,0 1-1 0 0,1-1 1 0 0,-1 1-1 0 0,0 0 1 0 0,0 0-1 0 0,0 0 1 0 0,0 1-1 0 0,0-1 1 0 0,0 0-1 0 0,0 1 1 0 0,0-1-1 0 0,-1 1 1 0 0,1-1-1 0 0,0 1 1 0 0,-1 0-1 0 0,0 0 1 0 0,1 0-1 0 0,-1 0 1 0 0,0 0-1 0 0,0 0 1 0 0,0 0-1 0 0,0 0 1 0 0,0 0-1 0 0,0 1 3 0 0,5 11 111 0 0,1 0 0 0 0,1 0 1 0 0,0 0-1 0 0,1-1 0 0 0,1-1 1 0 0,0 0-1 0 0,0 0 0 0 0,1-1 0 0 0,8 7-111 0 0,-16-16-63 0 0,-1 0-1 0 0,0-1 1 0 0,1 1-1 0 0,-1 0 1 0 0,1-1-1 0 0,0 0 1 0 0,-1 0-1 0 0,1 1 1 0 0,0-2-1 0 0,0 1 0 0 0,0 0 1 0 0,-1 0-1 0 0,1-1 1 0 0,0 0-1 0 0,0 1 1 0 0,0-1-1 0 0,0 0 1 0 0,0-1-1 0 0,0 1 1 0 0,0 0-1 0 0,0-1 1 0 0,0 0-1 0 0,0 0 1 0 0,-1 0-1 0 0,1 0 1 0 0,0 0-1 0 0,0 0 1 0 0,-1-1-1 0 0,1 1 0 0 0,-1-1 1 0 0,1 0-1 0 0,-1 1 1 0 0,0-1-1 0 0,1-1 64 0 0,7-7-1256 0 0</inkml:trace>
  <inkml:trace contextRef="#ctx0" brushRef="#br0" timeOffset="2747.556">3544 145 18111 0 0,'0'0'414'0'0,"0"0"56"0"0,0 0 30 0 0,0 6 84 0 0,33 113 66 0 0,-3 42 3060 0 0,-14-74-2632 0 0,-10-66-982 0 0,-6-20-30 0 0,0-1 12 0 0,1 0-10 0 0,4-1-72 0 0,-1 0 0 0 0,1-1 1 0 0,-1 1-1 0 0,1-1 1 0 0,-1 0-1 0 0,0 0 1 0 0,0-1-1 0 0,0 1 1 0 0,0-1-1 0 0,-1 0 1 0 0,1 0-1 0 0,-1 0 0 0 0,0 0 1 0 0,1-1-1 0 0,-2 0 1 0 0,3-1 3 0 0,22-22-101 0 0,-14 17 84 0 0,-8 5 4 0 0,0 1 0 0 0,1-1 0 0 0,0 1 0 0 0,0 0 0 0 0,1 0 0 0 0,-1 1-1 0 0,1 0 1 0 0,-1 0 0 0 0,1 1 0 0 0,4-2 13 0 0,-7 5 20 0 0,-1 0 0 0 0,1 0 0 0 0,-1 0 1 0 0,1 1-1 0 0,-1 0 0 0 0,0-1 0 0 0,0 1 0 0 0,0 0 0 0 0,0 0 0 0 0,0 1 0 0 0,-1-1 0 0 0,1 0 0 0 0,-1 1 0 0 0,1 0 0 0 0,-1 0 1 0 0,0-1-1 0 0,0 1 0 0 0,0 1 0 0 0,0-1 0 0 0,-1 0 0 0 0,1 0 0 0 0,-1 1 0 0 0,0-1 0 0 0,0 0 0 0 0,0 1 0 0 0,0 0 0 0 0,-1-1 1 0 0,1 1-1 0 0,-1-1 0 0 0,0 1 0 0 0,0 1-20 0 0,1-1 25 0 0,6 34 187 0 0,-4-22-140 0 0,0 0 1 0 0,0 0 0 0 0,2 0-1 0 0,0-1 1 0 0,1 0 0 0 0,0 0-1 0 0,2 1-72 0 0,4-7 36 0 0,23-15-1262 0 0,-18-11-2731 0 0,-15 15 3239 0 0,5-6-7080 0 0</inkml:trace>
  <inkml:trace contextRef="#ctx0" brushRef="#br0" timeOffset="3009.086">4049 235 19807 0 0,'0'0'455'0'0,"0"0"61"0"0,0 0 27 0 0,0 0-66 0 0,-9 6-276 0 0,-15 32 143 0 0,33 0-873 0 0,7-16-1715 0 0,-1-11-3712 0 0,-6-6 78 0 0</inkml:trace>
  <inkml:trace contextRef="#ctx0" brushRef="#br0" timeOffset="3517.218">4310 355 16671 0 0,'0'0'382'0'0,"0"0"54"0"0,0 0 20 0 0,0 0-55 0 0,-6 6-244 0 0,-38 27 972 0 0,-47 48 1578 0 0,78-65-2408 0 0,-23 44 544 0 0,39-44-703 0 0,-1-14-112 0 0,0 0 0 0 0,1-1-1 0 0,-1 1 1 0 0,0 0 0 0 0,1-1 0 0 0,0 0 0 0 0,-1 0 0 0 0,1 1 0 0 0,0-1 0 0 0,-1-1 0 0 0,1 1 0 0 0,0 0 0 0 0,0-1 0 0 0,0 0 0 0 0,0 1 0 0 0,-1-1 0 0 0,1 0 0 0 0,0 0 0 0 0,0-1 0 0 0,0 1 0 0 0,0-1 0 0 0,0 1 0 0 0,-1-1 0 0 0,1 0 0 0 0,0 0 0 0 0,-1 0 0 0 0,1 0-1 0 0,0-1 1 0 0,-1 1 0 0 0,1-1 0 0 0,-1 0 0 0 0,0 1 0 0 0,0-1 0 0 0,0 0 0 0 0,2-2-28 0 0,73-78 176 0 0,-70 71-187 0 0,0 1 0 0 0,1 0-1 0 0,0 0 1 0 0,1 0 0 0 0,0 1-1 0 0,0 0 1 0 0,1 1 0 0 0,1 0-1 0 0,-1 1 1 0 0,1 0 0 0 0,0 0-1 0 0,4-1 12 0 0,-13 8-2 0 0,0-1-1 0 0,-1 1 0 0 0,1-1 0 0 0,0 1 1 0 0,-1 0-1 0 0,1-1 0 0 0,0 1 0 0 0,-1 0 1 0 0,1 0-1 0 0,0 0 0 0 0,0 1 0 0 0,-1-1 1 0 0,1 0-1 0 0,0 1 0 0 0,-1-1 0 0 0,1 1 1 0 0,0-1-1 0 0,-1 1 0 0 0,1 0 1 0 0,-1 0-1 0 0,1-1 0 0 0,-1 1 0 0 0,0 0 1 0 0,1 1-1 0 0,-1-1 0 0 0,0 0 0 0 0,0 0 1 0 0,1 0-1 0 0,-1 1 0 0 0,0-1 0 0 0,0 1 1 0 0,-1-1-1 0 0,1 1 0 0 0,0-1 0 0 0,0 1 1 0 0,-1-1-1 0 0,1 1 0 0 0,-1 0 3 0 0,15 66-104 0 0,-11 41 632 0 0,-5-96-386 0 0,1-12-57 0 0,0-1-16 0 0,0 0 1 0 0,0 0 15 0 0,13-9 26 0 0,39-58-825 0 0,-46 60 679 0 0,-1 0 0 0 0,1 0 1 0 0,0 1-1 0 0,1 0 0 0 0,0 1 0 0 0,0-1 0 0 0,0 1 0 0 0,0 0 0 0 0,1 1 0 0 0,0 0 0 0 0,0 0 1 0 0,1 0 34 0 0,-6 3-3 0 0,0 1 0 0 0,0-1 0 0 0,0 1 0 0 0,0-1 0 0 0,0 1 0 0 0,1 0 0 0 0,-1 0 0 0 0,0 1 0 0 0,0-1 0 0 0,0 1 0 0 0,0-1 0 0 0,0 1 0 0 0,0 0 0 0 0,0 0 0 0 0,0 1 0 0 0,-1-1 0 0 0,1 0 0 0 0,0 1 0 0 0,-1 0 0 0 0,1-1 0 0 0,-1 1 0 0 0,1 0 0 0 0,-1 0 0 0 0,0 1 0 0 0,0-1 0 0 0,0 0 0 0 0,0 1 3 0 0,42 79 342 0 0,-30-51-129 0 0,-11-25-173 0 0,0 0 1 0 0,0-1-1 0 0,1 1 0 0 0,-1-1 0 0 0,1 0 0 0 0,0 0 1 0 0,0 0-1 0 0,1 0 0 0 0,0-1 0 0 0,0 0 0 0 0,0 0 1 0 0,0 0-1 0 0,0-1 0 0 0,2 1-40 0 0,25 7 28 0 0,-31-11-151 0 0,-1 0-1110 0 0,0 0-4623 0 0,0 0-1986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4:54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220 115 14096 0 0,'-7'-3'213'0'0,"1"0"0"0"0,-1 0 1 0 0,0 1-1 0 0,0 0 0 0 0,0 0 1 0 0,0 0-1 0 0,0 1 0 0 0,0 1 1 0 0,-1-1-1 0 0,1 1 0 0 0,0 0 0 0 0,0 1 1 0 0,0-1-1 0 0,-1 1 0 0 0,1 1 1 0 0,0 0-1 0 0,0 0 0 0 0,0 0 1 0 0,1 0-1 0 0,-1 1 0 0 0,1 1 1 0 0,-1-1-1 0 0,1 1 0 0 0,0 0-213 0 0,3-2 34 0 0,-1-1 0 0 0,1 1 0 0 0,0 0-1 0 0,0 1 1 0 0,1-1 0 0 0,-1 0-1 0 0,0 1 1 0 0,1 0 0 0 0,-1 0 0 0 0,1-1-1 0 0,0 1 1 0 0,0 1 0 0 0,0-1-1 0 0,0 0 1 0 0,1 0 0 0 0,-1 1 0 0 0,1-1-1 0 0,0 1 1 0 0,0-1 0 0 0,0 1-1 0 0,1-1 1 0 0,-1 1 0 0 0,1 0 0 0 0,0-1-1 0 0,0 1 1 0 0,0 0 0 0 0,0-1-1 0 0,1 3-33 0 0,2 2 0 0 0,1-1 1 0 0,0 1-1 0 0,0-1 0 0 0,1 0 0 0 0,0 0 0 0 0,0-1 0 0 0,0 0 0 0 0,1 0 0 0 0,0 0 0 0 0,0 0 0 0 0,1-1 1 0 0,-1 0-1 0 0,1 0 0 0 0,0-1 0 0 0,1 0 0 0 0,-1 0 0 0 0,1 0 0 0 0,3 0 0 0 0,43 28 81 0 0,-18-9-25 0 0,-29-18-44 0 0,1-1 0 0 0,0 1-1 0 0,-1 0 1 0 0,0 0-1 0 0,0 1 1 0 0,-1 0-1 0 0,0 0 1 0 0,0 1-1 0 0,0-1 1 0 0,0 2-1 0 0,-1-1 1 0 0,0 1-12 0 0,-4-7 29 0 0,0 1 0 0 0,-1-1-1 0 0,1 0 1 0 0,0 1 0 0 0,-1-1 0 0 0,1 1 0 0 0,-1-1 0 0 0,1 1 0 0 0,-1-1 0 0 0,0 1 0 0 0,0-1 0 0 0,1 1 0 0 0,-1-1-1 0 0,0 1 1 0 0,0-1 0 0 0,-1 1 0 0 0,1-1 0 0 0,0 1 0 0 0,0-1 0 0 0,-1 1 0 0 0,1-1 0 0 0,-1 1 0 0 0,1-1 0 0 0,-1 0-1 0 0,0 1 1 0 0,0-1 0 0 0,1 0 0 0 0,-1 1 0 0 0,0-1 0 0 0,0 0 0 0 0,0 0 0 0 0,0 0 0 0 0,0 0 0 0 0,-1 0 0 0 0,1 0 0 0 0,0 0-1 0 0,0 0 1 0 0,-2 0-29 0 0,-12 11 132 0 0,-2 0 0 0 0,0-2 0 0 0,0 0 0 0 0,0-1 0 0 0,-2 0 0 0 0,1-2 0 0 0,-1 0 0 0 0,-6 1-132 0 0,22-6-280 0 0,0-1 0 0 0,0 0 0 0 0,0 0 0 0 0,0 0 0 0 0,0 0 0 0 0,0 0 0 0 0,-1-1 0 0 0,1 1-1 0 0,0-1 1 0 0,0 0 0 0 0,0 0 0 0 0,-1 0 0 0 0,1 0 0 0 0,0 0 0 0 0,0-1 0 0 0,0 0 0 0 0,0 0 0 0 0,-1 1 0 0 0,1-2-1 0 0,0 1 1 0 0,1 0 0 0 0,-1-1 0 0 0,0 1 0 0 0,0-1 0 0 0,1 0 0 0 0,-3-1 280 0 0,2-5-6589 0 0</inkml:trace>
  <inkml:trace contextRef="#ctx0" brushRef="#br0" timeOffset="251.843">471 47 16296 0 0,'0'0'365'0'0,"0"0"56"0"0,0 0 27 0 0,0 0-48 0 0,3 8-192 0 0,1 0-6 0 0,-2 1 0 0 0,1 1 0 0 0,-1-1 0 0 0,0 0 0 0 0,-1 0 0 0 0,0 1 0 0 0,-1-1 0 0 0,0 0 0 0 0,0 1-1 0 0,-1-1 1 0 0,0 1-202 0 0,-18 238 1460 0 0,14-212-1525 0 0,5-21 0 0 0,-2-1 0 0 0,0 1 0 0 0,-1-1 1 0 0,0 0-1 0 0,-1 0 0 0 0,-1 0 0 0 0,0 0 1 0 0,0-1-1 0 0,-2 0 0 0 0,0 2 65 0 0,-7-1-2122 0 0,3-8-3230 0 0,5-4-544 0 0</inkml:trace>
  <inkml:trace contextRef="#ctx0" brushRef="#br0" timeOffset="739.339">326 281 12584 0 0,'0'0'281'0'0,"5"-5"384"0"0,2 0-594 0 0,1 1-1 0 0,0 0 1 0 0,1 1 0 0 0,-1 0-1 0 0,0 0 1 0 0,1 1-1 0 0,0 0 1 0 0,0 1-1 0 0,-1 0 1 0 0,1 0 0 0 0,0 1-1 0 0,8 0-70 0 0,8-1 264 0 0,244-2-169 0 0,-179-10 670 0 0,-236 75 2013 0 0,130-51-2568 0 0,1 0-1 0 0,0 1 0 0 0,0 0 0 0 0,2 1 0 0 0,-1 1 1 0 0,2 0-1 0 0,0 1 0 0 0,1 0 0 0 0,0 1 1 0 0,1 0-1 0 0,-3 9-209 0 0,11-23 23 0 0,1 1 0 0 0,-1-1 1 0 0,1 0-1 0 0,0 1 1 0 0,0-1-1 0 0,0 1 0 0 0,0 0 1 0 0,0-1-1 0 0,1 1 0 0 0,-1-1 1 0 0,1 1-1 0 0,-1 0 0 0 0,1 0 1 0 0,0-1-1 0 0,0 1 0 0 0,1 0 1 0 0,-1 0-1 0 0,0-1 1 0 0,1 1-1 0 0,0 0 0 0 0,-1-1 1 0 0,1 1-1 0 0,0-1 0 0 0,1 1 1 0 0,-1-1-24 0 0,21-1 298 0 0,49-30 277 0 0,5-37-342 0 0,-27 0-157 0 0,6-15-200 0 0,-54 81 52 0 0,5 19 0 0 0,5 39 287 0 0,-10-46-214 0 0,1-1 1 0 0,0 1 0 0 0,1-1 0 0 0,0 0-1 0 0,0 1 1 0 0,1-2 0 0 0,1 1 0 0 0,0 0 0 0 0,0-1-1 0 0,3 3-1 0 0,-8-12 0 0 0,2 2-5 0 0,-1 0-1 0 0,1-1 1 0 0,0 1 0 0 0,0 0 0 0 0,0-1 0 0 0,0 1-1 0 0,0-1 1 0 0,1 1 0 0 0,-1-1 0 0 0,1 0 0 0 0,-1 0-1 0 0,1 0 1 0 0,0 0 0 0 0,0-1 0 0 0,0 1 0 0 0,0-1-1 0 0,0 0 1 0 0,0 0 0 0 0,0 0 0 0 0,0 0 0 0 0,1 0-1 0 0,-1-1 1 0 0,0 1 0 0 0,3-1 5 0 0,-4 0-146 0 0,1-1 0 0 0,0 1-1 0 0,0 0 1 0 0,0-1 0 0 0,-1 0 0 0 0,1 0-1 0 0,-1 0 1 0 0,1 0 0 0 0,0 0 0 0 0,-1 0-1 0 0,0-1 1 0 0,1 1 0 0 0,-1-1 0 0 0,0 0-1 0 0,0 0 1 0 0,0 1 0 0 0,0-2 0 0 0,0 1-1 0 0,1 0 147 0 0,7-10-1352 0 0</inkml:trace>
  <inkml:trace contextRef="#ctx0" brushRef="#br0" timeOffset="1049.508">977 0 15032 0 0,'0'0'340'0'0,"-4"15"825"0"0,30 154 1219 0 0,0-17-635 0 0,-15-57-1356 0 0,-8-63-240 0 0,-6 74-59 0 0,3-105-237 0 0,0-1-167 0 0,0 0-701 0 0,-11-9-6555 0 0,6 1 2238 0 0</inkml:trace>
  <inkml:trace contextRef="#ctx0" brushRef="#br0" timeOffset="1302.239">1045 289 11256 0 0,'2'-5'127'0'0,"1"0"1"0"0,0 0-1 0 0,0 1 0 0 0,0-1 1 0 0,1 1-1 0 0,-1-1 1 0 0,1 1-1 0 0,0 0 0 0 0,0 1 1 0 0,1-1-1 0 0,-1 1 1 0 0,1 0-1 0 0,0 0 1 0 0,0 0-1 0 0,0 0 0 0 0,0 1 1 0 0,0 0-1 0 0,0 0 1 0 0,1 1-1 0 0,-1-1 1 0 0,1 1-128 0 0,0 1 257 0 0,-1 1 1 0 0,1 0 0 0 0,-1 0-1 0 0,0 1 1 0 0,0 0 0 0 0,1 0 0 0 0,-1 0-1 0 0,0 0 1 0 0,0 1 0 0 0,-1-1-1 0 0,1 1 1 0 0,-1 1 0 0 0,1-1 0 0 0,-1 0-1 0 0,0 1 1 0 0,0 0 0 0 0,-1 0-1 0 0,1 0 1 0 0,-1 1 0 0 0,0-1 0 0 0,0 1-1 0 0,0 0 1 0 0,0 0 0 0 0,-1 0-1 0 0,0 0 1 0 0,0 0 0 0 0,-1 0 0 0 0,1 0-1 0 0,-1 1 1 0 0,0-1 0 0 0,0 5-258 0 0,11 96 1406 0 0,-2 3-756 0 0,-2-71-718 0 0,9-36-2783 0 0,-12-6 1480 0 0</inkml:trace>
  <inkml:trace contextRef="#ctx0" brushRef="#br0" timeOffset="1524.282">1455 57 17647 0 0,'0'0'504'0'0,"-2"0"104"0"0,-5-2-488 0 0,7 2-120 0 0,-3 0 0 0 0,-3 0 0 0 0,3 5 0 0 0,-3 1 72 0 0,3-4-72 0 0,-1 4 64 0 0,4 2-976 0 0,0 3-200 0 0,-2-3-39 0 0</inkml:trace>
  <inkml:trace contextRef="#ctx0" brushRef="#br0" timeOffset="1980.363">1716 264 16208 0 0,'-67'57'1857'0'0,"61"-51"-1931"0"0,-26 43 604 0 0,-54 52 410 0 0,48-46-560 0 0,38-55-367 0 0,-1 1 1 0 0,1 0-1 0 0,0 0 1 0 0,0-1-1 0 0,0 1 1 0 0,0 0-1 0 0,0-1 1 0 0,0 1-1 0 0,0 0 0 0 0,0 0 1 0 0,0-1-1 0 0,0 1 1 0 0,0 0-1 0 0,1-1 1 0 0,-1 1-1 0 0,0 0 1 0 0,0-1-1 0 0,1 1 1 0 0,-1 0-1 0 0,0-1 1 0 0,1 1-1 0 0,-1-1 1 0 0,0 1-1 0 0,1-1 1 0 0,-1 1-1 0 0,1-1 0 0 0,-1 1 1 0 0,1-1-1 0 0,0 1 1 0 0,-1-1-1 0 0,1 1 1 0 0,-1-1-1 0 0,1 0 1 0 0,0 1-1 0 0,-1-1 1 0 0,1 0-1 0 0,0 0 1 0 0,-1 0-1 0 0,1 1 1 0 0,0-1-1 0 0,-1 0 1 0 0,1 0-1 0 0,0 0 1 0 0,0 0-1 0 0,-1 0 0 0 0,1 0 1 0 0,0 0-1 0 0,-1-1 1 0 0,1 1-1 0 0,0 0 1 0 0,-1 0-1 0 0,1 0 1 0 0,0-1-1 0 0,-1 1 1 0 0,1 0-1 0 0,0-1 1 0 0,-1 1-1 0 0,1 0 1 0 0,-1-1-1 0 0,1 1 1 0 0,-1-1-1 0 0,1 1 0 0 0,-1-1 1 0 0,1 1-1 0 0,-1-1 1 0 0,1 0-1 0 0,-1 0-13 0 0,60-43 254 0 0,3-32-188 0 0,-24 23-80 0 0,15-2-388 0 0,-50 52 386 0 0,0-1 0 0 0,1 1 0 0 0,-1 1 0 0 0,0-1 0 0 0,1 1 0 0 0,0-1 0 0 0,0 1 0 0 0,0 1 0 0 0,0-1 0 0 0,0 1 0 0 0,0 0-1 0 0,0 0 1 0 0,0 0 0 0 0,0 1 0 0 0,1 0 0 0 0,-1 0 0 0 0,0 0 0 0 0,3 1 16 0 0,-5 0-6 0 0,0 0 0 0 0,-1 0 0 0 0,1 1 1 0 0,-1-1-1 0 0,1 1 0 0 0,-1 0 0 0 0,1-1 0 0 0,-1 1 0 0 0,0 0 0 0 0,0 1 1 0 0,0-1-1 0 0,0 0 0 0 0,-1 0 0 0 0,1 1 0 0 0,0-1 0 0 0,-1 1 0 0 0,0 0 0 0 0,0-1 1 0 0,1 1-1 0 0,-2 0 0 0 0,1 0 0 0 0,0 0 0 0 0,0 1 6 0 0,7 17 55 0 0,-2 46 298 0 0,3 27 383 0 0,-9-66-528 0 0,0-21 160 0 0,0-7-270 0 0,-9-19 104 0 0,6-36-791 0 0,24-3-175 0 0,-19 54 731 0 0,0 0 1 0 0,0 1-1 0 0,0-1 1 0 0,0 0-1 0 0,1 1 0 0 0,0-1 1 0 0,0 1-1 0 0,0 0 1 0 0,0 0-1 0 0,0 0 0 0 0,0 0 1 0 0,1 0-1 0 0,3-1 33 0 0,1-2-43 0 0,-6 4 32 0 0,0 1 1 0 0,1-1-1 0 0,-1 0 1 0 0,0 1-1 0 0,0 0 1 0 0,1-1-1 0 0,-1 1 1 0 0,1 0-1 0 0,-1 0 1 0 0,1 1-1 0 0,-1-1 1 0 0,1 0-1 0 0,0 1 1 0 0,-1 0-1 0 0,1-1 1 0 0,0 1-1 0 0,-1 0 1 0 0,1 0-1 0 0,2 1 11 0 0,-4-1 7 0 0,0 0 1 0 0,1 0-1 0 0,-1 0 0 0 0,1 0 0 0 0,-1 1 0 0 0,1-1 0 0 0,-1 0 0 0 0,0 1 0 0 0,1-1 0 0 0,-1 1 0 0 0,0-1 1 0 0,0 1-1 0 0,1 0 0 0 0,-1 0 0 0 0,0-1 0 0 0,0 1 0 0 0,0 0 0 0 0,0 0 0 0 0,0 0 0 0 0,0 0 0 0 0,0 0 0 0 0,0 1 1 0 0,0-1-1 0 0,-1 0 0 0 0,1 0 0 0 0,0 1 0 0 0,-1-1 0 0 0,1 1-7 0 0,20 42 277 0 0,-8-4-171 0 0,22 1-40 0 0,-2-5-557 0 0,-18-25-4928 0 0,-2-5-1022 0 0</inkml:trace>
  <inkml:trace contextRef="#ctx0" brushRef="#br0" timeOffset="5331.277">2562 224 9824 0 0,'8'-20'765'0'0,"-6"-8"3446"0"0,-2 27-3558 0 0,-2 0 23 0 0,-38-12 2449 0 0,12 24-1737 0 0,16-5-1256 0 0,1 0 0 0 0,1 1 0 0 0,-1 1-1 0 0,1 0 1 0 0,0 0 0 0 0,1 1 0 0 0,0 0 0 0 0,0 1 0 0 0,1 0-1 0 0,0 0 1 0 0,1 1 0 0 0,0 0 0 0 0,1 0 0 0 0,0 1-1 0 0,0 0 1 0 0,0 4-132 0 0,3-11 7 0 0,1 0 0 0 0,0 1 0 0 0,0-1-1 0 0,0 1 1 0 0,1 0 0 0 0,-1-1-1 0 0,1 1 1 0 0,1 0 0 0 0,-1 0 0 0 0,1 0-1 0 0,0 0 1 0 0,0 0 0 0 0,1 0 0 0 0,0-1-1 0 0,0 1 1 0 0,0 0 0 0 0,0 0 0 0 0,1-1-1 0 0,1 3-6 0 0,-2-7 7 0 0,0 0 0 0 0,0 1 0 0 0,0-1 0 0 0,0 0 0 0 0,0 0 0 0 0,0 0 0 0 0,0 0 0 0 0,0-1 0 0 0,0 1 0 0 0,0 0 0 0 0,0 0 0 0 0,1-1 0 0 0,-1 1 0 0 0,0-1 0 0 0,1 1 0 0 0,-1-1 0 0 0,0 1 0 0 0,1-1 0 0 0,-1 0 0 0 0,1 0 0 0 0,-1 0 0 0 0,0 1 0 0 0,1-1 0 0 0,-1-1 0 0 0,1 1 0 0 0,-1 0 0 0 0,0 0 0 0 0,1 0 0 0 0,-1-1 0 0 0,0 1 0 0 0,1-1 0 0 0,-1 1 0 0 0,0-1 0 0 0,1 0 0 0 0,-1 1 0 0 0,0-1 0 0 0,0 0 0 0 0,0 0 0 0 0,0 0 0 0 0,0 0 0 0 0,0 0 0 0 0,0 0 0 0 0,0 0 0 0 0,0 0 0 0 0,0 0 0 0 0,0 0 0 0 0,-1 0 0 0 0,1-1 0 0 0,0 0-7 0 0,79-110 145 0 0,-37 42-205 0 0,-34 62-32 0 0,3 13 76 0 0,59 104 16 0 0,-68-108-3 0 0,0-1 0 0 0,0 1 0 0 0,1-1-1 0 0,-1 0 1 0 0,0 0 0 0 0,0 0 0 0 0,1 0-1 0 0,-1-1 1 0 0,0 1 0 0 0,0-1 0 0 0,0 0-1 0 0,1 0 1 0 0,-1 0 0 0 0,0 0 0 0 0,0 0-1 0 0,0-1 1 0 0,-1 0 0 0 0,1 1 0 0 0,0-1 0 0 0,-1 0-1 0 0,1 0 1 0 0,-1 0 0 0 0,1-1 0 0 0,-1 1-1 0 0,0-1 1 0 0,0 1 0 0 0,0-1 0 0 0,0-1 3 0 0,109-116-450 0 0,-110 119 443 0 0,0 1 0 0 0,0-1 0 0 0,0 1 0 0 0,-1-1 0 0 0,1 1 1 0 0,0-1-1 0 0,0 1 0 0 0,0-1 0 0 0,0 1 0 0 0,0 0 0 0 0,0 0 0 0 0,0-1 0 0 0,0 1 0 0 0,0 0 0 0 0,0 0 0 0 0,0 0 0 0 0,0 0 0 0 0,0 0 0 0 0,0 0 0 0 0,0 1 0 0 0,0-1 0 0 0,0 0 0 0 0,0 0 0 0 0,0 1 0 0 0,0-1 0 0 0,0 1 0 0 0,0-1 0 0 0,0 1 0 0 0,0-1 0 0 0,-1 1 0 0 0,2 0 7 0 0,3 5-17 0 0,0 0 0 0 0,0 0 0 0 0,0 1 0 0 0,-1 0 0 0 0,0-1 0 0 0,-1 1 0 0 0,1 1 0 0 0,-1-1-1 0 0,-1 0 1 0 0,1 1 0 0 0,0 4 17 0 0,25 78 0 0 0,-16-67 12 0 0,6-31 139 0 0,-9 0-122 0 0,0-1-1 0 0,-1 0 1 0 0,0-1 0 0 0,-1 0-1 0 0,0 0 1 0 0,0-1-1 0 0,3-8-28 0 0,13-18-1973 0 0,3 3-4074 0 0,-14 20-247 0 0</inkml:trace>
  <inkml:trace contextRef="#ctx0" brushRef="#br0" timeOffset="5935.382">3195 123 13360 0 0,'0'0'298'0'0,"0"0"46"0"0,0 0 24 0 0,0 0-38 0 0,0 0-178 0 0,0 0 65 0 0,-1 2 51 0 0,-11 45 667 0 0,6 13 424 0 0,6-46-1204 0 0,1 0 0 0 0,0 0 0 0 0,1 0 0 0 0,1 0 0 0 0,0 0 0 0 0,1-1 0 0 0,0 1 0 0 0,1-1 0 0 0,6 9-155 0 0,-8-16 56 0 0,-1-5-41 0 0,-1 0 0 0 0,0-1 0 0 0,0 1 1 0 0,0-1-1 0 0,0 0 0 0 0,0 1 0 0 0,1-1 0 0 0,-1 0 0 0 0,0 0 0 0 0,0 0 1 0 0,1 0-1 0 0,-1 0 0 0 0,0 0 0 0 0,0 0 0 0 0,0 0 0 0 0,1 0 0 0 0,-1 0 0 0 0,0-1 1 0 0,0 1-1 0 0,0-1 0 0 0,1 1 0 0 0,-1-1 0 0 0,0 1 0 0 0,0-1 0 0 0,0 1 0 0 0,0-1 1 0 0,0 0-1 0 0,0 0 0 0 0,0 0 0 0 0,-1 1 0 0 0,1-1 0 0 0,0 0 0 0 0,0 0 0 0 0,0 0 1 0 0,-1 0-1 0 0,1 0 0 0 0,-1-1 0 0 0,1 1 0 0 0,-1 0 0 0 0,1 0 0 0 0,-1 0 0 0 0,0 0 1 0 0,1-1-1 0 0,-1 1 0 0 0,0 0 0 0 0,0 0 0 0 0,0 0 0 0 0,0-1 0 0 0,0 0-15 0 0,31-164 302 0 0,-10 117-153 0 0,-20 49-135 0 0,1 0-1 0 0,0 0 1 0 0,-1 0 0 0 0,1 1-1 0 0,0-1 1 0 0,-1 0 0 0 0,1 1-1 0 0,0 0 1 0 0,-1-1 0 0 0,1 1 0 0 0,-1 0-1 0 0,1 0 1 0 0,-1 0 0 0 0,1 0-1 0 0,-1 0 1 0 0,0 0 0 0 0,1 0-1 0 0,-1 0 1 0 0,0 0 0 0 0,0 1-1 0 0,0-1 1 0 0,0 1 0 0 0,0-1-1 0 0,0 0 1 0 0,0 1 0 0 0,0 0-1 0 0,-1-1 1 0 0,1 1 0 0 0,-1-1-1 0 0,1 1 1 0 0,-1 1-14 0 0,12 20 88 0 0,-1 1 0 0 0,-1 0-1 0 0,-1 1 1 0 0,-1 0 0 0 0,-2 0 0 0 0,1 6-88 0 0,3 25 220 0 0,0-6 223 0 0,-1 0 1 0 0,-4 0-1 0 0,0 21-443 0 0,-4-53 261 0 0,-1 0 0 0 0,-1 0 0 0 0,0 0 1 0 0,-1 0-1 0 0,-1-1 0 0 0,-1 1 0 0 0,0-1 0 0 0,-2 0 0 0 0,0 0 0 0 0,-4 9-261 0 0,6-18 78 0 0,-1 0 1 0 0,0 0-1 0 0,-1 0 1 0 0,1-1-1 0 0,-1 0 1 0 0,-1 0-1 0 0,1 0 0 0 0,-1-1 1 0 0,0 0-1 0 0,-1 0 1 0 0,0-1-1 0 0,1 0 1 0 0,-2-1-1 0 0,1 1 1 0 0,0-1-1 0 0,-1-1 0 0 0,0 0 1 0 0,0 0-79 0 0,-18 3 87 0 0,0-2 1 0 0,1-1-1 0 0,-1-1 1 0 0,0-1-1 0 0,0-2 0 0 0,0 0 1 0 0,-27-6-88 0 0,49 7-121 0 0,-1 0-1 0 0,0-1 1 0 0,0 1 0 0 0,1-1 0 0 0,-1 0 0 0 0,0-1-1 0 0,1 1 1 0 0,-1-1 0 0 0,1 0 0 0 0,0-1 0 0 0,0 1-1 0 0,-1-1 1 0 0,2 0 0 0 0,-1 0 0 0 0,0-1 0 0 0,1 0-1 0 0,-1 1 1 0 0,1-1 0 0 0,0-1 0 0 0,0 1 0 0 0,-2-5 121 0 0,3-4-1218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07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0 18223 0 0,'-2'1'414'0'0,"-10"4"-177"0"0,0 0-1 0 0,0 2 1 0 0,0-1 0 0 0,1 1 0 0 0,0 1-1 0 0,1 0 1 0 0,-3 2-237 0 0,13-9 2 0 0,-7 3 53 0 0,0 1 0 0 0,1 1 0 0 0,0-1 0 0 0,0 1 0 0 0,1 0 0 0 0,0 0 0 0 0,0 1 0 0 0,0-1 0 0 0,-2 6-55 0 0,6-9 4 0 0,1 0 0 0 0,0 0 0 0 0,0 0 0 0 0,0 0-1 0 0,0 0 1 0 0,1 1 0 0 0,-1-1 0 0 0,1 0 0 0 0,-1 0-1 0 0,1 0 1 0 0,0 0 0 0 0,1 0 0 0 0,-1 0 0 0 0,0-1-1 0 0,1 1 1 0 0,-1 0 0 0 0,1-1 0 0 0,0 1 0 0 0,0-1 0 0 0,0 1-1 0 0,0-1 1 0 0,1 0 0 0 0,-1 0 0 0 0,0 0 0 0 0,1 0-1 0 0,0 0 1 0 0,-1-1 0 0 0,3 2-4 0 0,14 13 76 0 0,66 58 569 0 0,-80-42 131 0 0,-6-28-751 0 0,0 0 0 0 0,0 0 0 0 0,-1 1 0 0 0,0-1 0 0 0,1 0 0 0 0,-2 0-1 0 0,1 0 1 0 0,0-1 0 0 0,-1 1 0 0 0,0-1 0 0 0,1 1 0 0 0,-1-1 0 0 0,-1 0-1 0 0,1 0 1 0 0,0 0 0 0 0,-1 0 0 0 0,0-1 0 0 0,1 1 0 0 0,-1-1-25 0 0,-20 18-270 0 0,16-13-356 0 0,-2 3-5133 0 0,4 1-1214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07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5 19063 0 0,'0'0'432'0'0,"0"0"66"0"0,-15-3 660 0 0,0 1-665 0 0,3 7 190 0 0,10 3-1659 0 0,3 1-4273 0 0,2-1-1669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0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17879 0 0,'15'125'2084'0'0,"1"60"-1080"0"0,-7-87-838 0 0,-7-85 243 0 0,-1-8-1458 0 0,-1 2-4408 0 0,0-7-1011 0 0</inkml:trace>
  <inkml:trace contextRef="#ctx0" brushRef="#br0" timeOffset="215.287">74 94 17935 0 0,'-31'-64'1968'0'0,"19"36"-109"0"0,12 27-1515 0 0,0 1-51 0 0,0 0-6 0 0,0 0-40 0 0,0 0-141 0 0,8 2-178 0 0,8 6-802 0 0,-6-1-2695 0 0,-7-5 1399 0 0,12 8-4864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08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170 151 15696 0 0,'0'0'356'0'0,"-15"-17"1007"0"0,-16 34 631 0 0,21-8-1732 0 0,0 1 0 0 0,0 0 0 0 0,0 1 0 0 0,2 0 0 0 0,-1 1 0 0 0,1 0 0 0 0,1 0 0 0 0,0 0 0 0 0,-3 11-262 0 0,7-17 73 0 0,-1 1-36 0 0,-1 1 0 0 0,2 0 0 0 0,-1 0 0 0 0,1 1 0 0 0,0-1 1 0 0,0 1-1 0 0,1 0 0 0 0,1-1 0 0 0,-1 1 0 0 0,1 0 0 0 0,1 0 0 0 0,0 0 1 0 0,0 0-1 0 0,1 0 0 0 0,0 0 0 0 0,0 0 0 0 0,2 5-37 0 0,-1-8 4 0 0,1 0-1 0 0,-1 0 1 0 0,1 0 0 0 0,0-1-1 0 0,1 1 1 0 0,0-1-1 0 0,-1 0 1 0 0,1 0-1 0 0,1 0 1 0 0,-1-1-1 0 0,1 1 1 0 0,0-1 0 0 0,0 0-1 0 0,0-1 1 0 0,0 1-1 0 0,1-1 1 0 0,-1 0-1 0 0,1 0 1 0 0,0-1-1 0 0,0 1 1 0 0,6 0-4 0 0,7 2-365 0 0,1-1 0 0 0,0-1 0 0 0,0-1 0 0 0,0 0 1 0 0,1-2-1 0 0,-1 0 0 0 0,0-1 0 0 0,0-2 0 0 0,0 0 0 0 0,0 0 0 0 0,0-2 0 0 0,5-3 365 0 0,-14 5-285 0 0,1-1 0 0 0,-1 0 0 0 0,0-1 0 0 0,0 0 0 0 0,-1-1-1 0 0,1 0 1 0 0,-1 0 0 0 0,0-1 0 0 0,-1-1 0 0 0,0 1-1 0 0,0-2 1 0 0,-1 1 0 0 0,0-1 0 0 0,0-1 0 0 0,-1 1-1 0 0,0-1 1 0 0,-1 0 0 0 0,0-1 0 0 0,1-3 285 0 0,-6 13 78 0 0,-1 0-1 0 0,1 0 1 0 0,-1 0 0 0 0,1 0-1 0 0,-1-1 1 0 0,1 1 0 0 0,-1 0-1 0 0,0 0 1 0 0,0 0 0 0 0,1 0-1 0 0,-1 0 1 0 0,0-1 0 0 0,0 1-1 0 0,0 0 1 0 0,0 0 0 0 0,-1 0-1 0 0,1-1 1 0 0,0 1 0 0 0,0 0-1 0 0,-1 0 1 0 0,1 0 0 0 0,-1 0 0 0 0,1 0-1 0 0,-1 0 1 0 0,1 0 0 0 0,-1 0-1 0 0,1 0 1 0 0,-1 0 0 0 0,0 0-1 0 0,0 0 1 0 0,0 0 0 0 0,1 0-1 0 0,-1 0 1 0 0,0 1 0 0 0,0-1-1 0 0,0 0 1 0 0,0 1 0 0 0,0-1-1 0 0,0 1 1 0 0,-1-1 0 0 0,1 1-1 0 0,0-1 1 0 0,0 1 0 0 0,0 0-1 0 0,0 0-77 0 0,-54 6 2801 0 0,45-2-2622 0 0,1 0 1 0 0,0 1 0 0 0,0 0-1 0 0,1 0 1 0 0,-1 0 0 0 0,1 1-1 0 0,0 1 1 0 0,1-1-1 0 0,-1 1 1 0 0,1 1 0 0 0,-3 4-180 0 0,-4 6 123 0 0,11-15-87 0 0,-1 0-1 0 0,1 1 1 0 0,0-1 0 0 0,0 1-1 0 0,0-1 1 0 0,1 1 0 0 0,-1 0-1 0 0,1 0 1 0 0,0 0 0 0 0,0 0-1 0 0,0 0 1 0 0,1 1 0 0 0,-1-1-1 0 0,1 0 1 0 0,0 1 0 0 0,0-1-1 0 0,1 1 1 0 0,-1-1 0 0 0,1 1-1 0 0,0 0 1 0 0,0-1 0 0 0,1 1-1 0 0,-1-1 1 0 0,1 1 0 0 0,0-1-1 0 0,1 4-35 0 0,37-3 80 0 0,-29-9-33 0 0,0 0-1 0 0,0 0 1 0 0,0-1-1 0 0,-1-1 0 0 0,1 1 1 0 0,-1-2-1 0 0,-1 1 1 0 0,1-1-1 0 0,-1 0 0 0 0,3-6-46 0 0,57-68 112 0 0,-16 21-18 0 0,-51 60-63 0 0,1 0 1 0 0,-1 0 0 0 0,0 1 0 0 0,1-1 0 0 0,-1 0 0 0 0,1 1-1 0 0,-1-1 1 0 0,0 0 0 0 0,1 1 0 0 0,-1 0 0 0 0,0-1 0 0 0,0 1-1 0 0,1 0 1 0 0,-1 0 0 0 0,0-1 0 0 0,0 1 0 0 0,0 0 0 0 0,0 0-1 0 0,0 0 1 0 0,0 0 0 0 0,0 1 0 0 0,-1-1 0 0 0,1 0 0 0 0,0 0-1 0 0,0 0 1 0 0,-1 1 0 0 0,1-1 0 0 0,-1 0 0 0 0,1 1 0 0 0,-1-1-1 0 0,0 1 1 0 0,0-1 0 0 0,1 0 0 0 0,-1 1 0 0 0,0-1 0 0 0,0 2-32 0 0,2 3 102 0 0,19 57-65 0 0,-18-46-37 0 0,2-1-1 0 0,0-1 1 0 0,1 1 0 0 0,1-1-1 0 0,0 0 1 0 0,1 0 0 0 0,1 0 0 0 0,0-2-1 0 0,2 2 1 0 0,-9-13-305 0 0,-1 0-1 0 0,1 0 0 0 0,0-1 1 0 0,0 1-1 0 0,0-1 1 0 0,0 1-1 0 0,1-1 0 0 0,-1 0 1 0 0,0 0-1 0 0,0 0 1 0 0,1 0-1 0 0,-1 0 0 0 0,1 0 1 0 0,-1-1-1 0 0,1 1 1 0 0,-1-1-1 0 0,1 0 0 0 0,-1 1 1 0 0,1-1-1 0 0,-1 0 0 0 0,1-1 1 0 0,-1 1-1 0 0,1 0 1 0 0,-1-1-1 0 0,1 1 0 0 0,-1-1 1 0 0,0 0-1 0 0,1 0 306 0 0,6-4-6714 0 0</inkml:trace>
  <inkml:trace contextRef="#ctx0" brushRef="#br0" timeOffset="228.131">854 25 16727 0 0,'-8'-2'382'0'0,"7"1"54"0"0,-3 18 586 0 0,29 136 543 0 0,-9-83-672 0 0,11 72 433 0 0,4-33-1170 0 0,-16-89 136 0 0,-3-19-6950 0 0,-5-2-283 0 0</inkml:trace>
  <inkml:trace contextRef="#ctx0" brushRef="#br0" timeOffset="442.2">1053 1 18023 0 0,'0'0'407'0'0,"0"0"60"0"0,0 0 23 0 0,0 0-50 0 0,0 8-268 0 0,22 128 287 0 0,17 123 1930 0 0,-27-180-2223 0 0,4-3-181 0 0,-6-43-3865 0 0,-5-24-3150 0 0</inkml:trace>
  <inkml:trace contextRef="#ctx0" brushRef="#br0" timeOffset="860.891">1335 409 14600 0 0,'0'0'330'0'0,"0"0"45"0"0,0 0 20 0 0,0 0-38 0 0,8 15-22 0 0,-5-14-330 0 0,2 2 189 0 0,0 0 0 0 0,0 0 0 0 0,0-1 0 0 0,0 0 0 0 0,0 0 0 0 0,1 0 0 0 0,-1 0 0 0 0,1-1 0 0 0,0 0 0 0 0,-1 0 0 0 0,6 0-194 0 0,8-2 209 0 0,1-1 0 0 0,-1-1 0 0 0,0 0-1 0 0,0-1 1 0 0,-1-1 0 0 0,1-1 0 0 0,-1-1-1 0 0,0 0 1 0 0,6-5-209 0 0,12-31 205 0 0,-37 41-191 0 0,0 0 0 0 0,0 1 0 0 0,0-1 0 0 0,1 0 0 0 0,-1 1 0 0 0,-1-1 0 0 0,1 1 0 0 0,0 0 0 0 0,0-1 0 0 0,0 1 0 0 0,-1 0 0 0 0,1 0-1 0 0,-1 0 1 0 0,1 0 0 0 0,-1 0 0 0 0,1 0 0 0 0,-1 0 0 0 0,0 0 0 0 0,1 1 0 0 0,-1-1 0 0 0,0 0 0 0 0,0 1 0 0 0,1 0 0 0 0,-1-1 0 0 0,0 1 0 0 0,0 0 0 0 0,0 0-1 0 0,1 0 1 0 0,-3 0-14 0 0,-7 1 79 0 0,0 0 1 0 0,0 1-1 0 0,0 0 0 0 0,0 1 0 0 0,0 0 0 0 0,1 0 0 0 0,-1 1 0 0 0,1 1 0 0 0,0-1 0 0 0,0 2 0 0 0,0-1 0 0 0,1 2 0 0 0,-8 6-79 0 0,8-5 0 0 0,0 0 0 0 0,1 0 0 0 0,0 1 0 0 0,0 0 0 0 0,1 0 0 0 0,1 1 0 0 0,-1 0 0 0 0,1 0 0 0 0,-3 9 0 0 0,8-15 0 0 0,-1-1 0 0 0,1 1 0 0 0,-1 0 0 0 0,1 0 0 0 0,0 0 0 0 0,1 0 0 0 0,-1 0 0 0 0,1 0 0 0 0,-1 0 0 0 0,1 0 0 0 0,1 0 0 0 0,-1 0 0 0 0,0 0 0 0 0,1 0 0 0 0,0 0 0 0 0,0 0 0 0 0,0 0 0 0 0,1-1 0 0 0,-1 1 0 0 0,1 0 0 0 0,0 1 0 0 0,2-1-44 0 0,0 0 0 0 0,1 0 0 0 0,-1 0 0 0 0,1 0 0 0 0,0-1 0 0 0,0 0-1 0 0,0 0 1 0 0,0 0 0 0 0,0 0 0 0 0,1-1 0 0 0,-1 0 0 0 0,1 0 0 0 0,-1-1-1 0 0,1 1 1 0 0,0-1 0 0 0,0-1 0 0 0,0 1 44 0 0,65-7-4499 0 0,-50-1 2909 0 0</inkml:trace>
  <inkml:trace contextRef="#ctx0" brushRef="#br0" timeOffset="1284.331">1949 349 15856 0 0,'-44'14'1085'0'0,"-30"46"-617"0"0,19-8 158 0 0,1 27 105 0 0,37-23 339 0 0,12-25-915 0 0,5-28-133 0 0,1-1-1 0 0,-1 0 1 0 0,0 0-1 0 0,1 0 0 0 0,-1 0 1 0 0,1 1-1 0 0,0-1 0 0 0,0 0 1 0 0,0 0-1 0 0,0 0 1 0 0,0 0-1 0 0,0-1 0 0 0,0 1 1 0 0,0 0-1 0 0,1 0 1 0 0,-1-1-1 0 0,1 1 0 0 0,0-1 1 0 0,-1 1-1 0 0,1-1 0 0 0,0 1 1 0 0,0-1-1 0 0,0 0 1 0 0,0 0-1 0 0,0 0 0 0 0,0 0 1 0 0,0-1-1 0 0,0 1 1 0 0,0 0-1 0 0,0-1 0 0 0,0 1 1 0 0,1-1-1 0 0,-1 0 0 0 0,0 0 1 0 0,0 0-1 0 0,0 0 1 0 0,1 0-1 0 0,-1 0 0 0 0,0-1 1 0 0,0 1-1 0 0,0-1 1 0 0,0 0-1 0 0,0 1 0 0 0,1-1 1 0 0,-1 0-1 0 0,0 0 0 0 0,-1 0 1 0 0,1 0-1 0 0,0-1 1 0 0,0 1-1 0 0,0 0 0 0 0,0-2-21 0 0,48-32 0 0 0,-9-17 0 0 0,6-43-713 0 0,2-34-4992 0 0,-17 15 1496 0 0,-8-38 2334 0 0,-24 95 6123 0 0,0 57-4091 0 0,0 0 0 0 0,0 0 0 0 0,-1 0 0 0 0,1 0-1 0 0,0 0 1 0 0,-1 0 0 0 0,1 0 0 0 0,0 0 0 0 0,0 0 0 0 0,-1 0 0 0 0,1 0 0 0 0,0 0 0 0 0,0-1-1 0 0,-1 1 1 0 0,1 0 0 0 0,0 0 0 0 0,0 0 0 0 0,-1 0 0 0 0,1 0 0 0 0,0 0 0 0 0,0-1 0 0 0,-1 1 0 0 0,1 0-1 0 0,0 0 1 0 0,0 0 0 0 0,0-1 0 0 0,-1 1 0 0 0,1 0 0 0 0,0 0 0 0 0,0 0 0 0 0,0-1 0 0 0,0 1 0 0 0,0 0-1 0 0,0 0 1 0 0,-1-1 0 0 0,1 1 0 0 0,0-1-157 0 0,-11 107 1065 0 0,-3 36-486 0 0,6-4 41 0 0,8-61 621 0 0,20-6 455 0 0,-8-57-1456 0 0,-8-6-3335 0 0,-3-5-892 0 0,-1-3-3330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11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53 15496 0 0,'-20'-35'1079'0'0,"-8"19"97"0"0,21 16-955 0 0,0-1 0 0 0,0 1-1 0 0,-1 0 1 0 0,1 0-1 0 0,0 1 1 0 0,-1 0-1 0 0,1 1 1 0 0,0-1-1 0 0,0 1 1 0 0,0 1-1 0 0,1-1 1 0 0,-4 3-221 0 0,0 0 104 0 0,0 1-1 0 0,0 0 1 0 0,1 0 0 0 0,0 1-1 0 0,0 0 1 0 0,1 1 0 0 0,-1 0-1 0 0,2 0 1 0 0,-1 1 0 0 0,1 0 0 0 0,1 0-1 0 0,0 1 1 0 0,0 0 0 0 0,1 0-1 0 0,0 0 1 0 0,0 1 0 0 0,1-1-1 0 0,1 1 1 0 0,0 0 0 0 0,0 0-1 0 0,0 8-103 0 0,2-18 11 0 0,1 1 0 0 0,-1-1 0 0 0,1 1 0 0 0,0-1 0 0 0,-1 0 0 0 0,1 1 0 0 0,0-1 0 0 0,0 1-1 0 0,0-1 1 0 0,0 0 0 0 0,0 1 0 0 0,0-1 0 0 0,0 1 0 0 0,1-1 0 0 0,-1 0 0 0 0,0 1 0 0 0,1-1 0 0 0,-1 0 0 0 0,1 1-1 0 0,0-1 1 0 0,-1 0 0 0 0,1 0 0 0 0,0 1 0 0 0,0-1 0 0 0,-1 0 0 0 0,1 0 0 0 0,0 0 0 0 0,0 0 0 0 0,0 0 0 0 0,1 0-1 0 0,-1 0 1 0 0,0-1 0 0 0,0 1 0 0 0,0 0 0 0 0,1 0 0 0 0,-1-1 0 0 0,0 1 0 0 0,1-1 0 0 0,-1 1 0 0 0,0-1 0 0 0,1 0-1 0 0,-1 0 1 0 0,1 1 0 0 0,-1-1-11 0 0,10-1 27 0 0,-1 0 0 0 0,0-1 0 0 0,0 0 0 0 0,0-1 0 0 0,0 0 0 0 0,-1 0 0 0 0,1-1 0 0 0,-1 0 0 0 0,1-1 0 0 0,-2 0 0 0 0,1-1 0 0 0,0 1 0 0 0,4-6-27 0 0,91-88-555 0 0,-83 77 503 0 0,-15 11 68 0 0,-5 10 62 0 0,-1 1 3 0 0,0 0 19 0 0,0 0 111 0 0,-1 31 369 0 0,0-22-566 0 0,0 0 0 0 0,1-1 0 0 0,0 1 0 0 0,0 0 0 0 0,1 0 0 0 0,0-1-1 0 0,0 1 1 0 0,1 0 0 0 0,0-1 0 0 0,1 0 0 0 0,0 1 0 0 0,0-1 0 0 0,1 0 0 0 0,0 0-1 0 0,0-1 1 0 0,5 6-14 0 0,42 27-368 0 0,-10-31-7502 0 0,-26-10 1037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12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6 513 16559 0 0,'-6'-3'1816'0'0,"6"51"-1553"0"0,13 76 1361 0 0,-13-71-751 0 0,0-52-767 0 0,0 3 599 0 0,31-101-1780 0 0,-30 88 1054 0 0,2 0 0 0 0,-1 0 0 0 0,1 0 0 0 0,0 0 0 0 0,1 1 0 0 0,0 0 0 0 0,0-1 0 0 0,1 1 0 0 0,0 1 0 0 0,0-1 0 0 0,1 1 0 0 0,0 0 0 0 0,0 0 0 0 0,1 1 0 0 0,0-1 0 0 0,0 2 0 0 0,0-1 0 0 0,1 1 0 0 0,0 0 0 0 0,0 0 21 0 0,-4 5 23 0 0,0-1-1 0 0,0 1 0 0 0,1-1 1 0 0,-1 1-1 0 0,0 1 0 0 0,0-1 0 0 0,0 0 1 0 0,1 1-1 0 0,-1 0 0 0 0,0 0 1 0 0,0 0-1 0 0,0 1 0 0 0,0-1 0 0 0,0 1 1 0 0,-1 0-1 0 0,1 0 0 0 0,0 0 1 0 0,-1 1-1 0 0,1-1 0 0 0,-1 1 0 0 0,0 0 1 0 0,2 2-23 0 0,55 75 1076 0 0,-26 23 239 0 0,-34-102-1288 0 0,2 5 164 0 0,3-24-728 0 0,34-52-1182 0 0,-36 64 1660 0 0,0 0-1 0 0,1 0 0 0 0,0 1 1 0 0,0 0-1 0 0,0-1 0 0 0,1 1 0 0 0,-1 1 1 0 0,1-1-1 0 0,0 1 0 0 0,1 0 1 0 0,-1 0-1 0 0,1 0 0 0 0,0 1 0 0 0,2-1 60 0 0,10 6 20 0 0,-11 2 118 0 0,1 1 0 0 0,-1-1 0 0 0,0 1 0 0 0,0 1-1 0 0,-1-1 1 0 0,1 1 0 0 0,-1 1 0 0 0,0-1 0 0 0,-1 1 0 0 0,0 0-1 0 0,3 4-137 0 0,7 9-74 0 0,7 11-140 0 0,-18-24 201 0 0,0-1 1 0 0,0 0-1 0 0,1 0 1 0 0,0 0 0 0 0,0 0-1 0 0,0-1 1 0 0,1 0-1 0 0,-1 0 1 0 0,1 0-1 0 0,6 3 13 0 0,-5-5-162 0 0,13 6-5862 0 0,-7-8-596 0 0</inkml:trace>
  <inkml:trace contextRef="#ctx0" brushRef="#br0" timeOffset="305.556">908 521 16208 0 0,'-10'-7'474'0'0,"8"6"-1"0"0,0 0-303 0 0,-3 1-74 0 0,1 0 1 0 0,-1 0 0 0 0,0 0-1 0 0,0 1 1 0 0,0-1-1 0 0,1 1 1 0 0,-1 1 0 0 0,0-1-1 0 0,1 0 1 0 0,-1 1-1 0 0,1 0 1 0 0,-1 0 0 0 0,1 1-1 0 0,0-1 1 0 0,0 1-1 0 0,0 0 1 0 0,0 0 0 0 0,1 0-1 0 0,-1 0 1 0 0,1 1-1 0 0,0-1 1 0 0,0 1 0 0 0,0 0-1 0 0,0 0 1 0 0,0 0-1 0 0,1 0 1 0 0,0 1 0 0 0,0-1-1 0 0,0 1 1 0 0,1-1-1 0 0,-1 2-96 0 0,0-1 27 0 0,1 1-1 0 0,-1-1 0 0 0,1 1 0 0 0,0 0 0 0 0,1-1 0 0 0,-1 1 0 0 0,1 0 1 0 0,0 0-1 0 0,1-1 0 0 0,-1 1 0 0 0,1 0 0 0 0,0-1 0 0 0,1 1 0 0 0,-1-1 1 0 0,1 1-1 0 0,0-1 0 0 0,0 0 0 0 0,1 1 0 0 0,0-1 0 0 0,0 0 0 0 0,0-1 1 0 0,0 1-1 0 0,1-1 0 0 0,0 1 0 0 0,0-1 0 0 0,0 0 0 0 0,0 0 0 0 0,2 1-26 0 0,-1-3 36 0 0,1 1-1 0 0,-1-1 0 0 0,0 0 1 0 0,1 0-1 0 0,0 0 0 0 0,-1-1 1 0 0,1 0-1 0 0,0 0 0 0 0,0 0 1 0 0,0-1-1 0 0,-1 0 0 0 0,1 0 1 0 0,0 0-1 0 0,0-1 0 0 0,0 0 1 0 0,0 0-1 0 0,-1 0 0 0 0,1-1 1 0 0,0 0-1 0 0,-1 0 0 0 0,0 0 1 0 0,1-1-1 0 0,-1 0 0 0 0,0 0 1 0 0,0 0-1 0 0,-1-1 0 0 0,1 1 1 0 0,-1-1-1 0 0,1 0 0 0 0,-1 0 1 0 0,0-1-1 0 0,-1 1 0 0 0,1-1 1 0 0,-1 0-1 0 0,0 0 0 0 0,0 0 1 0 0,-1-1-1 0 0,1 1 0 0 0,-1 0 1 0 0,0-1-1 0 0,-1 0 0 0 0,2-3-35 0 0,-3 2 21 0 0,-1 0-1 0 0,1 0 1 0 0,-1 1 0 0 0,0-1-1 0 0,0 0 1 0 0,-1 1-1 0 0,0-1 1 0 0,0 1-1 0 0,-1-1 1 0 0,0 1 0 0 0,0 0-1 0 0,0 0 1 0 0,-1 0-1 0 0,0 0 1 0 0,0 1-1 0 0,0 0 1 0 0,-1 0 0 0 0,0 0-1 0 0,0 0 1 0 0,0 1-1 0 0,0-1 1 0 0,-1 1-1 0 0,1 1 1 0 0,-1-1 0 0 0,0 1-1 0 0,0 0 1 0 0,-1 0-1 0 0,-4-1-20 0 0,10 4-216 0 0,-1-1-1 0 0,1 0 1 0 0,-1 1-1 0 0,1-1 1 0 0,-1 1 0 0 0,1-1-1 0 0,-1 1 1 0 0,1 0-1 0 0,-1 0 1 0 0,0 0-1 0 0,1 0 1 0 0,-1 0-1 0 0,0 0 1 0 0,1 0-1 0 0,-1 0 1 0 0,1 1-1 0 0,-1-1 1 0 0,0 1 0 0 0,1-1-1 0 0,-1 1 1 0 0,1-1-1 0 0,0 1 1 0 0,-1 0-1 0 0,1 0 1 0 0,-1 0-1 0 0,1 0 1 0 0,0 0-1 0 0,0 0 1 0 0,-1 0-1 0 0,1 0 1 0 0,0 0 0 0 0,0 1-1 0 0,0-1 1 0 0,1 0-1 0 0,-1 1 1 0 0,0-1-1 0 0,0 2 217 0 0,1 5-6510 0 0</inkml:trace>
  <inkml:trace contextRef="#ctx0" brushRef="#br0" timeOffset="1215.02">1396 441 15144 0 0,'-22'-21'1518'0'0,"7"13"-1373"0"0,4 7 21 0 0,0 0 0 0 0,0 1-1 0 0,0 1 1 0 0,0 0-1 0 0,0 0 1 0 0,0 1-1 0 0,0 0 1 0 0,1 1 0 0 0,-1 0-1 0 0,1 1 1 0 0,0 0-1 0 0,0 1 1 0 0,0 0-1 0 0,1 1 1 0 0,-1-1 0 0 0,1 2-1 0 0,1-1 1 0 0,-1 1-1 0 0,1 1 1 0 0,0 0-1 0 0,1 0 1 0 0,0 0 0 0 0,0 1-1 0 0,1 0 1 0 0,0 0-1 0 0,0 0 1 0 0,1 1-1 0 0,-1 4-165 0 0,4-8 18 0 0,-1-1-1 0 0,2 1 1 0 0,-1 0 0 0 0,0 0-1 0 0,1 0 1 0 0,0 0-1 0 0,1 0 1 0 0,-1 0-1 0 0,1 0 1 0 0,0 0-1 0 0,1 0 1 0 0,-1 0-1 0 0,1 0 1 0 0,1 2-18 0 0,-1-6 30 0 0,-1 1-1 0 0,1-1 1 0 0,0 1-1 0 0,0-1 1 0 0,0 1-1 0 0,0-1 1 0 0,0 0-1 0 0,1 0 1 0 0,-1 0-1 0 0,1 1 1 0 0,0-1-1 0 0,-1 0 1 0 0,1-1-1 0 0,0 1 1 0 0,0 0-1 0 0,0-1 1 0 0,0 1-1 0 0,0-1 1 0 0,1 1-1 0 0,-1-1 1 0 0,0 0 0 0 0,1 0-1 0 0,-1 0 1 0 0,1 0-1 0 0,-1 0 1 0 0,1-1-1 0 0,-1 1 1 0 0,1-1-1 0 0,-1 0 1 0 0,1 0-1 0 0,0 0 1 0 0,-1 0-1 0 0,3 0-29 0 0,6-1 71 0 0,0 0 0 0 0,0-1 0 0 0,0 0-1 0 0,-1-1 1 0 0,1 0 0 0 0,0-1-1 0 0,-1 0 1 0 0,0 0 0 0 0,0-1 0 0 0,0 0-1 0 0,-1-1 1 0 0,0 0 0 0 0,0-1 0 0 0,0 0-1 0 0,-1 0 1 0 0,0-1 0 0 0,0 0 0 0 0,-1 0-1 0 0,0-2-70 0 0,2-1 14 0 0,-2-2-1 0 0,0 1 0 0 0,-1-1 1 0 0,0 0-1 0 0,0 0 0 0 0,-2-1 1 0 0,1 1-1 0 0,-2-1 0 0 0,2-12-13 0 0,7-82 64 0 0,-12-48 0 0 0,4 17 72 0 0,-13 88-45 0 0,8 50-22 0 0,-7-4 59 0 0,-11 35-128 0 0,12 16-13 0 0,-8 69-126 0 0,11-74 123 0 0,2 1 0 0 0,2-1 0 0 0,2 0 0 0 0,2 6 16 0 0,0-7 18 0 0,-3-22-23 0 0,0 0 1 0 0,1-1-1 0 0,1 1 0 0 0,1-1 1 0 0,0 1-1 0 0,1-1 1 0 0,1 0-1 0 0,1-1 0 0 0,8 16 5 0 0,-12-28 9 0 0,0-1 0 0 0,0 1-1 0 0,1-1 1 0 0,-1 0-1 0 0,1 1 1 0 0,-1-2 0 0 0,1 1-1 0 0,0 0 1 0 0,0-1 0 0 0,0 0-1 0 0,0 0 1 0 0,1 0 0 0 0,-1 0-1 0 0,0-1 1 0 0,1 1 0 0 0,0-1-1 0 0,-1 0 1 0 0,1-1 0 0 0,-1 1-1 0 0,1-1 1 0 0,0 0 0 0 0,0 0-1 0 0,-1-1 1 0 0,1 1-1 0 0,0-1 1 0 0,-1 0 0 0 0,1 0-1 0 0,-1 0 1 0 0,1-1 0 0 0,-1 0-1 0 0,0 0 1 0 0,0 0 0 0 0,0 0-1 0 0,0 0 1 0 0,0-1 0 0 0,0 0-1 0 0,2-2-8 0 0,9-4 11 0 0,-1-2 0 0 0,0 0 0 0 0,0 0 0 0 0,-1-1 0 0 0,0-1-1 0 0,-1 0 1 0 0,-1-1 0 0 0,0 0 0 0 0,-1-1 0 0 0,-1 0 0 0 0,0 0 0 0 0,-1-1-1 0 0,0 0 1 0 0,-1-3-11 0 0,-4 10 2 0 0,-1 6 1 0 0,0 0 0 0 0,-1 0 0 0 0,1 0 0 0 0,-1-1 0 0 0,0 1 0 0 0,0-1 0 0 0,-1 1 0 0 0,1-1 0 0 0,-1 1 0 0 0,1-1 0 0 0,-1 1 0 0 0,0-1 0 0 0,-1 1 0 0 0,1-1-1 0 0,-1 0 1 0 0,1 1 0 0 0,-1-1 0 0 0,0 1 0 0 0,0 0 0 0 0,0-1 0 0 0,-2-2-3 0 0,2 5 0 0 0,0 0 0 0 0,0 0 0 0 0,0 0 0 0 0,0 0 0 0 0,0 0 0 0 0,0 1 0 0 0,0-1 0 0 0,0 0 0 0 0,-1 1 0 0 0,1-1 0 0 0,0 1 0 0 0,0-1 0 0 0,-1 1 0 0 0,1-1 0 0 0,0 1 0 0 0,-1 0 0 0 0,1 0 0 0 0,0-1 0 0 0,-1 1 0 0 0,1 0 0 0 0,0 0 0 0 0,-1 0 0 0 0,1 1 0 0 0,0-1 0 0 0,-1 0 0 0 0,1 1 0 0 0,0-1 0 0 0,-1 0 0 0 0,1 1 0 0 0,0-1 0 0 0,0 1 0 0 0,0 0 0 0 0,-1-1 0 0 0,1 1 0 0 0,0 0 0 0 0,-1 0 0 0 0,-37 33 0 0 0,32-24-1 0 0,0 0 0 0 0,1 0-1 0 0,0 1 1 0 0,1-1 0 0 0,1 1-1 0 0,-1 1 1 0 0,2-1 0 0 0,-3 10 1 0 0,5-16 25 0 0,-1 0 1 0 0,1 1-1 0 0,1-1 1 0 0,-1 0-1 0 0,1 1 1 0 0,0-1-1 0 0,0 1 1 0 0,1-1-1 0 0,-1 0 1 0 0,1 1-1 0 0,1-1 1 0 0,-1 0 0 0 0,1 0-1 0 0,-1 0 1 0 0,1 0-1 0 0,1 0 1 0 0,-1 0-1 0 0,1 0 1 0 0,0-1-1 0 0,0 1 1 0 0,0-1-1 0 0,1 0 1 0 0,-1 0-1 0 0,1 0 1 0 0,0 0-1 0 0,0-1 1 0 0,0 0 0 0 0,1 1-1 0 0,-1-2 1 0 0,1 1-1 0 0,0 0 1 0 0,0-1-1 0 0,0 0-25 0 0,114 17 1327 0 0,55-19-654 0 0,-95 1-2421 0 0,-71 1-4602 0 0,-3 1-2119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19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25 20815 0 0,'0'0'472'0'0,"-9"4"1464"0"0,-10 80-912 0 0,7 74 672 0 0,28 70-973 0 0,-26-190-1961 0 0,-3-29-7856 0 0,2-8 2040 0 0</inkml:trace>
  <inkml:trace contextRef="#ctx0" brushRef="#br0" timeOffset="230.631">6 331 16991 0 0,'-5'-12'1848'0'0,"9"-9"-1446"0"0,2 18-247 0 0,-1 0 1 0 0,1 0-1 0 0,0 1 1 0 0,0-1-1 0 0,0 1 1 0 0,1 1-1 0 0,-1-1 1 0 0,0 1-1 0 0,1 0 1 0 0,-1 0-1 0 0,1 1 1 0 0,3 0-156 0 0,15-2 236 0 0,183-24 130 0 0,-39-22-2066 0 0,-148 39-3233 0 0,-2-1-1551 0 0</inkml:trace>
  <inkml:trace contextRef="#ctx0" brushRef="#br0" timeOffset="567.449">630 1 16559 0 0,'-1'0'62'0'0,"-1"0"-1"0"0,1 0 0 0 0,0 0 1 0 0,0-1-1 0 0,0 1 0 0 0,0 0 1 0 0,0 0-1 0 0,-1 1 0 0 0,1-1 1 0 0,0 0-1 0 0,0 0 0 0 0,0 0 0 0 0,0 1 1 0 0,0-1-1 0 0,0 1 0 0 0,0-1 1 0 0,0 1-1 0 0,0-1 0 0 0,0 1 1 0 0,0 0-1 0 0,0-1 0 0 0,0 1 1 0 0,0 0-1 0 0,0 0 0 0 0,0-1 0 0 0,1 1 1 0 0,-1 0-1 0 0,0 0 0 0 0,1 0 1 0 0,-1 0-1 0 0,1 0 0 0 0,-1 0 1 0 0,1 0-1 0 0,-1 0 0 0 0,1 1 0 0 0,0-1 1 0 0,-1 0-1 0 0,1 0 0 0 0,0 0 1 0 0,0 0-1 0 0,0 0 0 0 0,0 2-61 0 0,-3 51 1621 0 0,5-35-1215 0 0,1 5 44 0 0,0 1 0 0 0,-2-1 0 0 0,0 1-1 0 0,-2-1 1 0 0,-1 1 0 0 0,-1-1 0 0 0,-1 4-450 0 0,-3 4 303 0 0,-17 42 326 0 0,23-74-627 0 0,1 0 0 0 0,0 0 0 0 0,-1 0 0 0 0,1 0 1 0 0,-1 1-1 0 0,1-1 0 0 0,0-1 0 0 0,-1 1 0 0 0,1 0 0 0 0,0 0 0 0 0,-1 0 1 0 0,1 0-1 0 0,0 0 0 0 0,-1 0 0 0 0,1 0 0 0 0,0 0 0 0 0,-1-1 0 0 0,1 1 0 0 0,0 0 1 0 0,-1 0-1 0 0,1 0 0 0 0,0-1 0 0 0,0 1 0 0 0,-1 0 0 0 0,1 0 0 0 0,0-1 1 0 0,0 1-1 0 0,-1 0 0 0 0,1-1 0 0 0,0 1 0 0 0,0 0 0 0 0,0 0 0 0 0,0-1 1 0 0,0 1-1 0 0,-1-1 0 0 0,1 1 0 0 0,0 0 0 0 0,0-1 0 0 0,0 1 0 0 0,0 0 0 0 0,0-1 1 0 0,0 1-1 0 0,0 0 0 0 0,0-1 0 0 0,0 1 0 0 0,0 0 0 0 0,0-1 0 0 0,0 1 1 0 0,1 0-1 0 0,-1-1 0 0 0,0 1 0 0 0,0 0 0 0 0,0-1 0 0 0,0 1 0 0 0,1 0 1 0 0,-1-1-1 0 0,0 1 0 0 0,0 0 0 0 0,0-1 0 0 0,1 1 0 0 0,-1 0 0 0 0,0 0 0 0 0,1 0 1 0 0,-1-1-1 0 0,0 1 0 0 0,0 0 0 0 0,1 0 0 0 0,-1 0-2 0 0,3-7-47 0 0,-1 0-1 0 0,1 1 1 0 0,1 0-1 0 0,-1 0 1 0 0,1 0-1 0 0,0 0 1 0 0,0 0-1 0 0,1 1 1 0 0,-1 0-1 0 0,1 0 1 0 0,1 0-1 0 0,-1 1 1 0 0,0-1-1 0 0,1 1 1 0 0,0 1-1 0 0,0-1 1 0 0,0 1-1 0 0,1 0 1 0 0,0 0 47 0 0,-2 3-21 0 0,1 0 0 0 0,-1 1 1 0 0,0 0-1 0 0,0 0 0 0 0,0 0 1 0 0,0 0-1 0 0,0 1 0 0 0,0 0 1 0 0,0 0-1 0 0,-1 0 0 0 0,1 1 1 0 0,-1-1-1 0 0,0 1 0 0 0,1 0 1 0 0,-1 1-1 0 0,0-1 0 0 0,-1 1 1 0 0,1-1-1 0 0,-1 1 0 0 0,1 0 1 0 0,1 4 20 0 0,21 16 42 0 0,-19-16-20 0 0,0-1 0 0 0,1 0 0 0 0,0-1 0 0 0,0 0 1 0 0,1 0-1 0 0,-1-1 0 0 0,1 0 0 0 0,0 0 1 0 0,1-1-1 0 0,-1 0 0 0 0,1-1 0 0 0,0 0 0 0 0,0 0 1 0 0,0-1-1 0 0,0-1 0 0 0,0 0 0 0 0,0 0 1 0 0,1-1-1 0 0,-1 0 0 0 0,0-1 0 0 0,6 0-22 0 0,-6-3 14 0 0,0 1 0 0 0,-1-1 0 0 0,0-1 0 0 0,0 1 0 0 0,0-2 0 0 0,-1 1 0 0 0,0-1-1 0 0,0 0 1 0 0,0-1 0 0 0,0 0 0 0 0,-1 0 0 0 0,-1-1 0 0 0,1 0 0 0 0,-1 0 0 0 0,0 0 0 0 0,-1-1 0 0 0,0 1 0 0 0,0-2-1 0 0,-1 1 1 0 0,-1 0 0 0 0,2-5-14 0 0,-4 11 4 0 0,1 0-1 0 0,-2 0 1 0 0,1 0-1 0 0,0 0 1 0 0,0 0-1 0 0,-1 0 1 0 0,0 0-1 0 0,1 0 1 0 0,-1 0-1 0 0,0 0 1 0 0,-1 0-1 0 0,1 0 1 0 0,0 0-1 0 0,-1 0 1 0 0,0 0-1 0 0,0 0 1 0 0,0 1 0 0 0,0-1-1 0 0,0 0 1 0 0,0 0-1 0 0,-1 1 1 0 0,1-1-1 0 0,-1 1 1 0 0,0-1-1 0 0,0 1 1 0 0,0-1-1 0 0,0 1 1 0 0,0 0-1 0 0,0 0 1 0 0,-1 0-1 0 0,1 0 1 0 0,-1 1-1 0 0,-1-2-3 0 0,3 3 26 0 0,0 0-1 0 0,0 0 1 0 0,0 0-1 0 0,0 0 1 0 0,0 0-1 0 0,0 0 1 0 0,0 0-1 0 0,-1 0 1 0 0,1 0-1 0 0,0 1 1 0 0,0-1-1 0 0,0 0 1 0 0,0 1 0 0 0,0-1-1 0 0,0 1 1 0 0,0-1-1 0 0,0 1 1 0 0,1-1-1 0 0,-1 1 1 0 0,0 0-1 0 0,0-1 1 0 0,0 1-1 0 0,1 0 1 0 0,-1 0-1 0 0,0 0 1 0 0,0 0-1 0 0,1-1 1 0 0,-1 1-1 0 0,1 0 1 0 0,-1 0-1 0 0,1 0 1 0 0,0 0-1 0 0,-1 0 1 0 0,1 0-1 0 0,0 0 1 0 0,-1 0 0 0 0,1 1-1 0 0,0-1 1 0 0,0 0-1 0 0,0 0-25 0 0,-1 45 331 0 0,2-38-349 0 0,0 1 0 0 0,1 0 0 0 0,1-1 1 0 0,-1 1-1 0 0,1-1 0 0 0,1 1 0 0 0,-1-1 0 0 0,1 0 0 0 0,1-1 0 0 0,-1 1 0 0 0,1-1 0 0 0,1 0 0 0 0,0 0 0 0 0,-1 0 0 0 0,2-1 0 0 0,-1 0 1 0 0,1 0-1 0 0,0-1 0 0 0,0 0 0 0 0,1 0 0 0 0,-1 0 0 0 0,1-1 0 0 0,0-1 0 0 0,0 1 0 0 0,3 0 18 0 0,91 12-2869 0 0,-71-16-5437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32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386 448 12544 0 0,'0'0'365'0'0,"0"0"-4"0"0,0-8-146 0 0,-3 5-37 0 0,-1 0 0 0 0,1 0-1 0 0,-1 1 1 0 0,0 0 0 0 0,0-1 0 0 0,0 2 0 0 0,0-1-1 0 0,0 0 1 0 0,0 1 0 0 0,-1-1 0 0 0,1 1 0 0 0,-1 1-1 0 0,1-1 1 0 0,0 0 0 0 0,-1 1 0 0 0,1 0 0 0 0,-1 0-1 0 0,1 1 1 0 0,-1-1 0 0 0,0 1-178 0 0,-2-1 146 0 0,-12 1 92 0 0,0 1 0 0 0,1 1 0 0 0,-1 0-1 0 0,1 1 1 0 0,0 2 0 0 0,0 0-1 0 0,-12 6-237 0 0,19-7 139 0 0,1 2-1 0 0,-1-1 0 0 0,1 1 0 0 0,0 1 1 0 0,1 0-1 0 0,0 0 0 0 0,0 1 0 0 0,1 0 0 0 0,-5 8-138 0 0,9-13 7 0 0,1 1-1 0 0,-1-1 1 0 0,1 1-1 0 0,1 0 0 0 0,-1 0 1 0 0,1 0-1 0 0,0 1 1 0 0,0-1-1 0 0,0 0 0 0 0,1 1 1 0 0,0-1-1 0 0,0 1 1 0 0,0 0-1 0 0,1-1 0 0 0,-1 2-6 0 0,17 20 3 0 0,-11-24 5 0 0,-3-2 7 0 0,1 1 0 0 0,-1-1 0 0 0,1 0-1 0 0,-1 0 1 0 0,1 0 0 0 0,0 0 0 0 0,-1 0 0 0 0,1 0 0 0 0,0-1-1 0 0,0 1 1 0 0,-1-1 0 0 0,1 0 0 0 0,0 0 0 0 0,0 0 0 0 0,0 0-1 0 0,0 0 1 0 0,-1-1 0 0 0,1 1 0 0 0,0-1 0 0 0,0 0 0 0 0,-1 0-1 0 0,1 0 1 0 0,0 0 0 0 0,-1 0 0 0 0,3-2-15 0 0,61-44 590 0 0,-59 42-506 0 0,6-7-17 0 0,0 0 0 0 0,0-1-1 0 0,-2 0 1 0 0,1-1 0 0 0,-2-1-1 0 0,0 1 1 0 0,-1-2 0 0 0,0 1-1 0 0,4-12-66 0 0,-5 8 40 0 0,-1 1 0 0 0,-1-1 0 0 0,0-1 0 0 0,-2 1 0 0 0,0-1 0 0 0,-1 1 0 0 0,-1-1 0 0 0,-1-6-40 0 0,0-2 84 0 0,-1 0 0 0 0,0 1 0 0 0,-3-1 0 0 0,0 0 0 0 0,-2 1 0 0 0,-2-6-84 0 0,-19-35 911 0 0,53 128-774 0 0,43 194 343 0 0,-42-37-202 0 0,-26-122-310 0 0,-2-94-194 0 0,0-1-92 0 0,0 0-24 0 0,0 0-98 0 0,22-35-8155 0 0,-15 21 2319 0 0</inkml:trace>
  <inkml:trace contextRef="#ctx0" brushRef="#br0" timeOffset="464.447">570 88 15344 0 0,'5'0'279'0'0,"2"7"1491"0"0,-6-3-1960 0 0,17 146 2149 0 0,3-29-82 0 0,12-39-574 0 0,-32-81-1183 0 0,16 11 313 0 0,-13-13-374 0 0,0 0 0 0 0,0 0-1 0 0,0 0 1 0 0,0 0-1 0 0,-1 0 1 0 0,1-1 0 0 0,0 0-1 0 0,-1 0 1 0 0,1 0 0 0 0,-1 0-1 0 0,0 0 1 0 0,0-1 0 0 0,0 1-1 0 0,0-1 1 0 0,0 0-1 0 0,-1 0 1 0 0,1 0 0 0 0,-1 0-1 0 0,0-1 1 0 0,0 1 0 0 0,2-3-59 0 0,9-12-64 0 0,60-85-22 0 0,-53 111-62 0 0,-15-2 129 0 0,0 0 1 0 0,0 0 0 0 0,0 1-1 0 0,-1 0 1 0 0,0 0 0 0 0,0 0-1 0 0,-1 0 1 0 0,0 1 0 0 0,0 0-1 0 0,-1-1 1 0 0,0 1 0 0 0,0 1 18 0 0,9 25-20 0 0,19 51 134 0 0,-21-63 654 0 0,1-35-232 0 0,16-75 617 0 0,-18 48-1242 0 0,40-211-471 0 0,-45 227 394 0 0,-2 13-3221 0 0,-14 35-930 0 0,7-10 1661 0 0,-3 4-3073 0 0</inkml:trace>
  <inkml:trace contextRef="#ctx0" brushRef="#br0" timeOffset="852.883">70 923 11600 0 0,'0'0'264'0'0,"0"0"34"0"0,0 0 21 0 0,0 0-36 0 0,3-12 474 0 0,0 9-473 0 0,0 1 0 0 0,1-1 0 0 0,-1 1 0 0 0,0-1 0 0 0,1 1 0 0 0,-1 0 0 0 0,1 0 0 0 0,0 1 1 0 0,-1-1-1 0 0,1 1 0 0 0,0 0 0 0 0,0 0 0 0 0,0 0 0 0 0,0 0 0 0 0,0 0 0 0 0,4 1-284 0 0,15-5 757 0 0,51-13 1451 0 0,0 3 0 0 0,40-2-2208 0 0,100-15 1552 0 0,65 3-885 0 0,-63 8-1759 0 0,-182 25-3185 0 0,-33-4-864 0 0,-1 0-1327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32:10.11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2T08:35:18.594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294 251,'0'0</inkml:trace>
  <inkml:trace contextRef="#ctx1" brushRef="#br1">64 344 17407 0 0,'0'0'514'0'0,"0"0"-12"0"0,-11 11-251 0 0,5-5-94 0 0,1 0 0 0 0,0 0 0 0 0,0 0 0 0 0,1 1 0 0 0,0-1 0 0 0,0 1 0 0 0,1 0 0 0 0,0 0 0 0 0,0 1 0 0 0,0-1 0 0 0,1 1-1 0 0,0-1 1 0 0,1 1 0 0 0,-1 5-157 0 0,2-10 22 0 0,0 0-1 0 0,0 0 0 0 0,0-1 0 0 0,0 1 1 0 0,0 0-1 0 0,1 0 0 0 0,-1 0 1 0 0,1 0-1 0 0,0 0 0 0 0,0-1 0 0 0,0 1 1 0 0,0 0-1 0 0,1-1 0 0 0,-1 1 0 0 0,1-1 1 0 0,-1 1-1 0 0,1-1 0 0 0,0 0 1 0 0,0 0-1 0 0,0 0 0 0 0,0 0 0 0 0,0 0 1 0 0,1 0-1 0 0,-1 0 0 0 0,0-1 0 0 0,1 1 1 0 0,-1-1-1 0 0,1 0 0 0 0,0 0 1 0 0,-1 0-1 0 0,1 0 0 0 0,0 0 0 0 0,0 0 1 0 0,0-1-1 0 0,0 1 0 0 0,-1-1 0 0 0,1 0 1 0 0,0 0-1 0 0,0 0 0 0 0,0 0 1 0 0,0-1-1 0 0,0 1 0 0 0,0-1 0 0 0,-1 0 1 0 0,2 0-22 0 0,12-3-23 0 0,-1-1 1 0 0,0 0-1 0 0,0-1 1 0 0,0-1 0 0 0,-1 0-1 0 0,0-1 1 0 0,0-1-1 0 0,-1 0 1 0 0,0-1-1 0 0,-1 0 1 0 0,9-10 22 0 0,-19 19-14 0 0,0 0 1 0 0,-1 0-1 0 0,1 0 1 0 0,-1-1-1 0 0,0 1 1 0 0,1 0-1 0 0,-1-1 1 0 0,0 1-1 0 0,0-1 0 0 0,0 1 1 0 0,0-1-1 0 0,0 0 1 0 0,0 1-1 0 0,0-1 1 0 0,-1 0-1 0 0,1 0 1 0 0,-1 1-1 0 0,1-1 0 0 0,-1 0 1 0 0,0 0-1 0 0,1 0 1 0 0,-1 0-1 0 0,0 0 1 0 0,0 0-1 0 0,-1 1 1 0 0,1-1-1 0 0,0 0 0 0 0,0 0 1 0 0,-1 0-1 0 0,1 0 1 0 0,-1 1-1 0 0,0-1 1 0 0,0 0-1 0 0,1 0 1 0 0,-1 1-1 0 0,0-1 1 0 0,0 1-1 0 0,-1-1 0 0 0,1 1 1 0 0,0-1-1 0 0,0 1 1 0 0,-1 0-1 0 0,1-1 1 0 0,-1 1-1 0 0,1 0 1 0 0,-1 0-1 0 0,1 0 0 0 0,-2 0 14 0 0,-75-5-6 0 0,-14 25 616 0 0,58-4-311 0 0,33-14-268 0 0,20-1-147 0 0,4-4-13 0 0,-1-1-1 0 0,0-1 1 0 0,0 0 0 0 0,0-2 0 0 0,-1-1 0 0 0,4-2 129 0 0,32-12-399 0 0,-14 4 319 0 0,-1-1-1 0 0,-1-3 0 0 0,-1-1 1 0 0,21-17 80 0 0,-44 30 1 0 0,0-1 1 0 0,-1-1-1 0 0,-1 0 1 0 0,0-1-1 0 0,-1 0 1 0 0,0-2-1 0 0,1-2-1 0 0,-14 17 46 0 0,1-1-1 0 0,-1 0 1 0 0,0 1-1 0 0,1-1 1 0 0,-1 0-1 0 0,0 0 1 0 0,0 1-1 0 0,0-1 1 0 0,0 0-1 0 0,-1 0 1 0 0,1 0-1 0 0,0 0 1 0 0,-1 0-1 0 0,1-1 0 0 0,-1 1 1 0 0,0 0-1 0 0,0 0 1 0 0,0 0-1 0 0,0 0 1 0 0,0 0-1 0 0,0 0 1 0 0,0-1-1 0 0,-1 1 1 0 0,1 0-1 0 0,-1 0 1 0 0,0 0-1 0 0,1 0 1 0 0,-1 0-1 0 0,0 0 1 0 0,0 1-1 0 0,0-1 0 0 0,-1 0 1 0 0,1 0-1 0 0,0 1 1 0 0,-1-1-1 0 0,1 1 1 0 0,-1-1-1 0 0,0 0-45 0 0,0 2 103 0 0,-1-1-1 0 0,1 0 1 0 0,-1 1 0 0 0,1 0-1 0 0,-1 0 1 0 0,1 0-1 0 0,-1 0 1 0 0,0 0-1 0 0,1 0 1 0 0,-1 0-1 0 0,1 1 1 0 0,-1-1-1 0 0,1 1 1 0 0,-1 0 0 0 0,1 0-1 0 0,0 0 1 0 0,-1 0-1 0 0,1 0 1 0 0,0 1-1 0 0,0-1 1 0 0,0 1-1 0 0,-1-1 1 0 0,1 2-103 0 0,-4 2 106 0 0,0 1 1 0 0,1-1-1 0 0,0 2 0 0 0,0-1 1 0 0,0 0-1 0 0,1 1 0 0 0,0 0 1 0 0,0 0-1 0 0,1 0 0 0 0,-1 1 1 0 0,2-1-1 0 0,-3 8-106 0 0,-25 121 753 0 0,27 15-566 0 0,6-101-132 0 0,7 54 9 0 0,-5-23-49 0 0,-1-51-49 0 0,-2 0-1 0 0,-2 0 1 0 0,-1 0 0 0 0,-1 0-1 0 0,-1-1 1 0 0,-2 2 34 0 0,-9 8-2097 0 0,4-26-4953 0 0,2-7-433 0 0</inkml:trace>
  <inkml:trace contextRef="#ctx1" brushRef="#br1" timeOffset="271.841">181 617 18127 0 0,'-7'-6'1054'0'0,"-17"-16"-748"0"0,59 17 2409 0 0,72 4-2598 0 0,61 7-446 0 0,-107-5-896 0 0,-20-3-4191 0 0,-7-2-1189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5:21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1 198 12872 0 0,'3'-17'1286'0'0,"-1"3"-21"0"0,5 21 2751 0 0,6 82-1208 0 0,15 120-973 0 0,-25-154-1835 0 0,-7-25 333 0 0,-10-55-173 0 0,12 10-258 0 0,0 0-1 0 0,2 0 1 0 0,0 0 0 0 0,1 0-1 0 0,0 0 1 0 0,1 0-1 0 0,1 0 1 0 0,0 0-1 0 0,1 0 1 0 0,0 1 0 0 0,5-9 98 0 0,-7 20-9 0 0,-1 1 1 0 0,1-1 0 0 0,-1 1 0 0 0,1-1 0 0 0,0 1 0 0 0,0 0 0 0 0,0 0 0 0 0,1 0-1 0 0,-1 0 1 0 0,0 0 0 0 0,1 1 0 0 0,-1-1 0 0 0,1 1 0 0 0,-1-1 0 0 0,1 1 0 0 0,0 0-1 0 0,0 0 1 0 0,-1 0 0 0 0,1 0 0 0 0,0 1 0 0 0,0-1 0 0 0,0 1 0 0 0,0 0 0 0 0,0-1-1 0 0,0 2 1 0 0,0-1 0 0 0,0 0 0 0 0,0 0 0 0 0,2 1 8 0 0,85 31 269 0 0,-82-28-193 0 0,13 5-42 0 0,-6-1-24 0 0,1 0 0 0 0,0-2-1 0 0,0 0 1 0 0,0-1-1 0 0,1 0 1 0 0,0-2-1 0 0,6 1-9 0 0,-16-2 29 0 0,0-1 1 0 0,0-1-1 0 0,1 1 0 0 0,-1-1 0 0 0,0 0 0 0 0,1-1 0 0 0,-1 0 1 0 0,0 0-1 0 0,0-1 0 0 0,0 1 0 0 0,0-1 0 0 0,0-1 1 0 0,0 0-1 0 0,0 0 0 0 0,-1 0 0 0 0,0 0 0 0 0,7-5-29 0 0,-11 6 6 0 0,0 0-1 0 0,0 0 1 0 0,0-1-1 0 0,0 1 0 0 0,-1 0 1 0 0,1-1-1 0 0,-1 1 1 0 0,1-1-1 0 0,-1 1 0 0 0,0-1 1 0 0,0 0-1 0 0,0 1 1 0 0,0-1-1 0 0,0 0 1 0 0,-1 0-1 0 0,1 0 0 0 0,-1 1 1 0 0,0-1-1 0 0,0 0 1 0 0,0 0-1 0 0,0 0 0 0 0,-1 0 1 0 0,1 0-1 0 0,-1 1 1 0 0,1-1-1 0 0,-1 0 0 0 0,0 0 1 0 0,0 1-1 0 0,0-1 1 0 0,-1 0-1 0 0,1 1 1 0 0,-1-1-1 0 0,1 1 0 0 0,-1 0 1 0 0,0-1-1 0 0,0 1 1 0 0,0 0-1 0 0,0 0 0 0 0,0 0 1 0 0,0 1-1 0 0,0-1 1 0 0,-1 0-1 0 0,1 1 1 0 0,-1-1-1 0 0,1 1 0 0 0,-1 0 1 0 0,0 0-1 0 0,-1-1-5 0 0,-3 1 11 0 0,-1 0 0 0 0,1 0 0 0 0,0 0 0 0 0,0 0 0 0 0,-1 1 0 0 0,1 1 0 0 0,0-1 0 0 0,0 1 0 0 0,-1 0 0 0 0,1 1 0 0 0,0 0 0 0 0,0 0 0 0 0,0 0 0 0 0,1 1 0 0 0,-1 0 0 0 0,1 0 0 0 0,-1 1-1 0 0,1 0 1 0 0,0 0 0 0 0,0 0 0 0 0,1 1 0 0 0,-1 0 0 0 0,0 1-11 0 0,1-1 24 0 0,0 1-1 0 0,1 0 1 0 0,0 1 0 0 0,0-1-1 0 0,0 1 1 0 0,1-1-1 0 0,0 1 1 0 0,0 0-1 0 0,0 1 1 0 0,1-1 0 0 0,0 0-1 0 0,1 1 1 0 0,0-1-1 0 0,0 1 1 0 0,0-1-1 0 0,1 1 1 0 0,0 0 0 0 0,1-1-1 0 0,1 7-23 0 0,-2-8-1 0 0,1 0-1 0 0,0 0 0 0 0,0 0 1 0 0,1 0-1 0 0,-1 0 0 0 0,1 0 1 0 0,1 0-1 0 0,-1-1 1 0 0,1 1-1 0 0,0-1 0 0 0,0 0 1 0 0,1 0-1 0 0,-1 0 1 0 0,1 0-1 0 0,0 0 0 0 0,1-1 1 0 0,-1 0-1 0 0,1 0 0 0 0,0 0 1 0 0,0 0-1 0 0,0-1 1 0 0,0 0-1 0 0,6 3 2 0 0,-3-3-310 0 0,0-1 0 0 0,0 1 1 0 0,0-1-1 0 0,0 0 0 0 0,1-1 1 0 0,-1 0-1 0 0,1-1 0 0 0,-1 1 0 0 0,1-2 1 0 0,4 0 309 0 0,10-1-1394 0 0</inkml:trace>
  <inkml:trace contextRef="#ctx0" brushRef="#br0" timeOffset="284.264">925 247 20215 0 0,'-7'1'185'0'0,"1"1"0"0"0,0 0-1 0 0,0 0 1 0 0,0 1 0 0 0,0-1-1 0 0,0 1 1 0 0,1 1 0 0 0,-1-1-1 0 0,1 1 1 0 0,0 0 0 0 0,0 0-1 0 0,0 1-184 0 0,-66 62 588 0 0,67-62-557 0 0,0 1 0 0 0,1-1 0 0 0,0 1 0 0 0,0 0 0 0 0,0-1-1 0 0,0 1 1 0 0,1 0 0 0 0,0 1 0 0 0,0-1 0 0 0,1 0 0 0 0,0 1 0 0 0,0-1-1 0 0,0 1 1 0 0,1-1 0 0 0,0 1 0 0 0,0-1 0 0 0,1 0 0 0 0,0 1-1 0 0,0-1 1 0 0,0 1 0 0 0,1-1 0 0 0,0 0 0 0 0,0 0 0 0 0,0 0 0 0 0,1 0-1 0 0,0 0 1 0 0,0 0 0 0 0,1-1 0 0 0,-1 0 0 0 0,1 1 0 0 0,0-1 0 0 0,1-1-1 0 0,-1 1 1 0 0,1-1 0 0 0,0 1 0 0 0,0-1 0 0 0,1-1 0 0 0,-1 1 0 0 0,1-1-1 0 0,-1 0 1 0 0,1 0 0 0 0,0-1 0 0 0,6 3-31 0 0,86 9 80 0 0,-71-12 40 0 0,-26-2 13 0 0,-1 0 26 0 0,-19 11 382 0 0,-49 15 186 0 0,-3 1-3342 0 0,61-23-3147 0 0,3-1-1863 0 0</inkml:trace>
  <inkml:trace contextRef="#ctx0" brushRef="#br0" timeOffset="998.725">1356 170 17479 0 0,'-3'1'146'0'0,"-1"0"-1"0"0,1 0 0 0 0,-1 1 0 0 0,1-1 0 0 0,-1 1 0 0 0,1 0 0 0 0,0 0 0 0 0,0 0 0 0 0,0 1 0 0 0,0-1 0 0 0,0 1 0 0 0,1-1 0 0 0,-1 1 0 0 0,-1 2-145 0 0,-8 7-119 0 0,-3 0 407 0 0,0 1 0 0 0,2 1 0 0 0,-1 0 0 0 0,2 0 0 0 0,0 2 0 0 0,0-1 0 0 0,2 1 0 0 0,0 1 0 0 0,1 0 0 0 0,0 0 0 0 0,2 1 0 0 0,0 0 0 0 0,0 2-288 0 0,-3 42 808 0 0,9-60-794 0 0,1 1-1 0 0,-1-1 1 0 0,1 0 0 0 0,0 1-1 0 0,0-1 1 0 0,0 0-1 0 0,0 1 1 0 0,0-1 0 0 0,1 0-1 0 0,-1 1 1 0 0,1-1-1 0 0,-1 0 1 0 0,1 0 0 0 0,0 1-1 0 0,0-1 1 0 0,0 0-1 0 0,0 0 1 0 0,0 0 0 0 0,1 0-1 0 0,-1 0 1 0 0,0-1-1 0 0,1 1 1 0 0,0 0 0 0 0,-1-1-1 0 0,1 1 1 0 0,0-1-1 0 0,0 1 1 0 0,0-1 0 0 0,0 0-1 0 0,0 0 1 0 0,0 0-1 0 0,0 0 1 0 0,0 0 0 0 0,0 0-1 0 0,1 0 1 0 0,-1-1-1 0 0,0 1 1 0 0,1-1 0 0 0,-1 0-1 0 0,2 0-13 0 0,3-2 10 0 0,-1-1-1 0 0,0-1 0 0 0,0 1 1 0 0,0-1-1 0 0,-1 0 1 0 0,1 0-1 0 0,-1 0 0 0 0,0-1 1 0 0,0 0-1 0 0,-1 0 1 0 0,1 0-1 0 0,-1-1 0 0 0,0 0 1 0 0,0 1-1 0 0,-1-1 1 0 0,0 0-1 0 0,0-1 0 0 0,0 1 1 0 0,-1-1-1 0 0,0 1 1 0 0,0-2-10 0 0,4-11-83 0 0,2 0 0 0 0,0 0 0 0 0,1 1 0 0 0,0 1 0 0 0,2-1 0 0 0,8-10 83 0 0,-15 21-48 0 0,0 0 0 0 0,1 1 0 0 0,0 0-1 0 0,0 0 1 0 0,0 0 0 0 0,0 0 0 0 0,1 1-1 0 0,0 0 1 0 0,0 0 0 0 0,0 1 0 0 0,1 0-1 0 0,0 0 1 0 0,0 0 0 0 0,0 1 0 0 0,0 0 0 0 0,0 0-1 0 0,3 0 49 0 0,-4 4 46 0 0,0 1 0 0 0,-1 0 0 0 0,1 0 0 0 0,0 1-1 0 0,-1-1 1 0 0,0 1 0 0 0,0 0 0 0 0,0 1 0 0 0,0-1-1 0 0,0 1 1 0 0,-1 0 0 0 0,1 0 0 0 0,-1 1 0 0 0,0-1 0 0 0,0 1-1 0 0,-1 0 1 0 0,0 0 0 0 0,1 0 0 0 0,-2 0 0 0 0,1 1-1 0 0,-1-1 1 0 0,2 6-46 0 0,0-5 51 0 0,0 1 1 0 0,-1 0-1 0 0,0 0 0 0 0,-1 0 0 0 0,1 1 0 0 0,-1-1 1 0 0,-1 0-1 0 0,1 1 0 0 0,-1 0 0 0 0,-1-1 0 0 0,1 1 1 0 0,-1-1-1 0 0,-1 1 0 0 0,1 0 0 0 0,-1-1 0 0 0,-1 1 1 0 0,1-1-1 0 0,-1 1 0 0 0,-1-1 0 0 0,1 0 0 0 0,-1 0 1 0 0,0 0-1 0 0,-1 0 0 0 0,0-1 0 0 0,-1 2-51 0 0,4-6 12 0 0,0-1 0 0 0,0 0-1 0 0,1 0 1 0 0,-1 0-1 0 0,0 0 1 0 0,0 0 0 0 0,0-1-1 0 0,-1 1 1 0 0,1 0 0 0 0,0 0-1 0 0,0-1 1 0 0,0 1 0 0 0,-1 0-1 0 0,1-1 1 0 0,0 0 0 0 0,-1 1-1 0 0,1-1 1 0 0,0 0 0 0 0,-1 1-1 0 0,1-1 1 0 0,0 0-1 0 0,-1 0 1 0 0,1 0 0 0 0,0 0-1 0 0,-1 0 1 0 0,1-1 0 0 0,-1 1-1 0 0,1 0 1 0 0,0-1 0 0 0,-1 1-1 0 0,1-1 1 0 0,0 1 0 0 0,0-1-1 0 0,0 1 1 0 0,-1-1 0 0 0,1 0-1 0 0,0 0 1 0 0,0 0-1 0 0,0 0 1 0 0,0 0 0 0 0,0 0-1 0 0,0 0 1 0 0,0 0 0 0 0,1 0-1 0 0,-1 0 1 0 0,0 0 0 0 0,0 0-1 0 0,1-1 1 0 0,-1 1 0 0 0,1 0-1 0 0,-1 0 1 0 0,1-1 0 0 0,0 0-12 0 0,-1-6-69 0 0,1 0 1 0 0,1-1 0 0 0,0 1 0 0 0,0-1 0 0 0,0 1 0 0 0,1 0 0 0 0,1 0 0 0 0,-1 0 0 0 0,1 0 0 0 0,0 0 0 0 0,1 0 0 0 0,0 1 0 0 0,0-1 0 0 0,1 1 0 0 0,0 0 0 0 0,0 1 0 0 0,1-1 0 0 0,-1 1 0 0 0,1 0-1 0 0,1 1 1 0 0,-1-1 0 0 0,1 1 0 0 0,0 0 0 0 0,3-1 68 0 0,-6 5 28 0 0,0 1 0 0 0,0-1-1 0 0,1 1 1 0 0,-1-1 0 0 0,0 1 0 0 0,1 0-1 0 0,-1 1 1 0 0,0-1 0 0 0,0 1 0 0 0,1 0-1 0 0,-1 0 1 0 0,0 0 0 0 0,0 0-1 0 0,0 1 1 0 0,0 0 0 0 0,0 0 0 0 0,0 0-1 0 0,-1 0 1 0 0,1 1 0 0 0,-1-1 0 0 0,1 1-1 0 0,-1 0 1 0 0,0 0 0 0 0,0 0 0 0 0,0 0-1 0 0,0 1 1 0 0,-1-1 0 0 0,0 1-1 0 0,1-1 1 0 0,-1 2-28 0 0,23 41 632 0 0,2 30-80 0 0,-17-34-1121 0 0,-4-30-310 0 0,-1-4-6519 0 0,-4-7-275 0 0</inkml:trace>
  <inkml:trace contextRef="#ctx0" brushRef="#br0" timeOffset="1406.586">2182 179 19407 0 0,'0'0'439'0'0,"-13"8"1066"0"0,-50 52-695 0 0,43-36-426 0 0,2-3-114 0 0,1 0 0 0 0,1 2 0 0 0,1 0 0 0 0,1 0 0 0 0,-6 18-270 0 0,17-37 24 0 0,1 0 0 0 0,0 1 0 0 0,0-1 0 0 0,1 1 0 0 0,-1 0 0 0 0,1 0 0 0 0,0 0-1 0 0,0 0 1 0 0,0-1 0 0 0,1 1 0 0 0,0 0 0 0 0,0 0 0 0 0,0 3-24 0 0,2-1 83 0 0,-1-5 47 0 0,30-8 218 0 0,-25 1-485 0 0,0-1 1 0 0,0 1-1 0 0,0-1 0 0 0,0-1 0 0 0,-1 1 1 0 0,0-1-1 0 0,-1 1 0 0 0,1-2 0 0 0,-1 1 1 0 0,-1 0-1 0 0,1-1 0 0 0,-1 0 137 0 0,28-48-759 0 0,-30 55 772 0 0,-1-1 0 0 0,1 1 0 0 0,0-1-1 0 0,-1 1 1 0 0,1-1 0 0 0,0 1-1 0 0,0-1 1 0 0,0 1 0 0 0,0 0 0 0 0,0-1-1 0 0,0 1 1 0 0,1 0 0 0 0,-1 0 0 0 0,0 0-1 0 0,1 0 1 0 0,-1 0 0 0 0,0 0 0 0 0,1 0-1 0 0,-1 0 1 0 0,1 1 0 0 0,0-1-1 0 0,-1 0 1 0 0,1 1 0 0 0,-1 0 0 0 0,1-1-1 0 0,0 1 1 0 0,-1 0 0 0 0,1 0 0 0 0,0 0-1 0 0,0 0 1 0 0,-1 0 0 0 0,1 0 0 0 0,0 0-1 0 0,-1 1 1 0 0,1-1 0 0 0,0 0-1 0 0,-1 1 1 0 0,1 0 0 0 0,-1-1 0 0 0,1 1-1 0 0,-1 0 1 0 0,1 0 0 0 0,-1 0 0 0 0,1 0-1 0 0,-1 0 1 0 0,0 0 0 0 0,0 0 0 0 0,1 0-1 0 0,0 2-12 0 0,46 86 1490 0 0,-29-53-1012 0 0,15 8-202 0 0,5-21-264 0 0,-26-20-42 0 0,25-14-672 0 0,-15-3-6088 0 0,-5 1-839 0 0</inkml:trace>
  <inkml:trace contextRef="#ctx0" brushRef="#br0" timeOffset="1755.698">2491 1 19895 0 0,'0'0'455'0'0,"0"0"61"0"0,0 0 28 0 0,0 1-61 0 0,12 47-297 0 0,19 70 614 0 0,-15-34 560 0 0,-10 20-498 0 0,-9-85-995 0 0,-7 25-61 0 0,-11-21-3821 0 0,15-20-3608 0 0</inkml:trace>
  <inkml:trace contextRef="#ctx0" brushRef="#br0" timeOffset="2192.73">2534 198 12032 0 0,'68'-19'1309'0'0,"75"-5"-633"0"0,-125 23-429 0 0,83-5 2603 0 0,-64 10-870 0 0,-14 3-209 0 0,-23 10-789 0 0,-25 29-60 0 0,10-24-620 0 0,-66 78 654 0 0,3-13-880 0 0,17-24 15 0 0,47-41 42 0 0,9-14-79 0 0,-1-2-44 0 0,8-1-10 0 0,20-12 84 0 0,24-16 56 0 0,40-69-292 0 0,-27 10 62 0 0,-53 73 26 0 0,1 0 0 0 0,0 0 0 0 0,1 0 0 0 0,0 1 0 0 0,0 0 0 0 0,0 1 0 0 0,1 0 0 0 0,1 0 0 0 0,-1 1 0 0 0,1 0 0 0 0,0 1 0 0 0,0 0 0 0 0,8-3 64 0 0,-14 7 6 0 0,1 0 1 0 0,-1 1 0 0 0,0-1-1 0 0,1 1 1 0 0,-1 0 0 0 0,0 0-1 0 0,1 0 1 0 0,-1 1 0 0 0,0-1-1 0 0,0 1 1 0 0,1 0 0 0 0,-1 0-1 0 0,0 1 1 0 0,0 0 0 0 0,0-1-1 0 0,0 1 1 0 0,0 0 0 0 0,-1 1-1 0 0,1-1 1 0 0,0 1 0 0 0,-1-1-1 0 0,0 1 1 0 0,0 0 0 0 0,0 0-1 0 0,2 3-6 0 0,0-1 37 0 0,-1 2 0 0 0,0-1 0 0 0,1 0 0 0 0,-2 1-1 0 0,1 0 1 0 0,-1 0 0 0 0,0 0 0 0 0,-1 0 0 0 0,1 0 0 0 0,-1 3-37 0 0,6 14 43 0 0,-13 36 229 0 0,12-25-2 0 0,-10-17-149 0 0,2-16-102 0 0,1 0 1 0 0,-1-1-1 0 0,1 1 1 0 0,-1 0-1 0 0,1 0 0 0 0,0 0 1 0 0,-1-1-1 0 0,1 1 0 0 0,0 0 1 0 0,0 0-1 0 0,0 0 1 0 0,1 0-1 0 0,-1-1 0 0 0,0 1 1 0 0,1 0-1 0 0,-1 0 1 0 0,1 0-1 0 0,-1-1 0 0 0,1 1 1 0 0,0 0-1 0 0,0-1 0 0 0,0 1 1 0 0,0-1-1 0 0,1 2-19 0 0,-2-3 36 0 0,0 0 0 0 0,0-1 0 0 0,-1 1 0 0 0,1 0 0 0 0,0 0 0 0 0,0 0 0 0 0,0 0 0 0 0,0 0 0 0 0,0 0 0 0 0,0-1 0 0 0,0 1 0 0 0,0 0 0 0 0,0 0 0 0 0,-1 0 0 0 0,1 0 0 0 0,0 0 0 0 0,0 0 0 0 0,0 0 0 0 0,0 0 0 0 0,0 0 0 0 0,0 0 0 0 0,-1 0 0 0 0,1 0 0 0 0,0 0 0 0 0,0 0 0 0 0,0 0 0 0 0,0 0 0 0 0,0 0-36 0 0,13-41 328 0 0,5-19-176 0 0,3-5-72 0 0,44-11-16 0 0,2 24 40 0 0,-17 20 40 0 0,-8 25-1779 0 0,-4 18-4030 0 0,-37-10-2866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9:02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84 3224 0 0,'0'0'315'0'0,"0"0"113"0"0,0 0 54 0 0,0 0 13 0 0,0 0-58 0 0,0 0-246 0 0,0 0-109 0 0,19 3 2400 0 0,-19-3-2397 0 0,0 1 1 0 0,0-1-1 0 0,0 1 1 0 0,0 0-1 0 0,0-1 1 0 0,0 1-1 0 0,0-1 1 0 0,1 1-1 0 0,-1-1 1 0 0,0 1-1 0 0,0-1 1 0 0,1 1-1 0 0,-1-1 1 0 0,0 0-1 0 0,1 1 1 0 0,-1-1 0 0 0,0 1-1 0 0,1-1 1 0 0,-1 0-1 0 0,1 1 1 0 0,-1-1-1 0 0,1 0 1 0 0,-1 1-1 0 0,0-1 1 0 0,1 0-1 0 0,-1 0 1 0 0,1 0-1 0 0,-1 1 1 0 0,1-1-1 0 0,0 0 1 0 0,-1 0-1 0 0,1 0 1 0 0,-1 0-1 0 0,1 0 1 0 0,-1 0-1 0 0,1 0-85 0 0,34 15 74 0 0,-5-18 1364 0 0,-27 2-1424 0 0,0 1 0 0 0,0-1 0 0 0,0 0 0 0 0,0 0 0 0 0,-1 0 0 0 0,1 0 0 0 0,0 0 0 0 0,0-1 0 0 0,-1 1 0 0 0,1-1-1 0 0,-1 0 1 0 0,0 0 0 0 0,1 0 0 0 0,-1 0 0 0 0,1-2-14 0 0,0 2 11 0 0,-1 0 0 0 0,1 0 0 0 0,0-1 1 0 0,-1 2-1 0 0,1-1 0 0 0,0 0 0 0 0,2-1-11 0 0,-2 0 44 0 0,-1 0-1 0 0,0-1 1 0 0,1 1 0 0 0,-1-1 0 0 0,0 0-44 0 0,-2 3 2 0 0,1 0 1 0 0,-1 0-1 0 0,1 0 1 0 0,-1 0 0 0 0,1 0-1 0 0,-1-1 1 0 0,0 1-1 0 0,1 0 1 0 0,-1 0 0 0 0,0 0-1 0 0,0 0 1 0 0,0 0-1 0 0,0 0 1 0 0,0 0 0 0 0,0-1-1 0 0,0 1 1 0 0,0 0-1 0 0,0 0 1 0 0,-1-1-3 0 0,0-5 29 0 0,1 6 46 0 0,-11-12 5 0 0,7 12-60 0 0,1 0 0 0 0,0 0 1 0 0,0 1-1 0 0,-1-1 0 0 0,1 1 1 0 0,0-1-1 0 0,-1 1 0 0 0,1 0 0 0 0,0 1 1 0 0,-1-1-1 0 0,1 0 0 0 0,0 1 1 0 0,0 0-1 0 0,-1 0 0 0 0,1 0 0 0 0,0 0 1 0 0,0 0-1 0 0,-1 1-20 0 0,-16 5-69 0 0,15-6 114 0 0,0 1 0 0 0,1 0 0 0 0,-1 0 1 0 0,1 0-1 0 0,0 1 0 0 0,0-1 0 0 0,0 1 0 0 0,0 0 1 0 0,-1 1-46 0 0,-6 3 383 0 0,9-7-374 0 0,1 1 0 0 0,-1-1 1 0 0,1 1-1 0 0,0 0 0 0 0,-1 0 0 0 0,1-1 0 0 0,0 1 0 0 0,0 0 0 0 0,-1 0 0 0 0,0 1-9 0 0,-3 4 34 0 0,-1 0 0 0 0,0 0 0 0 0,0-1-1 0 0,-3 2-33 0 0,4-4 33 0 0,0 1-1 0 0,0 0 1 0 0,1 0-1 0 0,0 0 1 0 0,-1 0-1 0 0,2 1 0 0 0,-1 0 1 0 0,-2 4-33 0 0,-3 7 44 0 0,2-4 12 0 0,1 0 1 0 0,0 1-1 0 0,0 2-56 0 0,-2 2 55 0 0,6-14-55 0 0,0 0 0 0 0,0 1 0 0 0,1-1 0 0 0,-1 1-1 0 0,1-1 1 0 0,0 1 0 0 0,0 0 0 0 0,0-1 0 0 0,1 1 0 0 0,0 0 0 0 0,-1 0 0 0 0,1 0 0 0 0,1 3 0 0 0,-1-6 2 0 0,0 1 1 0 0,1 0-1 0 0,-1 0 1 0 0,1 0-1 0 0,-1-1 1 0 0,1 1 0 0 0,0 0-1 0 0,0 0 1 0 0,0-1-1 0 0,0 1 1 0 0,0-1-1 0 0,0 1 1 0 0,0-1 0 0 0,0 1-1 0 0,1-1 1 0 0,-1 0-1 0 0,0 0 1 0 0,1 1-1 0 0,-1-1 1 0 0,1 0 0 0 0,0 0-1 0 0,-1-1 1 0 0,1 1-1 0 0,0 0 1 0 0,0 0-1 0 0,-1-1 1 0 0,1 1 0 0 0,0-1-1 0 0,1 0-2 0 0,6 2 330 0 0,0 0-1 0 0,1-1 1 0 0,-1-1 0 0 0,0 0-1 0 0,1 0 1 0 0,2-1-330 0 0,13 0-201 0 0,-11 0 738 0 0,0 0 0 0 0,-1-1-1 0 0,2-1-536 0 0,10-1 638 0 0,21-6-549 0 0,-33 7-733 0 0,0 0-1 0 0,0 0 1 0 0,0 2-1 0 0,9-1 645 0 0,-10 2-6138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9:24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84 262 6448 0 0,'0'0'141'0'0,"-13"-1"390"0"0,11 0-458 0 0,1 1 1 0 0,0-1 0 0 0,0 1 0 0 0,-1 0-1 0 0,1-1 1 0 0,0 1 0 0 0,-1 0-1 0 0,1 0 1 0 0,0-1 0 0 0,-1 1 0 0 0,1 0-1 0 0,0 1 1 0 0,-1-1 0 0 0,0 0-74 0 0,1 1 94 0 0,-1 0-1 0 0,1 0 1 0 0,0-1 0 0 0,-1 2 0 0 0,1-1 0 0 0,0 0-1 0 0,0 0 1 0 0,0 0 0 0 0,0 0 0 0 0,0 1 0 0 0,-1 0-94 0 0,-1 2 182 0 0,1-3 3 0 0,1 1 0 0 0,-1 0 0 0 0,1-1 0 0 0,0 1 0 0 0,0 0 0 0 0,0-1 0 0 0,0 1 0 0 0,0 0 0 0 0,0 0 0 0 0,0 2-185 0 0,0-3 146 0 0,1 1 1 0 0,-1 0 0 0 0,0 0-1 0 0,0-1 1 0 0,0 1 0 0 0,0 0-1 0 0,0-1 1 0 0,-1 1-1 0 0,1-1 1 0 0,0 0 0 0 0,-1 1-147 0 0,-2 3 435 0 0,3-4-415 0 0,5 7-24 0 0,-2-3 4 0 0,-2-5 0 0 0,1 0 1 0 0,-1 1 0 0 0,0-1 0 0 0,0 0 0 0 0,1 0 0 0 0,-1 1 0 0 0,0-1 0 0 0,0 0 0 0 0,1 0-1 0 0,-1 1 1 0 0,0-1 0 0 0,1 0 0 0 0,-1 0 0 0 0,0 0 0 0 0,1 0 0 0 0,-1 1 0 0 0,0-1-1 0 0,1 0 1 0 0,-1 0 0 0 0,1 0 0 0 0,-1 0 0 0 0,0 0 0 0 0,1 0 0 0 0,-1 0 0 0 0,0 0 0 0 0,1 0-1 0 0,-1 0 1 0 0,1 0 0 0 0,-1 0 0 0 0,0-1 0 0 0,1 1 0 0 0,-1 0 0 0 0,0 0 0 0 0,1 0-1 0 0,-1 0 42 0 0,22 0 411 0 0,-15 1-199 0 0,1-1-1 0 0,0 0 1 0 0,-1 0 0 0 0,1-1 0 0 0,-1 0 0 0 0,4-1-254 0 0,-3 0 0 0 0,0 1 0 0 0,1 0 0 0 0,-1 1 0 0 0,4 0 0 0 0,-2 0 0 0 0,0-1 0 0 0,0 0 0 0 0,7-2 0 0 0,6-1 290 0 0,24-8 859 0 0,-31 8-990 0 0,2 0-1 0 0,-1 1 0 0 0,0 0 0 0 0,11 1-158 0 0,-3 0-25 0 0,19-5 25 0 0,-31 5 0 0 0,0 0 0 0 0,1 1 0 0 0,6 1 0 0 0,34-3 0 0 0,42-8 0 0 0,62 3 0 0 0,-143 8 0 0 0,127-8 931 0 0,-65 2-199 0 0,-37 3-1527 0 0,2 1-1 0 0,2 2 796 0 0,126-3-16 0 0,-85 3-6 0 0,29-6 22 0 0,-16 1 424 0 0,-75 4-83 0 0,68 0 474 0 0,-51 1-1908 0 0,17-3 1093 0 0,-15 0 921 0 0,-9 0-393 0 0,-17 2-489 0 0,0 0 0 0 0,8 0-39 0 0,6 1-14 0 0,0-1-1 0 0,7-2 15 0 0,43-2-51 0 0,218-5 115 0 0,-163 3 206 0 0,68 4-210 0 0,-163 5 175 0 0,-25 0-396 0 0,0-2-1 0 0,0 0 0 0 0,6-1 162 0 0,37-3 0 0 0,-34 3 0 0 0,0-1 0 0 0,6-2 0 0 0,-6 1 53 0 0,0 1 0 0 0,1 1 0 0 0,-1 1 0 0 0,19 3-53 0 0,14-4 883 0 0,-21 0-786 0 0,10-7 107 0 0,-19 4 134 0 0,-27 4-330 0 0,1 0 1 0 0,0 0-1 0 0,-1-1 1 0 0,1 1-1 0 0,-1 0 0 0 0,1 0 1 0 0,-1-1-1 0 0,1 1 1 0 0,-1-1-1 0 0,1 1 1 0 0,-1 0-1 0 0,1-1 1 0 0,-1 1-1 0 0,0-1 1 0 0,1 1-1 0 0,-1-1 1 0 0,0 1-1 0 0,1-1 0 0 0,-1 1 1 0 0,0-1-1 0 0,0 0 1 0 0,1 1-1 0 0,-1-1-8 0 0,2-5 0 0 0,-1 6 1 0 0,-1-1 1 0 0,1 1-1 0 0,-1-1 0 0 0,0 0 0 0 0,0 0 0 0 0,1 1 0 0 0,-1-1 0 0 0,0 0 0 0 0,0 1 0 0 0,0-1 0 0 0,0 0 0 0 0,0 0 0 0 0,0 1 1 0 0,0-1-1 0 0,0 0 0 0 0,0 0 0 0 0,0 1 0 0 0,0-1 0 0 0,-1 0 0 0 0,1 0 0 0 0,0 1 0 0 0,0-1 0 0 0,-1 0 0 0 0,1 1 0 0 0,0-1 1 0 0,-1 0-1 0 0,1 1 0 0 0,-1-1-1 0 0,-15-10 46 0 0,10 8-59 0 0,-1-3 13 0 0,0 0 0 0 0,0 1 0 0 0,0 0 0 0 0,-1 1 0 0 0,1 0 0 0 0,-1 0 0 0 0,-6-2 0 0 0,-3-3 0 0 0,-5 0 0 0 0,13 6 0 0 0,0 0 0 0 0,1 0 0 0 0,-6-3 0 0 0,-21-7 0 0 0,-8 0 0 0 0,35 10 0 0 0,2 1-12 0 0,3 1-36 0 0,-3-1 26 0 0,22 20 94 0 0,-13-16-93 0 0,0 0-1 0 0,0 0 1 0 0,0-1 0 0 0,0 1 0 0 0,1-1 0 0 0,-1 0-1 0 0,1 0 1 0 0,-1 0 0 0 0,2 0 21 0 0,3 1-35 0 0,54 14-138 0 0,23 0 173 0 0,-65-12 15 0 0,1 0 19 0 0,-1-1 27 0 0,-1 1 0 0 0,0 1 0 0 0,16 6-61 0 0,-25-8-75 0 0,1 0 1 0 0,-1 0-1 0 0,5-1 75 0 0,1 1 1 0 0,-5 1-1 0 0,-9-2 0 0 0,0 0 0 0 0,-2-2 0 0 0,0 0 0 0 0,1 0 0 0 0,-1 0 0 0 0,1 0 0 0 0,-1 0 0 0 0,0 0 0 0 0,1 1 0 0 0,-1-1 0 0 0,0 0 0 0 0,1 0 0 0 0,-1 0 0 0 0,0 0 0 0 0,0 1 0 0 0,1-1 0 0 0,-1 0 0 0 0,0 0 0 0 0,0 1 0 0 0,1-1 0 0 0,-1 0 0 0 0,0 0 0 0 0,0 1 0 0 0,1-1 0 0 0,-1 0 0 0 0,0 1 0 0 0,0-1 0 0 0,0 0 0 0 0,0 1 0 0 0,0-1 0 0 0,0 0 0 0 0,1 1 0 0 0,-1-1 0 0 0,0 0 0 0 0,0 1 0 0 0,0-1 0 0 0,0 0 0 0 0,0 1 0 0 0,0-1 0 0 0,0 0 0 0 0,-1 1 0 0 0,1-1 0 0 0,0 1 0 0 0,0-1 0 0 0,-1 11 0 0 0,1-10 0 0 0,0 0 0 0 0,0 0 0 0 0,0-1 0 0 0,0 1 0 0 0,0 0 0 0 0,0 0 0 0 0,0 0 0 0 0,-1-1 0 0 0,1 1 0 0 0,0 0 0 0 0,-1 0 0 0 0,1-1 0 0 0,0 1 0 0 0,-1 0 0 0 0,1-1 0 0 0,-1 1 0 0 0,1 0 0 0 0,-1-1 0 0 0,1 1 0 0 0,-1-1 0 0 0,0 1 0 0 0,1-1 0 0 0,-1 1 0 0 0,0-1 0 0 0,-2 3 0 0 0,1 0 13 0 0,-2 1 4 0 0,-1 1 0 0 0,1-1-1 0 0,0 0 1 0 0,-1 0 0 0 0,0 0 0 0 0,0-1 0 0 0,-4 3-17 0 0,-49 22 137 0 0,42-17-121 0 0,13-9-8 0 0,1 0 1 0 0,-1 0-1 0 0,0-1 0 0 0,0 1 0 0 0,1-1 1 0 0,-3 1-9 0 0,-14 5 21 0 0,0 1-1 0 0,1 1 1 0 0,-12 7-21 0 0,2 0 23 0 0,13-8 22 0 0,7-3-44 0 0,-1-1 1 0 0,1 0-1 0 0,-1 0 1 0 0,0 0-1 0 0,0-1 0 0 0,-1-1-1 0 0,-33 17 0 0 0,38-18 15 0 0,4-1 30 0 0,1 0-66 0 0,0 0 89 0 0,6-16-143 0 0,1 7 61 0 0,-6 7 39 0 0,1 0 1 0 0,0 0-1 0 0,-1-1 1 0 0,1 1-1 0 0,-1-1 0 0 0,0 1 1 0 0,1-1-1 0 0,-1 0 1 0 0,-1 1-1 0 0,1-1 1 0 0,0-1-26 0 0,0 1-32 0 0,1 0 1 0 0,-1 0 0 0 0,0 0 0 0 0,1 1 0 0 0,0-1-1 0 0,0 1 1 0 0,0-1 0 0 0,0 1 0 0 0,0 0 0 0 0,2-3 31 0 0,9-9-10 0 0,-2-1 6 0 0,-5 7 88 0 0,0 0 1 0 0,0 0-1 0 0,-1-1 1 0 0,-1 1-1 0 0,1-1 1 0 0,1-5-85 0 0,3-5-267 0 0,-7 17 235 0 0,-1-1-1 0 0,1 1 0 0 0,-1-1 1 0 0,0 0-1 0 0,0 1 1 0 0,0-1-1 0 0,0-1 33 0 0,2-3 0 0 0,-3 5 0 0 0,1 0 0 0 0,-1 1 0 0 0,1-1 0 0 0,-1 0 0 0 0,0 0 0 0 0,0 1 0 0 0,1-1 0 0 0,-1 0 0 0 0,0 0 0 0 0,-1 0 0 0 0,-2-12 0 0 0,3 14 0 0 0,0-1 0 0 0,-1 1 0 0 0,1 0 0 0 0,0-1 0 0 0,0 1 0 0 0,-1 0 0 0 0,1 0 0 0 0,0-1 0 0 0,-1 1 0 0 0,1 0 0 0 0,0 0 0 0 0,-1 0 0 0 0,1 0 0 0 0,0-1 0 0 0,-1 1 0 0 0,1 0 0 0 0,-1 0 0 0 0,1 0 0 0 0,0 0 0 0 0,-1 0 0 0 0,1 0 0 0 0,-1 0 0 0 0,1 0 0 0 0,0 0 0 0 0,-1 0 0 0 0,1 0 0 0 0,0 0 0 0 0,-1 0 0 0 0,1 0 0 0 0,-1 0 0 0 0,1 1 0 0 0,0-1 0 0 0,-1 0 0 0 0,1 0 0 0 0,0 0 0 0 0,-1 1 0 0 0,1-1 0 0 0,0 0 0 0 0,-1 0 0 0 0,1 1 0 0 0,0-1 0 0 0,0 0 0 0 0,-1 0 0 0 0,1 1 0 0 0,0-1 0 0 0,0 0 0 0 0,-1 1 0 0 0,-37 39 66 0 0,25-15-148 0 0,-3 8 330 0 0,15-32-255 0 0,0 11-154 0 0,0-11 95 0 0,-6 2 52 0 0,7-3 14 0 0,-1 0 0 0 0,1 0 0 0 0,-1 1 0 0 0,1-1 0 0 0,-1 0 0 0 0,1 0 0 0 0,-1 0 0 0 0,1 0 0 0 0,-1 0 0 0 0,1 0 0 0 0,-1 0 0 0 0,1 0 0 0 0,-1 0 1 0 0,1 0-1 0 0,-1-1 0 0 0,1 1 0 0 0,-1 0 0 0 0,1 0 0 0 0,0 0 0 0 0,-1 0 0 0 0,1-1 0 0 0,-1 1 0 0 0,-1-1-1 0 0,1 1 12 0 0,0-1 0 0 0,0 1 0 0 0,0-1 1 0 0,0 1-1 0 0,0-1 0 0 0,0 1 0 0 0,0-1 0 0 0,1 0 0 0 0,-1 0 0 0 0,0 1 0 0 0,1-1 0 0 0,-1 0 0 0 0,0 0 0 0 0,1 0 0 0 0,-1 0 0 0 0,1 0 0 0 0,-1 0 0 0 0,1 0 0 0 0,0 0 0 0 0,-1 0 0 0 0,1 0 0 0 0,0-1-11 0 0,-6-29 218 0 0,4 17-511 0 0,-3-57 733 0 0,4 49-570 0 0,10 35-17 0 0,-2-4 59 0 0,-4-1 55 0 0,0 1-1 0 0,0 0 1 0 0,0 0-1 0 0,-1 0 1 0 0,-1 1-1 0 0,0-1 1 0 0,0 9 33 0 0,3 15-9 0 0,-4-5 9 0 0,-1-24 0 0 0,1 1 0 0 0,-1-1 0 0 0,1 1 0 0 0,1-1 0 0 0,-1 0 0 0 0,1 2 0 0 0,2 23 0 0 0,-3-29 0 0 0,0 1 0 0 0,0-1 0 0 0,0 0 0 0 0,0 0 0 0 0,0 0 0 0 0,1 0 0 0 0,-1 0 0 0 0,0 0 0 0 0,0 0 0 0 0,0 0 0 0 0,0 0 0 0 0,0 0 0 0 0,1 0 0 0 0,-1 0 0 0 0,0 0 0 0 0,0 0 0 0 0,0 0 0 0 0,0 0 0 0 0,1 0 0 0 0,-1 0 0 0 0,0 0 0 0 0,0 0 0 0 0,0 0 0 0 0,0 0 0 0 0,0 0 0 0 0,1 0 0 0 0,-1 0 0 0 0,0 0 0 0 0,0 0 0 0 0,0 0 0 0 0,0 0 0 0 0,0 0 0 0 0,0 0 0 0 0,1-1 0 0 0,-1 1 0 0 0,0 0 0 0 0,0 0 0 0 0,0 0 0 0 0,0 0 0 0 0,0 0 0 0 0,0 0 0 0 0,0-1 0 0 0,0 1 0 0 0,0 0 0 0 0,0 0 0 0 0,0 0 0 0 0,1 0 0 0 0,-1 0 0 0 0,0-1 0 0 0,0 1 0 0 0,10-10 0 0 0,-7 7 0 0 0,7-5 11 0 0,1 0 0 0 0,0 1 0 0 0,0 0 0 0 0,0 1 0 0 0,1 0 0 0 0,0 1 0 0 0,0 0 0 0 0,2 1-11 0 0,-2-1 74 0 0,7-4 99 0 0,-13 7-214 0 0,-1-1 0 0 0,1 1 1 0 0,0-1-1 0 0,-1 2 0 0 0,1-1 0 0 0,0 1 0 0 0,0-1 0 0 0,6 1 41 0 0,-8 0 0 0 0,25-1 0 0 0,-11 5 0 0 0,-17-3 0 0 0,-1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0,0 0 0 0 0,0 0 0 0 0,0 0 0 0 0,0 1 0 0 0,0-1 0 0 0,0 0 0 0 0,0 0 0 0 0,0 0 0 0 0,1 0 0 0 0,-1 0 0 0 0,0 0 0 0 0,0 0 0 0 0,0 0 0 0 0,0 0 0 0 0,0 0 0 0 0,0 0 0 0 0,0 0 0 0 0,0 1 0 0 0,-1-1 0 0 0,1 0 0 0 0,0 0 0 0 0,0 0 0 0 0,0 0 0 0 0,0 0 0 0 0,0 0 0 0 0,0 0 0 0 0,0 0 0 0 0,0 0 0 0 0,0 0 0 0 0,0 0 0 0 0,0 0 0 0 0,0 0 0 0 0,-6 4 0 0 0,-7 1 0 0 0,13-5 0 0 0,-75 19 0 0 0,24-6 0 0 0,20-4 118 0 0,23-7-121 0 0,4 1-38 0 0,4-3 86 0 0,9 1-56 0 0,1-2 1 0 0,0 0-1 0 0,4 0 11 0 0,20 3-87 0 0,-22-3 87 0 0,-1 1 0 0 0,0 0 0 0 0,1 1 0 0 0,5 1 0 0 0,6-1 0 0 0,-23-1 0 0 0,0 0 0 0 0,0 0 0 0 0,1 1 0 0 0,-1-1 0 0 0,0 0 0 0 0,0 1 0 0 0,0-1 0 0 0,0 0 0 0 0,0 1 0 0 0,0-1 0 0 0,1 0 0 0 0,-1 1 0 0 0,0-1 0 0 0,0 0 0 0 0,0 1 0 0 0,0-1 0 0 0,0 0 0 0 0,0 1 0 0 0,0-1 0 0 0,0 0 0 0 0,0 1 0 0 0,0-1 0 0 0,-1 0 0 0 0,1 1 0 0 0,0-1 0 0 0,0 0 0 0 0,0 0 0 0 0,0 1 0 0 0,0-1 0 0 0,-1 0 0 0 0,1 1 0 0 0,0-1 0 0 0,0 0 0 0 0,0 0 0 0 0,-1 1 0 0 0,1-1 0 0 0,0 0 0 0 0,0 0 0 0 0,-1 0 0 0 0,1 1 0 0 0,-11 12 0 0 0,-35 22 0 0 0,32-25 0 0 0,9-7 0 0 0,4-1 0 0 0,-1-1 0 0 0,0 1 0 0 0,0-1 0 0 0,0 0 0 0 0,0 0 0 0 0,0 0 0 0 0,-1 0 0 0 0,1 0 0 0 0,0-1 0 0 0,0 1 0 0 0,-1-1 0 0 0,1 1 0 0 0,0-1 0 0 0,0 0 0 0 0,-1 0 0 0 0,1 0 0 0 0,-1 0 0 0 0,3 0 3 0 0,0 0-1 0 0,0 0 0 0 0,0 0 1 0 0,-1 0-1 0 0,1 0 0 0 0,0 0 1 0 0,0 0-1 0 0,0 0 0 0 0,-1 0 1 0 0,1 0-1 0 0,0 0 0 0 0,0 0 1 0 0,0 0-1 0 0,0 0 0 0 0,-1 0 1 0 0,1 0-1 0 0,0 0 0 0 0,0 0 1 0 0,0 0-1 0 0,0-1 0 0 0,0 1 0 0 0,-1 0 1 0 0,1 0-1 0 0,0 0 0 0 0,0 0 1 0 0,0 0-1 0 0,0-1 0 0 0,0 1 1 0 0,0 0-1 0 0,0 0 0 0 0,-1 0 1 0 0,1 0-1 0 0,0-1 0 0 0,0 1 1 0 0,0 0-1 0 0,0 0 0 0 0,0 0 1 0 0,0 0-1 0 0,0-1 0 0 0,0 1 1 0 0,0 0-1 0 0,0 0 0 0 0,0 0 1 0 0,0 0-1 0 0,0-1 0 0 0,0 1 1 0 0,0 0-1 0 0,0 0 0 0 0,0 0 1 0 0,0-1-1 0 0,1 1-2 0 0,6-14 21 0 0,17-13-37 0 0,-24 26 20 0 0,5-3-29 0 0,0 0 0 0 0,0 1-1 0 0,0-1 1 0 0,1 1 0 0 0,-1 0-1 0 0,1 0 1 0 0,0 1 0 0 0,-1 0-1 0 0,1 0 1 0 0,6-2 25 0 0,23-8-236 0 0,-19 6 112 0 0,1 0 1 0 0,-1 2-1 0 0,1 0 0 0 0,16-2 124 0 0,-6 2-48 0 0,-9 3 38 0 0,-17 1-44 0 0,-14 9-10 0 0,-16 0 64 0 0,13-5 0 0 0,-13 4-116 0 0,0-1-1 0 0,-1-1 0 0 0,1-2 0 0 0,-11 0 117 0 0,-118 0 532 0 0,152-4-461 0 0,4 0-70 0 0,1 0-1 0 0,1 0 0 0 0,-1 0 0 0 0,0 0 0 0 0,0 0 0 0 0,1 0 0 0 0,-1 0 0 0 0,0 0 0 0 0,0 0 0 0 0,0 0 0 0 0,1 0 0 0 0,-1 0 0 0 0,0 0 0 0 0,0-1 1 0 0,1 1-1 0 0,-1 0 0 0 0,0-1 0 0 0,0 1 0 0 0,0-1 0 0 0,-2-1 13 0 0,1 1 3 0 0,1 0-1 0 0,-1 0 1 0 0,1 0-1 0 0,-1 0 1 0 0,1-1-1 0 0,-1 1 1 0 0,1 0 0 0 0,0-1-1 0 0,0 1 1 0 0,0-1-16 0 0,-4-2 8 0 0,5 3-6 0 0,0 1-1 0 0,0-1 1 0 0,-1 1 0 0 0,1 0-1 0 0,0-1 1 0 0,0 1-1 0 0,0-1 1 0 0,0 1 0 0 0,-1-1-1 0 0,1 1 1 0 0,0-1-1 0 0,0 1 1 0 0,0-1 0 0 0,0 1-1 0 0,0 0 1 0 0,0-1 0 0 0,0 1-1 0 0,0-1 1 0 0,1 1-1 0 0,-1-1 1 0 0,0 1 0 0 0,0-1-1 0 0,0 1 1 0 0,0-1 0 0 0,1 1-1 0 0,-1-1 1 0 0,0 1-1 0 0,0 0 1 0 0,1-1 0 0 0,-1 1-2 0 0,4-14 79 0 0,3-8 408 0 0,-2-13-786 0 0,-7 32-568 0 0,5 9 103 0 0,9 26 748 0 0,-5-10 16 0 0,-6-16 0 0 0,0-1 0 0 0,1 1 0 0 0,-1-1 0 0 0,1 0 0 0 0,2 2 0 0 0,-3-4 119 0 0,0-1 0 0 0,-1 1-1 0 0,1-1 1 0 0,-1 1-1 0 0,1-1 1 0 0,-1 1-1 0 0,0-1 1 0 0,1 1-1 0 0,-2 0-118 0 0,1 2 173 0 0,-1-13-258 0 0,2 4 110 0 0,0 0-1 0 0,1-1 1 0 0,-1 1 0 0 0,1 0-1 0 0,0 0 1 0 0,0 0 0 0 0,0 1-1 0 0,3-4-24 0 0,11-24-13 0 0,-15 24-268 0 0,-1 7 263 0 0,0-1 0 0 0,0 1 1 0 0,0-1-1 0 0,0 1 0 0 0,0 0 1 0 0,0-1-1 0 0,0 1 1 0 0,0 0-1 0 0,0-1 0 0 0,0 1 1 0 0,0 0-1 0 0,0-1 0 0 0,0 1 1 0 0,1 0-1 0 0,-1-1 0 0 0,0 1 1 0 0,0 0-1 0 0,0-1 0 0 0,0 1 1 0 0,1 0-1 0 0,-1-1 18 0 0,23-17-39 0 0,-22 17-42 0 0,-1 1-15 0 0,0 0 19 0 0,0 0-14 0 0,0 0 14 0 0,0 0-15 0 0,0 0 16 0 0,0 0-2 0 0,0 0-48 0 0,10 3-1497 0 0,-5 0 321 0 0</inkml:trace>
  <inkml:trace contextRef="#ctx0" brushRef="#br0" timeOffset="660.263">3568 202 3224 0 0,'0'-1'240'0'0,"0"-1"-93"0"0,0 1 357 0 0,0 1 144 0 0,0 0 21 0 0,0 0-68 0 0,0 0-297 0 0,-19 11 639 0 0,9-7-275 0 0,-1-1 1 0 0,-1 0-1 0 0,-1-1-668 0 0,1 1 965 0 0,-1 0 1 0 0,-11 4-966 0 0,-2 2 443 0 0,17-7-145 0 0,1 1-1 0 0,0 0 0 0 0,0 0 1 0 0,-7 4-298 0 0,-1 2 278 0 0,-1-1-1 0 0,-13 4-277 0 0,-11 6 334 0 0,29-14-126 0 0,-10 5 81 0 0,20-7-72 0 0,11-4 91 0 0,-1-1-276 0 0,1 0 1 0 0,-1-1-1 0 0,1 0 1 0 0,0-1-33 0 0,-2 1-2 0 0,99-50 418 0 0,-93 48-456 0 0,-2 2-50 0 0,-1-1 0 0 0,0-1 1 0 0,0 0-1 0 0,0 0 1 0 0,7-7 89 0 0,-16 11-4 0 0,1 1 1 0 0,-1 0-1 0 0,1 0 1 0 0,0 0 0 0 0,0 0-1 0 0,-1 0 1 0 0,1 0 0 0 0,0 1-1 0 0,0-1 1 0 0,0 1 0 0 0,0-1-1 0 0,0 1 1 0 0,0-1 3 0 0,1 1-1 0 0,0-1 1 0 0,0 1 0 0 0,0-1-1 0 0,-1 0 1 0 0,1 0-1 0 0,0 0 1 0 0,-1 0 0 0 0,1-1-1 0 0,-1 1 1 0 0,0-1-1 0 0,1 1 1 0 0,-1-1 0 0 0,0 0-1 0 0,2-2 1 0 0,-3 3 86 0 0,-11 2 64 0 0,0 1 0 0 0,0 0 0 0 0,1 0 0 0 0,-1 1 0 0 0,1 0 0 0 0,-9 4-150 0 0,-13 4-130 0 0,-19 6-95 0 0,14-5 218 0 0,0-1 1 0 0,-24 3 6 0 0,-37 3 1826 0 0,118-20-2966 0 0,-11 3-4618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0:03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52 5528 0 0,'0'-22'1466'0'0,"-1"20"-1108"0"0,1 0-1 0 0,-1 0 0 0 0,0 0 0 0 0,0 1 1 0 0,0-1-1 0 0,0 0 0 0 0,0 0 0 0 0,0 1 1 0 0,0-1-1 0 0,0 1 0 0 0,-1-1 0 0 0,1 1 0 0 0,0-1 1 0 0,-1 1-1 0 0,-1-1-357 0 0,1 1 185 0 0,-1 0-1 0 0,1 1 1 0 0,0 0-1 0 0,-1-1 1 0 0,1 1 0 0 0,-1 0-1 0 0,1 0 1 0 0,0 0-1 0 0,-1 1 1 0 0,1-1 0 0 0,-1 1-1 0 0,1-1 1 0 0,0 1-1 0 0,-1 0-184 0 0,-34 13 1065 0 0,34-13-971 0 0,-5 3-20 0 0,0 0 0 0 0,1 1 1 0 0,0 0-1 0 0,-1 0 1 0 0,2 0-1 0 0,-1 1 1 0 0,1 0-1 0 0,0 0 0 0 0,0 1 1 0 0,0 0-1 0 0,1 0 1 0 0,-4 8-75 0 0,4-7 43 0 0,1 1 1 0 0,1 1-1 0 0,0-1 1 0 0,0 0-1 0 0,0 5-43 0 0,-1 0 28 0 0,3-8-15 0 0,0 0 0 0 0,0 0-1 0 0,1-1 1 0 0,0 1 0 0 0,0 0 0 0 0,0 0-1 0 0,1 0 1 0 0,0 5-13 0 0,0-7 7 0 0,0 0 0 0 0,0 0-1 0 0,0 0 1 0 0,1 0 0 0 0,-1 0-1 0 0,1-1 1 0 0,0 1 0 0 0,0-1 0 0 0,0 1-1 0 0,0-1 1 0 0,1 0 0 0 0,0 1-1 0 0,0-1-6 0 0,0 0 5 0 0,1-1 0 0 0,-1 0 0 0 0,1 0 0 0 0,-1 0-1 0 0,1-1 1 0 0,0 1 0 0 0,-1-1 0 0 0,1 0 0 0 0,0 0-1 0 0,0 0 1 0 0,0 0 0 0 0,0-1 0 0 0,0 0-1 0 0,0 1 1 0 0,4-2-5 0 0,0 1 43 0 0,0-1-1 0 0,0 0 0 0 0,0 0 1 0 0,0-1-1 0 0,-1 0 0 0 0,1 0 0 0 0,5-3-42 0 0,-3 0 35 0 0,1-1-1 0 0,-1-1 1 0 0,-1 0-1 0 0,1 0 1 0 0,-1-1-1 0 0,0 0 1 0 0,-1 0-1 0 0,0-1 0 0 0,0 0 1 0 0,-1-1-1 0 0,0 1 1 0 0,0-3-35 0 0,-6 9 5 0 0,1 0 1 0 0,-1 0-1 0 0,0-1 1 0 0,0 1-1 0 0,0-1 1 0 0,0 1-1 0 0,-1-1 1 0 0,1 1-1 0 0,-1-1 1 0 0,0 1-1 0 0,0-1 0 0 0,0 0 1 0 0,0 1-1 0 0,-1-1 1 0 0,0 1-1 0 0,1-1 1 0 0,-1 1-1 0 0,-1-1 1 0 0,1 1-1 0 0,0 0 1 0 0,-1 0-1 0 0,0-1 1 0 0,1 1-1 0 0,-1 0 1 0 0,-1 0-1 0 0,1 1 1 0 0,0-1-1 0 0,-1 0 1 0 0,1 1-1 0 0,-1-1 1 0 0,0 1-1 0 0,0 0 1 0 0,0 0-1 0 0,0 0 0 0 0,0 0 1 0 0,0 1-1 0 0,-2-1-5 0 0,5 2 0 0 0,-5-3 0 0 0,0 1 0 0 0,0 0 0 0 0,-1 0 0 0 0,1 1 0 0 0,0-1 0 0 0,-1 1 0 0 0,-3 0 0 0 0,-10 2-43 0 0,14 0-4597 0 0,5-1 2780 0 0</inkml:trace>
  <inkml:trace contextRef="#ctx0" brushRef="#br0" timeOffset="560.163">305 5 2304 0 0,'0'0'101'0'0,"0"7"3832"0"0,0 13 485 0 0,-1-6-3805 0 0,1-1 0 0 0,1 0 0 0 0,0 1 0 0 0,1 1-613 0 0,1 22 507 0 0,-3-28-342 0 0,0-1 0 0 0,1 1 0 0 0,1 6-165 0 0,0 0 213 0 0,0 1-1 0 0,-1-1 1 0 0,-1 0-1 0 0,-1 14-212 0 0,0 5 492 0 0,0-10-216 0 0,1-14-237 0 0,0-1 0 0 0,0 1 0 0 0,0 0 0 0 0,1 0-39 0 0,8 74 344 0 0,-7-74-276 0 0,-1 0 0 0 0,0 0-1 0 0,-1 0 1 0 0,0 2-68 0 0,-1-11 67 0 0,1 0-74 0 0,0-1 1 0 0,-1 0-1 0 0,1 0 0 0 0,0 1 1 0 0,-1-1-1 0 0,1 0 0 0 0,-1 0 1 0 0,1 0-1 0 0,-1 1 0 0 0,1-1 1 0 0,0 0-1 0 0,-1 0 0 0 0,1 0 1 0 0,-1 0-1 0 0,1 0 0 0 0,-1 0 1 0 0,1 0-1 0 0,-1 0 0 0 0,1 0 1 0 0,0 0-1 0 0,-1 0 0 0 0,1 0 1 0 0,-1 0-1 0 0,1 0 0 0 0,-1-1 1 0 0,1 1-1 0 0,-1 0 0 0 0,1 0 1 0 0,0 0-1 0 0,-1-1 0 0 0,1 1 1 0 0,0 0-1 0 0,-1-1 0 0 0,1 1 1 0 0,0 0-1 0 0,-1-1 0 0 0,1 1 1 0 0,0 0-1 0 0,-1-1 7 0 0,-6-16-645 0 0,5 12 440 0 0,-3-8-453 0 0,1 1 1 0 0,0-1 0 0 0,0 0 0 0 0,2 0 0 0 0,-1 0-1 0 0,2 0 1 0 0,0 0 0 0 0,0 0 0 0 0,1-1 0 0 0,2-10 657 0 0,-1 1-110 0 0,0 5 2 0 0,0 0 0 0 0,1 1 1 0 0,1 0-1 0 0,1-1 1 0 0,5-13 107 0 0,-3 13 91 0 0,-4 12-8 0 0,-1 1-1 0 0,1 0 0 0 0,0 1 0 0 0,0-1 1 0 0,0 0-1 0 0,1 1 0 0 0,0-1 1 0 0,0 1-1 0 0,0 0 0 0 0,0 0 0 0 0,1 0 1 0 0,-1 0-1 0 0,4-2-82 0 0,4-2 409 0 0,-1 0 0 0 0,2 1 0 0 0,-1 1 0 0 0,1 0 1 0 0,0 0-1 0 0,11-3-409 0 0,-16 7 267 0 0,-1 1 0 0 0,1-1 1 0 0,-1 1-1 0 0,1 1 0 0 0,0-1 1 0 0,-1 1-1 0 0,1 0 0 0 0,2 1-267 0 0,-7-1 74 0 0,1 1-1 0 0,-1-1 1 0 0,0 0 0 0 0,-1 1-1 0 0,1 0 1 0 0,0-1-1 0 0,0 1 1 0 0,0 0-1 0 0,0 0 1 0 0,0 0 0 0 0,-1 0-1 0 0,1 1 1 0 0,0-1-1 0 0,-1 0 1 0 0,1 1-1 0 0,-1-1 1 0 0,0 1-1 0 0,1-1 1 0 0,-1 1 0 0 0,0 0-1 0 0,0-1 1 0 0,0 1-1 0 0,0 0 1 0 0,0 0-1 0 0,-1 0 1 0 0,1 0 0 0 0,0 0-1 0 0,0 1-73 0 0,-1 0 37 0 0,0-1-1 0 0,0 0 1 0 0,0 0 0 0 0,0 1-1 0 0,-1-1 1 0 0,1 0 0 0 0,0 0-1 0 0,-1 0 1 0 0,0 1 0 0 0,1-1-1 0 0,-1 0 1 0 0,0 0 0 0 0,0 0-1 0 0,0 0 1 0 0,0 0-1 0 0,-1 0 1 0 0,1 0 0 0 0,-2 1-37 0 0,-3 5 138 0 0,-1-1 1 0 0,-1 0-1 0 0,-3 4-138 0 0,6-7 38 0 0,-4 3 9 0 0,1-1 0 0 0,-1-1-1 0 0,0 0 1 0 0,-1 0-1 0 0,1-1 1 0 0,-9 3-47 0 0,1 1 12 0 0,0 0 510 0 0,16-7-2897 0 0,-2 0-4293 0 0,8-3 2754 0 0</inkml:trace>
  <inkml:trace contextRef="#ctx0" brushRef="#br0" timeOffset="1258.76">519 234 5064 0 0,'2'0'52'0'0,"0"0"1"0"0,0 1-1 0 0,0-1 1 0 0,0 1-1 0 0,0-1 1 0 0,0 1-1 0 0,0 0 0 0 0,0 0 1 0 0,0 0-1 0 0,-1 0 1 0 0,2 0-53 0 0,-2 0 138 0 0,1 0 1 0 0,-1 0-1 0 0,0 0 1 0 0,0-1 0 0 0,0 1-1 0 0,1-1 1 0 0,-1 1-1 0 0,0-1 1 0 0,1 1-1 0 0,-1-1 1 0 0,1 0-1 0 0,-1 0 1 0 0,0 1 0 0 0,1-1-1 0 0,-1 0 1 0 0,1 0-1 0 0,-1-1 1 0 0,0 1-1 0 0,1 0 1 0 0,-1 0 0 0 0,1-1-1 0 0,-1 1-138 0 0,22-8 2529 0 0,-17 6-2062 0 0,0 0 0 0 0,0 0 1 0 0,0 0-1 0 0,-1-1 0 0 0,1 0 0 0 0,-1 0 0 0 0,1-1 1 0 0,3-3-468 0 0,-4 3 128 0 0,-1 0 0 0 0,1 0 1 0 0,-1 0-1 0 0,0-1 0 0 0,0 1 1 0 0,-1-1-1 0 0,1 0 0 0 0,-1-1 1 0 0,0 1-1 0 0,-1 0 1 0 0,2-5-129 0 0,1-1 60 0 0,-4 8-44 0 0,0 0-1 0 0,0 0 1 0 0,0 0 0 0 0,0 0 0 0 0,0 0-1 0 0,-1 0 1 0 0,1 0 0 0 0,-1-1-1 0 0,0 1 1 0 0,0 0 0 0 0,0 0 0 0 0,-1 0-1 0 0,1 0 1 0 0,0 0 0 0 0,-1-1 0 0 0,0 1-17 0 0,1 2 13 0 0,0 0-1 0 0,0 1 0 0 0,-1-1 1 0 0,1 0-1 0 0,0 1 0 0 0,0-1 1 0 0,-1 0-1 0 0,1 0 0 0 0,0 1 1 0 0,-1-1-1 0 0,1 1 0 0 0,0-1 0 0 0,-1 0 1 0 0,1 1-1 0 0,-1-1 0 0 0,1 1 1 0 0,-1-1-1 0 0,1 1 0 0 0,-1-1 1 0 0,0 1-1 0 0,1-1 0 0 0,-1 1 0 0 0,0 0 1 0 0,1-1-1 0 0,-1 1 0 0 0,0 0 1 0 0,1 0-1 0 0,-1-1 0 0 0,0 1 1 0 0,0 0-1 0 0,1 0 0 0 0,-1 0 0 0 0,0 0 1 0 0,0 0-1 0 0,1 0 0 0 0,-1 0 1 0 0,0 0-1 0 0,0 0 0 0 0,1 0 1 0 0,-1 1-1 0 0,0-1 0 0 0,1 0 0 0 0,-1 0 1 0 0,0 1-1 0 0,1-1 0 0 0,-1 0 1 0 0,0 1-1 0 0,1-1 0 0 0,-1 1 1 0 0,0-1-12 0 0,-1 2 6 0 0,0-1 1 0 0,0 0 0 0 0,0 0-1 0 0,1 1 1 0 0,-1 0 0 0 0,0-1-1 0 0,1 1 1 0 0,-1 0 0 0 0,1-1-1 0 0,0 1 1 0 0,-1 0 0 0 0,1 0-1 0 0,0 0 1 0 0,0 0 0 0 0,0 0-1 0 0,0 2-6 0 0,-3 18 0 0 0,2-17 0 0 0,1-1 0 0 0,0 1 0 0 0,1 0 0 0 0,-1 0 0 0 0,1-1 0 0 0,-1 1 0 0 0,2 0 0 0 0,-1 0 0 0 0,0-1 0 0 0,1 1 0 0 0,0 1 0 0 0,2 12-50 0 0,-3-15 49 0 0,0 0 0 0 0,0 0 0 0 0,1 0 0 0 0,-1-1 0 0 0,1 1 0 0 0,-1 0-1 0 0,1 0 1 0 0,0-1 0 0 0,0 1 0 0 0,0-1 0 0 0,0 1 0 0 0,1-1 0 0 0,-1 1 0 0 0,1-1 0 0 0,-1 1 0 0 0,1-1 0 0 0,0 0 0 0 0,0 0 0 0 0,0 0-1 0 0,2 1 2 0 0,-3-2 8 0 0,0 0 0 0 0,0-1 0 0 0,0 0 0 0 0,0 1 0 0 0,0-1 0 0 0,0 1 0 0 0,0-1 0 0 0,0 0 0 0 0,0 0 0 0 0,1 0 0 0 0,-1 0 0 0 0,0 0 0 0 0,0 0 0 0 0,0 0 0 0 0,0 0 0 0 0,0 0 0 0 0,0 0 0 0 0,0 0 0 0 0,0-1 0 0 0,0 1 0 0 0,0 0 0 0 0,0-1 0 0 0,0 1 0 0 0,0-1 0 0 0,1 0-8 0 0,1-1 47 0 0,1-1-1 0 0,-1 1 0 0 0,1-1 0 0 0,-1 0 1 0 0,1-2-47 0 0,2-1 74 0 0,1-1-145 0 0,-1 0 1 0 0,0-1-1 0 0,0 0 1 0 0,0 0-1 0 0,-1-1 0 0 0,2-4 71 0 0,10-16-763 0 0,-14 25 634 0 0,0 0 0 0 0,1 1 0 0 0,-1-1 0 0 0,1 1 0 0 0,0 0 0 0 0,0 0 0 0 0,0 0 0 0 0,3-1 129 0 0,4-3-126 0 0,-10 6 122 0 0,0 1 1 0 0,0-1 0 0 0,0 1-1 0 0,0-1 1 0 0,-1 1 0 0 0,1 0-1 0 0,0-1 1 0 0,0 1 0 0 0,0 0-1 0 0,0 0 1 0 0,0 0 0 0 0,0 0-1 0 0,0 0 1 0 0,0 0 0 0 0,0 0 0 0 0,0 0-1 0 0,0 0 1 0 0,0 0 0 0 0,-1 0-1 0 0,1 1 1 0 0,0-1 0 0 0,0 0-1 0 0,0 1 1 0 0,0-1 0 0 0,0 1-1 0 0,-1-1 1 0 0,1 1 0 0 0,0-1 0 0 0,0 1-1 0 0,-1-1 1 0 0,1 1 0 0 0,0 0-1 0 0,-1-1 1 0 0,1 1 0 0 0,0 0-1 0 0,-1 0 4 0 0,2 2 42 0 0,0-1 0 0 0,0 1-1 0 0,-1 0 1 0 0,1-1 0 0 0,-1 1-1 0 0,1 0 1 0 0,-1 0 0 0 0,0 0 0 0 0,0 3-42 0 0,8 60 746 0 0,-6-45-752 0 0,1 13 1031 0 0,-4-32-933 0 0,1 0 1 0 0,0 0-1 0 0,-1 0 0 0 0,1 0 0 0 0,0-1 0 0 0,0 1 0 0 0,0 0 1 0 0,0 0-1 0 0,0 0 0 0 0,0-1 0 0 0,1 1 0 0 0,-1 0 0 0 0,1 0-92 0 0,-1-1-417 0 0,-1-1-51 0 0,2 0 536 0 0,-2-1-1 0 0,1 1 1 0 0,0-1 0 0 0,0 1-1 0 0,0-1 1 0 0,0 1-1 0 0,0-1 1 0 0,0 1 0 0 0,0-1-1 0 0,-1 0 1 0 0,1 1-1 0 0,0-1 1 0 0,0 0 0 0 0,-1 0-1 0 0,1 0 1 0 0,-1 0 0 0 0,1 1-1 0 0,0-1 1 0 0,-1 0-1 0 0,0 0 1 0 0,1-1-68 0 0,9-26-1135 0 0,-3 9 718 0 0,28-63-1065 0 0,-33 77 1354 0 0,1-1 0 0 0,1 1 1 0 0,-1 1-1 0 0,1-1 1 0 0,0 0-1 0 0,0 1 1 0 0,0 0-1 0 0,0 0 1 0 0,1 0-1 0 0,0 1 1 0 0,2-2 127 0 0,0 3-25 0 0,-6 1 74 0 0,0 1 0 0 0,1 0 0 0 0,-1 0 0 0 0,0 0 0 0 0,1 0 0 0 0,-1 0 0 0 0,0 0 0 0 0,0 0 0 0 0,1 0 1 0 0,-1 0-1 0 0,0 1 0 0 0,1-1 0 0 0,-1 0 0 0 0,0 1 0 0 0,0-1 0 0 0,0 1 0 0 0,0 0 0 0 0,1-1 1 0 0,0 2-50 0 0,0 0 85 0 0,0 0 0 0 0,0 0 0 0 0,0 0 0 0 0,0 0 0 0 0,0 1 0 0 0,0-1 0 0 0,-1 1 0 0 0,1-1 0 0 0,-1 1-85 0 0,4 8 289 0 0,0-1 0 0 0,-1 2 0 0 0,-1-1 0 0 0,1 2-289 0 0,-4-12 21 0 0,6 22 393 0 0,-1-6-210 0 0,0 1 0 0 0,0 11-204 0 0,-5-27-50 0 0,1-1 1 0 0,-1 1 0 0 0,1-1 0 0 0,-1 1-1 0 0,1-1 1 0 0,0 1 0 0 0,-1-1 0 0 0,1 1-1 0 0,0-1 1 0 0,0 1 0 0 0,0-1-1 0 0,0 0 1 0 0,0 0 0 0 0,1 0 0 0 0,-1 0-1 0 0,0 0 1 0 0,0 0 0 0 0,1 0-1 0 0,-1 0 1 0 0,1 0 0 0 0,-1 0 0 0 0,1-1-1 0 0,-1 1 1 0 0,1 0 0 0 0,1-1 49 0 0,6 4-6173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1:17.83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310 142 8288 0 0,'0'0'190'0'0,"0"0"28"0"0,0 0 7 0 0,14-14 6 0 0,-4 6 1683 0 0,-11 7-1901 0 0,1 0 0 0 0,-1 0 0 0 0,1 1-1 0 0,-1-1 1 0 0,1 0 0 0 0,-1 1 0 0 0,0-1-1 0 0,1 0 1 0 0,-1 1 0 0 0,0-1 0 0 0,1 1-1 0 0,-1-1 1 0 0,0 1 0 0 0,0 0 0 0 0,0-1-1 0 0,0 1-12 0 0,0-1 34 0 0,-1 1 106 0 0,-1-1 0 0 0,0 0 0 0 0,0 1 0 0 0,0-1 0 0 0,1 1 0 0 0,-1 0 0 0 0,0 0 0 0 0,0 0 0 0 0,0 1 0 0 0,0-1 0 0 0,1 1 0 0 0,-1-1 0 0 0,0 1 0 0 0,0 0-140 0 0,-41 14 1456 0 0,9 2-1152 0 0,0 1 0 0 0,-17 12-304 0 0,45-25 0 0 0,0 0 0 0 0,1 0 0 0 0,-1 1 0 0 0,1-1 0 0 0,0 1 0 0 0,1 0 0 0 0,-1 1 0 0 0,2-3 0 0 0,1-1 0 0 0,0 1 0 0 0,-1 1 0 0 0,1-1 0 0 0,0 0 0 0 0,1 1 0 0 0,-1-1 0 0 0,1 1 0 0 0,0 0 0 0 0,0 0 0 0 0,1 0 0 0 0,-1 0 0 0 0,1 0 0 0 0,0 0 0 0 0,-2 7 0 0 0,2-11 0 0 0,0 0 0 0 0,1 0 0 0 0,0 1 0 0 0,-1-1 0 0 0,1 0 0 0 0,0 0 0 0 0,-1 1 0 0 0,1-1 0 0 0,0 0 0 0 0,0 0 0 0 0,0 1 0 0 0,0-1 0 0 0,0 0 0 0 0,0 0 0 0 0,1 1 0 0 0,-1-1 0 0 0,0 0 0 0 0,1 1 0 0 0,3 4 0 0 0,-3-5 0 0 0,0-1 0 0 0,-1 1 0 0 0,1 0 0 0 0,-1 0 0 0 0,1-1 0 0 0,-1 1 0 0 0,1 0 0 0 0,-1 0 0 0 0,1 0 0 0 0,-1 0 0 0 0,0 0 0 0 0,0 0 0 0 0,1 0 0 0 0,-1 1 0 0 0,1 0 0 0 0,-1 0 0 0 0,1 0 0 0 0,0 0 0 0 0,-1-1 0 0 0,1 1 0 0 0,0 0 0 0 0,0-1 0 0 0,0 1 0 0 0,0 0 0 0 0,0-1 0 0 0,1 0 0 0 0,-1 1 0 0 0,0-1 0 0 0,1 0 0 0 0,-1 1 0 0 0,1-1 0 0 0,0 0 0 0 0,1 1 0 0 0,5 2 0 0 0,0 0 0 0 0,1 0 0 0 0,6 1 0 0 0,0 1 0 0 0,12 3 0 0 0,0-1 0 0 0,1-2 0 0 0,6 1 0 0 0,24 5 0 0 0,-29-6 0 0 0,-15-3 0 0 0,0 0 0 0 0,0 1 0 0 0,-1 1 0 0 0,7 2 0 0 0,-11-2 0 0 0,-8-4 0 0 0,0-1 0 0 0,0 1 0 0 0,-1-1 0 0 0,1 1 0 0 0,0-1 0 0 0,0 1 0 0 0,-1 0 0 0 0,1-1 0 0 0,-1 1 0 0 0,1 0 0 0 0,0 0 0 0 0,-1-1 0 0 0,1 1 0 0 0,-1 1 0 0 0,-1 3 0 0 0,1-5 0 0 0,0 4 0 0 0,-1-1 0 0 0,1 1 0 0 0,-1-1 0 0 0,0 0 0 0 0,0 1 0 0 0,-1-1 0 0 0,1 0 0 0 0,0 0 0 0 0,-1 0 0 0 0,0 0 0 0 0,0 0 0 0 0,0 0 0 0 0,0 0 0 0 0,0-1 0 0 0,-1 1 0 0 0,1-1 0 0 0,-1 1 0 0 0,0-1 0 0 0,0 0 0 0 0,-2 1 0 0 0,-8 6 0 0 0,0-1 0 0 0,-1-1 0 0 0,-13 5 0 0 0,27-12 0 0 0,-26 12 341 0 0,0-2 0 0 0,0 0 0 0 0,-17 2-341 0 0,33-10 103 0 0,-1 0-1 0 0,0-1 1 0 0,0 0-1 0 0,0 0 0 0 0,0-1 1 0 0,0-1-1 0 0,0 0 1 0 0,0 0-1 0 0,0-1 0 0 0,-5-2-102 0 0,12 3-98 0 0,1 1-1 0 0,-1-2 0 0 0,0 1 0 0 0,1 0 0 0 0,-1-1 0 0 0,1 1 0 0 0,-1-1 1 0 0,1 0-1 0 0,0-1 0 0 0,-1 1 0 0 0,1 0 0 0 0,0-1 0 0 0,1 0 1 0 0,-3-1 98 0 0,5 2-77 0 0,-1 0 0 0 0,1 0 1 0 0,-1 0-1 0 0,1 1 1 0 0,0-1-1 0 0,-1 0 1 0 0,1 0-1 0 0,0 0 1 0 0,1 0-1 0 0,-1 1 1 0 0,0-1-1 0 0,1-2 77 0 0,0-6-3943 0 0,-1 4-843 0 0</inkml:trace>
  <inkml:trace contextRef="#ctx0" brushRef="#br0" timeOffset="556.517">592 367 6448 0 0,'2'2'571'0'0,"1"0"0"0"0,-1 1 0 0 0,0-1 1 0 0,0 0-1 0 0,0 1 0 0 0,-1-1 0 0 0,1 1 0 0 0,0 0 0 0 0,-1-1 1 0 0,1 3-572 0 0,-1 4 500 0 0,0 1 0 0 0,-1 0 1 0 0,0-1-1 0 0,-1 1 1 0 0,0 0-1 0 0,-2 8-500 0 0,0 5 56 0 0,0-1 0 0 0,2 1 0 0 0,1-1-56 0 0,-3 26-2 0 0,-2 53 2 0 0,4-66 0 0 0,3 13 0 0 0,0 8 0 0 0,-1-3 0 0 0,0-26 0 0 0,-1-1 0 0 0,-1 0 0 0 0,-3 22 0 0 0,3-38-179 0 0,-1-2-555 0 0,1-8 691 0 0,1 0 0 0 0,-1 0 0 0 0,1 0 0 0 0,-1-1 0 0 0,1 1 0 0 0,-1 0 0 0 0,1-1 0 0 0,-1 1 0 0 0,1 0 0 0 0,-1-1 0 0 0,1 1 0 0 0,-1 0 0 0 0,1-1 1 0 0,0 1-1 0 0,-1-1 0 0 0,1 1 0 0 0,0-1 0 0 0,-1 1 0 0 0,1-1 0 0 0,0 1 43 0 0,-6-11-1703 0 0,2-2-2734 0 0</inkml:trace>
  <inkml:trace contextRef="#ctx0" brushRef="#br0" timeOffset="823.349">623 450 6448 0 0,'0'0'141'0'0,"9"0"200"0"0,1 0-195 0 0,4-1 41 0 0,0 1 1 0 0,-1 1-1 0 0,1 0 1 0 0,-1 0-1 0 0,1 2 1 0 0,-1-1-1 0 0,0 2 1 0 0,9 3-188 0 0,-9-2 520 0 0,-9-3-217 0 0,1-1-1 0 0,-1 1 1 0 0,0 1 0 0 0,1-1 0 0 0,-1 1 0 0 0,0-1 0 0 0,2 3-303 0 0,-4-4 54 0 0,-1 0 0 0 0,0 0 1 0 0,1 0-1 0 0,-1 1 1 0 0,0-1-1 0 0,0 0 1 0 0,0 0-1 0 0,0 1 0 0 0,0-1 1 0 0,0 1-1 0 0,0-1 1 0 0,-1 0-1 0 0,1 1 1 0 0,-1 0-1 0 0,1-1 0 0 0,-1 1 1 0 0,1-1-1 0 0,-1 1 1 0 0,0 0-1 0 0,0-1 0 0 0,1 1 1 0 0,-1-1-1 0 0,0 1 1 0 0,-1 0-1 0 0,1-1 1 0 0,0 1-1 0 0,0 0 0 0 0,-1-1 1 0 0,1 1-1 0 0,-1-1 1 0 0,1 1-1 0 0,-1-1 0 0 0,0 1 1 0 0,0-1-1 0 0,0 1 1 0 0,0-1-1 0 0,0 0 1 0 0,0 2-55 0 0,-3 0 227 0 0,0 1 0 0 0,0 0 0 0 0,0-1 0 0 0,0 0 0 0 0,-1 0 0 0 0,1 0 0 0 0,-1-1 0 0 0,0 1 1 0 0,-4 1-228 0 0,-12 2 0 0 0,0 0 0 0 0,-1-2 0 0 0,1 0 0 0 0,-10 0 0 0 0,-45 8 0 0 0,21-6-848 0 0,43-5 364 0 0,10 0 249 0 0,4-1 19 0 0,1-1-795 0 0,3 0-11 0 0</inkml:trace>
  <inkml:trace contextRef="#ctx0" brushRef="#br0" timeOffset="1396.136">1141 433 10136 0 0,'0'0'464'0'0,"0"0"-10"0"0,-1 0-294 0 0,-2-2-159 0 0,0 1 0 0 0,0 0 0 0 0,1 0 0 0 0,-1 0 0 0 0,0 0 0 0 0,0 0 0 0 0,0 1 0 0 0,0-1 0 0 0,0 1 0 0 0,0 0 0 0 0,0 0 0 0 0,0 0 0 0 0,0 0 0 0 0,0 0 0 0 0,0 1 0 0 0,0 0 0 0 0,0-1 0 0 0,-2 2-1 0 0,-18 5 385 0 0,16-5-71 0 0,-1 1-1 0 0,0 0 0 0 0,1 0 0 0 0,0 0 1 0 0,-4 3-314 0 0,2 0 467 0 0,1 0 1 0 0,-1 0-1 0 0,1 1 1 0 0,1-1-1 0 0,-1 2 1 0 0,1-1 0 0 0,-2 4-468 0 0,6-7 65 0 0,0 1 1 0 0,0 0 0 0 0,0 0-1 0 0,1 0 1 0 0,-1 0-1 0 0,1 0 1 0 0,1 1 0 0 0,-1-1-1 0 0,1 0 1 0 0,0 1 0 0 0,0 0-1 0 0,0-1 1 0 0,1 1-1 0 0,0 0-65 0 0,-1-4 0 0 0,1-1 0 0 0,0 0 0 0 0,0 0 0 0 0,1 1 0 0 0,-1-1 0 0 0,0 0 0 0 0,0 0 0 0 0,1 0 0 0 0,-1 1 0 0 0,0-1 0 0 0,1 0 0 0 0,-1 0 0 0 0,1 0 0 0 0,0 0 0 0 0,-1 0 0 0 0,1 0 0 0 0,0 0 0 0 0,0 0 0 0 0,-1 0 0 0 0,1 0 0 0 0,0 0 0 0 0,2 1 0 0 0,-3-1 0 0 0,0 0 0 0 0,1-1 0 0 0,-1 1 0 0 0,0-1 0 0 0,1 1 0 0 0,-1-1 0 0 0,1 1 0 0 0,-1-1 0 0 0,0 1 0 0 0,1-1 0 0 0,-1 1 0 0 0,1-1 0 0 0,-1 1 0 0 0,1-1 0 0 0,-1 0 0 0 0,1 1 0 0 0,0-1 0 0 0,-1 0 0 0 0,1 0 0 0 0,-1 1 0 0 0,1-1 0 0 0,0 0 0 0 0,-1 0 0 0 0,1 0 0 0 0,0 0 0 0 0,0 0 0 0 0,1 0 0 0 0,12 2 0 0 0,-12-3 0 0 0,6 0-86 0 0,0 0-1 0 0,-1-1 1 0 0,1 0-1 0 0,-1 0 1 0 0,0 0-1 0 0,1-1 1 0 0,-1 0-1 0 0,0 0 1 0 0,-1-1-1 0 0,1 0 1 0 0,-1 0 0 0 0,1-1-1 0 0,-1 0 1 0 0,-1 0-1 0 0,1 0 1 0 0,3-4 86 0 0,-4 1-251 0 0,-2 4 221 0 0,1 0 0 0 0,-1 0 0 0 0,0-1 1 0 0,0 1-1 0 0,-1-1 0 0 0,0 0 0 0 0,1 0 1 0 0,-1 0-1 0 0,-1 0 0 0 0,1 0 0 0 0,-1 0 1 0 0,0-4 29 0 0,1-5 0 0 0,-1 0 0 0 0,0 0 0 0 0,-2 1 0 0 0,1-1 0 0 0,-3-7 0 0 0,3 20 0 0 0,0 0 0 0 0,0 0 0 0 0,-1 0 0 0 0,1 0 0 0 0,-1 0 0 0 0,1 0 0 0 0,-1 0 0 0 0,0 1 0 0 0,1-1 0 0 0,-1 0 0 0 0,0 0 0 0 0,1 0 0 0 0,-2 0 0 0 0,0-2 0 0 0,-2-2 0 0 0,3 5 0 0 0,1 0 0 0 0,0 0 0 0 0,0 0 0 0 0,0 0 0 0 0,0 0 0 0 0,0 0 0 0 0,-1-1 0 0 0,1 1 0 0 0,0 0 0 0 0,0 0 0 0 0,0 0 0 0 0,0 0 0 0 0,0 0 0 0 0,-1 0 0 0 0,1 0 0 0 0,0 0 0 0 0,0 0 0 0 0,0 0 0 0 0,0 0 0 0 0,-1 0 0 0 0,1 0 0 0 0,0 0 0 0 0,0 0 0 0 0,0 0 0 0 0,0 0 0 0 0,-1 0 0 0 0,1 0 0 0 0,0 1 0 0 0,0-1 0 0 0,0 0 0 0 0,0 0 0 0 0,0 0 0 0 0,-1 0 0 0 0,1 0 0 0 0,0 0 0 0 0,0 0 0 0 0,0 0 0 0 0,0 1 0 0 0,0-1 0 0 0,0 0 0 0 0,0 0 0 0 0,0 0 0 0 0,0 0 0 0 0,-1 0 0 0 0,1 1 0 0 0,0 2 0 0 0,-2 4 0 0 0,1 0 0 0 0,0 1 0 0 0,0-1 0 0 0,0 1 0 0 0,1 0 0 0 0,0-1 0 0 0,1 1 0 0 0,0-1 0 0 0,0 23 0 0 0,-1-27 0 0 0,1 0 0 0 0,-1-1 0 0 0,0 1 0 0 0,1 0 0 0 0,0-1 0 0 0,0 1 0 0 0,0 0 0 0 0,0-1 0 0 0,1 2 0 0 0,-1-2 0 0 0,0 0 0 0 0,0 1 0 0 0,0-1 0 0 0,0 0 0 0 0,-1 1 0 0 0,1-1 0 0 0,-1 1 0 0 0,1-1 0 0 0,-1 2 0 0 0,0-2 4 0 0,0 1 0 0 0,0 0 0 0 0,0 0 1 0 0,0-1-1 0 0,1 1 0 0 0,0 0 0 0 0,-1 0 1 0 0,1-1-1 0 0,0 1 0 0 0,0 0 0 0 0,0-1 1 0 0,1 1-1 0 0,-1-1 0 0 0,0 0 1 0 0,2 2-5 0 0,6 12 502 0 0,-1-1 461 0 0,23 18-565 0 0,-30-32-735 0 0,-1-1-138 0 0,0 0-1022 0 0,0 0-3961 0 0</inkml:trace>
  <inkml:trace contextRef="#ctx0" brushRef="#br0" timeOffset="1893.813">1297 155 8288 0 0,'0'0'381'0'0,"0"0"-6"0"0,0 0-171 0 0,0 0 176 0 0,0 0 106 0 0,0 0 24 0 0,0 0-68 0 0,1 1-292 0 0,1 3-62 0 0,-1-1 20 0 0,0-1 0 0 0,1 1 0 0 0,-1 0 1 0 0,-1-1-1 0 0,1 1 0 0 0,0 0 0 0 0,-1 0 0 0 0,1 0 1 0 0,-1-1-1 0 0,0 1 0 0 0,0 0 0 0 0,0 1-108 0 0,-6 35 2057 0 0,2-12-1388 0 0,3-14-669 0 0,1 0 0 0 0,1 1 0 0 0,1 7 0 0 0,0 31 0 0 0,-7 59 0 0 0,2 1 930 0 0,3-109-838 0 0,-1-1 0 0 0,1 0-1 0 0,0 1 1 0 0,0-1 0 0 0,-1 0 0 0 0,0 1 0 0 0,1-1-1 0 0,-1 0 1 0 0,0 0 0 0 0,0 0 0 0 0,0 0-1 0 0,-1 1-91 0 0,2-2 12 0 0,0-1 0 0 0,-1 0 0 0 0,1 1 0 0 0,0-1 0 0 0,0 0 0 0 0,0 1 0 0 0,-1-1 0 0 0,1 1 0 0 0,0-1-1 0 0,0 0 1 0 0,0 1 0 0 0,0-1 0 0 0,0 1 0 0 0,0-1 0 0 0,0 1 0 0 0,0-1 0 0 0,0 0 0 0 0,0 1-1 0 0,0-1 1 0 0,0 1 0 0 0,0-1 0 0 0,0 1-12 0 0,1 25-3039 0 0,-1-26 2017 0 0</inkml:trace>
  <inkml:trace contextRef="#ctx0" brushRef="#br0" timeOffset="2391.503">1162 431 11976 0 0,'0'0'266'0'0,"0"0"44"0"0,0 0 15 0 0,1 0-26 0 0,0 0-293 0 0,0 1 0 0 0,0-1 1 0 0,-1 0-1 0 0,1 1 1 0 0,0-1-1 0 0,0 0 0 0 0,0 0 1 0 0,0 0-1 0 0,0 0 1 0 0,0 0-1 0 0,0 0 0 0 0,0 0 1 0 0,0 0-1 0 0,-1-1 1 0 0,1 1-1 0 0,0 0 0 0 0,0 0-6 0 0,4-1 4 0 0,5 0-4 0 0,1 0 0 0 0,0-1 0 0 0,-1 0 0 0 0,1-1 0 0 0,3-1 0 0 0,0 0 0 0 0,0 0 0 0 0,14-1 0 0 0,-16 3 0 0 0,0 0 0 0 0,0-2 0 0 0,-1 1 0 0 0,10-5 0 0 0,-9 3 0 0 0,1 0 0 0 0,0 2 0 0 0,8-3 0 0 0,18-2-495 0 0,-28 5-849 0 0,0 1-1 0 0,0 0 1 0 0,0 0 0 0 0,7 1 1344 0 0,-17 1-354 0 0,15 2-946 0 0,-16-2 1394 0 0,1 1 0 0 0,-1-1 0 0 0,0 1-1 0 0,0-1 1 0 0,1 0 0 0 0,-1 1 0 0 0,0-1 0 0 0,0 1-1 0 0,0-1 1 0 0,0 1 0 0 0,0-1 0 0 0,0 1-1 0 0,0-1 1 0 0,0 1 0 0 0,0-1 0 0 0,0 0 0 0 0,0 1-1 0 0,0-1 1 0 0,0 1 0 0 0,0-1 0 0 0,0 1-1 0 0,0-1 1 0 0,0 1 0 0 0,-1-1 0 0 0,1 0 0 0 0,0 1-1 0 0,0-1 1 0 0,0 1 0 0 0,-1-1 0 0 0,1 1-94 0 0,0-1 86 0 0,-1 1 1 0 0,1 0-1 0 0,0 0 0 0 0,0-1 1 0 0,0 1-1 0 0,0 0 1 0 0,-1 0-1 0 0,1-1 0 0 0,0 1 1 0 0,1 0-1 0 0,-1 0 1 0 0,0 0-1 0 0,0-1 0 0 0,0 1 1 0 0,0 0-87 0 0,1 0 103 0 0,-1-1-1 0 0,0 1 1 0 0,0 0 0 0 0,0 0 0 0 0,0-1 0 0 0,0 1 0 0 0,0 0 0 0 0,0-1-1 0 0,0 1 1 0 0,0 0 0 0 0,0 0 0 0 0,0-1 0 0 0,0 1 0 0 0,-1 0 0 0 0,1-1-1 0 0,0 1 1 0 0,0 0 0 0 0,-1-1 0 0 0,1 1 0 0 0,0 0 0 0 0,-1 0-103 0 0,0 0 141 0 0,0 1 0 0 0,0 0-1 0 0,1 0 1 0 0,-1 0 0 0 0,1 0 0 0 0,-1 0 0 0 0,1-1 0 0 0,0 1 0 0 0,-1 2-141 0 0,1-3 3 0 0,0 1-1 0 0,0 0 1 0 0,-1 0-1 0 0,1 0 1 0 0,0 0-1 0 0,-1-1 1 0 0,0 1-1 0 0,1 0 1 0 0,-1 0-1 0 0,0-1 1 0 0,0 1-1 0 0,0 0-2 0 0,0-1 54 0 0,0 0-1 0 0,0-1 1 0 0,0 1-1 0 0,0 0 0 0 0,1 0 1 0 0,-1 0-1 0 0,0 1 1 0 0,1-1-1 0 0,-1 0 1 0 0,1 0-1 0 0,-1 0 0 0 0,1 0 1 0 0,-1 0-1 0 0,1 1 1 0 0,0-1-1 0 0,0 0 1 0 0,0 0-1 0 0,-1 1 1 0 0,1-1-1 0 0,0 0 0 0 0,1 0 1 0 0,-1 1-1 0 0,0-1 1 0 0,0 0-1 0 0,0 0 1 0 0,1 1-54 0 0,-1 0 91 0 0,1-1 0 0 0,-1 1 1 0 0,0 0-1 0 0,0-1 0 0 0,0 1 1 0 0,0-1-1 0 0,0 1 0 0 0,0-1 0 0 0,0 1 1 0 0,-1 0-1 0 0,1 0-91 0 0,-1-1 87 0 0,1 1 0 0 0,0 0 0 0 0,-1-1 0 0 0,1 1 0 0 0,0-1 0 0 0,0 1 0 0 0,0-1 0 0 0,0 1 0 0 0,1 0 0 0 0,-1-1 0 0 0,0 1-1 0 0,1 1-86 0 0,0 0 105 0 0,0 1-1 0 0,-1-1 0 0 0,1 0 0 0 0,-1 1 0 0 0,0 0 0 0 0,0 2-104 0 0,3 19-17 0 0,-1-17 17 0 0,-3 1 0 0 0,4 1 72 0 0,0-2 1263 0 0,-8-4-867 0 0,4-3-696 0 0,0 0-247 0 0,1-1-761 0 0,0 0-3062 0 0,0 0-1315 0 0</inkml:trace>
  <inkml:trace contextRef="#ctx0" brushRef="#br0" timeOffset="2611.267">1491 286 15664 0 0,'0'0'356'0'0,"-6"-4"859"0"0,9 0-1081 0 0,-3 4-134 0 0,0 0 1 0 0,1-1-1 0 0,-1 1 1 0 0,0 0-1 0 0,1-1 0 0 0,-1 1 1 0 0,1 0-1 0 0,-1 0 1 0 0,1-1-1 0 0,-1 1 1 0 0,0 0-1 0 0,1 0 1 0 0,-1 0-1 0 0,1 0 0 0 0,-1-1 1 0 0,1 1-1 0 0,-1 0 1 0 0,1 0-1 0 0,-1 0 1 0 0,1 0-1 0 0,-1 0 1 0 0,1 0-1 0 0,-1 0 0 0 0,1 0 1 0 0,-1 1-1 0 0,0-1 1 0 0,1 0-1 0 0,-1 0 1 0 0,1 0-1 0 0,0 1 0 0 0,-1-1 1 0 0,8 1-203 0 0,10 11-3806 0 0,-3-4 2475 0 0</inkml:trace>
  <inkml:trace contextRef="#ctx0" brushRef="#br0" timeOffset="3093.496">1813 338 11976 0 0,'-13'6'1200'0'0,"0"2"-1182"0"0,2 1 1 0 0,-1 1 0 0 0,1 0-1 0 0,1 1 1 0 0,0 0 0 0 0,-3 3-19 0 0,10-9 247 0 0,-1 0 0 0 0,1 0 1 0 0,0 0-1 0 0,0 1 0 0 0,0-1 1 0 0,0 1-1 0 0,1-1 0 0 0,0 1 1 0 0,1 0-1 0 0,-1 0 0 0 0,1 0 1 0 0,0 2-248 0 0,-5 10 954 0 0,5-17-948 0 0,1 0 0 0 0,-1 0 0 0 0,1 0 0 0 0,-1 0 0 0 0,1 0 0 0 0,-1 0 0 0 0,1 0 0 0 0,0 0 0 0 0,-1 0 0 0 0,1 0 0 0 0,0 0 0 0 0,0 0 0 0 0,0 0 0 0 0,0 0 1 0 0,0 0-1 0 0,0 0 0 0 0,0 0 0 0 0,0 0 0 0 0,0 0 0 0 0,0 0 0 0 0,0 0 0 0 0,1 0 0 0 0,-1 0 0 0 0,1 0 0 0 0,-1 0 0 0 0,1 1-6 0 0,1 3 8 0 0,-2-4-8 0 0,0 0 0 0 0,0 0 0 0 0,0 1 0 0 0,1-1 0 0 0,-1 0 0 0 0,0 1 0 0 0,1-1 0 0 0,-1 0 0 0 0,0 0 0 0 0,1 0 0 0 0,0 0 0 0 0,-1 1 0 0 0,1-1 0 0 0,0 0 0 0 0,0 0 0 0 0,-1 0 0 0 0,1 0 0 0 0,0 0 0 0 0,0-1 0 0 0,0 1 0 0 0,0 0 0 0 0,0 0 0 0 0,0-1 0 0 0,0 1 0 0 0,1 0 0 0 0,-1-1 0 0 0,0 1 0 0 0,0-1 0 0 0,1 1 0 0 0,7 3 0 0 0,-8-4 0 0 0,1 1 0 0 0,-1 0 0 0 0,1-1 0 0 0,-1 0 0 0 0,1 1 0 0 0,-1-1 0 0 0,1 0 0 0 0,-1 0 0 0 0,1 1 0 0 0,-1-1 0 0 0,1 0 0 0 0,-1-1 0 0 0,0 1 0 0 0,1 0 0 0 0,-1 0 0 0 0,1-1 0 0 0,-1 1 0 0 0,2-1 0 0 0,-1 0 0 0 0,1-1 0 0 0,0 1 0 0 0,-1-1 0 0 0,1 1 0 0 0,-1-1 0 0 0,0 0 0 0 0,1 0 0 0 0,-1 0 0 0 0,1-2 0 0 0,0 0 0 0 0,1 1 0 0 0,-1-1 0 0 0,-1-1 0 0 0,1 1 0 0 0,-1 0 0 0 0,1-1 0 0 0,-1 1 0 0 0,-1-1 0 0 0,1 0 0 0 0,-1 0 0 0 0,1-3 0 0 0,8-41-2 0 0,-6 35 21 0 0,-1 1-1 0 0,-1-1 1 0 0,0 1-1 0 0,-1-13-18 0 0,-1 25 371 0 0,0 15 1001 0 0,-2 30-2664 0 0,1-30 1199 0 0,0 0 0 0 0,1-1-1 0 0,1 1 1 0 0,0 0-1 0 0,1 6 94 0 0,2-5 0 0 0,0 9 0 0 0,2-2 0 0 0,2 6 0 0 0,-4-20 0 0 0,-4-8-14 0 0,0 1 0 0 0,0-1 0 0 0,1 0-1 0 0,-1 1 1 0 0,0-1 0 0 0,1 0-1 0 0,-1 1 1 0 0,0-1 0 0 0,1 0-1 0 0,-1 0 1 0 0,0 1 0 0 0,1-1 0 0 0,-1 0-1 0 0,0 0 1 0 0,1 0 0 0 0,-1 0-1 0 0,1 1 1 0 0,-1-1 0 0 0,1 0 0 0 0,-1 0-1 0 0,0 0 1 0 0,1 0 0 0 0,-1 0-1 0 0,1 0 1 0 0,-1 0 0 0 0,0 0-1 0 0,1 0 1 0 0,-1 0 0 0 0,1-1 0 0 0,-1 1-1 0 0,1 0 1 0 0,-1 0 0 0 0,0 0-1 0 0,1 0 1 0 0,-1-1 0 0 0,0 1-1 0 0,1 0 1 0 0,-1 0 0 0 0,0-1 0 0 0,1 1-1 0 0,-1 0 1 0 0,0 0 0 0 0,1-1-1 0 0,-1 1 1 0 0,0 0 0 0 0,0-1-1 0 0,1 1 1 0 0,-1-1 0 0 0,0 1 0 0 0,0 0-1 0 0,0-1 15 0 0,0 1-48 0 0,7-8-3989 0 0,1-3-1380 0 0</inkml:trace>
  <inkml:trace contextRef="#ctx0" brushRef="#br0" timeOffset="3400.941">2014 14 13824 0 0,'0'-12'629'0'0,"0"10"-12"0"0,0 2-319 0 0,0 0 103 0 0,0 0 88 0 0,0 0 20 0 0,3 2 69 0 0,-3-2-576 0 0,0 1-1 0 0,1-1 0 0 0,-1 0 0 0 0,0 0 0 0 0,1 0 0 0 0,-1 0 1 0 0,0 0-1 0 0,1 1 0 0 0,-1-1 0 0 0,0 0 0 0 0,1 0 0 0 0,-1 1 0 0 0,0-1 1 0 0,1 0-1 0 0,-1 0 0 0 0,0 1 0 0 0,0-1 0 0 0,0 0 0 0 0,1 1 1 0 0,-1-1-1 0 0,0 0 0 0 0,0 1 0 0 0,0-1 0 0 0,0 0 0 0 0,1 1 0 0 0,-1-1-1 0 0,1 4 0 0 0,0 0 0 0 0,-1 1 0 0 0,1-1 0 0 0,-1 0 0 0 0,0 0 0 0 0,0 0 0 0 0,0 0 0 0 0,0 0 0 0 0,-1 0 0 0 0,0 1 0 0 0,1-1 0 0 0,-2 0 0 0 0,0 2 0 0 0,0 1 0 0 0,1 0 0 0 0,-1 1 0 0 0,1-1 0 0 0,0 4 0 0 0,0 20 0 0 0,-2 0 0 0 0,-2 9 0 0 0,0-1 0 0 0,2-24 0 0 0,2 1 0 0 0,0-1 0 0 0,2 11 0 0 0,-4 60 0 0 0,3-80 0 0 0,-1 0 0 0 0,1 0 0 0 0,-1 0 0 0 0,-1 3 0 0 0,1-5 0 0 0,0 1 0 0 0,1 0 0 0 0,-1-1 0 0 0,1 1 0 0 0,0 0 0 0 0,0 0 0 0 0,1 3 0 0 0,0-5 0 0 0,0 1 0 0 0,0 0 0 0 0,-1 0 0 0 0,0 0 0 0 0,0 0 0 0 0,0 0 0 0 0,0 0 0 0 0,-1 0 0 0 0,1 0 0 0 0,-1 0 0 0 0,0 0 0 0 0,0 0 0 0 0,-1 1 0 0 0,2-4 0 0 0,0 0 0 0 0,-1 0 0 0 0,1 0 0 0 0,0 0 0 0 0,-1 1 0 0 0,1-1 0 0 0,0 0 0 0 0,0 0 0 0 0,0 0 0 0 0,0 1 0 0 0,0-1 0 0 0,1 1 0 0 0,-1 2 0 0 0,0-1 0 0 0,0 1 0 0 0,0-1 0 0 0,0 1 0 0 0,-1-1 0 0 0,1 1 0 0 0,-1 0 0 0 0,0 2-562 0 0,0 6 3079 0 0,7-5-8834 0 0,0-2 704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1:25.85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341 499 10136 0 0,'0'0'230'0'0,"10"-4"548"0"0,-9 4-831 0 0,5-3 710 0 0,0-1 1 0 0,0 1 0 0 0,-1-1 0 0 0,6-4-658 0 0,-11 8 45 0 0,-1-1-1 0 0,1 1 1 0 0,0-1-1 0 0,0 1 1 0 0,-1 0-1 0 0,1-1 1 0 0,0 1-1 0 0,-1-1 1 0 0,1 1-1 0 0,0 0 1 0 0,-1-1-1 0 0,1 1 0 0 0,0 0 1 0 0,-1 0-1 0 0,1-1 1 0 0,-1 1-1 0 0,1 0 1 0 0,-1 0-1 0 0,1 0 1 0 0,0-1-1 0 0,-1 1 1 0 0,1 0-1 0 0,-1 0 1 0 0,1 0-1 0 0,-1 0 1 0 0,1 0-45 0 0,-6-3 865 0 0,4 2-750 0 0,0-1 0 0 0,0 1 0 0 0,-1 0 0 0 0,1 0 0 0 0,-1 0 0 0 0,1 0 0 0 0,0 0 0 0 0,-1 1 0 0 0,1-1 0 0 0,-1 1 0 0 0,0-1 0 0 0,1 1 0 0 0,-1 0 0 0 0,0 0-115 0 0,-42 1-16 0 0,36-1 53 0 0,-4 2 5 0 0,1 0-1 0 0,-1 1 0 0 0,1 0 0 0 0,-1 1 0 0 0,0 0-41 0 0,-22 7 725 0 0,27-8-541 0 0,0 1-1 0 0,0-1 1 0 0,1 1 0 0 0,-1 1 0 0 0,1-1-1 0 0,-6 6-183 0 0,4-3 15 0 0,8-7-15 0 0,0 1 0 0 0,0-1 0 0 0,1 1 0 0 0,-1 0 0 0 0,0 0 0 0 0,1-1 0 0 0,-1 1 0 0 0,0 0 0 0 0,1 0 0 0 0,-1 0 0 0 0,1 0 0 0 0,0 0 0 0 0,-1 0 0 0 0,1 0 0 0 0,0 0 0 0 0,-1-1 0 0 0,1 2 0 0 0,0-1 0 0 0,0 0 0 0 0,-1 0 0 0 0,1 0 0 0 0,-1 0 0 0 0,1 0 0 0 0,-1 0 0 0 0,1 0 0 0 0,-1 0 0 0 0,1 0 0 0 0,-1 0 0 0 0,0 0 0 0 0,0 0 0 0 0,1-1 0 0 0,-2 2 0 0 0,-8 4 0 0 0,8-5 0 0 0,1 0 0 0 0,-1 0 0 0 0,0 1 0 0 0,1-1 0 0 0,-1 0 0 0 0,0 0 0 0 0,1 1 0 0 0,0-1 0 0 0,-1 1 0 0 0,1-1 0 0 0,0 1 0 0 0,0 0 0 0 0,0-1 0 0 0,-1 3 0 0 0,0 0 0 0 0,-1 1 0 0 0,1-1 0 0 0,-1 0 0 0 0,0 0 0 0 0,0-1 0 0 0,-2 3 0 0 0,-3 4 0 0 0,7-10 0 0 0,1 1 0 0 0,-1-1 0 0 0,1 1 0 0 0,-1-1 0 0 0,1 1 0 0 0,-1-1 0 0 0,1 0 0 0 0,0 1 0 0 0,-1 0 0 0 0,1-1 0 0 0,0 1 0 0 0,0-1 0 0 0,-1 1 0 0 0,1-1 0 0 0,0 1 0 0 0,0-1 0 0 0,0 1 0 0 0,0 0 0 0 0,0-1 0 0 0,0 1 0 0 0,0-1 0 0 0,0 1 0 0 0,0 0 0 0 0,-1 4 0 0 0,-6 2 0 0 0,2 1 0 0 0,5-8 0 0 0,0 1 0 0 0,0-1 0 0 0,0 1 0 0 0,1-1 0 0 0,-1 1 0 0 0,0-1 0 0 0,0 1 0 0 0,1-1 0 0 0,-1 1 0 0 0,0-1 0 0 0,1 1 0 0 0,-1-1 0 0 0,1 0 0 0 0,-1 1 0 0 0,0-1 0 0 0,1 0 0 0 0,-1 1 0 0 0,1-1 0 0 0,-1 0 0 0 0,1 0 0 0 0,-1 1 0 0 0,1-1 0 0 0,0 0 0 0 0,22 13 0 0 0,-22-12 0 0 0,0 0 0 0 0,1 0 0 0 0,-1 0 0 0 0,1-1 0 0 0,-1 1 0 0 0,1 0 0 0 0,-1-1 0 0 0,1 1 0 0 0,-1-1 0 0 0,1 0 0 0 0,0 0 0 0 0,-1 1 0 0 0,1-1 0 0 0,3 0 0 0 0,18 3 0 0 0,0-2 0 0 0,0 0 0 0 0,21-3 0 0 0,-28 0 0 0 0,-1 0 0 0 0,0 0 0 0 0,-1-2 0 0 0,1 0 0 0 0,0 0 0 0 0,5-4 0 0 0,-14 6 0 0 0,0-1 0 0 0,0 0 0 0 0,0 0 0 0 0,0 0 0 0 0,0-1 0 0 0,-1 0 0 0 0,1 0 0 0 0,-1 0 0 0 0,0 0 0 0 0,0-1 0 0 0,-1 0 0 0 0,1 0 0 0 0,-1-1 0 0 0,12-14 0 0 0,-13 17 0 0 0,-1 0 0 0 0,1 0 0 0 0,-1 0 0 0 0,0 0 0 0 0,0 0 0 0 0,0 0 0 0 0,0-1 0 0 0,0-1 0 0 0,9-17 0 0 0,-9 18 0 0 0,0 0 0 0 0,0 0 0 0 0,0 0 0 0 0,0 0 0 0 0,-1 0 0 0 0,1-1 0 0 0,-1 1 0 0 0,0-1 0 0 0,0-3 0 0 0,-1-52 0 0 0,-1 54 0 0 0,0 1 0 0 0,0-1 0 0 0,0 0 0 0 0,-1 0 0 0 0,0 1 0 0 0,0-1 0 0 0,-1 1 0 0 0,-2-4 0 0 0,-4-13 0 0 0,5 11 0 0 0,-1 1 0 0 0,0 0 0 0 0,-1 0 0 0 0,0 0 0 0 0,0 0 0 0 0,-1 1 0 0 0,0 0 0 0 0,-1 1 0 0 0,-4-5 0 0 0,11 12 0 0 0,0 0 0 0 0,0 1 0 0 0,1-1 0 0 0,-1 0 0 0 0,0 0 0 0 0,1 1 0 0 0,-1-1 0 0 0,1 0 0 0 0,-1 0 0 0 0,1 0 0 0 0,-1 0 0 0 0,1 0 0 0 0,0 0 0 0 0,-1 0 0 0 0,1 0 0 0 0,0 0 0 0 0,0-1 0 0 0,0 2 0 0 0,0-1 0 0 0,-1 0 0 0 0,1 0 0 0 0,0 0 0 0 0,0 0 0 0 0,-1 0 0 0 0,1 1 0 0 0,0-1 0 0 0,-1 0 0 0 0,1 0 0 0 0,-1 1 0 0 0,1-1 0 0 0,-1 0 0 0 0,1 0 0 0 0,-1 1 0 0 0,1-1 0 0 0,-1 1 0 0 0,0-1 0 0 0,1 1 0 0 0,0 0 0 0 0,-1-1 0 0 0,1 1 0 0 0,0 0 0 0 0,0-1 0 0 0,-1 1 0 0 0,1-1 0 0 0,0 1 0 0 0,0-1 0 0 0,-1 1 0 0 0,1 0 0 0 0,0-1 0 0 0,0 1 0 0 0,0-1 0 0 0,0 1 0 0 0,0-1 0 0 0,0 1 0 0 0,0-1 0 0 0,0 1 0 0 0,0-1 0 0 0,0 1 0 0 0,0-1 0 0 0,0 1 0 0 0,0-1 0 0 0,0 1 0 0 0,0 0 0 0 0,0-1 0 0 0,1 1 0 0 0,-1-1 0 0 0,0 1 0 0 0,0-1 0 0 0,1 1 0 0 0,-1 0 0 0 0,0-1 0 0 0,0 1 0 0 0,1 0 0 0 0,-1-1 0 0 0,0 1 0 0 0,4-5 0 0 0,-4 4 0 0 0,0 1 0 0 0,0-1 0 0 0,0 1 0 0 0,0 0 0 0 0,0 0 0 0 0,0 0 0 0 0,0 0 0 0 0,0 0 0 0 0,0 0 0 0 0,0 0 0 0 0,0 0 0 0 0,0 0 0 0 0,0 0 0 0 0,0-1 0 0 0,0 1 0 0 0,0 0 0 0 0,0 0 0 0 0,0 0 0 0 0,0 0 0 0 0,0 0 0 0 0,0 0 0 0 0,0 0 0 0 0,0 0 0 0 0,0-1 0 0 0,0 1 0 0 0,0 0 0 0 0,0 0 0 0 0,0 0 0 0 0,0 0 0 0 0,0 0 0 0 0,0 0 0 0 0,0 0 0 0 0,1 0 0 0 0,-1 0 0 0 0,0 0 0 0 0,0 0 0 0 0,0 0 0 0 0,0-1 0 0 0,0 1 0 0 0,0 0 0 0 0,0 0 0 0 0,0 0 0 0 0,0 0 0 0 0,0 0 0 0 0,0 0 0 0 0,1 0 0 0 0,-1 0 0 0 0,0 0 0 0 0,0 0 0 0 0,0 0 0 0 0,0 0 0 0 0,0 0 0 0 0,0 0 0 0 0,0 0 0 0 0,1 0 0 0 0,1 0 0 0 0,-2 0 0 0 0,0 0 0 0 0,0 0 0 0 0,-1 0 0 0 0,1 1 0 0 0,0-1 0 0 0,0 0 0 0 0,0 0 0 0 0,0 0 0 0 0,0 0 0 0 0,0 0 0 0 0,0 1 0 0 0,-1-1 0 0 0,1 0 0 0 0,0 0 0 0 0,0 0 0 0 0,0 1 0 0 0,0-1 0 0 0,0 0 0 0 0,0 0 0 0 0,0 0 0 0 0,0 0 0 0 0,0 1 0 0 0,0-1 0 0 0,0 0 0 0 0,0 0 0 0 0,0 0 0 0 0,0 1 0 0 0,0-1 0 0 0,0 0 0 0 0,0 0 0 0 0,0 0 0 0 0,1 0 0 0 0,-1 1 0 0 0,0-1 0 0 0,0 0 0 0 0,0 0 0 0 0,0 0 0 0 0,0 0 0 0 0,0 1 0 0 0,0-1 0 0 0,1 0 0 0 0,-1 0 0 0 0,0 0 0 0 0,0 0 0 0 0,0 0 0 0 0,0 0 0 0 0,1 0 0 0 0,-1 1 0 0 0,0-1 0 0 0,0 0 0 0 0,0 0 0 0 0,0 0 0 0 0,1 0 0 0 0,-1 0 0 0 0,0 0 0 0 0,0 0 0 0 0,0 0 0 0 0,1 0 0 0 0,-1 0 0 0 0,0 0 0 0 0,0 0 0 0 0,0 0 0 0 0,1 0 0 0 0,-1 0 0 0 0,0 0 0 0 0,0 0 0 0 0,0-1 0 0 0,0 1 0 0 0,1 0 0 0 0,-1 0 0 0 0,0 1 0 0 0,0-1 0 0 0,0 0 0 0 0,0 1 0 0 0,0-1 0 0 0,0 1 0 0 0,0-1 0 0 0,0 0 0 0 0,0 1 0 0 0,1-1 0 0 0,-1 1 0 0 0,0-1 0 0 0,0 0 0 0 0,0 1 0 0 0,1-1 0 0 0,-1 0 0 0 0,0 1 0 0 0,0-1 0 0 0,1 0 0 0 0,-1 1 0 0 0,0-1 0 0 0,1 0 0 0 0,-1 0 0 0 0,0 1 0 0 0,1-1 0 0 0,-1 0 0 0 0,0 0 0 0 0,1 0 0 0 0,-1 1 0 0 0,0-1 0 0 0,1 0 0 0 0,-1 0 0 0 0,0 0 0 0 0,1 0 0 0 0,-1 1 0 0 0,0-1 0 0 0,0 0 0 0 0,1 0 0 0 0,-1 1 0 0 0,0-1 0 0 0,0 0 0 0 0,0 0 0 0 0,1 1 0 0 0,-1-1 0 0 0,0 0 0 0 0,0 1 0 0 0,0-1 0 0 0,0 0 0 0 0,0 1 0 0 0,0-1 0 0 0,0 0 0 0 0,0 1 0 0 0,1-1 0 0 0,-1 0 0 0 0,0 1 0 0 0,0-1 0 0 0,-1 0 0 0 0,1 1 0 0 0,0-1 0 0 0,0 0 0 0 0,0 1 0 0 0,0-1 0 0 0,0 0 0 0 0,0 1 0 0 0,0-1 0 0 0,-1 2 0 0 0,0-2 0 0 0,1 1 0 0 0,-1 0 0 0 0,1-1 0 0 0,0 1 0 0 0,-1-1 0 0 0,1 1 0 0 0,0 0 0 0 0,-1-1 0 0 0,1 1 0 0 0,0 0 0 0 0,0 0 0 0 0,0-1 0 0 0,0 1 0 0 0,-1 0 0 0 0,1-1 0 0 0,0 1 0 0 0,0 0 0 0 0,0 0 0 0 0,1-1 0 0 0,-1 1 0 0 0,0 0 0 0 0,0 0 0 0 0,0-1 0 0 0,0 1 0 0 0,1 0 0 0 0,-1-1 0 0 0,0 1 0 0 0,1 0 0 0 0,-1-1 0 0 0,0 1 0 0 0,1-1 0 0 0,-1 1 0 0 0,1 0 0 0 0,-1-1 0 0 0,1 1 0 0 0,0-1 0 0 0,1 3 0 0 0,0 0 0 0 0,0 0 0 0 0,0-1 0 0 0,-1 1 0 0 0,1 0 0 0 0,-1 1 0 0 0,0-1 0 0 0,0 0 0 0 0,0 0 0 0 0,8 19 0 0 0,-5-14 0 0 0,0-1 0 0 0,-1 1 0 0 0,-1 0 0 0 0,1 1 0 0 0,-1-1 0 0 0,0 3 0 0 0,8 29 0 0 0,-8-32 0 0 0,-1-1 0 0 0,0 1 0 0 0,0-1 0 0 0,0 1 0 0 0,-1 0 0 0 0,-1 2 0 0 0,3 28 0 0 0,0-16 0 0 0,0-1 0 0 0,-2 15 0 0 0,0-27 0 0 0,5 15 0 0 0,-4-21 0 0 0,0 0 0 0 0,0 0 0 0 0,-1 1 0 0 0,1-1 0 0 0,-1 0 0 0 0,0 0 0 0 0,0 3 0 0 0,0-6 0 0 0,0 4 0 0 0,-1-1 0 0 0,1 1 0 0 0,-1 0 0 0 0,1 0 0 0 0,0 0 0 0 0,1-1 0 0 0,-1 1 0 0 0,1 0 0 0 0,-1-1 0 0 0,1 1 0 0 0,0 0 0 0 0,0-1 0 0 0,1 1 0 0 0,-1-1 0 0 0,1 2 0 0 0,19 46 0 0 0,-20-50 0 0 0,-1-1 0 0 0,0 1 0 0 0,1 0 0 0 0,-1 0 0 0 0,0-1 0 0 0,0 1 0 0 0,0 0 0 0 0,0 0 0 0 0,0-1 0 0 0,0 1 0 0 0,0 0 0 0 0,0 0 0 0 0,0 0 0 0 0,0-1 0 0 0,0 1 0 0 0,0 0 0 0 0,-1 0 0 0 0,20-46-3587 0 0,-10 22 1564 0 0,3 1-22 0 0</inkml:trace>
  <inkml:trace contextRef="#ctx0" brushRef="#br0" timeOffset="283.756">626 442 13824 0 0,'0'0'314'0'0,"0"0"46"0"0,0 0 22 0 0,0 0-50 0 0,0 0-150 0 0,6 7 1191 0 0,-5-6-1284 0 0,1 2-55 0 0,-1 0 1 0 0,0 0 0 0 0,1 0-1 0 0,-1 1 1 0 0,-1-1 0 0 0,1 0-1 0 0,0 0 1 0 0,-1 1 0 0 0,1-1-1 0 0,-1 0 1 0 0,0 1 0 0 0,0-1-1 0 0,-1 0 1 0 0,1 0-1 0 0,-1 1-34 0 0,1 5 0 0 0,0-1 0 0 0,1 1 0 0 0,-1-1 0 0 0,2 1 0 0 0,-1-1 0 0 0,1 0 0 0 0,1 1 0 0 0,-3-6 0 0 0,4 15 1 0 0,-4-13 11 0 0,1-1 0 0 0,0 1 0 0 0,0-1 0 0 0,0 1-1 0 0,1-1 1 0 0,0 2-12 0 0,2 6 932 0 0,-1 5 96 0 0,-3-11-1076 0 0,0-5-289 0 0,0-1-138 0 0,0 0-33 0 0,0 0-4 0 0,0-9-2013 0 0,0 1-2933 0 0</inkml:trace>
  <inkml:trace contextRef="#ctx0" brushRef="#br0" timeOffset="494.507">610 303 11976 0 0,'0'0'546'0'0,"0"0"-10"0"0,-2 0-344 0 0,-6-2-97 0 0,6 1 281 0 0,2 1 113 0 0,-3 3 565 0 0,4-3-1392 0 0,-1 6-1498 0 0,5-1-2942 0 0</inkml:trace>
  <inkml:trace contextRef="#ctx0" brushRef="#br0" timeOffset="868.17">923 281 15664 0 0,'-6'3'761'0'0,"-1"1"-674"0"0,1 1 0 0 0,0-1 0 0 0,0 1 0 0 0,0 0 1 0 0,0 0-1 0 0,1 1 0 0 0,0 0 0 0 0,0 0 0 0 0,1 0 0 0 0,-1 0 0 0 0,-2 6-87 0 0,1-1-45 0 0,1 0 0 0 0,0-1 0 0 0,1 2-1 0 0,-3 8 46 0 0,5-15-296 0 0,1 0 0 0 0,0 1 0 0 0,0-1-1 0 0,0 1 1 0 0,1-1 0 0 0,0 1 0 0 0,0-1-1 0 0,0 1 1 0 0,1-1 0 0 0,0 1 0 0 0,0 2 296 0 0,0-6-37 0 0,0 0-1 0 0,0 0 1 0 0,0 0 0 0 0,1 0 0 0 0,-1 0 0 0 0,0 0 0 0 0,1-1 0 0 0,-1 1 0 0 0,1 0 0 0 0,0-1 0 0 0,0 1 0 0 0,-1-1 0 0 0,1 0 0 0 0,0 1 0 0 0,0-1 0 0 0,0 0 0 0 0,0 0 0 0 0,1 0 37 0 0,7 3 37 0 0,1 0 1 0 0,-1-1-1 0 0,4 1-37 0 0,-1-1-53 0 0,49 9-878 0 0,-53-10 424 0 0,-6-2 605 0 0,0 1-1 0 0,0-1 1 0 0,0 1-1 0 0,0 0 1 0 0,-1 0-1 0 0,1 0 1 0 0,0 0-1 0 0,-1 1 1 0 0,1-1 0 0 0,0 1-1 0 0,-1-1 1 0 0,0 1-1 0 0,1 0 1 0 0,-1 0-98 0 0,-1-1 45 0 0,-1 0 1 0 0,1-1 0 0 0,-1 1 0 0 0,1 0 0 0 0,-1 0 0 0 0,1 0 0 0 0,-1 0 0 0 0,0 0-1 0 0,1 0 1 0 0,-1 0 0 0 0,0 0 0 0 0,0 0 0 0 0,0 0 0 0 0,0 0 0 0 0,0 0 0 0 0,0 0-1 0 0,0 0 1 0 0,0 0 0 0 0,0 0 0 0 0,0 0 0 0 0,0 0 0 0 0,-1 0 0 0 0,1 0 0 0 0,0 0-1 0 0,-1 0 1 0 0,1 0 0 0 0,-1 0 0 0 0,1 0 0 0 0,-1 0 0 0 0,1 0 0 0 0,-1-1 0 0 0,0 2-46 0 0,-3 6 500 0 0,2-6-366 0 0,1 1 1 0 0,0 0 0 0 0,-1-1 0 0 0,1 0-1 0 0,-1 1 1 0 0,0-1 0 0 0,0 0 0 0 0,0 0 0 0 0,0 0-1 0 0,0 0 1 0 0,-1 0 0 0 0,1-1 0 0 0,0 1 0 0 0,-2 0-135 0 0,-39 19 301 0 0,29-14-346 0 0,9-5 45 0 0,1 1 0 0 0,-1-1 0 0 0,0 0 0 0 0,0-1 0 0 0,0 1 0 0 0,-1-1 0 0 0,1 0 0 0 0,0 0 0 0 0,0-1 0 0 0,-1 0 0 0 0,1 0 0 0 0,0 0 0 0 0,-1 0 0 0 0,1-1 0 0 0,4 1-33 0 0,0 0 0 0 0,1 0-1 0 0,-1-1 1 0 0,1 1 0 0 0,-1 0-1 0 0,1 0 1 0 0,-1-1 0 0 0,0 1-1 0 0,1 0 1 0 0,-1-1 0 0 0,1 1-1 0 0,0-1 1 0 0,-1 1 0 0 0,1-1-1 0 0,-1 1 1 0 0,1-1-1 0 0,0 1 1 0 0,-1-1 0 0 0,1 1-1 0 0,0-1 1 0 0,-1 1 0 0 0,1-1-1 0 0,0 1 1 0 0,0-1 0 0 0,0 0-1 0 0,-1 1 1 0 0,1-1 0 0 0,0 1-1 0 0,0-1 1 0 0,0 0 33 0 0,0-8-4839 0 0,2 1-129 0 0</inkml:trace>
  <inkml:trace contextRef="#ctx0" brushRef="#br0" timeOffset="1143.57">1221 158 13824 0 0,'0'0'629'0'0,"0"0"-12"0"0,-9 12-367 0 0,5-3-250 0 0,1 1 0 0 0,0 1 0 0 0,1-1 0 0 0,0 0 0 0 0,1 1 0 0 0,0-1 0 0 0,0 10 0 0 0,-1 9 0 0 0,1-7 573 0 0,1 0 1 0 0,1 0 0 0 0,2 4-574 0 0,1 39 334 0 0,-3-48-334 0 0,1-1 0 0 0,1 1 0 0 0,0-1 0 0 0,6 14 0 0 0,-3-14-51 0 0,2 6 226 0 0,-6-8-4661 0 0,-2-14-1127 0 0</inkml:trace>
  <inkml:trace contextRef="#ctx0" brushRef="#br0" timeOffset="1345.941">1013 447 15664 0 0,'-3'-8'1311'0'0,"15"7"-1563"0"0,0-1 0 0 0,-1 0-1 0 0,1-1 1 0 0,-1 0-1 0 0,1-1 1 0 0,9-5 252 0 0,9-2-77 0 0,78-24 77 0 0,-95 32-1028 0 0,-1 0-4112 0 0</inkml:trace>
  <inkml:trace contextRef="#ctx0" brushRef="#br0" timeOffset="2161.465">1451 292 10136 0 0,'0'0'230'0'0,"0"0"30"0"0,0 0 19 0 0,2 14 8 0 0,-4 0-108 0 0,1 0 1 0 0,0 1-1 0 0,1-1 0 0 0,1 2-179 0 0,-1 3 382 0 0,0-1-1 0 0,-2 6-381 0 0,2 16 1299 0 0,0-30-964 0 0,0-1 0 0 0,0 1 0 0 0,-1 0 1 0 0,-1 3-336 0 0,0-4 18 0 0,0-2-4 0 0,1 0 0 0 0,0 0 0 0 0,1 0 0 0 0,-1 0 0 0 0,2 5-14 0 0,-1-11 370 0 0,0-15 1070 0 0,1-9-1357 0 0,1 0-1 0 0,3-14-82 0 0,-4 30-5 0 0,-1 6 2 0 0,1-1-1 0 0,-1 1 1 0 0,0 0 0 0 0,0-1 0 0 0,0 1-1 0 0,1 0 1 0 0,-1 0 0 0 0,1-1 0 0 0,-1 1-1 0 0,1 0 1 0 0,-1 0 0 0 0,1 0 0 0 0,0 0-1 0 0,0 0 1 0 0,0 0 0 0 0,-1 0 0 0 0,1 0-1 0 0,1-1 4 0 0,10-11-1592 0 0,-10 11 1554 0 0,-1 1 1 0 0,0-1 0 0 0,1 0 0 0 0,-1 1-1 0 0,1 0 1 0 0,-1-1 0 0 0,1 1 0 0 0,-1 0 0 0 0,2-1 37 0 0,2 0 0 0 0,0 0 0 0 0,0 1 0 0 0,0-1 0 0 0,5 0 0 0 0,-5 1 0 0 0,-1 0 0 0 0,1 0 0 0 0,-1-1 0 0 0,1 1 0 0 0,-1-1 0 0 0,1 0 0 0 0,4-3 0 0 0,0 2 0 0 0,0-1 0 0 0,0 1 0 0 0,1 0 0 0 0,-1 1 0 0 0,1 0 0 0 0,0 1 0 0 0,0 0 0 0 0,0 0 0 0 0,8 2 0 0 0,56-5 1383 0 0,-32-1-775 0 0,-41 5-608 0 0,0 0 0 0 0,0-1 0 0 0,0 1 0 0 0,-1 0 0 0 0,1 0 0 0 0,0 0 0 0 0,0 0 0 0 0,-1-1 0 0 0,1 1 0 0 0,0 0 0 0 0,-1-1 0 0 0,1 1 0 0 0,0-1 0 0 0,-1 1 0 0 0,1-1 0 0 0,0 1 0 0 0,-1-1 0 0 0,4-1 0 0 0,-4 2-12 0 0,0 0-1 0 0,0 0 0 0 0,1 0 0 0 0,-1 0 0 0 0,0 0 1 0 0,1 0-1 0 0,-1-1 0 0 0,0 1 0 0 0,0 0 0 0 0,1 0 1 0 0,-1 0-1 0 0,0 0 0 0 0,0 0 0 0 0,1-1 0 0 0,-1 1 0 0 0,0 0 1 0 0,0 0-1 0 0,0 0 0 0 0,1-1 0 0 0,-1 1 0 0 0,0 0 1 0 0,0 0-1 0 0,0 0 0 0 0,0-1 0 0 0,1 1 0 0 0,-1 0 0 0 0,0-1 1 0 0,0 1-1 0 0,0 0 0 0 0,0 0 0 0 0,0-1 0 0 0,0 1 1 0 0,0 0-1 0 0,0 0 0 0 0,0-1 0 0 0,0 1 0 0 0,0 0 1 0 0,0-1-1 0 0,0 1 0 0 0,0 0 0 0 0,0 0 0 0 0,0-1 0 0 0,0 1 13 0 0,-1-1-325 0 0,1 0-182 0 0,0 1-5 0 0</inkml:trace>
  <inkml:trace contextRef="#ctx0" brushRef="#br0" timeOffset="2547.651">1791 414 11976 0 0,'0'0'266'0'0,"0"0"44"0"0,0 0 15 0 0,0 0-26 0 0,0 2-198 0 0,-4 14 355 0 0,3-13-121 0 0,1 1 0 0 0,-1 0 0 0 0,0-1 0 0 0,0 1 0 0 0,-1-1 1 0 0,-1 3-336 0 0,2-1 165 0 0,-1-1 0 0 0,1 1 0 0 0,-1 0 0 0 0,1 0 0 0 0,0-1 0 0 0,1 1 0 0 0,-1 0 0 0 0,1 0 0 0 0,0 0 0 0 0,1 2-165 0 0,-1 1-5 0 0,0-1 1 0 0,-1 0-1 0 0,1 0 0 0 0,-2 6 5 0 0,-4 18 0 0 0,6-21 0 0 0,3-1 0 0 0,1-1-2188 0 0,0-8 437 0 0,-3 0 916 0 0,8-2-4574 0 0</inkml:trace>
  <inkml:trace contextRef="#ctx0" brushRef="#br0" timeOffset="2856.777">1809 107 17503 0 0,'0'0'399'0'0,"0"0"60"0"0,0 0 21 0 0,0 0-59 0 0,0 0-409 0 0,0 0-692 0 0,0 0-273 0 0,0 0-58 0 0,0 0-11 0 0,0 0-2 0 0,0 0 0 0 0,0 0 0 0 0,0 0 0 0 0</inkml:trace>
  <inkml:trace contextRef="#ctx0" brushRef="#br0" timeOffset="3228.454">1911 1 11976 0 0,'0'0'266'0'0,"0"0"44"0"0,2 8 314 0 0,6 82-512 0 0,-3-13-112 0 0,-4-27 513 0 0,0-5 998 0 0,-2 3-1511 0 0,1-35 6 0 0,0 0 1 0 0,1 0-1 0 0,2 8-6 0 0,1 28-3 0 0,-3-39 3 0 0,0 1 0 0 0,0-1 0 0 0,1 0 0 0 0,3 7 0 0 0,1 8 0 0 0,-6-19 72 0 0,0-4 298 0 0,0-2 118 0 0,0 0 21 0 0,0 0-66 0 0,9-14-206 0 0,16-38 1357 0 0,-19 42-1959 0 0,0 0 1 0 0,0 0 0 0 0,1 1 0 0 0,1 0 0 0 0,0 0 0 0 0,0 1 0 0 0,0 0 0 0 0,1 0 0 0 0,1 1 0 0 0,3-3 364 0 0,-11 9-1 0 0,1 0 1 0 0,-1 0-1 0 0,1-1 1 0 0,0 1-1 0 0,0 1 1 0 0,-1-1-1 0 0,1 0 1 0 0,0 1-1 0 0,0-1 1 0 0,0 1 0 0 0,0 0-1 0 0,0 0 1 0 0,0 0-1 0 0,0 0 1 0 0,0 1-1 0 0,0-1 1 0 0,-1 1-1 0 0,1 0 1 0 0,0 0-1 0 0,0 0 1 0 0,-1 0-1 0 0,1 0 1 0 0,0 1 0 0 0,-1-1-1 0 0,1 1 1 0 0,-1-1-1 0 0,0 1 1 0 0,1 0-1 0 0,-1 0 1 0 0,0 0-1 0 0,0 0 1 0 0,0 0-1 0 0,-1 1 1 0 0,1-1 0 0 0,0 1 0 0 0,3 6 39 0 0,-1-3 37 0 0,-1 1 0 0 0,1-1 0 0 0,-1 1 0 0 0,0 0 0 0 0,-1 0 0 0 0,1 0 0 0 0,-1 0 0 0 0,-1 0 0 0 0,1 1 0 0 0,-2-1 1 0 0,1 4-77 0 0,-1 0 370 0 0,0-1 1 0 0,-1 1-1 0 0,-1 8-370 0 0,1-15 1 0 0,0 0-1 0 0,0-1 0 0 0,-1 1 1 0 0,1 0-1 0 0,-1-1 1 0 0,0 1-1 0 0,0-1 0 0 0,0 0 1 0 0,0 1-1 0 0,0-1 0 0 0,-3 2 0 0 0,-1 2 210 0 0,0-1-1 0 0,-1 1 0 0 0,1-2 0 0 0,-1 1 0 0 0,-1-1 1 0 0,1 0-1 0 0,-1 0 0 0 0,0-1 0 0 0,-7 4-209 0 0,3-4 86 0 0,-1 0-1 0 0,1 0 1 0 0,-5 0-86 0 0,12-3-88 0 0,1 0 0 0 0,0-1 0 0 0,0 1 0 0 0,-1-1 0 0 0,1 0 0 0 0,0 0 0 0 0,-1-1 0 0 0,1 1 0 0 0,0-1 0 0 0,0 0 0 0 0,-4-1 88 0 0,4-5-5534 0 0,0 2-79 0 0</inkml:trace>
  <inkml:trace contextRef="#ctx0" brushRef="#br0" timeOffset="3789.379">2334 306 10136 0 0,'0'0'230'0'0,"0"0"30"0"0,0 0 19 0 0,0 8 8 0 0,-4 11-99 0 0,-1-1 539 0 0,2 0 0 0 0,0 0 1 0 0,1 1-1 0 0,1-1 0 0 0,1 0 1 0 0,1 4-728 0 0,0-3 708 0 0,0-9-576 0 0,0 0 0 0 0,0 0 0 0 0,1 0 0 0 0,0 0 0 0 0,0 0 0 0 0,1-1-1 0 0,4 9-131 0 0,-3-10 0 0 0,5 5 0 0 0,-3-10 0 0 0,-4-3 37 0 0,0 1 0 0 0,0-1-1 0 0,0 0 1 0 0,0 0-1 0 0,0-1 1 0 0,0 1-1 0 0,0 0 1 0 0,0-1-1 0 0,0 1 1 0 0,0-1-1 0 0,-1 0 1 0 0,1 0-1 0 0,0 1 1 0 0,0-1 0 0 0,-1 0-1 0 0,1 0 1 0 0,0-1-1 0 0,-1 1 1 0 0,1 0-1 0 0,-1 0 1 0 0,0-1-1 0 0,1 1 1 0 0,0-2-37 0 0,3-5 186 0 0,0 1 0 0 0,0-1-1 0 0,-1 0 1 0 0,3-7-186 0 0,1-2-921 0 0,34-81 314 0 0,-40 95 607 0 0,-1 2 0 0 0,0-1 0 0 0,-1 1 0 0 0,1 0 0 0 0,0-1 0 0 0,0 1 0 0 0,-1-1 0 0 0,1 0 0 0 0,-1 1 0 0 0,1-1 0 0 0,-1 1 0 0 0,0-1 0 0 0,1 0 0 0 0,-1 1 0 0 0,0-1 0 0 0,0 0 0 0 0,0 1 0 0 0,-1-1 0 0 0,1 0 0 0 0,0 1 0 0 0,0-1 0 0 0,-1 1 0 0 0,1-1 0 0 0,-1 0 0 0 0,0 1 0 0 0,1-1 0 0 0,0 2 0 0 0,0 0 0 0 0,0 0 0 0 0,0 0 0 0 0,0 0 0 0 0,-1 0 0 0 0,1-1 0 0 0,0 1 0 0 0,0 0 0 0 0,0 0 0 0 0,0 0 0 0 0,0 0 0 0 0,0 0 0 0 0,0 0 0 0 0,0 0 0 0 0,0 0 0 0 0,0-1 0 0 0,0 1 0 0 0,0 0 0 0 0,-1 0 0 0 0,1 0 0 0 0,0 0 0 0 0,0 0 0 0 0,0 0 0 0 0,0 0 0 0 0,0 0 0 0 0,0 0 0 0 0,0 0 0 0 0,-1 0 0 0 0,1 0 0 0 0,0 0 0 0 0,0 0 0 0 0,0 0 0 0 0,0 0 0 0 0,0 0 0 0 0,-1 0 0 0 0,1 0 0 0 0,0 0 0 0 0,0 0 0 0 0,0 0 0 0 0,0 0 0 0 0,0 0 0 0 0,0 0 0 0 0,-1 0 0 0 0,1 0 0 0 0,0 0 0 0 0,0 0 0 0 0,0 0 0 0 0,0 0 0 0 0,0 0 0 0 0,0 0 0 0 0,0 0 0 0 0,0 0 0 0 0,-1 1 0 0 0,1-1 0 0 0,0 0 0 0 0,0 0 0 0 0,0 0 0 0 0,0 0 0 0 0,0 0 0 0 0,0 0 0 0 0,0 0 0 0 0,0 1 0 0 0,0-1 0 0 0,0 0 0 0 0,0 0 0 0 0,0 0 0 0 0,-2 6 0 0 0,0 0 67 0 0,2 0 0 0 0,-1 0 0 0 0,1 0 0 0 0,0 0 0 0 0,0 0 0 0 0,0 0 0 0 0,1 0-67 0 0,1 16 915 0 0,4 32-307 0 0,-6-50-608 0 0,1 0 0 0 0,-1 0 0 0 0,1 0 0 0 0,0-1 0 0 0,0 1 0 0 0,0 0 0 0 0,0 0 0 0 0,1-1 0 0 0,-1 1 0 0 0,1-1 0 0 0,0 0 0 0 0,0 1 0 0 0,1-1 0 0 0,-1 0 0 0 0,0 0 0 0 0,1 0 0 0 0,1 0 0 0 0,-1 0 9 0 0,1 0-1 0 0,0-1 0 0 0,-1 0 1 0 0,1 0-1 0 0,0 0 0 0 0,2 1-8 0 0,-4-3 1 0 0,-1 0 0 0 0,1 0 1 0 0,-1 0-1 0 0,1 0 0 0 0,-1 0 0 0 0,1 0 0 0 0,0 0 0 0 0,-1 0 0 0 0,1 0 0 0 0,-1-1 0 0 0,1 1 0 0 0,-1-1 0 0 0,1 1-1 0 0,1-2-120 0 0,1 0-1 0 0,0-1 0 0 0,0 1 1 0 0,-1-1-1 0 0,1 1 0 0 0,-1-1 1 0 0,0 0-1 0 0,0-1 0 0 0,0 1 1 0 0,0 0-1 0 0,-1-1 0 0 0,2-1 121 0 0,8-20-1529 0 0,-5 12 443 0 0</inkml:trace>
  <inkml:trace contextRef="#ctx0" brushRef="#br0" timeOffset="4112.758">2746 94 13824 0 0,'0'0'629'0'0,"0"0"-12"0"0,-4 14-325 0 0,0 99 1391 0 0,-1-35-1571 0 0,4-55 802 0 0,-1 1 0 0 0,-6 21-914 0 0,-2 25-715 0 0,6-30 251 0 0,1-14 861 0 0,1 16-397 0 0,2-41-861 0 0,0-1-3369 0 0,0 0-1410 0 0</inkml:trace>
  <inkml:trace contextRef="#ctx0" brushRef="#br0" timeOffset="4382.783">2641 344 9648 0 0,'0'0'438'0'0,"0"0"-8"0"0,11-3 86 0 0,22-2 771 0 0,-25 3-1000 0 0,1 1 0 0 0,-1 0 0 0 0,7 0-287 0 0,-5 0-115 0 0,1 1 0 0 0,0-1-1 0 0,-1-1 1 0 0,1 0 0 0 0,0 0 0 0 0,-1-1 0 0 0,6-3 115 0 0,16-4-334 0 0,-25 9 244 0 0,6 0-85 0 0,-11 1 179 0 0,0 0 0 0 0,0 0 0 0 0,0 0 1 0 0,0 0-1 0 0,0 0 0 0 0,0 0 0 0 0,0 1 1 0 0,0-1-1 0 0,1 1-4 0 0,-2 0 176 0 0,1 0 0 0 0,-1 0 1 0 0,1 0-1 0 0,-1 0 0 0 0,1 0 0 0 0,-1 1 0 0 0,0-1 0 0 0,1 1 1 0 0,-1-1-1 0 0,0 1 0 0 0,0-1 0 0 0,0 1 0 0 0,0 0 1 0 0,-1-1-1 0 0,1 1 0 0 0,0 0 0 0 0,-1 0 0 0 0,1-1 0 0 0,0 3-176 0 0,0 2 414 0 0,1 1-1 0 0,-1-1 0 0 0,1 1 0 0 0,-2 0 0 0 0,1 2-413 0 0,-1 130 4245 0 0,-1-132-4245 0 0,-1-4-64 0 0,1-2-273 0 0,11-7-1464 0 0,-4-2-2968 0 0,-2 0-1475 0 0</inkml:trace>
  <inkml:trace contextRef="#ctx0" brushRef="#br0" timeOffset="4559.446">3046 166 16959 0 0,'-8'-6'778'0'0,"7"4"-20"0"0,-1 2-484 0 0,-4 0-217 0 0,5 0 75 0 0,-9 8 300 0 0,6-4-407 0 0,5 1-225 0 0,17 21-8147 0 0,-17-25 3623 0 0</inkml:trace>
  <inkml:trace contextRef="#ctx0" brushRef="#br0" timeOffset="5187.423">3236 265 13824 0 0,'-6'2'164'0'0,"1"0"0"0"0,-1 0 1 0 0,0 0-1 0 0,0 1 0 0 0,1 0 1 0 0,0 0-1 0 0,-1 1 0 0 0,1 0 1 0 0,0 0-1 0 0,1 0 0 0 0,-1 0 1 0 0,0 2-165 0 0,-12 13 489 0 0,1 0 0 0 0,-6 13-489 0 0,-4 3 425 0 0,6-8-646 0 0,-7 15 221 0 0,13-19-20 0 0,12-20 36 0 0,1-1 1 0 0,0 1-1 0 0,0-1 0 0 0,-1 1 1 0 0,2 0-1 0 0,-1-1 0 0 0,0 1 1 0 0,0 0-1 0 0,1 0 0 0 0,0 0 1 0 0,-1-1-1 0 0,1 1 0 0 0,0 0 1 0 0,1 0-1 0 0,-1 0 0 0 0,0 0 1 0 0,1-1-1 0 0,-1 1 0 0 0,1 0 1 0 0,0 0-1 0 0,0-1 0 0 0,0 1 1 0 0,0-1-1 0 0,1 1 0 0 0,-1-1 1 0 0,1 1-1 0 0,-1-1 0 0 0,1 0 1 0 0,0 0-1 0 0,0 0 0 0 0,0 0 1 0 0,0 0-1 0 0,0 0-16 0 0,1 0 11 0 0,-1-1 1 0 0,0 0-1 0 0,0 0 0 0 0,0 0 1 0 0,1 0-1 0 0,-1 0 1 0 0,1-1-1 0 0,-1 1 0 0 0,0-1 1 0 0,1 1-1 0 0,-1-1 1 0 0,1 0-1 0 0,-1 0 0 0 0,1 0 1 0 0,-1 0-1 0 0,1-1 1 0 0,-1 1-1 0 0,1 0 1 0 0,-1-1-1 0 0,1 0 0 0 0,-1 0 1 0 0,2 0-12 0 0,2-2-13 0 0,0 1 1 0 0,-1-1-1 0 0,1 0 1 0 0,-1-1-1 0 0,1 1 1 0 0,-1-1-1 0 0,0 0 0 0 0,2-3 13 0 0,12-14-119 0 0,-1-1 0 0 0,-2-1 0 0 0,0-1 0 0 0,-2 0-1 0 0,11-25 120 0 0,-16 34-298 0 0,1 0 0 0 0,0 1 0 0 0,1 0-1 0 0,3-3 299 0 0,-13 16 271 0 0,-1 1-67 0 0,1 0-192 0 0,-1-1 1 0 0,1 1 0 0 0,-1 0-1 0 0,1 0 1 0 0,-1 0-1 0 0,1-1 1 0 0,-1 1 0 0 0,1 0-1 0 0,-1 0 1 0 0,1 0-1 0 0,-1 0 1 0 0,1 0 0 0 0,-1 0-1 0 0,1 0 1 0 0,-1 0-1 0 0,1 0 1 0 0,0 0-1 0 0,-1 0 1 0 0,1 1 0 0 0,-1-1-1 0 0,1 0 1 0 0,-1 0-1 0 0,1 0 1 0 0,-1 1 0 0 0,1-1-1 0 0,-1 0 1 0 0,0 1-1 0 0,1-1 1 0 0,-1 0 0 0 0,1 1-1 0 0,-1-1 1 0 0,0 0-1 0 0,1 1 1 0 0,-1-1 0 0 0,0 1-1 0 0,1-1 1 0 0,-1 1-1 0 0,0-1 1 0 0,0 1-1 0 0,1-1 1 0 0,-1 1 0 0 0,0-1-1 0 0,0 1 1 0 0,0 0-13 0 0,5 27 501 0 0,-5-22-622 0 0,15 101 237 0 0,-15-84-128 0 0,0-18 102 0 0,-1 0-1 0 0,1 0 1 0 0,0 0 0 0 0,1 0-1 0 0,0 1-89 0 0,1 17 996 0 0,-2-21-553 0 0,0-1-294 0 0,3-11-134 0 0,1 1-10 0 0,-1 0-1 0 0,1 0 1 0 0,0 0-1 0 0,1 1 1 0 0,4-7-5 0 0,-4 10 52 0 0,-1-1-1 0 0,0 0 1 0 0,0-1 0 0 0,0 1 0 0 0,-1-1 0 0 0,0 0-1 0 0,1-1-51 0 0,-1-1-148 0 0,1 1 0 0 0,1 0 0 0 0,0-1-1 0 0,0 1 1 0 0,0 1 0 0 0,1-1 0 0 0,0 1-1 0 0,0 0 1 0 0,1 1 0 0 0,0-1 0 0 0,0 1-1 0 0,1 0 1 0 0,0 1 0 0 0,0 0 0 0 0,0 0-1 0 0,4-1 149 0 0,-10 5 6 0 0,0 1-1 0 0,1-1 0 0 0,-1 0 1 0 0,0 1-1 0 0,1-1 0 0 0,-1 1 1 0 0,0-1-1 0 0,1 1 0 0 0,-1 0 1 0 0,1 0-1 0 0,-1 0 0 0 0,1 1 1 0 0,-1-1-1 0 0,0 1 0 0 0,1-1 1 0 0,-1 1-1 0 0,0 0 0 0 0,0 0 1 0 0,1 0-1 0 0,-1 0 0 0 0,0 0 1 0 0,0 0-1 0 0,0 0 0 0 0,0 1 1 0 0,0-1-1 0 0,0 1 0 0 0,-1 0 1 0 0,2 1-6 0 0,3 4 171 0 0,-1 0 1 0 0,0 0 0 0 0,0 0 0 0 0,-1 1 0 0 0,0-1 0 0 0,0 1-1 0 0,1 4-171 0 0,-4-6 74 0 0,1-1 0 0 0,-1 1 0 0 0,0 0 0 0 0,-1-1 0 0 0,1 1 0 0 0,-1 0 0 0 0,0 0 0 0 0,0 0-74 0 0,0 19 163 0 0,0-13-175 0 0,0-1 0 0 0,0 0 0 0 0,-2 0 0 0 0,1 1 0 0 0,-2 2 12 0 0,3-13-38 0 0,0 1-1 0 0,0 0 1 0 0,-1-1-1 0 0,1 1 1 0 0,0-1 0 0 0,-1 1-1 0 0,1-1 1 0 0,-1 1-1 0 0,0-1 1 0 0,0 1 0 0 0,1-1-1 0 0,-1 1 1 0 0,0-1-1 0 0,-1 1 39 0 0,0 1-395 0 0,1-2-1240 0 0,1-1-4503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1:22.31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462 220 10136 0 0,'3'0'126'0'0,"-1"0"0"0"0,1-1-1 0 0,0 1 1 0 0,0-1 0 0 0,0 1 0 0 0,-1-1 0 0 0,1 0 0 0 0,0 0 0 0 0,2-1-126 0 0,-5 1 393 0 0,0 1 106 0 0,-14 0 524 0 0,-26-6 1121 0 0,21 8-2144 0 0,0-1 0 0 0,0 2 0 0 0,-4 2 0 0 0,-38 4 0 0 0,-34 5 2047 0 0,91-14-2047 0 0,-2 0 0 0 0,1 1 0 0 0,-1 0 0 0 0,1 0 0 0 0,-1 0 0 0 0,1 0 0 0 0,-1 1 0 0 0,1 0 0 0 0,0 0 0 0 0,-4 2 0 0 0,8-3 0 0 0,0 0 0 0 0,0 0 0 0 0,0 0 0 0 0,0 0 0 0 0,1 0 0 0 0,-1 0 0 0 0,0 0 0 0 0,0 0 0 0 0,1 0 0 0 0,-1 0 0 0 0,1 0 0 0 0,-1 0 0 0 0,1 0 0 0 0,-1 1 0 0 0,1-1 0 0 0,0 0 0 0 0,0 0 0 0 0,-1 1 0 0 0,1-1 0 0 0,0 0 0 0 0,0 0 0 0 0,0 1 0 0 0,0-1 0 0 0,1 0 0 0 0,-1 0 0 0 0,0 1 0 0 0,1 0 0 0 0,-1 9 0 0 0,0-2 8 0 0,-1 0-1 0 0,1 0 0 0 0,1 1 0 0 0,-1-1 0 0 0,2 3-7 0 0,1 14 407 0 0,0 5 324 0 0,-2-20-584 0 0,0 0-1 0 0,0 0 1 0 0,-1 7-147 0 0,-1-10-208 0 0,2 0 0 0 0,-1 0 1 0 0,1 0-1 0 0,1 0 0 0 0,-1 0 0 0 0,3 5 208 0 0,-1-2-103 0 0,-1-1-1 0 0,0 1 0 0 0,0 5 104 0 0,1 22 1038 0 0,4 8-1038 0 0,-3-21 239 0 0,-1 0-1 0 0,-1 0 1 0 0,-1 0-1 0 0,-1 7-238 0 0,-11 40 0 0 0,5-25 0 0 0,6-46 0 0 0,1 1 0 0 0,-2 0 0 0 0,1 0 0 0 0,0 0 0 0 0,0 0 0 0 0,0 0 0 0 0,-1 0 0 0 0,1 0 0 0 0,-1 0 0 0 0,0 0 0 0 0,0 0 0 0 0,0-1 0 0 0,0 2 0 0 0,-4-3-201 0 0,5 0 51 0 0,-1 0-1 0 0,0 0 0 0 0,1-1 1 0 0,-1 1-1 0 0,1 0 1 0 0,-1-1-1 0 0,1 1 1 0 0,-1 0-1 0 0,1-1 1 0 0,-1 1-1 0 0,1-1 0 0 0,-1 1 1 0 0,1-1-1 0 0,0 1 1 0 0,-1-1-1 0 0,1 1 1 0 0,0-1-1 0 0,0 0 1 0 0,-1 1-1 0 0,1-1 0 0 0,0 1 1 0 0,0-1-1 0 0,-1 0 151 0 0,1-1-538 0 0,-6-8-995 0 0</inkml:trace>
  <inkml:trace contextRef="#ctx0" brushRef="#br0" timeOffset="317.957">5 688 8288 0 0,'0'0'381'0'0,"-1"0"-6"0"0,1 0-371 0 0,0 0 1 0 0,0 0-1 0 0,0 0 0 0 0,-1 0 1 0 0,1 0-1 0 0,0 0 1 0 0,0 0-1 0 0,0 0 1 0 0,0 0-1 0 0,0 0 1 0 0,-1 0-1 0 0,1 0 0 0 0,0 0 1 0 0,0-1-1 0 0,0 1 1 0 0,0 0-1 0 0,0 0 1 0 0,0 0-1 0 0,0 0 0 0 0,-1 0 1 0 0,1 0-1 0 0,0 0 1 0 0,0-1-1 0 0,0 1 1 0 0,0 0-1 0 0,0 0 0 0 0,0 0 1 0 0,0 0-1 0 0,0 0 1 0 0,0-1-1 0 0,0 1 1 0 0,0 0-1 0 0,0 0 0 0 0,0 0 1 0 0,0 0-1 0 0,0 0 1 0 0,0-1-1 0 0,0 1 1 0 0,0 0-1 0 0,0 0 1 0 0,0 0-1 0 0,0 0 0 0 0,0 0 1 0 0,0-1-1 0 0,0 1 1 0 0,0 0-1 0 0,0 0 1 0 0,0 0-1 0 0,1 0 0 0 0,-1 0 1 0 0,0 0-1 0 0,0-1 1 0 0,0 1-1 0 0,0 0 1 0 0,0 0-1 0 0,0 0 0 0 0,0 0 1 0 0,1 0-1 0 0,-1 0 1 0 0,0 0-1 0 0,0 0 1 0 0,0 0-1 0 0,0 0 1 0 0,0 0-1 0 0,1 0 0 0 0,-1-1-4 0 0,7-6 778 0 0,7-2-494 0 0,-7 4-145 0 0,-1 1 0 0 0,1 0 0 0 0,-1 0 0 0 0,1 1 0 0 0,1 0 0 0 0,4-2-139 0 0,44-10 0 0 0,39-3 0 0 0,-6-1-3080 0 0,-71 17-416 0 0</inkml:trace>
  <inkml:trace contextRef="#ctx0" brushRef="#br0" timeOffset="533.044">584 519 10136 0 0,'0'0'230'0'0,"0"0"30"0"0,0 0 19 0 0,0 0 37 0 0,0 0 125 0 0,0 0 58 0 0,0 0 12 0 0,0 0 1 0 0,0 0 0 0 0,0 0 0 0 0,-15 6 592 0 0,14-5-1081 0 0,0-1 1 0 0,0 0 0 0 0,0 1 0 0 0,0-1 0 0 0,0 1 0 0 0,0 0 0 0 0,0-1 0 0 0,0 1 0 0 0,0 0 0 0 0,0-1 0 0 0,1 1 0 0 0,-1 0 0 0 0,0 0 0 0 0,0 0 0 0 0,1 0 0 0 0,-1 0 0 0 0,0 0-1 0 0,1 0 1 0 0,-1 0-24 0 0,-3 6 492 0 0,2-3-380 0 0,0 0 0 0 0,0 0-1 0 0,0 0 1 0 0,0 0 0 0 0,1 1 0 0 0,-1-1-1 0 0,1 1 1 0 0,0-1 0 0 0,1 1-1 0 0,-1 1-111 0 0,-5 27 0 0 0,6 11 0 0 0,-4-29 0 0 0,3-6 0 0 0,3 1-115 0 0,0-8 353 0 0,-1 16-2060 0 0,-1-18-3974 0 0</inkml:trace>
  <inkml:trace contextRef="#ctx0" brushRef="#br0" timeOffset="809.516">563 313 15664 0 0,'0'0'344'0'0,"0"0"71"0"0,0 0 9 0 0,0 0 24 0 0,0 0-360 0 0,0 0-88 0 0,0 0 0 0 0,0 0 0 0 0,0 0 0 0 0,0 0 0 0 0,7 0 0 0 0,-7 0 0 0 0,5 0-1215 0 0,-1 2-257 0 0,5-2-48 0 0,-9 0-16 0 0</inkml:trace>
  <inkml:trace contextRef="#ctx0" brushRef="#br0" timeOffset="1174.154">762 564 13824 0 0,'0'0'629'0'0,"0"0"-12"0"0,13-6-367 0 0,3 1-628 0 0,0 0 0 0 0,0-1 1 0 0,0-1-1 0 0,-1 0 1 0 0,4-4 377 0 0,-16 9-128 0 0,13-10-1097 0 0,-16 12 1193 0 0,1-1 0 0 0,-1 0 0 0 0,1 1-1 0 0,-1-1 1 0 0,0 0 0 0 0,1 0-1 0 0,-1 1 1 0 0,0-1 0 0 0,0 0-1 0 0,1 0 1 0 0,-1 1 0 0 0,0-1-1 0 0,0 0 1 0 0,0 0 0 0 0,0 0-1 0 0,0 1 1 0 0,0-1 0 0 0,0 0-1 0 0,0 0 1 0 0,0 1 0 0 0,0-1-1 0 0,-1 0 1 0 0,1 0 0 0 0,0 0 32 0 0,-1-11-24 0 0,1 11 38 0 0,0 1-1 0 0,0-1 1 0 0,0 1 0 0 0,0-1-1 0 0,0 1 1 0 0,0-1 0 0 0,0 0-1 0 0,0 1 1 0 0,0-1-1 0 0,0 1 1 0 0,-1-1 0 0 0,1 1-1 0 0,0-1 1 0 0,0 1 0 0 0,-1-1-1 0 0,1 1 1 0 0,0-1-1 0 0,0 1 1 0 0,-1-1 0 0 0,1 1-1 0 0,0-1 1 0 0,-1 1 0 0 0,1-1-1 0 0,-1 1 1 0 0,1 0-1 0 0,-1-1 1 0 0,1 1 0 0 0,-1 0-1 0 0,1-1 1 0 0,-1 1-14 0 0,-1-1 77 0 0,0 0 0 0 0,0 0 0 0 0,-1 0 0 0 0,1 0 0 0 0,0 0 0 0 0,-1 1 0 0 0,1-1 0 0 0,0 1 0 0 0,-1-1 0 0 0,1 1 0 0 0,-1 0-1 0 0,1 0 1 0 0,0 0 0 0 0,-1 1 0 0 0,1-1 0 0 0,-1 0 0 0 0,1 1 0 0 0,0 0 0 0 0,-1-1 0 0 0,1 1 0 0 0,0 0 0 0 0,0 0 0 0 0,0 0 0 0 0,-1 1-77 0 0,-8 5 446 0 0,0-1-1 0 0,0 2 1 0 0,1-1-1 0 0,-1 3-445 0 0,8-8 10 0 0,1-1-4 0 0,-34 32 1040 0 0,33-30-948 0 0,0 0 0 0 0,0 0 0 0 0,1 1 0 0 0,-1-1 0 0 0,1 0 0 0 0,0 1 0 0 0,0 0 0 0 0,0 0 0 0 0,0-1-1 0 0,1 2-97 0 0,-4 12 16 0 0,3-11-16 0 0,1-1 0 0 0,-1 1 0 0 0,1 0 0 0 0,0-1 0 0 0,1 1 0 0 0,-1 1 0 0 0,0 6 0 0 0,1-11 0 0 0,0 1 0 0 0,0 0 0 0 0,0-1 0 0 0,0 1 0 0 0,0 0 0 0 0,0-1 0 0 0,1 1 0 0 0,-1 0 0 0 0,1-1 0 0 0,0 1 0 0 0,1 1 0 0 0,-2-1 0 0 0,1 0 0 0 0,0-1 0 0 0,0 1 0 0 0,0-1 0 0 0,0 1 0 0 0,0-1 0 0 0,1 1 0 0 0,-1-1 0 0 0,1 1 0 0 0,-1-1 0 0 0,1 0 0 0 0,0 0 0 0 0,0 0 0 0 0,0 0 0 0 0,0 0 0 0 0,0-1 0 0 0,1 1 0 0 0,-1 0 0 0 0,0-1 0 0 0,3 1 0 0 0,-1 0 121 0 0,-1 0-1 0 0,1 0 1 0 0,0 0-1 0 0,0-1 1 0 0,0 0-1 0 0,0 1 1 0 0,0-2-1 0 0,1 1 1 0 0,-1 0-1 0 0,0-1 1 0 0,0 0-1 0 0,0 0 1 0 0,1 0-1 0 0,-1 0 0 0 0,0-1 1 0 0,0 0-1 0 0,1 0-120 0 0,4 0-251 0 0,0 0 1 0 0,0-1-1 0 0,0 0 0 0 0,0-1 0 0 0,0 1 0 0 0,-1-2 0 0 0,1 0 0 0 0,-1 0 0 0 0,0 0 0 0 0,6-5 251 0 0,-2-1-6138 0 0</inkml:trace>
  <inkml:trace contextRef="#ctx0" brushRef="#br0" timeOffset="1469.65">1030 168 13824 0 0,'-6'-2'1470'0'0,"5"2"-1469"0"0,1 0-1 0 0,0 0 1 0 0,-1 0 0 0 0,1 0-1 0 0,0 0 1 0 0,-1 0 0 0 0,1 0-1 0 0,0 0 1 0 0,0 0 0 0 0,-1 1-1 0 0,1-1 1 0 0,0 0 0 0 0,-1 0-1 0 0,1 0 1 0 0,0 1 0 0 0,0-1-1 0 0,-1 0 1 0 0,1 0-1 0 0,0 1 1 0 0,0-1 0 0 0,0 0-1 0 0,0 0 1 0 0,-1 1 0 0 0,1-1-1 0 0,0 0 1 0 0,0 0 0 0 0,0 1-1 0 0,0-1 1 0 0,0 0 0 0 0,0 1-1 0 0,0-1 1 0 0,0 0 0 0 0,0 1-1 0 0,-1-1 1 0 0,2 0-1 0 0,-1 1 1 0 0,0-1 0 0 0,0 0-1 0 0,0 1 1 0 0,0-1 0 0 0,0 0-1 0 0,0 1 1 0 0,0-1-1 0 0,5 17-5 0 0,-4-14 8 0 0,3 27-3 0 0,-3-24 0 0 0,1 0 0 0 0,-1 1 0 0 0,0-1 0 0 0,0 1 0 0 0,-1-1 0 0 0,0 1 0 0 0,0-1 0 0 0,-1 1 0 0 0,1-1 0 0 0,-3 7 0 0 0,1 8 0 0 0,-3 63 1447 0 0,5-75-1246 0 0,-1 0 0 0 0,0 0-1 0 0,-2 5-200 0 0,1-5 2 0 0,1 0 0 0 0,-1 0 0 0 0,2 4-2 0 0,-1 11 119 0 0,1-10 469 0 0,0 0 0 0 0,1-1 0 0 0,1 10-588 0 0,4 45 165 0 0,-8-55-165 0 0,1-12 0 0 0,1 0 0 0 0,-1 0 0 0 0,1 1 0 0 0,0-1 0 0 0,-1 0 0 0 0,1 0 0 0 0,0 1 0 0 0,0-1 0 0 0,0 0 0 0 0,0 1 0 0 0,0-1 0 0 0,0 0 0 0 0,0 1 0 0 0,1-1 0 0 0,-1 0 0 0 0,1 1 0 0 0,-1 3-1322 0 0,0-4-3766 0 0,0-1-525 0 0</inkml:trace>
  <inkml:trace contextRef="#ctx0" brushRef="#br0" timeOffset="2116.199">1425 443 15664 0 0,'4'-2'54'0'0,"8"-6"468"0"0,-12 8-504 0 0,0 0 0 0 0,0-1 0 0 0,1 1 0 0 0,-1 0 0 0 0,0-1 0 0 0,0 1 0 0 0,-1 0 0 0 0,1-1 0 0 0,0 1 0 0 0,0 0 0 0 0,0-1 0 0 0,0 1 0 0 0,0 0 0 0 0,0-1 0 0 0,0 1 0 0 0,0 0 0 0 0,-1 0 0 0 0,1-1 0 0 0,0 1 0 0 0,0 0 0 0 0,0-1 0 0 0,-1 1 0 0 0,1 0 0 0 0,0 0 0 0 0,0 0 0 0 0,-1-1 0 0 0,1 1 0 0 0,0 0 0 0 0,0 0 0 0 0,-1 0 0 0 0,1 0 0 0 0,0-1-1 0 0,-1 1 1 0 0,1 0-18 0 0,-4-6 460 0 0,2 4-378 0 0,-6 5-92 0 0,-13 9 10 0 0,16-9 0 0 0,-1 1 0 0 0,0-1 0 0 0,0 0 0 0 0,-1 0 0 0 0,-1 0 0 0 0,-1 0 0 0 0,1 1 0 0 0,0 0 0 0 0,1 0 0 0 0,-1 1 0 0 0,-1 1 0 0 0,-19 12 0 0 0,24-16 0 0 0,-1 0 0 0 0,1 1 0 0 0,0 0 0 0 0,0 0 0 0 0,0 0 0 0 0,0 1 0 0 0,1-1 0 0 0,-1 1 0 0 0,1 0 0 0 0,-4 4 0 0 0,-1 0 0 0 0,1-1 0 0 0,-4 3 0 0 0,-11 9 0 0 0,21-18 20 0 0,0 0-1 0 0,1 0 0 0 0,-1 1 1 0 0,0-1-1 0 0,0 0 0 0 0,1 0 1 0 0,-1 1-1 0 0,0-1 0 0 0,1 1 1 0 0,-1-1-1 0 0,1 0 0 0 0,0 2-19 0 0,-1-2 63 0 0,1 1 0 0 0,0-1 0 0 0,-1 1-1 0 0,1-1 1 0 0,-1 0 0 0 0,1 1 0 0 0,-1-1 0 0 0,0 0-1 0 0,0 0 1 0 0,1 1 0 0 0,-2 0-63 0 0,-3 2 200 0 0,4-3-159 0 0,0 0 0 0 0,0 0 0 0 0,1 0 0 0 0,-1 0 0 0 0,0 0 0 0 0,0 0 0 0 0,0 0 0 0 0,1 0 0 0 0,-1 0 0 0 0,1 0 0 0 0,-1 0 0 0 0,1 1 0 0 0,-1-1 0 0 0,1 0 0 0 0,0 0 0 0 0,-1 1 0 0 0,1-1 0 0 0,0 0-1 0 0,0 0 1 0 0,0 1 0 0 0,0-1 0 0 0,0 1-41 0 0,0 0 2 0 0,0-1 0 0 0,-1 1 0 0 0,1-1-1 0 0,0 1 1 0 0,-1-1 0 0 0,0 0 0 0 0,1 1-1 0 0,-1-1 1 0 0,0 0 0 0 0,0 2-2 0 0,0-2 0 0 0,0 0 0 0 0,1 0 0 0 0,-1 0 0 0 0,1 0 0 0 0,-1 0 0 0 0,1 0-1 0 0,-1 0 1 0 0,1 0 0 0 0,0 0 0 0 0,-1 0 0 0 0,1 0 0 0 0,0 1 0 0 0,0-1 0 0 0,0 0 0 0 0,0 0 0 0 0,0 0 0 0 0,0 0 0 0 0,0 1 0 0 0,0-1 0 0 0,0 0 0 0 0,1 0-1 0 0,-1 0 1 0 0,0 0 0 0 0,2 2 0 0 0,-2-3 0 0 0,1 1 0 0 0,-1-1 0 0 0,0 0 0 0 0,0 1 0 0 0,1-1 0 0 0,-1 1 0 0 0,0-1 0 0 0,0 0 0 0 0,0 1 0 0 0,0-1 0 0 0,0 1 0 0 0,1-1 0 0 0,-1 0 0 0 0,0 1 0 0 0,0-1 0 0 0,0 1 0 0 0,0-1 0 0 0,0 0 0 0 0,0 1 0 0 0,0-1 0 0 0,0 1 0 0 0,0-1 0 0 0,-1 1 0 0 0,1-1 0 0 0,0 0 0 0 0,0 1 0 0 0,0-1 0 0 0,0 1 0 0 0,-1-1 0 0 0,1 0 0 0 0,0 1 0 0 0,0-1 0 0 0,-3 5 0 0 0,13 1 0 0 0,-6-4 0 0 0,1-1 0 0 0,0 1 0 0 0,0-1 0 0 0,-1 0 0 0 0,1-1 0 0 0,0 1 0 0 0,0-1 0 0 0,0 0 0 0 0,0 0 0 0 0,0 0 0 0 0,0-1 0 0 0,0 0 0 0 0,0 0 0 0 0,1-1 0 0 0,-6 2 0 0 0,5 0 0 0 0,0-1 0 0 0,-1-1 0 0 0,1 1 0 0 0,0 0 0 0 0,-1-1 0 0 0,0 0 0 0 0,1 0 0 0 0,-1-1 0 0 0,0 1 0 0 0,0-1 0 0 0,3-2 0 0 0,17-10 0 0 0,-22 14 0 0 0,1 0 0 0 0,0-1 0 0 0,-1 1 0 0 0,1-1 0 0 0,-1 1 0 0 0,0-1 0 0 0,1 0 0 0 0,-1 0 0 0 0,0 0 0 0 0,0 0 0 0 0,0 0 0 0 0,0 0 0 0 0,-1-1 0 0 0,1 1 0 0 0,-1-1 0 0 0,1 1 0 0 0,-1-1 0 0 0,0 0 0 0 0,3-5-118 0 0,0 0 0 0 0,0 0 0 0 0,0 1 0 0 0,1-1 0 0 0,1 0 118 0 0,-2 2-146 0 0,0 1 0 0 0,0-1 0 0 0,0 0 0 0 0,-1 0 0 0 0,0-1 0 0 0,-1 1 0 0 0,1-1 0 0 0,0-3 146 0 0,-1-11 150 0 0,3-11 352 0 0,1 16-274 0 0,-4 11-156 0 0,0 0 1 0 0,-1 0-1 0 0,1 0 0 0 0,-1-1 0 0 0,0 1 0 0 0,0-1 0 0 0,0 1 0 0 0,-1-3-72 0 0,-3-14-320 0 0,2 17 126 0 0,0 0 0 0 0,1 0 0 0 0,-1 0 0 0 0,1 0 0 0 0,0 0 0 0 0,1-3 194 0 0,7-27-1191 0 0,-5 24 856 0 0,-1-1-1 0 0,0 1 1 0 0,0-5 335 0 0,-1-3-8 0 0,2 0-1 0 0,0 0 1 0 0,1 0 0 0 0,2-3 8 0 0,-5 18-1 0 0,-1-1 0 0 0,1 1 1 0 0,-1-1-1 0 0,0 1 1 0 0,0 0-1 0 0,0-1 0 0 0,0 1 1 0 0,-1-1-1 0 0,0-1 1 0 0,0 0 98 0 0,0 0 0 0 0,1 0 0 0 0,0 0 0 0 0,0-3-98 0 0,0 4 187 0 0,0 0 1 0 0,-1 0-1 0 0,1 0 0 0 0,-1 0 0 0 0,0 1 0 0 0,0-1 0 0 0,-1-2-187 0 0,-4-17 271 0 0,6 23-271 0 0,0 0 0 0 0,0 0 0 0 0,0 1 0 0 0,0-1 0 0 0,0 0 0 0 0,0 0 0 0 0,-1 0 0 0 0,1 1 0 0 0,0-1 0 0 0,-1 0 0 0 0,1 0 0 0 0,0 1 0 0 0,-1-1 0 0 0,1 0 0 0 0,-1 1 0 0 0,1-1 0 0 0,-1 0 0 0 0,1 1 0 0 0,-1-1 0 0 0,0 1 0 0 0,0-1 0 0 0,-6-5 0 0 0,6 3 0 0 0,-5 1 0 0 0,5 23 0 0 0,0-19 0 0 0,1 0 0 0 0,-1 0 0 0 0,1 0 0 0 0,0 0 0 0 0,-1 0 0 0 0,1 0 0 0 0,0 0 0 0 0,0 0 0 0 0,0 0 0 0 0,0 0 0 0 0,1 0 0 0 0,-1 0 0 0 0,0 0 0 0 0,1 0 0 0 0,0 0 0 0 0,-1 0 0 0 0,1 0 0 0 0,0 0 0 0 0,0 0 0 0 0,1 3 0 0 0,-2-4 0 0 0,1 1 0 0 0,-1 0 0 0 0,0-1 0 0 0,0 1 0 0 0,0 0 0 0 0,0-1 0 0 0,0 1 0 0 0,0 0 0 0 0,-1 0 0 0 0,1-1 0 0 0,0 1 0 0 0,-1 0 0 0 0,1-1 0 0 0,-1 1 0 0 0,0-1 0 0 0,0 1 0 0 0,1-1 0 0 0,-2 2 0 0 0,1-1 0 0 0,0 0 0 0 0,0 0 0 0 0,0 0 0 0 0,0 1 0 0 0,0-1 0 0 0,1 0 0 0 0,-1 0 0 0 0,1 1 0 0 0,0-1 0 0 0,-1 1 0 0 0,1-1 0 0 0,3 16 0 0 0,-2-14 0 0 0,0 0 0 0 0,-1 0 0 0 0,1 0 0 0 0,-1 0 0 0 0,0 0 0 0 0,0 3 0 0 0,-2 7 0 0 0,-2 1 0 0 0,-1 7 0 0 0,0-7 0 0 0,2 0 0 0 0,-1 7 0 0 0,3-11 0 0 0,0-3 0 0 0,0 0 0 0 0,0 0 0 0 0,-1 0 0 0 0,0-1 0 0 0,-1 3 0 0 0,-1-1 0 0 0,1-1 0 0 0,0 1 0 0 0,1 0 0 0 0,0 0 0 0 0,0 0 0 0 0,1 0 0 0 0,0 0 0 0 0,1 0 0 0 0,0 6 0 0 0,0-8 0 0 0,0-1 0 0 0,-1 0 0 0 0,0 1 0 0 0,0-1 0 0 0,-2 6 0 0 0,2-8 0 0 0,0 1 0 0 0,0-1 0 0 0,0 1 0 0 0,0-1 0 0 0,1 1 0 0 0,-1-1 0 0 0,1 1 0 0 0,1-1 0 0 0,-1 1 0 0 0,0-1 0 0 0,1 1 0 0 0,1 4 0 0 0,4 5 21 0 0,-4-10 70 0 0,-1 0 0 0 0,1 1 0 0 0,-1-1 0 0 0,1 0 0 0 0,-2 1 0 0 0,1-1 0 0 0,0 1 0 0 0,-1-1 0 0 0,0 0 0 0 0,0 1-91 0 0,-1 3 195 0 0,1-7-155 0 0,0 1-1 0 0,0-1 1 0 0,-1 0 0 0 0,1 1 0 0 0,0-1 0 0 0,0 1 0 0 0,0-1 0 0 0,0 1-1 0 0,1-1 1 0 0,-1 1 0 0 0,0-1 0 0 0,0 1 0 0 0,1-1 0 0 0,-1 0 0 0 0,1 1 0 0 0,0-1-1 0 0,-1 0 1 0 0,1 1 0 0 0,0-1-40 0 0,6 8 108 0 0,-6-9-106 0 0,0 1 0 0 0,0-1 0 0 0,0 1 0 0 0,0 0-1 0 0,-1 0 1 0 0,1-1 0 0 0,0 1 0 0 0,-1 0 0 0 0,1 0 0 0 0,-1 0-1 0 0,1 0 1 0 0,-1 0 0 0 0,1 0 0 0 0,-1-1 0 0 0,0 1 0 0 0,1 0 0 0 0,-1 0-1 0 0,0 1 1 0 0,0-1 0 0 0,1 0 0 0 0,-1 0 0 0 0,0 0 0 0 0,0 0 0 0 0,0 0-1 0 0,-1 0 1 0 0,1 0 0 0 0,0 0 0 0 0,0 0 0 0 0,0 0 0 0 0,-1 0-1 0 0,1 0-1 0 0,-1 0 0 0 0,1-1 0 0 0,0 1 0 0 0,0-1 0 0 0,0 1 0 0 0,0 0 0 0 0,0-1 0 0 0,0 1 0 0 0,0-1 0 0 0,0 1 0 0 0,0 0 0 0 0,0-1 0 0 0,0 1 0 0 0,0-1 0 0 0,0 1 0 0 0,0-1 0 0 0,0 1 0 0 0,1-1 0 0 0,-1 1 0 0 0,0 0 0 0 0,0-1 0 0 0,1 1 0 0 0,-1-1 0 0 0,0 1 0 0 0,1-1 0 0 0,-1 0 0 0 0,1 1 0 0 0,-1-1 0 0 0,0 1 0 0 0,1-1 0 0 0,-1 0 0 0 0,1 1 0 0 0,0-1 0 0 0,-1 1 0 0 0,1-1 0 0 0,-1 0 0 0 0,1 0 0 0 0,-1 1 0 0 0,1-1 0 0 0,-1 0 0 0 0,0 1 0 0 0,1-1 0 0 0,-1 1 0 0 0,1-1 0 0 0,-1 1 0 0 0,0-1 0 0 0,0 0 0 0 0,1 1 0 0 0,-1-1 0 0 0,0 1 0 0 0,0-1 0 0 0,0 1 0 0 0,1 0 0 0 0,-1-1 0 0 0,0 1 0 0 0,0-1 0 0 0,0 1 0 0 0,0-1 0 0 0,0 1 0 0 0,0-1 0 0 0,0 1 0 0 0,0-1 0 0 0,0 1 0 0 0,0-1 0 0 0,0 1 0 0 0,-1 0 0 0 0,1-1 0 0 0,0 1 0 0 0,0-1 0 0 0,-1 1 0 0 0,1-1 0 0 0,-3 6 0 0 0,6-3 0 0 0,-8-1 0 0 0,11-2-64 0 0,-5-3-1256 0 0,4-2 808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1:34.00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 13824 0 0,'2'0'59'0'0,"-1"-1"0"0"0,1 1 1 0 0,0 0-1 0 0,0 0 1 0 0,-1-1-1 0 0,1 1 1 0 0,0 0-1 0 0,0 0 0 0 0,0 1 1 0 0,-1-1-1 0 0,1 0 1 0 0,0 0-1 0 0,-1 1 1 0 0,2 0-60 0 0,1 2-3539 0 0,1-1-1234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1:33.78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 33 10136 0 0,'51'-4'490'0'0,"-46"2"-325"0"0,-10-2 21 0 0,-9 0 29 0 0,-13 4 1265 0 0,26 0-1038 0 0,0 0-292 0 0,-2 0-62 0 0,2 0 282 0 0,-1 4 137 0 0,0 0 1 0 0,0 0-1 0 0,1 0 0 0 0,0 0 0 0 0,-1 3-507 0 0,2-4 76 0 0,-1 0 0 0 0,1-1-1 0 0,0 1 1 0 0,0 0 0 0 0,0-1 0 0 0,0 1-1 0 0,1-1 1 0 0,-1 1 0 0 0,1 0 0 0 0,-1-1-1 0 0,1 1 1 0 0,0-1 0 0 0,0 1-1 0 0,0-1 1 0 0,0 1 0 0 0,1-1-76 0 0,0 2-10 0 0,0 0 1 0 0,0 1 0 0 0,-1-1-1 0 0,1 0 1 0 0,-1 1-1 0 0,0-1 1 0 0,0 1-1 0 0,-1-1 1 0 0,1 1-1 0 0,-1 3 10 0 0,2 0 0 0 0,5 8 0 0 0,-1 1 0 0 0,-6-10 0 0 0,-3 2 0 0 0,1-1 0 0 0,1 0 0 0 0,2-1 0 0 0,-1-6 0 0 0,0-1 0 0 0,0 0 0 0 0,0 0 0 0 0,1 0 0 0 0,-1 0 0 0 0,0 1 0 0 0,0-1 0 0 0,0 0 0 0 0,0 0 0 0 0,0 0 0 0 0,0 0 0 0 0,0 1 0 0 0,0-1 0 0 0,1 0 0 0 0,-1 0 0 0 0,0 0 0 0 0,0 0 0 0 0,0 0 0 0 0,0 0 0 0 0,1 0 0 0 0,-1 1 0 0 0,0-1 0 0 0,0 0 0 0 0,0 0 0 0 0,0 0 0 0 0,1 0 0 0 0,-1 0 0 0 0,0 0 0 0 0,0 0 0 0 0,0 0 0 0 0,1 0 0 0 0,-1 0 0 0 0,0 0 0 0 0,0 0 0 0 0,0 0 0 0 0,0 0 0 0 0,1 0 0 0 0,-1 0 0 0 0,0 0 0 0 0,0 0 0 0 0,0-1 0 0 0,1 1 0 0 0,-1 0 0 0 0,0 0 0 0 0,0 0 0 0 0,0 0 0 0 0,0 0 0 0 0,2-2 0 0 0,-6-22-2793 0 0,1 19 1771 0 0</inkml:trace>
  <inkml:trace contextRef="#ctx0" brushRef="#br0" timeOffset="630.811">192 0 11976 0 0,'0'0'546'0'0,"-1"0"-508"0"0,1 1-1 0 0,0-1 1 0 0,-1 0-1 0 0,1 1 1 0 0,0-1-1 0 0,-1 0 1 0 0,1 1-1 0 0,0-1 0 0 0,-1 0 1 0 0,1 1-1 0 0,0-1 1 0 0,-1 1-1 0 0,1-1 1 0 0,0 1-1 0 0,0-1 1 0 0,0 1-1 0 0,0-1 1 0 0,-1 0-1 0 0,1 1 1 0 0,0 0-38 0 0,-7 56 0 0 0,7-23 0 0 0,-1-13 0 0 0,1-1 0 0 0,2 15 0 0 0,4-13 730 0 0,-5-18-536 0 0,0-1-1 0 0,0 0 0 0 0,0 0 1 0 0,0 0-1 0 0,-1 1 0 0 0,1 2-193 0 0,-1-3 150 0 0,0-3-150 0 0,0 0 0 0 0,0 1 1 0 0,0-1-1 0 0,0 0 0 0 0,0 0 1 0 0,1 0-1 0 0,-1 1 0 0 0,0-1 1 0 0,0 0-1 0 0,0 0 1 0 0,0 0-1 0 0,0 1 0 0 0,0-1 1 0 0,0 0-1 0 0,0 0 0 0 0,0 0 1 0 0,0 0-1 0 0,0 1 0 0 0,1-1 1 0 0,-1 0-1 0 0,0 0 1 0 0,0 0-1 0 0,0 0 0 0 0,0 0 1 0 0,1 0-1 0 0,-1 1 0 0 0,0-1 1 0 0,0 0-1 0 0,0 0 0 0 0,0 0 1 0 0,1 0-1 0 0,-1 0 1 0 0,0 0-1 0 0,0 0 0 0 0,0 0 1 0 0,1 0-1 0 0,-1 0 0 0 0,0 0 1 0 0,0 0-1 0 0,0 0 0 0 0,0 0 1 0 0,1 0-1 0 0,-1 0 1 0 0,0 0-1 0 0,0 0 0 0 0,0 0 1 0 0,1 0-1 0 0,-1 0 0 0 0,0 0 1 0 0,0-1-1 0 0,0 1 0 0 0,0 0 1 0 0,1 0-1 0 0,-1 0 1 0 0,0 0-1 0 0,4-6-4 0 0,2-4 4 0 0,-1-1 0 0 0,0 0 0 0 0,-1-1 0 0 0,0 1 0 0 0,-1-1 0 0 0,1-6 0 0 0,2-8 0 0 0,-3 16-98 0 0,1 0 1 0 0,-1 0 0 0 0,2 0-1 0 0,-1 0 1 0 0,1 1 0 0 0,1 0-1 0 0,-1 0 1 0 0,2 0 0 0 0,0 0 97 0 0,-6 8-1 0 0,-1 0 1 0 0,1 0 0 0 0,0 1 0 0 0,-1-1 0 0 0,1 0 0 0 0,0 1 0 0 0,0-1-1 0 0,-1 1 1 0 0,1-1 0 0 0,0 1 0 0 0,0-1 0 0 0,0 1 0 0 0,0 0 0 0 0,-1-1-1 0 0,1 1 1 0 0,0 0 0 0 0,0 0 0 0 0,0-1 0 0 0,0 1 0 0 0,0 0 0 0 0,0 0-1 0 0,0 0 1 0 0,0 0 0 0 0,0 0 0 0 0,0 1 0 0 0,0-1 0 0 0,1 1 24 0 0,-1-1 1 0 0,1 1-1 0 0,0 0 0 0 0,-1 0 1 0 0,0 0-1 0 0,1 0 0 0 0,-1 1 1 0 0,1-1-1 0 0,-1 0 0 0 0,0 1 1 0 0,0-1-1 0 0,0 0 1 0 0,1 2-25 0 0,3 5 112 0 0,-1 0 1 0 0,1 1-1 0 0,-2 0 1 0 0,1 0 0 0 0,-1 0-113 0 0,3 8 0 0 0,1-1 0 0 0,1-1 0 0 0,9 15 0 0 0,-8-16 0 0 0,-2 0 0 0 0,-6-11 0 0 0,0 0 0 0 0,1 0 0 0 0,-1 0 0 0 0,1-1 0 0 0,0 1 0 0 0,0-1 0 0 0,0 1 0 0 0,0-1 0 0 0,0 1 0 0 0,9 8 192 0 0,-10-10-170 0 0,0 0 1 0 0,0 1-1 0 0,0-1 1 0 0,0 0-1 0 0,0 0 0 0 0,0 0 1 0 0,1 0-1 0 0,-1 0 1 0 0,0 0-1 0 0,1 0 0 0 0,-1-1 1 0 0,0 1-1 0 0,1 0 0 0 0,-1-1 1 0 0,1 1-1 0 0,-1-1 1 0 0,1 0-1 0 0,-1 1 0 0 0,1-1 1 0 0,0 0-1 0 0,0 0-22 0 0,3 0-510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1T17:04:39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140 166 10680 0 0,'-1'-3'68'0'0,"0"1"0"0"0,0-1 1 0 0,1 0-1 0 0,-1 0 0 0 0,1 0 1 0 0,0 0-1 0 0,-1 0 0 0 0,1 0 1 0 0,1 0-1 0 0,-1 0 0 0 0,0 0 1 0 0,1 0-1 0 0,-1 0 1 0 0,1 0-1 0 0,0 1 0 0 0,0-1 1 0 0,0 0-1 0 0,0 0 0 0 0,1 1 1 0 0,-1-1-1 0 0,1 0 0 0 0,0 1 1 0 0,0-1-69 0 0,26-34 1826 0 0,-19 30-1636 0 0,0 0 1 0 0,0 1-1 0 0,0 0 0 0 0,1 1 0 0 0,0 0 0 0 0,0 0 0 0 0,1 1 0 0 0,-1 1 1 0 0,1 0-1 0 0,0 0 0 0 0,0 1 0 0 0,0 0 0 0 0,0 1 0 0 0,0 0 1 0 0,0 1-1 0 0,0 0 0 0 0,0 1 0 0 0,0 0 0 0 0,0 1 0 0 0,0 0 0 0 0,2 1-190 0 0,-9 0 22 0 0,1 0-1 0 0,-1 1 0 0 0,1-1 0 0 0,-1 1 0 0 0,0 0 1 0 0,0 1-1 0 0,-1-1 0 0 0,0 1 0 0 0,1-1 0 0 0,-1 1 0 0 0,-1 0 1 0 0,1 0-1 0 0,-1 0 0 0 0,0 0 0 0 0,0 1 0 0 0,0-1 1 0 0,-1 1-1 0 0,0-1 0 0 0,0 1 0 0 0,0-1 0 0 0,-1 1 0 0 0,0 0 1 0 0,0-1-1 0 0,0 1 0 0 0,-1 0 0 0 0,1-1 0 0 0,-1 1 1 0 0,-1-1-1 0 0,1 1 0 0 0,-1-1 0 0 0,0 1 0 0 0,0-1 0 0 0,-1 0 1 0 0,0 0-1 0 0,0 1-21 0 0,-4 9 38 0 0,-1 0 0 0 0,0-1 0 0 0,-1 0 0 0 0,-1 0 0 0 0,0-1 0 0 0,-1 0 0 0 0,-12 11-38 0 0,-3-1 62 0 0,-1-2 0 0 0,0 0 0 0 0,-2-2 0 0 0,0-1 0 0 0,-31 13-62 0 0,-106 42 220 0 0,262-93 152 0 0,36 9-59 0 0,-10 11 208 0 0,-50 10-305 0 0,-57-3-4246 0 0,-14-7 2373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30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76 11672 0 0,'-10'-32'743'0'0,"-1"-11"3244"0"0,11 42-3175 0 0,0 1 55 0 0,0 0 11 0 0,0 0-59 0 0,0 0-259 0 0,0 0-117 0 0,0 0-25 0 0,1 2-35 0 0,7 130 640 0 0,-11 97-469 0 0,3-217-553 0 0,-1 1-1 0 0,1 0 1 0 0,1 0 0 0 0,1 0-1 0 0,0-1 1 0 0,0 1-1 0 0,1-1 1 0 0,1 0-1 0 0,0 1 1 0 0,0-2-1 0 0,1 1 1 0 0,3 4-1 0 0,10 3 39 0 0,-14-17-37 0 0,1-1 0 0 0,-1 0 1 0 0,1 0-1 0 0,0 0 0 0 0,-1 0 0 0 0,1-1 1 0 0,0 0-1 0 0,-1 0 0 0 0,1 0 1 0 0,0-1-1 0 0,-1 0 0 0 0,1 1 0 0 0,0-2 1 0 0,-1 1-1 0 0,1 0 0 0 0,-1-1 1 0 0,0 0-1 0 0,1 0 0 0 0,-1 0 0 0 0,0-1 1 0 0,0 1-1 0 0,-1-1 0 0 0,1 0 1 0 0,0 0-1 0 0,0-1-2 0 0,7-6-65 0 0,-1-1 0 0 0,0 0 0 0 0,0 0 1 0 0,-1-1-1 0 0,-1 0 0 0 0,0-1 0 0 0,3-6 65 0 0,-3 5-41 0 0,-8 13-33 0 0,0 1-2 0 0,0 0-16 0 0,4 13 4 0 0,32 80-158 0 0,-34-90 264 0 0,0 0 0 0 0,1 0 0 0 0,-1 0 0 0 0,1 0 0 0 0,0-1-1 0 0,-1 0 1 0 0,1 1 0 0 0,0-1 0 0 0,0 0 0 0 0,1 0 0 0 0,-1-1 0 0 0,0 1 0 0 0,1-1-1 0 0,-1 1 1 0 0,1-1 0 0 0,-1 0 0 0 0,1-1 0 0 0,-1 1 0 0 0,1 0 0 0 0,0-1-1 0 0,-1 0 1 0 0,1 0 0 0 0,0 0 0 0 0,-1 0 0 0 0,1-1 0 0 0,0 0 0 0 0,-1 1-1 0 0,1-1 1 0 0,-1 0 0 0 0,1-1 0 0 0,-1 1 0 0 0,1-1 0 0 0,-1 1 0 0 0,0-1-1 0 0,0 0 1 0 0,0 0 0 0 0,0 0 0 0 0,0-1 0 0 0,0 1 0 0 0,-1-1 0 0 0,1 0-1 0 0,-1 1 1 0 0,2-4-18 0 0,-2 2 40 0 0,0-1-1 0 0,0 1 0 0 0,-1-1 1 0 0,0 1-1 0 0,1-1 0 0 0,-2 1 1 0 0,1-1-1 0 0,-1 1 1 0 0,1-1-1 0 0,-1 0 0 0 0,0 1 1 0 0,-1-1-1 0 0,1 0 0 0 0,-1 1 1 0 0,0-1-1 0 0,0 1 0 0 0,-1-1 1 0 0,1 1-1 0 0,-1-1 0 0 0,0 1 1 0 0,0 0-1 0 0,0 0 0 0 0,-1 0 1 0 0,1 0-1 0 0,-1 0 1 0 0,0 1-1 0 0,-1-2-39 0 0,-6-8-21 0 0,-1 0-1 0 0,0 1 1 0 0,-1 0 0 0 0,0 1-1 0 0,-1 0 1 0 0,0 1 0 0 0,0 1-1 0 0,-1 0 1 0 0,-5-2 21 0 0,-35-3-1495 0 0,53 14 1005 0 0,7 5-8142 0 0,3-1 2923 0 0</inkml:trace>
  <inkml:trace contextRef="#ctx0" brushRef="#br0" timeOffset="336.919">552 177 11432 0 0,'25'-15'800'0'0,"-20"14"-662"0"0,-4 1 582 0 0,-1 0 250 0 0,0 0 43 0 0,0 0-70 0 0,-13 8-564 0 0,0 0 1 0 0,1 0-1 0 0,0 1 1 0 0,1 1-1 0 0,0 0 1 0 0,1 0-1 0 0,0 1 1 0 0,0 1-1 0 0,-1 3-379 0 0,9-13 14 0 0,0 1 0 0 0,1 0 0 0 0,0-1-1 0 0,-1 1 1 0 0,1 0 0 0 0,0 0 0 0 0,0 0 0 0 0,0 0-1 0 0,1 0 1 0 0,-1 0 0 0 0,1 0 0 0 0,0 0-1 0 0,0 0 1 0 0,0 0 0 0 0,0 0 0 0 0,0 0-1 0 0,1 0 1 0 0,-1 0 0 0 0,1 0 0 0 0,0 0 0 0 0,0 0-1 0 0,0 0 1 0 0,0 0 0 0 0,0-1 0 0 0,1 1-1 0 0,-1 0 1 0 0,1-1 0 0 0,0 1 0 0 0,0-1-1 0 0,0 1 1 0 0,0-1 0 0 0,0 0 0 0 0,0 0-1 0 0,1 0 1 0 0,-1 0 0 0 0,0 0 0 0 0,1-1 0 0 0,0 1-1 0 0,-1-1 1 0 0,1 0 0 0 0,0 0 0 0 0,0 0-1 0 0,0 0-13 0 0,154 44 128 0 0,-87-14 16 0 0,-69-30-127 0 0,1-1 0 0 0,-1 1-1 0 0,0 0 1 0 0,0-1-1 0 0,0 1 1 0 0,0 0-1 0 0,0-1 1 0 0,0 1-1 0 0,0 0 1 0 0,0 0 0 0 0,0 0-1 0 0,0 0 1 0 0,-1 0-1 0 0,1 0 1 0 0,0 0-1 0 0,-1 0 1 0 0,1 0-1 0 0,-1 1 1 0 0,1-1 0 0 0,-1 0-1 0 0,1 0 1 0 0,-1 0-1 0 0,0 1 1 0 0,0-1-1 0 0,1 0 1 0 0,-1 0 0 0 0,0 1-1 0 0,0-1 1 0 0,0 0-1 0 0,0 1 1 0 0,-1-1-1 0 0,1 0 1 0 0,0 0-1 0 0,-1 1 1 0 0,1-1 0 0 0,0 0-1 0 0,-1 0 1 0 0,1 0-1 0 0,-1 0 1 0 0,0 1-1 0 0,0-1-16 0 0,-44 31 536 0 0,-107 12-1029 0 0,74-32-3010 0 0,76-13 2179 0 0,2 1-10 0 0</inkml:trace>
  <inkml:trace contextRef="#ctx0" brushRef="#br0" timeOffset="634.29">1015 144 16152 0 0,'0'0'473'0'0,"0"0"-5"0"0,-6 4-282 0 0,-22 20 320 0 0,-1 0 62 0 0,20-17-340 0 0,0 0 0 0 0,1 0 0 0 0,0 1-1 0 0,0 0 1 0 0,0 0 0 0 0,1 1 0 0 0,0 0-1 0 0,-4 8-227 0 0,10-15 7 0 0,0 0 0 0 0,0 0 0 0 0,0 0 0 0 0,1 0-1 0 0,-1 0 1 0 0,1 1 0 0 0,-1-1 0 0 0,1 0 0 0 0,0 0 0 0 0,0 0-1 0 0,0 1 1 0 0,0-1 0 0 0,0 0 0 0 0,0 0 0 0 0,1 1-1 0 0,-1-1 1 0 0,1 0 0 0 0,-1 0 0 0 0,1 0 0 0 0,0 0 0 0 0,0 0-1 0 0,0 0 1 0 0,0 0 0 0 0,0 0 0 0 0,1 0 0 0 0,-1 0-1 0 0,0 0 1 0 0,1-1 0 0 0,-1 1 0 0 0,1-1 0 0 0,0 1-7 0 0,64 36 363 0 0,-62-36-308 0 0,45 21 323 0 0,2 3 134 0 0,-50-25-483 0 0,0 0 0 0 0,0 0-1 0 0,0 0 1 0 0,0 0-1 0 0,0 0 1 0 0,0 0 0 0 0,-1 0-1 0 0,1 0 1 0 0,0 0-1 0 0,0 0 1 0 0,-1 1 0 0 0,1-1-1 0 0,-1 0 1 0 0,1 1-1 0 0,-1-1 1 0 0,0 0 0 0 0,1 1-1 0 0,-1-1 1 0 0,0 0 0 0 0,0 1-1 0 0,0-1 1 0 0,0 1-1 0 0,0-1 1 0 0,0 0 0 0 0,0 1-1 0 0,-1-1 1 0 0,1 0-1 0 0,0 1 1 0 0,-1-1 0 0 0,1 0-1 0 0,-1 1 1 0 0,1-1-1 0 0,-1 0 1 0 0,0 0 0 0 0,0 1-1 0 0,1-1 1 0 0,-1 0-1 0 0,0 0 1 0 0,0 0 0 0 0,0 0-1 0 0,0 0 1 0 0,0 0 0 0 0,0-1-1 0 0,-1 1 1 0 0,1 0-1 0 0,0 0 1 0 0,0-1 0 0 0,-1 1-1 0 0,1-1 1 0 0,0 1-1 0 0,0-1 1 0 0,-1 0 0 0 0,1 1-1 0 0,-1-1 1 0 0,1 0-1 0 0,0 0 1 0 0,-1 0 0 0 0,1 0-1 0 0,-1 0-28 0 0,-134 45-630 0 0,89-31-5428 0 0,16-5-1125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1:39.31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0 385 8376 0 0,'31'-3'381'0'0,"-31"3"-367"0"0,0 0-1 0 0,0 0 1 0 0,1 0 0 0 0,-1 0-1 0 0,0 0 1 0 0,1 0 0 0 0,-1 0-1 0 0,0 0 1 0 0,1 0 0 0 0,-1 0-1 0 0,0 0 1 0 0,1 0 0 0 0,-1 0-1 0 0,0-1 1 0 0,1 1-1 0 0,-1 0 1 0 0,0 0 0 0 0,1 0-1 0 0,-1 0 1 0 0,0 0 0 0 0,0-1-1 0 0,1 1 1 0 0,-1 0 0 0 0,0 0-1 0 0,0-1 1 0 0,0 1 0 0 0,1 0-1 0 0,-1 0 1 0 0,0-1 0 0 0,0 1-1 0 0,0 0 1 0 0,0-1 0 0 0,1 1-1 0 0,-1 0 1 0 0,0-1-1 0 0,0 1 1 0 0,0 0 0 0 0,0 0-1 0 0,0-1 1 0 0,0 1 0 0 0,0 0-1 0 0,0-1-13 0 0,0 0 220 0 0,-4-1 600 0 0,1 1 1823 0 0,7 7-1560 0 0,-1-1-942 0 0,-1 0 1 0 0,1 0-1 0 0,-1 1 1 0 0,-1-1 0 0 0,1 1-1 0 0,0 1-141 0 0,-2-5 36 0 0,19 72 319 0 0,-13-47-296 0 0,6 22 920 0 0,-9-43-885 0 0,-3-5-72 0 0,1 1 0 0 0,0-1 0 0 0,-1 1 0 0 0,1-1-1 0 0,-1 1 1 0 0,0 0 0 0 0,1-1 0 0 0,-1 1-1 0 0,0-1 1 0 0,0 1 0 0 0,0 0 0 0 0,0-1-1 0 0,-1 2-21 0 0,1-2 200 0 0,0-1 0 0 0,0 0-49 0 0,0 0-198 0 0,0 0-47 0 0,0 0 98 0 0,0 0 0 0 0,0 1 1 0 0,0-1-1 0 0,-1 0 0 0 0,1 0 0 0 0,0 1 1 0 0,-1-1-1 0 0,1 0 0 0 0,0 0 0 0 0,-1 1 1 0 0,1-1-1 0 0,0 0 0 0 0,-1 0 0 0 0,1 0 1 0 0,0 0-1 0 0,-1 0 0 0 0,1 1 0 0 0,-1-1 0 0 0,1 0 1 0 0,0 0-1 0 0,-1 0 0 0 0,1 0 0 0 0,0 0 1 0 0,-1 0-1 0 0,1 0 0 0 0,-1 0 0 0 0,1-1 1 0 0,0 1-1 0 0,-1 0 0 0 0,1 0 0 0 0,-1 0 1 0 0,1 0-1 0 0,0 0 0 0 0,-1-1 0 0 0,1 1 1 0 0,0 0-1 0 0,-1 0 0 0 0,1 0 0 0 0,0-1 1 0 0,0 1-1 0 0,-1 0 0 0 0,1-1 0 0 0,0 1 1 0 0,0 0-1 0 0,-1-1-4 0 0,-11-12 31 0 0,11 12-31 0 0,1 0 0 0 0,-1-1 0 0 0,1 1 0 0 0,-1 0 0 0 0,1 0 0 0 0,-1-1 0 0 0,1 1 0 0 0,0-1 0 0 0,-1 1 0 0 0,1 0 0 0 0,0-1 0 0 0,0 1 0 0 0,0-1 0 0 0,0 1 0 0 0,-2-14 0 0 0,2 10 0 0 0,0 0 0 0 0,0 0-1 0 0,0 1 1 0 0,0-1 0 0 0,1 0-1 0 0,0 0 1 0 0,0 1-1 0 0,0-1 1 0 0,1 0 0 0 0,-1 1-1 0 0,2-3 1 0 0,2-10-56 0 0,-3 12 41 0 0,-1 1-1 0 0,1-1 1 0 0,0 1-1 0 0,0 0 0 0 0,0 0 1 0 0,0 0-1 0 0,1 0 0 0 0,0 0 1 0 0,-1 0-1 0 0,1 1 1 0 0,1-1-1 0 0,-1 1 0 0 0,1 0 1 0 0,-1 0-1 0 0,1 0 0 0 0,0 1 1 0 0,0-1-1 0 0,0 1 1 0 0,0 0-1 0 0,0 0 0 0 0,1 0 1 0 0,-1 0-1 0 0,0 1 0 0 0,1 0 1 0 0,2 0 15 0 0,26-6-80 0 0,-20 4 202 0 0,-1 1 1 0 0,1 0-1 0 0,0 1 0 0 0,4 0-122 0 0,28 0-313 0 0,35-5 313 0 0,-38-1 282 0 0,-28 4-209 0 0,-11 0-75 0 0,-1 1 3 0 0,19-9-1 0 0,-20 10 10 0 0,0 0-1 0 0,0 0 0 0 0,-1 0 1 0 0,1 1-1 0 0,-1-1 0 0 0,1 0 1 0 0,-1 0-1 0 0,1 0 0 0 0,-1 0 0 0 0,1 0 1 0 0,-1 0-1 0 0,0 0 0 0 0,1 0 1 0 0,-1 0-1 0 0,0 0 0 0 0,0 0 0 0 0,0 0 1 0 0,0 0-1 0 0,0 0 0 0 0,0-1 1 0 0,0 1-1 0 0,0 0 0 0 0,-1 0 0 0 0,1 0 1 0 0,0 0-1 0 0,0 0 0 0 0,-1 0 1 0 0,1 0-1 0 0,-1 0 0 0 0,1 0 0 0 0,-1 0-9 0 0,0-1-4 0 0,-1 1 0 0 0,1-1-1 0 0,-1 0 1 0 0,1 1-1 0 0,-1-1 1 0 0,0 1-1 0 0,0 0 1 0 0,1-1-1 0 0,-1 1 1 0 0,0 0-1 0 0,0 0 1 0 0,0 0-1 0 0,0 0 1 0 0,-1 1-1 0 0,1-1 1 0 0,0 0-1 0 0,0 1 1 0 0,0 0-1 0 0,-2-1 5 0 0,-5 1-55 0 0,1 0 1 0 0,-1 0-1 0 0,1 1 0 0 0,-6 1 55 0 0,1 0 72 0 0,9-2-60 0 0,0 1-1 0 0,0 1 1 0 0,0-1 0 0 0,1 0-1 0 0,-1 1 1 0 0,0 0-1 0 0,1 0 1 0 0,-1 0-1 0 0,1 0 1 0 0,-1 1-1 0 0,1-1 1 0 0,0 1-1 0 0,0 0 1 0 0,0 0-1 0 0,-1 2-11 0 0,0-1 51 0 0,3-2-1 0 0,0-1 0 0 0,-1 1 0 0 0,1 0 0 0 0,0-1 0 0 0,0 1 0 0 0,1 0 0 0 0,-1 0 0 0 0,0 2-50 0 0,-8 12 667 0 0,2-9-378 0 0,6-6-271 0 0,0 0 0 0 0,0 0 0 0 0,0-1-1 0 0,0 1 1 0 0,0 0 0 0 0,0 0 0 0 0,1 0 0 0 0,-1 0-1 0 0,0 0 1 0 0,1 0 0 0 0,-1 0 0 0 0,0 0-1 0 0,1 0 1 0 0,-1 0 0 0 0,1 0 0 0 0,0 0-1 0 0,-1 1 1 0 0,1-1 0 0 0,0 0 0 0 0,0 0-1 0 0,0 0 1 0 0,-1 1 0 0 0,1-1 0 0 0,1 0-1 0 0,-1 0 1 0 0,0 1 0 0 0,0-1 0 0 0,0 1-18 0 0,2 1-135 0 0,-2 1 0 0 0,1 0 0 0 0,0 0 1 0 0,-1-1-1 0 0,0 1 0 0 0,0 0 0 0 0,0 0 135 0 0,2 21-403 0 0,-1-5 399 0 0,-1-17 11 0 0,-1 0 0 0 0,1-1 0 0 0,0 1-1 0 0,0-1 1 0 0,1 1 0 0 0,-1-1 0 0 0,0 1 0 0 0,1 0-1 0 0,0-1 1 0 0,0 1-7 0 0,2 4 28 0 0,-2-3-22 0 0,0-1 0 0 0,0 1 0 0 0,1-1 1 0 0,0 1-1 0 0,-1-1 0 0 0,1 0 1 0 0,1 1-1 0 0,-1-1 0 0 0,0 0 0 0 0,1-1 1 0 0,-1 1-1 0 0,1 0 0 0 0,0-1 1 0 0,0 1-1 0 0,0-1 0 0 0,2 1-6 0 0,1 0 22 0 0,-1-1 0 0 0,1 0 0 0 0,0 0 0 0 0,0 0 0 0 0,0-1 1 0 0,1 1-1 0 0,-1-2 0 0 0,0 1 0 0 0,4-1-22 0 0,8 0 68 0 0,1 0 1 0 0,8-3-69 0 0,-18 1-639 0 0,-1 1-1 0 0,0-1 1 0 0,-1-1 0 0 0,8-2 639 0 0,-6 1-2759 0 0,10-4-2991 0 0</inkml:trace>
  <inkml:trace contextRef="#ctx0" brushRef="#br0" timeOffset="484.627">865 249 10592 0 0,'-1'-1'78'0'0,"0"0"1"0"0,-1 0-1 0 0,1 0 1 0 0,-1 1-1 0 0,1-1 1 0 0,0 1-1 0 0,-1-1 1 0 0,1 1-1 0 0,-1-1 1 0 0,1 1-1 0 0,-1 0 1 0 0,1 0-1 0 0,-1 0 1 0 0,0 0-1 0 0,1 0 1 0 0,-1 0-1 0 0,1 0 1 0 0,-1 0-79 0 0,-31 7 711 0 0,24-5-263 0 0,1-1-388 0 0,0 1-52 0 0,0-1 0 0 0,0 1 0 0 0,0 1 0 0 0,0-1 0 0 0,0 2 0 0 0,0-1 0 0 0,1 1 0 0 0,-3 1-8 0 0,-5 3 124 0 0,13-7-17 0 0,0 0 1 0 0,0 0-1 0 0,0 0 0 0 0,0 0 1 0 0,0 0-1 0 0,1 1 0 0 0,-1-1 1 0 0,0 0-1 0 0,1 1 0 0 0,-1-1 1 0 0,1 1-1 0 0,-1 0 1 0 0,0 0-108 0 0,-8 10 660 0 0,9-12-631 0 0,1 0 0 0 0,-1 1 0 0 0,1-1 0 0 0,-1 1-1 0 0,0-1 1 0 0,1 1 0 0 0,-1-1 0 0 0,1 1 0 0 0,-1 0-1 0 0,1-1 1 0 0,0 1 0 0 0,-1 0 0 0 0,1-1 0 0 0,-1 1-1 0 0,1 0 1 0 0,0-1 0 0 0,0 1 0 0 0,-1 0 0 0 0,1 0-1 0 0,0-1 1 0 0,0 1 0 0 0,0 0 0 0 0,0 0 0 0 0,0-1 0 0 0,0 1-1 0 0,0 0 1 0 0,0 0 0 0 0,0 0 0 0 0,0-1 0 0 0,1 1-1 0 0,-1 0 1 0 0,0 0-29 0 0,3 9 113 0 0,-3-8-102 0 0,0-1-1 0 0,0 1 1 0 0,1-1 0 0 0,-1 1-1 0 0,1-1 1 0 0,-1 0-1 0 0,1 1 1 0 0,-1-1 0 0 0,1 0-1 0 0,0 1 1 0 0,0-1-1 0 0,0 0 1 0 0,0 0 0 0 0,0 0-1 0 0,0 0 1 0 0,0 1-1 0 0,0-1-10 0 0,1 0 9 0 0,4 4 9 0 0,0-1 0 0 0,0 1 0 0 0,0-1 0 0 0,1-1 0 0 0,-1 1 0 0 0,1-1 0 0 0,7 2-18 0 0,-1 0 27 0 0,0 0-1 0 0,-1 1 1 0 0,0 0-1 0 0,11 8-26 0 0,23 12 11 0 0,8 1-11 0 0,-52-26 0 0 0,-1-1 0 0 0,-1 0 0 0 0,1 1 0 0 0,0-1 0 0 0,0 1 0 0 0,-1-1 0 0 0,1 1 0 0 0,-1-1 0 0 0,1 1 0 0 0,0-1 0 0 0,-1 1 0 0 0,1 0 0 0 0,-1-1 0 0 0,1 1 0 0 0,-1 0 0 0 0,1-1 0 0 0,-1 1 0 0 0,0 0 0 0 0,1 0 7 0 0,0-1 0 0 0,-1 1 0 0 0,0-1 0 0 0,1 1 0 0 0,-1-1 0 0 0,1 1 0 0 0,-1-1 0 0 0,0 1 0 0 0,1 0-1 0 0,-1-1 1 0 0,0 1 0 0 0,0 0 0 0 0,1-1 0 0 0,-1 1 0 0 0,0 0 0 0 0,0 0 0 0 0,0-1 0 0 0,0 1-1 0 0,0 0 1 0 0,0-1 0 0 0,0 1 0 0 0,0 0 0 0 0,0 0 0 0 0,0-1 0 0 0,0 1 0 0 0,-1 0 0 0 0,1-1 0 0 0,0 1-1 0 0,-1 0 1 0 0,1-1 0 0 0,0 1 0 0 0,-1-1 0 0 0,1 1 0 0 0,0 0 0 0 0,-1-1 0 0 0,1 1 0 0 0,-1-1-1 0 0,1 1 1 0 0,-1-1 0 0 0,0 1-7 0 0,-2 1 112 0 0,0 0 0 0 0,0 0 0 0 0,0-1 0 0 0,0 1 0 0 0,-1-1-1 0 0,-2 1-111 0 0,3-1 61 0 0,-7 2 46 0 0,0-1 0 0 0,-1 0-1 0 0,1-1 1 0 0,0 0 0 0 0,0-1-1 0 0,-6 0-106 0 0,-18 1 84 0 0,8 2-32 0 0,0-2 0 0 0,-1 0 0 0 0,1-2 0 0 0,0-1 0 0 0,-20-5-52 0 0,43 6-26 0 0,0 0-1 0 0,0 0 1 0 0,0 0-1 0 0,0 0 1 0 0,0-1-1 0 0,-2-1 27 0 0,4 3-64 0 0,1-1-1 0 0,-1 1 0 0 0,0-1 0 0 0,1 1 1 0 0,-1-1-1 0 0,0 1 0 0 0,1-1 1 0 0,-1 1-1 0 0,1-1 0 0 0,-1 0 0 0 0,1 1 1 0 0,-1-1-1 0 0,1 0 0 0 0,-1 1 0 0 0,1-1 1 0 0,0 0-1 0 0,-1 0 0 0 0,1 0 1 0 0,0 1-1 0 0,0-1 0 0 0,-1 0 0 0 0,1 0 1 0 0,0 0-1 0 0,0 1 0 0 0,0-2 65 0 0,2-3-679 0 0</inkml:trace>
  <inkml:trace contextRef="#ctx0" brushRef="#br0" timeOffset="875.249">1144 292 10336 0 0,'0'0'472'0'0,"-2"0"-10"0"0,-4 2-439 0 0,-1 1-1 0 0,1-1 1 0 0,0 1-1 0 0,0 0 0 0 0,1 1 1 0 0,-1 0-1 0 0,1-1 1 0 0,-2 3-23 0 0,-14 8 59 0 0,-19 19 864 0 0,36-31-742 0 0,0 1 0 0 0,1 0 0 0 0,0 0 0 0 0,-1 1 0 0 0,1-1 0 0 0,1 1 0 0 0,-1-1 1 0 0,0 1-1 0 0,1 0 0 0 0,0 0 0 0 0,0 0 0 0 0,0 0 0 0 0,-1 4-181 0 0,0 4 300 0 0,2-11-262 0 0,1 1 1 0 0,-1 0-1 0 0,1 0 0 0 0,-1-1 1 0 0,1 1-1 0 0,0 0 0 0 0,0 0 0 0 0,-1-1 1 0 0,1 1-1 0 0,1 0 0 0 0,-1 0 1 0 0,0-1-1 0 0,0 1 0 0 0,1 0-38 0 0,1 4 86 0 0,-2-5-78 0 0,0 0 1 0 0,1 0 0 0 0,-1 0 0 0 0,0 0 0 0 0,1 0 0 0 0,-1 0 0 0 0,1 0 0 0 0,-1 0-1 0 0,1 0 1 0 0,0-1 0 0 0,-1 1 0 0 0,1 0 0 0 0,0 0 0 0 0,0 0 0 0 0,-1-1-1 0 0,1 1 1 0 0,0-1 0 0 0,0 1 0 0 0,0 0 0 0 0,0-1 0 0 0,0 1 0 0 0,0-1 0 0 0,0 0-1 0 0,0 1 1 0 0,0-1 0 0 0,1 0-9 0 0,6 2 37 0 0,0-1 0 0 0,0 0 0 0 0,0 0 0 0 0,1-1 0 0 0,-1 0-1 0 0,0-1 1 0 0,1 0 0 0 0,4-1-37 0 0,1 0 24 0 0,0-2-1 0 0,-1 0 1 0 0,1 0 0 0 0,6-5-24 0 0,-17 8 3 0 0,0 0 0 0 0,0-1 1 0 0,-1 1-1 0 0,1-1 0 0 0,-1 1 1 0 0,0-1-1 0 0,1 0 0 0 0,-1 0 1 0 0,0 0-1 0 0,0 0 0 0 0,0-1 1 0 0,0 1-1 0 0,-1-1 0 0 0,1 1 1 0 0,-1-1-1 0 0,1 1 0 0 0,-1-1 1 0 0,0 0-1 0 0,1-2-3 0 0,-2 2 8 0 0,1 1 0 0 0,-1 0 0 0 0,0-1 0 0 0,0 1-1 0 0,0-1 1 0 0,0 1 0 0 0,0-1 0 0 0,-1 1 0 0 0,1-1 0 0 0,-1 1-1 0 0,0-1 1 0 0,1 1 0 0 0,-1 0 0 0 0,0 0 0 0 0,0-1 0 0 0,-1 1 0 0 0,1 0-1 0 0,0 0 1 0 0,-1 0 0 0 0,1 0 0 0 0,-1 0 0 0 0,0 0 0 0 0,0 1 0 0 0,0-1-9 0 0,-4-2 3 0 0,0 0-1 0 0,-1 0 0 0 0,0 1 1 0 0,0 0-1 0 0,0 0 0 0 0,0 0 0 0 0,-1 1 1 0 0,1 0-1 0 0,-8 0-1 0 0,-16-6 0 0 0,-18-3 12 0 0,24 6-305 0 0,-21-6-1459 0 0,39 10 1298 0 0</inkml:trace>
  <inkml:trace contextRef="#ctx0" brushRef="#br0" timeOffset="1367.689">1295 221 10568 0 0,'0'0'233'0'0,"3"14"590"0"0,15 40-655 0 0,-17-51-150 0 0,0 0 0 0 0,0-1 0 0 0,0 1 0 0 0,1 0 0 0 0,-1 0 0 0 0,1-1 0 0 0,-1 1 0 0 0,2 1-18 0 0,9 14 320 0 0,1 8 385 0 0,-8-17-269 0 0,-1-1 0 0 0,0 1 0 0 0,0 0 0 0 0,-1 0-436 0 0,4 10 612 0 0,-5-17-554 0 0,-1 0 1 0 0,0 0 0 0 0,0 0 0 0 0,-1 0 0 0 0,1 0 0 0 0,0 1 0 0 0,-1-1-1 0 0,1 0 1 0 0,-1 1 0 0 0,0-1 0 0 0,0 0 0 0 0,0 0 0 0 0,0 1-1 0 0,0-1 1 0 0,0 0 0 0 0,-1 1-59 0 0,1-2 28 0 0,0 0 0 0 0,-1 0 0 0 0,1 0 0 0 0,-1-1 0 0 0,1 1 0 0 0,-1 0 0 0 0,0 0 0 0 0,1-1 0 0 0,-1 1 0 0 0,0 0 0 0 0,1-1 0 0 0,-1 1 0 0 0,0-1 0 0 0,0 1 0 0 0,0-1-1 0 0,1 1 1 0 0,-1-1 0 0 0,0 0 0 0 0,0 1 0 0 0,0-1 0 0 0,0 0 0 0 0,0 0 0 0 0,0 1 0 0 0,0-1 0 0 0,0 0 0 0 0,0 0 0 0 0,1 0 0 0 0,-2 0-28 0 0,1 0-5 0 0,-1 0 0 0 0,0 0 0 0 0,1 0 0 0 0,-1 0 0 0 0,1-1-1 0 0,-1 1 1 0 0,1 0 0 0 0,-1-1 0 0 0,1 1 0 0 0,-1-1 0 0 0,1 1 0 0 0,0-1 0 0 0,-1 0 0 0 0,1 1 0 0 0,0-1-1 0 0,-1-1 6 0 0,-7-6 75 0 0,8 7-66 0 0,0 0-1 0 0,0 0 0 0 0,0 0 0 0 0,0 0 1 0 0,0 0-1 0 0,0 0 0 0 0,0 0 0 0 0,0 0 1 0 0,1 0-1 0 0,-1 0 0 0 0,0 0 0 0 0,1-1 1 0 0,-1 1-1 0 0,1 0 0 0 0,0-1 0 0 0,-1 1 0 0 0,1 0 1 0 0,0 0-1 0 0,0-1 0 0 0,0 1 0 0 0,-1-2-8 0 0,1-7 14 0 0,0 7-13 0 0,0 0 0 0 0,0 0 0 0 0,0 0 0 0 0,0 0 0 0 0,0 0 1 0 0,0 1-1 0 0,1-1 0 0 0,0 0 0 0 0,-1 0 0 0 0,1 0 0 0 0,0 0 1 0 0,0 1-1 0 0,1-1 0 0 0,0-1-1 0 0,-1 2 8 0 0,0 0 0 0 0,0 0 0 0 0,0 0 0 0 0,-1 1 0 0 0,1-1 0 0 0,0 0 0 0 0,-1 0 0 0 0,0 0 1 0 0,1 0-1 0 0,-1 0 0 0 0,0 0 0 0 0,0 0 0 0 0,0 0-8 0 0,0-2-37 0 0,0 1 0 0 0,0 0 1 0 0,1 0-1 0 0,-1 0 0 0 0,1 0 1 0 0,0 0-1 0 0,0-1 37 0 0,1 0-64 0 0,1-1 0 0 0,-1 1 0 0 0,1 0 0 0 0,0 0 0 0 0,0 0 0 0 0,0 0 0 0 0,1 1 1 0 0,-1-1-1 0 0,1 1 0 0 0,0 0 0 0 0,0 0 0 0 0,0 0 0 0 0,0 1 0 0 0,1-1 0 0 0,2 0 64 0 0,1-1-100 0 0,0 1 1 0 0,0 0-1 0 0,0 1 0 0 0,1 0 0 0 0,-1 0 0 0 0,0 1 0 0 0,1 0 1 0 0,7 0 99 0 0,-11 1 3 0 0,-1 0 1 0 0,1 1-1 0 0,-1 0 1 0 0,0 0-1 0 0,1 0 1 0 0,-1 1 0 0 0,0-1-1 0 0,0 1 1 0 0,0 0-1 0 0,0 0 1 0 0,0 1 0 0 0,0-1-1 0 0,-1 1 1 0 0,1 0-1 0 0,-1-1 1 0 0,3 4-4 0 0,9 7 29 0 0,-12-11 1 0 0,-1 1-1 0 0,1-1 1 0 0,-1 1-1 0 0,0 0 1 0 0,0 0-1 0 0,0 0 1 0 0,0 0-1 0 0,-1 0 1 0 0,1 0-1 0 0,-1 0 0 0 0,0 0 1 0 0,0 1-1 0 0,0-1 1 0 0,0 1-30 0 0,1 6 133 0 0,0 0 0 0 0,-1 0-1 0 0,0 0 1 0 0,-1 4-133 0 0,2 5 139 0 0,-2-16-109 0 0,1 1 1 0 0,-1-1 0 0 0,0 0-1 0 0,0 1 1 0 0,0-1 0 0 0,0 1-1 0 0,-1-1 1 0 0,0 3-31 0 0,1-3 20 0 0,-1 0-1 0 0,1 0 1 0 0,-1 0-1 0 0,1 0 1 0 0,0 0-1 0 0,0 0 1 0 0,1 0-1 0 0,-1 0 1 0 0,0 0-1 0 0,1 1 1 0 0,0-1-1 0 0,0 0 1 0 0,0-1-1 0 0,0 2-19 0 0,0-3-55 0 0,-1-1 0 0 0,1 1-1 0 0,0 0 1 0 0,-1-1-1 0 0,1 1 1 0 0,0-1-1 0 0,-1 1 1 0 0,1-1-1 0 0,0 1 1 0 0,0-1-1 0 0,-1 1 1 0 0,1-1-1 0 0,0 0 1 0 0,0 1-1 0 0,0-1 1 0 0,0 0-1 0 0,-1 0 1 0 0,1 0-1 0 0,0 1 1 0 0,0-1-1 0 0,0 0 1 0 0,0 0 0 0 0,0 0-1 0 0,0-1 1 0 0,-1 1-1 0 0,1 0 1 0 0,0 0-1 0 0,0 0 56 0 0,0 0-5 0 0,9-3-1236 0 0</inkml:trace>
  <inkml:trace contextRef="#ctx0" brushRef="#br0" timeOffset="1830.995">1991 218 11976 0 0,'-15'-3'435'0'0,"13"3"-306"0"0,0-1-1 0 0,0 1 1 0 0,0-1-1 0 0,-1 1 1 0 0,1 0-1 0 0,0-1 1 0 0,0 1-1 0 0,-1 1 1 0 0,1-1-1 0 0,0 0 1 0 0,0 0-1 0 0,0 1 1 0 0,-1-1-1 0 0,0 2-128 0 0,-14 5 224 0 0,0 1-1 0 0,1 1 1 0 0,0 0-1 0 0,1 2 1 0 0,-7 5-224 0 0,-10 8 78 0 0,-19 16 165 0 0,36-26-86 0 0,8-10-84 0 0,1 1-1 0 0,1 0 0 0 0,-1 1 0 0 0,1-1 0 0 0,0 1 0 0 0,0 0 0 0 0,0 0 0 0 0,1 1 0 0 0,0-1 0 0 0,0 1 0 0 0,0 1-72 0 0,-2 6 148 0 0,7-8-56 0 0,-1-6-83 0 0,0 1 0 0 0,0-1 0 0 0,1 1 0 0 0,-1 0 0 0 0,1-1 0 0 0,-1 1 0 0 0,0-1 0 0 0,1 1-1 0 0,-1-1 1 0 0,1 0 0 0 0,-1 1 0 0 0,1-1 0 0 0,0 1 0 0 0,-1-1 0 0 0,1 0 0 0 0,0 1-9 0 0,2-2 20 0 0,1 2 98 0 0,-1-1-1 0 0,1 0 1 0 0,0 0-1 0 0,-1 0 1 0 0,1-1-1 0 0,0 1 1 0 0,-1-1-1 0 0,1 0 1 0 0,-1 0-1 0 0,1-1-117 0 0,35-14 724 0 0,5-17-2634 0 0,-37 29 1694 0 0,-1-1 0 0 0,0 1 1 0 0,-1-1-1 0 0,1 0 0 0 0,-1 0 0 0 0,0-1 0 0 0,4-4 216 0 0,6-3 44 0 0,-13 12-36 0 0,-1 0 0 0 0,1 0 0 0 0,-1 0 0 0 0,0 0 0 0 0,1 0 0 0 0,-1 0 0 0 0,0 0 0 0 0,0-1 0 0 0,0 1 1 0 0,1 0-1 0 0,-2-1 0 0 0,1 1 0 0 0,0-1 0 0 0,1-1-8 0 0,-2 3-11 0 0,0-1 0 0 0,1 0 1 0 0,-1 1-1 0 0,1-1 0 0 0,-1 0 1 0 0,1 1-1 0 0,0-1 0 0 0,-1 0 1 0 0,1 1-1 0 0,-1-1 0 0 0,1 1 1 0 0,0 0-1 0 0,0-1 0 0 0,-1 1 1 0 0,1-1 10 0 0,1 0-20 0 0,-2 1 22 0 0,0 0 0 0 0,1 0 0 0 0,-1-1 0 0 0,0 1-1 0 0,0 0 1 0 0,0 0 0 0 0,1 0 0 0 0,-1 0 0 0 0,0-1 0 0 0,1 1 0 0 0,-1 0 0 0 0,0 0 0 0 0,0 0 0 0 0,1 0 0 0 0,-1 0-1 0 0,0 0 1 0 0,1 0 0 0 0,-1 0 0 0 0,0 0 0 0 0,0 0 0 0 0,1 0 0 0 0,-1 0 0 0 0,0 0 0 0 0,1 0 0 0 0,-1 0 0 0 0,0 0-1 0 0,1 0 1 0 0,-1 0 0 0 0,0 0 0 0 0,0 0 0 0 0,1 0 0 0 0,-1 0 0 0 0,0 1 0 0 0,1-1 0 0 0,-1 0 0 0 0,0 0 0 0 0,0 0-1 0 0,1 1 1 0 0,-1-1 0 0 0,0 0 0 0 0,0 0 0 0 0,0 1 0 0 0,0-1 0 0 0,1 0 0 0 0,-1 0 0 0 0,0 1 0 0 0,0-1 0 0 0,0 0-1 0 0,0 0 1 0 0,0 1 0 0 0,0-1 0 0 0,0 0 0 0 0,1 1 0 0 0,-1-1 0 0 0,0 0 0 0 0,0 1 0 0 0,0-1 0 0 0,0 0 0 0 0,0 0-1 0 0,0 1 1 0 0,-1-1 0 0 0,1 0 0 0 0,0 1 0 0 0,0-1 0 0 0,0 0 0 0 0,0 1 0 0 0,0-1-2 0 0,-1 2 25 0 0,0-2-15 0 0,1 1-1 0 0,-1 0 1 0 0,1-1-1 0 0,0 1 0 0 0,-1 0 1 0 0,1-1-1 0 0,0 1 0 0 0,-1 0 1 0 0,1-1-1 0 0,0 1 1 0 0,0 0-1 0 0,0 0 0 0 0,-1 0 1 0 0,1-1-1 0 0,0 1 0 0 0,0 0 1 0 0,0 0-1 0 0,0-1 1 0 0,1 1-1 0 0,-1 0 0 0 0,0 0 1 0 0,0-1-1 0 0,0 1 0 0 0,1 0 1 0 0,-1 0-1 0 0,1 0-9 0 0,-1 0 6 0 0,0 0-1 0 0,0 0 0 0 0,0 1 1 0 0,0-1-1 0 0,-1 0 0 0 0,1 0 1 0 0,0 0-1 0 0,0 0 1 0 0,-1 0-1 0 0,1 0 0 0 0,0 0 1 0 0,-1 1-1 0 0,1-1 0 0 0,-1 0 1 0 0,0 0-1 0 0,1-1 1 0 0,-1 1-1 0 0,0 0 0 0 0,0 0-5 0 0,0 1 13 0 0,0 0 0 0 0,0 0 0 0 0,0-1 0 0 0,0 1-1 0 0,0 0 1 0 0,0 0 0 0 0,0 0 0 0 0,1 0 0 0 0,-1 1-13 0 0,1 0 19 0 0,0 0 0 0 0,0 0 0 0 0,0 0 0 0 0,1 0 0 0 0,-1 0 0 0 0,1 0 1 0 0,0 1-20 0 0,2 17 68 0 0,-2-20-62 0 0,-1 0 0 0 0,1 1 1 0 0,-1-1-1 0 0,1 1 0 0 0,0-1 0 0 0,0 0 0 0 0,0 1 0 0 0,0-1 0 0 0,-1 0 0 0 0,2 0 1 0 0,-1 0-1 0 0,0 0 0 0 0,0 0 0 0 0,1 1-6 0 0,8 9 45 0 0,-8-9-30 0 0,0-1 0 0 0,0 1 0 0 0,-1-1-1 0 0,1 1 1 0 0,0-1 0 0 0,0 1 0 0 0,0-1 0 0 0,1 0 0 0 0,-1 0 0 0 0,0 0 0 0 0,0-1 0 0 0,1 1-15 0 0,28 7 559 0 0,-26-8-677 0 0,0 1-1 0 0,0-1 1 0 0,0 0-1 0 0,0-1 1 0 0,0 1-1 0 0,0-1 0 0 0,0 0 1 0 0,-1 0-1 0 0,1 0 1 0 0,0-1-1 0 0,-1 0 0 0 0,1 0 1 0 0,-1 0-1 0 0,1 0 1 0 0,-1-1-1 0 0,0 0 0 0 0,0 1 1 0 0,0-2-1 0 0,0 1 119 0 0,2-5-5402 0 0</inkml:trace>
  <inkml:trace contextRef="#ctx0" brushRef="#br0" timeOffset="2141.85">2153 0 11976 0 0,'0'0'922'0'0,"-3"8"-67"0"0,1-1-760 0 0,0 0 0 0 0,1 0 0 0 0,0 0 0 0 0,0 0 0 0 0,0 1 0 0 0,1-1 0 0 0,0 0-95 0 0,5 53 754 0 0,-1-22-550 0 0,1 13 1569 0 0,10 38-1773 0 0,-8-56 210 0 0,1 10-118 0 0,5 25-3101 0 0,-13-68 1607 0 0</inkml:trace>
  <inkml:trace contextRef="#ctx0" brushRef="#br0" timeOffset="2790.914">2113 251 8288 0 0,'0'0'190'0'0,"0"0"28"0"0,2-1 7 0 0,4-3-202 0 0,0 0 0 0 0,0 1 0 0 0,1 0 0 0 0,0 0 0 0 0,-1 0 0 0 0,1 1 1 0 0,0 0-1 0 0,0 1 0 0 0,1-1 0 0 0,3 1-23 0 0,64-7 153 0 0,-27 3 203 0 0,32 0-356 0 0,-16 3 11 0 0,37-6-11 0 0,-50 3-14 0 0,-51 5 95 0 0,1 0-1 0 0,-1 0 0 0 0,1-1 1 0 0,-1 1-1 0 0,1 0 0 0 0,-1 0 1 0 0,0 0-1 0 0,1 0 1 0 0,-1 0-1 0 0,1 0 0 0 0,-1 0 1 0 0,1 1-1 0 0,-1-1 0 0 0,1 0 1 0 0,-1 0-1 0 0,0 0 0 0 0,1 0 1 0 0,-1 1-1 0 0,1-1 0 0 0,-1 0 1 0 0,1 0-81 0 0,-4 7 834 0 0,-18 11-368 0 0,12-11-123 0 0,-17 19 117 0 0,-22 20 227 0 0,30-32-430 0 0,3-3 144 0 0,1 1 0 0 0,-6 7-401 0 0,17-15 93 0 0,-1 0 0 0 0,1 0 0 0 0,0 0 0 0 0,0 1-1 0 0,0-1 1 0 0,1 1 0 0 0,-1-1 0 0 0,1 1 0 0 0,0 0 0 0 0,-1 4-93 0 0,3-8 6 0 0,0 0 0 0 0,0 0 0 0 0,1 0 0 0 0,-1 0 0 0 0,0 0 0 0 0,0 0 0 0 0,0 0 0 0 0,1 0 0 0 0,-1-1 0 0 0,1 1 0 0 0,-1 0 1 0 0,0 0-1 0 0,1 0 0 0 0,-1-1 0 0 0,1 1 0 0 0,0 0 0 0 0,-1 0 0 0 0,1-1 0 0 0,0 1 0 0 0,-1 0 0 0 0,1-1 0 0 0,0 1 1 0 0,0-1-1 0 0,-1 1 0 0 0,1-1 0 0 0,0 1 0 0 0,0-1 0 0 0,0 0 0 0 0,0 1 0 0 0,0-1 0 0 0,0 0 0 0 0,0 0 0 0 0,0 0-6 0 0,2 2 99 0 0,0-1-1 0 0,1-1 1 0 0,-1 1-1 0 0,1 0 0 0 0,0-1 1 0 0,-1 0-1 0 0,1 1 0 0 0,0-1-98 0 0,6-2 38 0 0,0-1-1 0 0,-1 0 0 0 0,1 0 1 0 0,-1 0-1 0 0,1-2 0 0 0,-1 1 1 0 0,0-1-1 0 0,-1 0 0 0 0,8-6-37 0 0,-6 3 0 0 0,-1-1-1 0 0,0 0 0 0 0,-1 0 0 0 0,0-1 0 0 0,0 0 0 0 0,4-8 1 0 0,16-21-283 0 0,-20 29 212 0 0,-6 6 48 0 0,1 1 1 0 0,-1-1 0 0 0,1 1 0 0 0,0 0-1 0 0,0-1 1 0 0,2 0 22 0 0,-4 4-8 0 0,-1 0 0 0 0,0 0-1 0 0,0-1 1 0 0,1 1 0 0 0,-1 0-1 0 0,0 0 1 0 0,1 0 0 0 0,-1 0-1 0 0,0 0 1 0 0,1-1 0 0 0,-1 1-1 0 0,0 0 1 0 0,1 0 0 0 0,-1 0-1 0 0,0 0 1 0 0,1 0 0 0 0,-1 0-1 0 0,0 0 1 0 0,1 0 0 0 0,-1 0-1 0 0,0 0 1 0 0,1 1 0 0 0,-1-1 0 0 0,0 0-1 0 0,1 0 1 0 0,-1 0 0 0 0,0 0-1 0 0,1 0 1 0 0,-1 1 0 0 0,0-1-1 0 0,0 0 9 0 0,11 11-56 0 0,2 13-228 0 0,29 91-490 0 0,-38-105 863 0 0,0-1 0 0 0,0 0-1 0 0,1 0 1 0 0,0 0 0 0 0,1 0-1 0 0,0-1 1 0 0,0 0 0 0 0,1 0 0 0 0,0 0-1 0 0,0-1 1 0 0,1 0 0 0 0,0-1-1 0 0,2 2-88 0 0,-1-4 206 0 0,-9-3-202 0 0,0-1 1 0 0,0 0 0 0 0,0 0-1 0 0,0 0 1 0 0,0 0-1 0 0,0 0 1 0 0,0 0 0 0 0,0 0-1 0 0,0 0 1 0 0,1-1-1 0 0,-1 1 1 0 0,0 0 0 0 0,0 0-1 0 0,0 0 1 0 0,0 0-1 0 0,0 0 1 0 0,0 0 0 0 0,0 0-1 0 0,0 0 1 0 0,0 0-1 0 0,0 0 1 0 0,0 0 0 0 0,0 0-1 0 0,0 0 1 0 0,0 0-1 0 0,0 0 1 0 0,1 0 0 0 0,-1 0-1 0 0,0 0 1 0 0,0 0-1 0 0,0 0 1 0 0,0-1 0 0 0,0 1-1 0 0,0 0 1 0 0,0 0-1 0 0,0 0 1 0 0,0 0 0 0 0,0 0-1 0 0,0 0 1 0 0,0 0-1 0 0,0 0 1 0 0,0 0 0 0 0,0 0-1 0 0,0 0 1 0 0,0 0-1 0 0,0-1 1 0 0,0 1 0 0 0,0 0-1 0 0,0 0 1 0 0,0 0-1 0 0,0 0 1 0 0,0 0 0 0 0,0 0-1 0 0,-1 0-4 0 0,-8-18 507 0 0,7 14-428 0 0,-3-4 19 0 0,1 0-1 0 0,0-1 1 0 0,0 0-1 0 0,0 1 1 0 0,1-2-1 0 0,1 1 0 0 0,-1 0 1 0 0,2 0-1 0 0,-1-1 1 0 0,1 1-1 0 0,0-1 0 0 0,1 1 1 0 0,1-1-1 0 0,-1 1 1 0 0,1-1-1 0 0,1 1 0 0 0,1-7-97 0 0,-1 10-5 0 0,-1 1 0 0 0,1-1 0 0 0,0 1-1 0 0,0 0 1 0 0,1 0 0 0 0,0 0 0 0 0,-1 0-1 0 0,2 0 1 0 0,-1 0 0 0 0,1 1-1 0 0,-1 0 1 0 0,1-1 0 0 0,0 1 0 0 0,1 1-1 0 0,-1-1 1 0 0,1 1 0 0 0,-1 0 0 0 0,1 0-1 0 0,0 0 1 0 0,0 0 0 0 0,6-1 5 0 0,17-6-450 0 0,1 2 1 0 0,1 0 0 0 0,0 3 0 0 0,20-2 449 0 0,-27 3-753 0 0,-8 2 126 0 0</inkml:trace>
  <inkml:trace contextRef="#ctx0" brushRef="#br0" timeOffset="3437.005">3224 433 23039 0 0,'-4'-8'512'0'0,"1"1"96"0"0,-3-7 32 0 0,3 5 0 0 0,-3 1-512 0 0,-1 2-128 0 0,7 6 0 0 0,0 0 0 0 0,0 0-384 0 0,0 0-104 0 0,0 0-24 0 0,0 0-9215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1:35.06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78 115 2760 0 0,'0'0'400'0'0,"0"0"639"0"0,0 0 280 0 0,0 0 60 0 0,7 0 142 0 0,-6 1 3975 0 0,-24 34-3750 0 0,13-22-1817 0 0,2 0-1 0 0,-1 2 1 0 0,-5 12 71 0 0,12-21 56 0 0,-13 34 610 0 0,14-36-562 0 0,0 0 1 0 0,0 0 0 0 0,0 0 0 0 0,1 0 0 0 0,-1 0 0 0 0,1 0 0 0 0,0 0 0 0 0,0 0-1 0 0,1 2-104 0 0,0-3 10 0 0,0 0 0 0 0,1 0-1 0 0,-1 0 1 0 0,1-1 0 0 0,0 1-1 0 0,-1 0 1 0 0,1-1 0 0 0,1 1-1 0 0,-1-1 1 0 0,0 1 0 0 0,0-1-1 0 0,1 0 1 0 0,0 0 0 0 0,-1 0-1 0 0,1 0 1 0 0,0-1 0 0 0,0 1-1 0 0,0-1 1 0 0,0 1 0 0 0,0-1-1 0 0,0 0 1 0 0,0 0 0 0 0,0-1-1 0 0,2 1-9 0 0,7-2-56 0 0,-1 0-1 0 0,1-1 0 0 0,0 0 0 0 0,-1-1 1 0 0,1 0-1 0 0,-1-1 0 0 0,0 0 0 0 0,0-1 1 0 0,-1 0-1 0 0,0-1 0 0 0,1 0 0 0 0,-2-1 1 0 0,1 0-1 0 0,-1 0 0 0 0,0-1 1 0 0,7-8 56 0 0,-12 11-43 0 0,0 0 1 0 0,-1 0 0 0 0,0 0-1 0 0,0-1 1 0 0,0 1 0 0 0,0-1-1 0 0,-1 1 1 0 0,0-1 0 0 0,0 0-1 0 0,-1 0 1 0 0,0 0 0 0 0,0 0 42 0 0,0 3-6 0 0,-1 0 1 0 0,0 1 0 0 0,0-1-1 0 0,0 0 1 0 0,0 1-1 0 0,0-1 1 0 0,-1 0-1 0 0,1 1 1 0 0,-1-1-1 0 0,1 0 1 0 0,-1 1 0 0 0,0-1-1 0 0,0 1 1 0 0,0-1-1 0 0,-1 1 1 0 0,1 0-1 0 0,0-1 1 0 0,-1 1-1 0 0,0 0 1 0 0,1 0 0 0 0,-1 0-1 0 0,0 0 1 0 0,0 0-1 0 0,0 1 1 0 0,-1-1-1 0 0,1 1 1 0 0,0-1 0 0 0,-1 1 5 0 0,-3-3-13 0 0,0 2 1 0 0,-1-1 0 0 0,1 1 0 0 0,-1-1-1 0 0,0 2 1 0 0,0-1 0 0 0,1 1 0 0 0,-1 0-1 0 0,0 1 1 0 0,0-1 0 0 0,0 1 0 0 0,0 1-1 0 0,0-1 1 0 0,0 1 0 0 0,0 0 0 0 0,0 1 0 0 0,-3 1 12 0 0,-51 14-328 0 0,58-15 322 0 0,2-1-5227 0 0,1-1 928 0 0</inkml:trace>
  <inkml:trace contextRef="#ctx0" brushRef="#br0" timeOffset="395.031">470 0 8288 0 0,'0'0'381'0'0,"0"0"-6"0"0,0 0-206 0 0,0 0 30 0 0,6 14 507 0 0,0 27-399 0 0,-4-34-121 0 0,-1 0 0 0 0,0 0 0 0 0,-1 0 0 0 0,1 0 0 0 0,-1 0 0 0 0,-1 0 0 0 0,1 0 0 0 0,-2 1-186 0 0,0 24 976 0 0,-7 160 1463 0 0,8-151-2422 0 0,0-16 10 0 0,2 0 1 0 0,1 10-28 0 0,1 8 22 0 0,-1-19 144 0 0,4 21-166 0 0,-6-34-19 0 0,-7-17-3697 0 0,2 2-721 0 0</inkml:trace>
  <inkml:trace contextRef="#ctx0" brushRef="#br0" timeOffset="738.317">477 184 8288 0 0,'0'-9'408'0'0,"0"6"-351"0"0,1-1 0 0 0,-1 1 0 0 0,1 0 0 0 0,0 0 0 0 0,0 0 0 0 0,0 0 0 0 0,1 0 0 0 0,0-2-57 0 0,1 2 102 0 0,-1 0 1 0 0,1 1-1 0 0,0-1 1 0 0,0 1-1 0 0,0-1 1 0 0,0 1 0 0 0,0 0-1 0 0,1 0 1 0 0,-1 1-1 0 0,1-1 1 0 0,-1 1-1 0 0,1-1 1 0 0,0 1-1 0 0,0 0 1 0 0,-1 0 0 0 0,1 1-1 0 0,0-1 1 0 0,4 1-103 0 0,2 0 325 0 0,0 0 1 0 0,1 1 0 0 0,-1 1-1 0 0,0 0 1 0 0,0 0 0 0 0,3 1-326 0 0,-12-2 36 0 0,1 0 1 0 0,0 0 0 0 0,0 0 0 0 0,0 0 0 0 0,-1 0 0 0 0,1 0 0 0 0,-1 1 0 0 0,1-1-1 0 0,-1 0 1 0 0,1 1 0 0 0,-1-1 0 0 0,1 2-37 0 0,9 8-10 0 0,-9-9 78 0 0,1 1 1 0 0,-1 0-1 0 0,0 0 0 0 0,0 0 1 0 0,0 0-1 0 0,0 0 1 0 0,0 0-1 0 0,-1 1 1 0 0,1-1-1 0 0,-1 0 1 0 0,0 1-1 0 0,0 1-68 0 0,4 8 411 0 0,-5-12-371 0 0,1 1 1 0 0,-1-1 0 0 0,1 0-1 0 0,-1 1 1 0 0,0-1 0 0 0,0 0-1 0 0,0 1 1 0 0,0-1 0 0 0,0 0-1 0 0,0 1 1 0 0,0-1 0 0 0,0 0 0 0 0,0 0-1 0 0,-1 1 1 0 0,1-1 0 0 0,-1 0-1 0 0,1 1 1 0 0,-1-1 0 0 0,1 0-1 0 0,-1 0 1 0 0,1 0 0 0 0,-1 0 0 0 0,0 0-1 0 0,0 0 1 0 0,0 0 0 0 0,0 0-1 0 0,0 0 1 0 0,0 0 0 0 0,0 0-1 0 0,0 0 1 0 0,0 0 0 0 0,0-1-1 0 0,0 1 1 0 0,0-1 0 0 0,0 1 0 0 0,-2 0-41 0 0,-5 3 213 0 0,-1-1 1 0 0,0 0 0 0 0,0 0 0 0 0,-8 1-214 0 0,11-2-25 0 0,-52 9 465 0 0,-49 4-440 0 0,71-14-42 0 0,35-1-188 0 0,-4-3-1517 0 0,4 2-3809 0 0</inkml:trace>
  <inkml:trace contextRef="#ctx0" brushRef="#br0" timeOffset="1498.308">719 235 7368 0 0,'0'0'333'0'0,"8"-2"120"0"0,0 0 782 0 0,1 0 0 0 0,-1-1 0 0 0,6-3-1235 0 0,11-3 191 0 0,-21 8-180 0 0,0-1 0 0 0,0 1 0 0 0,0-1 0 0 0,0 0 0 0 0,-1 0 0 0 0,1-1 0 0 0,-1 1 0 0 0,4-3-11 0 0,11-8 30 0 0,22-6 9 0 0,-31 16-21 0 0,-1-1 0 0 0,1 0-1 0 0,0 0 1 0 0,-1-1 0 0 0,0 0 0 0 0,0-1-1 0 0,-1 0 1 0 0,8-6-18 0 0,-1-2 11 0 0,-10 10-1 0 0,-4 3 44 0 0,-7-3 474 0 0,2 3-485 0 0,0 0 1 0 0,0 0 0 0 0,0 1-1 0 0,0 0 1 0 0,0 0-1 0 0,0 0 1 0 0,1 1 0 0 0,-1 0-1 0 0,0-1 1 0 0,0 2 0 0 0,0-1-1 0 0,1 1 1 0 0,-1-1 0 0 0,1 1-1 0 0,-1 0 1 0 0,1 1-1 0 0,0-1 1 0 0,-1 1 0 0 0,1 0-1 0 0,1 0 1 0 0,-1 0 0 0 0,-1 2-44 0 0,-14 13 406 0 0,16-16-333 0 0,0 1 1 0 0,0-1 0 0 0,0 1 0 0 0,0 0 0 0 0,0 0 0 0 0,1 0 0 0 0,-1 0 0 0 0,-1 4-74 0 0,-5 10 253 0 0,6-12-227 0 0,1-1 0 0 0,0 1 1 0 0,-1 0-1 0 0,2 0 0 0 0,-1 0 1 0 0,-1 5-27 0 0,0-3 0 0 0,3-7 0 0 0,0 1 0 0 0,-1 0 0 0 0,1-1 0 0 0,0 1 0 0 0,0 0 0 0 0,-1 0 0 0 0,1-1 0 0 0,0 1 0 0 0,0 0 0 0 0,0 0 0 0 0,0-1 0 0 0,0 1 0 0 0,0 0 0 0 0,0 0 0 0 0,0-1 0 0 0,0 1 0 0 0,0 0 0 0 0,1 0 0 0 0,-1-1 0 0 0,0 1 0 0 0,0 0 0 0 0,1 0 0 0 0,-1-1 0 0 0,1 1 0 0 0,-1 0 0 0 0,0-1 0 0 0,1 1 0 0 0,0 0 0 0 0,0 0 10 0 0,-1 1 1 0 0,1-1 0 0 0,0 1-1 0 0,0-1 1 0 0,0 1 0 0 0,1-1 0 0 0,-1 0-1 0 0,0 1 1 0 0,0-1 0 0 0,1 0 0 0 0,-1 0-1 0 0,1 0 1 0 0,-1 0 0 0 0,1 0 0 0 0,-1 0-1 0 0,1-1 1 0 0,0 1 0 0 0,-1 0-1 0 0,1-1 1 0 0,0 0 0 0 0,1 1-11 0 0,2-1 117 0 0,0 1 0 0 0,0-1 1 0 0,1 0-1 0 0,-1-1 0 0 0,0 1 1 0 0,0-1-118 0 0,8 0 180 0 0,0-1-191 0 0,0 0 0 0 0,-1 0 0 0 0,1-2 0 0 0,-1 1 0 0 0,1-1 0 0 0,-1-1 0 0 0,-1 0 0 0 0,1-1 0 0 0,-1 0 1 0 0,5-4 10 0 0,-7 2-352 0 0,0 1 1 0 0,0-1 0 0 0,-1-1 0 0 0,0 0 0 0 0,2-3 351 0 0,7-8-814 0 0,-12 15 465 0 0,-1-1 0 0 0,-1 0 0 0 0,1 1 0 0 0,2-7 349 0 0,10-14-980 0 0,-15 23 966 0 0,1 1 0 0 0,-1 0-1 0 0,1-1 1 0 0,-1 0 0 0 0,0 1-1 0 0,0-1 1 0 0,0 1 0 0 0,-1-1 0 0 0,1 0-1 0 0,0-1 15 0 0,-1 2 1 0 0,3-3-1 0 0,-2 5 20 0 0,-1 0 0 0 0,0 1 0 0 0,0-1 0 0 0,0 0 1 0 0,1 1-1 0 0,-1-1 0 0 0,0 0 0 0 0,0 1 1 0 0,0-1-1 0 0,0 1 0 0 0,0-1 0 0 0,0 0 0 0 0,0 1 1 0 0,1-1-1 0 0,-1 0 0 0 0,0 1 0 0 0,0-1 0 0 0,-1 1 1 0 0,1-1-1 0 0,0 0 0 0 0,0 1 0 0 0,0-1 0 0 0,0 0 1 0 0,0 1-1 0 0,0-1 0 0 0,0 1 0 0 0,-1-1 1 0 0,1 0-1 0 0,0 1-20 0 0,-1 3 344 0 0,2-1-216 0 0,0 1 0 0 0,-1-1 0 0 0,0 0 0 0 0,1 1 0 0 0,-1-1 0 0 0,-1 2-128 0 0,2 14 326 0 0,-2 7-179 0 0,0-24-118 0 0,1 1 1 0 0,0-1-1 0 0,0 1 0 0 0,-1 0 0 0 0,2 0 1 0 0,-1-1-1 0 0,0 1 0 0 0,0-1 1 0 0,1 1-1 0 0,-1 0 0 0 0,1-1 0 0 0,0 1 1 0 0,1 1-30 0 0,35 62 1248 0 0,-35-64-1063 0 0,-1-1 1 0 0,0 0 0 0 0,0 1-1 0 0,1-1 1 0 0,-1 0 0 0 0,1 0 0 0 0,-1 0-1 0 0,1 0 1 0 0,0 0 0 0 0,-1 0-1 0 0,1 0 1 0 0,0 0 0 0 0,0-1-1 0 0,1 1-185 0 0,-2-1 28 0 0,-1 0 0 0 0,1 0-1 0 0,-1 0 1 0 0,1 0 0 0 0,0-1-1 0 0,-1 1 1 0 0,1 0-1 0 0,-1-1 1 0 0,1 1 0 0 0,0 0-1 0 0,-1-1 1 0 0,1 1 0 0 0,-1 0-1 0 0,1-1 1 0 0,-1 1-1 0 0,0-1 1 0 0,1 1 0 0 0,-1-1-1 0 0,1 1 1 0 0,-1-1 0 0 0,0 0-1 0 0,1 1 1 0 0,-1-1-1 0 0,0 1 1 0 0,0-1-28 0 0,8-19 397 0 0,-4 9-205 0 0,11-37 256 0 0,-11 40-440 0 0,0 1-1 0 0,0-1 0 0 0,1 1 0 0 0,0 0 0 0 0,1 0 1 0 0,0 0-1 0 0,0 1 0 0 0,0 0 0 0 0,0 0 0 0 0,3-1-7 0 0,2-5 1 0 0,-10 10-2 0 0,0 1-1 0 0,0 0 1 0 0,1-1 0 0 0,-1 1 0 0 0,0 0-1 0 0,1-1 1 0 0,-1 1 0 0 0,1 0 0 0 0,-1 0-1 0 0,1 0 1 0 0,1-1 1 0 0,7-2-33 0 0,0 1 0 0 0,0-1 0 0 0,1 2 0 0 0,6-2 33 0 0,-12 3-39 0 0,1 1 1 0 0,-1 0-1 0 0,0 0 0 0 0,1 0 1 0 0,-1 0-1 0 0,0 1 0 0 0,0 0 1 0 0,1 0-1 0 0,-1 1 0 0 0,3 0 39 0 0,24 7-1674 0 0,-12-4-4527 0 0</inkml:trace>
  <inkml:trace contextRef="#ctx0" brushRef="#br0" timeOffset="2968.409">1562 140 4864 0 0,'32'-2'103'0'0,"-22"2"25"0"0,-9-1 38 0 0,-4 1 100 0 0,-16-5 567 0 0,3 0 1743 0 0,14 5-906 0 0,5 1-526 0 0,3 2-961 0 0,-5-2-44 0 0,-1 0-104 0 0,0 0 0 0 0,1 0 1 0 0,-1 0-1 0 0,1 0 0 0 0,-1-1 1 0 0,1 1-1 0 0,-1 0 0 0 0,1 0 1 0 0,-1 0-1 0 0,1 0 1 0 0,0-1-1 0 0,-1 1 0 0 0,1 0 1 0 0,0 0-1 0 0,0-1 0 0 0,0 1-35 0 0,8 9 107 0 0,-8-5-50 0 0,0-1 1 0 0,0 0 0 0 0,-1 1 0 0 0,1-1-1 0 0,-1 1 1 0 0,0-1 0 0 0,-1 1 0 0 0,1-1-1 0 0,-1 1 1 0 0,0 1-58 0 0,-1 3 119 0 0,-3 23 929 0 0,-5 18-1048 0 0,9-25 436 0 0,1-20-146 0 0,0 0 1 0 0,0 0-1 0 0,0-1 0 0 0,-1 1 1 0 0,0 2-291 0 0,7-24 65 0 0,2-3-69 0 0,-7 19-43 0 0,0-1 0 0 0,-1 0 0 0 0,1 0 0 0 0,0 1 0 0 0,-1-1 0 0 0,0 0 0 0 0,1 0 0 0 0,-1 0 0 0 0,0 0 0 0 0,0 0 47 0 0,0 0-56 0 0,0 1 0 0 0,0-1 0 0 0,1 1 0 0 0,-1-1 0 0 0,0 0-1 0 0,1 1 1 0 0,-1-1 0 0 0,1 1 0 0 0,-1 0 0 0 0,1-1 56 0 0,6-21-841 0 0,-5 17 826 0 0,-1 1 0 0 0,1-1 0 0 0,-1 0-1 0 0,-1 0 1 0 0,1 0 0 0 0,-1 0 0 0 0,0 1 0 0 0,0-1 0 0 0,-1 0 0 0 0,1 0 0 0 0,-1 0 0 0 0,-1 0 15 0 0,0-11 20 0 0,1 14-14 0 0,1-1 0 0 0,-1 1 0 0 0,1 0 1 0 0,-1 0-1 0 0,0 0 0 0 0,0-1 1 0 0,-1 0-7 0 0,0 0 0 0 0,-8-14 0 0 0,9 17 10 0 0,0-1 1 0 0,-1 1-1 0 0,1 0 1 0 0,0-1 0 0 0,-1 1-1 0 0,1 0 1 0 0,0 0 0 0 0,-1 0-1 0 0,0 0 1 0 0,1 0-1 0 0,-1 0 1 0 0,0 0 0 0 0,1 0-1 0 0,-1 1 1 0 0,0-1-1 0 0,0 1 1 0 0,0-1 0 0 0,1 1-1 0 0,-1 0 1 0 0,0 0 0 0 0,0 0-1 0 0,0 0 1 0 0,0 0-11 0 0,-7 1 102 0 0,1 0 1 0 0,0 0-1 0 0,-1 1 1 0 0,-5 2-103 0 0,-10 2 122 0 0,16-3-174 0 0,-1-1 0 0 0,1 1 1 0 0,-1 0-1 0 0,-2 2 52 0 0,-11 4-375 0 0,13-4 125 0 0,6 1-6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36:36.428"/>
    </inkml:context>
    <inkml:brush xml:id="br0">
      <inkml:brushProperty name="width" value="0.05" units="cm"/>
      <inkml:brushProperty name="height" value="0.05" units="cm"/>
    </inkml:brush>
    <inkml:context xml:id="ctx1">
      <inkml:inkSource xml:id="inkSrc85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02T08:36:29.028"/>
    </inkml:context>
    <inkml:brush xml:id="br1">
      <inkml:brushProperty name="width" value="0.05" units="cm"/>
      <inkml:brushProperty name="height" value="0.05" units="cm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color" value="#E71224"/>
    </inkml:brush>
    <inkml:brush xml:id="br4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20994 833 11376 0 0,'0'-13'778'0'0,"0"13"-649"0"0,1 0 1 0 0,-1 0-1 0 0,0 1 0 0 0,1-1 0 0 0,-1 0 0 0 0,0 0 1 0 0,1 0-1 0 0,-1 0 0 0 0,1 0 0 0 0,-1 0 0 0 0,0 0 1 0 0,1 0-1 0 0,-1 0 0 0 0,1 0 0 0 0,-1 0 0 0 0,0 0 1 0 0,1 0-1 0 0,-1 0 0 0 0,1 0 0 0 0,-1 0 0 0 0,0 0 1 0 0,1 0-1 0 0,-1 0 0 0 0,0-1 0 0 0,1 1 0 0 0,-1 0 1 0 0,0 0-1 0 0,1-1 0 0 0,-1 1 0 0 0,0 0 0 0 0,1 0 1 0 0,-1-1-1 0 0,0 1 0 0 0,0 0 0 0 0,1-1 0 0 0,-1 1 1 0 0,0 0-1 0 0,0-1 0 0 0,0 1 0 0 0,1 0 0 0 0,-1-1 1 0 0,0 1-1 0 0,0-1 0 0 0,0 1 0 0 0,0 0 0 0 0,0-1 1 0 0,0 1-1 0 0,0-1 0 0 0,0 1 0 0 0,0 0 0 0 0,0-1 1 0 0,0 1-1 0 0,0-1 0 0 0,0 1 0 0 0,0 0 0 0 0,0-1 1 0 0,0 1-1 0 0,-1 0 0 0 0,1-1 0 0 0,0 1 0 0 0,0-1 1 0 0,0 1-1 0 0,-1 0 0 0 0,1-1 0 0 0,0 1 0 0 0,0 0 1 0 0,-1 0-130 0 0,7 4-94 0 0,-5-2-572 0 0,3 2 810 0 0,-1 1 0 0 0,0 0-1 0 0,0 0 1 0 0,-1 1-1 0 0,0-1 1 0 0,0 1 0 0 0,0-1-1 0 0,0 1 1 0 0,-1-1-1 0 0,0 1 1 0 0,0 0 0 0 0,0 0-1 0 0,-1 4-143 0 0,1-1 97 0 0,1 17 136 0 0,-2 0 0 0 0,-1 0 0 0 0,-1 1 0 0 0,-5 23-233 0 0,5-39 51 0 0,1-1 11 0 0,-1 0 1 0 0,-1-1 0 0 0,0 1-1 0 0,0-1 1 0 0,-1 0-1 0 0,0 0 1 0 0,-1 0-1 0 0,0 0 1 0 0,0-1-1 0 0,-1 1-62 0 0,-10 1 248 0 0,15-9-160 0 0,-8-17 248 0 0,11 6-349 0 0,-1 1 0 0 0,2 0 0 0 0,-1 0-1 0 0,1 0 1 0 0,1 0 0 0 0,0 0 0 0 0,0 1-1 0 0,0-1 1 0 0,1 1 0 0 0,0 0 0 0 0,1 1 0 0 0,4-5 13 0 0,-6 6-26 0 0,0 1 0 0 0,0 0 0 0 0,1 0 0 0 0,-1 1 1 0 0,1-1-1 0 0,0 1 0 0 0,0 0 0 0 0,1 1 0 0 0,-1-1 1 0 0,1 1-1 0 0,0 0 0 0 0,0 0 0 0 0,0 1 0 0 0,0 0 1 0 0,0 0-1 0 0,1 0 0 0 0,0 1 26 0 0,-2 1-10 0 0,-1 1 1 0 0,0 0-1 0 0,0 0 0 0 0,0 0 1 0 0,0 1-1 0 0,0-1 0 0 0,0 1 1 0 0,-1 0-1 0 0,1 0 0 0 0,-1 0 1 0 0,1 1-1 0 0,-1-1 0 0 0,0 1 1 0 0,1 0-1 0 0,-1 0 0 0 0,-1 0 1 0 0,2 1 9 0 0,19 17 1 0 0,30 19-1 0 0,-10-26 84 0 0,-40-15-68 0 0,1-1 1 0 0,-1 1-1 0 0,0-1 0 0 0,1 0 0 0 0,-1 1 0 0 0,0-2 0 0 0,0 1 0 0 0,0 0 1 0 0,-1 0-1 0 0,1-1 0 0 0,-1 0 0 0 0,1 1 0 0 0,-1-1 0 0 0,0 0 0 0 0,0 0 1 0 0,0 0-1 0 0,0-1 0 0 0,-1 1 0 0 0,1 0 0 0 0,-1-1 0 0 0,0 1 0 0 0,0-1 1 0 0,0 1-1 0 0,0-1 0 0 0,-1 0 0 0 0,1 1 0 0 0,-1-1 0 0 0,0-1-16 0 0,1-4-1 0 0,-2-77-70 0 0,0 84 71 0 0,1 1 1 0 0,0-1-1 0 0,-1 1 0 0 0,1-1 0 0 0,0 1 0 0 0,-1-1 0 0 0,0 1 1 0 0,1 0-1 0 0,-1-1 0 0 0,0 1 0 0 0,0 0 0 0 0,0-1 0 0 0,0 1 1 0 0,0 0-1 0 0,0 0 0 0 0,0 0 0 0 0,0 0 0 0 0,-1 0 0 0 0,1 0 1 0 0,0 0-1 0 0,0 0 0 0 0,-1 0 0 0 0,1 1 0 0 0,-1-1 0 0 0,1 1 1 0 0,-1-1-1 0 0,1 1 0 0 0,-1-1 0 0 0,1 1 0 0 0,-1 0 0 0 0,1 0 1 0 0,-1-1-1 0 0,1 1 0 0 0,-1 0 0 0 0,0 1 0 0 0,1-1 0 0 0,-1 0 1 0 0,1 0-1 0 0,-1 1 0 0 0,1-1 0 0 0,-1 1 0 0 0,1-1 0 0 0,-1 1 1 0 0,1 0-1 0 0,0-1 0 0 0,-1 1 0 0 0,1 0 0 0 0,0 0 0 0 0,-32 33-149 0 0,13 39 138 0 0,19-26-49 0 0,3-2 48 0 0,31 3-1854 0 0,-31-46 1538 0 0,1 0-1 0 0,0 0 1 0 0,-1 0 0 0 0,1 0 0 0 0,0-1 0 0 0,0 1 0 0 0,0-1-1 0 0,0 1 1 0 0,0-1 0 0 0,0 0 0 0 0,0 0 0 0 0,0-1 0 0 0,0 1-1 0 0,1-1 1 0 0,-1 1 0 0 0,2-1 328 0 0,14 0-7162 0 0</inkml:trace>
  <inkml:trace contextRef="#ctx0" brushRef="#br0" timeOffset="316.537">21751 833 19735 0 0,'-10'0'130'0'0,"-1"0"-1"0"0,1 0 1 0 0,-1 1 0 0 0,1 0-1 0 0,0 1 1 0 0,-1 1-1 0 0,1-1 1 0 0,0 1-1 0 0,0 1 1 0 0,-5 3-130 0 0,7-5 80 0 0,-88 53 144 0 0,93-52-204 0 0,-1 0 1 0 0,1 0 0 0 0,-1 0-1 0 0,1 1 1 0 0,0 0-1 0 0,0-1 1 0 0,0 1 0 0 0,1 0-1 0 0,-1 0 1 0 0,1 1-1 0 0,0-1 1 0 0,0 0 0 0 0,1 1-1 0 0,-1-1 1 0 0,1 1-1 0 0,0-1 1 0 0,0 1 0 0 0,1 0-1 0 0,-1-1 1 0 0,1 1-1 0 0,0 4-20 0 0,2-4 27 0 0,0 1-1 0 0,0 0 1 0 0,0-1 0 0 0,1 1-1 0 0,0-1 1 0 0,0 0-1 0 0,0 0 1 0 0,1 0-1 0 0,-1 0 1 0 0,1-1-1 0 0,0 0 1 0 0,1 1-1 0 0,4 2-26 0 0,-2 0 29 0 0,113 76 541 0 0,-118-82-426 0 0,-2-1 14 0 0,0 0 56 0 0,0 0 30 0 0,-17 6 475 0 0,-133 0-155 0 0,96-7-1448 0 0,29-3-2602 0 0,20 3-437 0 0,4 1-3162 0 0</inkml:trace>
  <inkml:trace contextRef="#ctx0" brushRef="#br0" timeOffset="900.863">22058 876 16895 0 0,'-16'-7'1184'0'0,"8"7"-1089"0"0,0 0-1 0 0,0 0 0 0 0,0 1 1 0 0,0 0-1 0 0,0 0 0 0 0,1 1 1 0 0,-1 0-1 0 0,0 1 0 0 0,1-1 1 0 0,-4 3-95 0 0,6-3 58 0 0,-8 3 163 0 0,-1 0 1 0 0,2 1-1 0 0,-1 1 1 0 0,1 0-1 0 0,0 1 1 0 0,0 0-1 0 0,1 1 1 0 0,0 0-1 0 0,0 1 1 0 0,1 0-1 0 0,0 1 1 0 0,1-1-1 0 0,1 2 1 0 0,-2 2-222 0 0,8-11 25 0 0,0-1 1 0 0,1 0-1 0 0,-1 1 1 0 0,1-1-1 0 0,0 1 1 0 0,0-1-1 0 0,0 1 1 0 0,0 0-1 0 0,0-1 1 0 0,0 1-1 0 0,1 0 1 0 0,-1 0-1 0 0,1-1 1 0 0,0 1-1 0 0,0 0 1 0 0,0 0-1 0 0,0 0 1 0 0,0 0-1 0 0,1-1 1 0 0,-1 1-1 0 0,1 0 1 0 0,0 0-1 0 0,0-1 1 0 0,0 1-1 0 0,0-1 1 0 0,0 1-1 0 0,1-1 0 0 0,-1 1 1 0 0,1-1-1 0 0,-1 1 1 0 0,1-1-1 0 0,0 0 1 0 0,0 0-1 0 0,0 0 1 0 0,0 0-1 0 0,0-1 1 0 0,1 1-1 0 0,-1 0 1 0 0,0-1-1 0 0,1 0 1 0 0,-1 1-1 0 0,1-1 1 0 0,0 0-1 0 0,-1 0 1 0 0,1-1-1 0 0,0 1 1 0 0,0 0-1 0 0,-1-1 1 0 0,1 0-1 0 0,0 1 1 0 0,0-1-1 0 0,0 0 1 0 0,0-1-1 0 0,2 1-25 0 0,5-5 40 0 0,0 1-1 0 0,-1-1 1 0 0,1-1-1 0 0,-1 0 1 0 0,0 0 0 0 0,-1 0-1 0 0,0-1 1 0 0,0-1 0 0 0,0 0-1 0 0,-1 0 1 0 0,0 0 0 0 0,0 0-1 0 0,0-3-39 0 0,44-45 62 0 0,15 13-314 0 0,-64 43 244 0 0,0-1 1 0 0,0 0-1 0 0,1 1 0 0 0,-1 0 0 0 0,0-1 0 0 0,0 1 0 0 0,1 0 0 0 0,-1 0 0 0 0,0 0 1 0 0,0 0-1 0 0,1 1 0 0 0,-1-1 0 0 0,0 1 0 0 0,0-1 0 0 0,1 1 0 0 0,-1 0 0 0 0,0 0 1 0 0,0-1-1 0 0,0 2 0 0 0,0-1 0 0 0,0 0 0 0 0,0 0 0 0 0,-1 1 0 0 0,1-1 0 0 0,0 1 1 0 0,-1-1-1 0 0,1 1 0 0 0,-1 0 0 0 0,1 0 0 0 0,-1-1 0 0 0,0 1 0 0 0,1 2 8 0 0,24 84 108 0 0,-21-54-49 0 0,1 62 966 0 0,-6-95-1008 0 0,-1-1 0 0 0,1 0 0 0 0,-1 1 0 0 0,1-1 0 0 0,-1 0 0 0 0,0 0 1 0 0,1 1-1 0 0,-1-1 0 0 0,1 0 0 0 0,-1 0 0 0 0,0 0 0 0 0,1 0 0 0 0,-1 0 0 0 0,1 1 0 0 0,-1-1 0 0 0,0 0 0 0 0,1-1 0 0 0,-1 1 0 0 0,0 0 0 0 0,1 0 0 0 0,-1 0 0 0 0,1 0 0 0 0,-1 0 0 0 0,0-1 0 0 0,1 1 0 0 0,-1 0 0 0 0,1 0 0 0 0,-1-1 0 0 0,1 1 0 0 0,-1 0 0 0 0,1-1 0 0 0,-1 1 0 0 0,1-1 0 0 0,-1 1 1 0 0,1-1-1 0 0,0 1 0 0 0,-1-1 0 0 0,1 1 0 0 0,0-1 0 0 0,-1 1 0 0 0,1-1 0 0 0,0 1 0 0 0,0-1 0 0 0,-1 0 0 0 0,1 1 0 0 0,0-1 0 0 0,0 1 0 0 0,0-1 0 0 0,0 0 0 0 0,0 1 0 0 0,0-1 0 0 0,0 0 0 0 0,0 1 0 0 0,0-1-17 0 0,0-4-27 0 0,-1 1 0 0 0,1-1 0 0 0,0 0 0 0 0,1 1 0 0 0,0-1 0 0 0,-1 0 0 0 0,1 1 0 0 0,1-1 0 0 0,-1 1 0 0 0,1-1-1 0 0,-1 1 1 0 0,1 0 0 0 0,0-1 0 0 0,1 1 0 0 0,0-1 27 0 0,6-13-152 0 0,-7 12 118 0 0,0 1 0 0 0,0-1 1 0 0,1 0-1 0 0,0 1 1 0 0,0-1-1 0 0,0 1 1 0 0,1 0-1 0 0,0 0 1 0 0,0 1-1 0 0,0-1 1 0 0,0 1-1 0 0,1 0 0 0 0,-1 0 1 0 0,1 0-1 0 0,0 0 1 0 0,1 1-1 0 0,-1 0 1 0 0,0 0-1 0 0,1 1 1 0 0,0-1-1 0 0,0 1 1 0 0,-1 0-1 0 0,1 1 0 0 0,0-1 1 0 0,6 1 33 0 0,-6 3 30 0 0,-1 0 0 0 0,0 1 0 0 0,0 0 0 0 0,0 0-1 0 0,-1 0 1 0 0,1 0 0 0 0,-1 1 0 0 0,0 0 0 0 0,1 0 0 0 0,-2 0 0 0 0,1 0 0 0 0,0 1 0 0 0,-1-1 0 0 0,0 1 0 0 0,0 0-1 0 0,0 1-29 0 0,12 14 111 0 0,33 84 316 0 0,-42-40-930 0 0,-6-63-594 0 0,0 4-1852 0 0,0-4 1423 0 0</inkml:trace>
  <inkml:trace contextRef="#ctx0" brushRef="#br0" timeOffset="1385.262">22791 890 14152 0 0,'0'0'414'0'0,"0"0"-6"0"0,-19-2 1205 0 0,13 4-1257 0 0,0 0-1 0 0,0 0 0 0 0,0 0 1 0 0,1 1-1 0 0,-1 0 0 0 0,0 0 1 0 0,1 1-1 0 0,0 0 0 0 0,0 0 0 0 0,0 0 1 0 0,0 0-1 0 0,1 1 0 0 0,0-1 1 0 0,0 1-1 0 0,0 0 0 0 0,0 1 0 0 0,1-1 1 0 0,0 1-1 0 0,-3 5-355 0 0,-23 49 652 0 0,24-45-512 0 0,3-10-123 0 0,0-1 1 0 0,0 1-1 0 0,1-1 0 0 0,-1 1 0 0 0,1-1 1 0 0,0 1-1 0 0,1 0 0 0 0,-1 0 0 0 0,1-1 1 0 0,0 1-1 0 0,0 0 0 0 0,0 0 0 0 0,1-1 1 0 0,0 1-1 0 0,0 0 0 0 0,0-1 0 0 0,2 5-17 0 0,-3-8 66 0 0,31 3 284 0 0,-22-8-345 0 0,0-1-1 0 0,0 0 0 0 0,0-1 1 0 0,-1 0-1 0 0,0 0 0 0 0,0 0 1 0 0,-1-1-1 0 0,0-1 0 0 0,0 1 1 0 0,0-1-1 0 0,1-3-4 0 0,-1 1-54 0 0,0 1-1 0 0,1 0 1 0 0,1 1-1 0 0,0 0 1 0 0,0 0-1 0 0,0 1 1 0 0,1 0-1 0 0,4-2 55 0 0,-14 9-3 0 0,1 0 0 0 0,-1-1 0 0 0,0 1 1 0 0,1 0-1 0 0,-1 0 0 0 0,1-1 0 0 0,-1 1 0 0 0,0 0 0 0 0,1 0 0 0 0,-1 0 0 0 0,1 0 0 0 0,-1-1 0 0 0,1 1 0 0 0,-1 0 0 0 0,0 0 0 0 0,1 0 0 0 0,-1 0 1 0 0,1 0-1 0 0,-1 0 0 0 0,1 0 0 0 0,-1 0 0 0 0,1 0 0 0 0,-1 0 0 0 0,0 1 0 0 0,1-1 0 0 0,-1 0 0 0 0,1 0 0 0 0,-1 0 0 0 0,1 0 0 0 0,-1 1 0 0 0,0-1 1 0 0,1 0-1 0 0,-1 0 0 0 0,0 1 0 0 0,1-1 0 0 0,-1 0 0 0 0,0 1 0 0 0,1-1 0 0 0,-1 0 0 0 0,0 1 0 0 0,0-1 0 0 0,1 1 0 0 0,-1-1 0 0 0,0 0 0 0 0,0 1 0 0 0,0-1 1 0 0,1 1-1 0 0,-1-1 0 0 0,0 1 0 0 0,0-1 0 0 0,0 1 3 0 0,0 0-9 0 0,21 83 9 0 0,-15-53 30 0 0,-5-23-11 0 0,0-1 1 0 0,0 0-1 0 0,1 0 0 0 0,0 0 1 0 0,0-1-1 0 0,0 1 0 0 0,1 0 0 0 0,0-1 1 0 0,0 1-1 0 0,1-1 0 0 0,0 0-19 0 0,3 5-74 0 0,11 9-84 0 0,1-19-2814 0 0,-11-6-4791 0 0</inkml:trace>
  <inkml:trace contextRef="#ctx0" brushRef="#br0" timeOffset="1705.736">23141 757 19175 0 0,'0'0'432'0'0,"0"0"66"0"0,0 0 24 0 0,0 0-54 0 0,-4 8-284 0 0,1-2-143 0 0,1 1 0 0 0,0-1 1 0 0,1 1-1 0 0,0 0 0 0 0,0-1 0 0 0,0 1 0 0 0,1 0 0 0 0,-1 0 0 0 0,2-1 0 0 0,-1 1 0 0 0,1 2-41 0 0,0 16 372 0 0,11 129 1316 0 0,-2-34-1117 0 0,-7-98-564 0 0,-3-21-258 0 0,0-1-118 0 0,0 0-1009 0 0,0 0-4118 0 0,0 0-1763 0 0</inkml:trace>
  <inkml:trace contextRef="#ctx0" brushRef="#br0" timeOffset="2222.629">23232 860 13072 0 0,'2'0'297'0'0,"168"3"2487"0"0,-81 5-506 0 0,-16-3-126 0 0,-20 4 79 0 0,-56-1-606 0 0,-107 73-841 0 0,14-7-720 0 0,73-47-52 0 0,41-27 102 0 0,-10-2-96 0 0,0 0 0 0 0,0-1 1 0 0,0 0-1 0 0,-1-1 1 0 0,1 0-1 0 0,-1 0 0 0 0,1 0 1 0 0,-1-1-1 0 0,-1 0 0 0 0,1-1 1 0 0,-1 1-1 0 0,0-1 1 0 0,0-1-1 0 0,-1 1 0 0 0,2-3-18 0 0,0 1 2 0 0,0 0 0 0 0,0 1-1 0 0,0 0 1 0 0,1 0 0 0 0,0 1-1 0 0,1 0 1 0 0,-1 0 0 0 0,1 1-1 0 0,8-3-1 0 0,-15 7-9 0 0,1 0 0 0 0,0 0-1 0 0,0 1 1 0 0,0-1 0 0 0,0 1 0 0 0,0 0-1 0 0,-1 0 1 0 0,1 0 0 0 0,0 0 0 0 0,0 1-1 0 0,0-1 1 0 0,0 1 0 0 0,0 0 0 0 0,-1-1-1 0 0,1 1 1 0 0,0 1 0 0 0,0-1 0 0 0,-1 0-1 0 0,1 1 1 0 0,-1-1 0 0 0,0 1 0 0 0,1 0-1 0 0,-1-1 1 0 0,0 1 0 0 0,0 0-1 0 0,0 1 1 0 0,0-1 0 0 0,0 0 0 0 0,-1 0-1 0 0,1 1 1 0 0,-1-1 0 0 0,1 1 0 0 0,-1 0-1 0 0,0-1 1 0 0,0 1 0 0 0,1 2 9 0 0,22 81-11 0 0,-14-45 11 0 0,-4-28 11 0 0,-1-3 48 0 0,-4-8 26 0 0,-1-2-16 0 0,0 0-3 0 0,0 0 6 0 0,0 0 6 0 0,7 1 78 0 0,2-10 176 0 0,0-40-220 0 0,-8 38-179 0 0,0 0 0 0 0,1 0 0 0 0,1 0 0 0 0,0 0-1 0 0,0 0 1 0 0,1 1 0 0 0,0-1 0 0 0,6-7 67 0 0,-6 12-66 0 0,0 0 1 0 0,0 0-1 0 0,1 1 1 0 0,0-1-1 0 0,0 1 1 0 0,1 1-1 0 0,0-1 1 0 0,-1 1-1 0 0,1 0 1 0 0,1 0-1 0 0,1-1 66 0 0,-6 4-14 0 0,1 0-2 0 0,0-1 0 0 0,1 1-1 0 0,0 0 1 0 0,-1 0 0 0 0,1 0 0 0 0,-1 1-1 0 0,1-1 1 0 0,0 1 0 0 0,-1 0-1 0 0,1 0 1 0 0,0 0 0 0 0,0 1 0 0 0,-1-1-1 0 0,1 1 1 0 0,-1 0 0 0 0,1 0 0 0 0,-1 0-1 0 0,1 1 1 0 0,-1-1 0 0 0,1 1-1 0 0,-1-1 1 0 0,0 1 0 0 0,0 0 0 0 0,0 1-1 0 0,0-1 1 0 0,0 0 0 0 0,0 1 0 0 0,-1 0-1 0 0,1-1 1 0 0,-1 1 0 0 0,0 0-1 0 0,0 0 1 0 0,0 0 0 0 0,1 3 16 0 0,5 9-191 0 0,0 0-1369 0 0,-5-4-3880 0 0,0-3-2031 0 0</inkml:trace>
  <inkml:trace contextRef="#ctx0" brushRef="#br0" timeOffset="2672.702">24297 903 15464 0 0,'0'0'348'0'0,"0"0"49"0"0,-9-4 539 0 0,-3 3-550 0 0,1 0 0 0 0,-1 0 0 0 0,0 1 0 0 0,1 1 0 0 0,-1 0 0 0 0,0 1 0 0 0,1 0 0 0 0,0 0 0 0 0,-1 1 0 0 0,1 1 0 0 0,0 0 0 0 0,1 1 0 0 0,-1 0 0 0 0,1 0 0 0 0,-1 1-386 0 0,9-4 24 0 0,0-1 1 0 0,0 1-1 0 0,0-1 0 0 0,1 1 0 0 0,-1 0 0 0 0,0 0 0 0 0,1-1 1 0 0,-1 1-1 0 0,1 0 0 0 0,0 0 0 0 0,0 1 0 0 0,0-1 0 0 0,0 0 0 0 0,0 0 1 0 0,0 0-1 0 0,1 1 0 0 0,-1-1 0 0 0,1 0 0 0 0,-1 1 0 0 0,1-1 1 0 0,0 1-1 0 0,0-1 0 0 0,0 0 0 0 0,0 1 0 0 0,0-1 0 0 0,1 0 0 0 0,-1 1 1 0 0,1-1-1 0 0,0 2-24 0 0,35 60 337 0 0,41-4 27 0 0,8 10 394 0 0,-58-47-326 0 0,-25-21-288 0 0,-22 20 384 0 0,-78-2-1434 0 0,62-16-5190 0 0,-1-1-2141 0 0</inkml:trace>
  <inkml:trace contextRef="#ctx0" brushRef="#br0" timeOffset="-4197.787">17310 825 13880 0 0,'0'0'314'0'0,"0"0"46"0"0,0 0 22 0 0,-3-11 82 0 0,-1 9-282 0 0,1-1 0 0 0,-1 1 0 0 0,0 0 1 0 0,0 0-1 0 0,0 1 0 0 0,0-1 1 0 0,0 1-1 0 0,0 0 0 0 0,-1 0 0 0 0,1 0 1 0 0,0 0-1 0 0,-1 1 0 0 0,1 0 1 0 0,0 0-1 0 0,-1 0 0 0 0,1 0 0 0 0,-1 1 1 0 0,1-1-1 0 0,0 1 0 0 0,0 0 1 0 0,-1 1-1 0 0,1-1 0 0 0,0 1 0 0 0,0 0 1 0 0,0 0-1 0 0,-1 1-182 0 0,-1-1 74 0 0,-56 34 449 0 0,60-35-522 0 0,1 0-1 0 0,0 1 1 0 0,0-1 0 0 0,-1 0 0 0 0,1 0 0 0 0,0 1-1 0 0,0-1 1 0 0,0 1 0 0 0,1-1 0 0 0,-1 1 0 0 0,0-1-1 0 0,0 1 1 0 0,1-1 0 0 0,-1 1 0 0 0,1-1-1 0 0,0 1 1 0 0,-1 0 0 0 0,1-1 0 0 0,0 1 0 0 0,0 0-1 0 0,0 0 1 0 0,0-1 0 0 0,0 1 0 0 0,0 0 0 0 0,1-1-1 0 0,-1 1 1 0 0,0 0 0 0 0,1-1 0 0 0,0 1 0 0 0,-1-1-1 0 0,1 1 1 0 0,0-1 0 0 0,0 1 0 0 0,-1-1-1 0 0,1 1 1 0 0,0-1 0 0 0,1 0 0 0 0,-1 0 0 0 0,0 1-1 0 0,1-1 0 0 0,10 9-9 0 0,1-1 0 0 0,1 0-1 0 0,-1-1 1 0 0,2-1-1 0 0,-1 0 1 0 0,1-1 0 0 0,0 0-1 0 0,8 1 10 0 0,10 5 11 0 0,-27-10-8 0 0,14 5 27 0 0,0 0 1 0 0,0 1 0 0 0,-1 1 0 0 0,0 1 0 0 0,-1 1 0 0 0,0 0 0 0 0,0 1-1 0 0,-1 1 1 0 0,-1 1 0 0 0,2 2-31 0 0,-17-14 45 0 0,1-1-1 0 0,-1 0 1 0 0,0 1-1 0 0,0-1 1 0 0,0 1 0 0 0,0-1-1 0 0,0 1 1 0 0,0 0-1 0 0,0-1 1 0 0,-1 1-1 0 0,1 0 1 0 0,0 0 0 0 0,-1-1-1 0 0,0 1 1 0 0,1 0-1 0 0,-1 0 1 0 0,0 0 0 0 0,0 0-1 0 0,0-1 1 0 0,0 1-1 0 0,0 0 1 0 0,0 0 0 0 0,-1 0-1 0 0,1 0 1 0 0,-1-1-1 0 0,1 1 1 0 0,-1 0-1 0 0,0 0 1 0 0,1-1 0 0 0,-1 1-1 0 0,0-1 1 0 0,0 1-1 0 0,0-1 1 0 0,0 1 0 0 0,-1-1-1 0 0,1 1 1 0 0,0-1-45 0 0,-4 3 87 0 0,1-1 1 0 0,-1 0 0 0 0,1 0 0 0 0,-1 0-1 0 0,0 0 1 0 0,0-1 0 0 0,0 0 0 0 0,0 0-1 0 0,-1 0 1 0 0,1-1 0 0 0,0 0 0 0 0,-2 0-88 0 0,-111 16 552 0 0,-85-3-334 0 0,197-14-225 0 0,-77-12-95 0 0,73-8-1867 0 0,18 5-5104 0 0,0 5 449 0 0</inkml:trace>
  <inkml:trace contextRef="#ctx0" brushRef="#br0" timeOffset="-3408.596">17752 1002 11256 0 0,'0'0'256'0'0,"0"-7"621"0"0,-3 4-660 0 0,3 2 423 0 0,0 1 206 0 0,0 0 39 0 0,0 0-41 0 0,0 0-211 0 0,0 0-90 0 0,0 2-21 0 0,3 375 4193 0 0,-12-290-4494 0 0,9-86-230 0 0,0-1 0 0 0,0 1 0 0 0,0-1-1 0 0,0 1 1 0 0,0-1 0 0 0,0 0 0 0 0,0 1 0 0 0,0-1-1 0 0,0 1 1 0 0,0-1 0 0 0,0 1 0 0 0,0-1 0 0 0,0 1-1 0 0,0-1 1 0 0,-1 1 0 0 0,1-1 0 0 0,0 0 0 0 0,0 1-1 0 0,0-1 1 0 0,-1 1 0 0 0,1-1 0 0 0,0 0-1 0 0,0 1 1 0 0,-1-1 0 0 0,1 0 0 0 0,0 1 0 0 0,-1-1-1 0 0,1 0 1 0 0,0 1 0 0 0,-1-1 0 0 0,1 0 0 0 0,-1 0-1 0 0,1 0 1 0 0,-1 1 0 0 0,1-1 0 0 0,0 0 0 0 0,-1 0-1 0 0,1 0 1 0 0,-1 0 0 0 0,1 0 0 0 0,-1 0-1 0 0,1 0 1 0 0,-1 0 0 0 0,1 0 0 0 0,-1 0 0 0 0,1 0-1 0 0,0 0 1 0 0,-1 0 0 0 0,1 0 0 0 0,-1 0 0 0 0,1 0-1 0 0,-1 0 1 0 0,1-1 0 0 0,0 1 0 0 0,-1 0 0 0 0,1 0-1 0 0,-1-1 1 0 0,1 1 0 0 0,0 0 0 0 0,-1-1-1 0 0,1 1 1 0 0,0 0 0 0 0,-1-1 0 0 0,1 1 0 0 0,0 0 9 0 0,-18-28-2788 0 0,17 27 2598 0 0,-7-16-1427 0 0,2-1-13 0 0</inkml:trace>
  <inkml:trace contextRef="#ctx0" brushRef="#br0" timeOffset="-3140.387">17654 1056 12096 0 0,'-1'-4'103'0'0,"1"0"1"0"0,1 0 0 0 0,-1 0 0 0 0,0-1 0 0 0,1 1 0 0 0,0 0 0 0 0,0 0-1 0 0,0 0 1 0 0,1 0 0 0 0,-1 0 0 0 0,1 0 0 0 0,0 1 0 0 0,0-1-1 0 0,0 0 1 0 0,1 1 0 0 0,-1 0 0 0 0,1-1 0 0 0,0 1 0 0 0,0 0 0 0 0,0 0-1 0 0,0 1 1 0 0,0-1 0 0 0,1 1 0 0 0,-1-1 0 0 0,1 1 0 0 0,-1 0-1 0 0,1 1 1 0 0,0-1 0 0 0,0 0 0 0 0,0 1 0 0 0,0 0 0 0 0,0 0 0 0 0,0 0-1 0 0,1 1 1 0 0,0-1-104 0 0,3 2 225 0 0,0 0 0 0 0,0 1 0 0 0,0 0 0 0 0,0 0 0 0 0,-1 1 0 0 0,1 0 0 0 0,-1 0 0 0 0,0 1 0 0 0,0 0 0 0 0,0 0 1 0 0,0 1-1 0 0,0-1 0 0 0,-1 1 0 0 0,0 1 0 0 0,0-1 0 0 0,-1 1 0 0 0,1 0 0 0 0,1 5-225 0 0,-3-8 89 0 0,0 0 1 0 0,0 1 0 0 0,-1 0-1 0 0,0 0 1 0 0,1 0 0 0 0,-1 0-1 0 0,-1 0 1 0 0,1 1-1 0 0,-1-1 1 0 0,0 1 0 0 0,0 0-1 0 0,0-1 1 0 0,0 1 0 0 0,-1 0-1 0 0,0 0 1 0 0,0 0-1 0 0,0 0 1 0 0,-1 0 0 0 0,0 0-1 0 0,0 0 1 0 0,0 1 0 0 0,0-1-1 0 0,-1 0 1 0 0,0 0-1 0 0,0 0 1 0 0,0 0 0 0 0,-1-1-1 0 0,0 1 1 0 0,0 0 0 0 0,0 0-1 0 0,0-1 1 0 0,-1 1 0 0 0,1-1-1 0 0,-1 0 1 0 0,0 0-1 0 0,-1 0 1 0 0,1 0 0 0 0,-1-1-1 0 0,1 1 1 0 0,-5 2-90 0 0,-9 3 29 0 0,0-2 0 0 0,0 0 0 0 0,-1-1 0 0 0,0-1 0 0 0,0-1 0 0 0,0 0 0 0 0,-17 1-29 0 0,9-1-326 0 0,-46-4-3052 0 0,59-4 1920 0 0</inkml:trace>
  <inkml:trace contextRef="#ctx0" brushRef="#br0" timeOffset="-2081.448">18173 713 15736 0 0,'0'0'464'0'0,"0"0"-10"0"0,9 11-277 0 0,-6-5 8 0 0,-1 0-1 0 0,1 1 0 0 0,-1-1 0 0 0,-1 0 0 0 0,1 1 0 0 0,-1-1 0 0 0,0 1 0 0 0,-1-1 0 0 0,1 1 0 0 0,-1 0 0 0 0,-1-1 0 0 0,1 1 0 0 0,-1-1 0 0 0,0 1 0 0 0,-1-1 0 0 0,1 1 0 0 0,-1-1 0 0 0,-1 0 0 0 0,1 1 0 0 0,-2 1-184 0 0,-4 21 287 0 0,-61 168 1537 0 0,23-111-1296 0 0,14-53-157 0 0,31-33-302 0 0,1 0 1 0 0,0 0 15 0 0,-8-18 78 0 0,9 8-224 0 0,0 1 1 0 0,1 0 0 0 0,1 0 0 0 0,-1-1-1 0 0,1 2 1 0 0,1-1 0 0 0,0 0 0 0 0,0 1 0 0 0,1-1-1 0 0,0 1 1 0 0,0 1 0 0 0,1-1 0 0 0,0 1-1 0 0,0 0 1 0 0,0 0 0 0 0,1 0 0 0 0,5-2 60 0 0,-7 3-9 0 0,1 1 0 0 0,0 0 0 0 0,0 1 0 0 0,0 0 0 0 0,0 0 0 0 0,1 0 0 0 0,0 0 1 0 0,0 1-1 0 0,0 0 0 0 0,0 1 0 0 0,0 0 0 0 0,2-1 9 0 0,-6 3-3 0 0,0-1 0 0 0,0 1 0 0 0,1-1-1 0 0,-1 1 1 0 0,0 0 0 0 0,0 1 0 0 0,0-1 0 0 0,1 0 0 0 0,-1 1 0 0 0,0 0 0 0 0,0-1-1 0 0,0 1 1 0 0,0 0 0 0 0,0 1 0 0 0,0-1 0 0 0,0 1 0 0 0,-1-1 0 0 0,1 1 0 0 0,0 0-1 0 0,-1 0 1 0 0,1 0 0 0 0,-1 0 0 0 0,0 0 0 0 0,0 1 0 0 0,0-1 0 0 0,0 1 0 0 0,0-1-1 0 0,0 1 1 0 0,0 1 3 0 0,2 7 71 0 0,0 0 0 0 0,0 1 0 0 0,-2-1-1 0 0,1 1 1 0 0,-1 0 0 0 0,-1 0 0 0 0,0 0-1 0 0,-1 0 1 0 0,0 0 0 0 0,-1 0 0 0 0,0 0 0 0 0,-1-1-1 0 0,-2 8-70 0 0,7 27 238 0 0,-2-44-234 0 0,-1 0 1 0 0,1-1-1 0 0,0 1 1 0 0,0 0 0 0 0,-1-1-1 0 0,1 1 1 0 0,0-1 0 0 0,1 1-1 0 0,-1-1 1 0 0,0 1-1 0 0,0-1 1 0 0,1 0 0 0 0,-1 0-1 0 0,0 0 1 0 0,1 0-1 0 0,-1 0 1 0 0,1 0 0 0 0,0 0-1 0 0,-1 0 1 0 0,1 0 0 0 0,0-1-1 0 0,-1 1 1 0 0,1 0-1 0 0,0-1 1 0 0,0 0 0 0 0,0 1-5 0 0,4-1 22 0 0,0 0 1 0 0,0 0-1 0 0,1 0 1 0 0,-1-1-1 0 0,0 0 1 0 0,0 0-1 0 0,0-1 1 0 0,0 1-1 0 0,0-1 1 0 0,0-1-1 0 0,0 1 1 0 0,-1-1-1 0 0,1 0 1 0 0,-1 0-1 0 0,0 0 1 0 0,0-1-1 0 0,0 0 1 0 0,1-1-23 0 0,6-9-71 0 0,-2 0 0 0 0,1 0-1 0 0,-2-1 1 0 0,0 0 0 0 0,-1 0 0 0 0,-1-1 0 0 0,0 0-1 0 0,-1 0 1 0 0,0-1 0 0 0,1-14 71 0 0,-5 26-9 0 0,0-1 0 0 0,-1 1 1 0 0,0 0-1 0 0,0 0 0 0 0,0-1 0 0 0,-1 1 0 0 0,0 0 0 0 0,0-1 1 0 0,0 1-1 0 0,-1-1 0 0 0,0 1 0 0 0,0 0 0 0 0,0 0 1 0 0,-1-1-1 0 0,1 1 0 0 0,-1 0 0 0 0,0 0 0 0 0,-3-4 9 0 0,3 9 8 0 0,-1-1 1 0 0,1 1-1 0 0,0 0 0 0 0,-1 0 0 0 0,1 0 0 0 0,-1 0 0 0 0,1 0 0 0 0,0 0 0 0 0,-1 1 0 0 0,1-1 1 0 0,0 1-1 0 0,-1 0 0 0 0,1-1 0 0 0,0 1 0 0 0,0 0 0 0 0,-1 0 0 0 0,1 1 0 0 0,0-1 0 0 0,0 0 1 0 0,0 1-1 0 0,1-1 0 0 0,-1 1 0 0 0,0-1 0 0 0,0 1 0 0 0,1 0 0 0 0,-1 0 0 0 0,1 0 0 0 0,0 0 1 0 0,-1 0-1 0 0,1 0 0 0 0,0 1-8 0 0,0-2 0 0 0,-4 6 0 0 0,0-1 0 0 0,0 1 0 0 0,1 1 0 0 0,-1-1 0 0 0,2 1 0 0 0,-1-1 0 0 0,1 1 0 0 0,0 0 0 0 0,1 1 0 0 0,0-1 0 0 0,0 0 0 0 0,1 1 0 0 0,0-1 0 0 0,0 1 0 0 0,1-1 0 0 0,0 1 0 0 0,1-1 0 0 0,1 9 0 0 0,-1-14 9 0 0,-1 1 0 0 0,1 0 0 0 0,0-1 0 0 0,0 1-1 0 0,0-1 1 0 0,1 1 0 0 0,-1-1 0 0 0,1 0 0 0 0,0 1-1 0 0,0-1 1 0 0,0 0 0 0 0,0 0 0 0 0,0 0 0 0 0,1-1-1 0 0,-1 1 1 0 0,1 0 0 0 0,0-1 0 0 0,0 0 0 0 0,0 0 0 0 0,0 0-1 0 0,0 0 1 0 0,0 0 0 0 0,2 0-9 0 0,32-10 360 0 0,-22 0-347 0 0,-2-1-1 0 0,1 0 1 0 0,-2-1 0 0 0,1-1-1 0 0,-1 0 1 0 0,-1-1-1 0 0,0 0 1 0 0,0 0 0 0 0,5-10-13 0 0,14-14-245 0 0,-18 21 147 0 0,71-59-390 0 0,-68 71 397 0 0,-2 13 24 0 0,-8 0 120 0 0,0 0 0 0 0,-1 0 0 0 0,0 0 0 0 0,-1 1 0 0 0,0-1 0 0 0,-1 1 0 0 0,0 0 0 0 0,1 10-53 0 0,9 74 347 0 0,-10-62-214 0 0,-2-33-53 0 0,0 0 11 0 0,0 0-16 0 0,3 0-65 0 0,-1 0 0 0 0,1-1 1 0 0,0 0-1 0 0,-1 0 0 0 0,1 1 1 0 0,-1-2-1 0 0,1 1 1 0 0,-1 0-1 0 0,1 0 0 0 0,-1-1 1 0 0,0 0-1 0 0,1 1 1 0 0,-1-1-1 0 0,0 0 0 0 0,0 0 1 0 0,0 0-1 0 0,0 0 0 0 0,-1 0 1 0 0,1 0-1 0 0,-1-1 1 0 0,1 1-1 0 0,-1-1 0 0 0,0 1 1 0 0,0-1-1 0 0,0 1 0 0 0,0-1 1 0 0,0 0-1 0 0,0-1-10 0 0,39-91-1462 0 0,-16 55 696 0 0,-6 20 562 0 0,-11 18 204 0 0,-4 3 29 0 0,-1 0-1 0 0,0 1 1 0 0,0-1-1 0 0,1 0 1 0 0,-1 1-1 0 0,0 0 1 0 0,0-1-1 0 0,0 1 1 0 0,-1 0-1 0 0,1 0 1 0 0,0 0-1 0 0,-1 0 1 0 0,1 0-1 0 0,-1 0 0 0 0,0 1 1 0 0,0-1-1 0 0,0 0 1 0 0,0 1-1 0 0,0-1 1 0 0,0 1-1 0 0,0-1 1 0 0,-1 3-29 0 0,7 13 204 0 0,42 100 909 0 0,-32-86-735 0 0,-14-25-295 0 0,0 0-1 0 0,0 0 1 0 0,1-1-1 0 0,0 0 1 0 0,0 0 0 0 0,0 0-1 0 0,1 0 1 0 0,0 0 0 0 0,0-1-1 0 0,0 0 1 0 0,2 0-83 0 0,-6-4-36 0 0,0 0-1 0 0,0 0 1 0 0,0 0 0 0 0,0-1-1 0 0,0 1 1 0 0,0 0 0 0 0,0-1-1 0 0,0 1 1 0 0,0-1 0 0 0,1 1-1 0 0,-1-1 1 0 0,0 0 0 0 0,0 1-1 0 0,1-1 1 0 0,-1 0 0 0 0,0 0-1 0 0,0 0 1 0 0,1 0 0 0 0,-1 0-1 0 0,0 0 1 0 0,0 0 0 0 0,1-1-1 0 0,-1 1 1 0 0,0 0 0 0 0,0-1-1 0 0,0 1 1 0 0,1-1 0 0 0,-1 1-1 0 0,0-1 1 0 0,0 1 0 0 0,0-1-1 0 0,0 0 1 0 0,0 0 0 0 0,0 1 0 0 0,0-1-1 0 0,0 0 1 0 0,-1 0 0 0 0,1 0-1 0 0,0 0 1 0 0,0 0 0 0 0,-1 0-1 0 0,1 0 1 0 0,0 0 0 0 0,-1-1-1 0 0,1 1 37 0 0,3-11-2394 0 0,-3-3-5535 0 0</inkml:trace>
  <inkml:trace contextRef="#ctx0" brushRef="#br0" timeOffset="-1783.862">19104 814 19175 0 0,'-9'-8'1920'0'0,"5"5"-1718"0"0,3 2-1 0 0,1 1 30 0 0,0 0 7 0 0,0 0-23 0 0,0 2-100 0 0,18 33-21 0 0,25 29-1282 0 0,-33-49-3955 0 0,1 1-1757 0 0</inkml:trace>
  <inkml:trace contextRef="#ctx0" brushRef="#br0" timeOffset="-1028.399">19633 885 17623 0 0,'0'0'399'0'0,"-8"2"541"0"0,-8 1-654 0 0,0 0 0 0 0,1 1 1 0 0,-1 1-1 0 0,1 0 0 0 0,0 1 0 0 0,0 1 0 0 0,0 0 0 0 0,1 1 1 0 0,0 0-1 0 0,1 1 0 0 0,-9 8-286 0 0,-49 49 1264 0 0,13 15-487 0 0,55-70-730 0 0,2-9-38 0 0,-1 1 0 0 0,1-1 0 0 0,0 1 0 0 0,0 0 0 0 0,1-1 0 0 0,-1 1 0 0 0,0 0 0 0 0,1-1 0 0 0,0 1 0 0 0,0 0 0 0 0,0 0-1 0 0,0 0 1 0 0,0-1 0 0 0,0 1 0 0 0,1 0 0 0 0,-1 0 0 0 0,1-1 0 0 0,0 1 0 0 0,0 0 0 0 0,0-1 0 0 0,0 1 0 0 0,0-1 0 0 0,0 1 0 0 0,2 1-9 0 0,2 1 20 0 0,-1-1 1 0 0,1 1-1 0 0,0-1 1 0 0,0 0-1 0 0,1-1 1 0 0,-1 1-1 0 0,1-1 1 0 0,0 0-1 0 0,0-1 1 0 0,0 0-1 0 0,0 1 1 0 0,0-2-1 0 0,0 1 1 0 0,1-1-1 0 0,-1 0 1 0 0,0 0-1 0 0,1-1 1 0 0,-1 1-1 0 0,5-2-20 0 0,126-19-429 0 0,-134 20 398 0 0,26-9-316 0 0,-2-1 0 0 0,1-1 0 0 0,-1-1 0 0 0,-1-1 0 0 0,3-3 347 0 0,-10 6-197 0 0,7-4-5 0 0,-1 0 0 0 0,0-2 0 0 0,-2-1 1 0 0,1-1-1 0 0,5-7 202 0 0,-28 24 142 0 0,-1 1 40 0 0,-8 1 564 0 0,-5 3-548 0 0,1 1 0 0 0,0 0 0 0 0,0 1 0 0 0,1 0 0 0 0,-1 1 0 0 0,2 0 0 0 0,-1 0 0 0 0,-2 4-198 0 0,-72 72 262 0 0,85-82-253 0 0,0-1 1 0 0,1 1-1 0 0,-1-1 1 0 0,0 1 0 0 0,0-1-1 0 0,1 1 1 0 0,-1-1 0 0 0,0 1-1 0 0,1-1 1 0 0,-1 1-1 0 0,0-1 1 0 0,1 1 0 0 0,-1-1-1 0 0,1 0 1 0 0,-1 1 0 0 0,1-1-1 0 0,-1 1 1 0 0,1-1-1 0 0,-1 0 1 0 0,1 0 0 0 0,-1 1-1 0 0,1-1 1 0 0,-1 0-1 0 0,1 0 1 0 0,-1 0 0 0 0,1 0-1 0 0,0 1 1 0 0,-1-1 0 0 0,1 0-1 0 0,-1 0 1 0 0,1 0-1 0 0,-1 0 1 0 0,1 0 0 0 0,0-1-1 0 0,-1 1 1 0 0,1 0 0 0 0,-1 0-1 0 0,1 0 1 0 0,-1 0-1 0 0,1-1 1 0 0,0 1 0 0 0,-1 0-1 0 0,1 0 1 0 0,-1-1 0 0 0,1 1-1 0 0,-1 0 1 0 0,0-1-1 0 0,1 1 1 0 0,-1-1 0 0 0,1 1-1 0 0,-1-1-9 0 0,41-33 272 0 0,-5-7-117 0 0,-22 33-114 0 0,-7 27-181 0 0,4 35 215 0 0,-11-51-61 0 0,0 1-1 0 0,1 0 1 0 0,0-1 0 0 0,0 1-1 0 0,0-1 1 0 0,0 1 0 0 0,1-1-1 0 0,0 0 1 0 0,-1 1-1 0 0,1-1 1 0 0,0 0 0 0 0,0 0-1 0 0,1 0 1 0 0,-1 0 0 0 0,1-1-1 0 0,-1 1 1 0 0,1-1 0 0 0,0 1-1 0 0,0-1 1 0 0,0 0 0 0 0,0 0-1 0 0,0 0 1 0 0,1-1 0 0 0,-1 1-1 0 0,0-1 1 0 0,1 0 0 0 0,-1 0-1 0 0,1 0 1 0 0,0 0 0 0 0,-1 0-1 0 0,1-1 1 0 0,0 0 0 0 0,0 0-14 0 0,8 1 72 0 0,-1-1 0 0 0,1 0 0 0 0,-1-1 1 0 0,1 0-1 0 0,-1-1 0 0 0,0 0 0 0 0,1-1 1 0 0,-1 0-1 0 0,0-1 0 0 0,1-1-72 0 0,-4 2 5 0 0,0-1-1 0 0,-1 1 0 0 0,0-2 1 0 0,1 1-1 0 0,-1-1 0 0 0,-1 0 1 0 0,1 0-1 0 0,-1-1 1 0 0,0 0-1 0 0,0 0 0 0 0,0 0 1 0 0,-1-1-1 0 0,0 0 1 0 0,2-3-5 0 0,7-19-245 0 0,-1 0 1 0 0,-1-1 0 0 0,-1-1 0 0 0,-2 0 0 0 0,-1 0 0 0 0,-2 0 0 0 0,1-12 244 0 0,4-15-427 0 0,-9-13 330 0 0,-4 36 964 0 0,2 38-780 0 0,-2 2-39 0 0,-2 3-39 0 0,-8 60 247 0 0,9-3-129 0 0,1-27-52 0 0,1-13 11 0 0,-2 15 49 0 0,8 88 364 0 0,-2-96-383 0 0,-1-17-66 0 0,1 4-16 0 0,5 7 67 0 0,11 9 93 0 0,-1-14-89 0 0,-6-9-67 0 0,-2-5-30 0 0,14 8-409 0 0,16-5-3278 0 0,-27-10-4704 0 0</inkml:trace>
  <inkml:trace contextRef="#ctx0" brushRef="#br0" timeOffset="3655.657">17528 1875 10328 0 0,'0'-75'2327'0'0,"0"45"7604"0"0,0 81-9100 0 0,-3 36 19 0 0,-21 125-278 0 0,2-82-369 0 0,13-76 53 0 0,9-53-203 0 0,0-1-22 0 0,13-16-348 0 0,9-15-145 0 0,-3 4 142 0 0,1 1 0 0 0,1 0-1 0 0,1 2 1 0 0,14-11 320 0 0,-34 32 19 0 0,1 1 1 0 0,0-1-1 0 0,-1 1 1 0 0,1 0-1 0 0,0 0 1 0 0,0 0-1 0 0,0 1 1 0 0,0-1-1 0 0,0 0 0 0 0,1 1 1 0 0,-1 0-1 0 0,0 0 1 0 0,1 0-1 0 0,-1 0 1 0 0,1 1-1 0 0,-1-1 1 0 0,1 1-1 0 0,-1 0 0 0 0,1 0 1 0 0,-1 0-1 0 0,1 1 1 0 0,-1-1-1 0 0,1 1 1 0 0,-1 0-1 0 0,0 0 1 0 0,1 0-1 0 0,-1 0 0 0 0,0 0 1 0 0,0 1-1 0 0,1-1 1 0 0,-1 1-1 0 0,0 0 1 0 0,-1 0-1 0 0,1 0 1 0 0,0 1-1 0 0,-1-1 0 0 0,1 1 1 0 0,-1-1-1 0 0,0 1 1 0 0,0 0-1 0 0,1 1-19 0 0,1 6 63 0 0,-1-1 0 0 0,0 0 0 0 0,-1 1-1 0 0,-1 0 1 0 0,1 0 0 0 0,-1-1 0 0 0,-1 1-1 0 0,0 0 1 0 0,0 0 0 0 0,-1 4-63 0 0,0-4-103 0 0,0 0 0 0 0,1-1 0 0 0,0 1 0 0 0,1 0 0 0 0,0-1 0 0 0,0 1 0 0 0,1-1 0 0 0,1 0 0 0 0,-1 1 0 0 0,3 2 103 0 0,7 2-2418 0 0,-2-12-3253 0 0,-1-2-1077 0 0</inkml:trace>
  <inkml:trace contextRef="#ctx0" brushRef="#br0" timeOffset="4073.934">18101 2079 18367 0 0,'0'0'422'0'0,"-12"-8"1172"0"0,-25 33-400 0 0,23-14-925 0 0,0 1-1 0 0,1 0 1 0 0,1 1 0 0 0,0 1 0 0 0,0 0 0 0 0,2 1-1 0 0,0 0 1 0 0,0 1-269 0 0,-8 49 203 0 0,18-64-196 0 0,0 1 0 0 0,1-1 0 0 0,-1 0 0 0 0,1 0 0 0 0,-1 0 0 0 0,1 0 1 0 0,0 0-1 0 0,-1 0 0 0 0,1 1 0 0 0,0-2 0 0 0,0 1 0 0 0,0 0 0 0 0,0 0 0 0 0,0 0 0 0 0,0 0 0 0 0,0 0 0 0 0,0-1 1 0 0,0 1-1 0 0,0 0 0 0 0,0-1 0 0 0,0 1 0 0 0,0-1 0 0 0,1 0 0 0 0,-1 1 0 0 0,0-1 0 0 0,0 0 0 0 0,1 0 1 0 0,-1 1-1 0 0,0-1 0 0 0,0 0 0 0 0,1 0 0 0 0,-1 0 0 0 0,0-1 0 0 0,0 1 0 0 0,1 0 0 0 0,-1 0 0 0 0,0-1 0 0 0,0 1 1 0 0,0-1-1 0 0,1 1 0 0 0,-1-1 0 0 0,0 1 0 0 0,0-1 0 0 0,0 0 0 0 0,0 1 0 0 0,0-1 0 0 0,0-1-7 0 0,86-74 216 0 0,-29 25-10 0 0,-57 50-101 0 0,-1 1 15 0 0,0 0-11 0 0,0 0-18 0 0,6 19 230 0 0,-4-10-229 0 0,-1-1-46 0 0,1 1 1 0 0,1-1-1 0 0,-1 1 1 0 0,1-1 0 0 0,1 0-1 0 0,-1 0 1 0 0,1-1-1 0 0,1 1 1 0 0,-1-1 0 0 0,1 0-1 0 0,3 3-46 0 0,34 17 111 0 0,-9-23-3802 0 0,-32-4 2107 0 0</inkml:trace>
  <inkml:trace contextRef="#ctx0" brushRef="#br0" timeOffset="4980.761">18310 2234 11376 0 0,'24'-33'1134'0'0,"-6"8"161"0"0,-5 10 2347 0 0,-13 14-2794 0 0,0 1-42 0 0,0 0-180 0 0,0 0-76 0 0,0 0-20 0 0,0 0-42 0 0,0 0-166 0 0,13 18 563 0 0,39 120 170 0 0,-52-138-1055 0 0,2 5 32 0 0,0 0 1 0 0,1 0-1 0 0,-1 0 0 0 0,1-1 0 0 0,0 1 1 0 0,1-1-1 0 0,-1 0 0 0 0,1 0 0 0 0,0 0 1 0 0,-1 0-1 0 0,2-1 0 0 0,-1 0 0 0 0,0 1 1 0 0,2-1-33 0 0,-4-3 24 0 0,0 0-1 0 0,0 0 1 0 0,0-1 0 0 0,0 1 0 0 0,-1 0 0 0 0,1-1 0 0 0,0 0 0 0 0,0 1 0 0 0,0-1 0 0 0,0 0 0 0 0,-1 0 0 0 0,1 0 0 0 0,0 0-1 0 0,-1 0 1 0 0,1 0 0 0 0,-1-1 0 0 0,0 1 0 0 0,1 0 0 0 0,-1-1 0 0 0,0 1 0 0 0,0-1 0 0 0,0 0 0 0 0,1 1 0 0 0,-2-1 0 0 0,1 0 0 0 0,0 1-1 0 0,0-1 1 0 0,-1 0 0 0 0,1 0 0 0 0,0-1-24 0 0,1-1 41 0 0,44-141 119 0 0,-28 93-468 0 0,-15 48 280 0 0,18 4-202 0 0,45 32 20 0 0,37 23 270 0 0,-98-53-45 0 0,1 1 1 0 0,-1-1-1 0 0,0 0 0 0 0,1 0 0 0 0,0-1 0 0 0,-1 0 1 0 0,1 0-1 0 0,0 0 0 0 0,-1 0 0 0 0,1-1 0 0 0,0 0 1 0 0,0 0-1 0 0,0-1 0 0 0,-1 0 0 0 0,1 0 0 0 0,0 0 1 0 0,-1 0-1 0 0,1-1 0 0 0,-1 0 0 0 0,0 0-15 0 0,-1 0 5 0 0,-1 0 0 0 0,0 0 0 0 0,0 0-1 0 0,0 0 1 0 0,0 0 0 0 0,-1 0 0 0 0,1-1 0 0 0,-1 1 0 0 0,1-1-1 0 0,-1 0 1 0 0,0 0 0 0 0,0 0 0 0 0,0 0 0 0 0,0 0-1 0 0,-1 0 1 0 0,1 0 0 0 0,-1-1 0 0 0,0 1 0 0 0,0-1-1 0 0,0 1 1 0 0,0-1 0 0 0,-1 1 0 0 0,1-1 0 0 0,-1 1-1 0 0,0-1 1 0 0,0 1 0 0 0,0-1 0 0 0,0 0 0 0 0,-1 1 0 0 0,0-1-1 0 0,0 1 1 0 0,0-1 0 0 0,-1-2-5 0 0,2 4-10 0 0,-1 0 1 0 0,1 0 0 0 0,-1 0-1 0 0,0 0 1 0 0,0 0-1 0 0,0 0 1 0 0,0 0-1 0 0,0 1 1 0 0,0-1 0 0 0,-1 0-1 0 0,1 1 1 0 0,0-1-1 0 0,-1 1 1 0 0,0-1-1 0 0,1 1 1 0 0,-1 0 0 0 0,0-1-1 0 0,1 1 1 0 0,-1 0-1 0 0,0 0 1 0 0,0 0-1 0 0,0 1 1 0 0,0-1 0 0 0,0 0-1 0 0,0 1 1 0 0,0-1-1 0 0,0 1 1 0 0,0 0-1 0 0,0-1 1 0 0,-1 1 0 0 0,1 0-1 0 0,0 0 1 0 0,0 1-1 0 0,0-1 1 0 0,0 0-1 0 0,0 1 1 0 0,0-1 0 0 0,0 1-1 0 0,0 0 1 0 0,0 0-1 0 0,-1 0 10 0 0,-2 3-3 0 0,1-1-1 0 0,0 1 1 0 0,0 0-1 0 0,0 0 1 0 0,1 1-1 0 0,-1-1 1 0 0,1 1-1 0 0,0 0 1 0 0,0-1-1 0 0,1 2 1 0 0,0-1-1 0 0,-1 0 0 0 0,2 0 1 0 0,-1 1-1 0 0,1-1 1 0 0,-1 1-1 0 0,1-1 1 0 0,1 1-1 0 0,-1-1 1 0 0,1 1-1 0 0,0 0 1 0 0,1-1-1 0 0,-1 1 1 0 0,1-1-1 0 0,0 1 1 0 0,0-1-1 0 0,1 1 1 0 0,0-1-1 0 0,-1 0 1 0 0,2 1-1 0 0,-1-1 1 0 0,1 0-1 0 0,0-1 1 0 0,0 1-1 0 0,0 0 0 0 0,0-1 1 0 0,1 0-1 0 0,0 1 1 0 0,2 0 3 0 0,-4-2 21 0 0,3 3 38 0 0,0 1 0 0 0,1-2 0 0 0,0 1 0 0 0,0-1 0 0 0,0 1 0 0 0,0-2 0 0 0,1 1 0 0 0,-1-1 0 0 0,1 0 0 0 0,1 0 0 0 0,-1-1 0 0 0,6 3-59 0 0,5-2-49 0 0,-1-1 0 0 0,1-1 0 0 0,0 0 0 0 0,0-1 0 0 0,0-1 0 0 0,0-1 0 0 0,0 0 0 0 0,0-1 1 0 0,0-2-1 0 0,0 1 0 0 0,5-4 49 0 0,7-3-3498 0 0,-14 4-4169 0 0</inkml:trace>
  <inkml:trace contextRef="#ctx0" brushRef="#br0" timeOffset="8928.089">22288 1784 11056 0 0,'0'0'488'0'0</inkml:trace>
  <inkml:trace contextRef="#ctx0" brushRef="#br0" timeOffset="7550.731">19651 1825 11344 0 0,'54'-54'1240'0'0,"-12"30"3635"0"0,-41 24-4000 0 0,18 6 2214 0 0,-9 62-1739 0 0,-34 164-284 0 0,23-125-770 0 0,26-19-168 0 0,-24-85-154 0 0,0 1 0 0 0,1-1-1 0 0,-1 1 1 0 0,0-1 0 0 0,1 0-1 0 0,0 1 1 0 0,0-1 0 0 0,0 0-1 0 0,0 0 1 0 0,0 0-1 0 0,1-1 1 0 0,-1 1 0 0 0,1 0-1 0 0,0-1 1 0 0,-1 0 0 0 0,1 1-1 0 0,1-1 1 0 0,-1-1 0 0 0,0 1-1 0 0,0 0 1 0 0,1-1 0 0 0,-1 1-1 0 0,0-1 1 0 0,1 0 0 0 0,0 0-1 0 0,-1-1 1 0 0,1 1 0 0 0,-1-1-1 0 0,1 1 1 0 0,0-1 0 0 0,-1 0-1 0 0,1-1 1 0 0,1 1 26 0 0,8-7-392 0 0,0 0 1 0 0,0-1-1 0 0,0-1 0 0 0,-1 0 1 0 0,-1 0-1 0 0,1-1 0 0 0,5-8 392 0 0,10-6-581 0 0,-21 19 431 0 0,-2 2 108 0 0,0 0 0 0 0,0 0 0 0 0,-1 0 1 0 0,1-1-1 0 0,-1 1 0 0 0,0-1 0 0 0,1 0 0 0 0,-2 0 0 0 0,1 0 1 0 0,0 0-1 0 0,-1-1 0 0 0,0 1 0 0 0,0-1 0 0 0,1-4 42 0 0,-3 9 63 0 0,-1-1 0 0 0,0 0 0 0 0,0 0 0 0 0,0 0-1 0 0,0 1 1 0 0,0-1 0 0 0,0 0 0 0 0,0 1 0 0 0,0-1-1 0 0,-1 1 1 0 0,1-1 0 0 0,0 1 0 0 0,0 0-1 0 0,0-1 1 0 0,0 1 0 0 0,-1 0 0 0 0,1 0 0 0 0,0 0-1 0 0,0 0 1 0 0,-1 0 0 0 0,1 0 0 0 0,0 0 0 0 0,0 1-1 0 0,0-1 1 0 0,-1 0 0 0 0,1 1 0 0 0,0-1 0 0 0,0 0-1 0 0,0 1 1 0 0,0-1 0 0 0,0 1 0 0 0,0 0-63 0 0,-5 1 43 0 0,1 0 1 0 0,-1 0 0 0 0,1 1-1 0 0,0-1 1 0 0,0 1 0 0 0,0 1 0 0 0,1-1-1 0 0,-1 1 1 0 0,1-1 0 0 0,0 1-1 0 0,0 1 1 0 0,0-1 0 0 0,0 0-1 0 0,1 1 1 0 0,0 0 0 0 0,0 0-1 0 0,0 0 1 0 0,0 0 0 0 0,1 0 0 0 0,0 1-1 0 0,0-1 1 0 0,0 0 0 0 0,1 1-1 0 0,0 0 1 0 0,0-1 0 0 0,0 1-1 0 0,1 0 1 0 0,0 0 0 0 0,0-1 0 0 0,0 1-1 0 0,1 0 1 0 0,0 0 0 0 0,0-1-1 0 0,0 1 1 0 0,2 4-44 0 0,-1-8 15 0 0,-1 0 1 0 0,0 0 0 0 0,1-1-1 0 0,0 1 1 0 0,-1 0-1 0 0,1 0 1 0 0,0-1-1 0 0,0 1 1 0 0,0-1-1 0 0,0 1 1 0 0,0-1-1 0 0,0 0 1 0 0,0 0-1 0 0,1 0 1 0 0,-1 0-1 0 0,0 0 1 0 0,1-1-1 0 0,-1 1 1 0 0,0-1-1 0 0,1 1 1 0 0,-1-1-1 0 0,1 0 1 0 0,-1 0 0 0 0,1 0-1 0 0,-1 0 1 0 0,0-1-1 0 0,1 1 1 0 0,0-1-16 0 0,66-19 466 0 0,-62 17-435 0 0,-1 0-1 0 0,1-1 0 0 0,-1 0 1 0 0,1 0-1 0 0,-1 0 1 0 0,-1-1-1 0 0,1 0 0 0 0,-1 0 1 0 0,0 0-1 0 0,0-1 0 0 0,0 1 1 0 0,-1-1-1 0 0,1 0 1 0 0,-1-2-31 0 0,-2 5 7 0 0,-1 1 0 0 0,0 0 0 0 0,1 0 0 0 0,-1-1 0 0 0,0 1 0 0 0,0 0 0 0 0,-1-1 0 0 0,1 1 0 0 0,-1-1 1 0 0,1 0-1 0 0,-1 1 0 0 0,0-1 0 0 0,0 1 0 0 0,0-1 0 0 0,0 1 0 0 0,0-1 0 0 0,0 0 0 0 0,-1 1 0 0 0,1-1 1 0 0,-1 1-1 0 0,0 0 0 0 0,0-1 0 0 0,0 1 0 0 0,0-1 0 0 0,0 1 0 0 0,0 0 0 0 0,-1 0 0 0 0,1 0 0 0 0,-1 0 1 0 0,0 0-1 0 0,1 0-7 0 0,-5-4-112 0 0,0 1 0 0 0,0 0 0 0 0,0 1 0 0 0,0-1 0 0 0,0 1 0 0 0,-1 1 0 0 0,0-1 0 0 0,0 1 0 0 0,0 0 0 0 0,0 1 0 0 0,-1-1 1 0 0,1 1-1 0 0,0 1 0 0 0,-1 0 0 0 0,0 0 0 0 0,1 0 0 0 0,-2 1 112 0 0,8 0-363 0 0,1 0-153 0 0,-1 1 302 0 0,1-1-1 0 0,0 1 1 0 0,0 0-1 0 0,-1 0 1 0 0,1 0-1 0 0,0-1 1 0 0,0 1-1 0 0,0 0 1 0 0,0 0-1 0 0,0 0 1 0 0,0-1-1 0 0,0 1 1 0 0,0 0-1 0 0,1 0 1 0 0,-1 0-1 0 0,0-1 1 0 0,0 1-1 0 0,1 0 1 0 0,-1 0-1 0 0,0-1 1 0 0,1 1-1 0 0,-1 0 1 0 0,1-1-1 0 0,-1 1 1 0 0,1 0-1 0 0,-1-1 1 0 0,1 1-1 0 0,-1-1 1 0 0,1 1-1 0 0,0-1 1 0 0,-1 1-1 0 0,1-1 1 0 0,0 1-1 0 0,0-1 215 0 0,8 3-5450 0 0</inkml:trace>
  <inkml:trace contextRef="#ctx0" brushRef="#br0" timeOffset="7986.468">20319 2098 11224 0 0,'2'0'330'0'0,"22"-5"298"0"0,-22 4 278 0 0,-2 1 308 0 0,-4 14 2238 0 0,-14 22-448 0 0,-7 21-964 0 0,17 0-1007 0 0,16-30-829 0 0,-7-26-192 0 0,-1 0-1 0 0,1 0 0 0 0,0 0 1 0 0,-1 0-1 0 0,1 0 1 0 0,0 0-1 0 0,0 0 1 0 0,0-1-1 0 0,-1 1 0 0 0,1 0 1 0 0,0-1-1 0 0,0 1 1 0 0,0 0-1 0 0,0-1 0 0 0,0 1 1 0 0,0-1-1 0 0,0 0 1 0 0,0 1-1 0 0,1-1 0 0 0,-1 0 1 0 0,0 1-1 0 0,0-1 1 0 0,0 0-1 0 0,0 0 1 0 0,0 0-1 0 0,1 0 0 0 0,-1 0 1 0 0,0 0-1 0 0,0-1 1 0 0,0 1-1 0 0,0 0 0 0 0,0 0 1 0 0,0-1-1 0 0,0 1 1 0 0,0-1-1 0 0,0 1 0 0 0,0-1 1 0 0,0 1-1 0 0,0-1 1 0 0,0 0-1 0 0,0 0-11 0 0,-1 1 0 0 0,25-15-17 0 0,-1 0 1 0 0,-1-2-1 0 0,0-1 0 0 0,15-17 17 0 0,-16 16-81 0 0,3-2-56 0 0,-25 20 73 0 0,0 1-4 0 0,9 25-3 0 0,-7-14 85 0 0,1 1 0 0 0,0-1-1 0 0,0 0 1 0 0,1 1 0 0 0,1-1 0 0 0,0-1-1 0 0,1 1 1 0 0,0-1 0 0 0,0 0 0 0 0,3 3-14 0 0,-7-11 28 0 0,-1 0 1 0 0,1 0-1 0 0,0 1 1 0 0,0-1-1 0 0,1-1 1 0 0,-1 1 0 0 0,0 0-1 0 0,0 0 1 0 0,1-1-1 0 0,-1 1 1 0 0,1-1-1 0 0,0 0 1 0 0,-1 0 0 0 0,1 0-1 0 0,0 0 1 0 0,0 0-1 0 0,-1-1 1 0 0,1 1-1 0 0,0-1 1 0 0,0 0-1 0 0,0 1 1 0 0,0-1 0 0 0,0-1-1 0 0,0 1 1 0 0,-1 0-1 0 0,1-1 1 0 0,0 1-1 0 0,0-1 1 0 0,0 0 0 0 0,-1 0-1 0 0,1 0 1 0 0,0-1-1 0 0,1 0-28 0 0,18-34 368 0 0,2-43-64 0 0,-24 17-232 0 0,-9-34-384 0 0,9 61-520 0 0,9 28-1159 0 0,4 6-4580 0 0,-4 4-386 0 0</inkml:trace>
  <inkml:trace contextRef="#ctx0" brushRef="#br0" timeOffset="8607.475">20841 2152 15344 0 0,'0'0'348'0'0,"0"0"49"0"0,0 0 21 0 0,0 0-40 0 0,1 1-246 0 0,5 0-12 0 0,30-4 2636 0 0,-30 2-2513 0 0,8 1-13 0 0,1-1 0 0 0,-1-1 0 0 0,0 0-1 0 0,0-1 1 0 0,0-1 0 0 0,0 0-1 0 0,0 0 1 0 0,-1-2 0 0 0,1 1 0 0 0,-1-2-1 0 0,2-1-229 0 0,-13 7 11 0 0,0 0-1 0 0,-1-1 0 0 0,1 1 0 0 0,0 0 0 0 0,-1-1 0 0 0,1 1 1 0 0,0-1-1 0 0,-1 0 0 0 0,0 1 0 0 0,1-1 0 0 0,-1 0 1 0 0,0 0-1 0 0,0 0 0 0 0,0 1 0 0 0,0-1 0 0 0,0-1 0 0 0,-1 1 1 0 0,1 0-1 0 0,-1 0 0 0 0,1 0 0 0 0,-1 0 0 0 0,0 0 1 0 0,0 0-1 0 0,0-1 0 0 0,0 1 0 0 0,0 0 0 0 0,0 0 1 0 0,0 0-1 0 0,-1 0 0 0 0,1 0 0 0 0,-1 0 0 0 0,0 0 0 0 0,1-1 1 0 0,-1 2-1 0 0,0-1 0 0 0,0 0 0 0 0,-1 0 0 0 0,1 0 1 0 0,0 0-1 0 0,0 1 0 0 0,-1-1 0 0 0,1 0 0 0 0,-1 1 1 0 0,0 0-1 0 0,1-1 0 0 0,-1 1 0 0 0,0 0 0 0 0,0 0 0 0 0,0 0 1 0 0,0 0-1 0 0,1 0 0 0 0,-2 0 0 0 0,1 0 0 0 0,0 1 1 0 0,0-1-1 0 0,0 1 0 0 0,0-1 0 0 0,0 1 0 0 0,0 0 1 0 0,-1 0-1 0 0,1 0 0 0 0,0 0 0 0 0,0 1 0 0 0,-2-1-10 0 0,-3 2 7 0 0,-1 0 0 0 0,0 0 0 0 0,0 1 0 0 0,1 0 1 0 0,0 0-1 0 0,-1 1 0 0 0,1 0 0 0 0,0 0 0 0 0,1 0 0 0 0,-1 1 0 0 0,1 0 0 0 0,0 1 0 0 0,0-1 0 0 0,1 1 0 0 0,-1 0 0 0 0,1 1 0 0 0,1-1 0 0 0,-1 1 0 0 0,1 0 0 0 0,0 0 0 0 0,1 1-7 0 0,1-6 1 0 0,1 0-1 0 0,0 1 1 0 0,-1-1-1 0 0,1 1 1 0 0,0-1-1 0 0,1 1 1 0 0,-1 0-1 0 0,0-1 1 0 0,1 1-1 0 0,0 0 1 0 0,-1 0-1 0 0,1-1 1 0 0,0 1-1 0 0,0 0 1 0 0,1-1-1 0 0,-1 1 1 0 0,1 0-1 0 0,-1 0 1 0 0,1-1-1 0 0,0 1 1 0 0,0-1-1 0 0,0 1 1 0 0,0-1-1 0 0,0 1 1 0 0,1-1-1 0 0,-1 0 1 0 0,1 1-1 0 0,-1-1 1 0 0,1 0-1 0 0,0 0 1 0 0,0 0-1 0 0,0 0 0 0 0,8 3 37 0 0,-1-1-1 0 0,1 0 0 0 0,0 0 0 0 0,0-1 0 0 0,0 0 1 0 0,0-1-1 0 0,1 0 0 0 0,-1-1 0 0 0,1 0 1 0 0,-1-1-1 0 0,1 0 0 0 0,-1 0 0 0 0,1-1 1 0 0,5-2-37 0 0,-12 3 20 0 0,11-1 12 0 0,-1-1 0 0 0,1-1 0 0 0,-1-1 0 0 0,1 0 0 0 0,-1 0 0 0 0,-1-2 0 0 0,1 0 0 0 0,-1 0 0 0 0,0-1 0 0 0,0-1 0 0 0,9-7-32 0 0,24-10-98 0 0,-40 23 44 0 0,-1 2-10 0 0,15 24-117 0 0,1 55 170 0 0,-9-50 27 0 0,-11-27 63 0 0,-1-2 9 0 0,0 0-7 0 0,12-6 375 0 0,19-83 403 0 0,-18 73-1058 0 0,-8 8-69 0 0,0 1 0 0 0,1 0 0 0 0,0 0 0 0 0,0 1 0 0 0,1 0 0 0 0,-1 0 0 0 0,1 1 0 0 0,0-1 0 0 0,1 2 0 0 0,-1-1 0 0 0,1 1 0 0 0,5-3 268 0 0,5 2-5465 0 0,0-1-1705 0 0</inkml:trace>
  <inkml:trace contextRef="#ctx0" brushRef="#br0" timeOffset="18324.549">21485 2831 16272 0 0,'0'0'47'0'0,"0"-1"1"0"0,0 0 0 0 0,0 0 0 0 0,1 1 0 0 0,-1-1 0 0 0,0 0 0 0 0,1 1-1 0 0,-1-1 1 0 0,1 1 0 0 0,-1-1 0 0 0,1 0 0 0 0,-1 1 0 0 0,1-1 0 0 0,-1 1-1 0 0,1-1 1 0 0,-1 1 0 0 0,1-1 0 0 0,0 1 0 0 0,-1 0 0 0 0,1-1 0 0 0,0 1-1 0 0,-1 0 1 0 0,1-1 0 0 0,0 1 0 0 0,0 0 0 0 0,-1 0 0 0 0,1 0 0 0 0,0 0-1 0 0,0 0 1 0 0,-1 0 0 0 0,1 0 0 0 0,0 0 0 0 0,0 0 0 0 0,-1 0 0 0 0,1 0-1 0 0,0 0 1 0 0,-1 0 0 0 0,1 1 0 0 0,0-1 0 0 0,0 0 0 0 0,-1 0 0 0 0,1 1-1 0 0,0-1 1 0 0,-1 1 0 0 0,1-1 0 0 0,-1 0 0 0 0,1 1 0 0 0,0-1 0 0 0,-1 1-1 0 0,1 0 1 0 0,-1-1 0 0 0,1 1 0 0 0,-1-1 0 0 0,0 1 0 0 0,1 0 0 0 0,-1-1 0 0 0,0 1-1 0 0,1 0-47 0 0,4 14 504 0 0,0 0 0 0 0,-1 1-1 0 0,-1-1 1 0 0,0 1-1 0 0,-1-1 1 0 0,0 1 0 0 0,-2 13-504 0 0,3 17 746 0 0,13 96 662 0 0,-12-124-1351 0 0,-4-9-44 0 0,2 0 0 0 0,-1 0 0 0 0,1 0 0 0 0,0 0 0 0 0,0-1 0 0 0,1 1 0 0 0,1-1 0 0 0,-1 1 0 0 0,2-1 0 0 0,-1 0 0 0 0,1 0 0 0 0,0-1 0 0 0,0 0 0 0 0,1 0 0 0 0,0 0 0 0 0,0 0 0 0 0,1-1 0 0 0,0 0 0 0 0,0 0-13 0 0,-4-5-29 0 0,0 0-1 0 0,-1 0 1 0 0,1 0-1 0 0,0 0 1 0 0,0-1-1 0 0,0 1 1 0 0,0-1-1 0 0,0 0 1 0 0,0 0-1 0 0,1 0 1 0 0,-1 0-1 0 0,0 0 1 0 0,0-1-1 0 0,0 1 1 0 0,0-1-1 0 0,-1 0 1 0 0,1 0-1 0 0,0 0 1 0 0,0 0-1 0 0,0-1 0 0 0,-1 1 1 0 0,1-1-1 0 0,0 0 1 0 0,-1 1-1 0 0,1-2 30 0 0,54-58-2054 0 0,-51 53 1812 0 0,61-121-1508 0 0,-66 128 1920 0 0,-1 1 12 0 0,0 0 24 0 0,0 0 88 0 0,0 0 40 0 0,-16 19 584 0 0,8-8-857 0 0,1-1 0 0 0,0 1 0 0 0,0 1-1 0 0,1-1 1 0 0,1 1 0 0 0,0 0 0 0 0,0 0 0 0 0,2 1-1 0 0,-1-1 1 0 0,1 1 0 0 0,1 0 0 0 0,0 9-61 0 0,1-20 39 0 0,2 1 1 0 0,-1 0-1 0 0,0-1 1 0 0,0 1-1 0 0,1 0 1 0 0,-1-1-1 0 0,1 1 1 0 0,0 0-1 0 0,0-1 1 0 0,0 1-1 0 0,0-1 1 0 0,1 0-1 0 0,-1 1 1 0 0,1-1-1 0 0,-1 0 0 0 0,1 0 1 0 0,0 0-1 0 0,-1 0 1 0 0,1 0-1 0 0,0 0 1 0 0,1 0-1 0 0,-1-1 1 0 0,0 1-1 0 0,0-1 1 0 0,1 1-1 0 0,-1-1 1 0 0,1 0-1 0 0,-1 0 1 0 0,1 0-1 0 0,-1-1 1 0 0,1 1-1 0 0,-1 0 1 0 0,1-1-1 0 0,0 0 1 0 0,0 1-1 0 0,-1-1 1 0 0,1 0-1 0 0,0-1 1 0 0,-1 1-1 0 0,1 0 1 0 0,0-1-1 0 0,2 0-39 0 0,-1 0 29 0 0,0 0 1 0 0,0 0-1 0 0,0-1 0 0 0,0 0 0 0 0,0 1 1 0 0,0-1-1 0 0,-1 0 0 0 0,1-1 0 0 0,0 1 1 0 0,-1-1-1 0 0,0 0 0 0 0,0 1 0 0 0,0-1 0 0 0,0-1 1 0 0,0 1-1 0 0,0 0 0 0 0,-1-1 0 0 0,0 1 1 0 0,0-1-1 0 0,0 0 0 0 0,0 0 0 0 0,0 0 1 0 0,-1 0-1 0 0,1 0 0 0 0,-1-1-29 0 0,1-4 15 0 0,0-1 1 0 0,0 1-1 0 0,-1 0 1 0 0,-1-1-1 0 0,1 1 1 0 0,-2-1-1 0 0,1 1 1 0 0,-1-1-1 0 0,-1 1 1 0 0,-1-8-16 0 0,-22-46-578 0 0,4 30-159 0 0,-1 6-2599 0 0,22 27 1592 0 0,0 0-383 0 0,2 0-72 0 0</inkml:trace>
  <inkml:trace contextRef="#ctx0" brushRef="#br0" timeOffset="18738.474">22383 3008 11312 0 0,'0'0'332'0'0,"0"0"-4"0"0,0 0-146 0 0,0 0 161 0 0,0 0 89 0 0,0 0 16 0 0,0 0 0 0 0,0 0-25 0 0,0 0-9 0 0,0 0-4 0 0,-19 0 1497 0 0,-17 10 1081 0 0,-52 30 43 0 0,85-38-3015 0 0,0 0 1 0 0,1-1-1 0 0,0 1 1 0 0,0 0-1 0 0,-1 0 1 0 0,1 1-1 0 0,0-1 1 0 0,1 0-1 0 0,-1 1 0 0 0,0-1 1 0 0,1 1-1 0 0,-1-1 1 0 0,1 1-1 0 0,0 0 1 0 0,0 0-1 0 0,0-1 1 0 0,0 1-1 0 0,0 0 0 0 0,1 0 1 0 0,-1 0-1 0 0,1 2-16 0 0,1-2 4 0 0,-1 0 1 0 0,1 0-1 0 0,0 0 0 0 0,0 0 0 0 0,0-1 0 0 0,0 1 1 0 0,1 0-1 0 0,-1-1 0 0 0,1 1 0 0 0,0-1 0 0 0,0 1 1 0 0,0-1-1 0 0,0 0 0 0 0,0 0 0 0 0,0 0 0 0 0,0 0 1 0 0,1 0-1 0 0,-1 0 0 0 0,2 0-4 0 0,7 7 38 0 0,41 27 44 0 0,-10-8 2 0 0,-41-27-18 0 0,-1-1 34 0 0,4 4 75 0 0,-3 5 408 0 0,-8-5-505 0 0,1-2-1 0 0,-1 1 0 0 0,0-1 1 0 0,0 0-1 0 0,0 0 0 0 0,-1-1 1 0 0,1 0-1 0 0,0 0 0 0 0,-1-1 1 0 0,1 0-1 0 0,-5 0-77 0 0,-156-9-1805 0 0,146 1-2213 0 0,15 3-3265 0 0</inkml:trace>
  <inkml:trace contextRef="#ctx0" brushRef="#br0" timeOffset="19058.681">22604 3033 15776 0 0,'0'0'362'0'0,"-13"-2"865"0"0,10 1-1177 0 0,0 1 1 0 0,0 0 0 0 0,0 0-1 0 0,0 0 1 0 0,0 1 0 0 0,0-1-1 0 0,-1 1 1 0 0,1 0 0 0 0,0-1-1 0 0,0 1 1 0 0,1 1 0 0 0,-1-1-1 0 0,0 0 1 0 0,0 1 0 0 0,0-1-1 0 0,1 1 1 0 0,-1 0 0 0 0,1 0-1 0 0,-1 0 1 0 0,1 0 0 0 0,0 0-1 0 0,0 1 1 0 0,0-1 0 0 0,0 1-1 0 0,0-1 1 0 0,1 1 0 0 0,-1 0-1 0 0,1 0 1 0 0,-1-1 0 0 0,1 1-1 0 0,0 0 1 0 0,0 0 0 0 0,1 0-1 0 0,-1 0 1 0 0,1 0 0 0 0,-1 1-1 0 0,1-1 1 0 0,0 0 0 0 0,0 0-1 0 0,0 0 1 0 0,1 0 0 0 0,-1 0-1 0 0,1 3-50 0 0,67 82 1168 0 0,-5-12 835 0 0,-49-37-295 0 0,-27-24-941 0 0,8-13-718 0 0,1 0 1 0 0,0 0 0 0 0,0 0 0 0 0,-1-1-1 0 0,1 1 1 0 0,-1-1 0 0 0,0 0 0 0 0,1-1-1 0 0,-1 1 1 0 0,0-1 0 0 0,1 0 0 0 0,-1 0 0 0 0,0 0-1 0 0,1-1 1 0 0,-1 1 0 0 0,-4-2-50 0 0,-7 0 60 0 0,-81-11-1131 0 0,65 7-2368 0 0,13 2-4464 0 0</inkml:trace>
  <inkml:trace contextRef="#ctx0" brushRef="#br0" timeOffset="14507.089">17654 3202 15776 0 0,'-1'-4'115'0'0,"0"1"0"0"0,-1-1 0 0 0,1 0 0 0 0,-1 1 0 0 0,1-1 0 0 0,-1 1 0 0 0,0 0 0 0 0,0 0 0 0 0,0 0 0 0 0,-1 0 0 0 0,1 0 0 0 0,-1 0 0 0 0,0 0 1 0 0,0 1-1 0 0,0-1 0 0 0,0 1 0 0 0,0 0 0 0 0,0 0 0 0 0,-1 0 0 0 0,1 0 0 0 0,-1 1 0 0 0,1-1 0 0 0,-1 1 0 0 0,1 0 0 0 0,-1 0 0 0 0,-3 0-115 0 0,-5-1 128 0 0,0 1-1 0 0,0 0 0 0 0,0 0 0 0 0,-1 2 0 0 0,1-1 0 0 0,0 2 0 0 0,0-1 0 0 0,0 2 0 0 0,1 0 0 0 0,-1 0 0 0 0,0 1 0 0 0,1 0 0 0 0,0 1 1 0 0,0 0-1 0 0,0 1 0 0 0,1 0 0 0 0,0 1 0 0 0,0 0 0 0 0,0 1 0 0 0,1-1 0 0 0,0 2 0 0 0,1 0 0 0 0,0 0 0 0 0,0 0 0 0 0,1 1 1 0 0,0 0-1 0 0,1 0 0 0 0,0 1 0 0 0,0 0 0 0 0,1 0 0 0 0,1 0 0 0 0,-3 11-127 0 0,6-19 13 0 0,0 0-1 0 0,0 0 1 0 0,1-1 0 0 0,-1 1 0 0 0,1 0-1 0 0,0 0 1 0 0,0 0 0 0 0,0 0 0 0 0,0 0-1 0 0,1 0 1 0 0,-1 0 0 0 0,1 0 0 0 0,0 0-1 0 0,-1 0 1 0 0,1 0 0 0 0,1 0 0 0 0,-1-1-1 0 0,0 1 1 0 0,1 0 0 0 0,-1-1 0 0 0,1 1-1 0 0,0-1 1 0 0,0 0 0 0 0,0 1 0 0 0,0-1-1 0 0,0 0 1 0 0,0 0 0 0 0,1-1 0 0 0,-1 1-1 0 0,0 0 1 0 0,1-1 0 0 0,0 1 0 0 0,-1-1-1 0 0,1 0 1 0 0,0 0 0 0 0,0 0 0 0 0,0 0-1 0 0,0 0 1 0 0,0-1 0 0 0,-1 1 0 0 0,1-1-1 0 0,0 0 1 0 0,0 0 0 0 0,0 0 0 0 0,0 0-1 0 0,0-1 1 0 0,0 1 0 0 0,0-1 0 0 0,0 1-1 0 0,1-2-12 0 0,9-3 26 0 0,-1 0-1 0 0,1-1 1 0 0,-2-1-1 0 0,1 0 1 0 0,-1-1-1 0 0,0 0 1 0 0,-1-1 0 0 0,1 0-1 0 0,-2 0 1 0 0,1-1-1 0 0,-2 0 1 0 0,1-1-1 0 0,-1 0 1 0 0,-1 0-1 0 0,0-1 1 0 0,0 0-1 0 0,-2 0 1 0 0,5-11-26 0 0,23-35 44 0 0,39-88 74 0 0,-56 83-97 0 0,-25 80 32 0 0,-2 20-53 0 0,2 1 0 0 0,2 1 0 0 0,1 0 0 0 0,2 0 0 0 0,2 19 0 0 0,1-53 0 0 0,1 20 26 0 0,0 0-1 0 0,1 1 1 0 0,2-1 0 0 0,0 0-1 0 0,5 15-25 0 0,27 26 56 0 0,-34-65-58 0 0,0 1 0 0 0,1-1 0 0 0,0 1-1 0 0,-1-1 1 0 0,1 0 0 0 0,0 1 0 0 0,0-1 0 0 0,-1 0 0 0 0,1 0 0 0 0,0-1-1 0 0,0 1 1 0 0,0 0 0 0 0,0 0 0 0 0,0-1 0 0 0,1 0 0 0 0,-1 1 0 0 0,0-1 0 0 0,0 0-1 0 0,0 0 1 0 0,0 0 0 0 0,0 0 0 0 0,0 0 0 0 0,0-1 0 0 0,1 1 0 0 0,-1-1 0 0 0,0 1-1 0 0,0-1 1 0 0,0 0 0 0 0,0 0 0 0 0,-1 0 0 0 0,1 0 0 0 0,0 0 0 0 0,1-1 2 0 0,5-5-264 0 0,-1 0 0 0 0,0 0 0 0 0,0-1 0 0 0,0 0 0 0 0,-1 0 0 0 0,0-1 0 0 0,-1 0 0 0 0,0 0 0 0 0,0 0 1 0 0,-1-1-1 0 0,0 0 0 0 0,-1 1 0 0 0,0-1 0 0 0,0-6 264 0 0,6-10-411 0 0,37-115-285 0 0,-46 140 896 0 0,0 1 67 0 0,0 0 28 0 0,2 0-243 0 0,-1 1-1 0 0,0 0 1 0 0,1-1 0 0 0,-1 1 0 0 0,0 0-1 0 0,0 0 1 0 0,0 0 0 0 0,1 0 0 0 0,-1 0 0 0 0,0 0-1 0 0,-1 0 1 0 0,1 0 0 0 0,0 0 0 0 0,0 1 0 0 0,0-1-1 0 0,-1 0 1 0 0,1 1 0 0 0,0-1 0 0 0,-1 0-1 0 0,1 1 1 0 0,-1-1 0 0 0,0 1 0 0 0,0-1 0 0 0,1 0-1 0 0,-1 1-51 0 0,33 143 1664 0 0,-2-32-677 0 0,-30-111-918 0 0,-1-2 1 0 0,0 0-16 0 0,11-22-839 0 0,-4-19-3452 0 0,-5 22 2647 0 0</inkml:trace>
  <inkml:trace contextRef="#ctx0" brushRef="#br0" timeOffset="14828.366">17943 3093 14544 0 0,'-20'-38'4335'0'0,"36"42"-4260"0"0,2 4-1170 0 0,-9-4-3176 0 0,0-1-1565 0 0</inkml:trace>
  <inkml:trace contextRef="#ctx0" brushRef="#br0" timeOffset="15101.585">18387 2934 17623 0 0,'0'0'399'0'0,"0"0"60"0"0,-10-7 595 0 0,3 6-905 0 0,-1 1-1 0 0,0 0 0 0 0,1 0 0 0 0,-1 1 0 0 0,0 0 0 0 0,1 1 0 0 0,-1 0 1 0 0,1 0-1 0 0,0 0 0 0 0,-1 1 0 0 0,1 0 0 0 0,0 0 0 0 0,1 1 1 0 0,-1 0-1 0 0,1 0 0 0 0,-1 0 0 0 0,-4 6-148 0 0,-1-3 73 0 0,1 0 0 0 0,0 2-1 0 0,0-1 1 0 0,1 1 0 0 0,0 1 0 0 0,0 0 0 0 0,1 0 0 0 0,0 1-1 0 0,1 0 1 0 0,1 0 0 0 0,-1 1 0 0 0,2 0 0 0 0,0 0 0 0 0,0 1-1 0 0,1 0 1 0 0,-3 12-73 0 0,6-1 43 0 0,0 1-1 0 0,2-1 1 0 0,1 1-1 0 0,1-1 1 0 0,1 0-1 0 0,1 0 0 0 0,1 0 1 0 0,3 5-43 0 0,12 78 584 0 0,-20-103-570 0 0,0 0 0 0 0,0 1-1 0 0,0-1 1 0 0,0 0 0 0 0,0 0-1 0 0,-1 0 1 0 0,0 0 0 0 0,0 0-1 0 0,0 0 1 0 0,-1 0 0 0 0,1 0-1 0 0,-1 0 1 0 0,0 0 0 0 0,0-1-1 0 0,0 1 1 0 0,0-1 0 0 0,-1 1 0 0 0,1-1-1 0 0,-1 0 1 0 0,0 0 0 0 0,0 0-1 0 0,0 0 1 0 0,-1-1 0 0 0,1 1-1 0 0,-1-1 1 0 0,1 0 0 0 0,-1 0-1 0 0,0 0 1 0 0,1 0 0 0 0,-1-1-1 0 0,0 0 1 0 0,-3 1-14 0 0,-68 11-2325 0 0,7-23-6281 0 0,46 3 2684 0 0</inkml:trace>
  <inkml:trace contextRef="#ctx0" brushRef="#br0" timeOffset="15102.585">17826 3421 9016 0 0,'7'-5'82'0'0,"0"1"0"0"0,0-1 0 0 0,1 2 0 0 0,-1-1 0 0 0,1 1 0 0 0,0 0 0 0 0,0 1 0 0 0,0 0 0 0 0,1 0 0 0 0,-1 1 1 0 0,0 0-83 0 0,24-6 1109 0 0,299-44 6646 0 0,-171 20-7692 0 0,-145 26-6789 0 0</inkml:trace>
  <inkml:trace contextRef="#ctx0" brushRef="#br0" timeOffset="15460.102">18635 2907 13792 0 0,'0'0'400'0'0,"0"0"0"0"0,0-3-163 0 0,0 2 260 0 0,0 1 141 0 0,0 0 29 0 0,-18 16 2261 0 0,-93 77 440 0 0,59-37-2872 0 0,43-47-490 0 0,0 1 0 0 0,0 0-1 0 0,2 0 1 0 0,-1 0 0 0 0,1 1-1 0 0,0 0 1 0 0,1 1 0 0 0,1-1-1 0 0,0 1 1 0 0,0 0 0 0 0,1 1-1 0 0,0-1 1 0 0,2 1 0 0 0,-1-1-1 0 0,1 1 1 0 0,1 0 0 0 0,0 0-1 0 0,1 0 1 0 0,1 0 0 0 0,0 0-1 0 0,0 0 1 0 0,1-1 0 0 0,1 1-1 0 0,4 11-5 0 0,44 126 0 0 0,-41-87 60 0 0,-10-60-55 0 0,0-1-1 0 0,0 1 1 0 0,-1-1-1 0 0,1 0 1 0 0,-1 1-1 0 0,1-1 0 0 0,-1 0 1 0 0,1 1-1 0 0,-1-1 1 0 0,0 0-1 0 0,0 0 1 0 0,0 0-1 0 0,-1 0 1 0 0,1 0-1 0 0,0 0 1 0 0,-1 0-1 0 0,1 0 1 0 0,-1-1-1 0 0,0 1 0 0 0,0 0 1 0 0,1-1-1 0 0,-1 1 1 0 0,0-1-1 0 0,0 0 1 0 0,-1 0-1 0 0,1 0 1 0 0,0 0-1 0 0,0 0 1 0 0,0 0-1 0 0,-1 0 1 0 0,1-1-1 0 0,-1 1-4 0 0,-62-10-4955 0 0,44 2-2028 0 0</inkml:trace>
  <inkml:trace contextRef="#ctx0" brushRef="#br0" timeOffset="16144.574">18139 3322 10208 0 0,'11'-7'383'0'0,"0"1"1"0"0,1 0 0 0 0,0 1 0 0 0,0 0-1 0 0,0 1 1 0 0,1 1 0 0 0,-1-1 0 0 0,1 2-1 0 0,0 0 1 0 0,0 1 0 0 0,0 0 0 0 0,0 0-1 0 0,8 2-383 0 0,-1-2 668 0 0,22-1 441 0 0,-26-1-678 0 0,0 1 0 0 0,0 1 0 0 0,0 1 0 0 0,-1 0 0 0 0,1 1 0 0 0,0 0 1 0 0,0 2-1 0 0,-1 0 0 0 0,1 0 0 0 0,-1 2 0 0 0,0 0 0 0 0,0 0 0 0 0,8 5-431 0 0,-14-3 80 0 0,-1 1 0 0 0,0-1 1 0 0,0 1-1 0 0,-1 0 0 0 0,0 1 1 0 0,0 0-1 0 0,-1 0 0 0 0,0 1 0 0 0,0-1 1 0 0,-1 1-1 0 0,-1 0 0 0 0,0 1 1 0 0,0-1-1 0 0,-1 1 0 0 0,0 0 1 0 0,-1-1-1 0 0,0 1 0 0 0,-1 0 1 0 0,0 1-1 0 0,0-1 0 0 0,-2 10-80 0 0,10-45 107 0 0,25-74-904 0 0,10 5-267 0 0,-36 81 843 0 0,0 0 1 0 0,1 0-1 0 0,0 1 1 0 0,1 1-1 0 0,0-1 1 0 0,0 2-1 0 0,1-1 1 0 0,1 1-1 0 0,0 1 1 0 0,0 0-1 0 0,7-3 221 0 0,0 1-115 0 0,0 1-1 0 0,0 1 1 0 0,1 0-1 0 0,0 2 1 0 0,0 0-1 0 0,1 1 1 0 0,0 1-1 0 0,10 0 116 0 0,-26 6 1075 0 0,-14 5-598 0 0,-17 7-13 0 0,11-7-342 0 0,0 1-1 0 0,0 0 0 0 0,1 2 0 0 0,1-1 0 0 0,0 2 1 0 0,0 0-1 0 0,1 0 0 0 0,0 1 0 0 0,1 1 0 0 0,-7 10-121 0 0,-25 39 88 0 0,22-1 128 0 0,48-47 140 0 0,5-24-52 0 0,-25 6-266 0 0,0 0-1 0 0,0 0 0 0 0,0-1 1 0 0,-1 0-1 0 0,0 0 0 0 0,0-1 1 0 0,0 0-1 0 0,0 0 0 0 0,3-7-37 0 0,38-41 0 0 0,-43 49-4 0 0,0 0 0 0 0,0 0 0 0 0,0 1-1 0 0,1-1 1 0 0,0 1 0 0 0,0 0 0 0 0,0 0-1 0 0,0 0 1 0 0,1 1 0 0 0,-1 0 0 0 0,1 0 0 0 0,0 1-1 0 0,0-1 1 0 0,0 1 0 0 0,0 0 0 0 0,1 1-1 0 0,-1 0 1 0 0,2-1 4 0 0,-5 3-2 0 0,0 0 0 0 0,0 0 0 0 0,-1 0 0 0 0,1 0 0 0 0,-1 1 0 0 0,1-1 1 0 0,-1 1-1 0 0,0-1 0 0 0,1 1 0 0 0,-1 0 0 0 0,0 0 0 0 0,0 0 0 0 0,0 0 0 0 0,0 0 0 0 0,-1 1 0 0 0,1-1 0 0 0,0 0 0 0 0,-1 1 0 0 0,0-1 0 0 0,0 1 0 0 0,0 0 0 0 0,0-1 0 0 0,0 1 0 0 0,0 0 0 0 0,-1 0 0 0 0,1 0 0 0 0,-1 1 2 0 0,9 21 47 0 0,10 33 110 0 0,-13-45-260 0 0,-5-9 65 0 0,0 0 1 0 0,-1-1-1 0 0,1 1 1 0 0,0-1-1 0 0,1 1 1 0 0,-1-1-1 0 0,0 1 1 0 0,1-1-1 0 0,0 0 1 0 0,0 0-1 0 0,0 0 1 0 0,0 0-1 0 0,0 0 1 0 0,1 0-1 0 0,0 0 1 0 0,-1-1-1 0 0,1 0 0 0 0,0 1 1 0 0,0-1-1 0 0,0 0 1 0 0,0 0-1 0 0,0-1 1 0 0,1 1-1 0 0,-1 0 1 0 0,1-1-1 0 0,-1 0 1 0 0,1 0-1 0 0,-1 0 1 0 0,1-1-1 0 0,0 1 1 0 0,-1-1-1 0 0,1 1 1 0 0,0-1-1 0 0,1-1 38 0 0,5-2-5464 0 0,3-2-1807 0 0</inkml:trace>
  <inkml:trace contextRef="#ctx0" brushRef="#br0" timeOffset="16471.042">19509 3142 16208 0 0,'0'0'365'0'0,"0"0"56"0"0,0 0 26 0 0,0-1-53 0 0,-18-4-163 0 0,13 6-34 0 0,-1 0-1 0 0,1 1 1 0 0,0-1-1 0 0,0 1 1 0 0,0 0-1 0 0,0 0 1 0 0,0 1-1 0 0,1-1 1 0 0,-1 1-1 0 0,1 0 1 0 0,-1 0-1 0 0,1 1 1 0 0,0-1-1 0 0,0 1 1 0 0,1 0-1 0 0,-1 0 1 0 0,1 0-1 0 0,-2 3-196 0 0,-2 3 158 0 0,0 0 0 0 0,1 1 0 0 0,0 0 0 0 0,1 1-1 0 0,0-1 1 0 0,1 1 0 0 0,0 0 0 0 0,1 0 0 0 0,0 0-1 0 0,1 1 1 0 0,0 0-158 0 0,8 55 804 0 0,-5-65-768 0 0,0 0 0 0 0,1-1-1 0 0,-1 1 1 0 0,1-1 0 0 0,0 0-1 0 0,-1 1 1 0 0,1-1 0 0 0,0 0-1 0 0,0 0 1 0 0,0 0 0 0 0,1-1-1 0 0,-1 1 1 0 0,0 0 0 0 0,1-1-1 0 0,-1 1 1 0 0,1-1 0 0 0,0 0-1 0 0,-1 0 1 0 0,1 0 0 0 0,0 0-1 0 0,0 0 1 0 0,-1-1 0 0 0,1 1-1 0 0,1-1-35 0 0,11 2 36 0 0,0 0 0 0 0,0-1 0 0 0,0-1 0 0 0,0 0 0 0 0,1-1 0 0 0,-1-1 0 0 0,0 0 0 0 0,0-1 1 0 0,0 0-1 0 0,-1-2 0 0 0,13-4-36 0 0,46-33-7677 0 0,-57 28 54 0 0</inkml:trace>
  <inkml:trace contextRef="#ctx0" brushRef="#br0" timeOffset="16675.038">19764 2989 13304 0 0,'0'0'298'0'0,"0"0"46"0"0,0 0 23 0 0,0 0-43 0 0,4 7 961 0 0,0-2-832 0 0,-1 0-1 0 0,1 0 0 0 0,-2 1 1 0 0,1 0-1 0 0,0 0 1 0 0,-1 0-1 0 0,0 0 1 0 0,-1 0-1 0 0,1 0 0 0 0,-1 0 1 0 0,-1 0-1 0 0,1 1 1 0 0,-1 4-453 0 0,5 21 915 0 0,0 94 581 0 0,-4-7-1144 0 0,-1-59-176 0 0,0-43-2133 0 0,0-17 842 0 0</inkml:trace>
  <inkml:trace contextRef="#ctx0" brushRef="#br0" timeOffset="16966.084">19872 3126 15344 0 0,'9'-1'745'0'0,"-4"1"-501"0"0,0-1 0 0 0,0 1-1 0 0,1-1 1 0 0,-1 1 0 0 0,0 1 0 0 0,0-1 0 0 0,0 1-1 0 0,0 0 1 0 0,1 0 0 0 0,-1 0 0 0 0,0 1 0 0 0,-1 0 0 0 0,1 0-1 0 0,0 0 1 0 0,0 0 0 0 0,-1 1 0 0 0,0 0 0 0 0,1 0 0 0 0,-1 0-1 0 0,0 0 1 0 0,0 1 0 0 0,-1-1 0 0 0,1 1 0 0 0,-1 0 0 0 0,0 0-1 0 0,0 1 1 0 0,0-1 0 0 0,0 1 0 0 0,-1-1 0 0 0,0 1 0 0 0,0 0-1 0 0,0 0 1 0 0,0 0-244 0 0,28 107 2449 0 0,-11-33-1879 0 0,10-42-711 0 0,-28-36-162 0 0,-1-1-1142 0 0,0 0-4734 0 0,0 0-2027 0 0</inkml:trace>
  <inkml:trace contextRef="#ctx0" brushRef="#br0" timeOffset="17252.532">20280 3044 16615 0 0,'0'0'374'0'0,"0"0"54"0"0,0 0 24 0 0,0 0-42 0 0,0-19 1378 0 0,8 9 2075 0 0,8 14-4503 0 0,-11-2-576 0 0,2 7-5813 0 0,-4-4 528 0 0</inkml:trace>
  <inkml:trace contextRef="#ctx0" brushRef="#br0" timeOffset="17741.897">20525 3093 13360 0 0,'-7'0'642'0'0,"-12"2"-193"0"0,1 0 1 0 0,-1 1-1 0 0,0 1 0 0 0,1 0 0 0 0,0 2 0 0 0,0 0 1 0 0,1 1-1 0 0,-1 1 0 0 0,2 0 0 0 0,-1 1 1 0 0,1 1-1 0 0,-13 11-449 0 0,20-15 134 0 0,0 1 0 0 0,1 0 0 0 0,0 1 0 0 0,0 0 0 0 0,0 0 1 0 0,1 1-1 0 0,0 0 0 0 0,1 0 0 0 0,0 1 0 0 0,0 0 0 0 0,1 0 0 0 0,0 0 1 0 0,1 0-1 0 0,0 1 0 0 0,1 0 0 0 0,0 0 0 0 0,1 0 0 0 0,-1 6-134 0 0,4-15 38 0 0,-1 0 0 0 0,0 1 0 0 0,1-1 0 0 0,-1 0 0 0 0,1 1-1 0 0,0-1 1 0 0,0 0 0 0 0,0 0 0 0 0,0 0 0 0 0,0 0-1 0 0,0 0 1 0 0,1 0 0 0 0,-1 0 0 0 0,1 0 0 0 0,-1-1 0 0 0,1 1-1 0 0,0 0 1 0 0,-1-1 0 0 0,1 1 0 0 0,0-1 0 0 0,0 0 0 0 0,0 0-1 0 0,0 0 1 0 0,1 0 0 0 0,-1 0 0 0 0,0 0 0 0 0,0 0 0 0 0,0-1-1 0 0,1 1 1 0 0,-1-1 0 0 0,0 1 0 0 0,1-1 0 0 0,-1 0 0 0 0,0 0-1 0 0,1 0 1 0 0,-1-1 0 0 0,0 1 0 0 0,1 0 0 0 0,-1-1 0 0 0,0 1-1 0 0,0-1 1 0 0,1 0 0 0 0,-1 0 0 0 0,0 0 0 0 0,0 0 0 0 0,0 0-1 0 0,0 0 1 0 0,1-1-38 0 0,10-5 60 0 0,1-1-1 0 0,-1 0 1 0 0,-1 0-1 0 0,0-1 0 0 0,0-1 1 0 0,0 0-1 0 0,-1-1 1 0 0,-1 0-1 0 0,0 0 1 0 0,2-4-60 0 0,34-35-217 0 0,-43 47 202 0 0,2-3-7 0 0,0 0 0 0 0,0 0 0 0 0,0 1 0 0 0,1-1 0 0 0,0 1 0 0 0,0 1 0 0 0,0-1 0 0 0,0 1 0 0 0,1 0 0 0 0,0 1 0 0 0,0-1 0 0 0,0 1 0 0 0,0 1 0 0 0,0-1 0 0 0,0 1 0 0 0,1 1 1 0 0,-1-1-1 0 0,1 1 0 0 0,0 0 0 0 0,-1 1 0 0 0,6 0 22 0 0,-9 2-10 0 0,-1 1 0 0 0,0-1 0 0 0,0 1 0 0 0,0 0 0 0 0,-1 0 0 0 0,1 0 0 0 0,0 0 0 0 0,-1 0 0 0 0,0 1 0 0 0,0-1 0 0 0,0 1 0 0 0,0 0 0 0 0,-1-1 0 0 0,1 1 0 0 0,-1 0 0 0 0,0 0 0 0 0,0 0 0 0 0,0 0 0 0 0,-1 0 0 0 0,0 0 0 0 0,1 0 0 0 0,-1 0 0 0 0,-1 3 10 0 0,2 38 1 0 0,-8 79 297 0 0,7-124-282 0 0,-1 1 0 0 0,1-1 0 0 0,0 1 0 0 0,-1-1 0 0 0,1 1 0 0 0,-1-1 0 0 0,1 0 0 0 0,-1 1 0 0 0,1-1 0 0 0,-1 0-1 0 0,1 1 1 0 0,-1-1 0 0 0,1 0 0 0 0,-1 0 0 0 0,1 1 0 0 0,-1-1 0 0 0,1 0 0 0 0,-1 0 0 0 0,0 0 0 0 0,1 0 0 0 0,-1 0 0 0 0,1 0 0 0 0,-1 0 0 0 0,1 0 0 0 0,-1 0 0 0 0,0 0 0 0 0,1 0 0 0 0,-1 0 0 0 0,1 0 0 0 0,-1-1 0 0 0,1 1 0 0 0,-1 0 0 0 0,0 0-1 0 0,1 0 1 0 0,-1-1 0 0 0,1 1 0 0 0,-1 0 0 0 0,1-1 0 0 0,0 1 0 0 0,-1-1 0 0 0,1 1 0 0 0,-1 0 0 0 0,1-1 0 0 0,0 1 0 0 0,-1-1 0 0 0,1 1 0 0 0,0-1 0 0 0,-1 1 0 0 0,1-1 0 0 0,0 1 0 0 0,0-1 0 0 0,0 0 0 0 0,-1 1 0 0 0,1-1 0 0 0,0 1 0 0 0,0-1-1 0 0,0 1 1 0 0,0-1 0 0 0,0 0 0 0 0,0 1 0 0 0,0-1 0 0 0,0 1 0 0 0,0-1-16 0 0,0-7-78 0 0,0 0-1 0 0,0 0 0 0 0,1 1 1 0 0,-1-1-1 0 0,2 0 0 0 0,-1 0 1 0 0,1 1-1 0 0,0-1 0 0 0,1 1 1 0 0,0 0-1 0 0,0 0 0 0 0,0 0 1 0 0,1 0-1 0 0,0 0 0 0 0,1 1 1 0 0,-1-1-1 0 0,1 1 0 0 0,0 0 1 0 0,1 1-1 0 0,2-3 79 0 0,-5 3-20 0 0,1 0 0 0 0,0 0 0 0 0,0 0 0 0 0,0 1 0 0 0,1-1 0 0 0,-1 1 0 0 0,1 0 0 0 0,0 1 0 0 0,0-1 0 0 0,0 1 0 0 0,1 0 0 0 0,-1 0 1 0 0,1 1-1 0 0,0-1 0 0 0,-1 1 0 0 0,1 1 0 0 0,0-1 0 0 0,0 1 0 0 0,0 0 0 0 0,1 0 0 0 0,-1 1 0 0 0,0 0 0 0 0,0 0 0 0 0,0 0 0 0 0,0 1 0 0 0,1-1 0 0 0,-1 2 0 0 0,0-1 0 0 0,0 1 0 0 0,-1 0 0 0 0,3 1 20 0 0,3 5 9 0 0,-1 1 0 0 0,0 0 0 0 0,0 1 0 0 0,-1 0-1 0 0,0 0 1 0 0,0 1 0 0 0,5 11-9 0 0,36 40 2 0 0,-38-50-918 0 0,0-1-4341 0 0,-2-3-1737 0 0</inkml:trace>
  <inkml:trace contextRef="#ctx0" brushRef="#br0" timeOffset="20016.681">17544 4028 11720 0 0,'0'0'264'0'0,"-3"-11"642"0"0,2 5-807 0 0,-2 0 72 0 0,3 4 657 0 0,0 2 278 0 0,0 0 57 0 0,0 0-77 0 0,0 0-367 0 0,0 0-160 0 0,0 0-30 0 0,0 0-46 0 0,12 28 565 0 0,10 81 606 0 0,-12-46-1174 0 0,-4-33-310 0 0,-2 0 0 0 0,-1 0 0 0 0,-1 0 0 0 0,-2 29-170 0 0,0-24 70 0 0,0-34 15 0 0,0-1-12 0 0,0 0 11 0 0,0 0 4 0 0,0 0 0 0 0,2-17 0 0 0,0 11-88 0 0,0-1 0 0 0,1 1 0 0 0,-1-1 0 0 0,1 1 0 0 0,1 0 0 0 0,-1 0 0 0 0,1 0 0 0 0,0 1 0 0 0,0-1 0 0 0,1 1 0 0 0,0 0 0 0 0,0 0 0 0 0,19-23-13 0 0,-19 20 4 0 0,1 1 1 0 0,0 0-1 0 0,0 1 1 0 0,1 0-1 0 0,0 0 1 0 0,0 0-1 0 0,0 0 1 0 0,0 1-1 0 0,1 1 1 0 0,2-2 8 0 0,-5 3-8 0 0,1 1 0 0 0,0-1 1 0 0,0 1-1 0 0,0 0 1 0 0,0 0-1 0 0,1 1 0 0 0,-1-1 1 0 0,1 2-1 0 0,-1-1 1 0 0,0 1-1 0 0,1 0 1 0 0,-1 0-1 0 0,1 0 0 0 0,-1 1 1 0 0,1 0-1 0 0,-1 0 1 0 0,0 1-1 0 0,0 0 0 0 0,1 0 1 0 0,-1 1-1 0 0,-1-1 1 0 0,1 1-1 0 0,0 0 0 0 0,-1 1 1 0 0,1-1-1 0 0,3 4 8 0 0,-5-3 24 0 0,-1 0-1 0 0,1-1 1 0 0,0 1-1 0 0,-1 0 1 0 0,0 1-1 0 0,0-1 1 0 0,0 1-1 0 0,-1-1 1 0 0,0 1-1 0 0,1 0 1 0 0,-1 0-1 0 0,-1 0 1 0 0,1 0-1 0 0,-1 0 1 0 0,0 0-1 0 0,0 0 1 0 0,-1 1-1 0 0,1-1 1 0 0,-1 0-1 0 0,0 0 0 0 0,-1 1 1 0 0,1-1-1 0 0,-1 0 1 0 0,0 0-1 0 0,0 0 1 0 0,-2 5-24 0 0,0-5 82 0 0,0 0 1 0 0,0-1-1 0 0,0 1 1 0 0,0 0-1 0 0,-1-1 0 0 0,0 0 1 0 0,0 0-1 0 0,0 0 1 0 0,0 0-1 0 0,-1-1 1 0 0,1 1-1 0 0,-1-1 1 0 0,0-1-1 0 0,0 1 0 0 0,0 0 1 0 0,0-1-1 0 0,-6 1-82 0 0,-136 20 506 0 0,4-14-2066 0 0,141-10 2340 0 0,1-5-8174 0 0,6-1 5443 0 0</inkml:trace>
  <inkml:trace contextRef="#ctx0" brushRef="#br0" timeOffset="20377.98">18010 4366 14224 0 0,'0'0'322'0'0,"1"1"45"0"0,15 5 518 0 0,0-1 0 0 0,1 0 1 0 0,0-1-1 0 0,0 0 0 0 0,0-2 1 0 0,0 0-1 0 0,8 0-885 0 0,-17-2 96 0 0,0 0 0 0 0,-1 0-1 0 0,1-1 1 0 0,0 0 0 0 0,-1-1 0 0 0,1 1-1 0 0,-1-1 1 0 0,0-1 0 0 0,1 1 0 0 0,-1-1 0 0 0,0-1-1 0 0,0 1 1 0 0,-1-1 0 0 0,1 0 0 0 0,-1-1-1 0 0,0 0 1 0 0,0 0 0 0 0,0 0 0 0 0,-1 0 0 0 0,0-1-1 0 0,0 0 1 0 0,0 0 0 0 0,-1-1 0 0 0,0 1-1 0 0,0-1 1 0 0,0 0 0 0 0,-1 0 0 0 0,0 0-1 0 0,0 0 1 0 0,0-4-96 0 0,-2 8 5 0 0,0 1 1 0 0,0-1-1 0 0,0 0 0 0 0,0 0 0 0 0,-1 0 1 0 0,1 0-1 0 0,-1 0 0 0 0,1 1 0 0 0,-1-1 0 0 0,0 0 1 0 0,0 0-1 0 0,-1 0 0 0 0,1 0 0 0 0,-1 0 1 0 0,1 0-1 0 0,-1 0 0 0 0,0 0 0 0 0,0 0 0 0 0,0 1 1 0 0,0-1-1 0 0,-1 0 0 0 0,1 1 0 0 0,-1-1 0 0 0,0 1 1 0 0,1 0-1 0 0,-1-1 0 0 0,0 1 0 0 0,-1 0 1 0 0,1 0-1 0 0,0 0 0 0 0,0 0 0 0 0,-1 1 0 0 0,1-1 1 0 0,-1 1-1 0 0,0-1 0 0 0,1 1 0 0 0,-1 0 1 0 0,0 0-1 0 0,0 0 0 0 0,1 0 0 0 0,-1 1 0 0 0,0-1 1 0 0,0 1-1 0 0,0 0 0 0 0,0-1 0 0 0,-2 1-5 0 0,-4 4-3 0 0,0 0 0 0 0,0 1-1 0 0,1 0 1 0 0,-1 0-1 0 0,1 1 1 0 0,0 0 0 0 0,1 0-1 0 0,-1 1 1 0 0,1 0 0 0 0,0 0-1 0 0,1 1 1 0 0,0 0-1 0 0,0 0 1 0 0,1 0 0 0 0,0 1-1 0 0,0 0 1 0 0,1 0 0 0 0,0 0-1 0 0,0 3 4 0 0,2-9 0 0 0,-1-1 0 0 0,1 1 0 0 0,0 0 0 0 0,1 0 0 0 0,-1 1 0 0 0,0-1 0 0 0,1 0 0 0 0,0 1 0 0 0,0-1 0 0 0,0 0 0 0 0,0 1 0 0 0,0 0 0 0 0,1-1 0 0 0,0 1 0 0 0,-1-1 0 0 0,1 1 0 0 0,1-1 0 0 0,-1 1 0 0 0,0 0 0 0 0,1-1 0 0 0,0 1 0 0 0,0-1 0 0 0,0 0 0 0 0,0 1 0 0 0,0-1 0 0 0,1 0 0 0 0,-1 1 0 0 0,1-1 0 0 0,0 0 0 0 0,0 0 0 0 0,0 0 0 0 0,1-1 0 0 0,-1 1 0 0 0,1 0 0 0 0,-1-1 0 0 0,3 2 0 0 0,11 1-24 0 0,1 1 0 0 0,-1-2-1 0 0,1 0 1 0 0,0-1-1 0 0,0-1 1 0 0,1-1 0 0 0,15 0 24 0 0,69-12-3142 0 0,-76 4 1646 0 0</inkml:trace>
  <inkml:trace contextRef="#ctx0" brushRef="#br0" timeOffset="21527.514">18881 4069 17015 0 0,'0'0'388'0'0,"0"0"52"0"0,-10 2 588 0 0,-79 42 652 0 0,60-27-1113 0 0,1 0-1 0 0,0 2 1 0 0,1 1-1 0 0,-9 11-566 0 0,-41 59 1108 0 0,51-33-830 0 0,26-56-271 0 0,0 1 0 0 0,0-1-1 0 0,0 1 1 0 0,0-1-1 0 0,0 0 1 0 0,1 1 0 0 0,-1-1-1 0 0,0 1 1 0 0,1-1 0 0 0,-1 0-1 0 0,1 1 1 0 0,-1-1 0 0 0,1 0-1 0 0,0 0 1 0 0,-1 1-1 0 0,1-1 1 0 0,0 0 0 0 0,0 0-1 0 0,0 0 1 0 0,0 0 0 0 0,0 0-1 0 0,0 0 1 0 0,0 0-1 0 0,0 0 1 0 0,0-1 0 0 0,1 1-1 0 0,-1 0 1 0 0,0-1 0 0 0,0 1-1 0 0,1-1 1 0 0,-1 1 0 0 0,0-1-1 0 0,2 1-6 0 0,48 10 145 0 0,-23-8-196 0 0,1-1 1 0 0,0-1-1 0 0,0-1 0 0 0,0-1 0 0 0,0-2 0 0 0,0-1 1 0 0,0-1-1 0 0,-1-2 0 0 0,27-9 51 0 0,126-67-927 0 0,-165 75 905 0 0,0-1 0 0 0,0 0 0 0 0,-1-2-1 0 0,-1 0 1 0 0,0 0 0 0 0,0-1 0 0 0,-1-1 0 0 0,-1 0-1 0 0,9-12 23 0 0,-20 24 9 0 0,0 0-1 0 0,0 0 1 0 0,-1 0 0 0 0,1 0-1 0 0,0 0 1 0 0,0-1-1 0 0,-1 1 1 0 0,1 0-1 0 0,0-1 1 0 0,-1 1 0 0 0,0-1-1 0 0,1 1 1 0 0,-1 0-1 0 0,0-1 1 0 0,1 1-1 0 0,-1-1 1 0 0,0 1 0 0 0,0-1-1 0 0,0 1 1 0 0,0-1-1 0 0,-1 1 1 0 0,1-1 0 0 0,0 1-1 0 0,-1 0 1 0 0,1-1-1 0 0,-1 1 1 0 0,1-1-1 0 0,-1 1 1 0 0,0 0 0 0 0,1 0-1 0 0,-1-1 1 0 0,0 1-1 0 0,0 0 1 0 0,0 0-1 0 0,0 0 1 0 0,0 0 0 0 0,0 0-1 0 0,0 0 1 0 0,0 0-1 0 0,-1 0 1 0 0,1 0-1 0 0,0 1 1 0 0,0-1 0 0 0,-1 0-1 0 0,1 1 1 0 0,0-1-1 0 0,-1 1 1 0 0,1 0-1 0 0,-1-1 1 0 0,1 1 0 0 0,-1 0-1 0 0,1 0 1 0 0,-1 0-1 0 0,1 0 1 0 0,0 0-1 0 0,-1 0 1 0 0,1 0 0 0 0,-2 1-9 0 0,-10 0 29 0 0,0 0 0 0 0,0 1 0 0 0,0 1 1 0 0,1 1-1 0 0,-1-1 0 0 0,1 2 0 0 0,-1 0 1 0 0,1 0-1 0 0,1 1 0 0 0,-1 1 0 0 0,1 0 0 0 0,0 0 1 0 0,1 1-1 0 0,-6 6-29 0 0,1-2 55 0 0,1 1 0 0 0,0 1 0 0 0,1 0 0 0 0,1 1 0 0 0,1 0 1 0 0,0 1-1 0 0,1 0 0 0 0,0 1 0 0 0,0 3-55 0 0,4 20 293 0 0,6-39-279 0 0,1 0 0 0 0,0 0 1 0 0,-1 0-1 0 0,1 0 0 0 0,0 0 0 0 0,0 0 0 0 0,0 0 0 0 0,0 0 0 0 0,-1 0 0 0 0,1 0 0 0 0,1-1 1 0 0,-1 1-1 0 0,0 0 0 0 0,0-1 0 0 0,0 1 0 0 0,0-1 0 0 0,0 1 0 0 0,0-1 0 0 0,1 1 0 0 0,-1-1 0 0 0,0 0 1 0 0,0 0-1 0 0,1 1 0 0 0,-1-1 0 0 0,0 0 0 0 0,1 0 0 0 0,-1-1 0 0 0,0 1 0 0 0,0 0 0 0 0,1 0 1 0 0,-1 0-1 0 0,1-1-14 0 0,1 1 12 0 0,12-2-22 0 0,0-1 0 0 0,-1 0 0 0 0,0-1 0 0 0,1-1-1 0 0,-2 0 1 0 0,1-1 0 0 0,-1-1 0 0 0,1 0 0 0 0,-2 0-1 0 0,1-1 1 0 0,-1-1 0 0 0,-1 0 0 0 0,1-1 0 0 0,-1 0 0 0 0,-1-1-1 0 0,0 0 1 0 0,-1 0 0 0 0,0-1 0 0 0,6-11 10 0 0,38-53-599 0 0,-41 54 509 0 0,-9 46-60 0 0,1 30 79 0 0,-5-44 108 0 0,1 0 0 0 0,0 0 1 0 0,0-1-1 0 0,1 1 1 0 0,1 0-1 0 0,0-1 0 0 0,0 1 1 0 0,1-1-1 0 0,0 0 1 0 0,0 0-1 0 0,1 0 0 0 0,0 0 1 0 0,1 0-1 0 0,0-1 1 0 0,1 2-38 0 0,-4-9 17 0 0,-1 1 0 0 0,1-1 1 0 0,0 1-1 0 0,0-1 0 0 0,-1 0 1 0 0,1 0-1 0 0,0 0 0 0 0,0 0 0 0 0,0 0 1 0 0,1 0-1 0 0,-1-1 0 0 0,0 1 1 0 0,0 0-1 0 0,0-1 0 0 0,0 0 1 0 0,1 0-1 0 0,-1 1 0 0 0,0-1 1 0 0,0 0-1 0 0,1-1 0 0 0,-1 1 1 0 0,0 0-1 0 0,0-1 0 0 0,0 1 1 0 0,0-1-1 0 0,0 0 0 0 0,1 0 1 0 0,-1 1-1 0 0,0-2 0 0 0,0 1 1 0 0,-1 0-1 0 0,1 0-17 0 0,51-52 508 0 0,5-90-780 0 0,-47 116 112 0 0,-10 26 67 0 0,5 18-70 0 0,3 60 163 0 0,-6-51-34 0 0,16 50 16 0 0,-18-73 32 0 0,1 0 0 0 0,0 0 0 0 0,0 0 0 0 0,0 0 0 0 0,1 0 0 0 0,-1 0 0 0 0,1-1 1 0 0,-1 1-1 0 0,1-1 0 0 0,0 0 0 0 0,0 0 0 0 0,0 0 0 0 0,0 0 0 0 0,0 0 0 0 0,0 0 0 0 0,1-1 0 0 0,-1 0 0 0 0,1 0 0 0 0,0 0-14 0 0,-1 0 13 0 0,0 0 1 0 0,1-1-1 0 0,-1 1 1 0 0,0-1-1 0 0,1 0 1 0 0,-1 0-1 0 0,1-1 1 0 0,-1 1-1 0 0,0-1 1 0 0,1 1-1 0 0,-1-1 1 0 0,0 0-1 0 0,1-1 0 0 0,-1 1 1 0 0,0 0-1 0 0,0-1 1 0 0,0 0-1 0 0,0 1 1 0 0,-1-1-1 0 0,1 0 1 0 0,0-1-1 0 0,-1 1 1 0 0,2-2-14 0 0,49-68-140 0 0,-38 47-133 0 0,24-26-35 0 0,-37 50 215 0 0,12 15-58 0 0,8 66 143 0 0,-20-74-3 0 0,-2-2 45 0 0,1 0-1 0 0,-1 0 1 0 0,1 0 0 0 0,0 0 0 0 0,0 0 0 0 0,1 0 0 0 0,-1-1-1 0 0,1 1 1 0 0,0 0 0 0 0,0-1 0 0 0,0 1 0 0 0,0-1 0 0 0,0 0-1 0 0,1 0 1 0 0,0 0 0 0 0,0 0 0 0 0,-1 0 0 0 0,2 0-1 0 0,-1-1 1 0 0,0 0 0 0 0,0 1 0 0 0,1-1 0 0 0,-1 0 0 0 0,1-1-1 0 0,0 1 1 0 0,1 0-34 0 0,6-1 70 0 0,1 0 0 0 0,-1 0 0 0 0,0-1 1 0 0,0-1-1 0 0,0 0 0 0 0,0-1 0 0 0,0 0 0 0 0,11-3-70 0 0,-20 4 5 0 0,7-1-22 0 0,0-1 1 0 0,-1 0-1 0 0,1-1 1 0 0,-1 1-1 0 0,0-2 1 0 0,0 1 0 0 0,-1-1-1 0 0,1 0 1 0 0,-1-1-1 0 0,0 0 1 0 0,0 0 0 0 0,-1-1-1 0 0,0 1 1 0 0,0-1-1 0 0,-1-1 1 0 0,5-6 16 0 0,27-46-3275 0 0,-6 11-3712 0 0,-18 30 311 0 0</inkml:trace>
  <inkml:trace contextRef="#ctx0" brushRef="#br0" timeOffset="22301.308">20424 4036 8952 0 0,'0'0'200'0'0,"0"0"33"0"0,0 0 15 0 0,0 0 124 0 0,0 0 496 0 0,0 0 223 0 0,0 0 42 0 0,0 0-14 0 0,0 0-99 0 0,-17 0 1847 0 0,7 1-2481 0 0,-1 1 0 0 0,0 0 0 0 0,0 0 0 0 0,1 1 0 0 0,-1 1 0 0 0,1 0 0 0 0,0 0 0 0 0,0 1 0 0 0,1 0 0 0 0,-1 0 0 0 0,1 1 0 0 0,-6 6-386 0 0,12-10 13 0 0,1 0-1 0 0,-1 0 1 0 0,0 0-1 0 0,1 1 1 0 0,0-1-1 0 0,-1 1 0 0 0,1 0 1 0 0,0-1-1 0 0,0 1 1 0 0,1 0-1 0 0,-1 0 1 0 0,0 0-1 0 0,1 1 1 0 0,0-1-1 0 0,0 0 0 0 0,0 1 1 0 0,0-1-1 0 0,1 0 1 0 0,-1 1-1 0 0,1-1 1 0 0,0 1-1 0 0,0-1 1 0 0,0 1-1 0 0,0-1 0 0 0,1 0 1 0 0,-1 1-1 0 0,1-1 1 0 0,0 1-1 0 0,0-1 1 0 0,0 0-1 0 0,0 0 1 0 0,1 1-1 0 0,-1-1 0 0 0,1 0 1 0 0,0 0-1 0 0,0-1 1 0 0,0 1-1 0 0,0 0 1 0 0,0-1-1 0 0,1 1 1 0 0,-1-1-1 0 0,1 1-12 0 0,49 30 189 0 0,55 24-101 0 0,-64-22 212 0 0,-42-35-268 0 0,-1 1 0 0 0,1 0 0 0 0,-1 0 0 0 0,0 0 1 0 0,1 0-1 0 0,-1 0 0 0 0,0 0 0 0 0,0 0 0 0 0,0 0 0 0 0,1 0 0 0 0,-1 0 0 0 0,0 0 0 0 0,0 0 0 0 0,-1 0 0 0 0,1 0 0 0 0,0 0 0 0 0,0 0 0 0 0,0 0 0 0 0,-1 0 0 0 0,1 0 0 0 0,0 0 0 0 0,-1 0 0 0 0,1 0 1 0 0,-1-1-1 0 0,1 1 0 0 0,-1 0 0 0 0,1 0 0 0 0,-1 0 0 0 0,0-1 0 0 0,1 1 0 0 0,-1 0 0 0 0,0 0 0 0 0,0-1 0 0 0,0 1 0 0 0,1-1 0 0 0,-1 1 0 0 0,0-1 0 0 0,0 1 0 0 0,0-1 0 0 0,0 0 0 0 0,0 1 0 0 0,0-1 1 0 0,-1 0-33 0 0,-44 12 570 0 0,45-11-555 0 0,-107 10 393 0 0,51-25-424 0 0,66 1-272 0 0,-1 9 229 0 0,1 0-1 0 0,0 1 1 0 0,0 0 0 0 0,0 0-1 0 0,0 1 1 0 0,0 1-1 0 0,1 0 1 0 0,-1 0 0 0 0,0 0-1 0 0,1 1 1 0 0,0 1 59 0 0,38-4-72 0 0,38-5 63 0 0,-64 8 8 0 0,-1 0 1 0 0,1-2 0 0 0,0-1 0 0 0,0 0 0 0 0,-1-1 0 0 0,0-2 0 0 0,0 0 0 0 0,0-1 0 0 0,-1-1 0 0 0,0-1 0 0 0,0-1-1 0 0,-1-1 1 0 0,0 0 0 0 0,12-11 0 0 0,-16 8-16 0 0,0-2 0 0 0,-1 1 0 0 0,0-2 0 0 0,-1 0 0 0 0,8-15 16 0 0,-19 30-11 0 0,-1 0-1 0 0,0 0 0 0 0,1-1 1 0 0,-1 1-1 0 0,0 0 1 0 0,-1-1-1 0 0,1 1 0 0 0,0-1 1 0 0,-1 1-1 0 0,1 0 1 0 0,-1-1-1 0 0,1 0 0 0 0,-1 1 1 0 0,0-1-1 0 0,0 1 1 0 0,-1-1-1 0 0,1 1 0 0 0,0-1 1 0 0,-1 1-1 0 0,0-1 0 0 0,1 1 1 0 0,-1 0-1 0 0,0-1 1 0 0,0 1-1 0 0,0 0 0 0 0,-1-1 1 0 0,1 1-1 0 0,0 0 1 0 0,-1 0-1 0 0,0 0 0 0 0,1 0 1 0 0,-1 1-1 0 0,0-1 1 0 0,0 0-1 0 0,0 1 0 0 0,0-1 1 0 0,0 1-1 0 0,0 0 1 0 0,0-1-1 0 0,-1 1 0 0 0,1 0 1 0 0,0 0-1 0 0,-1 1 1 0 0,1-1-1 0 0,-1 0 0 0 0,1 1 1 0 0,-1 0-1 0 0,1-1 0 0 0,-1 1 1 0 0,1 0-1 0 0,-3 1 12 0 0,-2 0-6 0 0,1 0-1 0 0,0 1 1 0 0,0 0 0 0 0,0 0-1 0 0,0 0 1 0 0,1 1-1 0 0,-1 0 1 0 0,0 0 0 0 0,1 0-1 0 0,0 1 1 0 0,0 0-1 0 0,0 0 1 0 0,0 0 0 0 0,1 1-1 0 0,0-1 1 0 0,-1 1-1 0 0,2 0 1 0 0,-1 0 0 0 0,1 1-1 0 0,-1-1 1 0 0,1 1-1 0 0,1-1 1 0 0,-1 1 0 0 0,1 0-1 0 0,0 0 1 0 0,1 0-1 0 0,-1 1 1 0 0,1-1 0 0 0,0 0-1 0 0,0 5 7 0 0,0-4 44 0 0,0 0 0 0 0,1-1 0 0 0,-1 1 0 0 0,1-1 0 0 0,0 1 0 0 0,1 0 0 0 0,0-1 0 0 0,0 1 0 0 0,0-1 0 0 0,1 1 0 0 0,0-1 0 0 0,0 0 0 0 0,1 1 0 0 0,-1-1 0 0 0,1 0 0 0 0,1-1 0 0 0,-1 1 0 0 0,1 0 0 0 0,0-1 0 0 0,0 0 0 0 0,1 0 0 0 0,-1 0 0 0 0,1-1 0 0 0,0 1 0 0 0,0-1 0 0 0,2 1-44 0 0,7 1 88 0 0,0 0-1 0 0,0 0 0 0 0,1-1 1 0 0,0-1-1 0 0,-1-1 0 0 0,1 0 1 0 0,16 1-88 0 0,26-1-7392 0 0,-55-3-635 0 0</inkml:trace>
  <inkml:trace contextRef="#ctx0" brushRef="#br0" timeOffset="25075.262">21620 3987 16240 0 0,'0'0'474'0'0,"0"0"-1"0"0,12 8-33 0 0,-10-6-258 0 0,-1 1 0 0 0,1 0-1 0 0,-1 0 1 0 0,1-1-1 0 0,-1 1 1 0 0,0 0-1 0 0,0 0 1 0 0,0 0-1 0 0,-1 0 1 0 0,1 0-1 0 0,-1 0 1 0 0,1 1-1 0 0,-1-1 1 0 0,0 0 0 0 0,0 0-1 0 0,-1 0 1 0 0,1 3-182 0 0,-1 1 280 0 0,12 201 1413 0 0,-10-114-1693 0 0,-5-77-1709 0 0,-1-11 658 0 0</inkml:trace>
  <inkml:trace contextRef="#ctx0" brushRef="#br0" timeOffset="25749.993">21350 4186 17015 0 0,'0'0'388'0'0,"0"0"52"0"0,0 0 30 0 0,0-1-56 0 0,15-11 73 0 0,65 1 1170 0 0,116-19-825 0 0,-64 2-700 0 0,-127 27-131 0 0,36-11-314 0 0,-1-1 0 0 0,0-3 0 0 0,-2-1-1 0 0,3-3 314 0 0,20-11-914 0 0,-60 30 882 0 0,-1 1 85 0 0,-1 8 202 0 0,-29 101 1207 0 0,21-65-1161 0 0,-1 47 168 0 0,13-6 193 0 0,-3-84-640 0 0,1 0 1 0 0,-1 0-1 0 0,0 0 0 0 0,1-1 0 0 0,-1 1 0 0 0,1 0 0 0 0,-1-1 0 0 0,1 1 0 0 0,-1 0 0 0 0,1-1 0 0 0,0 1 1 0 0,-1 0-1 0 0,1-1 0 0 0,0 1 0 0 0,0-1 0 0 0,-1 1 0 0 0,1-1 0 0 0,0 0 0 0 0,0 1 0 0 0,-1-1 0 0 0,1 0 1 0 0,0 0-1 0 0,0 1 0 0 0,0-1 0 0 0,0 0 0 0 0,0 0 0 0 0,0 0 0 0 0,-1 0 0 0 0,1 0 0 0 0,0 0 0 0 0,0 0 1 0 0,0 0-1 0 0,0 0 0 0 0,0-1 0 0 0,-1 1 0 0 0,1 0 0 0 0,0-1 0 0 0,0 1 0 0 0,0 0 0 0 0,-1-1 0 0 0,1 1 1 0 0,0-1-1 0 0,0 1 0 0 0,-1-1 0 0 0,1 1 0 0 0,0-1 0 0 0,-1 0 0 0 0,1 1 0 0 0,-1-1 0 0 0,1 0 0 0 0,-1 0 1 0 0,1 1-1 0 0,-1-1 0 0 0,0 0 0 0 0,1 0 0 0 0,-1 1 0 0 0,0-1 0 0 0,1 0 0 0 0,-1-1-22 0 0,29-51-110 0 0,8-26-681 0 0,-22 54 508 0 0,-14 25 219 0 0,7 14-53 0 0,-6-8 149 0 0,0 1 0 0 0,1-1 0 0 0,0 1-1 0 0,1-1 1 0 0,-1 0 0 0 0,1 0 0 0 0,0-1 0 0 0,1 1 0 0 0,-1-1 0 0 0,1 0 0 0 0,0 0 0 0 0,1 0-1 0 0,-1-1 1 0 0,1 1 0 0 0,0-1 0 0 0,0-1 0 0 0,0 1 0 0 0,0-1 0 0 0,1 0 0 0 0,-1-1-1 0 0,1 1 1 0 0,5 0-32 0 0,-1 0 61 0 0,-1-1-1 0 0,0 0 1 0 0,1-1-1 0 0,0 0 0 0 0,-1 0 1 0 0,1-1-1 0 0,-1-1 1 0 0,1 1-1 0 0,-1-2 0 0 0,1 0 1 0 0,-1 0-1 0 0,1-1 1 0 0,-1 0-1 0 0,0 0 0 0 0,0-1 1 0 0,-1-1-1 0 0,1 0 1 0 0,-1 0-1 0 0,0-1 1 0 0,0 0-1 0 0,-1 0 0 0 0,0-1 1 0 0,0 0-1 0 0,0-1 1 0 0,-1 1-1 0 0,0-1 0 0 0,-1-1 1 0 0,0 0-1 0 0,2-3-60 0 0,-6 9-10 0 0,-1 0 0 0 0,0-1-1 0 0,0 1 1 0 0,0-1 0 0 0,0 1-1 0 0,-1-1 1 0 0,1 1 0 0 0,-1-1-1 0 0,0 1 1 0 0,0-1 0 0 0,0 1 0 0 0,0-1-1 0 0,-1 1 1 0 0,0-1 0 0 0,1 1-1 0 0,-1-1 1 0 0,0 1 0 0 0,-1 0-1 0 0,1-1 1 0 0,-1 1 0 0 0,1 0-1 0 0,-1 0 1 0 0,0 0 0 0 0,0 0-1 0 0,0 0 1 0 0,-1 1 0 0 0,1-1 0 0 0,-1 1-1 0 0,1-1 1 0 0,-3 0 10 0 0,2 0-4 0 0,-1 1-1 0 0,1 0 1 0 0,-1 1 0 0 0,0-1-1 0 0,0 0 1 0 0,0 1 0 0 0,0 0-1 0 0,0 0 1 0 0,0 0 0 0 0,0 1-1 0 0,0-1 1 0 0,0 1 0 0 0,0 0-1 0 0,-1 0 1 0 0,1 1 0 0 0,0-1-1 0 0,0 1 1 0 0,0 0 0 0 0,0 0-1 0 0,0 0 1 0 0,0 0 0 0 0,0 1-1 0 0,0-1 1 0 0,1 1 0 0 0,-1 0-1 0 0,0 1 1 0 0,1-1 0 0 0,0 0-1 0 0,0 1 1 0 0,-1 0 0 0 0,1 0-1 0 0,0 1 5 0 0,1-3-2 0 0,1 1 0 0 0,0 0 0 0 0,0 0 0 0 0,0 0 0 0 0,0-1 0 0 0,0 1 0 0 0,1 0 0 0 0,-1 0 0 0 0,0 0 0 0 0,1 0 0 0 0,0 1 0 0 0,-1-1 0 0 0,1 0 0 0 0,0 0 0 0 0,0 0 0 0 0,0 0 0 0 0,0 0 0 0 0,0 0 0 0 0,1 0 0 0 0,-1 0 0 0 0,1 0 0 0 0,-1 0 0 0 0,1 0 0 0 0,0 0 0 0 0,0 0 0 0 0,0 0 0 0 0,0 0 0 0 0,0 0 0 0 0,0-1 0 0 0,0 1 0 0 0,1 0 0 0 0,-1-1 1 0 0,1 1-1 0 0,-1-1 0 0 0,1 1 0 0 0,-1-1 0 0 0,1 0 2 0 0,71 39 87 0 0,-38-30-23 0 0,0-1 0 0 0,1-2 0 0 0,-1-1 0 0 0,17-1-64 0 0,-21-2 10 0 0</inkml:trace>
  <inkml:trace contextRef="#ctx0" brushRef="#br0" timeOffset="26682.818">17574 5241 11488 0 0,'0'0'264'0'0,"0"-14"629"0"0,0 9-797 0 0,0 1-8 0 0,0 3 312 0 0,0 1 135 0 0,0 0 29 0 0,0 0 8 0 0,0 0 17 0 0,0 0 10 0 0,0 0 0 0 0,0 0-25 0 0,6 29 1102 0 0,-6 2-922 0 0,-1 0-1 0 0,-2 0 1 0 0,-1 0 0 0 0,-1 0 0 0 0,-9 28-754 0 0,5-28 211 0 0,9-30-126 0 0,27-37 384 0 0,-16 22-478 0 0,0 1 0 0 0,1 0 0 0 0,1 1 0 0 0,0 1 0 0 0,0 0-1 0 0,1 0 1 0 0,1 2 0 0 0,-1-1 0 0 0,2 2 0 0 0,-1 0 0 0 0,1 1 0 0 0,0 1-1 0 0,1 0 1 0 0,11-2 9 0 0,-25 7 19 0 0,-1 0-1 0 0,1 0 0 0 0,0 0 1 0 0,0 0-1 0 0,0 0 1 0 0,0 1-1 0 0,0 0 0 0 0,0-1 1 0 0,-1 1-1 0 0,1 0 1 0 0,0 1-1 0 0,0-1 0 0 0,0 0 1 0 0,0 1-1 0 0,0-1 1 0 0,0 1-1 0 0,-1 0 0 0 0,1 0 1 0 0,0 0-1 0 0,0 1 1 0 0,-1-1-1 0 0,1 1 0 0 0,-1-1 1 0 0,1 1-1 0 0,-1 0 1 0 0,0 0-1 0 0,0 0 0 0 0,0 0 1 0 0,0 0-1 0 0,0 0 1 0 0,0 1-1 0 0,-1-1 0 0 0,1 0 1 0 0,-1 1-1 0 0,1 0 1 0 0,-1-1-1 0 0,0 1 0 0 0,0 0 1 0 0,0 0-1 0 0,0 1-18 0 0,-1 5 41 0 0,0 1 0 0 0,-1-1 0 0 0,0 0 1 0 0,0 1-1 0 0,-1-1 0 0 0,-1 0 0 0 0,1 0 0 0 0,-1 0 0 0 0,-1-1 0 0 0,0 1 0 0 0,0-1 0 0 0,0 0 0 0 0,-1 0 0 0 0,-1 0 0 0 0,0 0-41 0 0,-11 6 176 0 0,19-27-38 0 0,11-8-261 0 0,1 0 1 0 0,1 1 0 0 0,1 1 0 0 0,0 1 0 0 0,2 0 0 0 0,0 1 0 0 0,6-4 122 0 0,36-13-131 0 0,-59 33 158 0 0,1 1 0 0 0,0-1 0 0 0,0 1-1 0 0,0 0 1 0 0,0 0 0 0 0,0 0 0 0 0,0 0 0 0 0,0 0 0 0 0,0 0 0 0 0,0 0 0 0 0,0 1 0 0 0,-1-1 0 0 0,1 1 0 0 0,0-1 0 0 0,0 1 0 0 0,0 0 0 0 0,0 0 0 0 0,-1-1 0 0 0,1 1 0 0 0,0 1 0 0 0,-1-1 0 0 0,1 0 0 0 0,-1 0 0 0 0,0 1 0 0 0,1-1 0 0 0,-1 0 0 0 0,0 1 0 0 0,1-1 0 0 0,-1 1 0 0 0,0 0 0 0 0,0-1 0 0 0,-1 1 0 0 0,2 2-27 0 0,1 5 155 0 0,0 0 0 0 0,-1 0 1 0 0,0 0-1 0 0,0 1 1 0 0,-1-1-1 0 0,-1 0 1 0 0,1 1-1 0 0,-1-1 1 0 0,-1 1-1 0 0,-1 9-155 0 0,1 56 316 0 0,1-74-353 0 0,0-1 0 0 0,0 1 0 0 0,0-1 0 0 0,0 1 1 0 0,0-1-1 0 0,0 1 0 0 0,0-1 0 0 0,0 1 0 0 0,0-1 0 0 0,1 1 0 0 0,-1-1 0 0 0,0 0 0 0 0,0 1 0 0 0,0-1 0 0 0,0 1 0 0 0,1-1 0 0 0,-1 1 0 0 0,0-1 0 0 0,0 1 0 0 0,1-1 1 0 0,-1 0-1 0 0,0 1 0 0 0,1-1 0 0 0,-1 0 0 0 0,1 1 0 0 0,-1-1 0 0 0,0 0 0 0 0,1 0 0 0 0,-1 1 0 0 0,1-1 0 0 0,-1 0 0 0 0,1 0 0 0 0,-1 1 0 0 0,1-1 0 0 0,-1 0 1 0 0,0 0-1 0 0,1 0 0 0 0,-1 0 0 0 0,1 0 0 0 0,-1 0 0 0 0,1 0 0 0 0,-1 0 0 0 0,1 0 0 0 0,-1 0 0 0 0,1 0 0 0 0,-1 0 0 0 0,1 0 0 0 0,-1-1 0 0 0,1 1 0 0 0,-1 0 1 0 0,1 0-1 0 0,-1 0 0 0 0,1-1 0 0 0,-1 1 0 0 0,0 0 0 0 0,1-1 0 0 0,-1 1 0 0 0,1 0 0 0 0,-1-1 0 0 0,0 1 0 0 0,1-1 37 0 0,1 0-313 0 0,22-13-7462 0 0,-11 1 669 0 0</inkml:trace>
  <inkml:trace contextRef="#ctx0" brushRef="#br0" timeOffset="26957.284">18362 5252 19439 0 0,'0'0'439'0'0,"0"0"62"0"0,0 0 33 0 0,0 0-64 0 0,3 8-286 0 0,-1-1 97 0 0,0-1 0 0 0,-1 1 0 0 0,0-1 0 0 0,0 1 0 0 0,0-1 0 0 0,-1 1 0 0 0,0 0 0 0 0,-1-1 0 0 0,1 1 0 0 0,-1 0 0 0 0,-1-1 0 0 0,0 3-281 0 0,-3 37 1419 0 0,0-8-746 0 0,5-30-619 0 0,2-3-66 0 0,-1-4-116 0 0,4-5-315 0 0,23-34-4478 0 0,-22 22 3243 0 0</inkml:trace>
  <inkml:trace contextRef="#ctx0" brushRef="#br0" timeOffset="27298.105">18457 5084 14096 0 0,'0'0'413'0'0,"0"0"-10"0"0,1-6-243 0 0,1 1-70 0 0,-1 4 380 0 0,-1 1 155 0 0,0 0 23 0 0,12 6 612 0 0,49 78 502 0 0,-31-24-1510 0 0,-23-43-212 0 0,0 0-1 0 0,-2 0 0 0 0,0 0 1 0 0,-1 0-1 0 0,-1 1 0 0 0,0 5-39 0 0,-2-13 94 0 0,0 0 0 0 0,-1 0 0 0 0,-1 0-1 0 0,1 0 1 0 0,-2 0 0 0 0,1 0-1 0 0,-2 0 1 0 0,1-1 0 0 0,-1 1 0 0 0,0-1-1 0 0,-1 1 1 0 0,0-1 0 0 0,-1 0-1 0 0,-3 4-93 0 0,8-12 28 0 0,-1-1 0 0 0,0 1-1 0 0,0 0 1 0 0,1 0 0 0 0,-1-1-1 0 0,0 1 1 0 0,0 0-1 0 0,0-1 1 0 0,0 1 0 0 0,0-1-1 0 0,0 0 1 0 0,0 1 0 0 0,0-1-1 0 0,0 1 1 0 0,0-1-1 0 0,0 0 1 0 0,0 0 0 0 0,0 0-1 0 0,0 0 1 0 0,0 0 0 0 0,0 0-1 0 0,0 0 1 0 0,0 0 0 0 0,0 0-1 0 0,0 0 1 0 0,0 0-1 0 0,0-1 1 0 0,0 1 0 0 0,0 0-1 0 0,0-1 1 0 0,0 1 0 0 0,0-1-1 0 0,0 1 1 0 0,0-1 0 0 0,0 0-1 0 0,0 1 1 0 0,1-1-1 0 0,-1 0 1 0 0,0 0 0 0 0,0 1-1 0 0,1-1 1 0 0,-1 0 0 0 0,1 0-1 0 0,-1 0 1 0 0,1 0 0 0 0,-1 0-1 0 0,1 0 1 0 0,-1 0-1 0 0,1 0 1 0 0,0 0 0 0 0,-1 0-1 0 0,1 0 1 0 0,0 0 0 0 0,0 0-1 0 0,0 0 1 0 0,0 0-1 0 0,0 0 1 0 0,0 0 0 0 0,0 0-1 0 0,0 0 1 0 0,0 0 0 0 0,1-1-28 0 0,-1-11 42 0 0,0 0 1 0 0,1 0-1 0 0,1-1 0 0 0,0 1 1 0 0,1 0-1 0 0,0 1 1 0 0,1-1-1 0 0,1 1 1 0 0,0-1-1 0 0,0 1 1 0 0,1 1-1 0 0,1-1 1 0 0,0 1-1 0 0,0 0 0 0 0,1 1 1 0 0,0-1-1 0 0,1 2 1 0 0,1-1-1 0 0,5-4-42 0 0,-8 9-10 0 0,-1-1 0 0 0,1 1 0 0 0,0 1 0 0 0,0 0 0 0 0,1 0-1 0 0,-1 0 1 0 0,1 1 0 0 0,0 0 0 0 0,0 0 0 0 0,0 1 0 0 0,0 0 0 0 0,1 0 0 0 0,-1 1-1 0 0,0 1 1 0 0,1-1 0 0 0,-1 1 0 0 0,1 0 0 0 0,-1 1 0 0 0,0 0 0 0 0,1 0 10 0 0,37 21-3723 0 0,-39-19-3695 0 0</inkml:trace>
  <inkml:trace contextRef="#ctx0" brushRef="#br0" timeOffset="27654.263">18917 5127 13736 0 0,'0'0'400'0'0,"0"0"0"0"0,6 14-199 0 0,18 97 3616 0 0,-20 31 766 0 0,-16-83-3633 0 0,12-58-844 0 0,0-1 4 0 0,-7 1 220 0 0,5-2-312 0 0,1 0 1 0 0,-1-1-1 0 0,0 1 1 0 0,1-1-1 0 0,0 1 1 0 0,-1-1-1 0 0,1 0 1 0 0,0 0-1 0 0,0 0 1 0 0,0 0-1 0 0,0 0 1 0 0,0 0-1 0 0,0 0 1 0 0,0 0-1 0 0,1 0 1 0 0,-1 0-1 0 0,1 0 1 0 0,-1 0-1 0 0,1 0 1 0 0,0-1-1 0 0,0 1 1 0 0,0 0-1 0 0,0 0 1 0 0,1 0-1 0 0,-1-1-18 0 0,2-9-18 0 0,0 0-1 0 0,0 0 0 0 0,2 0 0 0 0,-1 0 1 0 0,1 1-1 0 0,1 0 0 0 0,0 0 0 0 0,1 0 1 0 0,0 0-1 0 0,0 1 0 0 0,1 0 1 0 0,1 0-1 0 0,0 1 0 0 0,0 0 0 0 0,0 1 1 0 0,1-1-1 0 0,6-3 19 0 0,8-5-155 0 0,0 2 1 0 0,1 0-1 0 0,0 1 1 0 0,1 2-1 0 0,1 0 1 0 0,0 2-1 0 0,4-1 155 0 0,40-12-2525 0 0,-48 17 1282 0 0</inkml:trace>
  <inkml:trace contextRef="#ctx0" brushRef="#br0" timeOffset="27994.086">19383 5121 15016 0 0,'-5'6'874'0'0,"-11"12"-124"0"0,1 0 1 0 0,0 1-1 0 0,2 0 0 0 0,0 2 1 0 0,2-1-1 0 0,0 1 0 0 0,1 1 1 0 0,1 2-751 0 0,7-21 58 0 0,1 1 1 0 0,0-1-1 0 0,0 0 1 0 0,0 1-1 0 0,0-1 1 0 0,0 0-1 0 0,1 1 1 0 0,0-1 0 0 0,-1 1-1 0 0,1-1 1 0 0,1 1-1 0 0,-1-1 1 0 0,0 1-1 0 0,1-1 1 0 0,0 1-1 0 0,0-1 1 0 0,0 0-1 0 0,0 0 1 0 0,0 1-1 0 0,1-1 1 0 0,-1 0-1 0 0,1 0 1 0 0,0 0 0 0 0,0 0-1 0 0,0-1 1 0 0,0 1-1 0 0,1 0 1 0 0,-1-1-1 0 0,1 1 1 0 0,-1-1-1 0 0,1 0 1 0 0,0 0-1 0 0,0 0 1 0 0,0 0-1 0 0,0-1 1 0 0,0 1 0 0 0,0-1-1 0 0,1 0 1 0 0,-1 0-1 0 0,0 0 1 0 0,1 0-1 0 0,0 0-58 0 0,5-3 44 0 0,0 1-1 0 0,1-1 0 0 0,-1 0 0 0 0,0-1 1 0 0,0 0-1 0 0,-1 0 0 0 0,1-1 0 0 0,-1 0 1 0 0,1-1-1 0 0,-1 0 0 0 0,-1 0 1 0 0,1-1-1 0 0,-1 0 0 0 0,0 0 0 0 0,0 0 1 0 0,0-1-1 0 0,-1 0 0 0 0,0-1 1 0 0,-1 1-1 0 0,0-1 0 0 0,0 0 0 0 0,0 0 1 0 0,-1-1-1 0 0,-1 0 0 0 0,1 1 1 0 0,0-5-44 0 0,-3 7 6 0 0,0 0 1 0 0,0 0-1 0 0,0 0 1 0 0,-1 0 0 0 0,0 0-1 0 0,0 0 1 0 0,-1 0-1 0 0,0 1 1 0 0,0-1 0 0 0,0 0-1 0 0,0 0 1 0 0,-1 0-1 0 0,0 1 1 0 0,0-1 0 0 0,-1 1-1 0 0,0 0 1 0 0,0 0-1 0 0,0 0 1 0 0,0 0 0 0 0,-1 0-1 0 0,0 0-6 0 0,-2-1-2 0 0,0-1-1 0 0,0 2 0 0 0,0-1 1 0 0,-1 1-1 0 0,0 0 0 0 0,0 0 1 0 0,0 1-1 0 0,-1 0 0 0 0,1 0 1 0 0,-1 1-1 0 0,0 0 0 0 0,0 0 1 0 0,-5 0 2 0 0,13 3 101 0 0,-4-1-1398 0 0,4 5-7203 0 0,0-2 8239 0 0,4 4-6491 0 0</inkml:trace>
  <inkml:trace contextRef="#ctx0" brushRef="#br0" timeOffset="28324.634">19820 4991 16208 0 0,'-5'5'786'0'0,"-37"17"211"0"0,28-13-1035 0 0,10-7 163 0 0,1 0 1 0 0,-1 0 0 0 0,0 0 0 0 0,1 0 0 0 0,0 0 0 0 0,-1 1-1 0 0,1-1 1 0 0,0 1 0 0 0,0 0 0 0 0,0 0 0 0 0,1 0 0 0 0,-1 0 0 0 0,1 1-1 0 0,0-1 1 0 0,0 1 0 0 0,0-1 0 0 0,0 1 0 0 0,0 0 0 0 0,1 0-1 0 0,0-1 1 0 0,0 1 0 0 0,0 0 0 0 0,0 0 0 0 0,0 1 0 0 0,1-1-1 0 0,0 0 1 0 0,0 0 0 0 0,0 0 0 0 0,0 2-126 0 0,4 2 43 0 0,1-1-1 0 0,-1 0 1 0 0,1 0 0 0 0,0 0-1 0 0,0-1 1 0 0,1 0 0 0 0,0 0-1 0 0,0 0 1 0 0,1 0 0 0 0,-1-1-1 0 0,1 0 1 0 0,0-1 0 0 0,1 0-1 0 0,3 2-42 0 0,14 10 64 0 0,-13-8-8 0 0,-1-1 51 0 0,1 1 1 0 0,-1 0-1 0 0,0 1 0 0 0,0 0 0 0 0,-1 1 0 0 0,-1 0 0 0 0,1 0 1 0 0,6 12-108 0 0,-15-21 56 0 0,-1 1 1 0 0,1-1-1 0 0,-1 0 0 0 0,1 1 1 0 0,-1-1-1 0 0,0 0 1 0 0,1 1-1 0 0,-1-1 1 0 0,0 1-1 0 0,0-1 1 0 0,0 1-1 0 0,0-1 0 0 0,-1 0 1 0 0,1 1-1 0 0,0-1 1 0 0,0 1-1 0 0,-1-1 1 0 0,1 0-1 0 0,-1 1 1 0 0,1-1-1 0 0,-1 0 0 0 0,0 0 1 0 0,1 1-1 0 0,-1-1 1 0 0,0 0-1 0 0,0 0 1 0 0,0 0-1 0 0,0 0 1 0 0,0 0-1 0 0,0 0 0 0 0,0 0 1 0 0,0 0-1 0 0,0 0 1 0 0,-1-1-1 0 0,0 1-56 0 0,-47 21 1031 0 0,28-18-1022 0 0,-56 7 235 0 0,25-13-3406 0 0,43-1 511 0 0,6 1-4996 0 0</inkml:trace>
  <inkml:trace contextRef="#ctx0" brushRef="#br0" timeOffset="29605.779">19856 5080 12480 0 0,'-5'-13'857'0'0,"3"3"5590"0"0,5 21-2600 0 0,-3-4-5293 0 0,26 140 4148 0 0,-14-81-1974 0 0,-13 7-72 0 0,-2-46 278 0 0,-5-46-718 0 0,5-38-134 0 0,21-52-18 0 0,-17 101-64 0 0,0 0 0 0 0,1 0 0 0 0,0 0 0 0 0,0 0 0 0 0,1 0 0 0 0,0 0 0 0 0,0 0 0 0 0,1 1 0 0 0,0-1 0 0 0,0 1 0 0 0,1 0 0 0 0,0 1 0 0 0,5-7 0 0 0,-7 10-6 0 0,1 1-1 0 0,-1-1 1 0 0,1 0-1 0 0,0 1 0 0 0,0 0 1 0 0,0-1-1 0 0,0 2 1 0 0,0-1-1 0 0,1 0 1 0 0,-1 1-1 0 0,0 0 1 0 0,1 0-1 0 0,-1 0 1 0 0,1 1-1 0 0,-1-1 1 0 0,1 1-1 0 0,0 0 1 0 0,-1 0-1 0 0,1 1 0 0 0,-1 0 7 0 0,174 31-77 0 0,-127-13 194 0 0,-28-11-106 0 0,-16-8-11 0 0,0 1-4352 0 0,-5-2 3555 0 0,-2 1-862 0 0,1 0-373 0 0,7-3-72 0 0</inkml:trace>
  <inkml:trace contextRef="#ctx0" brushRef="#br0" timeOffset="30029.171">20390 5045 6592 0 0,'0'0'149'0'0,"12"-8"359"0"0,39-16 2547 0 0,-50 23-2382 0 0,-1 1 6 0 0,0 0-6 0 0,12-1 2350 0 0,-15 2-1008 0 0,-6 0-1573 0 0,0 1 0 0 0,0 0 0 0 0,0 1 0 0 0,1-1-1 0 0,-1 2 1 0 0,1-1 0 0 0,-1 1 0 0 0,1 1 0 0 0,0 0-1 0 0,1 0 1 0 0,-1 0 0 0 0,1 1 0 0 0,0 0 0 0 0,0 1-442 0 0,-3 3 223 0 0,-30 48 528 0 0,36-47-683 0 0,2 27 40 0 0,6-28-92 0 0,29 40 147 0 0,191 75 1174 0 0,-203-106-671 0 0,-21-18-638 0 0,0-1 0 0 0,0 1 0 0 0,1 0 1 0 0,-1 0-1 0 0,0-1 0 0 0,0 1 0 0 0,0 0 1 0 0,0-1-1 0 0,0 1 0 0 0,0 0 0 0 0,0 0 1 0 0,0-1-1 0 0,0 1 0 0 0,0 0 0 0 0,0 0 1 0 0,0-1-1 0 0,0 1 0 0 0,-1 0 0 0 0,1-1 1 0 0,0 1-1 0 0,-1 0 0 0 0,1-1 0 0 0,0 1 1 0 0,-1 0-1 0 0,1-1 0 0 0,-1 1 1 0 0,1-1-1 0 0,-1 1 0 0 0,1-1 0 0 0,-1 1 1 0 0,1-1-1 0 0,-1 1 0 0 0,0-1 0 0 0,1 0 1 0 0,-1 1-1 0 0,0-1-28 0 0,-8 4 91 0 0,0-1 0 0 0,0-1 0 0 0,-1 0 0 0 0,1 0 0 0 0,-1 0 0 0 0,1-1 0 0 0,-1-1 0 0 0,0 0 0 0 0,0 0 0 0 0,1-1 0 0 0,-1 0 0 0 0,0-1-91 0 0,-4 1 69 0 0,-6-1-465 0 0,0-2 1 0 0,0 0-1 0 0,0-1 0 0 0,0-1 0 0 0,1-1 1 0 0,-18-9 395 0 0,16 5-2221 0 0,3-2-3848 0 0,14 7-826 0 0</inkml:trace>
  <inkml:trace contextRef="#ctx0" brushRef="#br0" timeOffset="32966.566">21341 4993 16152 0 0,'3'-14'1231'0'0,"33"-20"1203"0"0,-21 33 1122 0 0,-1 35-3259 0 0,-12-27 72 0 0,1 6-273 0 0,-1 0-1 0 0,-1 1 1 0 0,0-1 0 0 0,0 0-1 0 0,-2 0 1 0 0,1 0-1 0 0,-2 1 1 0 0,-1 5-96 0 0,2-5 33 0 0,0-7-6 0 0,0 0 0 0 0,-1 0 0 0 0,1 0 0 0 0,-1 0 1 0 0,-1 0-1 0 0,1-1 0 0 0,-1 1 0 0 0,-1-1 0 0 0,1 1 1 0 0,-1-1-1 0 0,0 0 0 0 0,0 0 0 0 0,0-1 0 0 0,-1 1 1 0 0,-5 3-28 0 0,10-8-1 0 0,-1-1 1 0 0,0 0 0 0 0,1 0 0 0 0,-1 0 0 0 0,0 0 0 0 0,1 0 0 0 0,-1 1 0 0 0,0-1 0 0 0,1 0 0 0 0,-1 0 0 0 0,0-1 0 0 0,1 1 0 0 0,-1 0 0 0 0,1 0 0 0 0,-1 0-1 0 0,0 0 1 0 0,1 0 0 0 0,-1-1 0 0 0,0 1 0 0 0,1 0 0 0 0,-1-1 0 0 0,1 1 0 0 0,-1 0 0 0 0,1-1 0 0 0,-1 1 0 0 0,1-1 0 0 0,-1 1 0 0 0,1-1 0 0 0,-1 1 0 0 0,1-1-1 0 0,0 1 1 0 0,-1-1 0 0 0,1 1 0 0 0,0-1 0 0 0,-1 1 0 0 0,1-1 0 0 0,0 0 0 0 0,0 1 0 0 0,-1-1 0 0 0,1 0 0 0 0,0 1 0 0 0,0-1 0 0 0,0 0 0 0 0,0 1-1 0 0,0-1 1 0 0,0 0 0 0 0,0 1 0 0 0,0-1 0 0 0,0 0 0 0 0,1 1 0 0 0,-1-1 0 0 0,0 1 0 0 0,0-1 0 0 0,0 0 0 0 0,1 1 0 0 0,-1-1 0 0 0,0 1 0 0 0,1-1 0 0 0,-1 0 0 0 0,3-8-23 0 0,0 0 0 0 0,1 0 1 0 0,0 1-1 0 0,1-1 0 0 0,0 1 1 0 0,0 0-1 0 0,1 0 0 0 0,0 0 1 0 0,0 1-1 0 0,1 0 0 0 0,-1 0 1 0 0,2 1-1 0 0,-1-1 0 0 0,1 2 1 0 0,0-1 22 0 0,5-3-28 0 0,0 1 0 0 0,1 0 0 0 0,-1 1 0 0 0,1 1 1 0 0,1 0-1 0 0,-1 1 0 0 0,8-1 28 0 0,-3 3-31 0 0,1 1-1 0 0,0 1 1 0 0,-1 1 0 0 0,1 0 0 0 0,0 2-1 0 0,0 0 1 0 0,9 4 31 0 0,76 4 84 0 0,-103-10-72 0 0,-1-1-1 0 0,1 1 1 0 0,-1 0-1 0 0,1-1 0 0 0,-1 1 1 0 0,0-1-1 0 0,1 0 1 0 0,-1 1-1 0 0,1-1 1 0 0,-1 0-1 0 0,0 0 1 0 0,0 0-1 0 0,0 0 0 0 0,1 0 1 0 0,-1 0-1 0 0,0 0 1 0 0,0 0-1 0 0,-1-1 1 0 0,1 1-1 0 0,0 0 0 0 0,0-1 1 0 0,0 1-1 0 0,-1 0 1 0 0,1-1-1 0 0,-1 1 1 0 0,1-1-1 0 0,-1 1 1 0 0,0-1-1 0 0,1 1 0 0 0,-1-1 1 0 0,0 1-1 0 0,0-1 1 0 0,0 1-1 0 0,0-1 1 0 0,0 1-1 0 0,-1-1 0 0 0,1 1 1 0 0,0-1-1 0 0,-1 1 1 0 0,1-1-1 0 0,-1 1 1 0 0,1-1-1 0 0,-1 1 1 0 0,0 0-1 0 0,1-1 0 0 0,-1 1 1 0 0,0 0-1 0 0,0 0 1 0 0,0-1-1 0 0,0 1 1 0 0,0 0-1 0 0,0 0 1 0 0,-1 0-1 0 0,1 0 0 0 0,0 1 1 0 0,0-1-1 0 0,-1 0-11 0 0,-3-4 0 0 0,3 1 0 0 0,-1 0 0 0 0,-1 1 0 0 0,1-1 0 0 0,0 1 0 0 0,-1 0 0 0 0,0 0 0 0 0,1 0 0 0 0,-1 1 0 0 0,-1-1 0 0 0,1 1 0 0 0,0 0 0 0 0,0 0 0 0 0,-1 0 0 0 0,1 0 0 0 0,-2 1 0 0 0,-31-2 0 0 0,34 4 3 0 0,0 0-1 0 0,1 0 0 0 0,-1 0 1 0 0,1 0-1 0 0,-1 0 0 0 0,1 0 0 0 0,0 1 1 0 0,0-1-1 0 0,-1 1 0 0 0,1 0 1 0 0,0 0-1 0 0,0 0 0 0 0,1 0 1 0 0,-1 0-1 0 0,0 0 0 0 0,1 0 1 0 0,-1 1-1 0 0,1-1 0 0 0,0 0 1 0 0,-1 1-1 0 0,1-1 0 0 0,0 1 1 0 0,0 0-3 0 0,-20 89 10 0 0,17 1-10 0 0,5-88-33 0 0,-1-1-1 0 0,1 1 1 0 0,0 0-1 0 0,0-1 1 0 0,0 1-1 0 0,1-1 1 0 0,0 0-1 0 0,-1 1 1 0 0,2-1-1 0 0,-1 0 1 0 0,0 0-1 0 0,1 0 1 0 0,0-1-1 0 0,0 1 1 0 0,0-1-1 0 0,0 1 1 0 0,0-1-1 0 0,1 0 1 0 0,0 0-1 0 0,-1 0 1 0 0,1-1-1 0 0,0 1 1 0 0,0-1-1 0 0,1 0 1 0 0,-1 0-1 0 0,0-1 1 0 0,1 1-1 0 0,-1-1 1 0 0,1 0-1 0 0,-1 0 1 0 0,1 0-1 0 0,1-1 34 0 0,47-7-3336 0 0,-34 0 1728 0 0</inkml:trace>
  <inkml:trace contextRef="#ctx0" brushRef="#br0" timeOffset="37341.943">22475 4777 14392 0 0,'4'-2'166'0'0,"0"-1"0"0"0,-1 0 0 0 0,0 0 0 0 0,0 0 0 0 0,0 0 0 0 0,0-1 0 0 0,0 1 0 0 0,0-1 0 0 0,-1 0 0 0 0,0 0 0 0 0,0 0 1 0 0,0 0-1 0 0,0 0 0 0 0,0 0 0 0 0,-1 0 0 0 0,0-2-166 0 0,-2 4 164 0 0,0 0-1 0 0,0-1 1 0 0,-1 1 0 0 0,0 0-1 0 0,1 0 1 0 0,-1 0 0 0 0,0 0-1 0 0,0 0 1 0 0,0 1 0 0 0,0-1-1 0 0,0 1 1 0 0,0-1 0 0 0,0 1-1 0 0,-1 0 1 0 0,1 0 0 0 0,0 0-1 0 0,-1 0 1 0 0,1 0 0 0 0,-1 0 0 0 0,1 0-1 0 0,-1 1 1 0 0,1 0 0 0 0,-1-1-1 0 0,0 1 1 0 0,1 0 0 0 0,-1 0-1 0 0,1 0 1 0 0,-1 1 0 0 0,0-1-1 0 0,1 1-163 0 0,-11 1 118 0 0,1 1 0 0 0,0 0 0 0 0,0 1-1 0 0,0 1 1 0 0,1 0 0 0 0,0 0 0 0 0,-1 1-1 0 0,2 0 1 0 0,-1 1 0 0 0,1 0-1 0 0,0 1 1 0 0,1 0 0 0 0,-2 2-118 0 0,-38 58 177 0 0,44-58-116 0 0,0 1-1 0 0,1-1 0 0 0,0 1 0 0 0,1 0 1 0 0,0 1-1 0 0,1-1 0 0 0,0 0 1 0 0,1 1-1 0 0,0-1 0 0 0,1 1 1 0 0,0-1-1 0 0,1 1 0 0 0,0-1 0 0 0,1 1 1 0 0,1-1-1 0 0,0 4-60 0 0,4 36 71 0 0,11 163 904 0 0,-15-115-747 0 0,-5-85-670 0 0,-9 25 772 0 0,-9-32-9001 0 0,17-9 1284 0 0</inkml:trace>
  <inkml:trace contextRef="#ctx0" brushRef="#br0" timeOffset="37829.656">22187 5043 14712 0 0,'0'0'332'0'0,"0"0"50"0"0,15-12 520 0 0,-4 7-592 0 0,0 0 1 0 0,1 1 0 0 0,-1 0 0 0 0,1 1-1 0 0,-1 0 1 0 0,1 1 0 0 0,0 0 0 0 0,0 1 0 0 0,3 1-311 0 0,14-3 404 0 0,85-4 357 0 0,-82 7-670 0 0,0-1 0 0 0,0-2-1 0 0,-1-1 1 0 0,1-2-1 0 0,7-3-90 0 0,-103 44 504 0 0,58-31-437 0 0,1 0 0 0 0,1 1-1 0 0,-1 0 1 0 0,1-1 0 0 0,-1 2-1 0 0,1-1 1 0 0,1 0 0 0 0,-1 1-1 0 0,1 0 1 0 0,0-1 0 0 0,0 1-1 0 0,1 0 1 0 0,-1 1 0 0 0,1-1-1 0 0,1 0 1 0 0,-1 1 0 0 0,1-1-1 0 0,0 4-66 0 0,1-8 21 0 0,0 1-1 0 0,0 0 1 0 0,0 0-1 0 0,0 0 0 0 0,1 0 1 0 0,-1-1-1 0 0,1 1 1 0 0,-1 0-1 0 0,1 0 0 0 0,0-1 1 0 0,0 1-1 0 0,1-1 1 0 0,-1 1-1 0 0,0-1 0 0 0,1 1 1 0 0,0-1-1 0 0,-1 0 1 0 0,1 1-1 0 0,0-1 0 0 0,0 0 1 0 0,0-1-1 0 0,0 1 1 0 0,1 0-1 0 0,-1 0 0 0 0,0-1 1 0 0,1 1-1 0 0,-1-1 1 0 0,1 0-1 0 0,0 0 0 0 0,-1 0 1 0 0,1 0-1 0 0,0 0 1 0 0,0-1-1 0 0,-1 1 0 0 0,1-1 1 0 0,0 0-1 0 0,0 0 1 0 0,0 0-1 0 0,0 0 0 0 0,0 0-20 0 0,4-1 46 0 0,0 1-1 0 0,0-1 0 0 0,0 0 0 0 0,-1-1 1 0 0,1 0-1 0 0,0 0 0 0 0,-1 0 0 0 0,0-1 1 0 0,1 0-1 0 0,-1 0 0 0 0,0-1 0 0 0,0 1 0 0 0,-1-1 1 0 0,1-1-1 0 0,-1 1 0 0 0,0-1 0 0 0,0 0 1 0 0,-1 0-1 0 0,1 0 0 0 0,-1-1 0 0 0,0 1 1 0 0,0-1-1 0 0,-1 0 0 0 0,0 0 0 0 0,0-1 1 0 0,0 1-1 0 0,-1-1 0 0 0,0 1 0 0 0,0-1 1 0 0,-1 0-1 0 0,1-5-45 0 0,-3 6-50 0 0,0 1 0 0 0,0 0 1 0 0,-1-1-1 0 0,0 1 0 0 0,0 0 0 0 0,0 0 1 0 0,-1 0-1 0 0,0 1 0 0 0,0-1 0 0 0,0 0 1 0 0,0 1-1 0 0,-1 0 0 0 0,0 0 0 0 0,1 0 1 0 0,-1 0-1 0 0,-1 1 0 0 0,1-1 0 0 0,-1 1 1 0 0,1 0-1 0 0,-1 1 0 0 0,0-1 0 0 0,0 1 1 0 0,0 0-1 0 0,0 0 0 0 0,0 0 1 0 0,-1 1-1 0 0,1 0 0 0 0,0 0 0 0 0,-5 0 50 0 0,6 1 646 0 0,3 0-2611 0 0,0 0-4691 0 0,7 1 896 0 0</inkml:trace>
  <inkml:trace contextRef="#ctx0" brushRef="#br0" timeOffset="38760.26">23119 4824 10384 0 0,'21'-18'898'0'0,"-20"17"-14"0"0,-1 1 300 0 0,0 0 58 0 0,0 0-77 0 0,-15 9 948 0 0,-4 3-1299 0 0,1 1 1 0 0,1 1-1 0 0,0 1 0 0 0,1 1 1 0 0,-11 14-815 0 0,21-24 216 0 0,3-3-146 0 0,0 0 1 0 0,1 0-1 0 0,-1 0 0 0 0,1 0 1 0 0,0 1-1 0 0,0-1 0 0 0,0 1 1 0 0,0 0-1 0 0,1-1 0 0 0,0 1 0 0 0,-1 0 1 0 0,1 0-1 0 0,1 0 0 0 0,-1 0 1 0 0,0 0-1 0 0,1 0 0 0 0,0 0 1 0 0,0 0-1 0 0,0 0 0 0 0,1 0 1 0 0,-1 0-1 0 0,1 0 0 0 0,0 0-70 0 0,1-1 27 0 0,0 0-1 0 0,0 0 1 0 0,1-1 0 0 0,-1 1-1 0 0,1-1 1 0 0,0 1-1 0 0,-1-1 1 0 0,1 0-1 0 0,0 0 1 0 0,0 0-1 0 0,0-1 1 0 0,1 1 0 0 0,-1-1-1 0 0,0 0 1 0 0,0 0-1 0 0,1 0 1 0 0,-1 0-1 0 0,1 0 1 0 0,-1-1-1 0 0,1 1 1 0 0,-1-1 0 0 0,1 0-1 0 0,-1 0 1 0 0,1-1-1 0 0,0 1-26 0 0,19-3 45 0 0,0-1 0 0 0,0-1 1 0 0,-1-1-1 0 0,1-1 0 0 0,-2-1 0 0 0,1-1 0 0 0,-1 0 0 0 0,0-2 0 0 0,-1-1 0 0 0,0 0 0 0 0,11-11-45 0 0,-4 1 0 0 0,-41 25-138 0 0,10 0 131 0 0,-1 0-1 0 0,1 0 1 0 0,0 0 0 0 0,0 0 0 0 0,1 1 0 0 0,-1 0 0 0 0,1 0 0 0 0,0 0 0 0 0,0 0 0 0 0,0 0 0 0 0,1 0 0 0 0,-1 1 0 0 0,1 0-1 0 0,0-1 1 0 0,0 1 0 0 0,1 0 0 0 0,-1 0 0 0 0,1 0 0 0 0,0 0 0 0 0,0 0 0 0 0,1 0 0 0 0,0 0 0 0 0,0 0 0 0 0,0 0 0 0 0,0 1 0 0 0,1-1-1 0 0,0 0 1 0 0,0 0 0 0 0,0 0 7 0 0,0-3 1 0 0,-1 0-1 0 0,1 0 0 0 0,0 0 1 0 0,0 0-1 0 0,0 0 0 0 0,0 0 1 0 0,0 0-1 0 0,1 0 0 0 0,-1 0 1 0 0,1-1-1 0 0,-1 1 0 0 0,1 0 1 0 0,-1-1-1 0 0,1 0 0 0 0,0 1 1 0 0,0-1-1 0 0,-1 0 0 0 0,1 0 1 0 0,0 0-1 0 0,0 0 0 0 0,0 0 1 0 0,1 0-1 0 0,-1-1 1 0 0,0 1-1 0 0,0-1 0 0 0,0 1 1 0 0,0-1-1 0 0,1 0 0 0 0,-1 0 1 0 0,0 0-1 0 0,2 0 0 0 0,4-1 6 0 0,1-1 0 0 0,-1 1 0 0 0,1-2 0 0 0,-1 1 0 0 0,0-1 0 0 0,0 0 0 0 0,0-1 0 0 0,-1 0 0 0 0,1 0 1 0 0,-1-1-1 0 0,0 0 0 0 0,0 0 0 0 0,0 0 0 0 0,-1-1 0 0 0,0 0 0 0 0,0-1 0 0 0,-1 1 0 0 0,1-1 0 0 0,-1 0 0 0 0,-1 0 0 0 0,1-1 0 0 0,0-2-6 0 0,13-14-205 0 0,-18 23 136 0 0,0 1-25 0 0,0 0 4 0 0,0 0 20 0 0,0 0 6 0 0,1 14-64 0 0,20 69 119 0 0,-20-81 29 0 0,0 1-1 0 0,1 0 1 0 0,-1-1-1 0 0,1 1 0 0 0,0-1 1 0 0,0 1-1 0 0,0-1 1 0 0,0 0-1 0 0,1 0 0 0 0,-1 0 1 0 0,0 0-1 0 0,1 0 1 0 0,-1 0-1 0 0,1-1 1 0 0,0 1-1 0 0,0-1 0 0 0,-1 0 1 0 0,1 1-1 0 0,0-2 1 0 0,0 1-1 0 0,0 0 1 0 0,0 0-1 0 0,0-1 0 0 0,0 0 1 0 0,1 0-1 0 0,0 0-19 0 0,10 1 45 0 0,-1-2-1 0 0,0 0 1 0 0,1 0-1 0 0,-1-1 1 0 0,0-1-1 0 0,0 0 1 0 0,0-1-1 0 0,3-1-44 0 0,47-38-1313 0 0,-50 29 558 0 0,2-3-486 0 0,0-1-1 0 0,-1 0 1 0 0,0-1 0 0 0,-2 0 0 0 0,0-1 0 0 0,3-8 1241 0 0,-1-10-623 0 0,-14 38 796 0 0,-10-14 2328 0 0,6 13-2336 0 0,0 1 1 0 0,0 0-1 0 0,0 0 0 0 0,0 0 0 0 0,0 1 0 0 0,1 0 0 0 0,-1-1 0 0 0,0 1 0 0 0,0 1 0 0 0,0-1 0 0 0,1 1 0 0 0,-1-1 0 0 0,1 1 0 0 0,-1 0 0 0 0,1 0 0 0 0,-1 0 0 0 0,1 1 0 0 0,-2 2-165 0 0,-10 4 321 0 0,10-6-210 0 0,-1-1 1 0 0,1 2-1 0 0,0-1 0 0 0,0 1 0 0 0,0 0 0 0 0,0 0 0 0 0,0 0 0 0 0,1 0 0 0 0,0 1 0 0 0,0 0 1 0 0,0 0-1 0 0,1 0 0 0 0,-1 0 0 0 0,1 1 0 0 0,1-1 0 0 0,-1 1 0 0 0,1 0 0 0 0,-1 3-111 0 0,4-5 45 0 0,1-1 0 0 0,0 1 0 0 0,0-1 0 0 0,0 0 0 0 0,0 0 0 0 0,1 0 0 0 0,-1 0-1 0 0,1 0 1 0 0,0 0 0 0 0,0-1 0 0 0,0 1 0 0 0,0-1 0 0 0,0 0 0 0 0,0 1 0 0 0,1-2 0 0 0,-1 1 0 0 0,1 0-1 0 0,-1-1 1 0 0,1 1 0 0 0,0-1 0 0 0,0 0 0 0 0,0-1 0 0 0,-1 1 0 0 0,2 0-45 0 0,3 1 74 0 0,20 7 80 0 0,-18-7-76 0 0,0 0 0 0 0,-1 1 0 0 0,1 0 0 0 0,-1 0 0 0 0,1 1 1 0 0,-1 1-1 0 0,0-1 0 0 0,-1 1 0 0 0,1 1 0 0 0,-1 0 0 0 0,0 0 0 0 0,0 0 0 0 0,-1 1 0 0 0,0 1 0 0 0,0-1 0 0 0,0 1 1 0 0,3 7-79 0 0,-9-12 40 0 0,0 0 1 0 0,-1 0 0 0 0,0 1 0 0 0,1-1 0 0 0,-1 0 0 0 0,-1 1 0 0 0,1-1-1 0 0,0 0 1 0 0,-1 0 0 0 0,0 1 0 0 0,1-1 0 0 0,-1 0 0 0 0,-1 0 0 0 0,1 0 0 0 0,0 0-1 0 0,-1 0 1 0 0,1 0 0 0 0,-1 0 0 0 0,0-1 0 0 0,0 1 0 0 0,0 0 0 0 0,0-1-1 0 0,-1 0 1 0 0,1 1 0 0 0,-1-1 0 0 0,1 0 0 0 0,-1 0 0 0 0,0-1 0 0 0,0 1-1 0 0,0 0 1 0 0,0-1 0 0 0,0 0 0 0 0,0 0 0 0 0,0 0 0 0 0,0 0 0 0 0,0 0 0 0 0,-3 0-41 0 0,-65 18-337 0 0,24-19-3718 0 0,33-3-4178 0 0</inkml:trace>
  <inkml:trace contextRef="#ctx0" brushRef="#br0" timeOffset="39520.81">17666 5953 16783 0 0,'0'0'382'0'0,"0"-5"2844"0"0,12 49-1050 0 0,-1 110 551 0 0,-9-50-1974 0 0,-5 8-651 0 0,-10-69-2778 0 0,7-37 1306 0 0</inkml:trace>
  <inkml:trace contextRef="#ctx0" brushRef="#br0" timeOffset="40238.244">17476 6258 16352 0 0,'0'0'373'0'0,"0"0"55"0"0,0 0 20 0 0,0 0-54 0 0,13-8-238 0 0,43-13 1194 0 0,87-14 691 0 0,-96 24-1725 0 0,98-31 169 0 0,-31-23-2225 0 0,-56-1-805 0 0,-57 66 2438 0 0,-1 0 37 0 0,0 0 138 0 0,0 0 57 0 0,0 0 16 0 0,-17 14 899 0 0,11 0-704 0 0,1-1 0 0 0,0 1-1 0 0,1 0 1 0 0,1 0-1 0 0,0 0 1 0 0,1 1 0 0 0,0-1-1 0 0,1 12-335 0 0,-7 40 1023 0 0,-4 18 317 0 0,12-75-1236 0 0,28-52-1280 0 0,-7 13 370 0 0,-18 29 806 0 0,-1 1 1 0 0,1 0-1 0 0,0 0 0 0 0,-1 0 1 0 0,1 0-1 0 0,0 0 1 0 0,-1 0-1 0 0,1 1 1 0 0,0-1-1 0 0,-1 1 0 0 0,1-1 1 0 0,-1 1-1 0 0,1 0 1 0 0,-1 0-1 0 0,1 1 0 0 0,-1-1 1 0 0,0 0-1 0 0,0 1 1 0 0,1-1-1 0 0,-1 1 1 0 0,0 0-1 0 0,8 4 165 0 0,7 4 15 0 0,1-1 0 0 0,0-1-1 0 0,0 0 1 0 0,1-1 0 0 0,0-2 0 0 0,0 1-1 0 0,0-2 1 0 0,0-1 0 0 0,1 0 0 0 0,0-2-1 0 0,0 0 1 0 0,-1-1 0 0 0,1-1 0 0 0,0 0-1 0 0,1-2-179 0 0,-13 0 36 0 0,0 1 0 0 0,0-1-1 0 0,-1 0 1 0 0,0-1 0 0 0,1 0 0 0 0,-1 0 0 0 0,0 0-1 0 0,-1-1 1 0 0,6-5-36 0 0,-10 8 4 0 0,0 1 0 0 0,0-1 0 0 0,0 0 0 0 0,-1 0 0 0 0,1 0 0 0 0,-1 0 0 0 0,1 0 1 0 0,-1 0-1 0 0,0 0 0 0 0,0 0 0 0 0,0 0 0 0 0,0-1 0 0 0,0 1 0 0 0,0 0 0 0 0,-1-1 0 0 0,1 1 0 0 0,-1 0 0 0 0,0-1 0 0 0,0 1 0 0 0,0-1 0 0 0,0 1 0 0 0,0-1 1 0 0,0 1-1 0 0,0-1 0 0 0,-1 1 0 0 0,1 0 0 0 0,-1-1 0 0 0,0 1 0 0 0,0 0 0 0 0,0-1 0 0 0,0 1 0 0 0,0 0 0 0 0,0 0 0 0 0,-1-1-4 0 0,-1 1-14 0 0,1 0-1 0 0,-1 1 0 0 0,0-1 1 0 0,0 0-1 0 0,0 1 0 0 0,0 0 1 0 0,0 0-1 0 0,-1 0 1 0 0,1 0-1 0 0,0 0 0 0 0,0 0 1 0 0,-1 1-1 0 0,1 0 0 0 0,0 0 1 0 0,-1 0-1 0 0,1 0 1 0 0,0 0-1 0 0,-1 0 0 0 0,1 1 1 0 0,0 0-1 0 0,-1 0 0 0 0,1 0 1 0 0,0 0-1 0 0,0 0 1 0 0,0 1-1 0 0,0-1 0 0 0,0 1 1 0 0,0 0-1 0 0,1-1 0 0 0,-1 2 1 0 0,0-1-1 0 0,0 1 15 0 0,-1 0 2 0 0,1 0 1 0 0,-1 0-1 0 0,1 1 0 0 0,-1 0 0 0 0,1 0 0 0 0,0-1 0 0 0,1 2 0 0 0,-1-1 0 0 0,1 0 1 0 0,0 1-1 0 0,0-1 0 0 0,0 1 0 0 0,0-1 0 0 0,1 1 0 0 0,0 0 0 0 0,0 0 1 0 0,0-1-1 0 0,0 1 0 0 0,1 0 0 0 0,0 0 0 0 0,0 0 0 0 0,0 0 0 0 0,1 0 1 0 0,0 0-1 0 0,0 0 0 0 0,0-1 0 0 0,0 1 0 0 0,1 0 0 0 0,-1-1 0 0 0,1 1 1 0 0,1-1-1 0 0,-1 1 0 0 0,0-1 0 0 0,1 0 0 0 0,0 0 0 0 0,0 0 0 0 0,0 0 0 0 0,1-1 1 0 0,-1 1-1 0 0,1-1 0 0 0,0 0 0 0 0,0 0 0 0 0,0 0 0 0 0,0-1 0 0 0,1 0 1 0 0,-1 1-1 0 0,0-1 0 0 0,2 0-2 0 0,13 2-340 0 0,0 0 0 0 0,0-1 0 0 0,0 0 0 0 0,0-2 0 0 0,1 0-1 0 0,-1-2 1 0 0,9 0 340 0 0,-13 0-946 0 0,19-1-7029 0 0</inkml:trace>
  <inkml:trace contextRef="#ctx0" brushRef="#br0" timeOffset="40922.821">19491 6152 17591 0 0,'-34'-44'1912'0'0,"28"41"-1744"0"0,-1 0-1 0 0,0 1 1 0 0,0 0-1 0 0,0 0 1 0 0,-1 1 0 0 0,1 0-1 0 0,0 0 1 0 0,-1 0-1 0 0,1 1 1 0 0,-1 0-1 0 0,1 1 1 0 0,0 0-1 0 0,-1 0 1 0 0,1 0-1 0 0,0 1 1 0 0,0 0-1 0 0,0 0 1 0 0,0 1-168 0 0,-121 62 2399 0 0,119-59-2342 0 0,-3 1 83 0 0,0 0 0 0 0,1 1 0 0 0,0 0 0 0 0,0 1 0 0 0,0 1-1 0 0,2 0 1 0 0,-1 0 0 0 0,1 0 0 0 0,1 1 0 0 0,0 1 0 0 0,-4 6-140 0 0,11-16 6 0 0,-1 1-1 0 0,1-1 1 0 0,0 0 0 0 0,0 1 0 0 0,0-1 0 0 0,1 1 0 0 0,-1-1-1 0 0,1 1 1 0 0,-1-1 0 0 0,1 1 0 0 0,0-1 0 0 0,0 1-1 0 0,0-1 1 0 0,0 1 0 0 0,0 0 0 0 0,1-1 0 0 0,-1 1-1 0 0,1-1 1 0 0,-1 1 0 0 0,1-1 0 0 0,0 0 0 0 0,0 1-1 0 0,0-1 1 0 0,1 0 0 0 0,-1 1 0 0 0,0-1 0 0 0,1 0-1 0 0,-1 0 1 0 0,1 0 0 0 0,0 0 0 0 0,1 0-6 0 0,7 1 14 0 0,-1-2 0 0 0,1 1 0 0 0,0-1 0 0 0,0-1-1 0 0,0 0 1 0 0,0 0 0 0 0,0-1 0 0 0,0 0 0 0 0,0-1 0 0 0,-1 0 0 0 0,1 0 0 0 0,-1-1 0 0 0,1-1 0 0 0,-1 1 0 0 0,0-2 0 0 0,7-3-14 0 0,-2 2-89 0 0,-1-1 1 0 0,0-1-1 0 0,0 1 1 0 0,-1-2-1 0 0,0 0 1 0 0,0 0 0 0 0,-1-1-1 0 0,-1-1 1 0 0,1 0-1 0 0,-2 0 1 0 0,0-1 0 0 0,0 0-1 0 0,-1-1 1 0 0,0 0-1 0 0,-1 0 1 0 0,4-12 88 0 0,55-148-927 0 0,-57 141 767 0 0,-6 24 168 0 0,0-1-1 0 0,-1 0 0 0 0,0 0 0 0 0,0 0 1 0 0,-1 0-1 0 0,0 0 0 0 0,-1 0 0 0 0,0 0 1 0 0,-1-7-8 0 0,1 16 8 0 0,0 0 1 0 0,-1 1-1 0 0,1-1 1 0 0,0 0 0 0 0,0 0-1 0 0,0 1 1 0 0,-1-1-1 0 0,1 0 1 0 0,0 0 0 0 0,0 1-1 0 0,-1-1 1 0 0,1 0-1 0 0,0 0 1 0 0,0 0 0 0 0,-1 0-1 0 0,1 0 1 0 0,0 1-1 0 0,-1-1 1 0 0,1 0 0 0 0,0 0-1 0 0,-1 0 1 0 0,1 0-1 0 0,0 0 1 0 0,-1 0 0 0 0,1 0-1 0 0,0 0 1 0 0,-1 0-1 0 0,1 0 1 0 0,0 0 0 0 0,0 0-1 0 0,-1 0 1 0 0,1-1-1 0 0,0 1 1 0 0,-1 0 0 0 0,1 0-1 0 0,0 0 1 0 0,0 0-1 0 0,-1 0 1 0 0,1-1 0 0 0,0 1-1 0 0,-1 0 1 0 0,1 0-1 0 0,0 0 1 0 0,0-1 0 0 0,0 1-1 0 0,-1 0 1 0 0,1 0-1 0 0,0-1 1 0 0,0 1 0 0 0,0 0-1 0 0,0-1 1 0 0,0 1-1 0 0,-1 0 1 0 0,1 0 0 0 0,0-1-1 0 0,0 1 1 0 0,0 0-1 0 0,0-1 1 0 0,0 1 0 0 0,0 0-1 0 0,0-1 1 0 0,0 1-1 0 0,0 0 1 0 0,0-1 0 0 0,0 1-1 0 0,0 0 1 0 0,0-1-9 0 0,-10 23 478 0 0,2 27-219 0 0,2-1 1 0 0,2 1-1 0 0,3 0 0 0 0,1 4-259 0 0,0-51 3 0 0,0 13 113 0 0,-1-3-31 0 0,1 1-1 0 0,0 0 0 0 0,1-1 1 0 0,0 1-1 0 0,1-1 1 0 0,0 1-1 0 0,1-1 0 0 0,1 0 1 0 0,0 0-1 0 0,2 4-84 0 0,-3-13-65 0 0,1-1 1 0 0,0 0-1 0 0,-1 0 0 0 0,1 0 0 0 0,0 0 1 0 0,0 0-1 0 0,0-1 0 0 0,0 0 1 0 0,1 0-1 0 0,-1 0 0 0 0,0 0 0 0 0,0-1 1 0 0,1 0-1 0 0,-1 1 0 0 0,0-2 0 0 0,0 1 1 0 0,1 0-1 0 0,-1-1 0 0 0,0 0 0 0 0,0 0 1 0 0,0 0-1 0 0,0 0 0 0 0,0-1 1 0 0,0 0-1 0 0,0 0 0 0 0,0 0 0 0 0,0 0 1 0 0,-1 0-1 0 0,1-1 65 0 0,14-8-1719 0 0,-1-1-1 0 0,0-1 1 0 0,0 0 0 0 0,-2-2-1 0 0,1 1 1 0 0,-2-2 0 0 0,3-4 1719 0 0,39-39-9462 0 0,-45 51 11152 0 0,-3 24 11823 0 0,-6-5-14223 0 0,1 9 2332 0 0,0 0 1 0 0,-2 0-1 0 0,-1 1 0 0 0,0-1 1 0 0,-3 15-1623 0 0,0 31 2265 0 0,3-65-2114 0 0,0-1-70 0 0,0 0-41 0 0,24-13-1485 0 0,-15-4-2290 0 0,-3 4-5124 0 0</inkml:trace>
  <inkml:trace contextRef="#ctx0" brushRef="#br0" timeOffset="41868.578">19893 5922 17191 0 0,'0'0'388'0'0,"0"0"52"0"0,0 0 31 0 0,0 0-51 0 0,5 15-248 0 0,14 28 7 0 0,3-8-94 0 0,7-3-1340 0 0,9-12-4974 0 0,-36-19 6128 0 0,0 0-1 0 0,-1-1 0 0 0,1 1 0 0 0,0 0 0 0 0,-1 0 1 0 0,1 0-1 0 0,-1 0 0 0 0,1 1 0 0 0,-1-1 0 0 0,1 0 1 0 0,-1 1-1 0 0,0-1 0 0 0,0 1 0 0 0,0-1 1 0 0,0 1-1 0 0,0-1 0 0 0,0 1 0 0 0,0 0 0 0 0,0-1 1 0 0,-1 1-1 0 0,1 1 102 0 0,5 66 7857 0 0,-7-53-7194 0 0,1-12-459 0 0,0 1 1 0 0,0-1-1 0 0,0 1 0 0 0,0-1 1 0 0,1 1-1 0 0,-1-1 1 0 0,1 1-1 0 0,1-1 0 0 0,-1 1 1 0 0,0-1-1 0 0,1 0 1 0 0,0 0-1 0 0,0 0 0 0 0,0 0 1 0 0,1 0-1 0 0,-1 0 1 0 0,1-1-1 0 0,0 1 0 0 0,0-1 1 0 0,0 1-1 0 0,0-1 1 0 0,1 0-1 0 0,-1 0 0 0 0,1-1 1 0 0,0 1-1 0 0,0-1-204 0 0,2 0 124 0 0,-1-1-1 0 0,1 0 1 0 0,0 0 0 0 0,0 0-1 0 0,0-1 1 0 0,0 0-1 0 0,0 0 1 0 0,0-1 0 0 0,0 0-1 0 0,-1 0 1 0 0,1 0-1 0 0,0 0 1 0 0,0-1 0 0 0,-1 0-1 0 0,1 0 1 0 0,-1-1-1 0 0,1 1 1 0 0,-1-1 0 0 0,0 0-1 0 0,3-3-123 0 0,24-43 344 0 0,-30 43-335 0 0,2-1 8 0 0,-1-1 1 0 0,0 0-1 0 0,0 0 0 0 0,-1 0 1 0 0,0 0-1 0 0,0-1 1 0 0,-1 1-1 0 0,0 0 0 0 0,0-1 1 0 0,-1 1-1 0 0,0-2-17 0 0,-3-70 64 0 0,3 81-95 0 0,0-1-1 0 0,1 0 0 0 0,-1 0 1 0 0,0 1-1 0 0,0-1 0 0 0,0 0 1 0 0,0 0-1 0 0,0 0 1 0 0,1 1-1 0 0,-1-1 0 0 0,0 0 1 0 0,0 0-1 0 0,0 0 1 0 0,0 1-1 0 0,1-1 0 0 0,-1 0 1 0 0,0 0-1 0 0,0 0 0 0 0,1 0 1 0 0,-1 0-1 0 0,0 0 1 0 0,0 0-1 0 0,1 1 0 0 0,-1-1 1 0 0,0 0-1 0 0,0 0 0 0 0,1 0 1 0 0,-1 0-1 0 0,0 0 1 0 0,0 0-1 0 0,1 0 0 0 0,-1 0 1 0 0,0 0-1 0 0,0 0 0 0 0,1 0 1 0 0,-1-1-1 0 0,0 1 1 0 0,0 0-1 0 0,1 0 0 0 0,-1 0 1 0 0,0 0-1 0 0,0 0 1 0 0,0 0-1 0 0,1 0 0 0 0,-1-1 1 0 0,0 1 31 0 0,12 27-742 0 0,-12-21 612 0 0,1 1 1 0 0,0-1-1 0 0,0 0 0 0 0,1 0 0 0 0,0 0 0 0 0,0 0 0 0 0,0-1 0 0 0,0 1 1 0 0,1 0-1 0 0,0-1 0 0 0,1 0 0 0 0,-1 1 0 0 0,1-1 0 0 0,0-1 0 0 0,0 1 1 0 0,0-1-1 0 0,1 1 0 0 0,0-1 0 0 0,0 0 0 0 0,0-1 0 0 0,0 1 1 0 0,0-1-1 0 0,1 0 0 0 0,-1-1 0 0 0,1 1 0 0 0,0-1 0 0 0,0 0 0 0 0,0 0 130 0 0,6-2 119 0 0,-1 0 1 0 0,0 0-1 0 0,1-1 0 0 0,-1-1 0 0 0,0 0 0 0 0,1 0 0 0 0,-1-1 0 0 0,-1 0 0 0 0,1-1 0 0 0,0-1 0 0 0,-1 1 0 0 0,0-2 0 0 0,0 1 0 0 0,0-2 0 0 0,-1 1 1 0 0,0-1-1 0 0,0 0 0 0 0,-1-1 0 0 0,1 0 0 0 0,-2-1 0 0 0,1 1 0 0 0,-1-1 0 0 0,-1-1 0 0 0,0 1 0 0 0,0-1 0 0 0,0-3-119 0 0,-3 5 59 0 0,0-1 0 0 0,-1 1-1 0 0,-1-1 1 0 0,0 0 0 0 0,0 1-1 0 0,0-1 1 0 0,-1 0 0 0 0,0 0-1 0 0,-2-7-58 0 0,1 13 10 0 0,-1 0 0 0 0,1 0-1 0 0,0 0 1 0 0,-1 1-1 0 0,0-1 1 0 0,0 1 0 0 0,0-1-1 0 0,0 1 1 0 0,0 0 0 0 0,0-1-1 0 0,-1 1 1 0 0,1 0-1 0 0,-1 0 1 0 0,1 1 0 0 0,-1-1-1 0 0,0 1 1 0 0,0-1 0 0 0,0 1-1 0 0,0 0 1 0 0,0 0 0 0 0,0 0-1 0 0,0 0 1 0 0,0 1-1 0 0,0-1 1 0 0,0 1 0 0 0,0 0-1 0 0,0 0 1 0 0,0 0 0 0 0,-1 0-1 0 0,1 0 1 0 0,0 1-1 0 0,0 0 1 0 0,0-1 0 0 0,0 1-1 0 0,0 0 1 0 0,0 0 0 0 0,0 1-1 0 0,0-1 1 0 0,1 1 0 0 0,-1-1-1 0 0,0 1 1 0 0,1 0-1 0 0,-1 0 1 0 0,1 0 0 0 0,0 0-1 0 0,0 1 1 0 0,0-1 0 0 0,0 0-1 0 0,-2 3-9 0 0,-3 5-8 0 0,1 1 0 0 0,0 0 0 0 0,0 1 0 0 0,1-1 0 0 0,0 1 0 0 0,1 0 0 0 0,1 0 0 0 0,0 0 0 0 0,0 1 0 0 0,1-1 0 0 0,1 4 8 0 0,0-10 8 0 0,1 0 0 0 0,0-1 0 0 0,1 1-1 0 0,-1 0 1 0 0,1 0 0 0 0,1-1 0 0 0,-1 1 0 0 0,1-1 0 0 0,-1 1-1 0 0,2-1 1 0 0,-1 0 0 0 0,0 1 0 0 0,1-1 0 0 0,0 0-1 0 0,1-1 1 0 0,-1 1 0 0 0,1-1 0 0 0,-1 1 0 0 0,1-1-1 0 0,1 0 1 0 0,-1 0 0 0 0,0-1 0 0 0,1 1 0 0 0,0-1-1 0 0,0 0 1 0 0,0 0 0 0 0,0-1 0 0 0,2 1-8 0 0,0-1 37 0 0,1 0 0 0 0,-1 0 0 0 0,1-1-1 0 0,0 0 1 0 0,-1 0 0 0 0,1-1 0 0 0,0 0 0 0 0,0-1 0 0 0,-1 1 0 0 0,1-1 0 0 0,0-1 0 0 0,3-1-37 0 0,69-34 138 0 0,-75 34-148 0 0,-4 3-44 0 0,-1 0-10 0 0,13 22-80 0 0,5 71-117 0 0,-18-92 288 0 0,1 0 0 0 0,-1 0 0 0 0,1-1 0 0 0,-1 1 0 0 0,1 0 0 0 0,-1 0 0 0 0,1 0-1 0 0,0 0 1 0 0,-1-1 0 0 0,1 1 0 0 0,0 0 0 0 0,0-1 0 0 0,0 1 0 0 0,-1 0 0 0 0,1-1 0 0 0,0 1 0 0 0,0-1 0 0 0,0 1 0 0 0,0-1 0 0 0,0 0 0 0 0,0 1 0 0 0,0-1 0 0 0,0 0 0 0 0,0 0 0 0 0,0 0 0 0 0,0 0 0 0 0,0 1-1 0 0,0-1 1 0 0,0-1 0 0 0,0 1 0 0 0,0 0 0 0 0,0 0 0 0 0,0 0 0 0 0,0 0 0 0 0,0-1 0 0 0,0 1 0 0 0,0-1 0 0 0,0 1 0 0 0,0-1 0 0 0,0 1 0 0 0,0-1 0 0 0,-1 1 0 0 0,1-1 0 0 0,0 1 0 0 0,0-1 0 0 0,0 0-1 0 0,-1 0 1 0 0,1 0-27 0 0,39-39 462 0 0,115-161-1133 0 0,-145 191 341 0 0,64-52-1296 0 0,-9 46-4521 0 0,-51 16 4012 0 0</inkml:trace>
  <inkml:trace contextRef="#ctx0" brushRef="#br0" timeOffset="43013.942">21368 6040 15952 0 0,'-7'-17'1597'0'0,"5"13"-1455"0"0,0 1 0 0 0,0-1-1 0 0,-1 1 1 0 0,0 0 0 0 0,0 0 0 0 0,0 0 0 0 0,0 0 0 0 0,0 0 0 0 0,-1 1-1 0 0,1-1 1 0 0,-1 1 0 0 0,1 0 0 0 0,-1 0 0 0 0,0 0 0 0 0,0 1 0 0 0,0-1-1 0 0,0 1 1 0 0,0 0 0 0 0,0 0 0 0 0,0 1 0 0 0,0-1 0 0 0,-1 1 0 0 0,1 0 0 0 0,0 0-1 0 0,0 0 1 0 0,-1 1 0 0 0,1-1 0 0 0,0 1 0 0 0,0 0 0 0 0,0 0 0 0 0,0 0-1 0 0,0 1 1 0 0,0 0 0 0 0,0-1 0 0 0,1 1 0 0 0,-1 1 0 0 0,0-1 0 0 0,1 0-1 0 0,0 1 1 0 0,-2 1-142 0 0,-3 5 51 0 0,0 1-1 0 0,0 1 0 0 0,1 0 1 0 0,1 0-1 0 0,-1 0 0 0 0,2 1 0 0 0,-1-1 1 0 0,2 1-1 0 0,0 1 0 0 0,0-1 1 0 0,1 1-1 0 0,1-1 0 0 0,0 1 1 0 0,0 0-1 0 0,1 2-50 0 0,2-11 11 0 0,-1 1 0 0 0,1 0 0 0 0,0-1 0 0 0,0 1 0 0 0,0-1 0 0 0,0 1 0 0 0,1-1 0 0 0,0 1 0 0 0,0-1 0 0 0,0 0 0 0 0,1 0 0 0 0,-1 0 0 0 0,1 0 0 0 0,0-1 0 0 0,0 1 0 0 0,0-1 0 0 0,0 1 0 0 0,1-1 0 0 0,-1 0 0 0 0,1 0 0 0 0,0-1 0 0 0,0 1 0 0 0,0-1 0 0 0,0 0 0 0 0,1 0 0 0 0,-1 0 1 0 0,0-1-1 0 0,1 1 0 0 0,-1-1 0 0 0,2 0-11 0 0,65 20 146 0 0,-67-19-146 0 0,0-1 0 0 0,0 0 0 0 0,0 1 0 0 0,0 0 0 0 0,0 0 0 0 0,0 0 0 0 0,-1 1 0 0 0,1-1 0 0 0,-1 1 0 0 0,0 0 0 0 0,0 0 0 0 0,0 0 0 0 0,0 0 0 0 0,0 0 0 0 0,0 1 0 0 0,-1-1 0 0 0,0 1 0 0 0,0 0 0 0 0,0 0 0 0 0,0 0 0 0 0,0 0 0 0 0,-1 0 0 0 0,0 0 0 0 0,0 0 0 0 0,0 0 0 0 0,0 1 0 0 0,-1-1 0 0 0,0 0 0 0 0,1 0 0 0 0,-2 1 0 0 0,1-1 0 0 0,0 0 0 0 0,-1 1 0 0 0,0-1 0 0 0,0 0 0 0 0,0 2 0 0 0,-1 0 53 0 0,0 1-1 0 0,0-1 1 0 0,-1 1-1 0 0,0-1 1 0 0,0 0 0 0 0,0 0-1 0 0,-1 0 1 0 0,0 0-1 0 0,0 0 1 0 0,0-1-1 0 0,-1 0 1 0 0,0 0 0 0 0,0 0-1 0 0,0 0 1 0 0,0-1-1 0 0,-1 0 1 0 0,0 0-1 0 0,0-1 1 0 0,-4 3-53 0 0,8-5 15 0 0,0 1 0 0 0,0-1 0 0 0,-1 0 0 0 0,1 1 0 0 0,0-1 0 0 0,0 0 1 0 0,-1-1-1 0 0,1 1 0 0 0,-1 0 0 0 0,1-1 0 0 0,-1 1 0 0 0,1-1 0 0 0,-1 0 0 0 0,1 0 0 0 0,-1 0 1 0 0,1 0-1 0 0,-1 0 0 0 0,1 0 0 0 0,-1-1 0 0 0,1 1 0 0 0,-1-1 0 0 0,1 0 0 0 0,0 0 0 0 0,-1 0 0 0 0,1 0 1 0 0,0 0-1 0 0,0 0 0 0 0,-1-1 0 0 0,1 1 0 0 0,0-1 0 0 0,0 1 0 0 0,1-1 0 0 0,-1 0 0 0 0,0 0 0 0 0,0 0 1 0 0,1 0-1 0 0,-1 0 0 0 0,1 0 0 0 0,0 0 0 0 0,0 0 0 0 0,0 0 0 0 0,0-1 0 0 0,0 0-15 0 0,22-65 116 0 0,-18 61-120 0 0,59-64 4 0 0,-40 52-50 0 0,2 1-1 0 0,-1 1 0 0 0,2 1 1 0 0,17-8 50 0 0,30-19-268 0 0,-22 10-37 0 0,-2-1 1 0 0,-1-3-1 0 0,3-6 305 0 0,-6-17 0 0 0,-54 47 0 0 0,6 13 0 0 0,0 0 0 0 0,1 0 0 0 0,-1 1 0 0 0,1 0 0 0 0,-1-1 0 0 0,0 1 0 0 0,1 0 0 0 0,0 1 0 0 0,-1-1 0 0 0,1 1 0 0 0,0-1 0 0 0,0 1 0 0 0,0 0 0 0 0,0 0 0 0 0,0 1 0 0 0,-2 1 0 0 0,-9 6 0 0 0,-68 63-144 0 0,20 13 72 0 0,61-84 72 0 0,1-1 1 0 0,-1 0-1 0 0,0 1 0 0 0,1 0 0 0 0,-1-1 1 0 0,1 1-1 0 0,0-1 0 0 0,-1 1 0 0 0,1 0 1 0 0,0-1-1 0 0,0 1 0 0 0,0 0 0 0 0,0-1 1 0 0,0 1-1 0 0,1-1 0 0 0,-1 1 0 0 0,0 0 1 0 0,1-1-1 0 0,-1 1 0 0 0,1-1 0 0 0,0 1 1 0 0,-1-1-1 0 0,1 1 0 0 0,0-1 0 0 0,0 0 1 0 0,0 1-1 0 0,0-1 0 0 0,0 0 0 0 0,0 0 1 0 0,0 1-1 0 0,1-1 0 0 0,-1 0 0 0 0,0 0 1 0 0,1-1-1 0 0,-1 1 0 0 0,0 0 0 0 0,1 0 1 0 0,-1-1-1 0 0,1 1 0 0 0,0 0 0 0 0,-1-1 1 0 0,1 0-1 0 0,-1 1 0 0 0,1-1 0 0 0,0 0 0 0 0,-1 0 1 0 0,1 0-1 0 0,-1 0 0 0 0,2 0 0 0 0,8 2 31 0 0,1-1-1 0 0,-1 0 0 0 0,0-1 1 0 0,1 0-1 0 0,-1-1 1 0 0,0 0-1 0 0,1-1 0 0 0,-1 0 1 0 0,0-1-1 0 0,0 0 1 0 0,-1 0-1 0 0,1-2 0 0 0,-1 1 1 0 0,0-1-1 0 0,6-4-30 0 0,84-52 124 0 0,-64 49-218 0 0,-16 34-228 0 0,-10 56 464 0 0,-10-77-132 0 0,1-1 1 0 0,-1 1 0 0 0,1 0-1 0 0,-1 0 1 0 0,1 0 0 0 0,0-1 0 0 0,-1 1-1 0 0,1 0 1 0 0,0-1 0 0 0,-1 1 0 0 0,1-1-1 0 0,0 1 1 0 0,0-1 0 0 0,0 1-1 0 0,-1-1 1 0 0,1 1 0 0 0,0-1 0 0 0,0 0-1 0 0,0 1 1 0 0,0-1 0 0 0,0 0 0 0 0,0 0-1 0 0,0 0 1 0 0,0 0 0 0 0,0 0-1 0 0,-1 0 1 0 0,1 0 0 0 0,0 0 0 0 0,0 0-1 0 0,0 0 1 0 0,0 0 0 0 0,0-1-1 0 0,0 1 1 0 0,0 0 0 0 0,0-1 0 0 0,0 1-1 0 0,-1 0 1 0 0,1-1 0 0 0,0 1 0 0 0,0-1-11 0 0,39-20 204 0 0,-38 19-192 0 0,32-21 79 0 0,-27 17-91 0 0,0 0 0 0 0,1 0 0 0 0,0 1 1 0 0,0 0-1 0 0,0 1 0 0 0,1 0 0 0 0,-1 0 1 0 0,1 1-1 0 0,0 0 0 0 0,0 1 0 0 0,0 0 0 0 0,-3 2-12 0 0,0 0-1 0 0,-1 1 1 0 0,1 0-1 0 0,-1 0 1 0 0,1 1-1 0 0,-1-1 1 0 0,0 1-1 0 0,0 0 1 0 0,1 1-1 0 0,-1-1 1 0 0,-1 1-1 0 0,1 0 1 0 0,0 0-1 0 0,-1 1 1 0 0,1-1-1 0 0,2 4 13 0 0,60 30 560 0 0,-58-35-524 0 0,0 0 0 0 0,-1-1-1 0 0,1-1 1 0 0,0 1 0 0 0,0-1 0 0 0,0-1-1 0 0,0 0 1 0 0,0 0 0 0 0,0-1 0 0 0,0 0-1 0 0,-1 0 1 0 0,1-1 0 0 0,-1 0 0 0 0,1-1-1 0 0,-1 0 1 0 0,0 0 0 0 0,-1 0 0 0 0,1-1-1 0 0,-1-1 1 0 0,0 1 0 0 0,0-1 0 0 0,-1 0-1 0 0,1-1 1 0 0,-1 1 0 0 0,-1-1 0 0 0,1 0-1 0 0,0-2-34 0 0,9-23-378 0 0,-1 0 1 0 0,-2 0 0 0 0,-1-1 0 0 0,-1-1 0 0 0,1-16 376 0 0,-5 23-141 0 0,-4 21 117 0 0,-1 1-1 0 0,0-1 0 0 0,0 1 1 0 0,-1-1-1 0 0,0 0 0 0 0,0 1 1 0 0,0-1-1 0 0,-1 0 0 0 0,1 1 1 0 0,-1-1-1 0 0,-1 1 0 0 0,1-1 1 0 0,-1 1-1 0 0,-2-5 25 0 0,4 10 2 0 0,-1-1 0 0 0,1 1-1 0 0,-1-1 1 0 0,0 1 0 0 0,1 0 0 0 0,-1-1 0 0 0,1 1 0 0 0,-1 0 0 0 0,0-1-1 0 0,1 1 1 0 0,-1 0 0 0 0,0 0 0 0 0,1 0 0 0 0,-1-1 0 0 0,0 1 0 0 0,0 0-1 0 0,1 0 1 0 0,-1 0 0 0 0,0 0 0 0 0,1 0 0 0 0,-1 0 0 0 0,0 1 0 0 0,0-1-1 0 0,1 0 1 0 0,-1 0 0 0 0,0 0 0 0 0,1 1 0 0 0,-1-1 0 0 0,0 0 0 0 0,1 1-1 0 0,-1-1 1 0 0,1 0 0 0 0,-1 1 0 0 0,0-1 0 0 0,1 1-2 0 0,-1 0 0 0 0,-5 4-4 0 0,1 0 0 0 0,0 0 0 0 0,0 1 0 0 0,0 0 0 0 0,1 0 0 0 0,-1 0 0 0 0,2 1 0 0 0,-1 0 0 0 0,1-1 0 0 0,0 1 0 0 0,0 0 0 0 0,1 0 0 0 0,0 1 1 0 0,0-1-1 0 0,1 0 0 0 0,-1 2 4 0 0,1-3 2 0 0,-3 7 87 0 0,1 1 0 0 0,0 0-1 0 0,1 1 1 0 0,1-1 0 0 0,0 0 0 0 0,1 0 0 0 0,0 1 0 0 0,2-1 0 0 0,-1 0-1 0 0,2 0 1 0 0,0 0 0 0 0,0 0 0 0 0,1 0 0 0 0,6 12-89 0 0,-7-22 31 0 0,0 1 0 0 0,0-1 0 0 0,0 1 0 0 0,1-1 1 0 0,-1 0-1 0 0,1 0 0 0 0,0-1 0 0 0,0 1 0 0 0,0-1 0 0 0,1 0 0 0 0,-1 0 1 0 0,1 0-1 0 0,0-1 0 0 0,0 0 0 0 0,0 1 0 0 0,0-2 0 0 0,2 2-31 0 0,5-5-1706 0 0,-11-1-3876 0 0,2-3-2633 0 0</inkml:trace>
  <inkml:trace contextRef="#ctx0" brushRef="#br0" timeOffset="43339.001">22310 5942 19207 0 0,'6'-3'930'0'0,"84"-11"244"0"0,176 1 1178 0 0,-184 13-2464 0 0,-1 3-1 0 0,56 10 113 0 0,-94-7-359 0 0</inkml:trace>
  <inkml:trace contextRef="#ctx0" brushRef="#br0" timeOffset="44360.653">18025 7226 13824 0 0,'9'-16'1500'0'0,"-9"15"-1468"0"0,0 0 0 0 0,0 0 0 0 0,0 0 0 0 0,0 0 1 0 0,-1 0-1 0 0,1 0 0 0 0,0 0 0 0 0,-1 1 1 0 0,1-1-1 0 0,-1 0 0 0 0,1 0 0 0 0,-1 0 1 0 0,1 1-1 0 0,-1-1 0 0 0,0 0 0 0 0,1 1 1 0 0,-1-1-1 0 0,0 0 0 0 0,0 1 0 0 0,1-1 1 0 0,-1 1-1 0 0,0-1 0 0 0,0 1 0 0 0,0-1 1 0 0,0 1-1 0 0,1 0 0 0 0,-1-1 0 0 0,0 1 1 0 0,0 0-1 0 0,0 0 0 0 0,0 0 0 0 0,0 0 0 0 0,0 0 1 0 0,0 0-33 0 0,-5-2 523 0 0,-61 4 1812 0 0,49 1-1968 0 0,1-1-146 0 0,1 0 1 0 0,0 1-1 0 0,0 1 1 0 0,0 0-1 0 0,0 1 1 0 0,1 1-1 0 0,0 1 1 0 0,0 0-1 0 0,1 0 1 0 0,0 2-1 0 0,0 0 1 0 0,1 0-1 0 0,0 2 1 0 0,0-1-1 0 0,1 2 0 0 0,1-1 1 0 0,-3 5-222 0 0,12-14 5 0 0,-1 0 1 0 0,1 0-1 0 0,0 1 0 0 0,1-1 1 0 0,-1 1-1 0 0,0-1 0 0 0,1 1 1 0 0,-1-1-1 0 0,1 1 0 0 0,0 0 1 0 0,0 0-1 0 0,0-1 0 0 0,0 1 1 0 0,0 0-1 0 0,1 0 0 0 0,0 0 1 0 0,-1 0-1 0 0,1 0 0 0 0,0 0 1 0 0,0 0-1 0 0,0 0 0 0 0,1 0 1 0 0,-1 0-1 0 0,1 0 0 0 0,0 0 1 0 0,0 0-1 0 0,0 0 0 0 0,0-1 1 0 0,0 1-1 0 0,0 0 0 0 0,1-1 1 0 0,-1 1-1 0 0,1-1 0 0 0,0 1 1 0 0,0-1-1 0 0,0 0 0 0 0,0 0 1 0 0,0 0-1 0 0,0 0 0 0 0,1 0 1 0 0,-1 0-1 0 0,1 0 0 0 0,-1-1 1 0 0,1 0-1 0 0,0 1 0 0 0,-1-1 1 0 0,1 0-1 0 0,0 0 0 0 0,3 0-5 0 0,8 0 18 0 0,0-2 0 0 0,0 0 0 0 0,0-1 0 0 0,0 0 0 0 0,0-1 0 0 0,-1 0 0 0 0,1-1 0 0 0,-1-1 0 0 0,0 0 0 0 0,0-1 0 0 0,-1 0 0 0 0,1-1 0 0 0,-1 0 0 0 0,3-4-18 0 0,8-6 42 0 0,-1-1 0 0 0,-1-1 0 0 0,-1-1 0 0 0,0 0 0 0 0,-2-2 0 0 0,10-15-42 0 0,-22 27-6 0 0,-2 1 0 0 0,1-1 0 0 0,-2-1 0 0 0,1 1 0 0 0,-1 0-1 0 0,-1-1 1 0 0,0 0 0 0 0,0 0 0 0 0,-1 1 0 0 0,0-1 0 0 0,-1 0-1 0 0,0 0 1 0 0,-1-2 6 0 0,-27-113 0 0 0,26 119 11 0 0,-2 3 46 0 0,-3 21 27 0 0,-7 163 364 0 0,12-142-329 0 0,2 0-1 0 0,2 0 0 0 0,2 0 1 0 0,1 0-1 0 0,4 8-118 0 0,-9-40 3 0 0,1 0 0 0 0,0 0 0 0 0,1 0 0 0 0,-1 0 0 0 0,1 0 0 0 0,0 0 0 0 0,1 0 0 0 0,-1-1 0 0 0,1 0 0 0 0,0 1 0 0 0,1-1 0 0 0,-1 0 0 0 0,1 0 0 0 0,0-1 0 0 0,0 1 0 0 0,0-1 0 0 0,1 0 0 0 0,0 0 0 0 0,0 0 0 0 0,0-1 0 0 0,0 0 0 0 0,0 0 0 0 0,1 0 0 0 0,3 1-3 0 0,-5-4-16 0 0,1-1 0 0 0,-1 0-1 0 0,0 0 1 0 0,1 0 0 0 0,-1 0-1 0 0,0-1 1 0 0,0 0 0 0 0,0 0-1 0 0,0 0 1 0 0,-1 0 0 0 0,1-1-1 0 0,0 1 1 0 0,-1-1 0 0 0,0 0-1 0 0,0 0 1 0 0,0 0 0 0 0,0 0-1 0 0,0-1 1 0 0,0 1 0 0 0,0-2 16 0 0,51-102-572 0 0,-16 24 254 0 0,-22 60 252 0 0,4 23-12 0 0,-13 8 139 0 0,-1 0-1 0 0,1 1 0 0 0,-2 0 0 0 0,1 0 1 0 0,-1 0-1 0 0,-1 1 0 0 0,1 0 0 0 0,-2 0 1 0 0,1 0-1 0 0,-1 0 0 0 0,-1 1 0 0 0,0 2-60 0 0,38 91 501 0 0,-31-91-513 0 0,-3-29-954 0 0,-11-25-1767 0 0,-12 1-3710 0 0,12 29 3751 0 0,-4-8-2693 0 0</inkml:trace>
  <inkml:trace contextRef="#ctx0" brushRef="#br0" timeOffset="44651.789">18279 7163 13536 0 0,'-58'-128'2238'0'0,"55"108"710"0"0,28 16-2391 0 0,41 30-939 0 0,-40-14-4778 0 0,-8-4-745 0 0</inkml:trace>
  <inkml:trace contextRef="#ctx0" brushRef="#br0" timeOffset="44940.001">18874 6896 17935 0 0,'1'-2'72'0'0,"-1"0"-1"0"0,0 0 0 0 0,0-1 0 0 0,0 1 0 0 0,-1 0 1 0 0,1 0-1 0 0,0 0 0 0 0,-1 0 0 0 0,1 0 0 0 0,-1 0 0 0 0,0 0 1 0 0,1 0-1 0 0,-1 0 0 0 0,0 0 0 0 0,0 1 0 0 0,-1-1 1 0 0,1 0-1 0 0,0 0 0 0 0,-1 1 0 0 0,1-1 0 0 0,0 1 0 0 0,-1-1 1 0 0,0 1-1 0 0,1 0 0 0 0,-1 0 0 0 0,0 0 0 0 0,0 0 1 0 0,0 0-1 0 0,1 0 0 0 0,-1 0 0 0 0,0 0 0 0 0,0 1 1 0 0,0-1-1 0 0,-1 1 0 0 0,1-1 0 0 0,0 1 0 0 0,0 0 0 0 0,0 0 1 0 0,0 0-1 0 0,0 0 0 0 0,0 0 0 0 0,0 0 0 0 0,0 1 1 0 0,0-1-1 0 0,0 1 0 0 0,0 0 0 0 0,0-1 0 0 0,0 1 0 0 0,0 0 1 0 0,0 0-1 0 0,0 0 0 0 0,0 0 0 0 0,1 0 0 0 0,-2 2-71 0 0,-8 6 81 0 0,0 0-1 0 0,0 1 0 0 0,1 0 1 0 0,0 1-1 0 0,1 0 0 0 0,0 1 1 0 0,1 0-1 0 0,0 0 1 0 0,1 1-1 0 0,1 0 0 0 0,0 0 1 0 0,0 1-1 0 0,2 0 0 0 0,-1-1 1 0 0,2 2-1 0 0,0-1 0 0 0,0 0 1 0 0,2 1-1 0 0,0-1 0 0 0,0 1 1 0 0,1-1-1 0 0,1 1 1 0 0,1-1-1 0 0,0 0 0 0 0,0 1 1 0 0,4 7-81 0 0,11 46 197 0 0,24 139 150 0 0,-50-126-161 0 0,7-77-182 0 0,0 0 0 0 0,0 0 0 0 0,0 0 0 0 0,-1 0 0 0 0,1 0-1 0 0,-1-1 1 0 0,0 1 0 0 0,0-1 0 0 0,-1 0 0 0 0,1 0 0 0 0,0 0 0 0 0,-1 0-1 0 0,0-1 1 0 0,0 1 0 0 0,0-1 0 0 0,0 0 0 0 0,0 0 0 0 0,0-1 0 0 0,0 1-1 0 0,-1-1 1 0 0,1 0 0 0 0,0 0 0 0 0,-2 0-4 0 0,-64 4-4058 0 0,51-8-1178 0 0,1-2-1414 0 0</inkml:trace>
  <inkml:trace contextRef="#ctx0" brushRef="#br0" timeOffset="45220.979">18473 7223 14832 0 0,'6'-3'714'0'0,"16"-3"-174"0"0,0 2-1 0 0,0 0 1 0 0,0 1-1 0 0,1 1 1 0 0,-1 1-1 0 0,1 1 1 0 0,-1 1-1 0 0,0 1 1 0 0,20 5-540 0 0,44 0 1045 0 0,62 0-165 0 0,-79-14-4892 0 0,-53 2-2735 0 0</inkml:trace>
  <inkml:trace contextRef="#ctx0" brushRef="#br0" timeOffset="45424.469">19273 6861 16471 0 0,'-1'-14'1860'0'0,"-5"16"-1682"0"0,0 0 0 0 0,0 0-1 0 0,0 1 1 0 0,1 0 0 0 0,-1 0 0 0 0,1 0-1 0 0,-1 1 1 0 0,1-1 0 0 0,0 1-1 0 0,0 1 1 0 0,1-1 0 0 0,-1 1-1 0 0,1-1 1 0 0,0 1 0 0 0,0 1-1 0 0,0 0-177 0 0,-9 9 381 0 0,-2-2-191 0 0,1 1 0 0 0,1 1-1 0 0,0 0 1 0 0,1 0-1 0 0,1 1 1 0 0,1 0 0 0 0,0 1-1 0 0,1 1 1 0 0,0-1 0 0 0,2 1-1 0 0,0 1 1 0 0,1-1-1 0 0,1 1 1 0 0,0 0 0 0 0,2 1-1 0 0,0-1 1 0 0,2 1 0 0 0,-1 7-190 0 0,21 150 254 0 0,-17-167-312 0 0,0 0-1 0 0,-1 0 1 0 0,0 1 0 0 0,-1-1-1 0 0,0 0 1 0 0,-1 1-1 0 0,0-1 1 0 0,0 0-1 0 0,-1 0 1 0 0,-1 0 0 0 0,0 0-1 0 0,0 0 1 0 0,-1 0-1 0 0,0-1 1 0 0,0 0-1 0 0,-1 0 1 0 0,-4 5 58 0 0,-16-1-4200 0 0,13-14 2633 0 0</inkml:trace>
  <inkml:trace contextRef="#ctx0" brushRef="#br0" timeOffset="45727.071">18838 7239 12152 0 0,'16'-3'833'0'0,"41"-6"1763"0"0,1 3 0 0 0,0 2 0 0 0,0 2 0 0 0,23 4-2596 0 0,110 1 1366 0 0,-169-5-3244 0 0,9-6-3929 0 0,-29 8 1510 0 0,-2 0-1208 0 0</inkml:trace>
  <inkml:trace contextRef="#ctx0" brushRef="#br0" timeOffset="46751.378">19488 7146 11720 0 0,'0'0'264'0'0,"0"0"34"0"0,0 0 22 0 0,0 0-32 0 0,-2 9-178 0 0,-8 76 2402 0 0,20 37 153 0 0,1-45 173 0 0,-5-100-2166 0 0,-6 21-648 0 0,-1-12 8 0 0,0 0-1 0 0,0 1 1 0 0,1-1 0 0 0,1 0-1 0 0,1 0 1 0 0,0 1-1 0 0,0-1 1 0 0,1 1-1 0 0,1 0 1 0 0,0 0-1 0 0,1 0 1 0 0,1 0-1 0 0,0 1 1 0 0,0-1-1 0 0,1 2 1 0 0,1-1-1 0 0,4-5-31 0 0,-2 8-19 0 0,0 1-1 0 0,1 0 0 0 0,-1 1 0 0 0,2 0 0 0 0,-1 0 1 0 0,1 1-1 0 0,0 1 0 0 0,0 0 0 0 0,1 0 0 0 0,-1 1 1 0 0,1 1-1 0 0,0 0 0 0 0,1 1 20 0 0,172-9-349 0 0,-170 11 323 0 0,60 8-132 0 0,-75-8 86 0 0,-8 4-76 0 0,-74 33-10 0 0,47-18 81 0 0,20-13 155 0 0,0 1 0 0 0,1 0 1 0 0,0 1-1 0 0,0 1 0 0 0,1 0 1 0 0,0 1-1 0 0,1 0 0 0 0,0 1 1 0 0,1 0-1 0 0,0 0 0 0 0,0 2-78 0 0,0 28 348 0 0,10-40-331 0 0,0 0 0 0 0,1 0 0 0 0,-1 0 0 0 0,1 0 0 0 0,-1-1-1 0 0,1 1 1 0 0,-1 0 0 0 0,1 0 0 0 0,-1 0 0 0 0,1-1 0 0 0,0 1 0 0 0,-1 0 0 0 0,1-1-1 0 0,0 1 1 0 0,-1 0 0 0 0,1-1 0 0 0,0 1 0 0 0,0-1 0 0 0,0 1 0 0 0,0-1 0 0 0,0 0 0 0 0,0 1-1 0 0,-1-1 1 0 0,1 0 0 0 0,0 0 0 0 0,0 1 0 0 0,0-1 0 0 0,0 0 0 0 0,0 0 0 0 0,0 0-1 0 0,0 0 1 0 0,0 0 0 0 0,0-1 0 0 0,0 1 0 0 0,0 0 0 0 0,0 0 0 0 0,0 0 0 0 0,0-1 0 0 0,0 1-1 0 0,-1-1 1 0 0,2 1-17 0 0,6-4 43 0 0,0 1-1 0 0,0-1 1 0 0,-1-1-1 0 0,1 1 1 0 0,-1-1-1 0 0,0 0 1 0 0,0-1-1 0 0,-1 0 1 0 0,0 0 0 0 0,0 0-1 0 0,0-1 1 0 0,-1 0-1 0 0,1-1-42 0 0,6-6 55 0 0,31-27 41 0 0,-37 38-124 0 0,29-2-112 0 0,54 70 362 0 0,0-8-325 0 0,-73-54-241 0 0,-5-3-3789 0 0,-8 0 1874 0 0,6 0-4971 0 0</inkml:trace>
  <inkml:trace contextRef="#ctx0" brushRef="#br0" timeOffset="47509.418">20365 7123 11488 0 0,'0'0'264'0'0,"0"0"34"0"0,0 0 20 0 0,0 0-41 0 0,0-1-181 0 0,3-3 64 0 0,-3 3 613 0 0,-16-13 5331 0 0,-23 22-4231 0 0,-77 66 890 0 0,114-72-2723 0 0,1-1 0 0 0,-1 1 0 0 0,1 0 0 0 0,-1 0 0 0 0,1 0 0 0 0,-1 0 0 0 0,1 0 0 0 0,0 0 0 0 0,0 0 0 0 0,0 1 0 0 0,0-1 0 0 0,0 0 0 0 0,1 0 0 0 0,-1 1 0 0 0,1-1 0 0 0,0 1 0 0 0,-1-1 0 0 0,1 1 0 0 0,0-1 0 0 0,0 0 0 0 0,0 1 0 0 0,1-1 0 0 0,-1 1 0 0 0,1-1 0 0 0,-1 0 0 0 0,1 1 0 0 0,0-1 0 0 0,0 0 0 0 0,0 0 0 0 0,0 1 0 0 0,0-1 0 0 0,0 0 0 0 0,1 0 0 0 0,-1 0 0 0 0,2 1-40 0 0,3 4 23 0 0,-1 0 0 0 0,1-1 0 0 0,1 0 0 0 0,-1 0 0 0 0,1-1 0 0 0,0 0 0 0 0,0 0 0 0 0,0 0 0 0 0,6 2-23 0 0,-1-2 12 0 0,1 0 0 0 0,-1 0 0 0 0,1-2 0 0 0,-1 1 0 0 0,1-2 0 0 0,0 1 0 0 0,0-2 0 0 0,0 0 0 0 0,0 0 1 0 0,0-2-1 0 0,0 1 0 0 0,1-2 0 0 0,6-1-12 0 0,-17 3-212 0 0,0-1 0 0 0,0 1 1 0 0,0-1-1 0 0,0 0 0 0 0,-1 0 1 0 0,1 0-1 0 0,0 0 0 0 0,0 0 1 0 0,-1-1-1 0 0,1 1 0 0 0,-1-1 1 0 0,1 0-1 0 0,-1 0 0 0 0,0 0 0 0 0,0 0 1 0 0,0 0-1 0 0,0 0 0 0 0,1-1 212 0 0,0-5-1544 0 0</inkml:trace>
  <inkml:trace contextRef="#ctx0" brushRef="#br0" timeOffset="47826.145">20595 6890 11912 0 0,'0'0'349'0'0,"0"0"-2"0"0,7 1-98 0 0,-4 1-30 0 0,0 1 0 0 0,-1-1 0 0 0,1 1 0 0 0,-1 0 1 0 0,0 0-1 0 0,0 0 0 0 0,0 0 0 0 0,0 0 0 0 0,0 0 0 0 0,-1 1 0 0 0,0-1 1 0 0,1 1-1 0 0,-1-1 0 0 0,0 1 0 0 0,-1-1 0 0 0,1 1 0 0 0,-1-1 0 0 0,1 1 0 0 0,-1 0 1 0 0,0-1-1 0 0,0 1 0 0 0,-1 0 0 0 0,1-1 0 0 0,-1 1 0 0 0,0 0 0 0 0,0-1-219 0 0,1 11 572 0 0,-1 177 3941 0 0,-20-99-3998 0 0,20-88-540 0 0,-1 0 1 0 0,0-1-1 0 0,0 1 1 0 0,0-1-1 0 0,0 1 0 0 0,0-1 1 0 0,-1 0-1 0 0,1 0 1 0 0,-1 0-1 0 0,0 0 0 0 0,0-1 1 0 0,0 1-1 0 0,0-1 1 0 0,-1 0-1 0 0,1 1 1 0 0,0-2-1 0 0,-1 1 0 0 0,0 0 25 0 0,-46 4-5626 0 0,38-8 3749 0 0</inkml:trace>
  <inkml:trace contextRef="#ctx0" brushRef="#br0" timeOffset="48188.912">20438 7183 10800 0 0,'2'0'241'0'0,"171"5"2126"0"0,-122-1-891 0 0,0-3 1 0 0,-1-2 0 0 0,1-2 0 0 0,38-8-1477 0 0,-55 7 454 0 0,-26 4-393 0 0,0-1 1 0 0,0 1-1 0 0,0-2 1 0 0,0 1-1 0 0,-1-1 1 0 0,1 0-1 0 0,0 0 1 0 0,-1-1 0 0 0,1 0-1 0 0,-1-1 1 0 0,0 1-1 0 0,0-2 1 0 0,0 1-1 0 0,0-1 1 0 0,-1 0-1 0 0,0 0 1 0 0,0 0-1 0 0,0-1 1 0 0,-1 0-1 0 0,2-3-61 0 0,-6 7 6 0 0,0 0 1 0 0,0 0-1 0 0,0 0 0 0 0,-1 0 0 0 0,1 0 0 0 0,-1 0 0 0 0,1 0 0 0 0,-1 0 0 0 0,0 0 0 0 0,0 0 1 0 0,0 0-1 0 0,0 0 0 0 0,0 0 0 0 0,0 0 0 0 0,-1 0 0 0 0,1 0 0 0 0,-1 0 0 0 0,1 0 0 0 0,-1 0 1 0 0,0 0-1 0 0,0 1 0 0 0,0-1 0 0 0,0 0 0 0 0,0 0 0 0 0,0 1 0 0 0,0-1 0 0 0,0 0 0 0 0,-1 1 1 0 0,1-1-1 0 0,-1 1 0 0 0,1 0 0 0 0,-1 0 0 0 0,0-1 0 0 0,1 1 0 0 0,-2 0-6 0 0,-66-25 10 0 0,58 24-32 0 0,0 2-1 0 0,-1-1 1 0 0,1 1-1 0 0,0 1 0 0 0,0 0 1 0 0,0 0-1 0 0,0 1 1 0 0,1 0-1 0 0,-1 1 1 0 0,0 1-1 0 0,1-1 0 0 0,0 2 1 0 0,-1 0 22 0 0,5-3-1 0 0,0 1 1 0 0,1 0-1 0 0,-1 0 0 0 0,1 1 1 0 0,0 0-1 0 0,0 0 1 0 0,0 0-1 0 0,0 1 0 0 0,1-1 1 0 0,-1 1-1 0 0,1 0 1 0 0,1 0-1 0 0,-1 1 0 0 0,1-1 1 0 0,0 1-1 0 0,0 0 1 0 0,0-1-1 0 0,1 2 1 0 0,0-1-1 0 0,0 0 0 0 0,0 0 1 0 0,0 4 0 0 0,2-7 17 0 0,-1 1 1 0 0,1-1 0 0 0,0 0-1 0 0,0 0 1 0 0,0 0 0 0 0,0 1-1 0 0,1-1 1 0 0,-1 0-1 0 0,1 0 1 0 0,-1 0 0 0 0,1 1-1 0 0,0-1 1 0 0,1 0 0 0 0,-1 0-1 0 0,0-1 1 0 0,1 1 0 0 0,0 0-1 0 0,-1 0 1 0 0,1-1 0 0 0,0 1-1 0 0,1-1 1 0 0,-1 1-1 0 0,0-1 1 0 0,1 0 0 0 0,-1 0-1 0 0,1 0-17 0 0,12 6-108 0 0,-1-2 0 0 0,1 1 0 0 0,0-2 0 0 0,1 0 0 0 0,-1-1 0 0 0,1 0 0 0 0,0-1 0 0 0,0-1 0 0 0,0 0-1 0 0,0-2 1 0 0,0 0 0 0 0,0 0 0 0 0,1-2 0 0 0,9-1 108 0 0,-8 0-7142 0 0</inkml:trace>
  <inkml:trace contextRef="#ctx0" brushRef="#br0" timeOffset="48646.794">21503 7087 16272 0 0,'-6'3'786'0'0,"-267"98"2627"0"0,263-97-3301 0 0,-1 1 0 0 0,1 0 0 0 0,0 0 0 0 0,1 1 0 0 0,0 0 0 0 0,-1 0 0 0 0,2 1 0 0 0,-1 1 0 0 0,1-1 0 0 0,-5 8-112 0 0,13-15 9 0 0,-1 1 0 0 0,1 0 0 0 0,0 0 0 0 0,-1-1 0 0 0,1 1 0 0 0,0 0 0 0 0,0 0 0 0 0,0 0 0 0 0,0 0 0 0 0,0-1 0 0 0,0 1 0 0 0,0 0 0 0 0,0 0 0 0 0,0 0 0 0 0,0 0 0 0 0,0-1 0 0 0,0 1 0 0 0,0 0 0 0 0,1 0 0 0 0,-1 0 0 0 0,0-1 0 0 0,1 1 0 0 0,-1 0 0 0 0,1-1 0 0 0,-1 1 0 0 0,1 0 0 0 0,-1-1 0 0 0,1 1 0 0 0,-1 0 0 0 0,1-1 0 0 0,-1 1 0 0 0,1-1 0 0 0,0 1 0 0 0,0-1 0 0 0,-1 1 0 0 0,1-1 0 0 0,0 0 0 0 0,-1 1 0 0 0,1-1 0 0 0,0 0 0 0 0,0 1 0 0 0,0-1 0 0 0,-1 0 0 0 0,1 0 0 0 0,0 0 0 0 0,0 0 0 0 0,0 0 0 0 0,0 0 0 0 0,-1 0 0 0 0,1 0 0 0 0,0 0 0 0 0,0 0 0 0 0,0 0 0 0 0,0-1 0 0 0,-1 1 0 0 0,2-1-9 0 0,10 0 45 0 0,0-2 0 0 0,-1 1 0 0 0,1-2 0 0 0,0 0 0 0 0,-1 0 0 0 0,0-1 0 0 0,0 0 0 0 0,0-1 0 0 0,-1 0 0 0 0,0-1 0 0 0,4-3-45 0 0,-1 2 9 0 0,8-8-156 0 0,0 0 0 0 0,-1-2-1 0 0,-1 0 1 0 0,-1-1 0 0 0,-1-1-1 0 0,0 0 1 0 0,-1-2 0 0 0,-1 0-1 0 0,-2 0 1 0 0,9-20 147 0 0,127-233-169 0 0,-115 180 1003 0 0,-28 71 46 0 0,-5 24-560 0 0,-1 0-17 0 0,0 0-74 0 0,-6 16 330 0 0,-34 145 125 0 0,-15 211-163 0 0,55-359-515 0 0,0 0 1 0 0,0 0-1 0 0,1 0 0 0 0,0 0 0 0 0,2 0 0 0 0,-1 0 0 0 0,1 0 1 0 0,2 1-7 0 0,10 11-1943 0 0,-11-17 908 0 0</inkml:trace>
  <inkml:trace contextRef="#ctx0" brushRef="#br0" timeOffset="49554.25">22137 6904 16152 0 0,'0'0'473'0'0,"0"0"-5"0"0,-6 3-282 0 0,1 1-156 0 0,0 0 0 0 0,1 0 0 0 0,-1 0-1 0 0,1 0 1 0 0,0 1 0 0 0,0 0-1 0 0,0 0 1 0 0,1 0 0 0 0,0 0-1 0 0,0 1 1 0 0,0-1 0 0 0,0 1 0 0 0,1 0-1 0 0,0 0-29 0 0,1-3 35 0 0,-4 7 111 0 0,0-1-31 0 0,1 0 0 0 0,0 1 0 0 0,0-1 0 0 0,1 1 0 0 0,0 0 0 0 0,1 0 0 0 0,0 0 0 0 0,0 0 0 0 0,1 0 0 0 0,0 0 0 0 0,1 6-115 0 0,1-13 35 0 0,1 0 1 0 0,-1 1-1 0 0,0-1 1 0 0,1 0-1 0 0,0 0 1 0 0,-1 0-1 0 0,1 0 1 0 0,1 0-1 0 0,-1 0 1 0 0,0 0-1 0 0,1-1 1 0 0,-1 1-1 0 0,1-1 1 0 0,0 0-1 0 0,0 1 1 0 0,0-1-1 0 0,0-1 1 0 0,0 1-1 0 0,0 0 1 0 0,0-1-1 0 0,1 0 1 0 0,-1 1-1 0 0,1-1 1 0 0,-1-1-1 0 0,1 1 1 0 0,-1 0-1 0 0,1-1 1 0 0,-1 0-1 0 0,1 0 1 0 0,-1 0-1 0 0,1 0 1 0 0,0 0-1 0 0,-1-1 1 0 0,1 0-1 0 0,2 0-35 0 0,3-1 60 0 0,-1 1-1 0 0,0-1 1 0 0,1-1-1 0 0,-1 0 1 0 0,0 0-1 0 0,-1 0 1 0 0,1-1-1 0 0,0 0 1 0 0,-1-1 0 0 0,0 0-1 0 0,4-3-59 0 0,50-47 295 0 0,-54 51-285 0 0,-1 5-10 0 0,11 45-145 0 0,-13-26 313 0 0,-3-16-89 0 0,0 0-1 0 0,0-1 1 0 0,0 1 0 0 0,0 0-1 0 0,1-1 1 0 0,-1 1 0 0 0,1 0-1 0 0,0-1 1 0 0,0 0 0 0 0,1 0-1 0 0,-1 0 1 0 0,0 0 0 0 0,1 0-1 0 0,0 0 1 0 0,0 0 0 0 0,0-1-1 0 0,0 1 1 0 0,0-1 0 0 0,0 0-1 0 0,1 0 1 0 0,-1 0 0 0 0,1-1-1 0 0,-1 1 1 0 0,1-1 0 0 0,0 0-1 0 0,0 0 1 0 0,0 0 0 0 0,-1 0-1 0 0,1-1 1 0 0,0 1 0 0 0,3-1-79 0 0,-6 0 50 0 0,1 0 0 0 0,0 0 1 0 0,0-1-1 0 0,0 1 0 0 0,0 0 1 0 0,0-1-1 0 0,0 1 0 0 0,0-1 1 0 0,-1 0-1 0 0,1 1 0 0 0,0-1 1 0 0,0 0-1 0 0,-1 0 0 0 0,1 0 1 0 0,-1-1-1 0 0,1 1 0 0 0,-1 0 1 0 0,1-1-1 0 0,-1 1 0 0 0,0 0 1 0 0,0-1-1 0 0,1 0 0 0 0,-1 1 1 0 0,0-1-1 0 0,0 0 0 0 0,-1 1 1 0 0,1-1-1 0 0,0 0 0 0 0,-1 0 1 0 0,1 0-1 0 0,-1 1 0 0 0,1-3-50 0 0,-3-136 192 0 0,2 130-238 0 0,0 1 0 0 0,1-1 1 0 0,0 1-1 0 0,0 0 0 0 0,1-1 0 0 0,1 1 0 0 0,-1 0 0 0 0,1 0 0 0 0,1 0 0 0 0,0 1 0 0 0,0-1 0 0 0,1 1 0 0 0,0 0 1 0 0,2-3 45 0 0,-4 9-232 0 0,0 0 0 0 0,0 0 0 0 0,0 0 0 0 0,1 0 0 0 0,-1 1 0 0 0,0-1 1 0 0,1 1-1 0 0,-1 0 0 0 0,1 0 0 0 0,-1 0 0 0 0,1 1 0 0 0,-1-1 0 0 0,1 1 1 0 0,0 0-1 0 0,-1 0 0 0 0,1 0 232 0 0,13-2-2738 0 0,0 0-4163 0 0</inkml:trace>
  <inkml:trace contextRef="#ctx0" brushRef="#br0" timeOffset="49956.501">22858 6877 14096 0 0,'0'0'413'0'0,"-12"-5"150"0"0,5 6-289 0 0,1-1 1 0 0,0 1 0 0 0,-1 1 0 0 0,1-1-1 0 0,0 1 1 0 0,0 0 0 0 0,0 0 0 0 0,0 1-1 0 0,1-1 1 0 0,-1 1 0 0 0,1 1 0 0 0,0-1-1 0 0,-1 1 1 0 0,-1 2-275 0 0,-8 4 368 0 0,5-2 0 0 0,0 0 0 0 0,0 1 1 0 0,1 0-1 0 0,0 1 0 0 0,0 0 0 0 0,1 1 0 0 0,-1 2-368 0 0,-10 13 594 0 0,-10 44 353 0 0,24-52-840 0 0,5-17-100 0 0,0 0 1 0 0,1-1-1 0 0,-1 1 0 0 0,0 0 0 0 0,1 0 0 0 0,-1-1 0 0 0,0 1 1 0 0,1 0-1 0 0,-1 0 0 0 0,1-1 0 0 0,-1 1 0 0 0,1-1 0 0 0,0 1 1 0 0,-1 0-1 0 0,1-1 0 0 0,0 1 0 0 0,-1-1 0 0 0,1 1 0 0 0,0-1 1 0 0,-1 0-1 0 0,1 1 0 0 0,0-1 0 0 0,0 0 0 0 0,0 1 0 0 0,-1-1 1 0 0,1 0-1 0 0,0 0 0 0 0,0 0 0 0 0,0 0 0 0 0,0 0 0 0 0,-1 0 0 0 0,1 0 1 0 0,0 0-1 0 0,0 0 0 0 0,0 0-7 0 0,5-1 25 0 0,-1-1 1 0 0,1 1 0 0 0,0-1-1 0 0,-1 0 1 0 0,0-1-1 0 0,1 1 1 0 0,-1-1-1 0 0,0 0 1 0 0,0 0-1 0 0,-1-1 1 0 0,1 0-1 0 0,-1 1 1 0 0,1-2-26 0 0,9-6 31 0 0,68-51 179 0 0,-68 83 230 0 0,-14 72 602 0 0,0-91-1033 0 0,1 0 1 0 0,-1 1 0 0 0,1-1 0 0 0,0 0 0 0 0,0 0 0 0 0,0 0 0 0 0,0 0 0 0 0,0 0-1 0 0,1 0 1 0 0,-1 0 0 0 0,1 0 0 0 0,-1 0 0 0 0,1-1 0 0 0,0 1 0 0 0,-1 0 0 0 0,1-1-1 0 0,0 0 1 0 0,0 1 0 0 0,0-1 0 0 0,0 0 0 0 0,0 0 0 0 0,2 0-10 0 0,76 0-87 0 0,-12-20-1102 0 0,-47 9-1468 0 0,1-2-3332 0 0,-5 1-963 0 0</inkml:trace>
  <inkml:trace contextRef="#ctx0" brushRef="#br0" timeOffset="51321.216">23257 6844 13704 0 0,'-3'-17'1490'0'0,"3"13"-1364"0"0,-1 4 5 0 0,1-1 1 0 0,-1 0-1 0 0,0 1 1 0 0,0-1 0 0 0,1 1-1 0 0,-1-1 1 0 0,0 1-1 0 0,0 0 1 0 0,0-1 0 0 0,0 1-1 0 0,1 0 1 0 0,-1-1-1 0 0,0 1 1 0 0,0 0 0 0 0,0 0-1 0 0,0 0 1 0 0,0 0 0 0 0,0 0-1 0 0,0 0 1 0 0,0 0-1 0 0,0 0 1 0 0,1 0 0 0 0,-1 1-1 0 0,0-1 1 0 0,0 0-1 0 0,0 1 1 0 0,0-1 0 0 0,0 0-1 0 0,1 1 1 0 0,-1-1-1 0 0,0 1-131 0 0,-70 52 3612 0 0,7 20-1992 0 0,48-49-1328 0 0,-30 62 640 0 0,40-11-640 0 0,7-72-281 0 0,0-1 0 0 0,1 1 0 0 0,-1-1 0 0 0,0 0 0 0 0,1 0 0 0 0,-1 0 0 0 0,1 0 0 0 0,-1 0 0 0 0,1 0 0 0 0,0 0 0 0 0,0 0 1 0 0,0-1-1 0 0,0 1 0 0 0,0-1 0 0 0,1 1 0 0 0,-1-1 0 0 0,0 0 0 0 0,1 0 0 0 0,-1 0 0 0 0,0 0 0 0 0,1 0 0 0 0,-1-1 0 0 0,1 1 0 0 0,0-1 0 0 0,-1 0 0 0 0,2 1-11 0 0,14 0 29 0 0,-1-1 1 0 0,0-1 0 0 0,0 0-1 0 0,0-1 1 0 0,0-1-1 0 0,0-1 1 0 0,-1 0 0 0 0,1-1-1 0 0,-1-1 1 0 0,5-3-30 0 0,-10 4 17 0 0,1-1 0 0 0,-2 0 0 0 0,1-1 1 0 0,-1 0-1 0 0,0-1 0 0 0,-1 0 0 0 0,0-1 1 0 0,0 0-1 0 0,-1 0 0 0 0,0-1 0 0 0,3-4-17 0 0,40-102 64 0 0,-20 40-64 0 0,-10 51-10 0 0,-19 25-33 0 0,2 3 20 0 0,6 18-37 0 0,-1 74 60 0 0,-8-81 0 0 0,7 11 0 0 0,11 10 0 0 0,9-11 0 0 0,-22-22 5 0 0,0 0-1 0 0,0-1 0 0 0,0 0 1 0 0,1-1-1 0 0,-1 1 1 0 0,0-1-1 0 0,1 0 0 0 0,-1-1 1 0 0,0 1-1 0 0,1-1 1 0 0,-1-1-1 0 0,0 1 1 0 0,0-1-1 0 0,0 0 0 0 0,0 0 1 0 0,0-1-1 0 0,-1 0 1 0 0,1 0-1 0 0,-1 0 0 0 0,0-1 1 0 0,1 1-1 0 0,-2-1 1 0 0,1 0-1 0 0,0-1 1 0 0,-1 1-1 0 0,0-1 0 0 0,0 0 1 0 0,0 0-1 0 0,2-5-4 0 0,64-77 64 0 0,-53 68-64 0 0,-14 17 0 0 0,0-1 0 0 0,0 0 0 0 0,-1 0 0 0 0,1 0 0 0 0,-1 0 0 0 0,1 0 0 0 0,-1-1 0 0 0,0 1 0 0 0,0-1 0 0 0,-1 1 0 0 0,1-1 0 0 0,-1 0 0 0 0,0 0 0 0 0,1-2 0 0 0,-2 4 0 0 0,-1 1 0 0 0,1 0 0 0 0,0 0 0 0 0,-1 0 0 0 0,1 0 0 0 0,-1-1 0 0 0,0 1 0 0 0,1 0 0 0 0,-1 0 0 0 0,0 0 0 0 0,0 0 0 0 0,0 0 0 0 0,1 0 0 0 0,-1 1 0 0 0,0-1 0 0 0,0 0 0 0 0,0 0 0 0 0,-1 1 0 0 0,1-1 0 0 0,0 0 0 0 0,0 1 0 0 0,0-1 0 0 0,0 1 0 0 0,0 0 0 0 0,-1-1 0 0 0,1 1 0 0 0,0 0 0 0 0,0 0 0 0 0,-1 0 0 0 0,1 0 0 0 0,0 0 0 0 0,-1 0 0 0 0,1 0 0 0 0,0 0 0 0 0,0 0 0 0 0,-1 1 0 0 0,1-1 0 0 0,0 0 0 0 0,0 1 0 0 0,0-1 0 0 0,0 1 0 0 0,-1-1 0 0 0,1 1 0 0 0,0 0 0 0 0,0-1 0 0 0,0 1 0 0 0,0 0 0 0 0,-6 1 0 0 0,-3 2 0 0 0,0 0 0 0 0,0 0 0 0 0,1 1 0 0 0,-1 0 0 0 0,1 0 0 0 0,1 1 0 0 0,-1 1 0 0 0,1-1 0 0 0,0 2 0 0 0,0-1 0 0 0,1 1 0 0 0,0 0 0 0 0,1 0 0 0 0,-1 1 0 0 0,2-1 0 0 0,-1 2 0 0 0,1-1 0 0 0,1 1 0 0 0,-1-1 0 0 0,2 1 0 0 0,-1 0 0 0 0,1 0 0 0 0,1 1 0 0 0,0-1 0 0 0,1-4 8 0 0,0-1 0 0 0,0 0-1 0 0,0 1 1 0 0,1-1 0 0 0,0 1-1 0 0,0-1 1 0 0,1 1 0 0 0,-1-1-1 0 0,1 1 1 0 0,0-1 0 0 0,1 0-1 0 0,-1 1 1 0 0,1-1-1 0 0,0 0 1 0 0,0 0 0 0 0,2 2-8 0 0,2-1 58 0 0,0-1 1 0 0,0 0-1 0 0,1 0 1 0 0,0-1 0 0 0,0 0-1 0 0,0 0 1 0 0,0-1-1 0 0,0 1 1 0 0,1-2-1 0 0,0 1 1 0 0,-1-1-1 0 0,1 0 1 0 0,0-1 0 0 0,7 1-59 0 0,6 3 112 0 0,4 1-9 0 0,0-2 0 0 0,0-1-1 0 0,0 0 1 0 0,1-2 0 0 0,-1-1 0 0 0,23-3-103 0 0,-43 2 15 0 0,1 1 0 0 0,-1-1 0 0 0,0 0 0 0 0,0 0-1 0 0,0-1 1 0 0,0 1 0 0 0,0-1 0 0 0,0-1 0 0 0,0 1 0 0 0,0 0 0 0 0,-1-1-1 0 0,0 0 1 0 0,1 0 0 0 0,-1-1 0 0 0,0 1 0 0 0,0-1 0 0 0,-1 0 0 0 0,1 0-1 0 0,-1 0 1 0 0,0 0 0 0 0,0 0 0 0 0,0-1 0 0 0,0 0 0 0 0,-1 1 0 0 0,0-1-1 0 0,0 0 1 0 0,0 0 0 0 0,0-5-15 0 0,10-35-183 0 0,-8 11-530 0 0,-4 33 516 0 0,0 1-25 0 0,0 0-15 0 0,0 0-3 0 0,0 0-4 0 0,0 0-17 0 0,0 0-10 0 0,0 0-1 0 0,0 0 7 0 0,0 0 28 0 0,0 0 11 0 0,0 0 2 0 0,-3-30-138 0 0,11-8 408 0 0,5-16-103 0 0,-7 43 193 0 0,-5 10-48 0 0,-1 1-4 0 0,0 0-11 0 0,9 6 71 0 0,-28 54 114 0 0,15-53-192 0 0,0 1 1 0 0,0-1 0 0 0,1 1 0 0 0,0 0 0 0 0,0 0 0 0 0,1 0 0 0 0,0 0 0 0 0,0 1 0 0 0,1-1-1 0 0,0 0 1 0 0,0 1 0 0 0,1-1 0 0 0,1 1 0 0 0,-1-1 0 0 0,1 1 0 0 0,0-1 0 0 0,1 0 0 0 0,2 7-67 0 0,0-6 89 0 0,1-1 1 0 0,0 1-1 0 0,0-1 1 0 0,1 0-1 0 0,0-1 1 0 0,0 1-1 0 0,1-1 1 0 0,0 0-1 0 0,0-1 1 0 0,0 0 0 0 0,1 0-1 0 0,1 0-89 0 0,3 5 145 0 0,-12-10-66 0 0,-1 0-12 0 0,-81 19-2227 0 0,52-18 965 0 0</inkml:trace>
  <inkml:trace contextRef="#ctx0" brushRef="#br0" timeOffset="203058.365">13023 6482 17071 0 0,'0'0'388'0'0,"0"0"52"0"0,0 0 30 0 0,0 0-56 0 0,-3 14 181 0 0,22 163 5632 0 0,2-106-5830 0 0,-12-53-384 0 0,-8-17-223 0 0,6 4-2300 0 0,1-8 766 0 0,1-2-72 0 0</inkml:trace>
  <inkml:trace contextRef="#ctx0" brushRef="#br0" timeOffset="203331.119">13119 6325 19031 0 0,'-9'-12'1451'0'0,"-3"-6"-740"0"0,11 17-334 0 0,-2-3 2512 0 0,7 29-3171 0 0,2-7-6441 0 0,0-5-779 0 0</inkml:trace>
  <inkml:trace contextRef="#ctx0" brushRef="#br0" timeOffset="203639.832">13554 6381 18799 0 0,'-2'1'430'0'0,"-10"4"-207"0"0,-1 0 0 0 0,1 1 1 0 0,0 1-1 0 0,1 0 0 0 0,-1 0 1 0 0,2 1-1 0 0,-1 1 0 0 0,1 0 1 0 0,0 0-1 0 0,1 1 0 0 0,0 0 1 0 0,0 1-1 0 0,1-1 0 0 0,1 2 1 0 0,0-1-1 0 0,0 1 0 0 0,1 0 1 0 0,1 1-1 0 0,0-1 0 0 0,0 4-223 0 0,3-11 35 0 0,1 0 0 0 0,0 0 1 0 0,1 0-1 0 0,0 0 0 0 0,-1 1 0 0 0,2-1 0 0 0,-1 0 0 0 0,0 0 0 0 0,1 0 0 0 0,0 0 0 0 0,0 1 0 0 0,1-1 0 0 0,0-1 0 0 0,-1 1 0 0 0,2 0 0 0 0,-1 0 1 0 0,0-1-1 0 0,1 1 0 0 0,0-1 0 0 0,0 0 0 0 0,0 0 0 0 0,1 0 0 0 0,-1 0 0 0 0,1 0 0 0 0,0-1 0 0 0,0 0 0 0 0,0 0 0 0 0,0 0 0 0 0,1 0 1 0 0,-1 0-1 0 0,1-1 0 0 0,0 0 0 0 0,0 0 0 0 0,0 0 0 0 0,0-1 0 0 0,0 0 0 0 0,0 0 0 0 0,0 0 0 0 0,2 0-35 0 0,11 1 83 0 0,0 0 0 0 0,0-2-1 0 0,0 0 1 0 0,0-1 0 0 0,0-1-1 0 0,0 0 1 0 0,0-2 0 0 0,0 0-1 0 0,8-3-82 0 0,-8 0 75 0 0,-1 0 0 0 0,1-1 0 0 0,-1 0 0 0 0,0-2 0 0 0,-1 0 0 0 0,0-1 0 0 0,-1 0 0 0 0,6-7-75 0 0,-17 16 19 0 0,-1-1 0 0 0,0 0 0 0 0,0 0 0 0 0,-1 0 0 0 0,1 0 0 0 0,-1 0 0 0 0,1 0 0 0 0,-1-1 0 0 0,0 1 0 0 0,0-1 0 0 0,0 0 0 0 0,-1 1 0 0 0,1-1 0 0 0,-1 0-19 0 0,4-12 101 0 0,-2-33 203 0 0,-6 40-293 0 0,0 0 1 0 0,-1 1-1 0 0,0 0 1 0 0,-1 0-1 0 0,0 0 1 0 0,0 0-1 0 0,0 1 1 0 0,-1 0-1 0 0,0 0 1 0 0,-1 0 0 0 0,0 0-12 0 0,-2 1-137 0 0,0-1 0 0 0,0 1 1 0 0,-1 1-1 0 0,0 0 1 0 0,0 0-1 0 0,0 1 0 0 0,0 0 1 0 0,-1 1-1 0 0,1 0 1 0 0,-2 1 136 0 0,-65-11-4382 0 0,64 12 2699 0 0,3 1-12 0 0</inkml:trace>
  <inkml:trace contextRef="#ctx0" brushRef="#br0" timeOffset="203968.025">13748 6158 16096 0 0,'0'0'471'0'0,"0"0"-8"0"0,0 0-210 0 0,0 0 214 0 0,0 0 128 0 0,0 0 21 0 0,0 0-14 0 0,0 0-82 0 0,0 0-37 0 0,-3 9 445 0 0,-13 64 816 0 0,-8 24-569 0 0,-14 35-190 0 0,-10 28-264 0 0,8-34-169 0 0,-10 7-82 0 0,28-70-313 0 0,-7 14 29 0 0,22-56-163 0 0,5-4 37 0 0,-1-14-1010 0 0,-1 8-7398 0 0,7-11 479 0 0</inkml:trace>
  <inkml:trace contextRef="#ctx0" brushRef="#br0" timeOffset="209598.966">14134 6275 16815 0 0,'0'0'382'0'0,"0"0"54"0"0,0 0 22 0 0,0 0-46 0 0,-10 9 118 0 0,-1 1-17 0 0,0 1 0 0 0,1 1-1 0 0,1 0 1 0 0,-1 0 0 0 0,2 1 0 0 0,-7 11-513 0 0,10-15 161 0 0,-25 59 631 0 0,11 6-144 0 0,-18 38-48 0 0,32-50-306 0 0,5-58-280 0 0,1 0 0 0 0,0 0 1 0 0,-1 0-1 0 0,2 0 1 0 0,-1 0-1 0 0,0 0 1 0 0,1-1-1 0 0,-1 1 1 0 0,1 0-1 0 0,0-1 0 0 0,1 1 1 0 0,-1-1-1 0 0,0 0 1 0 0,1 0-1 0 0,0 0 1 0 0,0 0-1 0 0,0 0 0 0 0,0-1 1 0 0,0 1-1 0 0,0-1 1 0 0,1 0-1 0 0,-1 0 1 0 0,1 0-1 0 0,-1 0 1 0 0,4 0-15 0 0,0 1-45 0 0,-1 0 0 0 0,1-1 0 0 0,0 0 1 0 0,0 0-1 0 0,0-1 0 0 0,0 0 0 0 0,1 0 1 0 0,-1 0-1 0 0,0-1 0 0 0,0 0 0 0 0,0-1 1 0 0,1 1-1 0 0,-1-2 0 0 0,2 1 45 0 0,25-14-1816 0 0,-22 5-4262 0 0,-8 2-1007 0 0</inkml:trace>
  <inkml:trace contextRef="#ctx0" brushRef="#br0" timeOffset="210037.74">14223 6521 13704 0 0,'-10'-9'1372'0'0,"8"7"-1172"0"0,19-12 2479 0 0,82-11 1004 0 0,85 4-1946 0 0,-122 20-1603 0 0,-62 1-134 0 0,1 0 0 0 0,-1 0 0 0 0,1 0 0 0 0,-1 0 0 0 0,0 0 1 0 0,1 1-1 0 0,-1-1 0 0 0,0 0 0 0 0,1 0 0 0 0,-1 0 1 0 0,0 0-1 0 0,1 1 0 0 0,-1-1 0 0 0,0 0 0 0 0,0 0 0 0 0,1 1 1 0 0,-1-1-1 0 0,0 0 0 0 0,0 1 0 0 0,1-1 0 0 0,-1 0 0 0 0,0 1 1 0 0,0-1-1 0 0,0 0 0 0 0,0 1 0 0 0,1-1 0 0 0,-1 0 1 0 0,0 1-1 0 0,0-1 0 0 0,0 0 0 0 0,0 1 0 0 0,0-1 0 0 0,0 1 1 0 0,0-1-1 0 0,0 0 0 0 0,0 1 0 0 0,0-1 0 0 0,0 0 0 0 0,0 1 1 0 0,0-1-1 0 0,0 1 0 0 0,-1-1 0 0 0,1 0 0 0 0,0 1 1 0 0,0-1-1 0 0,0 0 0 0 0,0 1 0 0 0,-1-1 0 0 0,1 0 0 0 0,0 0 1 0 0,0 1-1 0 0,-1-1 0 0 0,1 0 0 0 0,0 0 0 0 0,-1 1 0 0 0,1-1 1 0 0,0 0-1 0 0,-1 0 0 0 0,1 0 0 0 0,0 1 0 0 0,-1-1 0 0 0,-85 65 0 0 0,25-18 0 0 0,18-9 0 0 0,16-17 448 0 0,26-20-360 0 0,1-1 0 0 0,3 0 7 0 0,81 11 578 0 0,-32-14-529 0 0,6-2-90 0 0,-50-7-1140 0 0,-13 4-5924 0 0,-1 3-315 0 0</inkml:trace>
  <inkml:trace contextRef="#ctx0" brushRef="#br0" timeOffset="210392.088">14257 6463 15088 0 0,'0'0'340'0'0,"0"0"50"0"0,0 0 25 0 0,0 0-49 0 0,1 0-236 0 0,17-4 540 0 0,0 0 1 0 0,0 2 0 0 0,0 0-1 0 0,0 1 1 0 0,0 1 0 0 0,0 1-1 0 0,8 1-670 0 0,69 22 255 0 0,-85-23-509 0 0,11 4-5544 0 0,-6 0-924 0 0</inkml:trace>
  <inkml:trace contextRef="#ctx0" brushRef="#br0" timeOffset="210707.66">14692 6537 15520 0 0,'3'11'1185'0'0,"-31"52"584"0"0,-32 54 2378 0 0,32-68-3390 0 0,-3 4-456 0 0,16-24-6315 0 0,21-35-571 0 0</inkml:trace>
  <inkml:trace contextRef="#ctx0" brushRef="#br0" timeOffset="211108.085">14909 6401 13792 0 0,'0'0'400'0'0,"0"0"0"0"0,11-8 3486 0 0,-10 8-3715 0 0,0 0-1 0 0,0 0 0 0 0,0 0 1 0 0,0 0-1 0 0,0 0 1 0 0,1 0-1 0 0,-1 1 1 0 0,0-1-1 0 0,0 0 1 0 0,0 1-1 0 0,0-1 1 0 0,0 1-1 0 0,0-1 1 0 0,0 1-1 0 0,0-1 0 0 0,0 1 1 0 0,-1 0-1 0 0,1 0 1 0 0,0-1-1 0 0,0 1 1 0 0,0 0-1 0 0,-1 0 1 0 0,1 0-1 0 0,0 0 1 0 0,-1 0-1 0 0,1 0 1 0 0,-1 0-1 0 0,1 0 0 0 0,-1 0 1 0 0,0 0-1 0 0,1 0 1 0 0,-1 0-1 0 0,0 1-170 0 0,2 10 12 0 0,-1-2 47 0 0,1-6-38 0 0,-1 0 0 0 0,1 1 0 0 0,-1-1 0 0 0,0 1 1 0 0,-1-1-1 0 0,1 1 0 0 0,-1-1 0 0 0,0 1 0 0 0,0-1 0 0 0,0 1 0 0 0,-1-1 0 0 0,1 1 1 0 0,-1-1-1 0 0,-2 5-21 0 0,-1 12 63 0 0,-15 36 22 0 0,5-27 39 0 0,6-4 80 0 0,7-26-187 0 0,0-1 0 0 0,0 1 0 0 0,1 0 0 0 0,-1-1 1 0 0,1 1-1 0 0,-1-1 0 0 0,0 1 0 0 0,1-1 0 0 0,-1 0 0 0 0,1 1 0 0 0,-1-1 0 0 0,1 0 1 0 0,-1 1-1 0 0,1-1 0 0 0,0 0 0 0 0,-1 1 0 0 0,1-1 0 0 0,0 0 0 0 0,0 0 0 0 0,-1 0 0 0 0,1 1 1 0 0,0-1-1 0 0,0 0 0 0 0,0 0 0 0 0,0 0 0 0 0,0 1 0 0 0,0-1 0 0 0,0 0 0 0 0,0 0 1 0 0,0 0-1 0 0,1 1 0 0 0,-1-1 0 0 0,0 0 0 0 0,0 0 0 0 0,1 1 0 0 0,-1-1 0 0 0,0 0 1 0 0,1 0-18 0 0,3-43 64 0 0,11-47-54 0 0,-14 88-9 0 0,-1-2-21 0 0,1 1 1 0 0,0-1 0 0 0,0 0-1 0 0,0 1 1 0 0,1 0-1 0 0,0-1 1 0 0,-1 1 0 0 0,2 0-1 0 0,-1 0 1 0 0,0 0 0 0 0,1 0-1 0 0,0 0 1 0 0,0 1 0 0 0,0-1-1 0 0,0 1 1 0 0,0 0 0 0 0,1 0-1 0 0,0 0 1 0 0,-1 0 0 0 0,3 0 19 0 0,47-9-1099 0 0,-29 13-6045 0 0,-12 1-186 0 0</inkml:trace>
  <inkml:trace contextRef="#ctx0" brushRef="#br0" timeOffset="211456.779">15186 6622 14224 0 0,'-5'4'200'0'0,"1"0"0"0"0,-1 0 0 0 0,1 1 0 0 0,0 0 1 0 0,0 0-1 0 0,0 0 0 0 0,1 0 0 0 0,0 1 0 0 0,0-1 0 0 0,0 1 1 0 0,-1 4-201 0 0,-15 26 2011 0 0,-23 48 454 0 0,-14 20-1616 0 0,56-103-1035 0 0,0-1-94 0 0,0 0-22 0 0,0 0-155 0 0,4-4-2028 0 0,4 2 1043 0 0</inkml:trace>
  <inkml:trace contextRef="#ctx0" brushRef="#br0" timeOffset="212011.012">15386 6348 15200 0 0,'0'0'446'0'0,"0"0"-10"0"0,0 0-213 0 0,0 0 137 0 0,5 7 558 0 0,1 8-516 0 0,-1 1 0 0 0,-1-1-1 0 0,0 1 1 0 0,0 0 0 0 0,-2 0-1 0 0,0 0 1 0 0,-1 0-1 0 0,-1 0 1 0 0,-1 10-402 0 0,-16 140 1351 0 0,4-235-2663 0 0,8 7-1014 0 0,13-28-217 0 0,-3 10 1913 0 0,-1 68 730 0 0,-4 8-10 0 0,1 0 0 0 0,-1 1 0 0 0,1-1 0 0 0,0 1 0 0 0,0-1-1 0 0,1 1 1 0 0,-1-1 0 0 0,1 1 0 0 0,-1-1 0 0 0,1 1 0 0 0,0 0 0 0 0,1 0 0 0 0,-1 0-1 0 0,0 0 1 0 0,1 1 0 0 0,-1-1 0 0 0,1 1 0 0 0,0-1 0 0 0,0 1 0 0 0,0 0 0 0 0,0 0-1 0 0,3-1-89 0 0,-2 2 92 0 0,-1 0-1 0 0,0 0 0 0 0,1 0 0 0 0,-1 0 0 0 0,1 1 0 0 0,-1 0 0 0 0,1-1 0 0 0,-1 1 0 0 0,1 1 0 0 0,-1-1 0 0 0,1 0 0 0 0,-1 1 0 0 0,0 0 0 0 0,1 0 0 0 0,-1 0 0 0 0,0 0 0 0 0,1 0 1 0 0,-1 1-1 0 0,0-1 0 0 0,0 1 0 0 0,0 0 0 0 0,0 0 0 0 0,-1 0 0 0 0,1 0 0 0 0,0 1 0 0 0,-1-1 0 0 0,1 1 0 0 0,-1-1 0 0 0,0 1 0 0 0,0 0 0 0 0,0 0 0 0 0,-1 0 0 0 0,1 0 0 0 0,0 0 1 0 0,-1 1-1 0 0,0-1 0 0 0,0 1-91 0 0,0 0 55 0 0,-1-1 1 0 0,1 1-1 0 0,-1-1 0 0 0,-1 0 1 0 0,1 1-1 0 0,0-1 1 0 0,-1 1-1 0 0,1-1 1 0 0,-1 1-1 0 0,0-1 0 0 0,0 0 1 0 0,-1 0-1 0 0,1 0 1 0 0,-1 1-1 0 0,1-1 1 0 0,-1 0-1 0 0,0-1 0 0 0,0 1 1 0 0,0 0-1 0 0,-1-1 1 0 0,1 1-1 0 0,0-1 1 0 0,-1 1-1 0 0,0-1 0 0 0,0 0 1 0 0,1 0-1 0 0,-1-1 1 0 0,0 1-1 0 0,-1 0 1 0 0,1-1-1 0 0,0 0 1 0 0,0 0-1 0 0,-1 0-55 0 0,-90 38 489 0 0,57-20-355 0 0,38-19-134 0 0,-1 0 0 0 0,0 0 1 0 0,0 0-1 0 0,1 0 1 0 0,-1 0-1 0 0,0 1 0 0 0,0-1 1 0 0,0 0-1 0 0,1 0 1 0 0,-1 0-1 0 0,0 1 0 0 0,0-1 1 0 0,0 0-1 0 0,0 0 1 0 0,0 0-1 0 0,1 1 0 0 0,-1-1 1 0 0,0 0-1 0 0,0 0 1 0 0,0 1-1 0 0,0-1 0 0 0,0 0 1 0 0,0 0-1 0 0,0 1 0 0 0,0-1 1 0 0,0 0-1 0 0,0 0 1 0 0,0 1-1 0 0,0-1 0 0 0,0 0 1 0 0,0 1-1 0 0,0-1 1 0 0,0 0-1 0 0,0 0 0 0 0,0 1 1 0 0,0-1-1 0 0,-1 0 1 0 0,1 0-1 0 0,0 0 0 0 0,0 1 1 0 0,0-1-1 0 0,0 0 1 0 0,-1 0-1 0 0,1 1 0 0 0,0-1 1 0 0,0 0-1 0 0,0 0 1 0 0,-1 0-1 0 0,1 0 0 0 0,0 0 1 0 0,0 1-1 0 0,0-1 1 0 0,-1 0-1 0 0,1 0 0 0 0,152-1 45 0 0,-112 0-1029 0 0,-23-2-5570 0 0,-8-1-403 0 0</inkml:trace>
  <inkml:trace contextRef="#ctx0" brushRef="#br0" timeOffset="212287.817">15670 6193 15408 0 0,'0'0'348'0'0,"9"-5"991"0"0,-3 5-1264 0 0,26 22 2344 0 0,-22-8-1998 0 0,1 1 1 0 0,-2 0 0 0 0,0 0 0 0 0,-1 1-1 0 0,-1 0 1 0 0,0 0 0 0 0,-1 0-1 0 0,-1 1 1 0 0,-1 0 0 0 0,2 13-422 0 0,4 44 1093 0 0,-23 7-571 0 0,5-61-491 0 0,-1 0 0 0 0,-1-1 0 0 0,-1 0 1 0 0,0-1-1 0 0,-1 0 0 0 0,-1 0 0 0 0,-5 4-31 0 0,-31 27-1846 0 0,42-43 1134 0 0,0 0-1 0 0,0 0 1 0 0,-1-1 0 0 0,0 0-1 0 0,0-1 1 0 0,0 1-1 0 0,0-1 1 0 0,-1-1-1 0 0,1 0 1 0 0,-6 1 712 0 0,-5 0-7189 0 0</inkml:trace>
  <inkml:trace contextRef="#ctx0" brushRef="#br0" timeOffset="212841.721">15603 6027 14448 0 0,'0'0'107'0'0,"1"0"1"0"0,-1 0-1 0 0,1 0 1 0 0,-1 0 0 0 0,0 0-1 0 0,1 0 1 0 0,-1 0-1 0 0,0-1 1 0 0,1 1 0 0 0,-1 0-1 0 0,0 0 1 0 0,1 0 0 0 0,-1 0-1 0 0,0 0 1 0 0,1-1-1 0 0,-1 1 1 0 0,0 0 0 0 0,1 0-1 0 0,-1 0 1 0 0,0-1-1 0 0,0 1 1 0 0,1 0 0 0 0,-1 0-1 0 0,0-1 1 0 0,0 1 0 0 0,1 0-1 0 0,-1-1 1 0 0,0 1-1 0 0,0 0 1 0 0,0-1 0 0 0,0 1-1 0 0,0 0 1 0 0,0-1-1 0 0,1 1 1 0 0,-1 0 0 0 0,0-1-1 0 0,0 1 1 0 0,0 0 0 0 0,0-1-1 0 0,0 1 1 0 0,0-1-1 0 0,0 1 1 0 0,0 0 0 0 0,-1-1-1 0 0,1 1 1 0 0,0 0 0 0 0,0-1-1 0 0,0 1 1 0 0,0 0-1 0 0,0-1 1 0 0,-1 1 0 0 0,1 0-1 0 0,0-1 1 0 0,0 1-1 0 0,0 0 1 0 0,-1 0 0 0 0,1-1-1 0 0,0 1 1 0 0,-1 0-108 0 0,13-4-115 0 0,40-4 1822 0 0,99-19-163 0 0,-128 24-1488 0 0,-13 1-28 0 0,0 1 1 0 0,-1 0-1 0 0,1 1 0 0 0,0 0 0 0 0,-1 0 1 0 0,1 1-1 0 0,0 0 0 0 0,-1 1 0 0 0,3 0-28 0 0,-2 10 60 0 0,-9-6-39 0 0,-1 0 1 0 0,1 0-1 0 0,-1 0 0 0 0,0 0 0 0 0,0 0 0 0 0,-1 0 1 0 0,0 1-1 0 0,0-1 0 0 0,0 0 0 0 0,-1 0 0 0 0,0-1 0 0 0,-1 2-21 0 0,-1 9 6 0 0,-3 17 40 0 0,1 0 0 0 0,1 1 0 0 0,2 0 0 0 0,2 0 0 0 0,1 0 0 0 0,1-1 0 0 0,5 28-46 0 0,12 106 682 0 0,-27-36-335 0 0,-30 93-78 0 0,39-218-218 0 0,-1 0-1 0 0,1 1 1 0 0,-1-1-1 0 0,-1 0 0 0 0,1 1 1 0 0,-1-1-1 0 0,0 0 1 0 0,0 0-1 0 0,-1 0 1 0 0,1 0-1 0 0,-1-1 0 0 0,-1 1 1 0 0,1-1-1 0 0,-1 0 1 0 0,0 0-1 0 0,0 0 1 0 0,0 0-1 0 0,-1-1 0 0 0,0 1 1 0 0,0-1-1 0 0,0 0 1 0 0,0-1-1 0 0,-6 3-50 0 0,-9 2 36 0 0,0-2-1 0 0,-1 0 0 0 0,0-2 1 0 0,0 0-1 0 0,0-1 1 0 0,0-2-1 0 0,-20 0-35 0 0,10-1-128 0 0</inkml:trace>
  <inkml:trace contextRef="#ctx1" brushRef="#br1">10033 6073,'-2'-6,"-1"-1,1 0,0 1</inkml:trace>
  <inkml:trace contextRef="#ctx0" brushRef="#br0" timeOffset="190061.549">9034 6174 14064 0 0,'0'0'413'0'0,"0"0"-10"0"0,0 0-190 0 0,0 0 159 0 0,0 0 92 0 0,0 0 16 0 0,0 0 5 0 0,-1 9 468 0 0,-5 14-492 0 0,-2 1 0 0 0,0-1-1 0 0,-2-1 1 0 0,-1 1 0 0 0,0-2-1 0 0,-2 0 1 0 0,0 0 0 0 0,-1-1-461 0 0,5-12 106 0 0,8-8-43 0 0,1 0-136 0 0,0 0-45 0 0,0 0-2 0 0,10-13-352 0 0,-4 8 386 0 0,-1-1 0 0 0,1 1 1 0 0,0 0-1 0 0,0 1 0 0 0,0-1 0 0 0,0 1 0 0 0,1 0 0 0 0,0 1 0 0 0,0 0 0 0 0,0 0 0 0 0,6-2 86 0 0,38-11-223 0 0,-50 16 236 0 0,0 1-1 0 0,0-1 1 0 0,0 1-1 0 0,0-1 0 0 0,0 1 1 0 0,-1 0-1 0 0,1-1 1 0 0,0 1-1 0 0,0 0 0 0 0,-1 0 1 0 0,1-1-1 0 0,0 1 1 0 0,-1 0-1 0 0,1 0 0 0 0,-1 0 1 0 0,1 0-1 0 0,-1 0 1 0 0,0 0-1 0 0,1 0 0 0 0,-1 0 1 0 0,0 0-1 0 0,0 0 1 0 0,0 0-1 0 0,1 0 0 0 0,-1 0 1 0 0,0 0-1 0 0,0 0 1 0 0,0 0-1 0 0,-1 0 1 0 0,1 0-1 0 0,0 0 0 0 0,0 0 1 0 0,-1 1-13 0 0,0 1 63 0 0,0 1 0 0 0,-1 0 1 0 0,0-1-1 0 0,1 1 0 0 0,-2 0 1 0 0,1-1-1 0 0,0 0 0 0 0,0 0 1 0 0,-1 0-1 0 0,0 0 0 0 0,0 0 1 0 0,0 0-1 0 0,0 0 0 0 0,0-1 1 0 0,0 0-1 0 0,-1 0 0 0 0,1 0 1 0 0,-1 0-1 0 0,1 0 1 0 0,-1-1-1 0 0,0 1 0 0 0,-3 0-63 0 0,-89 13 392 0 0,19-29-319 0 0,75 14-65 0 0,0-1-1 0 0,-1 0 1 0 0,1 0 0 0 0,0 0 0 0 0,0 0 0 0 0,0-1 0 0 0,-1 1 0 0 0,1 0 0 0 0,0-1 0 0 0,1 0-1 0 0,-1 1 1 0 0,0-1 0 0 0,0 0 0 0 0,1 0 0 0 0,-1 0 0 0 0,1 0 0 0 0,0 0 0 0 0,0 0-1 0 0,-1-1 1 0 0,1 1 0 0 0,0 0 0 0 0,1 0 0 0 0,-1-1 0 0 0,0 1 0 0 0,1-1 0 0 0,0 1 0 0 0,-1-1-1 0 0,1 1 1 0 0,0-2-8 0 0,2-1-11 0 0,0 1-1 0 0,0 0 1 0 0,0 1-1 0 0,0-1 1 0 0,1 0-1 0 0,-1 0 1 0 0,1 1 0 0 0,0 0-1 0 0,0-1 1 0 0,1 1-1 0 0,-1 1 1 0 0,1-1-1 0 0,-1 0 1 0 0,1 1-1 0 0,0-1 1 0 0,0 1-1 0 0,0 0 1 0 0,0 1-1 0 0,0-1 1 0 0,0 1-1 0 0,1 0 1 0 0,-1 0-1 0 0,1 0 1 0 0,-1 0-1 0 0,0 1 1 0 0,1-1 0 0 0,-1 1-1 0 0,1 1 1 0 0,-1-1-1 0 0,1 1 1 0 0,-1-1-1 0 0,1 1 1 0 0,0 1 11 0 0,0-2-13 0 0,0 1 1 0 0,0 0-1 0 0,0 1 1 0 0,0-1-1 0 0,0 1 1 0 0,0 0-1 0 0,0 0 1 0 0,-1 1-1 0 0,1-1 0 0 0,-1 1 1 0 0,0 0-1 0 0,0 0 1 0 0,0 0-1 0 0,0 1 1 0 0,0 0-1 0 0,-1-1 1 0 0,0 1-1 0 0,1 1 13 0 0,0 1 3 0 0,-2-4 21 0 0,0 0 0 0 0,-1 0 0 0 0,1 0 0 0 0,0 1 0 0 0,-1-1 0 0 0,0 1 0 0 0,1-1 0 0 0,-1 1 0 0 0,0-1 0 0 0,0 1 1 0 0,-1-1-1 0 0,1 1 0 0 0,0 0 0 0 0,-1-1 0 0 0,0 1 0 0 0,1 0 0 0 0,-1 0 0 0 0,0-1 0 0 0,-1 1 0 0 0,1 0 0 0 0,0 0 0 0 0,-1-1 0 0 0,1 1 0 0 0,-1 0 0 0 0,-1 1-24 0 0,0-2 33 0 0,-1 1-1 0 0,0-1 0 0 0,0 0 0 0 0,1 0 0 0 0,-2 0 1 0 0,1 0-1 0 0,0 0 0 0 0,0-1 0 0 0,0 1 1 0 0,-1-1-1 0 0,1 0 0 0 0,-1 0 0 0 0,1 0 1 0 0,-1-1-1 0 0,1 1 0 0 0,-1-1 0 0 0,0 0 0 0 0,1 0 1 0 0,-1 0-1 0 0,1 0 0 0 0,-1-1 0 0 0,0 1 1 0 0,-2-2-33 0 0,-23-5-452 0 0,11-2-3370 0 0,12 6-3045 0 0</inkml:trace>
  <inkml:trace contextRef="#ctx0" brushRef="#br0" timeOffset="187579.813">8218 6635 6984 0 0,'0'0'201'0'0,"9"-18"3370"0"0,5-9 2592 0 0,-23 39-731 0 0,-15 24-5312 0 0,-10 29 400 0 0,-14 62-58 0 0,44-110-431 0 0,1 0 1 0 0,1-1 0 0 0,0 1 0 0 0,1 0 0 0 0,1 0-1 0 0,0 0 1 0 0,2 7-32 0 0,7-6 74 0 0,14 4 56 0 0,34-4-334 0 0,-32-22-6802 0 0,-16 0-159 0 0</inkml:trace>
  <inkml:trace contextRef="#ctx0" brushRef="#br0" timeOffset="189337.735">8417 6682 8696 0 0,'0'0'197'0'0,"0"0"24"0"0,0 0 18 0 0,0 0 37 0 0,0 0 125 0 0,0 0 58 0 0,0 0 12 0 0,0 0-30 0 0,3-17 1214 0 0,-1 13-1346 0 0,1 0 0 0 0,0 1 1 0 0,0 0-1 0 0,0-1 1 0 0,1 1-1 0 0,-1 1 0 0 0,1-1 1 0 0,0 0-1 0 0,0 1 0 0 0,0 0 1 0 0,0 0-1 0 0,0 0 1 0 0,0 0-1 0 0,1 1 0 0 0,-1-1-309 0 0,23-10 1102 0 0,-26 11-941 0 0,-1 1-1 0 0,8 0 264 0 0,8 14 1576 0 0,-13 30-1864 0 0,12 15-125 0 0,-14-56 32 0 0,2 5-22 0 0,-1-3 32 0 0,13 6 107 0 0,-13-10-139 0 0,0 0-1 0 0,0 0 0 0 0,-1-1 0 0 0,1 1 0 0 0,0-1 0 0 0,0 0 1 0 0,0 0-1 0 0,0 1 0 0 0,0-1 0 0 0,0 0 0 0 0,-1 0 1 0 0,1-1-1 0 0,0 1 0 0 0,0 0 0 0 0,0-1 0 0 0,0 1 1 0 0,0-1-1 0 0,-1 1 0 0 0,1-1 0 0 0,0 0 0 0 0,0 0-20 0 0,3-3 33 0 0,0 0 0 0 0,0-1 0 0 0,-1 1 0 0 0,0-1 1 0 0,0 0-1 0 0,0 0 0 0 0,0 0 0 0 0,-1 0 0 0 0,0-1 0 0 0,0 0 0 0 0,0 1 0 0 0,-1-1-33 0 0,10-17 22 0 0,34-45 31 0 0,-42 65-53 0 0,-2 3-6 0 0,-1-1 0 0 0,0 1-1 0 0,1 0 1 0 0,-1 0-1 0 0,0 0 1 0 0,1-1 0 0 0,-1 1-1 0 0,1 1 1 0 0,-1-1-1 0 0,0 0 1 0 0,1 0 0 0 0,-1 0-1 0 0,0 1 1 0 0,1-1 0 0 0,-1 1-1 0 0,0-1 1 0 0,1 1-1 0 0,-1-1 1 0 0,0 1 0 0 0,0 0-1 0 0,0-1 1 0 0,0 1-1 0 0,1 0 1 0 0,-1 0 0 0 0,0 0-1 0 0,0 0 1 0 0,-1 0-1 0 0,1 0 1 0 0,0 0 0 0 0,0 1-1 0 0,0-1 1 0 0,-1 0 0 0 0,1 0-1 0 0,-1 1 1 0 0,1-1-1 0 0,-1 0 1 0 0,1 0 0 0 0,-1 1-1 0 0,0-1 1 0 0,0 1-1 0 0,0-1 1 0 0,1 0 0 0 0,-1 1 6 0 0,4 20 34 0 0,0 0 0 0 0,-1 0 1 0 0,-1 0-1 0 0,-2 1 0 0 0,0-1 1 0 0,-1 0-1 0 0,-1 0 0 0 0,-4 15-34 0 0,1 13 192 0 0,-10 59 327 0 0,-5-1 0 0 0,-4 0-519 0 0,6-31 354 0 0,-12 33 350 0 0,29-108-674 0 0,1 0 0 0 0,0 0-1 0 0,-1 0 1 0 0,0 0 0 0 0,1 0 0 0 0,-1 0-1 0 0,0 0 1 0 0,0 0 0 0 0,0 0-1 0 0,0 0 1 0 0,0 0 0 0 0,0 0 0 0 0,-1-1-1 0 0,1 1 1 0 0,-1-1 0 0 0,1 1-1 0 0,-1-1 1 0 0,1 1 0 0 0,-1-1 0 0 0,0 0-1 0 0,0 0 1 0 0,0 0 0 0 0,0 0-1 0 0,0 0 1 0 0,0 0 0 0 0,0 0 0 0 0,0-1-1 0 0,0 1 1 0 0,0-1 0 0 0,0 1-1 0 0,0-1 1 0 0,0 0 0 0 0,0 0 0 0 0,-1 0-1 0 0,1 0 1 0 0,0 0 0 0 0,0-1-1 0 0,0 1 1 0 0,0-1 0 0 0,0 1 0 0 0,0-1-1 0 0,-2 0-29 0 0,-1-6 67 0 0,0 0-1 0 0,1 0 1 0 0,-1 0-1 0 0,1-1 1 0 0,1 0-1 0 0,-1 1 1 0 0,1-1-1 0 0,1-1 0 0 0,0 1 1 0 0,0 0-1 0 0,0 0 1 0 0,1-1-1 0 0,0 1 1 0 0,1-1-1 0 0,0 1 1 0 0,0-1-1 0 0,1 1 1 0 0,0-1-1 0 0,0 1 1 0 0,1 0-1 0 0,2-6-66 0 0,0-6-6 0 0,2-1-1 0 0,0 1 1 0 0,1 0 0 0 0,1 1-1 0 0,1 0 1 0 0,0 0-1 0 0,2 1 1 0 0,0 0 0 0 0,1 1-1 0 0,12-14 7 0 0,108-88-2196 0 0,-67 67-3197 0 0,-47 38-2101 0 0</inkml:trace>
  <inkml:trace contextRef="#ctx0" brushRef="#br0" timeOffset="192224.65">9082 6523 10832 0 0,'0'0'317'0'0,"1"0"2"0"0,8-19 1518 0 0,-7 17-1553 0 0,0 0 1 0 0,0 0-1 0 0,0 1 0 0 0,0-1 1 0 0,1 1-1 0 0,-1-1 1 0 0,0 1-1 0 0,1 0 0 0 0,-1 0 1 0 0,1 0-1 0 0,0 0 0 0 0,-1 1 1 0 0,1-1-1 0 0,0 0 1 0 0,-1 1-1 0 0,1 0 0 0 0,0 0 1 0 0,-1 0-1 0 0,1 0 0 0 0,2 0-284 0 0,4 2 275 0 0,0 0 0 0 0,0 0-1 0 0,-1 0 1 0 0,1 1-1 0 0,-1 0 1 0 0,1 1-1 0 0,-1 0 1 0 0,0 0-1 0 0,2 3-274 0 0,0-2 115 0 0,-1 1-1 0 0,1 0 1 0 0,-1 1-1 0 0,-1 0 0 0 0,1 0 1 0 0,-1 1-1 0 0,0 0 1 0 0,-1 1-1 0 0,0 0 0 0 0,0 1-114 0 0,1 2 150 0 0,-1 1 0 0 0,0 0 1 0 0,-1 0-1 0 0,0 0 0 0 0,-1 1 0 0 0,-1 0 0 0 0,2 9-150 0 0,-4-12 88 0 0,0 0 1 0 0,0 0 0 0 0,-2 0-1 0 0,1 0 1 0 0,-1 0-1 0 0,-1 1 1 0 0,0-1-1 0 0,-1 0 1 0 0,0 0-1 0 0,-2 8-88 0 0,-4-1 132 0 0,1 0 0 0 0,-2 0 0 0 0,0 0 0 0 0,-2-1 0 0 0,1-1 0 0 0,-2 0 0 0 0,0 0 0 0 0,-1-1 0 0 0,-1-1 0 0 0,0 0 0 0 0,-1 0 0 0 0,-5 2-132 0 0,-126 87 88 0 0,140-101-1365 0 0,2 0-5755 0 0,-2 3-674 0 0</inkml:trace>
  <inkml:trace contextRef="#ctx0" brushRef="#br0" timeOffset="193997.373">9629 6624 11072 0 0,'0'0'324'0'0,"0"0"-3"0"0,0 0-124 0 0,0 0 231 0 0,0 0 127 0 0,0 0 21 0 0,0 0 11 0 0,10 12 1826 0 0,41-3 641 0 0,-29-11-2711 0 0,1-2 0 0 0,-1 0 0 0 0,0-1 0 0 0,0-2 0 0 0,0 0-1 0 0,-1-1 1 0 0,5-3-343 0 0,-13 5 103 0 0,0-1 0 0 0,0 0-1 0 0,-1-1 1 0 0,1 0 0 0 0,-2-1-1 0 0,1 0 1 0 0,-1-1 0 0 0,-1 0-1 0 0,0 0 1 0 0,0-1 0 0 0,-1-1-1 0 0,4-7-102 0 0,-11 17 19 0 0,0 0 0 0 0,-1 0 0 0 0,0 0-1 0 0,1 0 1 0 0,-1 0 0 0 0,0-1 0 0 0,0 1 0 0 0,0 0-1 0 0,0 0 1 0 0,0-1 0 0 0,-1 1 0 0 0,1-1-1 0 0,-1 1 1 0 0,0-1 0 0 0,1 1 0 0 0,-1-1 0 0 0,0 1-1 0 0,-1-1 1 0 0,1 1 0 0 0,0 0 0 0 0,-1-1-1 0 0,1 1 1 0 0,-1-1 0 0 0,0 1 0 0 0,1 0-1 0 0,-1-1 1 0 0,-1 1 0 0 0,1 0 0 0 0,0 0 0 0 0,0 0-1 0 0,-1 0 1 0 0,1 0 0 0 0,-1 0 0 0 0,0 0-1 0 0,1 0 1 0 0,-1 1 0 0 0,0-1 0 0 0,0 1 0 0 0,0-1-1 0 0,0 1 1 0 0,0 0 0 0 0,-1 0 0 0 0,1 0-1 0 0,0 0 1 0 0,-1 0 0 0 0,1 0 0 0 0,0 1 0 0 0,-3-1-19 0 0,-4 2 11 0 0,0 1 0 0 0,0 1 0 0 0,1-1 0 0 0,-1 1-1 0 0,0 1 1 0 0,1 0 0 0 0,0 0 0 0 0,0 0 0 0 0,0 1 0 0 0,1 1 0 0 0,-1-1 0 0 0,1 1 0 0 0,1 0 0 0 0,-1 1 0 0 0,0 0-11 0 0,-13 11 49 0 0,-2 3 81 0 0,0 1 0 0 0,1 1 0 0 0,2 1 0 0 0,-7 12-130 0 0,19-25 51 0 0,1 0 1 0 0,0 1-1 0 0,1 0 1 0 0,0 0-1 0 0,1 0 1 0 0,1 0-1 0 0,0 1 1 0 0,-1 4-52 0 0,-5 21 17 0 0,6-27-5 0 0,1-1-1 0 0,1 0 0 0 0,-1 1 0 0 0,2-1 1 0 0,-1 1-1 0 0,1-1 0 0 0,1 1 0 0 0,0-1 1 0 0,1 1-1 0 0,0-1 0 0 0,1 2-11 0 0,-2-7 27 0 0,0 0 0 0 0,1 0 0 0 0,0 0 0 0 0,0-1 1 0 0,1 1-1 0 0,-1-1 0 0 0,1 1 0 0 0,0-1 0 0 0,0 0 0 0 0,0 0 0 0 0,1 0 0 0 0,0 0 0 0 0,-1-1 0 0 0,1 0 0 0 0,0 1 0 0 0,1-1 0 0 0,1 1-27 0 0,61 9 524 0 0,-47-14-447 0 0,0-1 1 0 0,-1-1-1 0 0,1 0 0 0 0,-1-2 0 0 0,0 0 0 0 0,0-1 0 0 0,0-1 1 0 0,4-2-78 0 0,-14 4-15 0 0,0 0 0 0 0,0-1 0 0 0,-1 1 0 0 0,0-1 0 0 0,0-1 0 0 0,0 0 0 0 0,-1 0 0 0 0,0 0 0 0 0,0-1 0 0 0,1-3 15 0 0,17-30-7840 0 0,-16 22-311 0 0</inkml:trace>
  <inkml:trace contextRef="#ctx1" brushRef="#br2" timeOffset="-18878.129">1402 5564,'0'0</inkml:trace>
  <inkml:trace contextRef="#ctx0" brushRef="#br3" timeOffset="-22889.293">3981 678 14712 0 0,'-4'-3'93'0'0,"-1"0"0"0"0,1 0 0 0 0,-1 1 0 0 0,0 0 0 0 0,0 0 0 0 0,0 0 0 0 0,0 0 1 0 0,0 1-1 0 0,0 0 0 0 0,0 0 0 0 0,0 0 0 0 0,0 1 0 0 0,-1 0 0 0 0,1 0 0 0 0,0 0 1 0 0,0 0-1 0 0,0 1 0 0 0,-1 0 0 0 0,1 0 0 0 0,-4 2-93 0 0,-100 41 1441 0 0,88-33-1132 0 0,11-7-160 0 0,0 0 0 0 0,1 0 0 0 0,-1 1 0 0 0,1 1 0 0 0,0-1 0 0 0,1 1 0 0 0,-1 1-1 0 0,1 0 1 0 0,0 0 0 0 0,1 1 0 0 0,0 0 0 0 0,0 0 0 0 0,0 0 0 0 0,1 1 0 0 0,1 0 0 0 0,-3 6-149 0 0,7-13 15 0 0,1 0 0 0 0,0 0-1 0 0,-1 0 1 0 0,1 0-1 0 0,0 0 1 0 0,1 0 0 0 0,-1 0-1 0 0,0 0 1 0 0,0 0-1 0 0,1 0 1 0 0,-1 0 0 0 0,1 0-1 0 0,0 0 1 0 0,0 0-1 0 0,-1-1 1 0 0,1 1 0 0 0,0 0-1 0 0,1 0 1 0 0,-1-1-1 0 0,0 1 1 0 0,0 0 0 0 0,1-1-1 0 0,-1 1 1 0 0,1-1-1 0 0,-1 0 1 0 0,1 0 0 0 0,0 1-1 0 0,-1-1 1 0 0,3 0-15 0 0,55 23 220 0 0,-45-22-189 0 0,0-2 0 0 0,0 0 0 0 0,0 0-1 0 0,0-2 1 0 0,0 1 0 0 0,0-2-1 0 0,0 0 1 0 0,-1 0 0 0 0,1-2 0 0 0,-1 1-1 0 0,0-2 1 0 0,0 0 0 0 0,-1 0 0 0 0,1-1-1 0 0,-1-1 1 0 0,-1 0 0 0 0,0 0 0 0 0,0-1-1 0 0,-1-1 1 0 0,8-7-31 0 0,17-36-50 0 0,-34 51 61 0 0,-1 1 0 0 0,1-1 0 0 0,-1 0-1 0 0,1 1 1 0 0,-1-1 0 0 0,1 0 0 0 0,-1 0-1 0 0,0 1 1 0 0,0-1 0 0 0,0 0 0 0 0,0 1-1 0 0,0-1 1 0 0,-1 0 0 0 0,1 0 0 0 0,0 1-1 0 0,-1-1 1 0 0,1 0 0 0 0,-1 1 0 0 0,0-1-1 0 0,0 1 1 0 0,1-1 0 0 0,-1 1 0 0 0,0-1-1 0 0,0 1 1 0 0,0-1 0 0 0,0 1 0 0 0,-1 0-1 0 0,1 0 1 0 0,0 0 0 0 0,-1-1 0 0 0,1 1-1 0 0,0 0 1 0 0,-1 1 0 0 0,1-1 0 0 0,-1 0-11 0 0,-5-2-2 0 0,-1 0 0 0 0,1 1 0 0 0,-1 0 0 0 0,0 0 0 0 0,1 1 0 0 0,-1 0 0 0 0,0 1 0 0 0,0-1 1 0 0,0 1-1 0 0,1 1 0 0 0,-1 0 0 0 0,0 0 0 0 0,0 0 0 0 0,1 1 0 0 0,-1 0 0 0 0,-6 3 2 0 0,-40 6 167 0 0,33-1-518 0 0,26-9-119 0 0,0-1 1 0 0,1 0-1 0 0,-1 0 1 0 0,0 0-1 0 0,0 0 0 0 0,0-1 1 0 0,1 0-1 0 0,-1 0 1 0 0,0 0-1 0 0,0-1 0 0 0,0 0 1 0 0,-1 0-1 0 0,1 0 1 0 0,1-1 469 0 0,16-7-5840 0 0</inkml:trace>
  <inkml:trace contextRef="#ctx0" brushRef="#br3" timeOffset="-22576.407">4242 269 14112 0 0,'2'-14'1073'0'0,"-3"11"-917"0"0,-2-1 1 0 0,1 1-1 0 0,0 0 1 0 0,-1-1-1 0 0,1 1 1 0 0,-1 0-1 0 0,0 1 1 0 0,0-1-1 0 0,0 1 1 0 0,0-1-1 0 0,0 1 1 0 0,-1 0-1 0 0,1 0 1 0 0,-1 0-1 0 0,1 0 1 0 0,-1 1 0 0 0,0 0-1 0 0,0-1 1 0 0,0 2-1 0 0,0-1 1 0 0,1 0-1 0 0,-1 1 1 0 0,0-1-1 0 0,0 1 1 0 0,0 0-1 0 0,0 0 1 0 0,0 1-1 0 0,0-1 1 0 0,0 1-1 0 0,0 0 1 0 0,0 0-1 0 0,0 1 1 0 0,0-1-1 0 0,1 1 1 0 0,-1-1-1 0 0,1 1 1 0 0,-1 0-1 0 0,1 0 1 0 0,-2 2-157 0 0,-2 2 61 0 0,0 0 0 0 0,0 0 0 0 0,1 0 0 0 0,0 0 0 0 0,1 1 0 0 0,-1 0 0 0 0,1 0 1 0 0,1 1-1 0 0,-1 0 0 0 0,1 0 0 0 0,0 0 0 0 0,1 0 0 0 0,0 0 0 0 0,1 1 0 0 0,-1-1 0 0 0,1 1 1 0 0,1-1-1 0 0,-1 6-61 0 0,-2 16 43 0 0,2 1 1 0 0,0-1 0 0 0,2 0 0 0 0,2 0 0 0 0,0 1-1 0 0,2-1 1 0 0,6 20-44 0 0,121 362 555 0 0,-89-234-384 0 0,-41-176-211 0 0,-1 0 0 0 0,1 0 0 0 0,-1 0 0 0 0,0 0 1 0 0,0 1-1 0 0,0-1 0 0 0,0 0 0 0 0,0 0 0 0 0,0 0 1 0 0,-1 0-1 0 0,1 0 0 0 0,-1 0 0 0 0,1 0 1 0 0,-1 0-1 0 0,0 0 0 0 0,1 0 0 0 0,-1-1 0 0 0,0 1 1 0 0,0 0-1 0 0,-1 0 0 0 0,1-1 0 0 0,0 1 0 0 0,-1 0 1 0 0,1-1-1 0 0,-1 0 0 0 0,1 1 0 0 0,-1-1 0 0 0,1 0 1 0 0,-1 0-1 0 0,0 0 0 0 0,0 0 0 0 0,0 0 0 0 0,0 0 1 0 0,1 0-1 0 0,-1-1 0 0 0,0 1 0 0 0,0 0 1 0 0,0-1-1 0 0,-1 0 0 0 0,1 0 0 0 0,0 1 0 0 0,0-1 1 0 0,0-1-1 0 0,0 1 0 0 0,0 0 40 0 0,-18-3-1410 0 0,1-4-3650 0 0,4-4-1476 0 0</inkml:trace>
  <inkml:trace contextRef="#ctx0" brushRef="#br3" timeOffset="-22258.411">3837 1027 11952 0 0,'-1'-1'266'0'0,"0"-2"-173"0"0,0 1 1 0 0,0-1-1 0 0,0 0 0 0 0,0 1 0 0 0,0-1 0 0 0,0 0 0 0 0,1 0 1 0 0,-1 1-1 0 0,1-1 0 0 0,0 0 0 0 0,0 0 0 0 0,0 0 0 0 0,0 1 1 0 0,0-1-1 0 0,1 0 0 0 0,-1 0 0 0 0,1 0 0 0 0,0 1 0 0 0,0-1 1 0 0,0 0-1 0 0,0 1 0 0 0,0-1 0 0 0,1 1 0 0 0,-1-1 0 0 0,1 1 1 0 0,-1 0-1 0 0,1 0 0 0 0,0 0 0 0 0,0 0 0 0 0,0 0 0 0 0,0 0 1 0 0,0 0-1 0 0,1 0 0 0 0,-1 1 0 0 0,1-1 0 0 0,-1 1 0 0 0,1 0 1 0 0,-1 0-1 0 0,1 0 0 0 0,0 0-93 0 0,30-9-150 0 0,1 3 0 0 0,0 1 0 0 0,0 1 0 0 0,0 2 1 0 0,9 1 149 0 0,-1 2-5444 0 0</inkml:trace>
  <inkml:trace contextRef="#ctx0" brushRef="#br3" timeOffset="-24526.345">610 585 10568 0 0,'-6'8'105'0'0,"-1"0"1"0"0,1 0-1 0 0,1 1 0 0 0,0-1 1 0 0,0 1-1 0 0,1 1 1 0 0,0-1-1 0 0,1 1 1 0 0,-1-1-1 0 0,2 1 1 0 0,-2 9-106 0 0,2-3 72 0 0,-2-33 482 0 0,-2-60 2516 0 0,3 16-1257 0 0,-4 27-287 0 0,7 33-1347 0 0,0 1-10 0 0,0 0-7 0 0,0 2 818 0 0,12 154-1055 0 0,8 206 192 0 0,-20-316-26 0 0,0-45 40 0 0,0-1 15 0 0,0 0-2 0 0,-4-8 442 0 0,-4-19-182 0 0,2-1 1 0 0,0 1 0 0 0,2-1 0 0 0,1 0-1 0 0,1 0 1 0 0,1 0 0 0 0,3-18-405 0 0,-2 16 176 0 0,4-47 17 0 0,3-1 0 0 0,11-44-193 0 0,-12 88 30 0 0,-5 23-6 0 0,1 1 0 0 0,1-1 0 0 0,-1 1 0 0 0,2 0 0 0 0,-1-1 0 0 0,2 1 0 0 0,-1 1 0 0 0,1-1 0 0 0,1 1 0 0 0,0 0 0 0 0,5-6-24 0 0,-10 13-3 0 0,1 1 0 0 0,-1-1 0 0 0,1 1-1 0 0,0 0 1 0 0,-1-1 0 0 0,1 1 0 0 0,0 0 0 0 0,0 0 0 0 0,0 0 0 0 0,0 1 0 0 0,0-1 0 0 0,0 0-1 0 0,0 1 1 0 0,0-1 0 0 0,0 1 0 0 0,0 0 0 0 0,0-1 0 0 0,0 1 0 0 0,0 0 0 0 0,0 0 0 0 0,1 1-1 0 0,-1-1 1 0 0,0 0 0 0 0,0 1 0 0 0,0-1 0 0 0,0 1 0 0 0,1 0 3 0 0,6 5-21 0 0,1 0 0 0 0,-1 0 1 0 0,0 1-1 0 0,-1 0 0 0 0,1 1 1 0 0,-2-1-1 0 0,1 2 0 0 0,-1-1 1 0 0,0 1-1 0 0,-1 0 0 0 0,0 1 0 0 0,0-1 1 0 0,-1 1-1 0 0,0 0 0 0 0,0 4 21 0 0,38 112-188 0 0,-34-37 188 0 0,-11-60 138 0 0,1-28-65 0 0,4-25 247 0 0,2 3-310 0 0,1 0-1 0 0,0 0 1 0 0,1 1-1 0 0,2 0 1 0 0,0 0 0 0 0,1 1-1 0 0,0 0 1 0 0,2 1 0 0 0,0 0-1 0 0,1 1 1 0 0,1 0 0 0 0,1 1-1 0 0,7-6-9 0 0,-21 21-4 0 0,1 0-1 0 0,0 1 1 0 0,0-1-1 0 0,0 0 1 0 0,0 1-1 0 0,0-1 1 0 0,-1 1-1 0 0,1 0 0 0 0,0-1 1 0 0,0 1-1 0 0,0 0 1 0 0,0 0-1 0 0,0 0 1 0 0,0 0-1 0 0,0 1 1 0 0,0-1-1 0 0,0 1 1 0 0,0-1-1 0 0,0 1 1 0 0,0-1-1 0 0,-1 1 1 0 0,1 0-1 0 0,0 0 0 0 0,0 0 1 0 0,-1 0-1 0 0,1 0 1 0 0,-1 0-1 0 0,1 1 1 0 0,-1-1-1 0 0,1 0 1 0 0,-1 1-1 0 0,0-1 1 0 0,0 1-1 0 0,0 0 1 0 0,1-1-1 0 0,-2 1 1 0 0,1 0-1 0 0,0 0 0 0 0,0-1 1 0 0,0 1-1 0 0,-1 0 1 0 0,1 0-1 0 0,-1 0 1 0 0,0 0-1 0 0,1 1 5 0 0,2 14 12 0 0,0 1-1 0 0,-1 0 1 0 0,-1-1-1 0 0,-1 1 1 0 0,0 0-1 0 0,-1 0 1 0 0,-1 0-1 0 0,-4 14-11 0 0,0 24-12 0 0,-3 12 19 0 0,5-49-30 0 0,1-1 0 0 0,0 1 0 0 0,2 0 0 0 0,0-1 0 0 0,1 1-1 0 0,1 0 1 0 0,1 0 0 0 0,0-1 0 0 0,2 1 0 0 0,2 7 23 0 0,-6-24-64 0 0,1 0 1 0 0,0 0-1 0 0,-1 0 0 0 0,1 0 0 0 0,0 0 0 0 0,0 0 0 0 0,0-1 1 0 0,1 1-1 0 0,-1 0 0 0 0,0 0 0 0 0,1-1 0 0 0,-1 1 1 0 0,1-1-1 0 0,-1 1 0 0 0,1-1 0 0 0,0 0 0 0 0,0 1 0 0 0,0-1 1 0 0,-1 0-1 0 0,1 0 0 0 0,0-1 0 0 0,0 1 0 0 0,0 0 0 0 0,1-1 1 0 0,-1 1-1 0 0,0-1 0 0 0,0 1 0 0 0,0-1 0 0 0,0 0 0 0 0,0 0 1 0 0,1 0-1 0 0,-1 0 0 0 0,0 0 0 0 0,0-1 0 0 0,0 1 1 0 0,0-1-1 0 0,0 1 0 0 0,0-1 0 0 0,0 0 64 0 0,77-45-2671 0 0,-69 38 2382 0 0,27-23-639 0 0,-2-1-1 0 0,-2-2 1 0 0,-1-2-1 0 0,-1-1 1 0 0,-3-1 0 0 0,3-6 928 0 0,-28 40 127 0 0,-2 2 36 0 0,1 1-1 0 0,0-1 1 0 0,0 0-1 0 0,-1 0 1 0 0,1 0-1 0 0,-1-1 1 0 0,0 1-1 0 0,0 0 1 0 0,1 0-1 0 0,-2-1 1 0 0,1 1-1 0 0,0-1 1 0 0,0 1-1 0 0,-1-1 1 0 0,1 1-1 0 0,-1-1 1 0 0,0 1-1 0 0,0-1 1 0 0,0 1-1 0 0,0-1 1 0 0,0 0-1 0 0,0 1-162 0 0,-2 1 198 0 0,0 0-1 0 0,0 1 0 0 0,-1 0 1 0 0,1-1-1 0 0,0 1 0 0 0,0 0 1 0 0,0 0-1 0 0,0 0 1 0 0,0 0-1 0 0,0 0 0 0 0,0 0 1 0 0,0 1-1 0 0,0-1 1 0 0,0 1-1 0 0,0 0 0 0 0,0-1 1 0 0,0 1-1 0 0,0 0 1 0 0,0 0-1 0 0,-1 1-197 0 0,-6 3 57 0 0,-1 1 0 0 0,1 0 1 0 0,0 1-1 0 0,1 0 0 0 0,0 0 0 0 0,0 0 1 0 0,0 1-1 0 0,1 1 0 0 0,0-1 0 0 0,1 1 1 0 0,0 0-1 0 0,0 1 0 0 0,1 0 0 0 0,0-1 1 0 0,0 1-1 0 0,1 1 0 0 0,1-1 0 0 0,0 1 0 0 0,0-1 1 0 0,1 1-1 0 0,1 0 0 0 0,-1 0 0 0 0,2 0 1 0 0,0 0-1 0 0,0 0 0 0 0,1 0 0 0 0,1 7-57 0 0,-1-15 4 0 0,1 0 0 0 0,-1 0 1 0 0,1 0-1 0 0,0 0 0 0 0,0 0 0 0 0,0 0 0 0 0,0 0 0 0 0,0-1 0 0 0,1 1 0 0 0,0-1 0 0 0,-1 1 0 0 0,1-1 1 0 0,0 0-1 0 0,0 0 0 0 0,0 0 0 0 0,0-1 0 0 0,0 1 0 0 0,0-1 0 0 0,1 0 0 0 0,-1 0 0 0 0,0 0 0 0 0,1 0 0 0 0,-1 0 1 0 0,1-1-1 0 0,-1 1 0 0 0,1-1 0 0 0,-1 0 0 0 0,1 0 0 0 0,0-1 0 0 0,-1 1 0 0 0,1-1 0 0 0,-1 1 0 0 0,0-1 0 0 0,1 0 1 0 0,-1 0-1 0 0,0-1 0 0 0,1 1 0 0 0,-1-1 0 0 0,0 1 0 0 0,0-1 0 0 0,0 0 0 0 0,0 0 0 0 0,0-1-4 0 0,5-3 41 0 0,0 0 0 0 0,0-1-1 0 0,0 0 1 0 0,-1 0-1 0 0,0 0 1 0 0,0-1 0 0 0,-1 0-1 0 0,0-1 1 0 0,0 1 0 0 0,-1-1-1 0 0,0 0 1 0 0,-1 0 0 0 0,0-1-1 0 0,0 1 1 0 0,-1-1-1 0 0,0 0 1 0 0,-1 0 0 0 0,0 0-1 0 0,0 0 1 0 0,-1-1 0 0 0,-1-4-41 0 0,-2 8-39 0 0,0 0 0 0 0,0 1 0 0 0,-1 0 0 0 0,0 0 0 0 0,0-1 0 0 0,0 2 0 0 0,-1-1 0 0 0,0 0 0 0 0,0 1 0 0 0,0 0 0 0 0,-1 0 0 0 0,0 0 0 0 0,0 0 0 0 0,0 1 0 0 0,0 0 0 0 0,-1 0 0 0 0,0 0 0 0 0,0 1 0 0 0,0 0 0 0 0,0 0 0 0 0,0 0 0 0 0,-1 1 0 0 0,1 0 0 0 0,-1 0 0 0 0,-6-1 39 0 0,8 3-238 0 0,4 8-7536 0 0,7-5 2052 0 0</inkml:trace>
  <inkml:trace contextRef="#ctx0" brushRef="#br3" timeOffset="-23778.589">1923 574 14312 0 0,'0'0'322'0'0,"0"0"45"0"0,0 0 21 0 0,0 0-33 0 0,-13-2-219 0 0,-36 34 865 0 0,-65 66 567 0 0,26 17-66 0 0,51-7-735 0 0,36-35-457 0 0,1-71-294 0 0,0 0 0 0 0,1 0 0 0 0,-1 0 0 0 0,1 0 0 0 0,-1 0 0 0 0,1 0 0 0 0,0 0 0 0 0,0 0 1 0 0,0-1-1 0 0,0 1 0 0 0,0 0 0 0 0,0-1 0 0 0,0 1 0 0 0,1-1 0 0 0,-1 1 0 0 0,1-1 0 0 0,-1 1 1 0 0,1-1-1 0 0,-1 0 0 0 0,1 0 0 0 0,0 0 0 0 0,0 0 0 0 0,-1 0 0 0 0,1 0 0 0 0,0 0 1 0 0,0-1-1 0 0,0 1 0 0 0,0-1 0 0 0,0 1 0 0 0,0-1 0 0 0,0 0 0 0 0,0 1 0 0 0,2-1-16 0 0,3-1 46 0 0,0 0 0 0 0,1 0 0 0 0,-1 0 0 0 0,0-1 0 0 0,0 0 0 0 0,0-1 0 0 0,0 1-1 0 0,0-1 1 0 0,-1-1 0 0 0,1 1 0 0 0,-1-1 0 0 0,0 0 0 0 0,0 0 0 0 0,0-1 0 0 0,-1 0-1 0 0,1 0 1 0 0,-1 0 0 0 0,0-1 0 0 0,1-1-46 0 0,74-122 544 0 0,-61 85-462 0 0,-2-2-1 0 0,-2 0 0 0 0,-1-1 1 0 0,-3 0-1 0 0,-2-1 0 0 0,1-25-81 0 0,-4-11 11 0 0,-6 77 61 0 0,0 0 0 0 0,0-1 1 0 0,0 1-1 0 0,-1-1 0 0 0,0 1 0 0 0,0 0 0 0 0,-1-1 1 0 0,0 1-1 0 0,0 0 0 0 0,-1 0 0 0 0,0 1 0 0 0,0-1 1 0 0,-4-5-73 0 0,7 12 1 0 0,-1 0 1 0 0,1 0 0 0 0,-1 0 0 0 0,0 0-1 0 0,1 0 1 0 0,-1 0 0 0 0,1 0-1 0 0,-1 0 1 0 0,1 0 0 0 0,-1 0 0 0 0,0 0-1 0 0,1 0 1 0 0,-1 0 0 0 0,1 1 0 0 0,-1-1-1 0 0,1 0 1 0 0,-1 0 0 0 0,1 1 0 0 0,-1-1-1 0 0,1 0 1 0 0,-1 1 0 0 0,1-1-1 0 0,-1 0 1 0 0,1 1 0 0 0,-1-1 0 0 0,1 1-1 0 0,0-1 1 0 0,-1 0 0 0 0,1 1 0 0 0,0-1-1 0 0,-1 1 1 0 0,1 0 0 0 0,0-1 0 0 0,0 1-1 0 0,-1-1 1 0 0,1 1 0 0 0,0-1-1 0 0,0 1 1 0 0,0-1 0 0 0,0 1 0 0 0,0 0-2 0 0,0 0 3 0 0,-15 89-76 0 0,12-27 57 0 0,3-1 1 0 0,2 0-1 0 0,4 1 0 0 0,10 47 16 0 0,14-2-64 0 0,-6-42 64 0 0,-23-63 4 0 0,0 1 1 0 0,1-1-1 0 0,-1 1 0 0 0,1-1 0 0 0,0 1 0 0 0,0-1 1 0 0,0 0-1 0 0,1 0 0 0 0,-1 0 0 0 0,1 0 0 0 0,-1 0 1 0 0,1-1-1 0 0,0 1 0 0 0,0-1 0 0 0,0 1 0 0 0,1-1 1 0 0,-1 0-1 0 0,0-1 0 0 0,1 1 0 0 0,-1-1 0 0 0,1 1 0 0 0,0-1 1 0 0,-1 0-1 0 0,1 0 0 0 0,0 0 0 0 0,0-1 0 0 0,0 0 1 0 0,0 1-1 0 0,-1-1 0 0 0,1-1 0 0 0,0 1 0 0 0,0 0 1 0 0,0-1-1 0 0,0 0 0 0 0,1 0-4 0 0,3-3 29 0 0,0 0 0 0 0,0-1 0 0 0,0 1 0 0 0,-1-1 0 0 0,0-1 0 0 0,0 1 0 0 0,0-1 0 0 0,-1-1 0 0 0,0 1 0 0 0,0-1 0 0 0,-1 0 0 0 0,0 0 0 0 0,0-1 0 0 0,0 0 0 0 0,1-4-29 0 0,12-24 27 0 0,-3 1 1 0 0,-1-2 0 0 0,-1 0 0 0 0,-2 0-1 0 0,0-12-27 0 0,-11-1-71 0 0,-1 49 67 0 0,1 0 0 0 0,0 0 0 0 0,0 0-1 0 0,-1 0 1 0 0,1 0 0 0 0,0 0 0 0 0,-1 0 0 0 0,1 0 0 0 0,-1 1-1 0 0,1-1 1 0 0,-1 0 0 0 0,1 0 0 0 0,-1 0 0 0 0,0 1 0 0 0,1-1 0 0 0,-1 0-1 0 0,0 1 1 0 0,1-1 0 0 0,-1 1 0 0 0,0-1 0 0 0,0 1 0 0 0,0-1-1 0 0,0 1 1 0 0,0-1 0 0 0,1 1 0 0 0,-1 0 0 0 0,0 0 0 0 0,0-1-1 0 0,0 1 1 0 0,0 0 0 0 0,0 0 0 0 0,0 0 0 0 0,0 0 0 0 0,0 0 0 0 0,0 0-1 0 0,0 0 1 0 0,0 0 0 0 0,0 1 0 0 0,0-1 0 0 0,0 0 0 0 0,0 0-1 0 0,0 1 1 0 0,1-1 0 0 0,-1 1 0 0 0,0-1 0 0 0,0 1 0 0 0,0 0 4 0 0,-5 4 0 0 0,0 0 0 0 0,0 0 1 0 0,1 0-1 0 0,0 1 1 0 0,0 0-1 0 0,0 1 1 0 0,1-1-1 0 0,0 1 0 0 0,0-1 1 0 0,1 1-1 0 0,0 0 1 0 0,0 0-1 0 0,0 1 1 0 0,1-1-1 0 0,0 1 0 0 0,1-1 1 0 0,0 1-1 0 0,0-1 1 0 0,0 1-1 0 0,1 0 1 0 0,0 0-1 0 0,1-1 0 0 0,0 1 1 0 0,0 0-1 0 0,2 5 0 0 0,-2-8-2 0 0,0 0 0 0 0,0 0 0 0 0,1 0-1 0 0,0-1 1 0 0,0 1 0 0 0,0 0 0 0 0,1-1-1 0 0,0 1 1 0 0,-1-1 0 0 0,2 0 0 0 0,-1 0 0 0 0,0 0-1 0 0,1 0 1 0 0,0 0 0 0 0,0-1 0 0 0,0 0-1 0 0,0 0 1 0 0,0 0 0 0 0,1 0 0 0 0,-1 0 0 0 0,1-1-1 0 0,0 0 1 0 0,0 0 0 0 0,1 0 2 0 0,-3-1 7 0 0,5 1-9 0 0,1-1 0 0 0,-1 0-1 0 0,1 0 1 0 0,-1 0 0 0 0,1-1-1 0 0,-1 0 1 0 0,1-1 0 0 0,-1 0 0 0 0,5-1 2 0 0,138-56-3078 0 0,-64-4-2848 0 0,-73 45 85 0 0</inkml:trace>
  <inkml:trace contextRef="#ctx0" brushRef="#br3" timeOffset="-23504.971">2733 583 14112 0 0,'-3'-3'147'0'0,"1"0"1"0"0,-1 1 0 0 0,0-1 0 0 0,0 1-1 0 0,0 0 1 0 0,-1 0 0 0 0,1 0 0 0 0,0 0-1 0 0,-1 1 1 0 0,1-1 0 0 0,-1 1 0 0 0,1 0-1 0 0,-1 0 1 0 0,0 0 0 0 0,0 1 0 0 0,1-1-1 0 0,-1 1 1 0 0,0 0 0 0 0,0 0 0 0 0,0 0-1 0 0,1 1 1 0 0,-1-1 0 0 0,0 1 0 0 0,0 0 0 0 0,1 0-1 0 0,-1 0 1 0 0,1 0 0 0 0,-2 2-148 0 0,-59 24 2381 0 0,24 1-1469 0 0,38-26-890 0 0,0 0 0 0 0,0 0 0 0 0,0 0 0 0 0,0 0 0 0 0,1 0 0 0 0,-1 1 0 0 0,1-1 0 0 0,-1 0 0 0 0,1 1 0 0 0,0-1 0 0 0,0 1 0 0 0,0 0 1 0 0,0-1-1 0 0,1 1 0 0 0,-1 0 0 0 0,1 0 0 0 0,-1-1 0 0 0,1 1 0 0 0,0 0 0 0 0,0 0 0 0 0,1 0 0 0 0,-1-1 0 0 0,0 1 0 0 0,1 0 0 0 0,0 0 0 0 0,-1-1 0 0 0,1 1 0 0 0,0 0 0 0 0,0-1 0 0 0,1 1 0 0 0,-1-1 0 0 0,1 0 0 0 0,-1 1 0 0 0,2 0-22 0 0,10 9 39 0 0,1 0-1 0 0,1-1 0 0 0,0-1 0 0 0,0 0 0 0 0,1-1 1 0 0,4 1-39 0 0,19 11 38 0 0,18 10-38 0 0,-56-30 3 0 0,0 0-1 0 0,0 0 0 0 0,0 1 1 0 0,0-1-1 0 0,0 0 1 0 0,0 1-1 0 0,0-1 0 0 0,0 0 1 0 0,-1 1-1 0 0,1 0 0 0 0,-1-1 1 0 0,1 1-1 0 0,-1-1 0 0 0,1 1 1 0 0,-1-1-1 0 0,0 1 1 0 0,0 0-1 0 0,0-1 0 0 0,0 1 1 0 0,0 0-1 0 0,0-1 0 0 0,0 1 1 0 0,-1-1-1 0 0,1 1 0 0 0,-1 0 1 0 0,1-1-1 0 0,-1 1 1 0 0,1-1-1 0 0,-1 1 0 0 0,0-1 1 0 0,0 1-1 0 0,0-1 0 0 0,1 0 1 0 0,-1 1-1 0 0,-1-1 1 0 0,1 0-1 0 0,0 0 0 0 0,0 0 1 0 0,0 0-1 0 0,-1 0 0 0 0,1 0 1 0 0,0 0-1 0 0,-1 0 0 0 0,1 0 1 0 0,-1-1-1 0 0,1 1 1 0 0,-1-1-1 0 0,1 1 0 0 0,-1-1 1 0 0,0 1-1 0 0,1-1 0 0 0,-1 0 1 0 0,0 0-1 0 0,0 0-2 0 0,1 1 0 0 0,-192 80-2774 0 0,162-70-4443 0 0</inkml:trace>
  <inkml:trace contextRef="#ctx0" brushRef="#br3" timeOffset="-21885.408">5769 302 17167 0 0,'-28'-14'1000'0'0,"25"13"-986"0"0,0 0-1 0 0,1 1 0 0 0,-1-1 0 0 0,0 1 0 0 0,0-1 0 0 0,0 1 0 0 0,0 0 0 0 0,0 0 0 0 0,1 0 0 0 0,-1 0 0 0 0,0 0 0 0 0,0 1 0 0 0,0 0 0 0 0,0-1 0 0 0,1 1 0 0 0,-3 1-13 0 0,-3 0 45 0 0,-54 24 73 0 0,-17 15 150 0 0,50-21-169 0 0,23-17-77 0 0,1 0-1 0 0,0 0 1 0 0,-1 0-1 0 0,1 1 1 0 0,1 0-1 0 0,-1 0 1 0 0,0 1-1 0 0,1-1 1 0 0,0 1-1 0 0,0 0 1 0 0,1 0-1 0 0,-1 0 1 0 0,1 0-1 0 0,0 1 1 0 0,-1 1-22 0 0,-2 9 26 0 0,5-15-19 0 0,1 1 1 0 0,-1-1 0 0 0,0 1-1 0 0,0-1 1 0 0,1 1-1 0 0,-1-1 1 0 0,1 1 0 0 0,0 0-1 0 0,-1-1 1 0 0,1 1 0 0 0,0 0-1 0 0,0-1 1 0 0,0 1-1 0 0,0 0 1 0 0,0-1 0 0 0,0 1-1 0 0,0 0 1 0 0,1-1-1 0 0,-1 1 1 0 0,1-1 0 0 0,-1 1-1 0 0,1 0 1 0 0,0-1 0 0 0,-1 0-1 0 0,1 1 1 0 0,0 0-8 0 0,16 45 258 0 0,19-6 6 0 0,-3-17-210 0 0,-12 0-29 0 0,-20-23 52 0 0,-1 13 279 0 0,-1-13-328 0 0,0 1 1 0 0,0 0-1 0 0,0 0 0 0 0,0 0 0 0 0,0-1 0 0 0,0 1 0 0 0,-1-1 0 0 0,1 1 0 0 0,0-1 0 0 0,-1 1 0 0 0,0-1 0 0 0,1 0 0 0 0,-1 0 0 0 0,0 1 0 0 0,1-1 0 0 0,-1-1 1 0 0,0 1-1 0 0,0 0 0 0 0,0 0 0 0 0,0-1 0 0 0,0 1 0 0 0,0-1 0 0 0,0 1 0 0 0,0-1 0 0 0,-2 0-28 0 0,-7 3 113 0 0,-153 22 171 0 0,154-23-518 0 0,0 0 1 0 0,0-1-1 0 0,-1-1 0 0 0,1 0 1 0 0,0 0-1 0 0,0-1 0 0 0,-1 0 1 0 0,1 0-1 0 0,0-2 0 0 0,0 1 1 0 0,1-1-1 0 0,-7-3 234 0 0,13 1-4646 0 0,5 0-1442 0 0</inkml:trace>
  <inkml:trace contextRef="#ctx0" brushRef="#br3" timeOffset="-21577.85">5913 315 15056 0 0,'-23'0'340'0'0,"18"0"50"0"0,5 0 25 0 0,0 0-406 0 0,-1 0 0 0 0,1 0-1 0 0,-1-1 1 0 0,1 1 0 0 0,-1 0 0 0 0,0 0 0 0 0,1 0 0 0 0,-1 0 0 0 0,1 0 0 0 0,-1 0 0 0 0,1 0-1 0 0,-1 0 1 0 0,1 0 0 0 0,-1 0 0 0 0,1 0 0 0 0,-1 1 0 0 0,1-1 0 0 0,-1 0 0 0 0,1 0-1 0 0,-1 0 1 0 0,1 1 0 0 0,-1-1 0 0 0,1 0 0 0 0,-1 1 0 0 0,1-1 0 0 0,0 0 0 0 0,-1 1 0 0 0,1-1-1 0 0,-1 1 1 0 0,1-1 0 0 0,0 0 0 0 0,0 1 0 0 0,-1-1 0 0 0,1 1 0 0 0,0-1 0 0 0,0 1-1 0 0,-1-1 1 0 0,1 1 0 0 0,0-1 0 0 0,0 1 0 0 0,0-1 0 0 0,0 1 0 0 0,0-1 0 0 0,0 1 0 0 0,0-1-1 0 0,0 1 1 0 0,0 0 0 0 0,0-1 0 0 0,0 1 0 0 0,0-1 0 0 0,0 1 0 0 0,0-1 0 0 0,0 1-1 0 0,1-1 1 0 0,-1 1 0 0 0,0-1 0 0 0,0 1 0 0 0,1-1-9 0 0,-1 21 190 0 0,-2-18-140 0 0,1 0 0 0 0,0-1-1 0 0,0 1 1 0 0,0 0 0 0 0,0 0-1 0 0,0 0 1 0 0,0 0 0 0 0,1 1-1 0 0,0-1 1 0 0,0 0 0 0 0,-1 0-1 0 0,2 0 1 0 0,-1 0 0 0 0,0 0-1 0 0,1 0 1 0 0,-1 0 0 0 0,1 0-1 0 0,0 0 1 0 0,1 3-50 0 0,-5 67 961 0 0,10 14-205 0 0,-12 11-76 0 0,2 12-138 0 0,10 3-282 0 0,4 17-163 0 0,-1-64 23 0 0,-2-44-101 0 0,-5 5-123 0 0,-4-27 19 0 0,0 0 0 0 0,0 0 0 0 0,-1 0 0 0 0,1-1 1 0 0,0 1-1 0 0,0 0 0 0 0,0-1 0 0 0,0 1 0 0 0,0-1 0 0 0,-1 1 1 0 0,1-1-1 0 0,0 1 0 0 0,0-1 0 0 0,0 0 0 0 0,0 0 0 0 0,1 0 1 0 0,-1 1-1 0 0,0-1 0 0 0,0 0 0 0 0,0 0 0 0 0,1 0 0 0 0,-1 0 1 0 0,0 0-1 0 0,1 0 0 0 0,-1-1 0 0 0,1 1 0 0 0,-1 0 0 0 0,1 0 1 0 0,0 0-1 0 0,-1 0 0 0 0,1-1 0 0 0,0 1 85 0 0,-4-17-2097 0 0,-2-4-3968 0 0</inkml:trace>
  <inkml:trace contextRef="#ctx0" brushRef="#br3" timeOffset="-21249.63">5822 528 14888 0 0,'-1'-51'1617'0'0,"2"49"-1533"0"0,0 1-1 0 0,0-1 1 0 0,0 1 0 0 0,-1 0 0 0 0,1-1 0 0 0,1 1 0 0 0,-1 0-1 0 0,0 0 1 0 0,0-1 0 0 0,0 1 0 0 0,1 0 0 0 0,-1 0-1 0 0,0 1 1 0 0,1-1 0 0 0,-1 0 0 0 0,1 0 0 0 0,-1 1-1 0 0,1-1 1 0 0,-1 0 0 0 0,1 1 0 0 0,0 0 0 0 0,-1-1 0 0 0,1 1-1 0 0,-1 0 1 0 0,1 0 0 0 0,0 0 0 0 0,-1 0 0 0 0,1 0-1 0 0,0 0 1 0 0,-1 1 0 0 0,1-1 0 0 0,0 0 0 0 0,-1 1-1 0 0,1-1 1 0 0,-1 1 0 0 0,1 0-84 0 0,6 1 142 0 0,1 1-1 0 0,-1 0 0 0 0,0 1 1 0 0,0-1-1 0 0,-1 2 1 0 0,1-1-1 0 0,-1 1 1 0 0,0 0-1 0 0,0 1 0 0 0,0-1 1 0 0,-1 1-1 0 0,0 1 1 0 0,5 6-142 0 0,-8-9 77 0 0,-1 0 0 0 0,1 0 0 0 0,-1 0 0 0 0,0 0 0 0 0,-1 1 1 0 0,1-1-1 0 0,-1 0 0 0 0,0 1 0 0 0,0-1 0 0 0,0 1 0 0 0,0 0 1 0 0,-1-1-1 0 0,0 1 0 0 0,0 0 0 0 0,0 4-77 0 0,-1-7 18 0 0,1 0-1 0 0,0 0 1 0 0,-1 0 0 0 0,0 1-1 0 0,1-1 1 0 0,-1 0 0 0 0,0 0 0 0 0,0 0-1 0 0,0 0 1 0 0,0 0 0 0 0,0 0-1 0 0,-1-1 1 0 0,1 1 0 0 0,-1 0-1 0 0,1-1 1 0 0,-1 1 0 0 0,1-1-1 0 0,-1 1 1 0 0,0-1 0 0 0,0 0 0 0 0,0 1-18 0 0,-12 10 61 0 0,6-5-47 0 0,1 0 0 0 0,-2-1-1 0 0,1 0 1 0 0,-1 0 0 0 0,0-1-1 0 0,0 0 1 0 0,0 0 0 0 0,-6 1-14 0 0,-22 12 18 0 0,29-14-542 0 0,0 0 1 0 0,0-1-1 0 0,-1 1 0 0 0,1-2 0 0 0,-1 1 0 0 0,0-1 1 0 0,0-1-1 0 0,0 1 0 0 0,0-2 0 0 0,0 1 0 0 0,0-1 1 0 0,0 0-1 0 0,0-1 0 0 0,0 0 0 0 0,-7-2 524 0 0,6-1-6558 0 0</inkml:trace>
  <inkml:trace contextRef="#ctx0" brushRef="#br3" timeOffset="-20259.826">6235 266 14888 0 0,'0'0'332'0'0,"6"6"458"0"0,2 5-574 0 0,-1 1-1 0 0,-1 0 0 0 0,0 0 1 0 0,0 0-1 0 0,-1 1 1 0 0,-1 0-1 0 0,0 0 1 0 0,-1 0-1 0 0,0 1 0 0 0,-1-1 1 0 0,-1 1-1 0 0,0-1 1 0 0,0 1-1 0 0,-2 12-215 0 0,-1 23 943 0 0,-2 0 0 0 0,-1 0 0 0 0,-10 34-943 0 0,-15 10 675 0 0,15-71-466 0 0,14-22-200 0 0,1-1-1 0 0,-1 1 0 0 0,0 0 1 0 0,0 0-1 0 0,0 0 1 0 0,1 0-1 0 0,-1-1 0 0 0,0 1 1 0 0,1 0-1 0 0,-1-1 0 0 0,0 1 1 0 0,1 0-1 0 0,-1-1 1 0 0,0 1-1 0 0,1-1 0 0 0,-1 1 1 0 0,1-1-1 0 0,-1 0 0 0 0,1 1 1 0 0,-1-1-1 0 0,1 1 1 0 0,-1-1-1 0 0,1 0 0 0 0,-1 1 1 0 0,1-1-1 0 0,0 0 0 0 0,0 0 1 0 0,-1 1-1 0 0,1-1 0 0 0,0 0 1 0 0,0 0-1 0 0,0 1 1 0 0,0-1-1 0 0,0 0 0 0 0,0 0 1 0 0,0 1-1 0 0,0-1 0 0 0,0 0 1 0 0,0 0-1 0 0,0 1 1 0 0,0-1-1 0 0,1 0 0 0 0,-1 0-8 0 0,1-13 14 0 0,0 0-1 0 0,1 1 0 0 0,1-1 0 0 0,0 0 1 0 0,1 1-1 0 0,0 0 0 0 0,1 0 0 0 0,1 0 1 0 0,0 1-1 0 0,1-1 0 0 0,4-5-13 0 0,4-11-58 0 0,-12 21 40 0 0,1 0-1 0 0,0 1 1 0 0,0-1-1 0 0,1 1 0 0 0,0 0 1 0 0,1 0-1 0 0,-1 1 1 0 0,1-1-1 0 0,0 1 0 0 0,1 0 1 0 0,-1 1-1 0 0,1 0 1 0 0,0 0-1 0 0,1 0 0 0 0,-1 1 1 0 0,1 0-1 0 0,0 0 1 0 0,0 1-1 0 0,0 0 0 0 0,8-1 19 0 0,-11 5 3 0 0,0 1 0 0 0,0 0 0 0 0,0 1 0 0 0,-1-1 0 0 0,1 1 0 0 0,-1 0 0 0 0,0 0-1 0 0,0 0 1 0 0,0 0 0 0 0,0 1 0 0 0,-1-1 0 0 0,1 1 0 0 0,-1 0 0 0 0,0 0 0 0 0,0 1 0 0 0,0-1-1 0 0,-1 1 1 0 0,1-1 0 0 0,-1 1 0 0 0,0 0 0 0 0,-1 0 0 0 0,1 0 0 0 0,-1 0 0 0 0,0 0 0 0 0,0 0-1 0 0,-1 0 1 0 0,1 0 0 0 0,-1 2-3 0 0,11 30 42 0 0,9 3 22 0 0,0-19-11 0 0,-17-19-38 0 0,-1 0-1 0 0,0-1 0 0 0,1 1 1 0 0,-1-1-1 0 0,1 1 0 0 0,-1-1 0 0 0,1 0 1 0 0,-1 0-1 0 0,1 0 0 0 0,0 0 1 0 0,0-1-1 0 0,0 1 0 0 0,-1-1 1 0 0,1 0-1 0 0,0 1 0 0 0,0-1 1 0 0,0-1-1 0 0,0 1 0 0 0,0 0 0 0 0,-1-1 1 0 0,1 1-1 0 0,0-1 0 0 0,0 0 1 0 0,-1 0-1 0 0,1 0 0 0 0,0 0 1 0 0,-1 0-1 0 0,1-1 0 0 0,-1 1 0 0 0,1-1 1 0 0,-1 0-1 0 0,0 1 0 0 0,0-1 1 0 0,0 0-1 0 0,0 0 0 0 0,0-1 1 0 0,1-1-15 0 0,3-3 22 0 0,0-1 0 0 0,0 0 0 0 0,-1 0 0 0 0,-1-1 0 0 0,1 0 0 0 0,-1 0 0 0 0,-1 0 0 0 0,1 0 0 0 0,-2 0 1 0 0,1-1-1 0 0,-1 1 0 0 0,-1-1 0 0 0,0 0 0 0 0,0 0-22 0 0,2-4-81 0 0,-2 8 44 0 0,0 0 0 0 0,0 0-1 0 0,0 0 1 0 0,-1 0 0 0 0,0 0 0 0 0,0 0 0 0 0,0 0 0 0 0,-1 0 0 0 0,0 0 0 0 0,0 1 0 0 0,0-1 0 0 0,-1 0 0 0 0,0 0 0 0 0,0 1 0 0 0,-1-1 0 0 0,1 1 0 0 0,-1 0 0 0 0,0 0 0 0 0,0 0 0 0 0,-1 0 0 0 0,0 0 0 0 0,0 1 0 0 0,0-1 0 0 0,0 1-1 0 0,0 0 1 0 0,-1 1 0 0 0,0-1 0 0 0,-3-1 37 0 0,6 5 0 0 0,1-1 0 0 0,-1 1 0 0 0,0 0 0 0 0,0 0 0 0 0,0 0 0 0 0,0 0 0 0 0,0 0 0 0 0,0 1 0 0 0,0-1 0 0 0,0 0 0 0 0,1 1 0 0 0,-1 0 0 0 0,0-1 0 0 0,0 1 0 0 0,1 0 0 0 0,-1 0 0 0 0,0 0 0 0 0,1 0 0 0 0,-1 0 0 0 0,1 0 0 0 0,-1 0 0 0 0,1 1 0 0 0,-1-1 0 0 0,1 1 0 0 0,0-1 0 0 0,0 1 0 0 0,0-1 0 0 0,0 1 0 0 0,0 0 0 0 0,0-1 0 0 0,0 2 0 0 0,-19 56 0 0 0,20-52 6 0 0,-1 1 0 0 0,1-1-1 0 0,0 1 1 0 0,0-1-1 0 0,1 0 1 0 0,0 1 0 0 0,0-1-1 0 0,1 0 1 0 0,0 0-1 0 0,0 0 1 0 0,1 0-1 0 0,-1 0 1 0 0,2 0 0 0 0,-1-1-1 0 0,1 2-5 0 0,0-4 19 0 0,0 0 0 0 0,1 0 0 0 0,-1-1 0 0 0,1 1 0 0 0,-1-1 0 0 0,1 0 0 0 0,0-1-1 0 0,0 1 1 0 0,0-1 0 0 0,1 0 0 0 0,-1 0 0 0 0,0 0 0 0 0,1-1 0 0 0,0 0 0 0 0,-1 0 0 0 0,1 0-1 0 0,-1-1 1 0 0,1 0 0 0 0,0 0 0 0 0,-1 0 0 0 0,1-1 0 0 0,0 1 0 0 0,-1-2 0 0 0,1 1 0 0 0,-1 0-1 0 0,1-1 1 0 0,-1 0 0 0 0,0-1 0 0 0,0 1 0 0 0,2-2-19 0 0,10-7-78 0 0,0 0-1 0 0,-1-2 1 0 0,0 0 0 0 0,-1 0 0 0 0,-1-2-1 0 0,0 0 1 0 0,2-4 78 0 0,21-21-495 0 0,-13 12 125 0 0,-19 21 286 0 0,0 0 0 0 0,1 1 0 0 0,0 0 0 0 0,0 0 0 0 0,0 0 0 0 0,0 1 0 0 0,1 0 0 0 0,0 0 0 0 0,4-1 84 0 0,-10 6-4 0 0,0-1-1 0 0,0 1 1 0 0,0 0 0 0 0,0 0 0 0 0,0 0 0 0 0,0 0 0 0 0,0-1 0 0 0,0 2 0 0 0,0-1 0 0 0,0 0-1 0 0,0 0 1 0 0,0 0 0 0 0,0 0 0 0 0,0 1 0 0 0,0-1 0 0 0,0 0 0 0 0,0 1 0 0 0,0-1 0 0 0,0 1 0 0 0,0-1-1 0 0,0 1 1 0 0,0-1 0 0 0,0 1 0 0 0,-1 0 0 0 0,1-1 0 0 0,0 1 0 0 0,0 0 0 0 0,-1 0 0 0 0,1 0-1 0 0,-1 0 1 0 0,1-1 0 0 0,-1 1 0 0 0,1 0 0 0 0,-1 0 0 0 0,1 0 0 0 0,-1 0 0 0 0,1 1 4 0 0,-1-2-2 0 0,11 31 155 0 0,-1 0-1 0 0,-1 0 1 0 0,-1 1-1 0 0,1 22-152 0 0,-5-32 177 0 0,2 30 484 0 0,-6-51-573 0 0,0-1-2 0 0,0 0-12 0 0,0 0-2 0 0,0 0 0 0 0,0 0 7 0 0,-3-10 266 0 0,12-47-246 0 0,-8 49-150 0 0,1 0 1 0 0,0 0-1 0 0,1 0 0 0 0,-1 0 1 0 0,1 0-1 0 0,1 1 0 0 0,0-1 1 0 0,0 1-1 0 0,0 0 0 0 0,1 0 1 0 0,0 0-1 0 0,0 1 0 0 0,1 0 1 0 0,3-4 50 0 0,-6 9 1 0 0,0 0 1 0 0,1 0 0 0 0,-1 0 0 0 0,0 0 0 0 0,1 0-1 0 0,-1 1 1 0 0,1-1 0 0 0,-1 1 0 0 0,0 0 0 0 0,1 0-1 0 0,-1 0 1 0 0,1 1 0 0 0,-1-1 0 0 0,0 1 0 0 0,1 0-1 0 0,-1 0 1 0 0,0 0 0 0 0,0 0 0 0 0,1 1 0 0 0,-1-1-1 0 0,0 1 1 0 0,0 0 0 0 0,-1 0 0 0 0,1 0 0 0 0,0 0-1 0 0,-1 0 1 0 0,1 1 0 0 0,-1-1 0 0 0,0 1 0 0 0,1-1-1 0 0,-1 1 1 0 0,0 0 0 0 0,-1 0 0 0 0,2 2-2 0 0,10 9 64 0 0,69 100 599 0 0,-21-33-333 0 0,-52-68-387 0 0,-3-18-2658 0 0,-6-2-4916 0 0</inkml:trace>
  <inkml:trace contextRef="#ctx0" brushRef="#br3" timeOffset="-20015.288">7291 321 18831 0 0,'21'-33'1428'0'0,"-10"14"-749"0"0,-11 19-462 0 0,28-9 870 0 0,-26 10-1166 0 0,0-1 1 0 0,0 1-1 0 0,0 0 1 0 0,0 0-1 0 0,0 0 1 0 0,0 0-1 0 0,-1 0 1 0 0,1 0-1 0 0,0 0 1 0 0,-1 0-1 0 0,1 1 1 0 0,-1-1-1 0 0,1 1 0 0 0,-1-1 1 0 0,0 1-1 0 0,1 0 1 0 0,-1 0-1 0 0,0-1 1 0 0,0 1-1 0 0,0 0 1 0 0,0 1 78 0 0,2 9-970 0 0</inkml:trace>
  <inkml:trace contextRef="#ctx0" brushRef="#br3" timeOffset="-19691.84">6349 166 13496 0 0,'3'-97'4779'0'0,"-3"97"-4501"0"0,0 0-1 0 0,0 0 0 0 0,-1 0 0 0 0,1 0 0 0 0,0 0 1 0 0,0 0-1 0 0,0 0 0 0 0,0 0 0 0 0,-1 0 1 0 0,1 0-1 0 0,0 0 0 0 0,0 0 0 0 0,0 0 0 0 0,0 0 1 0 0,-1 0-1 0 0,1 0 0 0 0,0 0 0 0 0,0 0 0 0 0,0 0 1 0 0,0 0-1 0 0,0-1-277 0 0,-4 11-306 0 0,-32 119 122 0 0,24-61-1149 0 0,9-39-4494 0 0,2-4-1244 0 0</inkml:trace>
  <inkml:trace contextRef="#ctx0" brushRef="#br3" timeOffset="-18524.516">7873 455 13128 0 0,'0'0'297'0'0,"11"-9"2562"0"0,-36 19-2362 0 0,0 2 0 0 0,0 1 0 0 0,1 0 1 0 0,1 2-1 0 0,0 1 0 0 0,1 0 1 0 0,1 2-1 0 0,-1 2-497 0 0,13-11 160 0 0,1 0 0 0 0,0 1 0 0 0,1 0 0 0 0,0 0 0 0 0,0 1 0 0 0,1 0 0 0 0,-3 7-160 0 0,8-16 10 0 0,0 1 0 0 0,0 0 1 0 0,1-1-1 0 0,0 1 0 0 0,-1 0 0 0 0,1 0 0 0 0,0-1 1 0 0,0 1-1 0 0,0 0 0 0 0,0 0 0 0 0,1-1 0 0 0,-1 1 1 0 0,1 0-1 0 0,0-1 0 0 0,0 1 0 0 0,0 0 0 0 0,0-1 1 0 0,0 1-1 0 0,0-1 0 0 0,1 0 0 0 0,-1 1 0 0 0,1-1 1 0 0,0 0-1 0 0,0 0 0 0 0,-1 0 0 0 0,1 0 0 0 0,0 0 1 0 0,1 0-1 0 0,-1-1 0 0 0,0 1 0 0 0,1-1 0 0 0,-1 1 1 0 0,0-1-1 0 0,1 0 0 0 0,0 0 0 0 0,-1 0 0 0 0,1 0 1 0 0,-1-1-1 0 0,1 1 0 0 0,0-1 0 0 0,0 1 0 0 0,-1-1 1 0 0,3 0-11 0 0,22 3-267 0 0,0-1 0 0 0,0-1 0 0 0,0-1 0 0 0,-1-2 0 0 0,1 0 0 0 0,0-2 0 0 0,-1-1 0 0 0,1-1 0 0 0,5-3 267 0 0,-7 1-403 0 0,0 0-1 0 0,-1-2 1 0 0,0-1-1 0 0,-1 0 1 0 0,0-2-1 0 0,-1-1 1 0 0,0-1-1 0 0,-1 0 1 0 0,-1-2 0 0 0,14-14 403 0 0,-10-16-176 0 0,-24 47 200 0 0,0-1 1 0 0,0 0 0 0 0,0 1 0 0 0,0-1 0 0 0,0 0 0 0 0,0 1 0 0 0,0-1 0 0 0,-1 0 0 0 0,1 1 0 0 0,0-1 0 0 0,0 0 0 0 0,-1 1-1 0 0,1-1 1 0 0,0 1 0 0 0,-1-1 0 0 0,1 0 0 0 0,-1 1 0 0 0,1-1 0 0 0,-1 1 0 0 0,1-1 0 0 0,-1 1 0 0 0,1 0 0 0 0,-1-1 0 0 0,1 1-1 0 0,-1-1 1 0 0,0 1 0 0 0,1 0 0 0 0,-1 0 0 0 0,0-1 0 0 0,1 1 0 0 0,-1 0 0 0 0,0 0 0 0 0,1 0 0 0 0,-1 0 0 0 0,0-1 0 0 0,1 1-1 0 0,-1 0 1 0 0,0 0 0 0 0,1 1 0 0 0,-1-1 0 0 0,0 0 0 0 0,1 0 0 0 0,-1 0 0 0 0,0 0-25 0 0,-37 5 1068 0 0,36-4-999 0 0,-19 5 353 0 0,1 1 0 0 0,0 1 1 0 0,0 1-1 0 0,0 1 0 0 0,2 0 1 0 0,-1 2-1 0 0,0 1-422 0 0,14-10 61 0 0,-105 82 684 0 0,110-85-717 0 0,0 1-1 0 0,0 0 1 0 0,1-1-1 0 0,-1 1 0 0 0,1 0 1 0 0,-1-1-1 0 0,0 1 0 0 0,1-1 1 0 0,-1 1-1 0 0,1-1 1 0 0,-1 1-1 0 0,1-1 0 0 0,0 1 1 0 0,-1-1-1 0 0,1 0 1 0 0,-1 1-1 0 0,1-1 0 0 0,0 0 1 0 0,-1 1-1 0 0,1-1 1 0 0,0 0-1 0 0,-1 0 0 0 0,1 0 1 0 0,0 0-1 0 0,0 1 0 0 0,-1-1 1 0 0,1 0-1 0 0,0 0 1 0 0,-1 0-1 0 0,1-1 0 0 0,0 1 1 0 0,0 0-1 0 0,-1 0 1 0 0,1 0-1 0 0,0 0 0 0 0,-1-1 1 0 0,1 1-1 0 0,0 0 1 0 0,-1-1-1 0 0,1 1 0 0 0,-1 0 1 0 0,1-1-1 0 0,0 1 1 0 0,-1-1-1 0 0,1 1 0 0 0,-1-1-27 0 0,9-3-30 0 0,-1-1 0 0 0,0 0 0 0 0,0 0 0 0 0,-1 0 0 0 0,1-1 0 0 0,-1 0 0 0 0,-1-1 1 0 0,1 1-1 0 0,-1-2 0 0 0,0 1 0 0 0,-1 0 0 0 0,0-1 0 0 0,4-6 30 0 0,42-51-673 0 0,-48 65 661 0 0,0-1 0 0 0,-1 0 1 0 0,1 1-1 0 0,0 0 0 0 0,0-1 1 0 0,-1 1-1 0 0,1 0 0 0 0,0 0 1 0 0,-1 1-1 0 0,1-1 0 0 0,0 0 0 0 0,0 1 1 0 0,-1 0-1 0 0,1 0 0 0 0,-1 0 1 0 0,1 0-1 0 0,-1 0 0 0 0,1 0 1 0 0,-1 0-1 0 0,0 1 0 0 0,1-1 1 0 0,-1 1-1 0 0,0 0 0 0 0,0 0 1 0 0,0 0-1 0 0,0 0 0 0 0,0 0 1 0 0,-1 0-1 0 0,1 0 0 0 0,-1 1 0 0 0,1-1 1 0 0,-1 0-1 0 0,0 1 0 0 0,1 2 12 0 0,11 10 114 0 0,-6-8-55 0 0,1 0 0 0 0,1-1 1 0 0,-1 0-1 0 0,1-1 1 0 0,0 1-1 0 0,0-2 0 0 0,0 1 1 0 0,1-1-1 0 0,0-1 1 0 0,0 0-1 0 0,0 0 0 0 0,0-1 1 0 0,0 0-1 0 0,0 0 1 0 0,1-2-1 0 0,-1 1 0 0 0,1-1 1 0 0,-1-1-1 0 0,0 1 1 0 0,1-2-1 0 0,-1 0 0 0 0,0 0 1 0 0,0-1-1 0 0,0 0 1 0 0,0 0-1 0 0,-1-1 0 0 0,1-1 1 0 0,-1 1-1 0 0,0-2 1 0 0,0 1-1 0 0,0-2-59 0 0,4-2 45 0 0,0-1 0 0 0,-1 0 0 0 0,-1-1 1 0 0,0-1-1 0 0,0 1 0 0 0,-1-2 0 0 0,-1 1 0 0 0,5-9-45 0 0,-3-3-4 0 0,0 0 0 0 0,-2-1 0 0 0,-1-1 0 0 0,-1 1 0 0 0,-1-1 0 0 0,-1 0 0 0 0,-1-1 1 0 0,-1-3 3 0 0,3-17-202 0 0,-4 34 147 0 0,-1 0 0 0 0,0-1-1 0 0,-1 1 1 0 0,-1 0 0 0 0,0 0 0 0 0,0-1-1 0 0,-2 1 1 0 0,1 0 0 0 0,-2 0 0 0 0,0 1 0 0 0,0-1-1 0 0,-4-4 56 0 0,7 14 12 0 0,0 1-1 0 0,0-1 0 0 0,0 1 0 0 0,0 0 1 0 0,0 0-1 0 0,-1 0 0 0 0,1 0 1 0 0,-1 0-1 0 0,0 0 0 0 0,0 0 0 0 0,1 0 1 0 0,-1 0-1 0 0,0 1 0 0 0,0-1 0 0 0,-1 1 1 0 0,1 0-1 0 0,0-1 0 0 0,0 1 1 0 0,-1 0-1 0 0,1 0 0 0 0,-1 1 0 0 0,1-1 1 0 0,-1 0-1 0 0,1 1 0 0 0,-1 0 0 0 0,1-1 1 0 0,-1 1-1 0 0,1 0 0 0 0,-1 0 1 0 0,1 0-1 0 0,-1 1 0 0 0,0-1 0 0 0,1 1 1 0 0,-1-1-1 0 0,1 1 0 0 0,0 0 0 0 0,-1 0 1 0 0,1 0-1 0 0,0 0 0 0 0,-1 0 1 0 0,1 1-1 0 0,0-1 0 0 0,0 1 0 0 0,-1 0-11 0 0,-3 4 0 0 0,0 1 0 0 0,1 0 0 0 0,0 0 0 0 0,0 0 0 0 0,0 1 0 0 0,1-1 0 0 0,0 1 0 0 0,1 0 0 0 0,-1 0 0 0 0,2 1 0 0 0,-1-1 0 0 0,1 0 0 0 0,0 1 0 0 0,0 7 0 0 0,0 7 0 0 0,1-1 0 0 0,1 1 0 0 0,1-1 0 0 0,1 1 0 0 0,1-1 0 0 0,1 0 0 0 0,1 0 0 0 0,6 14 0 0 0,-4-10 83 0 0,1 0-1 0 0,2-1 1 0 0,1 0-1 0 0,1-1 1 0 0,0-1-1 0 0,2 1 1 0 0,1-2-1 0 0,2 1-82 0 0,96 105 372 0 0,-70-83-1162 0 0,-40-38-130 0 0,-2-1-58 0 0</inkml:trace>
  <inkml:trace contextRef="#ctx0" brushRef="#br3" timeOffset="-16575.11">9547 266 16783 0 0,'0'0'382'0'0,"0"0"54"0"0,-3 9 434 0 0,-5 12-662 0 0,2 1 0 0 0,0 0 0 0 0,1 0 0 0 0,1 0 0 0 0,1 1 0 0 0,1-1 0 0 0,1 1 0 0 0,1 0 0 0 0,2 11-208 0 0,-2-4 419 0 0,3 45 338 0 0,3 0 1 0 0,12 49-758 0 0,-6-52 53 0 0,-11-58-341 0 0,-4-17-1034 0 0,0-1-4002 0 0,0-3-1304 0 0</inkml:trace>
  <inkml:trace contextRef="#ctx0" brushRef="#br3" timeOffset="-16135.268">9348 280 13040 0 0,'2'-22'475'0'0,"-1"11"-333"0"0,0 1 1 0 0,0 0-1 0 0,1 0 0 0 0,0 0 1 0 0,0 0-1 0 0,1 0 0 0 0,1 1 1 0 0,0-1-1 0 0,0 1 1 0 0,1 0-1 0 0,1-2-142 0 0,-1 4 295 0 0,0 0 0 0 0,0 0 1 0 0,1 1-1 0 0,0 0 0 0 0,0 0 0 0 0,0 0 0 0 0,1 1 1 0 0,0 0-1 0 0,0 0 0 0 0,0 1 0 0 0,1 0 0 0 0,4-2-295 0 0,0 0 145 0 0,2 1 0 0 0,-1 0 0 0 0,0 1 0 0 0,1 1 0 0 0,0 0 0 0 0,-1 1-1 0 0,1 0 1 0 0,0 1 0 0 0,0 1 0 0 0,0 0 0 0 0,0 1 0 0 0,0 0 0 0 0,0 1 0 0 0,0 1-1 0 0,0 0 1 0 0,-1 1 0 0 0,0 1 0 0 0,0 0 0 0 0,0 0 0 0 0,0 1 0 0 0,-1 1-1 0 0,0 0 1 0 0,9 7-145 0 0,-17-11 17 0 0,-1 0-1 0 0,0-1 0 0 0,0 1 1 0 0,0 0-1 0 0,-1 0 0 0 0,1 1 1 0 0,-1-1-1 0 0,1 0 0 0 0,-1 1 0 0 0,0 0 1 0 0,0-1-1 0 0,-1 1 0 0 0,1 0 1 0 0,-1 0-1 0 0,0 0 0 0 0,0 0 1 0 0,0 0-1 0 0,-1 0 0 0 0,1 0 1 0 0,-1 0-1 0 0,0 0 0 0 0,0 1 1 0 0,0-1-1 0 0,-1 0 0 0 0,1 0 1 0 0,-1 0-1 0 0,0 0 0 0 0,0 0 0 0 0,-1 0 1 0 0,1 0-1 0 0,-1-1 0 0 0,0 1 1 0 0,0 0-1 0 0,0-1 0 0 0,0 1 1 0 0,-1-1-1 0 0,1 0 0 0 0,-3 2-16 0 0,-10 8 56 0 0,0-2-1 0 0,-1 0 0 0 0,0-1 1 0 0,0-1-1 0 0,-1 0 0 0 0,-1-1 1 0 0,1-1-1 0 0,-1 0 0 0 0,0-2 1 0 0,-2 0-56 0 0,-170 28 68 0 0,162-31 17 0 0,28-1-32 0 0,9 8 78 0 0,5 1-45 0 0,0 0 1 0 0,0 0-1 0 0,1-2 0 0 0,1 0 1 0 0,-1 0-1 0 0,1-1 0 0 0,11 2-86 0 0,60 30 305 0 0,-56-22-279 0 0,0 2-1 0 0,-1 1 1 0 0,0 2 0 0 0,-2 0-1 0 0,2 5-25 0 0,-24-21-368 0 0,14 13 58 0 0,-4-8-4772 0 0,-12-8-1901 0 0</inkml:trace>
  <inkml:trace contextRef="#ctx0" brushRef="#br3" timeOffset="-15814.493">9873 587 15840 0 0,'0'0'362'0'0,"0"0"47"0"0,0 0 27 0 0,0 0-54 0 0,7-4-188 0 0,78-8 2102 0 0,153-22-10 0 0,-222 31-2261 0 0,-8 2 1 0 0,1 0 0 0 0,-1 0 1 0 0,0-1-1 0 0,1 0 0 0 0,-1-1 1 0 0,0 1-1 0 0,0-1 1 0 0,0-1-1 0 0,0 0 0 0 0,-1 0 1 0 0,0 0-1 0 0,1-1 0 0 0,-1 0 1 0 0,-1-1-1 0 0,1 1 0 0 0,3-6-26 0 0,-9 9 2 0 0,0 0-1 0 0,0 0 0 0 0,0 0 0 0 0,0 0 1 0 0,0 0-1 0 0,-1-1 0 0 0,1 1 1 0 0,-1 0-1 0 0,1 0 0 0 0,-1-1 0 0 0,0 1 1 0 0,0 0-1 0 0,0 0 0 0 0,0-1 0 0 0,-1 1 1 0 0,1 0-1 0 0,0 0 0 0 0,-1 0 1 0 0,0-1-1 0 0,1 1 0 0 0,-1 0 0 0 0,0 0 1 0 0,0 0-1 0 0,0 0 0 0 0,-1 0 1 0 0,1 0-1 0 0,0 1 0 0 0,-1-1 0 0 0,1 0 1 0 0,-1 1-1 0 0,0-1 0 0 0,1 1 0 0 0,-1-1 1 0 0,0 1-1 0 0,0 0 0 0 0,0-1 1 0 0,0 1-1 0 0,0 0 0 0 0,0 1 0 0 0,0-1 1 0 0,0 0-1 0 0,0 0 0 0 0,-1 1 0 0 0,1 0 1 0 0,0-1-1 0 0,0 1 0 0 0,-1 0 1 0 0,0 0-2 0 0,-13-1-12 0 0,-1 1 0 0 0,1 0 0 0 0,0 1 1 0 0,-1 1-1 0 0,1 1 0 0 0,0 0 0 0 0,0 1 1 0 0,1 0-1 0 0,-2 2 12 0 0,-9 2 60 0 0,20-6-34 0 0,1 0-1 0 0,0 0 1 0 0,0 1 0 0 0,0 0-1 0 0,0 0 1 0 0,0 0-1 0 0,0 0 1 0 0,1 1-1 0 0,0 0 1 0 0,-1 0 0 0 0,1 0-1 0 0,1 1 1 0 0,-1-1-1 0 0,1 1 1 0 0,0 0-1 0 0,0 0 1 0 0,0 0-1 0 0,0 0 1 0 0,1 0 0 0 0,0 1-1 0 0,0-1 1 0 0,1 1-1 0 0,-1 2-25 0 0,3-4 11 0 0,0 1-1 0 0,0-1 1 0 0,0 1-1 0 0,1-1 1 0 0,-1 0-1 0 0,1 0 1 0 0,0 0-1 0 0,1 0 1 0 0,-1 0-1 0 0,1 0 1 0 0,-1-1-1 0 0,1 1 1 0 0,0-1-1 0 0,0 1 1 0 0,1-1-1 0 0,-1 0 1 0 0,1-1-1 0 0,-1 1 1 0 0,1 0-1 0 0,0-1 1 0 0,0 0-1 0 0,0 0 1 0 0,0 0-1 0 0,1-1 1 0 0,-1 1-1 0 0,0-1 1 0 0,1 0-1 0 0,-1 0 1 0 0,1-1-1 0 0,-1 1 1 0 0,1-1-11 0 0,15 5-158 0 0,0-2 0 0 0,0 0 0 0 0,1-1 0 0 0,-1-1 0 0 0,1 0 0 0 0,-1-2 158 0 0,41-5-6984 0 0,-34 1 239 0 0</inkml:trace>
  <inkml:trace contextRef="#ctx0" brushRef="#br3" timeOffset="-15428.044">10735 323 16423 0 0,'-23'-2'303'0'0,"-1"0"0"0"0,1 2 0 0 0,0 1 0 0 0,-1 1 0 0 0,1 0 0 0 0,0 2-1 0 0,-7 2-302 0 0,26-5 78 0 0,-1 0 0 0 0,0-1 0 0 0,1 2 0 0 0,-1-1 0 0 0,0 0 0 0 0,1 1 0 0 0,-1 0 0 0 0,1 0 0 0 0,0 0 0 0 0,0 1-1 0 0,0-1 1 0 0,0 1 0 0 0,0 0 0 0 0,1 0 0 0 0,-1 1 0 0 0,1-1 0 0 0,0 1 0 0 0,-1-1 0 0 0,2 1 0 0 0,-1 0 0 0 0,0 0-1 0 0,1 0 1 0 0,-2 4-78 0 0,5-4 28 0 0,-1 0 0 0 0,1 0-1 0 0,0 0 1 0 0,0 0-1 0 0,0 0 1 0 0,1-1 0 0 0,-1 1-1 0 0,1 0 1 0 0,0-1 0 0 0,0 1-1 0 0,0-1 1 0 0,1 1-1 0 0,-1-1 1 0 0,1 0 0 0 0,0 0-1 0 0,-1 0 1 0 0,1-1 0 0 0,1 1-1 0 0,-1-1 1 0 0,0 1-1 0 0,1-1 1 0 0,-1 0 0 0 0,1 0-1 0 0,-1-1 1 0 0,1 1 0 0 0,0-1-1 0 0,0 1 1 0 0,2-1-28 0 0,-1 1 26 0 0,176 70 286 0 0,-81-29 122 0 0,-99-42-148 0 0,-1-1 2 0 0,0 0 0 0 0,-4 8 296 0 0,0-4-502 0 0,0 0 1 0 0,0-1-1 0 0,0 1 0 0 0,-1-1 0 0 0,0 0 0 0 0,1 0 0 0 0,-1 0 0 0 0,0-1 0 0 0,0 1 0 0 0,-1-1 1 0 0,1 0-1 0 0,0-1 0 0 0,-1 0 0 0 0,1 0 0 0 0,-1 0 0 0 0,0 0-82 0 0,-4 1 81 0 0,-65 17 17 0 0,-123 22-527 0 0,165-40-1227 0 0,45-18-4493 0 0,0 11-101 0 0</inkml:trace>
  <inkml:trace contextRef="#ctx0" brushRef="#br3" timeOffset="-14835.674">11185 455 15760 0 0,'-6'0'919'0'0,"-11"1"-758"0"0,1 1 0 0 0,-1 1-1 0 0,1 1 1 0 0,-1 0 0 0 0,1 1-1 0 0,1 1 1 0 0,-1 1 0 0 0,-4 2-161 0 0,4-1 269 0 0,0 2 0 0 0,1-1 0 0 0,0 2-1 0 0,0 0 1 0 0,1 1 0 0 0,1 0 0 0 0,0 1 0 0 0,0 0 0 0 0,1 1 0 0 0,-4 8-269 0 0,-5 45 745 0 0,21-65-728 0 0,0 0 0 0 0,0-1 0 0 0,0 1 0 0 0,0 0 0 0 0,0-1 0 0 0,0 1 0 0 0,1 0 0 0 0,-1-1 1 0 0,1 1-1 0 0,-1-1 0 0 0,1 1 0 0 0,-1-1 0 0 0,1 1 0 0 0,0-1 0 0 0,0 1 0 0 0,0-1 0 0 0,0 0 0 0 0,0 0 0 0 0,0 1 0 0 0,0-1 0 0 0,0 0 0 0 0,1 0 0 0 0,-1 0 0 0 0,0 0 0 0 0,1 0 0 0 0,-1 0 0 0 0,1-1 0 0 0,-1 1 0 0 0,1 0 0 0 0,-1-1 0 0 0,1 1 0 0 0,-1-1 0 0 0,1 1 0 0 0,0-1 0 0 0,-1 0 0 0 0,1 0 0 0 0,-1 0 0 0 0,1 0 0 0 0,1 0-17 0 0,10-1 43 0 0,-1-1 0 0 0,0 0-1 0 0,0-1 1 0 0,0 0 0 0 0,-1-1-1 0 0,1 0 1 0 0,-1-1 0 0 0,0-1-1 0 0,0 1 1 0 0,0-2 0 0 0,-1 1-1 0 0,9-8-42 0 0,56-45-177 0 0,48-13-203 0 0,-92 75 309 0 0,-3 17 74 0 0,6 39 374 0 0,-25-7 39 0 0,-9-50-338 0 0,-9 22 234 0 0,8-24-303 0 0,1 0 0 0 0,-1 1 0 0 0,1-1 0 0 0,-1 0 0 0 0,1 0 0 0 0,-1 0 0 0 0,1 0 0 0 0,-1 1 0 0 0,0-1 0 0 0,1 0 0 0 0,-1 0 0 0 0,1 0 0 0 0,-1 0 0 0 0,0-1 0 0 0,1 1 0 0 0,-1 0 0 0 0,1 0 0 0 0,-1 0 0 0 0,0 0 0 0 0,1-1 0 0 0,-1 1 0 0 0,1 0 0 0 0,-1 0 0 0 0,1-1 0 0 0,-1 1 0 0 0,1 0 0 0 0,-1-1 0 0 0,1 1 0 0 0,0-1 0 0 0,-1 1 0 0 0,1-1 0 0 0,-1 1 0 0 0,1 0 0 0 0,0-1 0 0 0,-1 0 0 0 0,1 1 0 0 0,0-1 0 0 0,0 1 0 0 0,-1-1 0 0 0,1 1 0 0 0,0-1 0 0 0,0 1 0 0 0,0-1 0 0 0,0 0 0 0 0,0 1 0 0 0,0-1 0 0 0,0 1 0 0 0,0-1 0 0 0,0 0 0 0 0,0 1 0 0 0,0-1 0 0 0,0 1 0 0 0,0-1 0 0 0,0 1 0 0 0,1-1 0 0 0,-1 0 0 0 0,0 1 0 0 0,1-1-9 0 0,26-66-144 0 0,-22 57 124 0 0,0 0 0 0 0,1 1-1 0 0,0 0 1 0 0,1 0-1 0 0,0 1 1 0 0,0 0 0 0 0,1 0-1 0 0,0 0 1 0 0,0 1 0 0 0,0 1-1 0 0,9-6 21 0 0,-13 11 17 0 0,-1-1 0 0 0,0 1 0 0 0,0 0 0 0 0,1 1 0 0 0,-1-1 0 0 0,1 0 0 0 0,-1 1 0 0 0,1 0 0 0 0,-1 0-1 0 0,0 0 1 0 0,1 0 0 0 0,-1 1 0 0 0,1-1 0 0 0,-1 1 0 0 0,0 0 0 0 0,1 0 0 0 0,-1 0 0 0 0,0 0 0 0 0,0 1 0 0 0,0-1-1 0 0,0 1 1 0 0,0 0 0 0 0,0 0 0 0 0,0 0 0 0 0,0 0 0 0 0,-1 0 0 0 0,1 1 0 0 0,-1-1 0 0 0,2 4-17 0 0,27 15 67 0 0,33 25 63 0 0,9 32 52 0 0,-70-75-409 0 0,1-1 1 0 0,-1 1-1 0 0,0-1 1 0 0,1 0-1 0 0,0 0 1 0 0,-1 0 0 0 0,1-1-1 0 0,0 1 1 0 0,0-1-1 0 0,0 0 1 0 0,0 0-1 0 0,0 0 1 0 0,0-1-1 0 0,0 1 1 0 0,0-1 0 0 0,1 0-1 0 0,-1 0 1 0 0,1-1 226 0 0,6-2-1554 0 0</inkml:trace>
  <inkml:trace contextRef="#ctx0" brushRef="#br3" timeOffset="-14477.918">11974 486 17823 0 0,'-8'0'874'0'0,"1"1"-740"0"0,-1 0 0 0 0,1 1 0 0 0,-1-1 0 0 0,1 2 0 0 0,0-1 1 0 0,-1 1-1 0 0,1 0 0 0 0,1 1 0 0 0,-1-1 0 0 0,0 1 0 0 0,1 1 0 0 0,0-1 1 0 0,0 1-1 0 0,0 0 0 0 0,1 1 0 0 0,-1-1 0 0 0,1 1 0 0 0,0 1-134 0 0,-1 1 159 0 0,0 1 0 0 0,0-1 0 0 0,1 1 0 0 0,0 0-1 0 0,1 1 1 0 0,0-1 0 0 0,1 1 0 0 0,0 0 0 0 0,0 3-159 0 0,3 2 106 0 0,0-14-93 0 0,1 0 0 0 0,0 0 0 0 0,-1 1-1 0 0,1-1 1 0 0,0 0 0 0 0,0 0 0 0 0,-1-1-1 0 0,1 1 1 0 0,0 0 0 0 0,0 0 0 0 0,0 0-1 0 0,0 0 1 0 0,0-1 0 0 0,0 1 0 0 0,0 0-1 0 0,1-1 1 0 0,-1 1 0 0 0,0-1 0 0 0,0 0-1 0 0,0 1 1 0 0,1-1 0 0 0,-1 0 0 0 0,0 0 0 0 0,0 1-1 0 0,1-1 1 0 0,-1 0 0 0 0,0 0 0 0 0,0-1-1 0 0,1 1 1 0 0,-1 0 0 0 0,0 0 0 0 0,0 0-1 0 0,1-1 1 0 0,-1 1 0 0 0,0-1 0 0 0,0 1-1 0 0,0-1 1 0 0,0 1 0 0 0,0-1 0 0 0,0 0-1 0 0,0 0 1 0 0,0 1 0 0 0,0-1 0 0 0,0 0-13 0 0,46-37 20 0 0,-38 28-74 0 0,-5 5 33 0 0,0 1-1 0 0,0-1 1 0 0,0 1-1 0 0,1 0 1 0 0,-1 0-1 0 0,1 0 1 0 0,0 0-1 0 0,1 1 1 0 0,-1 0-1 0 0,0 0 1 0 0,1 1-1 0 0,0-1 1 0 0,0 1-1 0 0,-1 0 1 0 0,1 1-1 0 0,3-1 22 0 0,12 7-26 0 0,-4 9-17 0 0,15 31 446 0 0,24 40 322 0 0,-54-83-768 0 0,0 0 0 0 0,0 0 0 0 0,0 0 0 0 0,0 0 0 0 0,0 0 0 0 0,1 0 0 0 0,-1-1 0 0 0,1 1 0 0 0,-1-1 0 0 0,1 0 0 0 0,-1 0 0 0 0,1 0 0 0 0,0 0 0 0 0,-1 0 0 0 0,1-1 0 0 0,0 1 0 0 0,0-1 0 0 0,0 1 0 0 0,0-1 0 0 0,-1 0 0 0 0,1 0 0 0 0,0-1 0 0 0,0 1 0 0 0,0-1-1 0 0,0 1 1 0 0,-1-1 0 0 0,1 0 0 0 0,0 0 0 0 0,-1 0 0 0 0,1 0 0 0 0,0 0 0 0 0,-1-1 0 0 0,0 1 0 0 0,2-2 43 0 0,3-5-5492 0 0,-1 0-1795 0 0</inkml:trace>
  <inkml:trace contextRef="#ctx0" brushRef="#br3" timeOffset="-13671.595">12235 389 17591 0 0,'21'-6'858'0'0,"-21"6"-377"0"0,0 0-54 0 0,3 8-265 0 0,22 56 912 0 0,21 6 1436 0 0,57 91-70 0 0,-93-137-2478 0 0,-10-23-166 0 0,0-1-84 0 0,0 0-22 0 0,-9 0-570 0 0,4-2 515 0 0,0 1 0 0 0,0-1 0 0 0,0 0 0 0 0,0 0 0 0 0,0 0 0 0 0,1-1 0 0 0,-1 0 0 0 0,1 0 0 0 0,-1 0 0 0 0,1 0 0 0 0,0-1 0 0 0,0 0 0 0 0,1 1 0 0 0,-1-1 0 0 0,1-1 0 0 0,0 1 0 0 0,0 0 0 0 0,-1-2 365 0 0,-19-64-3821 0 0,22 67 3889 0 0,1-1 0 0 0,0 1 0 0 0,0-1 0 0 0,1 0 0 0 0,-1 1 0 0 0,1-1 1 0 0,-1 0-1 0 0,1 1 0 0 0,1-1 0 0 0,-1 1 0 0 0,0 0 0 0 0,1-1 0 0 0,-1 1 1 0 0,1 0-1 0 0,0 0 0 0 0,0 0 0 0 0,0 0 0 0 0,1 0 0 0 0,0 0-68 0 0,4-2 263 0 0,0 0 0 0 0,1 1 1 0 0,0 0-1 0 0,0 0 0 0 0,0 1 0 0 0,0 0 0 0 0,1 0 0 0 0,-1 1 0 0 0,1 0 0 0 0,-1 0 0 0 0,1 1 1 0 0,0 0-1 0 0,0 1 0 0 0,3 0-263 0 0,12-2 376 0 0,157-8 1253 0 0,-10 6 882 0 0,-189 15-2222 0 0,-124 61-9 0 0,45-12-280 0 0,16 2 0 0 0,60-36 92 0 0,21-25-73 0 0,1 0-1 0 0,0 0 1 0 0,0 0-1 0 0,0 0 0 0 0,0-1 1 0 0,0 1-1 0 0,0 0 1 0 0,0-1-1 0 0,1 1 1 0 0,-1-1-1 0 0,0 1 1 0 0,0-1-1 0 0,0 1 0 0 0,1-1 1 0 0,-1 0-1 0 0,0 1 1 0 0,0-1-1 0 0,1 0 1 0 0,-1 0-1 0 0,0 0 0 0 0,1 0 1 0 0,-1 0-1 0 0,0-1 1 0 0,0 1-1 0 0,1 0 1 0 0,-1-1-19 0 0,2 1 36 0 0,11-2 9 0 0,-1-1-1 0 0,0 0 0 0 0,0-1 1 0 0,0 0-1 0 0,-1-1 1 0 0,1-1-1 0 0,-1 0 1 0 0,0 0-1 0 0,-1-2 0 0 0,0 1 1 0 0,0-1-1 0 0,0-1 1 0 0,-1 0-1 0 0,-1 0 0 0 0,9-11-44 0 0,28-20 6 0 0,-39 33-26 0 0,1 0 0 0 0,-1 1 0 0 0,2 1 0 0 0,-1-1 0 0 0,0 2 0 0 0,1-1 0 0 0,0 1 0 0 0,0 0 0 0 0,1 1 0 0 0,-1 0 0 0 0,1 0 0 0 0,0 1-1 0 0,-1 0 1 0 0,1 1 0 0 0,0 0 0 0 0,0 1 0 0 0,0 0 0 0 0,0 0 0 0 0,0 1 0 0 0,0 0 0 0 0,6 3 20 0 0,-11-1-14 0 0,0 0 0 0 0,0 1-1 0 0,0 0 1 0 0,-1 0 0 0 0,0 0 0 0 0,1 1 0 0 0,-2-1 0 0 0,1 1-1 0 0,0 0 1 0 0,-1 0 0 0 0,0 0 0 0 0,0 1 0 0 0,-1-1 0 0 0,1 1-1 0 0,-1-1 1 0 0,0 3 14 0 0,5 14 82 0 0,-1 1-1 0 0,-1 0 0 0 0,-1 0 1 0 0,-2 0-1 0 0,0 0 0 0 0,-1 3-81 0 0,-1-25 80 0 0,0-1 0 0 0,0 0 0 0 0,0 0 0 0 0,0 0 0 0 0,0 0 7 0 0,7-12 282 0 0,9-15-301 0 0,1 1-1 0 0,1 0 0 0 0,1 2 1 0 0,1 0-1 0 0,2 1 1 0 0,7-5-68 0 0,-17 17-37 0 0,0 1 0 0 0,0 1-1 0 0,1 0 1 0 0,0 0 0 0 0,1 2 0 0 0,0-1 0 0 0,0 2 0 0 0,0 0 0 0 0,1 1 0 0 0,0 0 0 0 0,0 1 0 0 0,0 1 0 0 0,9-1 37 0 0,-21 3-94 0 0,-1 0 0 0 0,1 1 0 0 0,-1-1-1 0 0,1 1 1 0 0,-1 0 0 0 0,1 0 0 0 0,0 0 0 0 0,-1 0 0 0 0,1 0 0 0 0,-1 1 0 0 0,1-1 0 0 0,-1 1 0 0 0,1 0 0 0 0,-1-1-1 0 0,1 1 1 0 0,-1 0 0 0 0,0 0 0 0 0,1 1 0 0 0,-1-1 0 0 0,0 0 0 0 0,0 1 0 0 0,0 0 0 0 0,0-1 0 0 0,0 1-1 0 0,0 0 1 0 0,-1 0 0 0 0,1 0 0 0 0,-1 0 0 0 0,1 0 0 0 0,-1 0 0 0 0,1 1 0 0 0,-1-1 0 0 0,0 2 94 0 0,0 10-1298 0 0</inkml:trace>
  <inkml:trace contextRef="#ctx0" brushRef="#br3" timeOffset="-10966.696">13247 1252 5696 0 0,'0'0'166'0'0,"6"0"28"0"0,1-1-117 0 0,-5 0 318 0 0,4 0-755 0 0,2-2 4219 0 0,-17-1 1586 0 0,-229 10-2784 0 0,-63 10-1651 0 0,40-11-882 0 0,-227-12 8 0 0,3 11-8 0 0,69-4-64 0 0,-12-2-4 0 0,-73-10 247 0 0,-72-4 372 0 0,241 9-613 0 0,-669-5 52 0 0,382 5-97 0 0,-383 3 888 0 0,533 17-754 0 0,-85 4 228 0 0,56 0-433 0 0,248-8 54 0 0,-451 32 33 0 0,581-31 2 0 0,-309 28-39 0 0,153-9 0 0 0,-240 10 0 0 0,66-6 0 0 0,375-26 0 0 0,-400 25 0 0 0,64-11 0 0 0,-463 44 272 0 0,684-51-272 0 0,19-3-1677 0 0,149-11 754 0 0</inkml:trace>
  <inkml:trace contextRef="#ctx0" brushRef="#br0" timeOffset="57716.123">2150 1891 6536 0 0,'-21'-19'3024'0'0,"21"18"-2144"0"0,0 1-726 0 0,-1-1-1 0 0,1 1 1 0 0,0 0 0 0 0,-1-1 0 0 0,1 1 0 0 0,-1 0 0 0 0,1-1-1 0 0,0 1 1 0 0,-1 0 0 0 0,1-1 0 0 0,-1 1 0 0 0,1 0 0 0 0,-1 0-1 0 0,1 0 1 0 0,-1-1 0 0 0,1 1 0 0 0,-1 0 0 0 0,1 0 0 0 0,-1 0 0 0 0,1 0-1 0 0,-1 0 1 0 0,1 0 0 0 0,-1 0 0 0 0,1 0 0 0 0,-1 0 0 0 0,1 0-1 0 0,-1 0 1 0 0,0 0 0 0 0,1 0 0 0 0,-1 1 0 0 0,1-1 0 0 0,0 0-1 0 0,-1 0 1 0 0,1 1 0 0 0,-1-1 0 0 0,1 0 0 0 0,-1 0 0 0 0,1 1-1 0 0,-1-1 1 0 0,1 1 0 0 0,0-1 0 0 0,-1 0 0 0 0,1 1 0 0 0,0-1 0 0 0,0 1-1 0 0,-1-1 1 0 0,1 1 0 0 0,0-1-154 0 0,-6 6-507 0 0,-4 12 1085 0 0,-58 156 1809 0 0,25-62-2054 0 0,22-28 51 0 0,-3 63-53 0 0,23-18 32 0 0,8-9-105 0 0,4 72 102 0 0,9-55-360 0 0,-18-121 0 0 0,1 0 0 0 0,0 0 0 0 0,2-1 0 0 0,-1 0 0 0 0,2 0 0 0 0,5 12 0 0 0,-9-24 0 0 0,55 105 0 0 0,-22-49 0 0 0,-2-8 64 0 0,4 0 0 0 0,-15-12 0 0 0,-14-26 72 0 0,-5-9-2940 0 0,-5 3 1450 0 0,-4-4-56 0 0</inkml:trace>
  <inkml:trace contextRef="#ctx0" brushRef="#br0" timeOffset="58109.403">2018 3347 6072 0 0,'0'0'133'0'0,"7"-6"336"0"0,-6 4-317 0 0,9-10 1952 0 0,-5 6 4336 0 0,-20 10-3073 0 0,-85 39-2089 0 0,41-22-1451 0 0,17-18-2939 0 0,35-3 1782 0 0</inkml:trace>
  <inkml:trace contextRef="#ctx0" brushRef="#br0" timeOffset="58388.219">1870 2998 12032 0 0,'-27'0'1932'0'0,"-63"24"774"0"0,-19 16-1703 0 0,55-26-805 0 0,52-14-1684 0 0,2 0-2658 0 0,0 0-1137 0 0</inkml:trace>
  <inkml:trace contextRef="#ctx0" brushRef="#br0" timeOffset="58698.996">1797 2738 12152 0 0,'0'-1'59'0'0,"0"-1"0"0"0,0 1 0 0 0,-1 0 1 0 0,1-1-1 0 0,0 1 0 0 0,-1-1 0 0 0,1 1 0 0 0,-1-1 1 0 0,1 1-1 0 0,-1 0 0 0 0,1-1 0 0 0,-1 1 1 0 0,0 0-1 0 0,0 0 0 0 0,0 0 0 0 0,0-1 0 0 0,0 1 1 0 0,0 0-1 0 0,0 0 0 0 0,0 0 0 0 0,0 1 1 0 0,0-1-1 0 0,0 0 0 0 0,-1 0 0 0 0,1 0 0 0 0,0 1 1 0 0,-1-1-1 0 0,1 1 0 0 0,-1-1 0 0 0,1 1 1 0 0,0 0-1 0 0,-1-1 0 0 0,1 1 0 0 0,-1 0 0 0 0,1 0 1 0 0,-1 0-1 0 0,1 0 0 0 0,-1 0 0 0 0,1 0 1 0 0,-1 1-1 0 0,1-1 0 0 0,0 0 0 0 0,-2 1-59 0 0,-147 43 1912 0 0,150-44-1962 0 0,-1 1 0 0 0,0 0 0 0 0,1-1 0 0 0,-1 1 0 0 0,0-1 0 0 0,1 1 0 0 0,-1-1 0 0 0,0 1 0 0 0,0-1 1 0 0,0 1-1 0 0,1-1 0 0 0,-1 0 0 0 0,0 0 0 0 0,0 1 0 0 0,0-1 0 0 0,0 0 0 0 0,0 0 0 0 0,0 0 0 0 0,1 0 0 0 0,-1 0 0 0 0,0 0 0 0 0,0 0 0 0 0,0 0 0 0 0,0 0 0 0 0,0 0 0 0 0,0-1 0 0 0,0 1 0 0 0,1 0 0 0 0,-1-1 0 0 0,0 1 0 0 0,0 0 0 0 0,0-1 0 0 0,1 1 0 0 0,-1-1 0 0 0,0 1 0 0 0,1-1 0 0 0,-1 0 1 0 0,0 1-1 0 0,1-1 0 0 0,-1 0 0 0 0,0 1 0 0 0,1-1 0 0 0,-1 0 0 0 0,1 0 0 0 0,0 1 0 0 0,-1-1 0 0 0,1 0 0 0 0,0 0 0 0 0,-1 0 0 0 0,1 0 0 0 0,0 1 0 0 0,0-1 0 0 0,0 0 0 0 0,0 0 0 0 0,0 0 0 0 0,0 0 0 0 0,0 0 0 0 0,0 0 0 0 0,0 0 50 0 0,2-7-822 0 0</inkml:trace>
  <inkml:trace contextRef="#ctx0" brushRef="#br0" timeOffset="58995.67">1910 2298 11200 0 0,'1'-1'27'0'0,"-1"0"0"0"0,1 0 1 0 0,-1 1-1 0 0,0-1 1 0 0,1 0-1 0 0,-1 0 0 0 0,0 1 1 0 0,0-1-1 0 0,1 0 0 0 0,-1 0 1 0 0,0 0-1 0 0,0 0 1 0 0,0 1-1 0 0,0-1 0 0 0,0 0 1 0 0,0 0-1 0 0,0 0 0 0 0,0 0 1 0 0,0 1-1 0 0,-1-1 1 0 0,1 0-1 0 0,0 0 0 0 0,0 0 1 0 0,-1 1-1 0 0,1-1 0 0 0,0 0 1 0 0,-1 0-1 0 0,1 1 1 0 0,-1-1-1 0 0,1 0 0 0 0,-1 1 1 0 0,0-1-1 0 0,1 1 0 0 0,-1-1 1 0 0,1 1-1 0 0,-1-1 1 0 0,0 1-1 0 0,0-1 0 0 0,1 1 1 0 0,-1-1-1 0 0,0 1 0 0 0,0 0 1 0 0,1-1-1 0 0,-1 1 1 0 0,0 0-28 0 0,-50 17 2606 0 0,-113 59-1463 0 0,137-69-1323 0 0,27-6 177 0 0,-1-1-1 0 0,1 0 1 0 0,0 0 0 0 0,-1 0 0 0 0,1 0 0 0 0,0 0 0 0 0,-1 0-1 0 0,1 0 1 0 0,-1 0 0 0 0,1 0 0 0 0,0 0 0 0 0,-1 0-1 0 0,1 0 1 0 0,0-1 0 0 0,-1 1 0 0 0,1 0 0 0 0,0 0 0 0 0,-1 0-1 0 0,1 0 1 0 0,0-1 0 0 0,-1 1 0 0 0,1 0 0 0 0,0 0-1 0 0,-1-1 1 0 0,1 1 0 0 0,0 0 0 0 0,0 0 0 0 0,-1-1 0 0 0,1 1-1 0 0,0 0 1 0 0,0-1 0 0 0,0 1 0 0 0,0 0 0 0 0,-1-1-1 0 0,1 1 1 0 0,0 0 0 0 0,0-1 0 0 0,0 1 0 0 0,0 0 0 0 0,0-1-1 0 0,0 1 1 0 0,0 0 0 0 0,0-1 0 0 0,0 1 0 0 0,0-1-1 0 0,0 1 1 0 0,0 0 0 0 0,0-1 0 0 0,0 1 0 0 0,0 0 0 0 0,0-1-1 0 0,1 1 1 0 0,-1 0 0 0 0,0-1 0 0 0,0 1 0 0 0,0 0-1 0 0,1-1 5 0 0,1-4-239 0 0,0 1 1 0 0,0-1 0 0 0,1 0 0 0 0,0 1 0 0 0,0 0 0 0 0,0-1 0 0 0,1 1 0 0 0,-1 1 0 0 0,1-1 0 0 0,0 0 0 0 0,0 1 0 0 0,1 0 237 0 0,10-12-606 0 0,44-40-3897 0 0,-38 34 1101 0 0</inkml:trace>
  <inkml:trace contextRef="#ctx0" brushRef="#br0" timeOffset="58996.67">2003 1964 11664 0 0,'0'0'264'0'0,"8"-12"733"0"0,-13 10-745 0 0,1 1 0 0 0,-1-1 0 0 0,1 1 0 0 0,-1 0 0 0 0,0 0 0 0 0,0 1 0 0 0,0 0 0 0 0,1-1 0 0 0,-1 1 0 0 0,0 1 0 0 0,0-1 0 0 0,0 1 0 0 0,1 0 0 0 0,-1 0 0 0 0,0 0 0 0 0,-1 1-252 0 0,-9 2-95 0 0,-30 4 123 0 0,-53 10 1094 0 0,33-9-6424 0 0,51-9-168 0 0</inkml:trace>
  <inkml:trace contextRef="#ctx0" brushRef="#br0" timeOffset="60413.071">4477 1923 6296 0 0,'0'0'184'0'0,"5"-11"4376"0"0,10 8-1384 0 0,-13 4-2907 0 0,-2-1-12 0 0,25 11 711 0 0,21 24 169 0 0,-15-10-527 0 0,27 29 168 0 0,-6 6-390 0 0,-21-3 68 0 0,-10 1-200 0 0,23 78-86 0 0,-30-43 516 0 0,-2-1-251 0 0,-11-18-88 0 0,-15 0-71 0 0,9-9 145 0 0,-10 3-362 0 0,-4 0-98 0 0,-8 0 63 0 0,3-15 120 0 0,-4 4 40 0 0,-3-5-251 0 0,-75 56 351 0 0,104-107-352 0 0,-9 7-62 0 0,-7 2-292 0 0,17-10 276 0 0,1 0-145 0 0,0 0-58 0 0,-8 3-1408 0 0,4-2-4295 0 0,1-1 424 0 0</inkml:trace>
  <inkml:trace contextRef="#ctx0" brushRef="#br0" timeOffset="61954.744">4303 1780 7920 0 0,'0'0'174'0'0,"0"0"29"0"0,0 0 13 0 0,0 0 84 0 0,0 0 325 0 0,0 0 141 0 0,-3-9 1012 0 0,4 7 2176 0 0,136 130-91 0 0,-76-60-3168 0 0,-35-42-399 0 0,-1 2 1 0 0,-1 0-1 0 0,-2 2 0 0 0,15 26-296 0 0,19 83 739 0 0,-22-13-446 0 0,-25-86-181 0 0,6 83 163 0 0,-21 21 54 0 0,9-44-113 0 0,-18 16-76 0 0,-16-25-12 0 0,8-32-1256 0 0,20-48-655 0 0,-2-5-3492 0 0,0-1-1498 0 0</inkml:trace>
  <inkml:trace contextRef="#ctx0" brushRef="#br0" timeOffset="62295.568">4597 3123 14368 0 0,'0'0'330'0'0,"0"0"45"0"0,0 0 17 0 0,0 0-47 0 0,1 0-225 0 0,3 2-65 0 0,68 37 3118 0 0,1 8-1676 0 0,56 52-1209 0 0,-129-98-368 0 0,0-1-162 0 0,0 0-685 0 0,0-1-302 0 0,0-4-61 0 0</inkml:trace>
  <inkml:trace contextRef="#ctx0" brushRef="#br0" timeOffset="62562.92">4729 2919 13128 0 0,'0'0'297'0'0,"-2"-8"722"0"0,-1 5-842 0 0,2 2 172 0 0,8 1 1031 0 0,74 36 1809 0 0,12 6-2337 0 0,-83-39-840 0 0,8 3-1118 0 0,-11-7-3591 0 0,-5 0-1583 0 0</inkml:trace>
  <inkml:trace contextRef="#ctx0" brushRef="#br0" timeOffset="62782.503">4864 2602 15120 0 0,'0'0'340'0'0,"4"-15"975"0"0,0 13-1083 0 0,0 0 0 0 0,1 0-1 0 0,-1 0 1 0 0,1 1 0 0 0,0 0-1 0 0,-1 0 1 0 0,1 0-1 0 0,0 1 1 0 0,0 0 0 0 0,-1-1-1 0 0,1 2 1 0 0,3-1-232 0 0,-4 0 156 0 0,-1 0 259 0 0,0 1-174 0 0,118 6 562 0 0,-100-9-1003 0 0,-19 2-172 0 0,-1-1-1308 0 0,7-2-5158 0 0</inkml:trace>
  <inkml:trace contextRef="#ctx0" brushRef="#br0" timeOffset="63009.795">4794 2333 14336 0 0,'0'0'330'0'0,"6"-7"902"0"0,28-33-998 0 0,24 6 582 0 0,-25 20-389 0 0,35-19 531 0 0,-12 7-1504 0 0,-21 5-3972 0 0,-27 15-1175 0 0</inkml:trace>
  <inkml:trace contextRef="#ctx0" brushRef="#br0" timeOffset="63280.293">4831 2096 15344 0 0,'6'-14'1163'0'0,"33"-55"-279"0"0,59-17-561 0 0,-91 82-4628 0 0,-1 2-1464 0 0</inkml:trace>
  <inkml:trace contextRef="#ctx0" brushRef="#br0" timeOffset="63281.293">4634 2016 16559 0 0,'0'0'374'0'0,"-5"-11"910"0"0,5 5-1106 0 0,0-1 1 0 0,1 1-1 0 0,0 0 0 0 0,0 0 1 0 0,1 0-1 0 0,0 0 0 0 0,0 0 1 0 0,0 1-1 0 0,1-1 1 0 0,-1 1-1 0 0,1-1 0 0 0,1 1 1 0 0,-1 0-1 0 0,2-1-178 0 0,8-12 490 0 0,1 0-1 0 0,1 1 1 0 0,0 0-1 0 0,1 2 1 0 0,1 0 0 0 0,2-1-490 0 0,25-16-1695 0 0,1 5-3640 0 0,-27 17-1807 0 0</inkml:trace>
  <inkml:trace contextRef="#ctx0" brushRef="#br0" timeOffset="82995.888">7161 1959 7920 0 0,'0'0'174'0'0,"0"0"29"0"0,1-5 198 0 0,2 1-363 0 0,-1 0 30 0 0,-1 3 216 0 0,-1-1 0 0 0,1 1 0 0 0,0-1 0 0 0,0 0 0 0 0,-1 1 0 0 0,1-1 0 0 0,-1 1 0 0 0,1-1 0 0 0,-1 0 0 0 0,0 0 0 0 0,0 1 0 0 0,1-1 0 0 0,-1 0 0 0 0,0 1 0 0 0,-1-1 0 0 0,1 0 0 0 0,0 0 0 0 0,0 1 0 0 0,-1-1 0 0 0,1 0 0 0 0,-1 1 0 0 0,0-1 0 0 0,1 1 0 0 0,-1-1 0 0 0,0 1 0 0 0,0-1-1 0 0,0 1 1 0 0,0-1 0 0 0,0 1 0 0 0,0 0 0 0 0,-1-1-284 0 0,-32-4 2136 0 0,18 7-1879 0 0,-1 1-1 0 0,1 1 1 0 0,0 0 0 0 0,0 2-1 0 0,0-1 1 0 0,1 2-1 0 0,0 0 1 0 0,0 1-1 0 0,0 0 1 0 0,1 1-1 0 0,0 1 1 0 0,0 0-1 0 0,1 1 1 0 0,0 1-1 0 0,-4 5-256 0 0,2-4 153 0 0,12-10-121 0 0,-1 1 1 0 0,1-1 0 0 0,0 1-1 0 0,0 0 1 0 0,0 0 0 0 0,0 0-1 0 0,0 0 1 0 0,0 1-1 0 0,1-1 1 0 0,0 1 0 0 0,-1 0-1 0 0,1 0 1 0 0,1-1-1 0 0,-1 1 1 0 0,1 0 0 0 0,-1 0-1 0 0,1 1 1 0 0,0-1-1 0 0,1 0 1 0 0,-1 0 0 0 0,1 2-33 0 0,-1 0 2 0 0,2 1 0 0 0,-1-1 1 0 0,1 1-1 0 0,0-1 1 0 0,0 1-1 0 0,1-1 1 0 0,0 0-1 0 0,0 0 1 0 0,0 0-1 0 0,1 0 1 0 0,0 0-1 0 0,0 0 0 0 0,1-1 1 0 0,-1 1-1 0 0,1-1 1 0 0,0 0-1 0 0,1 0 1 0 0,-1 0-1 0 0,1-1 1 0 0,0 0-1 0 0,0 0 1 0 0,0 0-1 0 0,1 0 0 0 0,-1-1 1 0 0,3 1-3 0 0,3 0-187 0 0,0 0 0 0 0,0-1 1 0 0,1-1-1 0 0,-1 0 0 0 0,1 0 0 0 0,0-1 1 0 0,-1-1-1 0 0,1 0 0 0 0,8-1 187 0 0,106-22-5682 0 0,-80 10 1051 0 0,-22 5-241 0 0</inkml:trace>
  <inkml:trace contextRef="#ctx0" brushRef="#br0" timeOffset="83638.807">7391 2120 8376 0 0,'0'0'190'0'0,"0"0"28"0"0,0 0 8 0 0,0-1-28 0 0,-16 2 1366 0 0,-79 39 3459 0 0,84-34-4728 0 0,0 0-1 0 0,1 1 0 0 0,0 1 0 0 0,0-1 0 0 0,0 2 0 0 0,1-1 1 0 0,0 2-1 0 0,1-1 0 0 0,0 1 0 0 0,1 0 0 0 0,-3 4-294 0 0,8-9 64 0 0,0-3-16 0 0,0 0 0 0 0,1 0 0 0 0,0 1-1 0 0,-1-1 1 0 0,1 1 0 0 0,0-1-1 0 0,0 1 1 0 0,0-1 0 0 0,0 1 0 0 0,1 0-1 0 0,-1-1 1 0 0,1 1 0 0 0,0 0-1 0 0,-1-1 1 0 0,1 1 0 0 0,1 0 0 0 0,-1 0-1 0 0,0-1 1 0 0,1 2-48 0 0,-1-3 9 0 0,1 1-1 0 0,0-1 0 0 0,-1 0 1 0 0,1 0-1 0 0,0 0 1 0 0,0 0-1 0 0,0 0 1 0 0,0 0-1 0 0,0 0 1 0 0,0-1-1 0 0,0 1 1 0 0,0 0-1 0 0,0 0 0 0 0,0-1 1 0 0,0 1-1 0 0,0-1 1 0 0,1 1-1 0 0,-1-1 1 0 0,0 0-1 0 0,0 1 1 0 0,1-1-1 0 0,-1 0 1 0 0,0 0-1 0 0,1 0 0 0 0,-1 0 1 0 0,0 0-1 0 0,1 0 1 0 0,-1 0-1 0 0,0 0 1 0 0,0 0-1 0 0,1-1 1 0 0,-1 1-1 0 0,0 0 1 0 0,0-1-1 0 0,2 0-8 0 0,5-1 10 0 0,0 0 0 0 0,0-1-1 0 0,0 0 1 0 0,0 0 0 0 0,0-1 0 0 0,0 1-1 0 0,-1-2 1 0 0,0 1 0 0 0,0-1 0 0 0,0-1 0 0 0,-1 1-1 0 0,2-2-9 0 0,50-52 138 0 0,18-51 244 0 0,-72 105-344 0 0,-1 0 0 0 0,2 0 0 0 0,-1 0 0 0 0,0 1-1 0 0,1 0 1 0 0,0-1 0 0 0,0 2 0 0 0,0-1 0 0 0,1 0 0 0 0,-1 1-1 0 0,5-2-37 0 0,-7 5 24 0 0,1-1 0 0 0,-1 1 0 0 0,1 0-1 0 0,-1 0 1 0 0,1 0 0 0 0,-1 1-1 0 0,0-1 1 0 0,1 1 0 0 0,-1-1 0 0 0,0 1-1 0 0,1 0 1 0 0,-1 1 0 0 0,0-1 0 0 0,0 0-1 0 0,0 1 1 0 0,0 0 0 0 0,0 0 0 0 0,0 0-1 0 0,-1 0 1 0 0,1 0 0 0 0,0 0-1 0 0,-1 1 1 0 0,0-1 0 0 0,0 1 0 0 0,1 0-1 0 0,-2 0 1 0 0,1-1 0 0 0,0 1 0 0 0,0 1-1 0 0,-1-1-23 0 0,3 5 61 0 0,0 1-1 0 0,0-1 0 0 0,-1 1 1 0 0,0 0-1 0 0,-1 0 1 0 0,0 0-1 0 0,0 0 0 0 0,-1 0 1 0 0,0 1-1 0 0,-1-1 1 0 0,0 0-1 0 0,0 1 0 0 0,-1-1 1 0 0,-2 7-61 0 0,-22 27 386 0 0,24-43-375 0 0,0 1 0 0 0,0-1 0 0 0,0 0 0 0 0,0 1-1 0 0,0-1 1 0 0,0 0 0 0 0,0 0 0 0 0,0 1 0 0 0,0-1-1 0 0,0 0 1 0 0,0 0 0 0 0,0 0 0 0 0,0 0 0 0 0,0-1-1 0 0,0 1 1 0 0,0 0 0 0 0,0 0 0 0 0,0-1 0 0 0,0 1-1 0 0,0 0 1 0 0,0-1 0 0 0,0 1 0 0 0,0-1 0 0 0,0 1-1 0 0,0-1 1 0 0,1 0 0 0 0,-1 1 0 0 0,0-1 0 0 0,0 0-1 0 0,1 1 1 0 0,-1-1 0 0 0,0 0 0 0 0,1 0 0 0 0,-1 0-1 0 0,1 0 1 0 0,-1 1 0 0 0,1-1 0 0 0,-1 0 0 0 0,1 0-1 0 0,0 0 1 0 0,-1 0 0 0 0,1 0 0 0 0,0 0 0 0 0,0 0-1 0 0,0 0 1 0 0,0 0 0 0 0,0 0 0 0 0,0 0 0 0 0,0-1-11 0 0,0-10-135 0 0,0 1 1 0 0,1-1-1 0 0,0 1 1 0 0,1 0 0 0 0,0-1-1 0 0,1 1 1 0 0,0 0-1 0 0,1 0 1 0 0,0 0-1 0 0,1 1 1 0 0,5-10 134 0 0,-8 17-3 0 0,-1-1-1 0 0,1 1 1 0 0,0-1 0 0 0,1 1-1 0 0,-1-1 1 0 0,0 1 0 0 0,1 0-1 0 0,0 0 1 0 0,0 0 0 0 0,0 1 0 0 0,0-1-1 0 0,0 1 1 0 0,1-1 0 0 0,-1 1-1 0 0,1 0 1 0 0,-1 0 0 0 0,1 1-1 0 0,0-1 1 0 0,-1 1 0 0 0,1 0-1 0 0,0 0 1 0 0,0 0 0 0 0,0 0-1 0 0,0 1 1 0 0,0-1 0 0 0,0 1 0 0 0,0 0-1 0 0,1 0 1 0 0,-1 1 0 0 0,0-1-1 0 0,0 1 1 0 0,0 0 0 0 0,-1 0-1 0 0,1 1 1 0 0,1-1 3 0 0,-1 1 24 0 0,0 0-1 0 0,0 0 1 0 0,0 0 0 0 0,0 1 0 0 0,0-1-1 0 0,-1 1 1 0 0,1 0 0 0 0,-1 0-1 0 0,0 0 1 0 0,0 0 0 0 0,0 1 0 0 0,-1-1-1 0 0,1 1 1 0 0,-1 0 0 0 0,1 0 0 0 0,-1-1-1 0 0,-1 1 1 0 0,1 1 0 0 0,0-1-1 0 0,-1 0 1 0 0,0 0 0 0 0,0 1 0 0 0,0-1-1 0 0,-1 1-23 0 0,4 35 60 0 0,4-14-1550 0 0,-7-25 58 0 0,-1 1-68 0 0,3 5-18 0 0</inkml:trace>
  <inkml:trace contextRef="#ctx0" brushRef="#br0" timeOffset="84043.091">8333 1815 14368 0 0,'0'-12'1442'0'0,"-12"2"-1242"0"0,7 7 25 0 0,0 1 1 0 0,0 1-1 0 0,-1-1 0 0 0,1 1 1 0 0,0 0-1 0 0,-1 0 0 0 0,1 0 0 0 0,0 1 1 0 0,-1 0-1 0 0,1 0 0 0 0,-1 0 0 0 0,1 0 1 0 0,0 1-1 0 0,-1 0 0 0 0,1 1 0 0 0,0-1 1 0 0,-1 1-1 0 0,1 0 0 0 0,0 0 1 0 0,0 0-1 0 0,1 1 0 0 0,-1 0 0 0 0,-1 1-225 0 0,1 2 93 0 0,2 1-1 0 0,-1-1 1 0 0,1 1-1 0 0,-1 0 1 0 0,2 0-1 0 0,-1 0 1 0 0,1 0-1 0 0,0 0 1 0 0,1 1-1 0 0,0-1 1 0 0,0 1-1 0 0,0-1 1 0 0,1 1-1 0 0,0-1 1 0 0,1 1-1 0 0,-1 0-92 0 0,22 180 1282 0 0,-17-159-1013 0 0,-2 0 1 0 0,-1 0 0 0 0,-1 0-1 0 0,-4 29-269 0 0,-21 55 610 0 0,17-93-336 0 0,-22 25-694 0 0,21-39-240 0 0,-15 6-1 0 0,5-11-6162 0 0,6-4-640 0 0</inkml:trace>
  <inkml:trace contextRef="#ctx0" brushRef="#br0" timeOffset="84610.549">7796 2090 13560 0 0,'0'0'306'0'0,"6"-4"864"0"0,11-3-1101 0 0,86-9 3383 0 0,-64 13-2682 0 0,170-14 526 0 0,-9-2-1002 0 0,-146 17-78 0 0,-53 2-131 0 0,-1 0-1 0 0,0 0 55 0 0,0 0 21 0 0,-21 16 429 0 0,-25 15-196 0 0,-18 18-137 0 0,58-43-243 0 0,-1 0 0 0 0,2 0 1 0 0,-1 1-1 0 0,1 0 0 0 0,0 1 0 0 0,1-1 0 0 0,-1 1 0 0 0,2-1 0 0 0,-1 1 0 0 0,1 1 0 0 0,0 0-13 0 0,3 3 11 0 0,15-4 96 0 0,-5-9-76 0 0,0 0-1 0 0,0 0 1 0 0,0-1 0 0 0,-1 0 0 0 0,1-1 0 0 0,0 0 0 0 0,-1-1 0 0 0,0 0 0 0 0,0 0 0 0 0,0-1 0 0 0,0 0 0 0 0,-1 0 0 0 0,0-1 0 0 0,0 0 0 0 0,0-1 0 0 0,-1 0-1 0 0,0 0 1 0 0,0 0 0 0 0,-1-1 0 0 0,0 0 0 0 0,0-1 0 0 0,-1 1 0 0 0,0-1 0 0 0,0 0 0 0 0,1-4-31 0 0,-4 10 3 0 0,-1 0-1 0 0,0 0 1 0 0,0-1-1 0 0,1 1 1 0 0,-2 0-1 0 0,1 0 1 0 0,0 0 0 0 0,-1-1-1 0 0,1 1 1 0 0,-1 0-1 0 0,0-1 1 0 0,0 1-1 0 0,-1 0 1 0 0,1-1 0 0 0,0 1-1 0 0,-1 0 1 0 0,0 0-1 0 0,0-1 1 0 0,0 1 0 0 0,0 0-1 0 0,-1 0 1 0 0,1 0-1 0 0,-1 0 1 0 0,1 0-1 0 0,-1 1 1 0 0,0-1 0 0 0,0 0-1 0 0,-1 1 1 0 0,1 0-1 0 0,0-1 1 0 0,-1 1 0 0 0,0 0-1 0 0,1 0 1 0 0,-1 0-1 0 0,0 1 1 0 0,0-1-1 0 0,0 1 1 0 0,0-1 0 0 0,0 1-1 0 0,0 0 1 0 0,0 0-1 0 0,-1 0 1 0 0,1 1-1 0 0,0-1 1 0 0,0 1 0 0 0,-1 0-3 0 0,-41 11-796 0 0,29 12-4114 0 0,15-17-1849 0 0</inkml:trace>
  <inkml:trace contextRef="#ctx0" brushRef="#br0" timeOffset="85743.118">8864 2024 11616 0 0,'0'0'340'0'0,"0"0"-6"0"0,-1-2-200 0 0,-4-3-12 0 0,-40-8 5532 0 0,-28 34-2600 0 0,59-16-2761 0 0,0 1-1 0 0,0 1 1 0 0,1 0-1 0 0,0 1 1 0 0,1 0-1 0 0,-1 1 1 0 0,2 1-1 0 0,-1 0 1 0 0,1 0-1 0 0,-2 5-292 0 0,11-13 13 0 0,0 1 0 0 0,1 0 0 0 0,-1 0 0 0 0,1 1 0 0 0,0-1 0 0 0,0 0 0 0 0,0 0 0 0 0,1 1 0 0 0,-1-1 0 0 0,1 0 0 0 0,-1 1 0 0 0,1-1 0 0 0,0 0 0 0 0,0 1 0 0 0,1-1 0 0 0,-1 0 0 0 0,1 1-1 0 0,0-1 1 0 0,-1 0 0 0 0,2 0 0 0 0,-1 1 0 0 0,0-1 0 0 0,0 0 0 0 0,1 0 0 0 0,0 0 0 0 0,0 0 0 0 0,0-1 0 0 0,0 1 0 0 0,0-1 0 0 0,0 1 0 0 0,1-1 0 0 0,-1 1 0 0 0,1-1 0 0 0,-1 0 0 0 0,1 0 0 0 0,0-1 0 0 0,0 1 0 0 0,0 0 0 0 0,0-1 0 0 0,0 0-1 0 0,0 0 1 0 0,1 0 0 0 0,-1 0 0 0 0,0 0 0 0 0,1 0 0 0 0,1-1-13 0 0,21 4-285 0 0,1-2-1 0 0,-1 0 1 0 0,0-2-1 0 0,1-1 1 0 0,-1-1-1 0 0,0-1 0 0 0,0-1 1 0 0,0-2-1 0 0,0 0 1 0 0,-1-2-1 0 0,0-1 1 0 0,12-6 285 0 0,-17 6-734 0 0,-1-1 0 0 0,0 0 0 0 0,0-1 0 0 0,-1-1 0 0 0,-1-1 0 0 0,0-1 1 0 0,1-1 733 0 0,33-34-1204 0 0,-45 29 1288 0 0,-7 9 437 0 0,-1 9-435 0 0,1 1 0 0 0,0 0-1 0 0,-1 0 1 0 0,1 0 0 0 0,-1 0 0 0 0,1 0 0 0 0,-1 1 0 0 0,0-1-1 0 0,1 0 1 0 0,-1 1 0 0 0,0-1 0 0 0,1 1 0 0 0,-1 0 0 0 0,0-1 0 0 0,0 1-1 0 0,1 0 1 0 0,-1 0 0 0 0,0 0 0 0 0,0 0 0 0 0,0 0 0 0 0,1 1-1 0 0,-1-1 1 0 0,0 0-86 0 0,-2 0 179 0 0,-11 2 135 0 0,1 0-1 0 0,-1 0 1 0 0,1 2 0 0 0,0 0-1 0 0,0 0 1 0 0,0 1-1 0 0,1 1 1 0 0,-1 0 0 0 0,1 1-1 0 0,1 1 1 0 0,-1-1-1 0 0,1 2 1 0 0,1 0 0 0 0,-9 8-314 0 0,14-12 41 0 0,1 0 1 0 0,0 0 0 0 0,0 0-1 0 0,0 0 1 0 0,1 1-1 0 0,0 0 1 0 0,0 0 0 0 0,0 0-1 0 0,1 0 1 0 0,0 1-1 0 0,0 0 1 0 0,0-1 0 0 0,1 1-1 0 0,0 1-41 0 0,7 14 86 0 0,23-19 72 0 0,-19-5-154 0 0,0 1 0 0 0,0-1 0 0 0,0-1 0 0 0,0 0 0 0 0,-1 0 0 0 0,1-1-1 0 0,-1 0 1 0 0,0 0 0 0 0,0-1 0 0 0,0 0 0 0 0,-1 0 0 0 0,1-1 0 0 0,-1 0 0 0 0,0-1-4 0 0,43-28-180 0 0,3 5 124 0 0,-34 43 277 0 0,24 50 322 0 0,0-14-310 0 0,-40-47-200 0 0,1 1 0 0 0,-1-1-1 0 0,1 0 1 0 0,0 0 0 0 0,-1 0-1 0 0,1-1 1 0 0,0 1 0 0 0,0-1-1 0 0,0 0 1 0 0,1 0 0 0 0,-1-1-1 0 0,0 1 1 0 0,0-1 0 0 0,0 0-1 0 0,1 0 1 0 0,-1 0 0 0 0,0-1-1 0 0,0 1 1 0 0,0-1 0 0 0,0 0-1 0 0,0 0 1 0 0,0-1 0 0 0,0 1-1 0 0,0-1 1 0 0,0 0 0 0 0,0 0-1 0 0,2-1-32 0 0,7-6 77 0 0,0 1 1 0 0,0-2-1 0 0,-1 1 0 0 0,0-2 0 0 0,-1 1 1 0 0,0-2-1 0 0,0 0-77 0 0,47-72 108 0 0,-7-21-659 0 0,-35 63 162 0 0,-10 26 176 0 0,-2-1 0 0 0,1-1 0 0 0,-2 1-1 0 0,0-1 1 0 0,-2 1 0 0 0,1-15 213 0 0,-1 15-160 0 0,-14-62-258 0 0,13 77 438 0 0,-1 0 0 0 0,0 0 1 0 0,0 0-1 0 0,0 0 0 0 0,0 0 0 0 0,0 0 1 0 0,0 0-1 0 0,0 1 0 0 0,0-1 1 0 0,-1 0-1 0 0,1 1 0 0 0,-1-1 1 0 0,1 1-1 0 0,-1 0 0 0 0,0-1 0 0 0,1 1 1 0 0,-1 0-1 0 0,0 0 0 0 0,0 0 1 0 0,0 0-1 0 0,0 0 0 0 0,0 1 0 0 0,0-1 1 0 0,0 1-1 0 0,0-1 0 0 0,0 1 1 0 0,0 0-1 0 0,-1-1 0 0 0,1 1 1 0 0,0 0-1 0 0,0 0 0 0 0,0 1 0 0 0,0-1 1 0 0,0 0-1 0 0,0 1 0 0 0,0-1 1 0 0,0 1-1 0 0,0 0 0 0 0,0 0 0 0 0,0 0 1 0 0,0 0-1 0 0,0 0 0 0 0,0 0 1 0 0,1 0-1 0 0,-1 1 0 0 0,0-1 1 0 0,1 0-1 0 0,-1 1 0 0 0,1 0 0 0 0,-1-1 1 0 0,1 1-1 0 0,0 0 0 0 0,0-1 1 0 0,0 2-21 0 0,-9 8 25 0 0,1 1 0 0 0,0 1 1 0 0,1 0-1 0 0,1 0 1 0 0,0 0-1 0 0,0 1 1 0 0,2 0-1 0 0,-1 0 1 0 0,2 1-1 0 0,0-1 0 0 0,1 1 1 0 0,0 0-1 0 0,1 1-25 0 0,0-4 43 0 0,0 1 0 0 0,1-1 0 0 0,1 1 0 0 0,0 0 0 0 0,0-1 1 0 0,1 1-1 0 0,3 11-43 0 0,-2-12 155 0 0,1 0 1 0 0,0 0 0 0 0,0 0 0 0 0,2 0 0 0 0,-1-1 0 0 0,2 1 0 0 0,-1-1 0 0 0,2-1-1 0 0,-1 1 1 0 0,1-1 0 0 0,6 7-156 0 0,58 41 1528 0 0,-59-52-1355 0 0,1-1 0 0 0,0-1 0 0 0,1 0 0 0 0,-1 0 0 0 0,1-1 1 0 0,-1-1-1 0 0,1 0 0 0 0,0-1 0 0 0,0-1 0 0 0,3 0-173 0 0,14 0 40 0 0,-20-8-2111 0 0,-11 8 979 0 0</inkml:trace>
  <inkml:trace contextRef="#ctx0" brushRef="#br0" timeOffset="119963.855">1935 2668 5440 0 0,'0'0'124'0'0,"0"0"17"0"0,-4 2 136 0 0,-9 1 109 0 0,12-3 7 0 0,1 0 14 0 0,0 0 5 0 0,-14-1 6080 0 0,71-17-5432 0 0,26-9-750 0 0,-3 0-139 0 0,-16 7-22 0 0,56-15 43 0 0,103-31 118 0 0,-155 44-119 0 0,39-5-63 0 0,0-3-128 0 0,3-8 0 0 0,-57 19 0 0 0,73-21 0 0 0,-28 15 0 0 0,63-42 0 0 0,-105 47 0 0 0,150-38 0 0 0,-144 39 0 0 0,-13 9 0 0 0,13-7 0 0 0,41-12 0 0 0,-67 15 0 0 0,17 0 54 0 0,-8 3-32 0 0,85-24 385 0 0,-50 13 284 0 0,-76 22-669 0 0,33-12 168 0 0,-9 7 14 0 0,-3-5 8 0 0,-10 7-44 0 0,-14 2-75 0 0,-1 1-5 0 0,0 0-9 0 0,0 0-23 0 0,2-1-35 0 0,-1 0 34 0 0,-1 1 14 0 0,0 0-4 0 0,0 0-26 0 0,-2-11-1542 0 0,1 11 1246 0 0,1 0-6 0 0,-4-6-770 0 0,-22-4-4220 0 0,25 10 5028 0 0,-6 0-59 0 0,4 0 288 0 0,2 0 76 0 0,-20-3 1858 0 0,-26 3 1676 0 0,-26 0-2629 0 0,47 0-443 0 0,-32 0-214 0 0,31-1-190 0 0,60-6 736 0 0,7 7-739 0 0,40 8-28 0 0,41 5 95 0 0,-118-12-138 0 0,-3-1-45 0 0,1 1 0 0 0,-1-1 0 0 0,1 0-1 0 0,-1 1 1 0 0,1 0 0 0 0,-1-1-1 0 0,1 1 1 0 0,-1-1 0 0 0,1 1-1 0 0,-1-1 1 0 0,0 1 0 0 0,1 0-1 0 0,-1-1 1 0 0,0 1 0 0 0,0 0 0 0 0,1-1-1 0 0,-1 1 1 0 0,0 0 0 0 0,0 0-1 0 0,0-1 1 0 0,0 1 0 0 0,0 0-1 0 0,0 0 1 0 0,0-1 0 0 0,0 1 0 0 0,0 0-1 0 0,0-1 1 0 0,-1 1 0 0 0,1 0-1 0 0,0-1 1 0 0,0 1 0 0 0,-1 0-1 0 0,1-1 1 0 0,0 1 0 0 0,-1 0-1 0 0,1-1 1 0 0,-1 1 0 0 0,1-1 0 0 0,0 1-1 0 0,-1-1 1 0 0,1 1 0 0 0,-1-1-1 0 0,0 1 1 0 0,0 0-19 0 0,0 0 81 0 0,-72 63 817 0 0,49-48-830 0 0,-44 21 60 0 0,23-10-2584 0 0,43-26-2220 0 0,2-1-1429 0 0</inkml:trace>
  <inkml:trace contextRef="#ctx0" brushRef="#br0" timeOffset="121333.815">2987 1760 10880 0 0,'0'0'248'0'0,"0"0"34"0"0,0 0 20 0 0,0 0-38 0 0,1 0-171 0 0,4-3 7 0 0,-4 3 363 0 0,-1 0 155 0 0,0 0 29 0 0,0 0-16 0 0,0 0-99 0 0,0 0-42 0 0,0 0-8 0 0,0 0-35 0 0,-1 14 369 0 0,-9 27 32 0 0,9 40-317 0 0,3-35-414 0 0,1 3 30 0 0,-3-48-91 0 0,0-1-9 0 0,0-13-489 0 0,3-51-779 0 0,1-44 84 0 0,-4 96 1180 0 0,0 0 0 0 0,1 0 1 0 0,1 1-1 0 0,-1-1 0 0 0,2 0 0 0 0,0 1 0 0 0,0 0 1 0 0,1-1-1 0 0,0 1 0 0 0,1 1 0 0 0,1-1 1 0 0,-1 1-1 0 0,2 0 0 0 0,3-5-43 0 0,36-29 1167 0 0,-7 34-197 0 0,-38 10-746 0 0,11 4 150 0 0,-9-3-343 0 0,-1 0 1 0 0,0 1-1 0 0,1-1 1 0 0,-1 1-1 0 0,0-1 1 0 0,0 1-1 0 0,0 0 1 0 0,0 0-1 0 0,0 0 1 0 0,0 0 0 0 0,-1 0-1 0 0,1 0 1 0 0,-1 0-1 0 0,1 1 1 0 0,-1-1-1 0 0,0 1 1 0 0,0-1-1 0 0,0 1 1 0 0,0-1-1 0 0,0 1 1 0 0,-1-1-1 0 0,1 1 1 0 0,-1 0-1 0 0,0-1 1 0 0,1 1-1 0 0,-1 0 1 0 0,-1 0-1 0 0,1-1 1 0 0,0 1-1 0 0,-1 0 1 0 0,1-1 0 0 0,-1 1-1 0 0,0-1 1 0 0,0 1-1 0 0,0-1 1 0 0,0 1-1 0 0,0-1 1 0 0,0 1-1 0 0,-1-1 1 0 0,1 0-1 0 0,-1 0 1 0 0,0 0-1 0 0,1 0 1 0 0,-1 0-1 0 0,-1 1-31 0 0,-121 67 523 0 0,122-70-480 0 0,-3-1-22 0 0,18 13 43 0 0,28 9 123 0 0,-20-11-129 0 0,-1 1 0 0 0,0 1 0 0 0,-1 1 0 0 0,0 1 0 0 0,5 5-58 0 0,59 56 128 0 0,-66-48-2005 0 0,-16-26 874 0 0</inkml:trace>
  <inkml:trace contextRef="#ctx0" brushRef="#br0" timeOffset="122571.874">3193 2507 8952 0 0,'0'0'200'0'0,"0"0"33"0"0,0 0 15 0 0,9-3 241 0 0,-5 4 4538 0 0,32 61-3045 0 0,-22 5-959 0 0,-14-67-993 0 0,1 0-1 0 0,-1 1 0 0 0,0-1 1 0 0,0 0-1 0 0,1 0 1 0 0,-1 1-1 0 0,0-1 0 0 0,0 0 1 0 0,0 0-1 0 0,0 1 1 0 0,0-1-1 0 0,0 0 0 0 0,1 1 1 0 0,-1-1-1 0 0,0 0 1 0 0,0 1-1 0 0,0-1 1 0 0,0 0-1 0 0,0 1 0 0 0,0-1 1 0 0,0 0-1 0 0,0 1 1 0 0,0-1-1 0 0,-1 0 0 0 0,1 0 1 0 0,0 1-1 0 0,0-1 1 0 0,0 0-1 0 0,0 1 0 0 0,0-1 1 0 0,0 0-1 0 0,-1 0 1 0 0,1 1-1 0 0,0-1 1 0 0,0 0-1 0 0,0 0 0 0 0,-1 1 1 0 0,1-1-1 0 0,0 0 1 0 0,0 0-1 0 0,-1 0 0 0 0,1 1 1 0 0,0-1-1 0 0,0 0 1 0 0,-1 0-1 0 0,1 0 0 0 0,0 0 1 0 0,-1 0-1 0 0,1 0 1 0 0,0 1-1 0 0,0-1 0 0 0,-1 0 1 0 0,1 0-1 0 0,0 0 1 0 0,-1 0-1 0 0,1 0 1 0 0,0 0-1 0 0,-1 0 0 0 0,1 0 1 0 0,0-1-1 0 0,-1 1 1 0 0,1 0-1 0 0,0 0 0 0 0,-1 0 1 0 0,1 0-1 0 0,0 0 1 0 0,0 0-1 0 0,-1-1-29 0 0,0-1 31 0 0,-1 0-1 0 0,1-1 1 0 0,0 1-1 0 0,0 0 1 0 0,0-1 0 0 0,0 1-1 0 0,1-1 1 0 0,-1 0 0 0 0,1 1-1 0 0,-1-1 1 0 0,1 1-1 0 0,0-1 1 0 0,0 0 0 0 0,0 1-1 0 0,1-1 1 0 0,-1 0-1 0 0,0 1 1 0 0,1-1 0 0 0,0 1-1 0 0,-1-1 1 0 0,1 1-1 0 0,0-1 1 0 0,1 0-31 0 0,3-11 50 0 0,16-14-111 0 0,6 28 61 0 0,-5 14 11 0 0,-21-13 7 0 0,1 1 1 0 0,0-1-1 0 0,-1 1 1 0 0,0 0-1 0 0,1-1 0 0 0,-1 1 1 0 0,0 0-1 0 0,0 0 1 0 0,0 0-1 0 0,0-1 0 0 0,0 1 1 0 0,0 0-1 0 0,-1 1 0 0 0,1-1 1 0 0,-1 0-1 0 0,1 0 1 0 0,-1 0-1 0 0,0 0 0 0 0,0 0 1 0 0,0 0-1 0 0,0 1 1 0 0,0-1-1 0 0,0 0 0 0 0,-1 0 1 0 0,1 0-1 0 0,-1 0 0 0 0,1 0 1 0 0,-1 0-1 0 0,0 0 1 0 0,0 0-1 0 0,0 0 0 0 0,0 0 1 0 0,0 0-1 0 0,0-1 1 0 0,-1 1-1 0 0,1 0 0 0 0,0-1 1 0 0,-1 1-1 0 0,0-1 0 0 0,1 1 1 0 0,-1-1-1 0 0,0 0 1 0 0,-1 1-19 0 0,-2 0 35 0 0,-1 0-1 0 0,1 0 1 0 0,-1-1 0 0 0,1 0 0 0 0,-1 0 0 0 0,0 0 0 0 0,0-1 0 0 0,1 0 0 0 0,-1 0 0 0 0,0 0-1 0 0,0-1 1 0 0,1 0 0 0 0,-1 0 0 0 0,0 0 0 0 0,1-1 0 0 0,-1 0 0 0 0,1 0 0 0 0,-1 0-35 0 0,4 0-3 0 0,0 0-1 0 0,0-1 1 0 0,0 1 0 0 0,0 0 0 0 0,0-1 0 0 0,0 1 0 0 0,1-1 0 0 0,-1 0 0 0 0,1 0-1 0 0,0 1 1 0 0,0-1 0 0 0,0 0 0 0 0,0 0 0 0 0,0 0 0 0 0,1 0 0 0 0,-1 0 0 0 0,1 0-1 0 0,0 0 1 0 0,0 0 0 0 0,0 0 0 0 0,0 0 0 0 0,1 0 0 0 0,-1 0 0 0 0,1 0 0 0 0,-1 0-1 0 0,1 0 1 0 0,0 0 0 0 0,1 0 0 0 0,-1 0 0 0 0,0 1 0 0 0,1-1 0 0 0,-1 1 0 0 0,1-1-1 0 0,0 1 1 0 0,0-1 0 0 0,0 1 0 0 0,0 0 0 0 0,1-1 3 0 0,-2 2-4 0 0,1 0 1 0 0,0-1-1 0 0,0 1 1 0 0,0 0-1 0 0,0 0 1 0 0,0 0-1 0 0,0 1 0 0 0,0-1 1 0 0,0 0-1 0 0,0 1 1 0 0,1-1-1 0 0,-1 1 1 0 0,0 0-1 0 0,0 0 0 0 0,0 0 1 0 0,1 0-1 0 0,-1 0 1 0 0,0 0-1 0 0,0 0 1 0 0,0 1-1 0 0,1-1 1 0 0,-1 1-1 0 0,0 0 0 0 0,0 0 1 0 0,0-1-1 0 0,0 1 1 0 0,0 1-1 0 0,0-1 1 0 0,0 0-1 0 0,-1 0 0 0 0,1 1 1 0 0,0-1-1 0 0,-1 1 1 0 0,1-1-1 0 0,-1 1 1 0 0,1 0-1 0 0,-1-1 0 0 0,0 1 1 0 0,0 0-1 0 0,1 0 4 0 0,-1 0 13 0 0,1 0-1 0 0,-1 0 1 0 0,1 0-1 0 0,-1 0 1 0 0,0 0-1 0 0,0 0 0 0 0,0 0 1 0 0,0 0-1 0 0,0 1 1 0 0,0-1-1 0 0,0 0 1 0 0,-1 1-1 0 0,1-1 1 0 0,-1 0-1 0 0,0 1 0 0 0,0-1 1 0 0,0 0-1 0 0,0 1 1 0 0,0-1-1 0 0,0 1 1 0 0,-1 1-13 0 0,-10 13 146 0 0,10-15-130 0 0,0-1-1 0 0,0 1 1 0 0,0-1-1 0 0,-1 1 0 0 0,1-1 1 0 0,-1 1-1 0 0,1-1 1 0 0,-1 0-1 0 0,1 0 1 0 0,-1 0-1 0 0,0 0 1 0 0,0 0-1 0 0,0 0 0 0 0,1 0 1 0 0,-1-1-1 0 0,0 1 1 0 0,0-1-1 0 0,0 1 1 0 0,0-1-1 0 0,0 0 0 0 0,0 1 1 0 0,0-1-1 0 0,0 0 1 0 0,0-1-1 0 0,0 1 1 0 0,0 0-1 0 0,0 0 0 0 0,0-1 1 0 0,0 1-1 0 0,0-1 1 0 0,1 0-1 0 0,-1 1 1 0 0,-1-2-16 0 0,1 1 5 0 0,0-1 0 0 0,0 1 0 0 0,0-1 0 0 0,0 0 0 0 0,0 0 0 0 0,0 1 0 0 0,1-1 0 0 0,-1 0 0 0 0,1 0 0 0 0,0-1 0 0 0,-1 1 0 0 0,1 0 0 0 0,0 0 0 0 0,0-1 0 0 0,1 1 1 0 0,-1 0-1 0 0,0-1 0 0 0,1 1 0 0 0,-1-1 0 0 0,1 1 0 0 0,0-1 0 0 0,0 1 0 0 0,0-1 0 0 0,0 1 0 0 0,0-1 0 0 0,1 1 0 0 0,-1-1 0 0 0,1 1 0 0 0,0-2-5 0 0,0 0-15 0 0,0 1-1 0 0,0 0 1 0 0,0-1-1 0 0,1 1 1 0 0,-1 0-1 0 0,1 0 1 0 0,0 0-1 0 0,0 0 1 0 0,0 1-1 0 0,0-1 1 0 0,0 0-1 0 0,0 1 1 0 0,1-1-1 0 0,0 1 1 0 0,-1 0-1 0 0,2-1 16 0 0,-2 2-6 0 0,-1 0 0 0 0,1 1 0 0 0,-1-1 0 0 0,1 1 0 0 0,0-1 0 0 0,-1 1 0 0 0,1-1 0 0 0,0 1 0 0 0,-1 0 0 0 0,1 0 0 0 0,0 0 0 0 0,-1 0 0 0 0,1 0-1 0 0,0 0 1 0 0,-1 0 0 0 0,1 1 0 0 0,0-1 0 0 0,-1 0 0 0 0,1 1 0 0 0,-1 0 0 0 0,1-1 0 0 0,0 1 0 0 0,-1 0 0 0 0,0 0 0 0 0,1 0 0 0 0,-1 0 0 0 0,1 0 0 0 0,-1 0 0 0 0,0 0-1 0 0,0 0 1 0 0,0 0 0 0 0,0 1 0 0 0,0-1 0 0 0,1 2 6 0 0,21 53-23 0 0,-23-52 58 0 0,0 1 0 0 0,0-1 0 0 0,0 0 0 0 0,-1 0-1 0 0,1 0 1 0 0,-1 0 0 0 0,0 0 0 0 0,-1 0 0 0 0,1 0 0 0 0,-1 0 0 0 0,1 0 0 0 0,-1 0 0 0 0,0-1-1 0 0,-1 1 1 0 0,1-1 0 0 0,0 1 0 0 0,-1-1 0 0 0,0 0 0 0 0,0 0 0 0 0,0 0 0 0 0,0-1 0 0 0,0 1-1 0 0,-1-1 1 0 0,-1 2-35 0 0,4-3 23 0 0,-1 0-1 0 0,1 0 0 0 0,0 0 1 0 0,-1 0-1 0 0,1 0 0 0 0,-1 0 1 0 0,1 0-1 0 0,-1-1 0 0 0,0 1 1 0 0,1 0-1 0 0,-1-1 1 0 0,0 0-1 0 0,1 1 0 0 0,-1-1 1 0 0,0 0-1 0 0,1 0 0 0 0,-1 0 1 0 0,0 0-1 0 0,0 0 0 0 0,1 0 1 0 0,-1 0-1 0 0,0-1 0 0 0,1 1 1 0 0,-1-1-1 0 0,0 1 0 0 0,1-1 1 0 0,-1 1-1 0 0,1-1 1 0 0,-1 0-1 0 0,1 0 0 0 0,-1 0 1 0 0,1 0-1 0 0,0 0 0 0 0,-2-1-22 0 0,2-1 23 0 0,0 0 0 0 0,0 0 0 0 0,0 0 0 0 0,0 0 0 0 0,1 0 0 0 0,-1 0 0 0 0,1 0 0 0 0,0 0 0 0 0,0 0 0 0 0,0 0 0 0 0,0 0 0 0 0,1 0 0 0 0,-1-1 0 0 0,1 1 0 0 0,-1 0 0 0 0,1 0 0 0 0,0 1 0 0 0,1-3-23 0 0,0 2-58 0 0,-1 0 1 0 0,1 0 0 0 0,0 0 0 0 0,0 0 0 0 0,0 1-1 0 0,0-1 1 0 0,0 1 0 0 0,0-1 0 0 0,1 1 0 0 0,-1 0-1 0 0,1 0 1 0 0,0 0 0 0 0,0 0 0 0 0,0 1 0 0 0,0-1-1 0 0,0 1 1 0 0,0-1 0 0 0,0 1 0 0 0,0 0 0 0 0,3 0 57 0 0,4-2-670 0 0</inkml:trace>
  <inkml:trace contextRef="#ctx0" brushRef="#br0" timeOffset="126417.85">4628 2645 6688 0 0,'0'0'197'0'0,"0"0"59"0"0,0 0 160 0 0,0 0 61 0 0,0 0 17 0 0,0 0 4 0 0,0 0 12 0 0,0 0 2 0 0,0 0 0 0 0,0 0-8 0 0,0 0-34 0 0,0 0-12 0 0,0 0-2 0 0,0 0-8 0 0,0 0-35 0 0,0 0-18 0 0,0 0-3 0 0,0 0-8 0 0,0 0-35 0 0,0 0-18 0 0,0 0-3 0 0,-21 0 1365 0 0,-96-21 357 0 0,30-3-1355 0 0,-60-9 106 0 0,-42-8-317 0 0,103 30-333 0 0,-3-2-34 0 0,-108-10-53 0 0,114 10 11 0 0,16 0-22 0 0,-15 1-53 0 0,-186-39 0 0 0,151 37 0 0 0,20 3 11 0 0,-4-13 42 0 0,-99-40-53 0 0,56 19 54 0 0,28 10 4 0 0,18 2-122 0 0,76 14 64 0 0,4-9-197 0 0,18 26 145 0 0,1 0 1 0 0,-1 0-1 0 0,1-1 0 0 0,-1 1 1 0 0,1 0-1 0 0,0 0 0 0 0,0 0 1 0 0,0 0-1 0 0,0 0 0 0 0,0 1 1 0 0,0-1-1 0 0,0 0 1 0 0,1 0-1 0 0,-1 1 0 0 0,1-1 1 0 0,-1 1-1 0 0,1-1 0 0 0,0 1 1 0 0,0 0-1 0 0,-1-1 0 0 0,1 1 1 0 0,0 0-1 0 0,0 0 0 0 0,2 0 52 0 0,-2 0 16 0 0,4-2-34 0 0,-1 0-1 0 0,1 0 1 0 0,-1 1-1 0 0,1 0 1 0 0,0 0 0 0 0,0 1-1 0 0,0-1 1 0 0,0 1-1 0 0,0 1 1 0 0,1-1-1 0 0,2 1 19 0 0,11-4 0 0 0,-11 3 0 0 0,-4 1 16 0 0,-4 0 63 0 0,-17-5 366 0 0,-38-1-297 0 0,99 0-614 0 0,37 1 402 0 0,-81 5 141 0 0,-1 0 54 0 0,-15 3 230 0 0,-68 16-128 0 0,-43-3-115 0 0,-16 3 380 0 0,140-19-434 0 0,-6 4 404 0 0,66 44-229 0 0,8 7-102 0 0,-23 7 106 0 0,13 23-862 0 0,-49-79-1570 0 0,-2-1 1046 0 0</inkml:trace>
  <inkml:trace contextRef="#ctx0" brushRef="#br0" timeOffset="128502.23">6508 2944 14280 0 0,'3'-14'1077'0'0,"0"4"-558"0"0,-3 9-294 0 0,0 1 51 0 0,0 0 10 0 0,2 1-198 0 0,-1 0-1 0 0,1 1 1 0 0,-1-1-1 0 0,0 0 1 0 0,1 1-1 0 0,-1 0 0 0 0,0-1 1 0 0,0 1-1 0 0,0 0 1 0 0,0-1-1 0 0,0 1 1 0 0,-1 0-1 0 0,1 0 0 0 0,-1 0 1 0 0,1 0-1 0 0,-1 0 1 0 0,1 0-1 0 0,-1 0 1 0 0,0 0-1 0 0,0 0 0 0 0,0 1-87 0 0,0 24 580 0 0,0 0 0 0 0,-2 0-1 0 0,-1-1 1 0 0,-1 1-1 0 0,-5 16-579 0 0,-6 37 190 0 0,-3 5 182 0 0,29-145-733 0 0,76-259-763 0 0,-86 316 1149 0 0,0-1 0 0 0,0 0 0 0 0,1 0-1 0 0,0 0 1 0 0,-1 1 0 0 0,1-1 0 0 0,1 1 0 0 0,-1-1 0 0 0,0 1 0 0 0,1 0-1 0 0,0 0 1 0 0,0 0 0 0 0,0 0 0 0 0,0 1 0 0 0,0-1 0 0 0,0 1 0 0 0,1 0-1 0 0,-1 0 1 0 0,1 0 0 0 0,-1 0 0 0 0,1 0 0 0 0,0 1 0 0 0,0 0 0 0 0,0 0-1 0 0,1-1-24 0 0,-1 3 35 0 0,-1 0 0 0 0,0-1 0 0 0,1 1 0 0 0,-1 0 0 0 0,0 0 0 0 0,0 1 0 0 0,0-1 0 0 0,0 1-1 0 0,0 0 1 0 0,0-1 0 0 0,-1 1 0 0 0,1 0 0 0 0,-1 1 0 0 0,1-1 0 0 0,-1 0 0 0 0,0 1 0 0 0,0 0-1 0 0,0-1 1 0 0,0 1 0 0 0,0 0 0 0 0,0 0 0 0 0,-1 0 0 0 0,1 0 0 0 0,-1 0 0 0 0,0 0 0 0 0,0 0-1 0 0,0 1 1 0 0,-1-1 0 0 0,1 0 0 0 0,-1 0 0 0 0,1 1 0 0 0,-1-1 0 0 0,0 1 0 0 0,-1-1 0 0 0,1 0 0 0 0,0 1-1 0 0,-1-1 1 0 0,0 0 0 0 0,0 0 0 0 0,0 0 0 0 0,-1 3-35 0 0,-4 1 38 0 0,0-1 1 0 0,0-1-1 0 0,0 1 1 0 0,-1-1-1 0 0,0 0 1 0 0,0 0-1 0 0,0-1 1 0 0,-1 0-1 0 0,1-1 1 0 0,-1 1-1 0 0,0-1 1 0 0,0-1-1 0 0,0 0 1 0 0,0 0-1 0 0,-1 0 1 0 0,1-1-1 0 0,-1 0-38 0 0,3 0 9 0 0,-132 5 161 0 0,138-6-170 0 0,0 0-1 0 0,0 0 1 0 0,1 0-1 0 0,-1 0 1 0 0,0 1-1 0 0,0-1 1 0 0,1 0-1 0 0,-1 0 1 0 0,0 0-1 0 0,0 0 1 0 0,0 0-1 0 0,1 0 1 0 0,-1 1-1 0 0,0-1 1 0 0,0 0-1 0 0,0 0 1 0 0,0 0-1 0 0,0 0 1 0 0,1 1-1 0 0,-1-1 1 0 0,0 0-1 0 0,0 0 1 0 0,0 1-1 0 0,0-1 1 0 0,0 0-1 0 0,0 0 1 0 0,0 0-1 0 0,0 1 1 0 0,0-1-1 0 0,0 0 0 0 0,0 0 1 0 0,0 1-1 0 0,0-1 1 0 0,0 0-1 0 0,0 0 1 0 0,0 1-1 0 0,0-1 1 0 0,0 0-1 0 0,0 0 1 0 0,0 0-1 0 0,0 1 1 0 0,0-1-1 0 0,0 0 1 0 0,0 0-1 0 0,-1 1 1 0 0,1-1-1 0 0,0 0 1 0 0,0 0-1 0 0,0 0 1 0 0,0 0-1 0 0,-1 1 1 0 0,1-1-1 0 0,0 0 1 0 0,0 0-1 0 0,0 0 1 0 0,0 0-1 0 0,-1 0 1 0 0,1 0-1 0 0,0 1 1 0 0,0-1-1 0 0,-1 0 1 0 0,1 0-1 0 0,0 0 1 0 0,21 15-39 0 0,-19-14 38 0 0,14 10 19 0 0,1 0 0 0 0,-2 1 1 0 0,0 1-1 0 0,0 0 0 0 0,-1 1 0 0 0,-1 0 0 0 0,0 1 0 0 0,-1 1 0 0 0,5 9-18 0 0,13 37-165 0 0,-23-38-2439 0 0,-7-22 865 0 0,0-2-76 0 0</inkml:trace>
  <inkml:trace contextRef="#ctx0" brushRef="#br0" timeOffset="128818.815">6750 3159 14112 0 0,'16'-3'322'0'0,"-13"3"45"0"0,-3 0 17 0 0,2 0-45 0 0,2 0-112 0 0,0 1 0 0 0,0-1 1 0 0,0 1-1 0 0,0 1 1 0 0,-1-1-1 0 0,1 0 0 0 0,0 1 1 0 0,0 0-1 0 0,-1 0 1 0 0,1 0-1 0 0,-1 0 0 0 0,0 1 1 0 0,0-1-1 0 0,0 1 1 0 0,0 0-1 0 0,0 0 0 0 0,0 0 1 0 0,-1 0-1 0 0,1 0 1 0 0,-1 1-1 0 0,0-1 0 0 0,0 1 1 0 0,0-1-1 0 0,-1 1 1 0 0,1 0-1 0 0,-1 0 0 0 0,0 0 1 0 0,0 0-1 0 0,0 0 1 0 0,-1 0-1 0 0,1 0 0 0 0,-1 0 1 0 0,0 0-1 0 0,0 0 1 0 0,0 0-1 0 0,-1 3-227 0 0,8 127 1044 0 0,-7-104-1436 0 0,0-29 53 0 0,0-1-79 0 0,0 0-20 0 0,15-9-5202 0 0,-8 1-911 0 0</inkml:trace>
  <inkml:trace contextRef="#ctx0" brushRef="#br0" timeOffset="129118.833">7008 3027 16471 0 0,'0'0'374'0'0,"0"0"54"0"0,0 0 21 0 0,0 0-49 0 0,2 0-259 0 0,15-7-43 0 0,122-12 3983 0 0,1 18-3136 0 0,-96 7-270 0 0,-23-2-2309 0 0,-1-2-6224 0 0,-20-2 1560 0 0</inkml:trace>
  <inkml:trace contextRef="#ctx0" brushRef="#br0" timeOffset="129119.833">7045 3213 15088 0 0,'0'0'340'0'0,"0"0"50"0"0,0 0 25 0 0,1 1-49 0 0,4 0-127 0 0,0 0 0 0 0,0 0-1 0 0,0 0 1 0 0,1 0 0 0 0,-1-1-1 0 0,0 0 1 0 0,1 0 0 0 0,-1-1-1 0 0,0 1 1 0 0,1-1 0 0 0,-1 0-1 0 0,0 0 1 0 0,2-1-239 0 0,16-4 609 0 0,77-13 806 0 0,50-16-2564 0 0,-134 29-875 0 0,2-1-4769 0 0</inkml:trace>
  <inkml:trace contextRef="#ctx0" brushRef="#br0" timeOffset="129687.721">7731 2874 15136 0 0,'0'0'441'0'0,"0"0"-1"0"0,0 0-213 0 0,0 0 146 0 0,2 2 91 0 0,33 93 2613 0 0,-23-50-2493 0 0,-2 2 1 0 0,-2-1-1 0 0,-3 1 0 0 0,-1 0 0 0 0,-2 6-584 0 0,-21 35-373 0 0,2-94-1182 0 0,-9-41-1726 0 0,20 36 2489 0 0,0-1 0 0 0,1-1 1 0 0,1 1-1 0 0,0-1 0 0 0,1 1 0 0 0,0-1 0 0 0,-1-10 792 0 0,0 0-545 0 0,4-63 46 0 0,1 75 898 0 0,2 1 0 0 0,0 0-1 0 0,0 0 1 0 0,1-1 0 0 0,0 2-1 0 0,1-1 1 0 0,0 1 0 0 0,0-1-1 0 0,1 1 1 0 0,0 1 0 0 0,1-1-1 0 0,0 1 1 0 0,0 0 0 0 0,1 1-1 0 0,-1 0 1 0 0,2 0 0 0 0,7-5-399 0 0,-2 3 349 0 0,0 1 1 0 0,0 0-1 0 0,0 1 1 0 0,1 1 0 0 0,0 0-1 0 0,0 1 1 0 0,0 1-1 0 0,1 0 1 0 0,0 1-1 0 0,0 0 1 0 0,0 2-1 0 0,2 0-349 0 0,53 13 1186 0 0,-69-11-994 0 0,15 37 669 0 0,-19-32-824 0 0,-1 1-1 0 0,0-1 1 0 0,0 1-1 0 0,0-1 1 0 0,-1 0-1 0 0,0 0 1 0 0,0 0 0 0 0,0-1-1 0 0,-1 0 1 0 0,0 0-1 0 0,0 0 1 0 0,0 0-1 0 0,-1-1 1 0 0,1 1 0 0 0,-1-2-1 0 0,0 1 1 0 0,0 0-1 0 0,-1-1 1 0 0,1 0 0 0 0,-1-1-1 0 0,1 0 1 0 0,-1 0-1 0 0,0 0-36 0 0,-98 39 134 0 0,91-37-124 0 0,-29 19-10 0 0,42-18 0 0 0,6 0-14 0 0,15 6 0 0 0,0-1 0 0 0,1-1 1 0 0,0 0-1 0 0,0-2 0 0 0,1-1 1 0 0,0 0-1 0 0,0-2 0 0 0,4 1 14 0 0,-18-4-445 0 0,0 1 0 0 0,0 0 1 0 0,-1 0-1 0 0,1 1 0 0 0,-1 0 0 0 0,1 1 0 0 0,-1 0 0 0 0,0 0 0 0 0,5 4 445 0 0,-3-1-1648 0 0</inkml:trace>
  <inkml:trace contextRef="#ctx0" brushRef="#br0" timeOffset="130016.361">8269 3237 14032 0 0,'1'0'408'0'0,"45"-16"160"0"0,-8 7 707 0 0,-32 7-783 0 0,0 0 0 0 0,1 0-1 0 0,0 1 1 0 0,-1-1 0 0 0,1 1 0 0 0,-1 1 0 0 0,1-1 0 0 0,0 1 0 0 0,0 0-1 0 0,-1 1 1 0 0,1 0 0 0 0,0 0 0 0 0,-1 0 0 0 0,1 1 0 0 0,4 1-492 0 0,-9-1 53 0 0,-1-1 0 0 0,1 1 0 0 0,-1-1 1 0 0,0 1-1 0 0,1-1 0 0 0,-1 1 0 0 0,0-1 1 0 0,0 1-1 0 0,0 0 0 0 0,-1 0 0 0 0,1 0 1 0 0,0 0-1 0 0,-1-1 0 0 0,1 1 0 0 0,-1 0 1 0 0,1 0-1 0 0,-1 0 0 0 0,0 0 0 0 0,0 0 1 0 0,0 0-1 0 0,0 0 0 0 0,0 0 0 0 0,-1 0 1 0 0,1 0-1 0 0,0 0 0 0 0,-1 0 0 0 0,0 0 1 0 0,1 0-1 0 0,-1-1 0 0 0,0 1 0 0 0,0 0 1 0 0,0 0-1 0 0,0-1 0 0 0,-1 2-53 0 0,-56 80 384 0 0,45-55-300 0 0,12-20-25 0 0,6 0 12 0 0,-2-6-47 0 0,1 1 1 0 0,0-1 0 0 0,0 0-1 0 0,0 0 1 0 0,0-1 0 0 0,1 1-1 0 0,-1-1 1 0 0,0 0 0 0 0,1 0-1 0 0,-1 0 1 0 0,1-1 0 0 0,-1 1-1 0 0,1-1 1 0 0,-1 0 0 0 0,1-1-1 0 0,-1 1 1 0 0,1-1 0 0 0,3-1-25 0 0,1 1 38 0 0,2 0-61 0 0,0 0 0 0 0,0-1 0 0 0,0-1 0 0 0,0 0 0 0 0,0 0 0 0 0,-1-1 0 0 0,0 0 0 0 0,0-1 0 0 0,6-3 23 0 0,23-24-8234 0 0,-27 21 436 0 0</inkml:trace>
  <inkml:trace contextRef="#ctx0" brushRef="#br0" timeOffset="130310.354">8722 2995 11792 0 0,'0'0'342'0'0,"0"0"4"0"0,13-6-76 0 0,3 1 736 0 0,-1 0 0 0 0,2 1 0 0 0,-1 1-1 0 0,0 1 1 0 0,1 0 0 0 0,0 1 0 0 0,-1 0 0 0 0,1 2-1006 0 0,38-3 1252 0 0,154-1-1643 0 0,-200 3-540 0 0</inkml:trace>
  <inkml:trace contextRef="#ctx0" brushRef="#br0" timeOffset="130584.484">8787 3095 14712 0 0,'0'0'332'0'0,"0"0"50"0"0,0 0 25 0 0,0 0-48 0 0,1 1-237 0 0,10 2 265 0 0,1-1 0 0 0,-1-1-1 0 0,0 0 1 0 0,1 0 0 0 0,-1-1-1 0 0,1-1 1 0 0,-1 0 0 0 0,11-2-387 0 0,18-1 649 0 0,110-7 218 0 0,-87 3-6681 0 0,-35 4-664 0 0</inkml:trace>
  <inkml:trace contextRef="#ctx0" brushRef="#br0" timeOffset="130965.534">10014 2587 16152 0 0,'0'-1'38'0'0,"-1"1"0"0"0,1-1 0 0 0,-1 1 0 0 0,1-1 0 0 0,0 1 0 0 0,-1-1 1 0 0,1 1-1 0 0,-1-1 0 0 0,1 1 0 0 0,0-1 0 0 0,0 0 0 0 0,-1 1 0 0 0,1-1 1 0 0,0 1-1 0 0,0-1 0 0 0,0 0 0 0 0,0 1 0 0 0,0-1 0 0 0,0 1 0 0 0,0-1 1 0 0,0 0-1 0 0,0 1 0 0 0,0-1 0 0 0,0 0 0 0 0,0 1 0 0 0,0-1 1 0 0,0 0-1 0 0,0 1 0 0 0,1-1 0 0 0,-1 1 0 0 0,0-1 0 0 0,1 1 0 0 0,-1-1 1 0 0,0 1-1 0 0,1-1 0 0 0,-1 1 0 0 0,0-1 0 0 0,1 1 0 0 0,-1-1 0 0 0,1 0-38 0 0,10-19 1964 0 0,-10 19-1351 0 0,-1 1-5 0 0,0 0-7 0 0,0 0-1 0 0,0 0-48 0 0,6 14 304 0 0,-6 35-296 0 0,6 47-96 0 0,10 94-448 0 0,-10-125 120 0 0,-46-89 992 0 0,28 13-1085 0 0,-1 1-1 0 0,1 0 1 0 0,-2 0-1 0 0,1 2 1 0 0,-2-1-1 0 0,1 2 1 0 0,-3-1-43 0 0,11 5-3 0 0,0 1 0 0 0,0 0 0 0 0,0 1 0 0 0,0-1 0 0 0,0 1 1 0 0,0 1-1 0 0,0-1 0 0 0,0 1 0 0 0,0 0 0 0 0,-1 0 0 0 0,1 0 0 0 0,0 1 0 0 0,0 0 1 0 0,0 1-1 0 0,0-1 0 0 0,0 1 0 0 0,0 0 0 0 0,0 0 0 0 0,1 1 0 0 0,-1 0 3 0 0,2-2 23 0 0,0 1-1 0 0,1-1 1 0 0,0 1-1 0 0,-1 0 1 0 0,1 0-1 0 0,0 0 1 0 0,0 0 0 0 0,0 0-1 0 0,0 1 1 0 0,0-1-1 0 0,1 1 1 0 0,-1 0-1 0 0,1 0 1 0 0,0 0-1 0 0,0 0 1 0 0,0 0-1 0 0,0 0 1 0 0,0 1 0 0 0,1-1-1 0 0,-1 1 1 0 0,1-1-1 0 0,0 1 1 0 0,0 0-1 0 0,0-1 1 0 0,1 1-1 0 0,-1 0 1 0 0,1-1-1 0 0,0 1 1 0 0,0 0 0 0 0,0 0-1 0 0,1-1 1 0 0,-1 1-1 0 0,1 0 1 0 0,0-1-1 0 0,0 1 1 0 0,0 0-1 0 0,0-1 1 0 0,1 1-1 0 0,-1-1 1 0 0,1 0 0 0 0,0 1-1 0 0,0-1 1 0 0,0 0-1 0 0,3 2-22 0 0,7 3 99 0 0,0-1-1 0 0,1-1 1 0 0,0 0-1 0 0,0 0 0 0 0,1-1 1 0 0,0-1-1 0 0,0 0 1 0 0,0-1-1 0 0,0-1 1 0 0,0 0-1 0 0,0-1 1 0 0,1 0-1 0 0,13-2-98 0 0,20 2-1816 0 0,0-3-4144 0 0,-15-3-2839 0 0</inkml:trace>
  <inkml:trace contextRef="#ctx0" brushRef="#br0" timeOffset="133661.997">3456 3349 15144 0 0,'7'-14'1649'0'0,"-7"14"-1605"0"0,1 0 0 0 0,-1 1 1 0 0,0-1-1 0 0,0 0 0 0 0,0 0 1 0 0,0 0-1 0 0,1 1 0 0 0,-1-1 1 0 0,0 0-1 0 0,0 0 0 0 0,0 0 1 0 0,1 0-1 0 0,-1 1 0 0 0,0-1 1 0 0,0 0-1 0 0,1 0 0 0 0,-1 0 1 0 0,0 0-1 0 0,0 0 0 0 0,1 0 1 0 0,-1 0-1 0 0,0 0 0 0 0,1 0 1 0 0,-1 0-1 0 0,0 0 0 0 0,0 0 1 0 0,1 0-1 0 0,-1 0 0 0 0,0 0 1 0 0,0 0-1 0 0,1 0 0 0 0,-1 0 1 0 0,0 0-1 0 0,1 0 0 0 0,-1 0 1 0 0,0 0-1 0 0,0 0 0 0 0,1-1 1 0 0,-1 1-1 0 0,0 0 0 0 0,0 0 1 0 0,0 0-1 0 0,1 0 0 0 0,-1-1-44 0 0,1 33 1350 0 0,-1-31-1425 0 0,-9 197 1280 0 0,12-106-1079 0 0,3-23-40 0 0,-5-57-122 0 0,0-12 52 0 0,-1 1 1 0 0,1 0-1 0 0,-1 0 0 0 0,0 0 1 0 0,1 0-1 0 0,-1-1 1 0 0,0 1-1 0 0,0 0 1 0 0,0 0-1 0 0,1 0 1 0 0,-1 0-1 0 0,0 0 1 0 0,0 0-1 0 0,0 0 0 0 0,0 0 1 0 0,-1 0-1 0 0,1-1 1 0 0,0 1-1 0 0,0 0 1 0 0,0 0-1 0 0,-1 0 1 0 0,1 0-1 0 0,0 0 1 0 0,-1-1-1 0 0,1 1 1 0 0,-1 0-1 0 0,1 0 0 0 0,-1-1 1 0 0,1 1-1 0 0,-1 0 1 0 0,0-1-1 0 0,1 1 1 0 0,-1 0-1 0 0,0-1 1 0 0,0 1-1 0 0,1-1 1 0 0,-1 1-1 0 0,0-1 0 0 0,0 1 1 0 0,0-1-1 0 0,1 0 1 0 0,-1 0-1 0 0,0 1 1 0 0,0-1-1 0 0,0 0 1 0 0,0 0-1 0 0,0 0 1 0 0,0 0-1 0 0,0 0 0 0 0,0 0 1 0 0,1 0-1 0 0,-1 0 1 0 0,0 0-1 0 0,-1 0-16 0 0,-80-38 494 0 0,14 12-420 0 0,63 26-77 0 0,1-1 0 0 0,0 1 0 0 0,0 0 0 0 0,0 1 0 0 0,-1-1 0 0 0,1 1 0 0 0,0-1 0 0 0,0 1 0 0 0,0 0 0 0 0,0 1 0 0 0,0-1 0 0 0,0 1 0 0 0,1 0 0 0 0,-1 0 0 0 0,0 0 0 0 0,1 0 0 0 0,-1 1 0 0 0,1-1 0 0 0,0 1 0 0 0,0 0 0 0 0,0 0 0 0 0,0 0 0 0 0,0 0-1 0 0,1 0 1 0 0,0 1 0 0 0,-1-1 0 0 0,1 1 0 0 0,0 0 0 0 0,-1 3 3 0 0,2-3 0 0 0,0-1 0 0 0,0 1 0 0 0,0 0 0 0 0,0-1 0 0 0,0 1 0 0 0,1 0 0 0 0,0 0 0 0 0,-1 0 0 0 0,2-1 0 0 0,-1 1 0 0 0,0 0 0 0 0,1 0 0 0 0,-1-1 0 0 0,1 1 0 0 0,0 0 0 0 0,1-1 0 0 0,-1 1 0 0 0,1-1 0 0 0,-1 1 0 0 0,1-1 0 0 0,0 0 0 0 0,0 0 0 0 0,0 0 0 0 0,2 2 0 0 0,1-1 9 0 0,0 1-1 0 0,0-1 1 0 0,1-1-1 0 0,-1 1 1 0 0,1-1-1 0 0,0 1 1 0 0,0-2-1 0 0,0 1 1 0 0,0-1-1 0 0,1 0 1 0 0,-1 0-1 0 0,1-1 1 0 0,-1 1-1 0 0,1-2 1 0 0,0 1-1 0 0,-1-1 1 0 0,1 0-1 0 0,0 0 1 0 0,5-1-9 0 0,48-17-4094 0 0,-42 10-2845 0 0</inkml:trace>
  <inkml:trace contextRef="#ctx0" brushRef="#br0" timeOffset="133990.774">3720 3751 15776 0 0,'0'0'362'0'0,"7"2"483"0"0,61 19 145 0 0,134-6 3692 0 0,27-13-3575 0 0,-115-15-1154 0 0,-65 4-7470 0 0,-40 9 543 0 0</inkml:trace>
  <inkml:trace contextRef="#ctx0" brushRef="#br0" timeOffset="134275.098">4186 3520 14544 0 0,'2'-2'168'0'0,"0"0"1"0"0,1 0 0 0 0,-1 0 0 0 0,0 1 0 0 0,1-1-1 0 0,-1 1 1 0 0,1-1 0 0 0,0 1 0 0 0,-1 0 0 0 0,1 0 0 0 0,0 0-1 0 0,0 0 1 0 0,0 0 0 0 0,0 1 0 0 0,0-1 0 0 0,0 1 0 0 0,0 0-1 0 0,0 0 1 0 0,0 0 0 0 0,0 0 0 0 0,1 1-169 0 0,20 3 447 0 0,0 1 1 0 0,-1 1 0 0 0,0 1-1 0 0,-1 1 1 0 0,1 1-1 0 0,-1 1 1 0 0,4 4-448 0 0,-21-12 51 0 0,-1 0 0 0 0,1 0 0 0 0,-1 1 0 0 0,0 0 0 0 0,0 0 0 0 0,0 0 1 0 0,0 1-1 0 0,0-1 0 0 0,-1 1 0 0 0,0 0 0 0 0,0 0 0 0 0,0 0 0 0 0,0 0 0 0 0,0 1 0 0 0,-1-1 0 0 0,0 1 0 0 0,0-1 0 0 0,0 1 0 0 0,0 0 1 0 0,-1 0-1 0 0,0 0 0 0 0,0 0 0 0 0,0 0 0 0 0,0 0 0 0 0,-1 0 0 0 0,0 0 0 0 0,0 0 0 0 0,-1 0 0 0 0,1 0 0 0 0,-1 0 0 0 0,0 0 0 0 0,0 0 0 0 0,-1 0 1 0 0,1 0-1 0 0,-1 0 0 0 0,0-1 0 0 0,-1 1 0 0 0,1-1 0 0 0,-1 1-51 0 0,-11 9-153 0 0,0-1 1 0 0,-1 0-1 0 0,-1 0 1 0 0,0-2-1 0 0,-1 0 1 0 0,0-1-1 0 0,0-1 1 0 0,-1 0-1 0 0,0-2 1 0 0,-7 2 152 0 0,-5 3-1146 0 0</inkml:trace>
  <inkml:trace contextRef="#ctx0" brushRef="#br0" timeOffset="134778.847">2730 3970 14944 0 0,'0'0'340'0'0,"0"0"50"0"0,0 0 24 0 0,0 0-54 0 0,-1-4-238 0 0,-22-22 4632 0 0,-27 26-2388 0 0,31 3-2070 0 0,-195 22 413 0 0,-27-22-629 0 0,228-4-81 0 0,3 2 7 0 0,-1-2 1 0 0,1 1-1 0 0,0-1 0 0 0,0-1 1 0 0,0 0-1 0 0,0 0 0 0 0,0-1 1 0 0,0 0-1 0 0,1 0 0 0 0,0-2 1 0 0,-1 1-1 0 0,-3-3-6 0 0,13 6-14 0 0,-1 1 0 0 0,0-1 0 0 0,1 0 0 0 0,-1 1 0 0 0,0-1 0 0 0,1 0 0 0 0,-1 0 0 0 0,1 1 0 0 0,0-1 0 0 0,-1 0 0 0 0,1 0 0 0 0,0 0 0 0 0,-1 0 0 0 0,1 0 0 0 0,0 1 0 0 0,0-1 0 0 0,0 0 0 0 0,0 0 0 0 0,-1 0 0 0 0,1 0 0 0 0,1 0 0 0 0,-1 0 0 0 0,0 0 0 0 0,0 0 0 0 0,0 1 0 0 0,0-1 0 0 0,1 0 0 0 0,-1 0 0 0 0,0 0 0 0 0,1 0 0 0 0,-1 1 0 0 0,1-1 0 0 0,-1 0 0 0 0,1 0 0 0 0,-1 1 0 0 0,1-1-1 0 0,-1 0 1 0 0,1 1 0 0 0,0-1 0 0 0,-1 0 0 0 0,1 1 0 0 0,0-1 14 0 0,35-26-1127 0 0,-31 24 972 0 0,98-50-2973 0 0,1-2-429 0 0,-92 40 4289 0 0,-33 15 1205 0 0,0 6-1544 0 0,-1 1 0 0 0,2 1 0 0 0,-1 1 0 0 0,1 0 0 0 0,1 2 0 0 0,-1 1-393 0 0,-72 61 1485 0 0,91-72-1458 0 0,0 1-1 0 0,0-1 1 0 0,1 1 0 0 0,-1 0-1 0 0,0-1 1 0 0,1 1-1 0 0,-1 0 1 0 0,1-1 0 0 0,-1 1-1 0 0,1 0 1 0 0,0 0 0 0 0,0-1-1 0 0,0 1 1 0 0,0 0 0 0 0,0 0-1 0 0,0-1 1 0 0,0 1 0 0 0,0 0-1 0 0,1-1 1 0 0,-1 1-1 0 0,1 0 1 0 0,0-1 0 0 0,-1 1-1 0 0,1 0 1 0 0,0-1 0 0 0,0 1-1 0 0,0-1 1 0 0,0 1 0 0 0,0-1-1 0 0,0 0 1 0 0,0 1 0 0 0,0-1-1 0 0,2 1-26 0 0,48 39 577 0 0,142 46-320 0 0,-135-66-1776 0 0,0-4-3473 0 0,-56-16 4773 0 0,41 12-7418 0 0</inkml:trace>
  <inkml:trace contextRef="#ctx0" brushRef="#br0" timeOffset="194343.032">9751 5714 13704 0 0,'0'-3'57'0'0,"-19"-19"1390"0"0,14 21-1277 0 0,3 0 6187 0 0,117 3-3743 0 0,5-21-1988 0 0,23-8-648 0 0,-110 15-1122 0 0,-13 5-5662 0 0,-8 4-517 0 0</inkml:trace>
  <inkml:trace contextRef="#ctx0" brushRef="#br0" timeOffset="194846.47">10426 5307 12360 0 0,'0'0'364'0'0,"0"-8"121"0"0,10-10 4894 0 0,2 24-3949 0 0,3 23-1050 0 0,-3 12-92 0 0,-2 1 0 0 0,-1 1 0 0 0,-3-1 0 0 0,-1 12-288 0 0,-2 78 295 0 0,-14-73-69 0 0,11-58-209 0 0,-1 0 0 0 0,1-1-1 0 0,0 1 1 0 0,-1-1 0 0 0,1 1-1 0 0,0 0 1 0 0,-1-1 0 0 0,1 1-1 0 0,-1-1 1 0 0,1 1 0 0 0,-1-1 0 0 0,1 1-1 0 0,-1-1 1 0 0,0 1 0 0 0,1-1-1 0 0,-1 0 1 0 0,0 1 0 0 0,1-1-1 0 0,-1 0 1 0 0,0 0 0 0 0,1 1-1 0 0,-1-1 1 0 0,0 0 0 0 0,1 0-1 0 0,-1 0 1 0 0,0 0 0 0 0,0 0-1 0 0,1 0 1 0 0,-1 0 0 0 0,0 0-1 0 0,1 0 1 0 0,-1 0 0 0 0,0 0-1 0 0,0 0 1 0 0,1-1 0 0 0,-1 1 0 0 0,0 0-1 0 0,1-1 1 0 0,-1 1 0 0 0,1 0-1 0 0,-1-1 1 0 0,0 1 0 0 0,1-1-1 0 0,-1 1 1 0 0,1-1 0 0 0,-1 1-1 0 0,1-1-16 0 0,-4-2 35 0 0,0-1 0 0 0,1 1 0 0 0,0-1 0 0 0,0 0 0 0 0,0-1 0 0 0,0 1 0 0 0,0 0 0 0 0,1-1 0 0 0,0 0 0 0 0,0 1 0 0 0,0-1 0 0 0,1 0 0 0 0,-1 0 0 0 0,1 0 0 0 0,0 0 0 0 0,1-3-35 0 0,-1 0 32 0 0,1 0-1 0 0,0 0 0 0 0,0 0 1 0 0,1 0-1 0 0,0 0 0 0 0,0 1 0 0 0,1-1 1 0 0,0 0-1 0 0,1 1 0 0 0,-1-1 1 0 0,1 1-1 0 0,1 0 0 0 0,0 0 1 0 0,0 0-1 0 0,0 0 0 0 0,0 1 0 0 0,1 0 1 0 0,0-1-1 0 0,1 2 0 0 0,-1-1 1 0 0,1 1-1 0 0,0 0 0 0 0,5-3-31 0 0,3-2-4 0 0,0 2-1 0 0,0 0 1 0 0,1 0-1 0 0,0 2 1 0 0,0 0 0 0 0,1 0-1 0 0,-1 1 1 0 0,1 1-1 0 0,0 1 1 0 0,1 0-1 0 0,-1 2 1 0 0,3-1 4 0 0,-4 1-367 0 0,10 0-145 0 0,-9-3-6156 0 0,-4-2-443 0 0</inkml:trace>
  <inkml:trace contextRef="#ctx0" brushRef="#br0" timeOffset="195220.102">10837 4996 11600 0 0,'6'-6'562'0'0,"32"-49"2548"0"0,-36 54-2883 0 0,-1 0 1 0 0,1-1-1 0 0,0 1 1 0 0,-1 0-1 0 0,1 0 1 0 0,0 0-1 0 0,0 0 1 0 0,0 0-1 0 0,0 0 1 0 0,0 1-1 0 0,0-1 1 0 0,0 1-1 0 0,0-1 1 0 0,0 1-1 0 0,0 0 1 0 0,0 0-1 0 0,0 0 1 0 0,0 0-1 0 0,1 0 1 0 0,-1 0-1 0 0,0 1 1 0 0,0-1-1 0 0,0 1 1 0 0,0-1-1 0 0,1 1-227 0 0,5 24 1179 0 0,-9-13-1078 0 0,-1-1-1 0 0,-1 1 1 0 0,0-1 0 0 0,-1 0-1 0 0,0 0 1 0 0,0 0 0 0 0,-1-1 0 0 0,-1 1-1 0 0,0-1 1 0 0,0 0 0 0 0,-3 3-101 0 0,-5 8 111 0 0,14-20-97 0 0,0-1 1 0 0,0 1 0 0 0,0 0-1 0 0,0-1 1 0 0,-1 1-1 0 0,1-1 1 0 0,0 1 0 0 0,0-1-1 0 0,0 1 1 0 0,0 0 0 0 0,0-1-1 0 0,0 1 1 0 0,1-1 0 0 0,-1 1-1 0 0,0 0 1 0 0,0-1-1 0 0,0 1 1 0 0,0-1 0 0 0,1 1-1 0 0,-1-1 1 0 0,0 1 0 0 0,1-1-1 0 0,-1 1 1 0 0,0-1 0 0 0,1 1-1 0 0,-1-1 1 0 0,1 1 0 0 0,-1-1-1 0 0,0 0 1 0 0,1 1-1 0 0,-1-1 1 0 0,1 0 0 0 0,-1 1-1 0 0,1-1 1 0 0,-1 0 0 0 0,1 0-1 0 0,0 1 1 0 0,-1-1 0 0 0,1 0-1 0 0,-1 0 1 0 0,1 0-1 0 0,-1 0 1 0 0,1 0 0 0 0,0 0-1 0 0,-1 0 1 0 0,1 0 0 0 0,-1 0-1 0 0,1 0 1 0 0,0 0 0 0 0,-1 0-1 0 0,1 0 1 0 0,-1 0-1 0 0,1-1 1 0 0,-1 1 0 0 0,1 0-15 0 0,38-3 288 0 0,83-18-171 0 0,-51 18-6548 0 0,-62 3 5014 0 0,3 0-5782 0 0</inkml:trace>
  <inkml:trace contextRef="#ctx0" brushRef="#br0" timeOffset="195521.565">11337 5043 12240 0 0,'0'0'357'0'0,"0"0"-2"0"0,0 0-131 0 0,0 0 280 0 0,-13 11 2216 0 0,-47 66 1815 0 0,-46 50-2560 0 0,-144 157-1022 0 0,186-210-1461 0 0,3 3-1 0 0,-29 52 509 0 0,71-92-1751 0 0,14-11-2757 0 0,8-20-1719 0 0</inkml:trace>
  <inkml:trace contextRef="#ctx0" brushRef="#br0" timeOffset="196025.753">11180 5427 15088 0 0,'9'1'1641'0'0,"-25"75"1109"0"0,-5 36-1130 0 0,27-28-1174 0 0,-5-83-426 0 0,1 0 1 0 0,-1 0 0 0 0,0-1 0 0 0,0 1-1 0 0,1 0 1 0 0,-1 0 0 0 0,0-1 0 0 0,1 1-1 0 0,-1-1 1 0 0,1 1 0 0 0,-1-1 0 0 0,0 1-1 0 0,1-1 1 0 0,-1 0 0 0 0,1 0-1 0 0,-1 0 1 0 0,1 0 0 0 0,-1 0 0 0 0,1 0-1 0 0,-1 0 1 0 0,1-1 0 0 0,-1 1 0 0 0,1 0-1 0 0,-1-1 1 0 0,1 1 0 0 0,-1-1 0 0 0,0 0-1 0 0,1 1 1 0 0,-1-1 0 0 0,0 0 0 0 0,0 0-1 0 0,1 0 1 0 0,-1 0 0 0 0,0 0-1 0 0,0 0 1 0 0,0 0 0 0 0,0 0 0 0 0,0 0-1 0 0,0 0 1 0 0,-1-1 0 0 0,1 1 0 0 0,0 0-1 0 0,0-1-20 0 0,6-4 75 0 0,35-39 22 0 0,-37 38-98 0 0,-1 1 0 0 0,1 0 0 0 0,0 1 0 0 0,1-1 1 0 0,-1 1-1 0 0,1 0 0 0 0,0 0 0 0 0,0 1 0 0 0,1 0 0 0 0,3-2 1 0 0,-9 5-9 0 0,1 0 0 0 0,0 0 0 0 0,0 1 0 0 0,-1-1 0 0 0,1 0 0 0 0,0 1 0 0 0,0-1 0 0 0,0 1 0 0 0,0 0 0 0 0,0 0 0 0 0,0 0 0 0 0,0 0 0 0 0,-1 0 0 0 0,1 0 0 0 0,0 0 0 0 0,0 0 1 0 0,0 1-1 0 0,0-1 0 0 0,0 1 0 0 0,-1 0 0 0 0,1-1 0 0 0,0 1 0 0 0,0 0 0 0 0,-1 0 0 0 0,1 0 0 0 0,-1 0 0 0 0,2 1 9 0 0,83 112 285 0 0,-53-84 600 0 0,-32-29-661 0 0,8-7 688 0 0,1-34 88 0 0,-22-55-249 0 0,8 55-716 0 0,3-1-1 0 0,1 1 1 0 0,2 0 0 0 0,2-7-35 0 0,-2 34 0 0 0,16-53-842 0 0,9 23-3179 0 0,-17 32-1667 0 0,-1 5-1218 0 0</inkml:trace>
  <inkml:trace contextRef="#ctx0" brushRef="#br0" timeOffset="196412.536">11788 5078 13992 0 0,'1'-1'314'0'0,"68"-41"1492"0"0,-27 33 1545 0 0,-41 10-2687 0 0,-1-1-41 0 0,5 19 1042 0 0,-6-13-1623 0 0,-1-1-1 0 0,0 0 1 0 0,-1 0-1 0 0,1 0 1 0 0,-1-1-1 0 0,0 1 1 0 0,-1-1-1 0 0,1 1 1 0 0,-1-1-1 0 0,1 0 1 0 0,-1 0-1 0 0,-1 0-41 0 0,-10 12 90 0 0,-68 66 118 0 0,81-78-180 0 0,23 5 515 0 0,92-25 261 0 0,38 2-1840 0 0,-123 12-4637 0 0,2 1-1996 0 0</inkml:trace>
  <inkml:trace contextRef="#ctx0" brushRef="#br0" timeOffset="201727.802">12205 6228 14224 0 0,'6'-11'1425'0'0,"-1"-18"811"0"0,-23 21 276 0 0,6 5-2280 0 0,0 1 0 0 0,0 0 1 0 0,0 1-1 0 0,0 0 0 0 0,-1 1 1 0 0,1 1-1 0 0,0 0 0 0 0,-1 1-232 0 0,-90 11 184 0 0,71 0-184 0 0,18 1 0 0 0,12-8 0 0 0,1-1 0 0 0,0 0 0 0 0,0 0 0 0 0,0 0 0 0 0,1 1 0 0 0,0-1 0 0 0,0 0 0 0 0,0 1 0 0 0,1-1 0 0 0,-1 0 0 0 0,1 1 0 0 0,1-1 0 0 0,-1 0 0 0 0,1 1 0 0 0,2 13 0 0 0,11 46 24 0 0,10 96 592 0 0,-25-126-444 0 0,-2-1-1 0 0,-1 1 1 0 0,-2-1-1 0 0,-1 0 0 0 0,-2 0 1 0 0,-1-1-1 0 0,-8 16-171 0 0,-31 96 320 0 0,47-83 184 0 0,16-51-240 0 0,-7-6-195 0 0,1-1 0 0 0,-1-1-1 0 0,1 1 1 0 0,0-1 0 0 0,0-1 0 0 0,0 1-1 0 0,0-2 1 0 0,1 1 0 0 0,-1-1 0 0 0,0-1-1 0 0,1 1 1 0 0,-1-2 0 0 0,1 1 0 0 0,-1-1-1 0 0,0-1 1 0 0,0 0 0 0 0,7-2-69 0 0,23-1 51 0 0,-19 0 9 0 0,6-4-2085 0 0,8-16-5519 0 0,-30 18 178 0 0</inkml:trace>
  <inkml:trace contextRef="#ctx0" brushRef="#br0" timeOffset="202027.246">12290 6616 16783 0 0,'0'0'382'0'0,"0"0"54"0"0,0 0 22 0 0,2 0-46 0 0,7-2-33 0 0,0 1-1 0 0,1 1 0 0 0,-1 0 0 0 0,1 0 0 0 0,-1 1 0 0 0,0 0 0 0 0,1 1 0 0 0,-1 0 0 0 0,0 0 0 0 0,2 2-378 0 0,56 8 2203 0 0,137 0-515 0 0,-149-7-2576 0 0,-54-4 22 0 0,-1-1-944 0 0,0 0-3848 0 0,0 0-1647 0 0</inkml:trace>
  <inkml:trace contextRef="#ctx0" brushRef="#br0" timeOffset="200292.957">10656 6589 7792 0 0,'-34'13'3505'0'0,"34"-13"-2468"0"0,-1 9 2497 0 0,11 4-104 0 0,-2-12-3247 0 0,0-1 0 0 0,1-1-1 0 0,-1 1 1 0 0,0-1 0 0 0,0-1 0 0 0,0 1-1 0 0,0-1 1 0 0,0-1 0 0 0,0 1 0 0 0,-1-1-1 0 0,1-1 1 0 0,-1 1 0 0 0,6-5-183 0 0,7-1 204 0 0,-10 4-167 0 0,-1 1 0 0 0,1-1 1 0 0,-1-1-1 0 0,-1 0 0 0 0,1 0 0 0 0,-1-1 0 0 0,0 0 1 0 0,0 0-1 0 0,-1-1 0 0 0,1-1-37 0 0,-6 6 18 0 0,0 2-9 0 0,-1 0-1 0 0,0 0 0 0 0,0 0 0 0 0,1-1 0 0 0,-1 1 0 0 0,0 0 0 0 0,0-1 0 0 0,0 1 0 0 0,0 0 0 0 0,-1-1 0 0 0,1 1 0 0 0,0-1 0 0 0,-1 1 1 0 0,1-1-1 0 0,-1 0 0 0 0,1 1 0 0 0,-1-1 0 0 0,0 1 0 0 0,1-1 0 0 0,-1 0 0 0 0,0 1 0 0 0,0-1 0 0 0,0 0 0 0 0,-1 0 0 0 0,1 1 0 0 0,0-1 1 0 0,-1 1-1 0 0,1-1 0 0 0,-1 0 0 0 0,1 1 0 0 0,-1-1 0 0 0,0 1 0 0 0,1-1 0 0 0,-1 1 0 0 0,0-1 0 0 0,0 1 0 0 0,-1-1-8 0 0,-1 1 32 0 0,0 1 0 0 0,0-1 0 0 0,0 1 0 0 0,0-1 0 0 0,0 1 0 0 0,1 0 0 0 0,-1 0 0 0 0,0 1 0 0 0,0-1 0 0 0,0 0 0 0 0,0 1 0 0 0,0 0 0 0 0,0 0 0 0 0,0 0 0 0 0,0 0 0 0 0,1 0 0 0 0,-1 0 0 0 0,0 1-32 0 0,-5 4 19 0 0,-1 0 0 0 0,1 0 0 0 0,0 1 0 0 0,1 0-1 0 0,0 0 1 0 0,0 1 0 0 0,0 0 0 0 0,1 0 0 0 0,0 1 0 0 0,0-1-1 0 0,1 1 1 0 0,1 0 0 0 0,-1 1 0 0 0,1-1 0 0 0,1 1-1 0 0,0 0 1 0 0,-1 6-19 0 0,3-8 7 0 0,-1 0-1 0 0,2 1 0 0 0,-1-1 1 0 0,1 1-1 0 0,0-1 0 0 0,1 1 0 0 0,0-1 1 0 0,0 1-1 0 0,1-1 0 0 0,1 4-6 0 0,-1-5 1 0 0,-2-2 17 0 0,1-1 0 0 0,-1 1 0 0 0,1-1 0 0 0,0 1 0 0 0,1-1 0 0 0,-1 0 0 0 0,1 1-1 0 0,0-1 1 0 0,0 0 0 0 0,0 0 0 0 0,1 0 0 0 0,-1 0 0 0 0,1-1 0 0 0,0 1 0 0 0,0-1 0 0 0,0 0-1 0 0,1 1 1 0 0,-1-1 0 0 0,1-1 0 0 0,0 1 0 0 0,-1 0 0 0 0,1-1 0 0 0,0 0 0 0 0,1 0 0 0 0,-1 0-1 0 0,0-1 1 0 0,0 1 0 0 0,1-1 0 0 0,-1 0 0 0 0,1 0 0 0 0,2 0-18 0 0,1-2-166 0 0,0 0 1 0 0,-1-1-1 0 0,1 0 1 0 0,0 0 0 0 0,-1-1-1 0 0,1 0 1 0 0,-1 0-1 0 0,0-1 1 0 0,0 0-1 0 0,0 0 1 0 0,0-1 165 0 0,6-2-425 0 0,11-12-2855 0 0,-14 11-7 0 0,10-6-3295 0 0</inkml:trace>
  <inkml:trace contextRef="#ctx0" brushRef="#br0" timeOffset="200641.528">11186 6490 14152 0 0,'-18'41'2817'0'0,"-13"11"-347"0"0,0 10-422 0 0,23-46-1783 0 0,0 0 0 0 0,-1-1 0 0 0,-1 0 0 0 0,-1-1-1 0 0,0 0 1 0 0,0-1 0 0 0,-2 0 0 0 0,0 0-1 0 0,0-2 1 0 0,-8 6-265 0 0,19-15-19 0 0,0 0-1 0 0,0-1 1 0 0,0 0 0 0 0,0 1-1 0 0,0-1 1 0 0,-1 0-1 0 0,1 0 1 0 0,0 0 0 0 0,0 0-1 0 0,-1 0 1 0 0,1-1-1 0 0,-1 1 1 0 0,1-1-1 0 0,-1 1 1 0 0,1-1 0 0 0,-1 0-1 0 0,1 0 1 0 0,-1 0-1 0 0,1 0 1 0 0,0-1 0 0 0,-1 1-1 0 0,1-1 1 0 0,-1 1-1 0 0,1-1 1 0 0,0 0-1 0 0,-1 0 1 0 0,1 0 0 0 0,0 0-1 0 0,0 0 1 0 0,0-1-1 0 0,0 1 1 0 0,-2-1 19 0 0,1-5-280 0 0,-1 1 1 0 0,1 0-1 0 0,0 0 0 0 0,1-1 1 0 0,0 0-1 0 0,0 1 1 0 0,0-1-1 0 0,0 0 0 0 0,1 0 1 0 0,1 0-1 0 0,-1 0 1 0 0,1 0-1 0 0,0 0 0 0 0,0 0 1 0 0,1 0-1 0 0,0 0 0 0 0,1 0 1 0 0,0-3 279 0 0,-2 10 37 0 0,0-1 0 0 0,0 1 1 0 0,0-1-1 0 0,1 1 0 0 0,-1-1 1 0 0,0 1-1 0 0,0-1 0 0 0,0 1 1 0 0,1-1-1 0 0,-1 1 0 0 0,0-1 1 0 0,1 1-1 0 0,-1-1 0 0 0,0 1 1 0 0,1-1-1 0 0,-1 1 0 0 0,1 0 1 0 0,-1-1-1 0 0,1 1 0 0 0,-1 0 1 0 0,1-1-1 0 0,-1 1 0 0 0,1 0 1 0 0,-1 0-1 0 0,1 0 0 0 0,-1-1 1 0 0,1 1-1 0 0,-1 0 0 0 0,1 0 1 0 0,-1 0-1 0 0,1 0 0 0 0,-1 0 1 0 0,1 0-1 0 0,0 0 0 0 0,-1 0 1 0 0,1 0-1 0 0,-1 0 0 0 0,1 0 1 0 0,-1 0-1 0 0,1 0 0 0 0,-1 1 1 0 0,1-1-1 0 0,-1 0 0 0 0,1 0 1 0 0,-1 1-1 0 0,1-1 0 0 0,-1 0 1 0 0,1 1-1 0 0,-1-1 0 0 0,1 0 1 0 0,-1 1-1 0 0,0-1 0 0 0,1 1 1 0 0,-1-1-38 0 0,30 25 957 0 0,-27-22-853 0 0,18 17 212 0 0,2-1 1 0 0,0-1-1 0 0,1-2 0 0 0,24 14-316 0 0,-44-28-47 0 0,0 0-1 0 0,0-1 1 0 0,0 1 0 0 0,0-1-1 0 0,1 0 1 0 0,-1 0-1 0 0,0 0 1 0 0,1 0-1 0 0,-1-1 1 0 0,1 0-1 0 0,-1 0 1 0 0,1 0 0 0 0,-1 0-1 0 0,0-1 1 0 0,1 1-1 0 0,-1-1 1 0 0,0-1-1 0 0,1 1 1 0 0,-1 0-1 0 0,0-1 1 0 0,0 0 0 0 0,0 0-1 0 0,0 0 1 0 0,0-1 47 0 0,3-2-444 0 0,8-7-5499 0 0,-3-1-643 0 0</inkml:trace>
  <inkml:trace contextRef="#ctx0" brushRef="#br0" timeOffset="201127.482">11272 6499 16152 0 0,'0'0'365'0'0,"0"0"56"0"0,0 0 24 0 0,0 0-55 0 0,1 6-236 0 0,62 291 5673 0 0,-57-178-4723 0 0,-9-32-724 0 0,-8 6-139 0 0,11-93-257 0 0,1 1 0 0 0,-1 0 0 0 0,0 0 0 0 0,0-1 0 0 0,1 1 0 0 0,-1 0 0 0 0,0 0 0 0 0,0 0 0 0 0,0 0 0 0 0,0-1 0 0 0,0 1 0 0 0,-1 0 0 0 0,1 0 0 0 0,0 0 0 0 0,0-1 0 0 0,0 1 0 0 0,-1 0 0 0 0,1 0 0 0 0,0 0 0 0 0,-1-1 0 0 0,1 1 0 0 0,-1 0 0 0 0,1-1 0 0 0,-1 1 0 0 0,1 0 0 0 0,-1-1 0 0 0,1 1 0 0 0,-1-1 0 0 0,0 1 0 0 0,1-1 0 0 0,-1 1 0 0 0,0-1 0 0 0,1 1 0 0 0,-1-1 0 0 0,0 0 0 0 0,0 1 0 0 0,1-1 0 0 0,-1 0 0 0 0,0 0 0 0 0,0 1 0 0 0,0-1 0 0 0,1 0 0 0 0,-1 0 0 0 0,0 0 0 0 0,0 0 0 0 0,0 0 0 0 0,0 0 0 0 0,1 0 0 0 0,-1-1 0 0 0,0 1 0 0 0,0 0 0 0 0,0 0 0 0 0,1 0 0 0 0,-1-1 0 0 0,0 1 0 0 0,0-1 0 0 0,1 1 0 0 0,-1 0 0 0 0,0-1 0 0 0,1 1 0 0 0,-1-1 0 0 0,0 0 0 0 0,0 0 16 0 0,-4-8-658 0 0,1 0 1 0 0,-1 0-1 0 0,2-1 0 0 0,-1 0 0 0 0,1 0 0 0 0,0 0 0 0 0,1 0 0 0 0,1 0 0 0 0,-1 0 1 0 0,2-1-1 0 0,-1 1 0 0 0,2-8 658 0 0,1-12-454 0 0,3 1 0 0 0,0-1 0 0 0,1 1 0 0 0,2 0 0 0 0,1 1 0 0 0,2 0 1 0 0,6-11 453 0 0,-16 36-29 0 0,1-5 215 0 0,1 0 0 0 0,0 0 0 0 0,0 0 0 0 0,0 1 0 0 0,1-1 0 0 0,0 1 0 0 0,1 0 0 0 0,-1 1 0 0 0,1-1 0 0 0,1 1-1 0 0,-1 0 1 0 0,1 0 0 0 0,0 0 0 0 0,0 1 0 0 0,1 0 0 0 0,0 0 0 0 0,0 1 0 0 0,0-1 0 0 0,0 2 0 0 0,1-1 0 0 0,-1 1 0 0 0,1 0-1 0 0,3-1-185 0 0,-3 4 183 0 0,-1 0-1 0 0,0 1 0 0 0,0-1 0 0 0,0 1 1 0 0,1 1-1 0 0,-1-1 0 0 0,0 1 0 0 0,-1 0 0 0 0,1 1 1 0 0,0 0-1 0 0,-1 0 0 0 0,1 0 0 0 0,-1 1 1 0 0,0 0-1 0 0,0 0 0 0 0,-1 0 0 0 0,1 1 0 0 0,-1 0 1 0 0,0 0-1 0 0,0 0 0 0 0,0 1 0 0 0,-1 0 0 0 0,0 0 1 0 0,0 0-1 0 0,0 0 0 0 0,-1 0 0 0 0,0 2-182 0 0,0-4 102 0 0,-1 1 0 0 0,-1-1 0 0 0,1 0 0 0 0,-1 1 0 0 0,0-1 0 0 0,1 1 0 0 0,-2-1-1 0 0,1 1 1 0 0,-1 0 0 0 0,1-1 0 0 0,-1 1 0 0 0,-1 0 0 0 0,1-1 0 0 0,-1 1 0 0 0,0-1 0 0 0,0 1-1 0 0,0 0 1 0 0,0-1 0 0 0,-1 0 0 0 0,0 1 0 0 0,1-1 0 0 0,-2 0 0 0 0,1 0 0 0 0,0 0 0 0 0,-1 0-1 0 0,0 0 1 0 0,0-1 0 0 0,0 1 0 0 0,0-1 0 0 0,-1 0 0 0 0,0 0-102 0 0,-7 6 30 0 0,0-1-1 0 0,-1 0 1 0 0,0-1 0 0 0,0-1 0 0 0,-1 0 0 0 0,1 0-1 0 0,-1-1 1 0 0,-1-1 0 0 0,1 0 0 0 0,-1-1-1 0 0,1-1 1 0 0,-1 0 0 0 0,0-1 0 0 0,0 0 0 0 0,0-1-1 0 0,0 0 1 0 0,1-1 0 0 0,-2-1-30 0 0,-22-9-1366 0 0,19-6-7061 0 0,14 6 1318 0 0</inkml:trace>
  <inkml:trace contextRef="#ctx0" brushRef="#br4" timeOffset="163633.31">-708 9767 15720 0 0,'0'0'356'0'0,"-9"-8"861"0"0,-5-9-1018 0 0,-24-15 1332 0 0,29 31-1248 0 0,0 0 0 0 0,0 0 0 0 0,1 1-1 0 0,-1 1 1 0 0,0 0 0 0 0,0 0 0 0 0,0 0 0 0 0,0 1-1 0 0,1 0 1 0 0,-5 3-283 0 0,-14 2 434 0 0,17-5-339 0 0,0 1 0 0 0,0 0 0 0 0,0 0 0 0 0,1 1 0 0 0,0 1-1 0 0,-1-1 1 0 0,2 2 0 0 0,-1-1 0 0 0,0 1 0 0 0,1 0 0 0 0,0 1 0 0 0,1 0 0 0 0,-2 2-95 0 0,7-4 35 0 0,0 1-1 0 0,0-1 0 0 0,0 1 1 0 0,1 0-1 0 0,0 0 1 0 0,0 0-1 0 0,0-1 0 0 0,1 1 1 0 0,0 0-1 0 0,0 0 1 0 0,0 0-1 0 0,1 0 0 0 0,0 0 1 0 0,0-1-1 0 0,0 1 1 0 0,1 0-1 0 0,0-1 0 0 0,0 1 1 0 0,3 4-35 0 0,-2 1 26 0 0,69 164 348 0 0,-25-71-240 0 0,-43-97-117 0 0,-1 0 0 0 0,0 1 0 0 0,0-1 0 0 0,-1 1 0 0 0,0-1 0 0 0,0 1 0 0 0,-1 0 0 0 0,0 0 0 0 0,0 0 0 0 0,-1 0 0 0 0,0 0 0 0 0,-1 6-17 0 0,-26 22-4109 0 0,18-30-3517 0 0</inkml:trace>
  <inkml:trace contextRef="#ctx0" brushRef="#br4" timeOffset="163979.3">-1205 10051 17823 0 0,'0'0'407'0'0,"0"0"60"0"0,7-3 449 0 0,91 1-354 0 0,98 15 4 0 0,-173-11-743 0 0,0-1-1 0 0,0-1 1 0 0,0-1 0 0 0,0-1 0 0 0,0-1 0 0 0,8-2 177 0 0,48-28-3357 0 0,-45 20 3068 0 0,-25 32 3130 0 0,-3 71 2863 0 0,-6-17-4210 0 0,-26-21-1462 0 0,25-52-229 0 0,1 0 0 0 0,-1 1 0 0 0,0-1 0 0 0,1 0 0 0 0,-1 1 0 0 0,1-1 0 0 0,-1 0 0 0 0,1 0 0 0 0,-1 0 0 0 0,0 1 0 0 0,1-1-1 0 0,-1 0 1 0 0,0 0 0 0 0,1 0 0 0 0,-1 0 0 0 0,1 0 0 0 0,-1 0 0 0 0,0 0 0 0 0,1 0 0 0 0,-1 0 0 0 0,0-1 0 0 0,1 1 0 0 0,-1 0 0 0 0,1 0 0 0 0,-1-1 0 0 0,0 1 0 0 0,1 0 0 0 0,-1 0-1 0 0,1-1 1 0 0,-1 1 0 0 0,1-1 0 0 0,-1 1 0 0 0,1 0 0 0 0,0-1 0 0 0,-1 1 0 0 0,1-1 0 0 0,-1 1 0 0 0,1-1 0 0 0,0 0 0 0 0,-1 0 197 0 0,-5-7-6853 0 0</inkml:trace>
  <inkml:trace contextRef="#ctx0" brushRef="#br4" timeOffset="164316.789">-640 9893 15200 0 0,'0'0'446'0'0,"0"-14"164"0"0,9-3 4995 0 0,34 27-5195 0 0,-21 13-1531 0 0,-14-12-4687 0 0,-4-3-798 0 0</inkml:trace>
  <inkml:trace contextRef="#ctx0" brushRef="#br4" timeOffset="164730.89">-457 10110 15344 0 0,'0'0'348'0'0,"0"0"49"0"0,0 0 21 0 0,9-2 92 0 0,4-2-192 0 0,0 0 1 0 0,0-1-1 0 0,0 0 1 0 0,-1-1-1 0 0,1 0 1 0 0,-1-1-1 0 0,-1-1 0 0 0,0 0 1 0 0,0 0-1 0 0,0-1 1 0 0,-1 0-1 0 0,-1-1 1 0 0,6-7-319 0 0,-13 15 37 0 0,0 0 0 0 0,0 0 0 0 0,0 0 0 0 0,0-1 0 0 0,-1 1 1 0 0,0 0-1 0 0,1-1 0 0 0,-1 1 0 0 0,0-1 0 0 0,0 1 0 0 0,0-1 1 0 0,0 1-1 0 0,-1-1 0 0 0,1 0 0 0 0,-1 0 0 0 0,1 1 0 0 0,-1-1 0 0 0,0 0 1 0 0,0 1-1 0 0,0-1 0 0 0,-1 0 0 0 0,1 0 0 0 0,-1 1 0 0 0,1-1 1 0 0,-1 0-1 0 0,0 1 0 0 0,0-1 0 0 0,0 1 0 0 0,0-1 0 0 0,-1 0-37 0 0,-1 3 20 0 0,0 0-1 0 0,0-1 1 0 0,1 1-1 0 0,-1 1 1 0 0,0-1-1 0 0,0 0 1 0 0,0 1-1 0 0,0-1 1 0 0,0 1-1 0 0,0 0 1 0 0,1 0-1 0 0,-1 0 1 0 0,0 1-1 0 0,1-1 1 0 0,-1 0-1 0 0,1 1 1 0 0,-1 0-1 0 0,1 0 1 0 0,0-1-1 0 0,0 1 1 0 0,0 0-1 0 0,0 1 1 0 0,-2 1-20 0 0,3-3 5 0 0,-6 7 11 0 0,0 0 0 0 0,1 1 0 0 0,0-1 1 0 0,0 2-1 0 0,1-1 0 0 0,0 0 0 0 0,1 1 1 0 0,0 0-1 0 0,0 0 0 0 0,1 0 0 0 0,-1 5-16 0 0,-5 47 155 0 0,9-58-126 0 0,-1-1 1 0 0,1 1-1 0 0,0-1 1 0 0,0 1-1 0 0,1 0 1 0 0,-1-1-1 0 0,1 1 1 0 0,-1-1-1 0 0,1 1 0 0 0,0-1 1 0 0,1 0-1 0 0,-1 1 1 0 0,1-1-1 0 0,-1 0 1 0 0,1 0-1 0 0,0 0 1 0 0,0 0-1 0 0,0 0 1 0 0,0 0-1 0 0,1-1 0 0 0,-1 1 1 0 0,1-1-1 0 0,0 1 1 0 0,0-1-1 0 0,-1 0 1 0 0,1 0-1 0 0,1-1 1 0 0,-1 1-1 0 0,0 0 0 0 0,0-1 1 0 0,1 0-1 0 0,-1 0 1 0 0,0 0-1 0 0,1 0 1 0 0,-1 0-1 0 0,1-1 1 0 0,0 0-1 0 0,-1 1 1 0 0,1-1-1 0 0,-1-1 0 0 0,1 1 1 0 0,-1 0-1 0 0,1-1 1 0 0,-1 0-1 0 0,1 0-29 0 0,9-3 38 0 0,0-1-1 0 0,-1-1 0 0 0,0 0 0 0 0,0 0 1 0 0,0-1-1 0 0,-1-1 0 0 0,0 0 0 0 0,-1-1 1 0 0,0 1-1 0 0,0-2 0 0 0,-1 0 0 0 0,0 0 1 0 0,0-1-1 0 0,-1 1 0 0 0,-1-2 0 0 0,0 1 1 0 0,5-12-38 0 0,38-88-626 0 0,-36 73 321 0 0,-8 25 117 0 0,-1-1 1 0 0,-1 1 0 0 0,0-1 0 0 0,-1 0 0 0 0,0 0-1 0 0,-1 0 1 0 0,0-2 187 0 0,-8-11-5 0 0,5 26 76 0 0,1 1 83 0 0,0 0 34 0 0,0 0 4 0 0,-15 23 476 0 0,11-3-606 0 0,1 0 0 0 0,0 1-1 0 0,2-1 1 0 0,0 1 0 0 0,1-1-1 0 0,2 5-61 0 0,-1 24 53 0 0,1 149-97 0 0,-2-197-91 0 0,0 0 0 0 0,0 0 0 0 0,0 0 0 0 0,-1 0-1 0 0,1 0 1 0 0,0 0 0 0 0,0 0 0 0 0,0 0 0 0 0,1 0 0 0 0,-1 0 0 0 0,0 0 0 0 0,0 0 0 0 0,0 0 0 0 0,1-1-1 0 0,-1 1 1 0 0,0 0 0 0 0,1 0 0 0 0,-1 0 0 0 0,1 0 0 0 0,-1 0 0 0 0,1-1 0 0 0,-1 1 0 0 0,1 0 0 0 0,0 0-1 0 0,-1-1 1 0 0,1 1 0 0 0,0 0 0 0 0,0-1 0 0 0,-1 1 0 0 0,1-1 0 0 0,0 1 0 0 0,0-1 0 0 0,0 0 0 0 0,0 1-1 0 0,0-1 1 0 0,-1 0 0 0 0,1 1 0 0 0,0-1 0 0 0,0 0 0 0 0,0 0 0 0 0,0 0 0 0 0,0 0 0 0 0,0 0 0 0 0,0 0-1 0 0,0 0 1 0 0,0 0 0 0 0,0 0 0 0 0,0 0 0 0 0,0-1 0 0 0,0 1 0 0 0,0 0 0 0 0,0-1 135 0 0,8-3-1613 0 0</inkml:trace>
  <inkml:trace contextRef="#ctx0" brushRef="#br4" timeOffset="165246.012">240 9893 16471 0 0,'0'0'374'0'0,"0"0"54"0"0,0 0 21 0 0,0 0-49 0 0,0-1-259 0 0,-1 1-78 0 0,0 0-1 0 0,0 0 1 0 0,0 0-1 0 0,0 0 1 0 0,0 0-1 0 0,0 0 1 0 0,0 0-1 0 0,0 0 1 0 0,0 0-1 0 0,1 0 1 0 0,-1 1-1 0 0,0-1 1 0 0,0 0-1 0 0,0 0 1 0 0,0 1-1 0 0,0-1 1 0 0,0 1-1 0 0,1-1 1 0 0,-1 1-1 0 0,0-1 1 0 0,0 1-1 0 0,1 0 1 0 0,-1-1-1 0 0,0 1 1 0 0,1 0-1 0 0,-1 0 1 0 0,0-1-1 0 0,1 1 1 0 0,-1 0-1 0 0,1 0 1 0 0,0 0-1 0 0,-1 0-62 0 0,-1 2 208 0 0,-10 15-16 0 0,0 0 0 0 0,2 1 0 0 0,0 1 0 0 0,1-1 0 0 0,1 1 0 0 0,1 1 0 0 0,1-1 0 0 0,1 1 0 0 0,-2 13-192 0 0,8 25 0 0 0,-1-57 4 0 0,0-1 0 0 0,1 0 0 0 0,-1 0 0 0 0,1 0 0 0 0,0 0 0 0 0,-1 0 0 0 0,1 0-1 0 0,0 0 1 0 0,-1 0 0 0 0,1 0 0 0 0,0 0 0 0 0,0 0 0 0 0,0-1 0 0 0,0 1 0 0 0,0 0-1 0 0,0 0 1 0 0,0-1 0 0 0,0 1 0 0 0,0-1 0 0 0,0 1 0 0 0,1-1 0 0 0,-1 1 0 0 0,0-1 0 0 0,0 0-1 0 0,0 0 1 0 0,0 1 0 0 0,1-1 0 0 0,-1 0 0 0 0,0 0 0 0 0,0 0 0 0 0,1 0 0 0 0,-1-1-1 0 0,0 1 1 0 0,1 0-4 0 0,43-30 66 0 0,20-66 126 0 0,-45 53-368 0 0,-2-1 1 0 0,-2-1-1 0 0,-2 0 1 0 0,-2-1-1 0 0,3-24 176 0 0,-13 60 73 0 0,-1 1 0 0 0,0 0-1 0 0,-1-1 1 0 0,0 1 0 0 0,-1-1-1 0 0,1 1 1 0 0,-2-1 0 0 0,0 1-1 0 0,0 0 1 0 0,0 0 0 0 0,-1 0-1 0 0,-1-2-72 0 0,-5 24 139 0 0,9 0-84 0 0,0-1 0 0 0,0 1-1 0 0,1-1 1 0 0,1 0 0 0 0,0 0 0 0 0,1 0-1 0 0,0 0 1 0 0,1 0 0 0 0,4 9-55 0 0,11 43 523 0 0,25 90 490 0 0,-14-59-883 0 0,-29-92-27 0 0,0-1-708 0 0,0-1-6124 0 0,-1-1-865 0 0</inkml:trace>
  <inkml:trace contextRef="#ctx0" brushRef="#br4" timeOffset="166729.264">-744 10716 11432 0 0,'-9'-14'1140'0'0,"8"12"-937"0"0,0-1 1 0 0,0 1 0 0 0,0 0 0 0 0,0-1-1 0 0,0 1 1 0 0,-1 0 0 0 0,1 0 0 0 0,-1 0-1 0 0,1 0 1 0 0,-1 0 0 0 0,0 0 0 0 0,0 0 0 0 0,0 0-1 0 0,0 1 1 0 0,0-1 0 0 0,0 1 0 0 0,0 0-1 0 0,-1-1 1 0 0,1 1 0 0 0,-1 0 0 0 0,1 0-1 0 0,0 1 1 0 0,-1-1 0 0 0,1 0 0 0 0,-1 1-1 0 0,0 0 1 0 0,1-1 0 0 0,-1 1 0 0 0,1 0-1 0 0,-1 0 1 0 0,0 1 0 0 0,1-1 0 0 0,-1 0-1 0 0,1 1 1 0 0,-1 0 0 0 0,1-1 0 0 0,-1 1 0 0 0,1 0-1 0 0,0 0 1 0 0,-2 1-204 0 0,-6 2 141 0 0,1 1 1 0 0,0-1-1 0 0,0 1 0 0 0,0 1 1 0 0,0-1-1 0 0,1 2 0 0 0,0-1 1 0 0,0 1-1 0 0,1 0 0 0 0,0 1 1 0 0,0 0-1 0 0,1 0 0 0 0,0 0 1 0 0,0 1-1 0 0,1 0 0 0 0,-3 7-141 0 0,-2 35 64 0 0,10-46-60 0 0,0 0 0 0 0,0 0 1 0 0,1 0-1 0 0,0-1 0 0 0,0 1 1 0 0,0 0-1 0 0,0-1 0 0 0,1 1 0 0 0,0 0 1 0 0,0-1-1 0 0,0 0 0 0 0,0 1 1 0 0,1-1-1 0 0,-1 0 0 0 0,3 2-4 0 0,-3-4 17 0 0,0-1 0 0 0,0 1 0 0 0,0-1 0 0 0,0 0 0 0 0,0 1 0 0 0,0-1 0 0 0,0 0 0 0 0,0 0 0 0 0,0-1 0 0 0,1 1 0 0 0,-1 0 0 0 0,0-1 0 0 0,1 1 0 0 0,-1-1 0 0 0,0 0 0 0 0,1 0-1 0 0,-1 0 1 0 0,0 0 0 0 0,1 0 0 0 0,-1 0 0 0 0,1-1 0 0 0,-1 1 0 0 0,0-1 0 0 0,0 0 0 0 0,1 1 0 0 0,-1-1 0 0 0,0 0 0 0 0,1-1-17 0 0,57-36 419 0 0,-50 29-520 0 0,0-1 1 0 0,-1 0 0 0 0,-1-1 0 0 0,1 0 0 0 0,-1 0 0 0 0,-1-1 0 0 0,0 0 0 0 0,-1 0 0 0 0,-1-1-1 0 0,1 0 1 0 0,-2 0 100 0 0,5-27-125 0 0,-11 38 125 0 0,2 21 117 0 0,0 81-117 0 0,2-88 3 0 0,-2-7 0 0 0,0 1-1 0 0,1-1 1 0 0,0 0 0 0 0,0 0-1 0 0,0 0 1 0 0,1 0 0 0 0,-1-1-1 0 0,1 1 1 0 0,0 0 0 0 0,1-1-1 0 0,-1 1 1 0 0,1-1 0 0 0,0 1-1 0 0,0-1 1 0 0,0 0 0 0 0,1-1-1 0 0,-1 1 1 0 0,1 0 0 0 0,1 0-3 0 0,-2-3-220 0 0,0 0 1 0 0,-1-1 0 0 0,1 1-1 0 0,-1-1 1 0 0,1 0 0 0 0,0 0 0 0 0,-1 0-1 0 0,1 0 1 0 0,0 0 0 0 0,-1 0-1 0 0,1-1 1 0 0,-1 0 0 0 0,1 1-1 0 0,-1-1 1 0 0,1 0 0 0 0,-1 0 0 0 0,1 0-1 0 0,-1 0 1 0 0,0-1 0 0 0,1 1-1 0 0,0-2 220 0 0,7-2-6783 0 0</inkml:trace>
  <inkml:trace contextRef="#ctx0" brushRef="#br4" timeOffset="167225.566">-523 10688 15912 0 0,'0'0'465'0'0,"0"0"-4"0"0,-1 2-294 0 0,-1 7 37 0 0,1 0 0 0 0,0 0 0 0 0,0 0 0 0 0,1 0 0 0 0,0 0 0 0 0,1 0 0 0 0,0 0 0 0 0,0 0 0 0 0,1 0 0 0 0,0 0 0 0 0,1 0 0 0 0,0-1 0 0 0,0 1 0 0 0,4 6-205 0 0,9 35 547 0 0,8 0-77 0 0,-2-49-295 0 0,-19-3-221 0 0,0 1 0 0 0,-1-1 1 0 0,1 1-1 0 0,-1-1 1 0 0,1 0-1 0 0,-1 0 0 0 0,0 0 1 0 0,0 0-1 0 0,1-1 1 0 0,-2 1-1 0 0,1-1 0 0 0,0 1 1 0 0,0-1-1 0 0,-1 1 0 0 0,1-1 1 0 0,-1 0-1 0 0,0 0 1 0 0,0 0 46 0 0,8-13-337 0 0,54-66-613 0 0,-61 82 993 0 0,-1 0-1 0 0,0 1 0 0 0,0-1 0 0 0,0 0 1 0 0,0 1-1 0 0,0-1 0 0 0,1 1 0 0 0,-1-1 1 0 0,0 1-1 0 0,0 0 0 0 0,0-1 0 0 0,-1 1 0 0 0,1 0 1 0 0,0 0-1 0 0,0-1 0 0 0,0 1 0 0 0,0 0 1 0 0,-1 0-1 0 0,1 0 0 0 0,0 0 0 0 0,-1 0 1 0 0,1 0-1 0 0,-1 0 0 0 0,1 1 0 0 0,-1-1 0 0 0,0 0 1 0 0,1 0-1 0 0,-1 0 0 0 0,0 0 0 0 0,0 1 1 0 0,0-1-1 0 0,0 0 0 0 0,0 0 0 0 0,0 1-42 0 0,14 118 1470 0 0,-12-113-1404 0 0,-1-6 14 0 0,3-2-115 0 0,-1-1 0 0 0,1 0-1 0 0,0 0 1 0 0,0 0-1 0 0,-1 0 1 0 0,1-1 0 0 0,-1 1-1 0 0,0-1 1 0 0,0 0-1 0 0,0 0 1 0 0,0 0 0 0 0,0 0-1 0 0,-1-1 1 0 0,1 1-1 0 0,-1-1 1 0 0,0 1 0 0 0,0-1-1 0 0,0 0 1 0 0,0-3 35 0 0,4-2-8 0 0,6-17-54 0 0,27-32 18 0 0,-11 42 876 0 0,-15 35-510 0 0,16 55-6 0 0,-20-44-293 0 0,7-17-647 0 0,-8-10-5861 0 0,-1 0-216 0 0</inkml:trace>
  <inkml:trace contextRef="#ctx0" brushRef="#br4" timeOffset="167438.058">13 10670 16352 0 0,'0'0'373'0'0,"0"0"55"0"0,0 0 20 0 0,0 0-54 0 0,5 6-238 0 0,3 23-34 0 0,-2-12 191 0 0,0 1 1 0 0,-1-1 0 0 0,-1 1 0 0 0,-1 0-1 0 0,-1 0 1 0 0,0 0-314 0 0,3 19 236 0 0,13 159 872 0 0,-16-185-1101 0 0,-1 1-238 0 0,-4-16-3589 0 0,0-7-566 0 0,1 0-1251 0 0</inkml:trace>
  <inkml:trace contextRef="#ctx0" brushRef="#br4" timeOffset="167729.224">22 10771 12464 0 0,'3'-6'602'0'0,"-2"1"-519"0"0,0 1-1 0 0,1-1 0 0 0,-1 1 1 0 0,1 0-1 0 0,1 0 0 0 0,-1 0 1 0 0,0 0-1 0 0,1 0 0 0 0,0 0 1 0 0,0 1-1 0 0,0-1 1 0 0,0 1-1 0 0,0 0 0 0 0,1 0 1 0 0,0 0-1 0 0,-1 1 0 0 0,1-1 1 0 0,0 1-1 0 0,0 0 0 0 0,1 0 1 0 0,-1 0-1 0 0,0 0 0 0 0,1 1 1 0 0,-1 0-1 0 0,1 0 0 0 0,-1 0 1 0 0,1 0-83 0 0,4 0 257 0 0,0-1 0 0 0,1 2-1 0 0,-1-1 1 0 0,0 1 0 0 0,1 1 0 0 0,-1 0 0 0 0,0 0 0 0 0,0 0-1 0 0,0 2 1 0 0,0-1 0 0 0,0 1 0 0 0,0 0 0 0 0,2 2-257 0 0,-7-4 98 0 0,-1 0 0 0 0,0 1 0 0 0,1 0 0 0 0,-1 0 1 0 0,0 0-1 0 0,0 0 0 0 0,0 0 0 0 0,0 0 0 0 0,0 1 0 0 0,-1 0 0 0 0,1-1 1 0 0,-1 1-1 0 0,1 0 0 0 0,-1 0 0 0 0,0 0 0 0 0,0 0 0 0 0,-1 1 0 0 0,1-1 1 0 0,-1 1-1 0 0,1-1 0 0 0,-1 1 0 0 0,0-1 0 0 0,0 1 0 0 0,-1 0 0 0 0,1-1 1 0 0,-1 1-1 0 0,0 0 0 0 0,0-1 0 0 0,0 1 0 0 0,0 0 0 0 0,-1 1-98 0 0,-1 0 116 0 0,-1 0 0 0 0,1 0-1 0 0,-1 0 1 0 0,0 0 0 0 0,-1-1-1 0 0,1 1 1 0 0,-1-1 0 0 0,0 0 0 0 0,0 0-1 0 0,0 0 1 0 0,-4 3-116 0 0,0-1 183 0 0,-5 6-129 0 0,-1 0-1 0 0,0-1 1 0 0,-1-1 0 0 0,0-1-1 0 0,-1 0 1 0 0,0 0-1 0 0,-1-2 1 0 0,1 0-1 0 0,-1-1 1 0 0,-1-1 0 0 0,-13 3-54 0 0,-24-8-1113 0 0,34-10-5938 0 0,15 5 346 0 0</inkml:trace>
  <inkml:trace contextRef="#ctx0" brushRef="#br4" timeOffset="168011.694">341 10405 16208 0 0,'0'0'365'0'0,"0"0"56"0"0,0 8 420 0 0,-16 93 831 0 0,23 50 1423 0 0,14-7-2650 0 0,2-57-2046 0 0,-21-84-3637 0 0,4 0-1730 0 0</inkml:trace>
  <inkml:trace contextRef="#ctx0" brushRef="#br4" timeOffset="168236.827">501 10711 16903 0 0,'0'0'382'0'0,"0"0"54"0"0,0 0 22 0 0,0 0-46 0 0,5 5-252 0 0,2 8 465 0 0,0-1 0 0 0,-2 1 0 0 0,1 0 0 0 0,-2 0 0 0 0,0 0 0 0 0,0 0 0 0 0,-2 1 0 0 0,2 13-625 0 0,0 34 370 0 0,-4-60-593 0 0,0-1-641 0 0,0 0-273 0 0,0-2-1258 0 0,0-9-4811 0 0</inkml:trace>
  <inkml:trace contextRef="#ctx0" brushRef="#br4" timeOffset="168447.343">528 10509 18687 0 0,'0'0'548'0'0,"0"0"-6"0"0,0-2-309 0 0,0 1-9 0 0,0 1 31 0 0,0 0 7 0 0,0 0-30 0 0,15 12-88 0 0,7 15-1450 0 0,-13-17-3526 0 0,-6-1-1613 0 0</inkml:trace>
  <inkml:trace contextRef="#ctx0" brushRef="#br4" timeOffset="168662.012">792 10463 17591 0 0,'0'0'399'0'0,"-6"6"1130"0"0,-3 70 15 0 0,15 6-209 0 0,3 13-726 0 0,-6-11-573 0 0,-6-52-2266 0 0,0-26-5263 0 0</inkml:trace>
  <inkml:trace contextRef="#ctx0" brushRef="#br4" timeOffset="169221.608">615 10634 15232 0 0,'0'0'348'0'0,"6"-2"465"0"0,86-12-143 0 0,198-26 504 0 0,-256 39-1164 0 0,-27 15 8 0 0,-50 70 1804 0 0,-3 32-966 0 0,46-115-850 0 0,-1 0-1 0 0,1 0 0 0 0,0 0 0 0 0,-1-1 1 0 0,1 1-1 0 0,0 0 0 0 0,0 0 0 0 0,0 0 0 0 0,0 0 1 0 0,0-1-1 0 0,0 1 0 0 0,0 0 0 0 0,0 0 1 0 0,0 0-1 0 0,0 0 0 0 0,0 0 0 0 0,1-1 1 0 0,-1 1-1 0 0,0 0 0 0 0,0 0 0 0 0,1 0 0 0 0,-1-1 1 0 0,1 1-1 0 0,-1 0 0 0 0,1-1 0 0 0,-1 1 1 0 0,1 0-1 0 0,-1-1 0 0 0,1 1 0 0 0,0 0 1 0 0,-1-1-1 0 0,1 1 0 0 0,0-1 0 0 0,-1 1 0 0 0,1-1 1 0 0,0 0-1 0 0,0 1 0 0 0,-1-1 0 0 0,1 0 1 0 0,0 1-1 0 0,0-1 0 0 0,0 0 0 0 0,0 0 0 0 0,-1 0 1 0 0,1 0-1 0 0,0 0 0 0 0,0 0 0 0 0,0 0 1 0 0,0 0-6 0 0,39-14-57 0 0,17-42-114 0 0,9-5-90 0 0,-14 39 189 0 0,-30 33 146 0 0,-19-9-45 0 0,0 0 0 0 0,-1 0 0 0 0,0 0 0 0 0,0 1 0 0 0,1-1 0 0 0,-1 1 0 0 0,0-1 0 0 0,-1 1 0 0 0,1-1 1 0 0,0 1-1 0 0,-1 0 0 0 0,0 0 0 0 0,0 0 0 0 0,1 0 0 0 0,-2 0 0 0 0,2 2-29 0 0,13 26-1 0 0,10 3-765 0 0,-11-22-4548 0 0,-4-4-1175 0 0</inkml:trace>
  <inkml:trace contextRef="#ctx0" brushRef="#br4" timeOffset="169802.907">1531 10615 16871 0 0,'-13'4'1276'0'0,"-17"13"-850"0"0,21-12-266 0 0,-1 0-1 0 0,1 0 0 0 0,1 1 0 0 0,-1 0 1 0 0,1 1-1 0 0,0-1 0 0 0,0 2 1 0 0,1-1-1 0 0,0 1 0 0 0,-3 4-159 0 0,6-6 18 0 0,-1 1 0 0 0,1-1 0 0 0,0 1 0 0 0,1 0-1 0 0,0 0 1 0 0,0 0 0 0 0,0 0 0 0 0,1 1 0 0 0,0-1 0 0 0,0 1 0 0 0,1-1-1 0 0,0 1 1 0 0,0 0 0 0 0,1-1 0 0 0,0 5-18 0 0,0-11 4 0 0,0 0 0 0 0,0 0 0 0 0,0 0 0 0 0,0 0 0 0 0,1 0 0 0 0,-1 0 1 0 0,0 0-1 0 0,0 0 0 0 0,1 0 0 0 0,-1 0 0 0 0,1 0 0 0 0,-1 0 0 0 0,1 0 0 0 0,-1 0 0 0 0,1 0 0 0 0,0 0 0 0 0,-1 0 0 0 0,1-1 0 0 0,0 1 0 0 0,-1 0 0 0 0,1 0 1 0 0,0-1-1 0 0,0 1 0 0 0,0-1 0 0 0,0 1 0 0 0,0 0 0 0 0,0-1 0 0 0,0 0 0 0 0,0 1 0 0 0,0-1 0 0 0,0 0 0 0 0,0 1 0 0 0,0-1 0 0 0,0 0 0 0 0,0 0 1 0 0,0 0-1 0 0,0 0 0 0 0,0 0 0 0 0,0 0 0 0 0,0 0 0 0 0,0 0 0 0 0,0-1 0 0 0,0 1 0 0 0,0 0-4 0 0,43-25-246 0 0,-32 12 210 0 0,0 0 0 0 0,0-1 0 0 0,-1 0 0 0 0,-1-1 0 0 0,-1 0 0 0 0,0-1 0 0 0,0 1 0 0 0,2-11 36 0 0,-6 12 23 0 0,7-11-126 0 0,-2 0 0 0 0,-1-1-1 0 0,-1 0 1 0 0,-1 0 0 0 0,-1-1 0 0 0,-1 0 0 0 0,-2 1 0 0 0,-1-2 0 0 0,-1 1 0 0 0,-1 0-1 0 0,-3-26 104 0 0,-11 18 587 0 0,14 35-564 0 0,0-1 1 0 0,0 1 0 0 0,-1-1-1 0 0,1 0 1 0 0,0 1 0 0 0,-1-1 0 0 0,1 1-1 0 0,0-1 1 0 0,-1 1 0 0 0,1-1 0 0 0,-1 1-1 0 0,1 0 1 0 0,-1-1 0 0 0,1 1 0 0 0,-1 0-1 0 0,1-1 1 0 0,-1 1 0 0 0,1 0 0 0 0,-1-1-1 0 0,0 1 1 0 0,1 0 0 0 0,-1 0 0 0 0,1 0-1 0 0,-1-1 1 0 0,0 1 0 0 0,1 0 0 0 0,-1 0-1 0 0,0 0 1 0 0,1 0 0 0 0,-1 0 0 0 0,1 0-1 0 0,-1 0 1 0 0,0 1 0 0 0,1-1 0 0 0,-1 0-1 0 0,1 0 1 0 0,-1 0 0 0 0,0 1 0 0 0,1-1-1 0 0,-1 0 1 0 0,1 1 0 0 0,-1-1-1 0 0,1 0 1 0 0,-1 1 0 0 0,1-1 0 0 0,-1 0-1 0 0,1 1 1 0 0,-1-1 0 0 0,1 1 0 0 0,-1 0-24 0 0,-1 3 7 0 0,0 0 0 0 0,-1 0 0 0 0,1 1 0 0 0,1-1 0 0 0,-1 1 1 0 0,1-1-1 0 0,0 1 0 0 0,0-1 0 0 0,0 1 0 0 0,0 0 0 0 0,1 0 0 0 0,0 4-7 0 0,-2 10-19 0 0,-3 21 146 0 0,2 0 0 0 0,2 0 0 0 0,2 0 0 0 0,1 0 0 0 0,2 0 0 0 0,8 32-127 0 0,-12-68 21 0 0,0 0 0 0 0,1 0 0 0 0,-1 0 0 0 0,1 0 0 0 0,0 0 0 0 0,0 0 0 0 0,0 0 0 0 0,1-1 0 0 0,-1 1 0 0 0,1 0 0 0 0,0-1 0 0 0,0 1 0 0 0,0-1 0 0 0,0 0 0 0 0,0 0 0 0 0,1 1 0 0 0,0-2 0 0 0,0 1 0 0 0,0 0 0 0 0,0 0 0 0 0,0-1 0 0 0,0 0 0 0 0,0 0 0 0 0,1 0 0 0 0,-1 0 0 0 0,1 0 0 0 0,0 0 0 0 0,0-1 0 0 0,-1 0 0 0 0,1 0 0 0 0,0 0 0 0 0,0 0 0 0 0,4 0-21 0 0,4-4 57 0 0,1 0-1 0 0,-1 0 1 0 0,0-1-1 0 0,0-1 1 0 0,0 0 0 0 0,-1-1-1 0 0,1 0 1 0 0,-1 0 0 0 0,-1-1-1 0 0,1-1 1 0 0,-1 0-1 0 0,-1 0 1 0 0,1-1 0 0 0,-1 0-1 0 0,-1-1 1 0 0,0 1 0 0 0,2-5-57 0 0,-3 4-80 0 0,-1 0 1 0 0,0-1 0 0 0,-1 1 0 0 0,0-1-1 0 0,-1 0 1 0 0,0-1 0 0 0,2-9 79 0 0,-5 21 0 0 0,-1-1 0 0 0,0 0 0 0 0,0 0 0 0 0,1 1 0 0 0,-1-1 0 0 0,0 0 0 0 0,0 1 0 0 0,0-1 0 0 0,0 0 0 0 0,0 0 0 0 0,0 1 0 0 0,0-1 0 0 0,0 0 0 0 0,0 0-1 0 0,0 1 1 0 0,-1-1 0 0 0,1 0 0 0 0,0 1 0 0 0,0-1 0 0 0,-1 0 0 0 0,1 1 0 0 0,0-1 0 0 0,-1 0 0 0 0,1 1 0 0 0,-1-1 0 0 0,1 1 0 0 0,-1-1 0 0 0,1 1 0 0 0,-1-1 0 0 0,1 1 0 0 0,-1-1 0 0 0,0 1 0 0 0,1-1 0 0 0,-1 1 0 0 0,1 0 0 0 0,-1-1 0 0 0,0 1 0 0 0,1 0 0 0 0,-1 0 0 0 0,0-1 0 0 0,0 1 0 0 0,1 0 0 0 0,-1 0 0 0 0,0 0-1 0 0,1 0 1 0 0,-1 0 0 0 0,0 0 0 0 0,0 0 0 0 0,1 0 0 0 0,-1 0 0 0 0,0 0 0 0 0,0 1 0 0 0,1-1 0 0 0,-1 0 0 0 0,-38 18 59 0 0,34-13-31 0 0,0 0-1 0 0,0 1 0 0 0,0-1 0 0 0,1 1 0 0 0,0 0 1 0 0,0 0-1 0 0,0 0 0 0 0,1 0 0 0 0,0 1 0 0 0,-2 5-27 0 0,2-6 80 0 0,0 0-1 0 0,1 1 0 0 0,0-1 0 0 0,0 0 1 0 0,0 1-1 0 0,1-1 0 0 0,0 1 0 0 0,0-1 1 0 0,1 1-1 0 0,0 0 0 0 0,0-1 0 0 0,0 1 1 0 0,1 0-1 0 0,0-1 0 0 0,0 1 0 0 0,1-1 1 0 0,-1 1-1 0 0,4 5-79 0 0,-2-5 51 0 0,25 22 343 0 0,-20-27-459 0 0,0 0-1 0 0,-1 0 0 0 0,1-1 1 0 0,0 0-1 0 0,-1-1 0 0 0,1 0 1 0 0,0 0-1 0 0,0 0 1 0 0,-1-1-1 0 0,1 0 0 0 0,0-1 1 0 0,-1 0-1 0 0,1 0 0 0 0,-1 0 1 0 0,1-1-1 0 0,-1 0 1 0 0,0-1-1 0 0,3-1 66 0 0,-4 0-5791 0 0,-2 2-1908 0 0</inkml:trace>
  <inkml:trace contextRef="#ctx1" brushRef="#br1" timeOffset="-1427.581">6803 7456,'0'0,"0"0,12 6,3 2</inkml:trace>
  <inkml:trace contextRef="#ctx0" brushRef="#br0" timeOffset="177370.571">4770 6240 10336 0 0,'0'0'233'0'0,"0"0"39"0"0,0 0 15 0 0,0 0 81 0 0,0 0 337 0 0,0 0 154 0 0,0 0 33 0 0,0 0-38 0 0,-7 14 1035 0 0,-50 54 1670 0 0,29-33-2903 0 0,-39 38-151 0 0,18-33-387 0 0,-4 3 88 0 0,52-43-220 0 0,0 1-1 0 0,0 0 0 0 0,1 0 1 0 0,-1-1-1 0 0,0 1 0 0 0,0 0 0 0 0,0-1 1 0 0,0 1-1 0 0,0-1 0 0 0,0 0 1 0 0,0 1-1 0 0,0-1 0 0 0,0 0 1 0 0,0 1-1 0 0,0-1 0 0 0,0 0 1 0 0,0 0-1 0 0,0 0 0 0 0,0 0 0 0 0,0 0 1 0 0,0 0-1 0 0,0 0 0 0 0,-1 0 1 0 0,1 0-1 0 0,0-1 0 0 0,0 1 1 0 0,0 0-1 0 0,0-1 0 0 0,0 1 1 0 0,0-1-1 0 0,1 1 0 0 0,-1-1 0 0 0,0 1 1 0 0,0-1-1 0 0,0 0 0 0 0,0 1 1 0 0,0-1-1 0 0,1 0 0 0 0,-1 0 1 0 0,0 0-1 0 0,1 1 0 0 0,-1-1 1 0 0,1 0-1 0 0,-1 0 0 0 0,1 0 0 0 0,-1 0 1 0 0,1 0-1 0 0,0 0 0 0 0,-1 0 1 0 0,1-1 14 0 0,11-71-2851 0 0,-6 35 1867 0 0,0-23 861 0 0,-8 50 757 0 0,6 11 538 0 0,3 5-1106 0 0,79 48 46 0 0,-41-28-112 0 0,22 28 424 0 0,-64-52-350 0 0,-2-1 4 0 0,0 0 2 0 0,0 0 0 0 0,0 0 6 0 0,0 0 22 0 0,0 0 10 0 0,0 0 2 0 0,0 0 11 0 0,-1 1-85 0 0,-1 0-1 0 0,0 0 1 0 0,0 0-1 0 0,0 0 0 0 0,0 0 1 0 0,0-1-1 0 0,0 1 1 0 0,0-1-1 0 0,0 1 1 0 0,0-1-1 0 0,-1 0 1 0 0,1 0-1 0 0,0 0 1 0 0,0 0-1 0 0,0 0 1 0 0,0 0-1 0 0,0 0 1 0 0,0-1-1 0 0,-1 1 1 0 0,1-1-1 0 0,0 0 1 0 0,0 0-1 0 0,0 0-45 0 0,-3 0 15 0 0,-93-39 199 0 0,34-15-129 0 0,29 20-32 0 0,13 7-42 0 0,19 24 17 0 0,3 3-91 0 0,16 10-134 0 0,61 34 66 0 0,-14-13 142 0 0,-13-25 120 0 0,-34-7 809 0 0,-16 3-229 0 0,-6 6-826 0 0,-17 12 253 0 0,3-13-124 0 0,3-10 148 0 0,-1-12-82 0 0,-13-30-69 0 0,1-15 96 0 0,30 59-150 0 0,3-2 20 0 0,25 9-205 0 0,-20-1 221 0 0,1 1 0 0 0,-1 1-1 0 0,0-1 1 0 0,-1 2 0 0 0,1-1-1 0 0,-1 1 1 0 0,0 0 0 0 0,-1 0 0 0 0,4 6 7 0 0,7 6 4 0 0,-13-14 49 0 0,7-4-4614 0 0,-5-4 3202 0 0</inkml:trace>
  <inkml:trace contextRef="#ctx0" brushRef="#br0" timeOffset="180345.512">5395 7363 15264 0 0,'0'0'348'0'0,"0"0"49"0"0,0 0 19 0 0,1-1-50 0 0,1-3-160 0 0,-1 3 202 0 0,17 13 2177 0 0,-14-2-2314 0 0,0 1 0 0 0,0 0 0 0 0,-1 0 0 0 0,0 0 0 0 0,-1 1 0 0 0,0-1-1 0 0,0 0 1 0 0,-2 1 0 0 0,1-1 0 0 0,-2 1 0 0 0,1-1 0 0 0,-2 1 0 0 0,-1 10-271 0 0,0 5 193 0 0,-4 26 363 0 0,26-73-482 0 0,40-66-790 0 0,-3 31-165 0 0,4 20 566 0 0,-36 45 402 0 0,-22-6-18 0 0,1 0 0 0 0,-1 1 0 0 0,0-1 0 0 0,0 1-1 0 0,-1-1 1 0 0,0 1 0 0 0,1 0 0 0 0,-1 0 0 0 0,-1-1 0 0 0,1 1 0 0 0,-1 0 0 0 0,0 0 0 0 0,0 0-1 0 0,0 0 1 0 0,-1 0 0 0 0,1-1 0 0 0,-1 1 0 0 0,-1 0 0 0 0,1 0 0 0 0,-1-1 0 0 0,1 1 0 0 0,-1-1 0 0 0,0 1-1 0 0,-1 0-68 0 0,1 1-58 0 0,-4 15 336 0 0,0-26-182 0 0,15-27-292 0 0,-7 22 136 0 0,0 1 0 0 0,1 0-1 0 0,0 0 1 0 0,1 0 0 0 0,0 0 0 0 0,0 0-1 0 0,1 1 1 0 0,0-1 0 0 0,0 1-1 0 0,1 1 1 0 0,0-1 0 0 0,1 1 0 0 0,-1 0-1 0 0,6-4 61 0 0,2 4-60 0 0,-8 6 62 0 0,14 17 311 0 0,-16-10-238 0 0,0 0 1 0 0,-1 0-1 0 0,1 1 1 0 0,-1-1-1 0 0,0 1 0 0 0,-1-1 1 0 0,0 1-1 0 0,0 0 1 0 0,0 0-1 0 0,-1 0 0 0 0,0 0 1 0 0,0 0-1 0 0,-1 0 1 0 0,0 0-1 0 0,0 0 1 0 0,-1 1-1 0 0,0-1-75 0 0,1 3 78 0 0,0 17 92 0 0,0-13-3211 0 0,0-14 1577 0 0</inkml:trace>
  <inkml:trace contextRef="#ctx0" brushRef="#br0" timeOffset="186773.706">7497 7437 14288 0 0,'0'0'520'0'0,"0"0"-299"0"0,0 0 10 0 0,16-2 1276 0 0,-14 4-1345 0 0,1 0 0 0 0,0 0-1 0 0,-1 0 1 0 0,1 1-1 0 0,-1-1 1 0 0,0 1 0 0 0,0 0-1 0 0,0 0 1 0 0,0 0-1 0 0,0 0 1 0 0,0 0 0 0 0,-1 0-1 0 0,0 0 1 0 0,0 0-1 0 0,0 1 1 0 0,0-1 0 0 0,0 0-1 0 0,0 1 1 0 0,-1-1-1 0 0,0 1 1 0 0,0-1-1 0 0,0 0 1 0 0,0 1 0 0 0,0-1-1 0 0,-1 1-161 0 0,3 19 636 0 0,-11 71 216 0 0,7-87-838 0 0,1-6 50 0 0,1-1 12 0 0,0 0 30 0 0,0 0-6 0 0,0-5-65 0 0,0-1 0 0 0,0 1 0 0 0,1-1 0 0 0,-1 1 0 0 0,1-1 0 0 0,0 1 0 0 0,1 0 0 0 0,-1-1 0 0 0,1 1 1 0 0,0 0-1 0 0,1 0 0 0 0,0-2-35 0 0,3-7 35 0 0,0 2-47 0 0,0-1-1 0 0,1 2 0 0 0,0-1 1 0 0,0 1-1 0 0,2 0 0 0 0,-1 0 1 0 0,1 1-1 0 0,1 1 0 0 0,0-1 1 0 0,0 1-1 0 0,1 1 0 0 0,9-6 13 0 0,-16 12 27 0 0,-1 1 0 0 0,1-1 1 0 0,0 1-1 0 0,-1 0 0 0 0,1 0 0 0 0,0 0 0 0 0,0 0 0 0 0,-1 1 0 0 0,1-1 0 0 0,0 1 0 0 0,0 0 0 0 0,0 0 0 0 0,0 1 0 0 0,0-1 0 0 0,0 1 0 0 0,-1 0 1 0 0,1 0-1 0 0,0 0 0 0 0,-1 0 0 0 0,1 1 0 0 0,0 0 0 0 0,-1-1 0 0 0,0 1 0 0 0,1 0 0 0 0,-1 1 0 0 0,0-1 0 0 0,0 1 0 0 0,0-1 0 0 0,0 1 0 0 0,-1 0 1 0 0,1 0-1 0 0,-1 0 0 0 0,0 0 0 0 0,0 0 0 0 0,0 1 0 0 0,0-1 0 0 0,0 1 0 0 0,-1-1 0 0 0,0 1 0 0 0,1 0 0 0 0,-1-1 0 0 0,-1 1 0 0 0,1 0 0 0 0,0 0 1 0 0,-1 0-1 0 0,0 2-27 0 0,1 6 71 0 0,-1 1 1 0 0,0 0 0 0 0,-1-1-1 0 0,-1 0 1 0 0,0 1 0 0 0,0-1 0 0 0,-2 0-1 0 0,1 0 1 0 0,-6 11-72 0 0,-6 11-11 0 0,14-33-310 0 0,1-1-71 0 0,0 0-7 0 0,0 0-174 0 0,4-6-2356 0 0,-1-2 1239 0 0</inkml:trace>
  <inkml:trace contextRef="#ctx0" brushRef="#br0" timeOffset="179182.43">5151 6763 6416 0 0,'0'-8'305'0'0,"1"-18"411"0"0,2-1-1 0 0,0 1 1 0 0,2-1 0 0 0,1 1-1 0 0,2 1 1 0 0,0-1-1 0 0,3-3-715 0 0,35-59 4829 0 0,-34 68-3099 0 0,-8 21 1388 0 0,-2 7-2909 0 0,0-1 0 0 0,0 1 0 0 0,-1 0 0 0 0,0 0-1 0 0,-1 1 1 0 0,1-1 0 0 0,-2 0 0 0 0,1 0-1 0 0,-2 7-208 0 0,1-9 131 0 0,-20 261 1211 0 0,0-27-974 0 0,9-131-368 0 0,10-74 46 0 0,1-30-2960 0 0,16-35-5055 0 0,-10 17 1791 0 0</inkml:trace>
  <inkml:trace contextRef="#ctx0" brushRef="#br0" timeOffset="179467.623">5534 6494 14480 0 0,'39'-47'2259'0'0,"-38"47"-2151"0"0,-1-1 0 0 0,1 1-1 0 0,0 0 1 0 0,0-1-1 0 0,-1 1 1 0 0,1 0-1 0 0,0 0 1 0 0,0 0-1 0 0,0 0 1 0 0,-1 0-1 0 0,1 0 1 0 0,0 0-1 0 0,0 0 1 0 0,-1 0-1 0 0,1 0 1 0 0,0 0-1 0 0,0 1 1 0 0,0-1-1 0 0,-1 0 1 0 0,1 0-1 0 0,0 1 1 0 0,-1-1-1 0 0,1 1 1 0 0,0-1-1 0 0,-1 0 1 0 0,1 1-1 0 0,0-1 1 0 0,-1 1-1 0 0,1 0 1 0 0,-1-1-1 0 0,1 1 1 0 0,-1-1-1 0 0,1 1 1 0 0,-1 0-1 0 0,1-1 1 0 0,-1 1-1 0 0,0 0 1 0 0,0 0-1 0 0,1-1 1 0 0,-1 1-1 0 0,0 0 1 0 0,0 0-108 0 0,12 35 1255 0 0,-11-17-913 0 0,0 1 1 0 0,0 0-1 0 0,-2-1 0 0 0,-1 1 1 0 0,0-1-1 0 0,-1 1 0 0 0,-3 8-342 0 0,1-5 189 0 0,-31 171 683 0 0,26-101-773 0 0,-30 49-1448 0 0,40-140 250 0 0,-3 1-6358 0 0,-3-3 480 0 0</inkml:trace>
  <inkml:trace contextRef="#ctx0" brushRef="#br0" timeOffset="179798.783">5368 6905 17015 0 0,'0'0'388'0'0,"0"0"52"0"0,0 0 30 0 0,0-1-56 0 0,-3-3-200 0 0,3 3 159 0 0,0 1 98 0 0,12-5 1471 0 0,130-28 1031 0 0,4 31-4520 0 0,-127 4-4083 0 0,0 1-1901 0 0</inkml:trace>
  <inkml:trace contextRef="#ctx0" brushRef="#br0" timeOffset="181961.294">6071 6703 14336 0 0,'9'-17'1442'0'0,"-7"13"-1322"0"0,-2-1-10 0 0,0 4 385 0 0,0 0-373 0 0,-1 1 0 0 0,1-1-1 0 0,-1 1 1 0 0,1-1 0 0 0,-1 1-1 0 0,0-1 1 0 0,1 1 0 0 0,-1-1-1 0 0,0 1 1 0 0,1-1 0 0 0,-1 1-1 0 0,0 0 1 0 0,1-1 0 0 0,-1 1-1 0 0,0 0 1 0 0,0 0-1 0 0,0 0 1 0 0,1-1 0 0 0,-1 1-1 0 0,0 0 1 0 0,0 0 0 0 0,1 0-1 0 0,-1 0 1 0 0,0 1 0 0 0,0-1-1 0 0,0 0 1 0 0,1 0 0 0 0,-1 0-1 0 0,0 0 1 0 0,0 1-1 0 0,1-1 1 0 0,-1 0 0 0 0,0 1-1 0 0,1-1 1 0 0,-1 1 0 0 0,0-1-1 0 0,1 1 1 0 0,-1-1-122 0 0,-10 6 222 0 0,0 1 0 0 0,1 0 0 0 0,0 0 0 0 0,0 1 0 0 0,0 1 0 0 0,1-1 0 0 0,1 1-1 0 0,-1 1 1 0 0,2 0 0 0 0,-1 0 0 0 0,-5 11-222 0 0,1-1 114 0 0,1 1-1 0 0,1 0 0 0 0,1 1 1 0 0,1 0-1 0 0,-4 19-113 0 0,10-36 26 0 0,0 1-17 0 0,-1 0 0 0 0,1 0 0 0 0,0 0 1 0 0,1 0-1 0 0,-1 0 0 0 0,1 0 0 0 0,0 0 0 0 0,1 0 0 0 0,0 0 1 0 0,0 1-1 0 0,0-1 0 0 0,0 0 0 0 0,1 0 0 0 0,0 0 0 0 0,1 0 1 0 0,-1 0-1 0 0,1 0 0 0 0,0 0 0 0 0,1 0 0 0 0,-1 0 0 0 0,1-1 1 0 0,0 1-1 0 0,0-1 0 0 0,1 0 0 0 0,0 0 0 0 0,0 0 0 0 0,0-1 1 0 0,4 4-10 0 0,18 3-1140 0 0,-12-9-5160 0 0,-2-2-1005 0 0</inkml:trace>
  <inkml:trace contextRef="#ctx0" brushRef="#br0" timeOffset="182556.752">6147 6951 14912 0 0,'0'0'340'0'0,"0"0"50"0"0,0 0 24 0 0,0 0-54 0 0,10-6-225 0 0,56-32 2492 0 0,21-13 630 0 0,-78 46-3069 0 0,-3 0-95 0 0,1 1 0 0 0,-1 1 1 0 0,1-1-1 0 0,0 1 0 0 0,0 0 0 0 0,0 0 0 0 0,1 1 0 0 0,-1 0 0 0 0,0 1 1 0 0,1-1-1 0 0,-1 1 0 0 0,1 1 0 0 0,-1-1 0 0 0,4 1-93 0 0,-9 1-4 0 0,1 0 0 0 0,-1-1 1 0 0,0 1-1 0 0,0 0 0 0 0,0 0 0 0 0,0 0 0 0 0,-1 0 0 0 0,1 0 0 0 0,0 1 0 0 0,0-1 0 0 0,-1 1 0 0 0,1-1 1 0 0,-1 1-1 0 0,1-1 0 0 0,-1 1 0 0 0,1 0 0 0 0,-1 0 0 0 0,0 0 0 0 0,0-1 0 0 0,0 1 0 0 0,0 0 0 0 0,0 1 1 0 0,-1-1-1 0 0,1 0 0 0 0,-1 0 0 0 0,1 0 0 0 0,-1 0 0 0 0,0 0 0 0 0,0 1 0 0 0,1-1 0 0 0,-2 0 0 0 0,1 0 1 0 0,0 0-1 0 0,0 1 0 0 0,-1 0 4 0 0,-24 77 235 0 0,11-61-132 0 0,-1 0 1 0 0,0-1 0 0 0,-2-1-1 0 0,0 0 1 0 0,0-1-1 0 0,-11 6-103 0 0,13-24 128 0 0,39-37-245 0 0,8 4-123 0 0,1 3 1 0 0,2 0 0 0 0,1 2-1 0 0,2 2 1 0 0,36-21 239 0 0,-12 16-107 0 0,-57 31 115 0 0,-7 15 277 0 0,-98 136 577 0 0,65-75-716 0 0,36-72-137 0 0,0-1-1 0 0,0 1 1 0 0,0 0-1 0 0,0-1 1 0 0,1 1-1 0 0,-1-1 1 0 0,1 0-1 0 0,-1 1 1 0 0,1-1-1 0 0,-1 0 0 0 0,1 0 1 0 0,0 0-1 0 0,-1 0 1 0 0,1 0-1 0 0,0 0 1 0 0,0 0-1 0 0,0-1 1 0 0,0 1-1 0 0,0-1 1 0 0,0 0-1 0 0,0 1 1 0 0,0-1-1 0 0,0 0 1 0 0,0 0-1 0 0,0 0 1 0 0,0 0-1 0 0,0-1 1 0 0,0 1-1 0 0,0 0 1 0 0,0-1-1 0 0,0 1 0 0 0,-1-1 1 0 0,1 0-1 0 0,0 0-8 0 0,3 1 19 0 0,74-27 63 0 0,-33-3-2909 0 0,-34 19 1489 0 0</inkml:trace>
  <inkml:trace contextRef="#ctx0" brushRef="#br0" timeOffset="183893.786">6776 6474 9472 0 0,'0'0'216'0'0,"0"0"32"0"0,0 0 9 0 0,0 0 39 0 0,0 0 141 0 0,0 0 62 0 0,0 0 12 0 0,0 0 6 0 0,0 0 22 0 0,0 0 6 0 0,0 0 6 0 0,12 14 1992 0 0,-12-10-2369 0 0,0 0 0 0 0,0 0 0 0 0,0 0-1 0 0,0 0 1 0 0,-1-1 0 0 0,1 1 0 0 0,-1 0-1 0 0,0 0 1 0 0,0 0 0 0 0,-1-1 0 0 0,1 1-1 0 0,-1-1 1 0 0,0 1 0 0 0,0-1 0 0 0,0 0-1 0 0,0 0 1 0 0,0 1 0 0 0,-1-1 0 0 0,0-1-1 0 0,1 1 1 0 0,-1 0 0 0 0,0-1 0 0 0,-3 3-174 0 0,2-2 129 0 0,-42 19 573 0 0,37-21-565 0 0,-6-8 50 0 0,13 4-177 0 0,0 0 1 0 0,1-1-1 0 0,-1 1 0 0 0,1-1 0 0 0,0 0 0 0 0,0 1 0 0 0,0-1 0 0 0,0 0 1 0 0,1 1-1 0 0,-1-1 0 0 0,1 0 0 0 0,0 0 0 0 0,0 0 0 0 0,1 1 0 0 0,-1-1 0 0 0,1 0 1 0 0,0 1-1 0 0,0-1 0 0 0,0 0 0 0 0,0 1 0 0 0,1-1 0 0 0,-1 1 0 0 0,1-1 1 0 0,0 1-1 0 0,0 0 0 0 0,0 0 0 0 0,0 0 0 0 0,1 0 0 0 0,-1 0 0 0 0,3-1-10 0 0,-5 3-5 0 0,1 0-1 0 0,0 0 0 0 0,0 0 0 0 0,0 0 1 0 0,0 0-1 0 0,0 0 0 0 0,0 0 0 0 0,1 1 0 0 0,-1-1 1 0 0,0 0-1 0 0,0 1 0 0 0,0-1 0 0 0,1 1 1 0 0,-1-1-1 0 0,0 1 0 0 0,1-1 0 0 0,-1 1 1 0 0,1 0-1 0 0,-1 0 0 0 0,0 0 0 0 0,1 0 1 0 0,-1 0-1 0 0,1 0 0 0 0,-1 0 0 0 0,1 0 6 0 0,38 60-136 0 0,-23-33 136 0 0,-11-20 0 0 0,2 0 0 0 0,-2-1 12 0 0,-5-5 52 0 0,-1-1 23 0 0,0 0-18 0 0,0 0 5 0 0,-26-27 51 0 0,-56-35-852 0 0,66 38 645 0 0,26 31 28 0 0,14 16 54 0 0,1 3 0 0 0,2-4-37 0 0,-12-8-282 0 0,-11-8-5719 0 0,-4-6-407 0 0</inkml:trace>
  <inkml:trace contextRef="#ctx0" brushRef="#br0" timeOffset="184672.176">6647 6542 9384 0 0,'0'0'208'0'0,"0"0"33"0"0,0 0 16 0 0,-10 4 990 0 0,6-2 5271 0 0,160 25-3935 0 0,-84-14-1878 0 0,-71-12-625 0 0,-1-1 11 0 0,0 0-22 0 0,0 0-5 0 0,0 0 0 0 0,0 0 6 0 0,-61 0 75 0 0,37 0-354 0 0,-5 1-92 0 0,-1-2-1 0 0,1-1 1 0 0,0-1-1 0 0,-27-6 302 0 0,36 2-12 0 0,29-10-114 0 0,91-8-277 0 0,34 14 328 0 0,-122 11-54 0 0,-12 0 161 0 0,0 1 0 0 0,0-1 1 0 0,0 0-1 0 0,0 0 0 0 0,0 0 0 0 0,-1 1 1 0 0,1-1-1 0 0,0 0 0 0 0,0 0 0 0 0,0 1 1 0 0,0-1-1 0 0,0 0 0 0 0,0 0 0 0 0,0 1 1 0 0,0-1-1 0 0,0 0 0 0 0,0 0 0 0 0,0 1 1 0 0,0-1-1 0 0,0 0 0 0 0,0 0 0 0 0,0 1 1 0 0,0-1-1 0 0,1 0 0 0 0,-1 0 0 0 0,0 0 1 0 0,0 1-1 0 0,0-1 0 0 0,0 0 0 0 0,0 0 1 0 0,0 1-1 0 0,1-1 0 0 0,-1 0-32 0 0,-86 33-288 0 0,45-23-184 0 0,20-5-948 0 0,1 1-3512 0 0,7-2-890 0 0</inkml:trace>
  <inkml:trace contextRef="#ctx0" brushRef="#br0" timeOffset="185066.943">6994 6564 13648 0 0,'0'0'306'0'0,"0"0"46"0"0,7 0 355 0 0,4 5-294 0 0,-1 0 0 0 0,1 1 0 0 0,-1 0 0 0 0,0 0 0 0 0,-1 1 0 0 0,1 0 0 0 0,-1 1 0 0 0,-1 0 0 0 0,1 1 0 0 0,-1-1 0 0 0,-1 2 0 0 0,5 6-413 0 0,-4-7 219 0 0,-1 1 0 0 0,0 0 1 0 0,-1 1-1 0 0,0-1 0 0 0,0 1 1 0 0,-1 0-1 0 0,0 1 0 0 0,-1-1 1 0 0,-1 1-1 0 0,0 0 0 0 0,0 0 1 0 0,-1 0-1 0 0,-1 0 0 0 0,0 0 1 0 0,0 1-1 0 0,-2-1 0 0 0,1 0 1 0 0,-1 0-1 0 0,-1 0 0 0 0,0 0 1 0 0,-1 0-1 0 0,0 0 0 0 0,-1 0 1 0 0,-1 0-220 0 0,-42 61 166 0 0,36-62-339 0 0,1 0 0 0 0,-1-1 0 0 0,-1 0 0 0 0,0-1 0 0 0,0-1 0 0 0,-1 0 0 0 0,0 0 1 0 0,-1-1-1 0 0,1-1 0 0 0,-1 0 0 0 0,-9 2 173 0 0,7-8-4895 0 0,10-2-2027 0 0</inkml:trace>
  <inkml:trace contextRef="#ctx0" brushRef="#br0" timeOffset="185436.226">7515 6409 13160 0 0,'3'-14'1440'0'0,"0"9"-1356"0"0,-2 4 349 0 0,-1 1 142 0 0,0 0 29 0 0,0 0 1 0 0,18 28 2259 0 0,-11-7-2373 0 0,-1 1 1 0 0,-2 0-1 0 0,0 0 1 0 0,-1 0-1 0 0,-1 0 1 0 0,-2 1 0 0 0,0-1-1 0 0,-1 1 1 0 0,-3 17-492 0 0,-18 87 1138 0 0,-8 41-548 0 0,6-60-440 0 0,24-93-2 0 0,3-16-6713 0 0,2-4-717 0 0</inkml:trace>
  <inkml:trace contextRef="#ctx0" brushRef="#br0" timeOffset="185734.663">7822 6311 16096 0 0,'0'0'471'0'0,"0"0"-8"0"0,0-1-296 0 0,2-3-82 0 0,-2 3 258 0 0,0 1 106 0 0,7 6 491 0 0,-5-1-751 0 0,0 0-1 0 0,0 0 0 0 0,0-1 1 0 0,-1 1-1 0 0,0 0 1 0 0,0 0-1 0 0,0 0 0 0 0,0 0 1 0 0,-1 1-1 0 0,0-1 1 0 0,0 0-1 0 0,0 2-188 0 0,0 10 396 0 0,0 48 418 0 0,-3-1 0 0 0,-2 0 0 0 0,-3 0 0 0 0,-7 15-814 0 0,-19 122 22 0 0,17-174-1136 0 0,0-16-7264 0 0,11-10 1697 0 0</inkml:trace>
  <inkml:trace contextRef="#ctx0" brushRef="#br0" timeOffset="186021.81">7450 6668 16903 0 0,'0'0'382'0'0,"0"0"54"0"0,0 0 22 0 0,0 0-46 0 0,7-3-252 0 0,94 9 1600 0 0,40 5-684 0 0,-46-12-2817 0 0,-67-2-5377 0 0</inkml:trace>
  <inkml:trace contextRef="#ctx0" brushRef="#br4" timeOffset="159955.292">-284 8254 13616 0 0,'0'0'398'0'0,"0"0"-3"0"0,0 0-156 0 0,0 0 273 0 0,0 0 146 0 0,0 0 29 0 0,0 0 3 0 0,0 0-15 0 0,0 0-10 0 0,-10 12 1081 0 0,-42 75 306 0 0,-30 52-934 0 0,-1 56-1203 0 0,77-180-172 0 0,-6 18-488 0 0,8-11-3810 0 0,4-21-2094 0 0</inkml:trace>
  <inkml:trace contextRef="#ctx0" brushRef="#br4" timeOffset="160306.136">-542 8358 15144 0 0,'0'0'340'0'0,"0"0"50"0"0,1 5 1017 0 0,4-5-1330 0 0,-1 1 1 0 0,0-1-1 0 0,0 0 1 0 0,0 0-1 0 0,1 0 0 0 0,-1 0 1 0 0,0-1-1 0 0,0 0 1 0 0,0 0-1 0 0,0 0 1 0 0,0 0-1 0 0,0 0 0 0 0,0-1 1 0 0,0 0-1 0 0,2-1-77 0 0,9-4 237 0 0,88-47 1011 0 0,-38 14-1016 0 0,-51 30-199 0 0,1 0 0 0 0,0 1 0 0 0,0 1 0 0 0,0 1 0 0 0,1 0 0 0 0,9-2-33 0 0,-24 9 27 0 0,1-1 0 0 0,-1 1 1 0 0,0 0-1 0 0,0 0 0 0 0,1-1 0 0 0,-1 1 1 0 0,0 0-1 0 0,1 0 0 0 0,-1 0 1 0 0,0 0-1 0 0,1 1 0 0 0,-1-1 0 0 0,0 0 1 0 0,0 1-1 0 0,1-1 0 0 0,-1 0 1 0 0,0 1-1 0 0,0-1 0 0 0,0 1 0 0 0,0 0 1 0 0,1-1-1 0 0,-1 1 0 0 0,0 0 0 0 0,0 0 1 0 0,0 0-1 0 0,0 0 0 0 0,-1 0 1 0 0,1 0-1 0 0,0 0 0 0 0,0 0 0 0 0,-1 0 1 0 0,1 0-1 0 0,0 0 0 0 0,-1 0 1 0 0,1 1-1 0 0,-1-1 0 0 0,1 0 0 0 0,-1 0 1 0 0,0 1-1 0 0,0-1 0 0 0,0 0 1 0 0,1 1-28 0 0,-1 58 880 0 0,-19 64-184 0 0,10-83-632 0 0,-4 15-1339 0 0,12-48-224 0 0,0-1 65 0 0</inkml:trace>
  <inkml:trace contextRef="#ctx0" brushRef="#br4" timeOffset="160966.237">-1187 9214 15264 0 0,'0'0'348'0'0,"0"0"49"0"0,0 0 19 0 0,-5 12 94 0 0,-2 60 860 0 0,32-50-36 0 0,-16-23-1241 0 0,0-1-1 0 0,-1 1 0 0 0,1-2 1 0 0,0 1-1 0 0,-1-1 0 0 0,0-1 1 0 0,1 1-1 0 0,-1-2 0 0 0,-1 1 1 0 0,1-1-1 0 0,-1 0 0 0 0,0 0 1 0 0,0-1-1 0 0,0 0 0 0 0,-1 0 1 0 0,0-1-1 0 0,0 0 0 0 0,0 0 1 0 0,-1 0-1 0 0,0 0 0 0 0,-1-1 1 0 0,1 0-1 0 0,-2 0 0 0 0,3-5-92 0 0,-4 10-8 0 0,0 0-1 0 0,0 0 0 0 0,-1 0 1 0 0,1 0-1 0 0,0 0 0 0 0,-1 0 1 0 0,0-1-1 0 0,0 1 0 0 0,0 0 0 0 0,0-1 1 0 0,-1 1-1 0 0,1-1 0 0 0,-1 1 1 0 0,0-1-1 0 0,0 1 0 0 0,0-1 1 0 0,0 1-1 0 0,-1-1 0 0 0,1 1 1 0 0,-1-1-1 0 0,0 1 0 0 0,0 0 0 0 0,0-1 1 0 0,-1 1-1 0 0,1 0 0 0 0,-1 0 1 0 0,1 0-1 0 0,-1 0 0 0 0,-2-3 9 0 0,0 6-2 0 0,-1-1-1 0 0,1 1 1 0 0,0 0-1 0 0,0 0 1 0 0,0 1-1 0 0,0-1 1 0 0,-1 1-1 0 0,1 0 1 0 0,0 0-1 0 0,0 0 1 0 0,0 1-1 0 0,0-1 1 0 0,1 1-1 0 0,-1 0 1 0 0,0 0-1 0 0,1 0 1 0 0,-1 0-1 0 0,1 1 1 0 0,0 0-1 0 0,0-1 1 0 0,0 1-1 0 0,0 0 1 0 0,0 1-1 0 0,0-1 3 0 0,-6 8 79 0 0,-1-1-1 0 0,2 1 1 0 0,-1 1-1 0 0,1 0 1 0 0,1 0-1 0 0,0 0 1 0 0,1 1-1 0 0,1 0 1 0 0,0 0-1 0 0,0 1 1 0 0,1-1-1 0 0,1 1 1 0 0,0 0-1 0 0,1 0 1 0 0,1 0-1 0 0,0 10-78 0 0,2-19 21 0 0,0 0-1 0 0,1 0 0 0 0,0 0 1 0 0,0 0-1 0 0,1-1 0 0 0,-1 1 0 0 0,1-1 1 0 0,0 1-1 0 0,0-1 0 0 0,1 0 1 0 0,-1 0-1 0 0,1 0 0 0 0,0-1 1 0 0,0 1-1 0 0,0-1 0 0 0,0 0 1 0 0,1 0-1 0 0,-1-1 0 0 0,1 1 1 0 0,-1-1-1 0 0,1 0 0 0 0,0 0 0 0 0,0-1 1 0 0,0 1-1 0 0,0-1 0 0 0,1 0 1 0 0,-1 0-1 0 0,0-1 0 0 0,0 0 1 0 0,3 0-21 0 0,19-5-1052 0 0,-11-3-5024 0 0,-6 3-933 0 0</inkml:trace>
  <inkml:trace contextRef="#ctx0" brushRef="#br4" timeOffset="161174.76">-854 8958 16815 0 0,'0'0'382'0'0,"0"0"54"0"0,0 0 22 0 0,0 0-46 0 0,0 0-201 0 0,0 0 149 0 0,0 0 96 0 0,3 8 496 0 0,3 7-527 0 0,-1 0-1 0 0,-1 1 1 0 0,0 0-1 0 0,-1 0 1 0 0,0 0 0 0 0,-1 0-1 0 0,-1 1 1 0 0,-1-1-1 0 0,-1 7-424 0 0,-3 165 1315 0 0,-11-82-3251 0 0,17-102 117 0 0,-1-3 425 0 0,-1 1-4062 0 0,0-2-1045 0 0</inkml:trace>
  <inkml:trace contextRef="#ctx0" brushRef="#br4" timeOffset="161475.979">-723 9315 13880 0 0,'0'0'314'0'0,"0"0"46"0"0,0 0 22 0 0,0 0-49 0 0,16-3-101 0 0,72-11 4420 0 0,-68 10-4368 0 0,-1-2 1 0 0,0 0 0 0 0,-1-2 0 0 0,1 0-1 0 0,-1-1 1 0 0,-1 0 0 0 0,0-2 0 0 0,0 0-1 0 0,9-9-284 0 0,-23 19 16 0 0,-1-1 0 0 0,0 0 0 0 0,0 1 0 0 0,0-1 0 0 0,0 0 0 0 0,0 0 0 0 0,0-1-1 0 0,0 1 1 0 0,0 0 0 0 0,-1-1 0 0 0,1 1 0 0 0,-1-1 0 0 0,0 1 0 0 0,0-1 0 0 0,0 0 0 0 0,0 1 0 0 0,0-1-1 0 0,-1 0 1 0 0,1 0 0 0 0,-1 0 0 0 0,0 0 0 0 0,0 1 0 0 0,0-1 0 0 0,0 0 0 0 0,0 0 0 0 0,0 0-1 0 0,-1 0 1 0 0,1 1 0 0 0,-1-1 0 0 0,0 0 0 0 0,0 0 0 0 0,0 1 0 0 0,0-1 0 0 0,-1 1 0 0 0,1-1-1 0 0,-1 1 1 0 0,1-1 0 0 0,-2 0-16 0 0,-1 2 24 0 0,0 1-1 0 0,-1 0 1 0 0,1 0 0 0 0,0 0-1 0 0,0 0 1 0 0,0 1-1 0 0,0-1 1 0 0,0 1-1 0 0,0 0 1 0 0,0 0 0 0 0,0 1-1 0 0,1-1 1 0 0,-1 1-1 0 0,0 0 1 0 0,1 0 0 0 0,-1 0-1 0 0,1 0 1 0 0,-1 1-1 0 0,-1 2-23 0 0,-6 1 34 0 0,1 2 0 0 0,1-1 0 0 0,-1 2 0 0 0,2-1 0 0 0,-1 1 0 0 0,1 0 0 0 0,0 1 0 0 0,1 0 0 0 0,0 0 0 0 0,1 0 0 0 0,-3 6-34 0 0,6-8 15 0 0,1-5 0 0 0,0 0 0 0 0,0 0 0 0 0,1 0 0 0 0,-1 0 0 0 0,1 0 0 0 0,0 0 0 0 0,0 1 1 0 0,0-1-1 0 0,0 0 0 0 0,1 1 0 0 0,-1-1 0 0 0,1 1 0 0 0,0-1 0 0 0,0 1 0 0 0,0-1 0 0 0,1 0 0 0 0,-1 1 0 0 0,1-1 0 0 0,0 1 0 0 0,0-1 0 0 0,0 0 0 0 0,0 1-15 0 0,0-1 0 0 0,1 0 0 0 0,-1-1 0 0 0,1 1 0 0 0,-1-1 0 0 0,1 1 0 0 0,0-1 0 0 0,0 0 0 0 0,0 0 0 0 0,0 1 0 0 0,1-1 0 0 0,-1-1 0 0 0,0 1 0 0 0,1 0 0 0 0,0-1 0 0 0,-1 1 0 0 0,1-1 0 0 0,0 0 0 0 0,-1 0 0 0 0,1 0 0 0 0,0 0 0 0 0,3 0 0 0 0,5 1-133 0 0,1 0-1 0 0,-1-1 1 0 0,1-1-1 0 0,-1 0 1 0 0,1 0-1 0 0,-1-1 1 0 0,1-1-1 0 0,8-2 134 0 0,27-7-7110 0 0,-26 5 89 0 0</inkml:trace>
  <inkml:trace contextRef="#ctx0" brushRef="#br4" timeOffset="161808.166">-51 9078 17591 0 0,'-19'0'1766'0'0,"-49"35"-681"0"0,47-21-506 0 0,11-6-411 0 0,-1-1 1 0 0,1 2-1 0 0,0 0 0 0 0,1 0 1 0 0,0 0-1 0 0,1 1 1 0 0,-1 1-1 0 0,0 2-168 0 0,-31 56 927 0 0,38-66-911 0 0,1-1-1 0 0,0 0 0 0 0,-1 0 0 0 0,1 0 1 0 0,1 1-1 0 0,-1-1 0 0 0,0 0 0 0 0,0 1 1 0 0,1-1-1 0 0,0 1 0 0 0,-1-1 0 0 0,1 1 1 0 0,0-1-1 0 0,0 1 0 0 0,0-1 0 0 0,0 0 1 0 0,1 1-1 0 0,-1-1 0 0 0,1 1 0 0 0,0-1 1 0 0,-1 1-1 0 0,1-1 0 0 0,0 0 0 0 0,0 0 1 0 0,0 1-1 0 0,1-1 0 0 0,-1 0 0 0 0,1 0 1 0 0,-1 0-1 0 0,1 0 0 0 0,-1-1 0 0 0,1 1 1 0 0,0 0-1 0 0,0-1 0 0 0,0 1 0 0 0,0-1 1 0 0,0 0-1 0 0,0 1 0 0 0,1-1 1 0 0,-1 0-1 0 0,0 0 0 0 0,0 0 0 0 0,1-1-15 0 0,12 2 3 0 0,1-1 0 0 0,0 0 1 0 0,0-2-1 0 0,-1 0 0 0 0,1 0 0 0 0,-1-2 0 0 0,1 0 0 0 0,-1 0 0 0 0,0-2 0 0 0,5-1-3 0 0,-12 4-17 0 0,68-29-2963 0 0,-60 18 1578 0 0</inkml:trace>
  <inkml:trace contextRef="#ctx0" brushRef="#br4" timeOffset="162106.224">138 8862 18391 0 0,'0'0'540'0'0,"0"0"-5"0"0,7 14-210 0 0,48 123 4074 0 0,-28 20-2919 0 0,-26-147-1643 0 0,-1-1 1 0 0,0 0-1 0 0,-1 1 1 0 0,0-1 0 0 0,-1 1-1 0 0,0-1 1 0 0,0 0 0 0 0,-1 0-1 0 0,0 0 1 0 0,-1 0-1 0 0,0-1 1 0 0,0 1 0 0 0,-1-1-1 0 0,0 0 1 0 0,-5 6 162 0 0,0-5-5717 0 0,-2-1-1824 0 0</inkml:trace>
  <inkml:trace contextRef="#ctx0" brushRef="#br4" timeOffset="162578.764">124 9086 13360 0 0,'0'0'298'0'0,"12"-9"744"0"0,-7 7-806 0 0,-1-1 1 0 0,1 1 0 0 0,0 0 0 0 0,0 0 0 0 0,0 0 0 0 0,0 1 0 0 0,0 0-1 0 0,0 0 1 0 0,1 0 0 0 0,-1 1 0 0 0,0 0 0 0 0,0 0 0 0 0,1 0 0 0 0,-1 0-1 0 0,0 1 1 0 0,0 0 0 0 0,3 1-237 0 0,107 3 2313 0 0,-39 9-1138 0 0,-70-12-1102 0 0,0 0 0 0 0,-1 1 1 0 0,1 0-1 0 0,-1 0 0 0 0,1 0 0 0 0,-1 1 0 0 0,0-1 0 0 0,0 1 1 0 0,0 1-1 0 0,-1-1 0 0 0,1 1 0 0 0,-1-1 0 0 0,0 1 0 0 0,-1 0 1 0 0,1 1-1 0 0,-1-1 0 0 0,0 1 0 0 0,0-1 0 0 0,-1 1 0 0 0,0 0 1 0 0,0 0-1 0 0,0 0 0 0 0,0 0 0 0 0,-1 0 0 0 0,0 1 0 0 0,-1-1 1 0 0,1 0-1 0 0,-1 1 0 0 0,0-1 0 0 0,-1 0 0 0 0,0 0 0 0 0,0 1 1 0 0,-1 4-74 0 0,-11 13 370 0 0,12-38-354 0 0,3 3-194 0 0,0 0 0 0 0,1 1 0 0 0,0-1 0 0 0,1 1-1 0 0,0 0 1 0 0,1 0 0 0 0,0 0 0 0 0,0 0 0 0 0,1 1-1 0 0,0 0 1 0 0,3-2 178 0 0,-4 4-201 0 0,0-1 36 0 0,0 0 0 0 0,1 0 0 0 0,0 0 0 0 0,1 1 0 0 0,-1-1 0 0 0,1 1-1 0 0,1 1 1 0 0,0 0 0 0 0,0 0 0 0 0,7-4 165 0 0,-13 10 75 0 0,1 1 0 0 0,-1-1 0 0 0,1 1-1 0 0,-1-1 1 0 0,0 1 0 0 0,1 0 0 0 0,-1 0-1 0 0,0 0 1 0 0,0 0 0 0 0,1 1 0 0 0,-1-1-1 0 0,0 0 1 0 0,0 1 0 0 0,-1 0 0 0 0,1-1-1 0 0,0 1 1 0 0,0 0 0 0 0,-1 0 0 0 0,1 0-1 0 0,-1 0 1 0 0,1 0 0 0 0,-1 0 0 0 0,0 0-1 0 0,0 2-74 0 0,0-3 45 0 0,11 19 292 0 0,-2 0 0 0 0,0 1 0 0 0,-1 0 0 0 0,-1 0 1 0 0,-1 1-1 0 0,-1 0 0 0 0,2 18-337 0 0,-7-27-27 0 0,-1-12-183 0 0,0-1-86 0 0,0 0-22 0 0,0 0-200 0 0,-6-3-2562 0 0,2-7 1286 0 0</inkml:trace>
  <inkml:trace contextRef="#ctx0" brushRef="#br4" timeOffset="162859.118">724 8960 16032 0 0,'0'0'466'0'0,"0"0"1"0"0,-2-4 132 0 0,2 4 3699 0 0,44 24-4528 0 0,-18-2-2796 0 0,-16-14 1755 0 0</inkml:trace>
  <inkml:trace contextRef="#ctx0" brushRef="#br4" timeOffset="163154.008">1108 8950 18055 0 0,'0'0'407'0'0,"0"0"60"0"0,0 0 23 0 0,-2 0-50 0 0,-7 4-233 0 0,0 1 0 0 0,0 0 0 0 0,0 0 0 0 0,1 0-1 0 0,0 1 1 0 0,0 1 0 0 0,0-1 0 0 0,1 1 0 0 0,0 1 0 0 0,0-1-1 0 0,1 1 1 0 0,0 0 0 0 0,1 1 0 0 0,-1-1 0 0 0,1 1-1 0 0,1 0 1 0 0,-1 3-207 0 0,2-7 54 0 0,0-1 0 0 0,1 1 0 0 0,-1-1 0 0 0,1 1 0 0 0,0 0 0 0 0,1 0-1 0 0,-1 0 1 0 0,1 0 0 0 0,0 0 0 0 0,0 0 0 0 0,1 0 0 0 0,-1 0 0 0 0,1 1 0 0 0,0-1 0 0 0,0 0-1 0 0,1 0 1 0 0,0 0 0 0 0,0 1 0 0 0,0-1 0 0 0,0 0 0 0 0,1 0 0 0 0,0-1 0 0 0,0 1-1 0 0,0 0 1 0 0,1-1 0 0 0,0 1 0 0 0,-1-1 0 0 0,1 0 0 0 0,1 1 0 0 0,-1-2 0 0 0,1 1-1 0 0,0 0 1 0 0,-1-1 0 0 0,4 3-54 0 0,6-1 52 0 0,-1-1 0 0 0,1 0 0 0 0,0-1 0 0 0,0-1 0 0 0,1 1 0 0 0,-1-2 0 0 0,0 0 0 0 0,1-1 0 0 0,-1 0 0 0 0,0-1 0 0 0,10-2-52 0 0,48-8-7488 0 0,-52 6-379 0 0</inkml:trace>
  <inkml:trace contextRef="#ctx0" brushRef="#br0" timeOffset="175954.646">4473 6843 15312 0 0,'0'-2'449'0'0,"5"-10"-71"0"0,-2 6-154 0 0,-1 1 0 0 0,0 0 0 0 0,0-1 0 0 0,0 1-1 0 0,-1-1 1 0 0,0 0 0 0 0,0 0 0 0 0,0 1 0 0 0,-1-1-1 0 0,0 0 1 0 0,0 0 0 0 0,0 0 0 0 0,-2-5-224 0 0,2 9 139 0 0,-1-1 1 0 0,0 0 0 0 0,0 1-1 0 0,-1-1 1 0 0,1 0 0 0 0,0 1 0 0 0,-1-1-1 0 0,0 1 1 0 0,1 0 0 0 0,-1 0-1 0 0,0 0 1 0 0,0 0 0 0 0,-1 0-1 0 0,1 0 1 0 0,0 0 0 0 0,0 0-1 0 0,-1 1 1 0 0,1-1 0 0 0,-1 1-1 0 0,0 0 1 0 0,1 0 0 0 0,-1 0 0 0 0,0 0-1 0 0,0 0 1 0 0,1 1 0 0 0,-1-1-1 0 0,0 1 1 0 0,0 0 0 0 0,0 0-1 0 0,-1 0-139 0 0,-28-2 504 0 0,-38 18-72 0 0,24 0-177 0 0,30-7-148 0 0,-94 67 441 0 0,96-64-512 0 0,1 1 1 0 0,0 1 0 0 0,1 0 0 0 0,1 1-1 0 0,0 0 1 0 0,1 1 0 0 0,1 0-1 0 0,0 1 1 0 0,1 0-37 0 0,5-9 14 0 0,0 0 1 0 0,0 1-1 0 0,1-1 0 0 0,0 0 0 0 0,1 1 0 0 0,-1-1 1 0 0,2 1-1 0 0,-1 0 0 0 0,1-1 0 0 0,1 1 0 0 0,-1-1 1 0 0,2 1-1 0 0,-1-1 0 0 0,1 1 0 0 0,0-1 0 0 0,1 0 1 0 0,0 2-15 0 0,46 77 425 0 0,-42-78-395 0 0,0-1 1 0 0,1 0-1 0 0,0 0 0 0 0,1-1 1 0 0,0 0-1 0 0,0-1 1 0 0,0 0-1 0 0,1 0 0 0 0,-1-1 1 0 0,2 0-1 0 0,-1 0 1 0 0,0-2-1 0 0,1 1 0 0 0,0-1 1 0 0,0-1-1 0 0,0 1 1 0 0,0-2-1 0 0,0 0 0 0 0,0 0 1 0 0,4-1-31 0 0,31-10 139 0 0,16-17-117 0 0,-44 18-126 0 0,31-41-4412 0 0,-44 38-1092 0 0,-6 0-1575 0 0</inkml:trace>
  <inkml:trace contextRef="#ctx0" brushRef="#br0" timeOffset="147457.749">-346 6992 11720 0 0,'0'0'264'0'0,"0"0"34"0"0,0 0 22 0 0,0 0-32 0 0,1-1-189 0 0,0-2-44 0 0,0 2 171 0 0,-1 1 73 0 0,0 0 12 0 0,0 0 18 0 0,0 0 72 0 0,10 13 923 0 0,-9-6-1069 0 0,0 0 0 0 0,0 0-1 0 0,-1 0 1 0 0,0 0 0 0 0,0 0-1 0 0,-1 0 1 0 0,0 0 0 0 0,0 0-1 0 0,-1 0 1 0 0,0 0 0 0 0,-2 5-255 0 0,0 6 270 0 0,-74 271 1379 0 0,29-140-889 0 0,7-53-472 0 0,33-80-216 0 0,5-7 220 0 0,2-25-190 0 0,1 0 0 0 0,0 1 0 0 0,1-1 0 0 0,0 0 0 0 0,2 0 0 0 0,0 1 0 0 0,0-1-1 0 0,6-13-101 0 0,1-21 133 0 0,34-146 3 0 0,9 0-136 0 0,-37 145 0 0 0,2 1 0 0 0,2 0 0 0 0,13-20 0 0 0,-30 64 18 0 0,0 1-1 0 0,1-1 1 0 0,0 1-1 0 0,0 0 1 0 0,0 0-1 0 0,1 0 1 0 0,-1 0-1 0 0,1 1 1 0 0,0-1 0 0 0,1 1-1 0 0,-1 0 1 0 0,1 1-1 0 0,0-1 1 0 0,3-2-18 0 0,-6 5 2 0 0,0 1 0 0 0,-1-1 1 0 0,1 0-1 0 0,0 0 0 0 0,0 1 0 0 0,0-1 1 0 0,0 1-1 0 0,0 0 0 0 0,0 0 1 0 0,0 0-1 0 0,0-1 0 0 0,-1 2 1 0 0,1-1-1 0 0,0 0 0 0 0,0 0 0 0 0,0 1 1 0 0,0-1-1 0 0,0 1 0 0 0,0-1 1 0 0,0 1-1 0 0,-1 0 0 0 0,1 0 0 0 0,0 0 1 0 0,0 0-1 0 0,-1 0 0 0 0,1 0 1 0 0,-1 0-1 0 0,1 0 0 0 0,0 2-2 0 0,2-1 0 0 0,-1 1 0 0 0,1 0 0 0 0,-1 0 0 0 0,0 0 0 0 0,0 0 0 0 0,0 0 0 0 0,-1 1 0 0 0,1-1 0 0 0,-1 1 0 0 0,1 0 0 0 0,-1 0 0 0 0,-1 0 0 0 0,1 0 0 0 0,0 1 0 0 0,47 101 167 0 0,31 123 530 0 0,-37-5-837 0 0,-26-50 328 0 0,-12-112-124 0 0,-3-57-86 0 0,-2 1 478 0 0,0-5-2645 0 0,0 0-4236 0 0,-3-5-570 0 0</inkml:trace>
  <inkml:trace contextRef="#ctx0" brushRef="#br0" timeOffset="147824.117">-459 7281 18167 0 0,'0'0'414'0'0,"0"0"56"0"0,0 0 32 0 0,1 0-61 0 0,25-5-276 0 0,76-9 611 0 0,125-7 1118 0 0,-77 9-4041 0 0,-134 10 1008 0 0</inkml:trace>
  <inkml:trace contextRef="#ctx0" brushRef="#br0" timeOffset="148848.246">34 7778 10080 0 0,'0'0'230'0'0,"0"0"30"0"0,0 0 18 0 0,0 0 8 0 0,0 0 28 0 0,0 0 7 0 0,1 1 6 0 0,1 3-13 0 0,-1-1 1 0 0,1 1-1 0 0,-1-1 1 0 0,0 1 0 0 0,0 0-1 0 0,0-1 1 0 0,-1 1-1 0 0,0 0 1 0 0,1 0-1 0 0,-1 0 1 0 0,-1 0 0 0 0,1-1-1 0 0,0 1 1 0 0,-2 4-315 0 0,1 26 1345 0 0,-6 60 913 0 0,7-93-2122 0 0,0-1-9 0 0,0 0-40 0 0,0 0-21 0 0,0 0-2 0 0,0 0 6 0 0,0 0 20 0 0,0 0 6 0 0,4-8 96 0 0,36-85 139 0 0,-37 86-363 0 0,0 0 0 0 0,1 1 0 0 0,0-1 0 0 0,0 1 1 0 0,1 0-1 0 0,-1 0 0 0 0,1 0 0 0 0,1 0 0 0 0,-1 1 0 0 0,1 0 0 0 0,0 0 0 0 0,0 1 0 0 0,1-1 32 0 0,-5 5 4 0 0,0 0 0 0 0,1 0-1 0 0,-1 0 1 0 0,0 0 0 0 0,1 0-1 0 0,-1 0 1 0 0,0 1-1 0 0,1-1 1 0 0,-1 1 0 0 0,0 0-1 0 0,0 0 1 0 0,0-1 0 0 0,0 1-1 0 0,0 1 1 0 0,0-1 0 0 0,0 0-1 0 0,0 0 1 0 0,0 1-1 0 0,0-1 1 0 0,0 1 0 0 0,-1 0-1 0 0,1-1 1 0 0,-1 1 0 0 0,1 0-1 0 0,-1 0 1 0 0,0 0 0 0 0,0 0-1 0 0,0 0 1 0 0,0 0 0 0 0,0 0-1 0 0,0 1 1 0 0,0-1-1 0 0,-1 0 1 0 0,1 0 0 0 0,-1 1-1 0 0,0-1 1 0 0,0 1-4 0 0,3 89 933 0 0,-6-85-727 0 0,-5-16-188 0 0,7 0-118 0 0,1 0 0 0 0,1 0 0 0 0,-1 0 0 0 0,1 0 0 0 0,1 1 0 0 0,0-1 0 0 0,0 0 0 0 0,1 1 0 0 0,0-1-1 0 0,0 1 1 0 0,1 0 0 0 0,0 0 0 0 0,0 0 0 0 0,1 1 0 0 0,1-2 100 0 0,20-14-200 0 0,-24 24 224 0 0,0 0 0 0 0,1 0 0 0 0,-1 0 0 0 0,0 0-1 0 0,0 0 1 0 0,0 1 0 0 0,0-1 0 0 0,0 1 0 0 0,-1-1 0 0 0,1 1 0 0 0,0 0 0 0 0,-1-1-1 0 0,1 1 1 0 0,-1 0 0 0 0,1 0 0 0 0,-1 0 0 0 0,0 0 0 0 0,0 0 0 0 0,0 1-1 0 0,0-1 1 0 0,0 0-24 0 0,17 50 238 0 0,-16 25-581 0 0,-3-72 125 0 0,-1 11-5546 0 0,0-7-668 0 0</inkml:trace>
  <inkml:trace contextRef="#ctx0" brushRef="#br0" timeOffset="149286.553">446 7791 16599 0 0,'0'0'490'0'0,"0"0"-9"0"0,0 16-196 0 0,0-4 10 0 0,1 0-1 0 0,-1 0 1 0 0,-1 0-1 0 0,-1 0 0 0 0,1 0 1 0 0,-2 0-1 0 0,1 0 1 0 0,-2-1-1 0 0,0 1 0 0 0,-5 10-294 0 0,9-21 70 0 0,0-1 19 0 0,-5-30 59 0 0,5 22-192 0 0,2 1 0 0 0,-1 0 0 0 0,1 0 0 0 0,0-1 0 0 0,0 1 0 0 0,1 1 0 0 0,0-1 0 0 0,0 0 1 0 0,1 1-1 0 0,0-1 0 0 0,0 1 0 0 0,0 0 0 0 0,1 0 0 0 0,0 1 0 0 0,0-1 0 0 0,1 1 0 0 0,-1 0 0 0 0,1 1 0 0 0,0-1 0 0 0,0 1 0 0 0,1 0 0 0 0,-1 1 0 0 0,1 0 0 0 0,0 0 0 0 0,4-2 44 0 0,-6 6 70 0 0,0 0-1 0 0,0 1 1 0 0,1-1-1 0 0,-1 1 0 0 0,0 0 1 0 0,-1 0-1 0 0,1 0 0 0 0,0 1 1 0 0,-1-1-1 0 0,1 1 1 0 0,-1 0-1 0 0,0 1 0 0 0,0-1 1 0 0,0 1-1 0 0,0 0 0 0 0,-1 0 1 0 0,1 0-1 0 0,-1 0 1 0 0,0 1-1 0 0,0-1 0 0 0,-1 1 1 0 0,0 0-1 0 0,1-1 0 0 0,-1 1 1 0 0,-1 0-1 0 0,1 1 1 0 0,-1-1-1 0 0,0 0 0 0 0,0 0 1 0 0,0 0-1 0 0,-1 2-69 0 0,7 47 361 0 0,-13-29-1862 0 0,5-25 554 0 0</inkml:trace>
  <inkml:trace contextRef="#ctx0" brushRef="#br0" timeOffset="149802.889">697 6839 15344 0 0,'0'0'348'0'0,"0"0"49"0"0,-7 1 399 0 0,1 2-596 0 0,-1 0-1 0 0,1 1 1 0 0,0 0 0 0 0,0 0 0 0 0,1 1 0 0 0,-1-1 0 0 0,1 1-1 0 0,0 0 1 0 0,0 1 0 0 0,1-1 0 0 0,-3 4-200 0 0,0-1 304 0 0,-4 9-31 0 0,0-1-1 0 0,1 1 1 0 0,0 1-1 0 0,2 0 1 0 0,0 0-1 0 0,1 1 0 0 0,1 0 1 0 0,0 0-1 0 0,-1 16-272 0 0,5-24 4 0 0,0 0 0 0 0,0 0 0 0 0,1 0 0 0 0,1 0 0 0 0,0 0 0 0 0,0 0 0 0 0,1 0-1 0 0,1 0 1 0 0,0 0 0 0 0,0 0 0 0 0,1 0 0 0 0,0-1 0 0 0,1 1 0 0 0,0-1 0 0 0,1 0 0 0 0,0 0-1 0 0,1-1 1 0 0,-1 1 0 0 0,4 2-4 0 0,-2-4-385 0 0,0 0-1 0 0,0 0 1 0 0,1-1 0 0 0,0 0-1 0 0,0-1 1 0 0,1 0-1 0 0,0 0 1 0 0,4 2 385 0 0,-4-5-991 0 0</inkml:trace>
  <inkml:trace contextRef="#ctx0" brushRef="#br0" timeOffset="153720.257">1255 7076 11520 0 0,'0'0'264'0'0,"0"0"34"0"0,0 0 20 0 0,0-1-41 0 0,0-2-84 0 0,0 3 323 0 0,-13-6 4413 0 0,7 8-4695 0 0,-1-1 0 0 0,1 2-1 0 0,0-1 1 0 0,0 1 0 0 0,0 0-1 0 0,0 0 1 0 0,1 0 0 0 0,-1 1-1 0 0,1 0 1 0 0,0 0 0 0 0,0 0-1 0 0,0 1 1 0 0,0 0 0 0 0,1 0-1 0 0,0 0 1 0 0,-1 1-234 0 0,-21 23 133 0 0,-1-2 0 0 0,-1-1 0 0 0,-1-2 0 0 0,-25 17-133 0 0,53-41 1 0 0,-112 73-1007 0 0,119-99-3116 0 0,2 11 3224 0 0,-1-1 1 0 0,-1-1-1 0 0,-1 1 0 0 0,0-1 0 0 0,-1 1 0 0 0,1-13 898 0 0,-8-17 506 0 0,-1 14 3412 0 0,4 32-3303 0 0,0 0-29 0 0,0 0-130 0 0,0 0-59 0 0,0 0-12 0 0,0 0-22 0 0,0 0-91 0 0,0 0-44 0 0,21 14 340 0 0,88 75-71 0 0,-37-55-906 0 0,-40-27-5729 0 0,-17-7-26 0 0</inkml:trace>
  <inkml:trace contextRef="#ctx0" brushRef="#br0" timeOffset="153965.802">1458 7233 14336 0 0,'0'0'330'0'0,"0"0"45"0"0,0 0 17 0 0,0 0-47 0 0,-3 14-211 0 0,-4 12 634 0 0,-1 0 1 0 0,0-1 0 0 0,-3 0 0 0 0,0 0 0 0 0,-1-1 0 0 0,-1 0 0 0 0,-1-1 0 0 0,-3 2-769 0 0,-12 24-449 0 0,22-43-346 0 0,5-5-3507 0 0,2-1 2529 0 0</inkml:trace>
  <inkml:trace contextRef="#ctx0" brushRef="#br0" timeOffset="154354.541">1411 7072 13792 0 0,'0'0'400'0'0,"0"0"0"0"0,13 0 2181 0 0,-1 67 427 0 0,-12-64-2993 0 0,0 0 0 0 0,1 0 0 0 0,-1 0 0 0 0,1 0 0 0 0,-1 0 1 0 0,1 0-1 0 0,0 0 0 0 0,0 0 0 0 0,0-1 0 0 0,0 1 0 0 0,1 0 0 0 0,-1-1 0 0 0,1 1 1 0 0,0-1-1 0 0,0 0 0 0 0,-1 1 0 0 0,2-1 0 0 0,-1 0 0 0 0,0 0 0 0 0,0 0 1 0 0,0 0-1 0 0,1-1 0 0 0,-1 1 0 0 0,1-1 0 0 0,0 1 0 0 0,-1-1 0 0 0,1 0 0 0 0,0 0 1 0 0,0 0-1 0 0,0 0 0 0 0,0-1 0 0 0,0 1 0 0 0,-1-1 0 0 0,1 1 0 0 0,0-1 0 0 0,0 0 1 0 0,0-1-1 0 0,0 1 0 0 0,0 0 0 0 0,1-1-15 0 0,7-4 8 0 0,1-1-1 0 0,-1 0 1 0 0,-1 0 0 0 0,1-1-1 0 0,-1-1 1 0 0,-1 0 0 0 0,1 0-1 0 0,-1-1 1 0 0,5-6-8 0 0,-11 11-9 0 0,41-58-176 0 0,-6 32 27 0 0,-32 30 148 0 0,-4 1 17 0 0,0 0 0 0 0,0 0 0 0 0,-1 0 0 0 0,1 0 1 0 0,-1 0-1 0 0,1 0 0 0 0,-1 0 0 0 0,1 1 0 0 0,-1-1 1 0 0,1 0-1 0 0,-1 1 0 0 0,0-1 0 0 0,0 1 0 0 0,0 0 1 0 0,0-1-1 0 0,0 1 0 0 0,0 0 0 0 0,-1 0 0 0 0,1 0 1 0 0,0-1-1 0 0,-1 1 0 0 0,0 0 0 0 0,1 0 0 0 0,-1 0 0 0 0,0 0-7 0 0,1 0 14 0 0,11 134 935 0 0,-19-30-226 0 0,-14-13-210 0 0,17-82-500 0 0,-1 0-1 0 0,0 0 0 0 0,0 0 1 0 0,-1-1-1 0 0,-1 0 1 0 0,0 0-1 0 0,0 0 0 0 0,-1-1 1 0 0,0 0-1 0 0,0-1 0 0 0,-1 1 1 0 0,0-2-1 0 0,-1 1 1 0 0,-1-1-13 0 0,2-4-478 0 0,4-1-804 0 0,3 0-2341 0 0,2-2-2951 0 0</inkml:trace>
  <inkml:trace contextRef="#ctx0" brushRef="#br0" timeOffset="154673.157">2127 7172 9520 0 0,'0'0'276'0'0,"0"0"2"0"0,0 0-99 0 0,0 0 244 0 0,0 0 121 0 0,0 0 28 0 0,0 0-7 0 0,0 0-42 0 0,0 0-13 0 0,2 16 988 0 0,6 11 666 0 0,-5-19-1822 0 0,-1 0 0 0 0,1 0 0 0 0,-2 0 0 0 0,1 0 0 0 0,-1 0 0 0 0,0 1 0 0 0,-1-1 0 0 0,0 0 0 0 0,0 0 0 0 0,-1 1 0 0 0,0 1-342 0 0,-1-3-97 0 0,1 1-1 0 0,-1 0 1 0 0,-1-1-1 0 0,0 1 1 0 0,0-1-1 0 0,0 0 1 0 0,-1 0-1 0 0,0 0 1 0 0,0 0 0 0 0,-1-1-1 0 0,0 0 1 0 0,-2 3 97 0 0,3-7-4805 0 0,-1-1-1579 0 0</inkml:trace>
  <inkml:trace contextRef="#ctx0" brushRef="#br0" timeOffset="155254.631">2369 6874 11200 0 0,'0'0'256'0'0,"0"0"34"0"0,3-5 385 0 0,2 3-576 0 0,-4 1 357 0 0,-1 1 154 0 0,0 0 29 0 0,0 0-32 0 0,0 0-169 0 0,0 0-76 0 0,0 0-12 0 0,-9 21 818 0 0,11 8 1192 0 0,7-25-2254 0 0,0-1 0 0 0,-1-1-1 0 0,2 0 1 0 0,-1 0 0 0 0,0 0 0 0 0,0-1 0 0 0,1-1-1 0 0,-1 0 1 0 0,0 0 0 0 0,1 0 0 0 0,-1-1 0 0 0,0-1-1 0 0,0 0 1 0 0,0 0 0 0 0,0-1 0 0 0,0 0 0 0 0,0 0-1 0 0,-1-1 1 0 0,1 0 0 0 0,7-5-106 0 0,16-6 97 0 0,-31 14-37 0 0,-1 1 12 0 0,0 0 6 0 0,0 2 22 0 0,-119 241 706 0 0,118-241-796 0 0,-2 3 12 0 0,1 1 0 0 0,-1-1 0 0 0,1 0 0 0 0,0 1 0 0 0,1-1 0 0 0,-1 1 0 0 0,1-1 0 0 0,0 1 0 0 0,0 0 0 0 0,1 0 0 0 0,0-1 0 0 0,0 1 0 0 0,0 2-22 0 0,41 24 552 0 0,-32-29-513 0 0,0-1 0 0 0,0 0 0 0 0,0-1 0 0 0,0 0 0 0 0,0-1 0 0 0,0 1 0 0 0,0-2 0 0 0,0 1 0 0 0,0-1 0 0 0,0-1 0 0 0,0 0-1 0 0,0 0 1 0 0,0 0 0 0 0,-1-1 0 0 0,7-4-39 0 0,-14 7-139 0 0,0-1 0 0 0,0 1 0 0 0,0-1 0 0 0,0 1 0 0 0,0-1 0 0 0,0 0 0 0 0,0 0 0 0 0,0 1 0 0 0,0-1 0 0 0,-1 0 0 0 0,1 0 0 0 0,0 0 0 0 0,-1 0 0 0 0,1 0 0 0 0,0 0 0 0 0,-1 0 0 0 0,1 0-1 0 0,-1 0 1 0 0,0 0 0 0 0,1 0 0 0 0,-1 0 0 0 0,0-1 0 0 0,0 1 0 0 0,0 0 0 0 0,0 0 0 0 0,0 0 0 0 0,0 0 0 0 0,0-2 139 0 0,-3-1-7450 0 0</inkml:trace>
  <inkml:trace contextRef="#ctx0" brushRef="#br0" timeOffset="155574.787">2224 7107 13248 0 0,'0'0'298'0'0,"0"0"46"0"0,7-1 340 0 0,265-42 1299 0 0,-146 19-2025 0 0,-105 18-89 0 0</inkml:trace>
  <inkml:trace contextRef="#ctx0" brushRef="#br0" timeOffset="155866.519">2828 6818 14712 0 0,'2'0'332'0'0,"13"6"68"0"0,0 1 0 0 0,-1 1 1 0 0,0 0-1 0 0,0 1 1 0 0,0 0-1 0 0,-1 1 1 0 0,-1 1-1 0 0,0 0 1 0 0,0 1-1 0 0,6 8-400 0 0,-9-11 583 0 0,3 4 80 0 0,0 1 0 0 0,0 0 0 0 0,-1 1 0 0 0,-1 0 0 0 0,-1 1-1 0 0,0 0 1 0 0,4 11-663 0 0,-10-21 75 0 0,0 1-1 0 0,-1-1 0 0 0,0 0 0 0 0,0 1 1 0 0,-1-1-1 0 0,0 1 0 0 0,0 0 1 0 0,-1-1-1 0 0,1 1 0 0 0,-1 0 0 0 0,-1-1 1 0 0,1 1-1 0 0,-1 0 0 0 0,-1 2-74 0 0,-3 8-42 0 0,-1-1-1 0 0,0 0 1 0 0,-1-1 0 0 0,-1 1-1 0 0,0-1 1 0 0,-1-1 0 0 0,-1 1-1 0 0,0-2 1 0 0,-1 1-1 0 0,0-1 1 0 0,-1-1 0 0 0,-1 0-1 0 0,0-1 1 0 0,0 0-1 0 0,-1-1 1 0 0,0-1 0 0 0,-1 0-1 0 0,0-1 1 0 0,-2 0 42 0 0,-61 35-2532 0 0,35-24 1229 0 0</inkml:trace>
  <inkml:trace contextRef="#ctx0" brushRef="#br0" timeOffset="175186.775">3261 6957 10120 0 0,'1'-4'592'0'0,"1"-16"-64"0"0,-1 19-355 0 0,-1 1 124 0 0,0 0 58 0 0,0 0 12 0 0,0 0 38 0 0,17 0 2610 0 0,75 46 890 0 0,-81-43-3847 0 0,0 0 1 0 0,0-2 0 0 0,1 1-1 0 0,-1-2 1 0 0,0 1 0 0 0,0-1-1 0 0,0-1 1 0 0,1 0 0 0 0,-1-1-1 0 0,4-1-58 0 0,19-2 405 0 0,-10 2-1900 0 0,-9 1-3150 0 0,0-2-1635 0 0</inkml:trace>
  <inkml:trace contextRef="#ctx0" brushRef="#br0" timeOffset="175480.514">3384 7227 16871 0 0,'-6'-17'1847'0'0,"12"26"-1308"0"0,11 2-114 0 0,1-2 1 0 0,1 0-1 0 0,-1 0 0 0 0,1-2 1 0 0,1-1-1 0 0,-1 0 1 0 0,6 0-426 0 0,32 1-1698 0 0,-2-10-3689 0 0,-37-2-1123 0 0</inkml:trace>
  <inkml:trace contextRef="#ctx0" brushRef="#br3" timeOffset="-203197.441">4279 7594 12440 0 0,'0'0'281'0'0,"0"0"40"0"0,0-4 325 0 0,-2 1-444 0 0,-8 14 1756 0 0,-8 32 785 0 0,-35 101 207 0 0,-18 23-1540 0 0,28-56-902 0 0,-57 170 14 0 0,52-148-336 0 0,28-50-1550 0 0,23-75-4472 0 0,-3-8-579 0 0</inkml:trace>
  <inkml:trace contextRef="#ctx0" brushRef="#br3" timeOffset="-202790.927">3954 7873 11544 0 0,'-27'8'1344'0'0,"26"-8"-930"0"0,1 0 141 0 0,0 0 21 0 0,0 0-9 0 0,0 0-66 0 0,0 0-28 0 0,5 0-217 0 0,0 0 0 0 0,1 0 0 0 0,-1 0 0 0 0,0 0 0 0 0,0-1 0 0 0,-1 0 0 0 0,1 0 0 0 0,0 0 0 0 0,0-1 0 0 0,0 0 0 0 0,-1 0 0 0 0,5-2-256 0 0,92-63 1029 0 0,-74 48-963 0 0,-1-1 0 0 0,0 0-1 0 0,-1-2 1 0 0,16-20-66 0 0,14-16 245 0 0,-22 26 235 0 0,-32 31-317 0 0,-1 1 80 0 0,0 0 39 0 0,0 0 6 0 0,3 19 584 0 0,-4 63 344 0 0,-8 3-1016 0 0,0 2 32 0 0,10-19-48 0 0,-1-16-1968 0 0,0-51-3829 0 0,2 3-1845 0 0</inkml:trace>
  <inkml:trace contextRef="#ctx0" brushRef="#br3" timeOffset="-202035.715">3105 8919 13472 0 0,'-9'-10'1540'0'0,"9"10"-1231"0"0,0 0 100 0 0,0 1 21 0 0,15 39 1761 0 0,-3 20-519 0 0,-3 62-234 0 0,-12 39-489 0 0,4-112-781 0 0,1-38-104 0 0,0-19-11 0 0,-3-29-221 0 0,53-163-228 0 0,-18 132 324 0 0,8 24-4 0 0,-22 39 283 0 0,-18 5-108 0 0,-1 0 38 0 0,3 3-67 0 0,0 0-1 0 0,-1 0 1 0 0,1 0 0 0 0,-1 0-1 0 0,0 1 1 0 0,0-1 0 0 0,0 1-1 0 0,-1-1 1 0 0,1 1 0 0 0,-1 0 0 0 0,0 0-1 0 0,0 0 1 0 0,0 1 0 0 0,0-1-1 0 0,0 4-69 0 0,17 101 766 0 0,-19-22-608 0 0,-8-41-2086 0 0,7-46 462 0 0,1 0-1132 0 0,0 0-4277 0 0</inkml:trace>
  <inkml:trace contextRef="#ctx0" brushRef="#br3" timeOffset="-201656.858">3571 9026 14336 0 0,'-19'27'2569'0'0,"-45"93"1323"0"0,47-71-3268 0 0,15-43-585 0 0,1-1 0 0 0,1 1 1 0 0,-1 0-1 0 0,1-1 0 0 0,0 1 1 0 0,0 0-1 0 0,1-1 0 0 0,0 1 1 0 0,0 0-1 0 0,0-1 0 0 0,1 1 1 0 0,1 2-40 0 0,16 14 130 0 0,-16-21-121 0 0,-1-1 0 0 0,1 1 1 0 0,0 0-1 0 0,-1-1 0 0 0,1 0 0 0 0,0 0 0 0 0,-1 0 0 0 0,1 0 0 0 0,0 0 0 0 0,0 0 0 0 0,-1-1 0 0 0,1 1 0 0 0,0-1 0 0 0,-1 0 0 0 0,1 1 0 0 0,-1-1 0 0 0,1-1 0 0 0,-1 1 1 0 0,1 0-1 0 0,-1-1 0 0 0,0 1 0 0 0,0-1 0 0 0,0 1 0 0 0,0-1 0 0 0,0 0 0 0 0,0 0 0 0 0,0 0 0 0 0,0 0 0 0 0,-1-1 0 0 0,1 1 0 0 0,-1 0 0 0 0,1-1 0 0 0,-1 1 0 0 0,0 0 1 0 0,0-1-1 0 0,0 0 0 0 0,0-1-9 0 0,14-19 38 0 0,-12 19-23 0 0,0 0 1 0 0,-1 0 0 0 0,0-1 0 0 0,0 1-1 0 0,0-1 1 0 0,0 1 0 0 0,0-1 0 0 0,-1 0-1 0 0,0 1 1 0 0,0-1 0 0 0,0 0 0 0 0,-1 0-1 0 0,0 0 1 0 0,1 1 0 0 0,-2-1 0 0 0,1 0-1 0 0,-1 0 1 0 0,1 0 0 0 0,-1 0 0 0 0,-1 1-1 0 0,0-5-15 0 0,-2 2 12 0 0,-21-21-8 0 0,12 23-405 0 0,-1 0-1 0 0,1 2 0 0 0,-1 0 0 0 0,0 0 1 0 0,0 1-1 0 0,0 1 0 0 0,-14 0 402 0 0,27 1-1073 0 0,1 0-1056 0 0,0 0-4064 0 0</inkml:trace>
  <inkml:trace contextRef="#ctx0" brushRef="#br3" timeOffset="-201341.59">3653 9023 8416 0 0,'10'11'581'0'0,"-2"-2"109"0"0,0 1 1 0 0,-1-1-1 0 0,1 2 1 0 0,-2-1-1 0 0,0 1 0 0 0,0 0 1 0 0,-1 0-1 0 0,0 1 1 0 0,3 11-691 0 0,-8-22 37 0 0,2 2 142 0 0,1 4 207 0 0,0 0 1 0 0,-1 0-1 0 0,0 0 1 0 0,0 1 0 0 0,0-1-1 0 0,-1 1 1 0 0,0-1-1 0 0,0 1 1 0 0,-1 6-387 0 0,0 16 1401 0 0,-1-29-1141 0 0,1-1-4 0 0,0 0-14 0 0,0 0-62 0 0,-11-9 398 0 0,8-4-536 0 0,2 0-1 0 0,0 0 0 0 0,0-1 0 0 0,2 1 0 0 0,-1 0 0 0 0,2 0 0 0 0,-1-1 1 0 0,4-7-42 0 0,45-100-786 0 0,-36 94 408 0 0,-8 19 58 0 0,-1 0-1 0 0,1 0 1 0 0,0 0 0 0 0,0 1 0 0 0,1 0 0 0 0,0 1-1 0 0,1-1 1 0 0,-1 1 0 0 0,1 1 0 0 0,0-1 0 0 0,1 1-1 0 0,-1 1 1 0 0,6-3 320 0 0,-2 5-2120 0 0,0 1-3386 0 0</inkml:trace>
  <inkml:trace contextRef="#ctx0" brushRef="#br3" timeOffset="-200789.667">4016 8917 11488 0 0,'0'0'264'0'0,"0"0"34"0"0,0 0 20 0 0,0 0-41 0 0,1 1-181 0 0,16 47 2855 0 0,-8 17 332 0 0,-3-13-2035 0 0,9 30 132 0 0,-15-79-1350 0 0,1-1-1 0 0,-1 1 0 0 0,0-1 1 0 0,-1 1-1 0 0,1-1 1 0 0,0 1-1 0 0,-1-1 0 0 0,1 1 1 0 0,-1-1-1 0 0,0 1 1 0 0,0-1-1 0 0,0 1 0 0 0,0-1 1 0 0,0 0-1 0 0,-1 0 0 0 0,1 0 1 0 0,-1 0-1 0 0,1 0 1 0 0,-1 0-1 0 0,0 0 0 0 0,0 0 1 0 0,1 0-1 0 0,-1-1 0 0 0,-1 1 1 0 0,1-1-1 0 0,0 1 1 0 0,0-1-1 0 0,0 0 0 0 0,-1 0-29 0 0,0-1 80 0 0,0-20-208 0 0,14-48-808 0 0,2 1-177 0 0,9-23-502 0 0,0 25 297 0 0,9 37 1085 0 0,-19 22 400 0 0,-2 10 128 0 0,-4-1-94 0 0,0 0 0 0 0,0 1 0 0 0,0-1 0 0 0,0 1 0 0 0,0 1 1 0 0,-1-1-1 0 0,0 1 0 0 0,0 0 0 0 0,0 0 0 0 0,0 0 0 0 0,-1 1 0 0 0,0 0 0 0 0,0 0 0 0 0,-1 0 0 0 0,1 0 0 0 0,-1 0 0 0 0,-1 1 0 0 0,1-1 1 0 0,-1 1-1 0 0,0 0 0 0 0,-1 1-201 0 0,3 30 630 0 0,-17-70-1008 0 0,25-62-1390 0 0,6 35 1237 0 0,-17 58 551 0 0,0 0 0 0 0,0 0 0 0 0,-1 1 0 0 0,1-1 0 0 0,0 0 0 0 0,0 0 0 0 0,0 1 0 0 0,1-1 0 0 0,-1 0 0 0 0,0 1 1 0 0,0-1-1 0 0,0 1 0 0 0,0 0 0 0 0,1-1 0 0 0,-1 1 0 0 0,0 0 0 0 0,0 0 0 0 0,0-1 0 0 0,1 1 0 0 0,-1 0 0 0 0,0 0 0 0 0,0 0 0 0 0,1 1 0 0 0,-1-1 0 0 0,0 0 0 0 0,0 0 0 0 0,1 1 0 0 0,-1-1 0 0 0,0 1 0 0 0,0-1 0 0 0,0 1 0 0 0,0-1 0 0 0,0 1 0 0 0,0 0 0 0 0,0 0 1 0 0,0-1-1 0 0,1 2-20 0 0,-2-2 35 0 0,10 8 249 0 0,-1 0-1 0 0,0 1 0 0 0,-1 0 0 0 0,0 0 0 0 0,-1 0 0 0 0,0 1 0 0 0,0 1 0 0 0,-1-1 1 0 0,0 1-1 0 0,3 9-283 0 0,4 4 240 0 0,10 37 334 0 0,-10-22-4228 0 0,-13-38 2406 0 0</inkml:trace>
  <inkml:trace contextRef="#ctx0" brushRef="#br3" timeOffset="-200192.511">4642 8729 17823 0 0,'-5'3'874'0'0,"-10"9"-485"0"0,0 0-1 0 0,1 2 1 0 0,0 0 0 0 0,2 0 0 0 0,-1 1 0 0 0,2 1 0 0 0,-6 10-389 0 0,-2 0 476 0 0,5-6-265 0 0,0 1 0 0 0,2 1-1 0 0,1 0 1 0 0,1 0 0 0 0,-6 19-211 0 0,12-33 53 0 0,17-12-152 0 0,87-115-77 0 0,-98 118 180 0 0,-1-1-1 0 0,1 0 0 0 0,0 0 1 0 0,0 1-1 0 0,-1-1 1 0 0,1 1-1 0 0,0-1 0 0 0,0 1 1 0 0,1 0-1 0 0,-1 0 1 0 0,0 0-1 0 0,0 0 0 0 0,0 0 1 0 0,1 1-1 0 0,-1-1 0 0 0,1 0 1 0 0,-1 1-1 0 0,0 0 1 0 0,1 0-1 0 0,-1 0 0 0 0,1 0 1 0 0,-1 0-1 0 0,0 0 1 0 0,1 0-1 0 0,-1 1 0 0 0,2 0-3 0 0,2 3 153 0 0,1 0-1 0 0,-1 1 1 0 0,1 0-1 0 0,-1 0 0 0 0,-1 1 1 0 0,1 0-1 0 0,-1 0 1 0 0,0 0-1 0 0,0 0 0 0 0,-1 1 1 0 0,0 0-1 0 0,0 0 1 0 0,3 7-153 0 0,5 7 66 0 0,-12-19-58 0 0,2 1-1 0 0,-1-1 1 0 0,0 0-1 0 0,0 1 0 0 0,1-1 1 0 0,-1 0-1 0 0,1 0 1 0 0,0 0-1 0 0,0 0 1 0 0,0 0-1 0 0,0 0 1 0 0,0-1-1 0 0,0 1 1 0 0,0-1-1 0 0,0 1 0 0 0,1-1 1 0 0,-1 0-1 0 0,0 0 1 0 0,1 0-1 0 0,-1 0 1 0 0,1 0-1 0 0,0 0 1 0 0,-1-1-1 0 0,1 1 0 0 0,-1-1 1 0 0,1 0-1 0 0,0 0 1 0 0,-1 0-1 0 0,1 0 1 0 0,0 0-1 0 0,-1-1 1 0 0,1 1-1 0 0,0-1 1 0 0,-1 0-1 0 0,1 0 0 0 0,-1 1 1 0 0,1-2-1 0 0,-1 1 1 0 0,0 0-1 0 0,1 0 1 0 0,-1-1-1 0 0,0 1 1 0 0,0-1-1 0 0,0 0 0 0 0,0 0 1 0 0,1-1-8 0 0,9-17-627 0 0,-1-1 0 0 0,-1 0 0 0 0,-1-1 0 0 0,-1-1 0 0 0,-1 1-1 0 0,0-1 1 0 0,-2 0 0 0 0,-1 0 0 0 0,-1-1 0 0 0,-1 1 0 0 0,0-1 0 0 0,-2 0 0 0 0,-1 0 0 0 0,-3-17 627 0 0,3-17-1853 0 0,-11-21 3188 0 0,11 78-349 0 0,1 1-10 0 0,-11 39 2979 0 0,12-12-3556 0 0,0 0 1 0 0,2 1-1 0 0,1-1 1 0 0,1 0-1 0 0,2-1 0 0 0,0 0 1 0 0,6 12-400 0 0,1 8 505 0 0,25 92 501 0 0,-39-137-1140 0 0,0-1-24 0 0,0 0 4 0 0,0 0-155 0 0,0 0-662 0 0,1-1-291 0 0,10-15-6215 0 0,-7 2 697 0 0</inkml:trace>
  <inkml:trace contextRef="#ctx0" brushRef="#br3" timeOffset="-199948.311">4973 8794 13704 0 0,'13'-5'1664'0'0,"4"30"2933"0"0,20 53 85 0 0,8 31-3050 0 0,-37-110-3899 0 0,-3-11-3676 0 0,-5 1-1830 0 0</inkml:trace>
  <inkml:trace contextRef="#ctx0" brushRef="#br3" timeOffset="-198901.514">5144 8754 17071 0 0,'0'0'388'0'0,"0"0"52"0"0,0 0 30 0 0,0 0-56 0 0,7 2-254 0 0,45 17 2751 0 0,39-32-738 0 0,72-72-1849 0 0,-105 71-324 0 0,-57 14 1 0 0,0 1-1 0 0,-1-1 0 0 0,1 0 1 0 0,0 1-1 0 0,0-1 1 0 0,0 1-1 0 0,-1-1 1 0 0,1 1-1 0 0,0-1 0 0 0,0 1 1 0 0,-1-1-1 0 0,1 1 1 0 0,-1 0-1 0 0,1-1 0 0 0,-1 1 1 0 0,1 0-1 0 0,-1 0 1 0 0,1-1-1 0 0,-1 1 1 0 0,1 0-1 0 0,-1 0 0 0 0,0 0 1 0 0,0 0-1 0 0,1-1 1 0 0,-1 1-1 0 0,0 0 0 0 0,0 0 1 0 0,0 0-1 0 0,0 0 1 0 0,0 0-1 0 0,0 0 0 0 0,0 0 1 0 0,0-1-1 0 0,0 1 1 0 0,-1 0-1 0 0,1 0 1 0 0,0 0-1 0 0,0 0 0 0 0,-1 0 1 0 0,1-1-1 0 0,-1 1 1 0 0,1 0-1 0 0,-7 15 71 0 0,0 0 0 0 0,-1 0 0 0 0,-1-1 0 0 0,0 0 1 0 0,-1 0-1 0 0,-1-1 0 0 0,-12 13-71 0 0,6-6 36 0 0,-63 79-36 0 0,37-58 64 0 0,44-42-70 0 0,0 1 0 0 0,0 0 0 0 0,0 0 0 0 0,0-1 0 0 0,0 1 0 0 0,0-1 0 0 0,0 1 0 0 0,1-1 0 0 0,-1 1-1 0 0,0-1 1 0 0,0 1 0 0 0,0-1 0 0 0,1 0 0 0 0,-1 0 0 0 0,0 0 0 0 0,0 0 0 0 0,1 0 0 0 0,-1 0 0 0 0,0 0 0 0 0,0 0 0 0 0,1 0-1 0 0,-1-1 1 0 0,0 1 0 0 0,0 0 0 0 0,1-1 6 0 0,163-43-64 0 0,-50 22 64 0 0,-40-4-313 0 0,-44 10-1392 0 0,-27 14 1115 0 0,-1 0 0 0 0,-1 0 0 0 0,1 0 0 0 0,0-1 0 0 0,0 1 0 0 0,-1-1 0 0 0,1 1 0 0 0,-1-1 0 0 0,0 0 0 0 0,0 0 0 0 0,0 0 0 0 0,0 0 0 0 0,-1 0 0 0 0,1-1-1 0 0,-1 1 1 0 0,1 0 0 0 0,-1-1 0 0 0,0 1 0 0 0,-1-1 0 0 0,1 1 0 0 0,-1-1 0 0 0,1 1 0 0 0,-1-1 0 0 0,0-1 590 0 0,-21-32-2850 0 0,19 36 3246 0 0,0 0 0 0 0,-1 0-1 0 0,1 0 1 0 0,-1 0-1 0 0,1 0 1 0 0,-1 0-1 0 0,1 1 1 0 0,-1 0 0 0 0,1-1-1 0 0,-1 1 1 0 0,0 0-1 0 0,1 0 1 0 0,-1 0-1 0 0,1 0 1 0 0,-1 1 0 0 0,0-1-1 0 0,1 1 1 0 0,-1 0-1 0 0,1-1 1 0 0,-1 1-1 0 0,1 0 1 0 0,0 0 0 0 0,-1 1-1 0 0,1-1 1 0 0,0 0-1 0 0,0 1 1 0 0,0 0-1 0 0,0-1 1 0 0,0 1 0 0 0,0 0-1 0 0,0 0 1 0 0,1 0-1 0 0,-1 0 1 0 0,1 0-1 0 0,-1 1-395 0 0,-1 4 278 0 0,0-1 0 0 0,0 0-1 0 0,0 1 1 0 0,1 0-1 0 0,0 0 1 0 0,1-1 0 0 0,0 1-1 0 0,0 0 1 0 0,0 0 0 0 0,1 0-1 0 0,0 1 1 0 0,0-1-1 0 0,0 0 1 0 0,2 6-278 0 0,37 66 973 0 0,-39-78-965 0 0,0 0-1 0 0,1-1 0 0 0,0 1 0 0 0,-1 0 1 0 0,1 0-1 0 0,-1 0 0 0 0,1-1 0 0 0,0 1 1 0 0,-1 0-1 0 0,1-1 0 0 0,0 1 0 0 0,0 0 1 0 0,0-1-1 0 0,-1 1 0 0 0,1-1 0 0 0,0 0 1 0 0,0 1-1 0 0,0-1 0 0 0,0 0 0 0 0,0 1 1 0 0,0-1-1 0 0,0 0 0 0 0,0 0 0 0 0,0 0 1 0 0,0 0-1 0 0,0 0 0 0 0,0 0 0 0 0,0 0 1 0 0,0 0-1 0 0,0 0 0 0 0,0 0 0 0 0,0-1 1 0 0,0 1-1 0 0,0 0 0 0 0,-1-1 0 0 0,1 1 1 0 0,0 0-1 0 0,0-1 0 0 0,0 1 0 0 0,0-1 1 0 0,-1 0-1 0 0,1 1 0 0 0,0-1 0 0 0,0 0 1 0 0,-1 1-1 0 0,1-1 0 0 0,0 0 0 0 0,-1 0 1 0 0,1 0-1 0 0,-1 1 0 0 0,1-1 0 0 0,-1 0 1 0 0,0 0-8 0 0,2-1-5 0 0,4-6-63 0 0,-1-1 0 0 0,1 0 0 0 0,-1 0-1 0 0,-1 0 1 0 0,0-1 0 0 0,0 0 0 0 0,-1 1 0 0 0,0-1-1 0 0,1-8 69 0 0,0 2-146 0 0,6-44-526 0 0,-7 53 587 0 0,-3 6 134 0 0,4 9 149 0 0,51 104 771 0 0,-43-97-945 0 0,6-14 29 0 0,-14-6-202 0 0,0 0 0 0 0,-1 0 0 0 0,1-1-1 0 0,-1 1 1 0 0,0-1 0 0 0,-1 1 0 0 0,1-1 0 0 0,-1 0-1 0 0,0 0 1 0 0,-1 0 0 0 0,1 0 0 0 0,-1 0 0 0 0,0-1-1 0 0,-1-1 150 0 0,2-2-447 0 0,7-129-3011 0 0,0 55 2836 0 0,-9 85 725 0 0,0-1 0 0 0,1 0 0 0 0,-1 0 0 0 0,0 0 0 0 0,0 1 0 0 0,0-1 1 0 0,0 0-1 0 0,0 0 0 0 0,1 0 0 0 0,-1 0 0 0 0,0 0 0 0 0,0 1 0 0 0,0-1 0 0 0,1 0 0 0 0,-1 0 0 0 0,0 0 0 0 0,0 0 0 0 0,0 0 0 0 0,1 0 0 0 0,-1 0 0 0 0,0 0 0 0 0,0 0 0 0 0,0 0 0 0 0,1 0 0 0 0,-1 0 0 0 0,0 0 0 0 0,0 0 0 0 0,1 0 0 0 0,-1 0 0 0 0,0 0 0 0 0,0 0 0 0 0,1 0 0 0 0,-1 0 0 0 0,0 0 0 0 0,0 0 0 0 0,0 0 0 0 0,1 0 0 0 0,-1 0 0 0 0,0 0 0 0 0,0-1 0 0 0,0 1 0 0 0,1 0 0 0 0,-1 0 0 0 0,0 0 0 0 0,0 0 0 0 0,0 0 0 0 0,0-1 0 0 0,0 1 0 0 0,1 0 0 0 0,-1 0 0 0 0,0 0 0 0 0,0-1 0 0 0,0 1 0 0 0,0 0 0 0 0,0-1-103 0 0,6 13-34 0 0,43 99 1862 0 0,-44-99-1625 0 0,2 5 4 0 0,0 0 0 0 0,-1 1 1 0 0,-1 0-1 0 0,-1 0 1 0 0,-1 1-1 0 0,0-1 1 0 0,0 16-208 0 0,-3-33 7 0 0,0-1-187 0 0,0 0-91 0 0,0 0-17 0 0,0-17-2524 0 0,1 10 2183 0 0,0 0 1 0 0,1-1 0 0 0,0 1-1 0 0,0 0 1 0 0,1 0-1 0 0,-1 1 1 0 0,2-1-1 0 0,-1 1 1 0 0,1-1-1 0 0,0 1 1 0 0,4-6 628 0 0,16-6-972 0 0,3 9 3505 0 0,3 23 832 0 0,43 55 1265 0 0,-66-48-4110 0 0,1 7-1987 0 0,-8-22-54 0 0,0-1-4617 0 0,0-4-1445 0 0</inkml:trace>
  <inkml:trace contextRef="#ctx0" brushRef="#br3" timeOffset="-198585.531">6215 8473 16272 0 0,'0'0'365'0'0,"-4"-1"1037"0"0,2 0-1348 0 0,1 0 136 0 0,-5 24 630 0 0,15 24-1101 0 0,-3-27-4905 0 0,-2-7-674 0 0</inkml:trace>
  <inkml:trace contextRef="#ctx0" brushRef="#br3" timeOffset="-198300.932">6380 8688 15376 0 0,'1'6'896'0'0,"2"6"-288"0"0,-1 0 1 0 0,0 1 0 0 0,-1-1 0 0 0,0 0 0 0 0,-1 0-1 0 0,0 1 1 0 0,-1-1 0 0 0,-2 10-609 0 0,-8 67 2804 0 0,22-97-2660 0 0,27-63-812 0 0,-32 57 525 0 0,55-113-182 0 0,-59 123 318 0 0,1 0 0 0 0,0 0 0 0 0,0 0 0 0 0,0 0 0 0 0,1 1 0 0 0,-1-1 0 0 0,1 1 0 0 0,0 0 0 0 0,0 0 0 0 0,0 0 0 0 0,0 0 0 0 0,0 1 1 0 0,1 0-1 0 0,-1 0 0 0 0,1 0 0 0 0,-1 0 0 0 0,1 1 0 0 0,0 0 0 0 0,0 0 0 0 0,-1 0 0 0 0,1 0 0 0 0,0 1 0 0 0,4 0 7 0 0,-5 2 82 0 0,1 1 0 0 0,-1 0 0 0 0,0 0 0 0 0,1 0 0 0 0,-2 0 0 0 0,1 1-1 0 0,0 0 1 0 0,-1 0 0 0 0,1 0 0 0 0,-1 0 0 0 0,0 0 0 0 0,1 4-82 0 0,7 8 286 0 0,38 85 1158 0 0,-40 6-304 0 0,-9-105-1064 0 0,0-2-24 0 0,0 0-109 0 0,0 0-62 0 0,0 0-10 0 0,0 0-154 0 0,0 0-621 0 0,0 0-266 0 0,0 0-1397 0 0,0 0-5371 0 0</inkml:trace>
  <inkml:trace contextRef="#ctx0" brushRef="#br3" timeOffset="-197442.743">3639 9623 10568 0 0,'0'-3'64'0'0,"1"1"0"0"0,0-1 0 0 0,-1 1 0 0 0,1-1 0 0 0,-1 1 0 0 0,0-1 0 0 0,0 0 0 0 0,0 1 0 0 0,0-1 0 0 0,0 0 0 0 0,-1 1 0 0 0,1-1 0 0 0,-1 1 0 0 0,0-1 0 0 0,0 1 0 0 0,0-1 0 0 0,0 1 0 0 0,0-1 0 0 0,0 1 0 0 0,-2-2-64 0 0,-18-23 3217 0 0,-25 6 1316 0 0,41 20-4327 0 0,0-1-1 0 0,0 1 0 0 0,0 0 1 0 0,0 1-1 0 0,-1-1 1 0 0,1 1-1 0 0,0 0 1 0 0,0 0-1 0 0,0 0 0 0 0,0 1 1 0 0,0 0-1 0 0,0 0 1 0 0,0 0-1 0 0,0 1 1 0 0,0 0-1 0 0,0-1 0 0 0,1 2 1 0 0,-1-1-1 0 0,1 0 1 0 0,-1 1-1 0 0,1 0 1 0 0,0 0-1 0 0,0 1 0 0 0,0-1 1 0 0,-1 2-206 0 0,-5 9 294 0 0,-7 33 141 0 0,19-13-299 0 0,1 0 0 0 0,2 0 0 0 0,1 0 0 0 0,6 16-136 0 0,5 11 48 0 0,-8-32 13 0 0,-2-1 0 0 0,-1 1-1 0 0,-1 1 1 0 0,-1-1 0 0 0,-1 12-61 0 0,-16 28-39 0 0,-11-30-3154 0 0,15-27 1471 0 0,0-3-20 0 0</inkml:trace>
  <inkml:trace contextRef="#ctx0" brushRef="#br3" timeOffset="-196903.775">3209 10015 16384 0 0,'0'0'373'0'0,"0"0"55"0"0,9 0 414 0 0,101-24 104 0 0,46-36-116 0 0,-75 5-671 0 0,31-37-674 0 0,-77 54 291 0 0,-29 24 244 0 0,-6 14 76 0 0,-4 3 136 0 0,-5 4 14 0 0,1 0 0 0 0,0 0 0 0 0,0 1 0 0 0,1 0 0 0 0,0 0 0 0 0,0 0 0 0 0,1 1 0 0 0,0 0 0 0 0,1 1 0 0 0,0-1 0 0 0,-2 5-246 0 0,-32 59 361 0 0,15-7-208 0 0,6-22-89 0 0,20-43-82 0 0,11-15-249 0 0,25-34-217 0 0,-25 29 417 0 0,1 1 1 0 0,1 1-1 0 0,0 0 0 0 0,1 1 1 0 0,1 1-1 0 0,5-3 67 0 0,-21 17 45 0 0,1 0 1 0 0,0 1-1 0 0,-1-1 1 0 0,1 0-1 0 0,0 1 0 0 0,0-1 1 0 0,-1 1-1 0 0,1-1 1 0 0,0 1-1 0 0,0 0 1 0 0,0 0-1 0 0,0-1 0 0 0,0 2 1 0 0,-1-1-1 0 0,1 0 1 0 0,0 0-1 0 0,0 0 0 0 0,0 1 1 0 0,0-1-1 0 0,-1 1 1 0 0,1 0-1 0 0,0-1 0 0 0,0 1 1 0 0,-1 0-1 0 0,1 0 1 0 0,-1 0-1 0 0,1 0 1 0 0,-1 0-1 0 0,1 1 0 0 0,-1-1 1 0 0,1 0-1 0 0,-1 1 1 0 0,0-1-1 0 0,1 2-45 0 0,33 57 1153 0 0,-28-40-954 0 0,15 75 76 0 0,-16-65-4753 0 0,-1-24-3021 0 0</inkml:trace>
  <inkml:trace contextRef="#ctx0" brushRef="#br3" timeOffset="-196624.932">4117 9648 18975 0 0,'-20'-6'2146'0'0,"8"15"-1369"0"0,-63 80 1674 0 0,14 15-1562 0 0,30 3-556 0 0,31-105-332 0 0,0 1 0 0 0,0 0 0 0 0,0 0 0 0 0,0-1-1 0 0,1 1 1 0 0,-1 0 0 0 0,1 0 0 0 0,-1-1 0 0 0,1 1 0 0 0,0 0 0 0 0,0-1-1 0 0,1 1 1 0 0,-1-1 0 0 0,0 1 0 0 0,1-1 0 0 0,0 0 0 0 0,-1 0 0 0 0,1 0-1 0 0,0 0 1 0 0,0 0 0 0 0,0 0 0 0 0,0 0 0 0 0,1 0 0 0 0,-1-1 0 0 0,0 1-1 0 0,1-1 1 0 0,-1 0 0 0 0,1 0 0 0 0,-1 0 0 0 0,1 0 0 0 0,0 0-1 0 0,-1 0 1 0 0,1-1 0 0 0,0 1 0 0 0,0-1 0 0 0,1 0-1 0 0,85-15 416 0 0,-57 6-715 0 0,-17 4-239 0 0,0 0 0 0 0,1-2 0 0 0,-2 1 0 0 0,1-2 0 0 0,-1 0 0 0 0,0-1 0 0 0,6-5 538 0 0,-5 2-1418 0 0</inkml:trace>
  <inkml:trace contextRef="#ctx0" brushRef="#br3" timeOffset="-195887.623">4264 9569 17495 0 0,'-1'0'37'0'0,"0"1"0"0"0,0-1-1 0 0,0 1 1 0 0,0 0 0 0 0,0-1-1 0 0,0 1 1 0 0,1 0 0 0 0,-1 0-1 0 0,0-1 1 0 0,0 1 0 0 0,1 0-1 0 0,-1 0 1 0 0,0 0 0 0 0,1 0-1 0 0,-1 0 1 0 0,1 0-1 0 0,-1 0 1 0 0,1 0 0 0 0,0 0-1 0 0,-1 1 1 0 0,1-1 0 0 0,0 0-1 0 0,0 0 1 0 0,0 0 0 0 0,0 0-1 0 0,0 0 1 0 0,0 1 0 0 0,0-1-1 0 0,0 0 1 0 0,0 0 0 0 0,1 0-1 0 0,-1 0 1 0 0,0 0-1 0 0,1 0 1 0 0,-1 0 0 0 0,1 0-1 0 0,-1 0 1 0 0,1 0 0 0 0,-1 0-1 0 0,1 0 1 0 0,0 0 0 0 0,0 0-1 0 0,-1 0 1 0 0,1 0 0 0 0,0 0-1 0 0,0-1 1 0 0,0 1-37 0 0,8 19 569 0 0,17 70 2978 0 0,-11 5-1770 0 0,-16 0-1429 0 0,-1-85-500 0 0,2-7 26 0 0,-1 1 0 0 0,1-1-1 0 0,-1 1 1 0 0,1-1 0 0 0,-1 1-1 0 0,0-1 1 0 0,-1 0 0 0 0,1 0-1 0 0,0 1 1 0 0,-1-1-1 0 0,0 0 1 0 0,0 0 0 0 0,0 0-1 0 0,0-1 1 0 0,0 1 0 0 0,0 0-1 0 0,-1-1 127 0 0,-3-5-5021 0 0,4-27 640 0 0,23-40-1896 0 0,-21 69 6264 0 0,5-11 55 0 0,1-1 1 0 0,1 1-1 0 0,0 0 1 0 0,0 0-1 0 0,1 1 1 0 0,1 0-1 0 0,0 0 1 0 0,0 1-1 0 0,7-5-42 0 0,-8 7 775 0 0,1 2 0 0 0,0-1-1 0 0,0 1 1 0 0,0 1 0 0 0,1 0 0 0 0,0 0-1 0 0,0 1 1 0 0,0 0 0 0 0,1 0-1 0 0,-1 1 1 0 0,1 1 0 0 0,0 0 0 0 0,-1 0-1 0 0,3 1-774 0 0,-10 1 134 0 0,0 0 0 0 0,0-1-1 0 0,0 1 1 0 0,0 1-1 0 0,0-1 1 0 0,0 0 0 0 0,0 1-1 0 0,0-1 1 0 0,-1 1-1 0 0,1 0 1 0 0,0 0 0 0 0,0 0-1 0 0,0 1 1 0 0,-1-1-1 0 0,1 1 1 0 0,0-1 0 0 0,-1 1-1 0 0,0 0 1 0 0,1 0-1 0 0,-1 0 1 0 0,0 0 0 0 0,0 0-1 0 0,0 0 1 0 0,0 1-1 0 0,0-1 1 0 0,-1 1 0 0 0,1-1-1 0 0,-1 1 1 0 0,0 0-1 0 0,1 0 1 0 0,-1-1-1 0 0,0 1 1 0 0,-1 0 0 0 0,1 0-1 0 0,-1 0 1 0 0,1 0-1 0 0,-1 0 1 0 0,0 0 0 0 0,0 0-1 0 0,0 1-133 0 0,-21 46 768 0 0,3-2-352 0 0,10-27-298 0 0,5-17-108 0 0,6-4-23 0 0,37-5-254 0 0,-19 5 267 0 0,9 20 0 0 0,-18 9 0 0 0,18-8 0 0 0,-27-18-13 0 0,13-14-2726 0 0,-11 5 1262 0 0,-1-1-54 0 0</inkml:trace>
  <inkml:trace contextRef="#ctx0" brushRef="#br3" timeOffset="-195086.311">4653 9730 8808 0 0,'0'0'257'0'0,"0"0"-2"0"0,0-1-162 0 0,-3-12 3103 0 0,-27 9 3180 0 0,-8 35-3602 0 0,-1 40-888 0 0,17-8-1130 0 0,17-3-104 0 0,7-55-646 0 0,-2-2 5 0 0,1 0 0 0 0,-1 0 0 0 0,1 0 0 0 0,0 0 1 0 0,0 0-1 0 0,1 0 0 0 0,-1-1 0 0 0,0 1 0 0 0,1 0 1 0 0,0-1-1 0 0,-1 1 0 0 0,1-1 0 0 0,0 1 1 0 0,0-1-1 0 0,1 0 0 0 0,-1 0 0 0 0,0 0 0 0 0,1 0 1 0 0,-1 0-1 0 0,1-1 0 0 0,0 1 0 0 0,-1-1 1 0 0,2 1-12 0 0,0-1 17 0 0,1 0 1 0 0,0 0 0 0 0,0 0 0 0 0,0 0 0 0 0,0-1-1 0 0,0 0 1 0 0,0 0 0 0 0,0 0 0 0 0,0 0-1 0 0,0-1 1 0 0,0 0 0 0 0,-1 0 0 0 0,1 0 0 0 0,0-1-1 0 0,0 0 1 0 0,-1 0 0 0 0,1 0 0 0 0,-1 0 0 0 0,0-1-1 0 0,1 1 1 0 0,-1-1 0 0 0,0-1-18 0 0,76-79 371 0 0,-76 75-365 0 0,0 0-1 0 0,-1 1 0 0 0,1-2 1 0 0,-1 1-1 0 0,-1 0 0 0 0,0 0 1 0 0,0-1-1 0 0,-1 1 0 0 0,0-1 1 0 0,0 1-1 0 0,-1-1 0 0 0,0 0 1 0 0,0 1-1 0 0,-1-1 0 0 0,0 0 1 0 0,-1 1-1 0 0,0 0 0 0 0,0-1 1 0 0,-1 1-1 0 0,0 0 0 0 0,0 0 1 0 0,-1 0-1 0 0,0 1 0 0 0,-1-1-5 0 0,-20-11-72 0 0,38 38-344 0 0,84 45 248 0 0,-42-28 168 0 0,32 4-216 0 0,-87-39 228 0 0,1-1-1 0 0,0 0 1 0 0,-1 0-1 0 0,1 0 0 0 0,0 0 1 0 0,-1 0-1 0 0,1-1 1 0 0,0 1-1 0 0,-1 0 1 0 0,1 0-1 0 0,-1 0 1 0 0,1 0-1 0 0,0-1 1 0 0,-1 1-1 0 0,1 0 0 0 0,-1-1 1 0 0,1 1-1 0 0,0 0 1 0 0,-1-1-1 0 0,1 1 1 0 0,-1-1-1 0 0,1 1 1 0 0,-1-1-1 0 0,0 1 0 0 0,1-1 1 0 0,-1 1-1 0 0,0-1 1 0 0,1 0-1 0 0,-1 1 1 0 0,0-1-1 0 0,1 1 1 0 0,-1-1-1 0 0,0 0 0 0 0,0 1 1 0 0,0-1-1 0 0,0 0 1 0 0,0 1-1 0 0,1-1 1 0 0,-1 0-1 0 0,0 1 1 0 0,-1-1-1 0 0,1 0 1 0 0,0 1-1 0 0,0-1 0 0 0,0 0 1 0 0,0 1-1 0 0,0-1 1 0 0,-1 1-1 0 0,1-1 1 0 0,0 0-1 0 0,0 1 1 0 0,-1-1-1 0 0,1 1 0 0 0,-1-1 1 0 0,1 1-1 0 0,0-1 1 0 0,-1 1-1 0 0,0-1-11 0 0,-34-46 376 0 0,35 45-380 0 0,-1-1-1 0 0,0 0 0 0 0,1 1 1 0 0,0-1-1 0 0,-1 0 0 0 0,1 0 1 0 0,0 0-1 0 0,0 1 1 0 0,1-1-1 0 0,-1 0 0 0 0,0 0 1 0 0,1 1-1 0 0,0-1 0 0 0,0 0 1 0 0,0 1-1 0 0,0-1 0 0 0,0 1 1 0 0,0-1-1 0 0,1 0 5 0 0,40-57 56 0 0,75-30-443 0 0,-37 32-2774 0 0,-50 34-5098 0 0</inkml:trace>
  <inkml:trace contextRef="#ctx0" brushRef="#br3" timeOffset="-193291.825">5589 6038 9824 0 0,'-1'0'68'0'0,"0"0"1"0"0,0 0-1 0 0,0-1 1 0 0,0 1 0 0 0,1 0-1 0 0,-1 0 1 0 0,0-1-1 0 0,0 1 1 0 0,0 0 0 0 0,0-1-1 0 0,0 1 1 0 0,1-1-1 0 0,-1 1 1 0 0,0-1 0 0 0,0 0-1 0 0,1 1 1 0 0,-1-1-1 0 0,0 0 1 0 0,1 1-1 0 0,-1-1 1 0 0,1 0 0 0 0,-1 0-1 0 0,1 1 1 0 0,-1-1-1 0 0,1 0 1 0 0,-1 0 0 0 0,1 0-1 0 0,0 0 1 0 0,0 0-1 0 0,-1 0 1 0 0,1 0 0 0 0,0 0-1 0 0,0 0 1 0 0,0 1-1 0 0,0-1 1 0 0,0 0-1 0 0,0 0 1 0 0,0 0 0 0 0,0-1-69 0 0,8-41 3597 0 0,-7 39-3517 0 0,81-208 4863 0 0,-67 181-4612 0 0,1 0-1 0 0,1 1 0 0 0,1 0 1 0 0,11-12-331 0 0,97-105 1094 0 0,-30 55-638 0 0,4 12-312 0 0,-61 43-197 0 0,-38 36-228 0 0,-1 1-114 0 0,0 0-21 0 0,0 0-183 0 0,0 0-741 0 0,0 0-325 0 0,0 0-58 0 0</inkml:trace>
  <inkml:trace contextRef="#ctx0" brushRef="#br3" timeOffset="-192817.235">5862 5782 11488 0 0,'3'-17'1253'0'0,"33"-31"4083"0"0,-33 49-2141 0 0,-6 11-2861 0 0,-69 62 1766 0 0,34-41-1671 0 0,-107 108 682 0 0,72-62-654 0 0,59-66-321 0 0,10-24 216 0 0,5-9-123 0 0,-2 1 0 0 0,0-1 0 0 0,-1 0 0 0 0,-1 1 0 0 0,-1-1 0 0 0,0 1 0 0 0,-2 0 0 0 0,-1-1-229 0 0,-52-83 144 0 0,32 80-1814 0 0,27 23-4781 0 0,0 0-2171 0 0</inkml:trace>
  <inkml:trace contextRef="#ctx0" brushRef="#br3" timeOffset="-190058.455">7521 3751 17247 0 0,'0'0'396'0'0,"0"0"52"0"0,0 0 28 0 0,0 0-60 0 0,0 0-213 0 0,0 1 117 0 0,-7 216 4061 0 0,2-51-3749 0 0,-2-39-453 0 0,8-106-270 0 0,1-6-3950 0 0,-2-15 2258 0 0</inkml:trace>
  <inkml:trace contextRef="#ctx0" brushRef="#br3" timeOffset="-189736.03">6298 4593 12816 0 0,'1'-2'289'0'0,"7"-22"702"0"0,-5 10-718 0 0,-3 13 522 0 0,0 1 270 0 0,0 0 49 0 0,0 0-71 0 0,14 22 1308 0 0,-1 74-281 0 0,-18 10-1094 0 0,5-82-954 0 0,-1-1 0 0 0,-1 0 0 0 0,0 0 0 0 0,-2 0 0 0 0,-1-1 0 0 0,-4 11-22 0 0,-3-11-2113 0 0,6-14 838 0 0</inkml:trace>
  <inkml:trace contextRef="#ctx0" brushRef="#br3" timeOffset="-189405.227">6215 4833 13992 0 0,'0'0'314'0'0,"0"0"46"0"0,0 0 24 0 0,13 0 94 0 0,78 17 1553 0 0,7-21-1060 0 0,22-36-115 0 0,-70 7-1008 0 0,-49 32 141 0 0,1 0 0 0 0,-1 0-1 0 0,0 0 1 0 0,0 0 0 0 0,1-1 0 0 0,-1 1 0 0 0,0 0-1 0 0,0-1 1 0 0,-1 1 0 0 0,1-1 0 0 0,0 0 0 0 0,0 1-1 0 0,-1-1 1 0 0,1 1 0 0 0,-1-1 0 0 0,1 0 0 0 0,-1 1-1 0 0,0-1 1 0 0,0 0 0 0 0,0 0 0 0 0,1 1 0 0 0,-2-1-1 0 0,1 0 1 0 0,0 1 0 0 0,0-1 0 0 0,-1 0-1 0 0,1 1 1 0 0,0-1 0 0 0,-1 0 0 0 0,0 1 0 0 0,1-1-1 0 0,-2-1 12 0 0,-7-5 12 0 0,-28 3 318 0 0,27 9-179 0 0,1 1 0 0 0,0 0 0 0 0,0 0 0 0 0,0 1 0 0 0,0 0 0 0 0,1 0 0 0 0,0 1 0 0 0,1 0-1 0 0,-1 1 1 0 0,1-1 0 0 0,1 2 0 0 0,0-1 0 0 0,-2 4-151 0 0,4-6 110 0 0,0 1 0 0 0,0 0 0 0 0,1 1 0 0 0,0-1 0 0 0,1 1 0 0 0,0-1 0 0 0,0 1 0 0 0,1 0 0 0 0,-1-1 0 0 0,1 2-110 0 0,1-6 24 0 0,0 0 0 0 0,0 0 0 0 0,0 1 0 0 0,0-1 0 0 0,0 0 0 0 0,1 1 0 0 0,-1-1 0 0 0,1 0 0 0 0,0 0 0 0 0,0 0 0 0 0,0 0 0 0 0,0 0 0 0 0,1 0 0 0 0,-1 0 0 0 0,1 0 0 0 0,0 0 0 0 0,0-1 0 0 0,0 1 0 0 0,0-1 0 0 0,0 1 0 0 0,0-1 0 0 0,1 0 0 0 0,-1 0 0 0 0,1 0 0 0 0,0 0 0 0 0,-1 0 0 0 0,1 0 0 0 0,0-1 0 0 0,0 1 0 0 0,0-1 0 0 0,0 0 0 0 0,0 0 0 0 0,1 0-24 0 0,3-1 20 0 0,0 0 1 0 0,0 0-1 0 0,1 0 0 0 0,-1-1 0 0 0,0 0 0 0 0,0 0 0 0 0,0-1 1 0 0,0 0-1 0 0,0 0 0 0 0,-1-1 0 0 0,1 0 0 0 0,-1 0 0 0 0,1-1 1 0 0,-1 1-1 0 0,0-1 0 0 0,0-1-20 0 0,52-55-3612 0 0,-47 43 2397 0 0</inkml:trace>
  <inkml:trace contextRef="#ctx0" brushRef="#br3" timeOffset="-188888.837">6697 4757 11664 0 0,'13'45'1272'0'0,"14"48"3039"0"0,-15-48 1537 0 0,-13-86-5506 0 0,13-25-594 0 0,22-6-882 0 0,-24 57 971 0 0,20-12 273 0 0,-29 26-121 0 0,1 1 0 0 0,0 0 0 0 0,-1 0-1 0 0,1 0 1 0 0,-1 0 0 0 0,1 0 0 0 0,0 0 0 0 0,-1 0 0 0 0,1 1 0 0 0,-1-1 0 0 0,1 1-1 0 0,-1-1 1 0 0,1 1 0 0 0,-1-1 0 0 0,1 1 0 0 0,-1 0 0 0 0,0 0 0 0 0,1-1-1 0 0,-1 1 1 0 0,0 0 0 0 0,0 0 0 0 0,1 1 0 0 0,-1-1 0 0 0,0 0 0 0 0,0 0-1 0 0,0 1 1 0 0,0-1 0 0 0,0 1 11 0 0,2 2-29 0 0,2 2 118 0 0,0 1 0 0 0,-1 0 0 0 0,0 0 0 0 0,0 1 0 0 0,-1-1 0 0 0,0 1 0 0 0,0 0-1 0 0,-1 0 1 0 0,0 0 0 0 0,0 0 0 0 0,-1 0 0 0 0,0 0 0 0 0,0 1 0 0 0,-1-1 0 0 0,-1 4-89 0 0,-4 23 540 0 0,5-35-360 0 0,-7 5 172 0 0,6-6-362 0 0,1 0-1 0 0,-1-1 0 0 0,0 1 1 0 0,0 0-1 0 0,1-1 1 0 0,-1 1-1 0 0,1-1 0 0 0,-1 1 1 0 0,1-1-1 0 0,-1 1 0 0 0,1-1 1 0 0,0 0-1 0 0,0 1 1 0 0,0-1-1 0 0,0 1 0 0 0,0-1 1 0 0,0 1-1 0 0,0-1 0 0 0,1 0 1 0 0,-1 1-1 0 0,1-1 1 0 0,-1 1-1 0 0,1-1 0 0 0,-1 1 1 0 0,1 0-1 0 0,0-1 0 0 0,-1 1 1 0 0,1-1-1 0 0,0 1 1 0 0,0 0 10 0 0,10-26-849 0 0,-9 20 741 0 0,0 0 1 0 0,0 0 0 0 0,1 0-1 0 0,0 0 1 0 0,0 1-1 0 0,1-1 1 0 0,0 1 0 0 0,0 0-1 0 0,0 0 1 0 0,1 0-1 0 0,0 1 1 0 0,0-1 0 0 0,0 1-1 0 0,1 0 1 0 0,5-3 107 0 0,13 10 37 0 0,14 39 624 0 0,-29-26-416 0 0,-1 0-1 0 0,0 1 1 0 0,-1-1-1 0 0,-1 1 1 0 0,0 0-1 0 0,1 11-244 0 0,0 1 181 0 0,-9-40-5349 0 0,1 1-1679 0 0</inkml:trace>
  <inkml:trace contextRef="#ctx0" brushRef="#br3" timeOffset="-188550.672">7270 4680 11912 0 0,'0'0'349'0'0,"0"0"-2"0"0,3 15 1177 0 0,30 79 6998 0 0,-11-9-6035 0 0,-19-14-1213 0 0,-3-66-1274 0 0,3-60-5838 0 0,-3 50 5216 0 0,0-11-1062 0 0</inkml:trace>
  <inkml:trace contextRef="#ctx0" brushRef="#br3" timeOffset="-188312.258">7324 4501 15320 0 0,'7'-23'1665'0'0,"-22"8"2387"0"0,14 14-3566 0 0,1 1-26 0 0,0 0-54 0 0,0 0-214 0 0,0 0-96 0 0,7 12-43 0 0,1 3-661 0 0,4-8-3229 0 0,-5-5 2287 0 0</inkml:trace>
  <inkml:trace contextRef="#ctx0" brushRef="#br3" timeOffset="-188105.305">7522 4449 13416 0 0,'0'0'298'0'0,"0"2"46"0"0,17 178 3549 0 0,-14-158-3297 0 0,-2 0-1 0 0,-1 0 0 0 0,-1 0 0 0 0,0 0 0 0 0,-5 18-595 0 0,-9 1-77 0 0,5-28-5621 0 0,2-9-814 0 0</inkml:trace>
  <inkml:trace contextRef="#ctx0" brushRef="#br3" timeOffset="-187731.067">7398 4734 13760 0 0,'7'0'674'0'0,"32"-2"744"0"0,-1-2 1 0 0,0-2-1 0 0,0-2 0 0 0,34-11-1418 0 0,-67 17 108 0 0,25-7 297 0 0,-1-1-1 0 0,0-1 0 0 0,-1-2 1 0 0,18-11-405 0 0,-43 22 19 0 0,1 0 0 0 0,0 0 0 0 0,-1 0 1 0 0,0-1-1 0 0,1 1 0 0 0,-1-1 0 0 0,0 0 0 0 0,0 1 1 0 0,-1-1-1 0 0,1-1 0 0 0,0 1 0 0 0,-1 0 0 0 0,0-1 1 0 0,0 1-1 0 0,0-1 0 0 0,0 0 0 0 0,-1 1 0 0 0,1-1 1 0 0,-1 0-1 0 0,0 0 0 0 0,0 0 0 0 0,0-4-19 0 0,-1 7 6 0 0,-1 0 0 0 0,1 0 0 0 0,0 0 0 0 0,-1 0 0 0 0,1 0 0 0 0,-1 1 0 0 0,0-1 0 0 0,1 0 0 0 0,-1 0 1 0 0,0 1-1 0 0,1-1 0 0 0,-1 0 0 0 0,0 1 0 0 0,0-1 0 0 0,1 1 0 0 0,-1-1 0 0 0,0 1 0 0 0,0-1 0 0 0,0 1 0 0 0,0-1 0 0 0,0 1 0 0 0,0 0 0 0 0,0 0 0 0 0,0-1 0 0 0,0 1 0 0 0,0 0 0 0 0,0 0 0 0 0,0 0 0 0 0,0 0 0 0 0,0 0 0 0 0,0 0 0 0 0,0 1 0 0 0,0-1 0 0 0,0 0 0 0 0,0 0 0 0 0,1 1 0 0 0,-1-1 0 0 0,0 0 0 0 0,-1 1-6 0 0,-35 20-19 0 0,32-17 28 0 0,-1 1 0 0 0,1 0-1 0 0,0 0 1 0 0,0 1 0 0 0,1-1-1 0 0,-1 1 1 0 0,1 0 0 0 0,1 0-1 0 0,-1 1 1 0 0,1-1 0 0 0,0 1-1 0 0,1-1 1 0 0,-1 1 0 0 0,1 0-1 0 0,0 0 1 0 0,1 0 0 0 0,0 0-1 0 0,0 7-8 0 0,1 48 388 0 0,4-51-292 0 0,-3-8-64 0 0,0 0 0 0 0,1 1 0 0 0,-1-1 0 0 0,0 0 0 0 0,1 0 0 0 0,0 0 0 0 0,0-1 0 0 0,0 1 0 0 0,0 0 0 0 0,0-1 0 0 0,0 1 0 0 0,1-1 0 0 0,-1 0 0 0 0,1 1 0 0 0,-1-1 0 0 0,1-1 0 0 0,3 3-32 0 0,37 12 416 0 0,-7-17-1091 0 0,-11-4-5179 0 0,-3 0-1672 0 0</inkml:trace>
  <inkml:trace contextRef="#ctx0" brushRef="#br3" timeOffset="-187119.477">8300 4418 16671 0 0,'-8'4'1816'0'0,"9"26"-592"0"0,6 109 1671 0 0,-3 64-1315 0 0,-14-61-1247 0 0,7-101-1038 0 0,12-73-7843 0 0,-3 13 1962 0 0</inkml:trace>
  <inkml:trace contextRef="#ctx0" brushRef="#br3" timeOffset="-186775.151">8304 4550 11408 0 0,'2'-5'218'0'0,"0"0"-1"0"0,0 0 1 0 0,0 0 0 0 0,1 1 0 0 0,0-1 0 0 0,0 1 0 0 0,0-1 0 0 0,0 1 0 0 0,1 0 0 0 0,0 1 0 0 0,0-1-1 0 0,0 0 1 0 0,0 1 0 0 0,0 0 0 0 0,1 0 0 0 0,0 1 0 0 0,-1-1 0 0 0,1 1 0 0 0,0 0 0 0 0,0 0 0 0 0,3-1-218 0 0,70 4 3262 0 0,-32 23-1898 0 0,-43-22-1276 0 0,0 0 0 0 0,0 1 0 0 0,0-1 0 0 0,-1 1 0 0 0,1-1 0 0 0,-1 1 0 0 0,1 0 0 0 0,-1 0 0 0 0,0 0 0 0 0,0 0 0 0 0,0 1 0 0 0,-1-1 0 0 0,1 0 0 0 0,-1 1 0 0 0,0-1 0 0 0,0 1 0 0 0,0-1 0 0 0,0 1 0 0 0,-1 0 0 0 0,1-1 0 0 0,-1 1 0 0 0,0 0 0 0 0,0-1 0 0 0,0 1 0 0 0,-1 0 0 0 0,1-1 0 0 0,-1 1 0 0 0,0 0 0 0 0,0-1 0 0 0,0 1 0 0 0,-1-1 0 0 0,1 1 0 0 0,-1-1 0 0 0,0 0 0 0 0,0 0 0 0 0,0 0 0 0 0,0 0 0 0 0,0 0 0 0 0,-3 2-88 0 0,-6 5-53 0 0,-1-1 0 0 0,-1 0 0 0 0,0-1-1 0 0,0 0 1 0 0,-1-1 0 0 0,0 0 0 0 0,0-1 0 0 0,0-1 0 0 0,-1 0 0 0 0,0-1 0 0 0,0 0-1 0 0,0-2 1 0 0,-7 1 53 0 0,-20-5-1682 0 0,34-4-4858 0 0,2 0 19 0 0</inkml:trace>
  <inkml:trace contextRef="#ctx0" brushRef="#br3" timeOffset="-186529.454">8742 4430 12896 0 0,'0'0'374'0'0,"0"0"1"0"0,0 1-236 0 0,-70 98 2667 0 0,23-41-333 0 0,26-29-1571 0 0,13-21-709 0 0,1 1 0 0 0,0 0 0 0 0,1 0 0 0 0,0 1 1 0 0,1 0-1 0 0,0 0 0 0 0,1 0 0 0 0,0 1 0 0 0,0-1 1 0 0,-1 7-194 0 0,8-2 102 0 0,0-13-82 0 0,0 0 1 0 0,0-1-1 0 0,1 0 0 0 0,-1 0 0 0 0,0 0 0 0 0,1 0 0 0 0,-1-1 1 0 0,0 1-1 0 0,1-1 0 0 0,-1 0 0 0 0,1 0 0 0 0,-1 0 0 0 0,1 0 0 0 0,-1-1 1 0 0,0 1-1 0 0,1-1 0 0 0,-1 0 0 0 0,0 0 0 0 0,1 0 0 0 0,-1 0 0 0 0,0-1 1 0 0,0 1-1 0 0,0-1 0 0 0,0 0 0 0 0,2-1-20 0 0,-2 1 16 0 0,4 0 19 0 0,0-2-1 0 0,0 1 1 0 0,0-1-1 0 0,-1 0 1 0 0,1-1-1 0 0,-1 0 0 0 0,0 0 1 0 0,0 0-1 0 0,-1 0 1 0 0,0-1-1 0 0,0 0 1 0 0,2-3-35 0 0,-2 4 38 0 0,-2 1 1 0 0,1-1 0 0 0,0 0 0 0 0,-1 1 0 0 0,0-2-1 0 0,0 1 1 0 0,0 0 0 0 0,-1-1 0 0 0,0 1 0 0 0,0-1 0 0 0,0 1-1 0 0,-1-1 1 0 0,0 0 0 0 0,0 0 0 0 0,0 0 0 0 0,-1 0-1 0 0,0 0 1 0 0,0 1 0 0 0,0-1 0 0 0,-1 0 0 0 0,0 0-1 0 0,0 0 1 0 0,0 0 0 0 0,-1 1 0 0 0,0-1 0 0 0,0 0-1 0 0,-1 1 1 0 0,1-1-39 0 0,-1 3-59 0 0,1 0-1 0 0,-1-1 0 0 0,0 1 0 0 0,0 0 1 0 0,0 0-1 0 0,0 1 0 0 0,0-1 0 0 0,-1 1 1 0 0,1-1-1 0 0,-1 1 0 0 0,1 0 0 0 0,-1 1 1 0 0,0-1-1 0 0,0 1 0 0 0,0-1 1 0 0,0 1-1 0 0,0 0 0 0 0,0 0 0 0 0,0 1 1 0 0,-1 0-1 0 0,1-1 0 0 0,0 1 0 0 0,0 0 1 0 0,0 1-1 0 0,0-1 0 0 0,-1 1 0 0 0,1 0 1 0 0,0 0-1 0 0,0 0 0 0 0,-2 1 60 0 0,-2 2-2996 0 0,8-4 1252 0 0</inkml:trace>
  <inkml:trace contextRef="#ctx0" brushRef="#br3" timeOffset="-186220.196">8914 4179 13736 0 0,'0'0'306'0'0,"0"0"46"0"0,0 0 24 0 0,0 0-38 0 0,-1 14-206 0 0,-42 195 5275 0 0,41-186-5150 0 0,0-1 0 0 0,2 0 0 0 0,1 1 0 0 0,0-1 0 0 0,2 0 0 0 0,0 0 0 0 0,2 0 0 0 0,2 4-257 0 0,30 32 212 0 0,-36-57-235 0 0,1 0-1 0 0,-1 0 0 0 0,1 0 1 0 0,-1 0-1 0 0,1 0 0 0 0,0 0 1 0 0,-1 0-1 0 0,1 0 0 0 0,0-1 1 0 0,-1 1-1 0 0,1-1 0 0 0,0 1 1 0 0,0-1-1 0 0,0 0 0 0 0,0 0 1 0 0,-1 0-1 0 0,1 0 0 0 0,0 0 1 0 0,0 0-1 0 0,0 0 0 0 0,0-1 1 0 0,0 1-1 0 0,-1 0 0 0 0,1-1 1 0 0,0 0-1 0 0,0 0 24 0 0,24-19-3855 0 0,-22 12 2433 0 0</inkml:trace>
  <inkml:trace contextRef="#ctx0" brushRef="#br3" timeOffset="-185720.578">9045 4326 13104 0 0,'0'0'297'0'0,"0"0"39"0"0,0 0 19 0 0,0 0-34 0 0,1 9-198 0 0,26 134 4755 0 0,-18-88-2986 0 0,12-14-640 0 0,-18-41-1213 0 0,-1 0 1 0 0,1 1-1 0 0,0-1 0 0 0,-1 0 1 0 0,1-1-1 0 0,0 1 0 0 0,-1 0 1 0 0,1-1-1 0 0,0 1 0 0 0,-1-1 1 0 0,1 0-1 0 0,-1 0 0 0 0,1 0 1 0 0,-1 0-1 0 0,0 0 0 0 0,1-1 1 0 0,-1 1-1 0 0,0-1 0 0 0,0 1 1 0 0,0-1-1 0 0,0 0 0 0 0,0 0 1 0 0,0 0-1 0 0,-1 0 0 0 0,1 0 1 0 0,0 0-1 0 0,-1-1 0 0 0,0 1 1 0 0,0 0-1 0 0,1-1 0 0 0,-1 1 1 0 0,-1-1-1 0 0,1 0 0 0 0,0-1-39 0 0,34-70-144 0 0,-14 14-328 0 0,-2 20 270 0 0,-10 30 84 0 0,23 96 118 0 0,-23-56 171 0 0,-2 0 0 0 0,-2 0 0 0 0,0 0 0 0 0,-2 1 0 0 0,-1-1 0 0 0,-2 1 0 0 0,-1 0 0 0 0,-3 17-171 0 0,2-33 57 0 0,0 0 0 0 0,-1 0 0 0 0,0 0 1 0 0,-1 0-1 0 0,-1-1 0 0 0,0 0 0 0 0,-1 0 0 0 0,-1 0 0 0 0,0-1 0 0 0,-8 12-57 0 0,11-21 59 0 0,1-1 0 0 0,-1 1-1 0 0,0-1 1 0 0,1 0 0 0 0,-1 0 0 0 0,-1 0 0 0 0,1-1 0 0 0,0 0-1 0 0,-1 1 1 0 0,1-1 0 0 0,-1-1 0 0 0,0 1 0 0 0,1-1 0 0 0,-1 0-1 0 0,0 0 1 0 0,0 0 0 0 0,0-1 0 0 0,0 1 0 0 0,0-1 0 0 0,0 0-1 0 0,0-1 1 0 0,0 1 0 0 0,0-1 0 0 0,-4-1-59 0 0,6 1 4 0 0,-1 1 1 0 0,1-1-1 0 0,-1 0 1 0 0,1 1-1 0 0,0-2 1 0 0,-1 1-1 0 0,1 0 1 0 0,0-1-1 0 0,0 1 0 0 0,0-1 1 0 0,0 0-1 0 0,0 0 1 0 0,0 0-1 0 0,1-1 1 0 0,-1 1-1 0 0,1-1 1 0 0,-1 1-1 0 0,1-1 1 0 0,0 0-1 0 0,0 0 1 0 0,0 0-1 0 0,1 0 0 0 0,-1 0 1 0 0,1 0-1 0 0,-1 0 1 0 0,1 0-1 0 0,0-1 1 0 0,0 1-1 0 0,0-3-4 0 0,0 0-16 0 0,1 0 0 0 0,-1 0 0 0 0,1 0-1 0 0,1 0 1 0 0,-1 0 0 0 0,1 0 0 0 0,0 0 0 0 0,0 0-1 0 0,1 0 1 0 0,-1 1 0 0 0,1-1 0 0 0,1 1 0 0 0,-1-1 0 0 0,1 0 16 0 0,49-77-1031 0 0,-35 64-703 0 0,-3 2-3757 0 0,1 0-2234 0 0</inkml:trace>
  <inkml:trace contextRef="#ctx0" brushRef="#br3" timeOffset="-185413.882">9534 4418 19063 0 0,'0'0'432'0'0,"0"0"66"0"0,0 0 23 0 0,0 0-60 0 0,0 0-199 0 0,0 0 286 0 0,0 0 157 0 0,0 0 30 0 0,0 0-15 0 0,0 0-94 0 0,14 0 1064 0 0,63 3-1793 0 0,-73-2-536 0 0,-2-1-6387 0 0,-2 0-939 0 0</inkml:trace>
  <inkml:trace contextRef="#ctx0" brushRef="#br3" timeOffset="-183641.26">9899 4313 7248 0 0,'8'-9'456'0'0,"6"-2"-436"0"0,18-18 5456 0 0,-32 28-4682 0 0,0 1-154 0 0,0 0-61 0 0,3 3 5071 0 0,-27 22-4810 0 0,-9 16-98 0 0,30-38-733 0 0,-2 0 10 0 0,1 1-1 0 0,0-1 1 0 0,0 1-1 0 0,1 0 1 0 0,-1 1 0 0 0,1-1-1 0 0,0 1 1 0 0,0-1-1 0 0,0 1 1 0 0,1 0 0 0 0,0 0-1 0 0,0 0 1 0 0,0 0-1 0 0,0 0 1 0 0,1 1 0 0 0,0-1-1 0 0,0 0 1 0 0,0 1-1 0 0,1 4-18 0 0,0-9 4 0 0,1 0 0 0 0,-1 1-1 0 0,1-1 1 0 0,-1 0 0 0 0,1 0 0 0 0,-1 1-1 0 0,1-1 1 0 0,0 0 0 0 0,0 0-1 0 0,0 0 1 0 0,0 0 0 0 0,0 0 0 0 0,0 0-1 0 0,0 0 1 0 0,0 0 0 0 0,0 0-1 0 0,0-1 1 0 0,0 1 0 0 0,1 0 0 0 0,-1-1-1 0 0,0 1 1 0 0,0-1 0 0 0,1 1-1 0 0,-1-1 1 0 0,0 0 0 0 0,1 1 0 0 0,-1-1-1 0 0,1 0 1 0 0,-1 0 0 0 0,0 0-1 0 0,1 0 1 0 0,-1 0 0 0 0,0 0 0 0 0,1-1-1 0 0,0 1-3 0 0,54-17 197 0 0,-45 13-172 0 0,0 0 2 0 0,0-1 0 0 0,-1 0-1 0 0,1-1 1 0 0,-1-1 0 0 0,-1 1-1 0 0,1-1 1 0 0,-1-1 0 0 0,0 0-1 0 0,3-4-26 0 0,-10 11 10 0 0,0-1 0 0 0,-1 1-1 0 0,1-1 1 0 0,-1 0 0 0 0,1 1 0 0 0,-1-1-1 0 0,0 0 1 0 0,0 0 0 0 0,0 0-1 0 0,0 0 1 0 0,0 0 0 0 0,0 0-1 0 0,0 0 1 0 0,-1 0 0 0 0,1 0 0 0 0,-1 0-1 0 0,1 0 1 0 0,-1-1 0 0 0,0 1-1 0 0,0 0 1 0 0,0 0 0 0 0,0 0 0 0 0,0-1-1 0 0,-1 1 1 0 0,1-1-10 0 0,-2 0 21 0 0,0 0 0 0 0,0 0 0 0 0,-1 1 1 0 0,1-1-1 0 0,0 0 0 0 0,-1 1 0 0 0,0 0 0 0 0,1-1 0 0 0,-1 1 0 0 0,0 0 1 0 0,0 0-1 0 0,0 1 0 0 0,0-1 0 0 0,-1 1 0 0 0,1 0 0 0 0,0-1 1 0 0,-1 1-1 0 0,1 1 0 0 0,-1-1 0 0 0,1 0 0 0 0,-1 1 0 0 0,-2 0-21 0 0,-84 1-210 0 0,86 0 170 0 0,3-1 129 0 0,1 0 11 0 0,0 0-57 0 0,15-6-702 0 0,13-1-191 0 0,0-3 1 0 0,-1 0-1 0 0,0-1 1 0 0,-1-2-1 0 0,10-7 850 0 0,-14 8-564 0 0,0-1 0 0 0,-1-1 0 0 0,-1-1 0 0 0,0 0 0 0 0,2-5 564 0 0,-15 14 41 0 0,-1 0 0 0 0,1 0 0 0 0,-1-1 0 0 0,-1 1 0 0 0,0-2 0 0 0,0 1 0 0 0,0 0 0 0 0,-1-1 0 0 0,0 0 0 0 0,0 0 0 0 0,-1 0 0 0 0,1-3-41 0 0,-4-13 3947 0 0,-3 30-3796 0 0,0 0 0 0 0,0 0 0 0 0,0 0 0 0 0,1 0 0 0 0,0 1 0 0 0,0-1 0 0 0,0 1 1 0 0,1-1-1 0 0,0 1 0 0 0,0 0 0 0 0,1-1 0 0 0,0 6-151 0 0,-4 145 695 0 0,-8 25 306 0 0,6-37-824 0 0,3-15-46 0 0,-13-70-722 0 0,1-65-4258 0 0,9 1-2273 0 0</inkml:trace>
  <inkml:trace contextRef="#ctx0" brushRef="#br3" timeOffset="-183356.451">10082 4465 15200 0 0,'0'0'348'0'0,"1"-16"961"0"0,1 14-1153 0 0,0-1 0 0 0,0 1 0 0 0,0 0 0 0 0,0 0 1 0 0,0-1-1 0 0,1 1 0 0 0,-1 1 0 0 0,1-1 0 0 0,-1 0 0 0 0,1 0 1 0 0,0 1-1 0 0,-1 0 0 0 0,1 0 0 0 0,0-1 0 0 0,0 1 0 0 0,0 1 1 0 0,0-1-1 0 0,2 0-156 0 0,12-4 827 0 0,111-22 781 0 0,-76 24-1401 0 0,40-16-1752 0 0,-76 17-5892 0 0</inkml:trace>
  <inkml:trace contextRef="#ctx0" brushRef="#br3" timeOffset="-182566.273">11012 4075 13992 0 0,'-7'0'674'0'0,"0"3"-546"0"0,-1 1 0 0 0,1 0 0 0 0,0 0 0 0 0,0 0 0 0 0,0 1 0 0 0,0-1 0 0 0,1 2 1 0 0,0-1-1 0 0,0 1 0 0 0,1 0 0 0 0,-3 3-128 0 0,-5 5 684 0 0,4-7-380 0 0,1 1-1 0 0,0 0 1 0 0,0 1-1 0 0,1 0 1 0 0,0 0-1 0 0,1 0 0 0 0,0 1 1 0 0,0 0-1 0 0,1 0 1 0 0,1 0-1 0 0,-1 1 1 0 0,2 0-1 0 0,-1-1 0 0 0,0 8-303 0 0,16 20 535 0 0,16-43-239 0 0,-18 0-233 0 0,-1-2 1 0 0,0 1-1 0 0,0-1 0 0 0,-1 0 0 0 0,1-1 1 0 0,-2 0-1 0 0,1 0 0 0 0,3-6-63 0 0,41-38 95 0 0,-10 18-95 0 0,-36 31 3 0 0,-1-1 1 0 0,0-1-1 0 0,1 1 1 0 0,0 0-1 0 0,0 1 1 0 0,0 0-1 0 0,0 0 1 0 0,1 0-1 0 0,-1 0 0 0 0,1 1 1 0 0,0 0-1 0 0,-1 1 1 0 0,1-1-1 0 0,0 2 1 0 0,0-1-1 0 0,0 0 1 0 0,0 1-1 0 0,0 1 0 0 0,0-1 1 0 0,0 1-1 0 0,6 1-3 0 0,-8 0 53 0 0,1 0-1 0 0,-1 0 1 0 0,1 1-1 0 0,-1 0 1 0 0,0-1-1 0 0,0 2 1 0 0,0-1-1 0 0,-1 0 1 0 0,1 1-1 0 0,-1 0 1 0 0,0 0-1 0 0,0 0 1 0 0,0 1-1 0 0,-1 0 1 0 0,1-1-1 0 0,-1 1 1 0 0,0 0-1 0 0,0 0 0 0 0,-1 1 1 0 0,0-1-1 0 0,0 1 1 0 0,0-1-1 0 0,0 1 1 0 0,-1-1-1 0 0,0 1 1 0 0,0 0-1 0 0,-1 0 1 0 0,1 0-1 0 0,-1-1 1 0 0,-1 1-1 0 0,1 0 1 0 0,-1 0-1 0 0,0 0-52 0 0,0-4 30 0 0,-1-1-1 0 0,1 1 1 0 0,0-1 0 0 0,-1 1-1 0 0,1-1 1 0 0,-1 1 0 0 0,0-1-1 0 0,0 0 1 0 0,1 0-1 0 0,-1 0 1 0 0,0 0 0 0 0,0 0-1 0 0,0 0 1 0 0,0-1-1 0 0,0 1 1 0 0,0-1 0 0 0,0 1-1 0 0,0-1 1 0 0,0 0-1 0 0,0 0 1 0 0,0 1 0 0 0,0-2-1 0 0,0 1 1 0 0,-1 0 0 0 0,1 0-1 0 0,0-1 1 0 0,0 1-1 0 0,0-1 1 0 0,0 1 0 0 0,0-1-1 0 0,0 0 1 0 0,1 0-1 0 0,-1 0 1 0 0,0 0 0 0 0,0 0-1 0 0,1 0 1 0 0,-1-1-1 0 0,0 1 1 0 0,1 0 0 0 0,-1-1-1 0 0,1 0 1 0 0,0 1 0 0 0,-1-1-1 0 0,1 0 1 0 0,0 1-1 0 0,0-1 1 0 0,0 0 0 0 0,0-2-30 0 0,-2 0 10 0 0,1 0 1 0 0,-1-1-1 0 0,1 1 0 0 0,0-1 1 0 0,1 1-1 0 0,-1-1 1 0 0,1 0-1 0 0,0 0 1 0 0,0 0-1 0 0,0 0 1 0 0,1 0-1 0 0,0 1 1 0 0,0-1-1 0 0,0 0 1 0 0,0 0-1 0 0,1 0 1 0 0,0 0-1 0 0,0 0 1 0 0,0 0-1 0 0,1 0 1 0 0,1-3-11 0 0,2-4-42 0 0,0 1 1 0 0,1 0-1 0 0,0 0 0 0 0,1 0 1 0 0,0 1-1 0 0,1 0 1 0 0,0 0-1 0 0,0 1 1 0 0,1 0-1 0 0,1 1 1 0 0,-1 0-1 0 0,1 0 1 0 0,1 1-1 0 0,0 0 42 0 0,-3 2-22 0 0,0 2-1 0 0,-1-1 0 0 0,1 1 1 0 0,1 1-1 0 0,-1-1 1 0 0,0 1-1 0 0,0 1 0 0 0,1 0 1 0 0,-1 0-1 0 0,1 0 0 0 0,-1 1 1 0 0,1 0-1 0 0,-1 1 1 0 0,1 0-1 0 0,1 1 23 0 0,48 11-7833 0 0,-45-9 454 0 0</inkml:trace>
  <inkml:trace contextRef="#ctx0" brushRef="#br3" timeOffset="-181704.983">11747 3906 14912 0 0,'0'0'340'0'0,"-4"0"946"0"0,-62 42 177 0 0,52-32-1079 0 0,1 0 1 0 0,0 2-1 0 0,0-1 0 0 0,1 2 1 0 0,1 0-1 0 0,0 0 1 0 0,0 1-1 0 0,2 0 0 0 0,0 1 1 0 0,-5 9-385 0 0,0 1 365 0 0,9-18-327 0 0,1-1-1 0 0,0 0 0 0 0,0 1 1 0 0,1 0-1 0 0,0 0 0 0 0,0 0 0 0 0,0 0 1 0 0,1 0-1 0 0,0 1 0 0 0,1-1 1 0 0,-1 1-1 0 0,1-1 0 0 0,1 1 1 0 0,0 0-1 0 0,0 6-37 0 0,1-12 11 0 0,0-1-1 0 0,0 0 1 0 0,0 0-1 0 0,0 0 1 0 0,0 0 0 0 0,0 0-1 0 0,0 0 1 0 0,0 0-1 0 0,0 0 1 0 0,1 0 0 0 0,-1 0-1 0 0,0 0 1 0 0,0-1-1 0 0,1 1 1 0 0,-1-1 0 0 0,1 1-1 0 0,-1-1 1 0 0,1 1-1 0 0,-1-1 1 0 0,1 0 0 0 0,-1 0-1 0 0,1 0 1 0 0,-1 0-1 0 0,1 0 1 0 0,-1 0 0 0 0,1 0-1 0 0,-1 0 1 0 0,1-1-1 0 0,-1 1 1 0 0,0 0-1 0 0,1-1 1 0 0,-1 1 0 0 0,1-1-1 0 0,-1 0 1 0 0,0 1-1 0 0,1-1 1 0 0,-1 0 0 0 0,0 0-1 0 0,0 0-10 0 0,14-8 58 0 0,-1 0 0 0 0,0-1 0 0 0,-1-1-1 0 0,0 0 1 0 0,-1-1 0 0 0,0-1 0 0 0,-1 1-1 0 0,0-2 1 0 0,-1 1 0 0 0,-1-2 0 0 0,0 1 0 0 0,-1-1-1 0 0,0 0 1 0 0,-1-1 0 0 0,2-10-58 0 0,42-181 85 0 0,-59 136-85 0 0,-2 85 160 0 0,1 26-160 0 0,2 0 0 0 0,2 1 0 0 0,0 27 0 0 0,5-66 0 0 0,6 90 0 0 0,-6-88 7 0 0,-1 0-1 0 0,1 0 0 0 0,0 0 1 0 0,1 0-1 0 0,-1 0 1 0 0,1 0-1 0 0,-1 0 0 0 0,1 0 1 0 0,1 0-1 0 0,-1 0 1 0 0,0 0-1 0 0,1 0 0 0 0,0 0 1 0 0,0-1-1 0 0,0 1 1 0 0,0-1-1 0 0,0 0 0 0 0,1 1 1 0 0,0-1-1 0 0,-1 0 1 0 0,1 0-1 0 0,1-1 0 0 0,-1 1 1 0 0,0-1-1 0 0,0 1 1 0 0,1-1-1 0 0,-1 0 0 0 0,1 0 1 0 0,0-1-1 0 0,0 1 1 0 0,0-1-1 0 0,0 0 0 0 0,0 0 1 0 0,0 0-1 0 0,1 0-6 0 0,4-2 44 0 0,0-1 0 0 0,0 0-1 0 0,0 0 1 0 0,-1-1 0 0 0,1 0 0 0 0,-1-1-1 0 0,1 0 1 0 0,-1 0 0 0 0,0-1 0 0 0,-1 0-1 0 0,1 0 1 0 0,-1-1 0 0 0,0 0 0 0 0,0 0-1 0 0,-1-1-43 0 0,2-2 14 0 0,-1 0 0 0 0,0 0 0 0 0,0-1 0 0 0,-1 0 0 0 0,-1-1 0 0 0,1 1 0 0 0,-2-1 0 0 0,0 0 0 0 0,0 0 0 0 0,-1-1 0 0 0,0 1 0 0 0,-1-1 0 0 0,0 1 0 0 0,-1-1 0 0 0,0 0 0 0 0,-1-4-14 0 0,0 15 3 0 0,1 0-1 0 0,-1-1 0 0 0,0 1 1 0 0,0 0-1 0 0,0 0 0 0 0,0-1 1 0 0,0 1-1 0 0,0 0 0 0 0,0-1 1 0 0,-1 1-1 0 0,1 0 1 0 0,0 0-1 0 0,-1 0 0 0 0,1-1 1 0 0,-1 1-1 0 0,1 0 0 0 0,-1 0 1 0 0,0 0-1 0 0,1 0 0 0 0,-1 0 1 0 0,0 0-1 0 0,0 0 1 0 0,0 0-1 0 0,1 0 0 0 0,-1 0 1 0 0,0 1-1 0 0,0-1 0 0 0,-1 0 1 0 0,1 0-1 0 0,0 1 0 0 0,0-1 1 0 0,0 1-1 0 0,0-1 1 0 0,0 1-1 0 0,-1 0 0 0 0,1-1 1 0 0,0 1-1 0 0,0 0 0 0 0,-1 0 1 0 0,1 0-1 0 0,0 0 0 0 0,0 0 1 0 0,-1 0-1 0 0,1 0 0 0 0,0 0 1 0 0,-1 0-1 0 0,1 1 1 0 0,0-1-1 0 0,0 0 0 0 0,0 1 1 0 0,0-1-1 0 0,-1 1 0 0 0,1 0 1 0 0,0-1-1 0 0,0 1 0 0 0,0 0 1 0 0,0 0-1 0 0,0-1 1 0 0,0 1-1 0 0,0 0 0 0 0,0 1-2 0 0,-3 4-23 0 0,0-1 1 0 0,0 1-1 0 0,0 0 0 0 0,1 1 1 0 0,0-1-1 0 0,1 1 0 0 0,-1-1 0 0 0,1 1 1 0 0,0 0-1 0 0,1 0 0 0 0,0 0 0 0 0,0 0 1 0 0,0 0-1 0 0,1 0 0 0 0,0 0 23 0 0,-1 1 16 0 0,1-1-17 0 0,0 0 0 0 0,1 0 0 0 0,0 0 0 0 0,0 0 0 0 0,0 0 0 0 0,1 0 0 0 0,0-1 0 0 0,0 1 0 0 0,1 0 0 0 0,-1-1 0 0 0,2 0 0 0 0,-1 0 0 0 0,1 0 0 0 0,0 0 0 0 0,0 0 0 0 0,0-1 0 0 0,1 0 0 0 0,0 0 0 0 0,0 0 0 0 0,0 0 0 0 0,4 2 1 0 0,-5-5 9 0 0,1-1 1 0 0,-1 1-1 0 0,0-1 1 0 0,1 0-1 0 0,-1 0 1 0 0,1 0-1 0 0,-1-1 0 0 0,1 1 1 0 0,-1-1-1 0 0,1 0 1 0 0,-1-1-1 0 0,1 1 1 0 0,-1-1-1 0 0,1 0 1 0 0,-1 0-1 0 0,0 0 1 0 0,1 0-1 0 0,-1-1 1 0 0,0 0-1 0 0,0 0 1 0 0,0 0-1 0 0,0 0 1 0 0,0-1-1 0 0,0 1 1 0 0,-1-1-1 0 0,1 0 1 0 0,-1 0-1 0 0,0 0 1 0 0,0-1-1 0 0,0 1 1 0 0,-1-1-1 0 0,1 0 1 0 0,-1 0-1 0 0,2-3-9 0 0,36-58 155 0 0,-19 33-102 0 0,-18 31-63 0 0,12 18-44 0 0,17 42 54 0 0,-1-48 199 0 0,-25-13-173 0 0,0 0-1 0 0,0 0 1 0 0,-1 0 0 0 0,1 0 0 0 0,-1-1 0 0 0,1 0-1 0 0,-1 0 1 0 0,0-1 0 0 0,0 0 0 0 0,0 0-1 0 0,0 0 1 0 0,1-2-26 0 0,57-48-2353 0 0,-50 42 1142 0 0</inkml:trace>
  <inkml:trace contextRef="#ctx0" brushRef="#br3" timeOffset="-181077.811">12841 3776 13536 0 0,'0'0'306'0'0,"-3"8"420"0"0,-19 128 3609 0 0,4-64-1575 0 0,10-49-1704 0 0,7-22-888 0 0,1-1-32 0 0,0 0-9 0 0,0 0-6 0 0,16-23 459 0 0,63-75-576 0 0,-64 81-66 0 0,-9 10 32 0 0,-1 1 0 0 0,1-1 0 0 0,0 1 0 0 0,1 0 1 0 0,0 0-1 0 0,0 1 0 0 0,0 0 0 0 0,0 0 1 0 0,7-2 29 0 0,-4 17-54 0 0,-5 2 115 0 0,-1 0-1 0 0,0 0 1 0 0,-1 1-1 0 0,0 0 1 0 0,-1-1-1 0 0,-1 1 0 0 0,0 0 1 0 0,-1 0-1 0 0,0 2-60 0 0,-6 39 640 0 0,5-105 728 0 0,45-53-1304 0 0,-41 99-63 0 0,0 0 0 0 0,1 0 1 0 0,-1 0-1 0 0,1 0 0 0 0,0 1 0 0 0,1-1 0 0 0,-1 1 0 0 0,1 0 0 0 0,0 0 0 0 0,0 1 1 0 0,0 0-1 0 0,0 0 0 0 0,4-2-1 0 0,-4 4 24 0 0,1 0 1 0 0,-1 1-1 0 0,1 0 1 0 0,0 0-1 0 0,-1 0 1 0 0,1 0-1 0 0,-1 1 1 0 0,1 0-1 0 0,-1 0 1 0 0,0 1-1 0 0,1-1 0 0 0,-1 1 1 0 0,0 0-1 0 0,0 0 1 0 0,0 1-1 0 0,0 0 1 0 0,-1 0-1 0 0,1 0 1 0 0,-1 0-1 0 0,5 4-24 0 0,42 46 72 0 0,-36-23-72 0 0,3 6-766 0 0,-15-23-130 0 0,2 1-58 0 0</inkml:trace>
  <inkml:trace contextRef="#ctx0" brushRef="#br3" timeOffset="-180165.373">6585 7382 10224 0 0,'0'0'230'0'0,"0"0"30"0"0,0 0 19 0 0,0 0-30 0 0,0 0-42 0 0,10 3 2870 0 0,36 98 1352 0 0,9 35-2905 0 0,-32-75-1185 0 0,4-2-1 0 0,1 0 0 0 0,3-2 0 0 0,3-2 0 0 0,2-1 1 0 0,30 34-339 0 0,-18-35 73 0 0,1-2 0 0 0,3-3 1 0 0,2-2-1 0 0,2-2 0 0 0,10 3-73 0 0,-45-31 41 0 0,1-2-1 0 0,1-1 1 0 0,0-1 0 0 0,0-1-1 0 0,1-1 1 0 0,1-1-1 0 0,8 2-40 0 0,-15-6 45 0 0,1-1-1 0 0,-1 0 0 0 0,1-1 0 0 0,0-1 1 0 0,0-1-1 0 0,0-1 0 0 0,1 0 0 0 0,-1-2 1 0 0,0 0-1 0 0,3-2-44 0 0,-5 1-32 0 0,-1 0 0 0 0,0-1 0 0 0,0-2 1 0 0,0 1-1 0 0,-1-2 0 0 0,0 0 0 0 0,0 0 0 0 0,-1-2 1 0 0,0 0-1 0 0,0 0 0 0 0,-1-1 0 0 0,0-1 0 0 0,-1 0 0 0 0,0-1 1 0 0,6-8 31 0 0,-17 18-123 0 0,8-17-453 0 0,-9 4-5493 0 0,-3 2-968 0 0</inkml:trace>
  <inkml:trace contextRef="#ctx0" brushRef="#br3" timeOffset="-179611.432">6542 7570 9760 0 0,'0'0'284'0'0,"0"0"1"0"0,0 0-89 0 0,0 0 311 0 0,0 0 151 0 0,0 0 29 0 0,0 0-28 0 0,0 0-149 0 0,0 0-59 0 0,0 0-16 0 0,0 0-9 0 0,0 0-22 0 0,0 0-10 0 0,0 0-2 0 0,0 0-2 0 0,-5 17 1399 0 0,-1 6-881 0 0,6-22-812 0 0,0-1-5 0 0,0 0-22 0 0,0 0 1 0 0,0 0 31 0 0,0 0 48 0 0,0 0 13 0 0,0-11 172 0 0,44-142 1474 0 0,-30 115-1336 0 0,-14 36-442 0 0,1 0-1 0 0,-1 0 0 0 0,1 0 0 0 0,-1 0 0 0 0,1 0 1 0 0,0 0-1 0 0,0 0 0 0 0,0 0 0 0 0,0 0 0 0 0,0 0 0 0 0,0 0 1 0 0,0 1-1 0 0,1-1 0 0 0,-1 1 0 0 0,1-1 0 0 0,-1 1 1 0 0,1-1-1 0 0,-1 1 0 0 0,1 0 0 0 0,0 0 0 0 0,0 0 1 0 0,0 0-1 0 0,0 0 0 0 0,-1 0 0 0 0,1 0 0 0 0,0 1 1 0 0,1-1-1 0 0,-1 1 0 0 0,0-1 0 0 0,0 1 0 0 0,0 0 1 0 0,0 0-1 0 0,0 0 0 0 0,0 0 0 0 0,0 0 0 0 0,0 0 1 0 0,0 1-1 0 0,1-1 0 0 0,-1 1 0 0 0,0 0-29 0 0,42 53 352 0 0,66 88-469 0 0,-93-123-294 0 0,2 2-6135 0 0,-12-7-739 0 0</inkml:trace>
  <inkml:trace contextRef="#ctx0" brushRef="#br3" timeOffset="-178254.524">8067 8587 12096 0 0,'0'0'356'0'0,"0"0"-8"0"0,0 0-100 0 0,0 0 414 0 0,0 0 208 0 0,0 0 39 0 0,0 0-30 0 0,0 0-166 0 0,16-3 1673 0 0,122-21 953 0 0,-38 7-3090 0 0,-4 7-185 0 0,-29 12-2285 0 0,-74 9-1271 0 0,-10-2-516 0 0,7-4 1962 0 0</inkml:trace>
  <inkml:trace contextRef="#ctx0" brushRef="#br3" timeOffset="-177873.414">8119 8838 10064 0 0,'0'0'297'0'0,"-1"0"-9"0"0,-3 0-27 0 0,3 0 587 0 0,1 0 279 0 0,0 0 52 0 0,0 0-75 0 0,0 0-336 0 0,2-1-147 0 0,32-5 549 0 0,0 2-1 0 0,0 1 1 0 0,0 2 0 0 0,33 2-1170 0 0,44-1-111 0 0,-59-8-1784 0 0,-37 6-5015 0 0</inkml:trace>
  <inkml:trace contextRef="#ctx0" brushRef="#br3" timeOffset="-176146.907">8773 8317 10480 0 0,'0'0'306'0'0,"0"0"-4"0"0,0 0-61 0 0,0 0 463 0 0,0 0 227 0 0,0 0 42 0 0,0 0-57 0 0,0 0-277 0 0,1 2-119 0 0,28 43 2003 0 0,15 45-1116 0 0,-39-78-1354 0 0,1 0-1 0 0,1 0 1 0 0,0-1-1 0 0,1 0 1 0 0,0 0-1 0 0,1-1 1 0 0,0 0-1 0 0,0 0 1 0 0,1-1 0 0 0,0 0-1 0 0,1-1 1 0 0,3 2-53 0 0,10 3 136 0 0,-22-12-105 0 0,1 0 1 0 0,-1 0-1 0 0,0 0 1 0 0,1-1-1 0 0,-1 1 1 0 0,1-1-1 0 0,0 1 1 0 0,-1-1-1 0 0,1 0 1 0 0,-1 0-1 0 0,1 0 1 0 0,-1-1-1 0 0,1 1 1 0 0,-1-1-1 0 0,1 1 1 0 0,-1-1-1 0 0,1 0 1 0 0,-1 0-1 0 0,1 0 1 0 0,-1 0-1 0 0,0 0 1 0 0,0 0-1 0 0,0-1 1 0 0,1 1-1 0 0,-1-1 1 0 0,0 0-1 0 0,-1 1 1 0 0,1-1-1 0 0,0 0 1 0 0,-1 0-1 0 0,1 0 1 0 0,-1 0-1 0 0,1 0 1 0 0,-1-1-1 0 0,0 1 1 0 0,0 0-1 0 0,1-2-31 0 0,1-10 111 0 0,0 1 0 0 0,-1-1 1 0 0,-1 1-1 0 0,0-1 0 0 0,0 0 0 0 0,-1 0 1 0 0,-1 1-1 0 0,-1-1 0 0 0,0 0 0 0 0,0 1 0 0 0,-2-1 1 0 0,0-2-112 0 0,-19-60 290 0 0,-2 2 1 0 0,-25-47-291 0 0,50 120 1 0 0,-15-48 215 0 0,16 46-216 0 0,-1 1 0 0 0,1 0 0 0 0,0 0 0 0 0,0 0 0 0 0,0 0 0 0 0,0 0 0 0 0,0 0 0 0 0,0 0 0 0 0,1 0 0 0 0,-1 0 0 0 0,0 0 0 0 0,1 0 0 0 0,0 1 0 0 0,-1-1 0 0 0,1 1 0 0 0,0-1 0 0 0,0 1 0 0 0,0 0 0 0 0,0 0 0 0 0,81-29 0 0 0,19 10 192 0 0,121-26 344 0 0,-12-16-16 0 0,-119 35-554 0 0,-91 27-94 0 0,0 0-271 0 0,7 0 460 0 0,-6 1-3303 0 0,-5 8 1658 0 0,-2 0-58 0 0</inkml:trace>
  <inkml:trace contextRef="#ctx0" brushRef="#br3" timeOffset="-175806.185">9196 8191 14600 0 0,'0'-3'705'0'0,"2"-1"-601"0"0,-1 0 0 0 0,1-1 0 0 0,0 1 0 0 0,0 0 0 0 0,0 0 0 0 0,1 1 0 0 0,-1-1 0 0 0,1 0 1 0 0,0 1-1 0 0,0-1 0 0 0,0 1 0 0 0,0 0 0 0 0,1 0 0 0 0,-1 0 0 0 0,1 1 0 0 0,0-1 0 0 0,0 1 0 0 0,1-1-104 0 0,3-1 321 0 0,0 0 0 0 0,0 1-1 0 0,1 0 1 0 0,-1 0 0 0 0,0 1-1 0 0,1 0 1 0 0,0 0 0 0 0,-1 1-1 0 0,1 0 1 0 0,2 1-321 0 0,-8-1 61 0 0,0 1 0 0 0,0 1 0 0 0,-1-1 0 0 0,1 0 0 0 0,0 1 0 0 0,-1-1 0 0 0,1 1 0 0 0,0 0 0 0 0,-1 0 0 0 0,1 0 0 0 0,-1 0 0 0 0,1 0 0 0 0,-1 1 0 0 0,0-1 0 0 0,1 1 0 0 0,-1 0 0 0 0,0-1 0 0 0,0 1 0 0 0,0 0 0 0 0,0 0 0 0 0,-1 0 0 0 0,1 0 0 0 0,0 1 0 0 0,-1-1 0 0 0,0 0 0 0 0,1 1-1 0 0,-1-1 1 0 0,0 1 0 0 0,0-1 0 0 0,0 1 0 0 0,-1 0 0 0 0,1-1 0 0 0,-1 1 0 0 0,1 0 0 0 0,-1 0-61 0 0,-1 4 54 0 0,0 0-1 0 0,0 0 1 0 0,-1 0-1 0 0,0 0 1 0 0,0-1-1 0 0,-1 1 1 0 0,1 0-1 0 0,-2-1 1 0 0,1 0-1 0 0,-1 0 1 0 0,0 0-1 0 0,0 0 1 0 0,0 0-1 0 0,-1-1 1 0 0,0 0-1 0 0,0 0 1 0 0,0 0-1 0 0,-1 0 1 0 0,-1 0-54 0 0,-20 23 231 0 0,-38 35 129 0 0,65-62-366 0 0,0-1 0 0 0,0 1 1 0 0,0-1-1 0 0,0 1 0 0 0,0-1 0 0 0,1 0 0 0 0,-1 1 0 0 0,0-1 0 0 0,0 1 0 0 0,0-1 0 0 0,0 1 0 0 0,1-1 0 0 0,-1 0 0 0 0,0 1 0 0 0,0-1 1 0 0,1 1-1 0 0,-1-1 0 0 0,0 0 0 0 0,1 1 0 0 0,-1-1 0 0 0,0 0 0 0 0,1 0 0 0 0,-1 1 0 0 0,1-1 0 0 0,-1 0 0 0 0,0 0 0 0 0,1 1 0 0 0,-1-1 1 0 0,1 0-1 0 0,-1 0 0 0 0,1 0 0 0 0,-1 0 0 0 0,1 0 0 0 0,-1 0 0 0 0,1 0 0 0 0,-1 0 0 0 0,0 0 0 0 0,1 0 0 0 0,-1 0 0 0 0,1 0 0 0 0,-1 0 1 0 0,1 0-1 0 0,0 0 6 0 0,0 0-26 0 0,103-5 143 0 0,-79 2-66 0 0,73-12-156 0 0,-56 8-6918 0 0,-26 4-232 0 0</inkml:trace>
  <inkml:trace contextRef="#ctx0" brushRef="#br3" timeOffset="-175510.878">10100 7949 18287 0 0,'0'0'414'0'0,"0"0"56"0"0,0 0 32 0 0,0 0-60 0 0,-6 9-270 0 0,-30 42 1426 0 0,-29 50 268 0 0,35-55-1492 0 0,-2-2-1 0 0,-1-2 0 0 0,-19 16-373 0 0,23-27-705 0 0,-50 39-4236 0 0,71-67-40 0 0,1-2-1191 0 0</inkml:trace>
  <inkml:trace contextRef="#ctx0" brushRef="#br3" timeOffset="-175222.219">9840 8259 11920 0 0,'1'-3'123'0'0,"1"-1"0"0"0,-1 1 0 0 0,1-1 1 0 0,0 1-1 0 0,0 0 0 0 0,0-1 0 0 0,1 1 1 0 0,-1 0-1 0 0,1 1 0 0 0,0-1 0 0 0,0 0 1 0 0,0 1-1 0 0,0-1 0 0 0,0 1 0 0 0,1 0 1 0 0,-1 0-1 0 0,0 0 0 0 0,4 0-123 0 0,35 18 4540 0 0,-33-11-4194 0 0,1 0-1 0 0,-2 1 1 0 0,1 0-1 0 0,-1 1 1 0 0,0 0 0 0 0,0 0-1 0 0,-1 1 1 0 0,0 0-1 0 0,-1 0 1 0 0,1 1-346 0 0,24 26 711 0 0,-24-25-602 0 0,1 0 0 0 0,1-1 0 0 0,-1 0 0 0 0,2-1 0 0 0,-1 0 0 0 0,1 0 0 0 0,0-1 0 0 0,1 0 0 0 0,0-1 0 0 0,0 0-109 0 0,1 3 32 0 0,3 3-1483 0 0,-6-9-5417 0 0,-9-3 124 0 0</inkml:trace>
  <inkml:trace contextRef="#ctx0" brushRef="#br3" timeOffset="-174950.753">8813 8862 16991 0 0,'2'-2'148'0'0,"0"0"-1"0"0,1 0 1 0 0,-1 0-1 0 0,1 0 0 0 0,-1 0 1 0 0,1 0-1 0 0,0 1 0 0 0,-1-1 1 0 0,1 1-1 0 0,0 0 1 0 0,0-1-1 0 0,0 2 0 0 0,0-1 1 0 0,1 0-1 0 0,-1 0 0 0 0,0 1 1 0 0,3 0-148 0 0,211-36 4038 0 0,153-5-1824 0 0,-292 34-2065 0 0,144-2 360 0 0,-66 25-3253 0 0,-144-13 52 0 0,-4 0-5079 0 0</inkml:trace>
  <inkml:trace contextRef="#ctx0" brushRef="#br3" timeOffset="-174437.812">9171 9080 16671 0 0,'0'0'382'0'0,"0"0"54"0"0,-6 7 562 0 0,-12 52 462 0 0,27 81 1630 0 0,13-26-2008 0 0,-16-106-1082 0 0,1-3 0 0 0,34-32 0 0 0,91-144-408 0 0,-101 156 231 0 0,-29 16 163 0 0,1 0 0 0 0,-1 0 0 0 0,1 0 0 0 0,-1 1 0 0 0,0-1-1 0 0,0 1 1 0 0,1-1 0 0 0,-1 1 0 0 0,0 0 0 0 0,-1 0 0 0 0,1 0 0 0 0,0 0 0 0 0,0 0 0 0 0,-1 0 0 0 0,1 0 0 0 0,-1 0 0 0 0,0 1 0 0 0,1-1-1 0 0,-1 1 1 0 0,0 0 14 0 0,5 8 138 0 0,13 35 271 0 0,28 76 183 0 0,-47-120-577 0 0,1 0-1 0 0,-1 0 1 0 0,1 0 0 0 0,-1 0-1 0 0,1-1 1 0 0,0 1 0 0 0,0 0-1 0 0,0 0 1 0 0,0 0-1 0 0,0-1 1 0 0,0 1 0 0 0,0-1-1 0 0,1 1 1 0 0,-1-1-1 0 0,1 1 1 0 0,-1-1 0 0 0,1 0-1 0 0,-1 0 1 0 0,1 1-1 0 0,0-1 1 0 0,0 0 0 0 0,-1-1-1 0 0,1 1 1 0 0,0 0-1 0 0,0 0 1 0 0,0-1 0 0 0,0 1-1 0 0,0-1 1 0 0,0 0 0 0 0,0 0-1 0 0,0 1 1 0 0,0-1-1 0 0,0 0 1 0 0,0-1 0 0 0,0 1-1 0 0,0 0 1 0 0,0-1-1 0 0,0 1 1 0 0,0-1 0 0 0,0 1-1 0 0,-1-1 1 0 0,1 0-1 0 0,0 0 1 0 0,0 0 0 0 0,0 0-1 0 0,0-1-14 0 0,10-17 267 0 0,-1-1 0 0 0,-1-1 0 0 0,-1 0 0 0 0,-1 0 0 0 0,-1-1 0 0 0,-1 0 0 0 0,0-1 0 0 0,1-20-267 0 0,25-88 0 0 0,13 19-913 0 0,-23 64-1007 0 0,-10 28 929 0 0</inkml:trace>
  <inkml:trace contextRef="#ctx0" brushRef="#br3" timeOffset="-171090.517">9931 8252 3312 0 0,'0'0'68'0'0,"0"0"16"0"0,0 0 5 0 0,-8 0 6 0 0,-25 7 341 0 0,32-7 83 0 0,-20-5 4274 0 0,-68-25 459 0 0,37 17-3109 0 0,51 13-1940 0 0,1 0-23 0 0,0-1-110 0 0,0 1-1 0 0,0-1 1 0 0,-1 1 0 0 0,1-1-1 0 0,0 1 1 0 0,0-1 0 0 0,0 0-1 0 0,0 1 1 0 0,0-1 0 0 0,0 1-1 0 0,0-1 1 0 0,0 1-1 0 0,0-1 1 0 0,0 1 0 0 0,0-1-1 0 0,0 0 1 0 0,0 1 0 0 0,1-1-1 0 0,-1 1 1 0 0,0-1 0 0 0,0 1-1 0 0,1-1 1 0 0,-1 1 0 0 0,0-1-1 0 0,0 1 1 0 0,1 0-1 0 0,-1-1 1 0 0,1 1 0 0 0,-1-1-1 0 0,0 1 1 0 0,1 0 0 0 0,-1-1-1 0 0,1 1 1 0 0,-1 0 0 0 0,1-1-1 0 0,-1 1 1 0 0,1 0 0 0 0,-1 0-1 0 0,1 0 1 0 0,-1-1-1 0 0,1 1 1 0 0,-1 0 0 0 0,1 0-1 0 0,0 0 1 0 0,-1 0 0 0 0,1 0-1 0 0,0 0-69 0 0,3 0 15 0 0,0 0 0 0 0,0 0-1 0 0,0 1 1 0 0,0 0-1 0 0,0-1 1 0 0,0 1-1 0 0,-1 0 1 0 0,1 1-1 0 0,0-1 1 0 0,0 1 0 0 0,-1 0-1 0 0,1 0 1 0 0,-1 0-1 0 0,0 0 1 0 0,1 1-1 0 0,1 1-14 0 0,4 2 15 0 0,116 89 321 0 0,-90-68-336 0 0,-29-23-1729 0 0,-1-2-2331 0 0,1 3-2486 0 0</inkml:trace>
  <inkml:trace contextRef="#ctx1" brushRef="#br2" timeOffset="-159542.449">0 5639,'0'0,"0"0,0 0</inkml:trace>
  <inkml:trace contextRef="#ctx0" brushRef="#br3" timeOffset="-165200.804">2429 2645 7104 0 0,'-16'-2'448'0'0,"-20"-9"272"0"0,30 7 4115 0 0,8 5-2112 0 0,5 0-3729 0 0,168 7 2031 0 0,296-44-229 0 0,24 6-496 0 0,-251 16 926 0 0,128 14-1226 0 0,-95 4-84 0 0,68-8 172 0 0,8 4-28 0 0,-300 5 16 0 0,117-10-76 0 0,-67-13 118 0 0,-82 18-108 0 0,0 0-30 0 0,40 0-560 0 0,-51-1 580 0 0,35-4 0 0 0,-38 3 0 0 0,-1 1 0 0 0,1-1 0 0 0,9-3-1118 0 0,-17 4 499 0 0,-6-4-4354 0 0,-4 2 164 0 0</inkml:trace>
  <inkml:trace contextRef="#ctx0" brushRef="#br3" timeOffset="-164852.381">5446 2403 9408 0 0,'-3'-2'541'0'0,"-4"0"3099"0"0,13 3-2097 0 0,-4 0-1221 0 0,43 11 1167 0 0,29 3-597 0 0,-9-2-664 0 0,8 17-62 0 0,-70-29-141 0 0,-1 0 0 0 0,0 0 0 0 0,1 0 0 0 0,-1 0-1 0 0,0 1 1 0 0,1 0 0 0 0,-1-1 0 0 0,0 1 0 0 0,0 0 0 0 0,0 0 0 0 0,-1 0 0 0 0,1 0 0 0 0,0 0 0 0 0,-1 0 0 0 0,1 1 0 0 0,-1-1 0 0 0,0 0 0 0 0,0 1 0 0 0,0-1-1 0 0,0 1 1 0 0,0 0 0 0 0,-1-1 0 0 0,1 1 0 0 0,-1-1 0 0 0,1 1 0 0 0,-1 0 0 0 0,0 0 0 0 0,0-1 0 0 0,0 1 0 0 0,-1 0-25 0 0,-3 5 71 0 0,0 1 1 0 0,-1-1 0 0 0,0 0 0 0 0,0 0-1 0 0,-1-1 1 0 0,0 1 0 0 0,-1-1-1 0 0,1-1 1 0 0,-1 1 0 0 0,-1-1-1 0 0,1 0 1 0 0,-1-1 0 0 0,0 0 0 0 0,-6 3-72 0 0,-27 21 88 0 0,-45 29 42 0 0,31-20-402 0 0,16-16-1986 0 0,38-21 531 0 0,1-1-4103 0 0</inkml:trace>
  <inkml:trace contextRef="#ctx0" brushRef="#br3" timeOffset="-164216.253">5815 2346 8640 0 0,'0'0'197'0'0,"0"0"24"0"0,0 0 17 0 0,9 3 2 0 0,102 13 5490 0 0,-64-8-4308 0 0,-36-7-1198 0 0,-1 0 0 0 0,1 1 0 0 0,0 0-1 0 0,0 1 1 0 0,-1 0 0 0 0,0 1 0 0 0,1 0-1 0 0,-1 0 1 0 0,9 7-224 0 0,-22 15 199 0 0,-55 28-414 0 0,3-14-8 0 0,32-28 223 0 0,6 1 0 0 0,6-8-10 0 0,5 1-33 0 0,5 2 32 0 0,8-1 26 0 0,-4-5 56 0 0,-3-2 3 0 0,-6 28 694 0 0,6-27-672 0 0,0-1 2 0 0,0 0 4 0 0,0 0 2 0 0,0 0 0 0 0,14 10 451 0 0,-9-8-495 0 0,-1 0 0 0 0,0-1 0 0 0,0 1 0 0 0,1-1 0 0 0,-1 0 0 0 0,1 0 0 0 0,-1 0 0 0 0,1-1 0 0 0,-1 0 0 0 0,1 1 0 0 0,-1-2 0 0 0,1 1 0 0 0,-1 0 0 0 0,1-1 0 0 0,-1 0 0 0 0,1 0 0 0 0,-1 0 0 0 0,0-1 0 0 0,1 1 0 0 0,-1-2-60 0 0,56-18 117 0 0,-59 20-214 0 0,0 1 1 0 0,0 0-1 0 0,0-1 0 0 0,0 1 0 0 0,-1 0 0 0 0,1-1 0 0 0,0 1 0 0 0,0-1 1 0 0,-1 1-1 0 0,1-1 0 0 0,0 0 0 0 0,-1 1 0 0 0,1-1 0 0 0,0 0 0 0 0,-1 1 1 0 0,1-1-1 0 0,-1 0 0 0 0,1 0 0 0 0,-1 0 0 0 0,1 1 0 0 0,-1-1 0 0 0,0 0 1 0 0,0 0-1 0 0,1 0 0 0 0,-1 0 0 0 0,0 0 0 0 0,0 0 0 0 0,0 0 0 0 0,0 1 1 0 0,0-1-1 0 0,0 0 0 0 0,0 0 0 0 0,0 0 0 0 0,0 0 97 0 0,-3-2-1179 0 0</inkml:trace>
  <inkml:trace contextRef="#ctx0" brushRef="#br3" timeOffset="-163940.837">5845 2570 11808 0 0,'0'0'266'0'0,"0"0"44"0"0,8-2 294 0 0,162-26 5802 0 0,-13 27-4686 0 0,-109 7-3569 0 0,-37-3-5072 0 0</inkml:trace>
  <inkml:trace contextRef="#ctx0" brushRef="#br3" timeOffset="-162678.741">2821 2924 12784 0 0,'0'0'289'0'0,"0"0"40"0"0,0 0 22 0 0,0 0-40 0 0,-5-5-111 0 0,5 5 214 0 0,0 0 141 0 0,0 0 21 0 0,0 0-20 0 0,0 0-111 0 0,0 0-49 0 0,0 0-11 0 0,0 0-27 0 0,0 0-114 0 0,0 0-55 0 0,0 0-12 0 0,0 0 18 0 0,9-6 394 0 0,105-41 851 0 0,-57 31-1242 0 0,-32 22-52 0 0,-25-3-130 0 0,0 0 1 0 0,0 0-1 0 0,0-1 0 0 0,0 1 0 0 0,0 0 0 0 0,0 0 0 0 0,-1-1 0 0 0,1 1 0 0 0,-1 0 0 0 0,0-1 0 0 0,0 1 0 0 0,0-1 0 0 0,0 1 0 0 0,0-1 1 0 0,-1 1-1 0 0,1-1 0 0 0,-2 2-16 0 0,-52 66 14 0 0,-55 64 354 0 0,61-60-445 0 0,46-69 58 0 0,1-3 38 0 0,1-1 0 0 0,0 0 0 0 0,0 1 0 0 0,-1-1 1 0 0,1 1-1 0 0,0-1 0 0 0,0 1 0 0 0,1-1 0 0 0,-1 1 1 0 0,0 0-1 0 0,0-1 0 0 0,1 1 0 0 0,-1 0 0 0 0,1 0 1 0 0,0-1-1 0 0,-1 1 0 0 0,1 0 0 0 0,0 0 0 0 0,0 0 1 0 0,0 0-1 0 0,0-1 0 0 0,0 1 0 0 0,1 0 0 0 0,-1 0 1 0 0,0 0-1 0 0,1-1 0 0 0,0 1 0 0 0,-1 0 0 0 0,1-1 1 0 0,0 1-1 0 0,0 0 0 0 0,0-1 0 0 0,0 1 0 0 0,0-1-19 0 0,6 2 7 0 0,0-1 0 0 0,0 0-1 0 0,0-1 1 0 0,0 0-1 0 0,1 0 1 0 0,-1 0 0 0 0,0-1-1 0 0,1 0 1 0 0,-1-1-1 0 0,0 1 1 0 0,1-1 0 0 0,-1-1-1 0 0,0 0 1 0 0,0 0-1 0 0,0 0 1 0 0,0-1 0 0 0,0 1-1 0 0,4-4-6 0 0,-2 2-317 0 0,4-4-5492 0 0,-13 8 5183 0 0,6-5-6136 0 0</inkml:trace>
  <inkml:trace contextRef="#ctx0" brushRef="#br3" timeOffset="-162387.801">2705 3055 13304 0 0,'0'0'298'0'0,"0"0"46"0"0,0 0 23 0 0,0-1-43 0 0,26-14 1383 0 0,121 0 2327 0 0,-78 12-4987 0 0,-41 0-2103 0 0,-16 2-3001 0 0</inkml:trace>
  <inkml:trace contextRef="#ctx0" brushRef="#br3" timeOffset="-162123.485">3100 3000 13536 0 0,'0'0'306'0'0,"0"0"46"0"0,6 4 2447 0 0,86 4 1307 0 0,-65-8-3622 0 0,-11 2 72 0 0,0 1-3921 0 0,-17-2-1288 0 0,-1 3-1428 0 0</inkml:trace>
  <inkml:trace contextRef="#ctx0" brushRef="#br3" timeOffset="-161807.925">3129 3088 12528 0 0,'-8'10'945'0'0,"-9"1"-430"0"0,19-2 3413 0 0,33-5-3302 0 0,56-25 160 0 0,-54 7-6446 0 0,-28 9-216 0 0</inkml:trace>
  <inkml:trace contextRef="#ctx0" brushRef="#br3" timeOffset="-161806.925">3420 2952 13128 0 0,'0'0'297'0'0,"-7"13"722"0"0,4-9-861 0 0,0 0 1 0 0,1-1 0 0 0,0 1 0 0 0,0 1 0 0 0,0-1 0 0 0,0 0 0 0 0,1 0 0 0 0,0 1-1 0 0,-1-1 1 0 0,2 0 0 0 0,-1 1 0 0 0,0 0 0 0 0,1-1 0 0 0,0 1 0 0 0,0-1 0 0 0,0 1-1 0 0,1-1 1 0 0,-1 1 0 0 0,1-1 0 0 0,0 1 0 0 0,1-1 0 0 0,-1 0 0 0 0,1 1 0 0 0,0-1-1 0 0,0 0 1 0 0,0 0 0 0 0,0 0 0 0 0,1 0 0 0 0,-1-1 0 0 0,1 1 0 0 0,1 1-159 0 0,2-5 125 0 0,-1 1 1 0 0,1-1-1 0 0,0 0 0 0 0,-1 0 1 0 0,1 0-1 0 0,-1-1 0 0 0,1 0 1 0 0,-1 0-1 0 0,1 0 1 0 0,-1-1-1 0 0,0 0 0 0 0,0 0 1 0 0,1 0-1 0 0,-1-1 0 0 0,-1 0 1 0 0,1 0-1 0 0,0 0 1 0 0,-1 0-1 0 0,1-1 0 0 0,-1 1 1 0 0,0-1-1 0 0,-1 0 1 0 0,1-1-1 0 0,0 1 0 0 0,0-3-125 0 0,0 3 29 0 0,0 0-1 0 0,0-1 0 0 0,0 1 1 0 0,-1-1-1 0 0,0 0 0 0 0,0 0 1 0 0,0-1-1 0 0,0 1 1 0 0,-1-1-1 0 0,0 1 0 0 0,0-1 1 0 0,-1 0-1 0 0,0 1 0 0 0,1-1 1 0 0,-2 0-1 0 0,1 0 0 0 0,-1 0 1 0 0,0 0-1 0 0,0 0 1 0 0,-1 0-1 0 0,0 0 0 0 0,0-3-28 0 0,1 6-31 0 0,-1 1 1 0 0,1-1-1 0 0,-1 0 0 0 0,1 1 0 0 0,-1-1 0 0 0,0 1 0 0 0,0-1 1 0 0,0 1-1 0 0,0-1 0 0 0,-1 1 0 0 0,1-1 0 0 0,0 1 0 0 0,-1 0 1 0 0,0 0-1 0 0,0 0 0 0 0,1 0 0 0 0,-1 0 0 0 0,0 0 0 0 0,0 0 1 0 0,-1 1-1 0 0,1-1 0 0 0,0 1 0 0 0,-1 0 0 0 0,1-1 0 0 0,-1 1 1 0 0,1 0-1 0 0,-1 0 0 0 0,1 1 0 0 0,-1-1 0 0 0,0 0 0 0 0,1 1 1 0 0,-1 0 30 0 0,-36 4-2047 0 0,18 1 992 0 0</inkml:trace>
  <inkml:trace contextRef="#ctx0" brushRef="#br3" timeOffset="-158014.824">3950 2499 9472 0 0,'0'0'216'0'0,"0"0"32"0"0,0 0 9 0 0,0 0 30 0 0,0 0 101 0 0,0 0 41 0 0,0 0 10 0 0,0 0 42 0 0,0 0 174 0 0,0 0 75 0 0,0 0 20 0 0,0 0-17 0 0,0 0-80 0 0,0 0-39 0 0,0 0-7 0 0,0 0-15 0 0,0 0-66 0 0,0 0-29 0 0,0 0-8 0 0,0 0-29 0 0,0 0-118 0 0,0 0-57 0 0,0 0-12 0 0,0 0 7 0 0,0 0 35 0 0,-3-17 894 0 0,-21-141 579 0 0,-13-46-1756 0 0,16 52-112 0 0,12 64 76 0 0,-4 29 55 0 0,10 29-284 0 0,3 29 151 0 0,0 1 8 0 0,-17 28-216 0 0,12-15 224 0 0,-22 49-1002 0 0,26-61 962 0 0,1-1 2 0 0,0 0 0 0 0,-17-9-24 0 0,14 5 97 0 0,1 0 1 0 0,0 1-1 0 0,0-1 0 0 0,0 0 0 0 0,0-1 0 0 0,1 1 0 0 0,-1 0 0 0 0,1 0 0 0 0,0-1 0 0 0,1 1 0 0 0,-1 0 0 0 0,1-1 0 0 0,0 1 1 0 0,0-1-1 0 0,0 1 0 0 0,0 0 0 0 0,1-1 0 0 0,0 1 31 0 0,-1-14-84 0 0,22-52-32 0 0,-22 69 178 0 0,2 8-11 0 0,0 0 1 0 0,0 1 0 0 0,-1-1 0 0 0,0 1-1 0 0,-1-1 1 0 0,0 1 0 0 0,0-1 0 0 0,0 1 0 0 0,-1-1-1 0 0,0 0 1 0 0,-2 6-52 0 0,-30 73 325 0 0,-12-21-261 0 0,39-62-53 0 0,-7 1 53 0 0,13-4-43 0 0,0 0-111 0 0,27-29-1934 0 0,-11 12 535 0 0,-5 4-3613 0 0,-4 3-680 0 0</inkml:trace>
  <inkml:trace contextRef="#ctx0" brushRef="#br3" timeOffset="-157513.079">3695 1795 9168 0 0,'0'0'266'0'0,"0"0"1"0"0,0 0-135 0 0,0 0 64 0 0,0 0 48 0 0,0 0 11 0 0,0 0 69 0 0,0 0 285 0 0,14-8 1995 0 0,-5 3-2324 0 0,-1-1 1 0 0,0 0-1 0 0,0 0 0 0 0,-1-1 1 0 0,0 0-1 0 0,0 0 0 0 0,0 0 1 0 0,-1-1-1 0 0,4-7-280 0 0,1 2 203 0 0,-9 9-309 0 0,-2 4 136 0 0,0 0 0 0 0,0 0 0 0 0,0-1 0 0 0,0 1 0 0 0,0 0-1 0 0,0-1 1 0 0,0 1 0 0 0,0 0 0 0 0,0-1 0 0 0,0 1-1 0 0,0 0 1 0 0,0 0 0 0 0,0-1 0 0 0,1 1 0 0 0,-1 0 0 0 0,0-1-1 0 0,0 1 1 0 0,0 0 0 0 0,0 0 0 0 0,1 0 0 0 0,-1-1 0 0 0,0 1-1 0 0,0 0 1 0 0,0 0 0 0 0,1 0 0 0 0,-1-1 0 0 0,0 1 0 0 0,0 0-1 0 0,1 0 1 0 0,-1 0 0 0 0,0 0 0 0 0,1 0 0 0 0,-1-1 0 0 0,0 1-1 0 0,1 0 1 0 0,-1 0 0 0 0,0 0 0 0 0,0 0 0 0 0,1 0-1 0 0,-1 0 1 0 0,0 0 0 0 0,1 0 0 0 0,-1 0 0 0 0,0 0 0 0 0,1 0-1 0 0,-1 1 1 0 0,0-1 0 0 0,0 0 0 0 0,1 0 0 0 0,-1 0 0 0 0,0 0-1 0 0,1 0 1 0 0,-1 0 0 0 0,0 1 0 0 0,0-1 0 0 0,0 0 0 0 0,1 0-1 0 0,-1 0 1 0 0,0 1 0 0 0,0-1 0 0 0,1 0 0 0 0,-1 0 0 0 0,0 1-1 0 0,0-1 1 0 0,0 0 0 0 0,0 1 0 0 0,0-1 0 0 0,0 0-1 0 0,1 1-29 0 0,10 66 862 0 0,-5 4-390 0 0,-2-59-348 0 0,0-8-5976 0 0,1 1-313 0 0</inkml:trace>
  <inkml:trace contextRef="#ctx0" brushRef="#br3" timeOffset="-157057.522">3968 1485 10392 0 0,'0'0'233'0'0,"0"0"39"0"0,0 0 15 0 0,0 0-37 0 0,0 0-84 0 0,8 7 1854 0 0,-3-1-1469 0 0,-2-2-321 0 0,0 0 1 0 0,0-1-1 0 0,-1 1 1 0 0,1 0-1 0 0,-1 0 1 0 0,0 1-1 0 0,0-1 1 0 0,-1 0-1 0 0,1 1 1 0 0,-1-1-1 0 0,0 1 1 0 0,0-1-1 0 0,0 3-230 0 0,11 53 1288 0 0,-9-18-868 0 0,1-15-88 0 0,-3-18-149 0 0,4-9 528 0 0,4-49-517 0 0,37-46-282 0 0,-44 92 115 0 0,0 1 0 0 0,0-1 0 0 0,1 0 0 0 0,-1 0 0 0 0,0 1-1 0 0,1 0 1 0 0,0-1 0 0 0,-1 1 0 0 0,1 0 0 0 0,0 0 0 0 0,0 1-1 0 0,0-1 1 0 0,1 0 0 0 0,-1 1 0 0 0,0 0 0 0 0,3-1-27 0 0,65 11-1798 0 0,-59-7 1134 0 0</inkml:trace>
  <inkml:trace contextRef="#ctx0" brushRef="#br3" timeOffset="-152624.4">10435 5048 9704 0 0,'-2'-3'163'0'0,"1"0"1"0"0,0 0 0 0 0,0 0-1 0 0,1 0 1 0 0,-1 0-1 0 0,1-1 1 0 0,-1 1 0 0 0,1 0-1 0 0,0-1 1 0 0,0 1 0 0 0,0 0-1 0 0,1 0 1 0 0,-1-1 0 0 0,1 1-1 0 0,0 0 1 0 0,0 0-1 0 0,0 0 1 0 0,0 0 0 0 0,1 0-1 0 0,-1 0 1 0 0,1 0 0 0 0,0 0-164 0 0,-2 2 297 0 0,1-2-62 0 0,56-93 1337 0 0,-19 51-1146 0 0,36-19-124 0 0,-21 31-302 0 0,90-18-108 0 0,7 13 200 0 0,-43 13-95 0 0,188-24 725 0 0,-234 43-494 0 0,1 3 0 0 0,0 3 0 0 0,0 2 0 0 0,2 3-228 0 0,302 46 742 0 0,-111 1-604 0 0,45-8-10 0 0,-153-8-128 0 0,-92-15 286 0 0,-12-5 692 0 0,-21-13-978 0 0,-20-4-99 0 0,8-2-298 0 0,-4 2-3076 0 0,-6 1 2195 0 0</inkml:trace>
  <inkml:trace contextRef="#ctx0" brushRef="#br3" timeOffset="-152145.096">13192 4519 11672 0 0,'0'0'341'0'0,"0"0"-1"0"0,0 13 107 0 0,-17 102 4032 0 0,0-3-1879 0 0,17-69-1593 0 0,-3-50-142 0 0,13-53-545 0 0,-9 51-346 0 0,1 0 0 0 0,1 0 0 0 0,-1 0 0 0 0,1 1 0 0 0,1-1-1 0 0,0 1 1 0 0,0 0 0 0 0,0 0 0 0 0,1 0 0 0 0,0 1 0 0 0,1-1-1 0 0,0 1 1 0 0,0 0 0 0 0,0 1 0 0 0,1 0 0 0 0,2-2 26 0 0,3 0-326 0 0,-8 5 326 0 0,0 0-1 0 0,1 0 0 0 0,-1 0 1 0 0,1 0-1 0 0,0 1 0 0 0,0 0 1 0 0,0 0-1 0 0,0 1 0 0 0,0-1 1 0 0,0 1-1 0 0,0 0 0 0 0,6 0 1 0 0,33 12 0 0 0,7 28-121 0 0,-37-27-1354 0 0,-14-11-531 0 0,0-1-4495 0 0</inkml:trace>
  <inkml:trace contextRef="#ctx0" brushRef="#br3" timeOffset="-151825.061">13541 4307 13040 0 0,'0'0'297'0'0,"2"0"39"0"0,47-13 1204 0 0,-47 13-709 0 0,35 7 3238 0 0,-29-4-3579 0 0,-8-3-437 0 0,1 0-1 0 0,0 0 1 0 0,0 0 0 0 0,-1 1-1 0 0,1-1 1 0 0,0 0 0 0 0,0 0 0 0 0,-1 1-1 0 0,1-1 1 0 0,0 0 0 0 0,-1 1-1 0 0,1-1 1 0 0,-1 1 0 0 0,1-1 0 0 0,0 1-1 0 0,-1-1 1 0 0,1 1 0 0 0,-1-1-1 0 0,1 1 1 0 0,-1-1 0 0 0,1 1 0 0 0,-1 0-1 0 0,0-1 1 0 0,1 1 0 0 0,-1 0-1 0 0,0-1 1 0 0,1 1 0 0 0,-1 0 0 0 0,0 0-1 0 0,0-1 1 0 0,0 1 0 0 0,0 0 0 0 0,0 0-1 0 0,0-1 1 0 0,0 1 0 0 0,0 0-53 0 0,-15 42 373 0 0,0-13-277 0 0,14-28-53 0 0,20-3-22 0 0,116-41 288 0 0,-52 24-917 0 0,-79 18 483 0 0,-2 0-3512 0 0,-2 0 1695 0 0</inkml:trace>
  <inkml:trace contextRef="#ctx0" brushRef="#br3" timeOffset="-151573.547">13530 4680 11920 0 0,'-17'0'168'0'0,"21"0"3972"0"0,60-8 198 0 0,-35 2-3508 0 0,16-2-552 0 0,-14 6-2998 0 0,-30 3-2008 0 0,4 3-1410 0 0</inkml:trace>
  <inkml:trace contextRef="#ctx0" brushRef="#br3" timeOffset="-151358.932">13509 4787 11488 0 0,'-1'0'32'0'0,"1"0"-1"0"0,0 0 1 0 0,-1 0 0 0 0,1 0 0 0 0,0 0 0 0 0,-1 0 0 0 0,1 0 0 0 0,0 0 0 0 0,-1 0-1 0 0,1 1 1 0 0,0-1 0 0 0,-1 0 0 0 0,1 0 0 0 0,0 0 0 0 0,0 0 0 0 0,-1 1 0 0 0,1-1-1 0 0,0 0 1 0 0,0 0 0 0 0,-1 1 0 0 0,1-1 0 0 0,0 0 0 0 0,0 1 0 0 0,0-1 0 0 0,-1 0-1 0 0,1 0 1 0 0,0 1 0 0 0,0-1 0 0 0,0 0 0 0 0,0 1 0 0 0,0-1 0 0 0,0 0 0 0 0,0 1-1 0 0,0-1 1 0 0,0 0 0 0 0,0 1 0 0 0,0-1 0 0 0,0 1 0 0 0,0-1 0 0 0,0 0 0 0 0,0 1-1 0 0,0-1 1 0 0,0 0 0 0 0,0 0 0 0 0,0 1 0 0 0,1-1 0 0 0,-1 0 0 0 0,0 1 0 0 0,0-1-1 0 0,0 0 1 0 0,1 1 0 0 0,-1-1 0 0 0,0 0 0 0 0,0 0 0 0 0,1 0 0 0 0,-1 1 0 0 0,0-1-1 0 0,0 0 1 0 0,1 0 0 0 0,-1 0 0 0 0,0 1 0 0 0,1-1 0 0 0,-1 0 0 0 0,0 0 0 0 0,1 0-32 0 0,11 2 1022 0 0,1-1 1 0 0,0 0 0 0 0,0-1-1 0 0,0 0 1 0 0,-1-1 0 0 0,1-1 0 0 0,5-1-1023 0 0,44-2 430 0 0,22 0-1495 0 0,-56 3-4515 0 0,-10 1-668 0 0</inkml:trace>
  <inkml:trace contextRef="#ctx0" brushRef="#br3" timeOffset="-151024.545">14115 4506 15088 0 0,'0'0'340'0'0,"0"0"50"0"0,0 0 25 0 0,-5 11 95 0 0,-30 60 2544 0 0,-5-17-1245 0 0,5-3-1269 0 0,-24 31-392 0 0,26-46-3385 0 0,31-35 1827 0 0</inkml:trace>
  <inkml:trace contextRef="#ctx0" brushRef="#br3" timeOffset="-150761.554">13926 4591 13536 0 0,'0'0'306'0'0,"2"-1"46"0"0,22-2 1119 0 0,-14 5-932 0 0,0 0 0 0 0,1 0 0 0 0,-1 1 0 0 0,0 1 0 0 0,0 0 0 0 0,0 0 0 0 0,-1 1 0 0 0,0 0 0 0 0,0 0 0 0 0,3 4-539 0 0,8 2 450 0 0,44 25 102 0 0,-12-21-739 0 0,-31-21-2370 0 0,-14 1 1187 0 0</inkml:trace>
  <inkml:trace contextRef="#ctx0" brushRef="#br3" timeOffset="-150464.211">14198 4284 13304 0 0,'78'-21'1464'0'0,"-33"5"241"0"0,-2 13 587 0 0,-2 22-394 0 0,-31 6-1075 0 0,-28 18-270 0 0,-19-11-305 0 0,10-6-114 0 0,43-15-124 0 0,95-20 52 0 0,-67 1-60 0 0,-34 7-407 0 0,38-4 777 0 0,-17 5-7241 0 0,-21 0 156 0 0</inkml:trace>
  <inkml:trace contextRef="#ctx0" brushRef="#br3" timeOffset="-150113.751">14404 4645 15344 0 0,'79'-11'1687'0'0,"74"-16"2768"0"0,-71 14-3431 0 0,-48 12-4800 0 0,-33 1 2481 0 0</inkml:trace>
  <inkml:trace contextRef="#ctx0" brushRef="#br3" timeOffset="-150112.751">14532 4438 13760 0 0,'0'0'314'0'0,"0"0"46"0"0,11 1 466 0 0,13 38-92 0 0,-18-3 433 0 0,-2 1-1 0 0,-1-1 0 0 0,-2 1 1 0 0,-1-1-1 0 0,-2 1-1166 0 0,5 20-268 0 0,8-37-6349 0 0,-10-19 180 0 0</inkml:trace>
  <inkml:trace contextRef="#ctx0" brushRef="#br3" timeOffset="-149799.793">14839 4408 16040 0 0,'29'8'1210'0'0,"-30"11"-661"0"0,-2 92 1995 0 0,-4-79-1761 0 0,7-31-574 0 0,0-1-13 0 0,0 0-49 0 0,2 2-19 0 0,2-1-106 0 0,0 0-1 0 0,0 0 1 0 0,0-1-1 0 0,0 1 1 0 0,0-1 0 0 0,0 0-1 0 0,0 0 1 0 0,0 0-1 0 0,0 0 1 0 0,0-1 0 0 0,0 0-1 0 0,0 0 1 0 0,0 0-1 0 0,0 0 1 0 0,0 0 0 0 0,0-1-1 0 0,-1 0 1 0 0,1 0-1 0 0,0 0 1 0 0,-1 0-1 0 0,0 0 1 0 0,1-1 0 0 0,-1 1-1 0 0,0-1 1 0 0,0 0-1 0 0,-1 0 1 0 0,1 0 0 0 0,1-2-22 0 0,22-15-88 0 0,45-9-44 0 0,-41 42 8 0 0,-26-4 174 0 0,-1-1 1 0 0,0 1-1 0 0,-1 0 0 0 0,0 1 0 0 0,-1-1 0 0 0,1 0 0 0 0,-2 0 0 0 0,1 1 0 0 0,-2-1 1 0 0,0 8-51 0 0,1 3 212 0 0,-1 3 66 0 0,-1 0 1 0 0,-1-1-1 0 0,-1 1 0 0 0,0-1 1 0 0,-2 1-1 0 0,-5 9-278 0 0,9-25 79 0 0,0 0 0 0 0,-1-1 0 0 0,1 1 0 0 0,-2-1 0 0 0,1 1 0 0 0,-1-1 0 0 0,0-1 0 0 0,0 1-1 0 0,0 0 1 0 0,-1-1 0 0 0,-4 3-79 0 0,9-7 80 0 0,-18-7-224 0 0,16 5-44 0 0,0-1 0 0 0,1 1 0 0 0,-1-1 0 0 0,0 0 0 0 0,0 0 0 0 0,1 0 0 0 0,-1 0 0 0 0,1 0 0 0 0,0 0 0 0 0,0 0 0 0 0,0 0 0 0 0,0 0 0 0 0,0-1 0 0 0,0 1 0 0 0,0-1 0 0 0,1 1 0 0 0,-1 0 0 0 0,1-1 0 0 0,0 1 0 0 0,-1-3 188 0 0,1-11-1248 0 0</inkml:trace>
  <inkml:trace contextRef="#ctx0" brushRef="#br3" timeOffset="-149510.03">15213 4290 15376 0 0,'13'-2'1541'0'0,"-1"-1"-939"0"0,-1 1 1 0 0,0 0-1 0 0,1 1 1 0 0,-1 0-1 0 0,1 1 1 0 0,0 0-1 0 0,-1 1 1 0 0,11 2-603 0 0,-5-2 417 0 0,-14-1-313 0 0,0 0 1 0 0,0 1-1 0 0,0-1 0 0 0,1 1 1 0 0,-1 0-1 0 0,0-1 0 0 0,0 2 0 0 0,0-1 1 0 0,0 0-1 0 0,-1 0 0 0 0,1 1 1 0 0,0 0-1 0 0,-1-1 0 0 0,1 1 1 0 0,0 0-1 0 0,-1 0 0 0 0,1 1-104 0 0,-3-1 24 0 0,0 0-1 0 0,0 0 0 0 0,0 0 1 0 0,0 0-1 0 0,0 0 1 0 0,0 0-1 0 0,-1 0 0 0 0,1-1 1 0 0,-1 1-1 0 0,1 0 0 0 0,-1 0 1 0 0,0 0-1 0 0,0-1 1 0 0,0 1-1 0 0,0 0 0 0 0,0-1 1 0 0,0 1-1 0 0,0-1 0 0 0,0 1 1 0 0,-1-1-1 0 0,1 1 1 0 0,0-1-1 0 0,-1 0 0 0 0,0 0 1 0 0,1 0-1 0 0,-1 0 0 0 0,1 0 1 0 0,-1 0-1 0 0,-2 0-23 0 0,-10 10 106 0 0,-74 57 86 0 0,95-57-192 0 0,2-10-66 0 0,0 0 0 0 0,0 0 0 0 0,1 0 0 0 0,-1-2 0 0 0,0 1 0 0 0,0-1 0 0 0,1 0 0 0 0,7-3 66 0 0,5 1-437 0 0,14-2-134 0 0</inkml:trace>
  <inkml:trace contextRef="#ctx0" brushRef="#br4" timeOffset="-143048.194">13252 9497 15632 0 0,'0'0'356'0'0,"0"0"49"0"0,0 0 21 0 0,0 0-42 0 0,2 1-250 0 0,24 67 911 0 0,30 92-173 0 0,-13-37-135 0 0,-16-39-985 0 0,3-10 492 0 0,-29-73-224 0 0,0 1-1 0 0,1 0 1 0 0,-1 0-1 0 0,0-1 0 0 0,1 1 1 0 0,-1-1-1 0 0,1 1 0 0 0,-1-1 1 0 0,1 1-1 0 0,0-1 1 0 0,0 0-1 0 0,-1 0 0 0 0,1 0 1 0 0,0 0-1 0 0,0 0 1 0 0,0-1-1 0 0,0 1 0 0 0,0 0 1 0 0,0-1-1 0 0,0 1 1 0 0,0-1-1 0 0,1 0 0 0 0,-1 0 1 0 0,0 0-1 0 0,0 0 0 0 0,0 0 1 0 0,0 0-1 0 0,0-1 1 0 0,0 1-1 0 0,0-1 0 0 0,0 1 1 0 0,0-1-1 0 0,0 0 1 0 0,0 0-1 0 0,0 0 0 0 0,0 0 1 0 0,1-1-20 0 0,11-14 169 0 0,-1-1 0 0 0,0 0 0 0 0,-2-1 0 0 0,0 0 0 0 0,-1-1 0 0 0,-1 0 0 0 0,0-1 0 0 0,-2 1 0 0 0,0-2 0 0 0,-2 1 1 0 0,4-21-170 0 0,-7 35 2 0 0,9-44 82 0 0,23-59 256 0 0,-21 121-252 0 0,45 108-88 0 0,28 16-72 0 0,-83-131 77 0 0,38 37 237 0 0,-40-41-233 0 0,0 0-1 0 0,0-1 1 0 0,0 1-1 0 0,1 0 0 0 0,-1-1 1 0 0,0 1-1 0 0,0-1 1 0 0,1 1-1 0 0,-1-1 1 0 0,0 1-1 0 0,1-1 1 0 0,-1 0-1 0 0,0 0 0 0 0,1 0 1 0 0,-1 0-1 0 0,1 0 1 0 0,-1 0-1 0 0,0 0 1 0 0,1 0-1 0 0,-1 0 0 0 0,0-1 1 0 0,1 1-1 0 0,-1 0 1 0 0,0-1-1 0 0,1 0 1 0 0,-1 1-1 0 0,0-1 1 0 0,0 0-1 0 0,0 1 0 0 0,0-1 1 0 0,1 0-1 0 0,-1 0 1 0 0,0 0-1 0 0,0 0 1 0 0,-1 0-1 0 0,1 0 0 0 0,0 0 1 0 0,0 0-1 0 0,0-1-8 0 0,3-6 103 0 0,-1 0 0 0 0,1-1 0 0 0,-2 1-1 0 0,1-1 1 0 0,-1 0 0 0 0,-1 1 0 0 0,1-1-1 0 0,-2 0 1 0 0,1 0 0 0 0,-1 0 0 0 0,0 0-1 0 0,-1 0 1 0 0,-1-3-103 0 0,1-21 327 0 0,0-95-16 0 0,9 47-159 0 0,4-20 294 0 0,13-39-807 0 0,-22 134 571 0 0,-1 2-842 0 0,-1 1-2707 0 0,-1 3 1841 0 0</inkml:trace>
  <inkml:trace contextRef="#ctx0" brushRef="#br4" timeOffset="-140955.991">14151 9072 10768 0 0,'0'0'241'0'0,"6"-17"691"0"0,-2 11-716 0 0,0 1-1 0 0,0 0 1 0 0,0 0 0 0 0,1 0-1 0 0,-1 0 1 0 0,1 0 0 0 0,1 1-1 0 0,-1 0 1 0 0,0 0-1 0 0,1 1 1 0 0,0-1 0 0 0,0 1-1 0 0,0 0 1 0 0,0 1 0 0 0,0 0-1 0 0,1 0 1 0 0,-1 0 0 0 0,1 0-1 0 0,0 1 1 0 0,-1 0 0 0 0,1 1-1 0 0,0 0 1 0 0,-1 0 0 0 0,1 0-1 0 0,0 1 1 0 0,-1-1-1 0 0,5 3-215 0 0,-10-3 10 0 0,1 0-1 0 0,-1 0 0 0 0,0 0 0 0 0,0 0 0 0 0,0 1 0 0 0,0-1 0 0 0,0 0 0 0 0,0 1 0 0 0,0-1 0 0 0,0 1 0 0 0,0-1 0 0 0,0 1 0 0 0,0-1 0 0 0,-1 1 0 0 0,1 0 0 0 0,0 0 1 0 0,0-1-1 0 0,-1 1 0 0 0,1 0 0 0 0,0 0 0 0 0,-1 0 0 0 0,1 0 0 0 0,0 0 0 0 0,-1-1 0 0 0,1 1 0 0 0,-1 0 0 0 0,0 1 0 0 0,1-1 0 0 0,-1 0 0 0 0,0 0 0 0 0,0 0 1 0 0,0 0-1 0 0,1 0 0 0 0,-1 0 0 0 0,0 0 0 0 0,0 0 0 0 0,-1 0 0 0 0,1 0 0 0 0,0 0 0 0 0,0 0 0 0 0,0 0 0 0 0,-1 0 0 0 0,1 0 0 0 0,-1 1 0 0 0,1-2 0 0 0,-1 2-9 0 0,-30 42 339 0 0,-90 36 976 0 0,120-79-1084 0 0,1-1 7 0 0,0 0-8 0 0,0 0-46 0 0,0 0-22 0 0,0 0-2 0 0,0 0-5 0 0,7 2 105 0 0,121-4 133 0 0,-67 4-4189 0 0,-49 2-2847 0 0</inkml:trace>
  <inkml:trace contextRef="#ctx0" brushRef="#br4" timeOffset="-140648.697">14338 9548 12544 0 0,'0'0'365'0'0,"0"0"-4"0"0,-1 2-230 0 0,-72 75 2915 0 0,72-75-2984 0 0,-9 8 320 0 0,1 0-1 0 0,0 1 0 0 0,1 1 0 0 0,0-1 0 0 0,1 1 0 0 0,0 0 1 0 0,1 1-1 0 0,0 0 0 0 0,1 0 0 0 0,0 0 0 0 0,1 1 1 0 0,1-1-1 0 0,0 1 0 0 0,-1 13-381 0 0,5-22 23 0 0,-1 0 0 0 0,1-1 0 0 0,0 1 0 0 0,0 0 0 0 0,0-1 0 0 0,1 1 0 0 0,0-1 0 0 0,0 1 0 0 0,0-1 0 0 0,0 0 0 0 0,0 0 0 0 0,1 0 0 0 0,0 0 0 0 0,0 0 0 0 0,0 0 0 0 0,0-1 0 0 0,1 0 0 0 0,0 1 1 0 0,-1-1-1 0 0,1-1 0 0 0,0 1 0 0 0,0 0 0 0 0,0-1 0 0 0,1 0 0 0 0,2 1-23 0 0,10 4 12 0 0,0 0 1 0 0,1-1 0 0 0,-1-2 0 0 0,1 1-1 0 0,0-2 1 0 0,2 0-13 0 0,51-3-2473 0 0,-55-3 1159 0 0</inkml:trace>
  <inkml:trace contextRef="#ctx0" brushRef="#br4" timeOffset="-140143.799">14633 9644 11976 0 0,'-4'0'1200'0'0,"4"-1"-1131"0"0,0 1 1 0 0,1 0 0 0 0,-1 0 0 0 0,1 0 0 0 0,-1 0 0 0 0,0 0-1 0 0,1-1 1 0 0,-1 1 0 0 0,0 0 0 0 0,1 0 0 0 0,-1-1 0 0 0,0 1-1 0 0,0 0 1 0 0,1 0 0 0 0,-1-1 0 0 0,0 1 0 0 0,0 0 0 0 0,1-1-1 0 0,-1 1 1 0 0,0 0 0 0 0,0-1 0 0 0,0 1 0 0 0,1-1-1 0 0,-1 1 1 0 0,0 0 0 0 0,0-1 0 0 0,0 1 0 0 0,0 0 0 0 0,0-1-1 0 0,0 1 1 0 0,0-1 0 0 0,0 1 0 0 0,0 0 0 0 0,0-1 0 0 0,0 1-1 0 0,0-1 1 0 0,0 1 0 0 0,0 0 0 0 0,-1-1 0 0 0,1 1 0 0 0,0-1-1 0 0,0 1 1 0 0,0 0 0 0 0,-1-1 0 0 0,1 1 0 0 0,0 0 0 0 0,0-1-1 0 0,-1 1 1 0 0,1 0 0 0 0,0 0 0 0 0,0-1 0 0 0,-1 1-1 0 0,1 0 1 0 0,0 0 0 0 0,-1-1 0 0 0,1 1 0 0 0,0 0 0 0 0,-1 0-1 0 0,1 0 1 0 0,-1 0 0 0 0,1 0 0 0 0,0-1 0 0 0,-1 1 0 0 0,1 0-1 0 0,-1 0 1 0 0,1 0 0 0 0,0 0 0 0 0,-1 0 0 0 0,1 0-70 0 0,0 0-3 0 0,93-22 1643 0 0,51 11-1141 0 0,-142 11-430 0 0,4 14 155 0 0,-24 11 9 0 0,12-20-180 0 0,-76 72 280 0 0,-26 26-98 0 0,81-60-161 0 0,27-42-10 0 0,0-1 0 0 0,9 10 330 0 0,56-2 203 0 0,-46-8-516 0 0,145-14 95 0 0,-144 10-904 0 0,-19 4-581 0 0,-2-1-3785 0 0,-3-2-1622 0 0</inkml:trace>
  <inkml:trace contextRef="#ctx0" brushRef="#br4" timeOffset="-139885.543">14639 9777 10480 0 0,'-73'-31'3006'0'0,"72"23"2875"0"0,27-7-5170 0 0,137-7-376 0 0,-154 21-665 0 0,66-8 976 0 0,-22 0-6753 0 0,-29 7-179 0 0</inkml:trace>
  <inkml:trace contextRef="#ctx0" brushRef="#br4" timeOffset="-139592.856">15025 9451 13968 0 0,'-4'-5'1241'0'0,"28"11"-61"0"0,-19-5-1183 0 0,62 32 1926 0 0,-3 22-551 0 0,-12 7 314 0 0,-47-55-1517 0 0,-1 1 0 0 0,0-1-1 0 0,0 0 1 0 0,-1 1-1 0 0,0 0 1 0 0,-1 0 0 0 0,1 0-1 0 0,-1 0 1 0 0,-1 0-1 0 0,0 0 1 0 0,0 1 0 0 0,0-1-1 0 0,-1 6-168 0 0,-27 67 720 0 0,24-72-686 0 0,0 1 0 0 0,-1-1 0 0 0,0 0 0 0 0,-1 0 0 0 0,0 0 0 0 0,-1-1 0 0 0,1 1 0 0 0,-1-2 0 0 0,-1 1 0 0 0,0 0 0 0 0,0-1 0 0 0,0-1 0 0 0,-1 1 0 0 0,0-1 0 0 0,0 0-1 0 0,-5 2-33 0 0,-19 17 49 0 0,-26 16-154 0 0,20-20-790 0 0,21-18-8060 0 0,10-3 2503 0 0</inkml:trace>
  <inkml:trace contextRef="#ctx0" brushRef="#br4" timeOffset="-139382.772">15550 9633 18127 0 0,'0'0'531'0'0,"0"0"-8"0"0,1 0-334 0 0,145-11 2048 0 0,-20 22-1317 0 0,-123-11-974 0 0,0 0 0 0 0,0 1-1 0 0,0-1 1 0 0,0 1 0 0 0,0 0-1 0 0,0 0 1 0 0,-1 0 0 0 0,1 0-1 0 0,0 0 1 0 0,0 0 0 0 0,-1 1-1 0 0,1 0 1 0 0,0-1 0 0 0,-1 1-1 0 0,0 0 1 0 0,2 2 54 0 0,-4-2-1865 0 0,-5 5-5312 0 0</inkml:trace>
  <inkml:trace contextRef="#ctx0" brushRef="#br4" timeOffset="-139156.289">15480 9833 14032 0 0,'0'0'408'0'0,"0"0"-2"0"0,1 0-260 0 0,7 3 154 0 0,0-1 1 0 0,0 0-1 0 0,1 0 1 0 0,-1-1-1 0 0,0 0 1 0 0,1-1-1 0 0,-1 1 1 0 0,0-2-1 0 0,1 1 1 0 0,3-2-301 0 0,23 1 516 0 0,165-7 96 0 0,-115 10-718 0 0,-60-2 6 0 0</inkml:trace>
  <inkml:trace contextRef="#ctx0" brushRef="#br4" timeOffset="-138781.807">16719 8960 15264 0 0,'6'-12'549'0'0,"-6"9"-457"0"0,1-1 0 0 0,1 1 1 0 0,-1 0-1 0 0,0 0 0 0 0,1 0 1 0 0,0 0-1 0 0,-1 0 0 0 0,1 0 0 0 0,0 0 1 0 0,1 0-1 0 0,-1 1 0 0 0,0-1 1 0 0,1 1-1 0 0,-1 0 0 0 0,1-1 0 0 0,0 1 1 0 0,0 1-1 0 0,0-1 0 0 0,0 0 1 0 0,0 1-1 0 0,0-1 0 0 0,0 1 0 0 0,1 0 1 0 0,-1 0-1 0 0,0 0 0 0 0,1 1 0 0 0,-1-1 1 0 0,3 1-93 0 0,-2 1 167 0 0,1 1-1 0 0,-1 1 1 0 0,1-1 0 0 0,-1 1 0 0 0,0 0 0 0 0,0 0 0 0 0,0 0-1 0 0,0 0 1 0 0,-1 1 0 0 0,1-1 0 0 0,-1 1 0 0 0,0 0-1 0 0,0 0 1 0 0,-1 0 0 0 0,1 0 0 0 0,-1 1 0 0 0,1 2-167 0 0,87 199 2132 0 0,-53-112-1930 0 0,51 66-122 0 0,-29-72-268 0 0,-59-87-344 0 0,3 4 878 0 0,-1-3-6933 0 0,-2-2-587 0 0</inkml:trace>
  <inkml:trace contextRef="#ctx0" brushRef="#br4" timeOffset="-138574.029">16933 9214 16032 0 0,'0'0'466'0'0,"-1"-1"1"0"0,1 1-440 0 0,-1 0 1 0 0,1 0-1 0 0,-1 0 0 0 0,0 0 1 0 0,1 0-1 0 0,-1 1 1 0 0,1-1-1 0 0,-1 0 0 0 0,0 0 1 0 0,1 0-1 0 0,-1 1 1 0 0,1-1-1 0 0,-1 0 1 0 0,1 1-1 0 0,-1-1 0 0 0,1 0 1 0 0,-1 1-1 0 0,1-1 1 0 0,0 0-1 0 0,-1 1 0 0 0,1-1 1 0 0,-1 1-1 0 0,1-1 1 0 0,0 1-1 0 0,-1-1 0 0 0,1 1 1 0 0,0-1-1 0 0,0 1 1 0 0,0 0-1 0 0,-1-1 0 0 0,1 1 1 0 0,0-1-1 0 0,0 1 1 0 0,0-1-1 0 0,0 1 0 0 0,0 0-27 0 0,-26 141 3579 0 0,12-72-3118 0 0,-4 25-965 0 0,23-82-1726 0 0,-4-12 916 0 0</inkml:trace>
  <inkml:trace contextRef="#ctx0" brushRef="#br4" timeOffset="-137562.486">17519 9096 14600 0 0,'0'0'330'0'0,"0"0"45"0"0,0 0 20 0 0,0 0-38 0 0,-1 11 123 0 0,-41 32 3141 0 0,15-35-2134 0 0,26-8-1373 0 0,-11 0 678 0 0,-2-38-224 0 0,10-41-384 0 0,-8 51-136 0 0,-22 13 696 0 0,18 13-744 0 0,29-26 0 0 0,5-38 296 0 0,-13 39-296 0 0,0-6 0 0 0,-3 29-14 0 0,-1 3-56 0 0,-1 1 2 0 0,9 16 4 0 0,-2-1 64 0 0,-2-1 0 0 0,1 1 0 0 0,-2 0 0 0 0,0 0 0 0 0,-1 0 0 0 0,0 1 0 0 0,-2-1 0 0 0,1 2 0 0 0,2 21 0 0 0,5 56 0 0 0,13 65 0 0 0,5-94 19 0 0,-18-79 306 0 0,-10 7-303 0 0,0 0 1 0 0,0 0-1 0 0,-1 0 0 0 0,0 0 0 0 0,0 1 1 0 0,0-1-1 0 0,-1 0 0 0 0,0 1 0 0 0,-1 0 0 0 0,1-1 1 0 0,-4-2-23 0 0,7 9 1 0 0,-60-79 9 0 0,57 78-14 0 0,0 0 0 0 0,1 0-1 0 0,-1 1 1 0 0,0-1-1 0 0,0 1 1 0 0,1-1 0 0 0,-1 1-1 0 0,0 0 1 0 0,0 0 0 0 0,0 0-1 0 0,1 0 1 0 0,-1 1-1 0 0,0-1 1 0 0,0 1 0 0 0,1 0-1 0 0,-1 0 1 0 0,0 0 0 0 0,1 0-1 0 0,-1 0 1 0 0,1 0-1 0 0,-1 1 1 0 0,1-1 0 0 0,0 1-1 0 0,0 0 1 0 0,0 0 0 0 0,0 0-1 0 0,0 0 1 0 0,0 0 0 0 0,0 0-1 0 0,0 0 1 0 0,1 0-1 0 0,-1 1 1 0 0,1-1 0 0 0,0 1-1 0 0,0-1 1 0 0,-1 1 0 0 0,2 0-1 0 0,-1-1 1 0 0,0 1-1 0 0,1 0 1 0 0,-1 0 0 0 0,1-1-1 0 0,0 1 1 0 0,0 0 0 0 0,0 0-1 0 0,0 0 1 0 0,0 0 4 0 0,0 4 5 0 0,1 0 0 0 0,0 0 0 0 0,0 0-1 0 0,1 0 1 0 0,-1 0 0 0 0,1 0 0 0 0,1-1 0 0 0,0 1 0 0 0,0-1 0 0 0,0 1-1 0 0,0-1 1 0 0,1 0 0 0 0,0 0 0 0 0,0-1 0 0 0,1 1 0 0 0,0-1 0 0 0,0 0 0 0 0,0 0-1 0 0,0 0 1 0 0,1-1 0 0 0,0 0 0 0 0,0 0 0 0 0,0 0 0 0 0,0-1 0 0 0,1 0 0 0 0,3 1-5 0 0,15 5-19 0 0,1-1 1 0 0,1-2-1 0 0,-1 0 1 0 0,1-2 0 0 0,0-1-1 0 0,7 0 19 0 0,50-1-7351 0 0,-68-2-60 0 0</inkml:trace>
  <inkml:trace contextRef="#ctx0" brushRef="#br4" timeOffset="-137098.317">16587 9878 12440 0 0,'-13'-2'945'0'0,"2"-1"-454"0"0,10 3-33 0 0,1 0 140 0 0,0 0 30 0 0,15-6 1379 0 0,142-21 2012 0 0,180-19-1215 0 0,-207 33-1915 0 0,0 6 1 0 0,79 8-890 0 0,-159 1-213 0 0,-1 1 1 0 0,0 3 0 0 0,0 2-1 0 0,40 12 213 0 0,-60-8-2453 0 0,-28-3-4867 0 0,-4-1 598 0 0</inkml:trace>
  <inkml:trace contextRef="#ctx0" brushRef="#br4" timeOffset="-136824.148">16774 10053 14048 0 0,'0'0'322'0'0,"0"0"45"0"0,0 0 17 0 0,0 0-45 0 0,1 1-221 0 0,2 7 209 0 0,0 1-1 0 0,0-1 1 0 0,-1 1-1 0 0,-1 0 1 0 0,1-1-1 0 0,-1 1 1 0 0,-1 0-1 0 0,0 0 1 0 0,0 0-1 0 0,0 0 1 0 0,-1 0-1 0 0,-1-1 1 0 0,1 1 0 0 0,-2 0-1 0 0,1 0-326 0 0,-2 16 539 0 0,-27 65 736 0 0,-21 16-966 0 0,44-95-539 0 0,7-10-660 0 0,1-1-259 0 0,1-2-1142 0 0,4-4-4388 0 0</inkml:trace>
  <inkml:trace contextRef="#ctx0" brushRef="#br4" timeOffset="-136629.695">16945 10130 14768 0 0,'0'0'332'0'0,"0"0"50"0"0,9 11 513 0 0,-5-3-629 0 0,-1 1 1 0 0,0 0 0 0 0,0 0-1 0 0,-1 0 1 0 0,0 0-1 0 0,0 0 1 0 0,-1 1 0 0 0,0-1-1 0 0,-1 0 1 0 0,0 1-1 0 0,-1-1 1 0 0,0 1-1 0 0,0-1 1 0 0,-1 2-267 0 0,-1 40 328 0 0,-1-18-222 0 0,2-29-264 0 0,-5 0-1829 0 0,2-2 756 0 0</inkml:trace>
  <inkml:trace contextRef="#ctx0" brushRef="#br4" timeOffset="-136435.554">16550 10130 17023 0 0,'6'-9'1164'0'0,"50"-9"-236"0"0,-31 14-417 0 0,5-1-166 0 0,1 1 1 0 0,-1 1-1 0 0,1 2 0 0 0,26 3-345 0 0,-2-1 203 0 0,117 7 123 0 0,-58 3-4624 0 0,-87-9 2764 0 0</inkml:trace>
  <inkml:trace contextRef="#ctx0" brushRef="#br4" timeOffset="-135057.017">16301 10162 13016 0 0,'-6'-9'560'0'0,"5"7"-476"0"0,-1 1 1 0 0,1-1-1 0 0,0 0 0 0 0,0 1 0 0 0,0-1 0 0 0,0 0 0 0 0,0 0 0 0 0,0 0 1 0 0,0 0-1 0 0,1 1 0 0 0,-1-1 0 0 0,0 0 0 0 0,1 0 0 0 0,0 0 0 0 0,0 0 1 0 0,-1 0-1 0 0,1-1 0 0 0,0 1 0 0 0,1 0 0 0 0,-1 0 0 0 0,0 0 0 0 0,1 0 1 0 0,-1 0-85 0 0,1 0 126 0 0,0 0 1 0 0,0 0 0 0 0,0 0-1 0 0,0 1 1 0 0,0-1 0 0 0,1 0 0 0 0,-1 0-1 0 0,0 1 1 0 0,1-1 0 0 0,0 1-1 0 0,-1-1 1 0 0,1 1 0 0 0,0 0 0 0 0,0-1-1 0 0,-1 1 1 0 0,1 0 0 0 0,0 0-1 0 0,0 0 1 0 0,0 1 0 0 0,0-1 0 0 0,1 0-1 0 0,-1 1 1 0 0,0 0 0 0 0,0-1-1 0 0,1 1-126 0 0,1-2 39 0 0,1 1 0 0 0,0 0-1 0 0,0 0 1 0 0,0 0-1 0 0,0 1 1 0 0,0 0-1 0 0,0-1 1 0 0,0 2-1 0 0,0-1 1 0 0,0 1-1 0 0,0-1 1 0 0,0 1 0 0 0,-1 1-1 0 0,1-1 1 0 0,0 1-1 0 0,0 0 1 0 0,-1 0-1 0 0,1 0 1 0 0,-1 0-1 0 0,0 1 1 0 0,0 0-1 0 0,0 0 1 0 0,0 0-1 0 0,0 0 1 0 0,-1 1 0 0 0,1 0-1 0 0,-1-1 1 0 0,0 1-1 0 0,0 0 1 0 0,0 0-1 0 0,-1 1 1 0 0,1-1-1 0 0,-1 1 1 0 0,0-1-1 0 0,0 1 1 0 0,-1 0 0 0 0,1 0-1 0 0,-1-1 1 0 0,0 1-1 0 0,-1 0 1 0 0,1 0-1 0 0,-1 0 1 0 0,0 0-1 0 0,0 3-38 0 0,-4 1 11 0 0,0 0-1 0 0,-1-1 1 0 0,1 1-1 0 0,-2-1 0 0 0,1 0 1 0 0,-1 0-1 0 0,-1 0 1 0 0,1-1-1 0 0,-1 0 0 0 0,0 0 1 0 0,-1-1-1 0 0,0 0 1 0 0,0 0-1 0 0,0-1 0 0 0,0 0 1 0 0,-1-1-1 0 0,0 1 1 0 0,0-2-1 0 0,0 1 0 0 0,-5 0-10 0 0,-175 69 128 0 0,180-69-128 0 0,30 0 142 0 0,113-15-1 0 0,32-1-150 0 0,-55 8-5663 0 0,-80 4-905 0 0</inkml:trace>
  <inkml:trace contextRef="#ctx0" brushRef="#br4" timeOffset="-133508.38">18614 9086 12272 0 0,'-24'-51'1160'0'0,"16"45"-999"0"0,-1-1 0 0 0,1 1 1 0 0,-1 1-1 0 0,0 0 0 0 0,-1 0 1 0 0,1 0-1 0 0,-1 1 1 0 0,0 1-1 0 0,0 0 0 0 0,0 0 1 0 0,0 1-1 0 0,0 0 1 0 0,-1 1-1 0 0,1 0 0 0 0,-1 1 1 0 0,1 0-1 0 0,-1 0 0 0 0,1 1 1 0 0,0 0-1 0 0,-1 1 1 0 0,1 1-1 0 0,0-1 0 0 0,0 2 1 0 0,0-1-1 0 0,-3 3-161 0 0,10-4 47 0 0,-1 1 0 0 0,0-1 0 0 0,1 1 0 0 0,-1 0 0 0 0,1 0 0 0 0,0 0 0 0 0,0 1 0 0 0,0-1 0 0 0,1 1 0 0 0,-1 0 0 0 0,1 0 0 0 0,0 0 0 0 0,0 0 0 0 0,0 0 0 0 0,1 0 0 0 0,-1 0 0 0 0,1 1 0 0 0,0-1-1 0 0,0 0 1 0 0,1 1 0 0 0,-1 3-47 0 0,-3 8 67 0 0,-2 79 261 0 0,-1 214 658 0 0,-31 21-4 0 0,18-240-512 0 0,1 50 275 0 0,18-123-719 0 0,0 0 0 0 0,2-1-1 0 0,-1 1 1 0 0,2-1 0 0 0,0 1 0 0 0,1-1 0 0 0,1 0 0 0 0,0 0-1 0 0,1 0 1 0 0,1-1 0 0 0,1 1 0 0 0,0-1 0 0 0,1-1 0 0 0,0 1-1 0 0,1-1 1 0 0,4 4-26 0 0,-5-10 140 0 0,1 0 0 0 0,0 0-1 0 0,0-1 1 0 0,1 0-1 0 0,0-1 1 0 0,0 0-1 0 0,1 0 1 0 0,-1-1 0 0 0,1-1-1 0 0,6 2-139 0 0,80 16 808 0 0,-81-19-779 0 0,0 0 1 0 0,0-1-1 0 0,0-1 0 0 0,1-1 0 0 0,-1 0 0 0 0,0-1 0 0 0,1 0 1 0 0,13-4-30 0 0,29-36-4802 0 0,-50 31 3330 0 0</inkml:trace>
  <inkml:trace contextRef="#ctx0" brushRef="#br4" timeOffset="-133287.937">19169 9464 18975 0 0,'0'-24'1906'0'0,"-6"31"-1564"0"0,-80 228 2104 0 0,64-167-2325 0 0,8-31-147 0 0,3-1-1 0 0,1 2 1 0 0,1 0 0 0 0,2 4 26 0 0,4-15-2411 0 0,2-16-5287 0 0</inkml:trace>
  <inkml:trace contextRef="#ctx0" brushRef="#br4" timeOffset="-133063.993">19497 9715 18399 0 0,'77'-3'2016'0'0,"134"36"1402"0"0,-186-29-3780 0 0,1-1 1 0 0,-1-1 0 0 0,0-1-1 0 0,1-1 1 0 0,7-2 361 0 0,-21-1-1123 0 0</inkml:trace>
  <inkml:trace contextRef="#ctx0" brushRef="#br4" timeOffset="-132833.974">19800 9464 18367 0 0,'0'0'539'0'0,"0"0"-10"0"0,-2 16-138 0 0,-32 165 4714 0 0,-25 59-3522 0 0,58-237-1796 0 0,1 0 1 0 0,-1-1-1 0 0,0 1 1 0 0,1 0-1 0 0,0 0 1 0 0,0 0-1 0 0,0 0 1 0 0,0 0-1 0 0,0-1 1 0 0,0 1-1 0 0,1 0 1 0 0,-1 0-1 0 0,1 0 1 0 0,0 0-1 0 0,0-1 1 0 0,0 1-1 0 0,0 0 1 0 0,2 1 212 0 0,-2-3-1474 0 0</inkml:trace>
  <inkml:trace contextRef="#ctx0" brushRef="#br4" timeOffset="-132302.081">20516 9020 15088 0 0,'12'-52'1655'0'0,"-9"47"-1475"0"0,0 0 0 0 0,1-1 0 0 0,0 1 0 0 0,0 1-1 0 0,0-1 1 0 0,0 0 0 0 0,1 1 0 0 0,0 0 0 0 0,0 0-1 0 0,0 1 1 0 0,0-1 0 0 0,1 1 0 0 0,4-2-180 0 0,68-17 2784 0 0,-45 40-2139 0 0,-31-13-619 0 0,1 0-1 0 0,-1 0 1 0 0,-1 1-1 0 0,1-1 1 0 0,-1 0 0 0 0,0 1-1 0 0,0-1 1 0 0,0 1-1 0 0,-1-1 1 0 0,0 1-1 0 0,0-1 1 0 0,0 1 0 0 0,-1-1-1 0 0,1 1 1 0 0,-1-1-1 0 0,-1 1 1 0 0,1-1 0 0 0,-1 0-1 0 0,0 0 1 0 0,0 0-1 0 0,-1 0 1 0 0,1 0 0 0 0,-1 0-1 0 0,0-1 1 0 0,0 1-1 0 0,-2 1-25 0 0,-9 12 37 0 0,0 0 0 0 0,-1-1-1 0 0,-1-1 1 0 0,-1 0-1 0 0,0-1 1 0 0,-1-1 0 0 0,0 0-1 0 0,-4 0-36 0 0,-66 54 43 0 0,86-66-30 0 0,16 12 196 0 0,89 4 40 0 0,-58-14-212 0 0,160 1 151 0 0,-137-2-964 0 0,-66-2 356 0 0,7-4-2014 0 0,1 0 1016 0 0</inkml:trace>
  <inkml:trace contextRef="#ctx0" brushRef="#br4" timeOffset="-131840.005">21071 8985 15408 0 0,'0'0'86'0'0,"0"0"1"0"0,1 0 0 0 0,-1 0 0 0 0,0 0 0 0 0,0 0 0 0 0,1 0 0 0 0,-1 0 0 0 0,0 0-1 0 0,0 0 1 0 0,1 0 0 0 0,-1-1 0 0 0,0 1 0 0 0,0 0 0 0 0,0 0 0 0 0,1 0 0 0 0,-1 0 0 0 0,0 0-1 0 0,0 0 1 0 0,0-1 0 0 0,1 1 0 0 0,-1 0 0 0 0,0 0 0 0 0,0 0 0 0 0,0 0 0 0 0,0-1 0 0 0,0 1-1 0 0,1 0 1 0 0,-1 0 0 0 0,0 0 0 0 0,0-1 0 0 0,0 1 0 0 0,0 0 0 0 0,0 0 0 0 0,0-1-1 0 0,0 1 1 0 0,0 0 0 0 0,0 0 0 0 0,0-1 0 0 0,0 1 0 0 0,0 0 0 0 0,0 0 0 0 0,0-1 0 0 0,0 1-1 0 0,0 0 1 0 0,0 0 0 0 0,0 0 0 0 0,0-1 0 0 0,0 1 0 0 0,0 0 0 0 0,0 0 0 0 0,-1-1 0 0 0,1 1-1 0 0,0 0 1 0 0,0 0 0 0 0,0 0 0 0 0,0-1 0 0 0,-1 1 0 0 0,1 0 0 0 0,0 0-87 0 0,34 2 446 0 0,-17 0 559 0 0,258-2 2105 0 0,-273 0-3107 0 0,0-1 0 0 0,0 1 0 0 0,0 0 0 0 0,0 0 0 0 0,0-1 0 0 0,0 2 0 0 0,0-1 0 0 0,0 0 0 0 0,0 0 0 0 0,0 0 0 0 0,-1 1 0 0 0,1-1 1 0 0,0 1-1 0 0,0 0 0 0 0,0-1 0 0 0,0 1 0 0 0,-1 0 0 0 0,1 0 0 0 0,0 0 0 0 0,-1 0 0 0 0,1 1 0 0 0,-1-1 0 0 0,1 0 0 0 0,-1 1 0 0 0,0-1 0 0 0,0 1 0 0 0,1-1 0 0 0,-1 1 0 0 0,0-1 0 0 0,0 1 0 0 0,0 0 0 0 0,-1 0 0 0 0,1-1 0 0 0,0 1 0 0 0,-1 0 0 0 0,1 0 0 0 0,-1 0 0 0 0,1 0 0 0 0,-1 0 0 0 0,0 0 0 0 0,0 0 0 0 0,0 0 0 0 0,0-1 0 0 0,0 1 0 0 0,-1 1-3 0 0,-6 15 95 0 0,0 0-1 0 0,-2-1 0 0 0,0 0 1 0 0,-1 0-1 0 0,0-1 0 0 0,-1-1 1 0 0,-1 0-1 0 0,-1 0 1 0 0,-14 12-95 0 0,-14 19 62 0 0,-93 126-62 0 0,132-170 6 0 0,0-1 0 0 0,1 1 0 0 0,0 0 0 0 0,-1-1 0 0 0,1 1 0 0 0,0 0 0 0 0,0 0 0 0 0,0 0-1 0 0,0 0 1 0 0,0 0 0 0 0,1 0 0 0 0,-1 0 0 0 0,0 0 0 0 0,1 0 0 0 0,0 0 0 0 0,-1 0 0 0 0,1 0 0 0 0,0 0 0 0 0,0 0 0 0 0,0 0-1 0 0,0 1 1 0 0,1-1 0 0 0,-1 0 0 0 0,0 0 0 0 0,1 0 0 0 0,0 0 0 0 0,-1 0 0 0 0,1 0 0 0 0,0 0 0 0 0,0 0 0 0 0,0 0 0 0 0,0-1-1 0 0,1 1 1 0 0,-1 0 0 0 0,0-1 0 0 0,1 1 0 0 0,-1-1 0 0 0,1 1 0 0 0,-1-1 0 0 0,1 1 0 0 0,0-1 0 0 0,0 0 0 0 0,-1 0 0 0 0,1 0-1 0 0,0 0 1 0 0,0 0 0 0 0,0-1 0 0 0,2 2-6 0 0,18 0 12 0 0,0 0 1 0 0,0-1-1 0 0,1-1 0 0 0,-1-2 1 0 0,0 0-1 0 0,6-2-12 0 0,-6 2 2 0 0,-13 1 0 0 0,9-1-33 0 0,0 0-1 0 0,1-1 0 0 0,-2-1 1 0 0,1-1-1 0 0,0 0 0 0 0,0-2 32 0 0,-2-8-2241 0 0,-9 7 918 0 0</inkml:trace>
  <inkml:trace contextRef="#ctx0" brushRef="#br4" timeOffset="-131613.406">21132 9292 15720 0 0,'8'-4'356'0'0,"-7"3"49"0"0,5 2 407 0 0,114-2 109 0 0,-49 1-647 0 0,-1 3 0 0 0,1 3-1 0 0,38 9-273 0 0,-96-11-732 0 0</inkml:trace>
  <inkml:trace contextRef="#ctx0" brushRef="#br4" timeOffset="-131153.249">20332 9742 17135 0 0,'0'0'388'0'0,"3"-10"1096"0"0,49 9-748 0 0,132 12 2528 0 0,312 3-640 0 0,-340-12-2125 0 0,33 3-785 0 0,-65 10-4631 0 0,-119-13 2891 0 0,-4-2-20 0 0</inkml:trace>
  <inkml:trace contextRef="#ctx0" brushRef="#br4" timeOffset="-130675.797">20862 9901 13224 0 0,'0'0'389'0'0,"0"0"-6"0"0,2 1-186 0 0,60 54 3417 0 0,-52-41-3119 0 0,-1-1 0 0 0,-1 1 0 0 0,1 1-1 0 0,-2 0 1 0 0,0 0 0 0 0,-1 0 0 0 0,-1 1-1 0 0,0-1 1 0 0,-1 2 0 0 0,-1-1-1 0 0,0 0 1 0 0,-1 0 0 0 0,0 15-495 0 0,1-3 106 0 0,-2-26-97 0 0,-1-1 1 0 0,1 1 0 0 0,-1-1 0 0 0,1 1 0 0 0,-1 0-1 0 0,0-1 1 0 0,1 1 0 0 0,-1 0 0 0 0,0-1-1 0 0,0 1 1 0 0,0 0 0 0 0,0-1 0 0 0,-1 1 0 0 0,1 0-1 0 0,0-1 1 0 0,-1 1 0 0 0,1-1 0 0 0,-1 1 0 0 0,0-1-1 0 0,1 1 1 0 0,-1-1 0 0 0,0 1 0 0 0,0-1-1 0 0,0 1 1 0 0,0-1 0 0 0,0 0 0 0 0,0 0 0 0 0,0 1-1 0 0,-1-1 1 0 0,1 0 0 0 0,0 0 0 0 0,-1 0 0 0 0,1 0-1 0 0,-1-1 1 0 0,1 1 0 0 0,-1 0 0 0 0,1-1-1 0 0,-1 1 1 0 0,1-1 0 0 0,-1 1 0 0 0,0-1 0 0 0,1 0-1 0 0,-1 1 1 0 0,-1-1-10 0 0,-118-22-632 0 0,25 1-520 0 0,82 19 1101 0 0,1 0 0 0 0,-1 1 1 0 0,0 1-1 0 0,0 0 0 0 0,0 1 0 0 0,0 0 0 0 0,0 1 0 0 0,1 1 0 0 0,-1 0 0 0 0,1 1 0 0 0,-1 0 51 0 0,13-3 36 0 0,-1-1-1 0 0,1 1 0 0 0,0 0 0 0 0,-1 0 0 0 0,1-1 0 0 0,0 1 1 0 0,-1 0-1 0 0,1 0 0 0 0,0 0 0 0 0,0 0 0 0 0,0 0 1 0 0,0 0-1 0 0,0 1 0 0 0,0-1 0 0 0,0 0 0 0 0,0 1 0 0 0,0-1 1 0 0,1 0-1 0 0,-1 1 0 0 0,1-1 0 0 0,-1 1 0 0 0,1-1 1 0 0,-1 1-1 0 0,1-1 0 0 0,0 1 0 0 0,-1-1 0 0 0,1 1 1 0 0,0-1-1 0 0,0 1 0 0 0,0 0 0 0 0,1-1 0 0 0,-1 1 0 0 0,0-1 1 0 0,1 1-1 0 0,-1-1 0 0 0,0 1 0 0 0,1-1 0 0 0,0 0 1 0 0,-1 1-1 0 0,1-1 0 0 0,0 1 0 0 0,0-1 0 0 0,0 0 1 0 0,0 0-1 0 0,0 1 0 0 0,1-1-35 0 0,5 5 42 0 0,1 0 0 0 0,0-1 1 0 0,1-1-1 0 0,-1 0 0 0 0,1 0 0 0 0,0 0 0 0 0,0-1 1 0 0,0 0-1 0 0,1-1 0 0 0,-1 0 0 0 0,1-1 0 0 0,-1 0 1 0 0,1 0-1 0 0,-1-1 0 0 0,1 0 0 0 0,-1 0 0 0 0,1-1 1 0 0,6-2-43 0 0,7 2 45 0 0,253-30 131 0 0,-252 26-1467 0 0,-3-3-4338 0 0,0 0-2154 0 0</inkml:trace>
  <inkml:trace contextRef="#ctx0" brushRef="#br4" timeOffset="-128960.985">20329 9338 7112 0 0,'0'0'157'0'0,"0"0"23"0"0,0-2 184 0 0,0-3-329 0 0,0 0 77 0 0,0 4 27 0 0,0 1 1 0 0,0-1-1 0 0,0 1 1 0 0,1-1 0 0 0,-1 0-1 0 0,0 1 1 0 0,0-1-1 0 0,0 0 1 0 0,0 1-1 0 0,0-1 1 0 0,0 1 0 0 0,0-1-1 0 0,0 0 1 0 0,0 1-1 0 0,0-1 1 0 0,0 1-1 0 0,-1-1 1 0 0,1 0 0 0 0,0 1-1 0 0,0-1 1 0 0,-1 1-1 0 0,1-1 1 0 0,0 1-1 0 0,-1-1 1 0 0,1 1-1 0 0,0-1 1 0 0,-1 1 0 0 0,1-1-1 0 0,-1 1 1 0 0,1-1-1 0 0,-1 1 1 0 0,1 0-1 0 0,-1-1 1 0 0,1 1 0 0 0,-1 0-1 0 0,1 0 1 0 0,-1-1-1 0 0,1 1 1 0 0,-1 0-1 0 0,1 0 1 0 0,-1 0 0 0 0,0-1-1 0 0,1 1 1 0 0,-1 0-1 0 0,0 0 1 0 0,1 0-1 0 0,-1 0 1 0 0,1 0-1 0 0,-1 0 1 0 0,0 0 0 0 0,1 1-1 0 0,-1-1 1 0 0,1 0-1 0 0,-1 0 1 0 0,0 0-1 0 0,1 1 1 0 0,-1-1 0 0 0,1 0-1 0 0,-1 1 1 0 0,1-1-1 0 0,-1 0 1 0 0,0 1-140 0 0,-14 18 589 0 0,0 0 0 0 0,2 1 0 0 0,0 1 0 0 0,1 0 0 0 0,-1 4-589 0 0,-27 114 1497 0 0,17 33-395 0 0,15-69-700 0 0,6-52-297 0 0,1-38-102 0 0,-1 0-1 0 0,1 0 1 0 0,1 0 0 0 0,0 0-1 0 0,1-1 1 0 0,1 1-1 0 0,0 0 1 0 0,0 0 0 0 0,2-1-1 0 0,-1 0 1 0 0,1 1-1 0 0,1-1 1 0 0,0-1 0 0 0,1 1-1 0 0,3 3-2 0 0,-6-10-79 0 0,1-1 0 0 0,-1-1 0 0 0,1 1-1 0 0,0 0 1 0 0,1-1 0 0 0,-1 0 0 0 0,0 0-1 0 0,1 0 1 0 0,0-1 0 0 0,-1 1 0 0 0,1-1-1 0 0,0 0 1 0 0,0-1 0 0 0,1 1 0 0 0,-1-1-1 0 0,3 1 80 0 0,16 1-1481 0 0,1-2-3435 0 0,-1-3-1562 0 0</inkml:trace>
  <inkml:trace contextRef="#ctx0" brushRef="#br4" timeOffset="-128554.777">21850 9338 13040 0 0,'0'0'297'0'0,"0"0"39"0"0,0 0 19 0 0,0 0-34 0 0,0 2-210 0 0,11 42 1023 0 0,-3 0 0 0 0,-1 1 0 0 0,-3 0 1 0 0,-1 0-1 0 0,-2 0 0 0 0,-3 0 0 0 0,-6 41-1134 0 0,3-56 311 0 0,-1 0 0 0 0,-1-1-1 0 0,-2 0 1 0 0,-1 0 0 0 0,-1-1-1 0 0,-11 18-310 0 0,-12 14 47 0 0,16-38-2372 0 0,17-22-94 0 0,-1-3-4811 0 0</inkml:trace>
  <inkml:trace contextRef="#ctx0" brushRef="#br4" timeOffset="-128216.468">21994 9227 14368 0 0,'7'-5'705'0'0,"0"1"-428"0"0,1 1 0 0 0,0 0 0 0 0,0 0 1 0 0,0 1-1 0 0,0 0 0 0 0,0 0 0 0 0,1 1 0 0 0,-1 0 1 0 0,0 0-1 0 0,4 1-277 0 0,5 22 900 0 0,-17-17-782 0 0,0 0 1 0 0,0 1 0 0 0,-1-1-1 0 0,1 1 1 0 0,-1-1 0 0 0,-1 0-1 0 0,1 0 1 0 0,-1 0 0 0 0,0 0-1 0 0,0 0 1 0 0,0 0 0 0 0,-1 0-1 0 0,0 0 1 0 0,0-1 0 0 0,0 0-1 0 0,0 1 1 0 0,-1-1 0 0 0,0 0-1 0 0,0-1 1 0 0,0 1 0 0 0,0-1-1 0 0,0 1 1 0 0,-1-1 0 0 0,1-1-1 0 0,-5 3-118 0 0,-46 38 646 0 0,55-42-639 0 0,0-1 1 0 0,0 1 0 0 0,0 0 0 0 0,0 0-1 0 0,0 0 1 0 0,0 0 0 0 0,0 0-1 0 0,0 0 1 0 0,0 0 0 0 0,0 0 0 0 0,1-1-1 0 0,-1 1 1 0 0,0 0 0 0 0,1 0 0 0 0,-1 0-1 0 0,0 0 1 0 0,1-1 0 0 0,-1 1 0 0 0,1 0-1 0 0,-1 0 1 0 0,1-1 0 0 0,0 1-1 0 0,-1-1 1 0 0,1 1 0 0 0,0 0 0 0 0,-1-1-1 0 0,1 1 1 0 0,0-1 0 0 0,0 1 0 0 0,0-1-1 0 0,-1 0 1 0 0,1 1 0 0 0,0-1-1 0 0,0 0 1 0 0,0 1 0 0 0,0-1 0 0 0,0 0-1 0 0,-1 0 1 0 0,1 0 0 0 0,0 0 0 0 0,0 0-1 0 0,0 0 1 0 0,0 0 0 0 0,0 0 0 0 0,0 0-1 0 0,0-1-7 0 0,0 2 15 0 0,16 1 33 0 0,-1 0 0 0 0,1-1 0 0 0,0-1 0 0 0,0-1 0 0 0,0 0 0 0 0,-1-1 0 0 0,1 0 0 0 0,3-3-48 0 0,-5 2-240 0 0,55-21-3282 0 0,-58 13 2196 0 0</inkml:trace>
  <inkml:trace contextRef="#ctx0" brushRef="#br4" timeOffset="-127741.92">22365 8925 15136 0 0,'0'0'441'0'0,"0"0"-1"0"0,12-6-36 0 0,35 3 2270 0 0,148 30 768 0 0,-192-26-3398 0 0,0 0 1 0 0,1 1 0 0 0,-1-1 0 0 0,0 1 0 0 0,0-1 0 0 0,0 1-1 0 0,0 0 1 0 0,0 0 0 0 0,-1 0 0 0 0,1 1 0 0 0,0-1 0 0 0,-1 1-1 0 0,0-1 1 0 0,0 1 0 0 0,1 0 0 0 0,-2 0 0 0 0,1 0-1 0 0,0 0 1 0 0,-1 0 0 0 0,1 1 0 0 0,-1-1 0 0 0,0 0 0 0 0,0 1-1 0 0,0-1 1 0 0,0 0 0 0 0,-1 1 0 0 0,0-1 0 0 0,1 1-45 0 0,-8 99 331 0 0,-38 88 193 0 0,18-64 226 0 0,6 1 0 0 0,-3 108-750 0 0,23-220 4 0 0,-4 68 156 0 0,4 1-1 0 0,3-1 1 0 0,13 77-160 0 0,-4-86 146 0 0,4-1 0 0 0,3-1 1 0 0,9 20-147 0 0,40 89 202 0 0,-65-179-200 0 0,-1 1 0 0 0,1-1 0 0 0,0 1 0 0 0,-1-1 0 0 0,0 1 0 0 0,1 0 0 0 0,-2 0 0 0 0,1-1 0 0 0,0 1 0 0 0,-1 0 0 0 0,1 0 0 0 0,-1 0 0 0 0,0 0 0 0 0,-1 0 0 0 0,1 0 0 0 0,-1-1 0 0 0,0 1 0 0 0,1 0 0 0 0,-2 0 0 0 0,1 0 0 0 0,0-1 0 0 0,-1 1 0 0 0,0-1 0 0 0,1 1 0 0 0,-1-1 0 0 0,-1 0 0 0 0,1 0 0 0 0,0 1 0 0 0,-1-2 0 0 0,0 1 0 0 0,0 0 0 0 0,-2 2-2 0 0,-6-1-351 0 0,-1-1 0 0 0,1 0-1 0 0,0-1 1 0 0,-1-1 0 0 0,1 1 0 0 0,-1-2-1 0 0,0 1 1 0 0,1-2 0 0 0,-8 0 351 0 0,14 0-427 0 0,-37-1-8200 0 0</inkml:trace>
  <inkml:trace contextRef="#ctx0" brushRef="#br4" timeOffset="-125553.146">13959 10598 14864 0 0,'8'-40'1089'0'0,"-7"39"-836"0"0,-1 1 78 0 0,0 0 11 0 0,0 0-32 0 0,0 0-146 0 0,0 1-62 0 0,0 79 1288 0 0,-6 158 692 0 0,-28 8-1626 0 0,12-106-392 0 0,3-3-2205 0 0,17-118 1002 0 0</inkml:trace>
  <inkml:trace contextRef="#ctx0" brushRef="#br4" timeOffset="-125164.452">13728 10909 16903 0 0,'0'0'382'0'0,"-13"9"924"0"0,10-6-1293 0 0,-1 1 0 0 0,1 0-1 0 0,0 0 1 0 0,0 0-1 0 0,0 1 1 0 0,0-1-1 0 0,1 1 1 0 0,-1-1-1 0 0,1 1 1 0 0,1 0 0 0 0,-1 0-1 0 0,1 0 1 0 0,-1 0-1 0 0,1 0 1 0 0,1 0-1 0 0,-1 0 1 0 0,1 0 0 0 0,0 0-1 0 0,0 5-12 0 0,0-9 27 0 0,1 0 0 0 0,-1 0 0 0 0,0 0 0 0 0,1 0 0 0 0,-1 0 0 0 0,1-1 0 0 0,-1 1 0 0 0,1 0 0 0 0,-1 0-1 0 0,1 0 1 0 0,-1-1 0 0 0,1 1 0 0 0,0 0 0 0 0,-1-1 0 0 0,1 1 0 0 0,0 0 0 0 0,0-1 0 0 0,0 1 0 0 0,0-1 0 0 0,-1 1 0 0 0,1-1 0 0 0,0 0 0 0 0,0 1 0 0 0,0-1 0 0 0,0 0-1 0 0,0 1 1 0 0,0-1 0 0 0,0 0 0 0 0,0 0 0 0 0,0 0 0 0 0,0 0 0 0 0,0 0 0 0 0,0 0 0 0 0,0 0 0 0 0,0-1 0 0 0,0 1 0 0 0,0 0 0 0 0,-1 0 0 0 0,1-1 0 0 0,0 1 0 0 0,0 0 0 0 0,0-1-1 0 0,0 1 1 0 0,0-1 0 0 0,0 1 0 0 0,-1-1 0 0 0,1 0 0 0 0,0 1 0 0 0,0-1-27 0 0,15-9 132 0 0,-1-1 0 0 0,0 0 0 0 0,-1-1 0 0 0,0 0 0 0 0,0-1 0 0 0,-1-1 0 0 0,8-12-132 0 0,101-129 117 0 0,-106 133-120 0 0,1-1 0 0 0,1 2 1 0 0,1 1-1 0 0,0 0 0 0 0,2 0 3 0 0,-19 18-12 0 0,0 0 0 0 0,0 0 0 0 0,0 1 1 0 0,0-1-1 0 0,1 0 0 0 0,-1 1 0 0 0,0-1 1 0 0,1 1-1 0 0,-1 0 0 0 0,1 0 0 0 0,-1 0 1 0 0,1 0-1 0 0,0 0 0 0 0,0 0 0 0 0,-1 1 1 0 0,1-1-1 0 0,0 1 0 0 0,0 0 0 0 0,-1 0 0 0 0,1 0 1 0 0,0 0-1 0 0,0 0 0 0 0,0 1 0 0 0,-1-1 1 0 0,1 1-1 0 0,0 0 0 0 0,-1 0 0 0 0,3 1 12 0 0,5 7-2 0 0,0 2 0 0 0,-1-1 0 0 0,0 1 0 0 0,-1 0 0 0 0,0 1 0 0 0,-1 0-1 0 0,0 0 1 0 0,-1 1 0 0 0,0 0 0 0 0,-1 0 0 0 0,0 0 0 0 0,1 9 2 0 0,3 4 25 0 0,26 96-14 0 0,-27-70-5907 0 0,-8-29-538 0 0</inkml:trace>
  <inkml:trace contextRef="#ctx0" brushRef="#br4" timeOffset="-119875.548">18736 11645 16559 0 0,'-1'0'42'0'0,"1"-1"0"0"0,-1 1-1 0 0,1 0 1 0 0,-1 0-1 0 0,0-1 1 0 0,1 1-1 0 0,-1 0 1 0 0,0 0-1 0 0,1 0 1 0 0,-1 0-1 0 0,0 0 1 0 0,1 0-1 0 0,-1 0 1 0 0,0 0-1 0 0,1 0 1 0 0,-1 0-1 0 0,0 0 1 0 0,1 0-1 0 0,-1 0 1 0 0,0 1-1 0 0,1-1 1 0 0,-1 0-1 0 0,1 0 1 0 0,-1 1-1 0 0,0-1 1 0 0,1 1-1 0 0,-1-1 1 0 0,1 0-1 0 0,-1 1 1 0 0,1-1-1 0 0,-1 1 1 0 0,1-1-1 0 0,0 1 1 0 0,-1-1-1 0 0,1 1 1 0 0,-1 0 0 0 0,1-1-1 0 0,0 1 1 0 0,0-1-1 0 0,-1 1 1 0 0,1 0-1 0 0,0-1 1 0 0,0 1-1 0 0,0 0-41 0 0,-5 9 166 0 0,1 0 1 0 0,1 1-1 0 0,0-1 0 0 0,0 1 1 0 0,1-1-1 0 0,0 1 0 0 0,1 0 0 0 0,1 0 1 0 0,-1 0-1 0 0,2 0 0 0 0,0 8-166 0 0,-1-17 31 0 0,0 0 0 0 0,0 0 0 0 0,0 0-1 0 0,0 0 1 0 0,1 0 0 0 0,-1 0 0 0 0,1 0 0 0 0,-1 0-1 0 0,1 0 1 0 0,-1 0 0 0 0,1 0 0 0 0,0 0-1 0 0,0 0 1 0 0,0 0 0 0 0,0-1 0 0 0,1 1 0 0 0,-1 0-1 0 0,0-1 1 0 0,1 1 0 0 0,-1-1 0 0 0,1 1-1 0 0,-1-1 1 0 0,1 0 0 0 0,0 0 0 0 0,-1 0 0 0 0,1 0-1 0 0,0 0 1 0 0,0 0 0 0 0,0 0 0 0 0,0 0-1 0 0,0-1 1 0 0,0 1 0 0 0,0-1 0 0 0,0 0 0 0 0,0 1-1 0 0,1-1-30 0 0,4-2-42 0 0,-1 0 0 0 0,1 0-1 0 0,0 0 1 0 0,-1-1-1 0 0,1 0 1 0 0,-1-1 0 0 0,0 1-1 0 0,0-1 1 0 0,0-1-1 0 0,-1 1 1 0 0,1-1 0 0 0,3-3 42 0 0,27-21-688 0 0,-34 27 657 0 0,-1 1-1 0 0,1-1 1 0 0,0 1-1 0 0,0 0 0 0 0,0 0 1 0 0,1-1-1 0 0,-1 1 1 0 0,0 1-1 0 0,0-1 1 0 0,1 0-1 0 0,-1 0 0 0 0,0 1 1 0 0,1 0-1 0 0,-1-1 1 0 0,1 1-1 0 0,-1 0 0 0 0,0 0 1 0 0,1 0-1 0 0,-1 0 1 0 0,1 1-1 0 0,-1-1 0 0 0,0 1 1 0 0,1-1-1 0 0,-1 1 1 0 0,0 0-1 0 0,0 0 0 0 0,1 0 1 0 0,-1 0-1 0 0,0 0 1 0 0,0 1-1 0 0,0-1 1 0 0,0 0-1 0 0,0 1 0 0 0,-1 0 1 0 0,1-1-1 0 0,0 1 1 0 0,-1 0-1 0 0,1 0 0 0 0,0 1 32 0 0,13 18 18 0 0,-9-12 100 0 0,1 1 0 0 0,1-1 1 0 0,-1 0-1 0 0,1-1 0 0 0,1 1 0 0 0,0-2 0 0 0,0 1 1 0 0,0-1-1 0 0,6 2-118 0 0,-10-5 135 0 0,1-1 0 0 0,0 0 0 0 0,0-1 0 0 0,0 1 0 0 0,0-1 0 0 0,0 0 0 0 0,0-1 1 0 0,1 1-1 0 0,-1-1 0 0 0,1-1 0 0 0,-1 1 0 0 0,1-1 0 0 0,-1 0 0 0 0,1-1 0 0 0,-1 1 0 0 0,0-1 1 0 0,1 0-1 0 0,-1-1-135 0 0,-3 0 21 0 0,-1-1 1 0 0,0 1 0 0 0,0 0 0 0 0,0-1-1 0 0,0 0 1 0 0,0 1 0 0 0,0-1 0 0 0,-1 0-1 0 0,0 0 1 0 0,1 0 0 0 0,-1 0 0 0 0,0 0-1 0 0,0 0 1 0 0,-1-1 0 0 0,1 1-1 0 0,-1 0 1 0 0,1 0 0 0 0,-1 0 0 0 0,0-1-1 0 0,0 1 1 0 0,0 0 0 0 0,-1 0 0 0 0,1-1-22 0 0,-24-102-274 0 0,5 27-3470 0 0,17 65-3147 0 0</inkml:trace>
  <inkml:trace contextRef="#ctx0" brushRef="#br4" timeOffset="-119568.705">19344 11724 17439 0 0,'3'8'1016'0'0,"22"66"499"0"0,14 21 1850 0 0,10 5-3430 0 0,-49-99-5560 0 0,0-1-1956 0 0</inkml:trace>
  <inkml:trace contextRef="#ctx0" brushRef="#br4" timeOffset="-119336.577">19444 11511 17591 0 0,'11'-23'1912'0'0,"-1"23"-1809"0"0,-5 4-48 0 0,1 1-1 0 0,-1-1 0 0 0,1 1 1 0 0,-1 0-1 0 0,-1 0 1 0 0,1 1-1 0 0,-1-1 1 0 0,0 1-1 0 0,0 0 0 0 0,0 0 1 0 0,-1 1-1 0 0,0-1 1 0 0,0 0-1 0 0,-1 1 1 0 0,0 0-1 0 0,0 0 0 0 0,0 0-54 0 0,19 58-1445 0 0,-15-50 894 0 0</inkml:trace>
  <inkml:trace contextRef="#ctx0" brushRef="#br4" timeOffset="-119093.13">19862 11356 15464 0 0,'0'-14'1062'0'0,"-6"78"3241"0"0,-3 90-2766 0 0,11-130-1487 0 0,0-1-1 0 0,1 0 1 0 0,2 0-1 0 0,0 0 1 0 0,1 0-1 0 0,7 13-49 0 0,17 32 11 0 0,4-27 300 0 0,-49-52-265 0 0,0-1-288 0 0,-2 1 0 0 0,0 0 0 0 0,0 2 0 0 0,-1 0 0 0 0,-17-7 242 0 0,30 14-28 0 0,0 1 0 0 0,0-1 0 0 0,0 1-1 0 0,0 0 1 0 0,-1 0 0 0 0,1 0 0 0 0,0 1-1 0 0,-1 0 1 0 0,1 0 0 0 0,-1 0 0 0 0,1 0-1 0 0,0 1 1 0 0,-1 0 0 0 0,1 0 0 0 0,0 1-1 0 0,0 0 1 0 0,0-1 0 0 0,0 2 0 0 0,0-1-1 0 0,0 1 1 0 0,0-1 0 0 0,1 1 0 0 0,0 0-1 0 0,-2 1 29 0 0,5-2 31 0 0,-1 1 0 0 0,0-1 0 0 0,1 0 0 0 0,-1 1 0 0 0,1-1 0 0 0,-1 1 0 0 0,1-1 0 0 0,0 1 0 0 0,0-1 0 0 0,0 1 0 0 0,1 0 0 0 0,-1-1 0 0 0,1 1 0 0 0,-1 0 0 0 0,1 0 0 0 0,0 0 0 0 0,0-1 0 0 0,0 1 0 0 0,0 0-1 0 0,1 0 1 0 0,-1 0 0 0 0,1-1 0 0 0,-1 1 0 0 0,1 0 0 0 0,0-1 0 0 0,0 1 0 0 0,1-1 0 0 0,-1 1 0 0 0,0-1 0 0 0,1 1 0 0 0,-1-1 0 0 0,1 0 0 0 0,0 0 0 0 0,0 0 0 0 0,0 0 0 0 0,0 0 0 0 0,0 0 0 0 0,0 0 0 0 0,1-1 0 0 0,-1 1 0 0 0,1-1 0 0 0,-1 1-1 0 0,1-1 1 0 0,-1 0 0 0 0,1 0 0 0 0,0 0-31 0 0,12 3-84 0 0,1-1-1 0 0,-1 0 0 0 0,1-1 1 0 0,-1 0-1 0 0,1-1 0 0 0,-1-1 1 0 0,1-1-1 0 0,0 0 0 0 0,-1-1 1 0 0,1-1-1 0 0,-1 0 0 0 0,0-1 1 0 0,0-1-1 0 0,0 0 0 0 0,0-1 1 0 0,-1-1-1 0 0,0 0 0 0 0,8-6 85 0 0,0-1-1492 0 0,-3 1-68 0 0</inkml:trace>
  <inkml:trace contextRef="#ctx0" brushRef="#br4" timeOffset="-118782.822">20212 11525 15080 0 0,'0'0'440'0'0,"0"0"-6"0"0,-6 2 233 0 0,2 81 1831 0 0,8-54-1996 0 0,1-1 0 0 0,1 1 0 0 0,2-1 0 0 0,0 0 0 0 0,2-1 0 0 0,2 2-502 0 0,21 56 658 0 0,-30-70-542 0 0,-4-13-6572 0 0,-7 0-609 0 0</inkml:trace>
  <inkml:trace contextRef="#ctx0" brushRef="#br4" timeOffset="-118475.005">20113 11667 11432 0 0,'0'0'320'0'0,"0"0"80"0"0,16 0-320 0 0,-3-6-80 0 0,5 4 0 0 0,0-1 0 0 0,0 3 0 0 0,1-3 96 0 0,3 1-96 0 0,-1-2 96 0 0,3 4-96 0 0,-2-2 96 0 0,3-4-96 0 0,-7 4 96 0 0,3-1-32 0 0,1-2 0 0 0,-4-1 0 0 0</inkml:trace>
  <inkml:trace contextRef="#ctx0" brushRef="#br4" timeOffset="-118196.535">20521 11383 13992 0 0,'-5'13'1402'0'0,"-16"103"1413"0"0,8 36-950 0 0,15-95-405 0 0,10-35-729 0 0,-3-19-461 0 0,-8-3-206 0 0,20-16 42 0 0,13-13-595 0 0,-28 22 254 0 0,-1 1 0 0 0,2 1 0 0 0,-1-1 1 0 0,1 1-1 0 0,-1 0 0 0 0,1 0 0 0 0,1 1 0 0 0,-1 0 0 0 0,1 0 0 0 0,-1 1 0 0 0,1 0 1 0 0,0 0-1 0 0,0 1 0 0 0,1 0 0 0 0,-1 0 0 0 0,0 1 235 0 0,-4 2 102 0 0,-1 0 0 0 0,1 0 0 0 0,-1 1 0 0 0,0-1 0 0 0,1 1 0 0 0,-1 0-1 0 0,0 0 1 0 0,0 0 0 0 0,0 0 0 0 0,-1 1 0 0 0,1-1 0 0 0,0 1 0 0 0,-1 0 0 0 0,0-1 0 0 0,0 1 0 0 0,1 0 0 0 0,-2 1-1 0 0,1-1 1 0 0,0 0 0 0 0,-1 0 0 0 0,1 1-102 0 0,14 21 961 0 0,63 49 1498 0 0,1-30-1147 0 0,-46-27-3218 0 0,-6-3-3523 0 0,-13-8-2286 0 0</inkml:trace>
  <inkml:trace contextRef="#ctx0" brushRef="#br4" timeOffset="-121137.357">17274 11599 17767 0 0,'0'0'522'0'0,"-2"0"-12"0"0,0 2-458 0 0,-1-1-1 0 0,0 1 1 0 0,0 0-1 0 0,1-1 0 0 0,-1 1 1 0 0,1 1-1 0 0,0-1 1 0 0,0 0-1 0 0,0 0 0 0 0,0 1 1 0 0,0 0-1 0 0,0-1 0 0 0,0 1 1 0 0,1 0-1 0 0,0 0 1 0 0,-1-1-1 0 0,1 1 0 0 0,0 0 1 0 0,0 0-1 0 0,1 1 1 0 0,-1-1-1 0 0,0 3-51 0 0,-3 79 1937 0 0,4-64-1597 0 0,2 31-9 0 0,-9 86-799 0 0,3-127-4896 0 0,-1-2-1822 0 0</inkml:trace>
  <inkml:trace contextRef="#ctx0" brushRef="#br4" timeOffset="-120866.723">17059 11727 14600 0 0,'1'0'330'0'0,"148"3"1243"0"0,-119 1-1237 0 0,0-1 0 0 0,0-1 0 0 0,0-2 0 0 0,-1-1 0 0 0,18-3-336 0 0,6-13 54 0 0,-35 4-5063 0 0,-9 3-667 0 0</inkml:trace>
  <inkml:trace contextRef="#ctx0" brushRef="#br4" timeOffset="-120549.848">17558 11523 12608 0 0,'0'0'289'0'0,"0"0"40"0"0,0 1 21 0 0,-23 80 616 0 0,23-81-942 0 0,-16 61 1975 0 0,2 1 1 0 0,3 0 0 0 0,1 13-2000 0 0,10-71 92 0 0,-1 0 1 0 0,1 0-1 0 0,0 0 1 0 0,-1-1 0 0 0,2 1-1 0 0,-1 0 1 0 0,0 0-1 0 0,1 0 1 0 0,0-1 0 0 0,0 1-1 0 0,0 0 1 0 0,0-1-1 0 0,0 1 1 0 0,1-1 0 0 0,0 1-1 0 0,0-1 1 0 0,0 0-1 0 0,1 2-92 0 0,-2-4 14 0 0,0 0 0 0 0,0 0 0 0 0,0 0 0 0 0,0 0 0 0 0,0-1 0 0 0,0 1 0 0 0,0-1 0 0 0,0 1 0 0 0,0 0 0 0 0,0-1 0 0 0,0 0 0 0 0,1 1 0 0 0,-1-1 0 0 0,0 0 0 0 0,0 1 0 0 0,0-1 0 0 0,1 0 0 0 0,-1 0 0 0 0,0 0 0 0 0,0 0 0 0 0,1 0 0 0 0,-1-1 0 0 0,0 1 0 0 0,0 0-1 0 0,0 0 1 0 0,0-1 0 0 0,1 1 0 0 0,-1-1 0 0 0,0 1 0 0 0,0-1 0 0 0,0 1 0 0 0,0-1 0 0 0,0 0 0 0 0,0 0 0 0 0,0 1 0 0 0,0-1 0 0 0,0 0 0 0 0,-1 0 0 0 0,1 0 0 0 0,0 0-14 0 0,61-63-785 0 0,-57 56 442 0 0,2 0 0 0 0,-1 0-1 0 0,1 0 1 0 0,0 1 0 0 0,0 0-1 0 0,1 1 1 0 0,0 0 0 0 0,0 0-1 0 0,1 0 1 0 0,0 1 0 0 0,0 0 343 0 0,-8 5-70 0 0,7 5-36 0 0,21 49 870 0 0,-27-50-597 0 0,0 0 0 0 0,1 0 0 0 0,-1 0 0 0 0,1 0 0 0 0,-1 0 0 0 0,1-1 0 0 0,0 1-1 0 0,1-1 1 0 0,-1 0 0 0 0,0 0 0 0 0,1 0 0 0 0,0 0 0 0 0,0-1 0 0 0,0 0 0 0 0,0 1 0 0 0,0-1 0 0 0,0-1 0 0 0,0 1 0 0 0,1-1 0 0 0,-1 1 0 0 0,1-1 0 0 0,-1-1 0 0 0,1 1 0 0 0,-1 0 0 0 0,1-1 0 0 0,-1 0 0 0 0,1 0 0 0 0,-1-1 0 0 0,1 1 0 0 0,0-1 0 0 0,0 0-167 0 0,-2 0 10 0 0,-1 0 0 0 0,0 0 1 0 0,0 0-1 0 0,0 0 1 0 0,0 0-1 0 0,0 0 0 0 0,0-1 1 0 0,0 1-1 0 0,-1-1 1 0 0,1 1-1 0 0,0-1 1 0 0,-1 0-1 0 0,0 1 0 0 0,1-1 1 0 0,-1 0-1 0 0,0 0 1 0 0,0 0-1 0 0,0 0 0 0 0,0 0 1 0 0,0-1-1 0 0,0 1 1 0 0,0 0-1 0 0,-1 0 0 0 0,1 0 1 0 0,-1-1-1 0 0,0 0-10 0 0,2-9 19 0 0,0-1-1 0 0,-2 1 0 0 0,1-1 0 0 0,-1 1 1 0 0,-1 0-1 0 0,-1-1 0 0 0,-1-6-18 0 0,-23 41-240 0 0,25-18 206 0 0,0 1 0 0 0,0-1 0 0 0,0 1 1 0 0,0-1-1 0 0,1 1 0 0 0,0-1 0 0 0,0 1 0 0 0,0-1 0 0 0,0 1 0 0 0,1-1 0 0 0,-1 0 0 0 0,1 1 0 0 0,1-1 0 0 0,-1 1 0 0 0,0-1 0 0 0,1 0 0 0 0,0 0 0 0 0,0 0 0 0 0,0 0 0 0 0,1 0 1 0 0,-1 0-1 0 0,1-1 0 0 0,0 1 0 0 0,0-1 0 0 0,0 0 0 0 0,0 0 0 0 0,1 0 0 0 0,-1 0 0 0 0,1 0 0 0 0,0-1 0 0 0,-1 0 0 0 0,1 1 0 0 0,3 0 34 0 0,29 10-1165 0 0,-11-7-4214 0 0,0-2-1708 0 0</inkml:trace>
  <inkml:trace contextRef="#ctx0" brushRef="#br4" timeOffset="-121629.789">16246 11762 16304 0 0,'-53'-11'1135'0'0,"-42"28"744"0"0,86-13-1782 0 0,0 0-1 0 0,1 0 1 0 0,-1 1-1 0 0,1 1 1 0 0,0-1-1 0 0,0 1 1 0 0,0 1-1 0 0,1-1 1 0 0,0 1 0 0 0,1 0-1 0 0,-1 1 1 0 0,1 0-1 0 0,1 0 1 0 0,0 0-1 0 0,0 1 1 0 0,0-1-1 0 0,1 2-96 0 0,3-8 16 0 0,0 1 0 0 0,0 0-1 0 0,0 1 1 0 0,1-1 0 0 0,-1 0-1 0 0,1 0 1 0 0,0 0 0 0 0,0 0-1 0 0,0 0 1 0 0,0 0-1 0 0,0 1 1 0 0,1-1 0 0 0,-1 0-1 0 0,1 0 1 0 0,0 0 0 0 0,0 0-1 0 0,0 0 1 0 0,0 0 0 0 0,1-1-1 0 0,-1 1 1 0 0,1 0 0 0 0,0-1-1 0 0,0 1 1 0 0,0-1-1 0 0,0 1 1 0 0,0-1 0 0 0,0 0-1 0 0,1 0 1 0 0,-1 0 0 0 0,1 0-1 0 0,-1 0 1 0 0,1-1 0 0 0,0 1-1 0 0,0-1 1 0 0,-1 0 0 0 0,1 1-1 0 0,0-1 1 0 0,0-1-1 0 0,0 1 1 0 0,1 0 0 0 0,-1-1-1 0 0,0 1 1 0 0,0-1 0 0 0,0 0-1 0 0,3 0-15 0 0,7-1 46 0 0,0-1 0 0 0,-1 1 0 0 0,1-2 0 0 0,0 0 0 0 0,-1 0 0 0 0,0-2 0 0 0,0 1 0 0 0,0-1 0 0 0,0-1 0 0 0,-1 0 0 0 0,0-1 0 0 0,7-5-46 0 0,-6 2 9 0 0,-8 7-13 0 0,0 1 0 0 0,0-1 0 0 0,-1 0 1 0 0,0 0-1 0 0,1 0 0 0 0,-1 0 0 0 0,0 0 0 0 0,-1-1 0 0 0,1 0 1 0 0,0 1-1 0 0,-1-1 0 0 0,0 0 0 0 0,0 0 0 0 0,0 0 1 0 0,-1-1-1 0 0,1 1 0 0 0,-1 0 0 0 0,0-1 0 0 0,0-1 4 0 0,-2 4-13 0 0,1 1 0 0 0,-1-1-1 0 0,0 1 1 0 0,0 0-1 0 0,0-1 1 0 0,0 1 0 0 0,0 0-1 0 0,0 0 1 0 0,-1-1 0 0 0,1 1-1 0 0,0 0 1 0 0,0 0-1 0 0,-1 0 1 0 0,1 1 0 0 0,-1-1-1 0 0,1 0 1 0 0,-1 0-1 0 0,1 1 1 0 0,-1-1 0 0 0,1 1-1 0 0,-1-1 1 0 0,0 1 0 0 0,1 0-1 0 0,-1 0 1 0 0,0 0-1 0 0,1 0 1 0 0,-1 0 0 0 0,0 0 13 0 0,1 0-82 0 0,1 0-7 0 0,0 0-40 0 0,0 0-21 0 0,23-1-426 0 0,-8-2 279 0 0,0-1 0 0 0,0 0 0 0 0,0-1 0 0 0,0-1 0 0 0,0-1-1 0 0,-1 0 1 0 0,-1 0 0 0 0,7-6 297 0 0,-10 5-174 0 0,0 0 0 0 0,-1-1 1 0 0,-1-1-1 0 0,1 1 0 0 0,-1-1 0 0 0,-1-1 0 0 0,0 0 1 0 0,-1 0-1 0 0,1 0 0 0 0,-2 0 0 0 0,0-1 0 0 0,0 0 1 0 0,-2 0-1 0 0,2-7 174 0 0,38-201 3500 0 0,-31 172-1251 0 0,-85 404-636 0 0,-4 51 179 0 0,59-300-1686 0 0,18-106-216 0 0,0 0 1 0 0,0 0 0 0 0,0 0 0 0 0,0 0 0 0 0,0 0 0 0 0,0 0-1 0 0,0 0 1 0 0,0 0 0 0 0,-1 0 0 0 0,1 0 0 0 0,0 0 0 0 0,-1 0 0 0 0,1 0-1 0 0,0-1 1 0 0,-1 1 0 0 0,1 0 0 0 0,-1 0 0 0 0,0 0 0 0 0,1 0-1 0 0,-1-1 1 0 0,0 1 0 0 0,1 0 0 0 0,-1-1 0 0 0,0 1 0 0 0,0 0 0 0 0,1-1-1 0 0,-1 1 1 0 0,0-1 0 0 0,0 1 0 0 0,0-1 0 0 0,0 1 0 0 0,0-1-1 0 0,0 0 1 0 0,0 0 0 0 0,0 1 0 0 0,0-1 0 0 0,0 0 0 0 0,0 0 109 0 0,-7-5-1358 0 0</inkml:trace>
  <inkml:trace contextRef="#ctx0" brushRef="#br4" timeOffset="-121351.991">16286 11915 15496 0 0,'0'0'456'0'0,"1"-1"-8"0"0,7-1-299 0 0,0 1 0 0 0,0-1 1 0 0,0 1-1 0 0,0 0 0 0 0,0 1 1 0 0,0 0-1 0 0,1 1 1 0 0,-1-1-1 0 0,0 1 0 0 0,0 1 1 0 0,0 0-1 0 0,3 1-149 0 0,1-1 94 0 0,213 28-1107 0 0,-194-28-5180 0 0</inkml:trace>
  <inkml:trace contextRef="#ctx0" brushRef="#br4" timeOffset="-124400.289">13364 11827 10736 0 0,'0'0'241'0'0,"0"0"38"0"0,0 0 13 0 0,0 0-26 0 0,2 9-160 0 0,4 12 709 0 0,-1 1 0 0 0,0-1 0 0 0,-2 1 0 0 0,-1 0 0 0 0,0 1-1 0 0,-2-1 1 0 0,-1 0 0 0 0,0 2-815 0 0,-8 27 1231 0 0,8-47-1154 0 0,1 0-1 0 0,-1 0 1 0 0,0 0 0 0 0,0-1 0 0 0,0 1-1 0 0,-1-1 1 0 0,1 1 0 0 0,-1-1-1 0 0,0 1 1 0 0,0-1 0 0 0,0 0-1 0 0,0 0 1 0 0,-1 0 0 0 0,1 0 0 0 0,-1 0-1 0 0,0-1 1 0 0,1 1 0 0 0,-1-1-1 0 0,-1 1-76 0 0,2-3 1 0 0,1 0 0 0 0,0-1 0 0 0,0 1-1 0 0,0-1 1 0 0,0 1 0 0 0,-1-1 0 0 0,1 0-1 0 0,0 1 1 0 0,0-1 0 0 0,0 0 0 0 0,1 0-1 0 0,-1 1 1 0 0,0-1 0 0 0,0 0 0 0 0,0 0-1 0 0,0 0 1 0 0,1 0 0 0 0,-1 0 0 0 0,1-1-1 0 0,-1 1 1 0 0,1 0 0 0 0,-1 0 0 0 0,1 0-1 0 0,-1 0 1 0 0,1-1 0 0 0,0 1 0 0 0,0 0-1 0 0,0 0 1 0 0,-1 0 0 0 0,1-1 0 0 0,0 1-1 0 0,1 0 1 0 0,-1 0 0 0 0,0-1 0 0 0,0 1-1 0 0,0 0 1 0 0,1 0 0 0 0,-1 0 0 0 0,1-1-1 0 0,-1 1 1 0 0,1 0-1 0 0,35-118-1887 0 0,20-3 1069 0 0,-53 117 793 0 0,1 0-1 0 0,-1 0 1 0 0,2 0 0 0 0,-1 0 0 0 0,0 1 0 0 0,1-1-1 0 0,0 1 1 0 0,0 0 0 0 0,0 1 0 0 0,0-1 0 0 0,1 1 0 0 0,-1 0-1 0 0,1 0 1 0 0,0 1 0 0 0,0 0 0 0 0,0 0 0 0 0,0 0-1 0 0,2 0 26 0 0,-5 3 14 0 0,0-1-1 0 0,0 0 0 0 0,0 1 0 0 0,0-1 0 0 0,0 1 0 0 0,0 0 0 0 0,0 0 1 0 0,-1 0-1 0 0,1 0 0 0 0,0 1 0 0 0,-1-1 0 0 0,1 1 0 0 0,0 0 0 0 0,-1-1 0 0 0,0 1 1 0 0,0 0-1 0 0,1 1 0 0 0,-1-1 0 0 0,0 0 0 0 0,-1 0 0 0 0,1 1 0 0 0,0 0 1 0 0,-1-1-1 0 0,1 1 0 0 0,-1 0 0 0 0,0-1 0 0 0,0 1 0 0 0,0 0 0 0 0,0 0 0 0 0,0 0 1 0 0,-1 1-14 0 0,10 97 1509 0 0,-10-94-1387 0 0,0 1 54 0 0,0 0 0 0 0,-1 1-1 0 0,0-1 1 0 0,0 0 0 0 0,-1 0 0 0 0,0 0-1 0 0,-1 0 1 0 0,1 0 0 0 0,-1-1 0 0 0,-1 1 0 0 0,0-1-1 0 0,-3 6-175 0 0,6-12 68 0 0,-8-6 252 0 0,11-5-322 0 0,0-1 0 0 0,0 1-1 0 0,1 1 1 0 0,0-1 0 0 0,1 0-1 0 0,0 1 1 0 0,0 0 0 0 0,1 0-1 0 0,3-5 3 0 0,1-2-67 0 0,-3 5 10 0 0,0 0 0 0 0,1 0-1 0 0,0 1 1 0 0,1 0 0 0 0,0 1-1 0 0,0-1 1 0 0,1 1 0 0 0,0 1-1 0 0,1 0 1 0 0,10-6 57 0 0,-19 13-6 0 0,0 1 0 0 0,0-1 0 0 0,0 1 0 0 0,0-1 0 0 0,0 1 0 0 0,1 0 0 0 0,-1 0 0 0 0,0 0 0 0 0,0-1 0 0 0,1 1 0 0 0,-1 0 1 0 0,0 0-1 0 0,0 1 0 0 0,0-1 0 0 0,1 0 0 0 0,-1 0 0 0 0,0 1 0 0 0,0-1 0 0 0,0 1 0 0 0,1-1 0 0 0,-1 1 0 0 0,0-1 0 0 0,0 1 0 0 0,0-1 0 0 0,0 1 0 0 0,0 0 0 0 0,0 0 0 0 0,0 0 0 0 0,-1-1 0 0 0,1 1 0 0 0,0 0 0 0 0,0 0 0 0 0,0 0 1 0 0,-1 0-1 0 0,1 1 0 0 0,-1-1 0 0 0,1 0 0 0 0,-1 0 0 0 0,1 0 0 0 0,-1 0 6 0 0,15 49 427 0 0,-12 125 485 0 0,-2-126-1012 0 0,2-28-6304 0 0,0-9-675 0 0</inkml:trace>
  <inkml:trace contextRef="#ctx0" brushRef="#br4" timeOffset="-123987.146">13882 11920 15264 0 0,'0'0'348'0'0,"0"0"49"0"0,12 9 515 0 0,-5-4-679 0 0,0 0 1 0 0,0 0-1 0 0,1 0 1 0 0,0-1-1 0 0,0 0 1 0 0,0-1-1 0 0,0 0 0 0 0,0 0 1 0 0,1 0-1 0 0,8 0-233 0 0,-10-1 132 0 0,0-1 0 0 0,0 0 0 0 0,0-1 0 0 0,-1 0 0 0 0,1 0 0 0 0,0 0 0 0 0,0-1 0 0 0,0 0 0 0 0,0-1 0 0 0,0 1 0 0 0,-1-1 0 0 0,1 0 0 0 0,-1-1 0 0 0,1 0 0 0 0,-1 0 0 0 0,0 0 0 0 0,0-1 0 0 0,3-2-132 0 0,-5 4 11 0 0,-1-1 0 0 0,0 0 0 0 0,0 0 0 0 0,0 0-1 0 0,-1 0 1 0 0,1 0 0 0 0,-1-1 0 0 0,0 1 0 0 0,0-1-1 0 0,0 0 1 0 0,0 1 0 0 0,0-1 0 0 0,-1 0 0 0 0,0 0-1 0 0,0 0 1 0 0,0 0 0 0 0,0 0 0 0 0,-1 0 0 0 0,1-1-1 0 0,-1 0-10 0 0,0 2-14 0 0,0 0-1 0 0,0 0 1 0 0,0 1-1 0 0,0-1 0 0 0,0 0 1 0 0,-1 0-1 0 0,1 1 1 0 0,-1-1-1 0 0,0 0 0 0 0,0 1 1 0 0,0-1-1 0 0,0 0 1 0 0,0 1-1 0 0,0-1 1 0 0,-1 1-1 0 0,0 0 0 0 0,1 0 1 0 0,-1-1-1 0 0,0 1 1 0 0,0 0-1 0 0,0 0 0 0 0,0 1 1 0 0,0-1-1 0 0,0 0 1 0 0,-1 1-1 0 0,1-1 0 0 0,-1 1 1 0 0,1 0-1 0 0,-1 0 1 0 0,1 0-1 0 0,-1 0 1 0 0,0 0-1 0 0,1 0 0 0 0,-1 1 1 0 0,0-1-1 0 0,0 1 1 0 0,1 0-1 0 0,-1 0 0 0 0,0 0 1 0 0,0 0-1 0 0,0 1 1 0 0,1-1-1 0 0,-1 1 0 0 0,0-1 1 0 0,0 1-1 0 0,1 0 1 0 0,-1 0-1 0 0,1 0 1 0 0,-1 0-1 0 0,1 1 0 0 0,-2 0 15 0 0,-4 5 69 0 0,0 0-1 0 0,1 0 0 0 0,0 0 0 0 0,0 1 0 0 0,1 0 1 0 0,0 0-1 0 0,1 0 0 0 0,-1 1 0 0 0,2 0 0 0 0,-1 0 1 0 0,1 0-1 0 0,1 1 0 0 0,-1 2-68 0 0,1-6 9 0 0,1 0 0 0 0,0 0 1 0 0,0 0-1 0 0,1 0 0 0 0,-1 1 0 0 0,1-1 0 0 0,1 0 1 0 0,-1 0-1 0 0,1 1 0 0 0,0-1 0 0 0,1 0 0 0 0,0 1 0 0 0,0-1 1 0 0,0 0-1 0 0,0 0 0 0 0,1 0 0 0 0,0 0 0 0 0,0 0 1 0 0,1 0-1 0 0,0-1 0 0 0,0 1 0 0 0,0-1 0 0 0,1 1 1 0 0,-1-1-1 0 0,1 0 0 0 0,1-1 0 0 0,-1 1 0 0 0,4 2-9 0 0,-4-5-53 0 0,0-1-1 0 0,0 1 0 0 0,0-1 0 0 0,0 0 1 0 0,1 0-1 0 0,-1-1 0 0 0,0 1 1 0 0,1-1-1 0 0,-1 0 0 0 0,0 0 0 0 0,1-1 1 0 0,-1 1-1 0 0,1-1 0 0 0,-1 0 1 0 0,0 0-1 0 0,4-1 54 0 0,23-9-6232 0 0,-10 3-292 0 0</inkml:trace>
  <inkml:trace contextRef="#ctx0" brushRef="#br4" timeOffset="-123651.583">14406 11762 16727 0 0,'0'0'382'0'0,"-9"1"918"0"0,-53 51-629 0 0,43-33-16 0 0,5-3-261 0 0,1 1-1 0 0,1 1 0 0 0,0 0 1 0 0,1 0-1 0 0,-5 14-393 0 0,-2 15 349 0 0,17-41-286 0 0,1-4 24 0 0,2-3-60 0 0,1 1 0 0 0,-1-1 0 0 0,0 0 0 0 0,0 0 1 0 0,0 0-1 0 0,0 0 0 0 0,-1 0 0 0 0,1 0 0 0 0,0 0 1 0 0,0-1-1 0 0,-1 1 0 0 0,1-1 0 0 0,0 1 0 0 0,-1-1 0 0 0,0 1 1 0 0,1-1-1 0 0,-1 0 0 0 0,0 0 0 0 0,1-1-27 0 0,9-11 2 0 0,17-22-21 0 0,-23 29-21 0 0,1-1 0 0 0,-1 1 0 0 0,1 0 0 0 0,1 0 1 0 0,-1 1-1 0 0,1 0 0 0 0,0 0 0 0 0,8-5 40 0 0,-6 9-94 0 0,-6 3 104 0 0,-1 1 0 0 0,1-1 1 0 0,0 1-1 0 0,0 0 0 0 0,-1 0 0 0 0,1 0 0 0 0,-1 0 0 0 0,0 1 0 0 0,0-1 0 0 0,0 1 0 0 0,0-1 0 0 0,0 1 0 0 0,0 0 1 0 0,-1 0-1 0 0,1-1 0 0 0,-1 1 0 0 0,0 0 0 0 0,0 0 0 0 0,0 1 0 0 0,0-1 0 0 0,0 0 0 0 0,-1 0 0 0 0,1 2-10 0 0,33 119 843 0 0,-33-122-839 0 0,0 0 1 0 0,0 0-1 0 0,0 0 1 0 0,0 0-1 0 0,0 0 1 0 0,1-1-1 0 0,-1 1 1 0 0,0 0-1 0 0,1-1 1 0 0,0 1-1 0 0,-1-1 1 0 0,1 1-1 0 0,0-1 1 0 0,0 0-1 0 0,0 0 1 0 0,0 0-1 0 0,0 0 1 0 0,0 0-1 0 0,0 0 1 0 0,0-1-1 0 0,0 1 1 0 0,0-1-1 0 0,0 1 1 0 0,0-1 0 0 0,1 0-1 0 0,-1 0 1 0 0,0 0-1 0 0,0 0 1 0 0,0 0-1 0 0,1 0 1 0 0,-1 0-1 0 0,2-1-4 0 0,33-12-2139 0 0,-7-7-4756 0 0,-17 7 639 0 0</inkml:trace>
  <inkml:trace contextRef="#ctx0" brushRef="#br4" timeOffset="-123333.04">14728 11719 15016 0 0,'-6'0'116'0'0,"0"1"1"0"0,0 0 0 0 0,-1 0 0 0 0,1 1 0 0 0,0 0 0 0 0,0 0 0 0 0,1 1 0 0 0,-1-1 0 0 0,0 1 0 0 0,1 0 0 0 0,0 1 0 0 0,-1-1 0 0 0,2 1 0 0 0,-1 0 0 0 0,0 0 0 0 0,1 1-1 0 0,-1-1 1 0 0,1 1 0 0 0,1 0 0 0 0,-1 0 0 0 0,1 1 0 0 0,-1-1 0 0 0,1 1 0 0 0,1-1 0 0 0,-1 1 0 0 0,1 0 0 0 0,0 0 0 0 0,1 0 0 0 0,-1 0 0 0 0,1 0 0 0 0,0 0 0 0 0,1 1-1 0 0,0-1 1 0 0,0 3-117 0 0,0-4 15 0 0,0 1 0 0 0,1-1 1 0 0,0 1-1 0 0,0-1 0 0 0,0 1 0 0 0,1-1 0 0 0,0 0 0 0 0,0 0 0 0 0,0 0 0 0 0,1 0 0 0 0,2 5-15 0 0,47 51 666 0 0,-40-43-162 0 0,-12-17-326 0 0,-9 13 902 0 0,-4-6-1112 0 0,0-1 0 0 0,-1 0 1 0 0,0-1-1 0 0,0 0 1 0 0,0-1-1 0 0,-1-1 0 0 0,0 0 1 0 0,1-1-1 0 0,-1 0 1 0 0,-11-1 31 0 0,19-1-290 0 0,-8-1-2834 0 0,8-2 1309 0 0</inkml:trace>
  <inkml:trace contextRef="#ctx0" brushRef="#br4" timeOffset="-122386.458">14761 11855 8232 0 0,'0'0'182'0'0,"0"0"29"0"0,0 0 14 0 0,2 0-27 0 0,6-1-158 0 0,-11-9-3256 0 0,8 2 2982 0 0,11-10 580 0 0,-7-5 3774 0 0,-13 10-992 0 0,5 12-2276 0 0,-1 1-118 0 0,0 0-50 0 0,0 0-10 0 0,0 0-45 0 0,4 7 879 0 0,-8 49 250 0 0,-25 22-158 0 0,19-28-914 0 0,9-46-651 0 0,1 1 0 0 0,0-1 0 0 0,0 1 0 0 0,0-1 0 0 0,1 1 1 0 0,-1-1-1 0 0,1 0 0 0 0,0 1 0 0 0,0-1 0 0 0,1 0 0 0 0,-1 0 1 0 0,1 0-1 0 0,0 0 0 0 0,0 0 0 0 0,1 0 0 0 0,1 2-35 0 0,-2-4 18 0 0,1 0-1 0 0,-1 0 1 0 0,1 0-1 0 0,0 0 1 0 0,0-1-1 0 0,-1 1 1 0 0,1-1-1 0 0,0 0 1 0 0,0 0-1 0 0,1 0 1 0 0,-1 0-1 0 0,0 0 0 0 0,0-1 1 0 0,0 1-1 0 0,1-1 1 0 0,-1 0-1 0 0,0 0 1 0 0,0 0-1 0 0,1-1 1 0 0,1 1-18 0 0,3-1 49 0 0,26-15 96 0 0,-33 15-153 0 0,1 1 1 0 0,-1-1-1 0 0,1 0 0 0 0,-1 0 0 0 0,1 0 0 0 0,-1 0 0 0 0,0-1 0 0 0,1 1 0 0 0,-1 0 0 0 0,0 0 1 0 0,0-1-1 0 0,0 1 0 0 0,0-1 0 0 0,0 1 0 0 0,0-1 0 0 0,0 1 0 0 0,-1-1 0 0 0,1 0 0 0 0,-1 1 1 0 0,1-1-1 0 0,-1 0 0 0 0,1 1 0 0 0,-1-1 8 0 0,27-51-979 0 0,-2-3 214 0 0,-22 18 477 0 0,-1 35 221 0 0,-1 3-15 0 0,-1 0-12 0 0,0 20-95 0 0,0 23 133 0 0,4 5 195 0 0,13-9 39 0 0,-8-24-26 0 0,-8-13-80 0 0,7 2 248 0 0,-4-6-284 0 0,0 0 0 0 0,1 0 1 0 0,-1-1-1 0 0,0 0 0 0 0,-1 0 0 0 0,1 0 0 0 0,0 0 0 0 0,-1 0 0 0 0,0-1 0 0 0,0 1 0 0 0,0-1 0 0 0,0 0 0 0 0,0 0 0 0 0,-1 0 0 0 0,0 0 0 0 0,0-1 0 0 0,1-1-36 0 0,0 0-1 0 0,1-1-90 0 0,1-1 0 0 0,0 1 0 0 0,0 0-1 0 0,0 0 1 0 0,1 0 0 0 0,0 1-1 0 0,1 0 1 0 0,-1 0 0 0 0,1 0 0 0 0,0 1-1 0 0,3-2 92 0 0,-10 7-1 0 0,1-1-9 0 0,0 1 0 0 0,0-1 1 0 0,0 0-1 0 0,0 0 0 0 0,0 1 0 0 0,0-1 1 0 0,0 1-1 0 0,0-1 0 0 0,0 1 0 0 0,0-1 1 0 0,0 1-1 0 0,0-1 0 0 0,0 1 0 0 0,0 0 1 0 0,0 0-1 0 0,1 0 0 0 0,-1-1 0 0 0,0 1 1 0 0,0 0-1 0 0,0 0 0 0 0,0 1 0 0 0,1-1 1 0 0,-1 0-1 0 0,0 0 0 0 0,0 1 0 0 0,0-1 1 0 0,0 0-1 0 0,0 1 0 0 0,0-1 0 0 0,0 1 1 0 0,0-1-1 0 0,0 1 0 0 0,0 0 0 0 0,0-1 1 0 0,0 1-1 0 0,0 0 0 0 0,0 0 0 0 0,0 0 1 0 0,-1 0-1 0 0,1 0 0 0 0,0 0 0 0 0,-1 0 1 0 0,1 0-1 0 0,-1 0 0 0 0,1 0 0 0 0,-1 0 1 0 0,1 0-1 0 0,-1 0 0 0 0,0 0 0 0 0,1 0 1 0 0,-1 0-1 0 0,0 1 0 0 0,0-1 0 0 0,0 1 10 0 0,18 55-112 0 0,1-8 264 0 0,5-4-5 0 0,-24-44-136 0 0,1 0-1 0 0,-1 0 1 0 0,1 1 0 0 0,0-1-1 0 0,0 0 1 0 0,0 0 0 0 0,-1 0-1 0 0,1 0 1 0 0,0 0 0 0 0,1 0-1 0 0,-1 0 1 0 0,0 0 0 0 0,0 0-1 0 0,0-1 1 0 0,0 1 0 0 0,1 0-1 0 0,-1-1 1 0 0,0 1 0 0 0,0-1-1 0 0,1 1 1 0 0,-1-1 0 0 0,1 0-1 0 0,-1 1 1 0 0,0-1 0 0 0,1 0-1 0 0,-1 0 1 0 0,1 0 0 0 0,-1 0 0 0 0,0 0-1 0 0,1 0 1 0 0,-1-1 0 0 0,1 1-1 0 0,0-1-10 0 0,6 1 95 0 0,13-16 599 0 0,3-12-790 0 0,18-23 43 0 0,1-31 106 0 0,21-65 99 0 0,-62 142-152 0 0,1 2 11 0 0,-66 58 328 0 0,48-38-305 0 0,-18 42 44 0 0,31-55-67 0 0,1 0-1 0 0,0 0 1 0 0,1 0 0 0 0,-1 0 0 0 0,1 0 0 0 0,0 0 0 0 0,0 0 0 0 0,0 0 0 0 0,0 0-1 0 0,1 0 1 0 0,-1 0 0 0 0,1 0 0 0 0,0 0 0 0 0,1 0 0 0 0,-1 0 0 0 0,1 0 0 0 0,-1-1-1 0 0,1 1 1 0 0,1 0-11 0 0,0 1 10 0 0,0-1 0 0 0,1 1 0 0 0,0-1 0 0 0,0 0 1 0 0,0 0-1 0 0,0-1 0 0 0,1 1 0 0 0,-1-1 0 0 0,1 0 0 0 0,0 0 0 0 0,0 0 0 0 0,0-1 0 0 0,1 0 0 0 0,-1 0 0 0 0,2 1-10 0 0,108 15 130 0 0,-65-17-6576 0 0,-28-1-680 0 0</inkml:trace>
  <inkml:trace contextRef="#ctx0" brushRef="#br4" timeOffset="-116846.076">14491 12811 14112 0 0,'16'-34'1544'0'0,"-13"31"-1438"0"0,-2 3 448 0 0,-1 0 188 0 0,6 1 1541 0 0,-2 4-1909 0 0,-1 1 0 0 0,0-1 1 0 0,0 1-1 0 0,0 0 0 0 0,-1 0 1 0 0,0 0-1 0 0,0 0 0 0 0,0 0 1 0 0,-1 1-1 0 0,0-1 0 0 0,0 0 1 0 0,-1 4-375 0 0,3 9 477 0 0,9 62 456 0 0,-3 1-1 0 0,-3 57-932 0 0,-4-120-3061 0 0,-1 0-3422 0 0,-1-19-692 0 0</inkml:trace>
  <inkml:trace contextRef="#ctx0" brushRef="#br4" timeOffset="-116147.532">14369 12916 14832 0 0,'12'5'626'0'0,"-1"-1"1"0"0,1 1 0 0 0,1-2 0 0 0,-1 0 0 0 0,1 0 0 0 0,-1-1-1 0 0,11 0-626 0 0,-5 0-48 0 0,0-1 0 0 0,1-1 0 0 0,-1-1 0 0 0,1 0 0 0 0,-1-1 0 0 0,0-1-1 0 0,0-1 1 0 0,0-1 0 0 0,0 0 0 0 0,1-2 48 0 0,32-17-3389 0 0,2-20-3000 0 0,-6-19 4149 0 0,-16 20 5946 0 0,-22 48 1326 0 0,-10 42-2853 0 0,-8 11-561 0 0,1 33-106 0 0,12-20-744 0 0,3-14-138 0 0,-10-7-14 0 0,1-41-326 0 0,17-24-290 0 0,31-32-180 0 0,-39 42 93 0 0,0 0 0 0 0,0 0 0 0 0,1 1 0 0 0,-1 0 1 0 0,1 0-1 0 0,0 1 0 0 0,0 0 0 0 0,0 0 0 0 0,7-1 87 0 0,9 10-259 0 0,-8 2 318 0 0,0-2 0 0 0,1 0 1 0 0,0 0-1 0 0,0-2 0 0 0,0 0 0 0 0,0-1 0 0 0,1 0 0 0 0,-1-2 1 0 0,1 0-1 0 0,-1-1 0 0 0,1 0 0 0 0,-1-2 0 0 0,5-1-59 0 0,-16 3 15 0 0,0 0 0 0 0,0-1-1 0 0,0 0 1 0 0,0 0 0 0 0,0 0-1 0 0,0-1 1 0 0,0 0 0 0 0,0 0-1 0 0,0 0 1 0 0,-1-1 0 0 0,1 0-1 0 0,-1 0 1 0 0,0 0 0 0 0,0-1-1 0 0,0 0 1 0 0,0 0 0 0 0,-1 0-1 0 0,1-1-14 0 0,-6-26-198 0 0,1 28 154 0 0,-1-1 0 0 0,1 1-1 0 0,-1 0 1 0 0,1-1 0 0 0,-1 1 0 0 0,0 0 0 0 0,0 0 0 0 0,0 0 0 0 0,0 0 0 0 0,-1-1 0 0 0,1 2 0 0 0,-1-1 0 0 0,0 0 0 0 0,0 0 0 0 0,0 0 0 0 0,0 1 0 0 0,-1-1 0 0 0,0 0 44 0 0,-5-7-171 0 0,4 5 130 0 0,3 4 35 0 0,0-1 0 0 0,-1 0-1 0 0,1 1 1 0 0,-1-1 0 0 0,0 1 0 0 0,1 0-1 0 0,-1 0 1 0 0,0-1 0 0 0,0 1-1 0 0,0 0 1 0 0,0 0 0 0 0,0 1-1 0 0,0-1 1 0 0,0 0 0 0 0,0 1-1 0 0,0-1 1 0 0,0 1 0 0 0,0 0 0 0 0,0 0-1 0 0,0-1 1 0 0,0 1 0 0 0,-1 1-1 0 0,1-1 7 0 0,0-1 5 0 0,-1 1-1 0 0,1 0 0 0 0,0 0 1 0 0,-1 0-1 0 0,1 0 0 0 0,0 0 1 0 0,-1 1-1 0 0,1-1 0 0 0,0 1 1 0 0,-1-1-1 0 0,1 1 0 0 0,0 0 1 0 0,0 0-1 0 0,0 0 0 0 0,-1 0 0 0 0,1 0 1 0 0,0 1-1 0 0,1-1 0 0 0,-1 1 1 0 0,0-1-1 0 0,0 1 0 0 0,1 0 1 0 0,-1-1-1 0 0,0 1 0 0 0,1 0 1 0 0,0 0-1 0 0,0 0 0 0 0,-1 0 1 0 0,0 2-5 0 0,-1 3 15 0 0,1-5-12 0 0,1 0 1 0 0,0 0 0 0 0,-1 0-1 0 0,1 0 1 0 0,0 0 0 0 0,0 0 0 0 0,1 0-1 0 0,-1 0 1 0 0,0 1 0 0 0,1-1-1 0 0,-1 0 1 0 0,1 1 0 0 0,0-1-1 0 0,0 0 1 0 0,-1 1 0 0 0,2-1 0 0 0,-1 0-1 0 0,0 1 1 0 0,1 0-4 0 0,1 17 50 0 0,-2-18-50 0 0,0 0 0 0 0,0 0 0 0 0,0 0 0 0 0,0-1 1 0 0,1 1-1 0 0,-1 0 0 0 0,0 0 0 0 0,1 0 0 0 0,-1-1 0 0 0,1 1 1 0 0,0 0-1 0 0,0-1 0 0 0,0 1 0 0 0,-1-1 0 0 0,1 1 0 0 0,1-1 1 0 0,-1 1-1 0 0,0-1 0 0 0,0 0 0 0 0,0 1 0 0 0,1-1 0 0 0,-1 0 0 0 0,11 9 36 0 0,1-1 0 0 0,0 0 0 0 0,0 0 0 0 0,0-2 0 0 0,1 0 0 0 0,1 0 0 0 0,-1-1 0 0 0,14 3-36 0 0,113 22-1036 0 0,-102-28-152 0 0,-4 2-68 0 0</inkml:trace>
  <inkml:trace contextRef="#ctx0" brushRef="#br4" timeOffset="-117484.049">13213 12984 17615 0 0,'-7'0'1024'0'0,"2"2"-996"0"0,1 1 0 0 0,-1 0 0 0 0,0 0 0 0 0,1 0 0 0 0,-1 0 0 0 0,1 1 0 0 0,0 0 0 0 0,0-1 0 0 0,1 2 0 0 0,-1-1 0 0 0,1 0 0 0 0,0 1 0 0 0,0-1 0 0 0,0 1 0 0 0,1 0 0 0 0,-1 0 0 0 0,1 0 0 0 0,1 0 0 0 0,-1 1 0 0 0,1-1 0 0 0,-1 3-28 0 0,1-4 37 0 0,0-1-1 0 0,0 0 1 0 0,1 1-1 0 0,-1-1 1 0 0,1 1-1 0 0,0-1 1 0 0,0 0-1 0 0,0 1 0 0 0,1-1 1 0 0,-1 1-1 0 0,1-1 1 0 0,-1 0-1 0 0,1 1 1 0 0,0-1-1 0 0,1 0 1 0 0,-1 0-1 0 0,0 0 1 0 0,1 0-1 0 0,0 0 0 0 0,0 0 1 0 0,0 0-1 0 0,0 0 1 0 0,0-1-1 0 0,0 1 1 0 0,1-1-1 0 0,-1 0 1 0 0,1 1-1 0 0,0-1 1 0 0,0 0-1 0 0,0-1 0 0 0,-1 1 1 0 0,2 0-1 0 0,-1-1 1 0 0,0 0-1 0 0,0 0 1 0 0,0 0-1 0 0,1 0 1 0 0,-1 0-1 0 0,0-1 0 0 0,1 1 1 0 0,-1-1-1 0 0,1 0 1 0 0,-1 0-1 0 0,0 0 1 0 0,1 0-1 0 0,-1-1 1 0 0,1 1-1 0 0,-1-1 1 0 0,0 0-1 0 0,1 0 0 0 0,-1 0 1 0 0,0-1-1 0 0,3-1-36 0 0,0 1-143 0 0,0-1-1 0 0,-1 0 0 0 0,1-1 0 0 0,0 1 1 0 0,-1-1-1 0 0,0 0 0 0 0,0-1 0 0 0,0 1 1 0 0,-1-1-1 0 0,1 0 0 0 0,-1 0 0 0 0,0 0 1 0 0,0-1-1 0 0,-1 1 0 0 0,0-1 0 0 0,0 0 144 0 0,-2 0-175 0 0,1 0 0 0 0,-2 0 0 0 0,1 0-1 0 0,-1 0 1 0 0,0 0 0 0 0,0 0 0 0 0,-1 0-1 0 0,1 1 1 0 0,-1-1 0 0 0,-1 0-1 0 0,1 0 1 0 0,-1 0 0 0 0,0 1 0 0 0,0-1-1 0 0,-1 1 1 0 0,1 0 0 0 0,-1-1 0 0 0,0 1-1 0 0,-1 0 1 0 0,1 1 0 0 0,-1-1-1 0 0,0 1 1 0 0,0-1 0 0 0,-1 1 175 0 0,4 3 51 0 0,0-1-1 0 0,-1 1 1 0 0,1 0 0 0 0,0 0-1 0 0,0 0 1 0 0,0 0 0 0 0,-1 0-1 0 0,1 0 1 0 0,-1 0 0 0 0,1 1-1 0 0,-1-1 1 0 0,1 0 0 0 0,-1 1-1 0 0,1-1 1 0 0,-1 1 0 0 0,1 0-1 0 0,-1-1 1 0 0,1 1 0 0 0,-1 0-1 0 0,0 0 1 0 0,1 0 0 0 0,-1 0-1 0 0,0 0 1 0 0,1 0 0 0 0,-1 1-1 0 0,1-1 1 0 0,-1 1 0 0 0,1-1-1 0 0,-1 1 1 0 0,1-1 0 0 0,-1 1-1 0 0,1 0 1 0 0,-1 0 0 0 0,1-1-1 0 0,0 1 1 0 0,-1 0 0 0 0,1 0-1 0 0,0 1 1 0 0,0-1 0 0 0,0 0-52 0 0,1 1 13 0 0,0 0-1 0 0,1 0 0 0 0,-1-1 1 0 0,0 1-1 0 0,1 0 0 0 0,0 0 0 0 0,0 0 1 0 0,-1-1-1 0 0,1 1 0 0 0,0 0 0 0 0,0-1 1 0 0,1 1-1 0 0,-1-1 0 0 0,0 1 0 0 0,0-1 1 0 0,1 0-1 0 0,-1 1 0 0 0,1-1 0 0 0,-1 0 1 0 0,1 0-1 0 0,-1 0 0 0 0,1 0 1 0 0,0 0-1 0 0,-1-1 0 0 0,1 1 0 0 0,0 0 1 0 0,0-1-1 0 0,0 1 0 0 0,0-1-11 0 0,14 4 100 0 0,-1 0-1 0 0,1-1 1 0 0,0-1 0 0 0,0-1-1 0 0,1 0 1 0 0,-1-1-1 0 0,0-1 1 0 0,10-1-100 0 0,-12 1 80 0 0,53-8-282 0 0,-24-1-4737 0 0,-18 2-539 0 0</inkml:trace>
  <inkml:trace contextRef="#ctx0" brushRef="#br4" timeOffset="-117240.103">13792 12689 12152 0 0,'-1'-1'71'0'0,"-1"0"0"0"0,1 0 1 0 0,-1 1-1 0 0,1-1 0 0 0,-1 1 1 0 0,1-1-1 0 0,-1 1 0 0 0,1-1 1 0 0,-1 1-1 0 0,1 0 1 0 0,-1 0-1 0 0,0 0 0 0 0,1 0 1 0 0,-1 0-1 0 0,1 0 0 0 0,-1 0 1 0 0,0 0-1 0 0,1 1 0 0 0,-1-1 1 0 0,1 1-1 0 0,-1-1 0 0 0,1 1 1 0 0,-1-1-1 0 0,1 1 1 0 0,-1 0-1 0 0,1 0 0 0 0,0 0 1 0 0,-1 0-1 0 0,1 0 0 0 0,0 0 1 0 0,0 0-1 0 0,0 0 0 0 0,0 0 1 0 0,0 1-1 0 0,0-1 0 0 0,0 0-71 0 0,-23 56 2373 0 0,-7 237 568 0 0,28-122-2013 0 0,18-31-1665 0 0,-12-129-4132 0 0,-3-1-1719 0 0</inkml:trace>
  <inkml:trace contextRef="#ctx0" brushRef="#br4" timeOffset="-117239.103">13587 13060 15344 0 0,'0'0'336'0'0,"5"-3"72"0"0,6-2 7 0 0,-6 2 25 0 0,8 0-352 0 0,-1-2-88 0 0,0 2 0 0 0,7 1 0 0 0,2 2 0 0 0,1 0 0 0 0,-1 0 0 0 0,7 2 0 0 0,-1-2 0 0 0,4 3 0 0 0,-1-3 0 0 0,4 3-4511 0 0,4-1-945 0 0</inkml:trace>
  <inkml:trace contextRef="#ctx0" brushRef="#br4" timeOffset="-115442.213">16170 12679 16416 0 0,'6'-14'1799'0'0,"41"-2"-539"0"0,-9 7 1239 0 0,-37 9-2263 0 0,14-16 829 0 0,-6-27-667 0 0,-9 42-280 0 0,2-4 111 0 0,5 10-339 0 0,-4 1 128 0 0,1 1 1 0 0,-1-1-1 0 0,0 1 1 0 0,-1 0-1 0 0,1 0 1 0 0,-2-1-1 0 0,1 2 1 0 0,-1-1-1 0 0,0 0 1 0 0,0 0-1 0 0,-1 0 0 0 0,0 3-18 0 0,4 26-81 0 0,15 206 142 0 0,-11-169 95 0 0,-8-72-97 0 0,0-1 6 0 0,0 0-1 0 0,0 0 0 0 0,0 0 4 0 0,0-6 104 0 0,31-83-548 0 0,-26 80 318 0 0,0 1 0 0 0,0 0-1 0 0,1 0 1 0 0,0 0 0 0 0,1 1 0 0 0,-1 0-1 0 0,1 0 1 0 0,1 0 0 0 0,-1 1-1 0 0,1 0 1 0 0,0 1 0 0 0,0 0 0 0 0,1 0-1 0 0,0 0 59 0 0,-6 4-7 0 0,0 1-1 0 0,1-1 0 0 0,-1 1 1 0 0,0 0-1 0 0,1 0 0 0 0,-1 0 0 0 0,0 0 1 0 0,0 0-1 0 0,1 1 0 0 0,-1-1 1 0 0,0 1-1 0 0,0 0 0 0 0,0 0 1 0 0,0 0-1 0 0,0 0 0 0 0,0 1 0 0 0,0-1 1 0 0,0 1-1 0 0,0 0 0 0 0,0 0 1 0 0,-1 0-1 0 0,1 0 0 0 0,-1 0 1 0 0,0 0-1 0 0,1 1 0 0 0,-1-1 1 0 0,0 1-1 0 0,-1 0 0 0 0,1 0 0 0 0,0 0 1 0 0,-1-1-1 0 0,1 1 0 0 0,-1 1 1 0 0,0-1-1 0 0,0 0 0 0 0,0 0 1 0 0,-1 0-1 0 0,1 0 0 0 0,-1 1 0 0 0,1-1 1 0 0,-1 0-1 0 0,0 1 0 0 0,-1-1 1 0 0,1 0-1 0 0,0 0 0 0 0,-1 1 1 0 0,0-1-1 0 0,0 1 8 0 0,0 4 70 0 0,-1-1 0 0 0,0 0 0 0 0,-1 0 0 0 0,0 0 0 0 0,0 0 0 0 0,0 0 1 0 0,-1 0-1 0 0,0-1 0 0 0,0 1 0 0 0,-1-1 0 0 0,1 0 0 0 0,-1-1 0 0 0,-1 1 0 0 0,1-1 0 0 0,-1 0 0 0 0,-1 0-70 0 0,-91 55 576 0 0,18-35-593 0 0,64-21-486 0 0,-13 1-1015 0 0,9-9-5498 0 0,11-1 175 0 0</inkml:trace>
  <inkml:trace contextRef="#ctx0" brushRef="#br4" timeOffset="-113970.183">16605 12964 14600 0 0,'6'4'705'0'0,"99"0"1507"0"0,-92-4-1911 0 0,0 0 1 0 0,0-2 0 0 0,1 0-1 0 0,-1 0 1 0 0,-1-1 0 0 0,1 0-1 0 0,0-1 1 0 0,-1-1 0 0 0,1 0-1 0 0,-1-1 1 0 0,-1 0 0 0 0,11-7-302 0 0,-17 8-38 0 0,0-1 0 0 0,0 1-1 0 0,0-1 1 0 0,-1 0 0 0 0,0 0 0 0 0,0 0 0 0 0,-1-1 0 0 0,0 1 0 0 0,0-1 0 0 0,0 0 0 0 0,-1 0 0 0 0,0 0-1 0 0,0 0 1 0 0,0 0 0 0 0,-1 0 0 0 0,0 0 0 0 0,-1-1 0 0 0,0 1 0 0 0,0 0 0 0 0,-1-1 0 0 0,0-4 38 0 0,1 11-10 0 0,0-1 1 0 0,0 0-1 0 0,0 1 0 0 0,-1-1 1 0 0,1 0-1 0 0,0 0 1 0 0,-1 1-1 0 0,1-1 1 0 0,-1 1-1 0 0,0-1 1 0 0,0 0-1 0 0,1 1 0 0 0,-1-1 1 0 0,0 1-1 0 0,0 0 1 0 0,0-1-1 0 0,-1 1 1 0 0,1 0-1 0 0,0-1 1 0 0,0 1-1 0 0,-1 0 0 0 0,1 0 1 0 0,-1 0-1 0 0,1 0 1 0 0,-1 1-1 0 0,1-1 1 0 0,-1 0-1 0 0,1 0 0 0 0,-1 1 1 0 0,0-1-1 0 0,1 1 1 0 0,-1 0-1 0 0,0-1 1 0 0,1 1-1 0 0,-1 0 1 0 0,0 0-1 0 0,0 0 0 0 0,1 0 1 0 0,-1 0-1 0 0,0 1 1 0 0,0-1-1 0 0,1 1 1 0 0,-1-1-1 0 0,0 1 1 0 0,1-1-1 0 0,-1 1 0 0 0,0 0 10 0 0,-7 5-18 0 0,0 0 0 0 0,0 1-1 0 0,1 0 1 0 0,-1 0 0 0 0,2 1 0 0 0,-1 0-1 0 0,1 0 1 0 0,0 1 0 0 0,1 0-1 0 0,0 0 1 0 0,0 1 0 0 0,1-1-1 0 0,0 1 1 0 0,1 1 0 0 0,-3 8 18 0 0,6-16 49 0 0,-1 1 1 0 0,1-1-1 0 0,0 1 1 0 0,0-1-1 0 0,0 1 1 0 0,1 0-1 0 0,-1-1 1 0 0,1 1-1 0 0,0 0 1 0 0,0-1-1 0 0,0 1 1 0 0,1-1-1 0 0,-1 1 0 0 0,1 0 1 0 0,0-1-1 0 0,0 1 1 0 0,0-1-1 0 0,0 1 1 0 0,1-1-1 0 0,-1 0 1 0 0,1 1-1 0 0,0-1 1 0 0,0 0-1 0 0,0 0 1 0 0,0 0-1 0 0,1-1 1 0 0,-1 1-1 0 0,1 0 1 0 0,-1-1-1 0 0,1 0 1 0 0,0 1-1 0 0,0-1 1 0 0,0 0-1 0 0,1-1 1 0 0,-1 1-1 0 0,0 0 1 0 0,1-1-1 0 0,-1 0 1 0 0,1 0-1 0 0,-1 0 1 0 0,1 0-1 0 0,-1-1 1 0 0,1 1-1 0 0,2-1-49 0 0,2 0 39 0 0,0 0 0 0 0,-1-1 1 0 0,1 0-1 0 0,-1 0 0 0 0,1-1 0 0 0,-1 0 1 0 0,0 0-1 0 0,1-1 0 0 0,-1 0 0 0 0,0 0 0 0 0,-1-1 1 0 0,1 0-1 0 0,0 0 0 0 0,-1 0 0 0 0,0-1 0 0 0,0 0 1 0 0,2-3-40 0 0,62-84-2762 0 0,-21 16 642 0 0,-24 35 1830 0 0,-25 40 362 0 0,0 1 36 0 0,0 0 10 0 0,0 0 2 0 0,0 0 2 0 0,0 0 4 0 0,0 0 2 0 0,0 0 0 0 0,0 0-10 0 0,0 0-38 0 0,0 0 6 0 0,-19 0 1402 0 0,14-9-145 0 0,5 7-1266 0 0,2-3-10 0 0,-1 1-34 0 0,-1 3 69 0 0,11-10 639 0 0,-21 18-621 0 0,0 0 1 0 0,1 1-1 0 0,-1 0 0 0 0,2 1 1 0 0,-1 0-1 0 0,1 0 0 0 0,1 1 0 0 0,-1 0 1 0 0,2 1-1 0 0,-1-1 0 0 0,-3 11-120 0 0,6-15 38 0 0,1 0 2 0 0,0 1-1 0 0,0-1 0 0 0,0 0 0 0 0,1 1 1 0 0,0 0-1 0 0,0-1 0 0 0,1 1 0 0 0,0 0 1 0 0,0 0-1 0 0,0 0 0 0 0,1 2-39 0 0,18-4 128 0 0,-12-6-118 0 0,0 0-1 0 0,-1 0 1 0 0,1 0-1 0 0,-1-1 0 0 0,1 0 1 0 0,-1 0-1 0 0,0-1 1 0 0,0 1-1 0 0,0-1 1 0 0,0 0-1 0 0,0-1 0 0 0,0 1 1 0 0,-1-1-1 0 0,0 0 1 0 0,0 0-1 0 0,2-2-9 0 0,-3 4-19 0 0,51-61-318 0 0,-52 61 325 0 0,0-1 0 0 0,-1 1 0 0 0,1 0 0 0 0,0 0 0 0 0,0 0 0 0 0,0 0 0 0 0,0 0 1 0 0,0 0-1 0 0,1 1 0 0 0,-1-1 0 0 0,1 1 0 0 0,-1-1 0 0 0,1 1 0 0 0,-1 0 0 0 0,1 0 0 0 0,0 0 0 0 0,1 0 12 0 0,13 34-472 0 0,1 41 472 0 0,-18-73 5 0 0,1 0 0 0 0,0 0 0 0 0,0 1 0 0 0,0-1 0 0 0,0 0 0 0 0,0 0 0 0 0,0 0 0 0 0,0 0 0 0 0,0-1 0 0 0,0 1 0 0 0,0 0-1 0 0,0 0 1 0 0,0-1 0 0 0,1 1 0 0 0,-1 0 0 0 0,0-1 0 0 0,0 1 0 0 0,1-1 0 0 0,-1 0 0 0 0,0 1 0 0 0,1-1 0 0 0,-1 0 0 0 0,1 0 0 0 0,-1 0 0 0 0,0 0 0 0 0,1 0-1 0 0,-1 0 1 0 0,1 0 0 0 0,-1-1 0 0 0,0 1 0 0 0,1 0 0 0 0,-1-1 0 0 0,0 1 0 0 0,1-1 0 0 0,-1 1 0 0 0,0-1 0 0 0,0 0 0 0 0,0 0 0 0 0,0 1 0 0 0,1-2-5 0 0,75-57-1186 0 0,-74 55 1143 0 0,1 1-1 0 0,0 0 1 0 0,0-1-1 0 0,0 2 1 0 0,0-1 0 0 0,1 0-1 0 0,-1 1 1 0 0,1 0-1 0 0,0 0 1 0 0,0 0-1 0 0,-1 1 1 0 0,1-1-1 0 0,0 1 1 0 0,0 0-1 0 0,5 0 44 0 0,10 15 24 0 0,24 47 1440 0 0,-43-60-1352 0 0,-1-1-8 0 0,1 1-32 0 0,0 0-63 0 0,0 0 0 0 0,-1-1 0 0 0,1 1 0 0 0,0-1 1 0 0,0 1-1 0 0,0-1 0 0 0,0 1 0 0 0,0-1 0 0 0,0 0 0 0 0,1 1 0 0 0,-1-1 0 0 0,0 0 0 0 0,0 0 0 0 0,0 0 0 0 0,0 0 0 0 0,0 0 0 0 0,0 0 0 0 0,0 0 0 0 0,0 0 0 0 0,0 0 0 0 0,0 0 0 0 0,1-1 0 0 0,-1 1 0 0 0,0 0 1 0 0,0-1-1 0 0,0 1 0 0 0,0-1 0 0 0,0 1 0 0 0,-1-1 0 0 0,1 0 0 0 0,0 1 0 0 0,0-1 0 0 0,0 0 0 0 0,0 0-9 0 0,1 0 16 0 0,119-83-700 0 0,-110 77 621 0 0,-1 0-1 0 0,1 1 0 0 0,1 1 1 0 0,-1 0-1 0 0,1 0 1 0 0,0 1-1 0 0,8-1 64 0 0,-15 5 6 0 0,0 1-1 0 0,0 0 1 0 0,1-1 0 0 0,-1 2-1 0 0,0-1 1 0 0,0 1 0 0 0,0-1 0 0 0,0 2-1 0 0,-1-1 1 0 0,1 0 0 0 0,0 1-1 0 0,-1 0 1 0 0,0 0 0 0 0,1 0-1 0 0,-1 1 1 0 0,0-1 0 0 0,-1 1 0 0 0,1 0-1 0 0,-1 0 1 0 0,0 0 0 0 0,0 0-1 0 0,0 1 1 0 0,0 0 0 0 0,0 0-6 0 0,2 2-1 0 0,15 15-88 0 0,-10-11-6071 0 0,-1-3-969 0 0</inkml:trace>
  <inkml:trace contextRef="#ctx0" brushRef="#br4" timeOffset="-107732.624">2629 13077 14960 0 0,'0'0'438'0'0,"0"0"-8"0"0,0 0-129 0 0,0 0 475 0 0,-7-12 2292 0 0,-15-72-506 0 0,15 56-2704 0 0,0-1-1 0 0,3 1 0 0 0,0-1 1 0 0,1 0-1 0 0,2 0 0 0 0,1 0 1 0 0,2 0-1 0 0,0 0 0 0 0,2 0 1 0 0,2-2 142 0 0,1-4-129 0 0,-5 22 101 0 0,1 0 0 0 0,0 0 0 0 0,1 0 0 0 0,0 0 0 0 0,1 0-1 0 0,0 1 1 0 0,5-7 28 0 0,18-6 0 0 0,-20 21 0 0 0,-4 5 5 0 0,1 1-1 0 0,-1 0 1 0 0,0 0-1 0 0,1 0 1 0 0,-1 1-1 0 0,0-1 1 0 0,0 1-1 0 0,-1 0 1 0 0,1 0-1 0 0,0 0 1 0 0,-1 1-1 0 0,0-1 0 0 0,0 1 1 0 0,0 0-1 0 0,0-1 1 0 0,-1 1-1 0 0,1 1 1 0 0,-1-1-1 0 0,0 0 1 0 0,1 4-5 0 0,54 128 1154 0 0,-32-74-414 0 0,-25-61-548 0 0,0-1-8 0 0,4-1-130 0 0,0-1 0 0 0,0 1-1 0 0,0-1 1 0 0,0 0-1 0 0,0 0 1 0 0,-1 0 0 0 0,1-1-1 0 0,-1 1 1 0 0,1-1-1 0 0,-1 0 1 0 0,0 0 0 0 0,0 0-1 0 0,-1 0 1 0 0,1-1 0 0 0,0 1-1 0 0,-1-1 1 0 0,0 1-1 0 0,0-1 1 0 0,0 0-54 0 0,4-5 13 0 0,19-28-209 0 0,-15 19 43 0 0,2 0 1 0 0,0 1 0 0 0,1 0-1 0 0,1 1 1 0 0,0 0-1 0 0,1 1 1 0 0,1 1 0 0 0,0 1-1 0 0,14-10 153 0 0,-28 22-2 0 0,1-1 0 0 0,-1 1 0 0 0,0-1 0 0 0,1 1 0 0 0,-1 0 0 0 0,1 0 0 0 0,-1 0 0 0 0,1 0 0 0 0,-1 1 0 0 0,1-1 0 0 0,0 1 0 0 0,-1-1-1 0 0,1 1 1 0 0,0 0 0 0 0,0 0 0 0 0,-1 0 0 0 0,1 1 0 0 0,0-1 0 0 0,-1 1 0 0 0,1-1 0 0 0,0 1 0 0 0,-1 0 0 0 0,1 0 0 0 0,-1 0 0 0 0,1 0 0 0 0,-1 0 0 0 0,0 1 0 0 0,1-1-1 0 0,-1 1 1 0 0,0-1 0 0 0,0 1 2 0 0,47 93 648 0 0,-21-7-256 0 0,-19-40-286 0 0,-4-10-72 0 0,3 0-1 0 0,1 0 1 0 0,14 33-34 0 0,6-26-3196 0 0,-17-35-4302 0 0</inkml:trace>
  <inkml:trace contextRef="#ctx0" brushRef="#br4" timeOffset="-109349.143">1435 12539 13072 0 0,'-8'-32'1490'0'0,"7"31"-1186"0"0,1 1 102 0 0,0 0 11 0 0,0 0-14 0 0,-15 42 1442 0 0,13-16-1251 0 0,1 1 1 0 0,2-1 0 0 0,0 1-1 0 0,2-1 1 0 0,5 19-595 0 0,0 17 488 0 0,17 127 63 0 0,-23-166-1042 0 0,3 61 1534 0 0,-12-28-7766 0 0,4-45-63 0 0</inkml:trace>
  <inkml:trace contextRef="#ctx0" brushRef="#br4" timeOffset="-108993.238">982 12651 16416 0 0,'-3'-7'99'0'0,"3"7"-58"0"0,-1-1 1 0 0,1 0-1 0 0,0 1 1 0 0,-1-1-1 0 0,1 0 1 0 0,0 1-1 0 0,-1-1 1 0 0,1 1-1 0 0,0-1 1 0 0,0 0-1 0 0,0 0 0 0 0,-1 1 1 0 0,1-1-1 0 0,0 0 1 0 0,0 1-1 0 0,0-1 1 0 0,0 0-1 0 0,0 0 1 0 0,0 1-1 0 0,1-1 1 0 0,-1 0-1 0 0,0 1 1 0 0,0-1-1 0 0,0 0 1 0 0,1 1-1 0 0,-1-1 1 0 0,0 0-1 0 0,1 1 1 0 0,-1-1-1 0 0,1 1 1 0 0,-1-1-1 0 0,0 0 1 0 0,1 1-1 0 0,-1-1 1 0 0,1 1-1 0 0,-1-1 1 0 0,1 1-1 0 0,0 0 1 0 0,-1-1-1 0 0,1 1 0 0 0,0-1-41 0 0,12-2 185 0 0,1 0 0 0 0,0 0-1 0 0,0 2 1 0 0,0-1 0 0 0,0 2-1 0 0,0 0 1 0 0,6 1-185 0 0,7-1 269 0 0,213-16 1545 0 0,17-30-1030 0 0,-74 16-786 0 0,-154 28-707 0 0,-9 1-5050 0 0,-8 1-1082 0 0</inkml:trace>
  <inkml:trace contextRef="#ctx0" brushRef="#br4" timeOffset="-108707.227">1840 12667 14712 0 0,'0'0'332'0'0,"-3"6"457"0"0,-9 90-14 0 0,9-31 162 0 0,-9 17 1157 0 0,-1 7 114 0 0,12-85-2126 0 0,0 1 0 0 0,1-1 0 0 0,-1 0 0 0 0,1 0 0 0 0,0 1 0 0 0,0-1 0 0 0,0 0 0 0 0,0 0-1 0 0,1 1 1 0 0,0-1 0 0 0,0 0 0 0 0,0 0 0 0 0,0 0 0 0 0,1 0 0 0 0,-1 0 0 0 0,1 0 0 0 0,0-1 0 0 0,0 1-1 0 0,1 0 1 0 0,-1-1 0 0 0,2 2-82 0 0,44-2 1122 0 0,130-30-252 0 0,-13 7-859 0 0,-147 18-334 0 0,6-1-3485 0 0,-23 3-4039 0 0</inkml:trace>
  <inkml:trace contextRef="#ctx0" brushRef="#br4" timeOffset="-108376.069">1831 12831 17479 0 0,'0'-2'56'0'0,"1"1"0"0"0,0-1-1 0 0,0 1 1 0 0,-1-1-1 0 0,1 1 1 0 0,0 0-1 0 0,0 0 1 0 0,0-1-1 0 0,1 1 1 0 0,-1 0 0 0 0,0 0-1 0 0,0 0 1 0 0,1 0-1 0 0,-1 0 1 0 0,0 0-1 0 0,1 1 1 0 0,-1-1-1 0 0,1 0 1 0 0,-1 1-1 0 0,1-1 1 0 0,-1 1 0 0 0,1-1-1 0 0,0 1 1 0 0,-1 0-1 0 0,1 0 1 0 0,-1 0-1 0 0,1 0 1 0 0,0 0-1 0 0,-1 0 1 0 0,1 0 0 0 0,-1 0-1 0 0,1 1-55 0 0,7-2 208 0 0,136-10 620 0 0,65-11-2288 0 0,-193 18 418 0 0</inkml:trace>
  <inkml:trace contextRef="#ctx0" brushRef="#br4" timeOffset="-108174.564">1721 12640 17999 0 0,'-1'-2'45'0'0,"0"0"0"0"0,0 1 0 0 0,0-1 0 0 0,1 0-1 0 0,-1 0 1 0 0,1 0 0 0 0,-1 0 0 0 0,1-1-1 0 0,0 1 1 0 0,0 0 0 0 0,0 0 0 0 0,0 0-1 0 0,0 0 1 0 0,0 0 0 0 0,1 0 0 0 0,-1 0-1 0 0,1 0 1 0 0,-1 0 0 0 0,1 0 0 0 0,0 0 0 0 0,0 0-1 0 0,0 0 1 0 0,0 1 0 0 0,0-1 0 0 0,0 0-1 0 0,0 0 1 0 0,1 1 0 0 0,-1-1 0 0 0,0 1-1 0 0,1-1 1 0 0,0 1 0 0 0,-1 0 0 0 0,1 0-1 0 0,0-1 1 0 0,-1 1 0 0 0,1 0 0 0 0,0 1-1 0 0,0-1 1 0 0,0 0 0 0 0,0 0 0 0 0,0 1 0 0 0,0-1-1 0 0,0 1 1 0 0,0 0 0 0 0,0 0 0 0 0,0-1-1 0 0,2 2-44 0 0,33-12 32 0 0,1 1-1 0 0,0 3 0 0 0,1 1 1 0 0,9 1-32 0 0,-29 3 14 0 0,122-2 402 0 0,-81 7-3827 0 0,-41-2 839 0 0,16 1-3744 0 0</inkml:trace>
  <inkml:trace contextRef="#ctx0" brushRef="#br4" timeOffset="-105941.389">3150 13302 14336 0 0,'-7'-43'1773'0'0,"7"43"-1554"0"0,0 0 4 0 0,0 0 17 0 0,0 0 70 0 0,10 27 1175 0 0,11 109 888 0 0,-12-33-1255 0 0,-9-101-1054 0 0,0-2 8 0 0,11-13 18 0 0,46-102-994 0 0,-52 105 875 0 0,-1 0 2 0 0,2 0 0 0 0,-1 0-1 0 0,1 0 1 0 0,1 1-1 0 0,-1 0 1 0 0,1 0 0 0 0,1 0-1 0 0,6-4 28 0 0,-13 11-9 0 0,1 1 0 0 0,-1-1-1 0 0,1 1 1 0 0,0-1 0 0 0,-1 1-1 0 0,1 0 1 0 0,0 0 0 0 0,0-1-1 0 0,0 1 1 0 0,0 1 0 0 0,0-1-1 0 0,0 0 1 0 0,0 0 0 0 0,0 1-1 0 0,0-1 1 0 0,0 1 0 0 0,0 0-1 0 0,1 0 1 0 0,-1 0 0 0 0,0 0-1 0 0,0 0 1 0 0,0 0 0 0 0,1 0-1 0 0,-1 1 1 0 0,0-1 0 0 0,0 1-1 0 0,0-1 1 0 0,0 1 0 0 0,0 0-1 0 0,0 0 1 0 0,1 1 9 0 0,1 2 50 0 0,0 1 0 0 0,0 0 0 0 0,0 0 0 0 0,-1 0 0 0 0,1 0 0 0 0,-1 1 0 0 0,-1 0 0 0 0,1-1 0 0 0,-1 1 0 0 0,0 0 0 0 0,0 0 0 0 0,-1 0 0 0 0,0 0 0 0 0,0 0 0 0 0,0 1 0 0 0,-1-1 0 0 0,0 0 0 0 0,0 0 0 0 0,0 0 0 0 0,-1 1 0 0 0,0-1 0 0 0,0 0 0 0 0,-1 0 0 0 0,0 1-50 0 0,1-5 69 0 0,-1 3 175 0 0,48-94-892 0 0,-37 75 614 0 0,0 1-1 0 0,2 1 0 0 0,0-1 1 0 0,0 2-1 0 0,1-1 0 0 0,7-4 35 0 0,-17 15 28 0 0,-1 0-1 0 0,0 0 0 0 0,1 0 1 0 0,0 0-1 0 0,-1 0 0 0 0,1 0 1 0 0,-1 1-1 0 0,1-1 0 0 0,0 0 1 0 0,-1 1-1 0 0,1 0 0 0 0,0-1 0 0 0,0 1 1 0 0,-1 0-1 0 0,1 0 0 0 0,0 0 1 0 0,0 0-1 0 0,0 0 0 0 0,-1 0 1 0 0,1 1-1 0 0,0-1 0 0 0,-1 0 1 0 0,1 1-1 0 0,0 0 0 0 0,0-1 1 0 0,-1 1-1 0 0,1 0 0 0 0,-1 0 1 0 0,1 0-1 0 0,-1 0 0 0 0,1 0 1 0 0,-1 0-1 0 0,0 0 0 0 0,1 0 1 0 0,-1 1-1 0 0,0-1 0 0 0,0 0 0 0 0,0 1 1 0 0,0-1-1 0 0,0 1 0 0 0,0-1 1 0 0,-1 1-1 0 0,1 0 0 0 0,0-1 1 0 0,-1 1-1 0 0,1 0 0 0 0,-1 0 1 0 0,0-1-1 0 0,1 1 0 0 0,-1 0 1 0 0,0 0-1 0 0,0-1 0 0 0,0 2-27 0 0,2 127 754 0 0,-14-59-2216 0 0,12-60-3966 0 0,-2-3-1803 0 0</inkml:trace>
  <inkml:trace contextRef="#ctx0" brushRef="#br4" timeOffset="-105602.041">3769 13240 16671 0 0,'1'11'1274'0'0,"53"117"1436"0"0,-21-86-1302 0 0,-32-42-1399 0 0,1 0-1 0 0,-1 0 0 0 0,0 0 1 0 0,0 0-1 0 0,0 0 1 0 0,0 0-1 0 0,0 0 0 0 0,0 0 1 0 0,0-1-1 0 0,0 1 1 0 0,0-1-1 0 0,0 1 0 0 0,0-1 1 0 0,0 1-1 0 0,0-1 1 0 0,0 1-1 0 0,0-1 0 0 0,-1 0 1 0 0,1 1-1 0 0,0-1 0 0 0,0 0 1 0 0,-1 0-1 0 0,1 0 1 0 0,0 1-1 0 0,-1-1 0 0 0,1 0 1 0 0,-1 0-1 0 0,1 0 1 0 0,-1 0-1 0 0,1 0 0 0 0,-1 0 1 0 0,0 0-1 0 0,0 0 1 0 0,1 0-1 0 0,-1 0 0 0 0,0 0-8 0 0,1-2-78 0 0,14-74-1498 0 0,-14 62 1282 0 0,-1 10 200 0 0,0 1 1 0 0,0-1 0 0 0,1 0-1 0 0,0 1 1 0 0,0-1-1 0 0,0 0 1 0 0,0 1-1 0 0,0-1 1 0 0,1 1 0 0 0,0 0-1 0 0,0-1 1 0 0,0 1-1 0 0,1 0 1 0 0,-1 0-1 0 0,2-1 94 0 0,-1 6 50 0 0,-1-1 0 0 0,0 0-1 0 0,1 1 1 0 0,-1 0-1 0 0,1 0 1 0 0,-1 0-1 0 0,0 0 1 0 0,1 0-1 0 0,-1 0 1 0 0,0 1-1 0 0,0-1 1 0 0,0 1-1 0 0,0-1 1 0 0,0 1-1 0 0,0 0 1 0 0,-1 0 0 0 0,1-1-1 0 0,0 1 1 0 0,-1 1-1 0 0,0-1 1 0 0,1 0-1 0 0,-1 0 1 0 0,0 0-1 0 0,0 1 1 0 0,0-1-1 0 0,0 2-49 0 0,30 110 2356 0 0,-13-64-1474 0 0,-3-26-404 0 0,7-8-7060 0 0,-10-15-903 0 0</inkml:trace>
  <inkml:trace contextRef="#ctx0" brushRef="#br4" timeOffset="-104448.53">5081 12619 12176 0 0,'26'-33'922'0'0,"-8"-3"-508"0"0,6 1 1471 0 0,-14 36 160 0 0,17 66 0 0 0,-15 10-965 0 0,-17 69 384 0 0,-8-109-1538 0 0,10-18 436 0 0,3-18-290 0 0,0-1 0 0 0,0 0-24 0 0,7-21-312 0 0,26-45-800 0 0,16-35-154 0 0,1 14 1160 0 0,-47 83 50 0 0,0 0-1 0 0,0 1 0 0 0,1-1 1 0 0,-1 1-1 0 0,1 0 0 0 0,0 0 1 0 0,0 0-1 0 0,0 0 0 0 0,1 1 1 0 0,-1 0-1 0 0,1-1 0 0 0,-1 2 1 0 0,1-1-1 0 0,0 0 0 0 0,0 1 1 0 0,-1 0-1 0 0,1 0 0 0 0,0 1 1 0 0,0-1-1 0 0,2 1 9 0 0,34 13 537 0 0,-26 0-295 0 0,-13-12-210 0 0,0 0 0 0 0,0 0 1 0 0,0 1-1 0 0,-1-1 1 0 0,1 1-1 0 0,0 0 0 0 0,-1-1 1 0 0,1 1-1 0 0,-1 0 0 0 0,1 0 1 0 0,-1 0-1 0 0,0 0 0 0 0,0 0 1 0 0,0 0-1 0 0,0 0 0 0 0,0 1 1 0 0,0-1-1 0 0,-1 0 0 0 0,1 1-32 0 0,19 87 1296 0 0,-26-36-480 0 0,-11-2-40 0 0,3-28-328 0 0,18-38-714 0 0,0-21-817 0 0,28-32 136 0 0,-9 14 291 0 0,17-6 376 0 0,-35 54 296 0 0,-2 3 8 0 0,-1-1 0 0 0,1 1 0 0 0,0 0 0 0 0,-1 0 0 0 0,1 0 0 0 0,0 1 0 0 0,0-1 0 0 0,0 1 0 0 0,0 0 0 0 0,1-1 0 0 0,-1 1 0 0 0,0 1 0 0 0,0-1 0 0 0,1 0 0 0 0,1 1-24 0 0,10 14 456 0 0,-11-7-363 0 0,1 1 0 0 0,-1-1 0 0 0,0 1 0 0 0,-1 0 0 0 0,0 0 0 0 0,0 0 0 0 0,-1 1 0 0 0,0-1 0 0 0,0 1 0 0 0,-1-1 0 0 0,1 8-93 0 0,18 53 217 0 0,2-20-2017 0 0,19-15-3327 0 0,-21-31-1913 0 0</inkml:trace>
  <inkml:trace contextRef="#ctx0" brushRef="#br4" timeOffset="-104130.231">6106 12539 18423 0 0,'-7'2'138'0'0,"0"0"0"0"0,0 0 0 0 0,0 1 0 0 0,1-1 0 0 0,-1 2 0 0 0,1-1 0 0 0,0 1 0 0 0,0 0 0 0 0,0 0 0 0 0,0 0 0 0 0,0 1 0 0 0,1 0 0 0 0,0 0 0 0 0,0 0 0 0 0,1 1 0 0 0,-1 0 0 0 0,1 0-138 0 0,-10 9 505 0 0,10-9-393 0 0,0-1 1 0 0,0 1-1 0 0,0 0 1 0 0,1 0-1 0 0,-1 0 1 0 0,1 1-1 0 0,1-1 1 0 0,-1 1-1 0 0,1-1 0 0 0,0 1 1 0 0,1 0-1 0 0,0 0 1 0 0,0 0-1 0 0,0 0 1 0 0,1 0-1 0 0,0 0 1 0 0,0 0-1 0 0,1 2-112 0 0,2 1 49 0 0,-2-8-26 0 0,-1 1-1 0 0,1 0 0 0 0,0 0 1 0 0,0-1-1 0 0,0 1 1 0 0,0 0-1 0 0,1-1 0 0 0,-1 1 1 0 0,1-1-1 0 0,-1 0 1 0 0,1 1-1 0 0,0-1 1 0 0,0 0-1 0 0,0 0 0 0 0,0 0 1 0 0,0 0-1 0 0,1-1 1 0 0,-1 1-1 0 0,0 0 1 0 0,1-1-1 0 0,1 1-22 0 0,0-1 29 0 0,1 0 0 0 0,-1 0 0 0 0,1-1 0 0 0,-1 0 0 0 0,1 0 0 0 0,-1 0-1 0 0,0 0 1 0 0,1-1 0 0 0,-1 0 0 0 0,1 0 0 0 0,-1 0 0 0 0,0 0 0 0 0,0-1 0 0 0,0 1 0 0 0,1-1 0 0 0,-2 0 0 0 0,1 0 0 0 0,0-1 0 0 0,0 1 0 0 0,-1-1 0 0 0,1 0 0 0 0,-1 0-1 0 0,0 0 1 0 0,0 0 0 0 0,0 0 0 0 0,0-1 0 0 0,0-1-29 0 0,2-2 27 0 0,-1 0-1 0 0,0 0 0 0 0,0 0 0 0 0,-1 0 1 0 0,0-1-1 0 0,0 1 0 0 0,-1-1 1 0 0,0 0-1 0 0,0 0 0 0 0,-1 1 1 0 0,0-1-1 0 0,0-1 0 0 0,-1-3-26 0 0,0 9 3 0 0,0-1 0 0 0,0 0 0 0 0,-1 1 0 0 0,1-1 0 0 0,-1 1 0 0 0,0-1 0 0 0,0 1 0 0 0,0-1 0 0 0,-1 1 0 0 0,1 0 0 0 0,-1-1 0 0 0,0 1 0 0 0,0 0 0 0 0,0 0 0 0 0,0 0 0 0 0,0 1 0 0 0,-1-1 0 0 0,1 0 0 0 0,-1 1 0 0 0,0-1 0 0 0,0 1 0 0 0,0 0 0 0 0,0 0 0 0 0,0 0 0 0 0,0 1 0 0 0,0-1 0 0 0,-1 1 0 0 0,1 0 0 0 0,-1-1 0 0 0,-1 1-3 0 0,-9-1-47 0 0,1 0 0 0 0,-1 1 0 0 0,0 0 0 0 0,1 1 0 0 0,-1 0 0 0 0,0 2 0 0 0,1-1 0 0 0,-4 2 47 0 0,-55 33-2724 0 0,65-29-2684 0 0,9-1-1699 0 0</inkml:trace>
  <inkml:trace contextRef="#ctx0" brushRef="#br4" timeOffset="-103835.031">6361 12481 16439 0 0,'0'0'374'0'0,"0"0"54"0"0,0 0 21 0 0,0 0-49 0 0,0 0-221 0 0,0 0 29 0 0,0 0 44 0 0,0 0 10 0 0,0 0 1 0 0,0 0-7 0 0,0 0-7 0 0,0 0-1 0 0,0 0-21 0 0,0 0-90 0 0,0 0-38 0 0,0 0-10 0 0,0 0-5 0 0,0 0-10 0 0,0 0 11 0 0,0 0-16 0 0,0 0 1 0 0,0 0 15 0 0,0 0-13 0 0,0 0 5 0 0,9-7 150 0 0,9-13-54 0 0,-14 17-259 0 0,0 0-1 0 0,0 1 0 0 0,0-1 1 0 0,0 1-1 0 0,0-1 0 0 0,1 1 1 0 0,-1 0-1 0 0,1 1 0 0 0,-1-1 1 0 0,1 1-1 0 0,0 0 0 0 0,4 0 87 0 0,18 4-1652 0 0,-10 2-4263 0 0,-5 0 323 0 0</inkml:trace>
  <inkml:trace contextRef="#ctx0" brushRef="#br4" timeOffset="-103168.875">7223 12313 12320 0 0,'0'0'281'0'0,"-3"-9"382"0"0,-9-47-162 0 0,-47-27 4476 0 0,16 30-1880 0 0,43 52-2893 0 0,0 1-50 0 0,0 0-24 0 0,0 0-2 0 0,0 0 3 0 0,13 34 1381 0 0,8 159-867 0 0,-12-38-293 0 0,-2-101 106 0 0,-20-64-92 0 0,-1-8-346 0 0,1 1 0 0 0,-2 0 0 0 0,-1 1 0 0 0,0 1 0 0 0,0 0 0 0 0,-2 2 0 0 0,0 0 0 0 0,0 0 0 0 0,-1 2 0 0 0,-1 0 0 0 0,0 2 0 0 0,0 0 0 0 0,-1 1 0 0 0,-5-1-20 0 0,14 7 0 0 0,1 0 0 0 0,0 1 0 0 0,-1 0 0 0 0,1 1 0 0 0,-1 0 0 0 0,1 1 0 0 0,-1 0 0 0 0,1 1 0 0 0,0 0 0 0 0,0 1 0 0 0,-1 1 0 0 0,4 0 1 0 0,2 0 0 0 0,-1 1 0 0 0,1 0 0 0 0,-1 1 0 0 0,1-1 0 0 0,1 1 0 0 0,-1 0 0 0 0,1 1 0 0 0,0-1 0 0 0,0 1 0 0 0,1 0 0 0 0,0 0 0 0 0,0 1 0 0 0,1-1 0 0 0,0 1 0 0 0,0-1 0 0 0,1 1 0 0 0,0 0 0 0 0,0 0 1 0 0,1 0-1 0 0,0 3-1 0 0,0-5 8 0 0,0 1 1 0 0,1-1-1 0 0,0 0 1 0 0,0 1-1 0 0,1-1 1 0 0,0 0-1 0 0,0 1 1 0 0,0-1-1 0 0,1 0 1 0 0,0 0-1 0 0,0 0 1 0 0,0 0-1 0 0,1 0 1 0 0,0 0-1 0 0,0-1 1 0 0,0 1-1 0 0,1-1 1 0 0,0 0-1 0 0,0 0 1 0 0,0-1-1 0 0,0 1 1 0 0,1-1-1 0 0,0 1 1 0 0,0-2-1 0 0,0 1 1 0 0,1 0-1 0 0,-1-1 1 0 0,1 0-1 0 0,-1 0 1 0 0,1-1-1 0 0,0 0 1 0 0,2 1-9 0 0,16 3 34 0 0,0 0 0 0 0,0-2 0 0 0,0-1 1 0 0,0 0-1 0 0,1-2 0 0 0,-1-1 1 0 0,1-1-1 0 0,-1-1 0 0 0,0-1 1 0 0,5-2-35 0 0,86-21-7911 0 0,-81 16-230 0 0</inkml:trace>
  <inkml:trace contextRef="#ctx0" brushRef="#br4" timeOffset="-102578.802">7416 12386 15520 0 0,'0'0'356'0'0,"-8"8"977"0"0,4 15-1056 0 0,5-20-164 0 0,0 0-1 0 0,0 0 0 0 0,0 0 1 0 0,1 0-1 0 0,-1-1 0 0 0,1 1 1 0 0,-1 0-1 0 0,1-1 1 0 0,0 1-1 0 0,0-1 0 0 0,0 0 1 0 0,0 1-1 0 0,1-1 1 0 0,-1 0-1 0 0,0 0 0 0 0,1-1 1 0 0,0 1-1 0 0,-1 0 0 0 0,1-1 1 0 0,0 0-1 0 0,0 1 1 0 0,0-1-1 0 0,0 0 0 0 0,0 0 1 0 0,0-1-1 0 0,0 1 1 0 0,0-1-1 0 0,0 1 0 0 0,0-1-112 0 0,91-9 1558 0 0,-79 4-1500 0 0,0 0 0 0 0,-1-1 0 0 0,0-1 0 0 0,0 0-1 0 0,-1-1 1 0 0,0 0 0 0 0,0-1 0 0 0,-1-1 0 0 0,0 0-1 0 0,0 0 1 0 0,0-3-58 0 0,-10 11-13 0 0,-1-1 0 0 0,1 1 0 0 0,-1 0 1 0 0,1-1-1 0 0,-1 1 0 0 0,0 0 0 0 0,0-1 0 0 0,0 1 0 0 0,-1-1 0 0 0,1 0 0 0 0,0 1 0 0 0,-1-1 0 0 0,0 0 0 0 0,0 1 0 0 0,1-1 0 0 0,-2 0 0 0 0,1 1 0 0 0,0-1 1 0 0,0 0-1 0 0,-1 1 0 0 0,0-1 0 0 0,1 0 0 0 0,-1 1 0 0 0,0-1 0 0 0,0 1 0 0 0,-1-1 0 0 0,1 1 0 0 0,0 0 0 0 0,-1-1 0 0 0,1 1 0 0 0,-1 0 0 0 0,0 0 0 0 0,0 0 1 0 0,0 0-1 0 0,0 1 0 0 0,0-1 0 0 0,0 0 0 0 0,0 1 0 0 0,-1-1 0 0 0,1 1 0 0 0,0 0 0 0 0,-1 0 0 0 0,1 0 0 0 0,-1 0 0 0 0,0 0 0 0 0,1 1 0 0 0,-3-1 13 0 0,-2 1 18 0 0,1 1 0 0 0,0 0-1 0 0,0 1 1 0 0,0-1 0 0 0,0 1 0 0 0,0 0-1 0 0,0 1 1 0 0,0-1 0 0 0,1 1 0 0 0,-1 1-1 0 0,1-1 1 0 0,0 1 0 0 0,0-1-1 0 0,0 1 1 0 0,0 1 0 0 0,1-1 0 0 0,-1 1-1 0 0,1 0 1 0 0,1 0 0 0 0,-1 0 0 0 0,0 1-18 0 0,-5 7 147 0 0,1 1 0 0 0,0 0 1 0 0,1 1-1 0 0,1 0 1 0 0,0 0-1 0 0,1 0 0 0 0,-2 14-147 0 0,5-24 29 0 0,1-1 0 0 0,0 1 0 0 0,0 0 0 0 0,0 0 0 0 0,1 0 0 0 0,0 0 0 0 0,0 0 0 0 0,0 0 0 0 0,1 0 0 0 0,0 0 0 0 0,-1 0 0 0 0,2 0 0 0 0,-1 0 0 0 0,1 0 0 0 0,-1-1 0 0 0,1 1 0 0 0,0-1 0 0 0,1 1 0 0 0,-1-1 0 0 0,1 0-1 0 0,0 0 1 0 0,0 0 0 0 0,0 0 0 0 0,1 0 0 0 0,0-1 0 0 0,-1 1 0 0 0,1-1 0 0 0,0 0 0 0 0,0 0 0 0 0,1-1 0 0 0,-1 1 0 0 0,0-1 0 0 0,1 0 0 0 0,0 0 0 0 0,-1 0 0 0 0,3-1-29 0 0,23 6-331 0 0,0-1 1 0 0,0-2-1 0 0,0-1 0 0 0,0-1 1 0 0,9-2 330 0 0,1-3-8277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4:02.05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8 7456 0 0,'0'0'340'0'0,"1"0"-6"0"0,6-1-171 0 0,-5 0 70 0 0,-2 1 58 0 0,0 0 12 0 0,0 0-11 0 0,0 0-50 0 0,1 1-162 0 0,0-1 0 0 0,0 0 0 0 0,-1 1 0 0 0,1-1 0 0 0,0 1 0 0 0,0 0 0 0 0,0-1-1 0 0,0 1 1 0 0,-1 0 0 0 0,1-1 0 0 0,0 1 0 0 0,-1 0 0 0 0,1 0 0 0 0,-1 0 0 0 0,1 0 0 0 0,-1-1-1 0 0,1 1 1 0 0,-1 0 0 0 0,1 0 0 0 0,-1 0 0 0 0,0 0 0 0 0,1 0 0 0 0,-1 0 0 0 0,0 0 0 0 0,0 0-1 0 0,0 0 1 0 0,0 0 0 0 0,0 0 0 0 0,0 0 0 0 0,0 1-80 0 0,3 16 597 0 0,-1-14-459 0 0,0 1 0 0 0,0-1 0 0 0,0 1 1 0 0,-1-1-1 0 0,1 1 0 0 0,-1 0 1 0 0,0 2-139 0 0,5 11 302 0 0,-5-16-272 0 0,-1 0 1 0 0,1-1 0 0 0,0 1 0 0 0,-1 0 0 0 0,1 0 0 0 0,-1 0 0 0 0,1 0 0 0 0,-1-1 0 0 0,0 1 0 0 0,0 0 0 0 0,0 0 0 0 0,0 0 0 0 0,0 1-31 0 0,0 0 35 0 0,0-1 0 0 0,0 1 1 0 0,0 0-1 0 0,1 0 1 0 0,-1-1-1 0 0,1 1 0 0 0,-1 0 1 0 0,1 0-36 0 0,2 14 170 0 0,-3-16-37 0 0,0 2 93 0 0,-1 4 22 0 0,-5-5 1103 0 0,6-7-716 0 0,8-14-469 0 0,-4 10-12 0 0,-3-3-57 0 0,-1 10-87 0 0,0 0 0 0 0,0 0 0 0 0,0-1 0 0 0,0 1 1 0 0,1 0-1 0 0,-1 0 0 0 0,1 0 0 0 0,-1 0 0 0 0,2 0-10 0 0,5-26 75 0 0,-7 24-70 0 0,1 0 0 0 0,0 0 1 0 0,0 0-1 0 0,0 1 0 0 0,1-1 1 0 0,-1 0-1 0 0,1 0 0 0 0,0 0-5 0 0,0 2 0 0 0,0 0 0 0 0,-1-1 0 0 0,1 0 0 0 0,-1 1 0 0 0,0-1 0 0 0,0 0 0 0 0,0 0 0 0 0,0 1 0 0 0,0-2 0 0 0,-1 3 0 0 0,1-1 0 0 0,0 0 0 0 0,0 1 0 0 0,0-1 0 0 0,0 1 0 0 0,0-1 0 0 0,1 1 0 0 0,-1-1 0 0 0,0 1 0 0 0,1 0 0 0 0,-1-1 0 0 0,1 1 0 0 0,-1 0 0 0 0,1 0 0 0 0,1 0 0 0 0,-1-1 0 0 0,0 1 0 0 0,1 0 0 0 0,-1 0 0 0 0,1 0 0 0 0,-1 0 0 0 0,1 0 0 0 0,-1 0 0 0 0,1 1 0 0 0,-1-1 0 0 0,1 1 0 0 0,1 0 0 0 0,0-1 0 0 0,-3 1 0 0 0,0 0 0 0 0,0 0 0 0 0,0 0 0 0 0,1 0 0 0 0,-1 1 0 0 0,0-1 0 0 0,0 0 0 0 0,0 0 0 0 0,0 1 0 0 0,0-1 0 0 0,1 0 0 0 0,-1 1 0 0 0,0-1 0 0 0,0 1 0 0 0,0 0 0 0 0,0-1 0 0 0,0 2 0 0 0,15 3 2 0 0,-15-5 0 0 0,0 0 1 0 0,1 0-1 0 0,-1 1 0 0 0,0-1 0 0 0,1 0 1 0 0,-1 1-1 0 0,0-1 0 0 0,0 1 0 0 0,1 0 1 0 0,-1-1-1 0 0,0 1 0 0 0,0 0 0 0 0,0 0 1 0 0,0-1-1 0 0,0 1 0 0 0,0 0 0 0 0,0 0 0 0 0,0 0 1 0 0,0 0-1 0 0,0 1 0 0 0,-1-1 0 0 0,1 0 1 0 0,0 0-1 0 0,-1 0 0 0 0,1 1 0 0 0,0-1-2 0 0,-1 1 12 0 0,1 1-1 0 0,0-1 0 0 0,-1 0 1 0 0,1 0-1 0 0,0 0 1 0 0,0 0-1 0 0,0 0 0 0 0,1-1 1 0 0,-1 1-1 0 0,1 1-11 0 0,-1-2 9 0 0,0 0 0 0 0,1 0 0 0 0,-2 1 0 0 0,1-1 0 0 0,0 0-1 0 0,0 1 1 0 0,0-1 0 0 0,-1 1 0 0 0,1-1 0 0 0,0 1 0 0 0,-1-1 0 0 0,0 1 0 0 0,1-1 0 0 0,-1 1 0 0 0,0 0 0 0 0,0-1 0 0 0,0 1 0 0 0,0-1 0 0 0,0 1-1 0 0,0 0-8 0 0,0 0 9 0 0,-1 0 0 0 0,1 0-1 0 0,-1 0 1 0 0,1-1-1 0 0,0 1 1 0 0,0 0 0 0 0,0 0-1 0 0,0 0 1 0 0,0 0-1 0 0,0 0 1 0 0,0 0 0 0 0,1-1-1 0 0,-1 1 1 0 0,0 0-1 0 0,1 0 1 0 0,0 0 0 0 0,0-1-1 0 0,0 2-8 0 0,-1-2 3 0 0,0-1-1 0 0,0 1 1 0 0,1 0-1 0 0,-1-1 1 0 0,0 1-1 0 0,0-1 1 0 0,0 1-1 0 0,0 0 1 0 0,0-1-1 0 0,0 1 1 0 0,-1 0-1 0 0,1-1 1 0 0,0 1-1 0 0,0-1 1 0 0,0 1 0 0 0,0 0-1 0 0,-1-1 1 0 0,1 1-1 0 0,0-1 1 0 0,-1 1-1 0 0,1-1 1 0 0,0 1-1 0 0,-1-1 1 0 0,1 1-1 0 0,-1-1 1 0 0,1 1-1 0 0,-1-1 1 0 0,1 0-3 0 0,-1 1 2 0 0,1-1 0 0 0,0 0 0 0 0,-1 1 0 0 0,1-1-1 0 0,-1 0 1 0 0,1 1 0 0 0,0-1 0 0 0,0 1 0 0 0,-1-1 0 0 0,1 0 0 0 0,0 1 0 0 0,0-1 0 0 0,-1 1 0 0 0,1-1 0 0 0,0 1 0 0 0,0-1-1 0 0,0 1 1 0 0,0-1 0 0 0,0 1 0 0 0,-1-1 0 0 0,1 1 0 0 0,0-1 0 0 0,0 1 0 0 0,1-1 0 0 0,-1 1 0 0 0,0-1 0 0 0,0 1 0 0 0,0-1 0 0 0,0 1-1 0 0,0-1 1 0 0,0 1 0 0 0,1-1 0 0 0,-1 1 0 0 0,0-1-2 0 0,7 7 19 0 0,-1 1 17 0 0,-6-7-28 0 0,0 0 0 0 0,0 0 0 0 0,0 0 0 0 0,-1 0 0 0 0,1 0 0 0 0,0 0-1 0 0,0 0 1 0 0,-1 0 0 0 0,1 0 0 0 0,-1 0 0 0 0,1 0 0 0 0,0 0 0 0 0,-1 0 0 0 0,0-1-1 0 0,1 1-7 0 0,3 2 129 0 0,1 0-36 0 0,-6-3 100 0 0,8 3-93 0 0,-6-4 240 0 0,-1 1-330 0 0,1 0 1 0 0,0 0 0 0 0,-1-1-1 0 0,1 1 1 0 0,0 0 0 0 0,-1-1-1 0 0,1 1 1 0 0,0 0-1 0 0,0-1 1 0 0,-1 1 0 0 0,1 0-1 0 0,0-1 1 0 0,0 1 0 0 0,0-1-1 0 0,-1 1 1 0 0,1-1-1 0 0,0 1 1 0 0,0 0 0 0 0,0-1-1 0 0,0 1 1 0 0,0-1 0 0 0,0 1-1 0 0,0-1 1 0 0,0 1-1 0 0,0-1 1 0 0,0 1-11 0 0,0-1-2 0 0,1 0 0 0 0,-1 1-1 0 0,0-1 1 0 0,0 0 0 0 0,0 1 0 0 0,0-1-1 0 0,0 0 1 0 0,0 1 0 0 0,0-1 0 0 0,0 1-1 0 0,-1-1 1 0 0,1 0 0 0 0,0 1 0 0 0,0-1-1 0 0,0 0 1 0 0,-1 1 0 0 0,1-1 0 0 0,0 1-1 0 0,-1-1 1 0 0,1 1 0 0 0,0-1 0 0 0,-1 1-1 0 0,1-1 1 0 0,-1 1 0 0 0,1-1 0 0 0,-1 1-1 0 0,1 0 1 0 0,-1-1 0 0 0,1 1 0 0 0,-1-1 2 0 0,-2-1 0 0 0,3 2 0 0 0,0 0 0 0 0,-1 0 1 0 0,1-1-1 0 0,0 1 0 0 0,0 0 0 0 0,-1 0 0 0 0,1-1 0 0 0,0 1 0 0 0,0 0 0 0 0,-1-1 0 0 0,1 1 0 0 0,0 0 0 0 0,0-1 0 0 0,0 1 0 0 0,0 0 0 0 0,0-1 0 0 0,-1 1 0 0 0,1 0 0 0 0,0-1 0 0 0,0 1 1 0 0,0 0-1 0 0,0-1 0 0 0,0 1 0 0 0,0-1 0 0 0,0 1 0 0 0,0 0 0 0 0,0-1 0 0 0,0 1 0 0 0,1 0 0 0 0,-1-1 0 0 0,0 1 0 0 0,0-1 0 0 0,0 1 0 0 0,0 0 0 0 0,0-1 0 0 0,1 1 0 0 0,-1 0 0 0 0,0 0 0 0 0,0-1 1 0 0,1 1-1 0 0,-1 0 0 0 0,0-1 0 0 0,0 1 0 0 0,1 0 0 0 0,-1-1 4 0 0,1 0 0 0 0,0 1 0 0 0,-1-1 0 0 0,1 0 0 0 0,-1 0 0 0 0,0 0 1 0 0,1 0-1 0 0,-1 1 0 0 0,0-1 0 0 0,1 0 0 0 0,-1 0 0 0 0,0 0 0 0 0,0 0 0 0 0,0 0-4 0 0,0-8 14 0 0,0 8-9 0 0,0 0 1 0 0,-1 0-1 0 0,1-1 1 0 0,0 1-1 0 0,0 0 1 0 0,1-1 0 0 0,-1 1-1 0 0,0 0 1 0 0,0-1-1 0 0,1 1 1 0 0,-1 0-1 0 0,1 0 1 0 0,-1-1-1 0 0,1 1 1 0 0,-1 0-1 0 0,1 0 1 0 0,0 0-1 0 0,-1 0 1 0 0,1 0-1 0 0,1-1-5 0 0,12-19 64 0 0,-12 17-80 0 0,1 0 0 0 0,-1 0 0 0 0,1 0 1 0 0,0 1-1 0 0,0-1 0 0 0,0 1 0 0 0,1-1 1 0 0,-1 1-1 0 0,4-2 16 0 0,5 0-18 0 0,-10 4 17 0 0,0 0 1 0 0,0 0-1 0 0,0 1 0 0 0,-1-1 0 0 0,1 0 0 0 0,0 0 0 0 0,-1-1 0 0 0,1 1 0 0 0,-1 0 0 0 0,1 0 0 0 0,-1-1 0 0 0,1 1 0 0 0,0-2 1 0 0,-1 2-8 0 0,9-9-34 0 0,-6 8 30 0 0,0 1-1 0 0,0-1 0 0 0,0 1 1 0 0,1 0-1 0 0,2 0 13 0 0,-5 1-4 0 0,0 0 1 0 0,-1 0-1 0 0,1 0 0 0 0,0 1 1 0 0,-1-1-1 0 0,1 0 0 0 0,-1 1 1 0 0,1-1-1 0 0,-1 1 0 0 0,1 0 1 0 0,-1 0-1 0 0,1-1 1 0 0,-1 1-1 0 0,0 0 0 0 0,1 0 1 0 0,-1 0-1 0 0,0 0 0 0 0,0 1 1 0 0,0-1 3 0 0,2 2-6 0 0,-2-2 6 0 0,0 0 0 0 0,0 0 0 0 0,0 0 0 0 0,0 1 0 0 0,0-1 0 0 0,0 0 0 0 0,-1 1 0 0 0,1-1 0 0 0,0 0 0 0 0,-1 1 0 0 0,1-1 0 0 0,-1 1 0 0 0,1 1 0 0 0,-1-1 0 0 0,0 0 0 0 0,1 0 0 0 0,0-1 0 0 0,-1 1 0 0 0,1 0 0 0 0,0 0 0 0 0,0-1 0 0 0,1 2 0 0 0,2 4 22 0 0,1 0-1 0 0,-1 0 0 0 0,0 0 0 0 0,0 1-21 0 0,13 22 142 0 0,-16-29-136 0 0,-1 0 1 0 0,1 0-1 0 0,-1 0 1 0 0,1 0-1 0 0,-1 0 0 0 0,1 0 1 0 0,-1 0-1 0 0,0 0 1 0 0,1 0-1 0 0,-1 0 0 0 0,0 0 1 0 0,0 0-1 0 0,0 0 0 0 0,0 0 1 0 0,0 1-1 0 0,0-1 1 0 0,0 0-1 0 0,0 0-6 0 0,0 0 7 0 0,0 0-1 0 0,0-1 1 0 0,0 1 0 0 0,0 0-1 0 0,0 0 1 0 0,0 0 0 0 0,0-1-1 0 0,0 1 1 0 0,0 0 0 0 0,0 0-1 0 0,0 0 1 0 0,1-1 0 0 0,-1 1-1 0 0,0 0 1 0 0,1 0-1 0 0,-1-1 1 0 0,1 1 0 0 0,-1 0-1 0 0,0-1 1 0 0,1 1-7 0 0,0 0 8 0 0,-1-1-1 0 0,0 1 1 0 0,1 0-1 0 0,-1-1 1 0 0,0 1-1 0 0,1 0 1 0 0,-1-1-1 0 0,0 1 1 0 0,0 0-1 0 0,0 0 1 0 0,0-1-1 0 0,0 1 1 0 0,1 0-1 0 0,-1-1 1 0 0,-1 1-1 0 0,1 0 1 0 0,0 0-1 0 0,0-1 1 0 0,0 1-1 0 0,0 0 1 0 0,0 0-1 0 0,-1-1 1 0 0,1 1-1 0 0,0 0 1 0 0,-1-1-1 0 0,1 1 1 0 0,0 0-1 0 0,-1-1 1 0 0,1 1-1 0 0,-1-1-7 0 0,-2 8 98 0 0,2-7-13 0 0,1-1-79 0 0,0 0 1 0 0,0 0-1 0 0,0 1 1 0 0,-1-1-1 0 0,1 0 1 0 0,0 0-1 0 0,0 0 1 0 0,-1 0-1 0 0,1 0 0 0 0,0 0 1 0 0,0 0-1 0 0,0 0 1 0 0,-1 1-1 0 0,1-1 1 0 0,0 0-1 0 0,0 0 1 0 0,0 0-1 0 0,0 0 0 0 0,-1 1 1 0 0,1-1-1 0 0,0 0 1 0 0,0 0-1 0 0,0 0 1 0 0,0 1-1 0 0,0-1 0 0 0,0 0 1 0 0,0 0-1 0 0,0 1 1 0 0,-1-1-1 0 0,1 0 1 0 0,0 0-7 0 0,1 1 5 0 0,-1-1 1 0 0,1 1 0 0 0,-1-1 0 0 0,1 1-1 0 0,-1-1 1 0 0,1 1 0 0 0,-1-1 0 0 0,1 0-1 0 0,-1 1 1 0 0,1-1 0 0 0,-1 0 0 0 0,1 0-1 0 0,-1 1 1 0 0,1-1 0 0 0,0 0 0 0 0,-1 0-1 0 0,1 0 1 0 0,0 0 0 0 0,-1 0-1 0 0,1 0 1 0 0,-1 0 0 0 0,1 0 0 0 0,0 0-1 0 0,-1 0 1 0 0,1 0 0 0 0,0 0 0 0 0,0 0-6 0 0,6-1-361 0 0,0 1 0 0 0,0-1 1 0 0,0 0-1 0 0,4-2 361 0 0,-9 3-835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4:03.60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 45 2760 0 0,'1'0'9'0'0,"-1"0"-1"0"0,0 0 1 0 0,0 0 0 0 0,0 0 0 0 0,1 0-1 0 0,-1 0 1 0 0,0 0 0 0 0,0 0-1 0 0,0 0 1 0 0,1 0 0 0 0,-1 0 0 0 0,0-1-1 0 0,0 1 1 0 0,0 0 0 0 0,0 0-1 0 0,0 0 1 0 0,1 0 0 0 0,-1 0 0 0 0,0-1-1 0 0,0 1 1 0 0,0 0 0 0 0,0 0-1 0 0,0 0 1 0 0,0-1 0 0 0,0 1 0 0 0,0 0-1 0 0,0 0 1 0 0,1 0 0 0 0,-1-1-1 0 0,0 1 1 0 0,0 0 0 0 0,0 0 0 0 0,0 0-1 0 0,0-1 1 0 0,0 1 0 0 0,0 0 0 0 0,-1 0-1 0 0,1 0 1 0 0,0-1 0 0 0,0 1-1 0 0,0 0 1 0 0,0 0 0 0 0,0 0 0 0 0,0-1-9 0 0,-8 0 1169 0 0,5 1 2464 0 0,3 0-3579 0 0,0 0-1 0 0,0 0 0 0 0,0 0 0 0 0,0 0 1 0 0,-1 0-1 0 0,1 0 0 0 0,0 0 0 0 0,0 0 0 0 0,0 0 1 0 0,0 0-1 0 0,0 0 0 0 0,-1 0 0 0 0,1 0 1 0 0,0 0-1 0 0,0 0 0 0 0,0 0 0 0 0,0-1 1 0 0,0 1-1 0 0,0 0 0 0 0,0 0 0 0 0,-1 0 0 0 0,1 0 1 0 0,0 0-1 0 0,0 0 0 0 0,0 0 0 0 0,0 0 1 0 0,0-1-1 0 0,0 1 0 0 0,0 0 0 0 0,0 0 1 0 0,0 0-1 0 0,0 0 0 0 0,0 0 0 0 0,0 0 0 0 0,0-1 1 0 0,0 1-1 0 0,0 0 0 0 0,-1 0 0 0 0,1 0 1 0 0,0 0-1 0 0,1 0 0 0 0,-1-1 0 0 0,0 1 0 0 0,0 0 1 0 0,0 0-1 0 0,0 0 0 0 0,0 0 0 0 0,0 0-53 0 0,8-4 2235 0 0,-7 4-2116 0 0,0 0 0 0 0,0 0 1 0 0,0-1-1 0 0,0 1 0 0 0,0 0 0 0 0,0 0 1 0 0,0 1-1 0 0,0-1 0 0 0,0 0 1 0 0,0 0-1 0 0,0 0 0 0 0,0 1 1 0 0,0-1-1 0 0,-1 0 0 0 0,1 1 1 0 0,1-1-120 0 0,-2 1 6 0 0,0-1 0 0 0,1 0 0 0 0,-1 0 1 0 0,0 0-1 0 0,0 0 0 0 0,0 1 0 0 0,1-1 1 0 0,-1 0-1 0 0,0 0 0 0 0,0 0 0 0 0,0 1 1 0 0,1-1-1 0 0,-1 0 0 0 0,0 0 0 0 0,0 1 1 0 0,0-1-1 0 0,0 0 0 0 0,0 0 0 0 0,0 1 1 0 0,1-1-1 0 0,-1 0 0 0 0,0 0 0 0 0,0 1 1 0 0,0-1-1 0 0,0 0 0 0 0,0 1 0 0 0,0-1 1 0 0,0 0-1 0 0,0 0 0 0 0,0 1 0 0 0,0-1 1 0 0,-1 0-1 0 0,1 1 0 0 0,0-1 0 0 0,0 0 1 0 0,0 0-1 0 0,0 1 0 0 0,0-1 0 0 0,0 0 1 0 0,-1 0-1 0 0,1 1 0 0 0,0-1 0 0 0,0 0 1 0 0,0 0-7 0 0,-1 1 13 0 0,1-1 1 0 0,0 1-1 0 0,0-1 1 0 0,0 0-1 0 0,0 1 1 0 0,-1-1-1 0 0,1 1 1 0 0,0-1-1 0 0,0 1 1 0 0,0-1-1 0 0,0 1 1 0 0,0-1-1 0 0,0 1 1 0 0,0-1-1 0 0,0 1 1 0 0,0-1 0 0 0,0 1-1 0 0,0-1 1 0 0,1 0-1 0 0,-1 1 1 0 0,0-1-1 0 0,0 1 1 0 0,0-1-1 0 0,1 1 1 0 0,-1-1-1 0 0,0 0 1 0 0,0 1-1 0 0,1-1 1 0 0,-1 1-1 0 0,0-1-13 0 0,1 1 18 0 0,-1-1 0 0 0,1 1 0 0 0,-1 0 0 0 0,1-1 0 0 0,-1 1 0 0 0,0 0 0 0 0,0-1 0 0 0,1 1-1 0 0,-1 0 1 0 0,0 0 0 0 0,0-1 0 0 0,0 1 0 0 0,0 0 0 0 0,0 0 0 0 0,0-1 0 0 0,0 1 0 0 0,0 0 0 0 0,0 0-18 0 0,-3 7 126 0 0,0-1 0 0 0,0 0 0 0 0,-1 0 0 0 0,-4 7-126 0 0,8-14 2 0 0,-1 1 1 0 0,1-1 0 0 0,0 0-1 0 0,-1 1 1 0 0,1-1 0 0 0,0 0 0 0 0,0 1-1 0 0,-1-1 1 0 0,1 0 0 0 0,0 1 0 0 0,0-1-1 0 0,0 1 1 0 0,-1-1 0 0 0,1 1 0 0 0,0-1-1 0 0,0 1 1 0 0,0-1 0 0 0,0 0 0 0 0,0 1-1 0 0,0-1 1 0 0,0 1 0 0 0,0-1 0 0 0,0 1-1 0 0,0-1 1 0 0,0 1 0 0 0,0-1 0 0 0,1 1-1 0 0,-1-1 1 0 0,0 0 0 0 0,0 1 0 0 0,0-1-1 0 0,1 1 1 0 0,-1-1 0 0 0,0 0 0 0 0,1 1-3 0 0,-1 0 4 0 0,0-1 1 0 0,0 1 0 0 0,0 0-1 0 0,-1 0 1 0 0,1-1 0 0 0,0 1-1 0 0,0 0 1 0 0,0-1 0 0 0,0 1-1 0 0,-1 0 1 0 0,1-1 0 0 0,0 1-1 0 0,-1 0 1 0 0,1-1 0 0 0,0 1-1 0 0,-1 0-4 0 0,1-1 6 0 0,-1 1-1 0 0,1 1 0 0 0,0-1 0 0 0,0 1 0 0 0,0-1 0 0 0,0 0 0 0 0,0 1 0 0 0,0-1 1 0 0,0 0-1 0 0,1 1 0 0 0,-1-1 0 0 0,0 0 0 0 0,1 1 0 0 0,-1-1 0 0 0,1 0 0 0 0,0 0 1 0 0,-1 1-1 0 0,1-1 0 0 0,0 0 0 0 0,0 0 0 0 0,-1 0 0 0 0,1 0 0 0 0,0 0 0 0 0,0 0 1 0 0,0 0-1 0 0,0 0 0 0 0,1 0-5 0 0,-1 0 85 0 0,-1-1-16 0 0,0 1-5 0 0,-1 5-41 0 0,1-4-12 0 0,0-1 0 0 0,0 0 0 0 0,0 0 0 0 0,0 0 0 0 0,0 1-1 0 0,0-1 1 0 0,0 0 0 0 0,0 0 0 0 0,1 0 0 0 0,-1 0 0 0 0,0 0-1 0 0,1 1 1 0 0,-1-1 0 0 0,1 0 0 0 0,-1 0 0 0 0,1 0-1 0 0,-1 0 1 0 0,1 0 0 0 0,0 0 0 0 0,-1 0 0 0 0,1 0 0 0 0,0-1-1 0 0,1 2-10 0 0,-2-2 5 0 0,0 1-1 0 0,0-1 0 0 0,0 1 1 0 0,0-1-1 0 0,0 1 0 0 0,0-1 0 0 0,0 1 1 0 0,0-1-1 0 0,0 1 0 0 0,0-1 1 0 0,0 1-1 0 0,0-1 0 0 0,0 1 0 0 0,0-1 1 0 0,-1 1-1 0 0,1-1 0 0 0,0 1 1 0 0,0-1-1 0 0,0 0 0 0 0,-1 1 0 0 0,1-1 1 0 0,0 1-1 0 0,-1-1 0 0 0,1 0 0 0 0,0 1 1 0 0,-1-1-1 0 0,1 0 0 0 0,0 1 1 0 0,-1-1-1 0 0,1 0 0 0 0,-1 1 0 0 0,1-1-4 0 0,-3 4 103 0 0,1-3-12 0 0,-6 4-16 0 0,6-3 10 0 0,2-2-77 0 0,0 1 1 0 0,-1-1-1 0 0,1 0 0 0 0,0 1 1 0 0,0-1-1 0 0,-1 1 0 0 0,1-1 1 0 0,0 1-1 0 0,0 0 0 0 0,0-1 1 0 0,0 1-1 0 0,0-1 0 0 0,0 1 1 0 0,0-1-1 0 0,0 1 0 0 0,0 0-8 0 0,0-1 0 0 0,0 0 12 0 0,1 1-1 0 0,-1 0 0 0 0,1-1 1 0 0,-1 1-1 0 0,1 0 0 0 0,-1-1 0 0 0,1 1 1 0 0,-1-1-1 0 0,1 1 0 0 0,0-1 1 0 0,-1 1-1 0 0,1-1 0 0 0,0 1 1 0 0,-1-1-1 0 0,1 0 0 0 0,0 1 1 0 0,0-1-1 0 0,-1 0 0 0 0,1 0 1 0 0,0 1-1 0 0,0-1 0 0 0,0 0 0 0 0,-1 0 1 0 0,1 0-1 0 0,0 0-11 0 0,0 0 13 0 0,-1 0-7 0 0,0 0-1 0 0,0 0 1 0 0,0-1-1 0 0,0 1 0 0 0,-1 0 1 0 0,1 0-1 0 0,0 0 1 0 0,0 0-1 0 0,0-1 0 0 0,0 1 1 0 0,0 0-1 0 0,0 0 1 0 0,0 0-1 0 0,0 0 1 0 0,0-1-1 0 0,0 1 0 0 0,0 0 1 0 0,0 0-1 0 0,0 0 1 0 0,0-1-1 0 0,0 1 0 0 0,0 0 1 0 0,0 0-1 0 0,0 0 1 0 0,0-1-1 0 0,0 1 0 0 0,0 0 1 0 0,0 0-1 0 0,0 0 1 0 0,0 0-1 0 0,0-1 0 0 0,0 1 1 0 0,0 0-1 0 0,0 0 1 0 0,0 0-1 0 0,1 0 0 0 0,-1-1 1 0 0,0 1-6 0 0,5-12 120 0 0,-2 6-38 0 0,-6-5-20 0 0,3 11-62 0 0,0 0 0 0 0,-1-1 0 0 0,1 1 0 0 0,0-1 0 0 0,0 1 0 0 0,-1-1 1 0 0,1 0-1 0 0,0 1 0 0 0,0-1 0 0 0,0 1 0 0 0,0-1 0 0 0,0 1 0 0 0,0-1 0 0 0,0 1 0 0 0,0-1 0 0 0,0 1 1 0 0,0-1-1 0 0,0 0 0 0 0,0 1 0 0 0,0-1 0 0 0,1 1 0 0 0,-1-1 0 0 0,0 1 0 0 0,0-1 0 0 0,0 1 0 0 0,1-1 0 0 0,4-4 0 0 0,-4 4 0 0 0,-1 0 0 0 0,1 1 0 0 0,0-1 0 0 0,-1 0 0 0 0,1 1 0 0 0,0-1 0 0 0,-1 0 0 0 0,1 0 0 0 0,-1 0 0 0 0,1 0 0 0 0,-1 1 0 0 0,0-1 0 0 0,1 0 0 0 0,-1 0 0 0 0,0 0 0 0 0,1 0 0 0 0,-1 0 0 0 0,0 0 0 0 0,0 0 0 0 0,0 0 0 0 0,-1-5 1 0 0,1 4 1 0 0,0 1 0 0 0,0 0 0 0 0,-1 0 0 0 0,1 0 1 0 0,0 0-1 0 0,0-1 0 0 0,0 1 0 0 0,0 0 0 0 0,0 0 1 0 0,1 0-1 0 0,-1 0 0 0 0,0-1 0 0 0,1 1 0 0 0,-1 0 1 0 0,0 0-1 0 0,1 0 0 0 0,-1 0 0 0 0,1 0 0 0 0,0 0 1 0 0,-1 0-1 0 0,1 0 0 0 0,0 0 0 0 0,0 0 0 0 0,-1 0 1 0 0,1 1-1 0 0,0-1 0 0 0,0 0 0 0 0,0 1 0 0 0,0-1-2 0 0,12-9 8 0 0,8-7 30 0 0,-20 16-33 0 0,0 0-1 0 0,0-1 1 0 0,0 1-1 0 0,0 0 1 0 0,0-1-1 0 0,-1 1 1 0 0,1 0-1 0 0,-1-1 1 0 0,1 1-1 0 0,-1-1 0 0 0,1 1 1 0 0,-1-1-1 0 0,0 1 1 0 0,1-1-1 0 0,-1 1 1 0 0,0-1-5 0 0,0 1 0 0 0,0 0 1 0 0,0 0-1 0 0,0 0 1 0 0,1 0-1 0 0,-1 0 1 0 0,0 0 0 0 0,1 1-1 0 0,-1-1 1 0 0,0 0-1 0 0,1 0 1 0 0,-1 0-1 0 0,1 1 1 0 0,0-1-1 0 0,-1 0 1 0 0,1 1-1 0 0,-1-1 1 0 0,1 0 0 0 0,0 1-1 0 0,0-1 1 0 0,-1 1-1 0 0,1-1 1 0 0,0 1-1 0 0,0-1 0 0 0,0 1-1 0 0,0-1 1 0 0,0 1-1 0 0,0-1 0 0 0,-1 1 0 0 0,1-1 0 0 0,0 0 1 0 0,-1 1-1 0 0,1-1 0 0 0,0 0 0 0 0,-1 1 0 0 0,1-1 1 0 0,-1 0-1 0 0,1 0 0 0 0,-1 0 0 0 0,1 0 0 0 0,-1 1 0 0 0,0-1 1 0 0,0-5-33 0 0,0 6 33 0 0,0-1-1 0 0,0 1 0 0 0,0 0 0 0 0,-1-1 1 0 0,1 1-1 0 0,0 0 0 0 0,0-1 0 0 0,0 1 0 0 0,0 0 1 0 0,0-1-1 0 0,0 1 0 0 0,1 0 0 0 0,-1-1 1 0 0,0 1-1 0 0,0 0 0 0 0,0-1 0 0 0,0 1 1 0 0,0 0-1 0 0,0-1 0 0 0,0 1 0 0 0,1 0 0 0 0,-1 0 1 0 0,0-1-1 0 0,0 1 0 0 0,0 0 0 0 0,1 0 1 0 0,-1-1-1 0 0,0 1 0 0 0,0 0 0 0 0,1 0 1 0 0,-1 0-1 0 0,0-1 0 0 0,1 1 0 0 0,-1 0 0 0 0,1 0 1 0 0,5-4 0 0 0,-4 4 0 0 0,-1-1 0 0 0,0 1 0 0 0,0-1 0 0 0,0 1 0 0 0,0-1 0 0 0,1 0 0 0 0,-1 1 0 0 0,0-1 0 0 0,0 0 0 0 0,0 0 0 0 0,-1 0 0 0 0,1 0 0 0 0,0 0 0 0 0,0 0 0 0 0,0 0 0 0 0,-1 0 0 0 0,1 0 0 0 0,0 0 0 0 0,-1 0 0 0 0,1-1 0 0 0,-1 0-1 0 0,3-5 3 0 0,9 1-33 0 0,-3 2-3 0 0,-7 3 37 0 0,1 0 0 0 0,-1 1 0 0 0,0-1 0 0 0,0 0 0 0 0,1 1 0 0 0,-1 0-1 0 0,0-1 1 0 0,1 1 0 0 0,-1 0 0 0 0,1 0 0 0 0,-1 0 0 0 0,0 1 0 0 0,1-1-1 0 0,-1 1 1 0 0,0-1 0 0 0,1 1 0 0 0,-1 0 0 0 0,0 0 0 0 0,0 0 0 0 0,0 0 0 0 0,0 0-1 0 0,0 0 1 0 0,0 0 0 0 0,1 1-3 0 0,13 7 57 0 0,-12-7-39 0 0,1 1 1 0 0,-1 0 0 0 0,0 0-1 0 0,1 1 1 0 0,-2-1 0 0 0,1 1-1 0 0,0 0 1 0 0,0 1-19 0 0,8 12 182 0 0,-11-16-176 0 0,-1-1-1 0 0,0 0 1 0 0,1 1-1 0 0,-1-1 0 0 0,0 1 1 0 0,0-1-1 0 0,1 0 1 0 0,-1 1-1 0 0,0-1 1 0 0,0 1-1 0 0,0-1 0 0 0,0 1 1 0 0,1-1-1 0 0,-1 1 1 0 0,0-1-1 0 0,0 1 1 0 0,0-1-1 0 0,0 0 1 0 0,0 1-1 0 0,0-1 0 0 0,0 1 1 0 0,0-1-1 0 0,0 1 1 0 0,-1-1-1 0 0,1 1 1 0 0,0-1-1 0 0,0 1 0 0 0,0-1 1 0 0,0 1-1 0 0,-1-1 1 0 0,1 1-6 0 0,-6 1 46 0 0,-3 3 90 0 0,9-5-131 0 0,0 1 0 0 0,-1-1 0 0 0,1 0 0 0 0,0 0 1 0 0,0 1-1 0 0,0-1 0 0 0,0 0 0 0 0,0 0 0 0 0,0 1 0 0 0,0-1 0 0 0,0 0 0 0 0,0 1 1 0 0,0-1-1 0 0,0 0 0 0 0,0 0 0 0 0,0 1 0 0 0,0-1 0 0 0,0 0 0 0 0,0 0 0 0 0,0 1 1 0 0,0-1-1 0 0,0 0 0 0 0,0 0 0 0 0,0 1 0 0 0,1-1 0 0 0,-1 0 0 0 0,0 0 0 0 0,0 1 1 0 0,0-1-1 0 0,0 0 0 0 0,1 0 0 0 0,-1 0 0 0 0,0 1 0 0 0,0-1 0 0 0,0 0 0 0 0,1 0-5 0 0,-1 0 7 0 0,0 1 0 0 0,1-1-1 0 0,-1 0 1 0 0,0 0 0 0 0,0 1-1 0 0,1-1 1 0 0,-1 0-1 0 0,0 0 1 0 0,0 1 0 0 0,0-1-1 0 0,1 0 1 0 0,-1 1 0 0 0,0-1-1 0 0,0 0 1 0 0,0 0 0 0 0,0 1-1 0 0,0-1 1 0 0,0 0-1 0 0,0 1 1 0 0,0-1 0 0 0,0 0-1 0 0,0 1 1 0 0,0-1 0 0 0,0 0-1 0 0,0 1 1 0 0,0-1-1 0 0,0 0 1 0 0,0 1 0 0 0,0-1-1 0 0,0 0 1 0 0,0 1 0 0 0,0-1-1 0 0,0 0 1 0 0,-1 1 0 0 0,1-1-1 0 0,0 0 1 0 0,0 1-1 0 0,0-1 1 0 0,-1 0 0 0 0,1 1-7 0 0,8 16 426 0 0,-6-6-281 0 0,-2-10-129 0 0,0 0-1 0 0,0 0 0 0 0,0 0 1 0 0,0 1-1 0 0,0-1 1 0 0,0 0-1 0 0,0 0 1 0 0,1 0-1 0 0,-1 0 0 0 0,0 0 1 0 0,1 0-1 0 0,-1 0 1 0 0,1 0-1 0 0,-1 0 1 0 0,1 0-1 0 0,0-1 0 0 0,-1 1 1 0 0,1 0-1 0 0,0 0 1 0 0,0 0-16 0 0,3 1 12 0 0,0 2 88 0 0,-9 2-6 0 0,2 1-28 0 0,3-6-61 0 0,0 0 1 0 0,0 0 0 0 0,0 0-1 0 0,0 0 1 0 0,0 0 0 0 0,0 0 0 0 0,0 0-1 0 0,0 0 1 0 0,0 0 0 0 0,0 0-1 0 0,0 0 1 0 0,1 0 0 0 0,-1 0-1 0 0,0 0 1 0 0,1 0 0 0 0,-1 0 0 0 0,1 0-6 0 0,-1 0 27 0 0,4 4-6 0 0,-2-2 22 0 0,-1-3-43 0 0,-1 0 0 0 0,0 0 0 0 0,0 0 0 0 0,1 1 0 0 0,-1-1 0 0 0,0 0 0 0 0,0 0 0 0 0,0 0 0 0 0,1 1 0 0 0,-1-1 0 0 0,0 0 0 0 0,0 0 1 0 0,0 0-1 0 0,0 1 0 0 0,1-1 0 0 0,-1 0 0 0 0,0 1 0 0 0,0-1 0 0 0,0 0 0 0 0,0 0 0 0 0,0 1 0 0 0,0-1 0 0 0,0 0 0 0 0,0 0 0 0 0,0 1 0 0 0,0-1 0 0 0,0 0 1 0 0,0 1-1 0 0,0-1 0 0 0,0 0 0 0 0,0 0 0 0 0,0 1 0 0 0,0-1 0 0 0,0 0 0 0 0,-1 1 0 0 0,1-1 0 0 0,0 0 0 0 0,0 0 0 0 0,0 1 0 0 0,0-1 0 0 0,0 0 0 0 0,-1 0 0 0 0,1 0 1 0 0,0 1-1 0 0,0-1 0 0 0,-1 0 0 0 0,1 0 0 0 0,0 0 0 0 0,0 1-147 0 0,19 4-5704 0 0,-9-8-591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4:14.59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52 41 7512 0 0,'0'0'341'0'0,"2"0"-1"0"0,3-2-219 0 0,-7-1-69 0 0,1 3 147 0 0,1 0 61 0 0,0 0 11 0 0,1 0-45 0 0,5 2-158 0 0,-4-1 59 0 0,0-2 77 0 0,16-3 276 0 0,-17 3-116 0 0,1 1 48 0 0,92-19 1865 0 0,-92 19-2195 0 0,0 0-62 0 0,0 0 1 0 0,1 0 0 0 0,-1-1 0 0 0,0 1 0 0 0,0-1-1 0 0,1 1 1 0 0,-1-1 0 0 0,0 0 0 0 0,0 0 0 0 0,0 0-1 0 0,0 0-20 0 0,0 0 36 0 0,0 0-1 0 0,1 0 1 0 0,-1 0-1 0 0,0 0 0 0 0,1 1 1 0 0,-1-1-1 0 0,0 1 1 0 0,1 0-36 0 0,-3 0 5 0 0,0 0 0 0 0,0 0 1 0 0,-1 0-1 0 0,1 0 1 0 0,0 0-1 0 0,0 0 1 0 0,0 0-1 0 0,0 0 1 0 0,0 0-1 0 0,0 0 0 0 0,-1 0 1 0 0,1 0-1 0 0,0 0 1 0 0,0 0-1 0 0,0 0 1 0 0,0 1-1 0 0,0-1 1 0 0,0 0-1 0 0,0 0 0 0 0,0 0 1 0 0,-1 0-1 0 0,1 0 1 0 0,0 0-1 0 0,0 0 1 0 0,0 1-1 0 0,0-1 1 0 0,0 0-1 0 0,0 0 0 0 0,0 0 1 0 0,0 0-1 0 0,0 0 1 0 0,0 1-1 0 0,0-1 1 0 0,0 0-1 0 0,0 0 1 0 0,0 0-1 0 0,0 0 0 0 0,0 0 1 0 0,0 1-1 0 0,0-1 1 0 0,0 0-1 0 0,0 0 1 0 0,0 0-1 0 0,0 0 1 0 0,0 0-1 0 0,0 0 0 0 0,1 1 1 0 0,-1-1-1 0 0,0 0 1 0 0,0 0-1 0 0,0 0 1 0 0,0 0-1 0 0,0 0 1 0 0,0 0-1 0 0,0 0 0 0 0,0 0 1 0 0,1 1-1 0 0,-1-1 1 0 0,0 0-6 0 0,6 7 135 0 0,-6-7-126 0 0,1 1 1 0 0,-1-1-1 0 0,1 0 1 0 0,-1 1-1 0 0,1-1 1 0 0,-1 1-1 0 0,0-1 1 0 0,1 1 0 0 0,-1-1-1 0 0,0 1 1 0 0,1-1-1 0 0,-1 1 1 0 0,0-1-1 0 0,0 1 1 0 0,0-1-1 0 0,1 1 1 0 0,-1-1 0 0 0,0 1-1 0 0,0-1 1 0 0,0 1-1 0 0,0-1 1 0 0,0 1-1 0 0,0 0 1 0 0,0-1-1 0 0,0 1 1 0 0,0-1-1 0 0,0 1 1 0 0,0-1 0 0 0,0 1-1 0 0,-1-1 1 0 0,1 1-1 0 0,0 0 1 0 0,0-1-1 0 0,-1 1 1 0 0,1-1-10 0 0,-3 13 178 0 0,3-13-167 0 0,0 1 0 0 0,0 0 0 0 0,1-1 0 0 0,-1 1 0 0 0,0 0 0 0 0,0-1 0 0 0,1 1 0 0 0,-1-1 0 0 0,0 1 0 0 0,1 0 0 0 0,-1-1 0 0 0,0 1 0 0 0,1-1 0 0 0,-1 1 0 0 0,1-1 0 0 0,-1 1 0 0 0,1-1 0 0 0,-1 1 0 0 0,1-1 0 0 0,-1 0 0 0 0,1 1-11 0 0,-1-1 8 0 0,1 0 1 0 0,-1 0-1 0 0,1 0 0 0 0,-1 1 0 0 0,0-1 1 0 0,1 0-1 0 0,-1 1 0 0 0,0-1 0 0 0,1 0 0 0 0,-1 0 1 0 0,0 1-1 0 0,1-1 0 0 0,-1 0 0 0 0,0 1 1 0 0,0-1-1 0 0,0 1 0 0 0,1-1 0 0 0,-1 0 1 0 0,0 1-1 0 0,0-1 0 0 0,0 1 0 0 0,0-1 1 0 0,0 1-1 0 0,0-1 0 0 0,0 0 0 0 0,0 1 1 0 0,0-1-1 0 0,0 1 0 0 0,0-1 0 0 0,0 1 1 0 0,0-1-1 0 0,0 0 0 0 0,0 1 0 0 0,0-1 1 0 0,0 1-1 0 0,0-1 0 0 0,-1 0 0 0 0,1 1 1 0 0,0-1-1 0 0,0 1-8 0 0,-5 6 128 0 0,4-6-112 0 0,1 0 0 0 0,-1-1 0 0 0,1 1 0 0 0,-1-1 0 0 0,1 1 0 0 0,-1 0 0 0 0,1-1-1 0 0,0 1 1 0 0,0 0 0 0 0,-1 0 0 0 0,1-1 0 0 0,0 1 0 0 0,0 0 0 0 0,0-1 0 0 0,0 1 0 0 0,-1 0 0 0 0,1 0 0 0 0,0 0-1 0 0,0-1 1 0 0,1 1 0 0 0,-1 0 0 0 0,0 0 0 0 0,0-1 0 0 0,0 1 0 0 0,0 0 0 0 0,1-1 0 0 0,-1 1 0 0 0,0 0 0 0 0,1 0 0 0 0,-1-1-1 0 0,0 1 1 0 0,1-1 0 0 0,-1 1 0 0 0,1 0-16 0 0,-1 0 15 0 0,1-1-1 0 0,-1 1 1 0 0,0 0 0 0 0,1 0-1 0 0,-1-1 1 0 0,0 1-1 0 0,0 0 1 0 0,0 0 0 0 0,0 0-1 0 0,0-1 1 0 0,0 1-1 0 0,0 0 1 0 0,0 0-1 0 0,0 0 1 0 0,0 0 0 0 0,0-1-1 0 0,-1 1 1 0 0,1 0-1 0 0,0 0 1 0 0,-1-1 0 0 0,1 1-15 0 0,-11 17 258 0 0,2-3-31 0 0,5-7-112 0 0,-1 1-1 0 0,1-1 1 0 0,-1 0 0 0 0,-1 0-1 0 0,0 0 1 0 0,0-1-115 0 0,5-5 21 0 0,0-1-1 0 0,0 1 1 0 0,0 0 0 0 0,0-1-1 0 0,0 1 1 0 0,0 0 0 0 0,1 0-1 0 0,-1 0 1 0 0,1 0 0 0 0,-1 0-1 0 0,1 1-20 0 0,-6 15 149 0 0,-2-6-81 0 0,7-10-62 0 0,0 0 0 0 0,-1-1 1 0 0,1 1-1 0 0,0 0 0 0 0,0 0 0 0 0,0 0 1 0 0,0 0-1 0 0,1 0 0 0 0,-1 0 0 0 0,0 1 0 0 0,1-1 1 0 0,0 0-1 0 0,-1 0 0 0 0,1 0 0 0 0,0 1-6 0 0,0 6 34 0 0,-1 0 0 0 0,-1 0 0 0 0,0 1 0 0 0,0 2-34 0 0,-2 4 27 0 0,4-14-23 0 0,0 0 0 0 0,0 0 0 0 0,0 0 0 0 0,0 0-1 0 0,0 1 1 0 0,1-1 0 0 0,-1 0 0 0 0,1 0 0 0 0,-1 0 0 0 0,1 0-1 0 0,0 0 1 0 0,0 0 0 0 0,0 0 0 0 0,0 0-4 0 0,5 15-1 0 0,-1 32 65 0 0,-3-24-65 0 0,-2-23 5 0 0,0 1 0 0 0,0 0 1 0 0,0-1-1 0 0,0 1 1 0 0,1 0-1 0 0,-1-1 0 0 0,1 1 1 0 0,0 0-1 0 0,0-1 0 0 0,0 1 1 0 0,0-1-1 0 0,0 1 1 0 0,0-1-1 0 0,1 0 0 0 0,0 1-4 0 0,-2-2 2 0 0,0-1-1 0 0,1 0 0 0 0,-1 1 0 0 0,0-1 0 0 0,0 1 1 0 0,0-1-1 0 0,0 0 0 0 0,0 1 0 0 0,1-1 0 0 0,-1 1 1 0 0,0-1-1 0 0,0 1 0 0 0,0-1 0 0 0,0 1 0 0 0,0-1 0 0 0,0 1 1 0 0,0-1-1 0 0,-1 0 0 0 0,1 1 0 0 0,0-1 0 0 0,0 1 1 0 0,0-1-1 0 0,0 1 0 0 0,-1-1 0 0 0,1 0-1 0 0,0 1 1 0 0,0-1 0 0 0,0 0 1 0 0,0 0-1 0 0,0 1 0 0 0,-1-1 0 0 0,1 0 0 0 0,0 0 0 0 0,0 0 0 0 0,0 1 0 0 0,0-1 1 0 0,0 0-1 0 0,0 0 0 0 0,0 1 0 0 0,0-1 0 0 0,0 0 0 0 0,0 0 0 0 0,0 1 0 0 0,0-1 1 0 0,0 0-1 0 0,0 0 0 0 0,0 1 0 0 0,0-1 0 0 0,0 0 0 0 0,0 0 0 0 0,0 1 0 0 0,1-1 0 0 0,-1 0 1 0 0,0 0-1 0 0,0 0 0 0 0,0 1 0 0 0,0-1 0 0 0,0 0 0 0 0,1 0 0 0 0,-1 0 0 0 0,0 1 1 0 0,0-1-1 0 0,0 0 0 0 0,1 0 0 0 0,-1 0 0 0 0,0 0-1 0 0,5 2 19 0 0,-1-1 0 0 0,0 0-1 0 0,1 0 1 0 0,-1 0 0 0 0,1 0 0 0 0,-1-1-1 0 0,1 0 1 0 0,0 0 0 0 0,-1 0 0 0 0,1-1 0 0 0,-1 1-1 0 0,3-2-18 0 0,23 0 132 0 0,-1 1-44 0 0,-29 2-88 0 0,1-1 0 0 0,-1 0 0 0 0,0 0 0 0 0,0 0 0 0 0,0 1 0 0 0,0-1 0 0 0,0 0 0 0 0,0 0 0 0 0,0 0 0 0 0,0 1 0 0 0,1-1 0 0 0,-1 0 0 0 0,0 0 0 0 0,0 1 0 0 0,0-1 0 0 0,0 0 0 0 0,0 0 0 0 0,0 1 0 0 0,0-1 0 0 0,0 0 0 0 0,0 0 0 0 0,-1 1 0 0 0,1-1 0 0 0,0 0 0 0 0,0 0 0 0 0,0 0 0 0 0,0 1 0 0 0,0-1 0 0 0,0 0 0 0 0,0 0 0 0 0,0 1 0 0 0,-1-1 0 0 0,1 0 0 0 0,0 0 0 0 0,-5 9 0 0 0,5-8 0 0 0,-5 8 0 0 0,4-7 0 0 0,0 0 0 0 0,0 1 0 0 0,-1-1 0 0 0,1 0 0 0 0,-1 0 0 0 0,0 1 0 0 0,1-1 0 0 0,-2 1 0 0 0,-2 0 0 0 0,1 1 0 0 0,0 1 0 0 0,0-1 0 0 0,0 1 0 0 0,0-1 0 0 0,1 1 0 0 0,0 0 0 0 0,-2 5 0 0 0,1-4 0 0 0,1 0 0 0 0,-1 0 0 0 0,0 0 0 0 0,-1-1 0 0 0,0 1 0 0 0,2-2 0 0 0,-1 0 0 0 0,1 0 0 0 0,-1 1 0 0 0,1-1 0 0 0,1 1 0 0 0,-1 0 0 0 0,1 0 0 0 0,-1 1 0 0 0,0 4 0 0 0,1 0 0 0 0,0 0 0 0 0,0 1 0 0 0,1-1 0 0 0,0 1 0 0 0,0-1 0 0 0,2 1 0 0 0,-1-1 0 0 0,1 1 0 0 0,1-1 0 0 0,1 9 0 0 0,-2-14-2 0 0,0 0-1 0 0,0 0 1 0 0,-1 0-1 0 0,0 1 0 0 0,0-1 1 0 0,0 0-1 0 0,-1 0 1 0 0,0 1 2 0 0,0-1-8 0 0,1 1 1 0 0,-1 0 0 0 0,1-1 0 0 0,0 1 0 0 0,1 0-1 0 0,0 3 8 0 0,0 0 0 0 0,0 0-1 0 0,0 0 0 0 0,-1 1 1 0 0,-1-1-1 0 0,0 2 1 0 0,0-2-10 0 0,1 0 0 0 0,0-1 0 0 0,0 1 0 0 0,1-1 0 0 0,0 1-1 0 0,0 2 11 0 0,0-9 0 0 0,-1-1 0 0 0,0 1 0 0 0,0 0 0 0 0,0 0 0 0 0,0 0 0 0 0,0 0 0 0 0,0 0 0 0 0,-1 0 0 0 0,1 0 0 0 0,-1-1 0 0 0,1 1 0 0 0,-1 0 0 0 0,0 0 0 0 0,1-1 0 0 0,-1 1 0 0 0,0 0 0 0 0,1-1 0 0 0,0 1 0 0 0,-1 0 0 0 0,1-1 0 0 0,0 1 0 0 0,0 0 0 0 0,0-1 0 0 0,0 1 0 0 0,0 0 0 0 0,0-1 0 0 0,0 2 0 0 0,5 7 0 0 0,-4-9 0 0 0,0 0 0 0 0,0 0 0 0 0,-1 0 0 0 0,1 0 0 0 0,-1 0 0 0 0,1 1 0 0 0,-1-1 0 0 0,1 0 0 0 0,-1 1 0 0 0,0-1 0 0 0,1 0 0 0 0,-1 0 0 0 0,0 1 0 0 0,0 0 0 0 0,-2 8 0 0 0,2-8 0 0 0,-1 0 0 0 0,1 0 0 0 0,0 0 0 0 0,-1 0 0 0 0,1 0 0 0 0,0 0 0 0 0,0 0 0 0 0,0 0 0 0 0,1 0 0 0 0,-1-1 0 0 0,0 1 0 0 0,1 0 0 0 0,-1 0 0 0 0,1 0 0 0 0,0 0 0 0 0,0 0 0 0 0,-1-1 0 0 0,1 1 0 0 0,0 0 0 0 0,0-1 0 0 0,0 0 0 0 0,0 0 0 0 0,0 0 0 0 0,-1 0 0 0 0,1 0 0 0 0,-1 0 0 0 0,1 0 0 0 0,-1 0 0 0 0,1 0 0 0 0,-1 0 0 0 0,1 0 0 0 0,-1 0 0 0 0,0 0 0 0 0,0 1 0 0 0,0-1 0 0 0,0 0 0 0 0,0 0 0 0 0,0 0 0 0 0,0 0 0 0 0,0 0 0 0 0,0 0 0 0 0,0 1 0 0 0,0-1 0 0 0,-1 0 0 0 0,1 0 0 0 0,0 0 0 0 0,-1 0 0 0 0,0 1 0 0 0,1-2 0 0 0,0 1 1 0 0,0 0-1 0 0,0-1 0 0 0,0 1 0 0 0,0 0 0 0 0,0-1 0 0 0,0 1 0 0 0,0 0 0 0 0,0-1 0 0 0,1 1 0 0 0,-1 0 0 0 0,0-1 0 0 0,0 1 0 0 0,1 0 0 0 0,-1-1 0 0 0,0 1 0 0 0,1-1 1 0 0,-1 1-1 0 0,0 0 0 0 0,1-1 0 0 0,-1 1 0 0 0,1-1 0 0 0,-1 1 0 0 0,1-1 2 0 0,-1 0 0 0 0,0 0 0 0 0,1 1 0 0 0,-1-1 0 0 0,0 0 0 0 0,1 1 0 0 0,-1-1 0 0 0,0 0 0 0 0,0 1 0 0 0,1-1 0 0 0,-1 1 0 0 0,0-1 0 0 0,0 0 0 0 0,0 1 0 0 0,0-1 0 0 0,1 1 0 0 0,-1-1 0 0 0,0 1 0 0 0,0-1 0 0 0,0 1 0 0 0,0-1 0 0 0,0 0 0 0 0,0 1 0 0 0,0-1 0 0 0,0 1 0 0 0,0-1 0 0 0,-1 1 0 0 0,1-1 0 0 0,0 1-2 0 0,-24 17 308 0 0,21-15-255 0 0,0-1-1 0 0,-1 0 1 0 0,1-1-1 0 0,-1 1 1 0 0,0-1-1 0 0,1 1 1 0 0,-1-1-1 0 0,0 0 1 0 0,0-1-1 0 0,0 1 1 0 0,-3 0-53 0 0,-4-1 161 0 0,1 1 1 0 0,-1-1 0 0 0,-8-1-162 0 0,0-5 149 0 0,7 1-123 0 0,9 4-23 0 0,1 1-4 0 0,0 0-1 0 0,0 0 1 0 0,0-1 0 0 0,1 1-1 0 0,-1-1 1 0 0,0 1 0 0 0,0-1 0 0 0,1 0-1 0 0,-1 1 1 0 0,0-1 0 0 0,1 0-1 0 0,-1 0 1 0 0,1 0 0 0 0,-1 0 0 0 0,1-1-1 0 0,0 1 1 0 0,-1 0 0 0 0,0-2 1 0 0,-6-6-262 0 0,7 9 231 0 0,1 0-1 0 0,0 0 1 0 0,-1 0 0 0 0,1-1-1 0 0,-1 1 1 0 0,1 0-1 0 0,0 0 1 0 0,0-1-1 0 0,-1 1 1 0 0,1 0-1 0 0,0 0 1 0 0,-1-1-1 0 0,1 1 1 0 0,0 0-1 0 0,0-1 1 0 0,-1 1-1 0 0,1 0 1 0 0,0-1 0 0 0,0 1-1 0 0,0 0 1 0 0,0-1-1 0 0,-1 1 1 0 0,1 0-1 0 0,0-1 1 0 0,0 1-1 0 0,0-1 1 0 0,0 1-1 0 0,0 0 1 0 0,0-1-1 0 0,0 1 1 0 0,0-1 0 0 0,0 1-1 0 0,0 0 1 0 0,0-1-1 0 0,0 1 1 0 0,1-1-1 0 0,-1 1 1 0 0,0 0-1 0 0,0-1 1 0 0,0 1-1 0 0,0 0 1 0 0,1-1-1 0 0,-1 1 1 0 0,0 0-1 0 0,0-1 32 0 0,2-4-1169 0 0,-9-4-49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4:17.96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14 319 9216 0 0,'0'0'706'0'0,"0"0"-463"0"0,-3-3 56 0 0,-4-1 2602 0 0,7 8-102 0 0,2 5-3406 0 0,3 32 818 0 0,-4-34-138 0 0,0 0 1 0 0,0 0-1 0 0,-1 0 1 0 0,0 1-1 0 0,0-1 1 0 0,-2 3-74 0 0,1 16 224 0 0,4 79 625 0 0,-15-136 70 0 0,11 25-956 0 0,1 1 1 0 0,-1 0 0 0 0,1 0 0 0 0,0-1-1 0 0,1 1 1 0 0,-1 0 0 0 0,1 0-1 0 0,0 0 1 0 0,0 0 0 0 0,1-2 36 0 0,4-21-231 0 0,-5 18 188 0 0,0 1-1 0 0,1-1 0 0 0,0 1 0 0 0,2-7 44 0 0,-3 13-8 0 0,1 0-1 0 0,-1-1 1 0 0,1 1 0 0 0,-1 0 0 0 0,1 0 0 0 0,0 0-1 0 0,0 1 1 0 0,1-1 0 0 0,-1 0 0 0 0,0 1-1 0 0,1-1 1 0 0,-1 1 0 0 0,1 0 0 0 0,1-1 8 0 0,9-5 51 0 0,-12 6-8 0 0,1 1-1 0 0,0-1 1 0 0,0 1-1 0 0,0 0 1 0 0,0-1-1 0 0,0 1 1 0 0,1 0-1 0 0,-1 0 1 0 0,0 1-1 0 0,0-1 1 0 0,1 0-1 0 0,-1 1 1 0 0,1-1-1 0 0,-1 1 1 0 0,0 0-1 0 0,1 0 1 0 0,-1 0-1 0 0,1 0 1 0 0,-1 0-1 0 0,2 1-42 0 0,1 0-34 0 0,-1 0 0 0 0,0 1 1 0 0,0-1-1 0 0,0 1 0 0 0,0 0 0 0 0,0 0 0 0 0,0 1 1 0 0,0-1-1 0 0,0 1 0 0 0,-1 0 0 0 0,0 0 0 0 0,1 0 0 0 0,-1 0 1 0 0,0 0-1 0 0,-1 1 0 0 0,1 0 0 0 0,-1-1 0 0 0,1 1 0 0 0,-1 1 34 0 0,4 5 104 0 0,-2 1-1 0 0,1-1 1 0 0,-1 1-1 0 0,-1 0 1 0 0,0 0-1 0 0,-1 0 0 0 0,0 2-103 0 0,-1 4 44 0 0,-1-14-25 0 0,0 0-1 0 0,0 0 1 0 0,1-1-1 0 0,-1 1 1 0 0,0 0-1 0 0,1 0 1 0 0,0 0-1 0 0,0 0 1 0 0,0 0-1 0 0,0-1 1 0 0,0 1-1 0 0,1-1 1 0 0,-1 1-1 0 0,1-1 1 0 0,0 2-19 0 0,-1-3-34 0 0,0 0 1 0 0,0 0-1 0 0,-1-1 1 0 0,1 1-1 0 0,0 0 0 0 0,0 0 1 0 0,0-1-1 0 0,0 1 1 0 0,0-1-1 0 0,0 1 1 0 0,0-1-1 0 0,0 1 1 0 0,0-1-1 0 0,0 0 0 0 0,0 0 1 0 0,0 1-1 0 0,0-1 1 0 0,0 0-1 0 0,0 0 1 0 0,1 0-1 0 0,-1 0 1 0 0,0 0-1 0 0,0 0 0 0 0,0 0 1 0 0,0-1-1 0 0,0 1 1 0 0,0 0-1 0 0,0-1 1 0 0,1 1 33 0 0,-2 0-19 0 0,5-2-652 0 0,0 0 1 0 0,0 0 0 0 0,-1-1-1 0 0,1 1 1 0 0,-1-1 0 0 0,0 0-1 0 0,0 0 1 0 0,0 0-1 0 0,0-1 1 0 0,2-1 670 0 0,5-6-4261 0 0</inkml:trace>
  <inkml:trace contextRef="#ctx0" brushRef="#br0" timeOffset="293.9">453 303 4144 0 0,'0'0'191'0'0,"0"0"251"0"0,0 0 955 0 0,0 0 421 0 0,-4 8 1816 0 0,-4 5-2439 0 0,1 0 1 0 0,0 0-1 0 0,-3 11-1195 0 0,3-6 213 0 0,1 0 0 0 0,1 1 0 0 0,0 0 0 0 0,0 11-213 0 0,5-27-2 0 0,-1 1 0 0 0,1-1 0 0 0,0 0 0 0 0,1 1 1 0 0,-1-1-1 0 0,0 0 0 0 0,1 1 0 0 0,0-1 1 0 0,0 0-1 0 0,0 0 0 0 0,0 0 0 0 0,0 0 0 0 0,1 0 1 0 0,-1 0-1 0 0,2 3 2 0 0,-2-6 3 0 0,0 1 1 0 0,1 0-1 0 0,-1-1 0 0 0,0 1 1 0 0,0-1-1 0 0,0 1 1 0 0,0-1-1 0 0,1 0 1 0 0,-1 1-1 0 0,0-1 0 0 0,0 0 1 0 0,1 0-1 0 0,-1 0 1 0 0,0 0-1 0 0,1 0 0 0 0,-1 0 1 0 0,0 0-1 0 0,0 0 1 0 0,1-1-1 0 0,-1 1 0 0 0,0 0 1 0 0,0-1-1 0 0,1 1 1 0 0,-1-1-1 0 0,0 1 1 0 0,0-1-1 0 0,0 0-3 0 0,6-1 67 0 0,0-1-36 0 0,0 1 1 0 0,0-1-1 0 0,0 0 1 0 0,-1-1-1 0 0,1 0 1 0 0,-1 0-1 0 0,0 0 1 0 0,0-1-1 0 0,0 0 1 0 0,0 0-1 0 0,-1 0 1 0 0,0-1-1 0 0,0 0 1 0 0,2-4-32 0 0,-5 8 9 0 0,0 0 1 0 0,-1 0-1 0 0,1 0 1 0 0,-1 0-1 0 0,0-1 0 0 0,0 1 1 0 0,0 0-1 0 0,0-1 1 0 0,0 1-1 0 0,0-1 0 0 0,-1 1 1 0 0,1-1-1 0 0,-1 1 1 0 0,0-1-1 0 0,1 0 1 0 0,-1 1-1 0 0,0-1 0 0 0,-1 1 1 0 0,1-1-1 0 0,0 0 1 0 0,-1 1-1 0 0,0-1 1 0 0,1 1-1 0 0,-1-1 0 0 0,0 1 1 0 0,0 0-1 0 0,0-1 1 0 0,-1 1-1 0 0,1 0 0 0 0,-2-2-9 0 0,0 0 19 0 0,-1 0-1 0 0,0 1 0 0 0,-1-1 0 0 0,1 1 0 0 0,0 0 0 0 0,-1 1 0 0 0,0-1 0 0 0,1 1 0 0 0,-1-1 0 0 0,0 2 1 0 0,0-1-1 0 0,-5-1-18 0 0,5 2-50 0 0,0 0 1 0 0,0 0 0 0 0,0 0-1 0 0,0 0 1 0 0,0 1 0 0 0,0 0-1 0 0,0 0 1 0 0,0 0 0 0 0,0 1-1 0 0,0 0 1 0 0,0 0 0 0 0,0 0 0 0 0,-3 2 49 0 0,4-1-1124 0 0,4-2 464 0 0</inkml:trace>
  <inkml:trace contextRef="#ctx0" brushRef="#br0" timeOffset="1056.762">836 257 10592 0 0,'0'0'488'0'0,"0"0"-12"0"0,-21 1 386 0 0,13 3-217 0 0,0 1 0 0 0,0 0 0 0 0,1 1 0 0 0,-2 2-645 0 0,-16 12 86 0 0,17-14 21 0 0,1 1 1 0 0,0 0-1 0 0,1 0 1 0 0,-1 1-1 0 0,1 0 1 0 0,1 0-1 0 0,0 0 1 0 0,0 0 0 0 0,0 1-1 0 0,1 0 1 0 0,1 0-1 0 0,-3 6-107 0 0,6-12 20 0 0,-1-1 1 0 0,0 1-1 0 0,1-1 0 0 0,0 1 0 0 0,-1-1 0 0 0,1 1 0 0 0,0-1 1 0 0,0 1-1 0 0,1 0 0 0 0,-1-1 0 0 0,0 1 0 0 0,1-1 0 0 0,0 1 1 0 0,-1-1-1 0 0,1 0 0 0 0,0 1 0 0 0,0-1 0 0 0,1 0 0 0 0,-1 1 1 0 0,0-1-1 0 0,1 0 0 0 0,-1 0 0 0 0,1 0 0 0 0,0 0 0 0 0,-1 0 1 0 0,1-1-1 0 0,0 1 0 0 0,0-1 0 0 0,1 2-20 0 0,0-2 38 0 0,0 1 0 0 0,0 0-1 0 0,0-1 1 0 0,0 1 0 0 0,1-1-1 0 0,-1 0 1 0 0,0 0 0 0 0,0 0 0 0 0,1 0-1 0 0,-1-1 1 0 0,1 0 0 0 0,-1 1 0 0 0,0-1-1 0 0,1 0 1 0 0,-1-1 0 0 0,1 1 0 0 0,-1 0-1 0 0,0-1 1 0 0,1 0 0 0 0,-1 0-1 0 0,3-1-37 0 0,-2 0 11 0 0,-1 1 0 0 0,1-1 0 0 0,-1 0 0 0 0,1 0 0 0 0,-1 0-1 0 0,0-1 1 0 0,0 1 0 0 0,0-1 0 0 0,0 0 0 0 0,0 0 0 0 0,0 0-1 0 0,-1 0 1 0 0,0 0 0 0 0,0-1 0 0 0,1 1 0 0 0,-2-1-1 0 0,2-1-10 0 0,1-5 37 0 0,0 1 0 0 0,0-2 0 0 0,-1 1-1 0 0,0 0 1 0 0,1-10-37 0 0,4-55 20 0 0,-6 19-80 0 0,-3 1-1 0 0,-2-1 0 0 0,-6-31 61 0 0,3 46 274 0 0,6 40-146 0 0,0 1 0 0 0,0 0 0 0 0,0 0 0 0 0,0 0 0 0 0,8 27-17 0 0,2 59-336 0 0,-6-57 175 0 0,-3-16 48 0 0,1 0 0 0 0,2 9 2 0 0,1 8 0 0 0,-4-24 0 0 0,-1 1 0 0 0,2-1 0 0 0,-1 0 0 0 0,0 0 0 0 0,2 1 0 0 0,5 22 0 0 0,-6-22 0 0 0,0 0 0 0 0,1 1 0 0 0,-1-1 0 0 0,1-1 0 0 0,0 1 0 0 0,2 1 0 0 0,6 11 5 0 0,-9-15 3 0 0,0 1 0 0 0,0-1 0 0 0,1 0 0 0 0,0 0 0 0 0,0 0 0 0 0,0-1 0 0 0,0 1 0 0 0,1-1-1 0 0,0 1-7 0 0,10 8 48 0 0,-12-10-37 0 0,0 0 1 0 0,0 0 0 0 0,1 0-1 0 0,-1 0 1 0 0,0-1 0 0 0,1 1-1 0 0,0-1 1 0 0,-1 1 0 0 0,1-1-1 0 0,0 0 1 0 0,-1 0 0 0 0,1 0 0 0 0,0 0-1 0 0,0 0 1 0 0,0-1 0 0 0,0 1-1 0 0,0-1 1 0 0,0 0 0 0 0,0 0-12 0 0,2-1 33 0 0,0 1-7 0 0,0 0-1 0 0,0 0 1 0 0,0-1 0 0 0,0 0-1 0 0,0 0 1 0 0,0-1 0 0 0,0 1-1 0 0,-1-1 1 0 0,1 0-1 0 0,0 0 1 0 0,-1 0 0 0 0,0-1-1 0 0,3-1-25 0 0,1-3 40 0 0,0 1-1 0 0,-1-2 0 0 0,1 1 0 0 0,-1-1 1 0 0,-1 0-1 0 0,0 0 0 0 0,0-1 0 0 0,0 0 1 0 0,-1 0-1 0 0,0 0 0 0 0,-1 0 0 0 0,0-1 0 0 0,-1 0 1 0 0,3-9-40 0 0,-5 14 4 0 0,0 0 1 0 0,1 0 0 0 0,-2-1 0 0 0,1 1-1 0 0,-1 0 1 0 0,1-1 0 0 0,-1 1-1 0 0,-1 0 1 0 0,1-1 0 0 0,-1 1 0 0 0,0 0-1 0 0,0 0 1 0 0,-1-3-5 0 0,1 7 1 0 0,1 0 1 0 0,-1 1-1 0 0,1-1 1 0 0,-1 0-1 0 0,0 0 0 0 0,1 1 1 0 0,-1-1-1 0 0,0 0 1 0 0,0 1-1 0 0,1-1 0 0 0,-1 1 1 0 0,0-1-1 0 0,0 1 1 0 0,0-1-1 0 0,0 1 0 0 0,1 0 1 0 0,-1-1-1 0 0,0 1 0 0 0,0 0 1 0 0,0 0-1 0 0,0 0 1 0 0,0 0-1 0 0,0 0 0 0 0,0-1 1 0 0,0 2-1 0 0,0-1 1 0 0,0 0-1 0 0,0 0 0 0 0,0 0 1 0 0,0 0-1 0 0,1 1 1 0 0,-1-1-1 0 0,0 0 0 0 0,0 1 1 0 0,0-1-1 0 0,0 1-1 0 0,-3 0-15 0 0,1 1 0 0 0,-1 0 0 0 0,1 0 0 0 0,0 0 0 0 0,-1 1 0 0 0,1-1-1 0 0,0 1 1 0 0,-1 1 15 0 0,-2 3-25 0 0,0-1 1 0 0,0 2-1 0 0,1-1 0 0 0,0 1 0 0 0,1 0 0 0 0,-1 0 0 0 0,1 2 25 0 0,2-7-4 0 0,1 0 1 0 0,0 1-1 0 0,0-1 0 0 0,0 1 1 0 0,1-1-1 0 0,-1 1 0 0 0,1-1 1 0 0,0 1-1 0 0,0 0 0 0 0,0-1 1 0 0,0 1-1 0 0,1-1 0 0 0,-1 1 1 0 0,1-1-1 0 0,0 1 0 0 0,0-1 1 0 0,0 0-1 0 0,1 1 0 0 0,0 1 4 0 0,0-3 13 0 0,-1 1 0 0 0,1-1 0 0 0,-1 0 0 0 0,1 0 0 0 0,0 0 0 0 0,0-1 0 0 0,0 1 0 0 0,0 0 0 0 0,0-1 0 0 0,1 1 0 0 0,-1-1 0 0 0,0 1 0 0 0,1-1 0 0 0,0 0-13 0 0,35 11-237 0 0,-34-11 147 0 0,0-1-139 0 0,-1 1 0 0 0,1 0 0 0 0,0-1 0 0 0,-1 0 0 0 0,1 0 0 0 0,0 0 0 0 0,-1 0 0 0 0,1-1 0 0 0,0 1 0 0 0,-1-1 0 0 0,1 0 0 0 0,-1 0 0 0 0,1 0 0 0 0,0-1 229 0 0,12-4-5984 0 0</inkml:trace>
  <inkml:trace contextRef="#ctx0" brushRef="#br0" timeOffset="1381.979">1636 134 13504 0 0,'0'0'620'0'0,"-14"-2"224"0"0,-3 6-687 0 0,0 2 0 0 0,0 1 1 0 0,1 0-1 0 0,0 0 0 0 0,0 2 1 0 0,1 0-1 0 0,-2 3-157 0 0,-11 5 131 0 0,23-14-107 0 0,0 0 0 0 0,0 1 0 0 0,1-1 0 0 0,-1 1 0 0 0,1 0 0 0 0,0 1 0 0 0,0-1 0 0 0,1 1 0 0 0,-1 0 0 0 0,-1 2-24 0 0,5-5 2 0 0,-1-1 0 0 0,0 0 0 0 0,0 1 0 0 0,1-1 0 0 0,-1 1 0 0 0,1-1 0 0 0,-1 1 0 0 0,1-1 0 0 0,0 1 0 0 0,-1-1 0 0 0,1 1 0 0 0,0-1 0 0 0,0 1 0 0 0,0 0 0 0 0,0-1 0 0 0,0 1 1 0 0,1-1-1 0 0,-1 1 0 0 0,0-1 0 0 0,1 1 0 0 0,-1-1 0 0 0,1 1 0 0 0,0-1 0 0 0,-1 0 0 0 0,1 1 0 0 0,0-1 0 0 0,0 0 0 0 0,0 1 0 0 0,0-1 0 0 0,0 0 0 0 0,0 0 0 0 0,0 0 0 0 0,0 0 0 0 0,0 0 0 0 0,0 0 0 0 0,1 0 0 0 0,-1 0 0 0 0,0-1 1 0 0,2 2-4 0 0,71 39 1 0 0,-10-3-71 0 0,-62-36 121 0 0,0-1 1 0 0,0 0-1 0 0,0 1 1 0 0,0-1-1 0 0,0 1 1 0 0,0-1-1 0 0,-1 1 1 0 0,1 0-1 0 0,0 0 1 0 0,-1 0-1 0 0,0 0 1 0 0,1 0-1 0 0,-1 0 1 0 0,1 2-51 0 0,-2-3 58 0 0,0 0 0 0 0,1 0 0 0 0,-1 0 0 0 0,0-1 0 0 0,0 1 0 0 0,0 0 0 0 0,0 0 0 0 0,0 0 0 0 0,0 0 1 0 0,0 0-1 0 0,0 0 0 0 0,0 0 0 0 0,0 0 0 0 0,0 0 0 0 0,-1 0 0 0 0,1 0 0 0 0,0 0 0 0 0,-1 0 0 0 0,1 0 0 0 0,-1-1 0 0 0,1 1 0 0 0,-1 0 0 0 0,1 0 1 0 0,-1 0-1 0 0,0-1 0 0 0,1 1 0 0 0,-1 0 0 0 0,0-1 0 0 0,1 1 0 0 0,-1-1 0 0 0,0 1 0 0 0,0-1 0 0 0,0 1 0 0 0,1-1 0 0 0,-1 1 0 0 0,0-1 0 0 0,0 0-58 0 0,-14 7 173 0 0,0 0-1 0 0,0-2 1 0 0,-1 0 0 0 0,1 0-1 0 0,-7 0-172 0 0,0-1 30 0 0,-4 1-390 0 0,0-1 0 0 0,0-1-1 0 0,-12-1 361 0 0,23-1-4665 0 0,-1 2-1553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4:17.04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165 255 7832 0 0,'-3'-1'64'0'0,"0"1"0"0"0,0 0 0 0 0,0 0 0 0 0,0 0 0 0 0,0 0 0 0 0,0 1 0 0 0,0-1 0 0 0,0 1 0 0 0,0-1 0 0 0,0 1 0 0 0,0 0 0 0 0,-2 1-64 0 0,0 1 149 0 0,1 0 0 0 0,-1 0 0 0 0,1 0 0 0 0,0 1 0 0 0,0-1 0 0 0,-3 4-149 0 0,-3 2 542 0 0,0 2-1 0 0,1-1 0 0 0,0 1 0 0 0,1 0 0 0 0,0 1 0 0 0,1 0 0 0 0,0 0 1 0 0,-3 9-542 0 0,8-14 158 0 0,-1 0 0 0 0,1 1 1 0 0,0 0-1 0 0,0-1 1 0 0,1 1-159 0 0,1-5 32 0 0,0 0 1 0 0,0 0-1 0 0,0-1 1 0 0,0 1-1 0 0,0 0 1 0 0,1 0 0 0 0,-1 0-1 0 0,1-1 1 0 0,0 1-1 0 0,0 0 1 0 0,0 0-33 0 0,3 9 71 0 0,-3-11-62 0 0,0-1 1 0 0,0 1 0 0 0,-1 0-1 0 0,1-1 1 0 0,0 1 0 0 0,0 0-1 0 0,0-1 1 0 0,0 1-1 0 0,1-1 1 0 0,-1 0 0 0 0,0 1-1 0 0,0-1 1 0 0,0 0 0 0 0,0 0-1 0 0,0 1 1 0 0,0-1-1 0 0,0 0 1 0 0,1 0 0 0 0,-1 0-1 0 0,0-1 1 0 0,0 1 0 0 0,0 0-1 0 0,0 0-9 0 0,12-6 107 0 0,-9 5-82 0 0,0-1 0 0 0,-1 0 1 0 0,1 0-1 0 0,0 0 0 0 0,-1-1 1 0 0,1 1-1 0 0,-1-1 1 0 0,2-1-26 0 0,5-7 63 0 0,24-28 199 0 0,-33 38-252 0 0,-1-1 0 0 0,1 1 0 0 0,-1 0 0 0 0,1-1 0 0 0,-1 1 0 0 0,0-1 0 0 0,1 1 1 0 0,-1-1-1 0 0,0 1 0 0 0,0 0 0 0 0,0-1 0 0 0,0 1 0 0 0,0-1 0 0 0,-1 1 0 0 0,1-1 0 0 0,0 1 0 0 0,-1-1 0 0 0,0 0-10 0 0,0-1 24 0 0,1 0-1 0 0,-2 1 1 0 0,1-1-1 0 0,0 1 1 0 0,0 0-1 0 0,-1-1 0 0 0,1 1 1 0 0,-1 0-1 0 0,0 0 1 0 0,0-1-24 0 0,0 1 6 0 0,0 0 0 0 0,-1 1 1 0 0,1-1-1 0 0,-1 0 0 0 0,0 1 1 0 0,1-1-1 0 0,-1 1 0 0 0,0 0 1 0 0,0 0-1 0 0,0 0 0 0 0,0 0 0 0 0,0 1 1 0 0,0-1-1 0 0,0 1 0 0 0,0-1 1 0 0,0 1-1 0 0,0 0 0 0 0,0 1 1 0 0,0-1-1 0 0,0 0 0 0 0,0 1 0 0 0,-2 0-5 0 0,-16 2-441 0 0,20-3 293 0 0,1 0-112 0 0,0 0-49 0 0,0 0-10 0 0,0 0-6 0 0,0 0-18 0 0,7 3-360 0 0,-2-3 571 0 0,0 0 0 0 0,1 0 1 0 0,-1-1-1 0 0,0 1 1 0 0,0-1-1 0 0,0 0 1 0 0,0 0-1 0 0,0-1 1 0 0,0 0-1 0 0,0 1 1 0 0,3-3 130 0 0,7-2-47 0 0,98-41-126 0 0,-91 37 288 0 0,-1-2 0 0 0,0 0 0 0 0,0-2 0 0 0,-2 0 1 0 0,15-13-116 0 0,-14 9 560 0 0,-1 0 0 0 0,12-15-560 0 0,-26 26 148 0 0,-1 0 1 0 0,1 0 0 0 0,-1 0 0 0 0,-1-1 0 0 0,1 1 0 0 0,-1-1-1 0 0,-1 0 1 0 0,2-6-149 0 0,-3 11 66 0 0,-1 1-1 0 0,1 0 0 0 0,-1-1 0 0 0,0 1 1 0 0,0-1-1 0 0,0 1 0 0 0,0-1 0 0 0,0 1 1 0 0,-1 0-1 0 0,1-1 0 0 0,-1 1 1 0 0,1-1-1 0 0,-2 0-65 0 0,1 2 60 0 0,0-1 0 0 0,1 1 0 0 0,-1 0 0 0 0,-1 0 0 0 0,1 0 0 0 0,0-1 0 0 0,0 1 0 0 0,0 0 0 0 0,0 1 0 0 0,-1-1 0 0 0,1 0 0 0 0,-1 0 0 0 0,1 1 0 0 0,0-1 0 0 0,-1 0 0 0 0,1 1 0 0 0,-1 0 0 0 0,1-1 0 0 0,-1 1 0 0 0,-1 0-60 0 0,1-1 65 0 0,0 1-1 0 0,-1 0 1 0 0,1-1-1 0 0,0 1 1 0 0,-1 1-1 0 0,1-1 1 0 0,0 0-1 0 0,0 0 1 0 0,-1 1-1 0 0,1-1 1 0 0,0 1-1 0 0,0 0 1 0 0,0 0-1 0 0,-1 0 1 0 0,1 0-1 0 0,-2 1-64 0 0,1 0 37 0 0,0 1-1 0 0,0-1 0 0 0,1 1 1 0 0,-1 0-1 0 0,0 0 0 0 0,1 0 0 0 0,0 0 1 0 0,-1 0-1 0 0,0 3-36 0 0,-3 5 3 0 0,1 0 0 0 0,1 1 0 0 0,0-1 0 0 0,1 1 0 0 0,0 0-1 0 0,0 1-2 0 0,-22 134 11 0 0,13-23 150 0 0,7-61 73 0 0,-1 8 72 0 0,3-27-205 0 0,3-32-85 0 0,-1 0 0 0 0,0 1 1 0 0,-1 0-17 0 0,0-2 67 0 0,1 1 0 0 0,0-1 1 0 0,1 8-68 0 0,0-18 14 0 0,0 1-25 0 0,0-1-1 0 0,0 0 1 0 0,0 0 0 0 0,-1 0 0 0 0,1 0 0 0 0,0 1-1 0 0,-1-1 1 0 0,1 0 0 0 0,-1 0 0 0 0,1 0 0 0 0,-1 0-1 0 0,1 0 1 0 0,-1 0 0 0 0,0 0 0 0 0,1 0 0 0 0,-1 0-1 0 0,0 0 1 0 0,0-1 0 0 0,0 1 0 0 0,0 0 0 0 0,0 0 0 0 0,0-1-1 0 0,0 1 12 0 0,-1 0-398 0 0,1 0 0 0 0,-1-1 0 0 0,1 1-1 0 0,-1-1 1 0 0,1 1 0 0 0,-1-1 0 0 0,0 1-1 0 0,1-1 1 0 0,-1 0 0 0 0,-1 0 398 0 0,-6-1-5629 0 0</inkml:trace>
  <inkml:trace contextRef="#ctx0" brushRef="#br0" timeOffset="283.827">84 602 4608 0 0,'-2'-13'488'0'0,"1"10"-247"0"0,-3-7 4742 0 0,4 10-4859 0 0,0-1 0 0 0,0 1 0 0 0,0 0 0 0 0,0 0 1 0 0,0-1-1 0 0,0 1 0 0 0,0 0 0 0 0,0 0 1 0 0,0-1-1 0 0,0 1 0 0 0,0 0 0 0 0,0 0 1 0 0,0 0-1 0 0,0-1 0 0 0,0 1 0 0 0,0 0 1 0 0,1 0-1 0 0,-1 0 0 0 0,0-1 0 0 0,0 1 0 0 0,0 0 1 0 0,0 0-1 0 0,0 0 0 0 0,1-1 0 0 0,-1 1 1 0 0,0 0-1 0 0,0 0 0 0 0,0 0 0 0 0,0 0 1 0 0,1 0-1 0 0,-1 0 0 0 0,0-1 0 0 0,0 1 1 0 0,1 0-125 0 0,24-13 1470 0 0,36-4 115 0 0,31-3-1585 0 0,43-11 296 0 0,-98 21-420 0 0,22-2 124 0 0,-29 6-108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4:15.39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59 151 3680 0 0,'0'0'284'0'0,"0"-1"-187"0"0,-10-10 852 0 0,10 11-891 0 0,-1 0 0 0 0,1 0-1 0 0,-1 0 1 0 0,1 0 0 0 0,-1 0-1 0 0,1 0 1 0 0,-1 0 0 0 0,1 0-1 0 0,-1 0 1 0 0,1 0 0 0 0,0 0 0 0 0,-1 0-1 0 0,1 0 1 0 0,-1 0 0 0 0,1 1-1 0 0,-1-1 1 0 0,1 0 0 0 0,-1 0-1 0 0,1 0 1 0 0,0 1 0 0 0,-1-1-1 0 0,1 0 1 0 0,-1 1-58 0 0,1-1 285 0 0,0 0 61 0 0,0 0 7 0 0,0 0 47 0 0,0 0 173 0 0,0 0 71 0 0,0 0 18 0 0,0 0-28 0 0,0 0-122 0 0,0 0-52 0 0,0 0-10 0 0,0 0-34 0 0,0 0-136 0 0,0 0-66 0 0,0 0-12 0 0,9 0 198 0 0,111 0 744 0 0,-101-1-1117 0 0,0-1 0 0 0,-1 0 0 0 0,9-3-27 0 0,-8 1 33 0 0,0 1 1 0 0,0 0-1 0 0,9 2-33 0 0,29 1-33 0 0,-55 0-58 0 0,-2 0-56 0 0,0 0-271 0 0,0 0-118 0 0,-2 1-791 0 0,-6 3-3054 0 0</inkml:trace>
  <inkml:trace contextRef="#ctx0" brushRef="#br0" timeOffset="291.074">0 243 2760 0 0,'0'0'399'0'0,"0"0"631"0"0,0 0 275 0 0,0 0 58 0 0,0 0-124 0 0,0 0-570 0 0,0 0-248 0 0,0 0-49 0 0,7 5 142 0 0,-1-4-415 0 0,-1 0 0 0 0,0 0 1 0 0,1 0-1 0 0,-1-1 1 0 0,1 1-1 0 0,-1-1 0 0 0,1-1 1 0 0,2 1-100 0 0,29 0 595 0 0,-26 0-437 0 0,-1 0 0 0 0,1 0 0 0 0,-1-1 0 0 0,9-1-158 0 0,-9 0 158 0 0,0 1 1 0 0,1 0-1 0 0,-1 1 1 0 0,7 1-159 0 0,12-2 424 0 0,-26 0-386 0 0,0 1 0 0 0,0-1 1 0 0,0 1-1 0 0,0 0 1 0 0,1 0-1 0 0,-1 0 0 0 0,0 1 1 0 0,0-1-1 0 0,0 1 1 0 0,1 0-39 0 0,-4-1 9 0 0,1 0 0 0 0,-1 0 0 0 0,1 0 0 0 0,0 0 0 0 0,-1 1 0 0 0,1-1 0 0 0,-1 0 0 0 0,1-1 0 0 0,0 1 0 0 0,-1 0 1 0 0,1 0-1 0 0,-1 0 0 0 0,1 0 0 0 0,0 0 0 0 0,-1-1 0 0 0,1 1 0 0 0,-1 0-9 0 0,5-1 22 0 0,19 0 64 0 0,-6-1-1548 0 0,-16 2-2994 0 0</inkml:trace>
  <inkml:trace contextRef="#ctx0" brushRef="#br0" timeOffset="551.214">191 0 5984 0 0,'0'0'464'0'0,"0"0"-176"0"0,0 0 398 0 0,0 0 208 0 0,0 0 39 0 0,0 0-106 0 0,0 0-487 0 0,0 0-216 0 0,0 0-42 0 0,0 0 8 0 0,0 0 66 0 0,0 0 32 0 0,0 0 4 0 0,6 14 608 0 0,-5-11-677 0 0,0 1 0 0 0,-1-1-1 0 0,0 0 1 0 0,0 1 0 0 0,0-1 0 0 0,0 1 0 0 0,0-1 0 0 0,-1 1 0 0 0,1-1 0 0 0,-1 1 0 0 0,0-1 0 0 0,-1 2-123 0 0,-1 10 326 0 0,-34 145 309 0 0,32-140-574 0 0,0 1 1 0 0,-3 2-62 0 0,-4 13 249 0 0,11-32 26 0 0,2-1-3046 0 0,-1-3 2067 0 0</inkml:trace>
  <inkml:trace contextRef="#ctx0" brushRef="#br0" timeOffset="841.296">302 4 4608 0 0,'0'0'353'0'0,"-11"8"3306"0"0,10-7-3533 0 0,-1 0 0 0 0,1 0-1 0 0,-1 0 1 0 0,1 0 0 0 0,-1 0 0 0 0,1 1 0 0 0,0-1 0 0 0,-1 0 0 0 0,1 1 0 0 0,0 0 0 0 0,0-1-1 0 0,0 1 1 0 0,0-1 0 0 0,1 1 0 0 0,-1 0 0 0 0,0 0-126 0 0,-12 34 873 0 0,10-25-648 0 0,-2 10 445 0 0,0 1 1 0 0,2 0-1 0 0,-1 20-670 0 0,-5 30 774 0 0,7-44-598 0 0,2-23-136 0 0,0 0 1 0 0,0 0 0 0 0,-1 0 0 0 0,0 5-41 0 0,-1-4 43 0 0,2 1 0 0 0,-1-1 1 0 0,1 0-1 0 0,0 4-43 0 0,-1 15 19 0 0,1-1 336 0 0,0-11-4746 0 0,0-12-333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2:26.80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158 11 13592 0 0,'6'-10'1364'0'0,"4"32"-276"0"0,-11 106 2311 0 0,-1-57-2249 0 0,14 81 703 0 0,-11-131-1706 0 0,1-1 0 0 0,1 1 0 0 0,1 0 0 0 0,1-1-1 0 0,1 1 1 0 0,3 6-147 0 0,-8-25 86 0 0,-1-2 54 0 0,0 0 20 0 0,0 0 6 0 0,0 0-8 0 0,0 0-45 0 0,0 0-17 0 0,-1-19 179 0 0,-1 11-253 0 0,0 1 0 0 0,-1-1 1 0 0,0 1-1 0 0,0 0 0 0 0,-1 0 1 0 0,0 0-1 0 0,0 0 0 0 0,0 1 1 0 0,-1-1-1 0 0,0 1 1 0 0,0 1-1 0 0,-1-1 0 0 0,-5-4-22 0 0,9 8-25 0 0,0-1-1 0 0,-1 0 1 0 0,1 1-1 0 0,-1-1 1 0 0,0 1-1 0 0,0 0 1 0 0,0 0 0 0 0,0 0-1 0 0,0 0 1 0 0,0 1-1 0 0,0-1 1 0 0,-1 1-1 0 0,1 0 1 0 0,-1 0-1 0 0,1 0 1 0 0,-1 0-1 0 0,1 0 1 0 0,-1 1-1 0 0,1 0 1 0 0,-1 0-1 0 0,1 0 1 0 0,-1 0 0 0 0,0 0-1 0 0,1 1 1 0 0,-1-1-1 0 0,1 1 1 0 0,-1 0-1 0 0,1 0 1 0 0,0 1-1 0 0,-3 0 26 0 0,1 4 4 0 0,0 0 0 0 0,0 0 0 0 0,1 1 0 0 0,0-1 0 0 0,0 1 0 0 0,0 0 0 0 0,1 0 0 0 0,0 0 0 0 0,1 1 0 0 0,0-1 0 0 0,0 1 0 0 0,0-1 0 0 0,1 1 0 0 0,0 0 0 0 0,1 0 0 0 0,-1 3-4 0 0,1-5 24 0 0,-1 0-1 0 0,1 0 1 0 0,0 0-1 0 0,0 0 1 0 0,0-1-1 0 0,1 1 1 0 0,0 0-1 0 0,0 0 1 0 0,1-1-1 0 0,0 1 1 0 0,0 0-1 0 0,0-1 1 0 0,0 0-1 0 0,1 1 1 0 0,0-1-1 0 0,0 0 1 0 0,0-1-1 0 0,1 1 0 0 0,0 0 1 0 0,0-1-1 0 0,0 0 1 0 0,0 0-1 0 0,1 0 1 0 0,-1 0-1 0 0,1-1 1 0 0,0 0-1 0 0,0 0 1 0 0,0 0-1 0 0,1-1 1 0 0,-1 1-1 0 0,1-1 1 0 0,-1-1-1 0 0,1 1 1 0 0,0-1-1 0 0,-1 0 1 0 0,1 0-1 0 0,0 0 1 0 0,0-1-1 0 0,5 0-23 0 0,4-2 37 0 0,0 0 0 0 0,0-1 0 0 0,-1-1 0 0 0,1 0 0 0 0,-1-1 0 0 0,0-1 0 0 0,0 0-1 0 0,0-1 1 0 0,-1 0 0 0 0,0-1 0 0 0,4-4-37 0 0,43-43-7602 0 0,-44 37-61 0 0</inkml:trace>
  <inkml:trace contextRef="#ctx0" brushRef="#br0" timeOffset="327.628">385 213 16439 0 0,'0'0'374'0'0,"0"0"54"0"0,0 9 421 0 0,1 9-56 0 0,2-1 0 0 0,0 1-1 0 0,1 0 1 0 0,0-1 0 0 0,1 0 0 0 0,2 0-1 0 0,-1 0-792 0 0,11 34 1839 0 0,29 107-364 0 0,-19-30-1111 0 0,-27-128-399 0 0,0 0 0 0 0,0 0 0 0 0,0-1 0 0 0,-1 1 0 0 0,1 0 0 0 0,0 0 0 0 0,0 0 1 0 0,-1 0-1 0 0,1 0 0 0 0,0 0 0 0 0,0 0 0 0 0,-1 0 0 0 0,1 0 0 0 0,0 0 1 0 0,0 0-1 0 0,-1 0 0 0 0,1 0 0 0 0,0 0 0 0 0,0 0 0 0 0,0 0 0 0 0,-1 0 0 0 0,1 0 1 0 0,0 1-1 0 0,0-1 0 0 0,-1 0 0 0 0,1 0 0 0 0,0 0 0 0 0,0 0 0 0 0,0 0 1 0 0,0 0-1 0 0,-1 1 0 0 0,1-1 0 0 0,0 0 0 0 0,0 0 0 0 0,0 0 0 0 0,0 1 0 0 0,-1-1 1 0 0,1 0-1 0 0,0 0 0 0 0,0 0 0 0 0,0 1 0 0 0,0-1 0 0 0,0 0 0 0 0,0 0 1 0 0,0 1-1 0 0,0-1 0 0 0,0 0 0 0 0,0 0 0 0 0,0 1 0 0 0,0-1 0 0 0,0 0 0 0 0,0 0 1 0 0,0 1-1 0 0,0-1 0 0 0,0 0 0 0 0,0 0 0 0 0,0 0 0 0 0,0 1 0 0 0,0-1 1 0 0,0 0-1 0 0,1 0 0 0 0,-1 1 35 0 0,-6-9-7226 0 0,0-2-495 0 0</inkml:trace>
  <inkml:trace contextRef="#ctx0" brushRef="#br0" timeOffset="602.159">437 143 18743 0 0,'0'0'430'0'0,"-3"-4"1022"0"0,1 2-1215 0 0,1 2 194 0 0,1 0 118 0 0,0 0 24 0 0,0 0-39 0 0,0 0-181 0 0,0 0-81 0 0,0 0-15 0 0,19 27-449 0 0,-13-19-1560 0 0,0 1-6111 0 0</inkml:trace>
  <inkml:trace contextRef="#ctx0" brushRef="#br0" timeOffset="1044.887">593 418 13560 0 0,'0'0'306'0'0,"0"2"46"0"0,3 137 3031 0 0,-17-96 1175 0 0,13-42-4076 0 0,1-1-162 0 0,-9-5 524 0 0,5-20-539 0 0,2 19-322 0 0,1-1 1 0 0,-1 1-1 0 0,1-1 1 0 0,0 0-1 0 0,1 0 1 0 0,0 0-1 0 0,0 1 1 0 0,0-1-1 0 0,1 0 1 0 0,0 0-1 0 0,0 1 1 0 0,2-5 16 0 0,-1-7-145 0 0,0 12 112 0 0,-1-1 0 0 0,1 0-1 0 0,0 1 1 0 0,0-1 0 0 0,1 1-1 0 0,-1 0 1 0 0,1 0 0 0 0,1 0-1 0 0,-1 0 1 0 0,1 0 0 0 0,0 1-1 0 0,1-1 1 0 0,-1 1 0 0 0,1 0-1 0 0,0 1 1 0 0,0-1 0 0 0,1 1-1 0 0,3-2 34 0 0,-6 5-5 0 0,0 1-1 0 0,0 0 1 0 0,0 0-1 0 0,0 0 0 0 0,0 0 1 0 0,-1 1-1 0 0,1-1 1 0 0,0 1-1 0 0,0 0 1 0 0,0 0-1 0 0,0 0 0 0 0,-1 0 1 0 0,1 0-1 0 0,0 1 1 0 0,-1-1-1 0 0,1 1 0 0 0,-1 0 1 0 0,0-1-1 0 0,0 1 1 0 0,1 0-1 0 0,-1 0 1 0 0,0 1-1 0 0,0-1 0 0 0,-1 0 1 0 0,1 1-1 0 0,0-1 1 0 0,-1 1-1 0 0,0-1 1 0 0,1 1-1 0 0,-1 0 0 0 0,0 0 1 0 0,-1-1-1 0 0,1 1 1 0 0,0 2 5 0 0,3 2-7 0 0,3 7 96 0 0,-1 0-1 0 0,0 0 1 0 0,-1 1 0 0 0,0 0-1 0 0,-1 0 1 0 0,-1 0-1 0 0,0 8-88 0 0,7 17 320 0 0,-10-38-245 0 0,0-2 42 0 0,0 0 13 0 0,0 0 4 0 0,0 0-7 0 0,0 0-40 0 0,-7-12 97 0 0,6 7-220 0 0,0 0-1 0 0,0-1 1 0 0,1 1 0 0 0,-1 0 0 0 0,1 0 0 0 0,0 0 0 0 0,1-1 0 0 0,-1 1 0 0 0,1 0 0 0 0,0 0 0 0 0,0 0 0 0 0,2-4 36 0 0,1-9-85 0 0,-2 3 67 0 0,-2 9 14 0 0,1 1 1 0 0,-1-1 0 0 0,1 1-1 0 0,0-1 1 0 0,1 1 0 0 0,-1 0-1 0 0,1 0 1 0 0,0-1 0 0 0,0 1-1 0 0,1 0 1 0 0,-1 1 0 0 0,1-1-1 0 0,0 0 1 0 0,0 1 0 0 0,1-1-1 0 0,3-2 4 0 0,-5 7 0 0 0,1 1 0 0 0,-1-1 0 0 0,0 1 0 0 0,0 0 0 0 0,1 0 0 0 0,-1 0 0 0 0,0 0 0 0 0,0 0 0 0 0,0 0 0 0 0,0 1 0 0 0,0-1 0 0 0,-1 1 0 0 0,1 0 0 0 0,0-1 0 0 0,-1 1 0 0 0,1 0 0 0 0,-1 0 0 0 0,1 0 0 0 0,-1 0 0 0 0,0 0 0 0 0,1 2 0 0 0,0-1 0 0 0,115 168 190 0 0,-101-149-2106 0 0,-8-14 746 0 0</inkml:trace>
  <inkml:trace contextRef="#ctx0" brushRef="#br0" timeOffset="1773.437">1118 507 17679 0 0,'13'12'1936'0'0,"-11"-10"-1829"0"0,0 0 1 0 0,-1-1-1 0 0,1 1 0 0 0,0 0 0 0 0,1-1 0 0 0,-1 1 0 0 0,0-1 0 0 0,0 0 0 0 0,1 0 0 0 0,-1 1 0 0 0,1-2 0 0 0,-1 1 0 0 0,0 0 0 0 0,1 0 1 0 0,0-1-1 0 0,-1 0 0 0 0,1 1 0 0 0,-1-1 0 0 0,1 0 0 0 0,0 0 0 0 0,-1 0 0 0 0,1-1 0 0 0,-1 1 0 0 0,1-1 0 0 0,-1 1 0 0 0,1-1 0 0 0,-1 0 1 0 0,1 0-1 0 0,-1 0 0 0 0,1 0 0 0 0,-1 0 0 0 0,0-1 0 0 0,2 0-107 0 0,1-1 82 0 0,-1 0 1 0 0,1-1-1 0 0,-1 1 1 0 0,0-1-1 0 0,0 1 1 0 0,0-1-1 0 0,0 0 1 0 0,-1-1-1 0 0,1 1 1 0 0,-1 0-1 0 0,0-1 1 0 0,-1 0-1 0 0,1 0 1 0 0,-1 0-1 0 0,0 0 1 0 0,0-2-83 0 0,0 1 1 0 0,-1 0 0 0 0,0 0 1 0 0,0 0-1 0 0,-1-1 1 0 0,0 1-1 0 0,0 0 0 0 0,0 0 1 0 0,-1-1-1 0 0,0 1 1 0 0,0 0-1 0 0,-1 0 0 0 0,1 0 1 0 0,-1 0-1 0 0,-1 1 1 0 0,1-1-1 0 0,-1 0 0 0 0,0 1 1 0 0,0 0-1 0 0,-1-1-1 0 0,-14-16-53 0 0,4 22-18 0 0,10 2 59 0 0,0-1 0 0 0,1 1 0 0 0,-1 0 0 0 0,0 1 0 0 0,1-1 0 0 0,-1 0 0 0 0,1 1 0 0 0,0 0 0 0 0,0 0 0 0 0,0 0-1 0 0,0 0 1 0 0,0 0 0 0 0,1 1 0 0 0,-1-1 0 0 0,1 1 0 0 0,0-1 0 0 0,0 1 0 0 0,0 1 12 0 0,-2 4-1 0 0,0 0 0 0 0,1 0 0 0 0,0 0 1 0 0,0 0-1 0 0,1 0 0 0 0,0 1 0 0 0,1-1 0 0 0,0 1 1 0 0,1-1-1 0 0,0 1 0 0 0,0-1 0 0 0,1 1 0 0 0,0-1 1 0 0,-1-4 12 0 0,1-1-1 0 0,0 0 1 0 0,0 1-1 0 0,1-1 1 0 0,-1 0-1 0 0,1 0 1 0 0,0 0-1 0 0,0 0 1 0 0,0 0-1 0 0,1 0 1 0 0,-1-1-1 0 0,1 1 1 0 0,0-1-1 0 0,0 0 1 0 0,0 0-1 0 0,0 0 0 0 0,1 0 1 0 0,-1 0-1 0 0,1-1 1 0 0,0 1-1 0 0,0-1 1 0 0,0 0-1 0 0,0 0 1 0 0,0 0-1 0 0,0-1 1 0 0,0 0-1 0 0,1 0 1 0 0,-1 0-1 0 0,0 0 1 0 0,1 0-1 0 0,2-1-11 0 0,0 0-18 0 0,1-1-1 0 0,0 0 1 0 0,0-1-1 0 0,0 1 1 0 0,-1-1 0 0 0,1-1-1 0 0,-1 0 1 0 0,0 0-1 0 0,0 0 1 0 0,0-1-1 0 0,0 0 1 0 0,0 0-1 0 0,-1-1 1 0 0,0 0 0 0 0,0 0-1 0 0,0 0 1 0 0,0-1-1 0 0,3-4 19 0 0,76-121-4706 0 0,-42 63-850 0 0,-40 152 10920 0 0,7 6-3499 0 0,-1-31-628 0 0,8-18-314 0 0,-16-40-706 0 0,3 5 1157 0 0,23-95-801 0 0,-14 33-832 0 0,28-23-422 0 0,-40 78 601 0 0,5 6 93 0 0,-1-1 0 0 0,0 0 1 0 0,0 1-1 0 0,0 0 0 0 0,-1 0 1 0 0,0 1-1 0 0,0-1 0 0 0,0 1 1 0 0,0 0-1 0 0,-1 0 0 0 0,0 0 0 0 0,0 1 1 0 0,0 2-14 0 0,12 21 254 0 0,1 3 53 0 0,24 27 535 0 0,-33-54-724 0 0,-6-5-113 0 0,1 1 1 0 0,-1-1-1 0 0,0 0 1 0 0,1 0 0 0 0,-1 0-1 0 0,1 0 1 0 0,-1 0-1 0 0,1 0 1 0 0,-1-1 0 0 0,1 1-1 0 0,0 0 1 0 0,-1-1-1 0 0,1 1 1 0 0,0-1 0 0 0,0 0-1 0 0,-1 1 1 0 0,1-1 0 0 0,0 0-1 0 0,0 0 1 0 0,-1 0-1 0 0,1 0 1 0 0,0-1 0 0 0,0 1-6 0 0,10-5-875 0 0,-10 2-5736 0 0,-4-4-1452 0 0</inkml:trace>
  <inkml:trace contextRef="#ctx0" brushRef="#br0" timeOffset="2642.945">2249 298 18479 0 0,'0'0'540'0'0,"-10"-5"208"0"0,3 5-614 0 0,0 0-1 0 0,-1 1 0 0 0,1 0 0 0 0,0 0 0 0 0,-1 1 0 0 0,1 0 1 0 0,0 0-1 0 0,0 1 0 0 0,1 0 0 0 0,-1 0 0 0 0,0 0 0 0 0,1 1 1 0 0,0 0-1 0 0,-5 4-133 0 0,5-4 87 0 0,-8 4 172 0 0,0 0 0 0 0,1 1 0 0 0,0 1 0 0 0,0 1 0 0 0,1 0 0 0 0,1 0 0 0 0,0 1 0 0 0,-5 7-259 0 0,15-18 6 0 0,0 0-1 0 0,1 0 1 0 0,-1 0-1 0 0,1 0 1 0 0,-1 0-1 0 0,1 1 1 0 0,-1-1-1 0 0,1 0 1 0 0,-1 0-1 0 0,1 0 1 0 0,0 0-1 0 0,0 0 1 0 0,0 1-1 0 0,0-1 1 0 0,0 0-1 0 0,0 0 1 0 0,0 0-1 0 0,0 0 1 0 0,0 1-1 0 0,0-1 1 0 0,1 0-1 0 0,-1 0 1 0 0,0 0 0 0 0,1 0-1 0 0,-1 0 1 0 0,1 0-1 0 0,-1 0 1 0 0,1 0-1 0 0,0 0 1 0 0,-1 0-1 0 0,1 0 1 0 0,0 0-1 0 0,0 0 1 0 0,0 0-1 0 0,0 0 1 0 0,0-1-1 0 0,-1 1 1 0 0,1 0-1 0 0,0-1 1 0 0,1 1-1 0 0,-1-1 1 0 0,0 1-1 0 0,0-1-5 0 0,54 20 145 0 0,-49-19-143 0 0,-3 0-2 0 0,35 8 0 0 0,-1 2 0 0 0,-1 1 0 0 0,30 15 0 0 0,-46-14 296 0 0,-18 6 95 0 0,-4-15-346 0 0,-1 0 1 0 0,0-1-1 0 0,0 1 1 0 0,0-1-1 0 0,0 0 1 0 0,0 0-1 0 0,-1 0 1 0 0,1 0-1 0 0,-1 0 0 0 0,0-1 1 0 0,0 0-1 0 0,0 0 1 0 0,0 0-1 0 0,0 0 1 0 0,0 0-1 0 0,0-1 1 0 0,-1 0-1 0 0,1 0 1 0 0,0 0-1 0 0,-1 0 0 0 0,1-1 1 0 0,-4 0-46 0 0,-133 14-932 0 0,140-14 764 0 0,-1 0 0 0 0,0 0 0 0 0,1 0 0 0 0,-1-1 0 0 0,1 1 0 0 0,-1 0 0 0 0,0-1 0 0 0,1 1-1 0 0,-1-1 1 0 0,1 1 0 0 0,-1-1 0 0 0,1 0 0 0 0,0 1 0 0 0,-1-1 0 0 0,1 0 0 0 0,-1 0 0 0 0,1 0 0 0 0,0 0 0 0 0,0 0 0 0 0,0-1 0 0 0,0 1 0 0 0,0 0 0 0 0,0 0 0 0 0,0-1 0 0 0,0 0 168 0 0,3-6-1570 0 0</inkml:trace>
  <inkml:trace contextRef="#ctx0" brushRef="#br0" timeOffset="2947.899">2575 455 18743 0 0,'0'0'430'0'0,"0"0"55"0"0,2 15 639 0 0,-1-7-822 0 0,-1-1-1 0 0,0 0 1 0 0,-1 1-1 0 0,0-1 1 0 0,0 0-1 0 0,-1 0 1 0 0,0 0-1 0 0,0 0 1 0 0,0 0-1 0 0,-1 0 1 0 0,0 0-302 0 0,2-6 48 0 0,-1 6 156 0 0,-1 0-1 0 0,1 0 1 0 0,0 0-1 0 0,1 0 1 0 0,0 1-1 0 0,0-1 0 0 0,0 0 1 0 0,1 1-1 0 0,0-1 1 0 0,0 1-1 0 0,1-1 1 0 0,0 0-1 0 0,1 1 1 0 0,-1-1-1 0 0,4 6-203 0 0,9 0-230 0 0,-13-12-62 0 0,-1-1-27 0 0,11-3-2870 0 0,-7-2 1627 0 0,0 0-6 0 0</inkml:trace>
  <inkml:trace contextRef="#ctx0" brushRef="#br0" timeOffset="3218.927">2477 271 15840 0 0,'21'-5'771'0'0,"-20"4"-335"0"0,-1 1-54 0 0,1 0-250 0 0,2-2-72 0 0,3 1 52 0 0,0 0 0 0 0,0 0 0 0 0,0 0 0 0 0,0 1 0 0 0,0 0 0 0 0,0 0 0 0 0,0 0 0 0 0,0 1 0 0 0,0 0 0 0 0,0 0 0 0 0,0 0 0 0 0,-1 1 0 0 0,1 0 0 0 0,2 1-112 0 0,23 6-5199 0 0,-17-6-807 0 0</inkml:trace>
  <inkml:trace contextRef="#ctx0" brushRef="#br0" timeOffset="3484.1">2848 300 16727 0 0,'-1'2'382'0'0,"-54"79"1170"0"0,20-27 361 0 0,-6 11 27 0 0,20-19-736 0 0,20 3-139 0 0,3-47-1055 0 0,0-1 0 0 0,0 0 0 0 0,1 0 0 0 0,-1 0 0 0 0,0 0 0 0 0,0 0 0 0 0,1 0 0 0 0,-1-1 0 0 0,1 1-1 0 0,-1-1 1 0 0,0 1 0 0 0,1-1 0 0 0,-1 0 0 0 0,1 0 0 0 0,-1 0 0 0 0,1-1 0 0 0,-1 1 0 0 0,0 0 0 0 0,1-1 0 0 0,-1 0 0 0 0,1 1-1 0 0,-1-1 1 0 0,0 0 0 0 0,0 0 0 0 0,1-1-10 0 0,15-9 8 0 0,0 0-1 0 0,-1-1 1 0 0,0-1 0 0 0,-2-1-1 0 0,1 0 1 0 0,-2-1-1 0 0,0 0 1 0 0,1-3-8 0 0,81-75-375 0 0,-94 91 368 0 0,0 1 1 0 0,0 0 0 0 0,0 0 0 0 0,0 0 0 0 0,0 0 0 0 0,0 0-1 0 0,1 0 1 0 0,-1 1 0 0 0,0-1 0 0 0,1 1 0 0 0,-1-1-1 0 0,0 1 1 0 0,1 0 0 0 0,-1 0 0 0 0,0 0 0 0 0,1 0 0 0 0,-1 1-1 0 0,1-1 1 0 0,-1 1 0 0 0,0-1 0 0 0,0 1 0 0 0,1 0-1 0 0,-1 0 1 0 0,0 0 0 0 0,0 0 0 0 0,0 0 0 0 0,0 0 0 0 0,0 1-1 0 0,0-1 1 0 0,0 1 0 0 0,0-1 0 0 0,-1 1 0 0 0,1 0-1 0 0,-1 0 1 0 0,1-1 0 0 0,-1 1 0 0 0,1 0 0 0 0,-1 0 0 0 0,0 1-1 0 0,0-1 1 0 0,0 2 6 0 0,10 17 48 0 0,-2 0 0 0 0,-1 0 0 0 0,0 1 0 0 0,-2 0 0 0 0,-1 0 0 0 0,0 1-48 0 0,4 35 890 0 0,-12-78-460 0 0,15-46-438 0 0,-6 49-88 0 0,-1 1 0 0 0,2-1 0 0 0,0 1 0 0 0,2 1 0 0 0,-1-1 0 0 0,2 1 0 0 0,0 1 0 0 0,0 0 0 0 0,2 0 0 0 0,-1 1 0 0 0,6-3 96 0 0,-14 13-15 0 0,0 1 0 0 0,1 0 0 0 0,-1 1-1 0 0,1-1 1 0 0,0 1 0 0 0,0-1 0 0 0,-1 1 0 0 0,1 0-1 0 0,0 0 1 0 0,0 1 0 0 0,0-1 0 0 0,0 1 0 0 0,0 0-1 0 0,0 0 1 0 0,0 0 0 0 0,0 1 0 0 0,0-1 0 0 0,0 1-1 0 0,0 0 1 0 0,0 0 0 0 0,-1 0 0 0 0,1 1 0 0 0,0-1-1 0 0,-1 1 1 0 0,1 0 0 0 0,-1 0 0 0 0,1 0 0 0 0,-1 0-1 0 0,0 1 1 0 0,0 0 0 0 0,0-1 0 0 0,0 1 0 0 0,-1 0-1 0 0,1 0 1 0 0,-1 0 0 0 0,1 1 0 0 0,-1-1 0 0 0,0 1-1 0 0,-1-1 1 0 0,1 2 15 0 0,43 95-1236 0 0,-40-83-4381 0 0,0 2-1921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28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0 371 12992 0 0,'0'0'381'0'0,"0"0"-6"0"0,0 0-202 0 0,0 0 47 0 0,0 0 48 0 0,0 0 11 0 0,0 0 7 0 0,14 2 676 0 0,-8-2-623 0 0,1 0 1 0 0,0-1-1 0 0,0 0 1 0 0,0 0 0 0 0,-1-1-1 0 0,1 0 1 0 0,0 0 0 0 0,-1-1-1 0 0,0 1 1 0 0,1-1 0 0 0,-1-1-1 0 0,3-2-339 0 0,16-8 1492 0 0,-18 10-1422 0 0,1 0 0 0 0,-1 0 0 0 0,0-1 0 0 0,0 1 0 0 0,-1-1 0 0 0,1-1 0 0 0,-1 1 0 0 0,0-1 0 0 0,-1 0 0 0 0,0-1 0 0 0,0 1 0 0 0,4-7-70 0 0,-8 11 8 0 0,0 0-1 0 0,0 0 0 0 0,-1 0 0 0 0,1 0 1 0 0,-1 0-1 0 0,1-1 0 0 0,-1 1 1 0 0,0 0-1 0 0,1 0 0 0 0,-1 0 0 0 0,0 0 1 0 0,-1 0-1 0 0,1-1 0 0 0,0 1 0 0 0,-1 0 1 0 0,1 0-1 0 0,-1 0 0 0 0,1 0 1 0 0,-1 0-1 0 0,0 0 0 0 0,0 0 0 0 0,0 0 1 0 0,0 0-1 0 0,0 1 0 0 0,-1-1 1 0 0,1 0-1 0 0,0 0 0 0 0,-1 1 0 0 0,0-1 1 0 0,1 1-1 0 0,-1 0 0 0 0,0-1 0 0 0,1 1 1 0 0,-1 0-1 0 0,0 0 0 0 0,0 0 1 0 0,0 0-1 0 0,0 0 0 0 0,0 1 0 0 0,0-1 1 0 0,0 1-1 0 0,0-1 0 0 0,-1 1 1 0 0,1 0-1 0 0,0 0 0 0 0,0 0 0 0 0,0 0 1 0 0,-1 0-8 0 0,-3 3-8 0 0,1 0-1 0 0,-1 0 1 0 0,1 1 0 0 0,0 0 0 0 0,0 0 0 0 0,0 0 0 0 0,0 1 0 0 0,1-1 0 0 0,-1 1 0 0 0,1 0-1 0 0,0 1 1 0 0,1-1 0 0 0,0 1 0 0 0,-1-1 0 0 0,2 1 0 0 0,-1 0 0 0 0,1 0 0 0 0,0 0 0 0 0,0 1-1 0 0,0-1 1 0 0,1 0 0 0 0,0 1 0 0 0,1-1 0 0 0,-1 1 0 0 0,1 0 8 0 0,-2 6-1 0 0,1 0 0 0 0,0 0 0 0 0,1-1 0 0 0,0 1 0 0 0,1 0 0 0 0,0 0 0 0 0,1 0-1 0 0,0 0 1 0 0,1-1 0 0 0,4 11 1 0 0,7-2-53 0 0,-13-20 57 0 0,-1 0 0 0 0,1 0 1 0 0,0 1-1 0 0,0-1 0 0 0,0 0 0 0 0,0 0 0 0 0,0 0 1 0 0,0 0-1 0 0,0 0 0 0 0,1-1 0 0 0,-1 1 0 0 0,0 0 1 0 0,0-1-1 0 0,1 1 0 0 0,-1 0 0 0 0,0-1 0 0 0,1 1 1 0 0,-1-1-1 0 0,0 0 0 0 0,1 0 0 0 0,-1 1 0 0 0,1-1 1 0 0,-1 0-1 0 0,0 0 0 0 0,1 0 0 0 0,0 0-4 0 0,4-1 32 0 0,2-1-9 0 0,1 0 0 0 0,-1-1 0 0 0,0-1 0 0 0,0 1 0 0 0,-1-1 0 0 0,1-1 0 0 0,-1 1 0 0 0,1-1-1 0 0,-1 0 1 0 0,-1-1 0 0 0,1 0 0 0 0,-1 0 0 0 0,0 0 0 0 0,0-1 0 0 0,-1 0 0 0 0,0 0 0 0 0,0 0 0 0 0,-1-1 0 0 0,0 0-1 0 0,0 1 1 0 0,-1-1 0 0 0,1-2-23 0 0,18-39 62 0 0,24-35 4 0 0,-22 61-139 0 0,-24 23 53 0 0,1 0 12 0 0,-1 0-1 0 0,1 0 1 0 0,0-1 0 0 0,0 1 0 0 0,-1 0 0 0 0,1 0 0 0 0,0 0 0 0 0,0 0 0 0 0,0 0 0 0 0,-1 0 0 0 0,1 0 0 0 0,0 0 0 0 0,0 0-1 0 0,-1 1 1 0 0,1-1 0 0 0,0 0 0 0 0,0 0 0 0 0,-1 1 0 0 0,1-1 0 0 0,0 0 0 0 0,-1 1 0 0 0,1-1 0 0 0,0 1 0 0 0,-1-1 0 0 0,1 1 0 0 0,-1-1-1 0 0,1 1 1 0 0,0-1 0 0 0,-1 1 0 0 0,0 0 0 0 0,1-1 0 0 0,-1 1 0 0 0,1 0 0 0 0,-1-1 0 0 0,0 1 0 0 0,1 0 0 0 0,-1 0 0 0 0,0-1-1 0 0,0 1 1 0 0,0 0 8 0 0,1 0-4 0 0,32 61-19 0 0,-24 12-37 0 0,-8-67 65 0 0,0 0-1 0 0,-1 0 1 0 0,-1 0-1 0 0,1 1 1 0 0,-1-1-1 0 0,0 0 0 0 0,0 0 1 0 0,-1 0-1 0 0,0 0 1 0 0,-1-1-1 0 0,1 1 1 0 0,-2 1-5 0 0,4-7 7 0 0,0 0 0 0 0,-1-1-1 0 0,1 1 1 0 0,-1 0 0 0 0,1 0 0 0 0,0 0 0 0 0,-1-1 0 0 0,0 1 0 0 0,1 0 0 0 0,-1-1 0 0 0,1 1 0 0 0,-1 0 0 0 0,0-1 0 0 0,1 1 0 0 0,-1-1 0 0 0,0 1 0 0 0,0-1 0 0 0,0 1 0 0 0,1-1 0 0 0,-1 0 0 0 0,0 1 0 0 0,0-1-1 0 0,0 0 1 0 0,0 0 0 0 0,0 0 0 0 0,0 0 0 0 0,1 1 0 0 0,-1-1 0 0 0,0 0 0 0 0,0-1 0 0 0,0 1 0 0 0,0 0 0 0 0,0 0 0 0 0,0 0 0 0 0,0 0 0 0 0,1-1 0 0 0,-1 1 0 0 0,0 0 0 0 0,0-1 0 0 0,0 1 0 0 0,1-1-1 0 0,-1 1 1 0 0,0-1 0 0 0,0 1 0 0 0,1-1 0 0 0,-1 1 0 0 0,0-1 0 0 0,1 0 0 0 0,-1 1 0 0 0,1-1 0 0 0,-1 0 0 0 0,1 0 0 0 0,-1 1 0 0 0,1-1 0 0 0,-1 0 0 0 0,1 0 0 0 0,0 0 0 0 0,0 0 0 0 0,-1 1 0 0 0,1-1 0 0 0,0 0-1 0 0,0 0 1 0 0,0 0 0 0 0,0 0 0 0 0,0 0 0 0 0,0 0-7 0 0,-1-4 25 0 0,0-1 0 0 0,0 1 0 0 0,1 0 1 0 0,-1-1-1 0 0,1 1 0 0 0,1-1 0 0 0,-1 1 0 0 0,1 0 0 0 0,0-1 0 0 0,0 1 0 0 0,0 0 0 0 0,1 0 0 0 0,0 0 0 0 0,0 0 0 0 0,1-1-25 0 0,0-2-28 0 0,0 0 1 0 0,1 0-1 0 0,0 1 0 0 0,0-1 0 0 0,1 1 0 0 0,0 0 1 0 0,0 0-1 0 0,0 0 0 0 0,1 1 0 0 0,0 0 0 0 0,1 0 0 0 0,-1 0 1 0 0,1 1-1 0 0,0 0 0 0 0,2 0 28 0 0,-5 4-1 0 0,0 0 1 0 0,0 0-1 0 0,0 1 1 0 0,0-1-1 0 0,0 1 1 0 0,0 0-1 0 0,0 0 1 0 0,0 1-1 0 0,0-1 1 0 0,0 1-1 0 0,0 0 0 0 0,0 0 1 0 0,0 0-1 0 0,0 0 1 0 0,0 1-1 0 0,-1-1 1 0 0,1 1-1 0 0,0 0 1 0 0,-1 1-1 0 0,1-1 1 0 0,-1 0-1 0 0,0 1 0 0 0,0 0 1 0 0,0 0-1 0 0,2 2 1 0 0,17 12-1 0 0,66 64 9 0 0,-85-79 2 0 0,0-1-1 0 0,0 1 0 0 0,0-1 0 0 0,0 1 1 0 0,0-1-1 0 0,0 0 0 0 0,1-1 0 0 0,-1 1 1 0 0,0 0-1 0 0,1-1 0 0 0,-1 0 0 0 0,0 0 1 0 0,1 0-1 0 0,-1 0 0 0 0,1 0 0 0 0,-1-1 1 0 0,0 1-1 0 0,1-1 0 0 0,-1 0 0 0 0,0 0 0 0 0,0-1 1 0 0,0 1-1 0 0,0 0 0 0 0,0-1 0 0 0,0 0 1 0 0,0 0-1 0 0,0 0 0 0 0,0 0 0 0 0,-1 0 1 0 0,1 0-1 0 0,0-2-9 0 0,5-6 19 0 0,-1-1-1 0 0,0-1 1 0 0,0 1 0 0 0,-1-1-1 0 0,-1 0 1 0 0,0-1 0 0 0,-1 1-1 0 0,0-1 1 0 0,-1 0 0 0 0,0 0-1 0 0,-1 0 1 0 0,0 0 0 0 0,-1-1-1 0 0,-1-1-18 0 0,-3-46-225 0 0,-12 13 90 0 0,0 39 35 0 0,0 31-89 0 0,13-16 168 0 0,0 1-1 0 0,1-1 1 0 0,-1 1-1 0 0,2-1 1 0 0,-1 1-1 0 0,1 0 1 0 0,0-1-1 0 0,0 1 1 0 0,0 0 0 0 0,1-1-1 0 0,0 1 1 0 0,1-1-1 0 0,1 6 22 0 0,1 8-4 0 0,29 57 4 0 0,-32-75 0 0 0,1 0 0 0 0,-1 0 0 0 0,0 0 0 0 0,1 0 0 0 0,0 0 0 0 0,-1 0 0 0 0,1 0 0 0 0,0-1 0 0 0,0 1 0 0 0,0-1 0 0 0,0 1 0 0 0,0-1 0 0 0,0 0 0 0 0,0 1 0 0 0,0-1 0 0 0,1 0 0 0 0,-1-1 0 0 0,0 1 0 0 0,1 0 0 0 0,-1-1 0 0 0,1 1 0 0 0,-1-1 0 0 0,0 0 0 0 0,1 0 0 0 0,-1 0 0 0 0,1 0 0 0 0,-1 0 0 0 0,1 0 0 0 0,-1-1 0 0 0,1 1 0 0 0,-1-1 3 0 0,1 1-1 0 0,-1-1 1 0 0,0 1-1 0 0,0-1 1 0 0,0 0 0 0 0,0 0-1 0 0,0 0 1 0 0,0 0-1 0 0,0 0 1 0 0,-1 0-1 0 0,1 0 1 0 0,0-1-1 0 0,0 1 1 0 0,-1-1-1 0 0,1 1 1 0 0,-1-1-1 0 0,0 0 1 0 0,1 0 0 0 0,-1 1-1 0 0,0-1 1 0 0,0 0-3 0 0,68-69 10 0 0,-65 69-26 0 0,0 0 0 0 0,0 0 0 0 0,1 0 0 0 0,-1 1 0 0 0,0-1 0 0 0,1 1 0 0 0,-1 0 0 0 0,0 0 0 0 0,1 1 0 0 0,-1-1 0 0 0,1 1 0 0 0,-1 0 0 0 0,1 1 0 0 0,-1-1 0 0 0,1 1 0 0 0,-1-1-1 0 0,1 1 1 0 0,-1 1 0 0 0,0-1 0 0 0,4 2 16 0 0,-7-3-15 0 0,20 16-73 0 0,3 7 88 0 0,19 12 204 0 0,-38-32-173 0 0,-5-3-24 0 0,1 1-1 0 0,-1-1 1 0 0,0 0-1 0 0,1 1 1 0 0,-1-1-1 0 0,1 1 1 0 0,-1-1 0 0 0,1 0-1 0 0,0 1 1 0 0,-1-1-1 0 0,1 0 1 0 0,-1 0-1 0 0,1 1 1 0 0,0-1 0 0 0,-1 0-1 0 0,1 0 1 0 0,-1 0-1 0 0,1 0 1 0 0,0 0-1 0 0,-1 0 1 0 0,1 0 0 0 0,0 0-1 0 0,-1 0 1 0 0,1 0-1 0 0,-1 0 1 0 0,1 0-1 0 0,0 0 1 0 0,-1-1-1 0 0,1 1 1 0 0,-1 0 0 0 0,1 0-1 0 0,0-1 1 0 0,-1 1-1 0 0,1 0 1 0 0,-1-1-1 0 0,1 1 1 0 0,-1-1 0 0 0,1 1-1 0 0,-1 0 1 0 0,0-1-1 0 0,1 0-6 0 0,51-51-1484 0 0,-10-6-3174 0 0,-31 40 2881 0 0</inkml:trace>
  <inkml:trace contextRef="#ctx0" brushRef="#br0" timeOffset="953.935">1528 92 12608 0 0,'0'0'289'0'0,"0"0"40"0"0,0 0 21 0 0,0 0-46 0 0,0 0-83 0 0,-3 6 1242 0 0,-76 125 4114 0 0,74-123-5400 0 0,0 1 0 0 0,0 0-1 0 0,1 0 1 0 0,1 0 0 0 0,-1 0 0 0 0,1 1 0 0 0,1-1 0 0 0,0 1 0 0 0,0 0 0 0 0,0 4-177 0 0,3-14 8 0 0,-1 1 1 0 0,1 0-1 0 0,-1-1 0 0 0,1 1 0 0 0,-1-1 1 0 0,1 1-1 0 0,-1-1 0 0 0,1 1 0 0 0,0-1 1 0 0,-1 1-1 0 0,1-1 0 0 0,0 0 1 0 0,-1 1-1 0 0,1-1 0 0 0,0 0 0 0 0,-1 0 1 0 0,1 1-1 0 0,0-1 0 0 0,0 0 0 0 0,-1 0 1 0 0,1 0-1 0 0,0 0 0 0 0,0 0 1 0 0,0 0-1 0 0,-1 0 0 0 0,1 0 0 0 0,0 0 1 0 0,0 0-1 0 0,-1-1 0 0 0,1 1 1 0 0,0 0-1 0 0,-1 0 0 0 0,1-1 0 0 0,0 1-8 0 0,67-55 163 0 0,-66 52-168 0 0,1 1 1 0 0,0-1-1 0 0,0 1 1 0 0,0 0-1 0 0,0 0 1 0 0,0 0-1 0 0,1 0 1 0 0,-1 0-1 0 0,0 1 1 0 0,1-1-1 0 0,0 1 1 0 0,-1 0-1 0 0,1 0 1 0 0,0 1-1 0 0,-1-1 1 0 0,1 1-1 0 0,0-1 1 0 0,0 1-1 0 0,-1 0 1 0 0,1 1-1 0 0,0-1 1 0 0,0 1-1 0 0,-1-1 1 0 0,1 1-1 0 0,0 0 1 0 0,1 1 4 0 0,2 3-11 0 0,-1 0 0 0 0,0 0 0 0 0,-1 0 0 0 0,1 0 1 0 0,-1 1-1 0 0,0 0 0 0 0,0 0 0 0 0,-1 1 0 0 0,0-1 0 0 0,0 1 1 0 0,3 6 10 0 0,2 4 1 0 0,19 75-65 0 0,-24-72 191 0 0,0 0 1 0 0,-1 0-1 0 0,-1 0 0 0 0,-1 0 0 0 0,-1 0 0 0 0,0 1 0 0 0,-2-1 0 0 0,0 0 0 0 0,-2 1-127 0 0,4-19 17 0 0,-1 1-1 0 0,1-1 0 0 0,-1 0 0 0 0,1 1 1 0 0,-1-1-1 0 0,0 0 0 0 0,0 1 0 0 0,0-1 1 0 0,0 0-1 0 0,-1 0 0 0 0,1 0 0 0 0,-1 0 1 0 0,1 0-1 0 0,-1-1 0 0 0,1 1 1 0 0,-1 0-1 0 0,0-1 0 0 0,0 1 0 0 0,0-1 1 0 0,0 1-1 0 0,0-1 0 0 0,0 0 0 0 0,0 0 1 0 0,-1 0-1 0 0,1 0 0 0 0,0 0 0 0 0,0-1 1 0 0,-1 1-1 0 0,1-1 0 0 0,-1 1 1 0 0,1-1-1 0 0,0 0 0 0 0,-1 0 0 0 0,1 0 1 0 0,-1 0-17 0 0,-3-2 53 0 0,0-1 0 0 0,-1 0 0 0 0,1 1 0 0 0,1-2 0 0 0,-1 1 1 0 0,0-1-1 0 0,1 0 0 0 0,0 0 0 0 0,-1 0 0 0 0,2-1 1 0 0,-1 0-1 0 0,0 0 0 0 0,1 0 0 0 0,0 0 0 0 0,0-1 0 0 0,1 0 1 0 0,0 0-1 0 0,0 0 0 0 0,0 0 0 0 0,0 0 0 0 0,1 0 0 0 0,0-1 1 0 0,1 1-1 0 0,-1-1 0 0 0,1 1 0 0 0,0-6-53 0 0,-1-3 29 0 0,1 0 0 0 0,1 0 0 0 0,0 0-1 0 0,1 1 1 0 0,0-1 0 0 0,1 0 0 0 0,1 0 0 0 0,0 0-1 0 0,1 1 1 0 0,5-11-29 0 0,9-18-67 0 0,2 1 0 0 0,2 1 0 0 0,1 0 0 0 0,3 2 0 0 0,1 1 0 0 0,14-15 67 0 0,-29 38-5 0 0,0 1 0 0 0,1 0 0 0 0,1 1 0 0 0,0 0 1 0 0,16-10 4 0 0,-24 36-66 0 0,-2 90-127 0 0,2 51 182 0 0,-6-153 12 0 0,0 0 1 0 0,0-1-1 0 0,0 1 0 0 0,0 0 0 0 0,0-1 0 0 0,0 1 0 0 0,0 0 0 0 0,0-1 1 0 0,0 1-1 0 0,0-1 0 0 0,0 1 0 0 0,1 0 0 0 0,-1-1 0 0 0,0 1 1 0 0,0-1-1 0 0,1 1 0 0 0,-1-1 0 0 0,0 1 0 0 0,1-1 0 0 0,-1 1 1 0 0,1-1-1 0 0,-1 1 0 0 0,1-1 0 0 0,-1 1 0 0 0,1-1 0 0 0,-1 0 0 0 0,1 1 1 0 0,-1-1-1 0 0,1 0 0 0 0,-1 1 0 0 0,1-1 0 0 0,0 0 0 0 0,-1 0 1 0 0,1 0-1 0 0,-1 1 0 0 0,1-1 0 0 0,0 0 0 0 0,-1 0 0 0 0,1 0 1 0 0,0 0-1 0 0,-1 0 0 0 0,1 0 0 0 0,-1 0 0 0 0,1-1 0 0 0,0 1 0 0 0,-1 0 1 0 0,1 0-1 0 0,-1 0 0 0 0,1 0 0 0 0,0-1 0 0 0,-1 1 0 0 0,1 0 1 0 0,-1-1-1 0 0,1 1 0 0 0,-1 0 0 0 0,1-1 0 0 0,-1 1 0 0 0,1-1 1 0 0,-1 1-1 0 0,1-1 0 0 0,-1 1 0 0 0,0-1-1 0 0,28-30 56 0 0,13-49 8 0 0,-35 65-93 0 0,0 0 0 0 0,1 1-1 0 0,1-1 1 0 0,0 2 0 0 0,1-1-1 0 0,0 1 1 0 0,1 1 0 0 0,1 0-1 0 0,0 0 1 0 0,2-1 29 0 0,-10 12-13 0 0,0 0 0 0 0,0 1 1 0 0,0-1-1 0 0,0 1 0 0 0,-1 0 0 0 0,1 0 0 0 0,0 0 1 0 0,0 0-1 0 0,0 1 0 0 0,0-1 0 0 0,0 1 0 0 0,-1-1 1 0 0,1 1-1 0 0,0 0 0 0 0,0 0 0 0 0,-1 1 1 0 0,1-1-1 0 0,-1 0 0 0 0,1 1 0 0 0,-1 0 0 0 0,0-1 1 0 0,1 1-1 0 0,-1 0 0 0 0,0 0 0 0 0,0 0 0 0 0,0 0 1 0 0,-1 1-1 0 0,1-1 0 0 0,0 0 0 0 0,-1 1 1 0 0,0-1-1 0 0,1 1 0 0 0,-1 0 0 0 0,0-1 0 0 0,0 2 13 0 0,5 5 8 0 0,50 64-168 0 0,-23-8 127 0 0,-3 0-1 0 0,22 69 34 0 0,-45-113 0 0 0,-1 1 0 0 0,-1 0 0 0 0,-1 1 0 0 0,-1-1 0 0 0,0 13 0 0 0,-2-11 6 0 0,-11 50 402 0 0,7-70-348 0 0,1 1-1 0 0,-1 0 1 0 0,1-1 0 0 0,-1 0 0 0 0,-1 1 0 0 0,1-1 0 0 0,-1-1 0 0 0,1 1 0 0 0,-1 0 0 0 0,0-1 0 0 0,0 0 0 0 0,-1 0 0 0 0,1 0 0 0 0,-1 0 0 0 0,1-1 0 0 0,-1 1 0 0 0,0-1 0 0 0,0-1 0 0 0,0 1 0 0 0,0-1 0 0 0,0 0-1 0 0,0 0 1 0 0,-1 0 0 0 0,1-1 0 0 0,0 1 0 0 0,0-1 0 0 0,-6-1-60 0 0,-12 2 80 0 0,0-2 1 0 0,0 0-1 0 0,0-2 0 0 0,0 0 0 0 0,0-2 1 0 0,1 0-1 0 0,-1-2 0 0 0,1 0 0 0 0,1-2 1 0 0,0 0-1 0 0,-12-8-80 0 0,30 16-19 0 0,1-1-1 0 0,-1 0 1 0 0,0 0 0 0 0,1 0 0 0 0,0 0 0 0 0,-1-1 0 0 0,1 1-1 0 0,0 0 1 0 0,0-1 0 0 0,0 0 0 0 0,1 1 0 0 0,-1-1-1 0 0,1 0 1 0 0,-1 0 0 0 0,1 0 0 0 0,0 0 0 0 0,0-1 19 0 0,11-32-3966 0 0,2 24-1979 0 0,0-1-1676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2:25.35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281 33 18015 0 0,'-4'-1'-95'0'0,"-1"0"0"0"0,1 1 0 0 0,0 0-1 0 0,0 0 1 0 0,0 0 0 0 0,0 0 0 0 0,0 1 0 0 0,0-1-1 0 0,0 1 1 0 0,0 0 0 0 0,0 0 0 0 0,0 0-1 0 0,0 1 1 0 0,0 0 95 0 0,-7 2 357 0 0,0-1-58 0 0,-1 0 0 0 0,1 1 0 0 0,0 1 0 0 0,0 0 0 0 0,0 0 0 0 0,1 1 0 0 0,0 1 0 0 0,0 0 0 0 0,0 0 0 0 0,1 0 0 0 0,0 1 0 0 0,1 1 0 0 0,0 0-1 0 0,0 0 1 0 0,-2 3-299 0 0,-36 81 612 0 0,45-89-608 0 0,0 1 0 0 0,0-1 0 0 0,1 1 0 0 0,0-1 0 0 0,0 1-1 0 0,0-1 1 0 0,0 1 0 0 0,1-1 0 0 0,-1 1 0 0 0,1-1 0 0 0,0 1 0 0 0,1-1-1 0 0,-1 0 1 0 0,1 1 0 0 0,0-1 0 0 0,0 0 0 0 0,0 0 0 0 0,0 0 0 0 0,1 0-1 0 0,-1-1 1 0 0,1 1 0 0 0,0-1 0 0 0,0 0 0 0 0,1 1 0 0 0,-1-1-1 0 0,1-1 1 0 0,1 2-4 0 0,3 0 14 0 0,1 0 0 0 0,-1-1 0 0 0,1 0 0 0 0,-1 0 0 0 0,1-1 0 0 0,0 0 0 0 0,0-1 0 0 0,0 0 0 0 0,0 0 0 0 0,1-1 0 0 0,-1 0 0 0 0,0-1 0 0 0,0 0 0 0 0,0 0 0 0 0,0-1 0 0 0,0 0 0 0 0,-1 0 0 0 0,1-1 0 0 0,0-1 0 0 0,-1 1 0 0 0,0-1 0 0 0,0-1 0 0 0,0 1 0 0 0,0-1 0 0 0,5-6-14 0 0,53-45 207 0 0,-64 53-190 0 0,0 1-1 0 0,-1-1 1 0 0,1 1-1 0 0,-1-1 0 0 0,1 0 1 0 0,-1 1-1 0 0,0-1 1 0 0,0 0-1 0 0,0 0 1 0 0,0 0-1 0 0,-1 0 0 0 0,1 0 1 0 0,-1 0-1 0 0,1 0 1 0 0,-1 0-1 0 0,0 0 0 0 0,-1 0 1 0 0,1 0-1 0 0,0 0 1 0 0,-1 0-1 0 0,0 0 1 0 0,1 0-1 0 0,-1 0 0 0 0,0 0 1 0 0,-1 1-1 0 0,0-4-16 0 0,-3-1 48 0 0,-1 0 0 0 0,0 0 0 0 0,0 0 0 0 0,0 1 0 0 0,-1 0 0 0 0,0 0 0 0 0,0 0 0 0 0,0 1 0 0 0,-1 0-1 0 0,0 1 1 0 0,0-1 0 0 0,0 1 0 0 0,-1 0-48 0 0,-41-23 16 0 0,-25-8-355 0 0,73 34 247 0 0,2 1-144 0 0,0 0-48 0 0,0 0-4 0 0,0 0-162 0 0,8-2-2122 0 0,1-1 1074 0 0,3 0-6 0 0</inkml:trace>
  <inkml:trace contextRef="#ctx0" brushRef="#br0" timeOffset="634.415">504 0 14600 0 0,'0'0'330'0'0,"0"0"45"0"0,0 0 20 0 0,0 0-38 0 0,0 9 145 0 0,3 75 2322 0 0,-9 112-784 0 0,-4-148-1576 0 0,-4-20 8 0 0,-1-36-104 0 0,13 2-368 0 0,0 0-1 0 0,1 0 1 0 0,0-1 0 0 0,1 1-1 0 0,-1 0 1 0 0,1 0-1 0 0,0-1 1 0 0,1 1 0 0 0,-1 0-1 0 0,1 0 1 0 0,0 0-1 0 0,1 0 1 0 0,0 0-1 0 0,0 0 1 0 0,0 0 0 0 0,3-5 0 0 0,-1 2-30 0 0,1-1 0 0 0,-1 1 0 0 0,2 0 0 0 0,-1 1 1 0 0,1-1-1 0 0,0 1 0 0 0,1 0 0 0 0,0 1 0 0 0,0 0 1 0 0,1 0-1 0 0,0 0 0 0 0,0 1 0 0 0,0 0 0 0 0,3-1 30 0 0,-7 7-8 0 0,0-1 1 0 0,-1 1-1 0 0,1 0 0 0 0,0-1 0 0 0,0 2 0 0 0,0-1 0 0 0,-1 0 0 0 0,1 1 0 0 0,0 0 0 0 0,-1-1 0 0 0,1 1 1 0 0,0 1-1 0 0,-1-1 0 0 0,0 1 0 0 0,1-1 0 0 0,-1 1 0 0 0,0 0 0 0 0,1 0 0 0 0,-1 0 0 0 0,-1 1 0 0 0,1-1 1 0 0,0 1-1 0 0,0 0 0 0 0,-1-1 0 0 0,0 1 0 0 0,1 0 0 0 0,-1 0 0 0 0,0 1 0 0 0,0-1 0 0 0,-1 0 0 0 0,1 1 8 0 0,4 3-3 0 0,64 119 537 0 0,-44-94-385 0 0,-24-31-96 0 0,2-2-30 0 0,1-1 0 0 0,0 0 0 0 0,0 0-1 0 0,-1 0 1 0 0,1-1 0 0 0,-1 0 0 0 0,0 1-1 0 0,0-2 1 0 0,0 1 0 0 0,0 0 0 0 0,0-1-1 0 0,-1 1 1 0 0,1-1 0 0 0,-1 0 0 0 0,0-1-1 0 0,0 1 1 0 0,-1 0 0 0 0,1-1 0 0 0,-1 1-1 0 0,0-1 1 0 0,1-3-23 0 0,0 3 2 0 0,4-12-23 0 0,0-1 0 0 0,0 0-1 0 0,-2 0 1 0 0,0 0 0 0 0,-1-1-1 0 0,-1 0 1 0 0,-1 1 0 0 0,0-10 21 0 0,-17-49-206 0 0,14 76 216 0 0,0 1 0 0 0,0-1-1 0 0,0 1 1 0 0,0 0 0 0 0,0-1-1 0 0,0 1 1 0 0,0 0 0 0 0,-1 0-1 0 0,1 0 1 0 0,0 0 0 0 0,0 0-1 0 0,0 0 1 0 0,0 0 0 0 0,-1 0-1 0 0,1 1 1 0 0,0-1 0 0 0,0 0-1 0 0,0 1 1 0 0,0-1 0 0 0,0 1 0 0 0,0-1-1 0 0,0 1 1 0 0,0-1 0 0 0,0 1-1 0 0,0 0 1 0 0,0-1 0 0 0,0 1-1 0 0,0 0 1 0 0,0 0 0 0 0,1 0-1 0 0,-1 0-9 0 0,-4 4 5 0 0,0 0-1 0 0,0 1 1 0 0,1-1-1 0 0,0 1 1 0 0,0 0-1 0 0,0 0 1 0 0,1 0-1 0 0,0 1 1 0 0,0-1-1 0 0,1 1 0 0 0,-1-1 1 0 0,2 1-1 0 0,-1 0 1 0 0,1 0-1 0 0,0 0 1 0 0,0 0-1 0 0,0 3-4 0 0,1-1 0 0 0,1 0 0 0 0,-1 0 0 0 0,1 0 0 0 0,1 0 0 0 0,0-1 0 0 0,0 1 0 0 0,1 0 0 0 0,0-1 0 0 0,0 0 0 0 0,1 0 0 0 0,0 0 0 0 0,1 2 0 0 0,-1-4 6 0 0,0 0-1 0 0,0-1 1 0 0,1 1-1 0 0,0-1 1 0 0,0 0-1 0 0,0 0 1 0 0,1 0-1 0 0,-1-1 0 0 0,1 1 1 0 0,0-2-1 0 0,0 1 1 0 0,1-1-1 0 0,-1 1 1 0 0,1-2-1 0 0,0 1 1 0 0,-1-1-1 0 0,1 0 1 0 0,0 0-1 0 0,7 0-5 0 0,6 0-434 0 0,-1 0 0 0 0,1-1 0 0 0,0-1-1 0 0,0-1 1 0 0,-1-1 0 0 0,15-3 434 0 0,2-1-1179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2:43.48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234 194 8144 0 0,'0'0'234'0'0,"0"0"6"0"0,3-11 2413 0 0,-2 9 5274 0 0,17 77-6039 0 0,-15-22-1351 0 0,-9 25 78 0 0,0-26-252 0 0,12 3 394 0 0,-6-53-652 0 0,0-2-1 0 0,0 0 0 0 0,4 13 358 0 0,2-7-274 0 0,-4-3-8115 0 0,-2-3 869 0 0</inkml:trace>
  <inkml:trace contextRef="#ctx0" brushRef="#br0" timeOffset="323.717">8 199 13584 0 0,'-1'0'81'0'0,"0"-1"0"0"0,1 0 1 0 0,-1 0-1 0 0,0 1 1 0 0,1-1-1 0 0,-1 0 1 0 0,1 0-1 0 0,-1 0 0 0 0,1 0 1 0 0,0 1-1 0 0,-1-1 1 0 0,1 0-1 0 0,0 0 1 0 0,0 0-1 0 0,0 0 0 0 0,-1 0 1 0 0,1 0-1 0 0,0 0 1 0 0,0 0-1 0 0,0 0 1 0 0,0 0-1 0 0,1 0 0 0 0,-1 0 1 0 0,0 0-1 0 0,0 0 1 0 0,1 0-1 0 0,-1 1 1 0 0,0-1-1 0 0,1 0 0 0 0,-1 0 1 0 0,1 0-1 0 0,-1 0 1 0 0,1 1-1 0 0,-1-1 1 0 0,1 0-1 0 0,0 0 0 0 0,-1 1 1 0 0,1-1-1 0 0,0 0 1 0 0,0 1-1 0 0,-1-1 1 0 0,1 1-1 0 0,0-1 0 0 0,0 1 1 0 0,0 0-1 0 0,0-1 1 0 0,0 1-1 0 0,0 0 1 0 0,0-1-1 0 0,-1 1 0 0 0,1 0 1 0 0,0 0-1 0 0,0 0 1 0 0,0 0-1 0 0,1 0-81 0 0,118-22 2969 0 0,26-1-1793 0 0,-45 11-1104 0 0,-80 8-323 0 0,70-10 230 0 0,-32 13-4356 0 0,-48 4-163 0 0,0 2-1126 0 0</inkml:trace>
  <inkml:trace contextRef="#ctx0" brushRef="#br0" timeOffset="569.6">538 106 10336 0 0,'3'14'1032'0'0,"-50"163"6266"0"0,34-94-5453 0 0,12-78-1721 0 0,1-1 0 0 0,1 1 0 0 0,-1 0 0 0 0,1-1 0 0 0,-1 1 0 0 0,1-1 0 0 0,0 1 0 0 0,1 0 0 0 0,-1-1 0 0 0,1 0 0 0 0,0 1 0 0 0,0-1 0 0 0,0 0 0 0 0,1 0 0 0 0,0 0 0 0 0,-1 0 0 0 0,1-1 0 0 0,2 2-124 0 0,-2-3 92 0 0,1 1-1 0 0,0-1 0 0 0,0 0 1 0 0,0-1-1 0 0,0 1 0 0 0,0-1 1 0 0,0 0-1 0 0,1 0 0 0 0,-1 0 1 0 0,0 0-1 0 0,1-1 0 0 0,-1 1 1 0 0,0-1-1 0 0,3-1-91 0 0,146-10 745 0 0,-144 10-852 0 0,1 0-1 0 0,-1-1 1 0 0,1 0-1 0 0,-1 0 1 0 0,0-1-1 0 0,0-1 1 0 0,0 1-1 0 0,8-5 108 0 0,-9-5-4589 0 0,-6 8-2561 0 0</inkml:trace>
  <inkml:trace contextRef="#ctx0" brushRef="#br0" timeOffset="775.363">514 259 13968 0 0,'-7'-4'408'0'0,"5"3"-2"0"0,2 0-260 0 0,1-1-13 0 0,-1 1 0 0 0,1-1 0 0 0,-1 1 0 0 0,1-1 0 0 0,0 1 0 0 0,-1-1 1 0 0,1 1-1 0 0,0 0 0 0 0,0-1 0 0 0,0 1 0 0 0,0 0 0 0 0,0 0 0 0 0,1 0 1 0 0,-1-1-1 0 0,0 1 0 0 0,0 1 0 0 0,1-1 0 0 0,-1 0 0 0 0,1 0 0 0 0,-1 0 1 0 0,1 1-1 0 0,-1-1 0 0 0,1 1 0 0 0,-1-1 0 0 0,1 1 0 0 0,-1 0 0 0 0,1-1 0 0 0,0 1 1 0 0,-1 0-1 0 0,1 0 0 0 0,0 0 0 0 0,-1 0 0 0 0,2 1-133 0 0,9-3 481 0 0,136-11 775 0 0,-40 12-1383 0 0,-101 0-2051 0 0,-3 0 872 0 0</inkml:trace>
  <inkml:trace contextRef="#ctx0" brushRef="#br0" timeOffset="1036.898">473 131 14712 0 0,'-5'-11'1121'0'0,"6"7"-1011"0"0,0 1 0 0 0,-1 0 0 0 0,1 0 0 0 0,1 0 0 0 0,-1 0 0 0 0,0 0 1 0 0,1 0-1 0 0,-1 0 0 0 0,1 0 0 0 0,0 1 0 0 0,0-1 0 0 0,0 0 0 0 0,0 1 0 0 0,1 0 0 0 0,-1 0 0 0 0,1-1 1 0 0,-1 1-1 0 0,1 1 0 0 0,0-1 0 0 0,0 0 0 0 0,0 1 0 0 0,-1-1 0 0 0,2 1 0 0 0,-1 0 0 0 0,0 0 0 0 0,1 0-110 0 0,118-40 1136 0 0,29 28-1062 0 0,-108 21-949 0 0,-16 1-3934 0 0,-6 0-1308 0 0</inkml:trace>
  <inkml:trace contextRef="#ctx0" brushRef="#br0" timeOffset="1510.94">968 387 12440 0 0,'15'17'1250'0'0,"-16"-11"4386"0"0,29-54-2586 0 0,-19 27-2628 0 0,4-50-43 0 0,-3-65-274 0 0,8 66-52 0 0,-18 67-56 0 0,0 0 0 0 0,1 0 0 0 0,0 1 0 0 0,-1-1 1 0 0,1 1-1 0 0,0-1 0 0 0,1 1 0 0 0,-1-1 0 0 0,0 1 0 0 0,1-1 0 0 0,-1 1 0 0 0,1 0 0 0 0,0 0 0 0 0,0 0 0 0 0,0 0 0 0 0,0 0 0 0 0,0 0 0 0 0,0 1 0 0 0,0-1 0 0 0,0 1 0 0 0,1-1 0 0 0,-1 1 0 0 0,1 0 0 0 0,-1 0 0 0 0,1 0 1 0 0,-1 0-1 0 0,1 0 0 0 0,1 0 3 0 0,28 35-120 0 0,-2 14 42 0 0,0 12 78 0 0,1 10 79 0 0,15-9 14 0 0,-22-55 423 0 0,-17-20-148 0 0,3-27-20 0 0,-1-25-224 0 0,-7 53-141 0 0,2 0 0 0 0,0 1-1 0 0,0-1 1 0 0,1 0 0 0 0,1 1-1 0 0,0 0 1 0 0,0 1 0 0 0,1-1-1 0 0,3-2 18 0 0,19-22-134 0 0,-22 32 80 0 0,7 14-10 0 0,-9-3 69 0 0,0-1-1 0 0,-1 0 1 0 0,0 1-1 0 0,-1 0 1 0 0,1 0 0 0 0,-1 0-1 0 0,0 0 1 0 0,-1 1-1 0 0,0-1 1 0 0,0 1-1 0 0,-1 0 1 0 0,1-1-1 0 0,-2 1 1 0 0,1 3-5 0 0,4 20 8 0 0,13 91 56 0 0,-14-29-814 0 0,-1-82 29 0 0,-1-8-6026 0 0,-2-3-186 0 0</inkml:trace>
  <inkml:trace contextRef="#ctx0" brushRef="#br0" timeOffset="1791.907">1654 209 15088 0 0,'0'0'340'0'0,"3"1"50"0"0,-1 0-281 0 0,0-1 0 0 0,0 1 0 0 0,0 0 0 0 0,0 0 0 0 0,0 0 0 0 0,0 1 0 0 0,0-1 0 0 0,0 0 0 0 0,0 1 0 0 0,-1-1 0 0 0,1 1 1 0 0,-1 0-1 0 0,1-1 0 0 0,-1 1 0 0 0,0 0 0 0 0,1 0 0 0 0,-1 0 0 0 0,0 0 0 0 0,0 0 0 0 0,0 0 0 0 0,-1 0 0 0 0,1 1-109 0 0,13 26 1622 0 0,-10 39 1228 0 0,2-14-1412 0 0,2-28-1202 0 0,20 20-1725 0 0,-27-40 542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2:54.04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274 49 11720 0 0,'-4'-11'1269'0'0,"3"7"-1184"0"0,0 3 299 0 0,1 1 122 0 0,0 0 26 0 0,0 0-27 0 0,0 0-128 0 0,-4 11-21 0 0,1 0 0 0 0,0 0-1 0 0,0 0 1 0 0,1 1 0 0 0,0-1 0 0 0,1 0-1 0 0,0 1 1 0 0,1 1-356 0 0,-2 18 470 0 0,-19 304 2819 0 0,12-180-2833 0 0,5-89-296 0 0,4-53 37 0 0,0-9-7489 0 0,0-4 620 0 0</inkml:trace>
  <inkml:trace contextRef="#ctx0" brushRef="#br0" timeOffset="286.945">23 80 11200 0 0,'-16'-11'764'0'0,"11"9"-644"0"0,4 1 440 0 0,1 1 190 0 0,0 0 33 0 0,0 0-15 0 0,0 0-93 0 0,132-3 3648 0 0,116-21-2531 0 0,-132 21-1918 0 0,-66 6-6225 0 0,-32-3-219 0 0</inkml:trace>
  <inkml:trace contextRef="#ctx0" brushRef="#br0" timeOffset="642.876">608 126 13184 0 0,'5'7'642'0'0,"-3"1"-521"0"0,0 0-1 0 0,-1 0 1 0 0,0 1 0 0 0,-1-1-1 0 0,0 0 1 0 0,0 1-1 0 0,-1-1 1 0 0,0 0 0 0 0,0 4-121 0 0,-3 32 1567 0 0,-5 37 489 0 0,-16 60 871 0 0,-5-18-1002 0 0,29-122-1842 0 0,23 12 382 0 0,-16-12-416 0 0,0 0 0 0 0,0 0 0 0 0,0 0-1 0 0,0-1 1 0 0,0 0 0 0 0,0 0 0 0 0,0-1-1 0 0,0 0 1 0 0,0 0 0 0 0,0 0 0 0 0,0 0-1 0 0,0-1-48 0 0,29-6 111 0 0,60-8 1 0 0,-3 5-133 0 0,-62 6-1306 0 0,-29 5 230 0 0,-1 0-1287 0 0,0 0-4954 0 0</inkml:trace>
  <inkml:trace contextRef="#ctx0" brushRef="#br0" timeOffset="923.329">470 383 14832 0 0,'22'-8'1121'0'0,"51"-6"-447"0"0,3 6 664 0 0,0 3 0 0 0,37 4-1338 0 0,-2-4 303 0 0,-109 5-1264 0 0,-2 0-3574 0 0,0 0-1527 0 0</inkml:trace>
  <inkml:trace contextRef="#ctx0" brushRef="#br0" timeOffset="1250.126">584 243 13304 0 0,'-4'-8'642'0'0,"2"6"-555"0"0,1 0 0 0 0,-1 0 0 0 0,1 0 0 0 0,0-1-1 0 0,0 1 1 0 0,-1-1 0 0 0,2 1 0 0 0,-1-1 0 0 0,0 1-1 0 0,0-1 1 0 0,1 1 0 0 0,-1-1 0 0 0,1 1 0 0 0,0-1 0 0 0,0 0-1 0 0,0 1 1 0 0,0-1 0 0 0,0 0 0 0 0,1 1 0 0 0,-1-1-1 0 0,1 1 1 0 0,-1-1 0 0 0,1 0 0 0 0,0 1 0 0 0,0 0-1 0 0,1-2-85 0 0,49-37 2858 0 0,-8 29-2540 0 0,0 2-1 0 0,0 1 0 0 0,1 2 0 0 0,0 2 0 0 0,20 2-318 0 0,76 5-971 0 0,-122 2 335 0 0</inkml:trace>
  <inkml:trace contextRef="#ctx0" brushRef="#br0" timeOffset="1866.651">1124 1 11256 0 0,'0'0'256'0'0,"4"-1"58"0"0,-1 2 1837 0 0,7 9 1646 0 0,-7 14-2759 0 0,1 0-619 0 0,6 95 684 0 0,-1 14-547 0 0,-12-42-383 0 0,9-42-13 0 0,-7-41 427 0 0,0-16 205 0 0,1 1-759 0 0,-11-41 418 0 0,0-21-279 0 0,7 52-166 0 0,2 0 1 0 0,0 0-1 0 0,1-1 1 0 0,1 1-1 0 0,1-1 1 0 0,0 1-1 0 0,1 0 1 0 0,1 0-1 0 0,1 0 0 0 0,0 0 1 0 0,1 0-1 0 0,2-2-6 0 0,-4 13-9 0 0,0 1-1 0 0,0-1 0 0 0,1 1 0 0 0,-1 0 1 0 0,1 0-1 0 0,0 0 0 0 0,1 0 1 0 0,-1 1-1 0 0,1-1 0 0 0,0 1 0 0 0,0 1 1 0 0,0-1-1 0 0,0 1 0 0 0,4-2 10 0 0,-6 4 0 0 0,1 1 0 0 0,-1 0 0 0 0,1 0 0 0 0,0 0 0 0 0,-1 1 0 0 0,1-1 0 0 0,-1 1 0 0 0,1 0 0 0 0,-1-1 0 0 0,1 2 0 0 0,-1-1 0 0 0,0 0 0 0 0,0 1 0 0 0,1-1 0 0 0,-1 1 0 0 0,0 0 0 0 0,0 0 0 0 0,-1 0 0 0 0,1 1 0 0 0,0-1 0 0 0,-1 1 0 0 0,1-1 0 0 0,-1 1 0 0 0,0 0 0 0 0,0 0 0 0 0,0 0 0 0 0,0 0 0 0 0,0 1 0 0 0,66 114-80 0 0,-62-100 262 0 0,-6-18-162 0 0,0 0 1 0 0,0 0-1 0 0,1 0 1 0 0,-1 1 0 0 0,0-1-1 0 0,1 0 1 0 0,-1 0-1 0 0,0 0 1 0 0,1 0 0 0 0,-1 0-1 0 0,0 0 1 0 0,1 1-1 0 0,-1-1 1 0 0,0 0 0 0 0,1 0-1 0 0,-1 0 1 0 0,0 0-1 0 0,1 0 1 0 0,-1 0 0 0 0,0 0-1 0 0,1-1 1 0 0,-1 1-1 0 0,0 0 1 0 0,1 0 0 0 0,-1 0-1 0 0,0 0 1 0 0,1 0-1 0 0,-1 0 1 0 0,0-1 0 0 0,0 1-1 0 0,1 0 1 0 0,-1 0-1 0 0,0 0 1 0 0,0-1 0 0 0,1 1-1 0 0,-1 0 1 0 0,0 0-1 0 0,0-1 1 0 0,1 1 0 0 0,-1 0-1 0 0,0-1 1 0 0,0 1-1 0 0,0 0 1 0 0,0-1-1 0 0,0 1 1 0 0,0 0 0 0 0,1-1-1 0 0,-1 1 1 0 0,0 0-1 0 0,0-1 1 0 0,0 1 0 0 0,0 0-1 0 0,0-1 1 0 0,0 1-1 0 0,0 0 1 0 0,0-1 0 0 0,0 1-1 0 0,-1 0-20 0 0,29-47 672 0 0,0 2-490 0 0,7 9-189 0 0,-33 35 5 0 0,-1 1 1 0 0,0 0-1 0 0,1-1 0 0 0,-1 1 1 0 0,0 0-1 0 0,1 0 0 0 0,-1-1 1 0 0,0 1-1 0 0,1 0 0 0 0,-1 1 1 0 0,0-1-1 0 0,1 0 0 0 0,-1 0 1 0 0,0 0-1 0 0,0 1 1 0 0,1-1-1 0 0,-1 1 0 0 0,0-1 1 0 0,0 1-1 0 0,1 0 0 0 0,-1-1 1 0 0,0 1-1 0 0,0 0 0 0 0,0 0 1 0 0,0-1-1 0 0,0 1 0 0 0,0 0 1 0 0,0 0-1 0 0,0 0 0 0 0,-1 0 1 0 0,1 1-1 0 0,0-1 0 0 0,0 0 1 0 0,-1 0-1 0 0,1 0 1 0 0,-1 1-1 0 0,1-1 0 0 0,-1 0 1 0 0,0 0-1 0 0,1 1 0 0 0,-1-1 1 0 0,0 0-1 0 0,0 1 0 0 0,0-1 1 0 0,0 0-1 0 0,0 1 0 0 0,0 0 2 0 0,1 2-1 0 0,21 87 1 0 0,-8-15-80 0 0,-1 8 134 0 0,27-13-44 0 0,-3-38 1 0 0,-37-33-23 0 0,1 1 0 0 0,0 0 1 0 0,-1-1-1 0 0,1 1 0 0 0,0-1 0 0 0,-1 1 0 0 0,1-1 1 0 0,0 1-1 0 0,0-1 0 0 0,-1 0 0 0 0,1 1 0 0 0,0-1 1 0 0,0 0-1 0 0,0 1 0 0 0,0-1 0 0 0,0 0 1 0 0,-1 0-1 0 0,1 0 0 0 0,0 0 0 0 0,0 0 0 0 0,0 0 1 0 0,0 0-1 0 0,0 0 0 0 0,0 0 0 0 0,-1-1 0 0 0,1 1 1 0 0,0 0-1 0 0,0-1 0 0 0,0 1 0 0 0,0 0 1 0 0,-1-1-1 0 0,1 1 0 0 0,0-1 0 0 0,-1 1 0 0 0,1-1 1 0 0,0 1-1 0 0,-1-1 0 0 0,1 0 0 0 0,0 1 0 0 0,-1-1 1 0 0,1 0-1 0 0,-1 1 0 0 0,1-1 0 0 0,-1 0 12 0 0,-1-18-2384 0 0,-5 6-4254 0 0,-2 5-151 0 0</inkml:trace>
  <inkml:trace contextRef="#ctx0" brushRef="#br0" timeOffset="2257.231">1903 415 13992 0 0,'13'-3'1058'0'0,"12"-4"-683"0"0,-24 6-253 0 0,1 0-1 0 0,0 0 1 0 0,0 0 0 0 0,0 1 0 0 0,0-1-1 0 0,0 1 1 0 0,0-1 0 0 0,0 1 0 0 0,0-1-1 0 0,0 1 1 0 0,0 0 0 0 0,0 0 0 0 0,0 0-1 0 0,0 0 1 0 0,0 1 0 0 0,0-1 0 0 0,0 0 0 0 0,0 1-1 0 0,0 0 1 0 0,0-1 0 0 0,0 1 0 0 0,0 0-1 0 0,0 0 1 0 0,0 0 0 0 0,0 0 0 0 0,-1 0-1 0 0,1 0 1 0 0,-1 1 0 0 0,1-1 0 0 0,-1 1-1 0 0,2 0-121 0 0,-1 1 74 0 0,-1 0 0 0 0,1 0-1 0 0,-1 0 1 0 0,0 0-1 0 0,0 0 1 0 0,0 0 0 0 0,0 0-1 0 0,0 0 1 0 0,-1 1-1 0 0,1-1 1 0 0,-1 0-1 0 0,0 0 1 0 0,0 0 0 0 0,0 1-1 0 0,-1-1 1 0 0,1 0-1 0 0,-1 0 1 0 0,1 1 0 0 0,-1-1-1 0 0,0 0 1 0 0,0 0-1 0 0,-1 0 1 0 0,1 0 0 0 0,-1 0-74 0 0,-42 69 479 0 0,-13-6 131 0 0,57-66-596 0 0,0 0-1 0 0,1 0 0 0 0,-1 0 1 0 0,0 0-1 0 0,1 0 0 0 0,-1 0 0 0 0,0 0 1 0 0,1 0-1 0 0,-1 0 0 0 0,0 0 1 0 0,0 0-1 0 0,1 0 0 0 0,-1 1 1 0 0,0-1-1 0 0,1 0 0 0 0,-1 0 1 0 0,0 0-1 0 0,1 0 0 0 0,-1 1 0 0 0,0-1 1 0 0,0 0-1 0 0,1 0 0 0 0,-1 1 1 0 0,0-1-1 0 0,0 0 0 0 0,0 0 1 0 0,1 1-1 0 0,-1-1 0 0 0,0 0 0 0 0,0 0 1 0 0,0 1-1 0 0,0-1 0 0 0,0 0 1 0 0,1 1-1 0 0,-1-1 0 0 0,0 0 1 0 0,0 1-1 0 0,0-1 0 0 0,0 0 1 0 0,0 1-1 0 0,0-1 0 0 0,0 0 0 0 0,0 1 1 0 0,0-1-1 0 0,0 0 0 0 0,0 1 1 0 0,-1-1-1 0 0,1 0 0 0 0,0 1 1 0 0,0-1-1 0 0,0 0 0 0 0,0 1 0 0 0,0-1 1 0 0,-1 0-1 0 0,1 0 0 0 0,0 1 1 0 0,0-1-1 0 0,-1 0 0 0 0,1 0 1 0 0,0 1-1 0 0,0-1 0 0 0,-1 0 0 0 0,1 0 1 0 0,0 0-1 0 0,-1 1-13 0 0,35-5 168 0 0,-29 4-73 0 0,78-9-110 0 0,-46 6-6210 0 0,-7 0-1054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2:31.852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1451 677 9216 0 0,'0'0'208'0'0,"0"0"33"0"0,0 0 14 0 0,0 0 74 0 0,0 0 308 0 0,-12 14 2425 0 0,7 3-2256 0 0,1 0 1 0 0,0 1 0 0 0,2-1 0 0 0,0 1-1 0 0,1 0 1 0 0,1 0 0 0 0,0-1 0 0 0,2 9-807 0 0,-1 22 824 0 0,12 206 443 0 0,23 71-185 0 0,-25-248-819 0 0,12 173 346 0 0,-10 108-163 0 0,-5-73-353 0 0,-14-49 24 0 0,-25 213-42 0 0,-2-29 106 0 0,8-115-273 0 0,13-171 368 0 0,-7 82-969 0 0,12-147-640 0 0,6-54 300 0 0,0-3-5385 0 0,1-8-504 0 0</inkml:trace>
  <inkml:trace contextRef="#ctx0" brushRef="#br0" timeOffset="859.985">1359 762 10048 0 0,'-18'-33'1048'0'0,"-11"9"-1044"0"0,28 23 557 0 0,-7-4 2008 0 0,0 8 2494 0 0,-59 122-3445 0 0,27-54-519 0 0,9-25-575 0 0,28-57 525 0 0,34-68 79 0 0,-18 56-1117 0 0,1 0 0 0 0,1 1-1 0 0,1 0 1 0 0,0 2 0 0 0,2 0-1 0 0,6-5-10 0 0,-11 13-1 0 0,49-30-12 0 0,-35 49-61 0 0,-21-3 84 0 0,0 1 0 0 0,0-1 0 0 0,-1 1-1 0 0,1 0 1 0 0,-1 1 0 0 0,0-1 0 0 0,-1 1-1 0 0,1 0 1 0 0,-1 0 0 0 0,0 0 0 0 0,0 1 0 0 0,-1-1-1 0 0,0 1 1 0 0,1 4-10 0 0,8 13 45 0 0,53 93 320 0 0,5-22-297 0 0,-70-95-179 0 0,12-19-2497 0 0,-11 10-2970 0 0,2-3-1747 0 0</inkml:trace>
  <inkml:trace contextRef="#ctx0" brushRef="#br0" timeOffset="1460.879">1694 105 10568 0 0,'0'0'233'0'0,"0"0"39"0"0,0 0 17 0 0,0 0-27 0 0,1 0-169 0 0,55 18 6016 0 0,-55-17-5592 0 0,11 18 878 0 0,-11-13-1276 0 0,0 0 1 0 0,-1 0-1 0 0,0 0 0 0 0,0 0 1 0 0,0 0-1 0 0,0 0 0 0 0,-1 0 1 0 0,0 0-1 0 0,-1 0 0 0 0,1 0 1 0 0,-1 0-1 0 0,0-1 0 0 0,0 1 1 0 0,-1-1-1 0 0,0 1 0 0 0,0-1 1 0 0,-3 5-120 0 0,-4 9 176 0 0,-6 15 11 0 0,10-24-132 0 0,1 0-1 0 0,0 0 0 0 0,0 1 1 0 0,1 0-1 0 0,1 0 0 0 0,0 0 1 0 0,0 0-1 0 0,1 0 1 0 0,1 1-1 0 0,0 2-54 0 0,1-10 27 0 0,0-1 1 0 0,1 1-1 0 0,-1-1 0 0 0,1 1 0 0 0,0-1 1 0 0,0 1-1 0 0,0-1 0 0 0,1 0 0 0 0,-1 1 1 0 0,1-1-1 0 0,-1 0 0 0 0,1 0 1 0 0,0 0-1 0 0,1 0 0 0 0,-1 0 0 0 0,0-1 1 0 0,1 1-1 0 0,0-1 0 0 0,-1 1 1 0 0,1-1-1 0 0,0 0 0 0 0,0 0 0 0 0,0 0 1 0 0,3 1-28 0 0,37 18 806 0 0,-9-5 2 0 0,-19-4-744 0 0,-14-12-130 0 0,0 0 0 0 0,-1 1 0 0 0,1-1-1 0 0,0 1 1 0 0,-1-1 0 0 0,1 1 0 0 0,-1-1-1 0 0,1 1 1 0 0,-1-1 0 0 0,1 1 0 0 0,-1 0-1 0 0,0-1 1 0 0,1 1 0 0 0,-1 0 0 0 0,0-1 0 0 0,1 1-1 0 0,-1 0 1 0 0,0-1 0 0 0,0 1 0 0 0,0 0-1 0 0,1 0 1 0 0,-1-1 0 0 0,0 1 0 0 0,0 0 0 0 0,0 0-1 0 0,0-1 1 0 0,0 1 0 0 0,0 0 0 0 0,-1 0-1 0 0,1-1 1 0 0,0 1 0 0 0,0 0 0 0 0,-1-1-1 0 0,1 1 1 0 0,0 0 0 0 0,-1 0 0 0 0,1-1 0 0 0,0 1-1 0 0,-1-1 1 0 0,1 1 0 0 0,-1 0 0 0 0,1-1-1 0 0,-1 1 1 0 0,1-1 0 0 0,-1 1 0 0 0,0-1 0 0 0,1 0-1 0 0,-1 1 1 0 0,0 0 66 0 0,-8 0-2157 0 0,4-2-4027 0 0,-2-4 363 0 0</inkml:trace>
  <inkml:trace contextRef="#ctx0" brushRef="#br0" timeOffset="1812.72">1384 107 13128 0 0,'0'0'297'0'0,"0"0"39"0"0,2-5 347 0 0,-1 1-454 0 0,-1 3 390 0 0,0 1 189 0 0,0 0 37 0 0,0 0-24 0 0,25-17 3108 0 0,50 2-1967 0 0,-55 14-1692 0 0,145-31 650 0 0,4 17-840 0 0,-99 14-425 0 0,-36 0-1512 0 0,0 1-3299 0 0,-28 0 3147 0 0</inkml:trace>
  <inkml:trace contextRef="#ctx0" brushRef="#br0" timeOffset="2196.374">2007 72 11144 0 0,'0'0'248'0'0,"0"0"34"0"0,0 0 22 0 0,0 0-29 0 0,0 2-179 0 0,-13 190 7357 0 0,13-43-5086 0 0,9-51-401 0 0,-8-97-1936 0 0,0 1-1 0 0,0-1 0 0 0,0 1 0 0 0,0-1 0 0 0,0 1 1 0 0,1-1-1 0 0,-1 0 0 0 0,0 0 0 0 0,1 0 1 0 0,-1 0-1 0 0,1 0 0 0 0,-1 0 0 0 0,1 0 1 0 0,-1 0-1 0 0,1 0 0 0 0,0-1 0 0 0,0 1 1 0 0,-1-1-1 0 0,1 1 0 0 0,0-1 0 0 0,0 0 1 0 0,-1 0-1 0 0,1 0 0 0 0,0 0 0 0 0,0 0 1 0 0,0 0-1 0 0,-1 0 0 0 0,1 0 0 0 0,0-1 1 0 0,0 1-1 0 0,-1-1 0 0 0,1 1 0 0 0,0-1 0 0 0,0 0-29 0 0,20-2 254 0 0,83-10 274 0 0,-53 7-464 0 0,-37-3-353 0 0,-15 4-2378 0 0,-3 0-3622 0 0,0 3-929 0 0</inkml:trace>
  <inkml:trace contextRef="#ctx0" brushRef="#br0" timeOffset="2441.031">1906 246 15584 0 0,'6'-2'1087'0'0,"111"2"3385"0"0,-20 0-2937 0 0,-15-1-688 0 0,-11 0-1559 0 0,-25-2-5175 0 0,-33 2-1391 0 0</inkml:trace>
  <inkml:trace contextRef="#ctx0" brushRef="#br0" timeOffset="2637.906">1955 70 17247 0 0,'0'-22'1320'0'0,"1"20"-1233"0"0,0-1 0 0 0,0 1 0 0 0,1 0 0 0 0,-1 0 0 0 0,0 0 0 0 0,1 0 0 0 0,-1 0 0 0 0,1 0 0 0 0,0 0 0 0 0,0 1 0 0 0,0-1 0 0 0,0 1 0 0 0,0-1 0 0 0,0 1 0 0 0,0 0 0 0 0,0-1-1 0 0,0 1 1 0 0,1 0 0 0 0,-1 1 0 0 0,0-1 0 0 0,1 0 0 0 0,-1 1 0 0 0,1-1 0 0 0,0 1-87 0 0,24-5 263 0 0,1 2 0 0 0,0 1-1 0 0,-1 1 1 0 0,1 1 0 0 0,0 1 0 0 0,0 2-1 0 0,15 4-262 0 0,6-2-14 0 0,-29-1-1049 0 0,0 4-4135 0 0,1 0-1772 0 0</inkml:trace>
  <inkml:trace contextRef="#ctx0" brushRef="#br0" timeOffset="3225.623">2472 429 12608 0 0,'-7'39'1110'0'0,"0"-2"2181"0"0,7-36-2237 0 0,0-1-132 0 0,0 0-61 0 0,0 0-12 0 0,0 0-47 0 0,2-14 820 0 0,1-136 34 0 0,10 6-1656 0 0,-1 80-73 0 0,-7 47-11 0 0,-4 17 74 0 0,0-1 1 0 0,-1 1-1 0 0,1 0 1 0 0,-1-1 0 0 0,1 1-1 0 0,-1 0 1 0 0,1 0-1 0 0,0-1 1 0 0,-1 1-1 0 0,1 0 1 0 0,0 0-1 0 0,-1 0 1 0 0,1 0-1 0 0,0-1 1 0 0,-1 1-1 0 0,1 0 1 0 0,0 0-1 0 0,0 1 1 0 0,-1-1-1 0 0,1 0 1 0 0,0 0-1 0 0,-1 0 1 0 0,1 0-1 0 0,0 1 1 0 0,-1-1-1 0 0,1 0 1 0 0,-1 0-1 0 0,1 1 1 0 0,0-1-1 0 0,-1 1 1 0 0,1-1-1 0 0,-1 0 1 0 0,1 1 0 0 0,-1-1-1 0 0,1 1 1 0 0,-1-1-1 0 0,1 1 1 0 0,-1-1-1 0 0,0 1 1 0 0,1 0-1 0 0,-1-1 1 0 0,0 1-1 0 0,0-1 1 0 0,1 1-1 0 0,-1 0 10 0 0,55 105-216 0 0,-44-85 247 0 0,-6-10 28 0 0,0-1-1 0 0,1 1 1 0 0,1-1 0 0 0,0 0-1 0 0,0 0 1 0 0,0-1 0 0 0,9 7-59 0 0,-14-14 35 0 0,33 22 556 0 0,-34-24-577 0 0,0 1-1 0 0,0-1 0 0 0,-1 0 0 0 0,1 0 0 0 0,0 0 1 0 0,0 0-1 0 0,0 0 0 0 0,0 0 0 0 0,0 0 1 0 0,0 0-1 0 0,0 0 0 0 0,0 0 0 0 0,0 0 1 0 0,0-1-1 0 0,0 1 0 0 0,0 0 0 0 0,0-1 1 0 0,0 1-1 0 0,0-1 0 0 0,-1 1 0 0 0,1-1 1 0 0,0 1-1 0 0,0-1 0 0 0,0 1 0 0 0,-1-1 0 0 0,1 0 1 0 0,0 1-1 0 0,-1-1 0 0 0,1 0 0 0 0,-1 0 1 0 0,1 0-1 0 0,-1 0 0 0 0,1 1 0 0 0,-1-1 1 0 0,0 0-1 0 0,1 0 0 0 0,-1 0 0 0 0,0 0 1 0 0,0 0-1 0 0,1 0 0 0 0,-1 0 0 0 0,0-1-13 0 0,31-82 276 0 0,11-25-888 0 0,2 14-32 0 0,-18 55 448 0 0,-25 40 201 0 0,0 0-1 0 0,-1 0 1 0 0,1 0-1 0 0,0-1 0 0 0,-1 1 1 0 0,1 1-1 0 0,0-1 1 0 0,-1 0-1 0 0,1 0 1 0 0,0 0-1 0 0,-1 0 1 0 0,1 0-1 0 0,-1 1 0 0 0,1-1 1 0 0,0 0-1 0 0,-1 0 1 0 0,1 1-1 0 0,-1-1 1 0 0,1 0-1 0 0,0 1 1 0 0,-1-1-1 0 0,1 1 0 0 0,-1-1 1 0 0,0 1-1 0 0,1-1 1 0 0,-1 1-1 0 0,1-1 1 0 0,-1 1-1 0 0,0 0 1 0 0,1-1-1 0 0,-1 1 1 0 0,0-1-1 0 0,0 1 0 0 0,1 0 1 0 0,-1-1-1 0 0,0 2-4 0 0,6 10 102 0 0,-1 1 1 0 0,0 0-1 0 0,-1 0 0 0 0,0 0 0 0 0,-1 1 1 0 0,-1-1-1 0 0,0 1 0 0 0,0 0 0 0 0,-2 8-102 0 0,5 82 495 0 0,-8-44-376 0 0,-9 50-21 0 0,11-61-3784 0 0,2-42-1954 0 0,1-1-1641 0 0</inkml:trace>
  <inkml:trace contextRef="#ctx0" brushRef="#br0" timeOffset="3553.052">2972 568 13328 0 0,'6'-6'298'0'0,"-5"4"46"0"0,-1 2 24 0 0,0 0-38 0 0,0 0-96 0 0,0 0 413 0 0,0 0 200 0 0,0 2 38 0 0,-31 152 5240 0 0,30-152-6077 0 0,1 1 0 0 0,-1-1 0 0 0,0 0 0 0 0,1 1 1 0 0,0-1-1 0 0,-1 0 0 0 0,1 1 0 0 0,0-1 0 0 0,0 1 0 0 0,0-1 0 0 0,1 1 0 0 0,-1-1 0 0 0,1 0 0 0 0,-1 1 1 0 0,1-1-1 0 0,0 0 0 0 0,0 1 0 0 0,0-1 0 0 0,0 0 0 0 0,0 0 0 0 0,0 0 0 0 0,0 0 0 0 0,1 0 1 0 0,-1 0-1 0 0,1 0 0 0 0,0 0 0 0 0,-1-1 0 0 0,1 1 0 0 0,0-1 0 0 0,0 1 0 0 0,0-1 0 0 0,0 0 1 0 0,0 0-1 0 0,1 1 0 0 0,-1-2 0 0 0,1 2-48 0 0,4-3 136 0 0,0 0 1 0 0,0 0-1 0 0,0-1 0 0 0,0 1 1 0 0,-1-2-1 0 0,1 1 1 0 0,-1-1-1 0 0,1 0 0 0 0,-1 0 1 0 0,0 0-1 0 0,0-1 0 0 0,0 0 1 0 0,-1-1-1 0 0,3-1-136 0 0,1-3 83 0 0,0-1-1 0 0,-1 0 0 0 0,0 0 1 0 0,-1 0-1 0 0,0-1 1 0 0,-1 0-1 0 0,0-1 0 0 0,-1 0 1 0 0,0 1-1 0 0,2-8-82 0 0,-6 15 10 0 0,0 0-1 0 0,0 1 1 0 0,0-1 0 0 0,0 0-1 0 0,0 0 1 0 0,-1 1-1 0 0,1-1 1 0 0,-1 0 0 0 0,0 0-1 0 0,0 0 1 0 0,-1 0-1 0 0,1 1 1 0 0,-1-1 0 0 0,0 0-1 0 0,0 0 1 0 0,0 1-1 0 0,0-1 1 0 0,-1 0 0 0 0,1 1-1 0 0,-1-1 1 0 0,0 1-1 0 0,0 0 1 0 0,0 0 0 0 0,-1 0-1 0 0,1 0 1 0 0,-1 0-1 0 0,1 0 1 0 0,-1 1 0 0 0,0-1-1 0 0,-2-1-9 0 0,-1 1-37 0 0,-1 1 1 0 0,1 0-1 0 0,0 0 0 0 0,-1 0 1 0 0,1 1-1 0 0,-1-1 0 0 0,1 2 1 0 0,-1-1-1 0 0,0 1 0 0 0,1 0 0 0 0,-1 0 1 0 0,0 1-1 0 0,1 0 0 0 0,-1 0 1 0 0,-2 1 36 0 0,-1-1-50 0 0,4 0 64 0 0,-55 9-7877 0 0,27-2-615 0 0</inkml:trace>
  <inkml:trace contextRef="#ctx0" brushRef="#br0" timeOffset="6118.806">446 2793 7712 0 0,'-7'0'377'0'0,"-99"2"2806"0"0,104-2-2734 0 0,-6 4 3774 0 0,14-2-4099 0 0,-1 1 1 0 0,0-1 0 0 0,0 0 0 0 0,1-1 0 0 0,-1 1-1 0 0,1-1 1 0 0,-1 0 0 0 0,1-1 0 0 0,-1 1 0 0 0,1-1-1 0 0,0 0 1 0 0,-1 0 0 0 0,1-1 0 0 0,2 0-125 0 0,15 0 188 0 0,336-20 1063 0 0,-121-11-806 0 0,-106 8-290 0 0,15 2 53 0 0,34 5 107 0 0,129 6-177 0 0,-49-3-63 0 0,-80 6 42 0 0,120 11-117 0 0,60-2 0 0 0,294-5 1046 0 0,-375 15-750 0 0,-163-11-532 0 0,-66-3-5967 0 0,-22 3-459 0 0</inkml:trace>
  <inkml:trace contextRef="#ctx0" brushRef="#br0" timeOffset="8145.64">7 2506 8320 0 0,'0'0'190'0'0,"0"0"28"0"0,-6 3 238 0 0,23 8 5281 0 0,4-12-5133 0 0,1-2 0 0 0,-1 0-1 0 0,-1-1 1 0 0,1-1 0 0 0,0-2 0 0 0,-1 1 0 0 0,-1-2 0 0 0,1-1-1 0 0,17-10-603 0 0,83-44 740 0 0,-53 16-356 0 0,-16 7-138 0 0,36-46 71 0 0,14-22-93 0 0,31-39-53 0 0,-62 65-57 0 0,-14 3-34 0 0,37-38-80 0 0,53-82 0 0 0,-85 133 0 0 0,0 18-76 0 0,-46 38 59 0 0,0 2-1 0 0,0 0 0 0 0,1 0 0 0 0,0 2 1 0 0,1 0-1 0 0,-1 1 0 0 0,10-2 18 0 0,-8 2 0 0 0,-9 5 0 0 0,10 2 0 0 0,14 15 0 0 0,32 21 0 0 0,-3-6 0 0 0,11 4 211 0 0,-7 3 226 0 0,52 32-53 0 0,-53-6 44 0 0,-29 9-202 0 0,44 80 176 0 0,-6-26-402 0 0,-66-119 35 0 0,0-1-1 0 0,1-1 0 0 0,0 0 1 0 0,0 0-1 0 0,1-1 0 0 0,0 0 1 0 0,0 0-1 0 0,0-1 0 0 0,10 3-34 0 0,-20-8 1 0 0,108 41 585 0 0,21 2 182 0 0,28 4-228 0 0,-114-37-424 0 0,0-3 0 0 0,0-1-1 0 0,0-1 1 0 0,4-3-116 0 0,58 8 117 0 0,-58-5 423 0 0,-24-2-1974 0 0,2-2-6249 0 0,-18-1-379 0 0</inkml:trace>
  <inkml:trace contextRef="#ctx0" brushRef="#br1" timeOffset="45163.726">1194 4742 9344 0 0,'0'0'273'0'0,"0"0"-5"0"0,0 0-108 0 0,0 0 180 0 0,0 0 92 0 0,3 13 1159 0 0,-9 55 4344 0 0,-3-38-3479 0 0,8-29-2237 0 0,1-1-22 0 0,0 0-6 0 0,0 0-6 0 0,-3-9 1289 0 0,13-97-468 0 0,21-25-571 0 0,-31 128-437 0 0,1 0 0 0 0,0 0-1 0 0,-1 0 1 0 0,2 0 0 0 0,-1 1 0 0 0,0-1 0 0 0,0 0 0 0 0,1 1-1 0 0,0-1 1 0 0,-1 1 0 0 0,1 0 0 0 0,0-1 0 0 0,0 1-1 0 0,0 0 1 0 0,0 0 0 0 0,1 0 0 0 0,-1 0 0 0 0,1 1 0 0 0,-1-1-1 0 0,1 1 1 0 0,-1-1 0 0 0,1 1 0 0 0,0 0 0 0 0,0 0 0 0 0,0 0-1 0 0,0 0 1 0 0,-1 1 0 0 0,1-1 0 0 0,0 1 0 0 0,0 0-1 0 0,0-1 1 0 0,0 1 0 0 0,0 1 0 0 0,0-1 0 0 0,0 0 0 0 0,0 1-1 0 0,0 0 1 0 0,1 0 2 0 0,4 5-10 0 0,1 0-1 0 0,-1 1 0 0 0,0 0 0 0 0,-1 0 1 0 0,0 1-1 0 0,0 0 0 0 0,-1 0 0 0 0,0 1 1 0 0,0-1-1 0 0,-1 2 0 0 0,0-1 1 0 0,0 0-1 0 0,-1 1 0 0 0,-1 0 0 0 0,1 0 1 0 0,-2 0-1 0 0,1 0 0 0 0,-1 0 0 0 0,-1 1 1 0 0,0-1-1 0 0,-1 1 0 0 0,0 1 11 0 0,-9 56 262 0 0,-3-48 12 0 0,12-20-198 0 0,0 0-42 0 0,5-1-349 0 0,0-1 1 0 0,0 1 0 0 0,0-1 0 0 0,0-1 0 0 0,-1 1-1 0 0,1-1 1 0 0,-1 1 0 0 0,0-1 0 0 0,0 0 0 0 0,0-1-1 0 0,0 1 1 0 0,-1-1 0 0 0,1 1 0 0 0,0-2 314 0 0,-2 3-315 0 0,8-10-1627 0 0,2-3-67 0 0</inkml:trace>
  <inkml:trace contextRef="#ctx0" brushRef="#br1" timeOffset="45475.766">1574 4598 13648 0 0,'0'0'306'0'0,"0"0"46"0"0,0 0 23 0 0,0 0-43 0 0,0 0-104 0 0,-13 2 2680 0 0,9 1-2726 0 0,0 0 0 0 0,0 1 0 0 0,0-1 1 0 0,1 0-1 0 0,-1 1 0 0 0,1 0 0 0 0,0 0 1 0 0,0 0-1 0 0,0 0 0 0 0,1 1 0 0 0,0-1 0 0 0,-1 0 1 0 0,1 1-1 0 0,1 0 0 0 0,-1-1 0 0 0,1 1 0 0 0,0 0 1 0 0,0 0-1 0 0,0 0 0 0 0,1 0 0 0 0,0 3-182 0 0,-1-5 23 0 0,1 1-1 0 0,0 0 0 0 0,0 0 1 0 0,0 0-1 0 0,0-1 0 0 0,1 1 0 0 0,-1 0 1 0 0,1-1-1 0 0,0 1 0 0 0,0 0 1 0 0,0-1-1 0 0,1 1 0 0 0,-1-1 1 0 0,1 1-1 0 0,0-1 0 0 0,0 0 0 0 0,0 0 1 0 0,0 0-1 0 0,1 0 0 0 0,-1 0 1 0 0,1-1-1 0 0,0 1 0 0 0,0-1 1 0 0,0 1-1 0 0,0-1 0 0 0,0 0 0 0 0,0 0 1 0 0,0 0-1 0 0,1-1 0 0 0,-1 1 1 0 0,1-1-1 0 0,0 0 0 0 0,0 0-22 0 0,7-1 66 0 0,0 0 0 0 0,0-1 0 0 0,0-1-1 0 0,0 0 1 0 0,0-1 0 0 0,0 0 0 0 0,0 0 0 0 0,-1-1-1 0 0,0 0 1 0 0,0-1 0 0 0,0 0 0 0 0,0-1-1 0 0,-1 0 1 0 0,0-1 0 0 0,0 0 0 0 0,0 0-1 0 0,-1 0 1 0 0,6-8-66 0 0,-13 13 18 0 0,1 0 0 0 0,-1 0-1 0 0,0 0 1 0 0,0 0-1 0 0,0 0 1 0 0,0-1 0 0 0,0 1-1 0 0,0 0 1 0 0,0-1 0 0 0,-1 1-1 0 0,1 0 1 0 0,-1-1-1 0 0,0 1 1 0 0,1-1 0 0 0,-1 1-1 0 0,0 0 1 0 0,-1-1 0 0 0,1 1-1 0 0,0-1 1 0 0,-1 1-1 0 0,1 0 1 0 0,-1-1 0 0 0,0 1-1 0 0,0 0 1 0 0,0-1 0 0 0,0 1-1 0 0,0 0 1 0 0,0 0-1 0 0,0 0 1 0 0,-1 0 0 0 0,1 0-1 0 0,-1 0 1 0 0,0 1 0 0 0,0-1-1 0 0,1 0 1 0 0,-3 0-18 0 0,-1-2-41 0 0,-1 0 1 0 0,1 1-1 0 0,-1 0 1 0 0,0 0-1 0 0,0 0 1 0 0,-1 0-1 0 0,1 1 1 0 0,-1 0-1 0 0,1 1 1 0 0,-1 0-1 0 0,1 0 1 0 0,-1 0-1 0 0,0 1 0 0 0,0-1 1 0 0,1 2-1 0 0,-1-1 1 0 0,0 1-1 0 0,1 0 1 0 0,-1 0-1 0 0,-2 2 41 0 0,-20 9-3192 0 0,24-5 1584 0 0</inkml:trace>
  <inkml:trace contextRef="#ctx0" brushRef="#br1" timeOffset="46543.179">2375 4573 15320 0 0,'0'0'348'0'0,"-4"-5"466"0"0,2 4-652 0 0,-35-19 685 0 0,22 16 2275 0 0,14 4-2728 0 0,1 0-20 0 0,0 0-80 0 0,0 0-35 0 0,0 0-10 0 0,0 0-21 0 0,0 0-82 0 0,0 0-33 0 0,0 0-8 0 0,0 0 2 0 0,0 0 10 0 0,-10 1 1865 0 0,11-2-1900 0 0,23-28 617 0 0,-23 28-630 0 0,-1 1-5 0 0,0 0 0 0 0,0 0 0 0 0,1 2-10 0 0,20 77-44 0 0,-13-16-10 0 0,-2 23 12 0 0,-6-84 50 0 0,0-2 24 0 0,0 0 29 0 0,7-31 402 0 0,21-77-709 0 0,-1 48-34 0 0,-8 32-60 0 0,-17 29 220 0 0,26 26 52 0 0,7 60 104 0 0,-21-38-81 0 0,-14-47-19 0 0,0-1 1 0 0,0 1-1 0 0,1-1 1 0 0,-1 0-1 0 0,0 1 0 0 0,0-1 1 0 0,1 0-1 0 0,-1 0 1 0 0,1 1-1 0 0,0-1 1 0 0,-1 0-1 0 0,1 0 0 0 0,0 0 1 0 0,0 1-1 0 0,-1-1 1 0 0,1 0-1 0 0,0 0 1 0 0,0 0-1 0 0,0-1 1 0 0,0 1-1 0 0,0 0 0 0 0,1 0 1 0 0,-1 0-1 0 0,0-1 1 0 0,0 1-1 0 0,0-1 1 0 0,1 1-1 0 0,-1-1 0 0 0,0 1 1 0 0,1-1 9 0 0,4 2-80 0 0,1-2-258 0 0,1 0 0 0 0,-1 0 0 0 0,0 0-1 0 0,1-1 1 0 0,-1 0 0 0 0,1 0 0 0 0,-1-1 0 0 0,0 0 0 0 0,0 0-1 0 0,0-1 1 0 0,0 0 0 0 0,0 0 0 0 0,-1-1 0 0 0,5-2 338 0 0,35-29-1982 0 0,30-60-15 0 0,-61 60 3142 0 0,-26 21 1379 0 0,-1 20-348 0 0,-35 48-717 0 0,44-51-1431 0 0,0 1 0 0 0,0 0 0 0 0,0 0 0 0 0,0 0 0 0 0,1 1 0 0 0,-1-1 1 0 0,1 1-1 0 0,0-1 0 0 0,0 1 0 0 0,1 0 0 0 0,0-1 0 0 0,0 1 0 0 0,0 0 0 0 0,0 0 0 0 0,1 0 0 0 0,-1 2-28 0 0,2 7 18 0 0,8 5 48 0 0,-2-16-37 0 0,-1 0 0 0 0,1-1-1 0 0,0 0 1 0 0,0 0 0 0 0,0 0-1 0 0,1-1 1 0 0,-1 0 0 0 0,0-1 0 0 0,0 0-1 0 0,1 0 1 0 0,-1 0 0 0 0,0-1-1 0 0,0 0 1 0 0,0 0 0 0 0,1-1 0 0 0,-1 0-1 0 0,3-2-28 0 0,-6 4 19 0 0,-1-1 0 0 0,1 0 0 0 0,-1-1 1 0 0,0 1-1 0 0,1 0 0 0 0,-1-1 0 0 0,0 0 0 0 0,0 0 0 0 0,0 0 0 0 0,0 0 0 0 0,0 0 0 0 0,-1-1 0 0 0,1 1 0 0 0,-1-1 0 0 0,1 0 0 0 0,-1 1 1 0 0,0-1-1 0 0,0 0 0 0 0,0 0 0 0 0,0-1 0 0 0,-1 1 0 0 0,1 0 0 0 0,-1-1 0 0 0,0 1 0 0 0,0 0 0 0 0,0-1 0 0 0,-1 0 0 0 0,1 1 0 0 0,-1-1 0 0 0,1 1 1 0 0,-1-1-1 0 0,-1 0 0 0 0,1 1 0 0 0,0-1 0 0 0,-1 1 0 0 0,0-1 0 0 0,1 1 0 0 0,-2-1 0 0 0,1 0-19 0 0,-3-3 10 0 0,-1 0 0 0 0,1 1 0 0 0,-1-1 0 0 0,0 1 0 0 0,-1 0 0 0 0,0 0 0 0 0,0 1 1 0 0,0 0-1 0 0,0 0 0 0 0,-1 0 0 0 0,0 1 0 0 0,0 0 0 0 0,0 0 0 0 0,0 1 0 0 0,-1 0 0 0 0,1 0 0 0 0,-8-1-10 0 0,-43-2-956 0 0,57 7 645 0 0,-1-1-114 0 0,-4 3 220 0 0,1 0-1947 0 0,2-2-4709 0 0,3-1 193 0 0</inkml:trace>
  <inkml:trace contextRef="#ctx0" brushRef="#br1" timeOffset="47234.302">3202 4543 15136 0 0,'-8'-5'1056'0'0,"2"4"-835"0"0,1 2 0 0 0,0-1 0 0 0,0 0 1 0 0,0 1-1 0 0,0 0 0 0 0,0 0 0 0 0,0 1 1 0 0,0-1-1 0 0,0 1 0 0 0,0 0 0 0 0,1 1 1 0 0,-1-1-1 0 0,1 1 0 0 0,-1 0 1 0 0,1 0-1 0 0,0 0 0 0 0,0 0 0 0 0,0 1 1 0 0,1 0-1 0 0,-1-1 0 0 0,1 1 0 0 0,0 1 1 0 0,0-1-1 0 0,-2 4-221 0 0,2-3 60 0 0,-1 0-1 0 0,1 1 1 0 0,-1-1 0 0 0,2 1-1 0 0,-1 0 1 0 0,1 0-1 0 0,-1 0 1 0 0,2 0 0 0 0,-1 0-1 0 0,1 1 1 0 0,0-1 0 0 0,0 0-1 0 0,0 1 1 0 0,1-1-1 0 0,0 1 1 0 0,1-1 0 0 0,-1 1-1 0 0,2 4-59 0 0,-1-8 20 0 0,-1-1-1 0 0,1 1 1 0 0,0 0-1 0 0,0-1 1 0 0,0 1-1 0 0,0-1 1 0 0,1 1-1 0 0,-1-1 1 0 0,1 0-1 0 0,-1 1 1 0 0,1-1-1 0 0,0 0 1 0 0,0 0-1 0 0,0 0 1 0 0,0 0-1 0 0,0-1 1 0 0,0 1-1 0 0,1 0 1 0 0,-1-1-1 0 0,1 0 1 0 0,-1 1-1 0 0,1-1 1 0 0,-1 0-1 0 0,1 0 1 0 0,-1-1 0 0 0,1 1-1 0 0,0 0 1 0 0,0-1-1 0 0,-1 0 1 0 0,1 0-1 0 0,0 1 1 0 0,0-2-1 0 0,-1 1 1 0 0,1 0-1 0 0,0 0 1 0 0,0-1-1 0 0,-1 0 1 0 0,1 1-1 0 0,0-1 1 0 0,-1 0-1 0 0,1 0 1 0 0,-1-1-1 0 0,1 1 1 0 0,-1 0-1 0 0,0-1 1 0 0,2-1-20 0 0,2 0 44 0 0,1 0 1 0 0,-1-1 0 0 0,0 0 0 0 0,-1 0 0 0 0,1-1 0 0 0,-1 1-1 0 0,0-1 1 0 0,0 0 0 0 0,0-1 0 0 0,-1 1 0 0 0,0-1-1 0 0,0 0 1 0 0,1-2-45 0 0,8-16 74 0 0,7-34-68 0 0,0-18-343 0 0,-21-44-270 0 0,-5 31 383 0 0,-7-12 504 0 0,12 99-237 0 0,1 3-36 0 0,0-1 0 0 0,0 0 0 0 0,0 1 0 0 0,0-1 0 0 0,-1 0 0 0 0,1 0 0 0 0,0 1 0 0 0,0-1 0 0 0,0 0 0 0 0,-1 0 0 0 0,1 1 1 0 0,0-1-1 0 0,-1 0 0 0 0,1 0 0 0 0,0 0 0 0 0,0 1 0 0 0,-1-1 0 0 0,1 0 0 0 0,0 0 0 0 0,-1 0 0 0 0,1 0 0 0 0,0 0 0 0 0,-1 0 0 0 0,1 0 0 0 0,0 0 0 0 0,-1 0 1 0 0,1 0-1 0 0,-1 0 0 0 0,1 0 0 0 0,0 0 0 0 0,-1 0 0 0 0,1 0 0 0 0,0 0 0 0 0,-1 0 0 0 0,1 0 0 0 0,0 0 0 0 0,0-1 0 0 0,-1 1 0 0 0,1 0 0 0 0,0 0 0 0 0,-1 0 1 0 0,1-1-1 0 0,0 1 0 0 0,0 0 0 0 0,-1 0 0 0 0,1-1 0 0 0,0 1 0 0 0,0 0 0 0 0,0 0 0 0 0,-1-1 0 0 0,1 1 0 0 0,0 0 0 0 0,0-1 0 0 0,0 1 0 0 0,0 0 0 0 0,0-1 1 0 0,-1 1-1 0 0,1 0 0 0 0,0-1 0 0 0,0 1 0 0 0,0 0 0 0 0,0-1 0 0 0,0 1 0 0 0,0 0-7 0 0,-30 70-217 0 0,3 25 99 0 0,5 6 46 0 0,20-94 72 0 0,1 1 0 0 0,-1 0 0 0 0,1-1 0 0 0,1 1 0 0 0,-1 0 0 0 0,2 0 0 0 0,-1-1 0 0 0,1 1 0 0 0,0 0 0 0 0,0-1 0 0 0,1 1 0 0 0,0-1 0 0 0,0 1 0 0 0,1-1 0 0 0,0 0 0 0 0,0 0 0 0 0,1 0 0 0 0,0 0 0 0 0,3 3 0 0 0,27 20 201 0 0,-24-27-138 0 0,-7-2-25 0 0,1 0-1 0 0,0 0 0 0 0,0 0 1 0 0,-1-1-1 0 0,1 1 0 0 0,0-1 1 0 0,0 0-1 0 0,0 0 0 0 0,0 0 1 0 0,-1-1-1 0 0,1 1 0 0 0,0-1 1 0 0,0 0-1 0 0,-1 0 0 0 0,1 0 1 0 0,0-1-1 0 0,-1 0 1 0 0,0 1-1 0 0,1-1 0 0 0,-1 0 1 0 0,0 0-1 0 0,0-1 0 0 0,0 1 1 0 0,0-1-1 0 0,0 1 0 0 0,0-1 1 0 0,-1 0-1 0 0,2-2-37 0 0,57-93 386 0 0,-59 95-386 0 0,-1 1 0 0 0,1-1 0 0 0,-1 0 0 0 0,0 1 0 0 0,0-1 0 0 0,0 0 0 0 0,0 0 0 0 0,-1 0 0 0 0,1 1 0 0 0,-1-1 0 0 0,1 0 0 0 0,-1 0 0 0 0,0 0 0 0 0,0 0 0 0 0,-1 0 0 0 0,1 0 0 0 0,0 0 0 0 0,-1 0 0 0 0,0 1 0 0 0,0-1 0 0 0,0 0 0 0 0,0 0 0 0 0,0 1 0 0 0,-1-2 0 0 0,-7 5 0 0 0,4 3 1 0 0,1 1-1 0 0,0 0 0 0 0,0 0 1 0 0,0 1-1 0 0,0-1 1 0 0,1 1-1 0 0,0 0 0 0 0,0-1 1 0 0,1 1-1 0 0,0 1 0 0 0,0-1 1 0 0,0 0-1 0 0,0 0 1 0 0,0 7-1 0 0,2-9 61 0 0,0 0 0 0 0,0 0 0 0 0,0 0 0 0 0,1 0 1 0 0,-1 0-1 0 0,1 0 0 0 0,0 0 0 0 0,0 0 1 0 0,0 0-1 0 0,1 0 0 0 0,0 0 0 0 0,-1-1 0 0 0,1 1 1 0 0,0-1-1 0 0,1 1 0 0 0,-1-1 0 0 0,1 0 1 0 0,-1 0-1 0 0,1 0 0 0 0,0 0 0 0 0,0 0 1 0 0,0-1-1 0 0,0 1 0 0 0,1-1 0 0 0,2 2-61 0 0,4-1 84 0 0,1 1 0 0 0,-1-1 0 0 0,1-1-1 0 0,-1 0 1 0 0,1 0 0 0 0,0-1 0 0 0,0 0 0 0 0,0-1-1 0 0,-1-1 1 0 0,6 0-84 0 0,37-4-5745 0 0,-44 4 3707 0 0,15-1-6384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2:46.582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1827 4480 0 0,'-42'-8'1992'0'0,"28"9"2884"0"0,17 0-720 0 0,91-6-2603 0 0,389-17 685 0 0,-273 13-1859 0 0,143-4-248 0 0,-58-3-57 0 0,13 0 390 0 0,108 2-192 0 0,-174-8-272 0 0,251 6 192 0 0,-224 18-128 0 0,-20-12-64 0 0,-41 4-170 0 0,-161-2-2954 0 0,-41 5 1803 0 0</inkml:trace>
  <inkml:trace contextRef="#ctx0" brushRef="#br0" timeOffset="2216.17">358 1543 5696 0 0,'0'0'166'0'0,"-1"0"-6"0"0,-16 0 331 0 0,10 5 1313 0 0,5-1 4975 0 0,6-4-6568 0 0,0 0 1 0 0,0 0 0 0 0,0-1-1 0 0,0 1 1 0 0,0-1 0 0 0,0 0 0 0 0,0 0-1 0 0,0 0 1 0 0,-1-1 0 0 0,1 1-1 0 0,-1-1 1 0 0,1 0 0 0 0,-1 0 0 0 0,1 0-212 0 0,-2 1 77 0 0,159-100 1984 0 0,-134 85-1989 0 0,-2-2-1 0 0,0-1 1 0 0,-1-1-1 0 0,-1-1 1 0 0,0-1-1 0 0,2-6-71 0 0,-9 4 57 0 0,-1 0-1 0 0,-1-2 0 0 0,-1 0 0 0 0,-1 0 1 0 0,-2-1-1 0 0,3-12-56 0 0,23-52 26 0 0,56-158 38 0 0,-30 120 0 0 0,-42 90-99 0 0,2 0 0 0 0,2 2 0 0 0,2 0 0 0 0,19-21 35 0 0,26-9-132 0 0,18-12 122 0 0,-88 78-4 0 0,1-1 0 0 0,0 1 0 0 0,-1 0 0 0 0,1 0 0 0 0,0 0 0 0 0,0 0 0 0 0,0 1 0 0 0,0-1 0 0 0,0 0 0 0 0,0 1 0 0 0,0-1 0 0 0,0 1 0 0 0,0 0 0 0 0,0-1 0 0 0,0 1 0 0 0,0 0 0 0 0,0 0 0 0 0,0 1 0 0 0,0-1 0 0 0,0 0 0 0 0,0 1 0 0 0,0-1 0 0 0,0 1 0 0 0,0 0 0 0 0,0-1 0 0 0,0 1 0 0 0,0 0 0 0 0,-1 0 0 0 0,2 1 14 0 0,18 20-64 0 0,13 38 75 0 0,-22-10 117 0 0,-6 12-75 0 0,36 50 86 0 0,-31-53-86 0 0,1 6-53 0 0,-4 15 11 0 0,3 2 53 0 0,10 25 0 0 0,-1-27 68 0 0,14 23 197 0 0,-17 8 79 0 0,-8-47-48 0 0,6 0-24 0 0,27 50-16 0 0,-20 1 32 0 0,-11-67-192 0 0,4 56 171 0 0,-1-14 178 0 0,2 12-509 0 0,-8-35 200 0 0,9 9-136 0 0,9 15-148 0 0,-10 10-33 0 0,-9-39 318 0 0,-1 4-201 0 0,10-2-96 0 0,-4-18 176 0 0,3-1-144 0 0,2 25 102 0 0,-16 4 100 0 0,14-11-138 0 0,3-1 0 0 0,-10-15 0 0 0,3 0-80 0 0,-12-40 92 0 0,0 1-1 0 0,1 0 0 0 0,0 0 0 0 0,0 0 1 0 0,1-1-1 0 0,0 1 0 0 0,1 0 0 0 0,0-1 1 0 0,0 1-1 0 0,1 1-11 0 0,0 2-7 0 0,-3 22-67 0 0,0-32 74 0 0,0 0 0 0 0,0 0 0 0 0,0 0 0 0 0,0 0 0 0 0,1 0 0 0 0,-1 0 0 0 0,0 0 0 0 0,0 0 0 0 0,0 0 0 0 0,1 0 0 0 0,-1 0 0 0 0,1 0 0 0 0,-1 0 0 0 0,1 0 0 0 0,-1 0 0 0 0,1-1 0 0 0,-1 1 0 0 0,1 0 0 0 0,0 0 0 0 0,-1-1 0 0 0,1 1 0 0 0,0 0 0 0 0,0-1 0 0 0,-1 1 0 0 0,1 0 0 0 0,0-1 0 0 0,0 1 0 0 0,0-1 0 0 0,0 0 0 0 0,0 1 0 0 0,16 16 0 0 0,5 7 0 0 0,9 14 0 0 0,-23 5 0 0 0,-4-7 0 0 0,37 13-240 0 0,-2-14 78 0 0,-22-32 98 0 0,-12-4 61 0 0,0-1 0 0 0,0 1 1 0 0,-1-1-1 0 0,1 0 0 0 0,-1 0 1 0 0,1-1-1 0 0,-1 1 0 0 0,0-1 1 0 0,0 0-1 0 0,0 0 0 0 0,0 0 1 0 0,-1-1-1 0 0,1 0 0 0 0,-1 1 1 0 0,0-1-1 0 0,1-1 3 0 0,44-44 53 0 0,13-57 87 0 0,-34 36-69 0 0,7-64-18 0 0,3 3-53 0 0,-27 104 0 0 0,30-69 0 0 0,6-10 0 0 0,37-104 0 0 0,-44 134-61 0 0,35-42 50 0 0,-12 26 11 0 0,-17 41 0 0 0,23-10-128 0 0,-17 23 118 0 0,44-16-44 0 0,-31 29-51 0 0,-35 17-784 0 0,-19 11-857 0 0,-3-1-3181 0 0,-5-2-2093 0 0</inkml:trace>
  <inkml:trace contextRef="#ctx0" brushRef="#br0" timeOffset="5310.036">1815 11 6072 0 0,'-5'-7'3508'0'0,"-3"3"1864"0"0,16 4-5028 0 0,-7 0-222 0 0,-1 0 36 0 0,0 0 2 0 0,0 0-52 0 0,0 0-218 0 0,0 0-91 0 0,0 0-20 0 0,7 0 14 0 0,0 0-2005 0 0,-5 0-3771 0 0,-2 0 3297 0 0</inkml:trace>
  <inkml:trace contextRef="#ctx0" brushRef="#br0" timeOffset="5606.03">1827 16 6304 0 0,'0'0'141'0'0,"0"0"23"0"0,0 0 11 0 0,-5 3 209 0 0,5-2 3474 0 0,6 26-1292 0 0,-7-25-2354 0 0,-3 11 88 0 0,-10 15-210 0 0,5 4-1427 0 0,11-23-1840 0 0,-2-1-999 0 0</inkml:trace>
  <inkml:trace contextRef="#ctx0" brushRef="#br0" timeOffset="6365.267">1750 341 7136 0 0,'34'43'1110'0'0,"-12"-13"1621"0"0,2 2-588 0 0,-22-9-1375 0 0,-2-3-756 0 0,-5 15-59 0 0,-17 38-1998 0 0,-11 7-1075 0 0,-2-2 1316 0 0,23-34 1704 0 0,-2 11 112 0 0,26 26 2334 0 0,-9-16 561 0 0,-3 31 1188 0 0,-11-50-2609 0 0,10 44 537 0 0,3-46-1666 0 0,1 11-304 0 0,-11-4-1070 0 0,2 29-2543 0 0,-10 10 627 0 0,6-1 2264 0 0,-4-27 1035 0 0,3-7 622 0 0,10-3 716 0 0,2-41-1458 0 0,0 1-1 0 0,0-1 0 0 0,1 0 1 0 0,0 0-1 0 0,1 0 0 0 0,0 0 1 0 0,1 0-1 0 0,1 1-245 0 0,0 2 185 0 0,3 54 688 0 0,-17 47-466 0 0,-11-53-284 0 0,-1-2-134 0 0,-17 46-1194 0 0,22-41-315 0 0,-4-5-267 0 0,-2 17-554 0 0,8-22 544 0 0,-12 0 862 0 0,34-20 768 0 0,-18 40 1587 0 0,17-38-58 0 0,-7 6 116 0 0,3-35-1206 0 0,4 41 1666 0 0,-8 47 1113 0 0,-6-58-1959 0 0,14 0-20 0 0,-15 14 248 0 0,16 22-264 0 0,7-16-320 0 0,-7 3-52 0 0,2 29-88 0 0,-8-39-206 0 0,1 5-161 0 0,15 14-84 0 0,-18-68-250 0 0,1 0-1 0 0,-1-1 1 0 0,0 1-1 0 0,1 0 1 0 0,-1-1-1 0 0,1 1 1 0 0,-1-1-1 0 0,1 1 0 0 0,0-1 1 0 0,-1 1-1 0 0,1-1 1 0 0,0 1-1 0 0,0-1 1 0 0,0 0-1 0 0,0 0 1 0 0,1 1-1 0 0,-1-1 1 0 0,0 0-1 0 0,0 0 1 0 0,1 0-1 0 0,-1 0 1 0 0,0 0-1 0 0,1 0 1 0 0,-1-1-1 0 0,1 1 0 0 0,-1 0 1 0 0,2-1 105 0 0,-2 1-2425 0 0,-1-1-5056 0 0</inkml:trace>
  <inkml:trace contextRef="#ctx0" brushRef="#br1" timeOffset="34059.666">1689 1854 10336 0 0,'10'-9'1032'0'0,"29"-20"689"0"0,-10 19-30 0 0,-24 8-1462 0 0,0 0 1 0 0,1 1-1 0 0,-1-1 1 0 0,0 1-1 0 0,0 0 1 0 0,1 0-1 0 0,-1 0 1 0 0,1 1 0 0 0,-1 0-1 0 0,0 0 1 0 0,1 0-1 0 0,2 2-229 0 0,19 21 761 0 0,-26 0-553 0 0,-2-19-176 0 0,-1 0-1 0 0,0 0 0 0 0,1-1 1 0 0,-2 1-1 0 0,1 0 0 0 0,0-1 0 0 0,-1 1 1 0 0,1-1-1 0 0,-1 0 0 0 0,0 0 1 0 0,0 0-1 0 0,0 0 0 0 0,0-1 0 0 0,-1 1 1 0 0,1-1-1 0 0,-1 0 0 0 0,0 0 0 0 0,1 0 1 0 0,-1 0-1 0 0,0-1 0 0 0,0 1 1 0 0,0-1-1 0 0,0 0 0 0 0,-1-1 0 0 0,1 1 1 0 0,0 0-1 0 0,0-1 0 0 0,-2 0-31 0 0,-7 3 60 0 0,3-1-38 0 0,1-1 0 0 0,0-1 0 0 0,-1 1 0 0 0,1-2 0 0 0,0 1 0 0 0,-1-1 0 0 0,1-1 0 0 0,0 1 0 0 0,-2-2-22 0 0,-56-22 218 0 0,39-14 162 0 0,27 38-358 0 0,1-1 0 0 0,-1 1 1 0 0,1-1-1 0 0,0 1 0 0 0,-1-1 0 0 0,1 1 0 0 0,0-1 0 0 0,0 0 0 0 0,0 1 0 0 0,0-1 0 0 0,0 1 0 0 0,0-1 0 0 0,1 0 0 0 0,-1 1 0 0 0,0-1 0 0 0,1 1 0 0 0,0-1 0 0 0,-1 1 0 0 0,1-1 0 0 0,0 1 0 0 0,-1 0 0 0 0,1-1 0 0 0,0 1 0 0 0,0 0 1 0 0,0-1-1 0 0,0 1 0 0 0,1 0 0 0 0,-1 0 0 0 0,0 0 0 0 0,0 0 0 0 0,1 0-22 0 0,45-29 208 0 0,-42 27-208 0 0,0 1-1 0 0,0-1 0 0 0,0 1 0 0 0,1 1 0 0 0,-1-1 1 0 0,0 1-1 0 0,1 0 0 0 0,-1 0 0 0 0,1 0 0 0 0,-1 1 1 0 0,1 0-1 0 0,0 0 0 0 0,-1 0 0 0 0,1 1 0 0 0,-1 0 1 0 0,1 0-1 0 0,-1 0 0 0 0,0 1 0 0 0,1-1 0 0 0,2 3 1 0 0,23 23-88 0 0,-19 5 145 0 0,-12-28-42 0 0,-1-2 4 0 0,0 1 0 0 0,1-1 0 0 0,-1 1 0 0 0,0-1 0 0 0,0 1 0 0 0,-1-1 0 0 0,1 1 0 0 0,0-1 0 0 0,-1 0 0 0 0,1 0 0 0 0,-1 0 0 0 0,0 0 0 0 0,0 0 0 0 0,0 0 0 0 0,0 0 0 0 0,0-1 0 0 0,0 1 0 0 0,0 0 0 0 0,0-1 0 0 0,-1 0 0 0 0,1 0 0 0 0,-1 0 0 0 0,1 0 0 0 0,-1 0 0 0 0,1 0 0 0 0,-1 0 0 0 0,-1-1-19 0 0,-76 7 351 0 0,69-7-315 0 0,1-2-1 0 0,-1 1 0 0 0,1-2 0 0 0,-1 1 0 0 0,1-1 1 0 0,0-1-1 0 0,0 0 0 0 0,0 0 0 0 0,1-1 0 0 0,-8-5-35 0 0,16 9 19 0 0,-1-1 0 0 0,1 0 0 0 0,-1 0 0 0 0,1 0 0 0 0,-1 0-1 0 0,1 0 1 0 0,0 0 0 0 0,0 0 0 0 0,0 0 0 0 0,0 0 0 0 0,1-1-1 0 0,-1 1 1 0 0,0 0 0 0 0,1-1 0 0 0,0 1 0 0 0,-1 0 0 0 0,1-1 0 0 0,0 1-1 0 0,0 0 1 0 0,0-1 0 0 0,1 1 0 0 0,-1-1 0 0 0,1 1 0 0 0,-1 0 0 0 0,1 0-1 0 0,0-1 1 0 0,0 1 0 0 0,0 0 0 0 0,0 0 0 0 0,0 0 0 0 0,0 0-1 0 0,0 0 1 0 0,1 0 0 0 0,-1 0 0 0 0,1 0 0 0 0,0 0 0 0 0,1 0-19 0 0,3-6-9 0 0,1 1 1 0 0,-1 0 0 0 0,2 0 0 0 0,-1 1 0 0 0,1 0 0 0 0,0 1 0 0 0,0-1-1 0 0,0 1 1 0 0,1 1 0 0 0,0 0 0 0 0,0 0 0 0 0,0 1 0 0 0,0 0 0 0 0,1 0-1 0 0,-1 1 1 0 0,1 0 0 0 0,0 1 0 0 0,2 0 8 0 0,-8 1-16 0 0,0 0 0 0 0,0 0 0 0 0,0 0 0 0 0,0 1 0 0 0,-1-1-1 0 0,1 1 1 0 0,0 0 0 0 0,0 0 0 0 0,-1 1 0 0 0,1-1 0 0 0,-1 1 0 0 0,1-1 0 0 0,-1 1 0 0 0,0 0 0 0 0,1 1 0 0 0,0 0 16 0 0,7 19-66 0 0,-10-19 72 0 0,-1-1-1 0 0,1 0 1 0 0,0 0-1 0 0,-1 1 0 0 0,1-1 1 0 0,-1 0-1 0 0,0 0 1 0 0,0 1-1 0 0,0-1 0 0 0,0 0 1 0 0,0 1-1 0 0,-1-1 1 0 0,1 0-1 0 0,-1 1 0 0 0,1-1 1 0 0,-1 0-1 0 0,0 0 1 0 0,0 0-1 0 0,0 0 0 0 0,0 0 1 0 0,0 0-1 0 0,0 0 1 0 0,-2 1-6 0 0,1 1 54 0 0,-31 24 557 0 0,30-27-577 0 0,0 1 0 0 0,0-1 0 0 0,0 0 0 0 0,0 0 0 0 0,0 0 0 0 0,0 0 0 0 0,-1 0 0 0 0,1-1 0 0 0,0 0 1 0 0,0 1-1 0 0,-1-1 0 0 0,1-1 0 0 0,0 1 0 0 0,0 0 0 0 0,-1-1 0 0 0,1 1 0 0 0,0-1 0 0 0,0 0 0 0 0,0 0 0 0 0,0 0 0 0 0,0-1 1 0 0,0 1-1 0 0,0-1 0 0 0,0 0 0 0 0,0 1 0 0 0,1-1 0 0 0,-1 0 0 0 0,1-1 0 0 0,0 1 0 0 0,-2-2-34 0 0,-2-5 31 0 0,5 8-41 0 0,0-1-1 0 0,0 1 1 0 0,0 0 0 0 0,0-1 0 0 0,0 1 0 0 0,0-1 0 0 0,1 1 0 0 0,-1-1-1 0 0,0 1 1 0 0,1-1 0 0 0,-1 1 0 0 0,1-1 0 0 0,0 0 0 0 0,0 1 0 0 0,-1-1 0 0 0,1 0-1 0 0,0 1 1 0 0,0-1 0 0 0,0 0 0 0 0,1 0 0 0 0,-1 1 0 0 0,0-1 0 0 0,1 1-1 0 0,-1-1 1 0 0,1 0 0 0 0,-1 1 0 0 0,1-1 0 0 0,0 1 10 0 0,13-22-1548 0 0,-2 10-4096 0 0,1 2-1630 0 0</inkml:trace>
  <inkml:trace contextRef="#ctx0" brushRef="#br1" timeOffset="35401.933">999 3958 16759 0 0,'-3'-8'818'0'0,"2"7"-729"0"0,-1-1 0 0 0,1 0 0 0 0,0 0 0 0 0,-1 0 0 0 0,0 1 0 0 0,1-1 0 0 0,-1 1-1 0 0,0-1 1 0 0,0 1 0 0 0,1 0 0 0 0,-1 0 0 0 0,0 0 0 0 0,0 0 0 0 0,-1 0 0 0 0,1 0 0 0 0,0 0 0 0 0,0 1 0 0 0,0-1 0 0 0,0 1 0 0 0,-1-1 0 0 0,1 1 0 0 0,0 0 0 0 0,-1 0 0 0 0,1 0 0 0 0,0 0 0 0 0,0 1 0 0 0,-1-1 0 0 0,1 0 0 0 0,0 1 0 0 0,0 0 0 0 0,0-1-1 0 0,0 1 1 0 0,0 0 0 0 0,0 0 0 0 0,0 0 0 0 0,0 0 0 0 0,0 1 0 0 0,0-1 0 0 0,0 1 0 0 0,1-1 0 0 0,-1 1 0 0 0,0-1 0 0 0,0 2-89 0 0,-5 5 190 0 0,-1 1 0 0 0,1 0 0 0 0,1 0 1 0 0,-1 1-1 0 0,2 0 0 0 0,-1 0 0 0 0,1 1 0 0 0,1-1 0 0 0,0 1 0 0 0,-1 6-190 0 0,4-13 13 0 0,0 0 0 0 0,0 1-1 0 0,0-1 1 0 0,1 0 0 0 0,0 1-1 0 0,0-1 1 0 0,0 0 0 0 0,0 1-1 0 0,1-1 1 0 0,-1 0 0 0 0,1 1-1 0 0,0-1 1 0 0,1 0 0 0 0,-1 0-1 0 0,1 0 1 0 0,0 2-13 0 0,5 2 53 0 0,-6-7-37 0 0,1 1 1 0 0,0-1-1 0 0,0 0 0 0 0,0 0 0 0 0,0 0 0 0 0,0 0 0 0 0,0-1 0 0 0,1 1 0 0 0,-1 0 1 0 0,0-1-1 0 0,0 0 0 0 0,1 1 0 0 0,-1-1 0 0 0,0 0 0 0 0,0 0 0 0 0,1 0 1 0 0,-1 0-1 0 0,0-1 0 0 0,0 1 0 0 0,0-1 0 0 0,1 1 0 0 0,-1-1 0 0 0,0 0 1 0 0,0 0-1 0 0,0 1 0 0 0,0-2 0 0 0,0 1 0 0 0,0 0 0 0 0,0 0 0 0 0,0-1-16 0 0,49-46 316 0 0,47-113-277 0 0,-93 154-63 0 0,-1 0 0 0 0,2 0 0 0 0,-1 1 1 0 0,1-1-1 0 0,0 1 0 0 0,0 1 0 0 0,0-1 0 0 0,1 1 0 0 0,0 0 0 0 0,0 0 1 0 0,4-1 23 0 0,-8 4-14 0 0,0 1 1 0 0,0 0-1 0 0,1-1 1 0 0,-1 1-1 0 0,1 0 1 0 0,-1 0 0 0 0,1 1-1 0 0,-1-1 1 0 0,1 1-1 0 0,-1 0 1 0 0,1 0-1 0 0,0 0 1 0 0,-1 0-1 0 0,1 1 1 0 0,-1-1 0 0 0,1 1-1 0 0,-1 0 1 0 0,1 0-1 0 0,-1 0 1 0 0,0 0-1 0 0,1 1 1 0 0,-1 0 0 0 0,0-1-1 0 0,0 1 1 0 0,0 0-1 0 0,0 0 1 0 0,0 1-1 0 0,-1-1 14 0 0,6 7-16 0 0,-1-1 0 0 0,0 1 0 0 0,-1 0 0 0 0,0 1 0 0 0,-1 0 0 0 0,0 0 0 0 0,0 0 0 0 0,-1 0 0 0 0,0 1 0 0 0,-1 0 16 0 0,-1-6 15 0 0,0 1-1 0 0,-1-1 1 0 0,0 1-1 0 0,0-1 1 0 0,-1 1-1 0 0,1 0 1 0 0,-1-1-1 0 0,-1 1 1 0 0,1 0-1 0 0,-1-1 1 0 0,0 1-1 0 0,0 0 1 0 0,0-1-1 0 0,-1 0 1 0 0,0 1-1 0 0,0-1 1 0 0,-1 1-15 0 0,2-6 20 0 0,0 1 0 0 0,-1-1 0 0 0,1 0 1 0 0,0 1-1 0 0,-1-1 0 0 0,1 0 0 0 0,-1 0 0 0 0,1 0 0 0 0,0 0 0 0 0,-1 0 1 0 0,1 0-1 0 0,0-1 0 0 0,-1 1 0 0 0,1 0 0 0 0,0-1 0 0 0,-1 1 0 0 0,1-1 1 0 0,0 1-1 0 0,-1-1 0 0 0,1 0 0 0 0,0 1 0 0 0,0-1 0 0 0,0 0 0 0 0,0 0 1 0 0,0 0-1 0 0,0 0 0 0 0,0 0 0 0 0,0 0 0 0 0,0 0 0 0 0,0 0 0 0 0,0 0 1 0 0,1-1-1 0 0,-1 1 0 0 0,1 0 0 0 0,-1 0 0 0 0,1-1 0 0 0,-1 1-20 0 0,-1-5 14 0 0,0 0-1 0 0,1 1 1 0 0,0-1-1 0 0,0 0 1 0 0,0 0-1 0 0,1 1 1 0 0,0-1-1 0 0,0 0 1 0 0,0 0-1 0 0,1 0 1 0 0,0 0-1 0 0,0 1 1 0 0,0-1-1 0 0,1 0 1 0 0,-1 1-1 0 0,2-2-13 0 0,-2 3-13 0 0,0 0-1 0 0,0 0 0 0 0,0-1 1 0 0,0 1-1 0 0,1 0 1 0 0,-1 1-1 0 0,1-1 0 0 0,0 0 1 0 0,0 0-1 0 0,1 1 0 0 0,-1-1 1 0 0,1 1-1 0 0,0 0 1 0 0,0 0-1 0 0,0 0 0 0 0,0 0 1 0 0,0 0-1 0 0,1 1 0 0 0,-1 0 1 0 0,1-1-1 0 0,-1 1 1 0 0,1 0-1 0 0,0 1 0 0 0,0-1 1 0 0,0 1-1 0 0,0 0 0 0 0,0 0 1 0 0,0 0-1 0 0,1 0 1 0 0,-1 1-1 0 0,0-1 0 0 0,0 1 1 0 0,1 0-1 0 0,-1 1 1 0 0,0-1-1 0 0,0 1 0 0 0,4 0 14 0 0,55 36-80 0 0,-7 22 92 0 0,-20-32 142 0 0,-33-25-130 0 0,0-1 1 0 0,1 0 0 0 0,-1 0 0 0 0,1 0 0 0 0,-1 0-1 0 0,0 0 1 0 0,1 0 0 0 0,0-1 0 0 0,-1 0 0 0 0,1 0-1 0 0,-1 0 1 0 0,1 0 0 0 0,-1 0 0 0 0,1-1 0 0 0,-1 0-1 0 0,1 0 1 0 0,-1 0 0 0 0,1 0 0 0 0,-1 0 0 0 0,0 0-1 0 0,0-1 1 0 0,1 0 0 0 0,-1 0 0 0 0,0 0-1 0 0,-1 0 1 0 0,1 0 0 0 0,1-1-25 0 0,2-2 24 0 0,-1 0 1 0 0,1-1-1 0 0,-1 1 0 0 0,-1-1 0 0 0,1 0 0 0 0,-1 0 1 0 0,0 0-1 0 0,0-1 0 0 0,-1 0 0 0 0,0 1 0 0 0,0-1 1 0 0,1-6-25 0 0,1-4 50 0 0,-3 11-42 0 0,0 1-1 0 0,0-1 0 0 0,-1 0 0 0 0,0 0 1 0 0,0 1-1 0 0,0-1 0 0 0,-1 0 0 0 0,0 0 1 0 0,0 0-1 0 0,0 0 0 0 0,-2-5-7 0 0,-1-2 0 0 0,-11-9-12 0 0,-9 30-192 0 0,-1 46 16 0 0,22-47 177 0 0,0 0 0 0 0,0 1-1 0 0,1-1 1 0 0,0 0 0 0 0,1 1 0 0 0,0-1-1 0 0,0 1 1 0 0,0-1 0 0 0,1 0 0 0 0,0 1-1 0 0,0-1 1 0 0,1 0 0 0 0,0 0 0 0 0,1 0-1 0 0,-1 0 1 0 0,3 5 11 0 0,32 37 78 0 0,-30-45-232 0 0,0-1 1 0 0,0 0 0 0 0,0 0 0 0 0,1-1 0 0 0,-1 0 0 0 0,1 0-1 0 0,0 0 1 0 0,-1-1 0 0 0,1 0 0 0 0,0-1 0 0 0,0 0 0 0 0,-1 0-1 0 0,1-1 1 0 0,0 0 0 0 0,0 0 0 0 0,0-1 153 0 0,14-2-1147 0 0</inkml:trace>
  <inkml:trace contextRef="#ctx0" brushRef="#br1" timeOffset="35804.113">2293 3776 14752 0 0,'0'0'432'0'0,"0"0"-6"0"0,7 11-196 0 0,11 92 4705 0 0,-18-30-3191 0 0,27-94-722 0 0,4-25-870 0 0,24-20-142 0 0,-24 48 134 0 0,7 37 608 0 0,-36-17-657 0 0,7 8 78 0 0,-2-4-133 0 0,11 33 138 0 0,-5-4-114 0 0,-2-12 0 0 0,-10-21-167 0 0,1-1-58 0 0,48 18-1903 0 0,-14-37-2075 0 0,-14-4-2438 0 0,-10 9 1288 0 0</inkml:trace>
  <inkml:trace contextRef="#ctx0" brushRef="#br1" timeOffset="36201.328">2744 3729 11056 0 0,'33'-15'1380'0'0,"-32"14"-463"0"0,-14 9 2785 0 0,-53 58 522 0 0,61-58-4034 0 0,0-1 0 0 0,1 2-1 0 0,-1-1 1 0 0,2 0-1 0 0,-1 1 1 0 0,1 0 0 0 0,1-1-1 0 0,0 1 1 0 0,0 0-1 0 0,0 1-189 0 0,2-7 31 0 0,0-1-1 0 0,0 0 0 0 0,0 0 1 0 0,0 0-1 0 0,0 0 1 0 0,1 1-1 0 0,-1-1 0 0 0,1 0 1 0 0,-1 0-1 0 0,1 0 1 0 0,0 0-1 0 0,0 0 0 0 0,0 0 1 0 0,0 0-1 0 0,0 0 1 0 0,0-1-1 0 0,1 1 0 0 0,-1 0 1 0 0,1-1-1 0 0,-1 1 1 0 0,1-1-1 0 0,-1 1 0 0 0,1-1 1 0 0,0 0-1 0 0,0 0 1 0 0,0 1-1 0 0,0-1 0 0 0,0-1 1 0 0,0 1-1 0 0,0 0 1 0 0,0 0-1 0 0,0-1 0 0 0,0 1 1 0 0,0-1-1 0 0,1 0-30 0 0,4 0 57 0 0,1 0 1 0 0,-1-1-1 0 0,0 0 0 0 0,0-1 0 0 0,0 0 0 0 0,0 0 1 0 0,0 0-1 0 0,0-1 0 0 0,0 0 0 0 0,-1 0 0 0 0,0-1 1 0 0,1 0-1 0 0,-1 0 0 0 0,-1 0 0 0 0,1-1 0 0 0,-1 0 1 0 0,1 0-1 0 0,-1 0 0 0 0,-1-1 0 0 0,1-1-57 0 0,-3 3 31 0 0,0 0 0 0 0,-1-1 0 0 0,0 1 0 0 0,0-1 0 0 0,0 0 0 0 0,0 1 0 0 0,-1-1 0 0 0,1 0 0 0 0,-1 0 0 0 0,-1 1 0 0 0,1-1 0 0 0,-1 0 0 0 0,1 1 0 0 0,-1-1 0 0 0,-1 0 0 0 0,1 0-31 0 0,-36-69 216 0 0,33 61-216 0 0,-1 9-13 0 0,4 3-52 0 0,-1-2-9 0 0,1 3 2 0 0,1 0 0 0 0,0 0 0 0 0,0 0 0 0 0,0 0-45 0 0,-5 12-7756 0 0,4-10 272 0 0</inkml:trace>
  <inkml:trace contextRef="#ctx0" brushRef="#br1" timeOffset="37118.022">3275 3822 13304 0 0,'0'0'298'0'0,"-1"-8"413"0"0,1 6-608 0 0,-1-1 0 0 0,0 1 0 0 0,1-1 0 0 0,-1 1 0 0 0,0 0 0 0 0,0 0 0 0 0,0-1 0 0 0,-1 1 0 0 0,1 0 0 0 0,-1 0 0 0 0,1 0 0 0 0,-1 0 0 0 0,1 1 0 0 0,-1-1 0 0 0,0 0 0 0 0,0 1 0 0 0,0-1 0 0 0,0 1 0 0 0,0-1 0 0 0,0 1 0 0 0,-1 0 0 0 0,1 0 0 0 0,0 0 0 0 0,-1 0 0 0 0,1 1-1 0 0,0-1 1 0 0,-1 1 0 0 0,1-1 0 0 0,-1 1 0 0 0,1 0 0 0 0,-1 0 0 0 0,0 0-103 0 0,-3 0 247 0 0,1 0-1 0 0,-1 1 0 0 0,1 0 0 0 0,-1 0 0 0 0,1 0 0 0 0,-1 1 0 0 0,1 0 0 0 0,0 0 0 0 0,0 0 1 0 0,0 1-1 0 0,0-1 0 0 0,0 1 0 0 0,1 0 0 0 0,-2 2-246 0 0,-4 2 128 0 0,1 1-1 0 0,0 1 1 0 0,0-1-1 0 0,1 2 1 0 0,0-1-1 0 0,0 1 1 0 0,1 0-1 0 0,0 0 1 0 0,1 1-1 0 0,0 0 1 0 0,1 0-1 0 0,1 1 1 0 0,-1-1-1 0 0,0 8-127 0 0,4-17 21 0 0,0 1 1 0 0,1-1-1 0 0,0 1 0 0 0,-1 0 0 0 0,1-1 0 0 0,0 1 1 0 0,0-1-1 0 0,1 1 0 0 0,-1 0 0 0 0,0-1 0 0 0,1 1 0 0 0,0-1 1 0 0,-1 1-1 0 0,1-1 0 0 0,0 1 0 0 0,0-1 0 0 0,1 0 0 0 0,-1 1 1 0 0,0-1-1 0 0,1 0 0 0 0,-1 0 0 0 0,1 0 0 0 0,0 0 0 0 0,0 0 1 0 0,0 0-1 0 0,0-1 0 0 0,0 1 0 0 0,0 0 0 0 0,0-1 1 0 0,0 0-1 0 0,1 1 0 0 0,-1-1 0 0 0,0 0 0 0 0,1 0 0 0 0,-1-1 1 0 0,1 1-1 0 0,-1 0 0 0 0,1-1 0 0 0,0 0 0 0 0,-1 1 0 0 0,1-1 1 0 0,-1 0-1 0 0,1 0 0 0 0,0 0 0 0 0,-1-1 0 0 0,1 1 0 0 0,-1-1 1 0 0,1 1-1 0 0,0-1 0 0 0,-1 0-21 0 0,5-2 62 0 0,-1 0 0 0 0,0 0 0 0 0,0 0 0 0 0,0-1 0 0 0,-1 0 0 0 0,1 0 0 0 0,-1 0 0 0 0,0-1 0 0 0,0 0 1 0 0,0 0-1 0 0,0-2-62 0 0,10-13-11 0 0,-2-2 1 0 0,0 0-1 0 0,-1 0 1 0 0,-1-1-1 0 0,-2-1 1 0 0,0 0-1 0 0,-2 0 1 0 0,3-15 10 0 0,5-15-216 0 0,-5 24 126 0 0,-2-1 1 0 0,-1 0 0 0 0,-2 0-1 0 0,-1 0 1 0 0,-1-5 89 0 0,-7 11 155 0 0,-1 28-89 0 0,-14 65-68 0 0,16-45 4 0 0,-9 138-2 0 0,25-55 0 0 0,-12-102 22 0 0,1-1-1 0 0,-1 1 0 0 0,1 0 0 0 0,-1-1 1 0 0,1 1-1 0 0,0-1 0 0 0,0 0 0 0 0,1 1 1 0 0,-1-1-1 0 0,1 0 0 0 0,-1-1 0 0 0,1 1 1 0 0,0 0-1 0 0,0-1 0 0 0,0 1 0 0 0,1-1 1 0 0,-1 0-1 0 0,1 0 0 0 0,-1 0 0 0 0,1-1 1 0 0,-1 1-1 0 0,1-1 0 0 0,0 0 0 0 0,0 0 1 0 0,0 0-1 0 0,-1-1 0 0 0,1 1 0 0 0,0-1 0 0 0,0 0 1 0 0,0 0-1 0 0,0 0 0 0 0,2-1-21 0 0,6-2 33 0 0,-1-1 0 0 0,0 0 0 0 0,1-1 0 0 0,-1 0 0 0 0,-1-1 0 0 0,1 0-1 0 0,-1 0 1 0 0,0-1 0 0 0,-1-1 0 0 0,0 0 0 0 0,0 0 0 0 0,0 0 0 0 0,-1-1 0 0 0,0-1 0 0 0,-1 1-1 0 0,0-1 1 0 0,-1-1 0 0 0,4-6-33 0 0,3-6-51 0 0,-1 1 0 0 0,-1-1 0 0 0,-1-1-1 0 0,-1 0 1 0 0,1-7 51 0 0,-13-8 130 0 0,-10 54 72 0 0,5 1-187 0 0,0-1-1 0 0,1 1 1 0 0,1 1 0 0 0,0-1-1 0 0,1 1 1 0 0,1 0-1 0 0,1 0 1 0 0,0 1-1 0 0,1-1 1 0 0,1 0-1 0 0,1 1 1 0 0,0-1 0 0 0,1 1-1 0 0,3 12-14 0 0,25 26-1587 0 0,24-25-3772 0 0,-31-25-2654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2:57.739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1534 9408 0 0,'0'0'273'0'0,"0"0"-5"0"0,0 0-156 0 0,0 0-21 0 0,0 0 5 0 0,0 0 0 0 0,0 0-6 0 0,6 0 44 0 0,423-11 4187 0 0,-99-3-3218 0 0,54 1-17 0 0,-86-1-781 0 0,21 3-33 0 0,218-22 1116 0 0,-86 31-1184 0 0,32-42-140 0 0,-104 8 294 0 0,-144 26-188 0 0,-71 9-123 0 0,-95 7-2379 0 0,-56-5 1106 0 0</inkml:trace>
  <inkml:trace contextRef="#ctx0" brushRef="#br0" timeOffset="832.194">1457 50 9648 0 0,'0'0'216'0'0,"-5"-13"521"0"0,-7-21 742 0 0,5 32 3653 0 0,-5 22-4677 0 0,12-11-356 0 0,1 1 0 0 0,0-1 0 0 0,0 0 0 0 0,0 0 0 0 0,1 0 0 0 0,1 0-1 0 0,-1 0 1 0 0,2 0 0 0 0,-1 0 0 0 0,1-1 0 0 0,0 0 0 0 0,3 4-99 0 0,14 35 303 0 0,42 155 125 0 0,-48-151-294 0 0,49 204 786 0 0,-19 104 0 0 0,-20-136-504 0 0,-12-119-256 0 0,21 133 38 0 0,-15-71-24 0 0,-1-53 46 0 0,6 61-297 0 0,-3-28 338 0 0,1 41-285 0 0,6 74 88 0 0,-7-117 54 0 0,-12-76-108 0 0,-3-17-894 0 0,-7-44 84 0 0,-1-4-5498 0 0,2-3 5863 0 0,-3 5-5883 0 0</inkml:trace>
  <inkml:trace contextRef="#ctx0" brushRef="#br0" timeOffset="4405.929">243 1564 10680 0 0,'0'0'241'0'0,"0"0"38"0"0,0 0 11 0 0,0 0-28 0 0,12-9-158 0 0,105-39 1681 0 0,-86 30-1070 0 0,103-68 417 0 0,-117 72-1030 0 0,-1-1 1 0 0,-1-1 0 0 0,-1 0-1 0 0,0-1 1 0 0,-1 0 0 0 0,9-16-103 0 0,82-179 650 0 0,15-77-597 0 0,-85 248 22 0 0,-32 40-32 0 0,-1 1-42 0 0,1 0 1 0 0,-1 0 0 0 0,1-1-1 0 0,-1 1 1 0 0,0 0 0 0 0,1 0-1 0 0,-1 1 1 0 0,1-1 0 0 0,-1 0-1 0 0,0 0 1 0 0,1 1 0 0 0,-1-1-1 0 0,1 1 1 0 0,-1-1 0 0 0,0 1-1 0 0,0 0 1 0 0,1-1 0 0 0,-1 1-1 0 0,0 0 1 0 0,0 0 0 0 0,0 0-1 0 0,0 0 1 0 0,0 0 0 0 0,0 0-1 0 0,0 0 1 0 0,0 0 0 0 0,0 0-1 0 0,0 1 1 0 0,-1-1 0 0 0,1 0-1 0 0,0 0 1 0 0,-1 1 0 0 0,1-1-1 0 0,-1 0 1 0 0,0 1 0 0 0,1-1-1 0 0,-1 1 1 0 0,0 0-2 0 0,1 1 11 0 0,56 133-23 0 0,-12-18-48 0 0,-14-20-4 0 0,11 21 147 0 0,23 65 117 0 0,-35-84-8 0 0,0 48 257 0 0,-17-76-250 0 0,13 39 160 0 0,-6-60-74 0 0,32 45 26 0 0,16 23 19 0 0,-28-26-212 0 0,6 11 20 0 0,-19-62-20 0 0,13 11 20 0 0,12 8-10 0 0,-21-35-116 0 0,24 18 59 0 0,-18-6-18 0 0,-31-33-36 0 0,1 1-1 0 0,-1-2 0 0 0,2 1 1 0 0,-1-1-1 0 0,0 0 1 0 0,1 0-1 0 0,0-1 0 0 0,-1 0 1 0 0,1-1-1 0 0,0 1 0 0 0,1-1 1 0 0,-1-1-1 0 0,0 0 0 0 0,1 0 1 0 0,4-1-17 0 0,-1-2 33 0 0,1 0 1 0 0,-1-1-1 0 0,0-1 1 0 0,-1 0-1 0 0,1 0 1 0 0,-1-1 0 0 0,1-1-1 0 0,-2 0 1 0 0,1 0-1 0 0,-1-1 1 0 0,0-1-1 0 0,0 0 1 0 0,0 0-1 0 0,-1-1 1 0 0,-1 0-1 0 0,0 0 1 0 0,0-1-1 0 0,-1 0 1 0 0,5-8-34 0 0,16-39 209 0 0,-4-6 67 0 0,-6-10-276 0 0,3-10 0 0 0,9-12 0 0 0,-8-34 75 0 0,-19 46 72 0 0,12-40 495 0 0,-5 39-318 0 0,-1-15-200 0 0,3 2-60 0 0,-13 41-64 0 0,30-42 0 0 0,-2-18 0 0 0,-2 15 94 0 0,-5 40-28 0 0,-28 12-79 0 0,42-20-54 0 0,1 21 55 0 0,-19 2-48 0 0,-9 36 60 0 0,2-21 0 0 0,-9 29 0 0 0,-1 1-1 0 0,1-1 1 0 0,-1 0 0 0 0,1 0-1 0 0,0 0 1 0 0,0 0-1 0 0,0 1 1 0 0,0-1-1 0 0,0 0 1 0 0,0 0-1 0 0,1 0 1 0 0,-1 1 0 0 0,0-1-1 0 0,1 0 1 0 0,0 0-1 0 0,-1 1 1 0 0,1-1-1 0 0,0 0 1 0 0,0 1-1 0 0,0-1 1 0 0,0 1 0 0 0,0-1-1 0 0,0 1 1 0 0,1-2 0 0 0,0 2-3 0 0,0-1 1 0 0,-1 0-1 0 0,1 0 0 0 0,-1 0 1 0 0,1 0-1 0 0,-1 0 1 0 0,0 0-1 0 0,0 0 1 0 0,0-1-1 0 0,0 1 1 0 0,0 0-1 0 0,0-1 1 0 0,-1 1-1 0 0,1-1 1 0 0,-1 1-1 0 0,1 0 0 0 0,-1-1 1 0 0,0 1-1 0 0,0-1 1 0 0,0 1-1 0 0,-1-1 3 0 0,1 1-3 0 0,0 0 0 0 0,0 0 0 0 0,0 0-1 0 0,1 0 1 0 0,-1 0 0 0 0,0 0 0 0 0,1 0-1 0 0,-1 0 1 0 0,1 0 0 0 0,0 0 0 0 0,-1 0-1 0 0,1 1 1 0 0,0-1 0 0 0,0 0 0 0 0,0 0-1 0 0,0 1 1 0 0,1-1 0 0 0,-1 1 0 0 0,0-1-1 0 0,1 1 1 0 0,-1-1 0 0 0,1 1 0 0 0,1-1 3 0 0,10-12-54 0 0,-12 11-63 0 0,3 3 32 0 0,-3 0 26 0 0,13 10-96 0 0,-1 8 102 0 0,15 29 26 0 0,3 31-106 0 0,9-7 122 0 0,-27-1 11 0 0,-1-23 0 0 0,6 28 0 0 0,-16-66 0 0 0,1-1 0 0 0,0 0 0 0 0,0 0 0 0 0,0-1 0 0 0,1 1 0 0 0,1-1 0 0 0,-1 0 0 0 0,1 0 0 0 0,6 6 0 0 0,6 15 0 0 0,15 0 0 0 0,5 13 0 0 0,27 5 232 0 0,-47-37-89 0 0,0 0-1 0 0,1-1 1 0 0,0-1-1 0 0,0-1 0 0 0,0-1 1 0 0,1 0-1 0 0,0-1 1 0 0,0-1-1 0 0,0-1 1 0 0,0 0-1 0 0,13-2-142 0 0,137 0 220 0 0,-102 0-2212 0 0,-48-3 925 0 0</inkml:trace>
  <inkml:trace contextRef="#ctx0" brushRef="#br1" timeOffset="26902.86">1222 1471 11808 0 0,'0'0'266'0'0,"0"0"44"0"0,0 0 11 0 0,-7 5 59 0 0,-9 16 5929 0 0,17 10-4405 0 0,-1-29-1850 0 0,1 1 0 0 0,0-1-1 0 0,0 0 1 0 0,-1 1 0 0 0,1-1 0 0 0,1 0 0 0 0,-1 0-1 0 0,0 0 1 0 0,1 0 0 0 0,-1 0 0 0 0,1 0 0 0 0,-1 0-1 0 0,1-1 1 0 0,0 1 0 0 0,0 0 0 0 0,-1-1 0 0 0,1 0-1 0 0,0 1 1 0 0,1-1 0 0 0,-1 0 0 0 0,0 0 0 0 0,0 0-1 0 0,0 0 1 0 0,1 0 0 0 0,-1-1 0 0 0,0 1 0 0 0,1-1 0 0 0,-1 0-1 0 0,1 1 1 0 0,-1-1 0 0 0,1 0 0 0 0,-1 0 0 0 0,0-1-1 0 0,3 1-53 0 0,-1-1 90 0 0,0-1-1 0 0,0 1 0 0 0,0 0 1 0 0,-1-1-1 0 0,1 0 0 0 0,0 0 1 0 0,-1 0-1 0 0,1-1 0 0 0,-1 1 1 0 0,0-1-1 0 0,0 0 0 0 0,0 1 1 0 0,0-1-1 0 0,0-1 0 0 0,-1 1 1 0 0,1 0-1 0 0,-1-1 0 0 0,0 1 1 0 0,0-1-1 0 0,0 0 0 0 0,0 0 1 0 0,-1 1-1 0 0,0-1 0 0 0,0 0 1 0 0,0 0-1 0 0,0-1 0 0 0,0 1 1 0 0,-1 0-1 0 0,0-3-89 0 0,1 6 8 0 0,-1-1 0 0 0,0 0-1 0 0,1 1 1 0 0,-1-1 0 0 0,0 0 0 0 0,0 1 0 0 0,0-1 0 0 0,0 0 0 0 0,0 0-1 0 0,-1 1 1 0 0,1-1 0 0 0,0 0 0 0 0,-1 1 0 0 0,1-1 0 0 0,-1 1 0 0 0,0-1-1 0 0,0 1 1 0 0,1-1 0 0 0,-1 1 0 0 0,0-1 0 0 0,0 1 0 0 0,0 0 0 0 0,0-1-1 0 0,-1 1 1 0 0,1 0 0 0 0,0 0 0 0 0,0 0 0 0 0,-1 0 0 0 0,1 0 0 0 0,-1 0-1 0 0,1 0 1 0 0,-1 1 0 0 0,1-1 0 0 0,-1 0 0 0 0,1 1 0 0 0,-1-1 0 0 0,0 1-1 0 0,1 0 1 0 0,-1-1 0 0 0,0 1 0 0 0,1 0 0 0 0,-1 0 0 0 0,0 0 0 0 0,1 0-1 0 0,-1 0 1 0 0,0 1 0 0 0,-1-1-8 0 0,-4 5-15 0 0,0-1 0 0 0,1 1 0 0 0,-1 1 0 0 0,1-1 0 0 0,0 1 0 0 0,0 0 0 0 0,1 0 0 0 0,0 1 0 0 0,0-1 0 0 0,0 1 0 0 0,1 0 0 0 0,0 1 0 0 0,0-1 0 0 0,1 1 0 0 0,0-1 0 0 0,0 1 0 0 0,1 0 0 0 0,0 0 0 0 0,0 1 0 0 0,1-1 0 0 0,0 0 0 0 0,1 0 0 0 0,0 1 0 0 0,0 5 15 0 0,6 8 0 0 0,0-17 0 0 0,-4-5 11 0 0,0 1-1 0 0,-1-1 1 0 0,1 1 0 0 0,-1-1-1 0 0,1 1 1 0 0,0-1-1 0 0,-1 0 1 0 0,1 0-1 0 0,0 0 1 0 0,-1 0 0 0 0,1 0-1 0 0,0 0 1 0 0,-1-1-1 0 0,1 1 1 0 0,-1 0-1 0 0,1-1 1 0 0,0 1 0 0 0,-1-1-1 0 0,1 0 1 0 0,-1 1-1 0 0,1-1 1 0 0,-1 0 0 0 0,0 0-1 0 0,1 0 1 0 0,-1 0-1 0 0,0 0 1 0 0,0 0-1 0 0,1-1 1 0 0,-1 1 0 0 0,0 0-1 0 0,0-1 1 0 0,0 1-1 0 0,-1 0 1 0 0,1-1 0 0 0,0 1-1 0 0,0-1-10 0 0,20-59 251 0 0,-20 55-240 0 0,0 0-1 0 0,0 0 0 0 0,-1 0 1 0 0,0 0-1 0 0,0 0 1 0 0,0 0-1 0 0,-1 0 0 0 0,0 0 1 0 0,0 0-1 0 0,0 0 1 0 0,-1 0-1 0 0,0 1 0 0 0,0-1 1 0 0,0 0-1 0 0,-1 1 1 0 0,0 0-1 0 0,0-1 0 0 0,-1 1 1 0 0,1 0-1 0 0,-2-1-10 0 0,1 5-17 0 0,1 1 0 0 0,-1-1 1 0 0,1 1-1 0 0,-1 0 0 0 0,1 0 0 0 0,0 0 0 0 0,-1 0 0 0 0,1 0 1 0 0,-1 1-1 0 0,1 0 0 0 0,0-1 0 0 0,-1 1 0 0 0,1 1 0 0 0,0-1 0 0 0,0 0 1 0 0,0 1-1 0 0,-1 0 0 0 0,2-1 0 0 0,-1 1 0 0 0,0 0 0 0 0,0 1 1 0 0,1-1-1 0 0,-1 0 0 0 0,1 1 0 0 0,0-1 0 0 0,-1 1 0 0 0,1 0 0 0 0,1 0 1 0 0,-1 0-1 0 0,0 0 0 0 0,1 0 0 0 0,-1 0 0 0 0,1 1 17 0 0,-3 2-6 0 0,0 0-1 0 0,1 1 0 0 0,-1-1 1 0 0,1 1-1 0 0,1 0 0 0 0,-1 0 1 0 0,1 0-1 0 0,1 0 0 0 0,-1 1 1 0 0,1-1-1 0 0,0 0 0 0 0,1 1 1 0 0,0 5 6 0 0,0-9 3 0 0,0-1 0 0 0,1 0 0 0 0,0 0 0 0 0,-1 1 0 0 0,1-1 0 0 0,0 0 1 0 0,0 0-1 0 0,1 0 0 0 0,-1 0 0 0 0,1 0 0 0 0,0 0 0 0 0,-1 0 0 0 0,1-1 1 0 0,0 1-1 0 0,1-1 0 0 0,-1 1 0 0 0,0-1 0 0 0,1 0 0 0 0,-1 0 0 0 0,1 0 1 0 0,0 0-1 0 0,-1 0 0 0 0,1-1 0 0 0,0 1 0 0 0,0-1 0 0 0,0 0 0 0 0,0 0 1 0 0,2 1-4 0 0,66-16 210 0 0,-60 9-1307 0 0,3-1-5100 0 0,1-2-1940 0 0</inkml:trace>
  <inkml:trace contextRef="#ctx0" brushRef="#br1" timeOffset="27797.423">2236 1463 13216 0 0,'0'0'298'0'0,"0"0"46"0"0,0 0 22 0 0,0 0-48 0 0,0 0-91 0 0,1-11 2858 0 0,0 10-2982 0 0,0 1 0 0 0,-1 0-1 0 0,1-1 1 0 0,0 1 0 0 0,0 0-1 0 0,0 0 1 0 0,-1 0 0 0 0,1 0-1 0 0,0 0 1 0 0,0 0 0 0 0,0 0 0 0 0,0 0-1 0 0,-1 0 1 0 0,1 0 0 0 0,0 0-1 0 0,0 1 1 0 0,0-1 0 0 0,-1 0-1 0 0,1 0 1 0 0,0 1 0 0 0,0-1-1 0 0,-1 1 1 0 0,1-1 0 0 0,0 1 0 0 0,-1-1-1 0 0,1 1 1 0 0,0-1 0 0 0,-1 1-1 0 0,1-1 1 0 0,-1 1 0 0 0,1 0-1 0 0,-1-1 1 0 0,1 1 0 0 0,-1 0 0 0 0,0-1-1 0 0,1 1 1 0 0,-1 0 0 0 0,0 0-1 0 0,1 0 1 0 0,-1-1 0 0 0,0 1-1 0 0,0 0 1 0 0,0 0-103 0 0,13 38-33 0 0,-2 12 267 0 0,-1-39 249 0 0,11-33 530 0 0,-24-45-397 0 0,-6 0-424 0 0,-6 21-284 0 0,15 44 27 0 0,-13 10-118 0 0,9-5 151 0 0,1 0 0 0 0,-1 0-1 0 0,1 0 1 0 0,0 1 0 0 0,0 0-1 0 0,1-1 1 0 0,-1 1-1 0 0,1 0 1 0 0,0 1 0 0 0,0-1-1 0 0,1 0 1 0 0,-1 0 0 0 0,1 1-1 0 0,0-1 33 0 0,-3 11-63 0 0,4-13 71 0 0,-1 1 0 0 0,1 0 0 0 0,0 1 0 0 0,0-1 0 0 0,0 0 0 0 0,0 0 0 0 0,1 0 0 0 0,0-1 0 0 0,0 1 0 0 0,0 0-1 0 0,0 0 1 0 0,0 0 0 0 0,1 0 0 0 0,0-1 0 0 0,0 1 0 0 0,0-1 0 0 0,0 1 0 0 0,0-1 0 0 0,2 1-8 0 0,-3-3 81 0 0,26 7 565 0 0,-23-11-599 0 0,0 0 1 0 0,0 1-1 0 0,-1-1 0 0 0,1-1 1 0 0,-1 1-1 0 0,1 0 1 0 0,-1-1-1 0 0,0 0 1 0 0,0 1-1 0 0,-1-1 1 0 0,1 0-1 0 0,-1-1 1 0 0,0 1-1 0 0,0 0 1 0 0,0-1-1 0 0,0 1 0 0 0,-1-1 1 0 0,0 1-1 0 0,0-1 1 0 0,0 0-1 0 0,-1 0 1 0 0,1 1-1 0 0,-1-1 1 0 0,0 0-1 0 0,-1-1-47 0 0,2-2 62 0 0,-1 6-63 0 0,1 0 0 0 0,-1 0 1 0 0,0 0-1 0 0,0 0 1 0 0,0 0-1 0 0,0-1 0 0 0,-1 1 1 0 0,1 0-1 0 0,-1 0 1 0 0,1 0-1 0 0,-1 0 0 0 0,0 0 1 0 0,1 1-1 0 0,-1-1 1 0 0,0 0-1 0 0,0 0 1 0 0,0 0-1 0 0,-1 1 0 0 0,1-1 1 0 0,0 0-1 0 0,-1 1 1 0 0,1-1-1 0 0,-1 1 0 0 0,1 0 1 0 0,-1-1-1 0 0,0 1 1 0 0,1 0-1 0 0,-1 0 0 0 0,0 0 1 0 0,0 0-1 0 0,0 1 1 0 0,0-1-1 0 0,0 0 0 0 0,0 1 1 0 0,0-1-1 0 0,0 1 1 0 0,0 0-1 0 0,0 0 1 0 0,0 0-1 0 0,0 0 0 0 0,0 0 1 0 0,0 0-1 0 0,-1 0 1 0 0,1 1-1 0 0,0-1 0 0 0,0 1 1 0 0,0-1-1 0 0,0 1 1 0 0,1 0-1 0 0,-1 0 0 0 0,0 0 1 0 0,0 0 0 0 0,-88 65-276 0 0,63-28-7023 0 0,21-24-628 0 0</inkml:trace>
  <inkml:trace contextRef="#ctx0" brushRef="#br1" timeOffset="29014.128">531 3093 13824 0 0,'0'0'314'0'0,"0"0"46"0"0,3-10 466 0 0,2-1-669 0 0,-4 10 596 0 0,-1 1 258 0 0,0 0 49 0 0,0 0-35 0 0,0 0-190 0 0,9 12 1323 0 0,-7-6-1970 0 0,0 0-1 0 0,0 0 0 0 0,0 0 1 0 0,-1 0-1 0 0,0 1 0 0 0,0-1 0 0 0,-1 0 1 0 0,0 1-1 0 0,0-1 0 0 0,0 0 1 0 0,-1 3-188 0 0,1 31 750 0 0,9 65-42 0 0,9-12-799 0 0,-17-79-469 0 0,-1-10-2092 0 0,-1-2-3493 0 0,-5 0-929 0 0</inkml:trace>
  <inkml:trace contextRef="#ctx0" brushRef="#br1" timeOffset="29618.418">378 3279 16064 0 0,'0'0'365'0'0,"0"0"56"0"0,0 0 24 0 0,0 0-57 0 0,16-3 188 0 0,48 3 2020 0 0,13-3-1460 0 0,-22 3-761 0 0,-1-2 0 0 0,0-2-1 0 0,36-9-374 0 0,-47 2 60 0 0,-36 9-60 0 0,1 5 0 0 0,-7-2-7 0 0,0 0 0 0 0,0 0 0 0 0,0 0 0 0 0,0 0 0 0 0,0 0 0 0 0,-1 1 0 0 0,1-1 0 0 0,0 0 0 0 0,-1 0 0 0 0,1 1 0 0 0,-1-1 0 0 0,1 0 0 0 0,-1 1 0 0 0,0-1-1 0 0,0 1 1 0 0,1-1 0 0 0,-1 1 0 0 0,0-1 0 0 0,0 0 0 0 0,-1 1 0 0 0,1-1 0 0 0,0 1 0 0 0,0-1 0 0 0,-1 0 0 0 0,1 1 0 0 0,0-1 7 0 0,-2 12-65 0 0,-4 20 1 0 0,8-5 383 0 0,3-27-280 0 0,1 1 1 0 0,-1-2-1 0 0,1 1 1 0 0,0-1-1 0 0,-1 1 1 0 0,1-2 0 0 0,-1 1-1 0 0,1 0 1 0 0,-1-1-1 0 0,1 0 1 0 0,-1-1-1 0 0,1 1 1 0 0,-1-1-1 0 0,0 0 1 0 0,0 0-1 0 0,0-1 1 0 0,0 1-1 0 0,0-1 1 0 0,2-2-40 0 0,9-4 109 0 0,-12 6-114 0 0,2-1-1 0 0,-1 1 1 0 0,0 0 0 0 0,1 0-1 0 0,-1 0 1 0 0,1 1 0 0 0,0 0-1 0 0,0 0 1 0 0,0 0 0 0 0,0 1-1 0 0,0 0 1 0 0,0 0 0 0 0,0 1-1 0 0,0-1 1 0 0,1 1 0 0 0,-1 1-1 0 0,0-1 1 0 0,0 1 0 0 0,0 0-1 0 0,0 0 1 0 0,3 2 5 0 0,61 33-203 0 0,30 1 502 0 0,-72-39 504 0 0,-15-6-369 0 0,-12 7-403 0 0,0-1 0 0 0,0 0 0 0 0,0 0 0 0 0,0 1 0 0 0,-1-1 0 0 0,1 0 1 0 0,-1 0-1 0 0,1 0 0 0 0,-1 0 0 0 0,0 0 0 0 0,1 0 0 0 0,-1 0 0 0 0,0 0 0 0 0,0 1 0 0 0,0-1 0 0 0,-1 0 0 0 0,1 0 0 0 0,0 0 0 0 0,-1 0 0 0 0,1 0 0 0 0,-1 0 0 0 0,0 0 0 0 0,0 1 0 0 0,0-1 0 0 0,0-1-31 0 0,-34-98-588 0 0,34 100 519 0 0,0 1-1 0 0,1-1 0 0 0,-1 0 1 0 0,1 0-1 0 0,-1 0 0 0 0,1 1 0 0 0,-1-1 1 0 0,1 0-1 0 0,-1 0 0 0 0,1 0 1 0 0,0 0-1 0 0,0 0 0 0 0,-1 0 1 0 0,1 0-1 0 0,0 0 0 0 0,0 0 1 0 0,0 0-1 0 0,0 0 0 0 0,0 0 1 0 0,0 0-1 0 0,0 0 0 0 0,1 0 1 0 0,-1 0-1 0 0,0 0 0 0 0,0 1 1 0 0,1-1-1 0 0,-1 0 0 0 0,0 0 1 0 0,1 0-1 0 0,-1 0 0 0 0,1 0 0 0 0,0 1 1 0 0,-1-1-1 0 0,1 0 0 0 0,-1 0 1 0 0,1 1-1 0 0,0-1 0 0 0,0 0 1 0 0,-1 1-1 0 0,1-1 0 0 0,0 1 1 0 0,0-1 69 0 0,40-14-5468 0 0,-28 11 3395 0 0</inkml:trace>
  <inkml:trace contextRef="#ctx0" brushRef="#br1" timeOffset="29859.328">1577 3148 13760 0 0,'0'0'314'0'0,"9"11"872"0"0,-7-8-1022 0 0,-1 0 1 0 0,-1 0 0 0 0,1 1 0 0 0,0-1 0 0 0,-1 0 0 0 0,1 1 0 0 0,-1-1-1 0 0,0 0 1 0 0,0 1 0 0 0,0-1 0 0 0,-1 1 0 0 0,1-1 0 0 0,-1 0 0 0 0,0 0-1 0 0,0 1 1 0 0,0-1 0 0 0,0 0 0 0 0,-1 0 0 0 0,1 0 0 0 0,-2 2-165 0 0,-42 90 4373 0 0,45-92-4329 0 0,1 0-1 0 0,-1 0 1 0 0,1 0 0 0 0,0 0-1 0 0,0-1 1 0 0,0 1 0 0 0,0 0-1 0 0,0-1 1 0 0,1 1 0 0 0,-1-1-1 0 0,1 1 1 0 0,-1-1 0 0 0,1 0-1 0 0,0 0 1 0 0,0 0 0 0 0,0 0-1 0 0,0 0 1 0 0,1 0 0 0 0,-1 0-1 0 0,0-1 1 0 0,1 1 0 0 0,-1-1-1 0 0,1 0 1 0 0,0 1 0 0 0,-1-1-1 0 0,1-1 1 0 0,0 1 0 0 0,0 0-1 0 0,0-1 1 0 0,-1 1 0 0 0,1-1-1 0 0,0 0 1 0 0,0 0 0 0 0,0 0 0 0 0,0 0-1 0 0,0 0 1 0 0,0-1 0 0 0,-1 1-1 0 0,1-1 1 0 0,0 0 0 0 0,0 0-1 0 0,-1 0 1 0 0,1 0 0 0 0,0 0-1 0 0,1-2-43 0 0,0 2 37 0 0,0 0-1 0 0,0 0 1 0 0,0-1-1 0 0,-1 0 1 0 0,1 0-1 0 0,0 0 1 0 0,-1 0 0 0 0,1 0-1 0 0,-1-1 1 0 0,0 0-1 0 0,0 1 1 0 0,0-1-1 0 0,0 0 1 0 0,0-1-1 0 0,-1 1 1 0 0,1 0-1 0 0,-1-1 1 0 0,0 1 0 0 0,0-1-1 0 0,0 0 1 0 0,0 0-1 0 0,-1 0 1 0 0,0 0-1 0 0,0 0 1 0 0,0 0-1 0 0,0 0 1 0 0,0-3-37 0 0,-1-53 149 0 0,-21-10-1493 0 0,20 69 380 0 0,1 1-253 0 0,0 0-810 0 0,0 0-3198 0 0,0 0-1373 0 0</inkml:trace>
  <inkml:trace contextRef="#ctx0" brushRef="#br1" timeOffset="30671.695">2338 2976 12096 0 0,'0'0'356'0'0,"-12"8"128"0"0,9-2-109 0 0,0 1 1 0 0,1 0 0 0 0,0 0-1 0 0,0 0 1 0 0,1 0 0 0 0,0 0-1 0 0,0 0 1 0 0,0 0 0 0 0,1 0 0 0 0,0 0-1 0 0,1 0 1 0 0,0 1 0 0 0,0-1-1 0 0,0 0 1 0 0,1 0 0 0 0,0 0-1 0 0,0-1 1 0 0,0 1 0 0 0,3 3-376 0 0,-3-2 141 0 0,38 74 2626 0 0,-23-66-2103 0 0,0-13-167 0 0,-12-7-440 0 0,-1 0-1 0 0,0 0 1 0 0,0-1-1 0 0,0 1 1 0 0,0-1-1 0 0,-1 0 1 0 0,0 0-1 0 0,0-1 1 0 0,0 1 0 0 0,0-1-1 0 0,-1 1 1 0 0,0-2-57 0 0,11-21 103 0 0,-3 10-76 0 0,-7 11-19 0 0,-1 0-1 0 0,1 1 1 0 0,1 0 0 0 0,-1-1 0 0 0,1 1 0 0 0,0 1 0 0 0,0-1-1 0 0,1 1 1 0 0,-1-1 0 0 0,1 1 0 0 0,1 0 0 0 0,-1 1-1 0 0,1-1 1 0 0,-1 1 0 0 0,1 0 0 0 0,0 1 0 0 0,1 0 0 0 0,2-2-8 0 0,-5 6 18 0 0,-1 1 0 0 0,1-1 0 0 0,-1 1-1 0 0,1 0 1 0 0,-1 0 0 0 0,0 0 0 0 0,1 0 0 0 0,-1 0 0 0 0,-1 1 0 0 0,1-1 0 0 0,0 1 0 0 0,0 0 0 0 0,-1 0 0 0 0,0 0 0 0 0,0 0 0 0 0,0 0 0 0 0,0 1 0 0 0,0-1 0 0 0,0 0 0 0 0,-1 1 0 0 0,0 0 0 0 0,1-1 0 0 0,-1 1 0 0 0,-1 0 0 0 0,1-1 0 0 0,-1 1 0 0 0,1 2-18 0 0,0 0 29 0 0,37 125 387 0 0,-11-64-732 0 0,-12-59-826 0 0,-12-7 848 0 0,-1-1 1 0 0,0 1 0 0 0,0-1 0 0 0,0 0-1 0 0,1 0 1 0 0,-1 0 0 0 0,0 0-1 0 0,0 0 1 0 0,0-1 0 0 0,1 1 0 0 0,-1-1-1 0 0,0 1 1 0 0,0-1 0 0 0,0 0 0 0 0,0 0-1 0 0,0 0 1 0 0,0 0 0 0 0,0 0-1 0 0,0 0 1 0 0,0-1 0 0 0,-1 1 0 0 0,1-1 293 0 0,48-64-5407 0 0,-46 59 4781 0 0,26-45-1397 0 0,1-3 4559 0 0,-27 46 3016 0 0,-8 16-2516 0 0,1 0-3798 0 0,-1 6 1116 0 0,1-7-269 0 0,0 0 1 0 0,1 0-1 0 0,0 0 0 0 0,0 0 0 0 0,1 0 0 0 0,0 0 1 0 0,0 0-1 0 0,0 1 0 0 0,1-1 0 0 0,0 0 1 0 0,0 1-1 0 0,0-1 0 0 0,1 0 0 0 0,0 0 1 0 0,0 1-1 0 0,1-1 0 0 0,-1 0 0 0 0,1 0 1 0 0,1 0-86 0 0,1-1 58 0 0,1-1 1 0 0,-1-1-1 0 0,1 1 1 0 0,0-1 0 0 0,0 1-1 0 0,0-1 1 0 0,0-1-1 0 0,1 1 1 0 0,-1-1 0 0 0,1 0-1 0 0,-1 0 1 0 0,1 0 0 0 0,0-1-1 0 0,0 0 1 0 0,0 0-1 0 0,0-1 1 0 0,0 1 0 0 0,3-2-59 0 0,2 3 199 0 0,-6-2-134 0 0,-1 1 0 0 0,1-1 0 0 0,0 0 0 0 0,-1-1 0 0 0,1 1 0 0 0,-1-1 0 0 0,1 0 0 0 0,-1 0 0 0 0,1 0 0 0 0,-1-1 0 0 0,1 1 0 0 0,-1-1 0 0 0,0 0 0 0 0,0 0 0 0 0,0-1 0 0 0,1 0-65 0 0,-3 0 15 0 0,0 0-1 0 0,0-1 0 0 0,-1 1 1 0 0,0 0-1 0 0,1 0 0 0 0,-1-1 1 0 0,-1 1-1 0 0,1-1 0 0 0,0 1 1 0 0,-1-1-1 0 0,1 1 1 0 0,-1-1-1 0 0,0 0 0 0 0,-1 1 1 0 0,1-1-1 0 0,0 1 0 0 0,-1-1 1 0 0,0 1-1 0 0,0-1 0 0 0,0 1 1 0 0,0 0-1 0 0,0-1 1 0 0,-1 1-1 0 0,0 0 0 0 0,0 0 1 0 0,1 0-1 0 0,-2 0 0 0 0,1 0 1 0 0,0 0-1 0 0,0 1 0 0 0,-1-1 1 0 0,0 1-1 0 0,1 0 0 0 0,-1 0 1 0 0,0 0-1 0 0,0 0 1 0 0,0 0-1 0 0,0 0 0 0 0,-1 1-14 0 0,-8-7-167 0 0,1 1 0 0 0,-2 1-1 0 0,1 0 1 0 0,0 1 0 0 0,-1 0 0 0 0,0 1-1 0 0,0 0 1 0 0,-1 1 0 0 0,-2 0 167 0 0,-1 10-4677 0 0,16-6 2979 0 0</inkml:trace>
  <inkml:trace contextRef="#ctx0" brushRef="#br1" timeOffset="31471.378">3402 3065 14480 0 0,'0'0'330'0'0,"-15"1"796"0"0,5 3-818 0 0,0 0 1 0 0,1 1-1 0 0,-1 0 1 0 0,1 1-1 0 0,0 0 1 0 0,0 0-1 0 0,1 1 1 0 0,0 0-1 0 0,0 1 1 0 0,1 0-309 0 0,-34 46 1754 0 0,10 32-963 0 0,31-84-767 0 0,0-1 0 0 0,-1 0-1 0 0,1 1 1 0 0,0-1 0 0 0,0 1 0 0 0,0-1 0 0 0,1 0-1 0 0,-1 1 1 0 0,0-1 0 0 0,0 0 0 0 0,1 1 0 0 0,-1-1-1 0 0,1 0 1 0 0,-1 0 0 0 0,1 1 0 0 0,-1-1 0 0 0,1 0-1 0 0,0 0 1 0 0,0 0 0 0 0,-1 0 0 0 0,1 0 0 0 0,0 0-1 0 0,0 0 1 0 0,0 0 0 0 0,0 0 0 0 0,0 0 0 0 0,1-1-1 0 0,-1 1 1 0 0,0 0 0 0 0,0-1 0 0 0,0 1 0 0 0,1-1-1 0 0,-1 1 1 0 0,0-1 0 0 0,1 1 0 0 0,-1-1 0 0 0,0 0-1 0 0,2 0-23 0 0,50-2 1352 0 0,-48 0-1321 0 0,1 0-1 0 0,-1 0 1 0 0,-1 0 0 0 0,1-1 0 0 0,0 0-1 0 0,-1 0 1 0 0,1 0 0 0 0,-1 0-1 0 0,0-1 1 0 0,0 0 0 0 0,0 0 0 0 0,0 0-1 0 0,-1 0 1 0 0,0-1 0 0 0,0 1 0 0 0,0-1-1 0 0,0 0 1 0 0,-1 0 0 0 0,0 0-1 0 0,0 0 1 0 0,0 0 0 0 0,0-1-31 0 0,15-123 754 0 0,-16 104-719 0 0,5-136-184 0 0,-2 66-91 0 0,-5 87-24 0 0,-4 17 222 0 0,1 0-1 0 0,1 1 1 0 0,0 0 0 0 0,0-1 0 0 0,1 1-1 0 0,0 0 1 0 0,1 1 0 0 0,0-1 0 0 0,1 0-1 0 0,0 10 43 0 0,-1 7-36 0 0,-2 11 36 0 0,2 1 0 0 0,2 0 0 0 0,2-1 0 0 0,1 0 0 0 0,2 2 0 0 0,-5-34 7 0 0,0 1 0 0 0,1-1 0 0 0,-1 0-1 0 0,1 0 1 0 0,0 0 0 0 0,1 0 0 0 0,-1-1-1 0 0,1 1 1 0 0,0-1 0 0 0,1 1 0 0 0,-1-1-1 0 0,1 0 1 0 0,0 0 0 0 0,1-1 0 0 0,-1 1-1 0 0,1-1 1 0 0,0 0 0 0 0,0 0 0 0 0,0 0-1 0 0,0-1 1 0 0,1 0 0 0 0,-1 0 0 0 0,1 0-1 0 0,0-1 1 0 0,0 0 0 0 0,0 0 0 0 0,0 0-1 0 0,0-1 1 0 0,0 0 0 0 0,0 0 0 0 0,1 0-1 0 0,-1-1-6 0 0,5 0 43 0 0,-1 0-1 0 0,1-1 0 0 0,0 0 1 0 0,-1-1-1 0 0,1 0 1 0 0,-1 0-1 0 0,0-1 0 0 0,0-1 1 0 0,0 0-1 0 0,0 0 1 0 0,-1-1-1 0 0,1 0 0 0 0,-1-1 1 0 0,0 0-1 0 0,-1 0 1 0 0,1-1-1 0 0,-1 0 0 0 0,-1 0 1 0 0,1-1-1 0 0,0-2-42 0 0,1-1 30 0 0,-1 0-1 0 0,0-1 0 0 0,-1 0 1 0 0,0 0-1 0 0,-1-1 0 0 0,0 1 1 0 0,-1-1-1 0 0,-1-1 0 0 0,0 1 1 0 0,2-12-30 0 0,-6 20 4 0 0,1 1 1 0 0,-1 0 0 0 0,0 0 0 0 0,0 0 0 0 0,0 0 0 0 0,0 0 0 0 0,-1-1 0 0 0,0 1 0 0 0,0 0-1 0 0,0 0 1 0 0,0 0 0 0 0,-1 0 0 0 0,1 1 0 0 0,-1-1-5 0 0,1 2-4 0 0,0 1 0 0 0,1 0 0 0 0,-1 0-1 0 0,0 0 1 0 0,0 0 0 0 0,0-1 0 0 0,0 1 0 0 0,0 0 0 0 0,-1 1 0 0 0,1-1-1 0 0,0 0 1 0 0,0 0 0 0 0,-1 0 0 0 0,1 1 0 0 0,0-1 0 0 0,-1 1-1 0 0,1-1 1 0 0,-1 1 0 0 0,1-1 0 0 0,0 1 0 0 0,-1 0 0 0 0,1 0 0 0 0,-1 0-1 0 0,1 0 1 0 0,-1 0 0 0 0,1 0 0 0 0,-1 0 0 0 0,1 0 0 0 0,-1 0 0 0 0,1 1-1 0 0,-1-1 1 0 0,1 1 0 0 0,0-1 0 0 0,-1 1 0 0 0,1-1 0 0 0,0 1 0 0 0,-1 0-1 0 0,1 0 1 0 0,0 0 4 0 0,-6 4-28 0 0,1 0-1 0 0,0 0 1 0 0,0 1-1 0 0,0 0 1 0 0,1 0-1 0 0,0 1 1 0 0,0-1-1 0 0,0 1 1 0 0,1 0-1 0 0,0 0 1 0 0,1 1-1 0 0,0-1 1 0 0,0 1-1 0 0,0 0 1 0 0,-1 8 28 0 0,-4 6-33 0 0,6-16 33 0 0,0 0-1 0 0,1-1 0 0 0,-1 1 1 0 0,1 0-1 0 0,1 0 0 0 0,-1 0 1 0 0,1 0-1 0 0,0 0 1 0 0,0-1-1 0 0,1 1 0 0 0,0 0 1 0 0,0 0-1 0 0,0 0 0 0 0,1-1 1 0 0,0 1-1 0 0,0 0 1 0 0,0-1-1 0 0,1 0 0 0 0,0 1 1 0 0,0-2-2 0 0,0 0-1 0 0,1 0 0 0 0,0-1 0 0 0,0 0 1 0 0,-1 1-1 0 0,2-1 0 0 0,-1-1 0 0 0,0 1 1 0 0,1-1-1 0 0,-1 1 0 0 0,1-1 0 0 0,0-1 1 0 0,-1 1-1 0 0,1-1 0 0 0,0 1 0 0 0,0-2 1 0 0,0 1-1 0 0,0 0 0 0 0,1-1 3 0 0,99-4-172 0 0,-56-14-3757 0 0,-34 9 1898 0 0</inkml:trace>
  <inkml:trace contextRef="#ctx0" brushRef="#br1" timeOffset="31828.806">4138 3034 15344 0 0,'0'0'348'0'0,"-9"-9"845"0"0,6 8-1073 0 0,0 0 1 0 0,0 0 0 0 0,-1 1-1 0 0,1-1 1 0 0,0 1-1 0 0,0 0 1 0 0,0-1 0 0 0,-1 1-1 0 0,1 1 1 0 0,0-1-1 0 0,0 0 1 0 0,0 1 0 0 0,-1 0-1 0 0,1 0 1 0 0,0 0-1 0 0,0 0 1 0 0,0 0-1 0 0,0 0 1 0 0,0 1 0 0 0,1 0-1 0 0,-1-1 1 0 0,0 1-1 0 0,1 0 1 0 0,-1 0 0 0 0,1 1-1 0 0,0-1 1 0 0,0 0-1 0 0,-1 1 1 0 0,2-1 0 0 0,-1 1-1 0 0,0 0 1 0 0,0 0-1 0 0,1-1 1 0 0,0 1 0 0 0,-1 0-1 0 0,1 0 1 0 0,0 1-1 0 0,0 1-120 0 0,3 3 29 0 0,0 0 0 0 0,1 0-1 0 0,0 0 1 0 0,0 0-1 0 0,1 0 1 0 0,0-1 0 0 0,0 1-1 0 0,1-1 1 0 0,-1 0 0 0 0,2-1-1 0 0,-1 1 1 0 0,1-1-1 0 0,0 0 1 0 0,0 0 0 0 0,1-1-1 0 0,5 4-28 0 0,-8-5 22 0 0,78 69 1904 0 0,-81-71-1504 0 0,-1-2-8 0 0,-9 11 652 0 0,5-9-977 0 0,1 0 1 0 0,-1 0-1 0 0,0-1 0 0 0,0 1 0 0 0,0-1 0 0 0,0 0 0 0 0,-1 0 1 0 0,1-1-1 0 0,0 1 0 0 0,0-1 0 0 0,-1 0 0 0 0,1 0 0 0 0,0 0 1 0 0,-4-1-90 0 0,-6 0 106 0 0,-60-3-117 0 0,25-3-2941 0 0,28 1-5791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3:41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47 10880 0 0,'0'0'248'0'0,"4"-6"693"0"0,-3 2-829 0 0,0 3 415 0 0,-1 1 183 0 0,18 28 3039 0 0,-9 100 801 0 0,-27 65-2926 0 0,-37 51-939 0 0,25-167-612 0 0,14-47-2773 0 0,13-26 1300 0 0,0-2-8 0 0</inkml:trace>
  <inkml:trace contextRef="#ctx0" brushRef="#br0" timeOffset="286.137">3 115 16871 0 0,'0'0'382'0'0,"-3"-6"924"0"0,5 1-1162 0 0,-2 3-40 0 0,1 1 0 0 0,0-1 0 0 0,-1 1 0 0 0,1-1 0 0 0,0 1 0 0 0,0-1 0 0 0,0 1 0 0 0,0 0 0 0 0,1-1 0 0 0,-1 1 0 0 0,0 0 0 0 0,0 0 0 0 0,1 0 0 0 0,-1 0 0 0 0,1 0 0 0 0,-1 0 0 0 0,1 0 0 0 0,-1 0 0 0 0,1 1 0 0 0,-1-1 0 0 0,1 1 0 0 0,0-1 0 0 0,-1 1 0 0 0,1 0 0 0 0,0-1 0 0 0,-1 1 0 0 0,3 0-104 0 0,293-25 2548 0 0,4-24-2588 0 0,-269 47-1129 0 0,-11 2-4807 0 0,-10 0-1282 0 0</inkml:trace>
  <inkml:trace contextRef="#ctx0" brushRef="#br0" timeOffset="661.367">503 303 9528 0 0,'52'43'8835'0'0,"-47"-37"-8572"0"0,0 1 0 0 0,-1-1 0 0 0,0 1 0 0 0,0-1 0 0 0,0 1-1 0 0,-1 0 1 0 0,0 1 0 0 0,0-1 0 0 0,1 7-263 0 0,2 3 264 0 0,-1 0-134 0 0,-1-1 1 0 0,0 1-1 0 0,-2 0 1 0 0,0 0-1 0 0,-1 0 1 0 0,0 0-1 0 0,-2 0 1 0 0,-2 15-131 0 0,-6 40 352 0 0,-5 25 34 0 0,16-77-306 0 0,-1-19-65 0 0,-1 0-1 0 0,1 0 1 0 0,-1 1-1 0 0,1-1 0 0 0,0 0 1 0 0,-1 0-1 0 0,1 0 1 0 0,0 0-1 0 0,0-1 1 0 0,0 1-1 0 0,0 0 0 0 0,0 0 1 0 0,0 0-1 0 0,0-1 1 0 0,0 1-1 0 0,0 0 1 0 0,0-1-1 0 0,0 1 0 0 0,0-1 1 0 0,0 1-1 0 0,0-1 1 0 0,1 0-1 0 0,-1 1 0 0 0,0-1 1 0 0,0 0-1 0 0,0 0 1 0 0,1 0-1 0 0,-1 0 1 0 0,0 0-1 0 0,0 0 0 0 0,1 0 1 0 0,-1-1-1 0 0,1 1-14 0 0,46-10 743 0 0,38-25-690 0 0,-21-1-375 0 0,-60 34-931 0 0,-2 1-4337 0 0,-2 1-1700 0 0</inkml:trace>
  <inkml:trace contextRef="#ctx0" brushRef="#br0" timeOffset="932.563">463 494 16783 0 0,'0'0'382'0'0,"0"0"54"0"0,-1-7 434 0 0,2 6-847 0 0,-1 0 0 0 0,0 0 0 0 0,0 0 0 0 0,1 0 0 0 0,-1 0 0 0 0,1 0 0 0 0,-1 0 0 0 0,1 1 0 0 0,-1-1 0 0 0,1 0 0 0 0,-1 0 0 0 0,1 1 0 0 0,-1-1 0 0 0,1 0 0 0 0,0 1 0 0 0,0-1 0 0 0,-1 0 0 0 0,1 1-1 0 0,0-1 1 0 0,0 1 0 0 0,0-1 0 0 0,0 1 0 0 0,-1 0 0 0 0,1-1 0 0 0,0 1 0 0 0,0 0 0 0 0,0 0 0 0 0,0 0 0 0 0,0-1 0 0 0,1 1-23 0 0,1-1 239 0 0,101-13 2203 0 0,47 8-1896 0 0,-42-2-548 0 0,-63 2-2928 0 0,-39 5-4149 0 0</inkml:trace>
  <inkml:trace contextRef="#ctx0" brushRef="#br0" timeOffset="1149.581">503 267 17679 0 0,'0'-3'77'0'0,"0"0"-1"0"0,1 0 0 0 0,0 0 0 0 0,-1 0 0 0 0,1 0 0 0 0,0 0 0 0 0,1 0 0 0 0,-1 0 0 0 0,0 0 0 0 0,1 0 0 0 0,0 1 1 0 0,-1-1-1 0 0,1 0 0 0 0,0 1 0 0 0,0 0 0 0 0,1-1 0 0 0,-1 1 0 0 0,0 0 0 0 0,1 0 0 0 0,-1 1 0 0 0,1-1 0 0 0,0 0 1 0 0,0 1-1 0 0,-1-1 0 0 0,1 1 0 0 0,0 0 0 0 0,0 0 0 0 0,2 0-76 0 0,7-6 455 0 0,152-60 1789 0 0,-111 50-1923 0 0,-1 1-500 0 0,1 3-1 0 0,1 2 1 0 0,0 2 0 0 0,21 1 179 0 0,-48 7-5372 0 0,-2 4-1825 0 0</inkml:trace>
  <inkml:trace contextRef="#ctx0" brushRef="#br0" timeOffset="1743.308">1186 655 13448 0 0,'0'8'642'0'0,"7"44"188"0"0,-2-33 1418 0 0,-5-31 2095 0 0,-12-88-2939 0 0,-1 16-1408 0 0,3 0-1 0 0,3-64 5 0 0,22 54-34 0 0,-14 92 28 0 0,0-1 1 0 0,0 1 0 0 0,0 0 0 0 0,0 0-1 0 0,0 0 1 0 0,1 0 0 0 0,-1 0 0 0 0,1 0 0 0 0,-1 0-1 0 0,1 0 1 0 0,0 0 0 0 0,0 1 0 0 0,-1-1-1 0 0,1 1 1 0 0,0-1 0 0 0,0 1 0 0 0,1 0-1 0 0,-1 0 1 0 0,0 0 0 0 0,0 0 0 0 0,1 0 0 0 0,-1 0-1 0 0,0 1 1 0 0,1-1 0 0 0,-1 1 0 0 0,0-1-1 0 0,1 1 1 0 0,-1 0 0 0 0,1 0 0 0 0,-1 0-1 0 0,1 1 1 0 0,-1-1 0 0 0,1 0 0 0 0,-1 1 0 0 0,0 0-1 0 0,1 0 6 0 0,8 3-1 0 0,0 1 0 0 0,0 1 0 0 0,-1 0 0 0 0,0 1 0 0 0,0 0 0 0 0,0 0 0 0 0,-1 1 0 0 0,0 0-1 0 0,-1 1 1 0 0,0 0 0 0 0,1 2 1 0 0,52 70 79 0 0,18 41 842 0 0,-62-101-469 0 0,-11-47-16 0 0,-8-64-100 0 0,1 66-384 0 0,1 1 0 0 0,1 0 0 0 0,1-1 0 0 0,1 1 0 0 0,1 0 0 0 0,1 0 0 0 0,1 0 0 0 0,1 1 0 0 0,1 0 0 0 0,1 0 0 0 0,5-6 48 0 0,-13 25 3 0 0,0 1 0 0 0,0-1 0 0 0,0 1 0 0 0,1 0 0 0 0,-1 0-1 0 0,1-1 1 0 0,0 1 0 0 0,-1 0 0 0 0,1 0 0 0 0,0 0 0 0 0,0 1 0 0 0,0-1 0 0 0,1 0-1 0 0,-1 1 1 0 0,0 0 0 0 0,1-1 0 0 0,-1 1 0 0 0,1 0 0 0 0,-1 0 0 0 0,1 0 0 0 0,-1 1-1 0 0,1-1 1 0 0,0 0 0 0 0,-1 1 0 0 0,1 0 0 0 0,0 0 0 0 0,0 0 0 0 0,-1 0 0 0 0,1 0-1 0 0,0 0 1 0 0,-1 1 0 0 0,1-1 0 0 0,0 1 0 0 0,-1 0 0 0 0,1 0 0 0 0,-1 0-1 0 0,1 0 1 0 0,-1 0 0 0 0,3 2-3 0 0,4 6 55 0 0,0 1 0 0 0,0 1 0 0 0,-1 0 0 0 0,0 0 0 0 0,-1 1 0 0 0,0-1 0 0 0,-1 2 0 0 0,-1-1 0 0 0,0 0 0 0 0,0 1 0 0 0,-1 0 0 0 0,-1 0 0 0 0,0 1 0 0 0,-1-1 0 0 0,1 11-55 0 0,-1-10 83 0 0,3 29 43 0 0,-2 1 0 0 0,-2 0 0 0 0,-2-1 0 0 0,-2 1 0 0 0,-2-1 0 0 0,-8 32-126 0 0,-5 7-1185 0 0,6-49-6219 0 0,6-17-158 0 0</inkml:trace>
  <inkml:trace contextRef="#ctx0" brushRef="#br0" timeOffset="2710.503">1864 857 14600 0 0,'0'0'330'0'0,"0"0"45"0"0,0 0 20 0 0,0 0-38 0 0,-4-2-237 0 0,1 2 3050 0 0,5 2-1479 0 0,0-2-1570 0 0,-2 0 9 0 0,2 0-21 0 0,18-9 1253 0 0,-17 6-1325 0 0,3-15 231 0 0,-2 0 962 0 0,4 25-610 0 0,-3 22-421 0 0,-1-1-1 0 0,-1 1 1 0 0,-2-1-1 0 0,0 1 1 0 0,-2 0-1 0 0,-2-1 1 0 0,0 1-1 0 0,-4 11-198 0 0,-2 37 148 0 0,5-40 40 0 0,-5-61 228 0 0,9-3-349 0 0,-1-3-162 0 0,1 0 0 0 0,2-1 0 0 0,1 1 0 0 0,1 0 0 0 0,6-18 95 0 0,-8 43-9 0 0,-1-2-19 0 0,1 0 0 0 0,-1 0 0 0 0,2 0 0 0 0,-1 1 0 0 0,1-1 0 0 0,0 0 0 0 0,0 1 1 0 0,1 0-1 0 0,0 0 0 0 0,0 0 0 0 0,0 1 0 0 0,1-1 0 0 0,0 1 0 0 0,2-2 28 0 0,-6 7 0 0 0,1-1 0 0 0,-1 0 0 0 0,1 1 0 0 0,-1-1 0 0 0,1 1 0 0 0,0-1 0 0 0,-1 1 0 0 0,1 0 0 0 0,0 0 0 0 0,-1 0 0 0 0,1 0 0 0 0,-1 0 0 0 0,1 0 0 0 0,0 0 0 0 0,-1 1 0 0 0,1-1 0 0 0,0 0 0 0 0,-1 1 0 0 0,1-1 0 0 0,-1 1 0 0 0,1 0 0 0 0,-1 0 0 0 0,1-1 0 0 0,-1 1 0 0 0,0 0 0 0 0,1 0 0 0 0,-1 0 0 0 0,0 0 0 0 0,0 1 0 0 0,0-1 0 0 0,0 0 0 0 0,0 0 0 0 0,1 1 0 0 0,1 1 0 0 0,5 6-15 0 0,0 1-1 0 0,-1-1 1 0 0,0 2-1 0 0,-1-1 1 0 0,0 1-1 0 0,0 0 1 0 0,-1 0-1 0 0,-1 0 1 0 0,0 1 0 0 0,0-1-1 0 0,-1 1 1 0 0,0 0-1 0 0,-2 0 1 0 0,1 0-1 0 0,-1 11 16 0 0,-3 50 379 0 0,2-72-307 0 0,-10-8 139 0 0,8-4-231 0 0,1 1 0 0 0,1-1 0 0 0,0 0 0 0 0,0 0 1 0 0,1 0-1 0 0,0 0 0 0 0,1 0 0 0 0,1 1 0 0 0,-1-1 1 0 0,2 1-1 0 0,-1 0 0 0 0,2-1 0 0 0,-1 1 20 0 0,-1 4-12 0 0,-1-1 0 0 0,1 1-1 0 0,0-1 1 0 0,1 1 0 0 0,0 0-1 0 0,0 0 1 0 0,0 1 0 0 0,1-1 0 0 0,-1 1-1 0 0,1 0 1 0 0,1 0 0 0 0,-1 1-1 0 0,1-1 1 0 0,4-2 12 0 0,-7 7 0 0 0,0 0-1 0 0,0-1 0 0 0,0 1 0 0 0,0 1 1 0 0,0-1-1 0 0,1 0 0 0 0,-1 1 1 0 0,0-1-1 0 0,0 1 0 0 0,0 0 1 0 0,0 0-1 0 0,0 0 0 0 0,0 1 1 0 0,-1-1-1 0 0,1 1 0 0 0,0-1 1 0 0,-1 1-1 0 0,1 0 0 0 0,-1 0 0 0 0,1 0 1 0 0,-1 1-1 0 0,0-1 0 0 0,0 0 1 0 0,0 1-1 0 0,0-1 0 0 0,-1 1 1 0 0,1 0-1 0 0,-1-1 0 0 0,1 1 1 0 0,-1 0-1 0 0,0 0 0 0 0,0 0 1 0 0,0 0-1 0 0,-1 0 0 0 0,1 0 1 0 0,-1 1-1 0 0,1-1 1 0 0,14 63 379 0 0,-21 43 9 0 0,-13-41-511 0 0,16-55-1445 0 0,3-12-313 0 0,0-1-4033 0 0,0 0-1725 0 0</inkml:trace>
  <inkml:trace contextRef="#ctx0" brushRef="#br0" timeOffset="3183.473">2414 905 13040 0 0,'0'0'297'0'0,"0"0"39"0"0,5 14 451 0 0,2 22 1514 0 0,2 3 1133 0 0,-3-24-1886 0 0,9 28 254 0 0,-8 4-1116 0 0,-10-6-398 0 0,-6 3-64 0 0,4-89 666 0 0,5 35-869 0 0,0 0 0 0 0,1 0 0 0 0,0 0 1 0 0,1 1-1 0 0,0-1 0 0 0,1 0 0 0 0,0 1 1 0 0,0-1-1 0 0,1 1 0 0 0,0 0 1 0 0,0 0-1 0 0,1 0 0 0 0,0 1 0 0 0,1 0 1 0 0,0 0-1 0 0,0 0 0 0 0,1 1 1 0 0,0 0-1 0 0,0 0 0 0 0,1 0 0 0 0,0 1 1 0 0,0 0-1 0 0,0 1 0 0 0,5-2-21 0 0,-10 6 2 0 0,1 0-1 0 0,0 1 0 0 0,0 0 0 0 0,-1-1 1 0 0,1 1-1 0 0,0 1 0 0 0,-1-1 1 0 0,1 0-1 0 0,0 1 0 0 0,0 0 1 0 0,-1 0-1 0 0,1 0 0 0 0,-1 0 1 0 0,1 1-1 0 0,-1-1 0 0 0,0 1 1 0 0,1 0-1 0 0,-1 0 0 0 0,0 0 1 0 0,0 1-1 0 0,0-1 0 0 0,-1 1 1 0 0,3 2-2 0 0,51 71 625 0 0,-50-62-470 0 0,0 1-1 0 0,-1-1 1 0 0,-1 1-1 0 0,-1 0 0 0 0,0 1 1 0 0,-1-1-1 0 0,0 0 1 0 0,-1 1-1 0 0,-1-1 1 0 0,-1 1-1 0 0,0-1 1 0 0,-1 0-1 0 0,0 1-154 0 0,-1-1-418 0 0,-9 39 997 0 0,-1-20-8530 0 0,3-16-1074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12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204 167 14448 0 0,'1'-6'992'0'0,"2"-4"-859"0"0,-3 9 475 0 0,0 1 205 0 0,0 0 34 0 0,0 0-22 0 0,0 0-121 0 0,0 0-52 0 0,0 0-11 0 0,0 0-43 0 0,0 0-180 0 0,0 19 564 0 0,-23 180 997 0 0,9-111-1860 0 0,-1 17-833 0 0,15-100 187 0 0,0-4-5910 0 0,0-1-916 0 0</inkml:trace>
  <inkml:trace contextRef="#ctx0" brushRef="#br0" timeOffset="320.185">5 177 16471 0 0,'-1'-1'63'0'0,"1"0"-1"0"0,-1 0 0 0 0,1 0 0 0 0,-1 0 0 0 0,1 0 0 0 0,-1 0 0 0 0,1 0 0 0 0,0 0 0 0 0,0 0 0 0 0,-1 0 0 0 0,1 0 0 0 0,0 0 0 0 0,0-1 0 0 0,0 1 0 0 0,0 0 0 0 0,1 0 0 0 0,-1 0 0 0 0,0 0 0 0 0,0 0 0 0 0,1 0 0 0 0,-1-1 0 0 0,0 1 0 0 0,1 0 0 0 0,-1 0 0 0 0,1 0 0 0 0,-1 0 0 0 0,1 0 0 0 0,0 0 0 0 0,0 1 0 0 0,-1-1 0 0 0,1 0 0 0 0,0 0 0 0 0,0 0 0 0 0,0 1 0 0 0,0-1 0 0 0,0 0 0 0 0,0 1 0 0 0,0-1 0 0 0,0 1 0 0 0,0-1 0 0 0,0 1 0 0 0,0 0 0 0 0,0-1 0 0 0,0 1 0 0 0,0 0 0 0 0,0 0 0 0 0,0-1 0 0 0,0 1 0 0 0,1 0 0 0 0,-1 0 0 0 0,1 1-62 0 0,96-2 2757 0 0,13-6-1517 0 0,139-31-672 0 0,-126 16-736 0 0,-96 15-407 0 0,0 2 0 0 0,0 1 1 0 0,0 2-1 0 0,0 0 0 0 0,2 2 575 0 0,-17 2-241 0 0,10 6-5949 0 0,-21-6 4416 0 0</inkml:trace>
  <inkml:trace contextRef="#ctx0" brushRef="#br0" timeOffset="711.318">600 243 15408 0 0,'0'0'348'0'0,"0"0"49"0"0,0 0 21 0 0,-1 1-40 0 0,-7 15-169 0 0,2 63 2610 0 0,0 7-493 0 0,-3-6-1207 0 0,12-25-798 0 0,-1-53-306 0 0,-1 0 0 0 0,1 0 0 0 0,0 0 0 0 0,-1 0 0 0 0,1-1-1 0 0,0 1 1 0 0,0-1 0 0 0,0 1 0 0 0,0-1 0 0 0,0 1 0 0 0,1-1 0 0 0,-1 0-1 0 0,0 0 1 0 0,1 0 0 0 0,-1 0 0 0 0,1-1 0 0 0,-1 1 0 0 0,0-1 0 0 0,1 1 0 0 0,0-1-1 0 0,-1 0 1 0 0,1 0 0 0 0,-1 0 0 0 0,1 0 0 0 0,-1-1 0 0 0,1 1 0 0 0,-1-1-1 0 0,1 1 1 0 0,-1-1 0 0 0,0 0 0 0 0,1 0 0 0 0,-1 0 0 0 0,0 0 0 0 0,0 0-1 0 0,3-2-14 0 0,5 0 28 0 0,123-35 116 0 0,-96 25-63 0 0,65-11 242 0 0,-50 23-205 0 0,-45 2-124 0 0,-5-1-83 0 0,-2 0-55 0 0,-13 13-2975 0 0,4-12 1575 0 0</inkml:trace>
  <inkml:trace contextRef="#ctx0" brushRef="#br0" timeOffset="1025.896">521 390 16559 0 0,'0'0'374'0'0,"0"0"54"0"0,0 0 22 0 0,-1 0-44 0 0,1-1-398 0 0,0 0 1 0 0,0 1 0 0 0,0-1 0 0 0,0 1-1 0 0,0-1 1 0 0,0 0 0 0 0,1 1-1 0 0,-1-1 1 0 0,0 1 0 0 0,0-1-1 0 0,1 0 1 0 0,-1 1 0 0 0,0-1 0 0 0,0 1-1 0 0,1-1 1 0 0,-1 1 0 0 0,1-1-1 0 0,-1 1 1 0 0,0 0 0 0 0,1-1-1 0 0,-1 1 1 0 0,1-1 0 0 0,-1 1 0 0 0,1 0-1 0 0,-1-1 1 0 0,1 1 0 0 0,0 0-1 0 0,-1 0 1 0 0,1-1 0 0 0,-1 1 0 0 0,1 0-1 0 0,0 0 1 0 0,-1 0 0 0 0,1 0-1 0 0,-1 0 1 0 0,1 0 0 0 0,0 0-1 0 0,-1 0-8 0 0,2-1 132 0 0,116-23 2968 0 0,159-15-1556 0 0,-251 32-2612 0 0,-16 4-4530 0 0,-1 0-1563 0 0</inkml:trace>
  <inkml:trace contextRef="#ctx0" brushRef="#br0" timeOffset="1239.82">557 197 16336 0 0,'0'0'479'0'0,"0"0"-9"0"0,10-9 67 0 0,-4 5-256 0 0,0 0-1 0 0,1 0 1 0 0,-1 1 0 0 0,1 0-1 0 0,0 0 1 0 0,0 0 0 0 0,0 1-1 0 0,0 0 1 0 0,0 0 0 0 0,1 1-1 0 0,-1 0 1 0 0,1 0-281 0 0,89-14 1341 0 0,-95 15-1331 0 0,66-7 457 0 0,1 3 0 0 0,49 4-467 0 0,-35 13-2934 0 0,-70-10 1832 0 0</inkml:trace>
  <inkml:trace contextRef="#ctx0" brushRef="#br0" timeOffset="1721.921">1220 472 13648 0 0,'0'14'1033'0'0,"0"44"1407"0"0,0-56-1743 0 0,0-2-56 0 0,0 0-29 0 0,0 0-4 0 0,0 0 0 0 0,0 0-1 0 0,-3-8 594 0 0,2-55 746 0 0,-4-4-1790 0 0,2-38-146 0 0,10 7 42 0 0,22 25-67 0 0,-6 57-150 0 0,-21 15 69 0 0,1 3 35 0 0,28 31-11 0 0,-2 47-13 0 0,-20-22 84 0 0,0-13 0 0 0,-5-34 11 0 0,-3-9 48 0 0,-1-2 27 0 0,0 0-11 0 0,0 0-10 0 0,17-8 199 0 0,3-55 27 0 0,-16 33-338 0 0,2 0 0 0 0,1 0 0 0 0,1 0 0 0 0,2 1 1 0 0,1 1-1 0 0,1-1 0 0 0,9-14 47 0 0,-8 21-80 0 0,-7 18 27 0 0,-3 7 52 0 0,0 0 0 0 0,0-1 0 0 0,0 1 0 0 0,-1 0 0 0 0,0 0 0 0 0,1 0 0 0 0,-1 1 0 0 0,0-1 1 0 0,-1 0-1 0 0,1 1 0 0 0,0-1 0 0 0,-1 1 0 0 0,0 0 0 0 0,0 0 0 0 0,1 3 1 0 0,20 179 0 0 0,-25-90 60 0 0,1-45 488 0 0,1-27-1905 0 0,0-1-5218 0 0,1-22-660 0 0</inkml:trace>
  <inkml:trace contextRef="#ctx0" brushRef="#br0" timeOffset="2669.46">1903 358 8696 0 0,'0'0'197'0'0,"0"0"24"0"0,0 0 18 0 0,0 0 32 0 0,0 0 102 0 0,0 0 47 0 0,0 0 11 0 0,0 0-7 0 0,0 0-32 0 0,0 0-10 0 0,0 0-4 0 0,0 0-22 0 0,0 0-86 0 0,0 0-40 0 0,0 0-6 0 0,0 0 16 0 0,0 0 68 0 0,0 0 32 0 0,0 0 4 0 0,0 0 1 0 0,25-9 2284 0 0,8-9 4196 0 0,-32 17-6750 0 0,-1 1-4 0 0,0 0-1 0 0,0 0 2 0 0,12-10 1283 0 0,-11 9-1283 0 0,-1 1 5 0 0,0-1-10 0 0,2-2-42 0 0,-2 3 34 0 0,0 0 6 0 0,0 0-1 0 0,0 0 0 0 0,0 0 0 0 0,0 0 0 0 0,1-1 0 0 0,1-1 0 0 0,-2 1 2 0 0,0 1 8 0 0,0 0 13 0 0,0 0-18 0 0,0 7-5 0 0,-14 104 400 0 0,-15-8-261 0 0,-19 31-97 0 0,32-97-247 0 0,16-36 30 0 0,0-1-194 0 0,0 0-81 0 0,0 0-20 0 0,0 0-142 0 0,0 0-589 0 0,19-14-7980 0 0,-8 4 2232 0 0</inkml:trace>
  <inkml:trace contextRef="#ctx0" brushRef="#br0" timeOffset="2998.245">2124 418 15440 0 0,'0'0'454'0'0,"0"0"-11"0"0,-1 1-286 0 0,-40 80 2856 0 0,37-73-2757 0 0,1 0 0 0 0,0 0-1 0 0,0 1 1 0 0,1-1-1 0 0,1 1 1 0 0,-1-1-1 0 0,1 1 1 0 0,0 0 0 0 0,1 0-1 0 0,0-1 1 0 0,1 1-1 0 0,0 0 1 0 0,2 8-256 0 0,-3-15 35 0 0,1 0-1 0 0,0-1 1 0 0,0 1 0 0 0,0 0 0 0 0,0 0-1 0 0,0 0 1 0 0,0 0 0 0 0,0-1-1 0 0,1 1 1 0 0,-1-1 0 0 0,1 1 0 0 0,-1-1-1 0 0,1 1 1 0 0,-1-1 0 0 0,1 0-1 0 0,0 0 1 0 0,0 0 0 0 0,0 0 0 0 0,0 0-1 0 0,0 0 1 0 0,-1 0 0 0 0,1-1-1 0 0,1 1 1 0 0,-1-1 0 0 0,0 1 0 0 0,0-1-1 0 0,0 0 1 0 0,0 0 0 0 0,0 0-1 0 0,0 0 1 0 0,0 0 0 0 0,0 0 0 0 0,1-1-35 0 0,69-20 751 0 0,-61 16-684 0 0,-1 0 0 0 0,1-1 0 0 0,-1-1 0 0 0,-1 0 0 0 0,1 0 0 0 0,-1 0 0 0 0,-1-1 0 0 0,1-1 0 0 0,-1 0 0 0 0,-1 0 0 0 0,1 0 0 0 0,-2-1 0 0 0,1 0-1 0 0,-1 0 1 0 0,-1-1 0 0 0,0 1 0 0 0,-1-1 0 0 0,0-1 0 0 0,2-5-67 0 0,-5 14-3 0 0,-1 0 1 0 0,1 0-1 0 0,-1 0 0 0 0,1 0 0 0 0,-1-1 1 0 0,0 1-1 0 0,0 0 0 0 0,0 0 0 0 0,-1 0 1 0 0,1 0-1 0 0,-1 0 0 0 0,1 0 0 0 0,-1 0 0 0 0,0 0 1 0 0,0 0-1 0 0,-1 1 0 0 0,1-1 0 0 0,0 0 1 0 0,-1 0-1 0 0,0 1 0 0 0,0-1 0 0 0,1 1 1 0 0,-2 0-1 0 0,1-1 0 0 0,0 1 0 0 0,0 0 0 0 0,-1 0 1 0 0,1 0-1 0 0,-1 1 0 0 0,1-1 0 0 0,-1 1 1 0 0,0-1-1 0 0,0 1 0 0 0,1 0 0 0 0,-1 0 1 0 0,0 0-1 0 0,0 0 0 0 0,0 1 0 0 0,0-1 1 0 0,-3 1 2 0 0,-37-2-1662 0 0,18 6 682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43:14.71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2T08:43:50.466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926 669,'-5'-9,"-1"-2,0 0,1 2</inkml:trace>
  <inkml:trace contextRef="#ctx1" brushRef="#br1">1478 1028 10712 0 0,'-3'-71'348'0'0,"-6"0"3656"0"0,-10 28-1135 0 0,8 35-2693 0 0,-1-1 0 0 0,-1 2 0 0 0,0-1 0 0 0,0 2 1 0 0,0 0-1 0 0,-1 0 0 0 0,1 1 0 0 0,-1 1 0 0 0,-1 1 0 0 0,1 0 1 0 0,0 0-1 0 0,-1 1 0 0 0,1 1 0 0 0,-1 1 0 0 0,0 0 0 0 0,-12 2-176 0 0,-36 0 360 0 0,0 3 0 0 0,1 2 0 0 0,-32 10-360 0 0,-53 24 72 0 0,86-19 47 0 0,2 2 0 0 0,1 3-1 0 0,0 3 1 0 0,-37 27-119 0 0,43-23 79 0 0,2 3-1 0 0,-39 36-78 0 0,64-49 84 0 0,1 1 0 0 0,1 1 0 0 0,1 0 0 0 0,1 2 0 0 0,2 0 0 0 0,1 2 0 0 0,1 0 0 0 0,-7 19-84 0 0,12-16 40 0 0,1 0 0 0 0,2 1 0 0 0,2 1 0 0 0,1-1 0 0 0,-1 29-40 0 0,3-25 58 0 0,2 1 0 0 0,2 0 0 0 0,2 0 0 0 0,1 0 0 0 0,2-1 0 0 0,1 1 0 0 0,2-1 0 0 0,8 19-58 0 0,79 167 136 0 0,-42-155-72 0 0,50 29 11 0 0,50 19 202 0 0,-135-105-279 0 0,1 0 0 0 0,0 0 1 0 0,0-2-1 0 0,2-1 0 0 0,-1 0 0 0 0,1-1 0 0 0,2-1 2 0 0,23 5 82 0 0,0-2-1 0 0,1-2 1 0 0,0-2-1 0 0,0-3 1 0 0,33-1-82 0 0,37-3 189 0 0,-35-11 145 0 0,0-3-1 0 0,-1-4 0 0 0,38-16-333 0 0,-67 15 171 0 0,-1-2 0 0 0,-2-2-1 0 0,28-19-170 0 0,-39 21 121 0 0,-2-2 0 0 0,-1-1-1 0 0,-1-2 1 0 0,29-30-121 0 0,-36 28 59 0 0,-2-2 1 0 0,-1 0-1 0 0,-2-2 0 0 0,-1-1 1 0 0,-1 0-1 0 0,-2-1 0 0 0,-1-1 1 0 0,6-22-61 0 0,-12 17 126 0 0,-1 1-1 0 0,-2-2 1 0 0,-2 1-1 0 0,-2-1 1 0 0,0-23-125 0 0,-1 11 57 0 0,-6-145 274 0 0,-1 169-240 0 0,-2 2-1 0 0,-1-1 1 0 0,0 1 0 0 0,-12-27-91 0 0,10 36 21 0 0,-1-1-1 0 0,0 1 1 0 0,-1 1 0 0 0,-1 0-1 0 0,-1 0 1 0 0,0 1 0 0 0,-2 1 0 0 0,0 0-1 0 0,0 1 1 0 0,-1 1 0 0 0,-1 0-1 0 0,-1 1 1 0 0,-17-9-21 0 0,-34-14-43 0 0,0 4-1 0 0,-3 3 1 0 0,0 3 0 0 0,-32-5 43 0 0,40 13-935 0 0,-1 3 0 0 0,0 3 0 0 0,-54-2 935 0 0,80 9-1485 0 0,-14 0-5009 0 0,5 4-1340 0 0</inkml:trace>
  <inkml:trace contextRef="#ctx1" brushRef="#br1" timeOffset="624.268">1962 1715 7112 0 0,'0'0'157'0'0,"0"0"23"0"0,0 0 13 0 0,0 0 117 0 0,0 0 439 0 0,0 0 195 0 0,0 0 43 0 0,0 0-50 0 0,0 0-229 0 0,0 0-100 0 0,0 0-21 0 0,0 0-21 0 0,0 0-71 0 0,-2 14 870 0 0,-4 0-1046 0 0,0 1 0 0 0,-1-1 0 0 0,-1-1-1 0 0,0 1 1 0 0,-1-1 0 0 0,-6 7-319 0 0,-1 2 196 0 0,-145 167 255 0 0,109-124-400 0 0,-2-2 1 0 0,-3-3-1 0 0,-2-2 0 0 0,-14 6-51 0 0,-117 94-56 0 0,178-146-1251 0 0,6-3-2648 0 0,-1-2-1782 0 0</inkml:trace>
  <inkml:trace contextRef="#ctx1" brushRef="#br1" timeOffset="954.232">1993 1385 15032 0 0,'0'0'340'0'0,"0"0"50"0"0,0 0 24 0 0,-12 11 89 0 0,-98 99-744 0 0,-111 107 1638 0 0,-22 17 567 0 0,-115 105-1222 0 0,321-306-756 0 0,16-14-194 0 0,0 0 0 0 0,1 1 0 0 0,1 2 0 0 0,-15 22 208 0 0,30-37-1048 0 0,3-5-294 0 0,2-2-909 0 0,4 3-3403 0 0</inkml:trace>
  <inkml:trace contextRef="#ctx1" brushRef="#br1" timeOffset="1270.639">1822 1391 16352 0 0,'0'0'373'0'0,"-7"-2"503"0"0,1 2-838 0 0,0 1 0 0 0,0 0 1 0 0,0 1-1 0 0,0 0 0 0 0,0 0 1 0 0,0 0-1 0 0,0 0 0 0 0,0 1 0 0 0,1 0 1 0 0,0 0-1 0 0,-1 1 0 0 0,1-1 1 0 0,-4 5-39 0 0,-1-1 36 0 0,-181 156-278 0 0,-96 88 811 0 0,-168 119 2824 0 0,315-234-3259 0 0,139-128-2301 0 0,17-17-3590 0 0,-1-3-308 0 0</inkml:trace>
  <inkml:trace contextRef="#ctx1" brushRef="#br1" timeOffset="1562.538">1701 968 15232 0 0,'-12'8'1161'0'0,"-77"70"-619"0"0,-226 204 1082 0 0,-87 61-6 0 0,203-182-673 0 0,-218 161 287 0 0,329-247-1803 0 0,125-104-2690 0 0,-13 7-1393 0 0,3-2-1334 0 0</inkml:trace>
  <inkml:trace contextRef="#ctx1" brushRef="#br1" timeOffset="1895.276">1079 1096 11256 0 0,'56'-74'1240'0'0,"-78"88"2520"0"0,-250 231-33 0 0,-173 142-1701 0 0,233-221-2532 0 0,197-163-864 0 0,25-25-4334 0 0,7 1-509 0 0</inkml:trace>
  <inkml:trace contextRef="#ctx1" brushRef="#br1" timeOffset="2198.084">982 886 17391 0 0,'0'0'396'0'0,"0"0"52"0"0,0 0 30 0 0,-2 1-57 0 0,-133 122 804 0 0,-336 287 503 0 0,202-159-2922 0 0,240-223 596 0 0</inkml:trace>
  <inkml:trace contextRef="#ctx1" brushRef="#br1" timeOffset="18754.189">524 178 9848 0 0,'0'-14'745'0'0,"24"-59"3286"0"0,-23 72-3013 0 0,-1 1 19 0 0,0 0-87 0 0,0 0-382 0 0,0 0-168 0 0,0 0-31 0 0,0 0-37 0 0,0 17 161 0 0,-22 198 929 0 0,-30 32-1525 0 0,50-243 381 0 0,1-1-1499 0 0,1-1-3389 0 0,0-2-1235 0 0</inkml:trace>
  <inkml:trace contextRef="#ctx1" brushRef="#br1" timeOffset="19033.936">324 199 14336 0 0,'3'-14'4940'0'0,"12"7"-3786"0"0,-13 7-1221 0 0,111-26 1154 0 0,39 15-538 0 0,-4 10-461 0 0,-56 6-88 0 0,-42-3-4066 0 0,-48-2-557 0 0,-2 0-1167 0 0</inkml:trace>
  <inkml:trace contextRef="#ctx1" brushRef="#br1" timeOffset="19357.272">831 183 11280 0 0,'-6'5'660'0'0,"2"0"-364"0"0,0-1 1 0 0,0 1 0 0 0,0 0 0 0 0,0 0 0 0 0,1 0 0 0 0,0 0-1 0 0,0 1 1 0 0,1 0 0 0 0,-1-1 0 0 0,1 1 0 0 0,0 0 0 0 0,1 0-1 0 0,-1 0 1 0 0,1 0 0 0 0,1 0 0 0 0,-1 0 0 0 0,1 1 0 0 0,0-1-1 0 0,0 2-296 0 0,-1 45 1810 0 0,-16 39 350 0 0,16-63-1899 0 0,20-12 102 0 0,-4-12-317 0 0,0-1-1 0 0,0-1 1 0 0,1 0 0 0 0,-1-2 0 0 0,0 1 0 0 0,1-2 0 0 0,0 0 0 0 0,1-1-46 0 0,5 1 19 0 0,48-2 107 0 0,-39-4-132 0 0,-31 6-171 0 0,0 0-978 0 0,0 0-4050 0 0,0 0-1737 0 0</inkml:trace>
  <inkml:trace contextRef="#ctx1" brushRef="#br1" timeOffset="19681.813">709 294 15320 0 0,'0'0'348'0'0,"0"0"49"0"0,0 0 20 0 0,0 0-45 0 0,1 0-241 0 0,90-8 2325 0 0,70-8-146 0 0,-132 13-2040 0 0,-23 3-268 0 0,1 0-1 0 0,0-1 1 0 0,0 0 0 0 0,-1 0-1 0 0,1 0 1 0 0,-1-1 0 0 0,1 0-1 0 0,-1 0 1 0 0,0-1 0 0 0,1 0-1 0 0,3-2-1 0 0,-2-20-4162 0 0,-13 19 2628 0 0</inkml:trace>
  <inkml:trace contextRef="#ctx1" brushRef="#br1" timeOffset="19945.93">736 134 15576 0 0,'12'-11'1711'0'0,"68"-10"616"0"0,40 12-446 0 0,-85 8-1714 0 0,0 1-1 0 0,1 2 0 0 0,-1 1 1 0 0,13 4-167 0 0,-2 5-1246 0 0,-30-8-3820 0 0,-4 2-1743 0 0</inkml:trace>
  <inkml:trace contextRef="#ctx1" brushRef="#br1" timeOffset="20327.628">1144 417 10120 0 0,'0'0'298'0'0,"6"14"108"0"0,-5-13-195 0 0,0 1 0 0 0,0-1 1 0 0,0 0-1 0 0,1 1 0 0 0,-1-1 0 0 0,0 0 1 0 0,1 0-1 0 0,-1 0 0 0 0,0 0 1 0 0,1 0-1 0 0,-1 0 0 0 0,1 0 0 0 0,0 0 1 0 0,-1-1-1 0 0,1 1 0 0 0,-1-1 1 0 0,1 1-1 0 0,0-1 0 0 0,0 0 0 0 0,-1 1 1 0 0,1-1-1 0 0,0 0 0 0 0,0 0 1 0 0,-1 0-1 0 0,1 0 0 0 0,0-1 0 0 0,0 1 1 0 0,-1 0-1 0 0,1-1 0 0 0,0 1 1 0 0,-1-1-1 0 0,1 0 0 0 0,0 1 0 0 0,-1-1-211 0 0,5-4 262 0 0,0 0 0 0 0,-1 0-1 0 0,0 0 1 0 0,0-1-1 0 0,0 0 1 0 0,0 0 0 0 0,-1 0-1 0 0,0 0 1 0 0,-1-1 0 0 0,1 1-1 0 0,-1-1 1 0 0,-1 0-1 0 0,1 0 1 0 0,-1 0 0 0 0,0 0-1 0 0,-1-1 1 0 0,1-2-262 0 0,5-17 248 0 0,6-130-168 0 0,-4 132-93 0 0,-8 24 8 0 0,-1 0 0 0 0,0 0 1 0 0,1 1-1 0 0,-1-1 0 0 0,1 0 0 0 0,-1 1 0 0 0,1-1 0 0 0,-1 0 1 0 0,1 1-1 0 0,-1-1 0 0 0,1 1 0 0 0,0-1 0 0 0,-1 1 0 0 0,1-1 1 0 0,0 1-1 0 0,0 0 0 0 0,-1-1 0 0 0,1 1 0 0 0,0 0 0 0 0,0-1 1 0 0,0 1-1 0 0,-1 0 0 0 0,1 0 0 0 0,0 0 0 0 0,0 0 1 0 0,0 0-1 0 0,-1 0 0 0 0,1 0 0 0 0,0 0 0 0 0,0 0 0 0 0,0 0 1 0 0,-1 0-1 0 0,1 1 0 0 0,0-1 0 0 0,0 0 0 0 0,0 0 0 0 0,-1 1 1 0 0,1-1-1 0 0,0 1 0 0 0,-1-1 0 0 0,1 1 0 0 0,0-1 1 0 0,-1 1-1 0 0,1-1 0 0 0,0 1 0 0 0,-1-1 0 0 0,1 1 0 0 0,-1 0 5 0 0,3 1-16 0 0,4 3 15 0 0,0 1-1 0 0,0 1 1 0 0,0-1 0 0 0,-1 1 0 0 0,0 0-1 0 0,0 1 1 0 0,-1 0 0 0 0,0-1 0 0 0,0 2-1 0 0,1 3 2 0 0,21 31 2 0 0,17 13 406 0 0,-43-56-372 0 0,1-1 0 0 0,-1 1 0 0 0,0-1 0 0 0,0 1 0 0 0,0-1 0 0 0,0 1 0 0 0,0-1 0 0 0,-1 0 0 0 0,1 1-1 0 0,0-1 1 0 0,0 0 0 0 0,0 0 0 0 0,-1 0 0 0 0,1 0 0 0 0,0 0 0 0 0,-1 0 0 0 0,1 0 0 0 0,-1 0 0 0 0,1 0 0 0 0,-1 0 0 0 0,1 0-1 0 0,-1 0 1 0 0,0 0 0 0 0,1 0 0 0 0,-1 0 0 0 0,0 0 0 0 0,0-1 0 0 0,0 1 0 0 0,0 0 0 0 0,0 0 0 0 0,0 0 0 0 0,0-1-36 0 0,0 2 0 0 0,1-26-6 0 0,1 1 1 0 0,2 0-1 0 0,0 0 1 0 0,2 0-1 0 0,1 1 0 0 0,1 0 1 0 0,4-7 5 0 0,-11 26-16 0 0,1 1 1 0 0,0-1-1 0 0,1 1 1 0 0,-1 0-1 0 0,1 0 0 0 0,0 0 1 0 0,0 1-1 0 0,0-1 0 0 0,0 1 1 0 0,1-1-1 0 0,-1 1 1 0 0,1 0-1 0 0,0 0 0 0 0,0 1 1 0 0,0-1-1 0 0,0 1 1 0 0,4-2 15 0 0,-6 5 23 0 0,1 0 1 0 0,0 0 0 0 0,-1 0 0 0 0,0 0-1 0 0,1 1 1 0 0,-1-1 0 0 0,0 1 0 0 0,1-1 0 0 0,-1 1-1 0 0,0 0 1 0 0,0 0 0 0 0,0-1 0 0 0,-1 2-1 0 0,1-1 1 0 0,0 0 0 0 0,-1 0 0 0 0,1 0-1 0 0,-1 1 1 0 0,0-1 0 0 0,0 1 0 0 0,0-1-24 0 0,0 0-1 0 0,4 10 29 0 0,0 0-1 0 0,-1 0 0 0 0,0 1 0 0 0,-1-1 1 0 0,0 1-1 0 0,-1 0 0 0 0,0 12-27 0 0,0-9 65 0 0,0 10-52 0 0,-1 1 0 0 0,-2 0 1 0 0,-1-1-1 0 0,0 0 0 0 0,-2 1 0 0 0,-4 10-13 0 0,1 3-1265 0 0,7-38 691 0 0,0-2-182 0 0,0 0-756 0 0,1-1-332 0 0,5-4-68 0 0</inkml:trace>
  <inkml:trace contextRef="#ctx1" brushRef="#br1" timeOffset="20660.168">1788 215 13304 0 0,'-19'33'2082'0'0,"1"-5"73"0"0,-12 45 482 0 0,14-16-1349 0 0,19-8-515 0 0,0-47-748 0 0,0 0-1 0 0,1-1 1 0 0,-1 1-1 0 0,1-1 0 0 0,-1 0 1 0 0,1 0-1 0 0,0 0 1 0 0,-1-1-1 0 0,1 1 0 0 0,0-1 1 0 0,-1 0-1 0 0,1 0 1 0 0,0 0-1 0 0,0 0 0 0 0,-1-1 1 0 0,1 0-1 0 0,0 1 1 0 0,-1-1-1 0 0,1-1 0 0 0,1 1-24 0 0,4-1 50 0 0,-1-1 0 0 0,1 0 0 0 0,-1 0 0 0 0,0 0 0 0 0,0-1 0 0 0,0 0 0 0 0,-1-1 0 0 0,1 1 0 0 0,-1-1 0 0 0,0-1 0 0 0,0 0 0 0 0,-1 0 0 0 0,0 0 0 0 0,0-1 0 0 0,0 1 0 0 0,-1-1 0 0 0,0-1 0 0 0,0 1 0 0 0,-1-1 0 0 0,0 0 0 0 0,0 0 0 0 0,-1 0 0 0 0,0 0 0 0 0,1-3-50 0 0,-4 8-18 0 0,1 1 0 0 0,-1 0 0 0 0,0 0 0 0 0,0-1 0 0 0,0 1 0 0 0,0 0 0 0 0,0-1 0 0 0,0 1 0 0 0,-1 0 0 0 0,1 0 0 0 0,-1 0 0 0 0,1-1 0 0 0,-1 1 0 0 0,0 0 0 0 0,0 0 0 0 0,0 0 0 0 0,0 0 0 0 0,0 0 0 0 0,0 0 0 0 0,-1 0 0 0 0,1 1 0 0 0,-1-1 0 0 0,1 0 0 0 0,-1 1 0 0 0,0-1 0 0 0,1 1 0 0 0,-1-1 0 0 0,0 1 0 0 0,0 0 0 0 0,0 0 0 0 0,0 0 0 0 0,0 0 0 0 0,0 0 0 0 0,-1 1 0 0 0,1-1 0 0 0,0 0 0 0 0,0 1 0 0 0,0 0 0 0 0,-1-1 0 0 0,1 1 0 0 0,0 0 0 0 0,-1 0 0 0 0,1 0 0 0 0,0 1 0 0 0,0-1 0 0 0,-2 1 18 0 0,-2-1-149 0 0,0 1-1 0 0,0 0 0 0 0,0 0 1 0 0,0 0-1 0 0,0 1 0 0 0,0 0 1 0 0,0 0-1 0 0,1 1 0 0 0,-1-1 1 0 0,1 1-1 0 0,-1 0 0 0 0,-3 3 150 0 0,-2 12-3156 0 0,9-12-2365 0 0,2-6 55 0 0</inkml:trace>
  <inkml:trace contextRef="#ctx1" brushRef="#br1" timeOffset="20966.683">2110 262 11072 0 0,'49'2'1764'0'0,"-49"-1"-658"0"0,-5 28 3591 0 0,-13 14-2946 0 0,6-18-827 0 0,-5 16-71 0 0,16-36-761 0 0,0-3-79 0 0,0-1 1 0 0,0 1-1 0 0,1-1 0 0 0,-1 1 0 0 0,0-1 1 0 0,1 1-1 0 0,-1 0 0 0 0,1-1 0 0 0,0 1 1 0 0,-1 0-1 0 0,1-1 0 0 0,0 1 0 0 0,0 0 1 0 0,0-1-1 0 0,0 1 0 0 0,0 0 0 0 0,1-1 1 0 0,-1 1-1 0 0,0 0 0 0 0,1-1 0 0 0,-1 1 1 0 0,1 0-1 0 0,0-1 0 0 0,-1 1 0 0 0,1-1 0 0 0,0 1 1 0 0,0-1-1 0 0,0 0 0 0 0,0 1 0 0 0,0-1 1 0 0,0 0-1 0 0,1 0 0 0 0,-1 1 0 0 0,0-1 1 0 0,1 0-1 0 0,-1 0 0 0 0,0-1 0 0 0,1 1 1 0 0,-1 0-1 0 0,1 0 0 0 0,0-1 0 0 0,-1 1 1 0 0,2 0-14 0 0,4-2 56 0 0,0 0 0 0 0,0-1 0 0 0,0 0 0 0 0,0 0 0 0 0,-1 0 0 0 0,1-1 0 0 0,-1 0 0 0 0,1 0 0 0 0,-1 0 0 0 0,0-1 0 0 0,0 0 0 0 0,4-4-56 0 0,-2 2 130 0 0,5-2-65 0 0,-1-1 1 0 0,0 0-1 0 0,-1-1 0 0 0,0 0 0 0 0,0 0 0 0 0,-1-2 0 0 0,-1 1 1 0 0,0-1-1 0 0,0-1 0 0 0,-1 1 0 0 0,-1-1 0 0 0,0-1 0 0 0,-1 1 1 0 0,0-1-1 0 0,-1 0 0 0 0,2-14-65 0 0,-6 27 2 0 0,-1-1 1 0 0,1 1-1 0 0,-1-1 1 0 0,0 1 0 0 0,0-1-1 0 0,1 1 1 0 0,-1-1-1 0 0,0 1 1 0 0,-1-1-1 0 0,1 1 1 0 0,0-1-1 0 0,0 0 1 0 0,-1 1-1 0 0,1-1 1 0 0,-1 1-1 0 0,1 0 1 0 0,-1-1-1 0 0,1 1 1 0 0,-1-1-1 0 0,0 1 1 0 0,0 0-1 0 0,0 0 1 0 0,0-1 0 0 0,0 1-1 0 0,0 0 1 0 0,0 0-1 0 0,0 0 1 0 0,0 0-1 0 0,-1 0 1 0 0,1 0-1 0 0,0 1 1 0 0,-1-1-1 0 0,1 0 1 0 0,0 0-1 0 0,-1 1 1 0 0,1-1-1 0 0,-1 1 1 0 0,1 0-1 0 0,-1-1 1 0 0,1 1-1 0 0,-1 0 1 0 0,1 0 0 0 0,-1 0-1 0 0,1 0 1 0 0,-1 0-1 0 0,0 0 1 0 0,1 0-3 0 0,-39 5-1343 0 0,15 2-4377 0 0,-2 3-1906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21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59 11072 0 0,'0'0'324'0'0,"0"0"-3"0"0,10-8-190 0 0,-10 7-70 0 0,1 1 0 0 0,0-1-1 0 0,-1 1 1 0 0,1-1 0 0 0,0 1 0 0 0,-1-1 0 0 0,1 1 0 0 0,0-1 0 0 0,0 1 0 0 0,0 0 0 0 0,-1 0 0 0 0,1-1 0 0 0,0 1 0 0 0,0 0 0 0 0,0 0 0 0 0,0 0 0 0 0,-1 0 0 0 0,1 0-1 0 0,0 0 1 0 0,0 0 0 0 0,0 0 0 0 0,0 0 0 0 0,-1 0 0 0 0,1 0 0 0 0,0 1 0 0 0,0-1 0 0 0,0 0 0 0 0,0 0 0 0 0,-1 1 0 0 0,1-1 0 0 0,0 1 0 0 0,-1-1 0 0 0,1 1 0 0 0,0-1-1 0 0,-1 1 1 0 0,1-1 0 0 0,0 1 0 0 0,-1 0 0 0 0,1-1 0 0 0,-1 1 0 0 0,1 0 0 0 0,-1-1 0 0 0,1 1 0 0 0,-1 0 0 0 0,0 0 0 0 0,1 0 0 0 0,-1 0-61 0 0,13 40 2262 0 0,-21 87 1074 0 0,-6-64-2799 0 0,-2-1 1 0 0,-4 0-1 0 0,-21 46-537 0 0,20-33 93 0 0,6-41-423 0 0,15-34-12 0 0,0-1-886 0 0,-1 0-3713 0 0,-2-2-1593 0 0</inkml:trace>
  <inkml:trace contextRef="#ctx0" brushRef="#br0" timeOffset="349.669">28 152 14544 0 0,'-28'-69'1698'0'0,"30"67"-1495"0"0,-1-1 0 0 0,1 0 0 0 0,-1 1 0 0 0,1-1 0 0 0,0 1-1 0 0,0 0 1 0 0,0-1 0 0 0,0 1 0 0 0,0 0 0 0 0,0 0 0 0 0,1 0 0 0 0,-1 1 0 0 0,1-1-1 0 0,-1 0 1 0 0,1 1 0 0 0,0 0 0 0 0,-1-1 0 0 0,1 1 0 0 0,0 0 0 0 0,0 1 0 0 0,0-1-1 0 0,0 0 1 0 0,0 1 0 0 0,0 0 0 0 0,0 0-203 0 0,227-33 2501 0 0,-61 25-2085 0 0,-61 22-1101 0 0,-90 5-4488 0 0,-9-11-1696 0 0</inkml:trace>
  <inkml:trace contextRef="#ctx0" brushRef="#br0" timeOffset="631.055">479 197 11488 0 0,'-6'5'274'0'0,"0"0"0"0"0,1 1 0 0 0,-1-1 0 0 0,1 1 1 0 0,0 0-1 0 0,1 0 0 0 0,0 1 0 0 0,0 0 0 0 0,0-1 1 0 0,1 1-1 0 0,0 1 0 0 0,0-1 0 0 0,1 0 0 0 0,-1 1 0 0 0,2-1 1 0 0,-1 1-1 0 0,1 4-274 0 0,-8 181 6738 0 0,9-191-6700 0 0,0-1-1 0 0,0 0 1 0 0,0 0-1 0 0,0 1 0 0 0,0-1 1 0 0,0 0-1 0 0,1 0 1 0 0,-1 0-1 0 0,0 0 0 0 0,1 1 1 0 0,-1-1-1 0 0,1 0 1 0 0,-1 0-1 0 0,1 0 0 0 0,0 0 1 0 0,-1 0-1 0 0,1 0 1 0 0,0 0-1 0 0,0 0 1 0 0,0 0-1 0 0,-1-1 0 0 0,1 1 1 0 0,0 0-1 0 0,0 0 1 0 0,0-1-1 0 0,0 1 0 0 0,1-1 1 0 0,-1 1-1 0 0,0-1 1 0 0,0 1-1 0 0,0-1 0 0 0,0 0 1 0 0,0 1-1 0 0,1-1 1 0 0,-1 0-1 0 0,0 0 1 0 0,0 0-1 0 0,0 0 0 0 0,1 0-37 0 0,53-9 41 0 0,-45 6 23 0 0,97-20 127 0 0,-79 17-182 0 0,0 2 0 0 0,0 1 0 0 0,0 1-1 0 0,0 1 1 0 0,0 1 0 0 0,3 2-9 0 0,53 17-138 0 0,-123-17-5742 0 0,19-7 4298 0 0</inkml:trace>
  <inkml:trace contextRef="#ctx0" brushRef="#br0" timeOffset="900.164">365 307 14944 0 0,'-21'-33'1639'0'0,"21"33"-1565"0"0,-1-1-1 0 0,1 0 0 0 0,0 1 0 0 0,0-1 1 0 0,0 0-1 0 0,0 1 0 0 0,0-1 0 0 0,-1 1 1 0 0,1-1-1 0 0,0 0 0 0 0,1 1 0 0 0,-1-1 0 0 0,0 0 1 0 0,0 1-1 0 0,0-1 0 0 0,0 0 0 0 0,0 1 1 0 0,1-1-1 0 0,-1 1 0 0 0,0-1 0 0 0,0 0 0 0 0,1 1 1 0 0,-1-1-1 0 0,0 1 0 0 0,1-1 0 0 0,-1 1 1 0 0,1-1-1 0 0,-1 1 0 0 0,1 0 0 0 0,-1-1 0 0 0,1 1 1 0 0,-1-1-1 0 0,1 1 0 0 0,-1 0 0 0 0,1-1 1 0 0,-1 1-1 0 0,1 0 0 0 0,0 0 0 0 0,-1 0 0 0 0,1-1 1 0 0,0 1-1 0 0,0 0-73 0 0,-1 0 78 0 0,16-5 244 0 0,0 0 0 0 0,1 1 0 0 0,-1 1 1 0 0,1 1-1 0 0,-1 1 0 0 0,1 0 0 0 0,16 1-322 0 0,23-2 222 0 0,109 5-93 0 0,-155-2-195 0 0,16-2-2389 0 0,-19-2 1032 0 0</inkml:trace>
  <inkml:trace contextRef="#ctx0" brushRef="#br0" timeOffset="1187.879">495 94 16495 0 0,'-26'-14'1658'0'0,"37"1"-1130"0"0,91-12 830 0 0,56 15-784 0 0,9 28-361 0 0,-97-1-3345 0 0,-49-12 1949 0 0</inkml:trace>
  <inkml:trace contextRef="#ctx0" brushRef="#br0" timeOffset="1464.279">1061 421 12840 0 0,'19'5'618'0'0,"-18"-5"-266"0"0,-1 0-36 0 0,1 0-206 0 0,17 0 56 0 0,-16 0 57 0 0,1-1 0 0 0,-1 1 0 0 0,0-1-1 0 0,1 0 1 0 0,-1 0 0 0 0,0 0 0 0 0,0 0 0 0 0,0 0 0 0 0,0 0-1 0 0,0 0 1 0 0,0-1 0 0 0,0 1 0 0 0,0-1 0 0 0,-1 1-1 0 0,1-1 1 0 0,0 0 0 0 0,-1 0 0 0 0,1 0 0 0 0,-1 0-1 0 0,0 0 1 0 0,0 0 0 0 0,0 0 0 0 0,0 0 0 0 0,0 0 0 0 0,0-2-223 0 0,8-11 561 0 0,11-59 190 0 0,-16 6 11 0 0,-8-22-762 0 0,5 72-1 0 0,8-25-24 0 0,-8 42-121 0 0,-1 1-78 0 0,3 1 205 0 0,-1 0-1 0 0,1 0 1 0 0,-1 0-1 0 0,1 0 1 0 0,-1 0-1 0 0,0 0 1 0 0,1 1-1 0 0,-1 0 0 0 0,0-1 1 0 0,0 1-1 0 0,0 0 1 0 0,0 0-1 0 0,0 0 1 0 0,0 0-1 0 0,-1 0 1 0 0,1 0-1 0 0,-1 1 1 0 0,1-1-1 0 0,-1 1 0 0 0,0-1 1 0 0,0 1-1 0 0,0-1 1 0 0,0 1-1 0 0,0 1 20 0 0,1 2-39 0 0,42 106 39 0 0,-25-61 0 0 0,-6-36 172 0 0,-10-15-132 0 0,0 1 0 0 0,0-1-1 0 0,0-1 1 0 0,1 1 0 0 0,-1 0 0 0 0,0-1-1 0 0,0 0 1 0 0,0 0 0 0 0,0 0-1 0 0,0 0 1 0 0,0 0 0 0 0,0 0-1 0 0,0-1 1 0 0,-1 1 0 0 0,1-1 0 0 0,0 0-1 0 0,-1 0 1 0 0,0 0 0 0 0,1 0-1 0 0,-1 0 1 0 0,0-1 0 0 0,0 1-1 0 0,0-1 1 0 0,0 1 0 0 0,-1-1 0 0 0,1 0-1 0 0,-1 0 1 0 0,1 1 0 0 0,-1-1-1 0 0,0 0 1 0 0,1-3-40 0 0,23-76 125 0 0,10 3-306 0 0,-34 75 174 0 0,0 1 0 0 0,0 0 0 0 0,0-1 0 0 0,0 1 0 0 0,1 0 0 0 0,0 0 0 0 0,-1 0 1 0 0,1 0-1 0 0,0 0 0 0 0,1 0 0 0 0,-1 1 0 0 0,0-1 0 0 0,1 1 0 0 0,-1-1 0 0 0,3 0 7 0 0,7-7-34 0 0,-9 8 17 0 0,0-1 1 0 0,0 0-1 0 0,0 1 0 0 0,1 0 0 0 0,-1 0 0 0 0,0 0 0 0 0,1 0 1 0 0,0 1-1 0 0,-1-1 0 0 0,1 1 0 0 0,0 0 0 0 0,0 0 0 0 0,0 0 1 0 0,2 0 16 0 0,5 4-54 0 0,-4 0 14 0 0,22 23 70 0 0,0 51-20 0 0,-5 23-10 0 0,-9 15-425 0 0,-14-97-659 0 0,4-1-4005 0 0,1-3-1560 0 0</inkml:trace>
  <inkml:trace contextRef="#ctx0" brushRef="#br0" timeOffset="2097.685">1868 224 14960 0 0,'0'0'438'0'0,"0"0"-8"0"0,0 0-206 0 0,0 0 150 0 0,0 0 98 0 0,0 0 21 0 0,0 9 515 0 0,4 68 2395 0 0,1-21-1766 0 0,-5-55-1461 0 0,0-1 0 0 0,0 0 0 0 0,4 4 1326 0 0,-3-11-1440 0 0,-1 6-56 0 0,1 1 1 0 0,-1-1 0 0 0,0 0-1 0 0,0 1 1 0 0,1-1 0 0 0,-1 1-1 0 0,0-1 1 0 0,0 0 0 0 0,0 1-1 0 0,0-1 1 0 0,0 1 0 0 0,0-1-1 0 0,0 0 1 0 0,0 1-1 0 0,0-1 1 0 0,0 1 0 0 0,0-1-1 0 0,0 0 1 0 0,-1 1 0 0 0,1-1-1 0 0,0 1 1 0 0,0-1 0 0 0,-1 0-1 0 0,1 1 1 0 0,0-1 0 0 0,-1 1-1 0 0,1-1 1 0 0,0 1-1 0 0,-1-1 1 0 0,1 1 0 0 0,-1 0-1 0 0,1-1 1 0 0,-1 1 0 0 0,1-1-1 0 0,-1 1 1 0 0,1 0 0 0 0,-1-1-1 0 0,1 1 1 0 0,-1 0 0 0 0,1 0-1 0 0,-1-1-6 0 0,-22 13 268 0 0,17-7-274 0 0,0 1 0 0 0,1 0 0 0 0,0 0-1 0 0,0 1 1 0 0,1-1 0 0 0,-1 1 0 0 0,1 0 0 0 0,1 0-1 0 0,0 1 1 0 0,0-1 0 0 0,0 1 0 0 0,1 0 0 0 0,0-1-1 0 0,0 1 1 0 0,1 0 0 0 0,0 0 0 0 0,0 0 0 0 0,1 0-1 0 0,0 0 1 0 0,1 4 6 0 0,1-9 9 0 0,-1 0 0 0 0,1 0-1 0 0,0 0 1 0 0,0 0 0 0 0,1 0 0 0 0,-1-1-1 0 0,1 1 1 0 0,-1-1 0 0 0,1 1 0 0 0,0-1-1 0 0,0 0 1 0 0,0 0 0 0 0,0 0 0 0 0,0 0-1 0 0,0-1 1 0 0,0 1 0 0 0,1-1 0 0 0,-1 0-1 0 0,1 0 1 0 0,-1 0 0 0 0,1 0-1 0 0,-1-1 1 0 0,1 0 0 0 0,-1 1 0 0 0,1-1-1 0 0,0 0 1 0 0,1-1-9 0 0,4 2 0 0 0,0 0 0 0 0,1-1 0 0 0,-1 0 0 0 0,1-1 0 0 0,-1 0 0 0 0,0-1 0 0 0,0 0 0 0 0,1 0 0 0 0,-1-1 0 0 0,0 0 0 0 0,-1 0 0 0 0,1-1 0 0 0,-1 0 0 0 0,1-1 0 0 0,-1 0 0 0 0,-1 0 0 0 0,1-1 0 0 0,-1 0 0 0 0,0 0 0 0 0,0-1 0 0 0,-1 0 0 0 0,1 0 0 0 0,-2 0 0 0 0,1-1 0 0 0,3-7 0 0 0,-7 10-9 0 0,-1 0 0 0 0,1 0 0 0 0,-1 0 0 0 0,-1 0-1 0 0,1 0 1 0 0,-1 0 0 0 0,0 0 0 0 0,0-1 0 0 0,0 1-1 0 0,-1 0 1 0 0,0 0 0 0 0,0 0 0 0 0,0 0 0 0 0,0 0 0 0 0,-1 0-1 0 0,0 1 1 0 0,0-1 0 0 0,0 0 0 0 0,-1 1 0 0 0,0-1 0 0 0,0 1-1 0 0,0 0 1 0 0,0 0 0 0 0,0 0 0 0 0,-1 0 0 0 0,0 1-1 0 0,0 0 1 0 0,0-1 0 0 0,0 1 0 0 0,0 0 0 0 0,-1 1 0 0 0,1-1-1 0 0,-1 1 1 0 0,-2-1 9 0 0,2 1-56 0 0,0-1-1 0 0,0 1 1 0 0,-1 1 0 0 0,1-1-1 0 0,-1 1 1 0 0,1 0 0 0 0,-1 0-1 0 0,1 0 1 0 0,-1 1 0 0 0,1 0-1 0 0,-1 0 1 0 0,1 1 0 0 0,-1-1-1 0 0,1 1 1 0 0,-1 0-1 0 0,1 1 1 0 0,-1-1 0 0 0,1 1-1 0 0,0 0 1 0 0,0 0 0 0 0,0 1-1 0 0,0 0 1 0 0,0-1 0 0 0,1 2-1 0 0,-1-1 1 0 0,-3 4 56 0 0,8-7-172 0 0,-1 1-1 0 0,0 0 1 0 0,1 0 0 0 0,-1 0 0 0 0,1 0-1 0 0,-1 0 1 0 0,1 0 0 0 0,0 0 0 0 0,-1 0-1 0 0,1 0 1 0 0,0 1 0 0 0,0-1 0 0 0,0 0-1 0 0,0 0 1 0 0,0 0 0 0 0,0 0 0 0 0,0 0-1 0 0,0 0 1 0 0,0 0 0 0 0,1 0 0 0 0,-1 1-1 0 0,0-1 1 0 0,1 0 0 0 0,-1 0 0 0 0,1 0-1 0 0,-1 0 1 0 0,1 0 0 0 0,-1-1-1 0 0,1 1 1 0 0,0 0 0 0 0,-1 0 0 0 0,1 0-1 0 0,0 0 1 0 0,0-1 0 0 0,-1 1 0 0 0,1 0-1 0 0,0-1 1 0 0,0 1 0 0 0,0-1 0 0 0,0 1-1 0 0,0-1 1 0 0,0 1 0 0 0,0-1 0 0 0,0 1-1 0 0,0-1 1 0 0,1 0 172 0 0,7 6-6218 0 0</inkml:trace>
  <inkml:trace contextRef="#ctx0" brushRef="#br0" timeOffset="2353.477">2258 170 15264 0 0,'15'-19'1671'0'0,"-12"15"-1589"0"0,-3 3 339 0 0,0 1 142 0 0,0 0 21 0 0,7 19 925 0 0,-4 14-776 0 0,-2 1 0 0 0,-1-1-1 0 0,-1 0 1 0 0,-2 0 0 0 0,-3 6-733 0 0,3-5 65 0 0,1 1 0 0 0,2-1 0 0 0,1 1 1 0 0,3 8-66 0 0,8 34-7364 0 0,-6-55 197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26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70 528 11600 0 0,'0'0'264'0'0,"0"0"34"0"0,0 0 21 0 0,0 0-36 0 0,-14 1 922 0 0,9 3-1047 0 0,1 0 1 0 0,-1 0-1 0 0,1 0 0 0 0,0 0 0 0 0,0 1 1 0 0,1 0-1 0 0,-1 0 0 0 0,1 0 1 0 0,0 0-1 0 0,0 0 0 0 0,1 1 1 0 0,0-1-1 0 0,0 1 0 0 0,0 0 0 0 0,0 0 1 0 0,1-1-1 0 0,0 1 0 0 0,0 0 1 0 0,1 0-1 0 0,0 0 0 0 0,0 0 1 0 0,0 0-1 0 0,1 0 0 0 0,-1 0 0 0 0,1 0 1 0 0,1 0-159 0 0,-1-3 27 0 0,0-1 1 0 0,0 0-1 0 0,0 0 1 0 0,0 0-1 0 0,0 0 1 0 0,1 0-1 0 0,-1 0 1 0 0,1 0-1 0 0,-1-1 1 0 0,1 1-1 0 0,0 0 0 0 0,0-1 1 0 0,-1 1-1 0 0,1-1 1 0 0,0 0-1 0 0,0 1 1 0 0,1-1-1 0 0,-1 0 1 0 0,0-1-1 0 0,0 1 1 0 0,0 0-1 0 0,1 0 1 0 0,-1-1-1 0 0,0 1 1 0 0,1-1-1 0 0,-1 0 1 0 0,1 0-1 0 0,-1 0 1 0 0,0 0-1 0 0,1 0 1 0 0,-1-1-1 0 0,0 1-27 0 0,74-25 947 0 0,-72 23-911 0 0,-1 0-1 0 0,1 0 0 0 0,-1-1 0 0 0,1 1 0 0 0,-1-1 1 0 0,0 1-1 0 0,0-1 0 0 0,0 0 0 0 0,0-1 0 0 0,-1 1 1 0 0,1 0-1 0 0,-1-1 0 0 0,0 1 0 0 0,0-1 0 0 0,0 0 1 0 0,0 0-1 0 0,-1 0 0 0 0,1 0 0 0 0,-1 0 0 0 0,0-2-35 0 0,-12-47 320 0 0,-21 9-192 0 0,-5 19-74 0 0,5 20-56 0 0,29 17-118 0 0,3-7 96 0 0,1-2 18 0 0,0-1 0 0 0,0 0 0 0 0,0 1-1 0 0,1-1 1 0 0,-1 0 0 0 0,1 0-1 0 0,-1 0 1 0 0,1 0 0 0 0,0 0 0 0 0,-1 0-1 0 0,1 0 1 0 0,0 0 0 0 0,0-1 0 0 0,1 1-1 0 0,-1-1 1 0 0,0 0 0 0 0,0 1 0 0 0,1-1-1 0 0,-1 0 1 0 0,1 0 0 0 0,-1-1-1 0 0,1 1 1 0 0,-1 0 0 0 0,1-1 0 0 0,-1 0-1 0 0,1 1 1 0 0,0-1 0 0 0,-1 0 0 0 0,1 0-1 0 0,1-1 7 0 0,9-1 21 0 0,0 0-1 0 0,-1 0 1 0 0,1-2-1 0 0,-1 0 1 0 0,1 0 0 0 0,-1-1-1 0 0,-1 0 1 0 0,1-1-1 0 0,-1-1 1 0 0,4-2-21 0 0,2-1 11 0 0,-1-1 0 0 0,-1 0 1 0 0,0-1-1 0 0,0 0 1 0 0,-2-1-1 0 0,1-1 0 0 0,-2 0 1 0 0,0-1-1 0 0,0-1 1 0 0,-2 0-1 0 0,9-15-11 0 0,-11 14-24 0 0,27-88-521 0 0,-33 94 536 0 0,-1 1 0 0 0,0-1-1 0 0,0 0 1 0 0,-1 0 0 0 0,0 0 0 0 0,-1 0 0 0 0,0 0 0 0 0,-1 0 0 0 0,0 1 0 0 0,-1-1 0 0 0,0 0 0 0 0,0 1 0 0 0,-1 0 0 0 0,-1 0-1 0 0,0 0 1 0 0,-5-8 9 0 0,9 18 11 0 0,1-1 0 0 0,-1 0 0 0 0,1 1 0 0 0,-1-1 0 0 0,0 0 0 0 0,1 1 0 0 0,-1-1 0 0 0,0 0 0 0 0,0 1 0 0 0,0-1 0 0 0,1 1 0 0 0,-1 0 0 0 0,0-1-1 0 0,0 1 1 0 0,0 0 0 0 0,0-1 0 0 0,0 1 0 0 0,0 0 0 0 0,0 0 0 0 0,0 0 0 0 0,1 0 0 0 0,-1 0 0 0 0,0 0 0 0 0,0 0 0 0 0,0 0 0 0 0,0 0 0 0 0,0 0 0 0 0,0 0-1 0 0,0 1 1 0 0,0-1 0 0 0,0 0 0 0 0,0 1 0 0 0,1-1 0 0 0,-1 1 0 0 0,0-1 0 0 0,0 1 0 0 0,0-1 0 0 0,1 1 0 0 0,-1-1 0 0 0,0 1 0 0 0,1 0 0 0 0,-1-1 0 0 0,1 1-1 0 0,-1 0 1 0 0,0 0 0 0 0,1-1 0 0 0,-1 1 0 0 0,1 0 0 0 0,0 0 0 0 0,-1 0 0 0 0,1 0 0 0 0,0 0 0 0 0,0 0 0 0 0,-1 0 0 0 0,1-1 0 0 0,0 1 0 0 0,0 0 0 0 0,0 0-1 0 0,0 0 1 0 0,0 0-11 0 0,-5 92 0 0 0,7-55 16 0 0,32 300 976 0 0,-12-208-688 0 0,8 8 46 0 0,-12-30-352 0 0,-11-54-916 0 0,-7-53-400 0 0,-1-1-3729 0 0,-5 2-1593 0 0</inkml:trace>
  <inkml:trace contextRef="#ctx0" brushRef="#br0" timeOffset="275.437">207 662 17647 0 0,'0'0'399'0'0,"-5"-6"1122"0"0,48-18-487 0 0,109-14 1137 0 0,-90 27-1978 0 0,189-33-1332 0 0,-223 42-862 0 0,0 1-5216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17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2029 111 12360 0 0,'0'0'364'0'0,"0"0"-8"0"0,6-3-212 0 0,7-22 3965 0 0,-44 4-1859 0 0,-76 8-370 0 0,-8 2-968 0 0,-102-5 136 0 0,-196-6-453 0 0,278 23-582 0 0,0 5 1 0 0,0 7-1 0 0,1 5 0 0 0,-9 8-13 0 0,88-13 0 0 0,0 2 0 0 0,1 2 0 0 0,0 3 0 0 0,-31 17 0 0 0,-7 23-72 0 0,83-50 64 0 0,0 0 0 0 0,0 0 0 0 0,1 1 0 0 0,0 0 0 0 0,0 1 0 0 0,2 0 0 0 0,-1 0 0 0 0,2 0 0 0 0,0 1 0 0 0,-4 10 8 0 0,8-16 6 0 0,0 0 0 0 0,0 1 0 0 0,0-1 0 0 0,0 0 0 0 0,1 0 0 0 0,1 1 0 0 0,-1-1 0 0 0,1 0 0 0 0,0 0 0 0 0,1 0 0 0 0,0 0 0 0 0,0 0 0 0 0,0 0 0 0 0,1 0 0 0 0,0 0 0 0 0,0-1 0 0 0,1 0 0 0 0,0 1 0 0 0,0-1-1 0 0,0-1 1 0 0,1 1 0 0 0,1 1-6 0 0,10 10 15 0 0,0-1-1 0 0,1 0 0 0 0,1-2 0 0 0,0 0 0 0 0,1-1 0 0 0,10 5-14 0 0,78 39-130 0 0,93 27-172 0 0,-37-37 302 0 0,-93-26 0 0 0,1-3 0 0 0,0-3 0 0 0,66 4 0 0 0,-36-13 0 0 0,0-5 0 0 0,19-5 0 0 0,138-37 140 0 0,-93 8-26 0 0,-96 10-50 0 0,0-2 0 0 0,48-27-64 0 0,-95 41-8 0 0,32-15 141 0 0,-2-1-1 0 0,0-3 1 0 0,-2-3-1 0 0,27-23-132 0 0,-73 53 38 0 0,0-1-1 0 0,0 1 0 0 0,0-1 0 0 0,0 0 1 0 0,-1 0-1 0 0,1 0 0 0 0,-1-1 0 0 0,0 1 1 0 0,0-1-1 0 0,-1 1 0 0 0,0-1 0 0 0,1 0 1 0 0,-1 0-1 0 0,-1 0 0 0 0,1 0 0 0 0,-1-1 1 0 0,0 1-1 0 0,0 0 0 0 0,-1-1 0 0 0,1 1 1 0 0,-1 0-1 0 0,0-1 0 0 0,-1 1 0 0 0,1 0 1 0 0,-1-1-1 0 0,0 1 0 0 0,-1 0 0 0 0,1 0 1 0 0,-1 0-1 0 0,0 0 0 0 0,0 0 1 0 0,-1 0-1 0 0,1 0 0 0 0,-1 1 0 0 0,0-1 1 0 0,-3-3-38 0 0,-9-4 17 0 0,0 0 0 0 0,-1 0 0 0 0,0 2 0 0 0,0 0 1 0 0,-1 0-1 0 0,-1 2 0 0 0,1 0 0 0 0,-2 1 0 0 0,1 1 1 0 0,-1 1-1 0 0,1 1 0 0 0,-1 0 0 0 0,-19-1-17 0 0,15 1 3 0 0,-132-22-2147 0 0,-2 19-3694 0 0,125 9-1979 0 0</inkml:trace>
  <inkml:trace contextRef="#ctx0" brushRef="#br0" timeOffset="1828.119">1974 274 15464 0 0,'0'0'456'0'0,"0"0"-8"0"0,-6 6 153 0 0,-44 44 1765 0 0,-241 124 564 0 0,42-36-2793 0 0,184-108-1372 0 0,36-19-4611 0 0,14-7-747 0 0</inkml:trace>
  <inkml:trace contextRef="#ctx0" brushRef="#br0" timeOffset="2116.167">1618 204 20607 0 0,'-6'0'1195'0'0,"-43"22"-968"0"0,-102 81-431 0 0,-173 101 446 0 0,144-108-428 0 0,133-85-3641 0 0,41-14 2356 0 0</inkml:trace>
  <inkml:trace contextRef="#ctx0" brushRef="#br0" timeOffset="2400.499">1284 68 19919 0 0,'-7'0'1158'0'0,"-2"1"-1120"0"0,1 1-1 0 0,-1 0 1 0 0,1 0 0 0 0,0 1 0 0 0,0 0 0 0 0,0 0-1 0 0,0 1 1 0 0,0 0 0 0 0,-6 5-38 0 0,-16 7 174 0 0,-243 147 328 0 0,12-17-428 0 0,178-111-579 0 0,47-28-5824 0 0,26-7-276 0 0</inkml:trace>
  <inkml:trace contextRef="#ctx0" brushRef="#br0" timeOffset="2401.499">627 190 14832 0 0,'46'-75'1817'0'0,"-59"75"1951"0"0,-47 35-595 0 0,-206 147-2342 0 0,216-141-2178 0 0,28-22 512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16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1908 77 7600 0 0,'0'0'166'0'0,"6"0"238"0"0,9-7-74 0 0,-4-9 6490 0 0,-34-2-4951 0 0,-274 10 183 0 0,116 1-895 0 0,-35 1-182 0 0,-11 14-629 0 0,60 0-170 0 0,-42 26-38 0 0,125-16-68 0 0,57-13-32 0 0,-1 2-1 0 0,1 1 0 0 0,0 1 1 0 0,0 2-1 0 0,1 0 0 0 0,0 2 1 0 0,1 0-1 0 0,1 2 0 0 0,-1 2-37 0 0,-27 21 36 0 0,1 1 0 0 0,-37 39-36 0 0,81-71 0 0 0,0-1 0 0 0,0 1 0 0 0,0 0 0 0 0,1 0 0 0 0,0 1 0 0 0,1 0 0 0 0,0 0 0 0 0,0 0 0 0 0,0 1 0 0 0,1-1 0 0 0,0 1 0 0 0,1 0 0 0 0,0 1 0 0 0,1-1 0 0 0,-1 0 0 0 0,2 1 0 0 0,-1-1 0 0 0,2 1 0 0 0,-1-1 0 0 0,1 1 0 0 0,1 0 0 0 0,-1-1 0 0 0,2 5 0 0 0,5 2 8 0 0,0 0 0 0 0,1 0 0 0 0,0 0 0 0 0,1-1 0 0 0,1 0 0 0 0,1-1 0 0 0,0 0 0 0 0,4 3-8 0 0,4 2 34 0 0,1 0 0 0 0,1-2 0 0 0,0 0 0 0 0,21 12-34 0 0,-23-20 21 0 0,0 0 0 0 0,1-1 0 0 0,0-1 0 0 0,0-1 0 0 0,1 0 0 0 0,20 2-21 0 0,-7-1 10 0 0,75 12 56 0 0,0-4-1 0 0,2-6 0 0 0,-1-4 1 0 0,2-5-66 0 0,281-16 138 0 0,-371 14-124 0 0,19-1 20 0 0,0-2 1 0 0,-1-2 0 0 0,28-8-35 0 0,16-11 98 0 0,-1-3 1 0 0,-2-4 0 0 0,35-21-99 0 0,-97 45 108 0 0,-1-1 0 0 0,0-1 0 0 0,-1 0 1 0 0,-1-2-1 0 0,1 1 0 0 0,-2-2 0 0 0,0 0 1 0 0,-1-1-1 0 0,0-1 0 0 0,-1 0 0 0 0,-1-1 1 0 0,0 0-1 0 0,-1-1 0 0 0,-1 0 0 0 0,-1 0 1 0 0,4-13-109 0 0,-12 24 56 0 0,1 0 1 0 0,-1 0-1 0 0,-1-1 1 0 0,1 1-1 0 0,-1-1 1 0 0,-1 1 0 0 0,1 0-1 0 0,-1-1 1 0 0,0 1-1 0 0,-1 0 1 0 0,0 0-1 0 0,0 0 1 0 0,-1 0 0 0 0,1 0-1 0 0,-2 0 1 0 0,1 1-1 0 0,-1-1 1 0 0,-3-4-57 0 0,-2-2 25 0 0,-1-1 1 0 0,0 2-1 0 0,-1-1 0 0 0,-1 1 1 0 0,0 1-1 0 0,0 0 1 0 0,-14-8-26 0 0,-8-1-69 0 0,-1 2 0 0 0,-1 2 0 0 0,0 1 0 0 0,-1 2 0 0 0,0 1 1 0 0,-1 2-1 0 0,-9 0 69 0 0,15 2-226 0 0,0 0-770 0 0,-1 2 0 0 0,0 1 0 0 0,0 2 0 0 0,-19 1 996 0 0,18 4-1522 0 0</inkml:trace>
  <inkml:trace contextRef="#ctx0" brushRef="#br0" timeOffset="1946.696">2018 385 11664 0 0,'0'0'264'0'0,"4"-6"636"0"0,-4 2-747 0 0,-17 2 1314 0 0,-31 29-99 0 0,-74 54-719 0 0,-68 79-71 0 0,-16-10-945 0 0,112-96-5253 0 0,71-42 852 0 0</inkml:trace>
  <inkml:trace contextRef="#ctx0" brushRef="#br0" timeOffset="2222.895">1758 285 13936 0 0,'-7'2'674'0'0,"-75"56"206"0"0,-412 246-3 0 0,274-178-1600 0 0,205-119-3048 0 0,2-3-1326 0 0</inkml:trace>
  <inkml:trace contextRef="#ctx0" brushRef="#br0" timeOffset="2504.939">1479 213 14600 0 0,'-7'3'705'0'0,"-17"8"-536"0"0,0 1 0 0 0,0 1 0 0 0,1 1 0 0 0,1 1 0 0 0,-2 3-169 0 0,-22 14 50 0 0,-349 229 142 0 0,238-166-583 0 0,84-65-4372 0 0,48-24-75 0 0</inkml:trace>
  <inkml:trace contextRef="#ctx0" brushRef="#br0" timeOffset="2732.645">1009 3 16599 0 0,'12'-3'624'0'0,"-21"8"-83"0"0,-10 6-522 0 0,-329 213 841 0 0,157-92-1138 0 0,148-99 64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26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567 88 11488 0 0,'13'-43'1253'0'0,"-13"34"-1485"0"0,0 8 329 0 0,1 0-1 0 0,-1 0 1 0 0,0 0 0 0 0,0-1-1 0 0,0 1 1 0 0,0 0 0 0 0,0 0-1 0 0,0 0 1 0 0,0 0 0 0 0,0-1-1 0 0,0 1 1 0 0,0 0 0 0 0,-1 0 0 0 0,1 0-1 0 0,-1 0 1 0 0,1 0 0 0 0,-1 0-1 0 0,1 0 1 0 0,-1 0 0 0 0,1 0-1 0 0,-1 0 1 0 0,0 0 0 0 0,0 0-1 0 0,1 0 1 0 0,-1 0 0 0 0,0 0-1 0 0,0 1 1 0 0,0-1 0 0 0,0 0-1 0 0,0 1 1 0 0,0-1 0 0 0,0 0-1 0 0,0 1 1 0 0,0 0 0 0 0,0-1-1 0 0,0 1 1 0 0,-1 0 0 0 0,1-1-1 0 0,0 1-95 0 0,-6 0 165 0 0,0 0 0 0 0,1 0 0 0 0,-1 1 0 0 0,1 0 0 0 0,-1 0 0 0 0,0 1 0 0 0,1 0 0 0 0,0 0 0 0 0,0 0 0 0 0,-1 1 0 0 0,-1 1-166 0 0,-1 0 12 0 0,-88 50 581 0 0,48-4-177 0 0,-42 43 96 0 0,-5 42 112 0 0,24 34-17 0 0,38-41-400 0 0,10 29-61 0 0,18-8-82 0 0,21-27-64 0 0,-13-114 3 0 0,-1 3 6 0 0,2 0 0 0 0,-1 0 0 0 0,2 0 0 0 0,-1 0 0 0 0,1 0 0 0 0,1-1-1 0 0,0 1 1 0 0,0-1 0 0 0,1-1 0 0 0,1 1 0 0 0,-1-1 0 0 0,2 0 0 0 0,-1 0 0 0 0,9 6-9 0 0,-10-11 16 0 0,0 0 0 0 0,0-1 0 0 0,0 0-1 0 0,0-1 1 0 0,1 1 0 0 0,0-1-1 0 0,-1 0 1 0 0,1-1 0 0 0,0 0 0 0 0,0 0-1 0 0,0 0 1 0 0,0-1 0 0 0,0 0-1 0 0,0 0 1 0 0,0-1 0 0 0,0 1 0 0 0,5-3-16 0 0,114-40 292 0 0,-103 32-234 0 0,0-2 0 0 0,-1-1 0 0 0,0 0 0 0 0,-2-2 0 0 0,1-1 0 0 0,-2 0 0 0 0,0-1 0 0 0,-2-1 0 0 0,0-1 0 0 0,0 0 0 0 0,-2-1 0 0 0,-1-1 0 0 0,-1-1 0 0 0,0 0 0 0 0,2-9-58 0 0,-8 8 53 0 0,-1 1 1 0 0,-1-1 0 0 0,-2 0-1 0 0,0 0 1 0 0,-1-1 0 0 0,-2 1-1 0 0,0 0 1 0 0,-4-23-54 0 0,-5-37 147 0 0,-21-128 529 0 0,22 174-574 0 0,-1 0 0 0 0,-2 1 1 0 0,-2 1-1 0 0,-15-31-102 0 0,25 60 9 0 0,0 1 0 0 0,-1-1-1 0 0,-1 1 1 0 0,1-1 0 0 0,-1 1 0 0 0,0 0 0 0 0,0 1-1 0 0,-1-1 1 0 0,1 1 0 0 0,-1 0 0 0 0,-1 1 0 0 0,1-1 0 0 0,0 1-1 0 0,-1 1 1 0 0,0-1 0 0 0,0 1 0 0 0,0 0 0 0 0,0 1 0 0 0,-1-1-1 0 0,1 1 1 0 0,-1 1 0 0 0,1 0 0 0 0,-1 0 0 0 0,0 0-1 0 0,1 1 1 0 0,-9 0-9 0 0,-25 14-53 0 0,25 8-59 0 0,-4 12-236 0 0,-5 61-2752 0 0,25-71 737 0 0,-2 2-4580 0 0</inkml:trace>
  <inkml:trace contextRef="#ctx0" brushRef="#br0" timeOffset="314.587">558 856 15176 0 0,'0'0'340'0'0,"0"0"50"0"0,-4 4 398 0 0,-136 110-113 0 0,-44 20 203 0 0,62-34-803 0 0,121-99-176 0 0,1-1 1 0 0,13-9-772 0 0,10-14-923 0 0,-7 5 869 0 0</inkml:trace>
  <inkml:trace contextRef="#ctx0" brushRef="#br0" timeOffset="838.295">537 745 14600 0 0,'-3'-3'1600'0'0,"-44"30"-622"0"0,-88 52 939 0 0,7 3-1173 0 0,33-16-592 0 0,57-40-897 0 0,49-53-1319 0 0,-4 15 1478 0 0,0 0 1 0 0,1 0-1 0 0,0 1 0 0 0,1 0 1 0 0,0 1-1 0 0,1-1 0 0 0,3-1 586 0 0,16-19-1082 0 0,49-83-1278 0 0,40-47 2185 0 0,-83 113 558 0 0,15-23 966 0 0,-24 19 3671 0 0,-25 51-3672 0 0,-79 28 2708 0 0,-53 59-3118 0 0,37-22-806 0 0,33-29-37 0 0,68-51-42 0 0,56-60-341 0 0,46-36 24 0 0,-78 77 330 0 0,-2-2 1 0 0,-1-1-1 0 0,-2-1 0 0 0,-2-2 0 0 0,15-33-66 0 0,-39 73 9 0 0,0 1-1 0 0,0-1 1 0 0,0 0 0 0 0,0 1-1 0 0,-1-1 1 0 0,1 1 0 0 0,0-1-1 0 0,0 0 1 0 0,0 1 0 0 0,-1-1-1 0 0,1 1 1 0 0,0-1 0 0 0,0 1-1 0 0,-1-1 1 0 0,1 1 0 0 0,-1-1 0 0 0,1 1-1 0 0,0 0 1 0 0,-1-1 0 0 0,1 1-1 0 0,-1-1 1 0 0,1 1 0 0 0,-1 0-1 0 0,1-1 1 0 0,-1 1 0 0 0,1 0-1 0 0,-1 0 1 0 0,1-1 0 0 0,-1 1-1 0 0,0 0 1 0 0,1 0 0 0 0,-1 0-1 0 0,1 0 1 0 0,-1 0 0 0 0,1 0-1 0 0,-1 0 1 0 0,0 0 0 0 0,1 0-1 0 0,-1 0 1 0 0,1 0 0 0 0,-1 0 0 0 0,0 0-1 0 0,1 0 1 0 0,-1 1 0 0 0,1-1-1 0 0,-1 0 1 0 0,1 0 0 0 0,-1 1-1 0 0,1-1 1 0 0,-1 0 0 0 0,1 1-1 0 0,-1-1 1 0 0,1 0 0 0 0,-1 1-1 0 0,1-1-8 0 0,-45 27-1662 0 0,17-8-3028 0 0,-15 4-2493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24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465 434 7256 0 0,'30'-125'5088'0'0,"-30"10"119"0"0,-2 104-4849 0 0,0 3-165 0 0,1 0 1 0 0,-1 0 0 0 0,-1 0-1 0 0,0 0 1 0 0,0 0 0 0 0,0 0 0 0 0,-1 1-1 0 0,0 0 1 0 0,-1 0 0 0 0,1 0-1 0 0,-5-4-193 0 0,0 1-9 0 0,3 3 34 0 0,-1 1 0 0 0,1-1 0 0 0,-1 1 0 0 0,-1 0 0 0 0,1 0 0 0 0,-1 1 0 0 0,0 0 0 0 0,0 1 1 0 0,0 0-1 0 0,-8-3-25 0 0,8 4 37 0 0,-1 0-1 0 0,1 1 1 0 0,-1 0 0 0 0,1 0 0 0 0,-1 1 0 0 0,0 0 0 0 0,1 0 0 0 0,-1 1-1 0 0,0 1 1 0 0,0-1 0 0 0,1 1 0 0 0,-1 1 0 0 0,0 0 0 0 0,-3 1-37 0 0,5 0 17 0 0,0 0 0 0 0,0 0 1 0 0,0 0-1 0 0,1 1 0 0 0,-1 1 1 0 0,1-1-1 0 0,0 1 0 0 0,0 0 1 0 0,1 0-1 0 0,-1 0 0 0 0,1 1 1 0 0,0 0-1 0 0,1 0 0 0 0,-3 5-17 0 0,-12 24 40 0 0,2 1-1 0 0,1 0 1 0 0,2 1-1 0 0,2 1 0 0 0,1 0 1 0 0,2 1-1 0 0,1 0 1 0 0,3 0-1 0 0,-1 22-39 0 0,-4 210 53 0 0,14-174-9 0 0,4-1 0 0 0,15 66-44 0 0,-18-137 47 0 0,1 0-1 0 0,1-1 1 0 0,2 1-1 0 0,0-2 1 0 0,1 1-1 0 0,8 12-46 0 0,-14-29 15 0 0,1-1 0 0 0,-1-1 0 0 0,1 1-1 0 0,0-1 1 0 0,0 1 0 0 0,0-1 0 0 0,1-1 0 0 0,0 1 0 0 0,0-1 0 0 0,0 0-1 0 0,0 0 1 0 0,1-1 0 0 0,-1 0 0 0 0,1 0 0 0 0,0 0 0 0 0,0-1-1 0 0,0 0 1 0 0,0-1 0 0 0,0 1 0 0 0,1-1 0 0 0,-1-1 0 0 0,0 1 0 0 0,1-1-1 0 0,-1-1 1 0 0,0 1 0 0 0,0-1 0 0 0,1-1 0 0 0,-1 1 0 0 0,0-1 0 0 0,0 0-1 0 0,0-1 1 0 0,0 1 0 0 0,-1-1 0 0 0,1-1 0 0 0,-1 0 0 0 0,3-1-15 0 0,13-9 79 0 0,0-1 1 0 0,-1-2-1 0 0,-1 0 1 0 0,0-1-1 0 0,-2 0 1 0 0,0-2-1 0 0,-1 0 1 0 0,-1-1-1 0 0,0-1 1 0 0,-2 0-1 0 0,-1-1 1 0 0,-1-1-1 0 0,-1 0 1 0 0,3-11-80 0 0,28-72 195 0 0,-27-4 19 0 0,-2-78 5 0 0,-13 148-193 0 0,-1 0 0 0 0,-2 0 0 0 0,-2 1 0 0 0,-2-9-26 0 0,-33-101 133 0 0,37 133-92 0 0,-1 0-1 0 0,0 0 1 0 0,-2 0-1 0 0,0 1 1 0 0,0 0-1 0 0,-2 0 1 0 0,0 1 0 0 0,-1 0-1 0 0,0 0 1 0 0,-11-11-41 0 0,16 22-7 0 0,-1 0 0 0 0,-1 0 0 0 0,1 1 1 0 0,0 0-1 0 0,-1 0 0 0 0,0 0 1 0 0,0 1-1 0 0,0-1 0 0 0,0 2 1 0 0,0-1-1 0 0,0 0 0 0 0,0 1 0 0 0,0 0 1 0 0,-1 1-1 0 0,1 0 0 0 0,0 0 1 0 0,-1 0-1 0 0,1 0 0 0 0,0 1 1 0 0,-1 0-1 0 0,1 1 0 0 0,0-1 1 0 0,0 1-1 0 0,0 0 0 0 0,0 1 0 0 0,0-1 1 0 0,1 1-1 0 0,-1 0 0 0 0,1 1 1 0 0,0-1-1 0 0,0 1 0 0 0,0 0 1 0 0,0 0-1 0 0,1 1 0 0 0,-1 0 0 0 0,1-1 1 0 0,0 1-1 0 0,1 1 0 0 0,-1-1 1 0 0,1 0-1 0 0,0 1 0 0 0,0 1 7 0 0,-21 75-1721 0 0,22 5-3451 0 0,6-60 3254 0 0</inkml:trace>
  <inkml:trace contextRef="#ctx0" brushRef="#br0" timeOffset="277.204">468 797 11600 0 0,'2'-14'1329'0'0,"-1"14"-1034"0"0,-1 0 91 0 0,-1 2 20 0 0,-3 10-105 0 0,-2 0 0 0 0,1 0 1 0 0,-1 0-1 0 0,-1-1 0 0 0,0 0 1 0 0,-1-1-1 0 0,0 1 0 0 0,0-1 0 0 0,-6 4-301 0 0,-115 127 1174 0 0,-11 1-761 0 0,104-110-332 0 0,35-31-237 0 0,10-10-758 0 0,31-29-3877 0 0,-22 20 9 0 0</inkml:trace>
  <inkml:trace contextRef="#ctx0" brushRef="#br0" timeOffset="627.297">551 622 12496 0 0,'-3'-2'1356'0'0,"-3"3"-1261"0"0,0 0 1 0 0,1 1 0 0 0,-1 0-1 0 0,0 0 1 0 0,1 0 0 0 0,0 0-1 0 0,-1 1 1 0 0,1 0 0 0 0,0 0-1 0 0,0 1 1 0 0,-2 1-96 0 0,-13 8 585 0 0,-50 33 828 0 0,-130 98-9 0 0,159-111-1391 0 0,70-68-1237 0 0,7-9-281 0 0,33-52-637 0 0,13-72 1350 0 0,-26 34 1849 0 0,-55 129-1088 0 0,0 4 118 0 0,-1 1-1 0 0,1-1 0 0 0,-1 1 0 0 0,0-1 0 0 0,1 1 0 0 0,-1-1 1 0 0,0 0-1 0 0,0 1 0 0 0,1-1 0 0 0,-1 1 0 0 0,0-1 0 0 0,0 0 1 0 0,0 1-1 0 0,0-1 0 0 0,1 0 0 0 0,-1 1 0 0 0,0-1 0 0 0,0 0 1 0 0,0 1-1 0 0,-1-1 0 0 0,1 0 0 0 0,0 1 0 0 0,0-1 0 0 0,0 0 1 0 0,0 1-1 0 0,-1-1 0 0 0,1 1 0 0 0,0-1 0 0 0,0 0 0 0 0,-1 1 1 0 0,1-1-1 0 0,-1 1 0 0 0,1-1 0 0 0,0 1 0 0 0,-1-1 0 0 0,1 1 0 0 0,-1 0 1 0 0,1-1-1 0 0,-1 1 0 0 0,1-1 0 0 0,-1 1 0 0 0,0 0 0 0 0,1-1 1 0 0,-1 1-1 0 0,1 0 0 0 0,-1 0 0 0 0,0 0 0 0 0,1-1 0 0 0,-1 1 1 0 0,0 0-1 0 0,0 0-86 0 0,-30 14 1986 0 0,-85 50-226 0 0,-80 69-1248 0 0,153-112-537 0 0,42-20-114 0 0,8-15-6330 0 0,2 4-281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47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33 13616 0 0,'-61'-31'1022'0'0,"43"29"-511"0"0,-68 6 1337 0 0,59 5-1615 0 0,0 2 0 0 0,0 1 0 0 0,2 1 0 0 0,-1 1 0 0 0,2 2 0 0 0,0 0 0 0 0,1 2 0 0 0,0 0-1 0 0,2 1 1 0 0,0 2 0 0 0,1 0-233 0 0,-1 2 147 0 0,0 0-1 0 0,2 1 1 0 0,1 1-1 0 0,0 0 1 0 0,2 2-1 0 0,1 0 1 0 0,2 1 0 0 0,0 0-1 0 0,1 4-146 0 0,6-15 19 0 0,-18 93 134 0 0,24-106-154 0 0,-1 13 25 0 0,0-1 1 0 0,2 1 0 0 0,0 0-1 0 0,1-1 1 0 0,0 1 0 0 0,1-1-1 0 0,1 0 1 0 0,1 0 0 0 0,0 0-1 0 0,8 14-24 0 0,-6-16 86 0 0,1 0-1 0 0,1-1 0 0 0,0 0 1 0 0,1-1-1 0 0,0 0 0 0 0,1-1 1 0 0,0 0-1 0 0,1 0 0 0 0,8 4-85 0 0,-7-4 24 0 0,1-1-1 0 0,0-1 0 0 0,1 0 0 0 0,0-1 1 0 0,1 0-1 0 0,-1-1 0 0 0,1-1 1 0 0,1-1-1 0 0,-1 0 0 0 0,1-1 0 0 0,0-1 1 0 0,0 0-1 0 0,15-1-23 0 0,10-4 265 0 0,0-2 1 0 0,-1-2-1 0 0,1-2 0 0 0,-1-1 1 0 0,-1-3-1 0 0,0-1 0 0 0,23-11-265 0 0,-27 11 157 0 0,-1-1 1 0 0,-1-2-1 0 0,0-1 0 0 0,-1-2 0 0 0,-1-1 1 0 0,-1-2-1 0 0,-1-1 0 0 0,-1-1 0 0 0,-1-1 1 0 0,-1-2-1 0 0,-1-1 0 0 0,-1 0 0 0 0,16-28-157 0 0,-34 44 29 0 0,-1 1-1 0 0,-1-1 1 0 0,0 0 0 0 0,0 0-1 0 0,-1-1 1 0 0,-1 1 0 0 0,0-1-1 0 0,-1 0 1 0 0,0 0-1 0 0,-1 0 1 0 0,-1 0 0 0 0,0 0-1 0 0,-1 0 1 0 0,0 0 0 0 0,0 1-1 0 0,-2-1 1 0 0,0 0 0 0 0,0 1-1 0 0,-2-4-28 0 0,0 1 7 0 0,-1 1-1 0 0,0-1 1 0 0,-1 1-1 0 0,-1 0 0 0 0,0 1 1 0 0,-1 0-1 0 0,0 0 1 0 0,-1 1-1 0 0,0 0 1 0 0,-1 1-1 0 0,-1 0 1 0 0,1 0-1 0 0,-12-6-6 0 0,5 4-355 0 0,-1 1 0 0 0,0 0 0 0 0,0 1 0 0 0,-1 2 0 0 0,-1 0 0 0 0,0 1-1 0 0,0 1 1 0 0,0 1 0 0 0,-1 0 0 0 0,0 2 0 0 0,0 1 0 0 0,-12 0 355 0 0,-9 11-3676 0 0,24-1 1789 0 0</inkml:trace>
  <inkml:trace contextRef="#ctx0" brushRef="#br0" timeOffset="296.601">1084 326 12528 0 0,'0'0'281'0'0,"0"0"40"0"0,-7 0 326 0 0,-2 1-614 0 0,0 1 1 0 0,0 1-1 0 0,1 0 1 0 0,-1 0-1 0 0,1 1 1 0 0,-1 0-1 0 0,1 0 1 0 0,0 1-1 0 0,1 0 1 0 0,-3 3-34 0 0,-293 200 1282 0 0,30-12-1062 0 0,215-152-1766 0 0,48-36-3522 0 0</inkml:trace>
  <inkml:trace contextRef="#ctx0" brushRef="#br0" timeOffset="571.139">1050 268 15584 0 0,'0'0'457'0'0,"0"0"-4"0"0,-1 1-293 0 0,-139 75 633 0 0,-395 206-171 0 0,524-276-694 0 0,-5 4-138 0 0,-1 0-1 0 0,-1-2 1 0 0,1 0-1 0 0,-2-1 1 0 0,1 0-1 0 0,-17 2 211 0 0,32-14-1826 0 0,8-5 766 0 0</inkml:trace>
  <inkml:trace contextRef="#ctx0" brushRef="#br0" timeOffset="888.359">753 227 10064 0 0,'83'-54'1933'0'0,"-83"54"-538"0"0,0 0 69 0 0,-28 20 2206 0 0,-77 34-2317 0 0,-259 101-625 0 0,239-111-664 0 0,107-37-78 0 0,223-110-5197 0 0,-163 81 4141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38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71 17407 0 0,'6'-6'1196'0'0,"-5"5"-1172"0"0,-1 1 0 0 0,0 0 0 0 0,1-1 0 0 0,-1 1 0 0 0,1 0 0 0 0,-1 0 0 0 0,1-1 0 0 0,-1 1 0 0 0,1 0 0 0 0,-1 0 0 0 0,0 0 0 0 0,1 0 0 0 0,-1-1 0 0 0,1 1 0 0 0,-1 0 0 0 0,1 0 0 0 0,-1 0 0 0 0,1 0 0 0 0,-1 0 0 0 0,1 0 0 0 0,-1 0 0 0 0,1 1 0 0 0,-1-1 0 0 0,1 0 0 0 0,-1 0 0 0 0,1 0 0 0 0,-1 0 0 0 0,1 1 0 0 0,-1-1-1 0 0,1 0 1 0 0,-1 0 0 0 0,0 1 0 0 0,1-1 0 0 0,-1 0 0 0 0,1 1 0 0 0,-1-1 0 0 0,0 0 0 0 0,1 1 0 0 0,-1-1 0 0 0,0 1 0 0 0,0-1 0 0 0,1 0 0 0 0,-1 1 0 0 0,0-1 0 0 0,0 1 0 0 0,0-1 0 0 0,1 1 0 0 0,-1-1 0 0 0,0 1 0 0 0,0-1 0 0 0,0 1 0 0 0,0-1 0 0 0,0 1 0 0 0,0-1 0 0 0,0 1 0 0 0,0-1 0 0 0,0 1 0 0 0,0-1 0 0 0,0 1 0 0 0,-1-1-1 0 0,1 1 1 0 0,0-1 0 0 0,0 1 0 0 0,0-1 0 0 0,-1 0 0 0 0,1 1 0 0 0,0 0-24 0 0,0 2 216 0 0,3 17 307 0 0,-1 1 1 0 0,-1-1-1 0 0,-1 1 1 0 0,0 0-1 0 0,-2-1 1 0 0,-2 12-524 0 0,-33 175 1809 0 0,19-63-1713 0 0,8-103-1904 0 0,9-42 498 0 0,-3-4-60 0 0</inkml:trace>
  <inkml:trace contextRef="#ctx0" brushRef="#br0" timeOffset="325.332">12 61 17919 0 0,'-12'-28'1810'0'0,"37"18"-68"0"0,177 12 1226 0 0,70-6-1983 0 0,5 0-3560 0 0,-255 6-3056 0 0,2 1-1779 0 0</inkml:trace>
  <inkml:trace contextRef="#ctx0" brushRef="#br0" timeOffset="615.107">849 77 10016 0 0,'0'0'230'0'0,"0"0"30"0"0,0 0 18 0 0,0 0 51 0 0,0 0 208 0 0,1 1 95 0 0,14 47 4143 0 0,-12-7-2698 0 0,-6 25 28 0 0,-16 26-339 0 0,-21 12-412 0 0,37-97-1293 0 0,1 1-1 0 0,-1 0 0 0 0,1 1 0 0 0,1-1 1 0 0,0 0-1 0 0,0 0 0 0 0,0 1 1 0 0,1-1-1 0 0,0 0 0 0 0,1 1 1 0 0,0-1-1 0 0,0 0 0 0 0,1 2-60 0 0,0-7 39 0 0,0-1 0 0 0,0 0 0 0 0,0-1 0 0 0,0 1 0 0 0,1 0 0 0 0,-1-1 0 0 0,1 1-1 0 0,-1-1 1 0 0,1 1 0 0 0,-1-1 0 0 0,1 0 0 0 0,0 0 0 0 0,0-1 0 0 0,-1 1 0 0 0,1 0 0 0 0,0-1-1 0 0,0 0 1 0 0,0 0 0 0 0,0 1 0 0 0,-1-2 0 0 0,1 1 0 0 0,0 0 0 0 0,0-1 0 0 0,0 1 0 0 0,0-1 0 0 0,-1 0-1 0 0,1 0 1 0 0,0 0 0 0 0,-1 0 0 0 0,2-1-39 0 0,1 1 89 0 0,108-29 1066 0 0,46 0-850 0 0,-151 28-417 0 0,-7 1-225 0 0,-1 1-75 0 0,0 0-1131 0 0,-1 0-4705 0 0,-4-2-2015 0 0</inkml:trace>
  <inkml:trace contextRef="#ctx0" brushRef="#br0" timeOffset="983.526">739 358 15760 0 0,'-3'-7'1085'0'0,"6"5"-916"0"0,1-1 0 0 0,-1 1 0 0 0,0 0-1 0 0,1 0 1 0 0,-1 0 0 0 0,1 0 0 0 0,-1 1 0 0 0,1-1 0 0 0,0 1 0 0 0,0 0 0 0 0,0 0 0 0 0,-1 0 0 0 0,1 1-1 0 0,0-1 1 0 0,0 1 0 0 0,0 0 0 0 0,0 0 0 0 0,2 1-169 0 0,11-2 578 0 0,82-5 982 0 0,0 5 0 0 0,47 7-1560 0 0,-68-11-5025 0 0,-77 5-1869 0 0</inkml:trace>
  <inkml:trace contextRef="#ctx0" brushRef="#br0" timeOffset="1292.698">914 158 17279 0 0,'-5'-13'1320'0'0,"4"11"-1276"0"0,0 0-1 0 0,1 0 0 0 0,0 0 0 0 0,-1 0 0 0 0,1 0 0 0 0,0 0 0 0 0,0 0 0 0 0,0 0 0 0 0,0 0 1 0 0,1 0-1 0 0,-1 0 0 0 0,0 0 0 0 0,1 1 0 0 0,0-1 0 0 0,-1 0 0 0 0,1 0 0 0 0,0 0 0 0 0,0 0 1 0 0,0 1-1 0 0,0-1 0 0 0,0 0 0 0 0,0 1 0 0 0,1-1 0 0 0,0 0-43 0 0,39-31 1855 0 0,72-7-922 0 0,90 18-651 0 0,-116 20-6820 0 0,-65 2-412 0 0</inkml:trace>
  <inkml:trace contextRef="#ctx0" brushRef="#br0" timeOffset="1641.109">1362 494 17215 0 0,'0'0'396'0'0,"0"0"52"0"0,0 0 28 0 0,0 0-60 0 0,12-7-186 0 0,-4-2 151 0 0,0-1 1 0 0,-1 0 0 0 0,0 0-1 0 0,-1-1 1 0 0,0 0-1 0 0,0 0 1 0 0,-1-1-1 0 0,-1 1 1 0 0,0-1 0 0 0,2-11-382 0 0,14-81 414 0 0,5 15-402 0 0,-29 32-12 0 0,15 27-13 0 0,-4 41-134 0 0,47 157-109 0 0,-48-153 277 0 0,-4-8 21 0 0,1 0 0 0 0,-1-1-1 0 0,1 1 1 0 0,1-1 0 0 0,-1 1-1 0 0,1-1 1 0 0,0 0 0 0 0,1 0-1 0 0,-1-1 1 0 0,1 1 0 0 0,0-1 0 0 0,0 0-1 0 0,1 0 1 0 0,0-1 0 0 0,0 0-1 0 0,1 1-41 0 0,-4-5 44 0 0,1-1 1 0 0,-1 1-1 0 0,0-1 0 0 0,0 0 0 0 0,0 0 1 0 0,0-1-1 0 0,0 1 0 0 0,0-1 0 0 0,0 1 0 0 0,0-1 1 0 0,0 0-1 0 0,-1 0 0 0 0,1 0 0 0 0,-1 0 0 0 0,1-1 1 0 0,-1 1-1 0 0,0 0 0 0 0,0-1 0 0 0,0 0 0 0 0,0 0 1 0 0,-1 1-1 0 0,1-1 0 0 0,-1 0 0 0 0,1 0 0 0 0,-1 0 1 0 0,0-2-45 0 0,76-196 154 0 0,-38 117-154 0 0,-39 84 0 0 0,1 0 1 0 0,-1 0-1 0 0,1-1 0 0 0,-1 1 0 0 0,1 0 1 0 0,-1 0-1 0 0,1 0 0 0 0,-1 0 0 0 0,1 0 0 0 0,0 0 1 0 0,-1 0-1 0 0,1 0 0 0 0,-1 0 0 0 0,1 0 1 0 0,-1 0-1 0 0,1 0 0 0 0,0 0 0 0 0,-1 1 0 0 0,1-1 1 0 0,-1 0-1 0 0,1 0 0 0 0,-1 1 0 0 0,1-1 1 0 0,-1 0-1 0 0,1 1 0 0 0,-1-1 0 0 0,0 0 0 0 0,1 1 1 0 0,-1-1-1 0 0,1 1 0 0 0,-1-1 0 0 0,0 0 1 0 0,1 1-1 0 0,-1-1 0 0 0,0 1 0 0 0,0-1 0 0 0,1 1 1 0 0,-1 0-1 0 0,0-1 0 0 0,0 1 0 0 0,0-1 1 0 0,0 1-1 0 0,0-1 0 0 0,0 1 0 0 0,1-1 0 0 0,-1 1 1 0 0,0 0-1 0 0,-1-1 0 0 0,20 121 192 0 0,-15 104-75 0 0,-4-172-485 0 0,0-51 167 0 0,4 4-2198 0 0,3-4-3121 0 0,3 1-1727 0 0</inkml:trace>
  <inkml:trace contextRef="#ctx0" brushRef="#br0" timeOffset="4911.407">2156 447 13312 0 0,'0'0'390'0'0,"0"-1"-2"0"0,-10-3 7199 0 0,1 13-5935 0 0,-3 18-1456 0 0,4 4 37 0 0,1 1 1 0 0,1-1 0 0 0,2 1 0 0 0,2 0-1 0 0,0 0 1 0 0,3 20-234 0 0,-2-6 56 0 0,0 1-3192 0 0,1-39 1608 0 0</inkml:trace>
  <inkml:trace contextRef="#ctx0" brushRef="#br0" timeOffset="5202.757">2379 422 17887 0 0,'0'0'528'0'0,"0"0"-16"0"0,0 0-293 0 0,0 0-34 0 0,0 0 27 0 0,0 0 4 0 0,0 2 6 0 0,-9 60 1102 0 0,-3 115 486 0 0,12-71-2682 0 0,0-86 292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45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87 12776 0 0,'6'-13'881'0'0,"-5"10"-764"0"0,-2 0-1 0 0,1 0 1 0 0,0 0-1 0 0,-1 0 1 0 0,1 0-1 0 0,-1 1 1 0 0,0-1 0 0 0,0 0-1 0 0,0 0 1 0 0,0 1-1 0 0,0-1 1 0 0,-1 0 0 0 0,1 1-1 0 0,-1 0 1 0 0,0-1-1 0 0,0 1 1 0 0,0 0 0 0 0,0 0-1 0 0,0 0 1 0 0,0 0-1 0 0,0 0 1 0 0,-1 0 0 0 0,1 1-1 0 0,-1-1 1 0 0,1 1-1 0 0,-1-1 1 0 0,1 1 0 0 0,-1 0-1 0 0,0 0 1 0 0,0 1-1 0 0,0-1 1 0 0,-2 0-117 0 0,-1-2 495 0 0,1 3-284 0 0,0-1 0 0 0,0 1 0 0 0,0 0 0 0 0,-1 0 0 0 0,1 0-1 0 0,0 1 1 0 0,0 0 0 0 0,0 0 0 0 0,0 0 0 0 0,0 1-1 0 0,0 0 1 0 0,0-1 0 0 0,0 2 0 0 0,1-1 0 0 0,-1 1-1 0 0,-2 1-210 0 0,-3 1 106 0 0,-9 7-72 0 0,1 0 0 0 0,0 1 0 0 0,1 1 0 0 0,0 0 0 0 0,1 1-1 0 0,1 1 1 0 0,1 1 0 0 0,0 0 0 0 0,1 1 0 0 0,0 2-34 0 0,11-19 2 0 0,-8 15 12 0 0,1 1 0 0 0,0 0 0 0 0,1 0 0 0 0,1 1 0 0 0,0 0 0 0 0,-1 9-14 0 0,-1-1-12 0 0,0 10 85 0 0,1 1 0 0 0,2 1-1 0 0,2-1 1 0 0,0 35-73 0 0,1-30 3 0 0,2 1 0 0 0,2 0 0 0 0,1 0 0 0 0,2-1 0 0 0,3 1 0 0 0,1-1 0 0 0,6 15-3 0 0,-9-45 28 0 0,0-1 0 0 0,1 1-1 0 0,0-1 1 0 0,1 0 0 0 0,0-1-1 0 0,1 1 1 0 0,0-2-1 0 0,1 1 1 0 0,0-1 0 0 0,0 0-1 0 0,1-1 1 0 0,0 0 0 0 0,1-1-1 0 0,0 0 1 0 0,0 0 0 0 0,0-1-1 0 0,1-1 1 0 0,-1 0-1 0 0,1 0 1 0 0,1-1 0 0 0,-1-1-1 0 0,10 2-27 0 0,-1-1 135 0 0,0 0 1 0 0,1-1-1 0 0,-1-2 0 0 0,0 0 0 0 0,1-1 0 0 0,-1-1 0 0 0,1-1 0 0 0,-1-1 0 0 0,18-5-135 0 0,-7 1 161 0 0,-1-2 0 0 0,0-1 0 0 0,0-2 0 0 0,-1-1 0 0 0,-1-1 0 0 0,0-1-1 0 0,-1-2 1 0 0,0-1 0 0 0,15-14-161 0 0,-25 14 63 0 0,0-1-1 0 0,-2-1 0 0 0,-1 0 1 0 0,0-1-1 0 0,-1-1 0 0 0,-2 0 1 0 0,0-1-1 0 0,3-10-62 0 0,-7 15 61 0 0,-2 0 0 0 0,0 0 0 0 0,-1 0 0 0 0,-1-1 0 0 0,0 1 0 0 0,-1-1 1 0 0,-2 0-1 0 0,0 0 0 0 0,-1 0 0 0 0,0 0 0 0 0,-2 0 0 0 0,0 0 0 0 0,-1 1 0 0 0,-1-1 0 0 0,-1 1 0 0 0,-1 0 1 0 0,0 0-1 0 0,-1 0 0 0 0,-1 1 0 0 0,-1 0 0 0 0,0 1 0 0 0,-1-1 0 0 0,-12-13-61 0 0,8 17-8 0 0,-1 0 0 0 0,-1 2-1 0 0,0-1 1 0 0,0 2 0 0 0,-1 0-1 0 0,-1 1 1 0 0,1 0 0 0 0,-1 2-1 0 0,-1 0 1 0 0,1 1 0 0 0,-1 1-1 0 0,-9-1 9 0 0,23 5-9 0 0,-19-6-255 0 0,-1 1 1 0 0,-1 2 0 0 0,1 0-1 0 0,0 2 1 0 0,-24 0 263 0 0,-25 13-8639 0 0,53-6 1225 0 0</inkml:trace>
  <inkml:trace contextRef="#ctx0" brushRef="#br0" timeOffset="5248.835">647 708 15520 0 0,'0'0'356'0'0,"0"0"49"0"0,-6 5 392 0 0,-145 76 382 0 0,-75-17-216 0 0,153-47-880 0 0,7 4 19 0 0,64-21-13 0 0,2 0-8 0 0,54-14-1 0 0,184-50-101 0 0,-121 30-4 0 0,1 5-1 0 0,86-9 26 0 0,-177 34 1 0 0,63 1 582 0 0,-100 21 209 0 0,2-12-654 0 0,-1 0-1 0 0,0-1 1 0 0,0-1-1 0 0,-1 1 0 0 0,1-1 1 0 0,-1-1-1 0 0,0 0 0 0 0,-9 2-137 0 0,-1 0 149 0 0,-204 59 702 0 0,-77 6-851 0 0,25-16 281 0 0,229-52 433 0 0,47-12-672 0 0,78-48-42 0 0,136-43-341 0 0,34-40 322 0 0,-62 32 19 0 0,-141 77 0 0 0,-45 31 3 0 0,0 0-1 0 0,0 1 1 0 0,0-1-1 0 0,-1 0 0 0 0,1 0 1 0 0,0 1-1 0 0,0-1 1 0 0,-1 1-1 0 0,1-1 1 0 0,0 0-1 0 0,-1 1 1 0 0,1-1-1 0 0,-1 1 0 0 0,1-1 1 0 0,0 1-1 0 0,-1-1 1 0 0,0 1-1 0 0,1-1 1 0 0,-1 1-1 0 0,1-1 1 0 0,-1 1-1 0 0,1 0 0 0 0,-1-1 1 0 0,0 1-1 0 0,1 0 1 0 0,-1 0-1 0 0,0-1 1 0 0,1 1-1 0 0,-1 0 0 0 0,0 0 1 0 0,1 0-1 0 0,-1 0 1 0 0,0 0-1 0 0,0 0 1 0 0,1 0-1 0 0,-1 0 1 0 0,0 0-1 0 0,1 0 0 0 0,-1 0 1 0 0,0 1-1 0 0,0-1-2 0 0,-37 1 89 0 0,1 1-1 0 0,-1 2 0 0 0,1 2 1 0 0,-35 9-89 0 0,1 0 2 0 0,-249 51 77 0 0,210-34-6 0 0,229-78-73 0 0,-87 35-3 0 0,20-6-20 0 0,0-2 0 0 0,-2-2-1 0 0,-1-3 1 0 0,0-2 23 0 0,217-139 86 0 0,-247 145 177 0 0,-18 20-254 0 0,-1-1 0 0 0,0 0 1 0 0,-1 1-1 0 0,1-1 0 0 0,0 1 0 0 0,0-1 1 0 0,0 1-1 0 0,0-1 0 0 0,0 1 0 0 0,0-1 1 0 0,-1 1-1 0 0,1-1 0 0 0,0 1 0 0 0,-1-1 1 0 0,1 1-1 0 0,0-1 0 0 0,-1 1 1 0 0,1-1-1 0 0,0 1 0 0 0,-1-1 0 0 0,1 1 1 0 0,-1 0-1 0 0,1-1 0 0 0,-1 1 0 0 0,1 0 1 0 0,0-1-1 0 0,-1 1 0 0 0,0 0 0 0 0,1 0 1 0 0,-1 0-1 0 0,1-1 0 0 0,-1 1 0 0 0,1 0 1 0 0,-1 0-1 0 0,1 0 0 0 0,-1 0 0 0 0,0 0 1 0 0,1 0-1 0 0,-1 0 0 0 0,1 0 0 0 0,-1 0 1 0 0,1 0-1 0 0,-1 0 0 0 0,0 1-9 0 0,-22-3 151 0 0,0 2 1 0 0,-1 1-1 0 0,1 0 0 0 0,0 2 0 0 0,-20 5-151 0 0,10-3 30 0 0,-220 41 60 0 0,81-5 214 0 0,136-27-304 0 0,40-12 0 0 0,258-56-93 0 0,188-68-62 0 0,-266 70-5 0 0,-245 70-5142 0 0,33-11 3588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44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641 303 11600 0 0,'-6'-74'1317'0'0,"-25"-27"1035"0"0,30 98-2174 0 0,-1-1-1 0 0,1 0 1 0 0,-1 1 0 0 0,0 0-1 0 0,0-1 1 0 0,-1 1 0 0 0,1 0-1 0 0,0 0 1 0 0,-1 0 0 0 0,0 0-1 0 0,0 0 1 0 0,0 1 0 0 0,0-1-1 0 0,0 1 1 0 0,0 0 0 0 0,-1 0-1 0 0,1 0 1 0 0,-1 0 0 0 0,0 1 0 0 0,1-1-1 0 0,-1 1 1 0 0,0 0 0 0 0,0 0-1 0 0,0 1 1 0 0,1-1 0 0 0,-1 1-1 0 0,0-1 1 0 0,0 1 0 0 0,0 1-1 0 0,0-1-177 0 0,-18 5 51 0 0,0 1-1 0 0,1 1 0 0 0,0 1 1 0 0,0 1-1 0 0,1 1 0 0 0,0 1 1 0 0,1 1-1 0 0,-4 3-50 0 0,-7 8 89 0 0,2 1 1 0 0,1 1-1 0 0,1 1 0 0 0,1 1 1 0 0,2 2-1 0 0,0 0 0 0 0,2 1 1 0 0,2 2-1 0 0,0 0 0 0 0,-1 7-89 0 0,10-19 34 0 0,1 1 0 0 0,1-1 0 0 0,1 1-1 0 0,1 1 1 0 0,0-1 0 0 0,2 1 0 0 0,0 0 0 0 0,2 0-1 0 0,0 8-33 0 0,5-2 26 0 0,1-1-1 0 0,1 0 1 0 0,2-1-1 0 0,0 1 1 0 0,2-1-1 0 0,1-1 1 0 0,1 1-1 0 0,1-2 0 0 0,1 0 1 0 0,2 0-1 0 0,4 5-25 0 0,-10-12 15 0 0,1 0 0 0 0,1-1-1 0 0,1-1 1 0 0,0 1 0 0 0,0-2-1 0 0,2 0 1 0 0,0 0 0 0 0,0-2-1 0 0,1 1 1 0 0,1-2 0 0 0,0 0-1 0 0,0-1 1 0 0,1-1 0 0 0,16 7-15 0 0,1-6 55 0 0,-1-2 1 0 0,1-1 0 0 0,1-2-1 0 0,31 1-55 0 0,-40-7 77 0 0,0-1-1 0 0,0-1 0 0 0,-1-2 0 0 0,1 0 1 0 0,-1-2-1 0 0,0 0 0 0 0,0-2 1 0 0,-1-1-1 0 0,0-1 0 0 0,-1 0 0 0 0,-1-2 1 0 0,1-1-1 0 0,-2-1 0 0 0,6-6-76 0 0,-11 10 15 0 0,-1 0 0 0 0,0-2-1 0 0,0 0 1 0 0,-2 0 0 0 0,0-2-1 0 0,0 1 1 0 0,-1-2 0 0 0,-1 0-1 0 0,-1 0 1 0 0,0-1 0 0 0,-1 0-1 0 0,-1 0 1 0 0,0-1 0 0 0,-2 0-1 0 0,0-1 1 0 0,-1 1 0 0 0,0-1-1 0 0,-1-8-14 0 0,-2-7 51 0 0,-2 1-1 0 0,-1-1 0 0 0,-2 0 1 0 0,-1 1-1 0 0,-2-1 1 0 0,-1 1-1 0 0,-1 0 0 0 0,-2 1 1 0 0,-1 0-1 0 0,-15-28-50 0 0,10 32 67 0 0,-1 1 1 0 0,-1 1-1 0 0,-2 0 0 0 0,0 2 0 0 0,-2 0 0 0 0,0 1 1 0 0,-2 1-1 0 0,0 1 0 0 0,-2 2 0 0 0,-13-9-67 0 0,10 7 104 0 0,15 9-181 0 0,-2 1-1 0 0,1 0 1 0 0,-1 1-1 0 0,-1 1 0 0 0,0 1 1 0 0,-6-2 77 0 0,-8-2-620 0 0,-45-13 142 0 0,24 16-6977 0 0,33 8 346 0 0</inkml:trace>
  <inkml:trace contextRef="#ctx0" brushRef="#br0" timeOffset="5129.882">966 802 12408 0 0,'9'-9'2564'0'0,"-14"18"-2219"0"0,-1-1 1 0 0,0 1-1 0 0,0-1 1 0 0,-1 0 0 0 0,0 0-1 0 0,-1-1 1 0 0,0 0-1 0 0,0 0 1 0 0,-4 2-346 0 0,-8 7 413 0 0,-47 46 554 0 0,-77 58 24 0 0,39-51-491 0 0,-99 48-500 0 0,232-143 934 0 0,180-104-742 0 0,83-111-192 0 0,-90 105-306 0 0,-173 111 612 0 0,-37 24-114 0 0,-120 31 118 0 0,-301 134-204 0 0,303-113-109 0 0,-93 29 21 0 0,135-64 167 0 0,84-17-181 0 0,1 1 0 0 0,-1-1 0 0 0,1 0 1 0 0,0 0-1 0 0,-1 1 0 0 0,1-1 0 0 0,0 0 0 0 0,0 0 0 0 0,-1 0 0 0 0,1 1 0 0 0,0-1 0 0 0,0 0 0 0 0,0 0 0 0 0,0 0 0 0 0,0 0 0 0 0,0 1 0 0 0,0-1 0 0 0,1 0 0 0 0,-1 0 0 0 0,0 0 1 0 0,0 1-1 0 0,1-1 0 0 0,-1 0 0 0 0,0 0 0 0 0,1 1 0 0 0,-1-1 0 0 0,1 0 0 0 0,-1 1 0 0 0,1-1 0 0 0,-1 0 0 0 0,1 1 0 0 0,-1-1 0 0 0,1 1 0 0 0,0-1 0 0 0,-1 1 0 0 0,1-1 0 0 0,0 1 1 0 0,-1-1-1 0 0,1 1 0 0 0,0 0 0 0 0,0-1 0 0 0,-1 1 0 0 0,2 0-4 0 0,-1-1 1 0 0,127-102-93 0 0,120-64-269 0 0,5-6 214 0 0,-241 160 352 0 0,-39 23 80 0 0,-314 111-87 0 0,89-48-44 0 0,240-72-60 0 0,7-5-14 0 0,44-23-64 0 0,300-184-352 0 0,-66 23 336 0 0,-235 158-64 0 0,-36 29 155 0 0,-15 2 220 0 0,-86 31 95 0 0,33-11-352 0 0,14-6-141 0 0,0 2 0 0 0,2 3 0 0 0,0 1 0 0 0,1 3 0 0 0,-13 11 87 0 0,56-32-153 0 0,1 0 1 0 0,0 0 0 0 0,0 0-1 0 0,1 1 1 0 0,-1 0-1 0 0,1 0 1 0 0,0 0-1 0 0,0 1 1 0 0,0-1-1 0 0,0 1 1 0 0,1 0-1 0 0,0 0 1 0 0,0 0-1 0 0,-2 5 153 0 0,11 6-3622 0 0,5-12-2983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4:46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713 78 12384 0 0,'2'-7'54'0'0,"-1"5"0"0"0,0 1 0 0 0,-1-1 0 0 0,1 0 0 0 0,-1 1 0 0 0,1-1 0 0 0,-1 0 0 0 0,0 1 1 0 0,0-1-1 0 0,0 0 0 0 0,0 1 0 0 0,0-1 0 0 0,0 0 0 0 0,0 1 0 0 0,0-1 0 0 0,-1 0 0 0 0,1 1 0 0 0,-1-1 0 0 0,1 0 0 0 0,-1 1 0 0 0,0-1 0 0 0,0 1 0 0 0,0-1 0 0 0,1 1 0 0 0,-1-1 0 0 0,-1 0-54 0 0,-2-1 152 0 0,1 0-1 0 0,-1 1 1 0 0,0-1 0 0 0,0 1-1 0 0,0 0 1 0 0,0 0 0 0 0,0 0-1 0 0,0 0 1 0 0,-1 1 0 0 0,1 0-1 0 0,-1 0 1 0 0,1 0 0 0 0,-1 0-1 0 0,1 1 1 0 0,-1-1 0 0 0,1 1-152 0 0,-14 0 233 0 0,1 0 0 0 0,0 1 1 0 0,0 1-1 0 0,0 1 1 0 0,0 0-1 0 0,0 2 1 0 0,0-1-1 0 0,1 2 1 0 0,0 0-1 0 0,0 1 0 0 0,-14 9-233 0 0,6-1 350 0 0,1 2-1 0 0,1 0 0 0 0,0 2 1 0 0,1 0-1 0 0,1 2 0 0 0,-5 6-349 0 0,-75 105 658 0 0,73-91-554 0 0,2 2 0 0 0,2 0 0 0 0,2 2 0 0 0,2 0 0 0 0,-1 7-104 0 0,14-34 10 0 0,-1 1 1 0 0,2 0 0 0 0,1 1-1 0 0,0-1 1 0 0,2 1 0 0 0,0-1-1 0 0,1 1 1 0 0,1 0 0 0 0,1 0-1 0 0,0 0 1 0 0,2-1 0 0 0,0 1-1 0 0,1-1 1 0 0,1 1 0 0 0,1-1-1 0 0,1-1 1 0 0,0 1 0 0 0,2-1-1 0 0,10 16-10 0 0,-10-20 25 0 0,1 0 0 0 0,1-1 0 0 0,0 0 0 0 0,0-1 0 0 0,2 0 0 0 0,-1-1 0 0 0,1 0 0 0 0,1-1 0 0 0,0-1 0 0 0,1 0 0 0 0,-1-1 0 0 0,2 0 0 0 0,-1-1 0 0 0,1-1 0 0 0,0-1 0 0 0,0 0 0 0 0,0-1 0 0 0,1 0 0 0 0,0-2 0 0 0,13 1-25 0 0,6-3 98 0 0,0-3-1 0 0,0 0 0 0 0,0-2 1 0 0,-1-2-1 0 0,31-10-97 0 0,100-45 553 0 0,-127 48-454 0 0,0-2-1 0 0,-1-2 0 0 0,-1-1 0 0 0,-1-2 1 0 0,-1-1-1 0 0,-1-2 0 0 0,-1-1 0 0 0,-1-2 1 0 0,-1-1-1 0 0,8-12-98 0 0,-27 24 21 0 0,-1-1 1 0 0,0-1 0 0 0,-1 0-1 0 0,-1-1 1 0 0,0 0-1 0 0,-2 0 1 0 0,0-1 0 0 0,-1 1-1 0 0,-1-1 1 0 0,-1-1-1 0 0,-1 1 1 0 0,-1-1-1 0 0,-1 1 1 0 0,0-1 0 0 0,-2 0-1 0 0,-1-13-21 0 0,0 13 79 0 0,0 1 0 0 0,-1-1 0 0 0,-1 1 0 0 0,-1 0-1 0 0,-1 0 1 0 0,-1 0 0 0 0,0 1 0 0 0,-10-17-79 0 0,7 18 16 0 0,-1 0 0 0 0,-1 1 0 0 0,0 0 0 0 0,-2 0 1 0 0,0 2-1 0 0,0 0 0 0 0,-2 0 0 0 0,0 1 0 0 0,0 1 0 0 0,-2 0-16 0 0,1 1-140 0 0,-1 1-1 0 0,0 0 1 0 0,0 2 0 0 0,-1 0-1 0 0,0 1 1 0 0,-1 1-1 0 0,0 0 1 0 0,0 2 0 0 0,-1 0-1 0 0,-9 0 141 0 0,2 6-1697 0 0,16 4-4325 0 0,3-1-1214 0 0</inkml:trace>
  <inkml:trace contextRef="#ctx0" brushRef="#br0" timeOffset="2587.118">913 532 17823 0 0,'0'0'407'0'0,"0"0"60"0"0,-1 9 449 0 0,-30 33-730 0 0,7-16 20 0 0,-2-1-1 0 0,0-1 1 0 0,-2-1 0 0 0,-1-1-1 0 0,0-2 1 0 0,-17 8-206 0 0,-248 127 865 0 0,206-106-428 0 0,112-58-1231 0 0,105-66-1389 0 0,-26 15-993 0 0,73-57 3176 0 0,-171 114-52 0 0,55-38 16 0 0,2 3-1 0 0,1 2 0 0 0,2 4 1 0 0,46-16 36 0 0,-41 29 1567 0 0,-69 18-1542 0 0,-1 1 0 0 0,0 0-1 0 0,1 0 1 0 0,-1-1-1 0 0,0 1 1 0 0,1 0-1 0 0,-1 0 1 0 0,1 0 0 0 0,-1 0-1 0 0,0 0 1 0 0,1 0-1 0 0,-1 0 1 0 0,1-1-1 0 0,-1 1 1 0 0,0 0-1 0 0,1 0 1 0 0,-1 1 0 0 0,1-1-1 0 0,-1 0 1 0 0,1 0-1 0 0,-1 0 1 0 0,0 0-1 0 0,1 0 1 0 0,-1 0-1 0 0,0 0 1 0 0,1 1 0 0 0,-1-1-1 0 0,1 0 1 0 0,-1 0-1 0 0,0 1 1 0 0,1-1-1 0 0,-1 0 1 0 0,0 0 0 0 0,0 1-1 0 0,1-1 1 0 0,-1 0-1 0 0,0 1 1 0 0,0-1-1 0 0,1 0 1 0 0,-1 1-1 0 0,0-1 1 0 0,0 1 0 0 0,0-1-1 0 0,0 0 1 0 0,1 1-1 0 0,-1-1 1 0 0,0 1-1 0 0,0-1 1 0 0,0 0-1 0 0,0 1 1 0 0,0-1 0 0 0,0 1-1 0 0,0-1 1 0 0,0 0-1 0 0,0 1 1 0 0,0-1-1 0 0,-1 1 1 0 0,1-1-1 0 0,0 1 1 0 0,0-1 0 0 0,0 0-1 0 0,0 1 1 0 0,-1-1-25 0 0,-13 24 807 0 0,-14 1-632 0 0,0-1 0 0 0,-2-1 1 0 0,0-2-1 0 0,-2-1 0 0 0,-16 8-175 0 0,-9 6 33 0 0,-271 138 222 0 0,234-126-202 0 0,-49 24 99 0 0,169-96-290 0 0,113-58-1081 0 0,36-29-54 0 0,-53 32 937 0 0,74-33 336 0 0,-27 43 345 0 0,-144 68 232 0 0,-28 14 49 0 0,-1-7-578 0 0,0 1 1 0 0,0-1-1 0 0,-1 1 1 0 0,1-1 0 0 0,-1-1-1 0 0,0 1 1 0 0,-1-1-1 0 0,1 0 1 0 0,-1 0-1 0 0,1 0 1 0 0,-1-1 0 0 0,-3 2-49 0 0,-15 7 119 0 0,-205 109 497 0 0,2-23-556 0 0,207-90-57 0 0,-27 11 53 0 0,0-2-1 0 0,-1-3 1 0 0,-1-1 0 0 0,-45 3-56 0 0,93-14 8 0 0,0-1 0 0 0,-1 1 0 0 0,1-1 0 0 0,0 1 1 0 0,0-1-1 0 0,-1 0 0 0 0,1 0 0 0 0,0 0 0 0 0,-1 1 0 0 0,1-1 1 0 0,0-1-1 0 0,-1 1 0 0 0,1 0 0 0 0,0 0 0 0 0,0 0 0 0 0,-1-1 1 0 0,1 1-1 0 0,0 0 0 0 0,0-1 0 0 0,-1 0 0 0 0,1 1 0 0 0,0-1 0 0 0,0 1 1 0 0,0-1-1 0 0,0 0 0 0 0,0 0 0 0 0,0 0 0 0 0,0 0 0 0 0,0 0 1 0 0,0 0-1 0 0,0 0 0 0 0,1 0 0 0 0,-1 0 0 0 0,0 0 0 0 0,1 0 1 0 0,-1 0-1 0 0,0-1 0 0 0,1 1 0 0 0,0 0 0 0 0,-1 0 0 0 0,1-1 1 0 0,0 1-1 0 0,0 0 0 0 0,-1-1 0 0 0,1 1 0 0 0,0 0 0 0 0,0-1 1 0 0,1 1-1 0 0,-1 0 0 0 0,0 0 0 0 0,0-1 0 0 0,1 1 0 0 0,-1 0 1 0 0,0-1-1 0 0,1 1 0 0 0,0 0-8 0 0,15-25-200 0 0,2 1 0 0 0,1 1-1 0 0,1 1 1 0 0,0 0 0 0 0,2 2 0 0 0,1 0 0 0 0,0 2 0 0 0,11-6 200 0 0,3-6-104 0 0,175-132-94 0 0,-12 40 142 0 0,-175 115 480 0 0,-26 10-266 0 0,-80 57 344 0 0,-3-4 1 0 0,-2-3-1 0 0,-67 27-502 0 0,102-53-65 0 0,1 1 126 0 0,-2-2-1 0 0,-1-3 1 0 0,0-2-1 0 0,-2-2 1 0 0,-12 0-61 0 0,67-17 8 0 0,-1-1 1 0 0,1 1-1 0 0,-1-1 0 0 0,0 1 1 0 0,1-1-1 0 0,-1 0 0 0 0,1 1 1 0 0,-1-1-1 0 0,0 0 0 0 0,1 1 1 0 0,-1-1-1 0 0,0 0 1 0 0,1 0-1 0 0,-1 0 0 0 0,0 0 1 0 0,0 0-1 0 0,1 0 0 0 0,-1 0 1 0 0,0 0-1 0 0,1 0 0 0 0,-1 0 1 0 0,0 0-1 0 0,0 0 0 0 0,1 0 1 0 0,-1 0-1 0 0,0-1 0 0 0,1 1 1 0 0,-1 0-1 0 0,1-1 0 0 0,-1 1 1 0 0,0 0-1 0 0,1-1 1 0 0,-1 1-1 0 0,1-1 0 0 0,-1 1 1 0 0,1-1-1 0 0,-1 1 0 0 0,1-1 1 0 0,-1 1-1 0 0,1-1 0 0 0,-1 0 1 0 0,1 1-1 0 0,0-1 0 0 0,0 1 1 0 0,-1-1-1 0 0,1 0 0 0 0,0 1 1 0 0,0-1-1 0 0,-1 0 0 0 0,1 0 1 0 0,0 1-1 0 0,0-1 1 0 0,0 0-1 0 0,0 1 0 0 0,0-1 1 0 0,0 0-1 0 0,0 1 0 0 0,1-1 1 0 0,-1 0-1 0 0,0 0 0 0 0,0 1-8 0 0,88-71 172 0 0,-29 25-356 0 0,2 2 0 0 0,57-29 184 0 0,87-41-112 0 0,-159 97 415 0 0,-52 26-142 0 0,-7 2-96 0 0,0-1 0 0 0,-1 0 0 0 0,0 0-1 0 0,-1-1 1 0 0,0-1 0 0 0,-14 5-65 0 0,14-5 35 0 0,-373 185-515 0 0,312-156 353 0 0,13-6-1410 0 0,21-13-4169 0 0,25-12-979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01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34 15952 0 0,'-4'-30'1735'0'0,"2"27"-1697"0"0,1 3 71 0 0,1 0 32 0 0,0 0 3 0 0,0 0 15 0 0,-18 31 1165 0 0,-13 69 409 0 0,-33 151-525 0 0,30-60-88 0 0,34-68-276 0 0,10-99 169 0 0,-6-16-3143 0 0,-2-3-4774 0 0,-2-5-198 0 0</inkml:trace>
  <inkml:trace contextRef="#ctx0" brushRef="#br0" timeOffset="324.289">9 119 15520 0 0,'-7'-7'356'0'0,"5"6"49"0"0,2 1 19 0 0,0 0-51 0 0,0 0-232 0 0,6-3 45 0 0,91-8 3252 0 0,-50 11-2788 0 0,318-27 816 0 0,-277 29-2012 0 0,-51 4-6315 0 0,-24-4 157 0 0</inkml:trace>
  <inkml:trace contextRef="#ctx0" brushRef="#br0" timeOffset="652.687">641 146 14600 0 0,'0'0'330'0'0,"0"0"45"0"0,0 0 20 0 0,0 0-38 0 0,-2 14-214 0 0,-1 105 3142 0 0,-25 36-479 0 0,8-40-2230 0 0,20-112-537 0 0,0 0 0 0 0,0 0-1 0 0,0 0 1 0 0,1 0 0 0 0,-1-1-1 0 0,1 1 1 0 0,-1 0 0 0 0,1 0-1 0 0,0-1 1 0 0,0 1 0 0 0,0-1-1 0 0,0 1 1 0 0,1 0 0 0 0,-1-1-1 0 0,1 0 1 0 0,-1 1 0 0 0,1-1-1 0 0,0 0 1 0 0,0 0 0 0 0,0 0-1 0 0,0 0 1 0 0,0 0 0 0 0,1-1-1 0 0,-1 1 1 0 0,0-1 0 0 0,1 1-1 0 0,-1-1 1 0 0,1 0 0 0 0,0 0-1 0 0,-1 0 1 0 0,1 0 0 0 0,0 0-1 0 0,0-1 1 0 0,-1 1 0 0 0,1-1-1 0 0,0 0 1 0 0,0 0 0 0 0,0 0-1 0 0,-1 0 1 0 0,2 0-39 0 0,162-14 511 0 0,-93 4-334 0 0,9 1-664 0 0,-80 8 448 0 0,0 0-4020 0 0,-2 1-3474 0 0</inkml:trace>
  <inkml:trace contextRef="#ctx0" brushRef="#br0" timeOffset="983.998">577 331 17407 0 0,'-4'-27'1395'0'0,"12"23"-1126"0"0,0-1 0 0 0,1 1 0 0 0,0 1 1 0 0,-1 0-1 0 0,1 0 0 0 0,1 1 0 0 0,-1 0 0 0 0,0 0 0 0 0,1 1 0 0 0,-1 0 0 0 0,0 1 0 0 0,1 0 0 0 0,-1 0 1 0 0,6 2-270 0 0,7-2 205 0 0,44 1-42 0 0,-22 1-426 0 0,-1-3 1 0 0,1-1-1 0 0,25-6 263 0 0,-44 3-2200 0 0,-16 2 1057 0 0</inkml:trace>
  <inkml:trace contextRef="#ctx0" brushRef="#br0" timeOffset="1320.597">598 184 18167 0 0,'-2'-14'1366'0'0,"2"13"-1344"0"0,0 0-1 0 0,0 0 0 0 0,0 0 1 0 0,-1 0-1 0 0,1 0 1 0 0,0 0-1 0 0,0 0 1 0 0,1 0-1 0 0,-1 0 1 0 0,0 0-1 0 0,0 0 1 0 0,0 0-1 0 0,1 0 0 0 0,-1 0 1 0 0,0 0-1 0 0,1 0 1 0 0,-1 0-1 0 0,1 0 1 0 0,-1 0-1 0 0,1 1 1 0 0,0-1-1 0 0,-1 0 1 0 0,1 0-1 0 0,0 1 0 0 0,-1-1 1 0 0,1 0-1 0 0,0 1 1 0 0,0-1-1 0 0,0 1 1 0 0,0-1-22 0 0,14-10 316 0 0,1 1 0 0 0,0 1 0 0 0,1 0 1 0 0,-1 2-1 0 0,2-1 0 0 0,-1 2 1 0 0,1 1-1 0 0,0 0 0 0 0,3 0-316 0 0,3-1-68 0 0,93-11-445 0 0,-81 19-1050 0 0,-12 1-4063 0 0,-8 0-955 0 0</inkml:trace>
  <inkml:trace contextRef="#ctx0" brushRef="#br0" timeOffset="1619.29">1203 511 14312 0 0,'0'0'322'0'0,"0"0"45"0"0,1 1 21 0 0,16 15 103 0 0,-16-15-360 0 0,0-1 1 0 0,0 1 0 0 0,0-1 0 0 0,0 1 0 0 0,1-1 0 0 0,-1 1 0 0 0,0-1 0 0 0,0 0 0 0 0,1 1 0 0 0,-1-1 0 0 0,0 0 0 0 0,1 0 0 0 0,-1 0 0 0 0,0 0 0 0 0,0 0-1 0 0,1 0 1 0 0,-1-1 0 0 0,0 1 0 0 0,1 0 0 0 0,-1-1 0 0 0,0 1 0 0 0,0-1 0 0 0,0 1 0 0 0,0-1 0 0 0,1 1 0 0 0,-1-1 0 0 0,0 0 0 0 0,0 0 0 0 0,0 1 0 0 0,0-1 0 0 0,0 0-1 0 0,0 0 1 0 0,-1 0 0 0 0,1 0 0 0 0,0 0 0 0 0,0 0 0 0 0,-1 0 0 0 0,1-1 0 0 0,-1 1 0 0 0,1 0 0 0 0,-1 0 0 0 0,1 0 0 0 0,-1-1 0 0 0,0 0-132 0 0,6-21 333 0 0,-2-1 0 0 0,-1 0 1 0 0,-1 0-1 0 0,0 0 0 0 0,-3-15-333 0 0,7-108 64 0 0,7 79-76 0 0,-13 67 6 0 0,0 0 0 0 0,0 0 0 0 0,0 0 0 0 0,0 1 0 0 0,0-1 0 0 0,1 0-1 0 0,-1 0 1 0 0,0 1 0 0 0,0-1 0 0 0,1 0 0 0 0,-1 0 0 0 0,0 1 0 0 0,1-1-1 0 0,-1 0 1 0 0,1 1 0 0 0,-1-1 0 0 0,1 0 0 0 0,0 1 0 0 0,-1-1 0 0 0,1 1 0 0 0,-1-1-1 0 0,1 1 1 0 0,0-1 0 0 0,-1 1 0 0 0,1 0 0 0 0,0-1 0 0 0,0 1 0 0 0,-1 0 0 0 0,1-1-1 0 0,0 1 1 0 0,0 0 0 0 0,0 0 0 0 0,-1 0 0 0 0,1 0 0 0 0,0 0 0 0 0,0 0 0 0 0,0 0-1 0 0,-1 0 1 0 0,1 0 0 0 0,0 0 0 0 0,0 0 0 0 0,0 0 0 0 0,-1 1 0 0 0,1-1-1 0 0,0 0 1 0 0,0 1 0 0 0,-1-1 0 0 0,1 0 0 0 0,0 1 0 0 0,-1-1 0 0 0,1 1 0 0 0,0-1-1 0 0,-1 1 1 0 0,1-1 0 0 0,-1 1 0 0 0,1 0 6 0 0,33 33-213 0 0,73 139 191 0 0,-78-142 396 0 0,-29-31-352 0 0,1 1 0 0 0,0-1 0 0 0,0 1 0 0 0,0-1-1 0 0,0 1 1 0 0,0-1 0 0 0,0 0 0 0 0,0 0 0 0 0,0 1 0 0 0,0-1-1 0 0,0 0 1 0 0,0 0 0 0 0,0 0 0 0 0,0 0 0 0 0,0 0 0 0 0,0 0-1 0 0,1 0 1 0 0,-1 0 0 0 0,0-1 0 0 0,0 1 0 0 0,0 0 0 0 0,0-1 0 0 0,0 1-1 0 0,-1-1 1 0 0,1 1 0 0 0,0-1 0 0 0,0 1 0 0 0,0-1 0 0 0,0 1-1 0 0,0-1 1 0 0,-1 0 0 0 0,1 0 0 0 0,0 1 0 0 0,0-1 0 0 0,-1 0-1 0 0,1 0 1 0 0,-1 0 0 0 0,1 0 0 0 0,-1 0-22 0 0,23-37 348 0 0,50-161-1292 0 0,-52 161 788 0 0,-14 35 108 0 0,-4 4 62 0 0,0 1 0 0 0,0 0 0 0 0,1 0 0 0 0,-1 0 0 0 0,0 0 0 0 0,-1 1-1 0 0,1-1 1 0 0,0 1 0 0 0,-1-1 0 0 0,1 1 0 0 0,-1 0 0 0 0,0 0 0 0 0,0 0 0 0 0,0 1 0 0 0,0-1-1 0 0,-1 0 1 0 0,1 2-14 0 0,12 30 235 0 0,-2 1 1 0 0,-2 0-1 0 0,-2 0 0 0 0,0 1 0 0 0,-2 12-235 0 0,22 97-242 0 0,-27-144 265 0 0,5 13-7026 0 0,0-9-502 0 0</inkml:trace>
  <inkml:trace contextRef="#ctx0" brushRef="#br0" timeOffset="2589.52">2239 410 11000 0 0,'0'0'248'0'0,"0"0"34"0"0,0 0 21 0 0,0 0-34 0 0,0-1-174 0 0,0-3 70 0 0,0 3 639 0 0,0 1 283 0 0,-9 1 1993 0 0,1 3-2734 0 0,1 0 1 0 0,-1 1-1 0 0,1 0 1 0 0,0 0-1 0 0,1 1 1 0 0,-1 0-1 0 0,1 0 0 0 0,0 0 1 0 0,1 1-1 0 0,-1 0 1 0 0,1 0-1 0 0,1 0 1 0 0,-3 5-347 0 0,0-1 354 0 0,3-7-275 0 0,0 1 0 0 0,0 0 0 0 0,1 0 0 0 0,-1 0 0 0 0,1 1 0 0 0,0-1 0 0 0,1 1 0 0 0,-1 0 0 0 0,1-1 0 0 0,1 1 0 0 0,-1 0 0 0 0,1 0 0 0 0,0 0 0 0 0,0 0 0 0 0,0 1 0 0 0,1-1 0 0 0,0 0 0 0 0,0 0 0 0 0,1 0 0 0 0,0 0 0 0 0,0 0 0 0 0,0 0 0 0 0,1 0 0 0 0,1 4-79 0 0,-2-8 11 0 0,1 0-1 0 0,0 0 0 0 0,-1-1 0 0 0,1 1 1 0 0,0 0-1 0 0,0-1 0 0 0,0 1 1 0 0,0-1-1 0 0,0 1 0 0 0,0-1 1 0 0,0 0-1 0 0,1 0 0 0 0,-1 0 0 0 0,0 0 1 0 0,1-1-1 0 0,-1 1 0 0 0,1 0 1 0 0,-1-1-1 0 0,1 0 0 0 0,-1 0 1 0 0,1 1-1 0 0,-1-2 0 0 0,1 1 0 0 0,-1 0 1 0 0,1 0-1 0 0,-1-1 0 0 0,3 0-10 0 0,62-27 250 0 0,-62 25-234 0 0,-1-1-1 0 0,0 0 0 0 0,0 0 1 0 0,0 0-1 0 0,0 0 1 0 0,-1-1-1 0 0,0 1 1 0 0,0-1-1 0 0,0 0 0 0 0,0 0 1 0 0,-1 0-1 0 0,0-1 1 0 0,0 1-1 0 0,0 0 0 0 0,0-1 1 0 0,-1 1-1 0 0,0-1 1 0 0,0 1-1 0 0,-1-1 0 0 0,0 0 1 0 0,0 1-1 0 0,0-1 1 0 0,0 0-1 0 0,-1 1 0 0 0,0-1 1 0 0,0 0-1 0 0,-1 1 1 0 0,1 0-1 0 0,-1-1 0 0 0,0 1 1 0 0,-1 0-1 0 0,1 0 1 0 0,-1 0-1 0 0,0 0 1 0 0,-1 0-1 0 0,-2-3-15 0 0,2 4-28 0 0,1 0 0 0 0,-1 0 0 0 0,0 0-1 0 0,0 0 1 0 0,-1 1 0 0 0,1 0 0 0 0,-1 0 0 0 0,0 0 0 0 0,1 0 0 0 0,-1 1 0 0 0,0 0 0 0 0,0 0 0 0 0,-1 0-1 0 0,1 0 1 0 0,0 1 0 0 0,-1 0 0 0 0,1 0 0 0 0,-1 1 0 0 0,1-1 0 0 0,-1 1 0 0 0,1 0 0 0 0,-1 1 0 0 0,1 0-1 0 0,-1-1 1 0 0,1 1 0 0 0,-1 1 28 0 0,5-1-153 0 0,0 0 0 0 0,0 0 0 0 0,0 0-1 0 0,0 0 1 0 0,1 0 0 0 0,-1 0 0 0 0,0 0-1 0 0,1 0 1 0 0,-1 0 0 0 0,1 0 0 0 0,-1 0-1 0 0,1 1 1 0 0,-1-1 0 0 0,1 0 0 0 0,0 0-1 0 0,0 1 1 0 0,0-1 0 0 0,0 0 0 0 0,0 0-1 0 0,0 1 1 0 0,0-1 0 0 0,0 0 0 0 0,0 0-1 0 0,0 1 1 0 0,1-1 0 0 0,-1 0 0 0 0,0 0-1 0 0,1 0 1 0 0,-1 0 0 0 0,1 1 0 0 0,0-1 0 0 0,-1 0-1 0 0,1 0 1 0 0,0 0 0 0 0,0 0 0 0 0,-1 0-1 0 0,1 0 1 0 0,0-1 0 0 0,0 1 0 0 0,0 0-1 0 0,0 0 1 0 0,0-1 0 0 0,0 1 0 0 0,0 0-1 0 0,1-1 1 0 0,0 1 153 0 0,10 4-6494 0 0</inkml:trace>
  <inkml:trace contextRef="#ctx0" brushRef="#br0" timeOffset="2813.279">2582 396 17975 0 0,'-4'2'116'0'0,"0"0"-1"0"0,0-1 0 0 0,0 2 1 0 0,1-1-1 0 0,-1 0 0 0 0,0 1 1 0 0,1-1-1 0 0,0 1 0 0 0,-1 0 1 0 0,1 0-1 0 0,0 1 0 0 0,1-1 1 0 0,-1 0-1 0 0,0 2-115 0 0,-49 62 2185 0 0,44-54-1711 0 0,-16 39 1137 0 0,24-50-1588 0 0,-1-1 1 0 0,1 0 0 0 0,0 1-1 0 0,-1-1 1 0 0,1 1 0 0 0,0-1-1 0 0,0 1 1 0 0,0-1-1 0 0,0 0 1 0 0,1 1 0 0 0,-1-1-1 0 0,0 1 1 0 0,1-1 0 0 0,-1 0-1 0 0,1 1 1 0 0,-1-1 0 0 0,1 0-1 0 0,-1 1 1 0 0,1-1 0 0 0,0 0-1 0 0,0 0 1 0 0,0 0 0 0 0,0 0-1 0 0,0 0 1 0 0,0 0 0 0 0,0 0-1 0 0,0 0 1 0 0,0 0 0 0 0,0 0-1 0 0,0 0 1 0 0,1-1 0 0 0,-1 1-1 0 0,0 0 1 0 0,0-1 0 0 0,1 1-1 0 0,0-1-23 0 0,6 2 49 0 0,1-1-1 0 0,-1 0 0 0 0,0-1 1 0 0,1 0-1 0 0,-1 0 0 0 0,0-1 1 0 0,1 0-1 0 0,-1 0 0 0 0,0-1 1 0 0,0 0-1 0 0,0 0 0 0 0,0-1 1 0 0,0 0-1 0 0,0-1 0 0 0,-1 1 1 0 0,0-2-1 0 0,0 1 1 0 0,0-1-1 0 0,0 0-48 0 0,-2 2 28 0 0,0 0-1 0 0,0 0 1 0 0,-1-1 0 0 0,1 1 0 0 0,-1-1 0 0 0,0 0-1 0 0,0-1 1 0 0,-1 1 0 0 0,1-1 0 0 0,-1 1-1 0 0,0-1 1 0 0,0 0 0 0 0,0 0 0 0 0,-1-1 0 0 0,0 1-1 0 0,0 0 1 0 0,0-1 0 0 0,0 1 0 0 0,-1-1-1 0 0,0 0 1 0 0,-1 1 0 0 0,1-1 0 0 0,-1 0 0 0 0,0 0-1 0 0,0 1 1 0 0,-1-1 0 0 0,1 0 0 0 0,-1 0-1 0 0,-1 1 1 0 0,0-4-28 0 0,-2 5-64 0 0,0 1-1 0 0,0-1 1 0 0,0 0-1 0 0,0 1 1 0 0,-1 0-1 0 0,0 0 1 0 0,1 0-1 0 0,-1 1 1 0 0,0-1-1 0 0,0 1 1 0 0,-1 1-1 0 0,1-1 1 0 0,0 0-1 0 0,-1 1 1 0 0,1 0-1 0 0,0 1 1 0 0,-1-1-1 0 0,1 1 1 0 0,-1 0-1 0 0,1 0 1 0 0,-1 1-1 0 0,1 0 1 0 0,-1 0-1 0 0,-4 1 65 0 0,-26 5-900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41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1100 17679 0 0,'0'0'399'0'0,"0"0"60"0"0,0 0 23 0 0,0 0-50 0 0,4-14-82 0 0,11-35 856 0 0,6-41 46 0 0,-8-5-721 0 0,20-80-338 0 0,10 39-193 0 0,-17 49 0 0 0,10-14 64 0 0,7-44-50 0 0,-7 36 228 0 0,-34 100-198 0 0,2 0 0 0 0,-1 0 0 0 0,1 0 0 0 0,1 0 0 0 0,-1 0 0 0 0,1 1 0 0 0,1 0 0 0 0,4-5-44 0 0,6-1 160 0 0,-9 12-144 0 0,112 63-168 0 0,-15 9 142 0 0,-95-45-44 0 0,-10-20 46 0 0,-1-1 0 0 0,1 1 1 0 0,-1-1-1 0 0,1 1 0 0 0,-1-1 0 0 0,0 0 0 0 0,-1 0 0 0 0,1 0 0 0 0,-1 0 0 0 0,0 0 0 0 0,0-1 0 0 0,0 1 1 0 0,0-1-1 0 0,-1 0 0 0 0,1 0 0 0 0,-1 0 0 0 0,0 0 0 0 0,0 0 0 0 0,0-1 0 0 0,0 0 0 0 0,0 0 0 0 0,-1 0 1 0 0,-1 0 7 0 0,-4 4 5 0 0,-88 48-5 0 0,89-43-12 0 0,18-5-60 0 0,99 45-164 0 0,-70-34 242 0 0,-30-15 12 0 0,-1 1 0 0 0,1 0 0 0 0,-1 0 0 0 0,0 1-1 0 0,0 0 1 0 0,-1 0 0 0 0,1 1 0 0 0,-1 0-1 0 0,0 0 1 0 0,3 3-18 0 0,-8-6 42 0 0,0-1 0 0 0,0 1 0 0 0,0 0 1 0 0,0 0-1 0 0,0-1 0 0 0,-1 1 0 0 0,1 0 0 0 0,0 0 0 0 0,-1 0 0 0 0,0 0 0 0 0,1 0 0 0 0,-1 0 0 0 0,0 0 0 0 0,0 0 0 0 0,0 0 0 0 0,0 0 0 0 0,0 0 0 0 0,-1 0 0 0 0,1 0 0 0 0,0 0 0 0 0,-1 0 0 0 0,0 0 1 0 0,1 0-1 0 0,-1 0 0 0 0,0-1 0 0 0,0 1 0 0 0,0 0 0 0 0,0 0 0 0 0,0-1 0 0 0,-1 1 0 0 0,1-1 0 0 0,0 1 0 0 0,-1-1 0 0 0,1 0 0 0 0,-2 2-42 0 0,-8 3 74 0 0,0-1 0 0 0,0 0 0 0 0,-1 0 0 0 0,1-1 0 0 0,-1 0 0 0 0,0-1 0 0 0,0-1 0 0 0,-12 2-74 0 0,-123-13-411 0 0,86-4-7140 0 0,45 8 66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35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2841 132 9416 0 0,'21'-14'976'0'0,"6"-2"592"0"0,-27 16-1020 0 0,10-9 2262 0 0,-4 4-2244 0 0,-7-4 2699 0 0,-57-6-2607 0 0,-9 7 0 0 0,0 4 0 0 0,-63 3-658 0 0,-2 0 311 0 0,-297-1 56 0 0,-28-5 183 0 0,-73-14 130 0 0,88 2 88 0 0,121 23-782 0 0,201-2 477 0 0,41-2-2089 0 0,27 2-4127 0 0,32-1-1500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40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104 620 10512 0 0,'-3'8'608'0'0,"-28"82"829"0"0,-33 146 5517 0 0,59-226-5720 0 0,6-19 468 0 0,2-8-1376 0 0,4-32-100 0 0,1 0 1 0 0,3 0 0 0 0,1 2-1 0 0,7-12-226 0 0,81-183-640 0 0,-94 225 605 0 0,2 0-1 0 0,0 1 1 0 0,1 0 0 0 0,0 0-1 0 0,1 1 1 0 0,1 0-1 0 0,2-2 36 0 0,-12 16 7 0 0,0 1 0 0 0,-1-1 0 0 0,1 0 0 0 0,0 0-1 0 0,0 1 1 0 0,0-1 0 0 0,0 0 0 0 0,0 1 0 0 0,0-1-1 0 0,0 1 1 0 0,0 0 0 0 0,0-1 0 0 0,0 1 0 0 0,0 0 0 0 0,0-1-1 0 0,0 1 1 0 0,0 0 0 0 0,1 0 0 0 0,-1 0 0 0 0,0 0-1 0 0,0 0 1 0 0,0 0 0 0 0,0 0 0 0 0,0 0 0 0 0,0 1-1 0 0,1-1 1 0 0,-1 0 0 0 0,0 1 0 0 0,0-1 0 0 0,0 1 0 0 0,0-1-1 0 0,0 1 1 0 0,0-1 0 0 0,0 1 0 0 0,-1 0 0 0 0,1-1-1 0 0,0 1 1 0 0,0 0 0 0 0,0 0 0 0 0,-1 0 0 0 0,1 0 0 0 0,0 0-1 0 0,-1 0 1 0 0,1 0 0 0 0,0 1-7 0 0,25 46 189 0 0,-17-18-100 0 0,-2-1-1 0 0,-1 1 0 0 0,-1 1 0 0 0,-1-1 1 0 0,-1 14-89 0 0,1 2 158 0 0,26 264-126 0 0,-18-217-488 0 0,-12-86-646 0 0,-2-1-4474 0 0,1-5-1641 0 0</inkml:trace>
  <inkml:trace contextRef="#ctx0" brushRef="#br0" timeOffset="241.132">128 704 18199 0 0,'-2'-24'1976'0'0,"2"23"-1971"0"0,0 0 0 0 0,1 0 0 0 0,-1 1-1 0 0,1-1 1 0 0,-1 0 0 0 0,0 0-1 0 0,1 1 1 0 0,0-1 0 0 0,-1 0-1 0 0,1 1 1 0 0,-1-1 0 0 0,1 0 0 0 0,0 1-1 0 0,-1-1 1 0 0,1 1 0 0 0,0-1-1 0 0,0 1 1 0 0,-1 0 0 0 0,1-1 0 0 0,0 1-1 0 0,0 0 1 0 0,0-1 0 0 0,-1 1-1 0 0,1 0 1 0 0,0 0 0 0 0,0 0 0 0 0,0 0-1 0 0,0 0 1 0 0,0 0 0 0 0,-1 0-1 0 0,1 0 1 0 0,0 0 0 0 0,1 0-5 0 0,1 0 4 0 0,10-1 92 0 0,-1 1 1 0 0,0 0-1 0 0,1 1 0 0 0,-1 1 0 0 0,1 0 0 0 0,-1 0 0 0 0,0 1 0 0 0,2 2-96 0 0,-13-5-1 0 0,79 24-1336 0 0,-59-16-5749 0 0</inkml:trace>
  <inkml:trace contextRef="#ctx0" brushRef="#br0" timeOffset="644.835">703 1031 15912 0 0,'0'0'465'0'0,"0"0"-4"0"0,7-3 782 0 0,-2 0-956 0 0,-1 0-1 0 0,1 0 1 0 0,-1-1 0 0 0,1 1 0 0 0,-1-1 0 0 0,0 0 0 0 0,-1 0 0 0 0,1 0-1 0 0,-1-1 1 0 0,1 1 0 0 0,-1-1 0 0 0,-1 0 0 0 0,1 0 0 0 0,-1 0 0 0 0,0 0-1 0 0,0 0 1 0 0,0 0 0 0 0,-1-1 0 0 0,1 1 0 0 0,-1 0 0 0 0,-1-1-1 0 0,1-4-286 0 0,1 0 40 0 0,20-212 296 0 0,-17 189-362 0 0,6-44-480 0 0,3 1 1 0 0,24-73 505 0 0,-36 144-13 0 0,-1-1-8 0 0,1-1 1 0 0,0 1-1 0 0,0 0 0 0 0,0 0 1 0 0,1 0-1 0 0,0 1 1 0 0,0-1-1 0 0,1 1 0 0 0,-1-1 1 0 0,1 1-1 0 0,0 0 1 0 0,1 1-1 0 0,-1-1 1 0 0,3-1 20 0 0,3 13-64 0 0,2 12 151 0 0,-1 1 0 0 0,-1 0 1 0 0,0 0-1 0 0,-2 1 0 0 0,0 0 1 0 0,-2 1-1 0 0,0 0 0 0 0,-1 0 1 0 0,1 20-88 0 0,0-12-128 0 0,20 125 468 0 0,-19-120-321 0 0,3-1 0 0 0,0 1 0 0 0,3-2 0 0 0,14 31-19 0 0,12-13-88 0 0,-37-50-1065 0 0,-2-1-4475 0 0,0 0-1918 0 0</inkml:trace>
  <inkml:trace contextRef="#ctx0" brushRef="#br0" timeOffset="928.126">736 671 18631 0 0,'0'0'422'0'0,"0"0"56"0"0,0 0 33 0 0,2 0-56 0 0,235-18 90 0 0,-160 16-350 0 0,73-11-1603 0 0,-122 9-5685 0 0</inkml:trace>
  <inkml:trace contextRef="#ctx0" brushRef="#br0" timeOffset="1192.955">1374 1 19895 0 0,'-10'0'1998'0'0,"-16"53"-1662"0"0,22-38-198 0 0,-61 118 1334 0 0,63-128-1501 0 0,0 0 0 0 0,-1-1 0 0 0,0 1 0 0 0,0-1-1 0 0,0 0 1 0 0,0 0 0 0 0,-1 0 0 0 0,0 0 0 0 0,0-1 0 0 0,0 1-1 0 0,0-1 1 0 0,0 0 0 0 0,0 0 0 0 0,-1-1 0 0 0,0 1 0 0 0,-2 0 29 0 0,-2 0-1672 0 0,4-1-3454 0 0,4-1-2009 0 0</inkml:trace>
  <inkml:trace contextRef="#ctx0" brushRef="#br0" timeOffset="1463.741">1172 75 14184 0 0,'0'0'414'0'0,"0"0"-6"0"0,2 1-262 0 0,139 98 2600 0 0,-119-87-2469 0 0,-15-7-93 0 0,0 0 0 0 0,1-1 0 0 0,-1 0 0 0 0,1-1 1 0 0,0 1-1 0 0,0-1 0 0 0,1-1 0 0 0,-1 0 0 0 0,0 0 1 0 0,1 0-1 0 0,5-1-184 0 0,-19-14 156 0 0,-5 3-390 0 0,-1 1 0 0 0,1 0 0 0 0,-1 1 0 0 0,0 0 0 0 0,-1 1 0 0 0,0 0 0 0 0,0 1 0 0 0,-1 1 0 0 0,0 0 0 0 0,0 0 0 0 0,-7-1 234 0 0,6 1-53 0 0,-2 1 0 0 0,1 0-1 0 0,0 1 1 0 0,-1 1 0 0 0,1 0-1 0 0,-1 2 1 0 0,0-1 0 0 0,1 2-1 0 0,-1 0 1 0 0,-7 2 53 0 0,-8 6 1717 0 0,40 5-733 0 0,59 14 768 0 0,-41-22-1232 0 0,107 16 586 0 0,38 1-1942 0 0,-144-16-7177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38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58 16096 0 0,'15'-12'1101'0'0,"-14"12"-1071"0"0,0 0 1 0 0,0 0 0 0 0,-1 0-1 0 0,1 0 1 0 0,0 0 0 0 0,-1 0-1 0 0,1 0 1 0 0,0 0 0 0 0,0 0-1 0 0,-1 0 1 0 0,1 0 0 0 0,0 1-1 0 0,-1-1 1 0 0,1 0 0 0 0,0 1-1 0 0,-1-1 1 0 0,1 0 0 0 0,-1 1-1 0 0,1-1 1 0 0,-1 0 0 0 0,1 1-1 0 0,0-1 1 0 0,-1 1 0 0 0,1-1-1 0 0,-1 1 1 0 0,0-1 0 0 0,1 1-1 0 0,-1 0 1 0 0,1-1-1 0 0,-1 1 1 0 0,0 0 0 0 0,0-1-1 0 0,1 1 1 0 0,-1 0 0 0 0,0-1-1 0 0,0 1 1 0 0,0 0 0 0 0,0 0-31 0 0,2 1-131 0 0,4 80 883 0 0,-9-5 488 0 0,-1 10 184 0 0,5 36-920 0 0,-1-61-312 0 0,2 8-721 0 0,3-43-2542 0 0,3-20 1487 0 0</inkml:trace>
  <inkml:trace contextRef="#ctx0" brushRef="#br0" timeOffset="361.395">669 601 16416 0 0,'0'0'373'0'0,"0"0"55"0"0,0 0 20 0 0,-5 2 86 0 0,-8 12 1020 0 0,3-8-1274 0 0,0 0 0 0 0,-1-1 0 0 0,0 0 0 0 0,0 0 0 0 0,0-1 0 0 0,0-1 0 0 0,-1 1 0 0 0,0-2 0 0 0,1 0 0 0 0,-1 0 0 0 0,0-2 1 0 0,-8 1-281 0 0,6 0 29 0 0,-101 5 667 0 0,87-8-532 0 0,24 2-249 0 0,-1 0 0 0 0,1 0 0 0 0,-1 0 0 0 0,1-1 0 0 0,0 1 0 0 0,-1-1 0 0 0,1 0 0 0 0,0 0 0 0 0,-1-1 0 0 0,1 1 0 0 0,0-1-1 0 0,0 0 1 0 0,0 0 0 0 0,0-1 0 0 0,-2-1 85 0 0,-19-9-2378 0 0,17 4-4987 0 0</inkml:trace>
  <inkml:trace contextRef="#ctx0" brushRef="#br0" timeOffset="668.072">664 36 19199 0 0,'-47'-26'1336'0'0,"38"23"-1223"0"0,1 1 0 0 0,-1 1-1 0 0,0-1 1 0 0,1 1-1 0 0,-1 1 1 0 0,0 0-1 0 0,0 0 1 0 0,0 1-1 0 0,1 0 1 0 0,-1 0 0 0 0,0 1-1 0 0,1 0 1 0 0,-1 0-1 0 0,-4 3-112 0 0,-153 41 1211 0 0,39-5-1067 0 0,-5 3-846 0 0,77-29-2581 0 0,53-15 1689 0 0</inkml:trace>
  <inkml:trace contextRef="#ctx0" brushRef="#br0" timeOffset="967.05">1253 161 16208 0 0,'11'5'1117'0'0,"-9"-3"-1067"0"0,1 0 0 0 0,-1 0 1 0 0,0 0-1 0 0,1 1 0 0 0,-1-1 0 0 0,0 1 1 0 0,0-1-1 0 0,0 1 0 0 0,-1 0 1 0 0,1 0-1 0 0,-1-1 0 0 0,1 1 0 0 0,-1 0 1 0 0,0 1-1 0 0,0-1 0 0 0,-1 0 0 0 0,1 0 1 0 0,0 0-1 0 0,-1 0 0 0 0,0 1 0 0 0,0-1 1 0 0,0 0-1 0 0,0 0 0 0 0,0 1 1 0 0,-1-1-1 0 0,0 0 0 0 0,0 3-50 0 0,-6 8 202 0 0,-1 0 0 0 0,-1-1 0 0 0,0 0 0 0 0,-1 0 0 0 0,0-1 0 0 0,-1 0 0 0 0,0-1 0 0 0,-1 0 0 0 0,0-1 0 0 0,0 0 0 0 0,-1-1-1 0 0,-1-1 1 0 0,0 0 0 0 0,0 0 0 0 0,-10 3-202 0 0,4-2 61 0 0,1 0 0 0 0,-1-1 0 0 0,-1-1 0 0 0,1-1 0 0 0,-1-1 0 0 0,0-1 0 0 0,0-1 0 0 0,-9 0-61 0 0,24-2 19 0 0,0-1-1 0 0,0-1 1 0 0,0 1-1 0 0,1-1 1 0 0,-1 0-1 0 0,0 0 1 0 0,0-1-1 0 0,0 1 1 0 0,1-1-1 0 0,-1-1 1 0 0,1 1-1 0 0,0-1 1 0 0,-4-2-19 0 0,7 4 2 0 0,0-1 0 0 0,0 1 0 0 0,0-1 0 0 0,0 1-1 0 0,0-1 1 0 0,1 0 0 0 0,-1 0 0 0 0,0 0 0 0 0,1 0 0 0 0,0 0 0 0 0,0 0 0 0 0,-1 0 0 0 0,1 0 0 0 0,0 0 0 0 0,0-1 0 0 0,1 1 0 0 0,-1 0-1 0 0,1-1 1 0 0,-1 1 0 0 0,1 0 0 0 0,0-1 0 0 0,-1 1 0 0 0,1-1 0 0 0,0 1 0 0 0,1-1 0 0 0,-1 1 0 0 0,0-1 0 0 0,1 1 0 0 0,-1 0 0 0 0,1-1-1 0 0,0 1 1 0 0,0 0 0 0 0,0-1-2 0 0,1-2-13 0 0,-1 0 0 0 0,1 0 0 0 0,0 0 0 0 0,1 0-1 0 0,-1 1 1 0 0,1-1 0 0 0,0 1 0 0 0,0-1 0 0 0,0 1-1 0 0,1 0 1 0 0,-1 0 0 0 0,1 1 0 0 0,0-1 0 0 0,0 1-1 0 0,1 0 1 0 0,-1 0 0 0 0,1 0 0 0 0,-1 0 0 0 0,1 1-1 0 0,2-1 14 0 0,4 0 52 0 0,0 1-1 0 0,0 1 1 0 0,0 0-1 0 0,0 0 1 0 0,0 1-1 0 0,0 1 1 0 0,0 0 0 0 0,0 0-1 0 0,0 1 1 0 0,-1 1-1 0 0,1-1 1 0 0,-1 2-1 0 0,1-1 1 0 0,-1 2-1 0 0,0-1 1 0 0,0 1-1 0 0,5 5-51 0 0,11 5 36 0 0,0 2 0 0 0,-2 1 0 0 0,0 1 0 0 0,-2 1-1 0 0,0 1 1 0 0,-1 1 0 0 0,14 19-36 0 0,-16-14-1292 0 0,-10-13 489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47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46 380 13992 0 0,'-18'4'314'0'0,"14"-3"46"0"0,3 0 24 0 0,-21 6 152 0 0,21-7-232 0 0,1 0 102 0 0,0 0 11 0 0,10-13 813 0 0,51-49-134 0 0,-40 38-1020 0 0,-2 6-45 0 0,0-2 1 0 0,-2 0-1 0 0,0-1 1 0 0,-2-1-1 0 0,0 0 1 0 0,-1-1-1 0 0,5-15-31 0 0,-14 26 3 0 0,-2 6 86 0 0,0 0 1 0 0,0 0-1 0 0,-1-1 1 0 0,1 1 0 0 0,-2-1-1 0 0,1 1 1 0 0,-1-1-1 0 0,0 0 1 0 0,0 1 0 0 0,-1-1-1 0 0,0 0 1 0 0,0-6-90 0 0,-2 12 58 0 0,1 1 1 0 0,0-1 0 0 0,0 0-1 0 0,0 1 1 0 0,-1-1 0 0 0,1 1-1 0 0,0-1 1 0 0,-1 1 0 0 0,1 0-1 0 0,0-1 1 0 0,-1 1 0 0 0,1 0-1 0 0,0 0 1 0 0,-1 0 0 0 0,1 0-1 0 0,-1 0 1 0 0,1 0 0 0 0,0 0-1 0 0,-1 1 1 0 0,1-1 0 0 0,0 0-1 0 0,-1 1 1 0 0,1-1 0 0 0,0 1-1 0 0,0 0 1 0 0,-1-1 0 0 0,1 1-1 0 0,0 0 1 0 0,0 0 0 0 0,0-1-1 0 0,0 1 1 0 0,0 0 0 0 0,0 0-1 0 0,0 0 1 0 0,0 1 0 0 0,0 0-59 0 0,-13 11 60 0 0,1 2 1 0 0,0 0 0 0 0,1 0 0 0 0,1 1 0 0 0,-9 17-61 0 0,-5 7 173 0 0,13-22-50 0 0,1 1 0 0 0,1 0-1 0 0,1 0 1 0 0,1 1 0 0 0,1 0 0 0 0,0 1 0 0 0,1 0-1 0 0,2 0 1 0 0,0 1-123 0 0,2-15 40 0 0,1-1 0 0 0,0 1 0 0 0,1 0-1 0 0,0-1 1 0 0,0 1 0 0 0,0-1 0 0 0,1 1 0 0 0,0-1-1 0 0,0 1 1 0 0,0-1 0 0 0,1 1 0 0 0,0-1 0 0 0,1 0-1 0 0,-1 0 1 0 0,1 0 0 0 0,0 0 0 0 0,1-1-1 0 0,-1 1 1 0 0,4 3-40 0 0,-1-3 59 0 0,1-1 1 0 0,-1 0-1 0 0,1 0 0 0 0,0-1 0 0 0,1 0 0 0 0,-1 0 0 0 0,1-1 1 0 0,-1 1-1 0 0,1-2 0 0 0,0 1 0 0 0,0-1 0 0 0,0 0 0 0 0,1-1 1 0 0,-1 0-1 0 0,0 0 0 0 0,0-1 0 0 0,8-1-59 0 0,142-25 331 0 0,-141 22-364 0 0,70-25-578 0 0,-50 12-5982 0 0,-7 1-1554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47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47 20271 0 0,'-21'-19'1447'0'0,"21"19"-1292"0"0,0 0 35 0 0,166-12 737 0 0,85 1-3119 0 0,-211 7 1345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48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51 300 13496 0 0,'14'56'1232'0'0,"-19"69"818"0"0,-14 38 394 0 0,7-43-1392 0 0,13-120-1039 0 0,-1 0-1 0 0,0 1 1 0 0,1-1 0 0 0,-1 1 0 0 0,0-1-1 0 0,1 1 1 0 0,-1-1 0 0 0,0 1 0 0 0,0-1-1 0 0,1 1 1 0 0,-1-1 0 0 0,0 1-1 0 0,0-1 1 0 0,0 1 0 0 0,0 0 0 0 0,0-1-1 0 0,0 1 1 0 0,0-1 0 0 0,0 1 0 0 0,0-1-1 0 0,0 1 1 0 0,0 0 0 0 0,0-1-1 0 0,0 1 1 0 0,0-1 0 0 0,0 1 0 0 0,-1-1-1 0 0,1 1 1 0 0,0-1 0 0 0,0 1 0 0 0,-1-1-1 0 0,1 1 1 0 0,0-1 0 0 0,-1 1-1 0 0,1-1 1 0 0,-1 1 0 0 0,1-1 0 0 0,0 0-1 0 0,-1 1 1 0 0,1-1 0 0 0,-1 0-1 0 0,1 1 1 0 0,-1-1 0 0 0,1 0 0 0 0,-1 0-1 0 0,1 1 1 0 0,-1-1 0 0 0,1 0 0 0 0,-1 0-1 0 0,0 0 1 0 0,1 0 0 0 0,-1 0-1 0 0,1 0 1 0 0,-1 0 0 0 0,1 0 0 0 0,-1 0-1 0 0,1 0 1 0 0,-1 0 0 0 0,0 0 0 0 0,1 0-1 0 0,-1 0 1 0 0,1 0 0 0 0,-1-1-1 0 0,1 1 1 0 0,-1 0 0 0 0,1 0 0 0 0,-1-1-1 0 0,1 1 1 0 0,-1 0 0 0 0,0-1-13 0 0,-1-4 66 0 0,0 0 0 0 0,1 1 0 0 0,-1-1 0 0 0,1 0 0 0 0,0 0 0 0 0,0 0 0 0 0,1 0 0 0 0,-1-1 0 0 0,1 1 0 0 0,0 0 0 0 0,1 0 0 0 0,-1 0 0 0 0,1 0 0 0 0,0 0 0 0 0,0 0 0 0 0,1 0 0 0 0,0-2-66 0 0,4-23 56 0 0,20-55-56 0 0,-22 76 1 0 0,2 1 0 0 0,-1-1-1 0 0,1 1 1 0 0,1 0 0 0 0,-1 1-1 0 0,1-1 1 0 0,1 1 0 0 0,-1 1-1 0 0,1-1 1 0 0,0 1 0 0 0,1 1-1 0 0,-1-1 1 0 0,1 1 0 0 0,0 1-1 0 0,1 0 1 0 0,0 0-1 0 0,0 0 2 0 0,0 1 0 0 0,0 0 1 0 0,0 0-1 0 0,1 2 0 0 0,-1-1 1 0 0,0 1-1 0 0,1 1 0 0 0,-1-1 0 0 0,1 2 1 0 0,-1 0-1 0 0,1 0 0 0 0,-1 1 0 0 0,10 2-2 0 0,57 29-3017 0 0,-62-28 1930 0 0</inkml:trace>
  <inkml:trace contextRef="#ctx0" brushRef="#br0" timeOffset="328.648">518 75 16671 0 0,'1'-2'382'0'0,"25"-40"1068"0"0,7 20-552 0 0,-30 20-820 0 0,-1 1 1 0 0,1 0-1 0 0,0 0 0 0 0,-1 0 1 0 0,1 1-1 0 0,0-1 1 0 0,0 0-1 0 0,-1 1 0 0 0,1 0 1 0 0,0 0-1 0 0,0 0 1 0 0,0 0-1 0 0,-1 0 0 0 0,1 0 1 0 0,0 1-1 0 0,0 0 1 0 0,-1-1-1 0 0,1 1 0 0 0,0 0 1 0 0,-1 0-1 0 0,1 0 1 0 0,-1 1-1 0 0,1-1 0 0 0,-1 1 1 0 0,0-1-1 0 0,1 1 1 0 0,-1 0-1 0 0,0 0 0 0 0,0 0 1 0 0,0 0-1 0 0,-1 0 1 0 0,1 0-1 0 0,0 0 0 0 0,-1 1 1 0 0,1-1-1 0 0,-1 1 1 0 0,0-1-1 0 0,0 1 0 0 0,0 0 1 0 0,0-1-1 0 0,0 1 1 0 0,-1 0-1 0 0,1-1 1 0 0,-1 1-1 0 0,0 0 0 0 0,1 1-78 0 0,-5 8 96 0 0,0-1-1 0 0,0 0 0 0 0,-1 0 1 0 0,-1 0-1 0 0,1-1 0 0 0,-2 0 0 0 0,1 0 1 0 0,-2 0-1 0 0,1-1 0 0 0,-1 0 1 0 0,0-1-1 0 0,-1 0 0 0 0,0 0 1 0 0,-1 0-1 0 0,1-1 0 0 0,-1-1 0 0 0,-8 4-95 0 0,-17 16 631 0 0,14-14-139 0 0,20-11-415 0 0,155-14-114 0 0,-61 13-3058 0 0,-67 0 1575 0 0</inkml:trace>
  <inkml:trace contextRef="#ctx0" brushRef="#br0" timeOffset="680.81">1158 139 17015 0 0,'0'0'388'0'0,"-12"1"1080"0"0,-63 94 123 0 0,-169 151 1368 0 0,36-21-2247 0 0,-102 119-814 0 0,239-249-2776 0 0,71-94 515 0 0,0-1-4587 0 0</inkml:trace>
  <inkml:trace contextRef="#ctx0" brushRef="#br0" timeOffset="1093.883">820 570 17135 0 0,'-1'0'57'0'0,"-1"1"0"0"0,1-1 0 0 0,0 0 0 0 0,-1 1 0 0 0,1-1 0 0 0,0 1 0 0 0,-1-1 0 0 0,1 1 0 0 0,0 0-1 0 0,-1-1 1 0 0,1 1 0 0 0,0 0 0 0 0,0 0 0 0 0,0 0 0 0 0,0 0 0 0 0,0 0 0 0 0,0 0 0 0 0,0 0 0 0 0,0 0-1 0 0,0 0 1 0 0,1 1 0 0 0,-1-1 0 0 0,0 0 0 0 0,1 1 0 0 0,-1-1 0 0 0,1 0 0 0 0,-1 1 0 0 0,1-1-1 0 0,0 1 1 0 0,0-1 0 0 0,-1 0 0 0 0,1 1-57 0 0,0-1 83 0 0,-28 67 719 0 0,10-13 238 0 0,12-41-782 0 0,1 0 0 0 0,1 0-1 0 0,0 0 1 0 0,1 0 0 0 0,0 1 0 0 0,1-1 0 0 0,1 4-258 0 0,7 6 293 0 0,-4-23-271 0 0,0 0-1 0 0,-1 0 0 0 0,1 0 1 0 0,0 0-1 0 0,0-1 0 0 0,-1 1 1 0 0,1-1-1 0 0,0 0 0 0 0,0 1 1 0 0,0-1-1 0 0,0 0 0 0 0,0 0 1 0 0,0 0-1 0 0,0 0 0 0 0,-1 0 1 0 0,1-1-1 0 0,0 1 0 0 0,0-1 1 0 0,0 1-1 0 0,0-1 0 0 0,-1 1 1 0 0,1-1-1 0 0,0 0 0 0 0,0 0 1 0 0,-1 0-1 0 0,1 0 0 0 0,-1 0 1 0 0,1 0-1 0 0,-1-1 0 0 0,1 1 1 0 0,-1-1-22 0 0,82-71 254 0 0,-71 61-331 0 0,1 0-1 0 0,0 1 0 0 0,0 0 0 0 0,1 1 1 0 0,0 1-1 0 0,1 0 0 0 0,5-1 78 0 0,-18 9-8 0 0,0 0 0 0 0,0 0 0 0 0,0 1 0 0 0,0-1 0 0 0,0 1 0 0 0,0-1 0 0 0,0 1 0 0 0,0 0 0 0 0,1 0 0 0 0,-1 0 0 0 0,0 0 0 0 0,0 0 0 0 0,0 0 0 0 0,0 1 0 0 0,0-1 0 0 0,0 1 0 0 0,0-1 0 0 0,0 1 0 0 0,0 0 0 0 0,0 0 0 0 0,0 0 0 0 0,0 0 0 0 0,0 0 0 0 0,0 0 0 0 0,-1 0 0 0 0,1 1 0 0 0,0-1 0 0 0,-1 1 0 0 0,1-1 0 0 0,-1 1 8 0 0,33 59-305 0 0,-28-48 290 0 0,7 42 15 0 0,17 47 1288 0 0,-30-102-1113 0 0,0 0-23 0 0,0 0-7 0 0,0 0 29 0 0,4-7 478 0 0,17-56 146 0 0,-8-7-2332 0 0,3 2-1 0 0,17-48 1535 0 0,-22 90-2507 0 0,1 0-5092 0 0</inkml:trace>
  <inkml:trace contextRef="#ctx0" brushRef="#br0" timeOffset="1599.978">1517 268 17231 0 0,'-6'-15'1002'0'0,"24"-6"-718"0"0,-12 17-16 0 0,1 0 0 0 0,0 0 0 0 0,-1 1 0 0 0,1-1 0 0 0,1 2 1 0 0,-1-1-1 0 0,0 1 0 0 0,1 0 0 0 0,-1 0 0 0 0,1 1 0 0 0,0 0 0 0 0,-1 0 0 0 0,1 1 1 0 0,0 0-1 0 0,0 1 0 0 0,-1-1 0 0 0,1 1 0 0 0,0 1 0 0 0,-1 0 0 0 0,5 1-268 0 0,-10-1 48 0 0,1-1 0 0 0,-1 1 0 0 0,0 0-1 0 0,0 0 1 0 0,0 0 0 0 0,0 0 0 0 0,0 1-1 0 0,0-1 1 0 0,-1 1 0 0 0,1-1 0 0 0,-1 1-1 0 0,1-1 1 0 0,-1 1 0 0 0,0 0 0 0 0,0-1-1 0 0,-1 1 1 0 0,1 0 0 0 0,0 0 0 0 0,-1 0-1 0 0,0 0 1 0 0,1-1 0 0 0,-1 1 0 0 0,0 0-1 0 0,-1 0 1 0 0,1 0 0 0 0,0 0 0 0 0,-1 0-1 0 0,0 0 1 0 0,1-1 0 0 0,-1 1 0 0 0,0 0-1 0 0,-1 0 1 0 0,1-1 0 0 0,0 1 0 0 0,-1-1 0 0 0,1 1-1 0 0,-1-1 1 0 0,0 0 0 0 0,0 0 0 0 0,0 1-1 0 0,0-1 1 0 0,0-1 0 0 0,-1 1 0 0 0,0 1-48 0 0,-8 7 72 0 0,0-1 1 0 0,0 0-1 0 0,-1 0 1 0 0,-1-1-1 0 0,1-1 1 0 0,-1 0 0 0 0,-1-1-1 0 0,1 0 1 0 0,-15 3-73 0 0,107-33 159 0 0,1 3 1 0 0,1 3-1 0 0,0 4 0 0 0,12 3-159 0 0,76 2-1426 0 0,-127 6 652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44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376 256 13536 0 0,'4'-85'2770'0'0,"-7"89"1170"0"0,-10 35-3359 0 0,12-38-366 0 0,-33 189 1620 0 0,24-116-1281 0 0,-22 255 693 0 0,29-294-1168 0 0,1-18-42 0 0,1-1 0 0 0,0 1 0 0 0,1-1 0 0 0,1 1 1 0 0,0-1-1 0 0,1 1 0 0 0,2 2-37 0 0,-3-13-356 0 0,3 8 805 0 0,-4 2-4565 0 0,0-17 1769 0 0,-3-4-4548 0 0</inkml:trace>
  <inkml:trace contextRef="#ctx0" brushRef="#br0" timeOffset="319.763">116 902 13536 0 0,'-91'13'3857'0'0,"90"-13"-3076"0"0,10 16 1075 0 0,0-12-1734 0 0,-1 0 0 0 0,1 0 0 0 0,-1-1 0 0 0,1-1-1 0 0,0 1 1 0 0,0-1 0 0 0,0-1 0 0 0,0 0 0 0 0,0 0 0 0 0,1-1 0 0 0,-1 0 0 0 0,0-1 0 0 0,3 0-122 0 0,13 1 200 0 0,287-13 616 0 0,-256 8-1906 0 0,-48 3-146 0 0,-3-3-62 0 0</inkml:trace>
  <inkml:trace contextRef="#ctx0" brushRef="#br0" timeOffset="633.486">8 244 16783 0 0,'-1'-2'52'0'0,"0"0"-1"0"0,0 0 0 0 0,0 0 0 0 0,0 0 0 0 0,0 0 0 0 0,1 0 1 0 0,-1 0-1 0 0,1 0 0 0 0,0 0 0 0 0,-1-1 0 0 0,1 1 0 0 0,0 0 1 0 0,0 0-1 0 0,0 0 0 0 0,1-1 0 0 0,-1 1 0 0 0,0 0 0 0 0,1 0 0 0 0,0 0 1 0 0,-1 0-1 0 0,1 0 0 0 0,0 0 0 0 0,0 0 0 0 0,0 0 0 0 0,0 0 1 0 0,1 0-1 0 0,-1 0 0 0 0,0 0 0 0 0,1 1 0 0 0,-1-1 0 0 0,1 1 1 0 0,0-1-1 0 0,-1 1 0 0 0,1 0 0 0 0,0-1 0 0 0,0 1 0 0 0,0 0 0 0 0,0 0-51 0 0,25-6 449 0 0,0 1 0 0 0,1 1 0 0 0,0 1 0 0 0,0 2 0 0 0,0 1 0 0 0,3 1-449 0 0,26-2 781 0 0,100 5-130 0 0,97 16-677 0 0,-203-11-1863 0 0,-29-2-5641 0 0</inkml:trace>
  <inkml:trace contextRef="#ctx0" brushRef="#br0" timeOffset="955.91">876 599 17279 0 0,'-1'-1'38'0'0,"1"1"-1"0"0,-1-1 1 0 0,1 0-1 0 0,0 0 1 0 0,-1 0-1 0 0,1 0 1 0 0,-1 0-1 0 0,1 1 1 0 0,0-1-1 0 0,0 0 1 0 0,0 0-1 0 0,-1 0 1 0 0,1 0-1 0 0,0 0 1 0 0,0 0-1 0 0,0 0 1 0 0,0 0-1 0 0,1 0 1 0 0,-1 0-1 0 0,0 0 1 0 0,0 0-1 0 0,0 0 1 0 0,1 1-1 0 0,-1-1 1 0 0,1 0-1 0 0,-1 0 1 0 0,0 0-1 0 0,1 0 1 0 0,0 1-1 0 0,-1-1 1 0 0,1 0-1 0 0,-1 0 0 0 0,1 1 1 0 0,0-1-1 0 0,-1 0 1 0 0,1 1-1 0 0,0-1 1 0 0,0 1-1 0 0,0-1 1 0 0,-1 1-1 0 0,1-1 1 0 0,0 1-1 0 0,0 0 1 0 0,0 0-1 0 0,0-1 1 0 0,0 1-1 0 0,0 0 1 0 0,0 0-1 0 0,0 0 1 0 0,0 0-1 0 0,0 0 1 0 0,0 0-38 0 0,22-4 210 0 0,1 1 1 0 0,0 1-1 0 0,0 1 0 0 0,-1 1 1 0 0,22 3-211 0 0,-6-1 182 0 0,172 14 419 0 0,-122-3-6435 0 0,-64-10-700 0 0</inkml:trace>
  <inkml:trace contextRef="#ctx0" brushRef="#br0" timeOffset="1239.72">993 787 18655 0 0,'-46'-19'2031'0'0,"41"19"-1991"0"0,4 0 75 0 0,2 0 27 0 0,219-35 1077 0 0,-123 27-4554 0 0,-59 5 192 0 0,-4 0-3621 0 0</inkml:trace>
  <inkml:trace contextRef="#ctx0" brushRef="#br0" timeOffset="1516.711">1956 75 18543 0 0,'0'0'422'0'0,"0"0"56"0"0,0 0 32 0 0,-3 7 95 0 0,0 5-588 0 0,1-1 1 0 0,0 1-1 0 0,1-1 1 0 0,0 1-1 0 0,1-1 0 0 0,0 1 1 0 0,1-1-1 0 0,1 3-17 0 0,0 49 438 0 0,-47 347 2538 0 0,29-208-3774 0 0,13-178-1163 0 0,-2-10-3994 0 0,1-8-698 0 0</inkml:trace>
  <inkml:trace contextRef="#ctx0" brushRef="#br0" timeOffset="1819.063">1726 801 18055 0 0,'0'0'407'0'0,"0"0"60"0"0,0 0 23 0 0,0 0-50 0 0,2-1-285 0 0,6-3-81 0 0,0 1 0 0 0,1 1 0 0 0,-1 0 0 0 0,1 0 0 0 0,0 0 0 0 0,-1 1-1 0 0,1 0 1 0 0,0 1 0 0 0,0 0 0 0 0,0 0 0 0 0,4 2-74 0 0,33-3 566 0 0,224-10-608 0 0,-249 9-5117 0 0,-5-1-1793 0 0</inkml:trace>
  <inkml:trace contextRef="#ctx0" brushRef="#br0" timeOffset="2135.323">1514 114 20031 0 0,'0'-2'47'0'0,"0"0"-1"0"0,0 0 0 0 0,0-1 0 0 0,0 1 0 0 0,1 0 1 0 0,-1 0-1 0 0,1 0 0 0 0,-1 0 0 0 0,1 0 0 0 0,0 0 1 0 0,-1 0-1 0 0,1 0 0 0 0,0 0 0 0 0,0 1 0 0 0,1-1 0 0 0,-1 0 1 0 0,0 0-1 0 0,1 1 0 0 0,-1-1 0 0 0,1 1 0 0 0,-1-1 1 0 0,1 1-1 0 0,0 0 0 0 0,-1 0 0 0 0,1-1 0 0 0,0 1 1 0 0,0 0-1 0 0,0 1 0 0 0,0-1 0 0 0,0 0 0 0 0,1 0-46 0 0,42-13 431 0 0,1 1-1 0 0,-1 3 1 0 0,2 1-1 0 0,0 3 0 0 0,45-1-430 0 0,-20 4 16 0 0,-1 3-1 0 0,1 4 0 0 0,-1 3 1 0 0,22 6-16 0 0,-12 9-4516 0 0,-53-12-2573 0 0</inkml:trace>
  <inkml:trace contextRef="#ctx0" brushRef="#br0" timeOffset="2136.323">2404 651 17135 0 0,'-4'1'81'0'0,"0"0"0"0"0,0 1-1 0 0,0-1 1 0 0,1 1 0 0 0,-1 0-1 0 0,1 0 1 0 0,-1 0 0 0 0,1 0 0 0 0,-1 1-1 0 0,1 0 1 0 0,0-1 0 0 0,0 1-1 0 0,1 0 1 0 0,-1 0 0 0 0,0 0-1 0 0,1 1 1 0 0,0-1 0 0 0,0 1-1 0 0,0-1 1 0 0,0 1 0 0 0,0 0-1 0 0,1 0 1 0 0,-1 2-81 0 0,-9 15 80 0 0,1-3-33 0 0,2 0-1 0 0,0 0 0 0 0,0 1 0 0 0,2 0 1 0 0,1 1-1 0 0,-2 11-46 0 0,6-29 14 0 0,0-1 0 0 0,1 1 0 0 0,0 0 1 0 0,-1 0-1 0 0,1-1 0 0 0,0 1 0 0 0,0 0 1 0 0,0 0-1 0 0,0 0 0 0 0,0-1 0 0 0,0 1 0 0 0,1 0 1 0 0,-1 0-1 0 0,1-1 0 0 0,-1 1 0 0 0,1 0 1 0 0,-1-1-1 0 0,1 1 0 0 0,0-1 0 0 0,0 1 0 0 0,0 0 1 0 0,0-1-1 0 0,0 0 0 0 0,0 1 0 0 0,0-1 1 0 0,1 0-1 0 0,-1 0 0 0 0,0 1 0 0 0,1-1 0 0 0,-1 0 1 0 0,1 0-1 0 0,-1 0 0 0 0,1-1 0 0 0,0 1 1 0 0,-1 0-1 0 0,1-1 0 0 0,0 1 0 0 0,-1-1 0 0 0,1 1-14 0 0,6-2 59 0 0,-1 0 0 0 0,0-1 0 0 0,0 0 0 0 0,0 0 0 0 0,0 0 0 0 0,0-1-1 0 0,0 0 1 0 0,-1 0 0 0 0,1-1 0 0 0,-1 0 0 0 0,0 0 0 0 0,0 0 0 0 0,-1-1 0 0 0,1 0-1 0 0,-1 0 1 0 0,0 0 0 0 0,0-1 0 0 0,-1 0 0 0 0,1 0 0 0 0,-1 0 0 0 0,-1 0 0 0 0,1-1-1 0 0,-1 1 1 0 0,0-1 0 0 0,-1 0 0 0 0,2-6-59 0 0,-2 5 36 0 0,0-1-1 0 0,-1 1 1 0 0,0-1-1 0 0,-1 1 1 0 0,0-1-1 0 0,0 1 1 0 0,-1-1-1 0 0,0 1 1 0 0,0-1 0 0 0,-1 1-1 0 0,0 0 1 0 0,-1 0-1 0 0,0 0 1 0 0,0 0-1 0 0,-1-1-35 0 0,2 4-139 0 0,-1 1 0 0 0,1-1 0 0 0,-1 0-1 0 0,0 1 1 0 0,0 0 0 0 0,0 0 0 0 0,-1 0 0 0 0,0 0-1 0 0,0 0 1 0 0,0 1 0 0 0,0-1 0 0 0,0 1-1 0 0,-1 0 1 0 0,1 1 0 0 0,-1-1 0 0 0,0 1 0 0 0,1 0-1 0 0,-1 0 1 0 0,-4-1 139 0 0,-6 2-1131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5:55.11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7431 157 7512 0 0,'0'0'166'0'0,"0"0"29"0"0,0 0 13 0 0,-1 0-29 0 0,-1-2-67 0 0,2 2 277 0 0,0 0 114 0 0,0 0 10 0 0,0 0-6 0 0,1 3 1681 0 0,75 81 76 0 0,-63-71-2038 0 0,0 1 1 0 0,0 0 0 0 0,-2 1-1 0 0,0 0 1 0 0,0 1 0 0 0,-1 0-227 0 0,6 11 209 0 0,2 0 134 0 0,-2 0-1 0 0,-1 2 1 0 0,-1-1-1 0 0,7 22-342 0 0,70 183 1380 0 0,-36-61 632 0 0,24 141-2012 0 0,-63-243 236 0 0,20 178 444 0 0,-32-130-400 0 0,-3-76-179 0 0,-2 0 0 0 0,-2-1 0 0 0,-6 27-101 0 0,5-35 71 0 0,-7 25 166 0 0,-2-1 0 0 0,-2-1 1 0 0,-3-1-1 0 0,-17 35-237 0 0,-8 20 509 0 0,-36 61-455 0 0,9-42-276 0 0,51-85-2822 0 0,19-41 747 0 0,0 1-4569 0 0</inkml:trace>
  <inkml:trace contextRef="#ctx0" brushRef="#br0" timeOffset="370.697">8274 2192 10912 0 0,'0'0'248'0'0,"0"0"34"0"0,0 0 20 0 0,0 0-38 0 0,0 0-91 0 0,-3 4 800 0 0,-186 97 4064 0 0,75-46-4613 0 0,44-27-1097 0 0,60-26 282 0 0</inkml:trace>
  <inkml:trace contextRef="#ctx0" brushRef="#br0" timeOffset="662.968">8360 1668 17967 0 0,'0'-2'58'0'0,"-1"0"0"0"0,0 0 0 0 0,0 0 0 0 0,0 0 0 0 0,-1 1 0 0 0,1-1 0 0 0,0 0 0 0 0,-1 1-1 0 0,1-1 1 0 0,-1 1 0 0 0,1-1 0 0 0,-1 1 0 0 0,0 0 0 0 0,0-1 0 0 0,1 1 0 0 0,-1 0-1 0 0,0 0 1 0 0,0 0 0 0 0,0 1 0 0 0,0-1 0 0 0,0 0 0 0 0,0 1 0 0 0,-1-1 0 0 0,1 1-1 0 0,0 0 1 0 0,0 0 0 0 0,0 0 0 0 0,0 0 0 0 0,0 0 0 0 0,-1 0 0 0 0,1 1 0 0 0,0-1 0 0 0,0 1-1 0 0,0-1-57 0 0,-200 65-504 0 0,114-38-1065 0 0,87-27 986 0 0</inkml:trace>
  <inkml:trace contextRef="#ctx0" brushRef="#br0" timeOffset="924.526">8425 1257 17135 0 0,'-10'-3'162'0'0,"-1"0"0"0"0,0 1-1 0 0,1 0 1 0 0,-1 1 0 0 0,0 1-1 0 0,0 0 1 0 0,0 0 0 0 0,0 1-1 0 0,1 0 1 0 0,-1 1-1 0 0,0 0 1 0 0,1 1 0 0 0,-5 1-162 0 0,-269 77 824 0 0,245-80-1839 0 0,38-2 504 0 0</inkml:trace>
  <inkml:trace contextRef="#ctx0" brushRef="#br0" timeOffset="925.526">8294 803 16895 0 0,'-14'-10'1164'0'0,"7"8"-1025"0"0,-1 0-1 0 0,0 1 0 0 0,0-1 1 0 0,0 2-1 0 0,0-1 0 0 0,1 1 1 0 0,-1 0-1 0 0,0 1 0 0 0,0 0 1 0 0,0 0-1 0 0,0 0 0 0 0,0 1 0 0 0,1 1 1 0 0,-1-1-1 0 0,-4 3-138 0 0,-234 87 737 0 0,166-65-2270 0 0,73-27-435 0 0,1-2-4410 0 0</inkml:trace>
  <inkml:trace contextRef="#ctx0" brushRef="#br0" timeOffset="1122.322">8164 411 16807 0 0,'-9'-11'1156'0'0,"2"8"-1081"0"0,1 1-1 0 0,-1 1 0 0 0,1-1 0 0 0,-1 1 0 0 0,1 0 0 0 0,-1 0 0 0 0,0 1 0 0 0,1 0 0 0 0,-1 0 0 0 0,0 1 0 0 0,0-1 0 0 0,1 2 0 0 0,-1-1 0 0 0,1 1 0 0 0,-1 0 0 0 0,-5 2-74 0 0,-2 0 118 0 0,-252 89 1223 0 0,261-91-1747 0 0,-30 7 1104 0 0,13-12-6877 0 0,15-3-141 0 0</inkml:trace>
  <inkml:trace contextRef="#ctx0" brushRef="#br0" timeOffset="1405.744">7870 46 16559 0 0,'-1'-2'50'0'0,"1"0"-1"0"0,0 0 0 0 0,-1 0 0 0 0,1 0 0 0 0,-1 0 0 0 0,1 0 1 0 0,-1 0-1 0 0,0 0 0 0 0,0 0 0 0 0,0 0 0 0 0,0 0 0 0 0,0 1 1 0 0,0-1-1 0 0,-1 0 0 0 0,1 1 0 0 0,-1-1 0 0 0,1 1 0 0 0,-1 0 0 0 0,1-1 1 0 0,-1 1-1 0 0,0 0 0 0 0,0 0 0 0 0,1 0 0 0 0,-1 0 0 0 0,0 0 1 0 0,0 0-1 0 0,0 1 0 0 0,0-1 0 0 0,0 1 0 0 0,0-1 0 0 0,0 1 1 0 0,0 0-1 0 0,0 0 0 0 0,-1 0 0 0 0,1 0 0 0 0,0 0 0 0 0,0 0 0 0 0,-2 1-49 0 0,-61 18 1193 0 0,34-5-908 0 0,-4 1-441 0 0,0 1 1 0 0,1 2-1 0 0,0 1 1 0 0,2 1-1 0 0,-6 7 156 0 0,2-1-384 0 0</inkml:trace>
  <inkml:trace contextRef="#ctx0" brushRef="#br0" timeOffset="-1153.837">689 417 6912 0 0,'4'-11'528'0'0,"4"-1"-336"0"0,4-14 3770 0 0,-10 19-1222 0 0,-9 19-1460 0 0,-30 40-455 0 0,-26 47 62 0 0,5 3 0 0 0,4 2-1 0 0,5 3 1 0 0,0 13-887 0 0,-18 94 837 0 0,57-166-523 0 0,1-1-1 0 0,2 1 0 0 0,2 1 1 0 0,3 6-314 0 0,5 243 778 0 0,18-149-590 0 0,-14-106-65 0 0,2 0 0 0 0,2-1-1 0 0,1 0 1 0 0,3 2-123 0 0,15 35 281 0 0,4-2-1 0 0,38 64-280 0 0,53 59 54 0 0,-63-113 39 0 0,-26-40-14 0 0,44 44-78 0 0,-12-38-2237 0 0,-43-34-5706 0 0</inkml:trace>
  <inkml:trace contextRef="#ctx0" brushRef="#br0" timeOffset="5705.482">536 2619 12496 0 0,'13'-35'1368'0'0,"-14"35"-1261"0"0,1 0 1 0 0,-1 0 0 0 0,1 0-1 0 0,0 0 1 0 0,-1 0 0 0 0,1 1-1 0 0,-1-1 1 0 0,1 0 0 0 0,-1 0-1 0 0,1 0 1 0 0,-1-1 0 0 0,1 1-1 0 0,-1 0 1 0 0,1 0 0 0 0,0 0-1 0 0,-1 0 1 0 0,1 0 0 0 0,-1 0-1 0 0,1-1 1 0 0,-1 1 0 0 0,1 0-1 0 0,0 0 1 0 0,-1-1 0 0 0,1 1-1 0 0,0 0 1 0 0,-1-1 0 0 0,1 1-1 0 0,0 0 1 0 0,-1-1 0 0 0,1 1-1 0 0,0 0 1 0 0,0-1 0 0 0,-1 1 0 0 0,1 0-1 0 0,0-1 1 0 0,0 1 0 0 0,0-1-1 0 0,-1 1 1 0 0,1-1 0 0 0,0 1-1 0 0,0-1 1 0 0,0 1 0 0 0,0 0-1 0 0,0-1 1 0 0,0 1 0 0 0,0-1-1 0 0,0 1 1 0 0,0-1 0 0 0,0 1-1 0 0,0-1 1 0 0,1 1 0 0 0,-1-1-1 0 0,0 1 1 0 0,0 0 0 0 0,0-1-1 0 0,1 1 1 0 0,-1-1 0 0 0,0 1-108 0 0,-160 109 1026 0 0,82-48-1660 0 0,68-55-210 0 0,7-5-4903 0 0,3-1-251 0 0</inkml:trace>
  <inkml:trace contextRef="#ctx0" brushRef="#br0" timeOffset="6088.09">429 2279 18055 0 0,'-6'-2'80'0'0,"1"0"0"0"0,0 1-1 0 0,-1 0 1 0 0,1 0-1 0 0,0 0 1 0 0,-1 0-1 0 0,1 1 1 0 0,-1 0-1 0 0,1 0 1 0 0,-1 1-1 0 0,1 0 1 0 0,-1 0-1 0 0,1 0 1 0 0,0 0-1 0 0,-1 1 1 0 0,1 0 0 0 0,0 0-1 0 0,0 0 1 0 0,0 1-1 0 0,0-1 1 0 0,1 1-1 0 0,-1 0 1 0 0,1 1-1 0 0,-1 0-79 0 0,-12 5 67 0 0,-71 43 69 0 0,-23 5-22 0 0,98-59-172 0 0,11 0-5583 0 0,8-3-629 0 0</inkml:trace>
  <inkml:trace contextRef="#ctx0" brushRef="#br0" timeOffset="6088.966">334 1916 16783 0 0,'-1'0'496'0'0,"-8"-2"-394"0"0,0 2-1 0 0,0-1 0 0 0,0 1 0 0 0,0 1 0 0 0,0 0 0 0 0,0 0 1 0 0,1 1-1 0 0,-1 0 0 0 0,0 0 0 0 0,1 1 0 0 0,-1 0 0 0 0,1 0 0 0 0,0 1 1 0 0,0 0-1 0 0,-6 5-101 0 0,-22 7 50 0 0,-102 36 104 0 0,138-52-197 0 0,-1 0 1 0 0,0 0-1 0 0,1 0 0 0 0,-1 0 1 0 0,0 0-1 0 0,1 0 1 0 0,-1-1-1 0 0,1 1 0 0 0,-1 0 1 0 0,0 0-1 0 0,1-1 1 0 0,-1 1-1 0 0,1-1 1 0 0,-1 1-1 0 0,1 0 0 0 0,-1-1 1 0 0,1 1-1 0 0,-1-1 1 0 0,1 1-1 0 0,-1-1 0 0 0,1 1 1 0 0,0-1-1 0 0,-1 0 1 0 0,1 1-1 0 0,0-1 1 0 0,-1 1-1 0 0,1-1 0 0 0,0 0 1 0 0,0 1-1 0 0,0-1 1 0 0,0 0-1 0 0,-1 1 0 0 0,1-1 1 0 0,0 0-1 0 0,0 1 1 0 0,0-1-1 0 0,0 0 1 0 0,1 1-1 0 0,-1-1 0 0 0,0 0 1 0 0,0 1-1 0 0,0-1 1 0 0,0 0-1 0 0,1 1 0 0 0,-1-1 1 0 0,0 1-1 0 0,1-1 1 0 0,-1 0-1 0 0,0 1 1 0 0,1-1-1 0 0,-1 1 0 0 0,1-1 1 0 0,-1 1-1 0 0,1-1 1 0 0,-1 1-1 0 0,1 0 0 0 0,-1-1 1 0 0,1 1-1 0 0,-1 0 1 0 0,1-1-1 0 0,0 1 1 0 0,-1 0-1 0 0,1-1 43 0 0,3-8-646 0 0,5-11-474 0 0</inkml:trace>
  <inkml:trace contextRef="#ctx0" brushRef="#br0" timeOffset="6451.549">355 1373 14512 0 0,'0'-1'43'0'0,"0"-1"0"0"0,-1 1 0 0 0,1 0 0 0 0,0-1 0 0 0,-1 1 0 0 0,1 0 0 0 0,-1-1 0 0 0,1 1 0 0 0,-1 0 0 0 0,0 0 0 0 0,1 0 0 0 0,-1-1 0 0 0,0 1 0 0 0,0 0 0 0 0,0 0 0 0 0,0 0 0 0 0,0 0 0 0 0,0 0 0 0 0,0 1 0 0 0,0-1 1 0 0,0 0-1 0 0,-1 0 0 0 0,1 1 0 0 0,0-1 0 0 0,0 1 0 0 0,-1-1 0 0 0,1 1 0 0 0,0-1 0 0 0,-1 1 0 0 0,1 0 0 0 0,0 0 0 0 0,-1-1 0 0 0,1 1 0 0 0,-1 0 0 0 0,0 0-43 0 0,-52 13 1608 0 0,42-9-1109 0 0,-113 54-102 0 0,8-2-88 0 0,109-51-266 0 0,59-44-2899 0 0,-30 21-2986 0 0</inkml:trace>
  <inkml:trace contextRef="#ctx0" brushRef="#br0" timeOffset="6452.549">429 1014 14112 0 0,'-1'-2'50'0'0,"0"1"1"0"0,1 0-1 0 0,-1-1 1 0 0,0 1-1 0 0,0 0 1 0 0,0-1-1 0 0,0 1 1 0 0,0 0-1 0 0,0 0 1 0 0,0 0-1 0 0,0 0 1 0 0,-1 0 0 0 0,1 0-1 0 0,0 0 1 0 0,-1 0-1 0 0,1 0 1 0 0,-1 1-1 0 0,1-1 1 0 0,-1 0-1 0 0,1 1 1 0 0,-1-1-1 0 0,1 1 1 0 0,-1 0-1 0 0,1 0 1 0 0,-1-1 0 0 0,0 1-1 0 0,1 0 1 0 0,-1 0-1 0 0,1 0 1 0 0,-1 1-1 0 0,0-1 1 0 0,0 1-51 0 0,-57 9 70 0 0,57-9-19 0 0,-248 75 1373 0 0,250-76-1422 0 0,0 0-1 0 0,0 0 1 0 0,0-1-1 0 0,0 1 1 0 0,0 0 0 0 0,0 0-1 0 0,0-1 1 0 0,0 1-1 0 0,0 0 1 0 0,0 0 0 0 0,0 0-1 0 0,0-1 1 0 0,0 1-1 0 0,0 0 1 0 0,0 0 0 0 0,0 0-1 0 0,0-1 1 0 0,0 1-1 0 0,-1 0 1 0 0,1 0-1 0 0,0 0 1 0 0,0-1 0 0 0,0 1-1 0 0,0 0 1 0 0,0 0-1 0 0,0 0 1 0 0,-1 0 0 0 0,1-1-1 0 0,0 1 1 0 0,0 0-1 0 0,0 0 1 0 0,-1 0 0 0 0,1 0-1 0 0,0 0-1 0 0,6-5-98 0 0,57-45-1500 0 0,-10 10-3892 0 0,-28 20 1100 0 0</inkml:trace>
  <inkml:trace contextRef="#ctx0" brushRef="#br0" timeOffset="6793.976">439 673 13648 0 0,'1'-3'65'0'0,"-1"1"0"0"0,1 0 1 0 0,-1-1-1 0 0,1 1 1 0 0,-1-1-1 0 0,0 1 1 0 0,0-1-1 0 0,0 1 0 0 0,0 0 1 0 0,0-1-1 0 0,-1 1 1 0 0,1-1-1 0 0,-1 1 1 0 0,0 0-1 0 0,1-1 0 0 0,-1 1 1 0 0,0 0-1 0 0,0-1 1 0 0,-1 1-1 0 0,1 0 1 0 0,0 0-1 0 0,-1 0 0 0 0,1 0 1 0 0,-1 0-1 0 0,0 1 1 0 0,1-1-1 0 0,-1 0 0 0 0,0 1 1 0 0,0-1-1 0 0,0 1 1 0 0,0 0-1 0 0,0 0 1 0 0,-1-1-1 0 0,1 1 0 0 0,0 1 1 0 0,-1-1-1 0 0,1 0 1 0 0,0 1-1 0 0,-1-1 1 0 0,1 1-1 0 0,-1-1 0 0 0,1 1 1 0 0,-1 0-66 0 0,-136 18 2320 0 0,111-15-2200 0 0,50-14-183 0 0,38-13-1073 0 0,-1-1 0 0 0,-1-4 0 0 0,3-4 1136 0 0,-40 21-164 0 0,0-1-1 0 0,-1-1 1 0 0,-1 0-1 0 0,0-2 1 0 0,-1 0 0 0 0,14-17 164 0 0,-31 33 53 0 0,0-1 0 0 0,-1 1 0 0 0,1-1 0 0 0,0 0 1 0 0,-1 1-1 0 0,1-1 0 0 0,0 0 0 0 0,-1 0 0 0 0,1 1 0 0 0,-1-1 1 0 0,1 0-1 0 0,-1 0 0 0 0,1 0 0 0 0,-1 0 0 0 0,0 0 1 0 0,0 0-1 0 0,1 1 0 0 0,-1-1 0 0 0,0 0 0 0 0,0 0 1 0 0,0 0-1 0 0,0 0 0 0 0,0 0 0 0 0,0 0 0 0 0,0 0 1 0 0,0 0-1 0 0,0 0 0 0 0,-1 0 0 0 0,1 0 0 0 0,0 0 1 0 0,0 0-1 0 0,-1 1 0 0 0,1-1 0 0 0,-1 0 0 0 0,1 0 1 0 0,-1 0-1 0 0,1 0 0 0 0,-1 1 0 0 0,0-1 0 0 0,1 0 1 0 0,-1 1-1 0 0,0-1 0 0 0,1 0 0 0 0,-1 1 0 0 0,0-1 0 0 0,0 1 1 0 0,0-1-1 0 0,1 1 0 0 0,-1 0 0 0 0,0-1 0 0 0,0 1 1 0 0,0 0-1 0 0,0-1 0 0 0,0 1 0 0 0,0 0 0 0 0,0 0 1 0 0,0 0-1 0 0,0 0-53 0 0,-12 0 178 0 0,1 1 0 0 0,-1 0 0 0 0,1 1 0 0 0,0 0 0 0 0,0 1 0 0 0,-1 0 0 0 0,2 1 1 0 0,-11 5-179 0 0,16-7 37 0 0,-12 3-89 0 0,1 2 0 0 0,1 0-1 0 0,-1 0 1 0 0,1 2-1 0 0,0 0 1 0 0,1 0-1 0 0,0 2 1 0 0,1 0-1 0 0,-1 1 53 0 0,3 1-280 0 0</inkml:trace>
  <inkml:trace contextRef="#ctx0" brushRef="#br1" timeOffset="11264.713">7587 324 5440 0 0,'7'1'542'0'0,"-12"5"2028"0"0,3-5-2284 0 0,2-1-39 0 0,-12 5 204 0 0,-93 44 453 0 0,62-27-904 0 0,-94 63 556 0 0,-59-3-88 0 0,89-33-468 0 0,60-26 49 0 0,-1-3 0 0 0,0-1 0 0 0,-2-2 0 0 0,0-3 0 0 0,-2-1-49 0 0,-414 71 1219 0 0,202-46-555 0 0,68-14-392 0 0,-71-6-70 0 0,0 1 12 0 0,120-12-214 0 0,-371 4 0 0 0,355-5-176 0 0,-122 0-638 0 0,-28-12 500 0 0,102 0 196 0 0,24 1-132 0 0,-78-10 170 0 0,33-5 80 0 0,16 6 0 0 0,-97-8 0 0 0,-104-38 328 0 0,206 34 637 0 0,43-2-890 0 0,-51-11 469 0 0,171 31-72 0 0,1-2 0 0 0,1-2 1 0 0,-42-18-473 0 0,-5 3 269 0 0,-20-18 127 0 0,70 28-303 0 0,-15-2-1167 0 0,53 18-2719 0 0,1 1-1259 0 0</inkml:trace>
  <inkml:trace contextRef="#ctx0" brushRef="#br1" timeOffset="12794.042">727 2516 5640 0 0,'0'0'124'0'0,"0"0"17"0"0,0 0 12 0 0,0 0 33 0 0,0 0 87 0 0,0 0 42 0 0,0 0 5 0 0,0 0 5 0 0,0 0 24 0 0,0 0 17 0 0,12-6 687 0 0,54-46 926 0 0,0 9-1739 0 0,155-70 124 0 0,-170 87-295 0 0,1 3 0 0 0,1 2 0 0 0,1 2 0 0 0,37-8-69 0 0,49-8 88 0 0,75-25-264 0 0,-122 27 240 0 0,223-82-64 0 0,-262 99 47 0 0,0 2 1 0 0,2 2 0 0 0,43-2-48 0 0,-54 7 9 0 0,315-40-181 0 0,-72 13 157 0 0,368-21-166 0 0,-453 50 151 0 0,371 0 29 0 0,-283 9 218 0 0,12 10-50 0 0,38 16-240 0 0,-90-2-21 0 0,31 10 28 0 0,-21 0 146 0 0,-46-2-80 0 0,91 29 0 0 0,-122-21-14 0 0,120 26 188 0 0,106 29 140 0 0,-292-61-44 0 0,-92-28-286 0 0,-19-10-64 0 0</inkml:trace>
  <inkml:trace contextRef="#ctx0" brushRef="#br1" timeOffset="13982.21">4024 378 5488 0 0,'0'0'158'0'0,"0"-19"1248"0"0,3 12-1364 0 0,1-3 4168 0 0,-8 16 370 0 0,-20 119-4008 0 0,23 12-362 0 0,10-32 123 0 0,0-48-45 0 0,-8-54-234 0 0,1 0-124 0 0,-1-2-339 0 0,5-1-1633 0 0,3 0-3362 0 0</inkml:trace>
  <inkml:trace contextRef="#ctx0" brushRef="#br1" timeOffset="14285.14">4137 599 9280 0 0,'0'0'268'0'0,"0"0"4"0"0,0 17 814 0 0,-12 102 2016 0 0,5-67-2358 0 0,-6-9 254 0 0,12-42-967 0 0,1-1 0 0 0,0 1-1 0 0,-1 0 1 0 0,1 0 0 0 0,-1-1-1 0 0,1 1 1 0 0,-1 0 0 0 0,0-1-1 0 0,1 1 1 0 0,-1 0 0 0 0,0-1 0 0 0,1 1-1 0 0,-1-1 1 0 0,0 1 0 0 0,0-1-1 0 0,1 0 1 0 0,-1 1 0 0 0,0-1-1 0 0,0 0 1 0 0,0 1 0 0 0,0-1-1 0 0,1 0 1 0 0,-1 0 0 0 0,0 0 0 0 0,0 0-1 0 0,0 0 1 0 0,0 0 0 0 0,0 0-1 0 0,0 0 1 0 0,1 0 0 0 0,-1 0-1 0 0,0 0 1 0 0,0-1 0 0 0,0 1-1 0 0,0 0 1 0 0,1 0 0 0 0,-1-1 0 0 0,0 1-1 0 0,0-1 1 0 0,0 1 0 0 0,1-1-1 0 0,-1 1 1 0 0,0-1 0 0 0,1 1-1 0 0,-1-1 1 0 0,1 0 0 0 0,-1 1-1 0 0,0-1-30 0 0,-35-29 847 0 0,-46-87-639 0 0,73 109-759 0 0,8 7 263 0 0</inkml:trace>
  <inkml:trace contextRef="#ctx0" brushRef="#br1" timeOffset="14738.894">3895 1709 11912 0 0,'0'0'349'0'0,"0"0"-2"0"0,-1 8-211 0 0,2 111 2681 0 0,8 18-260 0 0,-2-55-2428 0 0,-7-5-238 0 0,-10-87-3400 0 0,7 1-192 0 0,0 0-1019 0 0</inkml:trace>
  <inkml:trace contextRef="#ctx0" brushRef="#br1" timeOffset="15116.21">3916 1810 9760 0 0,'4'-63'1138'0'0,"-22"55"3337"0"0,-14 30-3034 0 0,19-8-1156 0 0,1 0 0 0 0,0 1 0 0 0,1 0 0 0 0,1 1 0 0 0,0 0 0 0 0,2 1 0 0 0,-1 1-285 0 0,-19 33 197 0 0,27-50-126 0 0,1-1 22 0 0,0 0 16 0 0,4-16 219 0 0,79-170 32 0 0,-44 134-360 0 0,-36 52-1 0 0,0 0-1 0 0,0 0 0 0 0,-1 0 1 0 0,1 0-1 0 0,0 0 0 0 0,-1 1 0 0 0,1-1 1 0 0,0 1-1 0 0,-1 0 0 0 0,1 0 1 0 0,0 0-1 0 0,-1 0 0 0 0,1 0 0 0 0,-1 0 1 0 0,0 1-1 0 0,1-1 0 0 0,-1 1 0 0 0,0-1 1 0 0,0 1-1 0 0,0 0 0 0 0,0 0 1 0 0,0 0-1 0 0,-1 0 0 0 0,1 1 0 0 0,0-1 1 0 0,-1 0-1 0 0,1 2 2 0 0,6 5-44 0 0,75 98 206 0 0,-66-82-2300 0 0,-8-13-1246 0 0,3 5-2853 0 0</inkml:trace>
  <inkml:trace contextRef="#ctx0" brushRef="#br1" timeOffset="19076.086">3950 1000 8952 0 0,'0'0'200'0'0,"0"0"33"0"0,0 0 15 0 0,0 0 41 0 0,0 0 149 0 0,0 0 66 0 0,0 0 9 0 0,0 0 22 0 0,0 0 69 0 0,0 0 32 0 0,0 0 4 0 0,0 0-32 0 0,0 0-135 0 0,0 0-60 0 0,0 0-11 0 0,0 0-37 0 0,0 0-146 0 0,0 0-69 0 0,0 2-13 0 0,-3 15 65 0 0,-3 5-132 0 0,-1 18-2640 0 0,7-39-2635 0 0</inkml:trace>
  <inkml:trace contextRef="#ctx0" brushRef="#br1" timeOffset="19334.868">3886 1202 9528 0 0,'0'0'216'0'0,"0"0"32"0"0,0 0 10 0 0,0 8 12 0 0,0-3-189 0 0,0 46 3991 0 0,2-43-5243 0 0,-1-2-3675 0 0</inkml:trace>
  <inkml:trace contextRef="#ctx0" brushRef="#br1" timeOffset="19675.304">3867 1385 11088 0 0,'0'0'248'0'0,"0"8"338"0"0,-8 53 1548 0 0,7-43-118 0 0,-5 29-347 0 0,6-27-5371 0 0,0-16 2416 0 0,0 6-4187 0 0</inkml:trace>
  <inkml:trace contextRef="#ctx0" brushRef="#br1" timeOffset="22476.738">4508 1003 8432 0 0,'0'0'190'0'0,"0"0"28"0"0,0 0 10 0 0,8 17 822 0 0,43 69-99 0 0,-40-64-3979 0 0,-8-11-421 0 0</inkml:trace>
  <inkml:trace contextRef="#ctx0" brushRef="#br1" timeOffset="22800.077">4588 1390 10880 0 0,'0'0'248'0'0,"0"6"336"0"0,-30 132 3218 0 0,2-43-3258 0 0,27-87-4437 0 0,1-2-1336 0 0</inkml:trace>
  <inkml:trace contextRef="#ctx0" brushRef="#br1" timeOffset="23270.953">5315 927 10568 0 0,'0'0'233'0'0,"0"0"39"0"0,0 0 17 0 0,0 0-27 0 0,1-1-169 0 0,23-2 451 0 0,-19 5-357 0 0,-1-1 1 0 0,0 1-1 0 0,1 0 0 0 0,-1 0 0 0 0,0 1 1 0 0,0-1-1 0 0,-1 1 0 0 0,1 0 0 0 0,0 0 1 0 0,-1 0-1 0 0,0 0 0 0 0,1 1 1 0 0,0 1-188 0 0,13 19 165 0 0,0 1 0 0 0,-2 0 0 0 0,0 1 0 0 0,-2 0 0 0 0,-1 1 0 0 0,-2 1 0 0 0,0-1 0 0 0,0 8-165 0 0,5 31-75 0 0,-11-42 117 0 0,0 1 1 0 0,-1-1 0 0 0,-2 1-1 0 0,0 0 1 0 0,-3 15-43 0 0,1 7-38 0 0,-24 26-254 0 0,8-39 372 0 0,13-27-94 0 0,0 19-568 0 0,4-25-380 0 0,0-1-2580 0 0,0 0-1110 0 0</inkml:trace>
  <inkml:trace contextRef="#ctx0" brushRef="#br1" timeOffset="23573.154">6373 836 14112 0 0,'0'0'312'0'0,"0"0"64"0"0,0 0 8 0 0,0 0 8 0 0,10 0-312 0 0,-1 3-80 0 0,0 0 0 0 0,0-1 0 0 0,0 1-304 0 0,3 0-80 0 0,-3 0-8 0 0,-2 2-3544 0 0,2 0-712 0 0</inkml:trace>
  <inkml:trace contextRef="#ctx0" brushRef="#br1" timeOffset="23966.41">6545 1303 14600 0 0,'16'44'1600'0'0,"5"23"-653"0"0,-13-50 123 0 0,-10-4-282 0 0,2 28-132 0 0,-22 30-910 0 0,-30 24-4113 0 0,37-26 1775 0 0,15-23 1968 0 0,2-9 1248 0 0,2-20 1734 0 0,0-12-3338 0 0,-2-9-4958 0 0</inkml:trace>
  <inkml:trace contextRef="#ctx0" brushRef="#br1" timeOffset="24249.745">7100 694 14304 0 0,'-12'-6'1016'0'0,"19"18"-592"0"0,33 21-272 0 0,8 16-152 0 0,-35-31-251 0 0,15 22-83 0 0,-11-11-3923 0 0,-5-8-501 0 0</inkml:trace>
  <inkml:trace contextRef="#ctx0" brushRef="#br1" timeOffset="24488.96">7284 1433 14024 0 0,'-7'76'1536'0'0,"4"-7"1921"0"0,19 8-53 0 0,-16-75-3495 0 0,5 2-6145 0 0,-4-3-674 0 0</inkml:trace>
  <inkml:trace contextRef="#ctx0" brushRef="#br1" timeOffset="24949.087">7569 432 8696 0 0,'0'0'197'0'0,"0"0"24"0"0,-5 3 223 0 0,0 0 5167 0 0,11 4-3466 0 0,-5-6-1394 0 0,8 14 297 0 0,20 28-3516 0 0,-24-35-3513 0 0</inkml:trace>
  <inkml:trace contextRef="#ctx0" brushRef="#br1" timeOffset="25527.545">7762 861 17527 0 0,'20'35'1243'0'0,"-11"-10"-1018"0"0,27 38 1731 0 0,-12-1 676 0 0,-22-54-2543 0 0,0-1-1 0 0,-1 1 0 0 0,0 0 0 0 0,-1 0 1 0 0,1 0-1 0 0,-1-1 0 0 0,-1 1 1 0 0,1 0-1 0 0,-3 7-88 0 0,-24 56-1603 0 0,-38 62-8534 0 0,63-129 9828 0 0,1 1 0 0 0,-1 0-1 0 0,1 0 1 0 0,0 0 0 0 0,0 0 0 0 0,0 0-1 0 0,1 0 1 0 0,0 0 0 0 0,0 0 0 0 0,0 1-1 0 0,1-1 1 0 0,-1 0 0 0 0,1 0 0 0 0,2 4 309 0 0,28 68 451 0 0,-21-55 273 0 0,67 100 3432 0 0,-72-111-3855 0 0,-1 0 0 0 0,-1 0 0 0 0,0 0 0 0 0,0 1 0 0 0,-1-1 0 0 0,-1 1 1 0 0,0-1-1 0 0,0 1 0 0 0,-1 0 0 0 0,-1-1 0 0 0,1 1 0 0 0,-2-1 0 0 0,0 1 1 0 0,0-1-1 0 0,-4 9-301 0 0,-13 87-5525 0 0,26-40-245 0 0,3-27 5279 0 0,1 15 7100 0 0,-17 6 2929 0 0,-1-21-7058 0 0,-3-15-2384 0 0,4-19-215 0 0</inkml:trace>
  <inkml:trace contextRef="#ctx0" brushRef="#br1" timeOffset="28075.641">3174 913 9184 0 0,'0'0'208'0'0,"0"-7"501"0"0,9-16-666 0 0,11-2 1829 0 0,-19 25-1487 0 0,6-1 1654 0 0,-29 41-2382 0 0,10-24-3454 0 0,3-2-631 0 0</inkml:trace>
  <inkml:trace contextRef="#ctx0" brushRef="#br1" timeOffset="28374.34">3064 1144 8208 0 0,'0'87'3321'0'0,"34"6"1843"0"0,-2-30-4094 0 0,25 37-3776 0 0,-49-91 1209 0 0</inkml:trace>
  <inkml:trace contextRef="#ctx0" brushRef="#br1" timeOffset="28684.814">3254 1633 12872 0 0,'3'17'1396'0'0,"8"11"3042"0"0,-16-28-11128 0 0</inkml:trace>
  <inkml:trace contextRef="#ctx0" brushRef="#br1" timeOffset="28685.814">2490 875 13792 0 0,'0'0'314'0'0,"0"0"46"0"0,-4-5 354 0 0,3 4-696 0 0,0 1 1 0 0,0 0 0 0 0,-1 0-1 0 0,1 0 1 0 0,0-1 0 0 0,0 1-1 0 0,0 0 1 0 0,-1 0 0 0 0,1 0-1 0 0,0 1 1 0 0,0-1 0 0 0,0 0-1 0 0,0 0 1 0 0,0 1 0 0 0,-1-1-1 0 0,1 1 1 0 0,0-1 0 0 0,0 1-1 0 0,0-1 1 0 0,0 1 0 0 0,0 0-1 0 0,0-1 1 0 0,0 1 0 0 0,0 0-1 0 0,1 0 1 0 0,-1-1 0 0 0,0 1-1 0 0,0 0 1 0 0,1 0 0 0 0,-1 0-1 0 0,0 0 1 0 0,1 0 0 0 0,-1 0-1 0 0,1 1 1 0 0,-1-1 0 0 0,1 0-1 0 0,0 0 1 0 0,-1 1-19 0 0,-11 44 501 0 0,-5 0-308 0 0,5-18-1374 0 0,4-11-4341 0 0</inkml:trace>
  <inkml:trace contextRef="#ctx0" brushRef="#br1" timeOffset="28888.697">2275 1496 16471 0 0,'1'6'802'0'0,"-4"26"188"0"0,18 22-774 0 0,7-9 1362 0 0,1-8 20 0 0,-8 7-1166 0 0,-5-10-712 0 0,-7-29 155 0 0,5 14-5889 0 0,-9-6-718 0 0</inkml:trace>
  <inkml:trace contextRef="#ctx0" brushRef="#br1" timeOffset="29249.234">2005 875 14600 0 0,'1'-1'21'0'0,"-1"1"1"0"0,1 0 0 0 0,-1 0 0 0 0,1-1-1 0 0,-1 1 1 0 0,1 0 0 0 0,-1-1 0 0 0,0 1-1 0 0,1-1 1 0 0,-1 1 0 0 0,1 0 0 0 0,-1-1-1 0 0,0 1 1 0 0,0-1 0 0 0,1 1 0 0 0,-1-1-1 0 0,0 1 1 0 0,0-1 0 0 0,1 1 0 0 0,-1-1-1 0 0,0 1 1 0 0,0-1 0 0 0,0 1 0 0 0,0-1-1 0 0,0 0 1 0 0,0 1 0 0 0,0-1 0 0 0,0 1-1 0 0,0-1 1 0 0,0 1 0 0 0,0-1 0 0 0,0 1-1 0 0,0-1 1 0 0,0 1 0 0 0,-1-1 0 0 0,1 0-1 0 0,0 1 1 0 0,0-1 0 0 0,0 1 0 0 0,-1 0-1 0 0,1-1 1 0 0,0 1 0 0 0,-1-1 0 0 0,1 1-1 0 0,-1-1 1 0 0,1 1 0 0 0,0 0 0 0 0,-1-1-1 0 0,1 1 1 0 0,-1 0 0 0 0,1-1 0 0 0,-1 1-1 0 0,1 0 1 0 0,-1 0 0 0 0,1 0 0 0 0,-1-1-1 0 0,1 1 1 0 0,-1 0 0 0 0,1 0 0 0 0,-1 0-1 0 0,0 0 1 0 0,1 0 0 0 0,-1 0 0 0 0,1 0-1 0 0,-1 0 1 0 0,1 0 0 0 0,-1 0-22 0 0,-32-6 762 0 0,15 23 232 0 0,15-9-658 0 0,-13 50 378 0 0,6-15-714 0 0,6 3-842 0 0,1-29-3534 0 0,2 1-1493 0 0</inkml:trace>
  <inkml:trace contextRef="#ctx0" brushRef="#br1" timeOffset="29513.575">1852 1660 13344 0 0,'-19'54'936'0'0,"16"1"-103"0"0,16 0 1812 0 0,2-29-996 0 0,11 7-458 0 0,-9-5-1026 0 0,-7-11-1038 0 0,0-10-4336 0 0,-11-4-1104 0 0</inkml:trace>
  <inkml:trace contextRef="#ctx0" brushRef="#br1" timeOffset="29796.987">1408 754 15136 0 0,'-37'-27'1226'0'0,"35"28"-1211"0"0,1-1-1 0 0,-1 1 1 0 0,1 0 0 0 0,-1 0-1 0 0,1 0 1 0 0,0 0-1 0 0,-1 0 1 0 0,1 0 0 0 0,0 0-1 0 0,0 0 1 0 0,-1 0-1 0 0,1 0 1 0 0,0 1 0 0 0,0-1-1 0 0,1 1 1 0 0,-1-1-1 0 0,0 1 1 0 0,0-1 0 0 0,1 1-1 0 0,-1-1 1 0 0,0 1-1 0 0,1-1 1 0 0,0 1 0 0 0,-1 0-1 0 0,1-1 1 0 0,0 1-1 0 0,0 0 1 0 0,0-1 0 0 0,0 1-1 0 0,0 0 1 0 0,0 0-15 0 0,-2 13 32 0 0,-14 61-593 0 0,11-55 291 0 0</inkml:trace>
  <inkml:trace contextRef="#ctx0" brushRef="#br1" timeOffset="30006.806">1097 1736 16152 0 0,'0'8'786'0'0,"-2"109"379"0"0,1-106-970 0 0,1-1-1 0 0,1 0 0 0 0,0 1 0 0 0,0-1 0 0 0,0 0 0 0 0,2 0 0 0 0,-1 1 0 0 0,1-2 1 0 0,1 1-1 0 0,0 0 0 0 0,0-1 0 0 0,1 1 0 0 0,0-1 0 0 0,0-1 0 0 0,2 3-194 0 0,24 29-1365 0 0,-22-31-3431 0 0,-2 1-1594 0 0</inkml:trace>
  <inkml:trace contextRef="#ctx0" brushRef="#br1" timeOffset="30334.31">782 558 13592 0 0,'0'0'296'0'0,"0"0"64"0"0,-3-5 16 0 0,-3-1 8 0 0,6 6-312 0 0,-7 0-72 0 0,4 0 0 0 0,-6 0 0 0 0,3 3-512 0 0,-1 0-128 0 0,-2 2-16 0 0</inkml:trace>
  <inkml:trace contextRef="#ctx0" brushRef="#br1" timeOffset="30620.708">481 861 14272 0 0,'-3'6'830'0'0,"-10"18"-782"0"0,0 1 0 0 0,2 1 0 0 0,2 0 0 0 0,0 0-1 0 0,1 1 1 0 0,2 0 0 0 0,1 1 0 0 0,0 8-48 0 0,-4 13-49 0 0,2-1-688 0 0,4-23-2846 0 0,-1 2-1205 0 0</inkml:trace>
  <inkml:trace contextRef="#ctx0" brushRef="#br1" timeOffset="30876.5">367 1765 10016 0 0,'0'33'613'0'0,"2"-1"0"0"0,0 0 0 0 0,3 0 0 0 0,0 0 0 0 0,2 0 1 0 0,1-1-1 0 0,2 0 0 0 0,4 7-613 0 0,3-7 766 0 0,1 0 0 0 0,1-1 0 0 0,2-1 0 0 0,0-1 0 0 0,15 13-766 0 0,20 45 571 0 0,-42-43-5899 0 0,-10-27-682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5:08.21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36 117 11312 0 0,'-2'-4'183'0'0,"2"3"-126"0"0,0 0-1 0 0,0 0 1 0 0,0 1-1 0 0,-1-1 1 0 0,1 0-1 0 0,-1 0 1 0 0,1 1-1 0 0,0-1 0 0 0,-1 0 1 0 0,1 1-1 0 0,-1-1 1 0 0,1 0-1 0 0,-1 1 1 0 0,0-1-1 0 0,0 1-56 0 0,0 0 112 0 0,0 0 1 0 0,0 1-1 0 0,0-1 0 0 0,1 1 0 0 0,-1-1 0 0 0,0 1 0 0 0,0 0 0 0 0,0-1 1 0 0,0 1-1 0 0,0 0 0 0 0,1 0 0 0 0,-1-1 0 0 0,0 1 0 0 0,1 0 0 0 0,-1 0 1 0 0,1 0-1 0 0,-1 1-112 0 0,1-2-21 0 0,-2 4 149 0 0,0-1 0 0 0,0 1 0 0 0,1-1 0 0 0,-1 1 1 0 0,1 0-1 0 0,0 0 0 0 0,1 0 0 0 0,-1-1 0 0 0,0 1 0 0 0,1 0 1 0 0,0 0-1 0 0,0 0 0 0 0,0 2-128 0 0,2 10 384 0 0,0-1 0 0 0,3 12-384 0 0,-2-15 51 0 0,0 3 266 0 0,1 0 0 0 0,1 0-1 0 0,1 2-316 0 0,-6-16 176 0 0,1-1-159 0 0,-1 0-1 0 0,0 0 0 0 0,1 1 0 0 0,-1-1 0 0 0,0 0 0 0 0,1 0 0 0 0,-1 1 0 0 0,0-1 0 0 0,0 0 1 0 0,1 1-1 0 0,-1-1 0 0 0,0 0 0 0 0,0 1 0 0 0,1-1 0 0 0,-1 0 0 0 0,0 1 0 0 0,0-1 0 0 0,0 0 1 0 0,0 1-1 0 0,1-1-16 0 0,-1 1 30 0 0,0 0-1 0 0,0-1 1 0 0,0 1 0 0 0,0-1 0 0 0,1 0 0 0 0,-1 1 0 0 0,0-1 0 0 0,0 1 0 0 0,1-1 0 0 0,-1 1 0 0 0,0-1 0 0 0,1 1-1 0 0,-1-1 1 0 0,1 0 0 0 0,-1 1 0 0 0,0-1 0 0 0,1 0 0 0 0,-1 0 0 0 0,1 1 0 0 0,-1-1 0 0 0,1 0 0 0 0,-1 0 0 0 0,1 1-1 0 0,-1-1-29 0 0,3 0 50 0 0,0 0 0 0 0,-1-1 0 0 0,1 1 0 0 0,0-1 0 0 0,-1 1 0 0 0,1-1 0 0 0,0 0 0 0 0,-1 0 0 0 0,1 0 0 0 0,-1 0 0 0 0,0-1-1 0 0,1 1 1 0 0,-1-1 0 0 0,0 1 0 0 0,0-1 0 0 0,0 0 0 0 0,0 0 0 0 0,0 0 0 0 0,0 0 0 0 0,0 0 0 0 0,-1 0 0 0 0,1 0 0 0 0,-1-1-1 0 0,0 1 1 0 0,1-2-50 0 0,0 0 43 0 0,3-7-47 0 0,-1 0-1 0 0,0 0 0 0 0,-1 0 0 0 0,1-4 5 0 0,7-9 142 0 0,-9 19-132 0 0,4 2-26 0 0,-5 2 5 0 0,1 1-1 0 0,-1 0 0 0 0,1-1 0 0 0,-1 1 0 0 0,1 0 0 0 0,-1 0 0 0 0,1 0 0 0 0,-1 0 1 0 0,0 0-1 0 0,1 1 0 0 0,-1-1 0 0 0,1 0 0 0 0,-1 1 0 0 0,1-1 0 0 0,-1 1 0 0 0,0-1 1 0 0,1 1-1 0 0,-1-1 0 0 0,1 2 12 0 0,24 18 32 0 0,-15-9-47 0 0,11 9 15 0 0,-18-16 0 0 0,0 0 0 0 0,0 0 0 0 0,0 0 0 0 0,4 1 0 0 0,13 14 0 0 0,-18-16 0 0 0,0 0 0 0 0,0-1 0 0 0,0 1 0 0 0,1-1 0 0 0,-1 1 0 0 0,1-1 0 0 0,1 1 0 0 0,0 0 0 0 0,-4-2-1 0 0,0-1 1 0 0,0 1-1 0 0,0 0 0 0 0,0-1 0 0 0,0 1 1 0 0,0-1-1 0 0,0 0 0 0 0,0 1 0 0 0,0-1 1 0 0,1 0-1 0 0,-1 1 0 0 0,0-1 1 0 0,0 0-1 0 0,0 0 0 0 0,0 0 0 0 0,0 0 1 0 0,1-1-48 0 0,-2 1 58 0 0,1-1 0 0 0,0 1 0 0 0,-1-1 0 0 0,1 1 0 0 0,-1-1 0 0 0,1 0 0 0 0,-1 1 0 0 0,1-1 0 0 0,-1 0-1 0 0,1 0 1 0 0,-1 1 0 0 0,0-1 0 0 0,1 0 0 0 0,-1 0 0 0 0,0 0 0 0 0,0 1 0 0 0,0-1 0 0 0,1 0 0 0 0,-1 0 0 0 0,0 0-1 0 0,0 0 1 0 0,0 1 0 0 0,-1-1 0 0 0,1 0 0 0 0,0 0-10 0 0,-6-20 248 0 0,4 16-196 0 0,-1-5 8 0 0,1 4-32 0 0,1 0-1 0 0,-1 1 0 0 0,1-1 0 0 0,1 0 1 0 0,-1 0-1 0 0,1 1 0 0 0,0-6-27 0 0,0 8-26 0 0,1 0 0 0 0,-1 0 0 0 0,1 0 0 0 0,0 1 0 0 0,0-1-1 0 0,0 0 1 0 0,1 0 0 0 0,-1 0 0 0 0,1 1 0 0 0,0-1 0 0 0,-1 1 0 0 0,1 0 0 0 0,0-1 0 0 0,0 1 0 0 0,0 0 0 0 0,1 0-1 0 0,-1 0 1 0 0,1 0 0 0 0,-1 0 0 0 0,1 1 0 0 0,2-2 26 0 0,22-5-1599 0 0,-15 6-3482 0 0,-3 2-773 0 0</inkml:trace>
  <inkml:trace contextRef="#ctx0" brushRef="#br0" timeOffset="421.412">607 140 9216 0 0,'-3'-2'520'0'0,"0"0"0"0"0,0 1 0 0 0,0 0 1 0 0,0 0-1 0 0,-1 0 0 0 0,1 0 0 0 0,0 0 1 0 0,-1 1-1 0 0,0-1-520 0 0,2 1 160 0 0,0 1 1 0 0,-1-1-1 0 0,1 0 1 0 0,0 1-1 0 0,0-1 1 0 0,0 1-1 0 0,0 0 1 0 0,0 0-1 0 0,0 0 1 0 0,0 0-1 0 0,0 0 1 0 0,0 0-1 0 0,0 0 1 0 0,-1 2-161 0 0,-4 2 277 0 0,1 1-1 0 0,0 0 1 0 0,0 0 0 0 0,1 0 0 0 0,-1 1-1 0 0,1 0-276 0 0,3-4 25 0 0,-1 1-1 0 0,1 0 1 0 0,0 0-1 0 0,0 0 0 0 0,0 0 1 0 0,1 0-1 0 0,-1 0 1 0 0,1 0-1 0 0,0 1 0 0 0,1-1 1 0 0,-1 0-1 0 0,0 3-24 0 0,0 0 28 0 0,0-6-11 0 0,1 0 0 0 0,0-1 1 0 0,-1 1-1 0 0,1 0 0 0 0,0 0 0 0 0,0 0 1 0 0,0 0-1 0 0,0-1 0 0 0,0 1 1 0 0,0 0-1 0 0,0 0 0 0 0,0 0 0 0 0,0 0 1 0 0,0 0-1 0 0,0-1 0 0 0,0 1 1 0 0,0 0-1 0 0,1 0 0 0 0,-1 0 1 0 0,0-1-1 0 0,1 1 0 0 0,-1 0 0 0 0,1 0-17 0 0,-1 0 103 0 0,0-1-19 0 0,7 0 119 0 0,-6 0-193 0 0,-1 0 1 0 0,1 0-1 0 0,0 0 1 0 0,-1 0-1 0 0,1 0 0 0 0,-1 0 1 0 0,1 0-1 0 0,0 0 1 0 0,-1 0-1 0 0,1 0 0 0 0,-1 0 1 0 0,1 0-1 0 0,0-1 1 0 0,-1 1-1 0 0,1 0 0 0 0,-1 0 1 0 0,1-1-1 0 0,-1 1 0 0 0,1 0 1 0 0,-1-1-1 0 0,1 1 1 0 0,-1 0-1 0 0,1-1 0 0 0,-1 1 1 0 0,1-1-1 0 0,-1 1 1 0 0,0-1-1 0 0,1 1 0 0 0,-1-1 1 0 0,0 1-1 0 0,0-1 1 0 0,1 1-1 0 0,-1-1 0 0 0,0 0 1 0 0,0 0-11 0 0,9-13-18 0 0,-6 9-47 0 0,0 0-1 0 0,0 0 0 0 0,0-1 1 0 0,0 1-1 0 0,-1 0 1 0 0,0-1-1 0 0,0 0 1 0 0,-1 1-1 0 0,0-1 0 0 0,1-5 66 0 0,2-8-134 0 0,-3 19 89 0 0,0 0 54 0 0,-1 0 0 0 0,0 0 0 0 0,1 0 0 0 0,-1 0 0 0 0,1 0 0 0 0,-1 0 0 0 0,0 0 0 0 0,1 0 0 0 0,-1 0 0 0 0,0 1 0 0 0,1-1 0 0 0,-1 0 0 0 0,0 0 0 0 0,1 0 0 0 0,-1 0 0 0 0,0 1 0 0 0,1-1 0 0 0,-1 0 0 0 0,0 0 0 0 0,0 1 0 0 0,1-1 0 0 0,-1 0 0 0 0,0 1-9 0 0,12 19 256 0 0,-11-14-224 0 0,1-1-1 0 0,0 1 1 0 0,0-1-1 0 0,0 0 0 0 0,1 0 1 0 0,0 0-1 0 0,0 0 1 0 0,0 0-1 0 0,1-1-31 0 0,1 4 151 0 0,2-1-1 0 0,-1 0 1 0 0,1 0 0 0 0,0-1-1 0 0,0 1-150 0 0,-4-6-24 0 0,-1 1 0 0 0,1-1 0 0 0,-1 0-1 0 0,1 0 1 0 0,0 0 0 0 0,-1 0-1 0 0,1 0 1 0 0,0-1 0 0 0,0 1 0 0 0,0-1-1 0 0,0 0 1 0 0,0 0 0 0 0,-1 0 0 0 0,1 0-1 0 0,0 0 1 0 0,0-1 0 0 0,0 1-1 0 0,0-1 1 0 0,-1 0 0 0 0,1 1 0 0 0,0-1-1 0 0,-1-1 1 0 0,1 1 0 0 0,0 0 0 0 0,-1-1-1 0 0,1 1 1 0 0,-1-1 0 0 0,0 0-1 0 0,1 0 25 0 0,5-8-436 0 0</inkml:trace>
  <inkml:trace contextRef="#ctx0" brushRef="#br0" timeOffset="701.557">757 142 10592 0 0,'0'3'397'0'0,"0"-1"0"0"0,0 1 0 0 0,0 0 0 0 0,0 0 0 0 0,0 0 1 0 0,1-1-1 0 0,0 1 0 0 0,-1 0 0 0 0,1-1 0 0 0,0 1 0 0 0,0-1 0 0 0,1 1 1 0 0,-1-1-1 0 0,0 1 0 0 0,2 0-397 0 0,1 6 105 0 0,17 23 1002 0 0,-11-18-639 0 0,-6-9-268 0 0,0 0-38 0 0,2 7-3441 0 0,-6-12 1935 0 0</inkml:trace>
  <inkml:trace contextRef="#ctx0" brushRef="#br0" timeOffset="858.001">807 88 6912 0 0,'0'0'608'0'0,"0"0"-480"0"0,0 0-128 0 0,-4-6 0 0 0,1-2 1160 0 0,3 8 216 0 0,0 0 32 0 0,0 0 16 0 0,0 0-1104 0 0,0 0-224 0 0,0 0-96 0 0,0 0 80 0 0,0 0-80 0 0,0 0-136 0 0,0 0 32 0 0,0 0 8 0 0</inkml:trace>
  <inkml:trace contextRef="#ctx0" brushRef="#br0" timeOffset="1055.618">953 103 12672 0 0,'-12'1'1378'0'0,"10"0"-1276"0"0,-1 0-1 0 0,0 1 0 0 0,1-1 0 0 0,-1 1 1 0 0,0-1-1 0 0,1 1 0 0 0,0 0 1 0 0,0 0-1 0 0,-2 2-101 0 0,4-3 43 0 0,-1 0-1 0 0,0 0 1 0 0,0 0 0 0 0,1 0 0 0 0,-1 1 0 0 0,0-1-1 0 0,1 0 1 0 0,0 0 0 0 0,-1 1 0 0 0,1-1 0 0 0,0 0-1 0 0,-1 1 1 0 0,1-1 0 0 0,0 0 0 0 0,0 2-43 0 0,1 2 34 0 0,0 0 1 0 0,1 0 0 0 0,-1 0-1 0 0,1 0 1 0 0,0 0 0 0 0,0 0-1 0 0,1-1 1 0 0,-1 1 0 0 0,3 2-35 0 0,-3-3 87 0 0,1 0-84 0 0,-1-1 1 0 0,0 1 0 0 0,0-1 0 0 0,0 1-1 0 0,0 0 1 0 0,0 0 0 0 0,-1 0-1 0 0,0 0 1 0 0,0 0 0 0 0,0 0 0 0 0,0 0-1 0 0,-1 0 1 0 0,0 0 0 0 0,1 0-1 0 0,-2 1 1 0 0,1 1-4 0 0,0-5 37 0 0,-1 0 0 0 0,1 0-1 0 0,0 1 1 0 0,-1-1 0 0 0,1 0 0 0 0,-1 0-1 0 0,0 0 1 0 0,1 0 0 0 0,-1 0-1 0 0,0 0 1 0 0,0 0 0 0 0,1-1 0 0 0,-1 1-1 0 0,0 0 1 0 0,0 0 0 0 0,0 0-1 0 0,0-1 1 0 0,-1 1-37 0 0,-23 11 673 0 0,5-4-159 0 0,17-6-509 0 0,0-1-1 0 0,1 0 1 0 0,-1 0 0 0 0,0 1 0 0 0,0-2-1 0 0,0 1 1 0 0,0 0 0 0 0,0-1-1 0 0,-1 1-4 0 0,-15 3-1 0 0,17-4-78 0 0,0 1-1 0 0,1-1 0 0 0,-1 0 0 0 0,0 0 1 0 0,0 0-1 0 0,0 0 0 0 0,1-1 0 0 0,-1 1 1 0 0,0 0-1 0 0,0-1 0 0 0,1 1 0 0 0,-1-1 1 0 0,0 1-1 0 0,1-1 0 0 0,-1 0 0 0 0,-1-1 80 0 0,-2 0-723 0 0</inkml:trace>
  <inkml:trace contextRef="#ctx0" brushRef="#br0" timeOffset="1319.095">1181 0 13304 0 0,'0'0'298'0'0,"0"0"46"0"0,0 0 23 0 0,0 0-43 0 0,-6 6-201 0 0,5-4-129 0 0,0 0 0 0 0,0 1 0 0 0,0-1 1 0 0,0 0-1 0 0,1 0 0 0 0,-1 0 0 0 0,1 1 1 0 0,-1-1 5 0 0,-5 19-153 0 0,1-9 273 0 0,-1 0-1 0 0,2 0 1 0 0,-1 1 0 0 0,2 0 0 0 0,-2 7-120 0 0,-4 39 590 0 0,8-53-526 0 0,0 0 0 0 0,1-1 0 0 0,0 1-1 0 0,0-1 1 0 0,0 1 0 0 0,1 3-64 0 0,-1-6 63 0 0,0 0 1 0 0,1 0-1 0 0,-1 0 0 0 0,1 0 1 0 0,0 0-1 0 0,0 0 1 0 0,0 0-1 0 0,0-1 0 0 0,1 1 1 0 0,-1 0-1 0 0,1-1 0 0 0,0 1 1 0 0,0 0-64 0 0,14 14 1084 0 0,-15-16-476 0 0,2 7-2080 0 0,-3-8 1158 0 0</inkml:trace>
  <inkml:trace contextRef="#ctx0" brushRef="#br0" timeOffset="1517.835">1033 109 8752 0 0,'0'0'673'0'0,"2"-1"-437"0"0,2-2-314 0 0,-3 2 353 0 0,0 0 1 0 0,0 0-1 0 0,1 0 1 0 0,-1 0-1 0 0,0 0 1 0 0,1 0-1 0 0,-1 0 1 0 0,0 0-1 0 0,2 0-275 0 0,33-6 3078 0 0,-25 4-2828 0 0,1 2 0 0 0,-1 0 0 0 0,1 0 0 0 0,-1 1 0 0 0,1 0-1 0 0,7 2-249 0 0,11 2 384 0 0,-14-2-235 0 0,1 1 1 0 0,-1 0-1 0 0,9 4-149 0 0,1-1-1165 0 0,-14-6-4661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5:06.30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8 320 5064 0 0,'-1'0'34'0'0,"1"0"0"0"0,-1-1 0 0 0,1 1 1 0 0,0 0-1 0 0,-1 0 0 0 0,1 0 0 0 0,-1-1 0 0 0,1 1 1 0 0,0 0-1 0 0,-1-1 0 0 0,1 1 0 0 0,0 0 0 0 0,-1-1 1 0 0,1 1-1 0 0,0-1 0 0 0,0 1 0 0 0,-1-1 0 0 0,1 1 1 0 0,0 0-1 0 0,0-1 0 0 0,0 1 0 0 0,-1-1 0 0 0,1 1 0 0 0,0-1 1 0 0,0 1-1 0 0,0-1 0 0 0,0 1 0 0 0,0-1 0 0 0,0 1 1 0 0,0-1-1 0 0,0 1 0 0 0,0-1 0 0 0,0 1 0 0 0,0-1 1 0 0,1 1-1 0 0,-1 0 0 0 0,0-1 0 0 0,0 0-34 0 0,11-25 3095 0 0,-3 5-1333 0 0,-2-8 1424 0 0,-3 18-1547 0 0,-3 11-1621 0 0,0 0 0 0 0,0 0 1 0 0,0 0-1 0 0,0 0 0 0 0,0 0 1 0 0,0 0-1 0 0,0 1 0 0 0,0-1 1 0 0,0 0-1 0 0,0 0 0 0 0,1 0 0 0 0,-1 0 1 0 0,0 0-1 0 0,0 0 0 0 0,0 0 1 0 0,0 0-1 0 0,0 0 0 0 0,0 0 1 0 0,0 0-1 0 0,0 0 0 0 0,0 0 1 0 0,0 0-1 0 0,0 0 0 0 0,0 0 1 0 0,0 0-1 0 0,0 1 0 0 0,0-1 1 0 0,1 0-1 0 0,-1 0 0 0 0,0 0 1 0 0,0 0-1 0 0,0 0 0 0 0,0 0 1 0 0,0 0-1 0 0,0 0 0 0 0,0 0 1 0 0,0 0-1 0 0,0 0 0 0 0,0 0 1 0 0,0 0-1 0 0,1 0 0 0 0,-1 0 1 0 0,0 0-1 0 0,0-1 0 0 0,0 1 1 0 0,0 0-1 0 0,0 0 0 0 0,0 0 1 0 0,0 0-1 0 0,0 0 0 0 0,0 0 1 0 0,0 0-1 0 0,0 0 0 0 0,0 0 1 0 0,0 0-1 0 0,0 0 0 0 0,0 0 1 0 0,1 0-1 0 0,-1 0 0 0 0,0 0 1 0 0,0 0-1 0 0,0 0 0 0 0,0-1 1 0 0,0 1-1 0 0,0 0 0 0 0,0 0 1 0 0,0 0-1 0 0,0 0 0 0 0,0 0 0 0 0,0 0-18 0 0,21 57-200 0 0,-7-22 200 0 0,-10-24 0 0 0,1 0 0 0 0,-2 0 0 0 0,2 8 0 0 0,13 24 64 0 0,-18-42 20 0 0,0-1 79 0 0,0 0 14 0 0,0 0-1 0 0,0 0-17 0 0,12-17 42 0 0,-9 13-168 0 0,-1-1 0 0 0,0 0-1 0 0,0 1 1 0 0,-1-1-1 0 0,1-2-32 0 0,4-12 13 0 0,4-6-16 0 0,-9 18-5 0 0,1 1 0 0 0,1 0 0 0 0,-1 0 0 0 0,1 0 0 0 0,0 0 0 0 0,0 1 0 0 0,1-1 1 0 0,0 1-1 0 0,0 0 0 0 0,3-4 8 0 0,-6 8-31 0 0,3-1 11 0 0,9 4-59 0 0,-11-1 73 0 0,0-1 0 0 0,0 1 0 0 0,1 0 0 0 0,-1 0 0 0 0,0 1 0 0 0,0-1 0 0 0,0 0 0 0 0,0 1 0 0 0,0-1 0 0 0,-1 1 0 0 0,1-1 0 0 0,0 1 0 0 0,-1 0 0 0 0,1 0 0 0 0,-1 0 0 0 0,0 0 0 0 0,1 0-1 0 0,0 1 7 0 0,1 5-6 0 0,1 0-1 0 0,-1 1 1 0 0,-1-1-1 0 0,1 4 7 0 0,1 0 18 0 0,-2-6 20 0 0,-2-4-22 0 0,1 1 0 0 0,0 0 1 0 0,0-1-1 0 0,-1 1 0 0 0,0 0 0 0 0,1-1 1 0 0,-1 1-1 0 0,0 0 0 0 0,0 0 1 0 0,-1-1-1 0 0,1 1 0 0 0,0 0 0 0 0,-2 2-16 0 0,2 1 94 0 0,0-4-12 0 0,0-2-2 0 0,0 0 0 0 0,0 0 4 0 0,0 0 18 0 0,0 0 8 0 0,1-6 109 0 0,3-10-57 0 0,-4 13-148 0 0,1 1 0 0 0,-1-1 0 0 0,1 1 0 0 0,0-1 0 0 0,-1 1 0 0 0,1 0-1 0 0,0-1 1 0 0,1 1 0 0 0,-1 0 0 0 0,1-1-14 0 0,0 0 6 0 0,0 0 0 0 0,0 1 0 0 0,-1-1 0 0 0,1 0 0 0 0,-1-1-1 0 0,1 1 1 0 0,-1 0 0 0 0,0 0 0 0 0,0-1 0 0 0,-1 1-1 0 0,1-1-5 0 0,-1 2-3 0 0,1 1-1 0 0,-1-1 0 0 0,1 1 0 0 0,0-1 0 0 0,-1 1 0 0 0,1 0 0 0 0,0-1 0 0 0,0 1 0 0 0,0 0 1 0 0,0-1-1 0 0,0 1 0 0 0,0 0 0 0 0,0 0 0 0 0,0 0 0 0 0,1 0 0 0 0,-1 0 0 0 0,0 0 1 0 0,1 0-1 0 0,-1 0 0 0 0,1 1 0 0 0,-1-1 0 0 0,2 0 4 0 0,-1 0-64 0 0,13 5-16 0 0,-13-4 73 0 0,0 0-1 0 0,0 1 1 0 0,-1-1 0 0 0,1 1-1 0 0,-1 0 1 0 0,1 0-1 0 0,-1-1 1 0 0,1 1 0 0 0,-1 0-1 0 0,1 0 1 0 0,-1 1 0 0 0,0-1-1 0 0,1 1 8 0 0,3 2-24 0 0,-3-2 22 0 0,0-1 1 0 0,0 1-1 0 0,0 0 1 0 0,0 0-1 0 0,0 1 0 0 0,0-1 1 0 0,0 2 1 0 0,11 10 0 0 0,7 9 1 0 0,-18-20-2 0 0,0-1-1 0 0,0 1 1 0 0,0-1 0 0 0,0 1 0 0 0,0-1-1 0 0,1 0 1 0 0,-1 0 0 0 0,1 0-1 0 0,0 0 1 0 0,-1 0 0 0 0,1 0 0 0 0,0-1-1 0 0,0 0 2 0 0,10 5-66 0 0,-1-1-1168 0 0,-2-2-2951 0 0,2-3-1665 0 0</inkml:trace>
  <inkml:trace contextRef="#ctx0" brushRef="#br0" timeOffset="384.256">677 271 6912 0 0,'0'0'314'0'0,"0"0"-6"0"0,0 0 58 0 0,0 0 975 0 0,0 0 451 0 0,0 0 89 0 0,0 0-222 0 0,0 0-1018 0 0,-10 4-251 0 0,-2 7-189 0 0,0 1 0 0 0,1 0 0 0 0,1 1 0 0 0,-5 7-201 0 0,13-18 5 0 0,1 1 1 0 0,-1 0 0 0 0,1 0-1 0 0,0 0 1 0 0,-1 0 0 0 0,1 1 0 0 0,1-1-1 0 0,-1 0 1 0 0,0 0 0 0 0,1 1 0 0 0,-1-1-1 0 0,1 0 1 0 0,0 2-6 0 0,1-3 6 0 0,-1-1 0 0 0,1 0 0 0 0,-1 0 0 0 0,1 0 0 0 0,-1 0 0 0 0,1 0 0 0 0,-1 0 0 0 0,1 0-1 0 0,0 0 1 0 0,0 0 0 0 0,-1 0 0 0 0,1 0 0 0 0,0 0 0 0 0,0-1 0 0 0,0 1 0 0 0,0 0 0 0 0,0-1 0 0 0,0 1 0 0 0,0 0 0 0 0,0-1 0 0 0,0 0-1 0 0,1 1 1 0 0,-1-1 0 0 0,0 1 0 0 0,0-1 0 0 0,0 0 0 0 0,0 0-6 0 0,2 1 13 0 0,0-1-1 0 0,0 0 0 0 0,0 0 1 0 0,-1 0-1 0 0,1 0 1 0 0,0-1-1 0 0,0 1 1 0 0,-1-1-1 0 0,1 0-12 0 0,12-3 56 0 0,-11 3-75 0 0,1 0-1 0 0,-1 0 0 0 0,0-1 0 0 0,1 1 0 0 0,-1-1 0 0 0,0 0 0 0 0,0-1 0 0 0,3-1 20 0 0,26-24-12 0 0,-33 28 28 0 0,1-1-1 0 0,-1 1 0 0 0,1 0 0 0 0,-1-1 0 0 0,1 1 0 0 0,-1-1 0 0 0,1 1 0 0 0,-1-1 0 0 0,0 1 0 0 0,1-1 0 0 0,-1 1 0 0 0,0-1 0 0 0,1 1 0 0 0,-1-1 0 0 0,0 0 0 0 0,0 1 1 0 0,0-1-1 0 0,1 1 0 0 0,-1-1 0 0 0,0 0 0 0 0,0 1 0 0 0,0-1 0 0 0,0 0 0 0 0,0 1 0 0 0,0-1 0 0 0,0 1 0 0 0,0-1 0 0 0,-1 0-15 0 0,1 0 40 0 0,-1 0-1 0 0,0 0 1 0 0,1 0-1 0 0,-1 0 1 0 0,0 0-1 0 0,0 0 1 0 0,0 0-1 0 0,1 1 1 0 0,-1-1-1 0 0,0 0 1 0 0,0 1-1 0 0,0-1 1 0 0,0 0-1 0 0,-1 1-39 0 0,-4-3 90 0 0,1 1 0 0 0,-1 0 0 0 0,0 0 0 0 0,0 1-1 0 0,-4-1-89 0 0,-11-1 83 0 0,-2-1-607 0 0,9 3-3134 0 0,14 1-1474 0 0</inkml:trace>
  <inkml:trace contextRef="#ctx0" brushRef="#br0" timeOffset="1105.034">998 246 4608 0 0,'0'0'353'0'0,"1"0"-231"0"0,-1-1 17 0 0,1 1 0 0 0,-1 0 1 0 0,0 0-1 0 0,0-1 1 0 0,0 1-1 0 0,1 0 1 0 0,-1-1-1 0 0,0 1 0 0 0,0 0 1 0 0,0-1-1 0 0,0 1 1 0 0,0 0-1 0 0,0-1 1 0 0,0 1-1 0 0,1 0 1 0 0,-1-1-1 0 0,0 1 0 0 0,0 0 1 0 0,0-1-1 0 0,0 1 1 0 0,-1 0-1 0 0,1-1 1 0 0,0 1-1 0 0,0 0 1 0 0,0-1-1 0 0,0 1 0 0 0,0 0 1 0 0,0-1-1 0 0,0 1 1 0 0,-1 0-1 0 0,1-1 1 0 0,0 1-1 0 0,0 0 0 0 0,0 0 1 0 0,-1-1-1 0 0,1 1 1 0 0,0 0-1 0 0,0 0 1 0 0,-1-1-1 0 0,1 1 1 0 0,0 0-1 0 0,-1 0 0 0 0,1 0-139 0 0,-12-5 3598 0 0,11 5-4374 0 0,-1-1 798 0 0,0 1 0 0 0,1-1 0 0 0,-1 1 0 0 0,0 0 0 0 0,0 0 0 0 0,0 0 0 0 0,1 0 0 0 0,-1 0 0 0 0,0 0 0 0 0,0 1 0 0 0,0-1 0 0 0,1 0 0 0 0,-1 1 0 0 0,0 0 0 0 0,1-1 0 0 0,-2 2-22 0 0,-24 16 719 0 0,8-3-178 0 0,14-11-490 0 0,0 0 0 0 0,0 0 1 0 0,0 1-1 0 0,1 0 1 0 0,-1 0-1 0 0,1 0-51 0 0,-13 14-114 0 0,15-16 132 0 0,-1 1 0 0 0,0-1-1 0 0,1 0 1 0 0,0 1 0 0 0,0-1-1 0 0,0 1 1 0 0,0 0 0 0 0,-1 3-18 0 0,-4 4 58 0 0,7-10-59 0 0,-1-1 1 0 0,1 1-1 0 0,-1 0 1 0 0,0-1-1 0 0,1 1 1 0 0,-1 0 0 0 0,1 0-1 0 0,0-1 1 0 0,-1 1-1 0 0,1 0 1 0 0,-1 0-1 0 0,1 0 1 0 0,0 0 0 0 0,0 0-1 0 0,0-1 1 0 0,-1 1-1 0 0,1 0 1 0 0,0 0-1 0 0,0 0 1 0 0,0 0 0 0 0,0 0-1 0 0,1 0 1 0 0,-1 0-1 0 0,0-1 1 0 0,0 1-1 0 0,0 0 1 0 0,1 0 0 0 0,-1 0-1 0 0,0 0 1 0 0,1-1-1 0 0,-1 1 1 0 0,1 0-1 0 0,-1 0 1 0 0,1-1 0 0 0,-1 1-1 0 0,1 0 1 0 0,1 1 35 0 0,1 0-1 0 0,-1 0 0 0 0,1-1 1 0 0,-1 1-1 0 0,1 0 0 0 0,0-1 1 0 0,-1 0-1 0 0,1 0 0 0 0,0 0 1 0 0,0 0-1 0 0,0 0 0 0 0,0 0 1 0 0,0-1-1 0 0,-1 0 1 0 0,1 1-1 0 0,0-1 0 0 0,0 0 1 0 0,0 0-1 0 0,0-1 0 0 0,0 1 1 0 0,0-1-1 0 0,0 1 0 0 0,0-1 1 0 0,2-1-35 0 0,6-1 104 0 0,0-1 1 0 0,-1-1-1 0 0,1 1 0 0 0,-1-2 1 0 0,8-5-105 0 0,-11 6 41 0 0,0 0 1 0 0,0-1-1 0 0,0 0 0 0 0,-1 0 1 0 0,0 0-1 0 0,-1-1 1 0 0,1 0-1 0 0,-1 0 0 0 0,0-1 1 0 0,-1 1-1 0 0,0-1 0 0 0,0 0 1 0 0,-1 0-1 0 0,0 0 1 0 0,0-1-1 0 0,-1 1 0 0 0,1-4-41 0 0,2-19-33 0 0,-1-1 0 0 0,-2 1 0 0 0,-1 0 0 0 0,-1-7 33 0 0,0 28 23 0 0,0 5-18 0 0,-1 0 0 0 0,1 0 0 0 0,-1 1 0 0 0,0-1 0 0 0,0 0 0 0 0,-1 1 0 0 0,1-1 0 0 0,-1 1 0 0 0,0 0 0 0 0,0-1 0 0 0,-1 1 0 0 0,1 0-1 0 0,-1 0-4 0 0,3 4-1 0 0,-1-1-1 0 0,1 1 1 0 0,0 0-1 0 0,0-1 0 0 0,-1 1 1 0 0,1 0-1 0 0,0-1 1 0 0,-1 1-1 0 0,1 0 1 0 0,0 0-1 0 0,0 0 0 0 0,-1-1 1 0 0,1 1-1 0 0,-1 0 1 0 0,1 0-1 0 0,0 0 0 0 0,-1 0 1 0 0,1 0-1 0 0,0-1 1 0 0,-1 1-1 0 0,1 0 0 0 0,-1 0 1 0 0,1 0-1 0 0,0 0 1 0 0,-1 0-1 0 0,1 0 0 0 0,0 0 1 0 0,-1 0-1 0 0,1 1 1 0 0,-1-1-1 0 0,1 0 0 0 0,0 0 1 0 0,-1 0-1 0 0,1 0 1 0 0,0 0-1 0 0,-1 1 0 0 0,1-1 1 0 0,0 0-1 0 0,-1 0 1 0 0,1 0-1 0 0,0 1 0 0 0,-1-1 2 0 0,-6 10 58 0 0,4-4-92 0 0,1-1 1 0 0,0 1-1 0 0,1-1 0 0 0,-1 1 1 0 0,1 0-1 0 0,0-1 0 0 0,1 1 0 0 0,-1 4 34 0 0,3 48-197 0 0,0-35 180 0 0,0-2 30 0 0,0 0 0 0 0,2 0 1 0 0,0 0-1 0 0,1 0 0 0 0,1-1 0 0 0,1 0 0 0 0,2 1-13 0 0,-7-17 28 0 0,0-1-1 0 0,-1 0 1 0 0,1 0 0 0 0,1 1-1 0 0,-1-2 1 0 0,0 1 0 0 0,1 0-1 0 0,-1 0 1 0 0,1-1 0 0 0,0 1-1 0 0,0-1 1 0 0,0 0 0 0 0,0 0-1 0 0,0 0 1 0 0,1-1 0 0 0,-1 1-1 0 0,1-1 1 0 0,-1 1-1 0 0,1-1 1 0 0,-1 0 0 0 0,1-1-1 0 0,-1 1 1 0 0,1 0 0 0 0,0-1-1 0 0,0 0 1 0 0,-1 0 0 0 0,1 0-1 0 0,0 0 1 0 0,-1-1 0 0 0,1 0-1 0 0,0 1 1 0 0,-1-1 0 0 0,1-1-1 0 0,-1 1 1 0 0,1 0 0 0 0,-1-1-1 0 0,0 0 1 0 0,1 0-1 0 0,-1 0 1 0 0,0 0 0 0 0,0 0-1 0 0,0-1-27 0 0,4-4 22 0 0,-1 0-1 0 0,0 0 1 0 0,0-1-1 0 0,-1 0 1 0 0,0 0-1 0 0,-1-1 1 0 0,1 1-1 0 0,-2-1 1 0 0,1 0-1 0 0,1-6-21 0 0,-2 5-128 0 0,0 0 1 0 0,-1 0-1 0 0,0-1 0 0 0,1-9 128 0 0,-3 16-41 0 0,4-12-145 0 0,-4 15 167 0 0,0 0 16 0 0,1 1-1 0 0,-1 0 1 0 0,0-1 0 0 0,0 1 0 0 0,0 0-1 0 0,0-1 1 0 0,0 1 0 0 0,0 0 0 0 0,-1-1-1 0 0,1 1 1 0 0,0 0 0 0 0,0-1 0 0 0,0 1-1 0 0,0 0 1 0 0,0-1 0 0 0,0 1 0 0 0,0 0-1 0 0,-1-1 1 0 0,1 1 0 0 0,0 0 0 0 0,0 0-1 0 0,0-1 1 0 0,-1 1 0 0 0,1 0 0 0 0,0 0-1 0 0,-1-1 1 0 0,1 1 0 0 0,0 0 0 0 0,0 0 0 0 0,-1 0-1 0 0,1 0 1 0 0,0-1 0 0 0,-1 1 0 0 0,1 0-1 0 0,0 0 1 0 0,-1 0 3 0 0,1 0 12 0 0,-1 0 0 0 0,1-1 0 0 0,-1 1 0 0 0,1 0 0 0 0,-1 0-1 0 0,0 0 1 0 0,1 0 0 0 0,-1 0 0 0 0,1 0 0 0 0,-1 0 0 0 0,1 0 0 0 0,-1 0 0 0 0,1 0 0 0 0,-1 0 0 0 0,1 0 0 0 0,-1 1-1 0 0,1-1 1 0 0,-1 0 0 0 0,1 0 0 0 0,-1 1-12 0 0,-1 0-16 0 0,1 1 0 0 0,0 0 0 0 0,0-1-1 0 0,0 1 1 0 0,0 0 0 0 0,0 0 0 0 0,1-1 0 0 0,-1 1 0 0 0,0 0 0 0 0,1 0-1 0 0,0 0 1 0 0,-1 0 0 0 0,1 0 0 0 0,0 0 0 0 0,0 0 0 0 0,0 1 16 0 0,4 35 46 0 0,-3-33-17 0 0,-1-1-15 0 0,1-1-1 0 0,1 1 0 0 0,-1 0 1 0 0,0-1-1 0 0,1 0 0 0 0,0 1 1 0 0,0-1-1 0 0,0 0 0 0 0,0 0 0 0 0,0 0 1 0 0,1 0-1 0 0,-1 0 0 0 0,1 0 1 0 0,0-1-1 0 0,0 1 0 0 0,0-1 1 0 0,0 0-1 0 0,1 1-13 0 0,1 0 28 0 0,0 0 0 0 0,0-1 0 0 0,0 1 0 0 0,1-1 0 0 0,-1 0 0 0 0,1-1 0 0 0,-1 1 0 0 0,1-1 0 0 0,0 0 0 0 0,-1 0 0 0 0,5-1-28 0 0,14 1 154 0 0,17-1-153 0 0,-13-4-332 0 0,-11-1 155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36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 6416 0 0,'0'0'184'0'0,"0"0"101"0"0,0 0 298 0 0,0 0 121 0 0,0 0 28 0 0,0 0-6 0 0,0 0-38 0 0,11 6 2890 0 0,25 18 981 0 0,50-21-1973 0 0,-1 2-1294 0 0,57-5-1026 0 0,-42-22-659 0 0,-85 15-254 0 0,-14 7 266 0 0,-1 0-224 0 0,0 0-99 0 0,0 0-767 0 0,0 0-3133 0 0,0 0-1342 0 0</inkml:trace>
  <inkml:trace contextRef="#ctx0" brushRef="#br0" timeOffset="353.699">1 146 8320 0 0,'0'0'190'0'0,"0"0"28"0"0,0 0 7 0 0,0 0 75 0 0,7 3 1760 0 0,71 24 3688 0 0,-1-17-3370 0 0,63-33 142 0 0,-9 11-2189 0 0,-102 17-278 0 0,-20-5-700 0 0,-6 0-6571 0 0,-3 0 980 0 0</inkml:trace>
  <inkml:trace contextRef="#ctx0" brushRef="#br0" timeOffset="4198.601">806 189 14368 0 0,'0'0'330'0'0,"0"0"45"0"0,0 0 17 0 0,13-8 87 0 0,10 2 601 0 0,0 1 0 0 0,0 1 0 0 0,1 0 0 0 0,-1 2 1 0 0,23 1-1081 0 0,178-7 1910 0 0,-164 6-3566 0 0,0-1-3398 0 0,-32 3-2059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5:12.93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 96 5528 0 0,'0'0'422'0'0,"0"-19"1182"0"0,0 17-1265 0 0,0 1 0 0 0,-1 0-1 0 0,1 0 1 0 0,0 0-1 0 0,0-1 1 0 0,0 1 0 0 0,-1 0-1 0 0,1 0 1 0 0,-1 0-1 0 0,1 0 1 0 0,-1 0-1 0 0,1-1 1 0 0,-1 1 0 0 0,0 0-1 0 0,0 0 1 0 0,0 0-339 0 0,-7-11 662 0 0,8 11-488 0 0,0 1 2 0 0,0 0-19 0 0,1 5-123 0 0,0 0 1 0 0,0 1-1 0 0,0-1 0 0 0,1 0 0 0 0,0 0 1 0 0,0 0-1 0 0,0 0 0 0 0,1-1 1 0 0,2 5-35 0 0,6 11 182 0 0,13 24-47 0 0,-14-25 121 0 0,0 0-1 0 0,1 5-255 0 0,-8-18 102 0 0,1 1 0 0 0,-1-1 0 0 0,1 0 0 0 0,2 3-102 0 0,-5-8 154 0 0,0-1-83 0 0,-1 1 1 0 0,0-1 0 0 0,0 0 0 0 0,0 1 0 0 0,0-1 0 0 0,1 0 0 0 0,-1 0 0 0 0,0 0-1 0 0,0 1 1 0 0,1-1 0 0 0,-1 0 0 0 0,0 0 0 0 0,0 0 0 0 0,1 1 0 0 0,-1-1 0 0 0,0 0 0 0 0,1 0-1 0 0,-1 0 1 0 0,0 0 0 0 0,0 0 0 0 0,1 0 0 0 0,-1 0 0 0 0,1 0-72 0 0,5-12 190 0 0,-5 10-156 0 0,1 0 1 0 0,-1-1-1 0 0,0 1 1 0 0,0 0-1 0 0,0-1 1 0 0,0 1-1 0 0,-1-1 1 0 0,1 1-1 0 0,-1-1 1 0 0,1 1-1 0 0,-1-2-34 0 0,5-37 217 0 0,-5 36-207 0 0,0 0-1 0 0,1 1 1 0 0,0-1 0 0 0,0 0-1 0 0,1 0 1 0 0,0-1-10 0 0,4-15 6 0 0,-6 20-5 0 0,0 0-1 0 0,0 0 0 0 0,0 0 0 0 0,1 0 0 0 0,-1 1 0 0 0,0-1 0 0 0,1 0 0 0 0,-1 0 0 0 0,1 0 0 0 0,-1 1 0 0 0,1-1 0 0 0,-1 0 1 0 0,1 0-1 0 0,8-12-14 0 0,7 21-155 0 0,-14-7 164 0 0,-1 0-1 0 0,1 0 1 0 0,0 0-1 0 0,-1 0 1 0 0,1 0-1 0 0,0 0 1 0 0,-1 0-1 0 0,0 1 1 0 0,1-1-1 0 0,-1 1 1 0 0,0-1-1 0 0,1 1 6 0 0,3 4-11 0 0,-1-1-16 0 0,1 1 0 0 0,-1 0 0 0 0,0-1 0 0 0,0 3 27 0 0,0-2-18 0 0,0 0-1 0 0,0-1 1 0 0,0 1-1 0 0,4 3 19 0 0,-6-7 7 0 0,0 0-1 0 0,0 1 0 0 0,0-1 1 0 0,-1 0-1 0 0,1 1 0 0 0,-1-1 0 0 0,1 1-6 0 0,1 3 8 0 0,1 0 0 0 0,1 1 0 0 0,-1-2 0 0 0,2 3-8 0 0,-5-7 59 0 0,-1-1 29 0 0,0 0 88 0 0,0 0 16 0 0,0 0-7 0 0,1 0-138 0 0,0 0 0 0 0,-1 0 0 0 0,1 0 0 0 0,-1 0 0 0 0,1 0 0 0 0,0 0-1 0 0,-1 0 1 0 0,1 0 0 0 0,-1 0 0 0 0,1 0 0 0 0,-1 0 0 0 0,1-1 0 0 0,0 1-1 0 0,-1 0 1 0 0,1 0 0 0 0,-1-1 0 0 0,1 1 0 0 0,-1 0 0 0 0,0-1 0 0 0,1 1-1 0 0,-1-1 1 0 0,1 1 0 0 0,-1-1 0 0 0,1 1 0 0 0,-1 0 0 0 0,0-1 0 0 0,0 1 0 0 0,1-1-1 0 0,-1 0 1 0 0,0 1 0 0 0,0-1 0 0 0,1 1 0 0 0,-1-1 0 0 0,0 1 0 0 0,0-1-1 0 0,0 0-46 0 0,6-22 513 0 0,-5 2-281 0 0,1-1 0 0 0,2 1 0 0 0,0 0 0 0 0,3-8-232 0 0,-7 28 0 0 0,12-26 52 0 0,-2 4-40 0 0,-9 20-11 0 0,1-1 0 0 0,-1 1 0 0 0,1 0 0 0 0,0 0-1 0 0,0-1 1 0 0,0 1 0 0 0,0 0 0 0 0,0 0 0 0 0,2-1-1 0 0,-2 3-119 0 0,-1 0 0 0 0,0 0 0 0 0,0 0 0 0 0,0 0 0 0 0,1 0 0 0 0,-1 1 0 0 0,0-1 0 0 0,1 1 0 0 0,-1-1 0 0 0,0 1 0 0 0,1-1 0 0 0,-1 1 0 0 0,1 0 0 0 0,-1-1 0 0 0,1 1 0 0 0,-1 0 0 0 0,1 0 0 0 0,-1 0 0 0 0,1 0 0 0 0,-1 1 0 0 0,1-1 0 0 0,-1 0 0 0 0,1 1 0 0 0,-1-1 0 0 0,0 0 0 0 0,1 1 119 0 0,6 2-1290 0 0</inkml:trace>
  <inkml:trace contextRef="#ctx0" brushRef="#br0" timeOffset="294.055">479 309 14224 0 0,'0'0'322'0'0,"-2"14"916"0"0,2-6-1238 0 0,0-8 0 0 0,0 1 0 0 0,0-1 1 0 0,0 1-1 0 0,0-1 1 0 0,0 1-1 0 0,0-1 1 0 0,0 1-1 0 0,0-1 1 0 0,0 1-1 0 0,0-1 1 0 0,1 1-1 0 0,-1-1 0 0 0,0 1 1 0 0,0-1-1 0 0,0 1 1 0 0,1-1-1 0 0,-1 0 1 0 0,0 1-1 0 0,1-1 1 0 0,-1 1-1 0 0,0-1 0 0 0,1 0 1 0 0,-1 1-1 0 0,0-1 1 0 0,1 0-1 0 0,-1 1 1 0 0,1-1-1 0 0,-1 0 1 0 0,1 1-1 0 0,1 0 16 0 0,-1 0 38 0 0,1 1 1 0 0,-1-1 0 0 0,1 1-1 0 0,-1-1 1 0 0,1 0 0 0 0,0 0-1 0 0,0 1 1 0 0,0-1 0 0 0,0 0-1 0 0,0-1 1 0 0,0 1-1 0 0,0 0 1 0 0,0 0 0 0 0,0-1-1 0 0,0 0 1 0 0,2 1-55 0 0,-3-1 18 0 0,1 0 1 0 0,-1 0-1 0 0,1 0 1 0 0,-1-1-1 0 0,1 1 1 0 0,-1 0-1 0 0,0-1 1 0 0,1 1-1 0 0,-1-1 1 0 0,1 1-1 0 0,-1-1 0 0 0,0 0 1 0 0,1 0-1 0 0,-1 0 1 0 0,0 0-1 0 0,0 1 1 0 0,0-1-1 0 0,0-1 1 0 0,1 1-1 0 0,-1 0 1 0 0,-1 0-1 0 0,1 0 0 0 0,1-1-18 0 0,0-2 37 0 0,1 0 0 0 0,-1 0 0 0 0,0 0 0 0 0,0 0 0 0 0,0 0 0 0 0,0 0 0 0 0,-1-1 0 0 0,0 1-1 0 0,0-1-36 0 0,1-1 59 0 0,0-1 0 0 0,-1 0 0 0 0,0 1 0 0 0,-1-1 0 0 0,0 0-1 0 0,0 0 1 0 0,0 1 0 0 0,0-1 0 0 0,-3-6-59 0 0,3 11-21 0 0,-1 1 0 0 0,1 0 0 0 0,-1 0 0 0 0,0 0 1 0 0,0-1-1 0 0,0 1 0 0 0,0 0 0 0 0,0 0 0 0 0,0 0 0 0 0,0 0 0 0 0,0 1 1 0 0,0-1-1 0 0,0 0 0 0 0,0 0 0 0 0,0 1 0 0 0,-1-1 0 0 0,1 0 1 0 0,0 1-1 0 0,-1 0 0 0 0,1-1 0 0 0,0 1 0 0 0,-1 0 0 0 0,1-1 0 0 0,0 1 1 0 0,-2 0 20 0 0,1 0-19 0 0,-1 0 0 0 0,1 0 0 0 0,-1 0 0 0 0,1 0 0 0 0,-1 0 0 0 0,1 0 0 0 0,0 1 0 0 0,-1 0 0 0 0,1-1 0 0 0,-1 1 0 0 0,1 0 0 0 0,0 0 0 0 0,0 0 0 0 0,0 0 0 0 0,-1 1 19 0 0,-4 3-103 0 0,-8 6-797 0 0,7-2-2980 0 0,1 4-1404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47:21.96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4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511 385 15760 0 0,'-35'-133'1483'0'0,"27"115"-1011"0"0,0-1-1 0 0,-1 2 1 0 0,-1-1-1 0 0,-1 1 0 0 0,0 1 1 0 0,-1 0-1 0 0,-1 1 0 0 0,-1 0 1 0 0,0 1-1 0 0,-15-13-471 0 0,19 20 182 0 0,0 0 1 0 0,0 1-1 0 0,0 0 0 0 0,-1 0 0 0 0,1 1 0 0 0,-1 1 0 0 0,-1 0 1 0 0,1 0-1 0 0,-1 1 0 0 0,1 0 0 0 0,-1 1 0 0 0,-4 0-182 0 0,9 2 14 0 0,1 0 1 0 0,-1 0-1 0 0,0 0 0 0 0,0 1 0 0 0,1 0 0 0 0,-1 0 0 0 0,1 1 1 0 0,-1-1-1 0 0,1 2 0 0 0,-1-1 0 0 0,1 1 0 0 0,0 0 0 0 0,0 0 0 0 0,0 0 1 0 0,1 1-1 0 0,-1 0 0 0 0,1 0 0 0 0,0 1 0 0 0,0-1 0 0 0,0 1 1 0 0,1 0-1 0 0,0 0 0 0 0,0 1 0 0 0,0-1 0 0 0,0 1 0 0 0,0 3-14 0 0,-4 8-1 0 0,2 0 0 0 0,0 0 0 0 0,1 1 0 0 0,1-1-1 0 0,0 1 1 0 0,1 0 0 0 0,2 1 0 0 0,-1-1 0 0 0,3 16 1 0 0,-1-27-2 0 0,0 0 0 0 0,1 0 0 0 0,0 0 0 0 0,0-1 0 0 0,0 1 1 0 0,1 0-1 0 0,0-1 0 0 0,1 1 0 0 0,0-1 0 0 0,0 0 0 0 0,0 0 1 0 0,0 0-1 0 0,1 0 0 0 0,0-1 0 0 0,0 1 0 0 0,1-1 0 0 0,-1 0 0 0 0,1 0 1 0 0,0 0-1 0 0,1-1 0 0 0,-1 0 0 0 0,1 0 0 0 0,0-1 0 0 0,0 1 1 0 0,0-1-1 0 0,0 0 0 0 0,0-1 0 0 0,1 1 0 0 0,6 0 2 0 0,2-1 6 0 0,1-2 0 0 0,-1 0 0 0 0,1-1 0 0 0,-1 0-1 0 0,1-1 1 0 0,-1-1 0 0 0,0 0 0 0 0,0-1 0 0 0,0-1 0 0 0,-1 0 0 0 0,1-1-1 0 0,-1-1 1 0 0,12-7-6 0 0,-14 6 17 0 0,-1 1 0 0 0,0-1 0 0 0,0-1-1 0 0,-1 0 1 0 0,0-1 0 0 0,-1 0 0 0 0,0 0 0 0 0,-1-1-1 0 0,0 0 1 0 0,0 0 0 0 0,-1-1 0 0 0,-1 0 0 0 0,0 0-1 0 0,0-1 1 0 0,0-5-17 0 0,16-47 0 0 0,-14 43 0 0 0,-1 34 0 0 0,-4 115-205 0 0,-11 83 195 0 0,-13 35 10 0 0,20-225-1 0 0,-31 161 225 0 0,32-175-172 0 0,-1 0 0 0 0,0-1 0 0 0,-1 1 0 0 0,1 0 0 0 0,-1 0 0 0 0,-1-1 0 0 0,1 1 0 0 0,-1-1 0 0 0,1 0 0 0 0,-2 0 0 0 0,1 0 0 0 0,0 0 0 0 0,-1 0 0 0 0,0-1 0 0 0,0 0-1 0 0,0 0 1 0 0,-1 0 0 0 0,0 0 0 0 0,1 0 0 0 0,-1-1 0 0 0,0 0 0 0 0,-1 0 0 0 0,1-1 0 0 0,0 1 0 0 0,-1-1 0 0 0,0 0 0 0 0,1-1 0 0 0,-1 1 0 0 0,-4 0-52 0 0,2-3 72 0 0,0 0 1 0 0,0 0-1 0 0,0-1 0 0 0,0 0 1 0 0,0 0-1 0 0,0-1 0 0 0,1 0 1 0 0,-1 0-1 0 0,1-1 0 0 0,0 0 1 0 0,0 0-1 0 0,0-1 0 0 0,0 0 1 0 0,1 0-1 0 0,0 0 0 0 0,-4-5-72 0 0,5 4 41 0 0,-1 0 0 0 0,1 0 0 0 0,0-1 0 0 0,1 1 0 0 0,-1-1-1 0 0,1 0 1 0 0,1 0 0 0 0,-1-1 0 0 0,1 1 0 0 0,1-1 0 0 0,-1 0 0 0 0,1 0 0 0 0,1 0 0 0 0,0 0-1 0 0,0 0 1 0 0,0 0 0 0 0,1 0 0 0 0,0-3-41 0 0,3 2-106 0 0,1 0-1 0 0,0 0 1 0 0,1 0-1 0 0,0 0 1 0 0,0 1 0 0 0,1 0-1 0 0,0 0 1 0 0,0 1-1 0 0,1 0 1 0 0,0 0-1 0 0,0 0 1 0 0,1 1 0 0 0,0 0-1 0 0,0 0 1 0 0,0 1-1 0 0,1 0 1 0 0,-1 1-1 0 0,1 0 1 0 0,0 0-1 0 0,1 1 1 0 0,-1 0 0 0 0,1 0-1 0 0,7 0 107 0 0,29-6-4106 0 0,-25 7-3899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4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0 16727 0 0,'0'0'382'0'0,"0"12"918"0"0,-25 237 4376 0 0,18-197-5646 0 0,1 46-1379 0 0,10-87-1307 0 0,-4-10 1281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4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18751 0 0,'0'0'554'0'0,"0"0"-17"0"0,10 8-148 0 0,60 12 1737 0 0,-53-18-1725 0 0,17 3 13 0 0,-1-2 0 0 0,1-1 0 0 0,-1-2-1 0 0,1-1 1 0 0,32-5-414 0 0,-23 3-391 0 0,-25 3-5090 0 0,-15 0 4155 0 0,7 0-6247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4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16423 0 0,'0'0'482'0'0,"0"0"-8"0"0,13 8 58 0 0,40-2 1104 0 0,37-6 276 0 0,15-4-538 0 0,89-11-1421 0 0,-150 11-2864 0 0,-22 2-4356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5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17879 0 0,'0'0'407'0'0,"0"0"60"0"0,0 0 22 0 0,0 0-56 0 0,4 6-187 0 0,29 65 3268 0 0,-18 35-1559 0 0,-27 95-714 0 0,6-99-897 0 0,-16 20 736 0 0,11-100-1003 0 0,10-22-46 0 0,1 0-154 0 0,1-3-3254 0 0,4-2 1849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5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15920 0 0,'0'0'362'0'0,"0"0"47"0"0,0 0 29 0 0,3 9 88 0 0,15 10 184 0 0,53-3 3868 0 0,132-13-1074 0 0,22-8-3150 0 0,-224 5-664 0 0,-1 0-1142 0 0,0 0-4674 0 0,0 0-2003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7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195 116 6416 0 0,'-1'-2'184'0'0,"0"0"-174"0"0,1 0 0 0 0,0 0 0 0 0,0 0 0 0 0,1 0 0 0 0,-1-1 0 0 0,0 1 0 0 0,1 0 0 0 0,-1 0 0 0 0,1 0 0 0 0,0 0 0 0 0,0 0 0 0 0,0 0 0 0 0,0 1 1 0 0,0-1-1 0 0,0 0 0 0 0,0 0 0 0 0,0 1 0 0 0,1-1 0 0 0,-1 0 0 0 0,1 1 0 0 0,-1 0 0 0 0,1-1 0 0 0,0 1 0 0 0,1-1-10 0 0,14-18 1827 0 0,7-20 2865 0 0,-23 39-3842 0 0,-1 1-122 0 0,1-7 3351 0 0,3 13-2605 0 0,0 13-1438 0 0,12 246 1280 0 0,8-112-1096 0 0,15 2 358 0 0,-31-140-218 0 0,-13-19 1332 0 0,-44-63-906 0 0,32 49-752 0 0,1 1-1 0 0,-2 1 1 0 0,-1 0-1 0 0,0 1 1 0 0,0 1-1 0 0,-2 1 1 0 0,-3-1-34 0 0,21 11 2 0 0,0 2-1 0 0,0-1 1 0 0,-1 0 0 0 0,1 1-1 0 0,-1-1 1 0 0,1 1 0 0 0,-1 0-1 0 0,0 0 1 0 0,1 0 0 0 0,-1 1-1 0 0,0-1 1 0 0,1 1 0 0 0,-1 0-1 0 0,0 0 1 0 0,0 1 0 0 0,1-1-1 0 0,-1 1 1 0 0,0-1 0 0 0,0 1-1 0 0,1 0 1 0 0,-1 1 0 0 0,1-1-1 0 0,-1 0 1 0 0,1 1 0 0 0,0 0-1 0 0,0 0 1 0 0,-1 0 0 0 0,1 0-1 0 0,0 1 1 0 0,1-1 0 0 0,-1 1-1 0 0,0 0-1 0 0,-2 4-9 0 0,1 1-1 0 0,0-1 0 0 0,0 1 0 0 0,1 0 1 0 0,0 0-1 0 0,0 1 0 0 0,1-1 1 0 0,0 0-1 0 0,0 1 0 0 0,1-1 0 0 0,0 1 1 0 0,1 0-1 0 0,-1-1 0 0 0,2 2 10 0 0,-1-4 5 0 0,1 0-1 0 0,1-1 1 0 0,-1 1-1 0 0,1-1 1 0 0,-1 1-1 0 0,1-1 1 0 0,1 0-1 0 0,-1 0 1 0 0,1 0 0 0 0,0 0-1 0 0,0 0 1 0 0,1 0-1 0 0,-1-1 1 0 0,1 0-1 0 0,0 0 1 0 0,0 0-1 0 0,0 0 1 0 0,1 0-1 0 0,0-1 1 0 0,-1 0-1 0 0,1 0 1 0 0,0 0-1 0 0,0-1 1 0 0,1 0 0 0 0,2 2-5 0 0,13 0 151 0 0,0 0 0 0 0,1-2 0 0 0,-1 0 0 0 0,1-2 1 0 0,-1 0-1 0 0,0-1 0 0 0,1-1 0 0 0,13-4-151 0 0,-8 3 136 0 0,59-13 237 0 0,-28 3-743 0 0,-57 13-506 0 0,-1 0-284 0 0,0 0-1464 0 0,0 0-5633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9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42 176 9528 0 0,'0'0'216'0'0,"-6"-9"560"0"0,-24-7 2946 0 0,29 16-2843 0 0,1 0 8 0 0,-4-3 334 0 0,4 2 3335 0 0,271-23-2102 0 0,152-40-1448 0 0,-273 47-870 0 0,-5-8-62 0 0,-66 9-20 0 0,-53 16-1680 0 0,-30 2-5676 0 0,-3 1 153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33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1 14224 0 0,'0'0'322'0'0,"0"0"45"0"0,0 0 20 0 0,0 0-38 0 0,0 0-180 0 0,6 5 422 0 0,3 2-250 0 0,-2 2 0 0 0,1-1 0 0 0,-1 1 0 0 0,-1 0 0 0 0,1 1 0 0 0,-1 0 0 0 0,-1 0 0 0 0,0 0 0 0 0,-1 0 1 0 0,0 1-1 0 0,3 10-341 0 0,-2-9 169 0 0,37 154 1579 0 0,-40-153-1682 0 0,0 0 1 0 0,-1 0-1 0 0,0 1 0 0 0,-1-1 0 0 0,-1 0 1 0 0,0 1-1 0 0,-2 5-66 0 0,1-19 48 0 0,1 0 0 0 0,-1-1 0 0 0,0 1 0 0 0,1 0 0 0 0,-1-1 0 0 0,1 1 0 0 0,-1-1 0 0 0,1 0 0 0 0,-1 1-1 0 0,1-1 1 0 0,-1 0 0 0 0,1 0 0 0 0,0 0 0 0 0,-1 0 0 0 0,1 0 0 0 0,0 0 0 0 0,0 0 0 0 0,0-1 0 0 0,0 1 0 0 0,0 0 0 0 0,0-1 0 0 0,0 1 0 0 0,0 0 0 0 0,1-1 0 0 0,-1 1 0 0 0,0-1-48 0 0,-7-9-45 0 0,0 1 0 0 0,-1-1 0 0 0,-1 2 0 0 0,0-1 0 0 0,0 2 0 0 0,-1-1-1 0 0,0 1 1 0 0,0 1 0 0 0,-1 0 0 0 0,0 1 0 0 0,0 0 0 0 0,-1 0 0 0 0,1 2 0 0 0,-1-1 0 0 0,0 2 0 0 0,0 0 0 0 0,-11-1 45 0 0,18 3-5 0 0,0 1 0 0 0,-1 0 0 0 0,1 0 0 0 0,-1 0 0 0 0,1 1 0 0 0,0 0 0 0 0,-1 0 0 0 0,1 1 0 0 0,0 0 0 0 0,0 0 0 0 0,0 0 0 0 0,0 1 0 0 0,1-1 0 0 0,-1 2 0 0 0,0-1 0 0 0,1 1 0 0 0,0-1 0 0 0,0 1 0 0 0,0 1 0 0 0,1-1 0 0 0,-1 1 0 0 0,1 0 0 0 0,0 0 0 0 0,0 0 0 0 0,1 0 0 0 0,-1 1 0 0 0,1-1 0 0 0,1 1 0 0 0,-1 0 0 0 0,1 0 0 0 0,0 0 0 0 0,0 0 0 0 0,1 0 0 0 0,-1 1 0 0 0,1-1 0 0 0,0 3 5 0 0,1-4 19 0 0,-1 0 0 0 0,0 1 0 0 0,1-1 0 0 0,0 0 0 0 0,1 0 0 0 0,-1 1 0 0 0,1-1 0 0 0,0 0 0 0 0,0 0 0 0 0,0 0-1 0 0,1 0 1 0 0,0 0 0 0 0,0 0 0 0 0,0 0 0 0 0,0-1 0 0 0,1 1 0 0 0,0-1 0 0 0,0 0 0 0 0,0 0 0 0 0,0 0 0 0 0,1 0 0 0 0,-1 0 0 0 0,1 0-1 0 0,0-1 1 0 0,1 0 0 0 0,2 2-19 0 0,2-2 43 0 0,1 0-1 0 0,-1-1 0 0 0,1 0 0 0 0,0-1 1 0 0,-1 0-1 0 0,1 0 0 0 0,0-1 1 0 0,0 0-1 0 0,0-1 0 0 0,0 0 0 0 0,-1-1 1 0 0,1 0-1 0 0,0 0 0 0 0,-1-1 1 0 0,0 0-1 0 0,0-1 0 0 0,0 0 0 0 0,0 0 1 0 0,0-1-1 0 0,1-1-42 0 0,2 0 9 0 0,135-79 316 0 0,-92 39-7301 0 0,-33 25-563 0 0</inkml:trace>
  <inkml:trace contextRef="#ctx0" brushRef="#br0" timeOffset="6811.608">959 96 12552 0 0,'0'0'281'0'0,"0"0"40"0"0,0 0 23 0 0,0 0-34 0 0,-13 6 2099 0 0,-10 42 2116 0 0,19-16-4281 0 0,1 0 0 0 0,2 0 0 0 0,1 0 0 0 0,1 1 0 0 0,7 29-244 0 0,20 30 331 0 0,8-45 18 0 0,-35-46-358 0 0,-1-1-253 0 0,22-4-4228 0 0,-19-3 2697 0 0</inkml:trace>
  <inkml:trace contextRef="#ctx0" brushRef="#br0" timeOffset="7082.006">676 276 14568 0 0,'0'0'430'0'0,"-6"-3"140"0"0,-9 1 1389 0 0,34-4-79 0 0,211-27-576 0 0,-116 14-1073 0 0,-59 10-1415 0 0,-1-1-3965 0 0,-14 2-1132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30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11864 0 0,'0'0'266'0'0,"0"0"44"0"0,0 0 12 0 0,0 0-34 0 0,4-3 319 0 0,-2 2 4270 0 0,10-5 1162 0 0,0 17-4629 0 0,3 24-1266 0 0,-22 125 1199 0 0,0-94-849 0 0,2 4-96 0 0,2-51-305 0 0,13-11-6411 0 0,-8-8 4316 0 0,8 0-6653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29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76 284 12032 0 0,'0'-11'261'0'0,"2"-1"0"0"0,0 0 0 0 0,0 0 0 0 0,1 1 0 0 0,0-1 0 0 0,1 1 0 0 0,0 0 0 0 0,4-5-261 0 0,-2 8 383 0 0,0-1 3881 0 0,4 17-2646 0 0,-7 0-1410 0 0,1 0-1 0 0,-2 1 1 0 0,1-1 0 0 0,-1 0 0 0 0,0 1 0 0 0,-1 0 0 0 0,0-1 0 0 0,0 1 0 0 0,-1 0-1 0 0,0-1 1 0 0,-1 5-208 0 0,1-4 176 0 0,-3 42 429 0 0,-2-1-1 0 0,-3 1 1 0 0,-4 14-605 0 0,-4 20 378 0 0,-13 93 118 0 0,28-137-168 0 0,1-39-312 0 0,9-14-592 0 0,7-28-2102 0 0,-10 18 1316 0 0</inkml:trace>
  <inkml:trace contextRef="#ctx0" brushRef="#br0" timeOffset="613.419">2 148 15344 0 0,'-1'-3'112'0'0,"1"0"0"0"0,0 0 0 0 0,0-1 1 0 0,0 1-1 0 0,0 0 0 0 0,0-1 1 0 0,1 1-1 0 0,0 0 0 0 0,-1 0 1 0 0,1-1-1 0 0,0 1 0 0 0,1 0 1 0 0,-1 0-1 0 0,0 0 0 0 0,1 0 1 0 0,0 0-1 0 0,-1 1 0 0 0,1-1 1 0 0,0 0-1 0 0,1 1 0 0 0,-1 0 1 0 0,0-1-1 0 0,1 1 0 0 0,-1 0 0 0 0,1 0 1 0 0,0 0-1 0 0,0 0-112 0 0,84-42 2250 0 0,-76 39-2054 0 0,0 1-1 0 0,1 0 1 0 0,-1 1 0 0 0,1 0-1 0 0,0 1 1 0 0,0 0 0 0 0,0 1-1 0 0,8 0-195 0 0,75 11 1136 0 0,-82-5-997 0 0,1 2 0 0 0,-1-1 0 0 0,-1 2 0 0 0,1-1-1 0 0,-1 2 1 0 0,0 0 0 0 0,-1 0 0 0 0,0 1 0 0 0,5 7-139 0 0,-13-14 31 0 0,-1 1 1 0 0,0 0-1 0 0,-1 1 1 0 0,1-1 0 0 0,-1 0-1 0 0,1 0 1 0 0,-1 1 0 0 0,0-1-1 0 0,-1 1 1 0 0,1-1-1 0 0,-1 0 1 0 0,0 1 0 0 0,0-1-1 0 0,0 1 1 0 0,-1-1 0 0 0,0 1-1 0 0,1-1 1 0 0,-2 1-1 0 0,1-1 1 0 0,0 0 0 0 0,-1 0-1 0 0,0 0 1 0 0,0 0 0 0 0,0 0-1 0 0,-1 1-31 0 0,-7 6 24 0 0,0-1 0 0 0,-1 1 0 0 0,-1-2 0 0 0,1 0 0 0 0,-1 0 0 0 0,-1-1 0 0 0,0-1 0 0 0,0 0 0 0 0,0 0 0 0 0,-1-2 0 0 0,0 1 0 0 0,0-2 0 0 0,-1 0 0 0 0,1-1 0 0 0,-1 0 0 0 0,0-1 0 0 0,1-1 0 0 0,-11 0-24 0 0,-118 5 352 0 0,149 9-1008 0 0,54 38 640 0 0,-43-36 37 0 0,74 94 177 0 0,-65-75 103 0 0,28 80 538 0 0,7-33-426 0 0,-34-67-225 0 0,-26-16-319 0 0,0 1 0 0 0,0-1 0 0 0,1 0-1 0 0,-1 0 1 0 0,1 1 0 0 0,-1-1 0 0 0,0 0 0 0 0,1 0-1 0 0,-1 0 1 0 0,0 0 0 0 0,1 0 0 0 0,-1-1 0 0 0,0 1-1 0 0,1 0 1 0 0,-1-1 0 0 0,0 1 0 0 0,1-1-1 0 0,-1 1 1 0 0,0-1 0 0 0,0 0 0 0 0,0 1 0 0 0,1-1-1 0 0,-1 0 1 0 0,0 0 0 0 0,0 0 0 0 0,0 0 0 0 0,0 0-1 0 0,0 0 1 0 0,-1 0 0 0 0,1 0 0 0 0,0 0 0 0 0,0-1 131 0 0,0 1-1594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42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68 18943 0 0,'-6'-10'930'0'0,"6"10"-410"0"0,0-1-64 0 0,1-1-393 0 0,-1 0 1 0 0,1 0 0 0 0,-1 0-1 0 0,1-1 1 0 0,0 1 0 0 0,0 0-1 0 0,0 0 1 0 0,0 0 0 0 0,0 1-1 0 0,0-1 1 0 0,0 0 0 0 0,1 0-1 0 0,-1 1 1 0 0,1-1-1 0 0,-1 0 1 0 0,1 1 0 0 0,-1 0-1 0 0,1-1 1 0 0,0 1 0 0 0,0 0-1 0 0,0 0 1 0 0,0 0 0 0 0,0 0-1 0 0,0 0 1 0 0,0 0 0 0 0,0 1-1 0 0,1-1-63 0 0,10-3 180 0 0,-9 2-134 0 0,0 1-1 0 0,-1-1 1 0 0,1 1-1 0 0,0 0 1 0 0,0 0 0 0 0,-1 1-1 0 0,1-1 1 0 0,0 1 0 0 0,0 0-1 0 0,0 0 1 0 0,0 0-1 0 0,0 0 1 0 0,0 1 0 0 0,0-1-1 0 0,1 2-45 0 0,-4-2 16 0 0,1 1-1 0 0,0-1 0 0 0,0 1 0 0 0,-1 0 1 0 0,1 0-1 0 0,-1 0 0 0 0,1 0 1 0 0,-1 0-1 0 0,1 0 0 0 0,-1 0 0 0 0,1 0 1 0 0,-1 1-1 0 0,0-1 0 0 0,0 0 1 0 0,0 1-1 0 0,0-1 0 0 0,0 1 0 0 0,0 0 1 0 0,0-1-1 0 0,0 1 0 0 0,0 0 1 0 0,-1-1-1 0 0,1 1 0 0 0,-1 0 0 0 0,1 0 1 0 0,-1 1-16 0 0,0 5 42 0 0,0-1 0 0 0,-1 0 1 0 0,0 0-1 0 0,0 1 1 0 0,-1-1-1 0 0,0 0 1 0 0,0 0-1 0 0,0 0 1 0 0,-1 0-1 0 0,-3 4-42 0 0,-1 8 125 0 0,-33 76 299 0 0,39-93-417 0 0,0-1-1 0 0,0 1 1 0 0,1-1-1 0 0,-1 1 1 0 0,1-1 0 0 0,-1 1-1 0 0,1-1 1 0 0,0 1 0 0 0,-1-1-1 0 0,1 1 1 0 0,0-1 0 0 0,0 1-1 0 0,0 0 1 0 0,0-1 0 0 0,0 1-1 0 0,1-1 1 0 0,-1 1-1 0 0,0-1 1 0 0,1 1 0 0 0,-1-1-1 0 0,1 1 1 0 0,0-1 0 0 0,-1 1-1 0 0,1-1 1 0 0,0 1 0 0 0,0-1-1 0 0,0 0 1 0 0,0 0-1 0 0,0 1 1 0 0,0-1 0 0 0,0 0-1 0 0,0 0 1 0 0,0 0 0 0 0,1 0-1 0 0,-1 0 1 0 0,0-1 0 0 0,1 1-1 0 0,-1 0 1 0 0,1 0 0 0 0,-1-1-1 0 0,1 1 1 0 0,-1-1-1 0 0,1 0 1 0 0,-1 1 0 0 0,1-1-1 0 0,0 0 1 0 0,-1 0 0 0 0,1 0-1 0 0,-1 0 1 0 0,1 0 0 0 0,1 0-7 0 0,12-1-71 0 0,0 0 0 0 0,0-1 0 0 0,0 0 1 0 0,-1-2-1 0 0,1 1 0 0 0,-1-2 0 0 0,1 0 0 0 0,10-5 71 0 0,27-23-7601 0 0,-36 19 292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42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23 17623 0 0,'3'-14'399'0'0,"-3"11"60"0"0,0 3 22 0 0,1-1-54 0 0,0-3-231 0 0,0 3 73 0 0,-1 1 62 0 0,0 0 11 0 0,0 0 0 0 0,-7 19 644 0 0,-38 29 22 0 0,-112 109 24 0 0,1-21-641 0 0,110-87 105 0 0,44-47-475 0 0,1 1 0 0 0,-1-1 1 0 0,1 0-1 0 0,-1 1 0 0 0,1 0 0 0 0,0-1 0 0 0,0 1 1 0 0,0 0-1 0 0,0-1 0 0 0,1 1 0 0 0,-1 0 1 0 0,1 0-1 0 0,0 0 0 0 0,-1-1 0 0 0,1 1 0 0 0,1 0 1 0 0,-1 0-1 0 0,0 0 0 0 0,1 0 0 0 0,-1-1 1 0 0,1 1-1 0 0,0 0 0 0 0,0 0 0 0 0,0-1 1 0 0,0 1-1 0 0,0-1 0 0 0,1 1 0 0 0,-1-1 0 0 0,1 1 1 0 0,0-1-1 0 0,0 0 0 0 0,-1 0 0 0 0,1 0 1 0 0,1 0-1 0 0,-1 0 0 0 0,0 0 0 0 0,1 0-21 0 0,37 29 362 0 0,67 50 324 0 0,-48-40-302 0 0,63 21-72 0 0,-60-37-408 0 0,-40-16-277 0 0,22 5-1876 0 0,-14-19-3965 0 0,-18-2-701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42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17167 0 0,'0'0'500'0'0,"0"0"0"0"0,12 4 388 0 0,-6 12-335 0 0,-1 0 0 0 0,0 0-1 0 0,-1 1 1 0 0,-1 0-1 0 0,-1-1 1 0 0,0 1-1 0 0,-1 0 1 0 0,-2 13-553 0 0,4 28 587 0 0,4 40 83 0 0,20 93-126 0 0,-26-189-547 0 0,1 7-17 0 0,0 0 1 0 0,1-1 0 0 0,0 1-1 0 0,0 0 1 0 0,1-1 0 0 0,0 0-1 0 0,0 0 1 0 0,1 0-1 0 0,0 0 1 0 0,0-1 0 0 0,3 3 19 0 0,0-1-2843 0 0,-4-5-1429 0 0,3 2-3450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44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89 19895 0 0,'-4'-1'104'0'0,"0"0"0"0"0,0 0 0 0 0,0 0 0 0 0,0 0 0 0 0,0 0 0 0 0,-1 1 0 0 0,1 0 0 0 0,0 0 0 0 0,0 0 0 0 0,0 0 0 0 0,-1 1 0 0 0,1-1 0 0 0,0 1 0 0 0,0 0 0 0 0,0 0 0 0 0,0 1 0 0 0,0-1 0 0 0,0 1 0 0 0,0 0 0 0 0,1 0 0 0 0,-2 1-104 0 0,-6 4 61 0 0,0 0-1 0 0,0 1 0 0 0,1 0 0 0 0,0 1 1 0 0,1 0-1 0 0,-1 0 0 0 0,2 1 0 0 0,-1 1 0 0 0,2-1 1 0 0,-1 1-1 0 0,1 1 0 0 0,1-1 0 0 0,0 1 1 0 0,1 0-1 0 0,0 0 0 0 0,1 1 0 0 0,-2 8-60 0 0,5-16 28 0 0,1 0 0 0 0,0-1-1 0 0,0 1 1 0 0,0-1-1 0 0,1 1 1 0 0,0-1 0 0 0,0 1-1 0 0,0-1 1 0 0,0 0-1 0 0,0 1 1 0 0,1-1 0 0 0,0 0-1 0 0,0 0 1 0 0,0 0-1 0 0,1 0 1 0 0,-1 0 0 0 0,1 0-1 0 0,0-1 1 0 0,0 0 0 0 0,0 1-1 0 0,0-1 1 0 0,1 0-1 0 0,-1 0 1 0 0,1-1 0 0 0,0 1-1 0 0,0-1 1 0 0,0 0-1 0 0,0 0 1 0 0,0 0 0 0 0,0 0-1 0 0,5 1-27 0 0,1-2 46 0 0,0 0-1 0 0,0 0 0 0 0,1-1 1 0 0,-1 0-1 0 0,0-1 1 0 0,0 0-1 0 0,0-1 0 0 0,0 0 1 0 0,0 0-1 0 0,0-1 0 0 0,0 0 1 0 0,-1-1-1 0 0,1 0 1 0 0,-1-1-1 0 0,0 0 0 0 0,0 0 1 0 0,-1-1-1 0 0,0 0 0 0 0,0 0 1 0 0,0-1-1 0 0,0 0 1 0 0,-1-1-1 0 0,-1 0 0 0 0,1 0 1 0 0,-1 0-1 0 0,-1 0 0 0 0,1-1 1 0 0,-1 0-1 0 0,0-2-45 0 0,2-1 70 0 0,0 0 0 0 0,0 0-1 0 0,-2-1 1 0 0,1 0 0 0 0,-2 0 0 0 0,0-1-1 0 0,0 1 1 0 0,-1-1 0 0 0,-1 0 0 0 0,0 0-1 0 0,-1 0 1 0 0,0 0 0 0 0,-1 0 0 0 0,-1 0-1 0 0,0 0 1 0 0,-2-2-70 0 0,3 14 0 0 0,-1-1 1 0 0,0 1-1 0 0,0 0 0 0 0,0 0 0 0 0,0 0 0 0 0,0 0 1 0 0,0 0-1 0 0,0 0 0 0 0,-1 0 0 0 0,1 0 0 0 0,-1 1 0 0 0,1-1 1 0 0,-1 0-1 0 0,0 1 0 0 0,0 0 0 0 0,0-1 0 0 0,0 1 1 0 0,1 0-1 0 0,-2 0 0 0 0,1 0 0 0 0,0 0 0 0 0,0 0 1 0 0,0 0-1 0 0,0 1 0 0 0,-1-1 0 0 0,1 1 0 0 0,0-1 1 0 0,0 1-1 0 0,-1 0 0 0 0,1 0 0 0 0,0 0 0 0 0,-1 0 1 0 0,1 1-1 0 0,0-1 0 0 0,0 1 0 0 0,-1-1 0 0 0,1 1 0 0 0,0 0 1 0 0,0-1-1 0 0,0 1 0 0 0,0 0 0 0 0,-1 1 0 0 0,-37 24-2718 0 0,16-6-5859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40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907 157 11600 0 0,'0'-3'562'0'0,"13"-54"1085"0"0,-13 54-1494 0 0,1 0 0 0 0,0 0 0 0 0,-1 0 1 0 0,1-1-1 0 0,-1 1 0 0 0,0 0 0 0 0,0 0 0 0 0,0-1 0 0 0,-1 1 0 0 0,1 0 1 0 0,-1 0-1 0 0,0 0 0 0 0,1 0 0 0 0,-1-1 0 0 0,-1 1 0 0 0,1 0 1 0 0,0 1-1 0 0,-1-1 0 0 0,0 0 0 0 0,1 0 0 0 0,-1 1 0 0 0,0-1 1 0 0,-1 1-1 0 0,1-1 0 0 0,0 1 0 0 0,-1 0 0 0 0,1 0 0 0 0,-1 0 1 0 0,1 0-1 0 0,-1 0 0 0 0,0 1 0 0 0,0-1 0 0 0,0 1 0 0 0,0 0 0 0 0,0 0 1 0 0,0 0-1 0 0,0 0 0 0 0,-1 0 0 0 0,1 1 0 0 0,0 0 0 0 0,0-1 1 0 0,0 1-1 0 0,-1 0 0 0 0,1 1 0 0 0,0-1 0 0 0,0 0 0 0 0,-1 1-153 0 0,-14 5 80 0 0,0 1 0 0 0,1 1 0 0 0,0 0 0 0 0,0 1 0 0 0,1 1 0 0 0,0 1 0 0 0,1 0 0 0 0,0 1 0 0 0,0 0 0 0 0,2 1 0 0 0,0 1 0 0 0,0 0 0 0 0,1 1 0 0 0,-5 10-80 0 0,6-10 38 0 0,1 0 0 0 0,1 1-1 0 0,1 0 1 0 0,0 1-1 0 0,1 0 1 0 0,1 0 0 0 0,0 0-1 0 0,1 1 1 0 0,1 0-1 0 0,-1 17-37 0 0,4-29 10 0 0,0-1 0 0 0,1 0 0 0 0,0 1 0 0 0,0-1 0 0 0,0 0 0 0 0,1 1 0 0 0,-1-1 0 0 0,1 0-1 0 0,1 0 1 0 0,-1 1 0 0 0,1-1 0 0 0,0 0 0 0 0,0 0 0 0 0,0 0 0 0 0,1-1 0 0 0,0 1 0 0 0,-1-1 0 0 0,2 1-1 0 0,-1-1 1 0 0,0 0 0 0 0,2 0-10 0 0,0-3 34 0 0,0 0 0 0 0,0-1 0 0 0,1 0-1 0 0,-1 0 1 0 0,0-1 0 0 0,0 1 0 0 0,0-1 0 0 0,1 0-1 0 0,-1-1 1 0 0,0 1 0 0 0,0-1 0 0 0,0 0 0 0 0,-1 0-1 0 0,1-1 1 0 0,0 1 0 0 0,-1-1 0 0 0,0 0-1 0 0,1 0 1 0 0,-1 0 0 0 0,0-1 0 0 0,-1 0 0 0 0,1 0-1 0 0,2-3-33 0 0,-3 4-1 0 0,35-32 70 0 0,-3-2 0 0 0,-1-2-1 0 0,20-29-68 0 0,-6 8 86 0 0,8 3 262 0 0,-55 57-355 0 0,0 0-1 0 0,0 0 1 0 0,1 0 0 0 0,-1 0-1 0 0,0 0 1 0 0,0 0-1 0 0,1 0 1 0 0,-1 1-1 0 0,0-1 1 0 0,0 0 0 0 0,0 1-1 0 0,1-1 1 0 0,-1 1-1 0 0,0-1 1 0 0,0 1-1 0 0,0 0 1 0 0,0-1 0 0 0,0 1-1 0 0,0 0 1 0 0,0 0-1 0 0,0 0 1 0 0,0 0-1 0 0,-1 0 1 0 0,1 0 0 0 0,0 0-1 0 0,0 0 1 0 0,-1 0-1 0 0,1 0 1 0 0,-1 0-1 0 0,1 0 1 0 0,-1 0 0 0 0,1 1-1 0 0,-1-1 1 0 0,0 0-1 0 0,1 1 8 0 0,4 19-31 0 0,0 0-1 0 0,-1 0 1 0 0,-1 0-1 0 0,-1 1 1 0 0,-1 14 31 0 0,0-21-7 0 0,12 241 7 0 0,-8-198 131 0 0,-2 0 0 0 0,-3-1 0 0 0,-2 1 0 0 0,-4 8-131 0 0,-22 25 723 0 0,27-88-681 0 0,-1-1 1 0 0,1 1-1 0 0,-1-1 1 0 0,0 0-1 0 0,1 1 0 0 0,-1-1 1 0 0,-1 0-1 0 0,1 0 1 0 0,0-1-1 0 0,0 1 0 0 0,-1 0 1 0 0,1-1-1 0 0,-1 1 1 0 0,1-1-1 0 0,-1 0 1 0 0,1 0-1 0 0,-1 0 0 0 0,0 0 1 0 0,0 0-1 0 0,0 0 1 0 0,1-1-1 0 0,-1 1 0 0 0,0-1 1 0 0,0 0-1 0 0,0 0 1 0 0,0 0-1 0 0,0-1 0 0 0,0 1 1 0 0,1-1-1 0 0,-1 1 1 0 0,-1-1-43 0 0,-2-2 61 0 0,-1 0 1 0 0,1-1-1 0 0,0 1 1 0 0,0-1-1 0 0,0 0 1 0 0,1-1-1 0 0,0 0 1 0 0,-1 1 0 0 0,2-2-1 0 0,-1 1 1 0 0,0 0-1 0 0,1-1 1 0 0,0 0-1 0 0,1 0 1 0 0,-1 0 0 0 0,1-1-1 0 0,0 1 1 0 0,1-1-1 0 0,-1 0 1 0 0,1 1-1 0 0,1-1 1 0 0,-1 0-1 0 0,1 0 1 0 0,0 0 0 0 0,1 0-1 0 0,0 0 1 0 0,0-1-1 0 0,0 1 1 0 0,2-2-62 0 0,-2 4-20 0 0,1 0 0 0 0,0 0 0 0 0,1 0 0 0 0,-1 0 1 0 0,1 1-1 0 0,0-1 0 0 0,0 0 0 0 0,1 1 0 0 0,-1-1 0 0 0,1 1 1 0 0,0 0-1 0 0,0 0 0 0 0,1 0 0 0 0,-1 0 0 0 0,1 1 0 0 0,0-1 1 0 0,0 1-1 0 0,4-3 20 0 0,55-13-3863 0 0,-20 21-401 0 0,-30-2 2625 0 0</inkml:trace>
  <inkml:trace contextRef="#ctx0" brushRef="#br0" timeOffset="2946.891">431 116 15528 0 0,'0'0'456'0'0,"0"0"-8"0"0,12-21-239 0 0,-12 21-39 0 0,0 0 50 0 0,0 0 4 0 0,0 0 31 0 0,0 0 129 0 0,0 0 57 0 0,0 0 9 0 0,0 0-16 0 0,-15 13 538 0 0,-254 160 327 0 0,198-128-779 0 0,63-39-485 0 0,1-1-1 0 0,0 2 1 0 0,1-1-1 0 0,-1 1 1 0 0,1 0-1 0 0,0 0 1 0 0,1 1 0 0 0,0 0-1 0 0,0 0 1 0 0,1 0-1 0 0,0 1 1 0 0,0-1 0 0 0,1 1-1 0 0,0 0 1 0 0,1 0-1 0 0,-1 4-34 0 0,1-4 40 0 0,2 1-1 0 0,0-1 1 0 0,0 0 0 0 0,0 0-1 0 0,1 1 1 0 0,1-1-1 0 0,-1 0 1 0 0,2 0-1 0 0,1 6-39 0 0,6 6 95 0 0,0-2-1 0 0,1 1 1 0 0,1-1 0 0 0,1-1-1 0 0,0 0 1 0 0,15 13-95 0 0,33 47 480 0 0,7 6-130 0 0,36 25-140 0 0,-56-62-1058 0 0,-47-47 406 0 0,-1 0-550 0 0,-6 2-1527 0 0,-3-4 1224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7:40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19 859 18919 0 0,'0'0'430'0'0,"0"0"55"0"0,0 0 30 0 0,0 0-50 0 0,-1 2-305 0 0,-11 43-143 0 0,9-26 193 0 0,1 1 0 0 0,1-1 0 0 0,1 1 0 0 0,1-1 0 0 0,0 1 0 0 0,2-1 0 0 0,0 1 0 0 0,1 1-210 0 0,12 24 123 0 0,-7-28-6749 0 0,-9-16-318 0 0</inkml:trace>
  <inkml:trace contextRef="#ctx0" brushRef="#br0" timeOffset="681.953">503 88 18743 0 0,'-1'-4'153'0'0,"0"-1"-1"0"0,-1 1 0 0 0,0-1 0 0 0,1 1 0 0 0,-2 0 1 0 0,1-1-1 0 0,0 1 0 0 0,-1 0 0 0 0,0 0 0 0 0,0 1 0 0 0,0-1 1 0 0,0 1-1 0 0,0-1 0 0 0,-1 1-152 0 0,1 0 117 0 0,1 1 0 0 0,-1-1 1 0 0,0 1-1 0 0,0 0 0 0 0,0 0 0 0 0,0 0 1 0 0,0 0-1 0 0,0 1 0 0 0,0-1 0 0 0,-1 1 0 0 0,1 0 1 0 0,0 0-1 0 0,-1 0 0 0 0,1 0 0 0 0,-1 0 1 0 0,0 1-1 0 0,1 0 0 0 0,-1 0 0 0 0,1 0 0 0 0,-1 0 1 0 0,1 0-1 0 0,-1 1 0 0 0,0-1 0 0 0,0 1-117 0 0,-9 6 60 0 0,0-1 0 0 0,1 2 0 0 0,0-1 0 0 0,1 2 0 0 0,0 0 0 0 0,0 0 0 0 0,0 1 0 0 0,1 0 0 0 0,1 0 0 0 0,0 1 0 0 0,0 1 0 0 0,1 0 0 0 0,1 0 0 0 0,0 0 0 0 0,1 1 0 0 0,0 0 0 0 0,0 0 0 0 0,2 0 0 0 0,0 1 0 0 0,0 0 0 0 0,0 5-60 0 0,2-10 12 0 0,1 1 0 0 0,0-1-1 0 0,0 1 1 0 0,1 0 0 0 0,0 0 0 0 0,0-1-1 0 0,1 1 1 0 0,1 0 0 0 0,0-1 0 0 0,0 1-1 0 0,1-1 1 0 0,0 0 0 0 0,0 0 0 0 0,1 0-1 0 0,0 0 1 0 0,5 6-12 0 0,-6-12-3 0 0,0-1 0 0 0,0 0 0 0 0,0 1 0 0 0,1-1 0 0 0,-1 0 0 0 0,1-1 0 0 0,0 1 0 0 0,-1-1 0 0 0,1 1 0 0 0,0-1 0 0 0,0 0 0 0 0,0-1 0 0 0,0 1 0 0 0,0-1 0 0 0,0 1 0 0 0,0-1 0 0 0,0 0 0 0 0,0-1 0 0 0,0 1 0 0 0,0-1 0 0 0,-1 0 0 0 0,1 0 0 0 0,0 0 0 0 0,0 0 0 0 0,0-1 0 0 0,-1 1 0 0 0,1-1 0 0 0,-1 0 0 0 0,1 0 0 0 0,-1 0 0 0 0,0-1 0 0 0,2 0 3 0 0,13-11-143 0 0,0 0 0 0 0,0 0-1 0 0,-2-2 1 0 0,0 0 0 0 0,0-1-1 0 0,8-13 144 0 0,-11 13-103 0 0,0-1 0 0 0,-1-1 0 0 0,-1 0-1 0 0,-1-1 1 0 0,0 0 0 0 0,-2 0 0 0 0,6-21 103 0 0,-4 1 918 0 0,-10 39-718 0 0,0 1-18 0 0,0 0-80 0 0,-2 17 46 0 0,7 73-384 0 0,34 133 162 0 0,29 11 173 0 0,-40-151-53 0 0,-21-60-26 0 0,2 1 87 0 0,-1 1 1 0 0,-2 1-1 0 0,0-1 1 0 0,-2 1-1 0 0,2 26-107 0 0,-6-50 35 0 0,1 1-1 0 0,-1-1 1 0 0,0 1 0 0 0,0-1-1 0 0,0 1 1 0 0,0-1 0 0 0,0 1-1 0 0,-1-1 1 0 0,1 1 0 0 0,-1-1-1 0 0,1 1 1 0 0,-1-1-1 0 0,0 0 1 0 0,0 1 0 0 0,0-1-1 0 0,-1 0 1 0 0,1 0 0 0 0,0 1-1 0 0,-1-1 1 0 0,1 0 0 0 0,-1 0-1 0 0,0-1 1 0 0,0 1-1 0 0,0 0 1 0 0,0-1 0 0 0,0 1-1 0 0,0-1 1 0 0,0 1 0 0 0,0-1-1 0 0,-1 0 1 0 0,1 0 0 0 0,0 0-1 0 0,-1 0 1 0 0,1-1-1 0 0,-1 1 1 0 0,1-1 0 0 0,-1 1-1 0 0,1-1 1 0 0,-1 0 0 0 0,1 0-1 0 0,-1 0 1 0 0,-1 0-35 0 0,-4-2 65 0 0,1-1 0 0 0,-1 0 0 0 0,1 0 0 0 0,0-1 0 0 0,0 1 0 0 0,0-2 0 0 0,1 1 0 0 0,-1-1 0 0 0,1 0 0 0 0,0 0 0 0 0,0 0 0 0 0,1-1 0 0 0,0 0 0 0 0,0 0 0 0 0,0-1 0 0 0,1 1 0 0 0,0-1-1 0 0,0 0 1 0 0,-2-5-65 0 0,3 8-13 0 0,0 0 0 0 0,0 0-1 0 0,0 0 1 0 0,1-1-1 0 0,0 1 1 0 0,0-1-1 0 0,0 0 1 0 0,0 0-1 0 0,1 1 1 0 0,-1-1 0 0 0,1 0-1 0 0,1 0 1 0 0,-1 0-1 0 0,1 0 1 0 0,0-1-1 0 0,0 1 1 0 0,0 0-1 0 0,1 0 1 0 0,-1 0-1 0 0,1 0 1 0 0,0 0 0 0 0,1 0-1 0 0,-1 1 1 0 0,1-1-1 0 0,0 0 1 0 0,1 1-1 0 0,-1-1 1 0 0,1 1-1 0 0,-1 0 1 0 0,1 0 0 0 0,0 0-1 0 0,1 0 1 0 0,-1 0-1 0 0,3-1 14 0 0,48-20-2276 0 0,-15 17-2178 0 0,-18 5-3311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46:47.736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3331 648 14544 0 0,'0'0'330'0'0,"-12"-8"796"0"0,6 9-1030 0 0,1 0 0 0 0,-1 0 0 0 0,0 0 0 0 0,1 1 0 0 0,0-1 0 0 0,-1 1 0 0 0,1 0 0 0 0,0 1 0 0 0,0 0 0 0 0,0-1 0 0 0,0 1 0 0 0,1 1 0 0 0,-1-1 0 0 0,1 1 0 0 0,0 0 0 0 0,-2 1-96 0 0,-5 5 319 0 0,-23 17 73 0 0,1 1 0 0 0,2 2-1 0 0,1 1 1 0 0,-26 34-392 0 0,48-54 145 0 0,0 0 0 0 0,0 1 0 0 0,1 0 0 0 0,1 0 0 0 0,0 0 0 0 0,0 1 0 0 0,1 0 0 0 0,-2 11-145 0 0,6-23 15 0 0,1 0 0 0 0,0-1 1 0 0,0 1-1 0 0,-1 0 0 0 0,1 0 0 0 0,0-1 0 0 0,0 1 0 0 0,0 0 1 0 0,0-1-1 0 0,0 1 0 0 0,0 0 0 0 0,0 0 0 0 0,0-1 0 0 0,0 1 1 0 0,1 0-1 0 0,-1 0 0 0 0,0-1 0 0 0,0 1 0 0 0,1 0 0 0 0,-1-1 1 0 0,0 1-1 0 0,1 0 0 0 0,-1-1 0 0 0,0 1 0 0 0,1-1 0 0 0,-1 1 1 0 0,1 0-1 0 0,-1-1 0 0 0,1 1 0 0 0,-1-1 0 0 0,1 1 0 0 0,0-1 1 0 0,-1 0-1 0 0,1 1 0 0 0,0-1 0 0 0,-1 0 0 0 0,1 1 0 0 0,0-1 0 0 0,-1 0 1 0 0,1 0-1 0 0,0 0 0 0 0,0 1 0 0 0,-1-1 0 0 0,1 0 0 0 0,0 0 1 0 0,0 0-1 0 0,-1 0 0 0 0,1 0 0 0 0,0-1 0 0 0,-1 1 0 0 0,1 0 1 0 0,0 0-1 0 0,0 0 0 0 0,-1-1 0 0 0,1 1-15 0 0,38-16 671 0 0,-26 8-593 0 0,-1-1 0 0 0,0-1-1 0 0,0 1 1 0 0,-1-2 0 0 0,0 0 0 0 0,-1 0-1 0 0,1-2-77 0 0,69-86 158 0 0,-32 62-165 0 0,-33 45-8 0 0,-12 1 16 0 0,0 0-1 0 0,0 1 1 0 0,-1-1-1 0 0,0 1 0 0 0,-1-1 1 0 0,0 1-1 0 0,-1 0 1 0 0,0-1-1 0 0,0 6 0 0 0,2 38-64 0 0,3-6 134 0 0,-5-46 14 0 0,0-1 5 0 0,0 0-8 0 0,0 0 17 0 0,0 0 71 0 0,0 0 30 0 0,7-3 207 0 0,-3-1-365 0 0,0 1-1 0 0,0-1 0 0 0,-1 0 1 0 0,1 0-1 0 0,-1 0 1 0 0,0-1-1 0 0,0 1 0 0 0,0-1 1 0 0,-1 1-1 0 0,0-1 1 0 0,0 0-1 0 0,0 0 0 0 0,0 0 1 0 0,-1-1-1 0 0,0 0-40 0 0,8-17-6 0 0,57-114 6 0 0,-41 123 0 0 0,-7 32 0 0 0,-17-15 0 0 0,57 103 288 0 0,-34-87 610 0 0,-19-19-870 0 0,0 0 0 0 0,-1 0 0 0 0,1 0 0 0 0,0 0 0 0 0,-1-1 0 0 0,1 0 1 0 0,-1 0-1 0 0,1 0 0 0 0,-1-1 0 0 0,1 0 0 0 0,-1 0 0 0 0,0 0 1 0 0,0 0-1 0 0,0 0 0 0 0,0-1 0 0 0,0 0 0 0 0,2-2-28 0 0,8-5-393 0 0,1 0-1 0 0,-1 1 1 0 0,2 1-1 0 0,-1 0 1 0 0,1 1-1 0 0,9-2 394 0 0,59-11-10069 0 0,-60 19 4108 0 0</inkml:trace>
  <inkml:trace contextRef="#ctx0" brushRef="#br0" timeOffset="489.378">4113 749 11376 0 0,'22'-8'1133'0'0,"-11"-1"-858"0"0,-10 9 595 0 0,-8-10 3525 0 0,4 8-4233 0 0,-1 1 1 0 0,1-1-1 0 0,-1 1 0 0 0,0 0 1 0 0,0 0-1 0 0,0 1 0 0 0,1-1 1 0 0,-1 1-1 0 0,0 0 1 0 0,0 0-1 0 0,0 0 0 0 0,0 0 1 0 0,0 1-1 0 0,0 0 0 0 0,1 0 1 0 0,-1 0-1 0 0,0 0 1 0 0,1 0-1 0 0,-3 2-162 0 0,-6 0 237 0 0,-1 1-159 0 0,-1 1 0 0 0,1 0 0 0 0,1 1 0 0 0,-1 0 0 0 0,1 1 0 0 0,0 1 0 0 0,0 0 0 0 0,1 1 0 0 0,0 0 0 0 0,0 0 0 0 0,1 1 0 0 0,1 0 0 0 0,0 1 0 0 0,-6 9-78 0 0,10-14 0 0 0,1 1 0 0 0,0-1 0 0 0,0 1 0 0 0,0 0 0 0 0,1 0 0 0 0,0 1 0 0 0,1-1 0 0 0,0 1 0 0 0,0-1 0 0 0,0 1 0 0 0,1 0 0 0 0,0 0 0 0 0,1 0 0 0 0,-1 0 0 0 0,2-1 0 0 0,0 8 0 0 0,-1-13 9 0 0,1 0-1 0 0,0 1 0 0 0,0-1 0 0 0,0 0 1 0 0,0 1-1 0 0,1-1 0 0 0,-1 0 0 0 0,0 0 1 0 0,1 0-1 0 0,0 0 0 0 0,-1 0 0 0 0,1-1 1 0 0,0 1-1 0 0,0 0 0 0 0,0-1 0 0 0,0 1 1 0 0,0-1-1 0 0,0 0 0 0 0,1 0 0 0 0,-1 1 1 0 0,0-1-1 0 0,1-1 0 0 0,-1 1 0 0 0,0 0 1 0 0,1-1-1 0 0,-1 1 0 0 0,1-1 0 0 0,-1 0 1 0 0,1 0-1 0 0,-1 0 0 0 0,1 0 0 0 0,1 0-8 0 0,8-3 43 0 0,0-1-1 0 0,0 0 1 0 0,0-1-1 0 0,0 0 1 0 0,0-1-1 0 0,-1 0 1 0 0,0-1 0 0 0,-1 0-1 0 0,1-1 1 0 0,-2 0-1 0 0,1 0 1 0 0,-1-1-1 0 0,0 0 1 0 0,-1-1-1 0 0,0 0 1 0 0,0 0-1 0 0,-1-1 1 0 0,-1 0-1 0 0,1-1-42 0 0,29-61-181 0 0,-3-1 0 0 0,-4-2-1 0 0,-3 0 1 0 0,8-47 181 0 0,-9 20-117 0 0,-15 19 653 0 0,-10 84-522 0 0,0 0 0 0 0,0 0 1 0 0,-1 0-1 0 0,1 1 0 0 0,0-1 0 0 0,0 0 1 0 0,0 0-1 0 0,-1 0 0 0 0,1 0 1 0 0,0 1-1 0 0,0-1 0 0 0,-1 0 1 0 0,1 0-1 0 0,0 0 0 0 0,0 0 1 0 0,-1 0-1 0 0,1 0 0 0 0,0 0 0 0 0,0 0 1 0 0,-1 0-1 0 0,1 0 0 0 0,0 0 1 0 0,0 0-1 0 0,-1 0 0 0 0,1 0 1 0 0,0 0-1 0 0,0 0 0 0 0,-1 0 1 0 0,1 0-1 0 0,0 0 0 0 0,0 0 0 0 0,-1 0 1 0 0,1 0-1 0 0,0 0 0 0 0,0-1 1 0 0,-1 1-1 0 0,1 0 0 0 0,0 0 1 0 0,0 0-1 0 0,0 0 0 0 0,-1-1 1 0 0,1 1-1 0 0,0 0 0 0 0,0 0 0 0 0,0-1 1 0 0,0 1-1 0 0,-1 0 0 0 0,1 0 1 0 0,0 0-1 0 0,0-1 0 0 0,0 1 1 0 0,0 0-1 0 0,0 0 0 0 0,0-1 1 0 0,0 1-1 0 0,0 0 0 0 0,0-1-14 0 0,-15 24 132 0 0,14-22-130 0 0,-12 27 13 0 0,1-1 0 0 0,1 2-1 0 0,2-1 1 0 0,0 1 0 0 0,-3 30-15 0 0,6-36 3 0 0,-20 91-39 0 0,5 1 0 0 0,-5 90 36 0 0,29-107-3460 0 0,1-81-4087 0 0</inkml:trace>
  <inkml:trace contextRef="#ctx0" brushRef="#br0" timeOffset="-2395.338">890 790 18511 0 0,'-8'-12'64'0'0,"0"1"0"0"0,-1 0 0 0 0,0 0 0 0 0,-1 1 0 0 0,0 0 0 0 0,0 1 0 0 0,-1 0 0 0 0,0 1 0 0 0,-1 0 0 0 0,0 1 0 0 0,0 0 0 0 0,0 1 0 0 0,-1 0 0 0 0,0 1 0 0 0,0 0 0 0 0,0 1 0 0 0,-1 1 0 0 0,0 0 0 0 0,1 1 0 0 0,-1 0 0 0 0,0 1 0 0 0,0 1 0 0 0,0 0 0 0 0,0 1 0 0 0,0 0 0 0 0,0 1 0 0 0,0 1 0 0 0,0 0-64 0 0,-1 0 18 0 0,-1 1 0 0 0,1 1 0 0 0,0 0-1 0 0,0 1 1 0 0,0 0 0 0 0,1 1 0 0 0,0 1 0 0 0,0 0-1 0 0,-6 6-17 0 0,18-10-3 0 0,0 0 0 0 0,0 1 0 0 0,0-1 0 0 0,0 1 0 0 0,1-1 0 0 0,0 1 0 0 0,0 0 0 0 0,0-1 0 0 0,0 1 0 0 0,1 0-1 0 0,0 0 1 0 0,0-1 0 0 0,0 1 0 0 0,0 0 0 0 0,1 0 0 0 0,0-1 0 0 0,0 1 0 0 0,0 0 0 0 0,1-1 0 0 0,-1 1 0 0 0,1-1 0 0 0,0 0 0 0 0,0 1-1 0 0,1-1 1 0 0,-1 0 0 0 0,1 0 0 0 0,0-1 0 0 0,0 1 0 0 0,1 0 3 0 0,1 5 17 0 0,57 105-29 0 0,-39-69-45 0 0,-15-32 66 0 0,-1 1 0 0 0,0 0-1 0 0,-1 0 1 0 0,-1 0 0 0 0,0 0 0 0 0,-1 1-1 0 0,1 5-8 0 0,-6-14 62 0 0,-1 0 1 0 0,1 0-1 0 0,-1-1 0 0 0,1 1 0 0 0,-2-1 0 0 0,1 0 0 0 0,-1 1 0 0 0,1-1 0 0 0,-1 0 0 0 0,-1-1 1 0 0,1 1-1 0 0,-1 0 0 0 0,0-1 0 0 0,0 0 0 0 0,0 0 0 0 0,0 0 0 0 0,-1 0 0 0 0,0-1 0 0 0,1 0 1 0 0,-1 0-1 0 0,-1 0 0 0 0,1 0 0 0 0,0-1 0 0 0,-5 2-62 0 0,-9 5 64 0 0,0-1 0 0 0,0-1 0 0 0,-1 0 0 0 0,0-2 1 0 0,0 0-1 0 0,0-1 0 0 0,-1-1 0 0 0,1-1 0 0 0,-1-1 0 0 0,0-1 0 0 0,1 0 0 0 0,-3-2-64 0 0,20 2-44 0 0,1 0 0 0 0,-1 0 1 0 0,1 0-1 0 0,-1 0 0 0 0,1 0 0 0 0,0-1 0 0 0,-1 1 0 0 0,1-1 0 0 0,-1 0 0 0 0,1 0 0 0 0,0 0 0 0 0,0 0 0 0 0,0 0 0 0 0,-1 0 0 0 0,1 0 0 0 0,0-1 0 0 0,0 1 0 0 0,1-1 1 0 0,-1 1-1 0 0,0-1 0 0 0,0 0 0 0 0,1 0 0 0 0,-1 0 0 0 0,1 0 0 0 0,0 0 0 0 0,-1 0 0 0 0,1 0 0 0 0,0 0 0 0 0,0 0 0 0 0,0-1 0 0 0,1 1 0 0 0,-1 0 0 0 0,1-1 1 0 0,-1 1-1 0 0,1-1 0 0 0,0 1 0 0 0,-1-1 0 0 0,1 1 0 0 0,1 0 0 0 0,-1-1 0 0 0,0-1 44 0 0,6-10-5120 0 0,3-1-1642 0 0</inkml:trace>
  <inkml:trace contextRef="#ctx0" brushRef="#br0" timeOffset="-2122.22">895 640 16543 0 0,'0'0'488'0'0,"0"0"-12"0"0,2 1-306 0 0,2 5-109 0 0,-1 0 1 0 0,1 0-1 0 0,-1 0 1 0 0,0 0 0 0 0,-1 1-1 0 0,0-1 1 0 0,0 1-1 0 0,0-1 1 0 0,0 1-1 0 0,-1 0 1 0 0,-1 0-1 0 0,1 2-61 0 0,2 38 421 0 0,-1 1 0 0 0,-3-1 0 0 0,-2 0 0 0 0,-2 0-1 0 0,-9 36-420 0 0,-1-6 297 0 0,-4 0 0 0 0,-15 35-297 0 0,15-72-13 0 0,3-11-6201 0 0,12-15-192 0 0</inkml:trace>
  <inkml:trace contextRef="#ctx0" brushRef="#br0" timeOffset="-1682.967">825 974 12320 0 0,'2'0'281'0'0,"29"-6"-21"0"0,1 2-1 0 0,0 1 1 0 0,0 1 0 0 0,12 2-260 0 0,31-2 106 0 0,11 4 1206 0 0,-86-2-1288 0 0,1 0-1 0 0,-1 0 0 0 0,0 0 0 0 0,1 0 1 0 0,-1 0-1 0 0,0 1 0 0 0,0-1 1 0 0,1 0-1 0 0,-1 0 0 0 0,0 1 1 0 0,0-1-1 0 0,1 0 0 0 0,-1 0 1 0 0,0 1-1 0 0,0-1 0 0 0,0 0 0 0 0,1 0 1 0 0,-1 1-1 0 0,0-1 0 0 0,0 0 1 0 0,0 1-1 0 0,0-1 0 0 0,0 0 1 0 0,0 1-1 0 0,0-1 0 0 0,0 0 1 0 0,0 1-1 0 0,0-1 0 0 0,0 0 0 0 0,0 1 1 0 0,0-1-1 0 0,0 0 0 0 0,0 1 1 0 0,0-1-1 0 0,0 0 0 0 0,0 1 1 0 0,0-1-1 0 0,0 0 0 0 0,-1 1 1 0 0,1-1-1 0 0,0 0 0 0 0,0 0 0 0 0,0 1 1 0 0,0-1-1 0 0,-1 0 0 0 0,1 1 1 0 0,0-1-1 0 0,0 0 0 0 0,-1 0 1 0 0,1 0-1 0 0,0 1 0 0 0,-1-1 1 0 0,1 0-1 0 0,0 0 0 0 0,0 0 1 0 0,-1 0-1 0 0,1 0 0 0 0,0 1 0 0 0,-1-1 1 0 0,1 0-1 0 0,0 0 0 0 0,-1 0 1 0 0,1 0-1 0 0,0 0 0 0 0,-1 0 1 0 0,1 0-24 0 0,-24 20-12 0 0,7-7 136 0 0,0 0 0 0 0,1 1 1 0 0,1 1-1 0 0,1 0 0 0 0,0 2 0 0 0,1-1 1 0 0,1 1-1 0 0,0 1 0 0 0,1 0 0 0 0,1 1 0 0 0,-5 13-124 0 0,13-28 34 0 0,0 0 0 0 0,0 0-1 0 0,0 1 1 0 0,1-1 0 0 0,-1 0-1 0 0,1 1 1 0 0,0-1 0 0 0,0 1-1 0 0,1-1 1 0 0,-1 1-1 0 0,1-1 1 0 0,0 1 0 0 0,0 0-1 0 0,0-1 1 0 0,1 1 0 0 0,0-1-1 0 0,0 1 1 0 0,0-1 0 0 0,0 1-1 0 0,1-1 1 0 0,0 0 0 0 0,-1 0-1 0 0,2 1 1 0 0,-1-1-1 0 0,0-1 1 0 0,3 4-34 0 0,-2-7 60 0 0,-1 1 0 0 0,1-1-1 0 0,0 0 1 0 0,0 0 0 0 0,0 0 0 0 0,0-1-1 0 0,0 1 1 0 0,0-1 0 0 0,0 1 0 0 0,-1-1-1 0 0,1 0 1 0 0,0 0 0 0 0,-1 0 0 0 0,1 0-1 0 0,0-1 1 0 0,-1 1 0 0 0,1-1 0 0 0,-1 0-1 0 0,0 1 1 0 0,0-1 0 0 0,1 0 0 0 0,-1 0-1 0 0,-1 0 1 0 0,1-1 0 0 0,0 1 0 0 0,0 0-1 0 0,-1-1 1 0 0,1 1 0 0 0,-1-1 0 0 0,0 0-1 0 0,1-1-59 0 0,2-2 65 0 0,43-58 287 0 0,-42 51-329 0 0,0 1-1 0 0,1-1 1 0 0,0 1-1 0 0,1 0 0 0 0,1 1 1 0 0,0 0-1 0 0,0 0 1 0 0,1 1-1 0 0,0 0 0 0 0,5-3-22 0 0,14 8 0 0 0,-16 18 0 0 0,30 115 0 0 0,-29-99 54 0 0,-13-28-89 0 0,1 0 0 0 0,0 0 1 0 0,0-1-1 0 0,-1 1 1 0 0,1 0-1 0 0,0-1 0 0 0,0 1 1 0 0,0-1-1 0 0,0 1 0 0 0,0-1 1 0 0,-1 1-1 0 0,1-1 0 0 0,0 1 1 0 0,0-1-1 0 0,0 0 1 0 0,0 0-1 0 0,0 1 0 0 0,1-1 1 0 0,-1 0-1 0 0,0 0 0 0 0,0 0 1 0 0,0 0-1 0 0,0 0 0 0 0,0 0 1 0 0,0-1-1 0 0,0 1 1 0 0,0 0-1 0 0,0 0 0 0 0,0-1 1 0 0,0 1-1 0 0,0-1 0 0 0,0 1 1 0 0,0-1-1 0 0,-1 1 1 0 0,1-1-1 0 0,0 0 0 0 0,0 1 1 0 0,0-1-1 0 0,-1 0 0 0 0,1 1 1 0 0,0-1 34 0 0,10-8-4876 0 0,-2-1-1609 0 0</inkml:trace>
  <inkml:trace contextRef="#ctx0" brushRef="#br0" timeOffset="-1247.798">1503 642 15720 0 0,'0'0'356'0'0,"0"0"49"0"0,0 0 21 0 0,-3 7 98 0 0,-4 37-340 0 0,2 0-1 0 0,2 1 0 0 0,3 39-183 0 0,0-84 0 0 0,-25 228 1529 0 0,16-184-1048 0 0,9-44-445 0 0,1 0 0 0 0,-1 0-1 0 0,0 0 1 0 0,0 0-1 0 0,0 0 1 0 0,0 0-1 0 0,1 1 1 0 0,-1-1-1 0 0,0 0 1 0 0,0 0 0 0 0,0 0-1 0 0,0 0 1 0 0,1 0-1 0 0,-1 0 1 0 0,0 0-1 0 0,0 0 1 0 0,0 1 0 0 0,0-1-1 0 0,0 0 1 0 0,1 0-1 0 0,-1 0 1 0 0,0 1-36 0 0,15-33 143 0 0,-10 20-43 0 0,-1 4-123 0 0,0 1 1 0 0,0-1-1 0 0,1 1 1 0 0,0-1-1 0 0,0 1 1 0 0,0 1 0 0 0,1-1-1 0 0,0 1 1 0 0,1 0-1 0 0,0 0 1 0 0,-1 1-1 0 0,2 0 1 0 0,-1 0-1 0 0,1 1 1 0 0,-1 0-1 0 0,1 0 1 0 0,0 0-1 0 0,0 1 1 0 0,4 0 22 0 0,-8 3 6 0 0,1 1-1 0 0,0-1 1 0 0,0 1 0 0 0,0 1-1 0 0,-1-1 1 0 0,1 0-1 0 0,-1 1 1 0 0,1 0 0 0 0,-1 0-1 0 0,1 1 1 0 0,-1-1-1 0 0,0 1 1 0 0,0 0 0 0 0,-1 0-1 0 0,1 0 1 0 0,0 0 0 0 0,-1 1-1 0 0,0 0 1 0 0,0-1-1 0 0,0 1 1 0 0,0 0 0 0 0,-1 0-1 0 0,1 1 1 0 0,-1-1-1 0 0,0 1 1 0 0,0-1 0 0 0,-1 1-1 0 0,1-1 1 0 0,-1 1 0 0 0,0 0-1 0 0,-1 0 1 0 0,1 0-1 0 0,-1 4-5 0 0,1-5 76 0 0,-1 1-1 0 0,0 0 1 0 0,0 0 0 0 0,0-1-1 0 0,0 1 1 0 0,-1 0-1 0 0,0-1 1 0 0,0 1-1 0 0,0 0 1 0 0,-1-1-1 0 0,1 1 1 0 0,-1-1 0 0 0,0 0-1 0 0,-1 0 1 0 0,1 1-1 0 0,-1-1 1 0 0,1-1-1 0 0,-1 1 1 0 0,0 0-1 0 0,-1-1 1 0 0,1 1 0 0 0,-1-1-1 0 0,1 0 1 0 0,-5 2-76 0 0,2 0 40 0 0,0-1 0 0 0,0 0 0 0 0,0 0 0 0 0,0-1 0 0 0,-1 0 0 0 0,0 0 0 0 0,0 0 0 0 0,0-1 0 0 0,0 0 0 0 0,0 0 0 0 0,0-1 0 0 0,0 0 0 0 0,-1 0 0 0 0,1-1 0 0 0,-1 1-40 0 0,-36-24-7152 0 0,37 15 251 0 0</inkml:trace>
  <inkml:trace contextRef="#ctx0" brushRef="#br0" timeOffset="-817.452">1773 621 13824 0 0,'10'-8'1500'0'0,"-6"11"-1385"0"0,-1 0 0 0 0,0 0 1 0 0,0 0-1 0 0,0 0 1 0 0,-1 0-1 0 0,1 0 1 0 0,-1 1-1 0 0,1 0 1 0 0,-1-1-1 0 0,0 1 1 0 0,-1 0-1 0 0,1 0 1 0 0,-1 0-1 0 0,1 0 0 0 0,-1 0 1 0 0,0 0-1 0 0,-1 0 1 0 0,1 1-1 0 0,-1-1 1 0 0,0 2-116 0 0,6 214 2629 0 0,-2-167-2407 0 0,-4-35-187 0 0,1 0-1 0 0,1 0 1 0 0,1-1-1 0 0,0 1 1 0 0,1 0 0 0 0,1-1-1 0 0,1 0 1 0 0,0 0-1 0 0,4 4-34 0 0,-7-17 30 0 0,1 0 1 0 0,-1 0-1 0 0,1-1 0 0 0,0 1 0 0 0,1-1 0 0 0,-1 0 0 0 0,1 0 0 0 0,-1 0 0 0 0,1-1 1 0 0,0 0-1 0 0,0 0 0 0 0,0 0 0 0 0,0-1 0 0 0,0 1 0 0 0,0-1 0 0 0,0 0 0 0 0,1-1 1 0 0,-1 1-1 0 0,0-1 0 0 0,0 0 0 0 0,1 0 0 0 0,-1-1 0 0 0,0 1 0 0 0,0-1 0 0 0,1-1 1 0 0,-1 1-1 0 0,0-1 0 0 0,0 0 0 0 0,0 0 0 0 0,-1 0 0 0 0,1 0 0 0 0,0-1 0 0 0,-1 0 1 0 0,1 0-1 0 0,-1 0 0 0 0,0-1 0 0 0,2-2-30 0 0,14-10 91 0 0,-1 0 1 0 0,-1-1-1 0 0,0 0 1 0 0,-2-2-1 0 0,8-11-91 0 0,62-116 264 0 0,-82 137-258 0 0,-2 6 10 0 0,0 0 0 0 0,0 1 0 0 0,-1-1 0 0 0,0 0 0 0 0,1 0 1 0 0,-1 0-1 0 0,0 0 0 0 0,0-1 0 0 0,-1 1 0 0 0,1 0 0 0 0,-1 0 0 0 0,0 0 0 0 0,1-1 0 0 0,-1 1 1 0 0,-1 0-1 0 0,1 0 0 0 0,0-1 0 0 0,-1 1 0 0 0,0 0 0 0 0,0 0 0 0 0,0 0 0 0 0,0-2-16 0 0,-2 4 44 0 0,1 0 0 0 0,-1 0 0 0 0,0 0 0 0 0,1 1-1 0 0,-1-1 1 0 0,0 1 0 0 0,0-1 0 0 0,1 1 0 0 0,-1 0 0 0 0,0 0 0 0 0,0 0-1 0 0,0 0 1 0 0,1 1 0 0 0,-1-1 0 0 0,0 1 0 0 0,0 0 0 0 0,1-1-1 0 0,-1 1 1 0 0,1 1 0 0 0,-1-1 0 0 0,1 0 0 0 0,-1 0 0 0 0,1 1-1 0 0,-1 0 1 0 0,-1 1-44 0 0,-6 4-17 0 0,0 1 0 0 0,0 0 0 0 0,1 1 0 0 0,0 0 0 0 0,0 0-1 0 0,1 1 1 0 0,0 0 0 0 0,1 0 0 0 0,0 1 0 0 0,1 0 0 0 0,0 0 0 0 0,1 1-1 0 0,0 0 1 0 0,1 0 0 0 0,0 0 0 0 0,0 0 0 0 0,2 0 0 0 0,0 1 0 0 0,0 0-1 0 0,1-1 1 0 0,0 11 17 0 0,1-17 6 0 0,0-1 1 0 0,1 1-1 0 0,-1-1 0 0 0,1 0 0 0 0,0 1 0 0 0,1-1 0 0 0,-1 0 1 0 0,1 0-1 0 0,0 0 0 0 0,0 0 0 0 0,1 0 0 0 0,0 0 0 0 0,0 0 0 0 0,0-1 1 0 0,0 1-1 0 0,0-1 0 0 0,1 0 0 0 0,0 0 0 0 0,0 0 0 0 0,0-1 1 0 0,0 0-1 0 0,1 1 0 0 0,-1-1 0 0 0,1-1 0 0 0,0 1 0 0 0,4 1-6 0 0,4 0 4 0 0,1-2-1 0 0,0 1 1 0 0,1-2-1 0 0,-1 0 0 0 0,0 0 1 0 0,0-1-1 0 0,3-1-3 0 0,47-8-797 0 0,-23-2-5526 0 0,-13 1-900 0 0</inkml:trace>
  <inkml:trace contextRef="#ctx0" brushRef="#br0" timeOffset="1861.179">5303 607 10080 0 0,'0'0'230'0'0,"6"-17"588"0"0,-5-7-168 0 0,2 2 2186 0 0,1 10-125 0 0,-3 10 298 0 0,-4 47-2632 0 0,-6 3-89 0 0,11-13-180 0 0,-3-31-94 0 0,1 0-1 0 0,0 0 1 0 0,0 1-1 0 0,0-1 0 0 0,0 0 1 0 0,1 0-1 0 0,0 0 1 0 0,0 0-1 0 0,0 0 0 0 0,0 0 1 0 0,0 0-1 0 0,1 0 1 0 0,0 0-1 0 0,0 0 0 0 0,0-1 1 0 0,0 1-1 0 0,1-1 1 0 0,1 3-14 0 0,4 1 21 0 0,-7-6 48 0 0,2 1 75 0 0,15 19 176 0 0,-14-18-186 0 0,23 6-108 0 0,-21-8-12 0 0,-1 0 0 0 0,1 0-1 0 0,0 0 1 0 0,-1-1-1 0 0,1 0 1 0 0,0 0 0 0 0,0 0-1 0 0,0-1 1 0 0,-1 0-1 0 0,1 0 1 0 0,0-1 0 0 0,-1 1-1 0 0,1-1 1 0 0,-1 0 0 0 0,4-3-14 0 0,-8 5 2 0 0,3-2 16 0 0,1-1 0 0 0,-1 0 0 0 0,0 0 0 0 0,0 0 0 0 0,0-1 1 0 0,0 1-1 0 0,-1-1 0 0 0,1 0 0 0 0,-1 0 0 0 0,0 0 0 0 0,0-1 0 0 0,-1 1 0 0 0,1-1 0 0 0,0-1-18 0 0,6-22 104 0 0,-1 0 0 0 0,-2-1-1 0 0,0 0 1 0 0,0-16-104 0 0,5-30 45 0 0,5 1-45 0 0,-5 47-72 0 0,-7 52-60 0 0,8 101 120 0 0,-8-85 12 0 0,16 59 0 0 0,-10-71 0 0 0,1-20-160 0 0,9-15-4082 0 0,-11 1-2547 0 0</inkml:trace>
  <inkml:trace contextRef="#ctx0" brushRef="#br0" timeOffset="2223.683">5837 462 9704 0 0,'0'0'282'0'0,"0"0"-2"0"0,0 0-64 0 0,2 1 402 0 0,1 5-245 0 0,1 0 1 0 0,-1 0 0 0 0,1 1 0 0 0,-2-1 0 0 0,1 1 0 0 0,-1-1-1 0 0,0 1 1 0 0,0 0 0 0 0,-1 0 0 0 0,0 0 0 0 0,0 0-1 0 0,0 0 1 0 0,-1 3-374 0 0,2 11 610 0 0,38 125 2403 0 0,-39-145-2772 0 0,-1-1-1 0 0,0 0 0 0 0,0 0-8 0 0,0 0-34 0 0,9-1 156 0 0,-5-1-313 0 0,-1 0 0 0 0,1-1 0 0 0,-1 1-1 0 0,0-1 1 0 0,0 0 0 0 0,1 0 0 0 0,-2 0 0 0 0,1-1-1 0 0,0 1 1 0 0,-1-1 0 0 0,0 0 0 0 0,1 1-1 0 0,-1-1 1 0 0,-1 0 0 0 0,1 0 0 0 0,0-3-41 0 0,7-11 38 0 0,-6 12-24 0 0,2-4-11 0 0,0 0-1 0 0,0 0 0 0 0,1 1 0 0 0,0-1 0 0 0,1 1 0 0 0,0 1 0 0 0,0-1 0 0 0,1 1 0 0 0,0 1 0 0 0,1 0 0 0 0,0-1-2 0 0,-7 7-7 0 0,-1 0-1 0 0,0 0 0 0 0,0 0 1 0 0,1 0-1 0 0,-1 0 0 0 0,1 1 1 0 0,-1-1-1 0 0,0 0 0 0 0,1 1 1 0 0,0 0-1 0 0,-1-1 0 0 0,1 1 1 0 0,-1 0-1 0 0,1-1 0 0 0,-1 1 1 0 0,1 0-1 0 0,0 0 1 0 0,-1 0-1 0 0,1 0 0 0 0,-1 1 1 0 0,1-1-1 0 0,-1 0 0 0 0,1 1 1 0 0,0-1-1 0 0,-1 1 0 0 0,0-1 1 0 0,1 1-1 0 0,-1 0 0 0 0,1 0 1 0 0,-1 0-1 0 0,0 0 0 0 0,1 0 1 0 0,-1 0-1 0 0,0 0 0 0 0,1 0 8 0 0,43 62-60 0 0,-41-57 46 0 0,0 0 0 0 0,1 0-1 0 0,0 0 1 0 0,-1-1-1 0 0,2 0 1 0 0,-1 0 0 0 0,1 0-1 0 0,-1-1 1 0 0,1 0-1 0 0,0 0 1 0 0,4 2 14 0 0,30 2-6284 0 0,-23-10-193 0 0</inkml:trace>
  <inkml:trace contextRef="#ctx0" brushRef="#br0" timeOffset="2543.544">6576 452 16671 0 0,'-18'3'1675'0'0,"12"2"-1623"0"0,0 0 0 0 0,1 1 0 0 0,0 0 1 0 0,0 0-1 0 0,1 0 0 0 0,-1 0 0 0 0,1 1 0 0 0,1 0 0 0 0,-1 0 0 0 0,1 0 1 0 0,1 0-1 0 0,-1 0 0 0 0,1 1 0 0 0,0-1 0 0 0,1 1 0 0 0,0-1 0 0 0,0 1 0 0 0,0 0 1 0 0,1-1-1 0 0,0 1 0 0 0,1 0 0 0 0,0 0 0 0 0,0-1 0 0 0,1 1 0 0 0,-1-1 0 0 0,2 1 1 0 0,-1-1-1 0 0,1 0 0 0 0,0 0 0 0 0,0 0 0 0 0,3 2-52 0 0,6 18 352 0 0,-7-17-186 0 0,0-1-1 0 0,-1 1 1 0 0,0 0 0 0 0,-1 0-1 0 0,0 1 1 0 0,0-1 0 0 0,-1 1-1 0 0,0 3-165 0 0,-4-10 49 0 0,0 0 0 0 0,-1-1 0 0 0,1 1 0 0 0,-1 0 0 0 0,1-1 0 0 0,-1 1 0 0 0,0-1-1 0 0,0 0 1 0 0,-1 0 0 0 0,1 0 0 0 0,-1 0 0 0 0,1-1 0 0 0,-1 0 0 0 0,0 1 0 0 0,0-1 0 0 0,0 0-1 0 0,0-1 1 0 0,0 1 0 0 0,0-1 0 0 0,-1 0 0 0 0,1 0 0 0 0,0 0 0 0 0,-1-1 0 0 0,1 1 0 0 0,-1-1-1 0 0,1 0 1 0 0,-2-1-49 0 0,2 2-52 0 0,-85 4-296 0 0,33-21-3881 0 0,43 8-2549 0 0</inkml:trace>
  <inkml:trace contextRef="#ctx0" brushRef="#br0" timeOffset="2745.263">6650 340 14976 0 0,'3'1'79'0'0,"0"0"1"0"0,0 0 0 0 0,0 0 0 0 0,0 0 0 0 0,0 1 0 0 0,0 0 0 0 0,0-1 0 0 0,0 1 0 0 0,-1 0 0 0 0,1 0 0 0 0,-1 1-1 0 0,1-1 1 0 0,-1 0 0 0 0,0 1 0 0 0,0 0 0 0 0,0-1 0 0 0,0 1 0 0 0,-1 0 0 0 0,1 0 0 0 0,-1 0 0 0 0,0 0 0 0 0,1 0 0 0 0,-1 0-1 0 0,-1 0 1 0 0,1 1 0 0 0,0-1 0 0 0,-1 0 0 0 0,0 0 0 0 0,1 3-80 0 0,2 5 442 0 0,4 21 11 0 0,-2 0 0 0 0,-1 1 0 0 0,-1 0 0 0 0,-2-1 0 0 0,-1 1 0 0 0,-2 0 0 0 0,-4 22-453 0 0,-13 62 509 0 0,4-60-579 0 0,-2-57-4478 0 0,13-5 2935 0 0</inkml:trace>
  <inkml:trace contextRef="#ctx0" brushRef="#br0" timeOffset="3151.981">6607 514 12320 0 0,'59'-35'944'0'0,"-53"30"-736"0"0,1 0 1 0 0,0 1-1 0 0,0-1 1 0 0,1 2-1 0 0,0-1 1 0 0,-1 1 0 0 0,1 0-1 0 0,0 1 1 0 0,0-1-1 0 0,0 2 1 0 0,1-1 0 0 0,-1 1-1 0 0,0 0 1 0 0,1 1-1 0 0,-1 0 1 0 0,5 1-209 0 0,72 7 1396 0 0,55 2 1184 0 0,-133-10-2029 0 0,-7 0-521 0 0,0 1 0 0 0,-1-1-1 0 0,1 0 1 0 0,0 0 0 0 0,0 0 0 0 0,0 1 0 0 0,-1-1-1 0 0,1 0 1 0 0,0 0 0 0 0,0 1 0 0 0,0-1 0 0 0,0 0-1 0 0,0 0 1 0 0,-1 1 0 0 0,1-1 0 0 0,0 0-1 0 0,0 0 1 0 0,0 1 0 0 0,0-1 0 0 0,0 0 0 0 0,0 1-1 0 0,0-1 1 0 0,0 0 0 0 0,0 1 0 0 0,0-1 0 0 0,0 0-1 0 0,0 0 1 0 0,0 1 0 0 0,0-1 0 0 0,0 0 0 0 0,0 0-1 0 0,1 1 1 0 0,-1-1 0 0 0,0 0 0 0 0,0 1-1 0 0,0-1 1 0 0,0 0 0 0 0,1 0 0 0 0,-1 0 0 0 0,0 1-1 0 0,0-1 1 0 0,0 0 0 0 0,1 0 0 0 0,-1 0 0 0 0,0 1-1 0 0,0-1 1 0 0,1 0 0 0 0,-1 0 0 0 0,0 0-1 0 0,0 0 1 0 0,1 0-30 0 0,-128 146 336 0 0,77-93-336 0 0,30-26 0 0 0,68-44 464 0 0,1-26-352 0 0,17-36-112 0 0,3 26-12 0 0,-66 53 7 0 0,-1 0 1 0 0,1 0-1 0 0,-1 1 0 0 0,1 0 0 0 0,-1-1 0 0 0,1 1 0 0 0,-1 0 0 0 0,1 0 1 0 0,-1 0-1 0 0,0 0 0 0 0,0 1 0 0 0,1-1 0 0 0,-1 1 0 0 0,0-1 1 0 0,0 1-1 0 0,0 0 0 0 0,-1 0 0 0 0,1 0 0 0 0,0 0 0 0 0,-1 0 0 0 0,1 0 1 0 0,-1 0-1 0 0,0 0 0 0 0,0 1 0 0 0,1-1 0 0 0,-1 2 5 0 0,4 4 2 0 0,23 57-2 0 0,-3-16 0 0 0,6-33 28 0 0,-19-21-432 0 0,1-3-802 0 0,1-1-4151 0 0,-2-1-1735 0 0</inkml:trace>
  <inkml:trace contextRef="#ctx0" brushRef="#br0" timeOffset="3605.006">7447 288 16959 0 0,'14'26'1943'0'0,"-13"-19"-2038"0"0,2 107 111 0 0,0 163 1272 0 0,3-233-432 0 0,-5-43-664 0 0,-1-1-8 0 0,0 0-34 0 0,0 0-20 0 0,12-8 270 0 0,55-74-66 0 0,19-16-486 0 0,-82 94 127 0 0,0 0 1 0 0,0 1-1 0 0,0 0 0 0 0,0 0 1 0 0,1 0-1 0 0,-1 0 1 0 0,1 1-1 0 0,0-1 1 0 0,-1 1-1 0 0,1 0 1 0 0,0 1-1 0 0,0-1 0 0 0,1 1 1 0 0,-1 0-1 0 0,0 0 1 0 0,0 1-1 0 0,0 0 1 0 0,1 0-1 0 0,-1 0 1 0 0,0 0-1 0 0,0 1 0 0 0,1 0 1 0 0,-1 0-1 0 0,2 1 25 0 0,8 15 11 0 0,-10 39 185 0 0,-5-50-129 0 0,-1-1 0 0 0,0 0 0 0 0,0 1 0 0 0,-1-1 0 0 0,1 0 0 0 0,-1 0 0 0 0,0 0 0 0 0,-1 0 0 0 0,1 0 0 0 0,-1-1 0 0 0,0 1 1 0 0,0-1-1 0 0,0 1 0 0 0,-3 1-67 0 0,-7 6 212 0 0,0-1 1 0 0,0 0 0 0 0,-1-1-1 0 0,-1 0 1 0 0,1-1-1 0 0,-2-1 1 0 0,1-1 0 0 0,-9 4-213 0 0,14-7 103 0 0,0 0-180 0 0,1-2 0 0 0,-1 1 0 0 0,0-1 1 0 0,0-1-1 0 0,0 1 0 0 0,1-2 1 0 0,-1 1-1 0 0,0-2 0 0 0,0 1 1 0 0,0-1-1 0 0,0-1 0 0 0,0 0 0 0 0,-7-2 77 0 0,12 3-285 0 0,-1 0-5406 0 0,0-4-1876 0 0</inkml:trace>
  <inkml:trace contextRef="#ctx0" brushRef="#br0" timeOffset="4200.779">7971 160 13536 0 0,'18'-11'1468'0'0,"-18"10"-1442"0"0,1 1 0 0 0,-1 0 1 0 0,1 0-1 0 0,0 0 0 0 0,-1 0 1 0 0,1 0-1 0 0,-1 0 0 0 0,1-1 1 0 0,-1 1-1 0 0,1 0 0 0 0,0 1 1 0 0,-1-1-1 0 0,1 0 0 0 0,-1 0 1 0 0,1 0-1 0 0,0 0 0 0 0,-1 0 1 0 0,1 1-1 0 0,-1-1 0 0 0,1 0 1 0 0,-1 0-1 0 0,1 1 0 0 0,-1-1 1 0 0,1 0-1 0 0,-1 1 0 0 0,1-1 1 0 0,-1 0-1 0 0,0 1 0 0 0,1-1 1 0 0,-1 1-1 0 0,1-1 0 0 0,-1 1 1 0 0,0-1-1 0 0,0 1 0 0 0,1-1 1 0 0,-1 1-1 0 0,0-1 1 0 0,0 1-1 0 0,1 0 0 0 0,-1-1 1 0 0,0 1-1 0 0,0-1 0 0 0,0 1 1 0 0,0-1-1 0 0,0 1-26 0 0,1 2 234 0 0,1 9 188 0 0,0 1 0 0 0,0 0 0 0 0,-1 0 0 0 0,-1 0 0 0 0,0 0 0 0 0,-1 0 0 0 0,0 0 0 0 0,-3 11-422 0 0,3-16 120 0 0,-21 253 1943 0 0,27-167-1838 0 0,0-68-187 0 0,21 64 284 0 0,-24-87-293 0 0,0-1 0 0 0,0 1 0 0 0,0-1 0 0 0,0 0-1 0 0,0 1 1 0 0,1-1 0 0 0,-1 0 0 0 0,1 0 0 0 0,-1-1 0 0 0,1 1-1 0 0,0 0 1 0 0,0-1 0 0 0,0 0 0 0 0,0 0 0 0 0,0 1 0 0 0,0-2-1 0 0,0 1 1 0 0,0 0 0 0 0,0-1 0 0 0,0 1 0 0 0,1-1 0 0 0,-1 0-1 0 0,0 0 1 0 0,0 0 0 0 0,0-1 0 0 0,1 1 0 0 0,-1-1-29 0 0,86-29 405 0 0,-75 24-377 0 0,-1-1 0 0 0,0 0 0 0 0,0-1 0 0 0,-1 0 0 0 0,0-1 0 0 0,0-1 0 0 0,-1 0 0 0 0,-1 0 0 0 0,1-1 0 0 0,-2-1 0 0 0,1 0 0 0 0,5-10-28 0 0,-9 11 43 0 0,31-69 85 0 0,-35 77-123 0 0,-1 0-1 0 0,-1-1 0 0 0,1 1 0 0 0,0 0 1 0 0,-1-1-1 0 0,1 1 0 0 0,-1-1 0 0 0,0 1 1 0 0,0 0-1 0 0,-1-1 0 0 0,1 1 1 0 0,-1-1-1 0 0,1 1 0 0 0,-1 0 0 0 0,0 0 1 0 0,0-1-1 0 0,-1 1 0 0 0,1 0 0 0 0,-1 0 1 0 0,1 0-1 0 0,-1 0 0 0 0,0 0 1 0 0,-1-1-5 0 0,-2 2 0 0 0,0-1 0 0 0,0 1 1 0 0,0 0-1 0 0,0 1 0 0 0,0-1 1 0 0,-1 1-1 0 0,1 0 1 0 0,0 0-1 0 0,-1 1 0 0 0,1 0 1 0 0,0 0-1 0 0,-1 0 0 0 0,1 0 1 0 0,0 1-1 0 0,-1 0 0 0 0,1 0 1 0 0,0 0-1 0 0,0 1 1 0 0,0 0-1 0 0,0 0 0 0 0,0 0 1 0 0,0 0-1 0 0,0 1 0 0 0,1 0 1 0 0,-1 0-1 0 0,1 0 1 0 0,0 1-1 0 0,0-1 0 0 0,-1 2 0 0 0,1-1 17 0 0,1 0 0 0 0,-1 0 0 0 0,1 1 0 0 0,0-1 0 0 0,1 1 0 0 0,-1 0 0 0 0,1-1 1 0 0,-1 1-1 0 0,1 0 0 0 0,1 1 0 0 0,-1-1 0 0 0,1 0 0 0 0,0 0 0 0 0,0 1 0 0 0,1-1 0 0 0,-1 1 0 0 0,1-1 0 0 0,0 0 0 0 0,1 1 0 0 0,-1-1 0 0 0,1 1 0 0 0,0-1 0 0 0,0 0 0 0 0,1 0 0 0 0,0 0 0 0 0,0 1 0 0 0,0-2 0 0 0,0 1 0 0 0,1 0 0 0 0,0 0 0 0 0,1 1-17 0 0,4 4 99 0 0,1-1 0 0 0,0 0 0 0 0,1 0 0 0 0,-1-1 0 0 0,2 0 0 0 0,-1-1 0 0 0,1 0-1 0 0,0 0 1 0 0,1-2 0 0 0,-1 1 0 0 0,7 1-99 0 0,3 1 66 0 0,1-1-1 0 0,0-1 0 0 0,0-1 1 0 0,1-1-1 0 0,-1-1 0 0 0,8-1-65 0 0,56-7-1398 0 0,-71 5-4665 0 0,1-3-2059 0 0</inkml:trace>
  <inkml:trace contextRef="#ctx0" brushRef="#br0" timeOffset="5245.86">10057 67 18063 0 0,'0'0'531'0'0,"-1"1"-8"0"0,-29 81-414 0 0,-44 187 1839 0 0,16-32-1509 0 0,31-170-2187 0 0,21-63-1343 0 0,2-7 1493 0 0</inkml:trace>
  <inkml:trace contextRef="#ctx0" brushRef="#br0" timeOffset="5695.266">9791 217 14424 0 0,'12'-47'1449'0'0,"-9"39"-1326"0"0,-1-1 0 0 0,2 0 1 0 0,-1 1-1 0 0,1 0 0 0 0,0 0 1 0 0,1 0-1 0 0,0 0 0 0 0,0 1 1 0 0,1 0-1 0 0,-1 0 0 0 0,2 0 0 0 0,-1 1 1 0 0,1-1-1 0 0,0 2 0 0 0,0-1 1 0 0,0 1-1 0 0,1 0 0 0 0,0 1 0 0 0,0-1 1 0 0,0 2-1 0 0,8-4-123 0 0,80-13 885 0 0,-84 18-771 0 0,1 2 0 0 0,-1 0 0 0 0,1 0 0 0 0,-1 1 0 0 0,1 1 0 0 0,-1 0 0 0 0,0 0 0 0 0,0 1 0 0 0,0 1 0 0 0,10 4-114 0 0,-14-5 44 0 0,-1-1 0 0 0,1 1 0 0 0,-1 0 0 0 0,0 1 0 0 0,0 0 0 0 0,-1 0 0 0 0,1 0 0 0 0,-1 1 0 0 0,0 0 0 0 0,0 0 0 0 0,0 0 0 0 0,-1 1 0 0 0,0 0 0 0 0,0 0 0 0 0,0 0 0 0 0,-1 1 0 0 0,0 0 0 0 0,0-1 0 0 0,-1 2 0 0 0,0-1 0 0 0,0 0 0 0 0,0 0 0 0 0,-1 1 0 0 0,0 0 0 0 0,-1-1 0 0 0,0 1 0 0 0,0 0 0 0 0,0 0 0 0 0,-1-1 0 0 0,-1 7-44 0 0,-1-7 29 0 0,0 0-1 0 0,-1-1 0 0 0,0 1 0 0 0,0-1 0 0 0,-1 0 1 0 0,0 1-1 0 0,0-2 0 0 0,0 1 0 0 0,-1 0 0 0 0,0-1 0 0 0,0 0 1 0 0,0 0-1 0 0,0-1 0 0 0,-1 1 0 0 0,0-1 0 0 0,0 0 1 0 0,-6 3-29 0 0,-115 44 56 0 0,110-45-190 0 0,0-1-1 0 0,1 0 0 0 0,-1-2 0 0 0,-1 0 0 0 0,1-1 1 0 0,0 0-1 0 0,-1-2 0 0 0,1 0 0 0 0,0-1 1 0 0,-1-1-1 0 0,1 0 0 0 0,-16-5 135 0 0,-5-22-36 0 0,54 21-127 0 0,43 23 33 0 0,-40-10 214 0 0,-1 2 1 0 0,0 0 0 0 0,0 1 0 0 0,0 1-1 0 0,-1 0 1 0 0,0 2 0 0 0,-1-1 0 0 0,0 2-1 0 0,-1 1-84 0 0,64 62 680 0 0,12 43 812 0 0,-56-54-1264 0 0,-29-58-1921 0 0,-6-6 738 0 0</inkml:trace>
  <inkml:trace contextRef="#ctx0" brushRef="#br0" timeOffset="6028.863">10352 484 16727 0 0,'6'0'818'0'0,"74"-10"247"0"0,109-15 1927 0 0,-181 23-2909 0 0,1 0 0 0 0,-1-1 0 0 0,0 1 0 0 0,0-1-1 0 0,0-1 1 0 0,-1 0 0 0 0,1 0 0 0 0,-1 0 0 0 0,0-1 0 0 0,0 0 0 0 0,-1-1 0 0 0,1 0-83 0 0,-6 6 5 0 0,0 0 0 0 0,-1-1 0 0 0,1 1 0 0 0,0-1 0 0 0,0 1 0 0 0,-1-1 0 0 0,1 1 0 0 0,0-1 0 0 0,-1 1 0 0 0,1-1 0 0 0,0 0 0 0 0,-1 1 0 0 0,1-1 0 0 0,-1 0 0 0 0,1 1 0 0 0,-1-1 0 0 0,0 0 0 0 0,1 0 0 0 0,-1 0 1 0 0,0 1-1 0 0,1-1 0 0 0,-1 0 0 0 0,0 0 0 0 0,0 0 0 0 0,0 0 0 0 0,0 0 0 0 0,0 0 0 0 0,0 1 0 0 0,0-1 0 0 0,0 0 0 0 0,0 0 0 0 0,0 0 0 0 0,0 0 0 0 0,-1 0 0 0 0,1 0 0 0 0,0 1 0 0 0,0-1 0 0 0,-1 0 0 0 0,1 0 0 0 0,-1 1 0 0 0,1-1 0 0 0,-1 0 0 0 0,1 0 1 0 0,-1 1-1 0 0,1-1 0 0 0,-1 0 0 0 0,0 1 0 0 0,1-1 0 0 0,-1 1 0 0 0,0-1 0 0 0,0 1 0 0 0,1-1 0 0 0,-1 1 0 0 0,0 0 0 0 0,0-1-5 0 0,-51-9 237 0 0,38 10-232 0 0,0 1-1 0 0,0 0 1 0 0,0 0-1 0 0,0 2 1 0 0,0 0-1 0 0,1 0 0 0 0,-1 1 1 0 0,1 1-1 0 0,0 0 1 0 0,1 1-1 0 0,-1 1 1 0 0,1 0-1 0 0,0 0 1 0 0,1 1-1 0 0,0 0 0 0 0,0 1 1 0 0,1 1-1 0 0,-6 5-4 0 0,15-13 8 0 0,-1 0-1 0 0,1 1 1 0 0,-1-1-1 0 0,1 0 1 0 0,0 0-1 0 0,0 1 0 0 0,0-1 1 0 0,0 1-1 0 0,1-1 1 0 0,-1 1-1 0 0,0-1 1 0 0,1 1-1 0 0,0 0 1 0 0,0-1-1 0 0,0 1 0 0 0,0 0 1 0 0,0-1-1 0 0,0 1 1 0 0,1-1-1 0 0,-1 1 1 0 0,1-1-1 0 0,0 1 1 0 0,-1-1-1 0 0,1 1 0 0 0,0-1 1 0 0,1 1-1 0 0,-1-1 1 0 0,0 0-1 0 0,1 0 1 0 0,-1 0-1 0 0,1 0 1 0 0,0 0-1 0 0,0 0 0 0 0,-1 0 1 0 0,1 0-1 0 0,0-1 1 0 0,1 1-1 0 0,-1-1 1 0 0,0 1-1 0 0,0-1 1 0 0,1 0-1 0 0,-1 0 0 0 0,1 0 1 0 0,-1 0-1 0 0,1 0 1 0 0,-1-1-1 0 0,1 1 1 0 0,0-1-8 0 0,23 6 66 0 0,0-2 0 0 0,0-1 0 0 0,1-1 0 0 0,-1-1 0 0 0,9-2-66 0 0,70-14-1972 0 0,-84 7 944 0 0</inkml:trace>
  <inkml:trace contextRef="#ctx0" brushRef="#br0" timeOffset="6313.047">10833 268 17535 0 0,'94'-8'1759'0'0,"-94"9"-1647"0"0,-2 4 16 0 0,-6 6 227 0 0,-8 25 779 0 0,32 5-490 0 0,-8-30-526 0 0,1 2-21 0 0,1 0 0 0 0,0 0 1 0 0,1-1-1 0 0,0-1 0 0 0,1 1 0 0 0,1-2 1 0 0,-1 0-1 0 0,2 0 0 0 0,6 3-97 0 0,50 40 123 0 0,-27-8 425 0 0,-43-43-511 0 0,0 0 0 0 0,0-1 0 0 0,-1 1 0 0 0,1-1-1 0 0,-1 1 1 0 0,1-1 0 0 0,-1 0 0 0 0,0 1 0 0 0,0-1 0 0 0,1 1-1 0 0,-1-1 1 0 0,0 0 0 0 0,0 0 0 0 0,0 0 0 0 0,-1 1-1 0 0,1-1 1 0 0,0 0 0 0 0,0 0 0 0 0,0-1 0 0 0,-1 1 0 0 0,1 0-1 0 0,-1 0 1 0 0,1-1 0 0 0,0 1 0 0 0,-1 0 0 0 0,1-1 0 0 0,-1 0-1 0 0,1 1 1 0 0,-1-1 0 0 0,0 0 0 0 0,1 0 0 0 0,-1 1-1 0 0,1-2 1 0 0,-2 1-37 0 0,-111 14 438 0 0,-5-17-1188 0 0,116 3 504 0 0,-10-2-55 0 0,7-5-2744 0 0,4 0 1469 0 0</inkml:trace>
  <inkml:trace contextRef="#ctx0" brushRef="#br0" timeOffset="7447.122">11517 438 16296 0 0,'0'0'365'0'0,"0"0"56"0"0,-6 3 427 0 0,-25 17-245 0 0,1 0 0 0 0,1 2 0 0 0,1 2 0 0 0,-23 23-603 0 0,-19 43 1248 0 0,51-50-663 0 0,19-39-490 0 0,0-1-7 0 0,13 10 275 0 0,-9-10-320 0 0,1 0 1 0 0,-1 0 0 0 0,0-1-1 0 0,0 0 1 0 0,0 0 0 0 0,0 0-1 0 0,0 0 1 0 0,0-1-1 0 0,0 1 1 0 0,0-1 0 0 0,-1 0-1 0 0,1 0 1 0 0,-1-1 0 0 0,1 1-1 0 0,1-3-43 0 0,43-29 168 0 0,33-65 91 0 0,-29 41-182 0 0,-50 55-77 0 0,0 1 0 0 0,0-1 0 0 0,1 0 0 0 0,-1 1 0 0 0,1 0 0 0 0,0-1 0 0 0,-1 1 0 0 0,1 0 0 0 0,0 1 0 0 0,0-1 0 0 0,1 0 0 0 0,-1 1 0 0 0,0 0 0 0 0,0-1 0 0 0,1 1 0 0 0,-1 1 0 0 0,0-1 0 0 0,1 0 0 0 0,-1 1 0 0 0,1 0 0 0 0,1 0 0 0 0,2 1 0 0 0,-2 6 16 0 0,26 47 384 0 0,-23-43-306 0 0,11 6 66 0 0,-18-16-94 0 0,-1-1-2 0 0,2 1 0 0 0,4 3 6 0 0,-5-3 20 0 0,10 9 153 0 0,-4-1-230 0 0,-1 3-13 0 0,0 1 0 0 0,-3 0 0 0 0,8 36 118 0 0,-4-29 106 0 0,-5-18-156 0 0,-2-2 6 0 0,0 1-52 0 0,0 0 0 0 0,1 0 0 0 0,0-1 0 0 0,-1 1 0 0 0,1 0-1 0 0,-1-1 1 0 0,1 1 0 0 0,0 0 0 0 0,-1-1 0 0 0,1 1 0 0 0,0-1 0 0 0,0 1 0 0 0,0-1-1 0 0,-1 1 1 0 0,1-1 0 0 0,0 1 0 0 0,0-1 0 0 0,0 0 0 0 0,0 0 0 0 0,0 1 0 0 0,0-1-1 0 0,0 0 1 0 0,0 0 0 0 0,0 0 0 0 0,0 0 0 0 0,-1 0 0 0 0,1 0 0 0 0,0 0-1 0 0,0 0 1 0 0,0-1 0 0 0,0 1 0 0 0,0 0 0 0 0,0-1 0 0 0,0 1 0 0 0,0 0 0 0 0,-1-1-1 0 0,1 1 1 0 0,0-1 0 0 0,0 1 0 0 0,0-1 0 0 0,-1 1 0 0 0,1-1 0 0 0,0 0 0 0 0,-1 1-1 0 0,1-1 1 0 0,-1 0 0 0 0,1 0 0 0 0,-1 0 0 0 0,1 1 0 0 0,-1-1 0 0 0,1 0-1 0 0,-1 0-20 0 0,40-81 73 0 0,-21 28-74 0 0,-18 51 0 0 0,0 0 0 0 0,1 0 0 0 0,-1 0 0 0 0,1 1 0 0 0,0-1 0 0 0,0 0 0 0 0,0 1 0 0 0,0-1 0 0 0,0 1 0 0 0,1 0 0 0 0,-1 0 0 0 0,1 0 0 0 0,-1 0 0 0 0,1 0 0 0 0,0 0 0 0 0,0 1 0 0 0,0-1 0 0 0,2 0 0 0 0,21-14 0 0 0,11-3 0 0 0,3 13 0 0 0,-11 4 0 0 0,17 18 65 0 0,-42-13-53 0 0,-1 1-1 0 0,1-1 1 0 0,-1 1-1 0 0,1 0 1 0 0,-1 0 0 0 0,0 1-1 0 0,0-1 1 0 0,-1 1-1 0 0,0-1 1 0 0,1 1 0 0 0,-2 0-1 0 0,2 2-11 0 0,36 69 384 0 0,-33-71-360 0 0,-5-2 24 0 0,11 29 92 0 0,-10-30-87 0 0,4 4-31 0 0,-4-4 20 0 0,1 3-31 0 0,4-1-51 0 0,-5-3-167 0 0,-2-1-67 0 0,0 0-13 0 0,0 0-177 0 0,0 0-738 0 0,0 0-324 0 0,-3-3-66 0 0</inkml:trace>
  <inkml:trace contextRef="#ctx0" brushRef="#br0" timeOffset="8498.741">12450 337 13136 0 0,'0'0'382'0'0,"5"0"140"0"0,-20-4 784 0 0,1 5-860 0 0,1 2 0 0 0,0 0-1 0 0,0 0 1 0 0,0 1 0 0 0,0 1 0 0 0,1 0 0 0 0,0 1-1 0 0,0 0 1 0 0,0 1 0 0 0,1 0 0 0 0,-1 0-1 0 0,-3 5-445 0 0,12-8 97 0 0,-6 4 102 0 0,1-1 1 0 0,0 2-1 0 0,0-1 0 0 0,1 1 0 0 0,0 1 1 0 0,0-1-1 0 0,1 1 0 0 0,-2 6-199 0 0,2-3 151 0 0,4-11-129 0 0,1 1 0 0 0,-1-1 0 0 0,1 1 0 0 0,0-1 0 0 0,0 1 0 0 0,0-1-1 0 0,0 1 1 0 0,1 0 0 0 0,-1-1 0 0 0,1 1 0 0 0,-1 0 0 0 0,1-1-1 0 0,0 1 1 0 0,0 0 0 0 0,0 0 0 0 0,0-1 0 0 0,1 1 0 0 0,-1 0 0 0 0,1 2-22 0 0,0-4 81 0 0,12 3 127 0 0,-9-5-182 0 0,0 0 0 0 0,-1 0 0 0 0,1 0 0 0 0,0-1 0 0 0,-1 0-1 0 0,1 0 1 0 0,-1 0 0 0 0,1 0 0 0 0,-1 0 0 0 0,0-1 0 0 0,0 1 0 0 0,0-1 0 0 0,0 0 0 0 0,0 0 0 0 0,-1 0 0 0 0,3-4-26 0 0,13-11 94 0 0,58-60 42 0 0,-42 51-136 0 0,-18 32-53 0 0,-14-4 47 0 0,0 1 0 0 0,0-1 0 0 0,0 0 0 0 0,0 1-1 0 0,-1-1 1 0 0,1 1 0 0 0,-1-1 0 0 0,1 1 0 0 0,-1 0 0 0 0,1-1 0 0 0,-1 1 0 0 0,0 0 0 0 0,0 0 0 0 0,0 0 0 0 0,0 0-1 0 0,0 0 1 0 0,0 0 0 0 0,-1 1 0 0 0,1-1 0 0 0,-1 0 0 0 0,1 1 6 0 0,38 151 181 0 0,-38-150-169 0 0,1 0 0 0 0,-1 1 1 0 0,0-1-1 0 0,1 1 0 0 0,0-1 0 0 0,0 0 1 0 0,1 0-1 0 0,-1 0 0 0 0,1 0 0 0 0,0 0 1 0 0,0 0-1 0 0,0-1 0 0 0,0 0 0 0 0,0 1 1 0 0,1-1-1 0 0,0 0 0 0 0,-1-1 1 0 0,1 1-1 0 0,0-1 0 0 0,1 1 0 0 0,-1-1 1 0 0,1 0-13 0 0,-1-3 0 0 0,0-1 1 0 0,0 1 0 0 0,0-1 0 0 0,0 0-1 0 0,0 0 1 0 0,0 0 0 0 0,0 0 0 0 0,-1-1-1 0 0,1 1 1 0 0,-1-1 0 0 0,0 0 0 0 0,0 0-1 0 0,0 0 1 0 0,0-1 0 0 0,0 1 0 0 0,-1-1 0 0 0,0 1-1 0 0,1-1 1 0 0,-1 0 0 0 0,-1 0 0 0 0,1 0-1 0 0,0-1 0 0 0,1 0-102 0 0,7-19-808 0 0,0-1 0 0 0,-1 0 1 0 0,-2 0-1 0 0,-1-1 0 0 0,0 0 0 0 0,0-23 910 0 0,10-37-2814 0 0,-8 34 1719 0 0,-6 17 3771 0 0,-2 35-1952 0 0,0 0 4 0 0,-10 21 719 0 0,5 17-838 0 0,1-1 1 0 0,2 1-1 0 0,1 0 0 0 0,3 7-609 0 0,-1 18 467 0 0,8 81 494 0 0,-3-102-859 0 0,7-47-1142 0 0,3-49-3344 0 0,-14 33 1521 0 0,2 0-3215 0 0</inkml:trace>
  <inkml:trace contextRef="#ctx0" brushRef="#br0" timeOffset="9059.109">12732 345 12320 0 0,'0'0'281'0'0,"4"-1"40"0"0,12-3 23 0 0,1 1 0 0 0,-1 0 0 0 0,1 1 0 0 0,0 0 0 0 0,0 1 0 0 0,0 1 0 0 0,-1 1 0 0 0,1 1 0 0 0,16 3-344 0 0,42 18 1286 0 0,-66-19-1095 0 0,0 0 0 0 0,0 0 1 0 0,-1 0-1 0 0,1 1 0 0 0,-1 1 0 0 0,0-1 1 0 0,-1 1-1 0 0,0 1 0 0 0,0-1 0 0 0,0 1 0 0 0,1 2-191 0 0,-8-7 44 0 0,1 0 0 0 0,-1 0 0 0 0,1-1 0 0 0,-1 1 0 0 0,0 0 0 0 0,0 0 0 0 0,0 0 0 0 0,0 0 0 0 0,0 0 0 0 0,0 0-1 0 0,-1 0 1 0 0,1 0 0 0 0,0 0 0 0 0,-1 0 0 0 0,0-1 0 0 0,1 1 0 0 0,-1 0 0 0 0,0 0 0 0 0,0-1 0 0 0,0 1-1 0 0,0 0 1 0 0,0-1 0 0 0,0 1 0 0 0,-1-1 0 0 0,1 1 0 0 0,0-1 0 0 0,-1 0 0 0 0,1 0 0 0 0,-1 1 0 0 0,0-1 0 0 0,1 0-1 0 0,-2 0-43 0 0,-2 4 155 0 0,-57 42 820 0 0,-50 26 26 0 0,45-18-194 0 0,67-55-798 0 0,0 0-1 0 0,-1 0 1 0 0,1 1-1 0 0,0-1 1 0 0,-1 0 0 0 0,1 1-1 0 0,0-1 1 0 0,0 0 0 0 0,0 0-1 0 0,-1 1 1 0 0,1-1-1 0 0,0 1 1 0 0,0-1 0 0 0,0 0-1 0 0,0 1 1 0 0,0-1 0 0 0,0 0-1 0 0,0 1 1 0 0,0-1-1 0 0,0 1 1 0 0,0-1 0 0 0,0 0-1 0 0,0 1 1 0 0,0-1 0 0 0,0 0-1 0 0,0 1 1 0 0,0-1-1 0 0,0 1 1 0 0,0-1 0 0 0,0 0-1 0 0,0 1 1 0 0,1-1 0 0 0,-1 0-1 0 0,0 1 1 0 0,0-1 0 0 0,0 0-1 0 0,1 1 1 0 0,-1-1-1 0 0,0 0 1 0 0,1 0 0 0 0,-1 1-1 0 0,0-1 1 0 0,0 0 0 0 0,1 0-1 0 0,-1 0 1 0 0,0 1-1 0 0,1-1 1 0 0,-1 0 0 0 0,0 0-1 0 0,1 0 1 0 0,-1 0 0 0 0,1 0-1 0 0,-1 0 1 0 0,0 1-1 0 0,1-1 1 0 0,-1 0 0 0 0,1 0-1 0 0,-1 0 1 0 0,0 0 0 0 0,1-1-1 0 0,-1 1-8 0 0,26 3 275 0 0,-13-6-230 0 0,-1 0-1 0 0,0-1 1 0 0,0-1-1 0 0,-1 0 0 0 0,1-1 1 0 0,-1 0-1 0 0,0 0 1 0 0,-1-1-1 0 0,0-1 1 0 0,0 0-1 0 0,0 0 1 0 0,3-5-45 0 0,-2 3-2 0 0,6-9-11 0 0,2 1-1 0 0,0 1 0 0 0,1 0 1 0 0,1 2-1 0 0,13-7 14 0 0,-31 20-13 0 0,1 0 0 0 0,-1 0 0 0 0,0 1 0 0 0,1 0 0 0 0,-1 0 0 0 0,1 0 0 0 0,-1 0 0 0 0,1 0 0 0 0,0 1 0 0 0,-1 0 0 0 0,1 0 0 0 0,0 0 0 0 0,0 0 0 0 0,-1 0 0 0 0,1 1 0 0 0,-1-1 0 0 0,1 1 0 0 0,0 0 0 0 0,-1 0 0 0 0,1 0 0 0 0,-1 1 0 0 0,0-1 0 0 0,1 1 0 0 0,-1 0 0 0 0,0 0-1 0 0,0 0 1 0 0,0 0 0 0 0,0 1 0 0 0,-1-1 0 0 0,1 1 0 0 0,-1 0 0 0 0,1 0 0 0 0,-1-1 0 0 0,0 2 0 0 0,1 1 13 0 0,40 109-16 0 0,-42-92 16 0 0,4 3 71 0 0,10-36 322 0 0,-8-28-57 0 0,21-25-264 0 0,-21 50-81 0 0,1 1 0 0 0,0 0 0 0 0,1 1 0 0 0,1 0-1 0 0,0 0 1 0 0,0 1 0 0 0,1 0 0 0 0,1 1 0 0 0,0 0 0 0 0,0 1 0 0 0,1 1-1 0 0,0 0 1 0 0,0 0 0 0 0,1 1 0 0 0,13-5 9 0 0,-22 10-11 0 0,1 0 0 0 0,-1 0-1 0 0,1 0 1 0 0,-1 0 0 0 0,1 1 0 0 0,0 0 0 0 0,-1 0-1 0 0,1 1 1 0 0,0-1 0 0 0,0 1 0 0 0,0 1 0 0 0,-1-1 0 0 0,1 1-1 0 0,0 0 1 0 0,0 0 0 0 0,-1 0 0 0 0,1 1 0 0 0,-1 0 0 0 0,1 0-1 0 0,0 1 12 0 0,42 25-7151 0 0,-31-15-544 0 0</inkml:trace>
  <inkml:trace contextRef="#ctx0" brushRef="#br0" timeOffset="10342.579">467 1648 14000 0 0,'-50'-32'2296'0'0,"189"40"-2296"0"0,306-11 439 0 0,64-7 1145 0 0,20-10-176 0 0,138-26-1144 0 0,558-28-264 0 0,-670 57 116 0 0,-267 4 51 0 0,398-17-376 0 0,353-33 1086 0 0,-309 19-660 0 0,341-18 495 0 0,-871 51-495 0 0,1069-35 894 0 0,-499 43-545 0 0,-408 6-388 0 0,236-12 94 0 0,21-9 0 0 0,-416 9-241 0 0,94-4-40 0 0,70 16 9 0 0,-285-2-551 0 0,-1 0-6014 0 0,-28 2-916 0 0</inkml:trace>
  <inkml:trace contextRef="#ctx0" brushRef="#br1" timeOffset="62844.746">2997 8333 6048 0 0,'0'0'133'0'0,"0"0"23"0"0,0 0 11 0 0,0 0 26 0 0,0 0 106 0 0,1-1 42 0 0,75-25 1442 0 0,22 10-598 0 0,-16 13-74 0 0,35-5 89 0 0,76 6-218 0 0,0 11-380 0 0,-67-8-90 0 0,205 1 680 0 0,29-13-822 0 0,67-21-252 0 0,-95 11 76 0 0,-67 3 102 0 0,-116 5-179 0 0,245-23-45 0 0,-54 26-72 0 0,-245 9 0 0 0,65-1 0 0 0,176 4 0 0 0,-105 4 0 0 0,-32 2 0 0 0,47-11 64 0 0,-111 6-64 0 0,114-2 0 0 0,-36-12 0 0 0,159 10 54 0 0,-163-7-44 0 0,30 5-10 0 0,-18 1 0 0 0,112-3 0 0 0,-102 2 0 0 0,186-3 11 0 0,-117 3-150 0 0,-57 9 955 0 0,78 2-741 0 0,-115-5-86 0 0,-28-1 11 0 0,9-2-373 0 0,-18 0 425 0 0,31-4 269 0 0,-117 4-417 0 0,0 2 96 0 0,-18 3 35 0 0,-64-5-318 0 0,-1 0-121 0 0,0 0-32 0 0,0 0-53 0 0,0 0-208 0 0,0 0-95 0 0,0 0-21 0 0,-3-3-3 0 0</inkml:trace>
  <inkml:trace contextRef="#ctx0" brushRef="#br1" timeOffset="63210.848">12161 7941 8808 0 0,'-9'-23'869'0'0,"8"13"-356"0"0,26-4 1198 0 0,-11 12-1705 0 0,0 1 0 0 0,0 0-1 0 0,0 1 1 0 0,-1 1 0 0 0,1 0 0 0 0,0 0 0 0 0,0 1 0 0 0,4 3-6 0 0,96 35 173 0 0,-109-38-48 0 0,1 1-1 0 0,-1 0 1 0 0,0 0-1 0 0,0 0 1 0 0,0 1-1 0 0,0-1 1 0 0,-1 1-1 0 0,0 0 1 0 0,1 0 0 0 0,-1 1-1 0 0,-1 0 1 0 0,1-1-1 0 0,-1 1 1 0 0,1 0-1 0 0,-2 1 1 0 0,1-1-1 0 0,0 0 1 0 0,-1 1 0 0 0,0 0-1 0 0,0-1 1 0 0,-1 1-1 0 0,0 0 1 0 0,0 0-1 0 0,0 0 1 0 0,-1 0 0 0 0,1 2-125 0 0,-4 3 185 0 0,-1-1 0 0 0,0 0 0 0 0,0 0 1 0 0,0 0-1 0 0,-2-1 0 0 0,1 1 0 0 0,-1-1 1 0 0,0 0-1 0 0,-1-1 0 0 0,0 0 1 0 0,0 0-1 0 0,-1 0 0 0 0,0-1 0 0 0,-1 0 1 0 0,1-1-1 0 0,-1 1 0 0 0,0-2 1 0 0,-1 1-1 0 0,1-1 0 0 0,-9 2-185 0 0,-12 12 285 0 0,-139 71-166 0 0,150-77-1942 0 0,11-7-4543 0 0</inkml:trace>
  <inkml:trace contextRef="#ctx0" brushRef="#br1" timeOffset="64039.654">13005 8199 14288 0 0,'27'-56'2630'0'0,"-27"55"-2548"0"0,-1 0-1 0 0,0-1 0 0 0,0 1 1 0 0,1 0-1 0 0,-1 0 1 0 0,0-1-1 0 0,0 1 0 0 0,0 0 1 0 0,0 0-1 0 0,0 0 1 0 0,-1 0-1 0 0,1 0 0 0 0,0 1 1 0 0,0-1-1 0 0,-1 0 1 0 0,1 1-1 0 0,0-1 0 0 0,-1 0 1 0 0,1 1-1 0 0,0-1 1 0 0,-1 1-1 0 0,1 0 0 0 0,-1 0 1 0 0,1-1-1 0 0,-1 1 1 0 0,1 0-1 0 0,-1 0 1 0 0,1 0-1 0 0,-1 1 0 0 0,1-1 1 0 0,-1 0-1 0 0,1 0 1 0 0,0 1-1 0 0,-1-1 0 0 0,1 1 1 0 0,-1 0-82 0 0,-8 2 76 0 0,-1 0 0 0 0,2 1 0 0 0,-1 0 0 0 0,0 1 0 0 0,1 0 0 0 0,0 0 1 0 0,0 1-1 0 0,1 1 0 0 0,-1-1 0 0 0,1 1 0 0 0,1 0 0 0 0,-1 1 0 0 0,2 0 0 0 0,-1 0 1 0 0,1 1-1 0 0,0 0 0 0 0,0 0 0 0 0,1 0 0 0 0,0 0 0 0 0,1 1 0 0 0,-2 6-76 0 0,5-13 2 0 0,0-1 0 0 0,0 1-1 0 0,1-1 1 0 0,-1 1 0 0 0,1-1-1 0 0,0 1 1 0 0,0-1 0 0 0,0 1-1 0 0,0-1 1 0 0,0 1 0 0 0,0-1 0 0 0,0 1-1 0 0,1-1 1 0 0,0 1 0 0 0,-1-1-1 0 0,1 1 1 0 0,0-1 0 0 0,0 1-1 0 0,0-1 1 0 0,1 0 0 0 0,-1 0-1 0 0,0 0 1 0 0,1 0 0 0 0,-1 0-1 0 0,1 0 1 0 0,0 0 0 0 0,0 0-1 0 0,0 0 1 0 0,0-1 0 0 0,0 1 0 0 0,0-1-1 0 0,0 0 1 0 0,0 1 0 0 0,1-1-1 0 0,-1 0 1 0 0,0 0 0 0 0,1-1-1 0 0,-1 1-1 0 0,13-1 9 0 0,-1-1 0 0 0,1 0-1 0 0,-1-2 1 0 0,0 1 0 0 0,1-2-1 0 0,-2 0 1 0 0,1 0 0 0 0,0-2-1 0 0,-1 1 1 0 0,0-2 0 0 0,0 0-1 0 0,10-7-8 0 0,1-3 6 0 0,59-30 82 0 0,-81 47-96 0 0,-1-1 1 0 0,1 1 0 0 0,-1 0-1 0 0,1 0 1 0 0,0 0 0 0 0,-1 0-1 0 0,1 0 1 0 0,0 0 0 0 0,-1 0-1 0 0,1 1 1 0 0,-1-1 0 0 0,1 1 0 0 0,0-1-1 0 0,-1 1 1 0 0,1-1 0 0 0,-1 1-1 0 0,1 0 1 0 0,-1 0 0 0 0,0 0-1 0 0,1 0 1 0 0,-1 0 0 0 0,0 0-1 0 0,0 0 1 0 0,0 0 0 0 0,1 0-1 0 0,-1 1 1 0 0,-1-1 0 0 0,1 0-1 0 0,0 1 1 0 0,0-1 0 0 0,0 1-1 0 0,-1-1 1 0 0,1 1 0 0 0,-1-1 0 0 0,1 1-1 0 0,-1 0 1 0 0,1-1 0 0 0,-1 1-1 0 0,0-1 1 0 0,0 1 0 0 0,0 0-1 0 0,0-1 1 0 0,0 2 7 0 0,2 17-27 0 0,-1-1 1 0 0,-1 0-1 0 0,-1 1 0 0 0,0-1 1 0 0,-1 0-1 0 0,-2 3 27 0 0,0 9-3 0 0,-40 127 83 0 0,11-87 598 0 0,32-69-638 0 0,0 0 1 0 0,0 0-1 0 0,-1 1 1 0 0,1-1-1 0 0,0-1 1 0 0,-1 1-1 0 0,0 0 1 0 0,1 0-1 0 0,-1 0 1 0 0,0-1 0 0 0,0 1-1 0 0,0-1 1 0 0,0 0-1 0 0,0 1 1 0 0,0-1-1 0 0,0 0 1 0 0,0 0-1 0 0,-1 0 1 0 0,1-1-1 0 0,0 1 1 0 0,-1-1-1 0 0,1 1 1 0 0,0-1-1 0 0,-1 1 1 0 0,1-1-1 0 0,-1 0 1 0 0,1 0 0 0 0,0-1-1 0 0,-1 1 1 0 0,1 0-1 0 0,-1-1 1 0 0,1 1-1 0 0,0-1 1 0 0,0 0-1 0 0,-1 0 1 0 0,1 0-1 0 0,0 0 1 0 0,0 0-1 0 0,0 0 1 0 0,0-1-1 0 0,0 1 1 0 0,0-1 0 0 0,0 1-1 0 0,0-1 1 0 0,1 0-1 0 0,-1 1 1 0 0,1-1-1 0 0,-1 0 1 0 0,1 0-1 0 0,0 0 1 0 0,0-1-1 0 0,0 1 1 0 0,0 0-1 0 0,0 0 1 0 0,0-1-41 0 0,-2-4 18 0 0,1-1 1 0 0,0 0-1 0 0,1 0 0 0 0,0 0 1 0 0,0 0-1 0 0,1-1 0 0 0,-1 1 1 0 0,2 0-1 0 0,-1 0 0 0 0,1 0 1 0 0,1 0-1 0 0,-1 0 0 0 0,1 0 1 0 0,1 0-1 0 0,-1 0 0 0 0,2 0-18 0 0,-1 1-95 0 0,0 0-1 0 0,0 0 1 0 0,0 1-1 0 0,1-1 1 0 0,0 1-1 0 0,1 0 1 0 0,-1 0-1 0 0,1 0 1 0 0,0 0-1 0 0,1 1 1 0 0,-1 0-1 0 0,1 0 1 0 0,0 1-1 0 0,0 0 1 0 0,1 0-1 0 0,-1 0 1 0 0,1 0-1 0 0,0 1 1 0 0,0 1-1 0 0,0-1 0 0 0,0 1 1 0 0,3-1 95 0 0,24 0-2636 0 0,-16 3 1277 0 0</inkml:trace>
  <inkml:trace contextRef="#ctx0" brushRef="#br1" timeOffset="64365.308">13568 8529 20127 0 0,'0'0'463'0'0,"0"0"61"0"0,3 8 511 0 0,-9 92 58 0 0,0-69-708 0 0,-30 157 99 0 0,26-117-51 0 0,2-12-1508 0 0,1-20-5380 0 0,5-25-863 0 0</inkml:trace>
  <inkml:trace contextRef="#ctx0" brushRef="#br1" timeOffset="66654.916">7125 2309 6592 0 0,'0'0'149'0'0,"0"0"23"0"0,0 0 11 0 0,-1 0-30 0 0,-3 1-58 0 0,-6 30 2167 0 0,6 59 1114 0 0,5 30-1970 0 0,-5 73-394 0 0,-5 36-407 0 0,-12-24 488 0 0,-20 182 376 0 0,-10 84-5 0 0,37-274-602 0 0,11 197-862 0 0,10-167 394 0 0,-9-85-106 0 0,1 212 51 0 0,-17 33 58 0 0,1-130-242 0 0,13-77 2 0 0,-2-6-78 0 0,-10 146 42 0 0,4-108-57 0 0,12-25 0 0 0,-6-7 0 0 0,-3 4-64 0 0,6-4 64 0 0,3-31-64 0 0,0 34 0 0 0,2-41 0 0 0,-10 139 0 0 0,-4-9 0 0 0,8-177 54 0 0,-14 252 280 0 0,14-124 206 0 0,13-42-193 0 0,20 192-24 0 0,7 17 74 0 0,-6-227-344 0 0,-17-97 46 0 0,5 18-3094 0 0,-15-73-2535 0 0,-2-3-1675 0 0</inkml:trace>
  <inkml:trace contextRef="#ctx0" brushRef="#br1" timeOffset="67693.703">6981 2251 12552 0 0,'0'0'281'0'0,"0"0"40"0"0,0 0 23 0 0,-9 8 86 0 0,-52 87 755 0 0,0 17 909 0 0,5 4-211 0 0,12-17-903 0 0,36-84-739 0 0,8-14-161 0 0,0-1 0 0 0,54-105 320 0 0,11-5-554 0 0,-7 38 60 0 0,-50 64 83 0 0,3-4-7 0 0,0 1 0 0 0,1 0 0 0 0,0 1 0 0 0,0 0 0 0 0,1 1 0 0 0,0 1 0 0 0,1 0 0 0 0,0 0-1 0 0,0 1 1 0 0,15-4 18 0 0,-27 11 17 0 0,0-1-1 0 0,0 1 0 0 0,0-1 0 0 0,0 1 1 0 0,0 0-1 0 0,0 0 0 0 0,0 0 0 0 0,0 0 1 0 0,0 0-1 0 0,0 1 0 0 0,0-1 0 0 0,0 1 1 0 0,0-1-1 0 0,0 1 0 0 0,0 0 0 0 0,0-1 1 0 0,0 1-1 0 0,-1 0 0 0 0,1 0 0 0 0,0 1 1 0 0,-1-1-1 0 0,1 0 0 0 0,0 0 0 0 0,-1 1 1 0 0,0-1-1 0 0,1 1 0 0 0,-1-1 0 0 0,0 1 1 0 0,0 0-1 0 0,1 0 0 0 0,-1-1 0 0 0,-1 1 1 0 0,1 0-1 0 0,0 0 0 0 0,0 0 0 0 0,-1 1-16 0 0,14 76 1118 0 0,-14-78-1101 0 0,0 130 794 0 0,13-70-632 0 0,4-46-690 0 0,-3-23-3632 0 0,-8 0-2696 0 0</inkml:trace>
  <inkml:trace contextRef="#ctx0" brushRef="#br1" timeOffset="68264.36">7520 1643 13472 0 0,'0'0'306'0'0,"-12"3"745"0"0,-22 24-874 0 0,18-12 301 0 0,1 1 1 0 0,0 1-1 0 0,1 0 0 0 0,1 0 1 0 0,0 2-1 0 0,1-1 0 0 0,-2 8-478 0 0,-15 57 1076 0 0,33-28-571 0 0,-4-55-498 0 0,1 1-1 0 0,-1-1 1 0 0,0 1-1 0 0,1-1 1 0 0,-1 1-1 0 0,0-1 1 0 0,1 1-1 0 0,-1-1 0 0 0,1 1 1 0 0,-1-1-1 0 0,1 1 1 0 0,-1-1-1 0 0,1 0 1 0 0,-1 1-1 0 0,1-1 1 0 0,-1 0-1 0 0,1 1 1 0 0,-1-1-1 0 0,1 0 0 0 0,0 0 1 0 0,-1 0-1 0 0,1 1 1 0 0,-1-1-1 0 0,1 0 1 0 0,0 0-1 0 0,-1 0 1 0 0,1 0-1 0 0,0 0 0 0 0,-1 0 1 0 0,1 0-1 0 0,-1 0 1 0 0,1 0-1 0 0,0-1 1 0 0,-1 1-1 0 0,1 0 1 0 0,-1 0-1 0 0,2-1-6 0 0,3-1 25 0 0,0-1 0 0 0,0 1 1 0 0,0-1-1 0 0,-1 0 0 0 0,1 0 0 0 0,-1-1 1 0 0,1 0-1 0 0,-1 0 0 0 0,0 0 0 0 0,-1 0 0 0 0,1 0 1 0 0,-1-1-26 0 0,122-169-182 0 0,-119 169 182 0 0,12 10 0 0 0,13 71 735 0 0,-22-18-172 0 0,-2 0-1 0 0,-3 0 1 0 0,-3 55-563 0 0,-11-14 492 0 0,9-95-458 0 0,0 0-1 0 0,0-1 1 0 0,0 1 0 0 0,0-1 0 0 0,-1 1 0 0 0,1-1 0 0 0,-1 0-1 0 0,0 0 1 0 0,0 1 0 0 0,0-1 0 0 0,-1 0 0 0 0,1-1-1 0 0,-1 1 1 0 0,1 0 0 0 0,-1-1 0 0 0,0 1 0 0 0,0-1 0 0 0,0 0-1 0 0,0 0 1 0 0,0 0 0 0 0,-1-1 0 0 0,1 1 0 0 0,-1-1-1 0 0,1 1 1 0 0,-2-1-34 0 0,1-1 0 0 0,1 0 1 0 0,-1-1-1 0 0,0 1 0 0 0,1-1 0 0 0,-1 0 1 0 0,1 0-1 0 0,-1 0 0 0 0,1 0 0 0 0,0-1 0 0 0,0 0 1 0 0,-1 1-1 0 0,1-1 0 0 0,0 0 0 0 0,0 0 0 0 0,1-1 1 0 0,-1 1-1 0 0,0-1 0 0 0,1 1 0 0 0,0-1 1 0 0,-1 0-1 0 0,1 0 0 0 0,0 0 0 0 0,0 0 0 0 0,1 0 1 0 0,-2-4-1 0 0,0 3-117 0 0,1-1 0 0 0,0 0 1 0 0,0 0-1 0 0,0 0 0 0 0,1 0 1 0 0,-1-1-1 0 0,1 1 0 0 0,1 0 1 0 0,-1-1-1 0 0,1 1 0 0 0,0-1 1 0 0,0 1-1 0 0,0 0 0 0 0,1-1 1 0 0,0 1-1 0 0,0 0 1 0 0,0-1-1 0 0,1 1 0 0 0,0 0 1 0 0,0-1 116 0 0,41-61-6844 0 0,-28 51 1152 0 0</inkml:trace>
  <inkml:trace contextRef="#ctx0" brushRef="#br1" timeOffset="68590.142">7914 1861 12784 0 0,'0'0'289'0'0,"0"0"40"0"0,0 0 22 0 0,0 0-40 0 0,-1 8 326 0 0,-37 43 3077 0 0,22-35-3015 0 0,-83 96 1594 0 0,87-90-1397 0 0,24-19-462 0 0,135-29 900 0 0,-132 22-1293 0 0,1 0 1 0 0,-1 2-1 0 0,1-1 0 0 0,0 2 0 0 0,0 0 0 0 0,-1 1 0 0 0,8 1-41 0 0,-14 1-1251 0 0,-3 1-4211 0 0,-3 2-2120 0 0</inkml:trace>
  <inkml:trace contextRef="#ctx0" brushRef="#br1" timeOffset="70064.318">6858 10476 8896 0 0,'0'0'200'0'0,"0"0"33"0"0,0 0 14 0 0,0 0-29 0 0,0 0-118 0 0,11 1 1030 0 0,-7 3-864 0 0,0 0 0 0 0,-1 0 0 0 0,1 0 0 0 0,-1 1 0 0 0,0-1 0 0 0,0 1 0 0 0,-1 0 0 0 0,1 0 0 0 0,-1 0 0 0 0,0 0 0 0 0,0 0 0 0 0,-1 1 0 0 0,0-1 0 0 0,1 1 0 0 0,-2-1 0 0 0,1 0 0 0 0,-1 1 1 0 0,0 0-1 0 0,0-1 0 0 0,-1 4-266 0 0,3 10 397 0 0,13 242 2531 0 0,-8 10-1559 0 0,12 102 87 0 0,-5-113-1065 0 0,26 251-6 0 0,-12-160-33 0 0,33 113-352 0 0,-30-154 136 0 0,-27-276-347 0 0,2 22-158 0 0,0-17-2608 0 0,-4-33-4345 0 0</inkml:trace>
  <inkml:trace contextRef="#ctx0" brushRef="#br1" timeOffset="71004.237">3159 8338 5552 0 0,'0'-1'159'0'0,"0"0"1"0"0,0 0-1 0 0,0 0 0 0 0,0 0 1 0 0,-1 0-1 0 0,1 0 0 0 0,0 0 1 0 0,0 0-1 0 0,-1 0 1 0 0,1 0-1 0 0,0 1 0 0 0,-1-1 1 0 0,1 0-1 0 0,-1 0 1 0 0,1 0-1 0 0,-1 0 0 0 0,0 0 1 0 0,1 1-1 0 0,-1-1 0 0 0,0 0 1 0 0,0 1-1 0 0,1-1 1 0 0,-1 0-1 0 0,0 1 0 0 0,0-1 1 0 0,0 1-1 0 0,0-1 0 0 0,0 1 1 0 0,0 0-1 0 0,0-1 1 0 0,0 1-1 0 0,0 0 0 0 0,0 0 1 0 0,0-1-1 0 0,0 1 1 0 0,0 0-1 0 0,0 0 0 0 0,0 0 1 0 0,-1 0-160 0 0,2 0 470 0 0,-20 7 1281 0 0,-74 17 205 0 0,-26-10-23 0 0,-158-9 892 0 0,-225 13-1193 0 0,-22-6-885 0 0,242-12-654 0 0,18-9-3134 0 0,240 6 2034 0 0</inkml:trace>
  <inkml:trace contextRef="#ctx0" brushRef="#br1" timeOffset="73620.435">7946 2679 6416 0 0,'0'0'184'0'0,"0"0"20"0"0,0 0-44 0 0,0 0-28 0 0,0 0-4 0 0,-1-2 633 0 0,0 2 3694 0 0,10 67-2037 0 0,-6 33-759 0 0,9 24-409 0 0,29 74-506 0 0,4 64 60 0 0,-24-126-136 0 0,50 139-454 0 0,-56-195-162 0 0,22 76 410 0 0,41 72 104 0 0,-40-132-265 0 0,18 51 55 0 0,-12-24-237 0 0,4-6 86 0 0,-1-10-8 0 0,26 15 19 0 0,41 42-76 0 0,-54-99-20 0 0,11 9-36 0 0,106 108-20 0 0,-68-72 0 0 0,4-4 0 0 0,22 11 0 0 0,-80-65-64 0 0,65 49 128 0 0,-37-36-128 0 0,-47-41 0 0 0,21 11 0 0 0,30 20 0 0 0,1 14 64 0 0,-57-43 39 0 0,0-2-1 0 0,1-1 0 0 0,1-1 1 0 0,1-2-1 0 0,17 6-102 0 0,78 32-368 0 0,24-1 432 0 0,-27-10 143 0 0,-2 1-262 0 0,47 37 55 0 0,-5-3 320 0 0,125 38-277 0 0,-120-65 232 0 0,-115-31 63 0 0,52 22 496 0 0,30-5-446 0 0,-28-24-207 0 0,25 1 16 0 0,-68-9-197 0 0,7 7 0 0 0,83 27 64 0 0,-149-42-276 0 0,0-1 0 0 0,1 0-1 0 0,-1 0 1 0 0,0-1 0 0 0,0 0 0 0 0,0 0 0 0 0,0-1-1 0 0,0 0 1 0 0,-1 0 0 0 0,1-1 0 0 0,4-2 212 0 0,1-3-1306 0 0</inkml:trace>
  <inkml:trace contextRef="#ctx0" brushRef="#br1" timeOffset="79146.631">1485 8872 7224 0 0,'0'0'165'0'0,"0"0"22"0"0,0 0 7 0 0,0 0 9 0 0,-3-10 3400 0 0,4 8-3520 0 0,0 0 0 0 0,0 0 0 0 0,1 0 0 0 0,-1 0 0 0 0,1 0 0 0 0,-1 0 0 0 0,1 0 0 0 0,0 0 0 0 0,-1 0 0 0 0,1 1 0 0 0,0-1 0 0 0,0 1 0 0 0,0-1 0 0 0,1 1 0 0 0,-1 0 1 0 0,0 0-1 0 0,0 0 0 0 0,1 0 0 0 0,-1 0 0 0 0,1 0 0 0 0,-1 1 0 0 0,0-1 0 0 0,1 1 0 0 0,-1 0 0 0 0,1 0 0 0 0,-1 0 0 0 0,1 0 0 0 0,-1 0 0 0 0,1 0 0 0 0,-1 1 0 0 0,1-1 0 0 0,-1 1 0 0 0,1 0 1 0 0,-1 0-84 0 0,20 4 10 0 0,66 11 104 0 0,66 6 150 0 0,48-5 794 0 0,-85 0-736 0 0,131 42-322 0 0,31-2-19 0 0,-152-29 44 0 0,135 50 273 0 0,-105-22-224 0 0,180 66 413 0 0,-217-68 135 0 0,-13 1-302 0 0,-24-11-320 0 0,89 62-296 0 0,-12 9 662 0 0,-19-13-25 0 0,-75-52-213 0 0,-9 2 0 0 0,34 24-11 0 0,-34-25-42 0 0,-6-1 53 0 0,13 32-11 0 0,16 5-117 0 0,-7-33 458 0 0,0 7-4 0 0,-55-29-454 0 0,6 3-96 0 0,11 3 114 0 0,71 118 356 0 0,-66-87-454 0 0,-11-32 92 0 0,40 51 144 0 0,-15-42-156 0 0,-19-17 111 0 0,10 15 101 0 0,-17-12-7 0 0,46 40 19 0 0,76 116-96 0 0,-28-21 64 0 0,-38-53-32 0 0,-45-56 304 0 0,35 50-464 0 0,2 21 0 0 0,1 47 470 0 0,-10-48-134 0 0,27 50-144 0 0,-51-80-182 0 0,-19-18-30 0 0,-4 1 0 0 0,-3 1 0 0 0,-3 0 0 0 0,-2 24 20 0 0,10 25-3305 0 0,-16-98 2138 0 0</inkml:trace>
  <inkml:trace contextRef="#ctx0" brushRef="#br0" timeOffset="82433.591">11456 7278 12960 0 0,'-12'6'221'0'0,"0"2"0"0"0,1 0-1 0 0,0 0 1 0 0,1 1 0 0 0,0 0 0 0 0,0 1 0 0 0,-3 5-221 0 0,-2 0 438 0 0,-45 40 675 0 0,-3-2 1 0 0,-2-3-1 0 0,-46 25-1113 0 0,62-41 422 0 0,-232 181 1426 0 0,103-68-1893 0 0,161-130-789 0 0,-3 1-4099 0 0,4-4-1401 0 0</inkml:trace>
  <inkml:trace contextRef="#ctx0" brushRef="#br0" timeOffset="82717.218">11191 6956 18223 0 0,'-2'-2'69'0'0,"0"0"0"0"0,-1 1 0 0 0,0-1 0 0 0,1 1 0 0 0,-1-1 0 0 0,0 1 0 0 0,0 0 0 0 0,0 1 0 0 0,0-1 0 0 0,0 0 0 0 0,1 1 0 0 0,-1-1 0 0 0,0 1 0 0 0,0 0 0 0 0,-1 0 0 0 0,1 0 0 0 0,0 1 0 0 0,1-1 0 0 0,-1 1 0 0 0,0-1 0 0 0,0 1 0 0 0,0 0 0 0 0,0 0 0 0 0,0 0 0 0 0,1 1-1 0 0,-1-1 1 0 0,0 1 0 0 0,1-1 0 0 0,-2 2-69 0 0,-151 119-149 0 0,68-47 64 0 0,-150 107 71 0 0,156-119 18 0 0,-2-3 0 0 0,-3-4-1 0 0,-35 13-3 0 0,-474 218-319 0 0,449-221-434 0 0,75-36-339 0 0,23-12-3966 0 0,19-7-442 0 0</inkml:trace>
  <inkml:trace contextRef="#ctx0" brushRef="#br0" timeOffset="83075.308">10168 6484 16871 0 0,'0'0'382'0'0,"-14"-8"1068"0"0,4 10-1450 0 0,1 0-1 0 0,0 0 1 0 0,-1 1-1 0 0,1 1 0 0 0,0-1 1 0 0,1 1-1 0 0,-1 1 1 0 0,1 0-1 0 0,0 0 1 0 0,0 0-1 0 0,0 1 0 0 0,-5 5 1 0 0,-9 6-43 0 0,-202 163-99 0 0,-236 194 350 0 0,372-308-102 0 0,-62 47 459 0 0,-60 29-565 0 0,-466 285-727 0 0,571-357-1515 0 0,80-57 1205 0 0</inkml:trace>
  <inkml:trace contextRef="#ctx0" brushRef="#br0" timeOffset="83387.146">9324 6133 17047 0 0,'-7'-2'60'0'0,"0"1"-1"0"0,0 0 0 0 0,0 1 0 0 0,0 0 1 0 0,0 0-1 0 0,0 0 0 0 0,0 1 0 0 0,0 0 1 0 0,0 0-1 0 0,1 1 0 0 0,-1 0 0 0 0,0 0 1 0 0,1 1-1 0 0,-1-1 0 0 0,1 1 0 0 0,0 1 1 0 0,0-1-1 0 0,-4 4-59 0 0,3-3 48 0 0,-34 20-72 0 0,2 3-1 0 0,0 1 1 0 0,2 1-1 0 0,1 2 1 0 0,-13 18 24 0 0,-21 15-9 0 0,-356 330-296 0 0,52-74 876 0 0,69-66-87 0 0,-130 97-1756 0 0,389-307-4028 0 0,29-30 35 0 0</inkml:trace>
  <inkml:trace contextRef="#ctx0" brushRef="#br0" timeOffset="83700.511">8757 5628 15840 0 0,'-22'8'217'0'0,"0"1"0"0"0,0 0-1 0 0,1 2 1 0 0,1 0 0 0 0,0 1 0 0 0,0 1 0 0 0,1 1 0 0 0,-6 7-217 0 0,-87 73 133 0 0,4 5 0 0 0,-14 23-133 0 0,103-102 40 0 0,-315 330 258 0 0,259-277-506 0 0,-3-5 0 0 0,-2-2-1 0 0,-4-5 1 0 0,-7 1 208 0 0,49-43-670 0 0,23-13-3665 0 0,6-5-974 0 0</inkml:trace>
  <inkml:trace contextRef="#ctx0" brushRef="#br0" timeOffset="83998.468">8383 4827 15984 0 0,'-24'9'175'0'0,"1"1"0"0"0,0 1 0 0 0,1 1 0 0 0,0 1 0 0 0,1 1 1 0 0,0 1-1 0 0,1 1 0 0 0,1 0 0 0 0,0 2 0 0 0,-7 9-175 0 0,-262 262 23 0 0,201-202-529 0 0,-2-4 1 0 0,-5-4-1 0 0,-71 45 506 0 0,57-58-121 0 0,17-21-543 0 0,81-44-643 0 0,1-3-3818 0 0</inkml:trace>
  <inkml:trace contextRef="#ctx0" brushRef="#br0" timeOffset="84267.679">8122 3933 14896 0 0,'-7'-1'58'0'0,"0"1"0"0"0,0 0 0 0 0,0 1 1 0 0,0 0-1 0 0,0 0 0 0 0,0 0 0 0 0,0 1 1 0 0,1 0-1 0 0,-1 0 0 0 0,1 0 1 0 0,-1 1-1 0 0,1 0 0 0 0,0 1 0 0 0,0-1 1 0 0,0 1-1 0 0,0 0 0 0 0,-3 4-58 0 0,-5 1 50 0 0,-42 28-50 0 0,3 2 0 0 0,1 3 0 0 0,-3 6 0 0 0,-269 249-142 0 0,289-268-469 0 0,-77 60-588 0 0,33-38-4012 0 0,69-45 1430 0 0</inkml:trace>
  <inkml:trace contextRef="#ctx0" brushRef="#br0" timeOffset="84489.474">7842 3423 14336 0 0,'-6'5'320'0'0,"-9"3"64"0"0,-13 9 8 0 0,-8 5 8 0 0,-1 3-320 0 0,-9 10-80 0 0,-3 3 0 0 0,0 0 0 0 0,0 3-96 0 0,-1-3-32 0 0,1-3 0 0 0,6-2-4040 0 0,0-6-808 0 0</inkml:trace>
  <inkml:trace contextRef="#ctx0" brushRef="#br0" timeOffset="84767.792">7683 3006 13184 0 0,'-15'3'288'0'0,"6"3"64"0"0,-6 2 16 0 0,-7 5 0 0 0,-3 6-296 0 0,-5 5-72 0 0,-4 9 0 0 0,-6 2 0 0 0,-6 9 0 0 0,-3 0 0 0 0,-3 5 0 0 0,-6 2-3896 0 0,2 2-792 0 0</inkml:trace>
  <inkml:trace contextRef="#ctx0" brushRef="#br0" timeOffset="85375.373">6711 10838 7552 0 0,'3'-8'429'0'0,"40"-68"-322"0"0,9 16 1245 0 0,-33 33 2884 0 0,-19 26-3466 0 0,0 1-8 0 0,-10 30 2141 0 0,6-17-2665 0 0,0-1 0 0 0,-1 0 0 0 0,-1 0 0 0 0,0 0 0 0 0,-1 0-1 0 0,0-1 1 0 0,-6 7-238 0 0,-3 6 158 0 0,-37 60 125 0 0,10-15-226 0 0,-2-1-1 0 0,-4-2 0 0 0,-55 59-56 0 0,-263 272-2751 0 0,351-381 1518 0 0,3-1-49 0 0</inkml:trace>
  <inkml:trace contextRef="#ctx0" brushRef="#br0" timeOffset="85668.626">6846 9865 13792 0 0,'-2'1'314'0'0,"-61"28"872"0"0,21 1-838 0 0,1 1 0 0 0,2 2 0 0 0,1 2 0 0 0,2 1 0 0 0,1 3-348 0 0,-13 11 1130 0 0,16-18-735 0 0,-212 233 1342 0 0,-56 113-1777 0 0,203-261-1850 0 0,66-79-2734 0 0,5-9-1292 0 0</inkml:trace>
  <inkml:trace contextRef="#ctx0" brushRef="#br0" timeOffset="85965.366">6677 8848 14208 0 0,'-158'105'992'0'0,"-4"31"-138"0"0,-42 52-854 0 0,68-61 134 0 0,-164 167-122 0 0,86-94-12 0 0,-11 1-878 0 0,203-185-2847 0 0,-1-4-1256 0 0</inkml:trace>
  <inkml:trace contextRef="#ctx0" brushRef="#br0" timeOffset="86238.227">6411 8265 14336 0 0,'-10'2'106'0'0,"1"0"0"0"0,0 1 0 0 0,-1 0 0 0 0,1 0 1 0 0,1 1-1 0 0,-1 1 0 0 0,1-1 0 0 0,-1 1 0 0 0,1 1 1 0 0,1-1-1 0 0,-1 1 0 0 0,1 1 0 0 0,0-1 0 0 0,0 1 0 0 0,-2 4-106 0 0,-9 6-16 0 0,-194 204-179 0 0,-199 228 742 0 0,242-256-403 0 0,-10-28 55 0 0,111-102-61 0 0,-2-3-1 0 0,-51 31-137 0 0,42-53-1752 0 0,71-35 734 0 0</inkml:trace>
  <inkml:trace contextRef="#ctx0" brushRef="#br0" timeOffset="86467.008">5555 8170 18839 0 0,'-30'18'153'0'0,"1"2"-1"0"0,1 1 0 0 0,0 1 1 0 0,2 1-1 0 0,1 2 0 0 0,1 1 0 0 0,1 0 1 0 0,-14 22-153 0 0,-27 28 76 0 0,-108 123-371 0 0,-79 84-345 0 0,25-28-312 0 0,179-208 677 0 0,-75 64-1146 0 0,36-62 134 0 0,67-45 903 0 0</inkml:trace>
  <inkml:trace contextRef="#ctx0" brushRef="#br0" timeOffset="86737.373">4883 8175 17623 0 0,'-4'1'92'0'0,"1"0"0"0"0,0 1 0 0 0,0-1 0 0 0,0 1 0 0 0,0 0 0 0 0,0 0 0 0 0,0 0-1 0 0,0 0 1 0 0,1 0 0 0 0,-1 0 0 0 0,1 1 0 0 0,-1-1 0 0 0,1 1 0 0 0,0 0-1 0 0,0 0 1 0 0,0 0 0 0 0,-1 2-92 0 0,-8 10 204 0 0,-125 163-62 0 0,2-1-578 0 0,-61 60-468 0 0,165-204 758 0 0,-4 6-450 0 0,-2-1 0 0 0,-1-2 0 0 0,-2-2 0 0 0,-1-1 0 0 0,-28 15 596 0 0,22-26-4443 0 0,27-18-131 0 0</inkml:trace>
  <inkml:trace contextRef="#ctx0" brushRef="#br0" timeOffset="87011.507">4270 8218 15320 0 0,'-13'6'211'0'0,"2"1"1"0"0,-1 0 0 0 0,1 1 0 0 0,0 0 0 0 0,1 0 0 0 0,-1 1 0 0 0,2 1 0 0 0,-3 3-212 0 0,-10 7-16 0 0,-290 296 16 0 0,228-233-40 0 0,-5-4 0 0 0,-13 4 40 0 0,82-68-17 0 0,-5 6-36 0 0,-1-1 0 0 0,-1-2 0 0 0,-1-1 0 0 0,0-1 0 0 0,-1-1 0 0 0,-1-1 1 0 0,-11 2 52 0 0,38-15-82 0 0,1 0 1 0 0,-1 0-1 0 0,0 0 1 0 0,1 0-1 0 0,-1 0 1 0 0,0 0 0 0 0,1-1-1 0 0,-1 1 1 0 0,0-1-1 0 0,0 0 1 0 0,0 0 0 0 0,1 0-1 0 0,-1 0 1 0 0,0-1-1 0 0,0 1 1 0 0,1-1 0 0 0,-1 1-1 0 0,0-1 1 0 0,1 0-1 0 0,-1 0 1 0 0,0 0 0 0 0,1-1-1 0 0,0 1 1 0 0,-1-1-1 0 0,1 1 1 0 0,0-1 0 0 0,-1 0-1 0 0,1 0 1 0 0,0 1-1 0 0,0-2 1 0 0,1 1 0 0 0,-1 0-1 0 0,0 0 1 0 0,1 0-1 0 0,-1-1 1 0 0,1 1 81 0 0,-3-19-1361 0 0</inkml:trace>
  <inkml:trace contextRef="#ctx0" brushRef="#br0" timeOffset="87012.507">3315 8513 15632 0 0,'12'-95'1705'0'0,"-12"94"-1694"0"0,0 0 1 0 0,0 0 0 0 0,0 0-1 0 0,0 0 1 0 0,-1 0-1 0 0,1 0 1 0 0,0 0-1 0 0,-1 0 1 0 0,1 0-1 0 0,0 0 1 0 0,-1 0 0 0 0,1 0-1 0 0,-1 1 1 0 0,0-1-1 0 0,1 0 1 0 0,-1 0-1 0 0,0 0 1 0 0,1 1 0 0 0,-1-1-1 0 0,0 0 1 0 0,0 1-1 0 0,0-1 1 0 0,0 1-1 0 0,1-1 1 0 0,-1 1-1 0 0,0-1 1 0 0,0 1 0 0 0,0-1-1 0 0,0 1 1 0 0,0 0-1 0 0,0 0 1 0 0,0 0-1 0 0,0-1 1 0 0,0 1 0 0 0,0 0-1 0 0,0 0 1 0 0,0 0-1 0 0,0 1 1 0 0,-1-1-1 0 0,1 0 1 0 0,0 0 0 0 0,0 0-1 0 0,0 1-11 0 0,-44 16 1255 0 0,-16 18-1272 0 0,2 2 1 0 0,1 3 0 0 0,3 2-1 0 0,-38 38 17 0 0,49-39-4613 0 0,4-1-1581 0 0</inkml:trace>
  <inkml:trace contextRef="#ctx0" brushRef="#br0" timeOffset="99281.887">6842 8185 4984 0 0,'0'0'143'0'0,"11"-8"1699"0"0,-8 4-1301 0 0,1 1-1 0 0,1-1 0 0 0,-1 1 1 0 0,0 0-1 0 0,1 1 1 0 0,-1-1-1 0 0,1 1 1 0 0,0 0-1 0 0,0 0 0 0 0,0 0 1 0 0,0 1-1 0 0,1 0-540 0 0,-3 1 133 0 0,0 1 0 0 0,0 0-1 0 0,0 0 1 0 0,-1 0 0 0 0,1 1 0 0 0,0-1-1 0 0,-1 1 1 0 0,1-1 0 0 0,-1 1-1 0 0,1 0 1 0 0,-1 0 0 0 0,0 0 0 0 0,0 0-1 0 0,0 0 1 0 0,0 1 0 0 0,0-1 0 0 0,0 1-1 0 0,0-1 1 0 0,-1 1 0 0 0,0 0-1 0 0,1-1 1 0 0,-1 2-133 0 0,-1-1 62 0 0,0 1 0 0 0,-1 0 0 0 0,1-1 0 0 0,-1 1 0 0 0,0 0 0 0 0,0-1 1 0 0,0 1-1 0 0,0-1 0 0 0,0 0 0 0 0,-1 1 0 0 0,0-1 0 0 0,0 0 0 0 0,0 0 0 0 0,0 0 0 0 0,0 0 0 0 0,0 0 0 0 0,-1 0 0 0 0,1-1 0 0 0,-1 1 0 0 0,0-1 0 0 0,0 0 0 0 0,0 0 0 0 0,0 0 0 0 0,0 0-62 0 0,-1 1-5 0 0,0-1 0 0 0,0 0-1 0 0,0-1 1 0 0,0 1 0 0 0,0-1-1 0 0,0 1 1 0 0,-1-1 0 0 0,1 0-1 0 0,0-1 1 0 0,-1 1-1 0 0,1-1 1 0 0,0 0 0 0 0,-1 0-1 0 0,1 0 1 0 0,0-1 0 0 0,-1 1-1 0 0,1-1 1 0 0,0 0-1 0 0,0 0 1 0 0,-1-1 0 0 0,1 1-1 0 0,0-1 1 0 0,0 0 0 0 0,1 0-1 0 0,-1 0 1 0 0,0-1-1 0 0,1 1 1 0 0,-1-1 0 0 0,1 0-1 0 0,0 0 1 0 0,0 0 0 0 0,0 0-1 0 0,0-1 1 0 0,0 1 0 0 0,1-1-1 0 0,0 0 1 0 0,-2-2 5 0 0,-5-56 222 0 0,40-2 354 0 0,-29 62-550 0 0,-1-1-1 0 0,1 1 0 0 0,0 0 0 0 0,0-1 0 0 0,0 1 0 0 0,1 0 0 0 0,-1 0 0 0 0,0 1 0 0 0,1-1 0 0 0,-1 0 1 0 0,1 1-1 0 0,0 0 0 0 0,-1-1 0 0 0,1 1 0 0 0,0 0 0 0 0,0 0 0 0 0,0 1 0 0 0,0-1 0 0 0,0 1 0 0 0,0-1 0 0 0,0 1 1 0 0,0 0-1 0 0,0 0 0 0 0,0 0 0 0 0,0 0 0 0 0,0 1 0 0 0,0-1 0 0 0,0 1 0 0 0,0 0 0 0 0,-1 0 0 0 0,1 0 1 0 0,0 0-1 0 0,0 0 0 0 0,1 2-25 0 0,-2-2 41 0 0,1 1 0 0 0,-1 0 0 0 0,1 0 1 0 0,-1 0-1 0 0,0 0 0 0 0,0 0 0 0 0,0 1 0 0 0,0-1 1 0 0,0 1-1 0 0,-1-1 0 0 0,1 1 0 0 0,-1 0 0 0 0,1-1 1 0 0,-1 1-1 0 0,0 0 0 0 0,0 0 0 0 0,0 0 0 0 0,-1 0 1 0 0,1 0-1 0 0,-1 0 0 0 0,1 0 0 0 0,-1 0 0 0 0,0 0 1 0 0,0 0-1 0 0,-1 0 0 0 0,1 0 0 0 0,0 0 1 0 0,-1 1-1 0 0,0-2 0 0 0,0 1 0 0 0,0 0 0 0 0,0 0 1 0 0,0 0-1 0 0,-1 0 0 0 0,1-1 0 0 0,-1 1 0 0 0,0 0 1 0 0,1-1-1 0 0,-1 0 0 0 0,0 1 0 0 0,-1-1 0 0 0,1 0-41 0 0,-14 9 155 0 0,11-8-105 0 0,1 1 1 0 0,0-1 0 0 0,-1 0-1 0 0,0 0 1 0 0,1 0 0 0 0,-1-1-1 0 0,-1 0 1 0 0,1 0 0 0 0,0 0 0 0 0,0-1-1 0 0,-1 1 1 0 0,1-1 0 0 0,0-1-1 0 0,-1 1 1 0 0,1-1 0 0 0,-1 0-1 0 0,-3 0-50 0 0,5 0 0 0 0,1-1 0 0 0,-1 0 0 0 0,0 1 0 0 0,1-1 0 0 0,-1-1 0 0 0,1 1 0 0 0,0 0 0 0 0,-1-1 0 0 0,1 0 0 0 0,0 0 0 0 0,0 0 0 0 0,0 0 0 0 0,0 0 0 0 0,0-1 0 0 0,0 1 0 0 0,1-1 0 0 0,-1 0 0 0 0,1 0 0 0 0,0 1 0 0 0,0-2 0 0 0,0 1 0 0 0,0 0 0 0 0,0 0 0 0 0,1-1 0 0 0,0 1 0 0 0,-1-1 0 0 0,1 1 0 0 0,0-2-8 0 0,1 0 0 0 0,-1 1 0 0 0,1-1-1 0 0,-1 1 1 0 0,1-1 0 0 0,1 0 0 0 0,-1 1-1 0 0,1-1 1 0 0,-1 1 0 0 0,1-1 0 0 0,1 1-1 0 0,-1-1 1 0 0,1 1 0 0 0,0-1 0 0 0,-1 1 0 0 0,2 0-1 0 0,-1 0 1 0 0,0 0 0 0 0,1 0 0 0 0,0 1-1 0 0,0-1 1 0 0,0 1 0 0 0,0 0 0 0 0,1-1-1 0 0,-1 2 1 0 0,1-1 0 0 0,0 0 0 0 0,3-1 8 0 0,-4 2-20 0 0,1 1 1 0 0,-1-1 0 0 0,0 1 0 0 0,1 0-1 0 0,0 0 1 0 0,-1 0 0 0 0,1 0-1 0 0,0 1 1 0 0,-1 0 0 0 0,1-1 0 0 0,0 1-1 0 0,-1 1 1 0 0,1-1 0 0 0,0 0 0 0 0,0 1-1 0 0,-1 0 1 0 0,1 0 0 0 0,-1 0-1 0 0,1 0 1 0 0,-1 1 0 0 0,1-1 0 0 0,-1 1-1 0 0,0 0 1 0 0,3 2 19 0 0,13 12-11 0 0,-17-14 27 0 0,0-1-1 0 0,0 1 0 0 0,0 0 1 0 0,0-1-1 0 0,-1 1 0 0 0,1 0 0 0 0,0 0 1 0 0,-1 0-1 0 0,0 1 0 0 0,1-1 1 0 0,-1 0-1 0 0,0 0 0 0 0,0 1 1 0 0,0-1-1 0 0,-1 1 0 0 0,1-1 1 0 0,0 1-1 0 0,-1-1 0 0 0,0 1 0 0 0,1-1 1 0 0,-1 1-1 0 0,0-1 0 0 0,0 1 1 0 0,-1-1-1 0 0,1 1 0 0 0,0 0 1 0 0,-1-1-1 0 0,0 0 0 0 0,0 1 0 0 0,1-1 1 0 0,-1 1-1 0 0,0-1 0 0 0,-1 0 1 0 0,1 0-1 0 0,0 1 0 0 0,-1-1 1 0 0,1 0-1 0 0,-1 0 0 0 0,0 0 1 0 0,0-1-1 0 0,0 1 0 0 0,0 0 0 0 0,0-1 1 0 0,0 1-1 0 0,0-1 0 0 0,-1 1-15 0 0,0 0 11 0 0,1 0 0 0 0,-1-1 0 0 0,0 1 0 0 0,1-1 0 0 0,-1 1 0 0 0,0-1 0 0 0,0 0 0 0 0,0 0 0 0 0,0 0 0 0 0,0-1 0 0 0,0 1 0 0 0,0-1 0 0 0,0 0 0 0 0,0 1 0 0 0,0-1 0 0 0,0 0 0 0 0,0-1 0 0 0,0 1 0 0 0,0-1 0 0 0,0 1 0 0 0,0-1 0 0 0,0 0 0 0 0,0 0 0 0 0,0 0 0 0 0,0-1 0 0 0,0 1 0 0 0,1 0 0 0 0,-1-1 0 0 0,1 0 0 0 0,-1 0 0 0 0,1 0 0 0 0,0 0 0 0 0,-1 0 0 0 0,1 0-1 0 0,0-1 1 0 0,0 1 0 0 0,1-1 0 0 0,-1 1 0 0 0,1-1 0 0 0,-1 0 0 0 0,1 1 0 0 0,0-1 0 0 0,-1-1-11 0 0,2-1-5 0 0,0 0 0 0 0,0 0 0 0 0,0 0 0 0 0,1 0-1 0 0,0 0 1 0 0,0 0 0 0 0,0 1 0 0 0,1-1 0 0 0,-1 0 0 0 0,1 1-1 0 0,0-1 1 0 0,1 1 0 0 0,-1-1 0 0 0,1 1 0 0 0,0 0 0 0 0,0 0-1 0 0,0 0 1 0 0,0 1 0 0 0,1-1 0 0 0,-1 1 0 0 0,1 0 0 0 0,0 0-1 0 0,0 0 1 0 0,1 0 5 0 0,26 0-217 0 0,-26 3 211 0 0,-1 1 0 0 0,1-1 0 0 0,0 1 0 0 0,-1 0 0 0 0,1 0 0 0 0,-1 0 0 0 0,0 1 0 0 0,1 0-1 0 0,-1 0 1 0 0,0 0 0 0 0,0 0 0 0 0,0 0 0 0 0,0 1 0 0 0,-1 0 0 0 0,1-1 0 0 0,-1 2 0 0 0,1-1 0 0 0,-1 0 0 0 0,0 1 0 0 0,0-1 0 0 0,-1 1 0 0 0,1 1 6 0 0,-2-4 20 0 0,-1 0 0 0 0,1 1 1 0 0,-1-1-1 0 0,1 0 1 0 0,-1 1-1 0 0,0-1 1 0 0,0 1-1 0 0,0-1 0 0 0,0 1 1 0 0,0-1-1 0 0,0 0 1 0 0,0 1-1 0 0,0-1 0 0 0,0 1 1 0 0,-1-1-1 0 0,1 0 1 0 0,-1 1-1 0 0,1-1 0 0 0,-1 0 1 0 0,0 1-1 0 0,1-1 1 0 0,-1 0-1 0 0,0 0 0 0 0,0 1 1 0 0,0-1-1 0 0,0 0 1 0 0,0 0-1 0 0,0 0 1 0 0,0 0-1 0 0,0 0 0 0 0,0-1 1 0 0,0 1-1 0 0,0 0 1 0 0,-1 0-21 0 0,-47 20 500 0 0,-26-25-561 0 0,50-29 930 0 0,24 31-895 0 0,1 1-1 0 0,0-1 1 0 0,0 0-1 0 0,0 1 1 0 0,0-1-1 0 0,0 1 1 0 0,0-1-1 0 0,1 0 1 0 0,-1 1-1 0 0,1-1 1 0 0,-1 0-1 0 0,1 1 1 0 0,-1-1-1 0 0,1 1 1 0 0,0-1-1 0 0,0 1 1 0 0,0 0-1 0 0,0-1 1 0 0,0 1-1 0 0,0 0 1 0 0,0 0-1 0 0,0-1 1 0 0,0 1-1 0 0,0 0 1 0 0,1 0-1 0 0,0 0 27 0 0,1-3-172 0 0,0 2 170 0 0,0 0 1 0 0,0 0-1 0 0,1 0 0 0 0,-1 0 0 0 0,0 1 1 0 0,1 0-1 0 0,-1-1 0 0 0,1 1 0 0 0,-1 0 1 0 0,1 1-1 0 0,-1-1 0 0 0,1 1 0 0 0,-1-1 1 0 0,1 1-1 0 0,0 0 0 0 0,-1 1 1 0 0,1-1-1 0 0,0 0 0 0 0,-1 1 0 0 0,1 0 1 0 0,-1 0-1 0 0,1 0 0 0 0,-1 0 0 0 0,0 1 1 0 0,1-1-1 0 0,-1 1 0 0 0,3 2 2 0 0,-4-4 3 0 0,0 1 0 0 0,0 0-1 0 0,0-1 1 0 0,-1 1 0 0 0,1 0 0 0 0,0 0-1 0 0,0 0 1 0 0,-1 0 0 0 0,1 0-1 0 0,-1 1 1 0 0,1-1 0 0 0,-1 1-1 0 0,1-1 1 0 0,-1 1 0 0 0,0-1 0 0 0,0 1-1 0 0,1-1 1 0 0,-1 1 0 0 0,-1 0-1 0 0,1 0 1 0 0,0 0 0 0 0,0-1 0 0 0,-1 1-1 0 0,1 0 1 0 0,-1 0 0 0 0,1 0-1 0 0,-1 0 1 0 0,0 0 0 0 0,0 0-1 0 0,0 0 1 0 0,0 0 0 0 0,0 0 0 0 0,0 0-1 0 0,0 0 1 0 0,-1 2-3 0 0,-3 1 54 0 0,0 0-1 0 0,0-1 1 0 0,-1 0 0 0 0,0 1 0 0 0,1-1-1 0 0,-1-1 1 0 0,0 1 0 0 0,-1-1 0 0 0,1 0-1 0 0,-1 0 1 0 0,1-1 0 0 0,-1 1 0 0 0,0-1-1 0 0,0 0 1 0 0,0-1 0 0 0,0 0 0 0 0,0 0-1 0 0,0 0 1 0 0,-1 0 0 0 0,1-1 0 0 0,0 0-1 0 0,0-1 1 0 0,0 1 0 0 0,-1-1 0 0 0,1 0-1 0 0,0-1-53 0 0,3 1 5 0 0,1 0 0 0 0,-1 0-1 0 0,1 0 1 0 0,0 0 0 0 0,-1-1-1 0 0,1 1 1 0 0,0-1-1 0 0,0 0 1 0 0,0 1 0 0 0,0-1-1 0 0,0 0 1 0 0,1 0 0 0 0,-1 0-1 0 0,0 0 1 0 0,1-1 0 0 0,0 1-1 0 0,-1 0 1 0 0,1-1 0 0 0,0 1-1 0 0,0 0 1 0 0,0-1 0 0 0,1 0-1 0 0,-1 1 1 0 0,1-1 0 0 0,-1 1-1 0 0,1-1 1 0 0,0 0-1 0 0,0 1 1 0 0,0-1 0 0 0,0 0-1 0 0,0 1 1 0 0,1-1 0 0 0,-1 1-1 0 0,1-1 1 0 0,0 1 0 0 0,0-1-1 0 0,-1 1 1 0 0,2-1 0 0 0,-1 0-5 0 0,10-19 11 0 0,-10 19-11 0 0,0 0 0 0 0,1 0 0 0 0,-1 0 0 0 0,1 0 0 0 0,0 0 0 0 0,0 0 0 0 0,0 0 0 0 0,0 0 0 0 0,0 1-1 0 0,0-1 1 0 0,1 1 0 0 0,0 0 0 0 0,-1-1 0 0 0,1 1 0 0 0,2-1 0 0 0,-1 1-6 0 0,0 0-1 0 0,0 0 1 0 0,1 0 0 0 0,-1 1-1 0 0,0 0 1 0 0,1-1-1 0 0,-1 2 1 0 0,1-1 0 0 0,-1 0-1 0 0,1 1 1 0 0,-1 0-1 0 0,1 0 1 0 0,-1 0-1 0 0,1 1 1 0 0,-1-1 0 0 0,1 1-1 0 0,-1 0 1 0 0,1 1-1 0 0,-1-1 1 0 0,0 1 0 0 0,0-1-1 0 0,1 1 1 0 0,-1 1-1 0 0,-1-1 1 0 0,1 0-1 0 0,0 1 1 0 0,0 0 0 0 0,-1 0-1 0 0,0 0 1 0 0,0 0-1 0 0,1 1 1 0 0,-2-1 0 0 0,1 1-1 0 0,0 0 1 0 0,-1 0-1 0 0,0 0 1 0 0,1 1 6 0 0,-3-1 41 0 0,0 0 1 0 0,0 0-1 0 0,-1 0 0 0 0,1 1 1 0 0,-1-1-1 0 0,0 0 0 0 0,0 0 1 0 0,-1 0-1 0 0,1 0 0 0 0,-1 0 1 0 0,0-1-1 0 0,0 1 0 0 0,0 0 1 0 0,0-1-1 0 0,-1 1 0 0 0,1-1 1 0 0,-1 0-1 0 0,0 0 0 0 0,0 0 1 0 0,0 0-1 0 0,0-1 0 0 0,-1 1 1 0 0,1-1-1 0 0,-1 1 0 0 0,1-1 1 0 0,-1-1-1 0 0,0 1 0 0 0,0 0 1 0 0,0-1-1 0 0,0 0 0 0 0,0 0 1 0 0,0 0-1 0 0,0 0 0 0 0,-3 0-41 0 0,4-1 11 0 0,1 1-1 0 0,-1-1 1 0 0,0 0-1 0 0,0 1 0 0 0,0-1 1 0 0,1 0-1 0 0,-1-1 1 0 0,0 1-1 0 0,0 0 1 0 0,0-1-1 0 0,1 0 0 0 0,-1 1 1 0 0,0-1-1 0 0,1 0 1 0 0,-1 0-1 0 0,1-1 1 0 0,-1 1-1 0 0,1 0 1 0 0,-1-1-1 0 0,1 0 0 0 0,0 1 1 0 0,0-1-1 0 0,0 0 1 0 0,0 0-1 0 0,0 0 1 0 0,0-1-1 0 0,1 1 0 0 0,-1 0 1 0 0,1-1-1 0 0,-1 1 1 0 0,1-1-1 0 0,0 1 1 0 0,0-1-1 0 0,0 1 1 0 0,0-2-11 0 0,4-34 0 0 0,-3 36-19 0 0,0 1 1 0 0,0 0 0 0 0,0-1 0 0 0,0 1 0 0 0,0 0-1 0 0,0-1 1 0 0,0 1 0 0 0,0 0 0 0 0,1-1 0 0 0,-1 1-1 0 0,1 0 1 0 0,-1 0 0 0 0,1-1 0 0 0,-1 1 0 0 0,1 0 0 0 0,0 0-1 0 0,-1 0 1 0 0,1 0 0 0 0,0 0 0 0 0,0 0 0 0 0,0 0-1 0 0,0 0 1 0 0,0 0 0 0 0,0 0 0 0 0,0 1 0 0 0,0-1-1 0 0,0 0 1 0 0,0 1 0 0 0,1-1 0 0 0,-1 1 0 0 0,0-1-1 0 0,0 1 1 0 0,1-1 0 0 0,-1 1 0 0 0,0 0 0 0 0,1 0 0 0 0,-1 0-1 0 0,0-1 1 0 0,1 1 0 0 0,-1 1 0 0 0,0-1 0 0 0,1 0 18 0 0,25 0-7346 0 0,-13 2-509 0 0</inkml:trace>
  <inkml:trace contextRef="#ctx0" brushRef="#br2" timeOffset="104063.615">6799 8120 5640 0 0,'-20'5'455'0'0,"10"-5"2522"0"0,8-19-185 0 0,1-8-416 0 0,1 11-610 0 0,0 16-1411 0 0,0 0-97 0 0,0 0-39 0 0,22-11 1110 0 0,5 17-1171 0 0,-14 4-88 0 0,-10-7-37 0 0,1 0-1 0 0,-1-1 0 0 0,0 1 0 0 0,0 1 1 0 0,-1-1-1 0 0,1 0 0 0 0,-1 1 0 0 0,1-1 1 0 0,-1 1-1 0 0,0 0 0 0 0,-1 0 0 0 0,1 0 1 0 0,-1 0-1 0 0,1 0 0 0 0,-1 0 0 0 0,0 0 1 0 0,-1 0-1 0 0,1 0 0 0 0,-1 0 0 0 0,0 1 1 0 0,0 0-33 0 0,-25 41 718 0 0,19-42-636 0 0,4-2-62 0 0,-1-1 1 0 0,1 1-1 0 0,-1-1 1 0 0,1 1 0 0 0,-1-1-1 0 0,0 0 1 0 0,1 0-1 0 0,-1 0 1 0 0,0-1-1 0 0,0 1 1 0 0,0-1-1 0 0,1 1 1 0 0,-1-1 0 0 0,0 0-1 0 0,0 0 1 0 0,0 0-1 0 0,0 0 1 0 0,0-1-1 0 0,-2 0-20 0 0,2 1 26 0 0,1-1 0 0 0,0 0 0 0 0,0 1 0 0 0,0-1 0 0 0,0 0 0 0 0,-1 0 0 0 0,1-1 0 0 0,1 1 0 0 0,-1 0 0 0 0,0-1 0 0 0,0 1 0 0 0,0-1 0 0 0,1 1 0 0 0,-1-1 0 0 0,1 0 0 0 0,-1 0 0 0 0,1 0 0 0 0,0 0 0 0 0,0 0 0 0 0,0 0 0 0 0,0 0 0 0 0,0 0 0 0 0,0 0 0 0 0,0 0 0 0 0,1-1 0 0 0,-1 1 0 0 0,1 0 0 0 0,0 0 0 0 0,0-1 0 0 0,-1 1 0 0 0,2 0 0 0 0,-1-1 0 0 0,0 1 0 0 0,0 0 0 0 0,1-1 0 0 0,-1 1 0 0 0,1 0 0 0 0,-1 0 0 0 0,1 0 0 0 0,0-1 0 0 0,0 1 0 0 0,0 0 0 0 0,0 0 0 0 0,1 0 0 0 0,-1 0-26 0 0,3-4 8 0 0,38-39-2 0 0,-37 43-6 0 0,1-1 0 0 0,-1 1 0 0 0,1 0 0 0 0,-1 1 0 0 0,1-1 0 0 0,0 1 0 0 0,0 0 0 0 0,-1 1 0 0 0,1-1 0 0 0,0 1 0 0 0,0 1 0 0 0,0-1 0 0 0,0 1 0 0 0,4 0 0 0 0,-8 0 20 0 0,1-1-1 0 0,-1 1 0 0 0,1-1 0 0 0,0 1 1 0 0,-1 0-1 0 0,1 0 0 0 0,-1 0 0 0 0,0 0 0 0 0,1 0 1 0 0,-1 0-1 0 0,0 1 0 0 0,0-1 0 0 0,0 1 1 0 0,0 0-1 0 0,0-1 0 0 0,0 1 0 0 0,0 0 1 0 0,0 0-1 0 0,-1 0 0 0 0,1 0 0 0 0,-1 1 1 0 0,1-1-1 0 0,-1 0 0 0 0,1 3-19 0 0,1 1 82 0 0,-3-3-44 0 0,0 1 0 0 0,0 0 0 0 0,0-1 0 0 0,-1 1 0 0 0,1 0 1 0 0,-1-1-1 0 0,0 1 0 0 0,0-1 0 0 0,0 1 0 0 0,-1-1 0 0 0,1 1 0 0 0,-1-1 0 0 0,1 0 0 0 0,-1 0 0 0 0,0 0 0 0 0,-1 0 0 0 0,1 0 0 0 0,0 0 0 0 0,-1 0-38 0 0,-2 2 41 0 0,-1 0 0 0 0,1 0 0 0 0,0-1 0 0 0,-1 0 1 0 0,0 0-1 0 0,0 0 0 0 0,0-1 0 0 0,-1 0 0 0 0,1 0 0 0 0,-1-1 0 0 0,0 1 0 0 0,-1-1-41 0 0,-17-2 4 0 0,23 0 16 0 0,0 0-1 0 0,0 0 1 0 0,0 0 0 0 0,0 0-1 0 0,0-1 1 0 0,0 1-1 0 0,0-1 1 0 0,0 1 0 0 0,0-1-1 0 0,0 0 1 0 0,0 0-1 0 0,0 0 1 0 0,0 0 0 0 0,1 0-1 0 0,-1 0 1 0 0,0-1-1 0 0,1 1 1 0 0,-1 0-1 0 0,1-1 1 0 0,-1 1 0 0 0,1-1-1 0 0,0 0 1 0 0,0 1-1 0 0,0-1 1 0 0,0 0 0 0 0,0 0-1 0 0,0 0 1 0 0,0 0-1 0 0,0 0 1 0 0,1 0 0 0 0,-1 0-1 0 0,1 0 1 0 0,0 0-1 0 0,-1 0 1 0 0,1 0 0 0 0,0 0-1 0 0,0 0 1 0 0,0 0-1 0 0,1-1-19 0 0,3-44 144 0 0,3 39-175 0 0,0 1-1 0 0,1 0 0 0 0,0 0 0 0 0,0 0 1 0 0,0 1-1 0 0,1 0 0 0 0,0 0 1 0 0,0 1-1 0 0,0 0 0 0 0,1 1 1 0 0,-1 0-1 0 0,1 1 0 0 0,0 0 0 0 0,0 0 1 0 0,1 1-1 0 0,-1 0 0 0 0,0 1 1 0 0,2 0 31 0 0,-9 0 13 0 0,-1 0 1 0 0,1 0-1 0 0,0 0 1 0 0,0 1 0 0 0,-1-1-1 0 0,1 1 1 0 0,0 0-1 0 0,0-1 1 0 0,-1 1-1 0 0,1 1 1 0 0,0-1 0 0 0,0 0-1 0 0,0 1 1 0 0,-1-1-1 0 0,1 1 1 0 0,0 0 0 0 0,-1 0-1 0 0,1 0 1 0 0,-1 0-1 0 0,1 0 1 0 0,-1 0 0 0 0,1 1-1 0 0,-1-1 1 0 0,0 1-1 0 0,0 0 1 0 0,1 0-1 0 0,-1 0 1 0 0,-1 0 0 0 0,1 0-1 0 0,0 0 1 0 0,0 0-1 0 0,-1 1 1 0 0,1-1 0 0 0,-1 1-1 0 0,0-1 1 0 0,0 1-1 0 0,0-1 1 0 0,0 1 0 0 0,0 0-1 0 0,0-1 1 0 0,-1 1-1 0 0,1 1-13 0 0,-4 3 18 0 0,-1 0 0 0 0,1 0-1 0 0,-1 0 1 0 0,0 0 0 0 0,-1-1-1 0 0,1 1 1 0 0,-1-1 0 0 0,-1 0 0 0 0,1-1-1 0 0,-1 1 1 0 0,0-1 0 0 0,0 0-1 0 0,0-1 1 0 0,-1 1 0 0 0,0-1-1 0 0,0-1 1 0 0,0 1 0 0 0,0-1 0 0 0,-1 0-1 0 0,1-1 1 0 0,-1 0 0 0 0,-3 1-18 0 0,6-2 16 0 0,-1 1 0 0 0,1-1 0 0 0,0 0 0 0 0,-1-1 0 0 0,1 1 0 0 0,-1-1 0 0 0,1 0 0 0 0,-1-1 0 0 0,1 1 0 0 0,-1-1 0 0 0,1 0 0 0 0,-1-1 0 0 0,1 1 0 0 0,0-1 0 0 0,0 0 0 0 0,0 0 0 0 0,0 0 0 0 0,0-1 0 0 0,0 0 0 0 0,-2-2-16 0 0,5 3 5 0 0,0 0 0 0 0,0 0 1 0 0,1 0-1 0 0,-1-1 0 0 0,1 1 1 0 0,-1 0-1 0 0,1-1 0 0 0,0 1 1 0 0,0-1-1 0 0,0 1 0 0 0,1-1 1 0 0,-1 1-1 0 0,0-1 0 0 0,1 0 1 0 0,0 1-1 0 0,-1-1 0 0 0,1 0 1 0 0,0 1-1 0 0,1-1 0 0 0,-1 0 1 0 0,0 1-1 0 0,1-1 0 0 0,-1 0 1 0 0,1 0-6 0 0,15-40-3 0 0,55-9-298 0 0,-65 50 287 0 0,0-1 0 0 0,1 2 0 0 0,0-1 0 0 0,-1 1 0 0 0,1 0 0 0 0,0 0 0 0 0,0 1 0 0 0,-1 0 0 0 0,1 0 0 0 0,0 0 0 0 0,0 1 0 0 0,-1 0 0 0 0,1 1 0 0 0,0-1 0 0 0,-1 1 0 0 0,1 1 0 0 0,4 2 14 0 0,-8-4 7 0 0,-1 0 0 0 0,-1 0-1 0 0,1 0 1 0 0,0 0 0 0 0,0 1-1 0 0,0-1 1 0 0,-1 1 0 0 0,1 0-1 0 0,-1-1 1 0 0,1 1 0 0 0,-1 0-1 0 0,1 0 1 0 0,-1 0 0 0 0,0 0-1 0 0,0 0 1 0 0,0 0 0 0 0,0 0-1 0 0,-1 0 1 0 0,1 0 0 0 0,0 0-1 0 0,-1 1 1 0 0,0-1 0 0 0,1 0-1 0 0,-1 0 1 0 0,0 1 0 0 0,0-1-1 0 0,0 0 1 0 0,-1 0 0 0 0,1 1-1 0 0,0-1 1 0 0,-1 0 0 0 0,1 0-1 0 0,-1 0 1 0 0,0 1 0 0 0,0-1-1 0 0,0 0 1 0 0,0 0 0 0 0,0 0-7 0 0,-3 4 26 0 0,1 1 1 0 0,-1-1 0 0 0,-1 1-1 0 0,1-1 1 0 0,-1-1 0 0 0,0 1-1 0 0,0-1 1 0 0,-1 0 0 0 0,0 0-1 0 0,0 0 1 0 0,-1 0-27 0 0,-1 0 24 0 0,0 0-1 0 0,0 0 1 0 0,-1-1 0 0 0,1 0 0 0 0,-1 0-1 0 0,0-1 1 0 0,0-1 0 0 0,-1 1 0 0 0,1-1-1 0 0,0-1 1 0 0,-8 1-24 0 0,3-4 0 0 0,11 1 10 0 0,0 0 0 0 0,0-1-1 0 0,0 0 1 0 0,1 1 0 0 0,-1-1 0 0 0,1 0-1 0 0,-1 0 1 0 0,1 0 0 0 0,0-1 0 0 0,0 1-1 0 0,0 0 1 0 0,0-1 0 0 0,0 1 0 0 0,0-1-1 0 0,1 0 1 0 0,-1 0 0 0 0,1 0 0 0 0,0 0-1 0 0,0 1 1 0 0,0-2 0 0 0,0 1 0 0 0,0 0-1 0 0,1 0 1 0 0,-1 0 0 0 0,1 0 0 0 0,0 0-1 0 0,0 0 1 0 0,0-1 0 0 0,1 1 0 0 0,-1 0-1 0 0,1 0 1 0 0,0-2-10 0 0,1-1-18 0 0,1 0 0 0 0,0 1 0 0 0,0 0 0 0 0,0-1 1 0 0,0 1-1 0 0,1 0 0 0 0,0 1 0 0 0,0-1 0 0 0,1 1 0 0 0,-1-1 0 0 0,1 2 0 0 0,0-1 0 0 0,0 0 0 0 0,0 1 0 0 0,0 0 0 0 0,1 0 0 0 0,-1 0 0 0 0,1 1 0 0 0,0 0 0 0 0,-1 0 1 0 0,1 0-1 0 0,0 1 0 0 0,0 0 0 0 0,0 0 0 0 0,1 0 0 0 0,-1 1 0 0 0,0 0 0 0 0,0 0 0 0 0,0 1 0 0 0,0-1 0 0 0,0 1 0 0 0,0 1 0 0 0,3 0 18 0 0,23 16 0 0 0,-29 3 0 0 0,-5-17 21 0 0,1 1-1 0 0,-1-1 0 0 0,-1 0 1 0 0,1 0-1 0 0,0 0 0 0 0,-1 0 1 0 0,0 0-1 0 0,0 0 0 0 0,0-1 1 0 0,-1 1-1 0 0,1-1 0 0 0,-1 0 1 0 0,0 0-1 0 0,1 0 0 0 0,-1-1 1 0 0,-1 1-1 0 0,1-1 0 0 0,0 0 1 0 0,-1 0-1 0 0,1 0 0 0 0,-1-1 1 0 0,1 0-1 0 0,-1 0 0 0 0,-3 1-20 0 0,-32 2 176 0 0,40-4-175 0 0,-4 0 15 0 0,-1 0-1 0 0,1-1 1 0 0,0 1-1 0 0,-1-1 1 0 0,1 0-1 0 0,0-1 1 0 0,0 1-1 0 0,0-1 1 0 0,0 1-1 0 0,0-1 1 0 0,0-1-1 0 0,0 1 1 0 0,0 0-1 0 0,1-1 1 0 0,-1 0-1 0 0,1 0 1 0 0,0 0-1 0 0,-1-2-15 0 0,3 4-83 0 0,0 0 0 0 0,1-1 0 0 0,-1 1 0 0 0,1 0 0 0 0,-1-1 0 0 0,1 1 0 0 0,0-1 0 0 0,0 1 0 0 0,0-1 0 0 0,0 1 0 0 0,0-1 0 0 0,0 1 0 0 0,0-1 0 0 0,0 1 0 0 0,0-1 0 0 0,1 1 0 0 0,-1 0 0 0 0,0-1 0 0 0,1 1 0 0 0,0-1 0 0 0,-1 1 0 0 0,1 0 0 0 0,0 0 0 0 0,-1-1 0 0 0,1 1 0 0 0,1-1 83 0 0,12-3-1378 0 0</inkml:trace>
  <inkml:trace contextRef="#ctx0" brushRef="#br2" timeOffset="115800.241">4005 5991 9072 0 0,'3'-5'681'0'0,"-14"-23"511"0"0,-17 30 3100 0 0,-12 29-2804 0 0,9 2-1054 0 0,13-2-252 0 0,18-28-193 0 0,1 0 0 0 0,1-1 0 0 0,-1 1 0 0 0,0 0 1 0 0,1-1-1 0 0,-1 1 0 0 0,1-1 0 0 0,0 0 0 0 0,-1 0 0 0 0,1 1 0 0 0,0-1 1 0 0,1 0-1 0 0,-1-1 0 0 0,0 1 0 0 0,0 0 0 0 0,1-1 0 0 0,-1 1 0 0 0,1-1 1 0 0,0 0-1 0 0,-1 0 0 0 0,1 0 0 0 0,0 0 0 0 0,0 0 0 0 0,-1 0 0 0 0,1-1 1 0 0,3 1 10 0 0,21 9 91 0 0,18 11 94 0 0,-44-20-97 0 0,20 16 368 0 0,-20-16-404 0 0,1 0 0 0 0,-1 0 0 0 0,0 0-1 0 0,0 0 1 0 0,0 0 0 0 0,0 1-1 0 0,0-1 1 0 0,0 0 0 0 0,0 1-1 0 0,-1-1 1 0 0,1 1 0 0 0,0-1 0 0 0,-1 1-1 0 0,1-1 1 0 0,-1 1 0 0 0,0-1-1 0 0,1 1 1 0 0,-1 0 0 0 0,0-1 0 0 0,0 1-1 0 0,0-1 1 0 0,0 1 0 0 0,0 0-1 0 0,0-1 1 0 0,-1 1 0 0 0,1-1-1 0 0,-1 1 1 0 0,1-1 0 0 0,-1 1 0 0 0,1-1-1 0 0,-1 1 1 0 0,0-1 0 0 0,0 1-1 0 0,1-1 1 0 0,-2 2-52 0 0,-43 43 561 0 0,36-38-556 0 0,4-4-124 0 0,-1 0 1 0 0,1 0-1 0 0,-1-1 0 0 0,0 1 0 0 0,-1-1 0 0 0,1 0 0 0 0,0-1 0 0 0,-1 1 0 0 0,0-1 0 0 0,1-1 0 0 0,-2 1 119 0 0,7-2-1350 0 0,1-1-3041 0 0,-2-1-1303 0 0</inkml:trace>
  <inkml:trace contextRef="#ctx0" brushRef="#br2" timeOffset="116260.87">4217 6024 15176 0 0,'0'0'340'0'0,"0"0"50"0"0,0 0 26 0 0,0 0-44 0 0,0 16-227 0 0,-11 41 38 0 0,17-9 586 0 0,-6-46-709 0 0,14 14-48 0 0,-1-19-214 0 0,-7-4-149 0 0,0-1 0 0 0,-1 1 0 0 0,0-1 0 0 0,0-1 1 0 0,-1 1-1 0 0,0-1 0 0 0,0 1 0 0 0,-1-1 0 0 0,0 0 0 0 0,0-1 351 0 0,10-26-988 0 0,-10 28 845 0 0,-2 5 139 0 0,-1 0 0 0 0,1 1 0 0 0,0-1 0 0 0,0 0 0 0 0,0 1 0 0 0,0-1 0 0 0,1 0 0 0 0,-1 1 0 0 0,1 0 1 0 0,-1-1-1 0 0,1 1 0 0 0,0 0 0 0 0,0 0 0 0 0,0 0 0 0 0,0 0 0 0 0,0 0 0 0 0,0 0 0 0 0,1 1 0 0 0,-1-1 0 0 0,0 1 0 0 0,1-1 0 0 0,0 1 0 0 0,-1 0 0 0 0,2 0 4 0 0,-3 1 346 0 0,12 6 718 0 0,-9 0-875 0 0,1-1 1 0 0,-1 0 0 0 0,0 1 0 0 0,-1 0 0 0 0,1 0-1 0 0,-1 0 1 0 0,0 0 0 0 0,0 1 0 0 0,-1-1 0 0 0,0 1-1 0 0,0 0 1 0 0,-1 0 0 0 0,0-1 0 0 0,0 1 0 0 0,0 7-190 0 0,7 29 535 0 0,-6-33-430 0 0,0 1-1 0 0,-1 0 1 0 0,0 0-1 0 0,-1 0 1 0 0,0 0-1 0 0,-1 0 1 0 0,0 0-1 0 0,0 0 1 0 0,-2 0 0 0 0,1-1-1 0 0,-1 1 1 0 0,-1-1-1 0 0,0 1 1 0 0,0-1-1 0 0,-1-1 1 0 0,0 1-1 0 0,-2 1-104 0 0,3-5 43 0 0,-2 1 0 0 0,1 0 0 0 0,-1-1 0 0 0,0 0 0 0 0,0-1 0 0 0,0 1 0 0 0,-1-1 0 0 0,0 0 0 0 0,0-1 0 0 0,-2 1-43 0 0,-55 22 25 0 0,63-27-85 0 0,1 0 0 0 0,-1 0 0 0 0,1 1 0 0 0,-1-1 0 0 0,0 0 0 0 0,1 0 0 0 0,-1 0 1 0 0,1 0-1 0 0,-1-1 0 0 0,1 1 0 0 0,-1 0 0 0 0,1 0 0 0 0,-1 0 0 0 0,1 0 0 0 0,-1-1 0 0 0,1 1 0 0 0,-1 0 0 0 0,1 0 0 0 0,-1-1 0 0 0,1 1 0 0 0,-1 0 0 0 0,1-1 0 0 0,-1 1 1 0 0,1 0-1 0 0,0-1 0 0 0,-1 1 0 0 0,1-1 0 0 0,0 1 0 0 0,-1-1 0 0 0,1 1 0 0 0,0-1 0 0 0,0 1 0 0 0,-1-1 0 0 0,1 1 0 0 0,0-1 0 0 0,0 1 0 0 0,0-1 0 0 0,0 1 0 0 0,0-1 0 0 0,0 0 1 0 0,0 1-1 0 0,0-1 0 0 0,0 1 0 0 0,0-1 0 0 0,0 0 60 0 0,0-5-758 0 0</inkml:trace>
  <inkml:trace contextRef="#ctx0" brushRef="#br2" timeOffset="116838.405">4616 6007 13200 0 0,'-7'39'1150'0'0,"5"-12"-680"0"0,-17 24 968 0 0,-13-8-814 0 0,31-42-625 0 0,1-1-221 0 0,-3-14-848 0 0,13-43-1975 0 0,-8 51 2951 0 0,0-1 1 0 0,1 1 0 0 0,0 0-1 0 0,1 0 1 0 0,-1 1 0 0 0,1-1-1 0 0,0 1 1 0 0,0 0 0 0 0,1 0-1 0 0,-1 0 1 0 0,1 0 0 0 0,0 1-1 0 0,1 0 1 0 0,-1 0 0 0 0,1 0-1 0 0,-1 1 1 0 0,1-1 0 0 0,5 0 93 0 0,-9 2 122 0 0,0 1-1 0 0,1 0 1 0 0,-1-1 0 0 0,1 1 0 0 0,-1 1 0 0 0,1-1 0 0 0,-1 0 0 0 0,1 0-1 0 0,-1 1 1 0 0,1 0 0 0 0,0-1 0 0 0,-1 1 0 0 0,1 0 0 0 0,0 0 0 0 0,-1 1-1 0 0,1-1 1 0 0,0 0 0 0 0,-1 1 0 0 0,1 0 0 0 0,-1-1 0 0 0,1 1 0 0 0,-1 0 0 0 0,1 1-1 0 0,-1-1 1 0 0,0 0 0 0 0,1 1 0 0 0,-1-1 0 0 0,0 1 0 0 0,0-1 0 0 0,1 3-122 0 0,0-2 148 0 0,-1 0 0 0 0,0 0 1 0 0,-1 0-1 0 0,1 1 1 0 0,0-1-1 0 0,-1 1 0 0 0,1-1 1 0 0,-1 1-1 0 0,0 0 1 0 0,0 0-1 0 0,0-1 1 0 0,0 1-1 0 0,0 0 0 0 0,-1 0 1 0 0,1 0-1 0 0,-1 0 1 0 0,0 0-1 0 0,0 0 0 0 0,0 0-148 0 0,8 38 1104 0 0,-9-36-1038 0 0,2-3-48 0 0,-1 0 1 0 0,-1 0-1 0 0,1 0 1 0 0,0-1 0 0 0,0 1-1 0 0,-1 0 1 0 0,1 0-1 0 0,-1 0 1 0 0,1-1-1 0 0,-1 1 1 0 0,0 0 0 0 0,0-1-1 0 0,0 1 1 0 0,0 0-1 0 0,0-1 1 0 0,0 1-1 0 0,0-1 1 0 0,0 1-1 0 0,-1-1 1 0 0,1 0 0 0 0,0 0-1 0 0,-1 0 1 0 0,1 1-1 0 0,-1-1 1 0 0,1-1-1 0 0,-2 2-18 0 0,2-2-109 0 0,-3-14-966 0 0,0-46-1734 0 0,5 50 2603 0 0,0 5 174 0 0,0 1 0 0 0,0-1 0 0 0,1 1 0 0 0,-1 0 1 0 0,1 0-1 0 0,0 0 0 0 0,0 0 0 0 0,0 0 1 0 0,0 0-1 0 0,1 0 0 0 0,0 1 0 0 0,-1-1 0 0 0,1 1 1 0 0,1 0-1 0 0,-1 0 0 0 0,0 0 0 0 0,1 0 1 0 0,-1 1-1 0 0,1-1 0 0 0,0 1 0 0 0,4-2 32 0 0,-6 3 166 0 0,1 0 0 0 0,0 0-1 0 0,-1 0 1 0 0,1 1 0 0 0,0-1 0 0 0,0 1-1 0 0,0-1 1 0 0,-1 1 0 0 0,1 0-1 0 0,0 0 1 0 0,0 0 0 0 0,0 1 0 0 0,0-1-1 0 0,-1 1 1 0 0,1-1 0 0 0,0 1 0 0 0,0 0-1 0 0,-1 0 1 0 0,1 0 0 0 0,0 0-1 0 0,-1 1 1 0 0,2 0-166 0 0,-2-1 108 0 0,0 1 0 0 0,0-1 0 0 0,0 0-1 0 0,-1 1 1 0 0,1 0 0 0 0,0-1 0 0 0,-1 1 0 0 0,1 0-1 0 0,-1 0 1 0 0,1 0 0 0 0,-1 0 0 0 0,0 0 0 0 0,0 0 0 0 0,0 0-1 0 0,0 0 1 0 0,0 0 0 0 0,-1 1 0 0 0,1-1 0 0 0,-1 0-1 0 0,1 1 1 0 0,-1-1 0 0 0,0 0-108 0 0,12 50 592 0 0,-16 23-493 0 0,-4-45-2966 0 0,4-21 1317 0 0</inkml:trace>
  <inkml:trace contextRef="#ctx0" brushRef="#br2" timeOffset="118510.68">5009 6051 9760 0 0,'1'11'1016'0'0,"-2"-7"-1000"0"0,1-3 58 0 0,0-1-4 0 0,1 0-17 0 0,36-10 256 0 0,-36 10-110 0 0,-1 0 8 0 0,9-6 1649 0 0,-9 6-1712 0 0,0 0-50 0 0,0 0-191 0 0,0 0-27 0 0,10-5 32 0 0,-10 4 195 0 0,0 1 3 0 0,12-8-664 0 0,-8-13 544 0 0,-5-4-143 0 0,16-13 281 0 0,-14 38 91 0 0,-1 0 10 0 0,0 0 20 0 0,0 0 62 0 0,18 57 2387 0 0,-9 19-671 0 0,-5-16-1158 0 0,-16-28-450 0 0,11-31-342 0 0,-2-23-654 0 0,4 6-195 0 0,0-1-1 0 0,2 1 1 0 0,0-1-1 0 0,1 1 1 0 0,0 0 0 0 0,5-8 776 0 0,-7 15-172 0 0,1 1 1 0 0,0 0 0 0 0,1 0 0 0 0,0 0 0 0 0,0 1-1 0 0,1-1 1 0 0,0 1 0 0 0,0 0 0 0 0,1 0 0 0 0,1 0 171 0 0,13-7 488 0 0,-18 14-235 0 0,8 5 726 0 0,-4-1-668 0 0,1 0 0 0 0,-1 1 0 0 0,0 0 0 0 0,0 0 1 0 0,0 0-1 0 0,0 0 0 0 0,-1 1 0 0 0,0 0 1 0 0,0 0-1 0 0,-1 0 0 0 0,0 1 0 0 0,0 0 1 0 0,0 0-1 0 0,0 2-311 0 0,-3-7 33 0 0,0 0 1 0 0,0-1-1 0 0,-1 1 1 0 0,1 0-1 0 0,-1 0 1 0 0,1 0-1 0 0,-1 0 0 0 0,1 0 1 0 0,-1 0-1 0 0,0 0 1 0 0,0-1-1 0 0,0 1 1 0 0,0 0-1 0 0,-1 0 1 0 0,1 0-1 0 0,0 0 1 0 0,-1 0-1 0 0,1 0 1 0 0,-1 0-1 0 0,0 0 1 0 0,1-1-1 0 0,-1 1 0 0 0,0 0 1 0 0,0-1-1 0 0,0 1 1 0 0,0 0-1 0 0,-1-1 1 0 0,1 1-1 0 0,0-1 1 0 0,-1 1-34 0 0,-15-15-655 0 0,10-25-212 0 0,10 6 214 0 0,3 20 573 0 0,-5 11-5 0 0,-1 1 15 0 0,0 0 6 0 0,0 0 31 0 0,4 1 128 0 0,0 0-1 0 0,0 0 1 0 0,-1 0 0 0 0,1 1-1 0 0,0 0 1 0 0,0 0-1 0 0,-1 0 1 0 0,1 0 0 0 0,-1 0-1 0 0,0 1 1 0 0,1 0-1 0 0,-1-1 1 0 0,-1 1 0 0 0,1 0-1 0 0,0 1 1 0 0,-1-1-1 0 0,1 0 1 0 0,-1 1 0 0 0,0-1-1 0 0,0 1 1 0 0,0 0-1 0 0,0 3-94 0 0,32 33 312 0 0,-4 1-232 0 0,-28-37-80 0 0,4 0-10 0 0,26-9-445 0 0,-29 3 291 0 0,0 0 0 0 0,1 0 0 0 0,-1-1-1 0 0,0 1 1 0 0,0-1 0 0 0,0 0 0 0 0,0 0 0 0 0,-1 0-1 0 0,1 0 1 0 0,-1 0 0 0 0,0 0 0 0 0,0-1 0 0 0,0 1 0 0 0,0-1-1 0 0,-1 0 1 0 0,1 1 0 0 0,-1-1 0 0 0,1-2 164 0 0,1-2-307 0 0,37-97-1769 0 0,-39 102 2157 0 0,0 0 1 0 0,0 0 0 0 0,-1-1 0 0 0,1 1-1 0 0,-1 0 1 0 0,1-1 0 0 0,-1 1 0 0 0,0 0-1 0 0,-1-1 1 0 0,1 1 0 0 0,-1 0 0 0 0,1-1-1 0 0,-1 1 1 0 0,0 0 0 0 0,0-1 0 0 0,-1-1-82 0 0,1 5 96 0 0,-1 0 1 0 0,1 0 0 0 0,0 0 0 0 0,0 0-1 0 0,0 0 1 0 0,0 0 0 0 0,-1 0 0 0 0,1 1 0 0 0,0-1-1 0 0,0 0 1 0 0,0 1 0 0 0,0-1 0 0 0,0 1 0 0 0,0-1-1 0 0,0 1 1 0 0,0 0 0 0 0,0-1 0 0 0,0 1 0 0 0,0 0-1 0 0,0 0 1 0 0,0-1 0 0 0,0 1 0 0 0,0 0 0 0 0,1 0-1 0 0,-1 0 1 0 0,0 0 0 0 0,1 0 0 0 0,-1 0-1 0 0,1 0 1 0 0,-1 0 0 0 0,1 1 0 0 0,0-1 0 0 0,-1 0-1 0 0,1 0 1 0 0,0 0 0 0 0,0 0 0 0 0,-1 2-97 0 0,-3 5 338 0 0,-19 74 366 0 0,23-79-687 0 0,-1-1 0 0 0,1 1-1 0 0,0 0 1 0 0,1 0 0 0 0,-1 0-1 0 0,0-1 1 0 0,1 1-1 0 0,0 0 1 0 0,-1 0 0 0 0,1-1-1 0 0,0 1 1 0 0,0 0 0 0 0,1-1-1 0 0,-1 1 1 0 0,0-1 0 0 0,1 0-1 0 0,0 1 1 0 0,-1-1-1 0 0,1 0 1 0 0,0 0 0 0 0,1 1-17 0 0,5-1 66 0 0,-4-2-49 0 0,0 0-1 0 0,0 0 0 0 0,0 0 0 0 0,0-1 1 0 0,0 1-1 0 0,0-1 0 0 0,0 0 1 0 0,0-1-1 0 0,0 1 0 0 0,0-1 0 0 0,0 1 1 0 0,-1-1-1 0 0,1 0 0 0 0,0 0 0 0 0,-1-1 1 0 0,0 1-1 0 0,0-1 0 0 0,0 0 1 0 0,0 0-1 0 0,0 0 0 0 0,0 0 0 0 0,-1 0 1 0 0,1 0-1 0 0,0-2-16 0 0,42-92-1785 0 0,-13-51-4974 0 0,-24 81 3455 0 0,-8 66 4178 0 0,0 1 71 0 0,0 0 3 0 0,0 0-41 0 0,0 0-13 0 0,-4 19 1425 0 0,17 81 604 0 0,-1-39-1956 0 0,-6-18-353 0 0,-3-29-388 0 0,-1-1-1 0 0,-1 0 0 0 0,0 1 0 0 0,0-1 1 0 0,-2 1-1 0 0,1-1 0 0 0,-3 6-225 0 0,0-7 0 0 0,2-11-132 0 0,1-1-48 0 0,0 0-11 0 0,-2-11-1115 0 0,1 5 980 0 0,1 0 0 0 0,0 0 0 0 0,1 0 0 0 0,-1 0 0 0 0,1 0 0 0 0,0 0 0 0 0,0 0 0 0 0,1 0 0 0 0,0 0 0 0 0,0 1 0 0 0,0-1 0 0 0,1 1 0 0 0,-1-1 0 0 0,1 1 0 0 0,1 0 0 0 0,-1 0 1 0 0,2-1 325 0 0,-2 2-163 0 0,-2 1 220 0 0,0 1-1 0 0,0 0 1 0 0,1 0 0 0 0,-1 0-1 0 0,1 0 1 0 0,-1 0 0 0 0,1 0-1 0 0,0 0 1 0 0,0 0 0 0 0,0 1-1 0 0,0-1 1 0 0,0 1 0 0 0,0-1-1 0 0,1 1 1 0 0,-1 0 0 0 0,0 0-1 0 0,1 0 1 0 0,-1 0-57 0 0,1 2 257 0 0,0 0 0 0 0,0 0 1 0 0,0 0-1 0 0,0 0 0 0 0,0 1 0 0 0,0-1 1 0 0,-1 1-1 0 0,1 0 0 0 0,-1 0 0 0 0,1 0 1 0 0,-1 0-1 0 0,0 0 0 0 0,1 1 0 0 0,-1-1 1 0 0,-1 1-1 0 0,1 0 0 0 0,0-1 0 0 0,0 1 1 0 0,0 1-258 0 0,6 8 408 0 0,-5-7-219 0 0,0 1 1 0 0,0 0-1 0 0,0 0 1 0 0,-1 0 0 0 0,1 0-1 0 0,-2 0 1 0 0,1 0-1 0 0,-1 1 1 0 0,0-1-1 0 0,0 0 1 0 0,0 6-190 0 0,6 10 257 0 0,-5-18-1611 0 0,1-2-4058 0 0,1-2-1757 0 0</inkml:trace>
  <inkml:trace contextRef="#ctx0" brushRef="#br2" timeOffset="118827.779">5503 5847 15520 0 0,'42'-17'2185'0'0,"190"-35"909"0"0,-167 44-6295 0 0,-48 8-3237 0 0</inkml:trace>
  <inkml:trace contextRef="#ctx0" brushRef="#br2" timeOffset="119242.911">5895 5781 6792 0 0,'10'-3'670'0'0,"-5"1"-503"0"0,8-3 4968 0 0,-5 2-4137 0 0,-7 3-618 0 0,11-6 974 0 0,-12 6-6946 0 0</inkml:trace>
  <inkml:trace contextRef="#ctx0" brushRef="#br2" timeOffset="119610.541">6174 5770 11720 0 0,'0'0'264'0'0,"0"0"34"0"0,-7 3 310 0 0,-14 1-473 0 0,14-1 104 0 0,0 0-1 0 0,1 0 1 0 0,0 1 0 0 0,0 0 0 0 0,0 1 0 0 0,0-1-1 0 0,0 1 1 0 0,1 0 0 0 0,0 1 0 0 0,0-1-1 0 0,1 1 1 0 0,-1 1-239 0 0,-25 47 1493 0 0,29-52-1438 0 0,0 1 0 0 0,0-1 0 0 0,0 0-1 0 0,0 0 1 0 0,0 1 0 0 0,0-1-1 0 0,1 1 1 0 0,-1-1 0 0 0,1 1 0 0 0,0-1-1 0 0,0 1 1 0 0,0-1 0 0 0,0 1-1 0 0,0-1 1 0 0,0 1 0 0 0,1-1-1 0 0,-1 1 1 0 0,1-1 0 0 0,0 1 0 0 0,-1-1-1 0 0,1 0 1 0 0,0 0 0 0 0,1 1-1 0 0,-1-1 1 0 0,0 0 0 0 0,1 0 0 0 0,-1 0-1 0 0,1 0 1 0 0,-1 0 0 0 0,1 0-1 0 0,2 1-54 0 0,4-1 119 0 0,0 0-1 0 0,0 0 0 0 0,1-1 1 0 0,-1 0-1 0 0,0 0 0 0 0,1-1 0 0 0,-1 0 1 0 0,1-1-1 0 0,-1 0 0 0 0,0 0 1 0 0,0-1-1 0 0,8-2-118 0 0,37-4 160 0 0,0-2-161 0 0,-51 10-202 0 0,10-1-1626 0 0,-2-1 738 0 0</inkml:trace>
  <inkml:trace contextRef="#ctx0" brushRef="#br2" timeOffset="120276.337">4076 6738 14840 0 0,'2'-16'1032'0'0,"-13"-1"-409"0"0,7 17-397 0 0,0 0 0 0 0,0 1 0 0 0,0 0-1 0 0,-1-1 1 0 0,1 2 0 0 0,0-1 0 0 0,0 0-1 0 0,0 1 1 0 0,0 0 0 0 0,1 0 0 0 0,-1 0-1 0 0,0 0 1 0 0,1 0 0 0 0,0 1 0 0 0,-3 2-226 0 0,3-3 87 0 0,-37 67 781 0 0,38-64-826 0 0,-5 59 94 0 0,6-55-136 0 0,1 0-1 0 0,0 0 1 0 0,1 0-1 0 0,0 0 1 0 0,0-1-1 0 0,1 1 0 0 0,0 0 1 0 0,0-1-1 0 0,1 1 1 0 0,0-1-1 0 0,2 2 1 0 0,0 4-10 0 0,-4-12-34 0 0,0 0-1 0 0,0 0 0 0 0,0-1 0 0 0,0 1 0 0 0,1 0 0 0 0,-1-1 0 0 0,1 1 1 0 0,-1-1-1 0 0,1 0 0 0 0,0 1 0 0 0,-1-1 0 0 0,1 0 0 0 0,0 0 0 0 0,0 0 1 0 0,0 0-1 0 0,0 0 0 0 0,-1-1 0 0 0,1 1 0 0 0,0 0 0 0 0,1-1 0 0 0,-1 0 1 0 0,0 1-1 0 0,0-1 0 0 0,0 0 0 0 0,0 0 0 0 0,0 0 0 0 0,0 0 0 0 0,0-1 1 0 0,2 1 44 0 0,37-10-6738 0 0,-25 3 1145 0 0</inkml:trace>
  <inkml:trace contextRef="#ctx0" brushRef="#br2" timeOffset="120836.015">4192 6820 14112 0 0,'0'0'322'0'0,"0"0"45"0"0,-1 1 17 0 0,-19 26-18 0 0,-38 68 1572 0 0,54-85-1801 0 0,2-7-97 0 0,0 1 0 0 0,0-1 0 0 0,1 1 0 0 0,-1-1 0 0 0,1 1 0 0 0,0 0 0 0 0,0-1 0 0 0,0 1 0 0 0,1 0 0 0 0,-1 0 0 0 0,1 0 0 0 0,0-1 0 0 0,0 1 0 0 0,0 0 0 0 0,0 0 0 0 0,1 0 0 0 0,0 0 0 0 0,0-1 0 0 0,0 1 0 0 0,0 0 0 0 0,0-1 0 0 0,2 3-40 0 0,15 0 107 0 0,-9-8-101 0 0,-1 0-1 0 0,0-1 1 0 0,0 0 0 0 0,0 0 0 0 0,0-1-1 0 0,-1 0 1 0 0,1-1 0 0 0,-1 1 0 0 0,0-1-1 0 0,0-1 1 0 0,-1 1 0 0 0,1-1 0 0 0,-1-1-1 0 0,-1 1 1 0 0,1-1 0 0 0,0 0-6 0 0,79-115-1130 0 0,-84 121 1143 0 0,0 0-1 0 0,1 0 1 0 0,-1 0-1 0 0,1 0 0 0 0,-1 1 1 0 0,1-1-1 0 0,-1 0 1 0 0,1 1-1 0 0,0 0 0 0 0,-1-1 1 0 0,1 1-1 0 0,0 0 1 0 0,-1 0-1 0 0,1 0 0 0 0,0 0 1 0 0,-1 0-1 0 0,1 0 1 0 0,0 0-1 0 0,-1 0 0 0 0,1 1 1 0 0,0-1-1 0 0,-1 1 1 0 0,1-1-1 0 0,-1 1 0 0 0,1 0 1 0 0,0-1-1 0 0,-1 1 1 0 0,0 0-1 0 0,1 0 0 0 0,-1 0 1 0 0,0 0-1 0 0,1 0 1 0 0,-1 1-1 0 0,0-1 0 0 0,0 0 1 0 0,0 1-1 0 0,0-1 1 0 0,0 0-1 0 0,0 1 0 0 0,0 0-12 0 0,25 32 640 0 0,-16-16-398 0 0,-9-17-219 0 0,0 1 0 0 0,0 0-1 0 0,0-1 1 0 0,0 1-1 0 0,0 0 1 0 0,0 0 0 0 0,0 0-1 0 0,-1 0 1 0 0,1 0 0 0 0,-1 0-1 0 0,1 0 1 0 0,-1 0 0 0 0,0 0-1 0 0,0 0 1 0 0,0 0-1 0 0,0 0 1 0 0,0 0 0 0 0,0 0-1 0 0,0 0 1 0 0,-1 2-23 0 0,3 31 441 0 0,-6-30-217 0 0,2-10-402 0 0,0 1-1 0 0,-1-1 1 0 0,2 1 0 0 0,-1-1-1 0 0,0 0 1 0 0,1 0-1 0 0,0 0 1 0 0,0 0-1 0 0,1 1 1 0 0,-1-1-1 0 0,1-1 1 0 0,0-1 178 0 0,-4-30-1292 0 0,4 34 1242 0 0,0 0 0 0 0,0 0 1 0 0,0 0-1 0 0,0 0 0 0 0,0 0 0 0 0,1 0 0 0 0,0 0 0 0 0,-1 0 1 0 0,1 0-1 0 0,0 0 0 0 0,1 0 0 0 0,-1 0 0 0 0,0 0 0 0 0,1 0 1 0 0,-1 1-1 0 0,1-1 0 0 0,0 1 0 0 0,0-1 0 0 0,0 1 0 0 0,0 0 1 0 0,2-2 49 0 0,-1 2 70 0 0,0 0 1 0 0,0-1 0 0 0,0 1 0 0 0,1 0 0 0 0,-1 1 0 0 0,0-1 0 0 0,1 1 0 0 0,-1-1 0 0 0,1 1 0 0 0,0 0 0 0 0,-1 0 0 0 0,1 1-1 0 0,0-1 1 0 0,0 1 0 0 0,-1 0 0 0 0,1 0 0 0 0,0 0 0 0 0,0 0 0 0 0,0 1 0 0 0,-1-1 0 0 0,2 1-71 0 0,40 25 1886 0 0,-43-24-1583 0 0,4 11 217 0 0,-4-8-524 0 0,1 0 1 0 0,-1 0-1 0 0,0 0 0 0 0,0 1 1 0 0,0-1-1 0 0,-1 1 0 0 0,0 0 1 0 0,0-1-1 0 0,0 1 0 0 0,-1 0 1 0 0,0-1-1 0 0,0 1 0 0 0,0 0 0 0 0,-1 0 1 0 0,0-1-1 0 0,0 1 0 0 0,-1 1 4 0 0,0 1-4795 0 0,2 0-1625 0 0</inkml:trace>
  <inkml:trace contextRef="#ctx0" brushRef="#br2" timeOffset="121272.747">4886 6493 16352 0 0,'0'-1'61'0'0,"0"1"1"0"0,0-1 0 0 0,-1 0 0 0 0,1 0 0 0 0,0 0 0 0 0,-1 1 0 0 0,1-1 0 0 0,0 0-1 0 0,-1 0 1 0 0,1 1 0 0 0,-1-1 0 0 0,1 0 0 0 0,-1 1 0 0 0,1-1 0 0 0,-1 1 0 0 0,0-1 0 0 0,1 1-1 0 0,-1-1 1 0 0,0 1 0 0 0,1-1 0 0 0,-1 1 0 0 0,0 0 0 0 0,1-1 0 0 0,-1 1 0 0 0,0 0-1 0 0,0-1 1 0 0,0 1 0 0 0,1 0 0 0 0,-1 0 0 0 0,0 0 0 0 0,0 0 0 0 0,0 0 0 0 0,0 0 0 0 0,1 0-1 0 0,-1 0 1 0 0,0 0 0 0 0,0 0 0 0 0,0 0 0 0 0,1 1 0 0 0,-1-1 0 0 0,0 0 0 0 0,0 1-1 0 0,1-1 1 0 0,-1 0 0 0 0,0 1 0 0 0,0-1-62 0 0,-7 6 138 0 0,0 0-1 0 0,0 0 1 0 0,1 0-1 0 0,0 1 1 0 0,0 0-1 0 0,1 1 1 0 0,0 0-1 0 0,0 0 1 0 0,0 0-1 0 0,1 0 1 0 0,0 1-1 0 0,1 0 1 0 0,0 0-1 0 0,-1 4-137 0 0,-16 81 124 0 0,22-12 2 0 0,9-4-116 0 0,11 4-10 0 0,-9-36 0 0 0,-7-2-129 0 0,-6-25-5704 0 0,1-8-796 0 0</inkml:trace>
  <inkml:trace contextRef="#ctx0" brushRef="#br2" timeOffset="121758.067">4640 6872 15144 0 0,'52'-31'1679'0'0,"74"-6"109"0"0,-94 28-1636 0 0,-1-1 0 0 0,0-2 0 0 0,-1 0 0 0 0,0-3-1 0 0,-1 0 1 0 0,9-8-152 0 0,8-20-1531 0 0,-62 46 1411 0 0,-41 42 880 0 0,22 8-72 0 0,32-50-639 0 0,-1 1-1 0 0,1 0 0 0 0,0 0 0 0 0,0 1 1 0 0,0-1-1 0 0,1 0 0 0 0,-1 1 0 0 0,1 0 0 0 0,0 0 1 0 0,0-1-1 0 0,1 1 0 0 0,-1 3-48 0 0,1-7 7 0 0,1 0 0 0 0,-1 0-1 0 0,1 1 1 0 0,0-1 0 0 0,-1 0 0 0 0,1 1-1 0 0,0-1 1 0 0,0 1 0 0 0,0-1 0 0 0,0 0-1 0 0,0 1 1 0 0,0-1 0 0 0,0 0 0 0 0,0 1-1 0 0,0-1 1 0 0,1 1 0 0 0,-1-1 0 0 0,1 0-1 0 0,-1 0 1 0 0,1 1 0 0 0,-1-1 0 0 0,1 0-1 0 0,0 0 1 0 0,-1 0 0 0 0,1 1 0 0 0,0-1-1 0 0,0 0 1 0 0,0 0 0 0 0,0 0 0 0 0,0 0-1 0 0,0-1 1 0 0,0 1 0 0 0,0 0 0 0 0,1 0-1 0 0,-1-1 1 0 0,0 1 0 0 0,0 0 0 0 0,1-1-1 0 0,-1 0 1 0 0,0 1 0 0 0,1-1 0 0 0,-1 0-1 0 0,0 1 1 0 0,1-1 0 0 0,-1 0 0 0 0,0 0-1 0 0,2 0-6 0 0,3-1 27 0 0,-1 0 0 0 0,1 0 0 0 0,-1-1 0 0 0,1 0 0 0 0,-1 0 0 0 0,1 0-1 0 0,-1 0 1 0 0,0-1 0 0 0,0 0 0 0 0,0 0 0 0 0,-1-1 0 0 0,1 1 0 0 0,-1-1-1 0 0,0 0 1 0 0,0 0 0 0 0,0 0 0 0 0,0-1 0 0 0,-1 1 0 0 0,0-1 0 0 0,0 0-1 0 0,0 0 1 0 0,0 0 0 0 0,-1 0 0 0 0,0 0 0 0 0,0-1 0 0 0,0 1 0 0 0,-1-1-1 0 0,1 0-26 0 0,25-49 0 0 0,-15 29 0 0 0,-9 21 3 0 0,-5 5-123 0 0,-1 2 25 0 0,2-2-101 0 0,-8 5-5634 0 0,0 1-507 0 0</inkml:trace>
  <inkml:trace contextRef="#ctx0" brushRef="#br2" timeOffset="122226.909">5307 6678 11920 0 0,'0'0'266'0'0,"6"-9"661"0"0,-2 4-827 0 0,-3 1-5 0 0,-2 3 26 0 0,0 0 0 0 0,1 0 0 0 0,-1 0 0 0 0,0 0 0 0 0,0 0 0 0 0,0 0 0 0 0,0 1 0 0 0,0-1 0 0 0,0 0 0 0 0,0 1 0 0 0,0-1 0 0 0,0 1 0 0 0,-1-1 0 0 0,1 1 0 0 0,0-1 0 0 0,0 1 0 0 0,0 0 0 0 0,0 0 0 0 0,-1 0 0 0 0,1 0 0 0 0,0 0 0 0 0,0 0 0 0 0,-1 0 0 0 0,1 0 0 0 0,0 0 0 0 0,0 0-1 0 0,0 0 1 0 0,-1 1 0 0 0,1-1 0 0 0,0 1 0 0 0,0-1 0 0 0,0 1 0 0 0,0-1 0 0 0,0 1 0 0 0,0 0 0 0 0,-1 0-121 0 0,-60 51 2168 0 0,31 7-1317 0 0,28-52-792 0 0,1 0 0 0 0,0 0 0 0 0,1 0 0 0 0,0 0 0 0 0,0 1 0 0 0,0-1 0 0 0,1 0 0 0 0,0 1 0 0 0,0-1 0 0 0,1 0 0 0 0,0 1 0 0 0,2 6-59 0 0,-1-12 25 0 0,0 0 1 0 0,0 0-1 0 0,0 0 0 0 0,0 0 0 0 0,0 0 1 0 0,0 0-1 0 0,1 0 0 0 0,-1-1 0 0 0,1 1 1 0 0,-1-1-1 0 0,1 0 0 0 0,0 0 0 0 0,-1 0 1 0 0,1 0-1 0 0,0 0 0 0 0,0 0 1 0 0,0-1-1 0 0,0 1 0 0 0,0-1 0 0 0,2 0-25 0 0,7 1-365 0 0,1-1 0 0 0,-1 0 0 0 0,1-1 0 0 0,-1-1 0 0 0,0 0 0 0 0,1 0 0 0 0,-1-1 0 0 0,0-1 0 0 0,-1 0 0 0 0,1 0-1 0 0,7-5 366 0 0,-1-2-6535 0 0</inkml:trace>
  <inkml:trace contextRef="#ctx0" brushRef="#br2" timeOffset="122901.658">5589 6670 15344 0 0,'-7'6'745'0'0,"-88"92"1693"0"0,88-89-2089 0 0,4-7-280 0 0,0 1-1 0 0,1 0 0 0 0,-1 0 1 0 0,1 0-1 0 0,0 0 1 0 0,0 0-1 0 0,0 1 0 0 0,0-1 1 0 0,1 1-1 0 0,-1-1 1 0 0,1 1-1 0 0,0 0 0 0 0,0-1 1 0 0,0 1-1 0 0,1 0 1 0 0,-1 0-1 0 0,1-1 0 0 0,0 4-68 0 0,15 1 114 0 0,-9-9-190 0 0,-1-1-1 0 0,1 0 1 0 0,-1-1 0 0 0,0 1 0 0 0,0-1 0 0 0,0 0-1 0 0,0 0 1 0 0,0-1 0 0 0,-1 0 0 0 0,1 1 0 0 0,-1-1-1 0 0,0-1 1 0 0,0 1 0 0 0,-1-1 0 0 0,1 1 0 0 0,-1-1 0 0 0,0 0-1 0 0,2-3 77 0 0,6-9-98 0 0,16-21-223 0 0,-26 37 390 0 0,-1 1-1 0 0,0 0 34 0 0,0 0 156 0 0,0 0 72 0 0,0 8 356 0 0,-3 14-480 0 0,0-13-43 0 0,1 0 0 0 0,1 0 0 0 0,0 0-1 0 0,0 0 1 0 0,1 0 0 0 0,0 0 0 0 0,0 1 0 0 0,1-1-1 0 0,0 0 1 0 0,1 0 0 0 0,0 0 0 0 0,0-1 0 0 0,1 1-1 0 0,0 0 1 0 0,1 0-163 0 0,20 5 78 0 0,-19-15-59 0 0,1-1 0 0 0,-1 0 0 0 0,0 0 0 0 0,1 0 0 0 0,-1 0 0 0 0,0-1 0 0 0,0 0 0 0 0,0 0 0 0 0,-1 0 0 0 0,1 0 0 0 0,-1-1 1 0 0,0 0-1 0 0,0 0 0 0 0,0 0 0 0 0,0 0 0 0 0,-1-1 0 0 0,1 1 0 0 0,-1-1 0 0 0,0 0 0 0 0,-1 0 0 0 0,1-1-19 0 0,14-18 42 0 0,43-86-139 0 0,-24 43-156 0 0,-7 7 35 0 0,-27 53 210 0 0,1 0-1 0 0,-1 1 0 0 0,-1-1 0 0 0,0 0 0 0 0,0 0 1 0 0,0 0-1 0 0,-1 0 0 0 0,1 0 0 0 0,-2 0 0 0 0,1 0 1 0 0,-1 0-1 0 0,0 0 0 0 0,-2-4 9 0 0,-1-16-30 0 0,-7-27-242 0 0,-5 21 272 0 0,16 32-3 0 0,-1 0 0 0 0,1 1 0 0 0,-1-1 0 0 0,1 1 0 0 0,-1-1 0 0 0,0 1 0 0 0,1-1 0 0 0,-1 1 0 0 0,1-1-1 0 0,-1 1 1 0 0,0-1 0 0 0,1 1 0 0 0,-1 0 0 0 0,0-1 0 0 0,0 1 0 0 0,1 0 0 0 0,-1 0 0 0 0,0 0 0 0 0,0-1 0 0 0,0 1-1 0 0,1 0 1 0 0,-1 0 0 0 0,0 0 0 0 0,0 0 0 0 0,1 0 0 0 0,-1 1 0 0 0,0-1 0 0 0,0 0 0 0 0,0 0 0 0 0,1 0 0 0 0,-1 1-1 0 0,0-1 1 0 0,1 0 0 0 0,-1 1 0 0 0,0-1 0 0 0,1 1 0 0 0,-1-1 0 0 0,0 0 0 0 0,1 1 0 0 0,-1 0 0 0 0,1-1 0 0 0,-1 1-1 0 0,1-1 1 0 0,-1 1 0 0 0,1 0 0 0 0,-1-1 0 0 0,1 1 0 0 0,-1 0 0 0 0,1-1 0 0 0,0 1 0 0 0,0 0 0 0 0,-1 0 0 0 0,1-1-1 0 0,0 1 1 0 0,0 0 0 0 0,0 0 0 0 0,0-1 0 0 0,0 1 0 0 0,0 0 0 0 0,0 0 3 0 0,-19 77 145 0 0,17-42 18 0 0,1 1 0 0 0,2-1-1 0 0,1 0 1 0 0,2 0 0 0 0,2 0-1 0 0,9 33-162 0 0,13 13 776 0 0,-8-63-417 0 0,-19-18-294 0 0,25 0-633 0 0,-17-2-229 0 0,-8 1-46 0 0</inkml:trace>
  <inkml:trace contextRef="#ctx0" brushRef="#br2" timeOffset="137317.528">9174 5700 7656 0 0,'0'0'166'0'0,"0"0"29"0"0,-4-3 198 0 0,3 2-283 0 0,1 0 0 0 0,-1 0 0 0 0,1 0 0 0 0,-1 0-1 0 0,1 0 1 0 0,-1 0 0 0 0,1 0 0 0 0,-1 0-1 0 0,1 0 1 0 0,0 0 0 0 0,-1 0 0 0 0,1 0-1 0 0,0 0 1 0 0,0 0 0 0 0,0 0 0 0 0,0 0 0 0 0,0-1-1 0 0,0 1 1 0 0,0 0 0 0 0,0 0 0 0 0,1 0-1 0 0,-1 0 1 0 0,0 0 0 0 0,1 0 0 0 0,-1 0 0 0 0,1 0-1 0 0,-1 0 1 0 0,1 0 0 0 0,-1 0 0 0 0,1 0-1 0 0,0 0 1 0 0,-1 1 0 0 0,1-1-110 0 0,37-46 4558 0 0,-37 46-4102 0 0,1 0-68 0 0,34-11 2022 0 0,-18 17-2352 0 0,-16-4-44 0 0,0 1-1 0 0,-1 0 0 0 0,1 0 1 0 0,0 0-1 0 0,-1 0 0 0 0,1 0 1 0 0,-1 0-1 0 0,0 0 0 0 0,0 0 1 0 0,1 0-1 0 0,-1 1 0 0 0,-1-1 1 0 0,1 0-1 0 0,0 1 0 0 0,-1-1 1 0 0,1 1-1 0 0,-1-1 0 0 0,0 1 1 0 0,1-1-1 0 0,-1 1 0 0 0,0-1 1 0 0,-1 1-1 0 0,1-1 0 0 0,0 1 1 0 0,-1-1-1 0 0,1 0 0 0 0,-1 1 1 0 0,0-1-1 0 0,0 0 0 0 0,0 1 1 0 0,0-1-1 0 0,0 0 0 0 0,-1 0 1 0 0,1 0-1 0 0,-1 0 0 0 0,1 0 1 0 0,-1 0-1 0 0,0 0 0 0 0,1 0 1 0 0,-1-1-1 0 0,0 1 0 0 0,0-1 1 0 0,0 1-1 0 0,-1-1 0 0 0,1 0 1 0 0,0 0-1 0 0,0 0 0 0 0,-1 0 1 0 0,1 0-1 0 0,-1 0-13 0 0,0 0 8 0 0,-1 1 1 0 0,1-1-1 0 0,0 1 1 0 0,-1-1-1 0 0,1 0 0 0 0,0-1 1 0 0,-1 1-1 0 0,1 0 0 0 0,-1-1 1 0 0,1 0-1 0 0,-1 0 0 0 0,1 0 1 0 0,-1 0-1 0 0,1-1 1 0 0,-1 1-1 0 0,1-1 0 0 0,-1 0 1 0 0,1 0-1 0 0,0 0 0 0 0,-1 0 1 0 0,1-1-1 0 0,0 1 1 0 0,0-1-1 0 0,0 0 0 0 0,0 0 1 0 0,0 0-1 0 0,1 0 0 0 0,-1 0 1 0 0,0-1-1 0 0,1 1 1 0 0,0-1-1 0 0,-1 0 0 0 0,1 0 1 0 0,0 0-1 0 0,1 0 0 0 0,-2-2-8 0 0,-1-3 10 0 0,3 6-12 0 0,0 1 1 0 0,1 0-1 0 0,-1 0 0 0 0,0-1 1 0 0,1 1-1 0 0,-1-1 0 0 0,0 1 1 0 0,1-1-1 0 0,0 1 0 0 0,-1-1 1 0 0,1 1-1 0 0,0-1 0 0 0,0 1 1 0 0,0-1-1 0 0,0 1 0 0 0,0-1 1 0 0,0 1-1 0 0,0-1 0 0 0,0 1 1 0 0,1-1-1 0 0,-1 1 0 0 0,0-1 1 0 0,1 1-1 0 0,0-1 0 0 0,-1 1 1 0 0,1 0-1 0 0,0-1 0 0 0,0 1 1 0 0,-1 0-1 0 0,1 0 0 0 0,0-1 1 0 0,0 1-1 0 0,0 0 0 0 0,1 0 1 0 0,-1 0-1 0 0,0 0 0 0 0,0 0 1 0 0,1 1-1 0 0,-1-1 0 0 0,0 0 1 0 0,1 1-1 0 0,-1-1 0 0 0,1 0 1 0 0,-1 1-1 0 0,0 0 0 0 0,1-1 1 0 0,-1 1-1 0 0,1 0 0 0 0,0 0 2 0 0,2-1 12 0 0,1 1-1 0 0,-1 0 0 0 0,1 0 1 0 0,-1 1-1 0 0,0-1 1 0 0,1 1-1 0 0,-1 0 0 0 0,1 0 1 0 0,-1 1-1 0 0,0-1 0 0 0,0 1 1 0 0,0 0-1 0 0,0 0 0 0 0,0 0 1 0 0,0 1-1 0 0,-1-1 0 0 0,1 1 1 0 0,-1 0-1 0 0,1 0 0 0 0,-1 0 1 0 0,0 0-1 0 0,0 1 1 0 0,-1-1-1 0 0,1 1 0 0 0,-1 0 1 0 0,0 0-1 0 0,0 0 0 0 0,0 0 1 0 0,1 2-12 0 0,-2-2 28 0 0,0-1 1 0 0,-1 1 0 0 0,1-1 0 0 0,-1 1-1 0 0,0 0 1 0 0,0-1 0 0 0,0 1 0 0 0,0-1-1 0 0,-1 1 1 0 0,1-1 0 0 0,-1 1 0 0 0,0-1 0 0 0,0 1-1 0 0,0-1 1 0 0,-1 0 0 0 0,1 1 0 0 0,-1-1-1 0 0,0 0 1 0 0,0 0 0 0 0,0 0 0 0 0,0 0-1 0 0,0 0 1 0 0,-1-1 0 0 0,1 1 0 0 0,-1-1-1 0 0,0 1 1 0 0,1-1 0 0 0,-1 0 0 0 0,0 0-1 0 0,-1 0-28 0 0,-14 9 70 0 0,15-9-56 0 0,0 0 1 0 0,0 0-1 0 0,0 0 1 0 0,-1 0-1 0 0,1 0 1 0 0,-1 0-1 0 0,1-1 1 0 0,-1 0-1 0 0,0 0 1 0 0,1 0-1 0 0,-1 0 1 0 0,0 0-1 0 0,0-1 1 0 0,0 0-1 0 0,1 1 1 0 0,-1-2-1 0 0,0 1 1 0 0,-3-1-15 0 0,5 1 4 0 0,-1 0-1 0 0,0 0 1 0 0,1-1 0 0 0,-1 1-1 0 0,1-1 1 0 0,-1 0 0 0 0,1 0-1 0 0,-1 0 1 0 0,1 0 0 0 0,-1 0-1 0 0,1 0 1 0 0,0-1 0 0 0,0 1-1 0 0,-1-1 1 0 0,1 0 0 0 0,0 1-1 0 0,1-1 1 0 0,-1 0 0 0 0,0 0-1 0 0,0 0 1 0 0,1-1 0 0 0,-1 1-1 0 0,1 0 1 0 0,0-1 0 0 0,0 1-1 0 0,0 0 1 0 0,0-1 0 0 0,0 1-1 0 0,0-1 1 0 0,1 0 0 0 0,-1 1-1 0 0,1-1-3 0 0,22-57-144 0 0,-19 57 131 0 0,0-1 0 0 0,0 1 0 0 0,0 0 0 0 0,1 0 0 0 0,-1 0 0 0 0,1 0 0 0 0,0 1 0 0 0,0-1 0 0 0,0 1 0 0 0,0 0-1 0 0,0 0 1 0 0,0 1 0 0 0,0-1 0 0 0,1 1 0 0 0,-1 0 0 0 0,0 0 0 0 0,1 0 0 0 0,-1 1 0 0 0,1-1 0 0 0,-1 1 0 0 0,4 0 13 0 0,-2 1-4 0 0,-1 0 1 0 0,0 0 0 0 0,0 0-1 0 0,0 0 1 0 0,0 1 0 0 0,0 0-1 0 0,0 0 1 0 0,0 1 0 0 0,0-1-1 0 0,-1 1 1 0 0,1 0 0 0 0,-1 0-1 0 0,0 0 1 0 0,0 1 0 0 0,0 0-1 0 0,1 0 4 0 0,-4-3 12 0 0,0 0-1 0 0,0 1 1 0 0,0-1 0 0 0,-1 0-1 0 0,1 0 1 0 0,0 0-1 0 0,-1 1 1 0 0,1-1-1 0 0,0 0 1 0 0,-1 1-1 0 0,1-1 1 0 0,-1 0 0 0 0,0 1-1 0 0,0-1 1 0 0,1 0-1 0 0,-1 1 1 0 0,0-1-1 0 0,0 1 1 0 0,0-1-1 0 0,0 1 1 0 0,-1-1 0 0 0,1 0-1 0 0,0 1 1 0 0,-1-1-1 0 0,1 1 1 0 0,0-1-1 0 0,-1 0-11 0 0,0 1 15 0 0,-1 0 0 0 0,1 0 0 0 0,-1 0 0 0 0,1 0 0 0 0,-1-1 0 0 0,0 1 0 0 0,0-1 0 0 0,0 1 0 0 0,0-1 0 0 0,0 0 0 0 0,0 0 0 0 0,0 1 0 0 0,0-1 0 0 0,0-1 0 0 0,-1 1 0 0 0,1 0 0 0 0,0-1 0 0 0,0 1 0 0 0,-1-1 0 0 0,1 1 0 0 0,-1-1 0 0 0,1 0 0 0 0,0 0 0 0 0,-1 0 0 0 0,1-1 0 0 0,0 1 0 0 0,-1 0 0 0 0,1-1 0 0 0,0 0 0 0 0,-1 1 0 0 0,1-1 0 0 0,0 0 0 0 0,0 0 0 0 0,0 0 0 0 0,0-1 0 0 0,0 1 0 0 0,0 0-1 0 0,0-1 1 0 0,0 1 0 0 0,0-1 0 0 0,1 0 0 0 0,-1 1 0 0 0,1-1 0 0 0,-1 0 0 0 0,1 0 0 0 0,0 0 0 0 0,-1-1-15 0 0,1 0-8 0 0,0 0-1 0 0,0 0 1 0 0,0 1 0 0 0,0-1-1 0 0,1 0 1 0 0,-1-1-1 0 0,1 1 1 0 0,-1 0-1 0 0,1 0 1 0 0,0 0 0 0 0,1 0-1 0 0,-1 0 1 0 0,0 0-1 0 0,1 0 1 0 0,0 0-1 0 0,0 0 1 0 0,0 0 0 0 0,0 0-1 0 0,0 0 1 0 0,0 1-1 0 0,1-1 1 0 0,-1 0-1 0 0,1 1 1 0 0,0-1 0 0 0,0 1-1 0 0,0-1 1 0 0,0 1-1 0 0,1-1 9 0 0,2 2-24 0 0,13 9-36 0 0,-13-5 119 0 0,-1 1-1 0 0,0 1 0 0 0,0-1 0 0 0,0 1 0 0 0,0-1 1 0 0,-1 1-1 0 0,1 0 0 0 0,-1 1 0 0 0,0-1 1 0 0,-1 0-1 0 0,1 1 0 0 0,-1-1 0 0 0,-1 1 0 0 0,1 0 1 0 0,-1 0-1 0 0,0 0 0 0 0,0 0 0 0 0,0 5-58 0 0,-2-9 36 0 0,1 0 0 0 0,-1-1 0 0 0,0 1-1 0 0,0-1 1 0 0,0 1 0 0 0,0-1 0 0 0,-1 0 0 0 0,1 1-1 0 0,0-1 1 0 0,0 0 0 0 0,-1 0 0 0 0,1 0 0 0 0,-1 0-1 0 0,1 0 1 0 0,-1 0 0 0 0,1 0 0 0 0,-1 0-1 0 0,0-1 1 0 0,1 1 0 0 0,-1-1 0 0 0,0 1 0 0 0,0-1-1 0 0,0 1 1 0 0,1-1 0 0 0,-1 0 0 0 0,0 0 0 0 0,0 0-1 0 0,1 0 1 0 0,-1 0 0 0 0,0-1 0 0 0,0 1 0 0 0,-1-1-36 0 0,-39-31-233 0 0,36 11-6910 0 0,6 9-378 0 0</inkml:trace>
  <inkml:trace contextRef="#ctx0" brushRef="#br2" timeOffset="138016.78">9152 7918 11952 0 0,'-8'-2'1348'0'0,"7"2"-1055"0"0,1 0 82 0 0,5 11 1123 0 0,-1 14 1913 0 0,3 18-999 0 0,-5 3-1054 0 0,2 15-182 0 0,5 9-688 0 0,-6 12-434 0 0,5-52-2381 0 0,-7-22 1000 0 0</inkml:trace>
  <inkml:trace contextRef="#ctx0" brushRef="#br2" timeOffset="138316.227">9314 8515 18055 0 0,'-9'23'3935'0'0,"14"22"-2462"0"0,-1-22-825 0 0,-2 7-571 0 0,2-1 0 0 0,1 1 0 0 0,1-1 0 0 0,8 22-77 0 0,-8-37-1994 0 0,-5-12 808 0 0</inkml:trace>
  <inkml:trace contextRef="#ctx0" brushRef="#br2" timeOffset="139355.165">6993 5784 10512 0 0,'0'0'233'0'0,"0"0"39"0"0,0 0 16 0 0,0 0-32 0 0,0 0-148 0 0,0 0-15 0 0,0 0 17 0 0,0 0 2 0 0,0 0 45 0 0,0 0 192 0 0,0 0 89 0 0,0 0 11 0 0,0 0 4 0 0,0 0-3 0 0,0 0-2 0 0,0 0 0 0 0,0 0-27 0 0,0 0-113 0 0,0 0-55 0 0,0 0-11 0 0,0 0-12 0 0,0 0-39 0 0,0 0-21 0 0,0 0-2 0 0,0 0-14 0 0,0 0-62 0 0,0 0-20 0 0,-4 5 156 0 0,-56 20 722 0 0,-42-3 762 0 0,60-17-634 0 0,29-3-12 0 0,27-17-1038 0 0,74 4-172 0 0,55-1-1952 0 0,-128 10 879 0 0,-2 2-50 0 0</inkml:trace>
  <inkml:trace contextRef="#ctx0" brushRef="#br2" timeOffset="139906.238">6612 5467 9072 0 0,'-2'-11'893'0'0,"2"4"-850"0"0,1-21 5093 0 0,3 37 127 0 0,-6 66-3911 0 0,-5 22-544 0 0,-1-52-660 0 0,8-44-88 0 0,0-1 12 0 0,0 0 2 0 0,0 0 4 0 0,1-2-64 0 0,0 1-1 0 0,0 0 1 0 0,1-1-1 0 0,-1 1 1 0 0,0 0-1 0 0,0-1 1 0 0,0 1-1 0 0,0-1 1 0 0,-1 0-1 0 0,1 1 1 0 0,0-1-1 0 0,-1 0 0 0 0,1 1 1 0 0,-1-1-1 0 0,1 0 1 0 0,-1 0-1 0 0,0 0 1 0 0,0 1-1 0 0,0-1 1 0 0,0 0-1 0 0,0 0 1 0 0,0 0-14 0 0,0-2 7 0 0,8-81-7 0 0,24-28 0 0 0,-26 93-2 0 0,-9 34 15 0 0,-70 210 203 0 0,61-188-478 0 0,-8 25 537 0 0,13-19-6933 0 0,6-26-595 0 0</inkml:trace>
  <inkml:trace contextRef="#ctx0" brushRef="#br2" timeOffset="183087.095">11407 5026 12096 0 0,'0'0'356'0'0,"0"0"-8"0"0,-1 0-226 0 0,-1-1-23 0 0,0 0-1 0 0,0 0 1 0 0,0 0 0 0 0,0 0-1 0 0,0 0 1 0 0,0 0-1 0 0,0 1 1 0 0,0-1 0 0 0,-1 1-1 0 0,1-1 1 0 0,0 1-1 0 0,0 0 1 0 0,0 0-1 0 0,-1 0 1 0 0,1 0 0 0 0,0 0-1 0 0,0 1 1 0 0,0-1-1 0 0,-1 1 1 0 0,1-1-1 0 0,0 1 1 0 0,0 0 0 0 0,-1 0-99 0 0,-9 4 519 0 0,1-1-213 0 0,0 2 0 0 0,0-1 0 0 0,0 2 0 0 0,1-1 0 0 0,0 1 0 0 0,0 1 0 0 0,0 0 1 0 0,1 0-1 0 0,1 1 0 0 0,-1 0 0 0 0,1 1 0 0 0,1-1 0 0 0,0 1 0 0 0,0 2-306 0 0,3-6 22 0 0,0 0-1 0 0,0 0 1 0 0,0 1 0 0 0,1 0-1 0 0,0-1 1 0 0,1 1-1 0 0,0 0 1 0 0,0 1 0 0 0,0-1-1 0 0,1 0 1 0 0,0 1 0 0 0,0-1-1 0 0,1 0 1 0 0,0 1-1 0 0,0-1 1 0 0,1 1 0 0 0,0-1-1 0 0,0 1-21 0 0,27 16 0 0 0,-18-22-167 0 0,0-1 0 0 0,1 0 0 0 0,-1-1-1 0 0,1 0 1 0 0,-1 0 0 0 0,1-1 0 0 0,-1-1-1 0 0,1 0 1 0 0,-1 0 0 0 0,0-1 0 0 0,0 0-1 0 0,0-1 1 0 0,-1 0 0 0 0,1-1 0 0 0,-1 0-1 0 0,0 0 1 0 0,0-1 0 0 0,4-4 167 0 0,140-102-3747 0 0,-142 103 3695 0 0,-2 0-11 0 0,-14 17 570 0 0,-49 45 2822 0 0,-35 43-1522 0 0,55-61-1019 0 0,68-87-427 0 0,30-84-361 0 0,-37 85 0 0 0,-24 46 16 0 0,-3 4 62 0 0,0 1 3 0 0,0 0 2 0 0,4 11 179 0 0,8 76 1054 0 0,-8-70-1211 0 0,-4-12-113 0 0,1-1 0 0 0,0 0 0 0 0,0 0 0 0 0,0 1-1 0 0,0-1 1 0 0,1 0 0 0 0,-1 0 0 0 0,1 0 0 0 0,0-1 0 0 0,1 1-1 0 0,-1 0 1 0 0,1-1 0 0 0,1 2 8 0 0,-2-3-28 0 0,0-1 0 0 0,0 0 0 0 0,0 0 0 0 0,0 0 0 0 0,0 0 0 0 0,0 0 0 0 0,1 0 0 0 0,-1-1 0 0 0,0 1 0 0 0,1-1 0 0 0,-1 1 0 0 0,0-1 0 0 0,1 0 0 0 0,-1 0 1 0 0,1 0-1 0 0,-1 0 0 0 0,0 0 0 0 0,1-1 0 0 0,-1 1 0 0 0,0-1 0 0 0,1 1 0 0 0,-1-1 0 0 0,0 0 0 0 0,0 0 0 0 0,0 0 0 0 0,1 0 0 0 0,-1-1 0 0 0,0 1 0 0 0,-1 0 0 0 0,1-1 0 0 0,0 1 0 0 0,0-1 0 0 0,0 0 0 0 0,-1 0 0 0 0,1 0 0 0 0,-1 0 0 0 0,0 0 0 0 0,1 0 0 0 0,-1-1 28 0 0,41-56-6169 0 0,-35 48 3223 0 0,3-5-2226 0 0</inkml:trace>
  <inkml:trace contextRef="#ctx0" brushRef="#br2" timeOffset="183792.073">11793 4977 12728 0 0,'0'0'289'0'0,"0"0"40"0"0,0 0 21 0 0,0 0-45 0 0,0 1-198 0 0,-3 36 1626 0 0,6 56 1640 0 0,0-75-2953 0 0,15 37 561 0 0,-17-54-917 0 0,0 0 0 0 0,5 2 6 0 0,-3-4-56 0 0,0 1 1 0 0,0 0 0 0 0,0 0 0 0 0,0-1 0 0 0,0 0-1 0 0,0 0 1 0 0,0 0 0 0 0,0 0 0 0 0,0 0-1 0 0,-1 0 1 0 0,1-1 0 0 0,0 1 0 0 0,-1-1 0 0 0,1 0-1 0 0,-1 0 1 0 0,0 0 0 0 0,0 0 0 0 0,1 0-1 0 0,-1 0 1 0 0,-1-1 0 0 0,1 1 0 0 0,0 0 0 0 0,0-1-1 0 0,-1 0 1 0 0,0 1 0 0 0,1-1 0 0 0,-1 0 0 0 0,0-2-16 0 0,1 2 9 0 0,41-87 33 0 0,15 6-101 0 0,-56 81 34 0 0,4 0 109 0 0,5 19-62 0 0,-11-15-23 0 0,2 1-233 0 0,2 6 248 0 0,0-4-3723 0 0,4 1-2689 0 0</inkml:trace>
  <inkml:trace contextRef="#ctx0" brushRef="#br2" timeOffset="184076.971">12151 4990 15144 0 0,'0'0'340'0'0,"0"0"50"0"0,0 2 26 0 0,1 56 795 0 0,-16 62 4239 0 0,14-105-4960 0 0,0-7-873 0 0,3-18-1584 0 0,3-12-2225 0 0,-5 7-2171 0 0</inkml:trace>
  <inkml:trace contextRef="#ctx0" brushRef="#br2" timeOffset="184374.514">12229 4821 13472 0 0,'0'0'306'0'0,"0"0"46"0"0,0 0 22 0 0,0 0-49 0 0,0 0-122 0 0,0 0 285 0 0,0 0 148 0 0,9 14 1493 0 0,21 39-327 0 0,-14-29-1783 0 0,-11-21 43 0 0,-1 0 0 0 0,0 1-1 0 0,0-1 1 0 0,0 1 0 0 0,-1 0 0 0 0,0 0-1 0 0,1 1 1 0 0,-1-1 0 0 0,-1 1 0 0 0,1-1 0 0 0,-1 1-1 0 0,2 4-61 0 0,27 108 2054 0 0,-30-25-1236 0 0,-2-35-583 0 0,1-55-192 0 0,-2 2-47 0 0,2-3-202 0 0,-10-2-1587 0 0,1-2-508 0 0,3-2-4944 0 0</inkml:trace>
  <inkml:trace contextRef="#ctx0" brushRef="#br2" timeOffset="184932.585">12247 5031 12960 0 0,'0'0'381'0'0,"0"0"-6"0"0,15 0-227 0 0,135 19 4579 0 0,-141-18-4599 0 0,-1-1-1 0 0,1 0 0 0 0,-1 0 0 0 0,1-1 0 0 0,-1 0 1 0 0,1 0-1 0 0,-1-1 0 0 0,0 0 0 0 0,1 0 0 0 0,2-3-127 0 0,35-19-768 0 0,-23-6-944 0 0,-22 29 1519 0 0,2 37 420 0 0,-3-18 107 0 0,2-1 1 0 0,-1 0 0 0 0,2 0-1 0 0,0 0 1 0 0,1 0 0 0 0,1-1-1 0 0,1 3-334 0 0,-5-18 158 0 0,0 0-126 0 0,0 0-1 0 0,0-1 1 0 0,0 1 0 0 0,0 0 0 0 0,0-1-1 0 0,0 1 1 0 0,1 0 0 0 0,-1-1 0 0 0,0 0 0 0 0,0 1-1 0 0,0-1 1 0 0,1 0 0 0 0,-1 1 0 0 0,0-1 0 0 0,1 0-1 0 0,-1 0 1 0 0,0 0 0 0 0,0 0 0 0 0,1 0 0 0 0,-1 0-1 0 0,0-1 1 0 0,1 1 0 0 0,-1 0 0 0 0,0-1 0 0 0,0 1-1 0 0,1-1-31 0 0,44-45 416 0 0,52-93-421 0 0,-97 138 1 0 0,-1 0 0 0 0,1-1 0 0 0,0 1 0 0 0,0 0 1 0 0,-1 0-1 0 0,1-1 0 0 0,0 1 0 0 0,0 0 0 0 0,0 0 0 0 0,0 0 0 0 0,0 0 0 0 0,0 0 0 0 0,1 1 0 0 0,-1-1 1 0 0,0 0-1 0 0,0 0 0 0 0,1 1 0 0 0,-1-1 0 0 0,0 1 0 0 0,1-1 0 0 0,-1 1 0 0 0,0 0 0 0 0,1-1 0 0 0,-1 1 1 0 0,1 0-1 0 0,-1 0 0 0 0,1 0 0 0 0,-1 0 0 0 0,0 0 0 0 0,1 0 0 0 0,-1 0 0 0 0,1 1 0 0 0,-1-1 0 0 0,1 0 1 0 0,-1 1-1 0 0,0-1 0 0 0,1 1 0 0 0,-1 0 0 0 0,0-1 0 0 0,0 1 0 0 0,0 0 0 0 0,1 0 0 0 0,-1 0 0 0 0,0 0 1 0 0,0 0-1 0 0,0 0 0 0 0,0 0 0 0 0,0 0 0 0 0,-1 0 0 0 0,1 0 0 0 0,0 1 0 0 0,0-1 0 0 0,-1 0 0 0 0,1 1 4 0 0,7 26 177 0 0,-2 0-1 0 0,0 1 0 0 0,-3-1 1 0 0,0 1-1 0 0,-1 11-176 0 0,0-4 302 0 0,-8 61 506 0 0,4-84-631 0 0,-1 1 0 0 0,0-1 0 0 0,0-1 0 0 0,-1 1 0 0 0,-1 0 0 0 0,0-1 0 0 0,-3 5-177 0 0,7-14 48 0 0,0 0-1 0 0,0-1 1 0 0,0 1 0 0 0,-1-1-1 0 0,1 1 1 0 0,-1-1 0 0 0,0 1-1 0 0,1-1 1 0 0,-1 0 0 0 0,0 0 0 0 0,0 0-1 0 0,0 0 1 0 0,-1 0 0 0 0,1-1-1 0 0,0 1 1 0 0,-1 0 0 0 0,1-1-1 0 0,-1 0 1 0 0,1 0 0 0 0,-1 0 0 0 0,0 0-1 0 0,0 0 1 0 0,1 0 0 0 0,-1-1-1 0 0,0 1 1 0 0,0-1 0 0 0,0 0-1 0 0,1 0 1 0 0,-1 0 0 0 0,0 0-1 0 0,0 0 1 0 0,0-1 0 0 0,0 1 0 0 0,1-1-1 0 0,-1 0 1 0 0,0 1 0 0 0,0-2-1 0 0,1 1 1 0 0,-1 0 0 0 0,1 0-1 0 0,-1-1 1 0 0,1 1 0 0 0,0-1-1 0 0,-1 0 1 0 0,1 0 0 0 0,0 0 0 0 0,0 0-1 0 0,-1-1-47 0 0,-19-30 160 0 0,21 30-223 0 0,0 0-1 0 0,0-1 0 0 0,0 1 0 0 0,0-1 1 0 0,1 1-1 0 0,0-1 0 0 0,-1 1 1 0 0,1-1-1 0 0,0 1 0 0 0,1-1 1 0 0,-1 1-1 0 0,0-1 0 0 0,1 1 1 0 0,0 0-1 0 0,0-1 0 0 0,0 1 1 0 0,1-1 63 0 0,-2-1-407 0 0,0 2-3876 0 0,0 3 1797 0 0,0 0-4391 0 0</inkml:trace>
  <inkml:trace contextRef="#ctx0" brushRef="#br2" timeOffset="189518.243">11763 3178 6392 0 0,'15'-33'664'0'0,"13"-25"4792"0"0,-17 26-171 0 0,-5 31-1386 0 0,7 22-3489 0 0,-8 5-301 0 0,-2 0 1 0 0,0 1-1 0 0,-2-1 0 0 0,-1 1 1 0 0,-3 23-110 0 0,-19 195 298 0 0,14-92-146 0 0,7-93-68 0 0,4-20-476 0 0,6-25-2980 0 0,-9-15 1828 0 0</inkml:trace>
  <inkml:trace contextRef="#ctx0" brushRef="#br2" timeOffset="189901.275">12599 2976 8840 0 0,'0'0'197'0'0,"0"0"24"0"0,0 0 19 0 0,0 0 83 0 0,0 0 292 0 0,4 6 885 0 0,-1 0-959 0 0,0-1 1 0 0,-1 1 0 0 0,1 0-1 0 0,-1-1 1 0 0,0 1 0 0 0,-1 0-1 0 0,0 1 1 0 0,0-1-1 0 0,0 0 1 0 0,0 0 0 0 0,-1 2-542 0 0,-6 71 2065 0 0,-51 235 15 0 0,44-183-2034 0 0,11-69-3540 0 0,4-56 1950 0 0</inkml:trace>
  <inkml:trace contextRef="#ctx0" brushRef="#br2" timeOffset="190321.337">12545 3535 8840 0 0,'98'-74'4126'0'0,"97"-54"545"0"0,-179 112-6523 0 0,-16 15-3853 0 0</inkml:trace>
  <inkml:trace contextRef="#ctx0" brushRef="#br2" timeOffset="190616.943">12624 3308 11976 0 0,'5'-3'576'0'0,"34"-35"160"0"0,-6 13-5 0 0,-14 10-198 0 0,1 0 0 0 0,0 1 0 0 0,1 1 1 0 0,1 1-1 0 0,13-5-533 0 0,4-4-739 0 0,-37 20-3147 0 0,-2 1-1310 0 0</inkml:trace>
  <inkml:trace contextRef="#ctx0" brushRef="#br2" timeOffset="190884.446">12628 3131 14272 0 0,'1'-4'74'0'0,"0"0"1"0"0,1 1 0 0 0,0-1 0 0 0,0 0-1 0 0,0 1 1 0 0,1-1 0 0 0,-1 1 0 0 0,1-1 0 0 0,0 1-1 0 0,0 0 1 0 0,0 0 0 0 0,0 1 0 0 0,0-1 0 0 0,1 1-1 0 0,-1-1 1 0 0,3 0-75 0 0,14-12 627 0 0,11-9 168 0 0,1 1 0 0 0,1 2-1 0 0,1 1 1 0 0,20-7-795 0 0,-13 6 219 0 0,-18 9-111 0 0,3-1-5517 0 0,-14 7-687 0 0</inkml:trace>
  <inkml:trace contextRef="#ctx0" brushRef="#br2" timeOffset="191187.379">11682 3624 13536 0 0,'0'0'306'0'0,"0"0"46"0"0,0 0 22 0 0,0 0-49 0 0,0 0-108 0 0,0 0 346 0 0,0 0 168 0 0,0 2 34 0 0,-3 2-626 0 0,0 0 1 0 0,0 1-1 0 0,0-1 1 0 0,-1-1-1 0 0,1 1 1 0 0,-1 0-1 0 0,0-1 1 0 0,0 0-1 0 0,0 0 1 0 0,0 0-1 0 0,-1 0 1 0 0,1-1-1 0 0,-1 1 1 0 0,-4 0-140 0 0,-5 5 53 0 0,-78 46 11 0 0,29-14-1889 0 0,62-39 1046 0 0,1-1-116 0 0,0 0-29 0 0,0 0-4 0 0</inkml:trace>
  <inkml:trace contextRef="#ctx0" brushRef="#br2" timeOffset="191465.078">11741 3426 11728 0 0,'21'-16'996'0'0,"-20"15"-104"0"0,-1 1 306 0 0,-20 6 2860 0 0,-10 14-3302 0 0,20-12-469 0 0,-261 170-1419 0 0,270-177 779 0 0,1-1-84 0 0,13-19-2174 0 0,51-43-2485 0 0,-43 42 3674 0 0</inkml:trace>
  <inkml:trace contextRef="#ctx0" brushRef="#br2" timeOffset="191680.602">11817 3227 14336 0 0,'9'-12'1097'0'0,"-8"12"-1081"0"0,-1 0-1 0 0,0-1 1 0 0,0 1-1 0 0,1 0 1 0 0,-1 0 0 0 0,0 0-1 0 0,0 0 1 0 0,1-1 0 0 0,-1 1-1 0 0,0 0 1 0 0,0 0 0 0 0,0 0-1 0 0,0-1 1 0 0,1 1-1 0 0,-1 0 1 0 0,0-1 0 0 0,0 1-1 0 0,0 0 1 0 0,0 0 0 0 0,0-1-1 0 0,0 1 1 0 0,0 0 0 0 0,0 0-1 0 0,1-1 1 0 0,-1 1 0 0 0,0 0-1 0 0,0-1 1 0 0,0 1-1 0 0,-1 0 1 0 0,1-1 0 0 0,0 1-1 0 0,0 0 1 0 0,0 0 0 0 0,0-1-1 0 0,0 1 1 0 0,0 0 0 0 0,0-1-1 0 0,0 1 1 0 0,-1 0 0 0 0,1 0-1 0 0,0-1 1 0 0,0 1-1 0 0,0 0 1 0 0,0 0 0 0 0,-1 0-1 0 0,1-1 1 0 0,0 1 0 0 0,0 0-1 0 0,-1 0 1 0 0,1 0 0 0 0,0 0-1 0 0,0-1 1 0 0,-1 1 0 0 0,1 0-1 0 0,0 0 1 0 0,0 0-1 0 0,-1 0 1 0 0,1 0 0 0 0,0 0-1 0 0,-1 0 1 0 0,1 0 0 0 0,0 0-1 0 0,-1 0 1 0 0,1 0 0 0 0,0 0-1 0 0,0 0 1 0 0,-1 0 0 0 0,1 0-16 0 0,-22 11 1316 0 0,17-8-1104 0 0,-136 87 1166 0 0,87-54-1291 0 0,-102 54 198 0 0,145-91-732 0 0,28-15-699 0 0,-14 13 1114 0 0,73-65-2733 0 0,-2-1-2876 0 0,-49 42 1417 0 0</inkml:trace>
  <inkml:trace contextRef="#ctx0" brushRef="#br2" timeOffset="191681.602">11815 3003 13128 0 0,'17'-34'1316'0'0,"-29"24"-1070"0"0,3 12 101 0 0,1 0 1 0 0,-1 0-1 0 0,1 1 0 0 0,0 0 0 0 0,0 0 0 0 0,0 1 1 0 0,0 0-1 0 0,0 0 0 0 0,1 1 0 0 0,-1 0-347 0 0,-197 125-1028 0 0,169-103-5114 0 0</inkml:trace>
  <inkml:trace contextRef="#ctx0" brushRef="#br2" timeOffset="193873.637">4858 10399 8480 0 0,'3'-11'581'0'0,"-10"-10"-373"0"0,-8 13 2052 0 0,-41 24 635 0 0,27 14-913 0 0,20-4-973 0 0,8-25-873 0 0,1-1-32 0 0,0 0-9 0 0,0 0-6 0 0,0 0-1 0 0,11 7 318 0 0,76-71 31 0 0,-63 28-330 0 0,-20 33-102 0 0,13-26 0 0 0,-12 16-5 0 0,-4 12 0 0 0,-1 1 0 0 0,0 0 0 0 0,1-1 0 0 0,-1 1 0 0 0,0 0 0 0 0,1-1 0 0 0,-1 1 0 0 0,0 0 0 0 0,0-1 0 0 0,1 1 0 0 0,-1-1 0 0 0,0 1 0 0 0,0 0 0 0 0,0-1 0 0 0,0 1 0 0 0,0-1 0 0 0,1 1 0 0 0,-1-1 0 0 0,0 1 0 0 0,0 0 0 0 0,0-1 0 0 0,0 1 0 0 0,0-1 0 0 0,0 1 0 0 0,-1-1 0 0 0,1 1 0 0 0,0-1 0 0 0,0 1 0 0 0,0 0 0 0 0,0-1 0 0 0,0 1 0 0 0,-1-1 0 0 0,1 1 0 0 0,0 0 0 0 0,0-1 0 0 0,-1 1 0 0 0,1 0 0 0 0,0-1 0 0 0,-1 1 0 0 0,1 0 0 0 0,0-1 0 0 0,-1 1 0 0 0,1 0 0 0 0,0 0 0 0 0,-1-1 0 0 0,1 1 0 0 0,-1 0 0 0 0,1 0 0 0 0,0 0 0 0 0,-1-1 0 0 0,1 1 0 0 0,-1 0 0 0 0,1 0 0 0 0,-1 0 0 0 0,1 0 0 0 0,0 0 0 0 0,-1 0 0 0 0,1 0 0 0 0,-18-4 64 0 0,13 5-26 0 0,0-1 0 0 0,0 1 0 0 0,-1-1 0 0 0,1 1 0 0 0,1 1 0 0 0,-1-1 0 0 0,0 1 0 0 0,0 0 0 0 0,0 0 0 0 0,1 0 0 0 0,-1 0 0 0 0,1 1-1 0 0,0 0 1 0 0,0 0 0 0 0,0 0 0 0 0,0 1 0 0 0,0-1 0 0 0,1 1 0 0 0,-1 0 0 0 0,1 0 0 0 0,0 0 0 0 0,0 0 0 0 0,1 0 0 0 0,-1 1 0 0 0,1-1-1 0 0,0 1 1 0 0,-1 4-38 0 0,-6 26 160 0 0,10-34-150 0 0,0 1 0 0 0,1-1-1 0 0,-1 0 1 0 0,1 0-1 0 0,-1 1 1 0 0,1-1-1 0 0,-1 0 1 0 0,1-1 0 0 0,-1 1-1 0 0,1 0 1 0 0,0 0-1 0 0,0-1 1 0 0,-1 1-1 0 0,1-1 1 0 0,0 1 0 0 0,0-1-1 0 0,0 0 1 0 0,0 0-1 0 0,-1 0 1 0 0,1 0-1 0 0,0 0 1 0 0,0 0 0 0 0,0 0-1 0 0,0-1 1 0 0,-1 1-1 0 0,1-1 1 0 0,0 1-1 0 0,0-1 1 0 0,-1 0 0 0 0,1 0-1 0 0,0 0 1 0 0,-1 1-1 0 0,1-2 1 0 0,-1 1-1 0 0,1 0 1 0 0,-1 0 0 0 0,0 0-1 0 0,1-1 1 0 0,-1 1-1 0 0,0 0 1 0 0,1-2-10 0 0,4-1 54 0 0,0 0-31 0 0,0 0 1 0 0,0-1-1 0 0,0 0 0 0 0,-1 0 1 0 0,0 0-1 0 0,0-1 0 0 0,0 1 0 0 0,0-1 1 0 0,-1-1-1 0 0,0 1 0 0 0,0 0 1 0 0,-1-1-1 0 0,0 0 0 0 0,0 0 0 0 0,0 0 1 0 0,-1 0-1 0 0,1-5-23 0 0,-11-34 128 0 0,-1 21 477 0 0,-9 32-317 0 0,-25 32-88 0 0,8 21-120 0 0,5 30-80 0 0,39-58 76 0 0,-7-31-59 0 0,0-1 0 0 0,0 1 0 0 0,0-1 0 0 0,0 1 0 0 0,0-1 0 0 0,-1 0 1 0 0,1 0-1 0 0,0 0 0 0 0,0 0 0 0 0,0 0 0 0 0,0-1 0 0 0,0 1 0 0 0,0-1 0 0 0,0 1 0 0 0,0-1 0 0 0,-1 1 0 0 0,1-1 0 0 0,0 0 0 0 0,0 0 0 0 0,-1 0 0 0 0,1 0 0 0 0,0 0 0 0 0,-1 0 0 0 0,1-1 0 0 0,-1 1 0 0 0,0 0 0 0 0,1-1 0 0 0,-1 1 0 0 0,0-1 0 0 0,0 0 0 0 0,0 1 0 0 0,0-1 0 0 0,0 0 0 0 0,0 0 0 0 0,0 0-17 0 0,36-101 416 0 0,-7 24-333 0 0,-30 79-80 0 0,0-1-1 0 0,0 1 1 0 0,0-1-1 0 0,0 1 1 0 0,0-1-1 0 0,-1 1 1 0 0,1-1-1 0 0,0 1 1 0 0,0-1-1 0 0,0 0 1 0 0,0 1 0 0 0,-1-1-1 0 0,1 1 1 0 0,0 0-1 0 0,-1-1 1 0 0,1 1-1 0 0,0-1 1 0 0,-1 1-1 0 0,1-1 1 0 0,-1 1-1 0 0,1 0 1 0 0,0-1 0 0 0,-1 1-1 0 0,1 0 1 0 0,-1-1-1 0 0,1 1 1 0 0,-1 0-1 0 0,1 0 1 0 0,-1 0-1 0 0,1-1 1 0 0,-1 1-1 0 0,1 0 1 0 0,-1 0 0 0 0,0 0-1 0 0,1 0 1 0 0,-1 0-1 0 0,1 0 1 0 0,-1 0-1 0 0,1 0 1 0 0,-1 0-1 0 0,1 0 1 0 0,-1 0-1 0 0,0 0 1 0 0,1 1 0 0 0,-1-1-1 0 0,1 0 1 0 0,-1 0-1 0 0,1 0 1 0 0,-1 1-1 0 0,1-1 1 0 0,-1 0-1 0 0,1 1 1 0 0,0-1-1 0 0,-1 0 1 0 0,1 1 0 0 0,-1-1-1 0 0,1 1 1 0 0,0-1-1 0 0,-1 1 1 0 0,1-1-1 0 0,0 0 1 0 0,0 1-1 0 0,-1-1 1 0 0,1 1-1 0 0,0 0 1 0 0,0-1 0 0 0,0 1-3 0 0,-3 21 30 0 0,-26 57 326 0 0,5 5-2654 0 0,14-51-5515 0 0</inkml:trace>
  <inkml:trace contextRef="#ctx0" brushRef="#br2" timeOffset="197394.322">5208 10372 6304 0 0,'-24'-8'1294'0'0,"39"-4"4218"0"0,24 11-4163 0 0,-13 6-5496 0 0,-14-3-277 0 0</inkml:trace>
  <inkml:trace contextRef="#ctx0" brushRef="#br2" timeOffset="197817.728">5803 10375 16208 0 0,'16'-14'1767'0'0,"66"-13"-1111"0"0,-71 23-745 0 0,0 1-1 0 0,1 1 1 0 0,0-1-1 0 0,-1 2 1 0 0,1 0-1 0 0,0 0 1 0 0,-1 1-1 0 0,1 1 1 0 0,0 0-1 0 0,0 0 1 0 0,-1 1-1 0 0,1 0 1 0 0,-1 1-1 0 0,8 4 90 0 0,-12-6-300 0 0,-7-1 298 0 0,164 34-5560 0 0,-53-25 5010 0 0,14-6 5078 0 0,-54-11-1231 0 0,-3 2-2008 0 0,-62 7-2719 0 0,3-1-5254 0 0</inkml:trace>
  <inkml:trace contextRef="#ctx0" brushRef="#br2" timeOffset="198223.342">7205 10325 7792 0 0,'0'0'230'0'0,"0"0"133"0"0,0 0 449 0 0,0 0 196 0 0,0 0 43 0 0,0 2 7121 0 0,3 0-8641 0 0,90 4 2389 0 0,-63-7-1676 0 0,175-21-124 0 0,-135 0-4061 0 0,-61 17 2231 0 0</inkml:trace>
  <inkml:trace contextRef="#ctx0" brushRef="#br2" timeOffset="198556.565">7705 10156 11488 0 0,'0'0'264'0'0,"0"0"34"0"0,4-8 293 0 0,-1 7 4567 0 0,-1 4-5030 0 0,0 0 1 0 0,1 0-1 0 0,-1 1 0 0 0,0 0 0 0 0,-1-1 0 0 0,1 1 0 0 0,-1 0 0 0 0,1 0 0 0 0,-1-1 0 0 0,0 1 0 0 0,-1 0 0 0 0,1 0 0 0 0,-1 0 0 0 0,1 1 0 0 0,-1-1 0 0 0,0 0 0 0 0,-1 0 0 0 0,1 0 0 0 0,-1 0 0 0 0,0 0 0 0 0,0 0 0 0 0,0 0-128 0 0,0 8 215 0 0,-4 38 425 0 0,2 91-109 0 0,6-117-194 0 0,-1-4-1425 0 0,0-8-4270 0 0,-1 0-1479 0 0</inkml:trace>
  <inkml:trace contextRef="#ctx0" brushRef="#br2" timeOffset="199307.141">4760 10170 11200 0 0,'0'0'330'0'0,"0"0"-8"0"0,0 0-173 0 0,0 0 54 0 0,0 0 42 0 0,0 0 10 0 0,0 0-1 0 0,0 0-4 0 0,0 0-2 0 0,7-1 257 0 0,-3-2-353 0 0,0 0 0 0 0,-1 0 1 0 0,1-1-1 0 0,0 1 0 0 0,-1-1 0 0 0,0 0 1 0 0,0 0-1 0 0,0 0 0 0 0,-1-1 0 0 0,1 1 1 0 0,-1-1-1 0 0,0 1 0 0 0,0-1 0 0 0,0 0 1 0 0,-1 1-1 0 0,0-1 0 0 0,0 0 0 0 0,0 0 1 0 0,0 0-1 0 0,-1 0 0 0 0,0 0 0 0 0,0 0 1 0 0,0-2-153 0 0,2-14 408 0 0,-3-133-351 0 0,-3 104-4925 0 0,3 23-752 0 0</inkml:trace>
  <inkml:trace contextRef="#ctx0" brushRef="#br2" timeOffset="199734.763">4674 9298 14336 0 0,'-3'-13'1097'0'0,"2"5"-641"0"0,1 0 1 0 0,-1 1-1 0 0,2-1 1 0 0,-1 0 0 0 0,1 1-1 0 0,0-1 1 0 0,0 0-1 0 0,1 1 1 0 0,0-1-1 0 0,0 1 1 0 0,1 0-1 0 0,1-3-456 0 0,8-34 1640 0 0,11-57 56 0 0,-18 30-2776 0 0,2-28-4906 0 0,-11-58 1007 0 0,-8 83 5619 0 0,-9-5 2063 0 0,2 23-3 0 0,-5-41 1782 0 0,27 41-3754 0 0,-2 27-3146 0 0,-2 21 943 0 0,1 1-56 0 0</inkml:trace>
  <inkml:trace contextRef="#ctx0" brushRef="#br2" timeOffset="200120.163">4389 7760 5696 0 0,'-41'14'4676'0'0,"16"-14"1594"0"0,24 0-5659 0 0,1 0-17 0 0,0 0-23 0 0,0 0-90 0 0,0 0-38 0 0,0 0-10 0 0,0 0-38 0 0,11 0 10 0 0,79-5 314 0 0,-4-1-727 0 0,5-5-2851 0 0,-75 6-3824 0 0</inkml:trace>
  <inkml:trace contextRef="#ctx0" brushRef="#br2" timeOffset="200372.493">4877 7529 16991 0 0,'0'0'388'0'0,"0"0"52"0"0,0 0 28 0 0,0 0-58 0 0,-8 4-252 0 0,7-3-160 0 0,0-1 15 0 0,0 0-1 0 0,-1 1 1 0 0,1-1 0 0 0,0 1-1 0 0,0-1 1 0 0,-1 1 0 0 0,1 0 0 0 0,0-1-1 0 0,0 1 1 0 0,0 0 0 0 0,0 0-1 0 0,0 0 1 0 0,0 0 0 0 0,0 0 0 0 0,0 0-1 0 0,0 0 1 0 0,0 0 0 0 0,0 0-1 0 0,1 0 1 0 0,-1 0 0 0 0,0 1 0 0 0,1-1-1 0 0,-1 0 1 0 0,1 0 0 0 0,-1 1-1 0 0,1-1-12 0 0,-8 30 776 0 0,12 94 1248 0 0,9-70-1726 0 0,-7-21-6905 0 0,-3-22-131 0 0</inkml:trace>
  <inkml:trace contextRef="#ctx0" brushRef="#br2" timeOffset="213863.037">1720 9699 14368 0 0,'-3'-4'705'0'0,"0"3"-673"0"0,0 0 0 0 0,-1 0 1 0 0,1 0-1 0 0,0 0 0 0 0,0 1 1 0 0,-1-1-1 0 0,1 1 0 0 0,0 0 0 0 0,-1 0 1 0 0,1 0-1 0 0,0 0 0 0 0,-1 1 0 0 0,1-1 1 0 0,0 1-1 0 0,0 0 0 0 0,0 0 1 0 0,-1 0-1 0 0,1 0 0 0 0,0 1 0 0 0,0-1 1 0 0,0 1-1 0 0,1 0 0 0 0,-1 0 1 0 0,0 0-1 0 0,1 0 0 0 0,-3 2-32 0 0,-10 5 125 0 0,9-6-81 0 0,0 1 1 0 0,1 0-1 0 0,-1 0 1 0 0,1 1-1 0 0,0 0 1 0 0,0 0-1 0 0,0 0 1 0 0,1 0-1 0 0,0 1 1 0 0,0-1-1 0 0,0 1 1 0 0,1 0-1 0 0,-2 4-44 0 0,5-7 26 0 0,0 1-1 0 0,1 0 0 0 0,-1-1 0 0 0,1 1 0 0 0,0-1 0 0 0,0 1 1 0 0,0-1-1 0 0,0 0 0 0 0,0 1 0 0 0,1-1 0 0 0,0 0 0 0 0,-1 0 1 0 0,1 0-1 0 0,0 0 0 0 0,1 0 0 0 0,-1-1 0 0 0,0 1 0 0 0,1-1 0 0 0,0 1 1 0 0,-1-1-1 0 0,1 0 0 0 0,3 2-25 0 0,9 12 105 0 0,31 34 460 0 0,-37-36-297 0 0,7 29 668 0 0,-25-10-396 0 0,-26 10 100 0 0,-99 36-340 0 0,51-54-505 0 0,65-29-448 0 0,17 4 290 0 0,1 0-798 0 0,1-1-3307 0 0,5-6-1421 0 0</inkml:trace>
  <inkml:trace contextRef="#ctx0" brushRef="#br2" timeOffset="214317.661">1708 9898 15144 0 0,'0'0'340'0'0,"0"0"50"0"0,-3 2 398 0 0,-4 10-643 0 0,-14 58 373 0 0,22 3 1643 0 0,10-48-1373 0 0,-10-24-711 0 0,1-3-10 0 0,10-6-148 0 0,-1-1 0 0 0,0 0 0 0 0,0-1 0 0 0,-1 0 0 0 0,0-1 0 0 0,0 0 0 0 0,-2-1 0 0 0,1 1 0 0 0,-1-2 0 0 0,-1 1 0 0 0,1-4 81 0 0,41-50-956 0 0,-27 56 848 0 0,-19 13 134 0 0,0 0-1 0 0,0-1 0 0 0,0 2 0 0 0,0-1 0 0 0,-1 0 0 0 0,1 0 0 0 0,-1 1 0 0 0,0-1 0 0 0,0 1 0 0 0,0 0 0 0 0,0 0 0 0 0,-1 0 0 0 0,0 0 1 0 0,1 0-1 0 0,-1 0 0 0 0,-1 0 0 0 0,1 0 0 0 0,-1 0 0 0 0,1 0 0 0 0,-1 0 0 0 0,0 1-25 0 0,1 1 51 0 0,3 19 194 0 0,-1-1 0 0 0,-1 1 0 0 0,-1 1 0 0 0,-2-1 0 0 0,0 0 0 0 0,-3 13-245 0 0,3-34 38 0 0,0 6 92 0 0,0-1-1 0 0,-1 0 1 0 0,-1 0-1 0 0,1 0 1 0 0,-1 0-1 0 0,-1 0 1 0 0,0 0 0 0 0,0-1-1 0 0,-1 0 1 0 0,-1 2-130 0 0,2-3 62 0 0,-1 0 1 0 0,1 0 0 0 0,-2-1-1 0 0,1 0 1 0 0,-1 0 0 0 0,1 0-1 0 0,-2-1 1 0 0,1 0 0 0 0,-1 0-1 0 0,1-1 1 0 0,-1 1 0 0 0,0-2-1 0 0,-1 1 1 0 0,1-1 0 0 0,-1 0-1 0 0,1 0 1 0 0,-1-1 0 0 0,-3 1-63 0 0,-25-4 109 0 0,34 0-218 0 0,1 0 0 0 0,-1 0 0 0 0,0 0 0 0 0,0-1 0 0 0,1 1 0 0 0,-1 0 0 0 0,1-1 0 0 0,-1 1 0 0 0,1-1 0 0 0,0 0 0 0 0,0 1 0 0 0,-1-1 0 0 0,1 0 0 0 0,0 0 0 0 0,1 0 0 0 0,-1 0 0 0 0,0 0 0 0 0,0 0 0 0 0,1 0 0 0 0,-1 0 0 0 0,1 0 0 0 0,0 0 0 0 0,0 0 0 0 0,-1 0 0 0 0,1-1 0 0 0,1 1 0 0 0,-1 0 0 0 0,0 0 1 0 0,0 0-1 0 0,1 0 0 0 0,-1 0 0 0 0,1 0 0 0 0,0 0 0 0 0,0 0 0 0 0,0 0 0 0 0,0 0 0 0 0,0 0 0 0 0,0 1 0 0 0,0-1 0 0 0,0 0 0 0 0,1 1 0 0 0,-1-1 109 0 0,8-12-1594 0 0</inkml:trace>
  <inkml:trace contextRef="#ctx0" brushRef="#br2" timeOffset="-214710.502">1984 9917 14112 0 0,'0'0'322'0'0,"0"0"45"0"0,0 0 17 0 0,0 2-45 0 0,4 78 97 0 0,-7-1 1717 0 0,3-39-1319 0 0,-1-39-751 0 0,1-1-10 0 0,0 0 2 0 0,47-104-1870 0 0,-35 83 1376 0 0,49-66-1353 0 0,-59 86 1829 0 0,0 1 0 0 0,0-1 0 0 0,0 1 0 0 0,0 0 1 0 0,0 0-1 0 0,0 0 0 0 0,0 0 0 0 0,0 0 0 0 0,0 0 1 0 0,0 1-1 0 0,0-1 0 0 0,0 1 0 0 0,0-1 0 0 0,0 1 1 0 0,-1 0-1 0 0,1 0 0 0 0,0-1 0 0 0,0 1 0 0 0,-1 0 1 0 0,1 1-1 0 0,-1-1 0 0 0,1 0 0 0 0,-1 0 0 0 0,1 1 1 0 0,-1-1-1 0 0,0 1 0 0 0,1-1 0 0 0,-1 1 0 0 0,0 0 1 0 0,0-1-1 0 0,0 1 0 0 0,0 0 0 0 0,-1 0 0 0 0,1 0 1 0 0,0-1-1 0 0,-1 1 0 0 0,1 0 0 0 0,-1 0 0 0 0,0 0 1 0 0,0 0-1 0 0,0 1-57 0 0,12 76 2278 0 0,-18-21-1094 0 0,6-57-1048 0 0,0-1-6 0 0,0 0-28 0 0,0 0-7 0 0,0 0-6 0 0,4-16 111 0 0,50-101-1398 0 0,-26 82 599 0 0,-27 35 535 0 0,4 0 20 0 0,8 22 289 0 0,-1 21 91 0 0,-5 6-212 0 0,-6-29-744 0 0,0-8-4415 0 0,2-3-1357 0 0</inkml:trace>
  <inkml:trace contextRef="#ctx0" brushRef="#br2" timeOffset="-213737.503">2417 9832 16751 0 0,'0'0'496'0'0,"-2"9"158"0"0,4 61-890 0 0,4-5 1388 0 0,12-2 365 0 0,-18-62-1430 0 0,0-1-13 0 0,0 0-2 0 0,0 0 0 0 0,16-34-594 0 0,12-64-2788 0 0,3 44 224 0 0,-26 49 2989 0 0,-4 4 177 0 0,-1 1 45 0 0,11 15 1096 0 0,8 107 2879 0 0,-25-52-2669 0 0,4-64-977 0 0,4-11-359 0 0,1-9-469 0 0,1 0 1 0 0,1 1-1 0 0,0 0 1 0 0,0 0-1 0 0,2 0 0 0 0,-1 0 1 0 0,1 1-1 0 0,1 0 0 0 0,7-7 374 0 0,-12 15-61 0 0,0 0-1 0 0,1 0 0 0 0,0 0 0 0 0,-1 1 1 0 0,1 0-1 0 0,1 0 0 0 0,-1 0 0 0 0,0 0 0 0 0,1 0 1 0 0,-1 1-1 0 0,1 0 0 0 0,3-1 62 0 0,-7 3 288 0 0,1 1 21 0 0,2 2-108 0 0,1 1 0 0 0,-1 0 0 0 0,0 0 0 0 0,0 0 0 0 0,0 1 0 0 0,0 0-1 0 0,-1-1 1 0 0,1 1 0 0 0,-2 0 0 0 0,1 1 0 0 0,0-1 0 0 0,-1 0-1 0 0,0 1 1 0 0,1 2-201 0 0,36 56 1343 0 0,-16-63-972 0 0,-19-2-343 0 0,0 0 0 0 0,0-1 1 0 0,0 0-1 0 0,0 0 1 0 0,0 0-1 0 0,0 0 0 0 0,-1-1 1 0 0,1 1-1 0 0,-1-1 1 0 0,1 0-1 0 0,-1 0 0 0 0,0 0 1 0 0,0 0-1 0 0,-1-1 1 0 0,1 1-1 0 0,-1-1 0 0 0,1 0-28 0 0,5-9-55 0 0,-1-1 0 0 0,0 1 1 0 0,-1-1-1 0 0,0-1 0 0 0,-1 1 0 0 0,0-1 0 0 0,1-13 55 0 0,-5 24-64 0 0,1-6-88 0 0,1 0-1 0 0,-2 0 0 0 0,0 0 0 0 0,0-1 0 0 0,-1 1 1 0 0,0 0-1 0 0,-1 0 0 0 0,0 0 0 0 0,0-1 0 0 0,-2-2 153 0 0,3 12 10 0 0,0-1 0 0 0,-1 1 0 0 0,1 0 0 0 0,-1-1-1 0 0,1 1 1 0 0,-1 0 0 0 0,1-1 0 0 0,-1 1 0 0 0,0 0-1 0 0,0-1 1 0 0,0 1 0 0 0,1 0 0 0 0,-1 0 0 0 0,0 0-1 0 0,-1 0 1 0 0,1 0 0 0 0,0 0 0 0 0,0 0 0 0 0,0 0-1 0 0,0 1 1 0 0,-1-1 0 0 0,1 0 0 0 0,0 1 0 0 0,-1-1-1 0 0,1 1 1 0 0,-1-1 0 0 0,1 1 0 0 0,0 0 0 0 0,-1 0-1 0 0,1-1 1 0 0,-1 1 0 0 0,1 0 0 0 0,-1 0 0 0 0,1 0-1 0 0,-1 1 1 0 0,1-1 0 0 0,0 0 0 0 0,-1 0 0 0 0,1 1-1 0 0,-1-1 1 0 0,1 1 0 0 0,0-1 0 0 0,-1 1 0 0 0,1 0-1 0 0,0 0 1 0 0,0-1 0 0 0,-1 1 0 0 0,1 0-1 0 0,0 0 1 0 0,0 0 0 0 0,0 0 0 0 0,0 0 0 0 0,0 0-1 0 0,0 1 1 0 0,1-1 0 0 0,-1 0 0 0 0,0 0 0 0 0,1 1-1 0 0,-1-1 1 0 0,0 0 0 0 0,1 1 0 0 0,0-1 0 0 0,-1 1-10 0 0,-2 4 42 0 0,1 1 1 0 0,0 0-1 0 0,0 0 1 0 0,1 0 0 0 0,-1-1-1 0 0,1 2 1 0 0,1-1-1 0 0,-1 0 1 0 0,1 0 0 0 0,1 0-1 0 0,-1 0 1 0 0,1 0-1 0 0,0 0 1 0 0,1 0-1 0 0,0 0 1 0 0,1 3-43 0 0,-2-9 84 0 0,-1-1-11 0 0,0 0 2 0 0,0 0 10 0 0,0 0 3 0 0,0 0 0 0 0,5 6 563 0 0,-2-7-608 0 0,1 17-97 0 0,-4-9 54 0 0,0 0 0 0 0,0-1 0 0 0,0 1 0 0 0,1 0 0 0 0,0-1 0 0 0,0 1 0 0 0,1-1 0 0 0,-1 1 0 0 0,1-1 0 0 0,1 0 0 0 0,0 0 0 0 0,-1 0 0 0 0,2 0 0 0 0,-1 0 0 0 0,1-1 0 0 0,0 1 0 0 0,0-1 0 0 0,0 0 0 0 0,1 0 0 0 0,1 1 0 0 0,-3-5-68 0 0,1-1 0 0 0,-1 0-1 0 0,0 0 1 0 0,1 0 0 0 0,-1 0-1 0 0,0-1 1 0 0,1 1 0 0 0,-1-1-1 0 0,0 0 1 0 0,0 0-1 0 0,0 0 1 0 0,1 0 0 0 0,-1-1-1 0 0,0 1 1 0 0,-1-1 0 0 0,1 0-1 0 0,0 0 1 0 0,0 0 0 0 0,-1 0-1 0 0,1 0 1 0 0,-1 0 0 0 0,0-1-1 0 0,2-2 69 0 0,16-17-1926 0 0,-10 4-3190 0 0,-1 1-1125 0 0</inkml:trace>
  <inkml:trace contextRef="#ctx0" brushRef="#br2" timeOffset="-213279.557">3061 9619 15144 0 0,'0'0'340'0'0,"0"0"50"0"0,0 0 26 0 0,0 0-44 0 0,0 2-191 0 0,-12 78 1847 0 0,8 10-572 0 0,-14 52-576 0 0,18-139-892 0 0,-8 23-116 0 0,7-25-110 0 0,-4-12-922 0 0,20-33-703 0 0,-11 33 1720 0 0,0 1-1 0 0,1-1 1 0 0,1 1 0 0 0,-1 1-1 0 0,2-1 1 0 0,-1 1 0 0 0,1 0 0 0 0,1 0-1 0 0,0 1 1 0 0,0 0 0 0 0,0 0-1 0 0,1 1 1 0 0,0 0 0 0 0,6-3 143 0 0,-12 9 109 0 0,-1 0 1 0 0,0 0 0 0 0,0 0 0 0 0,0 1 0 0 0,1-1 0 0 0,-1 1 0 0 0,0-1 0 0 0,1 1 0 0 0,-1 0 0 0 0,1 0 0 0 0,-1 0 0 0 0,0 0 0 0 0,1 0 0 0 0,-1 1 0 0 0,0-1 0 0 0,1 1 0 0 0,-1-1 0 0 0,0 1 0 0 0,1 0 0 0 0,-1 0 0 0 0,0 0 0 0 0,0 0 0 0 0,0 0 0 0 0,0 0 0 0 0,0 1 0 0 0,0-1 0 0 0,0 1 0 0 0,-1-1 0 0 0,1 1-1 0 0,0 0 1 0 0,-1 0 0 0 0,1 0 0 0 0,-1 0 0 0 0,0 0 0 0 0,0 0 0 0 0,1 0 0 0 0,-1 0 0 0 0,-1 0 0 0 0,1 1 0 0 0,0-1 0 0 0,-1 0 0 0 0,1 0 0 0 0,-1 1 0 0 0,1 0-110 0 0,4 98 2345 0 0,-7-67-2179 0 0,2-33 24 0 0,9 2-868 0 0,2-13-2112 0 0,-7 4 1174 0 0</inkml:trace>
  <inkml:trace contextRef="#ctx0" brushRef="#br2" timeOffset="-212981.278">3343 9660 17679 0 0,'-16'-10'1920'0'0,"9"26"-1889"0"0,7 27 206 0 0,5-27-5782 0 0,-2-7-609 0 0</inkml:trace>
  <inkml:trace contextRef="#ctx0" brushRef="#br2" timeOffset="-212670.51">3527 9739 16559 0 0,'-3'1'138'0'0,"1"0"-1"0"0,-1 0 0 0 0,1 0 0 0 0,-1 1 1 0 0,1-1-1 0 0,-1 1 0 0 0,1-1 0 0 0,0 1 0 0 0,0 0 1 0 0,0 0-1 0 0,0 0 0 0 0,0 0 0 0 0,0 0 0 0 0,1 0 1 0 0,-1 1-1 0 0,0-1 0 0 0,0 2-137 0 0,-11 13 1179 0 0,8-13-945 0 0,0 1 0 0 0,0 1-1 0 0,1-1 1 0 0,-1 1 0 0 0,1-1 0 0 0,0 1-1 0 0,1 0 1 0 0,0 1 0 0 0,0-1-1 0 0,0 1 1 0 0,1-1 0 0 0,-1 1-1 0 0,2 0 1 0 0,-1 0 0 0 0,1 0 0 0 0,0 0-1 0 0,0 0 1 0 0,1 4-234 0 0,1-8 24 0 0,0 0 0 0 0,0 0-1 0 0,1 0 1 0 0,-1 0 0 0 0,1-1 0 0 0,-1 1 0 0 0,1 0-1 0 0,0-1 1 0 0,0 0 0 0 0,0 1 0 0 0,0-1 0 0 0,1 0-1 0 0,-1 0 1 0 0,1 0 0 0 0,-1 0 0 0 0,1-1 0 0 0,-1 1-1 0 0,1-1 1 0 0,0 1 0 0 0,0-1 0 0 0,0 0 0 0 0,0 0-1 0 0,0-1 1 0 0,0 1 0 0 0,0 0 0 0 0,2-1-24 0 0,83 4 220 0 0,-68-5-598 0 0,18-2 337 0 0,-14 4-6955 0 0,-8 2-610 0 0</inkml:trace>
  <inkml:trace contextRef="#ctx0" brushRef="#br2" timeOffset="-211861.24">1727 10525 16439 0 0,'-13'-14'1229'0'0,"-20"-3"-616"0"0,25 19-414 0 0,1 1 0 0 0,-1-1 0 0 0,1 1 0 0 0,0 1 0 0 0,0-1 0 0 0,0 1 0 0 0,1 0 0 0 0,-1 1 0 0 0,1-1 0 0 0,0 2 0 0 0,0-1 0 0 0,0 0 0 0 0,1 1 0 0 0,0 0 0 0 0,0 0 0 0 0,1 1 0 0 0,0-1 0 0 0,0 1 0 0 0,-3 7-199 0 0,1-7 68 0 0,1 1 1 0 0,0 0-1 0 0,0 0 0 0 0,1 0 0 0 0,0 0 1 0 0,0 1-1 0 0,1 0 0 0 0,0 0 0 0 0,1 0 1 0 0,0 0-1 0 0,0 0 0 0 0,1 0 0 0 0,0 1 1 0 0,1-1-1 0 0,0 0 0 0 0,0 1 0 0 0,1-1 1 0 0,0 0-1 0 0,1 0 0 0 0,0 1 0 0 0,1 1-68 0 0,-1-8-35 0 0,0 0 0 0 0,1 0 0 0 0,-1 0 0 0 0,1 0 0 0 0,0 0 0 0 0,0-1 0 0 0,0 1 0 0 0,0-1 0 0 0,0 0 0 0 0,0 0 0 0 0,0 0 0 0 0,1-1 0 0 0,-1 1 0 0 0,1-1 0 0 0,0 1 0 0 0,-1-1 0 0 0,1 0 0 0 0,0-1 0 0 0,-1 1 1 0 0,1-1-1 0 0,0 1 0 0 0,0-1 0 0 0,0 0 0 0 0,1-1 35 0 0,89-21-2513 0 0,-76 16 1651 0 0,-1-2 0 0 0,-1 0 0 0 0,0-1 0 0 0,0-1 0 0 0,0 0-1 0 0,-1-1 1 0 0,-1 0 0 0 0,0-2 0 0 0,-1 1 0 0 0,0-2 0 0 0,4-5 862 0 0,-16 18 32 0 0,-1 1 0 0 0,1-1 0 0 0,0 1 0 0 0,-1-1 0 0 0,1 0 0 0 0,0 1 0 0 0,-1-1 1 0 0,1 0-1 0 0,-1 1 0 0 0,1-1 0 0 0,-1 0 0 0 0,0 0 0 0 0,1 0 0 0 0,-1 1 0 0 0,0-1 0 0 0,1 0 0 0 0,-1 0 1 0 0,0 0-1 0 0,0 0 0 0 0,0 1 0 0 0,0-1 0 0 0,0 0 0 0 0,0 0 0 0 0,0 0 0 0 0,0 0 0 0 0,0 0 0 0 0,0 1 1 0 0,0-1-1 0 0,0 0 0 0 0,-1 0 0 0 0,1 0 0 0 0,0 0 0 0 0,-1 1 0 0 0,1-1 0 0 0,-1 0 0 0 0,1 0 1 0 0,-1 1-1 0 0,1-1 0 0 0,-1 0 0 0 0,1 1 0 0 0,-1-1 0 0 0,1 1 0 0 0,-1-1 0 0 0,0 0 0 0 0,0 1 0 0 0,1 0 1 0 0,-1-1-1 0 0,0 1 0 0 0,0-1 0 0 0,1 1 0 0 0,-1 0 0 0 0,0 0 0 0 0,0-1 0 0 0,0 1 0 0 0,0 0 0 0 0,0 0 1 0 0,1 0-1 0 0,-1 0 0 0 0,0 0 0 0 0,0 0 0 0 0,0 0 0 0 0,0 0 0 0 0,0 0 0 0 0,0 1-32 0 0,-9 2 646 0 0,-1 1 0 0 0,1 0-1 0 0,0 0 1 0 0,0 1-1 0 0,1 1 1 0 0,-1 0 0 0 0,1 0-1 0 0,-3 4-645 0 0,-1 1 388 0 0,0 1 0 0 0,1 0 0 0 0,0 1 0 0 0,1 0 0 0 0,1 1 0 0 0,0 0 0 0 0,0 1 0 0 0,0 3-388 0 0,9-15 43 0 0,-1-1 1 0 0,1 1-1 0 0,0 0 0 0 0,0 0 0 0 0,0-1 0 0 0,1 1 0 0 0,-1 0 0 0 0,1 0 0 0 0,0 0 0 0 0,-1 0 0 0 0,1 0 0 0 0,1 0 0 0 0,-1 0 0 0 0,0-1 0 0 0,1 1 0 0 0,-1 0 1 0 0,1 0-1 0 0,0 0 0 0 0,0-1 0 0 0,0 1 0 0 0,0 0 0 0 0,0-1 0 0 0,1 2-43 0 0,22-6 111 0 0,-15-1-131 0 0,1-1 1 0 0,-1 0 0 0 0,0-1 0 0 0,0 0 0 0 0,0 0 0 0 0,-1-1-1 0 0,1 0 1 0 0,-1 0 0 0 0,-1-1 0 0 0,1 0 0 0 0,-1-1-1 0 0,-1 1 1 0 0,1-1 0 0 0,-1-1 0 0 0,1-2 19 0 0,42-46-734 0 0,27-8-192 0 0,-75 64 928 0 0,1 0 1 0 0,-1 0 0 0 0,0 1-1 0 0,0-1 1 0 0,1 0 0 0 0,-1 1-1 0 0,0-1 1 0 0,1 1 0 0 0,-1-1-1 0 0,0 1 1 0 0,1-1-1 0 0,-1 1 1 0 0,1 0 0 0 0,-1 0-1 0 0,0 0 1 0 0,1 0 0 0 0,-1 0-1 0 0,1 0 1 0 0,-1 0 0 0 0,1 1-1 0 0,-1-1 1 0 0,0 0-1 0 0,1 1 1 0 0,-1-1 0 0 0,0 1-1 0 0,1-1 1 0 0,-1 1 0 0 0,0 0-1 0 0,0 0 1 0 0,1-1 0 0 0,-1 1-1 0 0,0 0 1 0 0,0 0 0 0 0,0 0-1 0 0,0 0 1 0 0,0 0-1 0 0,0 1 1 0 0,-1-1 0 0 0,1 0-1 0 0,0 0 1 0 0,0 1 0 0 0,-1-1-3 0 0,21 63 744 0 0,-19-56-642 0 0,-3 74 702 0 0,-2-69-201 0 0,-6-35-414 0 0,37-78-1736 0 0,2 43 502 0 0,-12 43 856 0 0,-17 14 297 0 0,5 5 110 0 0,32 61 210 0 0,-15 21-1962 0 0,-20-81-5331 0 0</inkml:trace>
  <inkml:trace contextRef="#ctx0" brushRef="#br2" timeOffset="-211104.347">2380 10473 17015 0 0,'0'0'388'0'0,"0"0"52"0"0,-9 8 588 0 0,-28 57-708 0 0,-12 49 1471 0 0,47-106-1701 0 0,-1-1 0 0 0,1 1 0 0 0,0-1 0 0 0,1 1 0 0 0,0 0 0 0 0,0-1 0 0 0,1 1 0 0 0,0 0 0 0 0,0 0 0 0 0,1 0 0 0 0,-1-1 1 0 0,2 1-1 0 0,-1 0 0 0 0,1-1 0 0 0,1 1-90 0 0,-2-6 3 0 0,0 0 0 0 0,1 0 1 0 0,0 0-1 0 0,-1-1 1 0 0,1 1-1 0 0,0 0 1 0 0,0-1-1 0 0,0 1 0 0 0,0-1 1 0 0,0 0-1 0 0,0 1 1 0 0,0-1-1 0 0,0 0 0 0 0,0 0 1 0 0,1-1-1 0 0,-1 1 1 0 0,1 0-1 0 0,-1-1 1 0 0,0 1-1 0 0,1-1 0 0 0,-1 0 1 0 0,1 0-1 0 0,-1 0 1 0 0,0 0-1 0 0,2 0-3 0 0,13-3 17 0 0,-1-1-1 0 0,1 0 1 0 0,-1-1 0 0 0,0-1-1 0 0,0-1 1 0 0,-1 0 0 0 0,1-1-1 0 0,-2 0 1 0 0,1-1 0 0 0,11-11-17 0 0,42-44-455 0 0,-64 60 345 0 0,1-1 1 0 0,-1 1-1 0 0,0-1 1 0 0,0 1-1 0 0,0-1 1 0 0,-1 0-1 0 0,0-1 1 0 0,0 1-1 0 0,0 0 0 0 0,-1-1 1 0 0,0 0-1 0 0,2-5 110 0 0,-5 10-2 0 0,0 0-1 0 0,1 0 0 0 0,-1-1 1 0 0,0 1-1 0 0,0 0 0 0 0,0 0 1 0 0,-1 0-1 0 0,1 1 0 0 0,0-1 1 0 0,0 0-1 0 0,0 0 0 0 0,-1 0 1 0 0,1 1-1 0 0,0-1 0 0 0,-1 1 1 0 0,1-1-1 0 0,0 1 0 0 0,-1 0 1 0 0,1-1-1 0 0,-1 1 0 0 0,1 0 1 0 0,-1 0-1 0 0,1 0 0 0 0,0 0 1 0 0,-1 0-1 0 0,1 0 0 0 0,-1 0 1 0 0,1 1-1 0 0,-1-1 0 0 0,1 0 1 0 0,0 1-1 0 0,-1-1 0 0 0,1 1 1 0 0,-1 0 2 0 0,-8 3 80 0 0,1 0 0 0 0,-1 0 0 0 0,1 1 1 0 0,1 0-1 0 0,-1 1 0 0 0,1-1 0 0 0,0 2 1 0 0,0-1-1 0 0,0 1 0 0 0,1 0 0 0 0,0 1 1 0 0,1 0-1 0 0,0 0 0 0 0,0 0 0 0 0,0 1 1 0 0,-1 5-81 0 0,0-1 25 0 0,4-10-31 0 0,1 0 0 0 0,1 0 1 0 0,-1 0-1 0 0,0 1 0 0 0,1-1 1 0 0,-1 1-1 0 0,1-1 0 0 0,0 1 1 0 0,0-1-1 0 0,1 1 0 0 0,-1-1 1 0 0,1 1-1 0 0,0 0 0 0 0,-1-1 1 0 0,2 4 5 0 0,-1-6 6 0 0,0 0 1 0 0,1 0 0 0 0,-1 0 0 0 0,1 1 0 0 0,-1-1 0 0 0,1 0-1 0 0,0 0 1 0 0,-1 0 0 0 0,1 0 0 0 0,0-1 0 0 0,0 1 0 0 0,0 0-1 0 0,-1 0 1 0 0,1 0 0 0 0,0-1 0 0 0,0 1 0 0 0,0 0 0 0 0,0-1-1 0 0,0 1 1 0 0,0-1 0 0 0,1 1 0 0 0,-1-1 0 0 0,0 0-1 0 0,0 1 1 0 0,0-1 0 0 0,0 0 0 0 0,0 0 0 0 0,1 0 0 0 0,-1 0-1 0 0,0 0 1 0 0,0 0 0 0 0,0 0 0 0 0,1 0 0 0 0,-1 0 0 0 0,0 0-1 0 0,0-1 1 0 0,0 1 0 0 0,0 0 0 0 0,0-1 0 0 0,0 1 0 0 0,0-1-1 0 0,0 0 1 0 0,1 1-7 0 0,4-2 37 0 0,67-47-223 0 0,7-41-1548 0 0,-25 36-108 0 0,-39 48 1626 0 0,-15 7 238 0 0,1-1 1 0 0,-1 1-1 0 0,0 0 1 0 0,0-1-1 0 0,0 1 1 0 0,0 0-1 0 0,0 0 0 0 0,0 0 1 0 0,0 0-1 0 0,0 0 1 0 0,0 0-1 0 0,0 0 1 0 0,-1 0-1 0 0,1 0 1 0 0,0 1-1 0 0,-1-1 1 0 0,1 0-1 0 0,-1 0 1 0 0,1 1-1 0 0,-1-1 1 0 0,1 0-1 0 0,-1 1 0 0 0,0-1 1 0 0,0 0-1 0 0,0 1 1 0 0,0-1-1 0 0,0 0 1 0 0,0 1-1 0 0,0-1 1 0 0,0 2-23 0 0,0-1 138 0 0,-10 115 2750 0 0,8-102-2514 0 0,4-27 81 0 0,48-123-2238 0 0,-26 98 1317 0 0,-21 35 474 0 0,-2 2 97 0 0,10 15 140 0 0,41 111 1463 0 0,-24-97-1522 0 0,-13-39-2804 0 0,-12 2 1161 0 0,1 0-14 0 0</inkml:trace>
  <inkml:trace contextRef="#ctx0" brushRef="#br2" timeOffset="-210531.55">2991 10364 14864 0 0,'0'14'1022'0'0,"14"94"107"0"0,-13-1 1031 0 0,-1-99-2195 0 0,0 0 0 0 0,-1 0 0 0 0,1 0 0 0 0,-1 0-1 0 0,-1 0 1 0 0,0-1 0 0 0,0 1 0 0 0,0 0 0 0 0,-1-1-1 0 0,-2 4 36 0 0,5-11-554 0 0,0 0-449 0 0,0 0-195 0 0,0 0-40 0 0,-2-1 44 0 0,2-4 928 0 0,-1 1 0 0 0,1-1 0 0 0,0 0 1 0 0,0 1-1 0 0,0-1 0 0 0,0 0 0 0 0,1 0 1 0 0,0 1-1 0 0,0-1 0 0 0,0 1 0 0 0,1-1 1 0 0,0 1-1 0 0,-1-1 0 0 0,2 1 0 0 0,-1 0 1 0 0,2-3 265 0 0,70-91 148 0 0,-5 55 3641 0 0,-33 49-793 0 0,-29-1-2752 0 0,-1 1 0 0 0,1 0 0 0 0,-1 0 0 0 0,0 0 0 0 0,0 1 0 0 0,-1 0 0 0 0,0 0 0 0 0,0 0 1 0 0,-1 1-1 0 0,0 0 0 0 0,0-1 0 0 0,-1 1 0 0 0,0 1 0 0 0,0-1 0 0 0,-1 0 0 0 0,0 3-244 0 0,1 4 432 0 0,4-28-743 0 0,32-87-869 0 0,-18 76 1380 0 0,-20 23 26 0 0,3 4-38 0 0,0 0 0 0 0,0 1 0 0 0,0-1 0 0 0,-1 1 0 0 0,1-1 0 0 0,-1 1 0 0 0,0 1 0 0 0,0-1 0 0 0,0 0 0 0 0,-1 1 0 0 0,1-1 0 0 0,-1 1 1 0 0,0 0-1 0 0,-1-1 0 0 0,1 1 0 0 0,0 2-188 0 0,-1-5 112 0 0,23 58 929 0 0,-3-25-627 0 0,-5-30-1057 0 0,-8-7-5336 0 0,-5-3-1564 0 0</inkml:trace>
  <inkml:trace contextRef="#ctx0" brushRef="#br2" timeOffset="-210264.011">3426 10265 16272 0 0,'0'0'455'0'0,"0"0"113"0"0,0 0-456 0 0,0 0-112 0 0,6 6 0 0 0,1 2 0 0 0,-2 1 0 0 0,1-5-128 0 0,4 8 24 0 0,-4-1-4495 0 0,0-3-897 0 0</inkml:trace>
  <inkml:trace contextRef="#ctx0" brushRef="#br2" timeOffset="-210056.162">3723 10356 17479 0 0,'0'0'396'0'0,"0"0"52"0"0,-1 1 31 0 0,-71 74 2166 0 0,29 15-121 0 0,42-87-2518 0 0,0 1-1 0 0,0-1 1 0 0,1 0-1 0 0,0 1 1 0 0,-1 0-1 0 0,1-1 1 0 0,0 1-1 0 0,1-1 1 0 0,-1 1-1 0 0,1-1 1 0 0,-1 1-1 0 0,1-1 1 0 0,0 0-1 0 0,1 1 1 0 0,-1-1-1 0 0,0 0 1 0 0,1 0-1 0 0,0 1 1 0 0,0-1-1 0 0,0-1 1 0 0,0 1-1 0 0,0 0 0 0 0,0 0 1 0 0,1-1-1 0 0,-1 1 1 0 0,2 0-6 0 0,5 2-171 0 0,1 0 0 0 0,-1 0 1 0 0,1-1-1 0 0,0-1 0 0 0,0 0 1 0 0,0 0-1 0 0,0-1 0 0 0,1 0 0 0 0,-1 0 1 0 0,1-1-1 0 0,-1-1 0 0 0,1 0 1 0 0,-1 0-1 0 0,8-2 171 0 0,8 2-2143 0 0,-2 0 529 0 0</inkml:trace>
  <inkml:trace contextRef="#ctx0" brushRef="#br2" timeOffset="-209320.743">589 11328 8840 0 0,'0'0'197'0'0,"0"0"24"0"0,0 0 19 0 0,0 0 62 0 0,0 0 204 0 0,0 0 92 0 0,0 0 11 0 0,0 0 46 0 0,-15 1 3281 0 0,9 4-3705 0 0,1-1 0 0 0,0 1 0 0 0,0 0 0 0 0,0 1 1 0 0,0-1-1 0 0,1 1 0 0 0,0 0 0 0 0,1 0 1 0 0,-1 0-1 0 0,1 0 0 0 0,0 1 0 0 0,1-1 1 0 0,-1 1-1 0 0,0 4-231 0 0,-4 7 382 0 0,-51 146 1630 0 0,41-122-1797 0 0,2 1-1 0 0,2 0 0 0 0,1 1 1 0 0,3 0-1 0 0,2 0 0 0 0,1 1 0 0 0,3 0 1 0 0,1 1-1 0 0,3-1 0 0 0,1 0 1 0 0,4 11-215 0 0,-4-44-76 0 0,1 0 0 0 0,0-1 0 0 0,0 1 0 0 0,1-1 0 0 0,1 0 0 0 0,0 0 0 0 0,0-1 0 0 0,1 0 1 0 0,1 0-1 0 0,0 0 0 0 0,0 0 0 0 0,0-1 0 0 0,1 0 0 0 0,1-1 0 0 0,0 0 0 0 0,0 0 0 0 0,0-1 0 0 0,1 0 1 0 0,0-1-1 0 0,0 0 0 0 0,1 0 0 0 0,0-1 0 0 0,0-1 0 0 0,0 0 0 0 0,0 0 0 0 0,1-1 0 0 0,8 1 76 0 0,28 2-860 0 0</inkml:trace>
  <inkml:trace contextRef="#ctx0" brushRef="#br2" timeOffset="-208715.914">4014 11313 13704 0 0,'11'8'265'0'0,"-2"0"1"0"0,0 2-1 0 0,0-1 1 0 0,0 1-1 0 0,-1 0 1 0 0,-1 1-1 0 0,0-1 0 0 0,6 12-265 0 0,-8-14 374 0 0,37 95 1928 0 0,-31-68-1784 0 0,-1 0 0 0 0,-1 0 0 0 0,-3 1-1 0 0,-1 0 1 0 0,-1 0 0 0 0,-2 0-1 0 0,-2 12-517 0 0,1-10 91 0 0,-2 0 0 0 0,-2 0 0 0 0,-1 0 0 0 0,-2-1 0 0 0,-1 0 0 0 0,-2 0 0 0 0,-2 0 0 0 0,-8 15-91 0 0,-23 19-1973 0 0,32-57-5525 0 0</inkml:trace>
  <inkml:trace contextRef="#ctx0" brushRef="#br2" timeOffset="-208419.087">4472 11902 12328 0 0,'21'0'894'0'0,"-21"0"-646"0"0,-10 15 1240 0 0,-54 25 643 0 0,43-30-1790 0 0,-186 95 620 0 0,165-90-1001 0 0,24-13-5173 0 0,13-2-429 0 0</inkml:trace>
  <inkml:trace contextRef="#ctx0" brushRef="#br2" timeOffset="-208144.678">4469 11586 17015 0 0,'-9'-3'1298'0'0,"-62"43"-602"0"0,-3 15-160 0 0,12-5 23 0 0,-16 9-2837 0 0,77-59-4148 0 0</inkml:trace>
  <inkml:trace contextRef="#ctx0" brushRef="#br2" timeOffset="-207873.993">4389 11394 16783 0 0,'-7'0'818'0'0,"-81"35"506"0"0,-25 45 270 0 0,42-32-1572 0 0,58-44-3253 0 0,13-4 2025 0 0</inkml:trace>
  <inkml:trace contextRef="#ctx0" brushRef="#br2" timeOffset="-207872.993">4221 11315 13272 0 0,'9'-24'288'0'0,"-7"16"64"0"0,-2-3 16 0 0,0-1 8 0 0,4-1-304 0 0,-4 5-72 0 0,0-3 0 0 0,-4 6 0 0 0,-2-1 872 0 0,1 3 159 0 0,-8-2 33 0 0,1 5 8 0 0,-1 5-576 0 0,-5 1-112 0 0,-7 2-32 0 0,2 5-5631 0 0,-8 1-1137 0 0</inkml:trace>
  <inkml:trace contextRef="#ctx0" brushRef="#br2" timeOffset="-207380.735">393 12223 17015 0 0,'0'0'388'0'0,"0"0"52"0"0,0 0 30 0 0,0 0-56 0 0,-6 5-254 0 0,-56 36 1295 0 0,-51 22-720 0 0,70-41-2851 0 0,30-16-4717 0 0</inkml:trace>
  <inkml:trace contextRef="#ctx0" brushRef="#br2" timeOffset="-207105.032">307 11939 17447 0 0,'0'0'396'0'0,"0"0"52"0"0,-10 4 604 0 0,-39 27-1036 0 0,-64 54 656 0 0,100-75-557 0 0,-77 48-278 0 0,88-57-63 0 0,2-1-550 0 0,2-7-1311 0 0,3-2 1009 0 0</inkml:trace>
  <inkml:trace contextRef="#ctx0" brushRef="#br2" timeOffset="-206869.922">408 11629 18399 0 0,'-7'3'900'0'0,"-136"70"362"0"0,-62 31-210 0 0,157-90-1119 0 0,44-31-710 0 0,37-40-3325 0 0,24-20 915 0 0,48-82 2843 0 0,-75 108 1601 0 0,-29 49-801 0 0,-1 2-27 0 0,0 0-11 0 0,0 0-778 0 0,-2 0-3260 0 0,-6 2-1400 0 0</inkml:trace>
  <inkml:trace contextRef="#ctx0" brushRef="#br2" timeOffset="-205854.37">2313 11920 6248 0 0,'0'0'133'0'0,"0"0"23"0"0,0 0 15 0 0,0 0 15 0 0,0 0 0 0 0,0 0-2 0 0,0 0 0 0 0,0 0 65 0 0,0 0 274 0 0,0 0 117 0 0,0 0 28 0 0,0 0-19 0 0,15-4 926 0 0,139-49 2597 0 0,-4 4-2759 0 0,-9 11-387 0 0,88-16-440 0 0,-127 32-466 0 0,-43 9 122 0 0,70-24 134 0 0,33-14-312 0 0,24 7-64 0 0,-60 17 0 0 0,-49-3 140 0 0,-27 6 136 0 0,-2 7-212 0 0,-38 15-121 0 0,-8 1-3820 0 0,-2 1 2428 0 0</inkml:trace>
  <inkml:trace contextRef="#ctx0" brushRef="#br2" timeOffset="-205440.515">3809 11365 8984 0 0,'0'0'200'0'0,"0"0"33"0"0,0 0 15 0 0,-6-14 1347 0 0,1 9 3628 0 0,1 6-3584 0 0,8 14-1634 0 0,2-7 107 0 0,0-1 0 0 0,1 0 0 0 0,0 0 0 0 0,0 0 0 0 0,1-1 0 0 0,-1 0 0 0 0,1 0 0 0 0,1-1 0 0 0,7 3-112 0 0,28 42 923 0 0,-43-49-894 0 0,0 0 1 0 0,0 0-1 0 0,0 0 0 0 0,0 0 0 0 0,0 0 1 0 0,0 1-1 0 0,-1-1 0 0 0,1 0 1 0 0,-1 1-1 0 0,1-1 0 0 0,-1 0 0 0 0,1 1 1 0 0,-1-1-1 0 0,0 0 0 0 0,1 1 1 0 0,-1-1-1 0 0,0 1 0 0 0,0-1 0 0 0,0 1 1 0 0,0-1-1 0 0,0 1 0 0 0,-1-1 0 0 0,1 0 1 0 0,0 1-1 0 0,-1-1-29 0 0,-5 20 359 0 0,0-14-307 0 0,-1 0 1 0 0,1-1 0 0 0,-1 0 0 0 0,-1 0 0 0 0,1 0-1 0 0,-1-1 1 0 0,0 0 0 0 0,0-1 0 0 0,-3 1-53 0 0,-11 8-687 0 0,8-5-297 0 0,-3-3-58 0 0</inkml:trace>
  <inkml:trace contextRef="#ctx0" brushRef="#br2" timeOffset="-205092.221">3245 11247 13560 0 0,'0'0'306'0'0,"0"0"46"0"0,0 0 23 0 0,-1-1-44 0 0,-1 0-187 0 0,1 1 33 0 0,1 1 42 0 0,-6 9 306 0 0,1 0 0 0 0,0 1 1 0 0,0 0-1 0 0,1 0 1 0 0,1 0-1 0 0,0 0 1 0 0,1 1-1 0 0,-1 8-525 0 0,-15 52 1084 0 0,-3 11-796 0 0,48-188-2100 0 0,-21 68-319 0 0,-3 13-2592 0 0,0 2-626 0 0</inkml:trace>
  <inkml:trace contextRef="#ctx0" brushRef="#br2" timeOffset="-204775.42">3236 11146 9416 0 0,'0'0'208'0'0,"9"-9"514"0"0,12 10 76 0 0,27 37 3148 0 0,-34-23-3098 0 0,35 55 2597 0 0,-48-69-3376 0 0,0 1-1 0 0,0 0 0 0 0,0 0 1 0 0,-1-1-1 0 0,1 1 0 0 0,-1 0 1 0 0,0 0-1 0 0,1 0 0 0 0,-1 0 0 0 0,0 0 1 0 0,0 0-1 0 0,0 0 0 0 0,0-1 1 0 0,0 1-1 0 0,-1 0 0 0 0,1 0 1 0 0,-1 0-1 0 0,1 0 0 0 0,-1 0 0 0 0,1-1 1 0 0,-1 1-1 0 0,0 0 0 0 0,0 0 1 0 0,0-1-1 0 0,0 1 0 0 0,0-1 1 0 0,0 1-1 0 0,-1-1 0 0 0,1 1 0 0 0,0-1 1 0 0,-1 0-1 0 0,1 0 0 0 0,-1 1 1 0 0,0-1-1 0 0,1 0 0 0 0,-1 0 1 0 0,0-1-1 0 0,1 1 0 0 0,-1 0 0 0 0,0-1 1 0 0,0 1-1 0 0,0-1 0 0 0,0 1 1 0 0,-1-1-69 0 0,-95 44 520 0 0,83-38-489 0 0,14-6-28 0 0,0 0 0 0 0,0 0 1 0 0,-1 0-1 0 0,1 0 1 0 0,0 0-1 0 0,0 0 1 0 0,-1 0-1 0 0,1 1 1 0 0,0-1-1 0 0,0 0 0 0 0,0 1 1 0 0,0-1-1 0 0,-1 1 1 0 0,1 0-1 0 0,0-1 1 0 0,0 1-1 0 0,0 0 0 0 0,0-1 1 0 0,0 1-1 0 0,1 0 1 0 0,-1 0-1 0 0,0 0 1 0 0,0 0-1 0 0,0 0 0 0 0,1 0 1 0 0,-1 0-1 0 0,0 0 1 0 0,1 0-1 0 0,-1 0 1 0 0,1 0-1 0 0,0 1 0 0 0,-1-1 1 0 0,1 0-1 0 0,0 0 1 0 0,0 0-1 0 0,-1 1 1 0 0,1-1-1 0 0,0 0 1 0 0,0 0-1 0 0,0 1 0 0 0,1-1 1 0 0,-1 0-1 0 0,0 0 1 0 0,0 1-1 0 0,1-1 1 0 0,-1 0-1 0 0,0 0 0 0 0,1 0 1 0 0,0 0-1 0 0,0 1-3 0 0,54 20 0 0 0,183 18-1542 0 0,-220-34 451 0 0,-5 2-12 0 0</inkml:trace>
  <inkml:trace contextRef="#ctx0" brushRef="#br2" timeOffset="-203804.995">2236 11920 6536 0 0,'0'0'190'0'0,"0"0"108"0"0,0 0 342 0 0,0 0 148 0 0,0 0 32 0 0,0 0-35 0 0,0 0-162 0 0,-12-4 981 0 0,-61-19 989 0 0,-14 1-1586 0 0,7-2-1142 0 0,-49-18 274 0 0,-79-9-33 0 0,-132-39 204 0 0,210 58-182 0 0,45 12-128 0 0,-62-21 0 0 0,0-13 127 0 0,95 35-52 0 0,-2 2 1232 0 0,47 16-1281 0 0,1-2-55 0 0,5 2-126 0 0,1 1-61 0 0,0 0-9 0 0,9-7 36 0 0,-2 0-5204 0 0,-7 7 329 0 0</inkml:trace>
  <inkml:trace contextRef="#ctx0" brushRef="#br2" timeOffset="-203534.009">890 11400 11600 0 0,'0'0'264'0'0,"0"0"34"0"0,-10 5 401 0 0,-48 9 234 0 0,-80 15 1599 0 0,134-29-2527 0 0,1 0 34 0 0,1 0 0 0 0,0 0 1 0 0,-1 0-1 0 0,1 0 0 0 0,-1 0 0 0 0,1 0 0 0 0,-1 1 0 0 0,1-1 0 0 0,-1 1 0 0 0,1-1 0 0 0,0 1 0 0 0,-1 0 0 0 0,1 0 0 0 0,0 0 1 0 0,0 0-1 0 0,-1 1 0 0 0,1-1 0 0 0,0 1 0 0 0,0-1 0 0 0,1 1 0 0 0,-1 0 0 0 0,0-1 0 0 0,0 1 0 0 0,1 0 0 0 0,-1 0 0 0 0,1 0 1 0 0,0 0-1 0 0,0 1 0 0 0,-1-1 0 0 0,1 0 0 0 0,1 0 0 0 0,-1 1 0 0 0,0-1 0 0 0,0 1 0 0 0,1-1 0 0 0,0 1 0 0 0,-1-1 0 0 0,1 1 0 0 0,0 1-39 0 0,6 7 107 0 0,-1 0 0 0 0,2 0 0 0 0,-1 0-1 0 0,2-1 1 0 0,-1 1 0 0 0,1-2 0 0 0,1 1-1 0 0,0-1 1 0 0,6 4-107 0 0,-5-3 61 0 0,90 82 179 0 0,-74-70-566 0 0,-9-11-4805 0 0,-7-8-745 0 0</inkml:trace>
  <inkml:trace contextRef="#ctx0" brushRef="#br2" timeOffset="-203043.459">1384 11326 17479 0 0,'0'0'396'0'0,"0"0"52"0"0,0 2 31 0 0,-4 160 1014 0 0,-8-83-965 0 0,9-45-293 0 0,3-33-188 0 0,0-1-102 0 0,0 0-45 0 0,0 0-11 0 0,0 0-71 0 0,0-5-904 0 0,23-115-4347 0 0,-16 92 4607 0 0,46-110-3690 0 0,8 62 7841 0 0,-59 74-3087 0 0,1 0 1 0 0,-1 0-1 0 0,0 1 1 0 0,0-1-1 0 0,1 0 1 0 0,-1 1-1 0 0,1 0 1 0 0,-1-1-1 0 0,1 1 1 0 0,0 0-1 0 0,0 0 1 0 0,-1 1-1 0 0,1-1 1 0 0,0 0-1 0 0,0 1 1 0 0,0 0-1 0 0,0 0 1 0 0,0-1-1 0 0,-1 2 1 0 0,1-1-1 0 0,0 0 1 0 0,0 1-1 0 0,0-1 1 0 0,1 1-239 0 0,23 35 2154 0 0,-25-28-1983 0 0,-1-1 0 0 0,0 1 0 0 0,-1 0 0 0 0,0-1 0 0 0,0 1 0 0 0,-1 0 0 0 0,0 0-1 0 0,0-1 1 0 0,0 1 0 0 0,-1-1 0 0 0,-1 1 0 0 0,1-1 0 0 0,-1 0 0 0 0,0 0 0 0 0,-1 0-1 0 0,1 0 1 0 0,-2-1 0 0 0,1 1 0 0 0,-1-1 0 0 0,1 0 0 0 0,-2 0 0 0 0,1-1 0 0 0,-1 1 0 0 0,-3 1-171 0 0,6-3 101 0 0,-31 49 488 0 0,46-27-347 0 0,-7-22-237 0 0,0-1 0 0 0,1 0 1 0 0,-1 0-1 0 0,0 0 1 0 0,1-1-1 0 0,0 0 0 0 0,-1 0 1 0 0,1 0-1 0 0,0-1 1 0 0,0 1-1 0 0,0-1 1 0 0,0-1-1 0 0,1 1 0 0 0,-1-1-5 0 0,7 1 3 0 0,21 5-882 0 0,24 2-5130 0 0,-22-3-1806 0 0</inkml:trace>
  <inkml:trace contextRef="#ctx0" brushRef="#br2" timeOffset="-193167.571">7788 5609 6304 0 0,'8'-12'667'0'0,"-4"6"-212"0"0,0 0 0 0 0,0 0 0 0 0,0 0 0 0 0,1 1 0 0 0,0 0 0 0 0,0 0 1 0 0,0 0-1 0 0,1 1 0 0 0,-1-1 0 0 0,1 1 0 0 0,0 0 0 0 0,1 1-455 0 0,3-2 569 0 0,-8 3-428 0 0,1 0 0 0 0,0 0 1 0 0,-1 0-1 0 0,1 1 0 0 0,0-1 0 0 0,0 1 0 0 0,0 0 0 0 0,0-1 0 0 0,1 1 0 0 0,-1 1 0 0 0,0-1 0 0 0,0 0 1 0 0,1 1-1 0 0,-1 0 0 0 0,0-1 0 0 0,1 1 0 0 0,-1 1 0 0 0,0-1 0 0 0,1 0 0 0 0,-1 1 0 0 0,0 0 1 0 0,0-1-1 0 0,1 1 0 0 0,-1 1 0 0 0,0-1 0 0 0,0 0 0 0 0,0 1 0 0 0,0-1 0 0 0,-1 1 0 0 0,1 0 0 0 0,1 1-141 0 0,-2 1 54 0 0,-1-1-1 0 0,0 1 0 0 0,0 0 1 0 0,0-1-1 0 0,0 1 0 0 0,-1 0 0 0 0,0-1 1 0 0,1 1-1 0 0,-1 0 0 0 0,0-1 1 0 0,-1 1-1 0 0,1 0 0 0 0,-1 0 0 0 0,0-1 1 0 0,0 1-1 0 0,0-1 0 0 0,0 1 0 0 0,0-1 1 0 0,-1 1-1 0 0,0-1 0 0 0,0 0 1 0 0,0 0-1 0 0,0 0 0 0 0,0 0 0 0 0,0 0 1 0 0,-1 0-1 0 0,1 0 0 0 0,-1-1 1 0 0,0 1-1 0 0,0-1 0 0 0,0 0 0 0 0,0 0 1 0 0,0 0-1 0 0,-1 0 0 0 0,1-1 0 0 0,0 1 1 0 0,-1-1-1 0 0,0 0 0 0 0,1 0 1 0 0,-1 0-1 0 0,1 0 0 0 0,-1-1 0 0 0,0 0 1 0 0,0 1-1 0 0,1-1 0 0 0,-1-1 1 0 0,0 1-1 0 0,1 0 0 0 0,-1-1 0 0 0,-2 0-53 0 0,5 0 0 0 0,0 1-1 0 0,0 0 0 0 0,0-1 0 0 0,0 1 0 0 0,-1-1 0 0 0,1 1 1 0 0,0-1-1 0 0,0 0 0 0 0,0 1 0 0 0,0-1 0 0 0,0 0 0 0 0,0 0 0 0 0,1 0 1 0 0,-1 0-1 0 0,0 0 0 0 0,0 0 0 0 0,1 0 0 0 0,-1 0 0 0 0,0 0 1 0 0,1 0-1 0 0,-1 0 0 0 0,1 0 0 0 0,0-1 0 0 0,-1 1 0 0 0,1 0 1 0 0,0 0-1 0 0,-1 0 0 0 0,1-1 0 0 0,0 1 0 0 0,0 0 0 0 0,0 0 1 0 0,0-1-1 0 0,1 1 0 0 0,-1 0 0 0 0,0 0 0 0 0,0-1 0 0 0,1 1 0 0 0,-1 0 1 0 0,1 0-1 0 0,-1 0 0 0 0,1-1 1 0 0,26-43 26 0 0,-24 41-29 0 0,1 0 0 0 0,1 0-1 0 0,-1 0 1 0 0,1 0 0 0 0,0 1 0 0 0,-1-1-1 0 0,1 1 1 0 0,1 0 0 0 0,-1 1-1 0 0,0 0 1 0 0,1-1 0 0 0,-1 2-1 0 0,1-1 1 0 0,0 1 0 0 0,-1-1 0 0 0,1 2-1 0 0,0-1 1 0 0,0 1 0 0 0,0-1-1 0 0,0 2 1 0 0,4-1 3 0 0,-6 1 32 0 0,-1-1-1 0 0,1 0 1 0 0,0 1-1 0 0,0 0 1 0 0,0 0 0 0 0,-1 0-1 0 0,1 1 1 0 0,0-1-1 0 0,-1 1 1 0 0,0 0 0 0 0,1-1-1 0 0,-1 2 1 0 0,0-1-1 0 0,0 0 1 0 0,0 1 0 0 0,0-1-1 0 0,0 1 1 0 0,-1 0-1 0 0,1 0 1 0 0,-1 0-1 0 0,0 0 1 0 0,1 0 0 0 0,-2 1-1 0 0,1-1 1 0 0,0 1-1 0 0,-1-1 1 0 0,1 1 0 0 0,-1 0-1 0 0,0-1 1 0 0,0 1-1 0 0,-1 0 1 0 0,1 0 0 0 0,-1 0-1 0 0,0 0 1 0 0,0 0-1 0 0,0 3-31 0 0,-2-3 33 0 0,0 1-1 0 0,-1 0 1 0 0,1-1-1 0 0,-1 1 0 0 0,0-1 1 0 0,0 0-1 0 0,-1 0 1 0 0,1 0-1 0 0,-1 0 0 0 0,1-1 1 0 0,-1 1-1 0 0,-1-1 1 0 0,1 0-1 0 0,0 0 0 0 0,-1 0 1 0 0,1-1-1 0 0,-1 0 1 0 0,0 0-1 0 0,0 0 1 0 0,0 0-1 0 0,0-1 0 0 0,0 0 1 0 0,0 0-1 0 0,0 0 1 0 0,0-1-1 0 0,0 1 0 0 0,-1-1 1 0 0,1 0-1 0 0,0-1 1 0 0,0 0-1 0 0,0 1 0 0 0,0-1 1 0 0,0-1-1 0 0,0 1 1 0 0,0-1-1 0 0,0 0 0 0 0,0 0 1 0 0,1-1-1 0 0,-3 0-32 0 0,4-1 3 0 0,1 1-1 0 0,-1-1 1 0 0,1 0-1 0 0,0 0 1 0 0,0 0-1 0 0,1 0 1 0 0,-1 0 0 0 0,1 0-1 0 0,-1 0 1 0 0,1 0-1 0 0,1-1 1 0 0,-1 1-1 0 0,1 0 1 0 0,-1-1-1 0 0,1 1 1 0 0,1-1-1 0 0,-1 1 1 0 0,0 0-1 0 0,1-1 1 0 0,0 1-1 0 0,0 0 1 0 0,0 0-1 0 0,1-1 1 0 0,0 1-1 0 0,-1 0 1 0 0,1 0-1 0 0,1 1 1 0 0,-1-2-3 0 0,0 2-10 0 0,-1 0 1 0 0,1 0-1 0 0,0 0 0 0 0,-1 1 1 0 0,1-1-1 0 0,1 0 1 0 0,-1 1-1 0 0,0 0 0 0 0,1-1 1 0 0,-1 1-1 0 0,1 0 0 0 0,-1 0 1 0 0,1 0-1 0 0,0 1 1 0 0,0-1-1 0 0,0 1 0 0 0,0-1 1 0 0,0 1-1 0 0,0 0 0 0 0,1 0 1 0 0,-1 1-1 0 0,0-1 1 0 0,0 0-1 0 0,1 1 0 0 0,-1 0 1 0 0,0 0-1 0 0,1 0 0 0 0,-1 0 1 0 0,0 1-1 0 0,1-1 0 0 0,-1 1 1 0 0,0 0-1 0 0,0 0 1 0 0,0 0-1 0 0,0 0 0 0 0,2 1 10 0 0,-1 1 5 0 0,-1-1 0 0 0,1 0 0 0 0,-1 1-1 0 0,0 0 1 0 0,0 0 0 0 0,0 0-1 0 0,-1 0 1 0 0,1 0 0 0 0,-1 0 0 0 0,0 1-1 0 0,1-1 1 0 0,-1 1 0 0 0,-1 0 0 0 0,1-1-1 0 0,-1 1 1 0 0,1 0 0 0 0,-1 0-1 0 0,0 0 1 0 0,-1 0 0 0 0,1 0 0 0 0,-1 0-1 0 0,1 0 1 0 0,-1 1 0 0 0,-1-1-1 0 0,1 0 1 0 0,0 0 0 0 0,-1 0 0 0 0,0 0-1 0 0,0 0 1 0 0,0 0 0 0 0,0 0 0 0 0,-1 0-1 0 0,0-1 1 0 0,0 1 0 0 0,0 0-1 0 0,0-1 1 0 0,0 0 0 0 0,-1 1 0 0 0,1-1-1 0 0,-1 0 1 0 0,0 0 0 0 0,0 0 0 0 0,0-1-1 0 0,-1 1-4 0 0,1 0 10 0 0,0-1-1 0 0,0 1 1 0 0,-1-1-1 0 0,1 0 1 0 0,-1-1-1 0 0,0 1 1 0 0,1 0-1 0 0,-1-1 1 0 0,0 0-1 0 0,0 0 1 0 0,0 0-1 0 0,0-1 1 0 0,0 1-1 0 0,0-1 1 0 0,0 0-1 0 0,0 0 1 0 0,0 0-1 0 0,0 0 1 0 0,0-1-1 0 0,0 0 1 0 0,0 0-1 0 0,0 0 1 0 0,1 0-1 0 0,-1-1 1 0 0,0 1-1 0 0,1-1 1 0 0,-1 0-1 0 0,1 0 1 0 0,-1 0-1 0 0,1 0 1 0 0,0-1-1 0 0,-3-2-9 0 0,4 0-9 0 0,0-1 0 0 0,0 1 0 0 0,0 0 0 0 0,1-1-1 0 0,0 1 1 0 0,0-1 0 0 0,1 1 0 0 0,-1-1 0 0 0,1 1-1 0 0,0-1 1 0 0,1 0 0 0 0,-1 1 0 0 0,1-1 0 0 0,0 1-1 0 0,1 0 1 0 0,-1-1 0 0 0,1 1 0 0 0,0 0 0 0 0,0 0-1 0 0,3-4 10 0 0,-4 6-14 0 0,0 0-1 0 0,1 0 1 0 0,-1 0-1 0 0,1 0 1 0 0,0 1-1 0 0,0-1 1 0 0,0 1 0 0 0,0-1-1 0 0,0 1 1 0 0,0 0-1 0 0,1 0 1 0 0,-1 0-1 0 0,1 0 1 0 0,-1 0-1 0 0,1 0 1 0 0,0 1-1 0 0,0-1 1 0 0,0 1-1 0 0,0 0 1 0 0,0 0-1 0 0,0 0 1 0 0,0 0-1 0 0,0 0 1 0 0,0 1-1 0 0,0 0 1 0 0,0-1-1 0 0,1 1 1 0 0,0 0 14 0 0,1 2-6 0 0,0 0-1 0 0,-1 0 1 0 0,0 0-1 0 0,1 0 1 0 0,-1 1-1 0 0,0 0 1 0 0,0 0-1 0 0,0 0 1 0 0,-1 0-1 0 0,1 0 1 0 0,-1 1-1 0 0,1 0 1 0 0,-1 0-1 0 0,2 3 7 0 0,-3-4 22 0 0,0 0 0 0 0,0 0-1 0 0,0 1 1 0 0,0-1 0 0 0,-1 1-1 0 0,1-1 1 0 0,-1 1 0 0 0,0 0-1 0 0,0-1 1 0 0,0 1 0 0 0,-1 0-1 0 0,1 0 1 0 0,-1 0 0 0 0,0-1-1 0 0,0 1 1 0 0,0 0 0 0 0,0 0 0 0 0,-1 0-1 0 0,0 0 1 0 0,0-1 0 0 0,0 1-1 0 0,0 0 1 0 0,0-1 0 0 0,-1 1-1 0 0,1-1 1 0 0,-1 1 0 0 0,0-1-1 0 0,0 0 1 0 0,-1 0 0 0 0,1 1-1 0 0,-1-1-21 0 0,1 0 15 0 0,0-1 1 0 0,0 0-1 0 0,-1 0 0 0 0,1 0 0 0 0,-1 0 0 0 0,1 0 0 0 0,-1 0 1 0 0,0-1-1 0 0,1 1 0 0 0,-1-1 0 0 0,0 0 0 0 0,0 0 0 0 0,0 0 1 0 0,0 0-1 0 0,0 0 0 0 0,0-1 0 0 0,0 1 0 0 0,-1-1 0 0 0,1 0 0 0 0,0 0 1 0 0,0 0-1 0 0,0 0 0 0 0,0-1 0 0 0,0 1 0 0 0,0-1 0 0 0,0 0 1 0 0,0 0-1 0 0,0 0 0 0 0,0 0 0 0 0,0 0 0 0 0,0-1 0 0 0,1 1 1 0 0,-1-1-1 0 0,0 0 0 0 0,1 0 0 0 0,-1 0 0 0 0,1 0 0 0 0,0 0-15 0 0,0-1-6 0 0,0 0-1 0 0,0 0 1 0 0,1-1 0 0 0,-1 1-1 0 0,1 0 1 0 0,0 0-1 0 0,0-1 1 0 0,0 1-1 0 0,1-1 1 0 0,-1 1-1 0 0,1-1 1 0 0,0 1 0 0 0,0-1-1 0 0,0 1 1 0 0,0-1-1 0 0,0 1 1 0 0,1-1-1 0 0,0-1 7 0 0,20-39-254 0 0,-12 35 231 0 0,-8 7 1 0 0,0 0 0 0 0,1 0 1 0 0,-1 1-1 0 0,1-1 0 0 0,0 0 1 0 0,-1 1-1 0 0,1 0 1 0 0,0-1-1 0 0,0 1 0 0 0,0 0 1 0 0,0 0-1 0 0,0 0 0 0 0,0 0 1 0 0,0 0-1 0 0,0 1 0 0 0,1-1 1 0 0,-1 1-1 0 0,0-1 1 0 0,0 1-1 0 0,1 0 0 0 0,1 0 22 0 0,-1 0 2 0 0,0 0 0 0 0,0 0 1 0 0,-1 0-1 0 0,1 1 0 0 0,0 0 0 0 0,0-1 0 0 0,0 1 0 0 0,-1 0 0 0 0,1 0 0 0 0,0 0 0 0 0,-1 1 0 0 0,1-1 0 0 0,-1 1 0 0 0,1-1 1 0 0,-1 1-1 0 0,0 0 0 0 0,0 0 0 0 0,0 0 0 0 0,0 0 0 0 0,0 0 0 0 0,0 0 0 0 0,0 1 0 0 0,-1-1 0 0 0,1 0 0 0 0,-1 1 1 0 0,0 0-1 0 0,0-1 0 0 0,0 1 0 0 0,0 0 0 0 0,0-1 0 0 0,0 1 0 0 0,-1 0 0 0 0,1 0 0 0 0,-1 0 0 0 0,0 0 0 0 0,0 0 0 0 0,0-1 1 0 0,0 1-1 0 0,-1 0 0 0 0,1 0 0 0 0,-1 0 0 0 0,1 0 0 0 0,-1-1 0 0 0,0 1 0 0 0,0 0 0 0 0,-1-1 0 0 0,1 1 0 0 0,-1 1-2 0 0,-1 0 15 0 0,0-1 0 0 0,0 0-1 0 0,-1 1 1 0 0,1-2-1 0 0,-1 1 1 0 0,1 0 0 0 0,-1-1-1 0 0,0 1 1 0 0,0-1 0 0 0,0 0-1 0 0,0 0 1 0 0,0-1-1 0 0,-1 1 1 0 0,1-1 0 0 0,0 0-1 0 0,-1 0 1 0 0,1 0 0 0 0,-1-1-1 0 0,1 0 1 0 0,-1 1-1 0 0,1-2 1 0 0,-1 1 0 0 0,1 0-1 0 0,-1-1 1 0 0,1 0 0 0 0,-1 0-1 0 0,1 0 1 0 0,0-1-1 0 0,0 0 1 0 0,-1 1 0 0 0,1-1-1 0 0,-3-2-14 0 0,5 1-16 0 0,1 0 0 0 0,-1 0-1 0 0,0 0 1 0 0,1-1-1 0 0,0 1 1 0 0,0 0 0 0 0,0-1-1 0 0,0 1 1 0 0,0 0 0 0 0,1-1-1 0 0,-1 1 1 0 0,1-1 0 0 0,0 1-1 0 0,0-1 1 0 0,0 1-1 0 0,1-1 1 0 0,-1 1 0 0 0,1-1-1 0 0,0 1 1 0 0,0 0 0 0 0,0-1-1 0 0,0 1 1 0 0,1 0 0 0 0,-1 0-1 0 0,1 0 1 0 0,0 0 0 0 0,0 0-1 0 0,0 0 1 0 0,0 0-1 0 0,0 1 1 0 0,1-1 0 0 0,-1 1-1 0 0,1-1 1 0 0,-1 1 0 0 0,1 0-1 0 0,0 0 1 0 0,0 0 0 0 0,0 1-1 0 0,0-1 1 0 0,1 1-1 0 0,-1-1 1 0 0,0 1 0 0 0,0 0-1 0 0,4 0 17 0 0,-3 1-9 0 0,0 1 0 0 0,-1-1 0 0 0,1 1 0 0 0,0 0 0 0 0,0 1 0 0 0,0-1 0 0 0,0 0 0 0 0,-1 1 0 0 0,1 0-1 0 0,-1 0 1 0 0,1 0 0 0 0,-1 0 0 0 0,0 1 0 0 0,0-1 0 0 0,0 1 0 0 0,0 0 0 0 0,0 0 0 0 0,-1 0 0 0 0,1 0-1 0 0,-1 0 1 0 0,0 1 0 0 0,2 2 9 0 0,-3-3 18 0 0,1-1-1 0 0,-1 1 0 0 0,0-1 0 0 0,0 1 1 0 0,0-1-1 0 0,0 1 0 0 0,0-1 1 0 0,0 1-1 0 0,-1 0 0 0 0,1 0 0 0 0,-1-1 1 0 0,0 1-1 0 0,0 0 0 0 0,0 0 0 0 0,0-1 1 0 0,0 1-1 0 0,-1 0 0 0 0,1 0 1 0 0,-1-1-1 0 0,0 1 0 0 0,0 0 0 0 0,0-1 1 0 0,0 1-1 0 0,-1 2-17 0 0,-3-1 59 0 0,1 0 1 0 0,-1 1-1 0 0,0-1 1 0 0,0-1-1 0 0,0 1 1 0 0,-1-1-1 0 0,1 0 1 0 0,-1 0-1 0 0,0-1 1 0 0,0 1-1 0 0,0-1-59 0 0,4-1 17 0 0,-1 0-18 0 0,1 1 1 0 0,-1-1-1 0 0,0 0 0 0 0,1 0 1 0 0,-1 0-1 0 0,0 0 1 0 0,0-1-1 0 0,0 1 1 0 0,0-1-1 0 0,0 0 1 0 0,0 0-1 0 0,0 0 1 0 0,0 0-1 0 0,0 0 1 0 0,0-1-1 0 0,0 1 0 0 0,0-1 1 0 0,0 0-1 0 0,1 1 1 0 0,-1-1-1 0 0,0-1 1 0 0,0 1-1 0 0,1 0 1 0 0,-1-1-1 0 0,1 1 1 0 0,-1-1-1 0 0,1 0 0 0 0,0 0 1 0 0,0 0-1 0 0,-1 0 1 0 0,1 0-1 0 0,-1-3 1 0 0,2 2-43 0 0,0 1 0 0 0,0-1 0 0 0,0 0-1 0 0,0 0 1 0 0,1 0 0 0 0,-1 0 0 0 0,1 0-1 0 0,0 1 1 0 0,0-1 0 0 0,0 0 0 0 0,0 0-1 0 0,0 0 1 0 0,1 0 0 0 0,0 0 0 0 0,-1 0-1 0 0,1 0 1 0 0,0 1 0 0 0,0-1 0 0 0,0 0-1 0 0,1 0 44 0 0,0-2-67 0 0,0 1 9 0 0,0 0-1 0 0,0 0 0 0 0,0 0 0 0 0,1 0 0 0 0,0 1 0 0 0,0-1 1 0 0,0 1-1 0 0,0 0 0 0 0,0 0 0 0 0,1 0 0 0 0,-1 0 0 0 0,1 0 1 0 0,0 1-1 0 0,0-1 0 0 0,0 1 0 0 0,0 0 0 0 0,4-1 59 0 0,0 3 0 0 0,-5 0 20 0 0,0 0-1 0 0,-1 1 0 0 0,1-1 0 0 0,-1 1 1 0 0,0 0-1 0 0,1 0 0 0 0,-1 0 1 0 0,1 0-1 0 0,-1 0 0 0 0,0 1 0 0 0,0-1 1 0 0,0 1-1 0 0,0-1 0 0 0,0 1 0 0 0,0 0 1 0 0,0 0-1 0 0,-1 0 0 0 0,1 0 1 0 0,0 0-1 0 0,-1 0 0 0 0,0 0 0 0 0,1 0 1 0 0,-1 1-1 0 0,0-1 0 0 0,0 0 0 0 0,-1 1 1 0 0,1-1-1 0 0,0 1 0 0 0,-1-1 1 0 0,1 1-1 0 0,-1 0 0 0 0,0-1 0 0 0,0 1 1 0 0,0-1-1 0 0,0 1 0 0 0,0-1 0 0 0,-1 1 1 0 0,1-1-1 0 0,-1 1 0 0 0,0-1 1 0 0,0 1-1 0 0,1-1 0 0 0,-2 1 0 0 0,1-1-19 0 0,-1 1 27 0 0,1 0 0 0 0,-1 0 0 0 0,0 0 0 0 0,0 0 0 0 0,0-1 0 0 0,-1 1 0 0 0,1-1 0 0 0,-1 0-1 0 0,1 0 1 0 0,-1 0 0 0 0,0 0 0 0 0,0 0 0 0 0,0 0 0 0 0,0-1 0 0 0,0 1 0 0 0,0-1 0 0 0,0 0 0 0 0,0 0 0 0 0,-1 0-1 0 0,1 0 1 0 0,0-1 0 0 0,-1 1 0 0 0,1-1 0 0 0,0 0 0 0 0,-1 0 0 0 0,1 0 0 0 0,0-1 0 0 0,-1 1 0 0 0,1-1 0 0 0,0 0-1 0 0,-1 1 1 0 0,1-2 0 0 0,-3 0-27 0 0,4-1-25 0 0,1 0 0 0 0,-1 1 0 0 0,1-1 0 0 0,0 0-1 0 0,0-1 1 0 0,0 1 0 0 0,0 0 0 0 0,0 0 0 0 0,1 0-1 0 0,-1 0 1 0 0,1-1 0 0 0,0 1 0 0 0,0 0 0 0 0,0 0-1 0 0,1-1 1 0 0,-1 1 0 0 0,1 0 0 0 0,-1 0 0 0 0,1 0-1 0 0,0 0 1 0 0,1-1 0 0 0,-1 1 0 0 0,0 1 0 0 0,1-1-1 0 0,-1 0 1 0 0,1 0 0 0 0,0 1 0 0 0,0-1 0 0 0,0 1-1 0 0,1-1 1 0 0,-1 1 0 0 0,0 0 0 0 0,1 0 0 0 0,-1 0-1 0 0,1 0 1 0 0,0 0 0 0 0,0 1 0 0 0,0-1 0 0 0,0 1-1 0 0,2-1 26 0 0,-4 2-3 0 0,1 0 0 0 0,-1-1 0 0 0,1 1 0 0 0,-1 1-1 0 0,1-1 1 0 0,0 0 0 0 0,-1 0 0 0 0,0 1 0 0 0,1-1-1 0 0,-1 0 1 0 0,1 1 0 0 0,-1 0 0 0 0,1-1 0 0 0,-1 1-1 0 0,0 0 1 0 0,0 0 0 0 0,1-1 0 0 0,-1 1 0 0 0,0 0-1 0 0,0 0 1 0 0,0 1 0 0 0,0-1 0 0 0,0 0 0 0 0,0 0-1 0 0,0 1 4 0 0,0 0 64 0 0,0 0-1 0 0,0 1 1 0 0,0-1-1 0 0,-1 0 1 0 0,1 1-1 0 0,-1-1 0 0 0,1 1 1 0 0,-1-1-1 0 0,0 1 1 0 0,0-1-1 0 0,0 1 1 0 0,-1-1-1 0 0,1 1 0 0 0,0-1 1 0 0,-1 1-1 0 0,0-1 1 0 0,1 0-1 0 0,-1 1 1 0 0,0-1-1 0 0,0 0 1 0 0,0 0-1 0 0,-1 1 0 0 0,1-1 1 0 0,-1 0-1 0 0,1 0 1 0 0,-1 0-1 0 0,1-1 1 0 0,-1 1-1 0 0,0 0 1 0 0,-1 0-64 0 0,1 1 52 0 0,-52 14-340 0 0,53-18-594 0 0,-1-1-56 0 0</inkml:trace>
  <inkml:trace contextRef="#ctx0" brushRef="#br2" timeOffset="-190237.203">9232 2047 5400 0 0,'0'0'158'0'0,"0"0"72"0"0,0 0 191 0 0,0 0 84 0 0,0 0 21 0 0,0 0 7 0 0,0 0 23 0 0,0 0 11 0 0,0 0 1 0 0,0 0-20 0 0,0 0-86 0 0,0 0-40 0 0,0 0-6 0 0,6 5 390 0 0,-4 0-575 0 0,0-1 0 0 0,-1 1 0 0 0,1 0 0 0 0,-1 0-1 0 0,0 0 1 0 0,-1 0 0 0 0,1 0 0 0 0,-1 1 0 0 0,0-1 0 0 0,0 0-1 0 0,0 0 1 0 0,-1 0 0 0 0,0 3-231 0 0,-1 19 705 0 0,7 85-89 0 0,3-52-470 0 0,-2 85 475 0 0,-12 16 411 0 0,5-42-136 0 0,-1-64-13 0 0,3-51-772 0 0,1 3-3414 0 0,-2-7 2029 0 0</inkml:trace>
  <inkml:trace contextRef="#ctx0" brushRef="#br2" timeOffset="-189902.129">9262 2586 9872 0 0,'0'0'222'0'0,"0"0"30"0"0,0 0 20 0 0,0 0 30 0 0,-6 6 898 0 0,-116 62 2216 0 0,6-14-2840 0 0,106-56-2546 0 0,10 2-3148 0 0</inkml:trace>
  <inkml:trace contextRef="#ctx0" brushRef="#br2" timeOffset="-189593.417">9269 2441 14096 0 0,'-8'1'101'0'0,"0"1"0"0"0,1 0 0 0 0,-1 0 0 0 0,1 1 0 0 0,-1 0 1 0 0,1 0-1 0 0,0 0 0 0 0,0 1 0 0 0,0 0 0 0 0,0 1 0 0 0,-2 2-101 0 0,-12 6 248 0 0,-150 96 76 0 0,156-100-239 0 0,14-9-264 0 0,1 0-86 0 0,0 0-20 0 0</inkml:trace>
  <inkml:trace contextRef="#ctx0" brushRef="#br2" timeOffset="-189322.54">9210 2322 14912 0 0,'0'0'340'0'0,"-2"1"50"0"0,-79 55 519 0 0,-47 37-845 0 0,46-47-110 0 0,79-52-1321 0 0,2-1 533 0 0</inkml:trace>
  <inkml:trace contextRef="#ctx0" brushRef="#br2" timeOffset="-189321.54">9210 2027 17191 0 0,'-1'1'388'0'0,"-17"5"-145"0"0,1 1-1 0 0,0 1 0 0 0,0 0 0 0 0,1 2 0 0 0,0-1 0 0 0,0 3-242 0 0,-4 1 218 0 0,-88 60 433 0 0,26-13-529 0 0,10-9-1896 0 0,53-37-4787 0 0</inkml:trace>
  <inkml:trace contextRef="#ctx0" brushRef="#br2" timeOffset="-185795">11299 1570 6192 0 0,'0'0'133'0'0,"0"0"23"0"0,0 0 13 0 0,0 0 3 0 0,0 0-37 0 0,0 0-20 0 0,0 0-3 0 0,0 0 13 0 0,0 0 55 0 0,0 0 20 0 0,0 0 7 0 0,0 0 11 0 0,0 0 46 0 0,0 0 22 0 0,0 0 2 0 0,0 0 16 0 0,0 0 66 0 0,0 0 29 0 0,0 0 8 0 0,0 0 2 0 0,0 0 7 0 0,0 0 7 0 0,0 0 1 0 0,0 0-12 0 0,0 0-52 0 0,0 0-28 0 0,0 0-4 0 0,0 0-12 0 0,0 0-50 0 0,0 0-18 0 0,0 0-6 0 0,0 0-13 0 0,0 0-45 0 0,0 0-21 0 0,0 0-3 0 0,0 0 1 0 0,0 0 6 0 0,0 0 1 0 0,14 6 671 0 0,30 66 761 0 0,-13-25-1221 0 0,-19-20-6 0 0,4 28 49 0 0,8 29-169 0 0,-14-35-189 0 0,4 57 145 0 0,-11-40 11 0 0,10 105-172 0 0,-15-66 16 0 0,1-43 0 0 0,-11 25-64 0 0,-1 0 64 0 0,-14 3 48 0 0,-19 30-32 0 0,16-33-16 0 0,-7-5-64 0 0,12-35 64 0 0,0 4 0 0 0,-26 14 128 0 0,50-64-138 0 0,-4 1-61 0 0,4-2-80 0 0,1 0-17 0 0,0 0 0 0 0,0 0-64 0 0,12-14-2584 0 0,-6 7-3743 0 0</inkml:trace>
  <inkml:trace contextRef="#ctx0" brushRef="#br2" timeOffset="-181807.507">7957 6965 5352 0 0,'-90'564'546'0'0,"85"-524"-540"0"0,-8 102 66 0 0,16-91-72 0 0,-3-37 0 0 0</inkml:trace>
  <inkml:trace contextRef="#ctx0" brushRef="#br2" timeOffset="-180724.333">11326 2894 7656 0 0,'0'0'166'0'0,"0"0"29"0"0,0 0 14 0 0,0 0 50 0 0,0 0 160 0 0,0 0 70 0 0,0 0 14 0 0,0 0 17 0 0,0 0 66 0 0,13-5 1260 0 0,39-22 1242 0 0,-18 10-2410 0 0,150-73-791 0 0,-173 84-1248 0 0,-1 1-4115 0 0</inkml:trace>
  <inkml:trace contextRef="#ctx0" brushRef="#br2" timeOffset="-180501.428">11461 2693 14832 0 0,'4'-18'1481'0'0,"25"-22"-1338"0"0,56-17-80 0 0,-74 51-446 0 0,44-23 1124 0 0,-17 10-5593 0 0,-23 13-309 0 0</inkml:trace>
  <inkml:trace contextRef="#ctx0" brushRef="#br2" timeOffset="-180284.189">11477 2423 14768 0 0,'0'0'332'0'0,"-3"-12"817"0"0,4 10-1144 0 0,0-1 1 0 0,0 1 0 0 0,0-1-1 0 0,1 1 1 0 0,-1-1-1 0 0,1 1 1 0 0,-1 0 0 0 0,1 0-1 0 0,0 0 1 0 0,0 0 0 0 0,-1 0-1 0 0,2 0 1 0 0,-1 0-1 0 0,0 1 1 0 0,0-1 0 0 0,0 1-1 0 0,1-1 1 0 0,-1 1-1 0 0,1 0 1 0 0,-1 0 0 0 0,1 0-1 0 0,-1 0 1 0 0,1 1-1 0 0,2-1-5 0 0,2-2 19 0 0,186-78 66 0 0,-162 69-1355 0 0,-19 7-4187 0 0</inkml:trace>
  <inkml:trace contextRef="#ctx0" brushRef="#br2" timeOffset="-180283.189">11486 2202 14888 0 0,'-1'-1'39'0'0,"-1"0"1"0"0,1 0 0 0 0,0 0 0 0 0,0 0 0 0 0,0 0-1 0 0,-1-1 1 0 0,1 1 0 0 0,0 0 0 0 0,0-1 0 0 0,1 1-1 0 0,-1 0 1 0 0,0-1 0 0 0,0 1 0 0 0,1-1 0 0 0,-1 0-1 0 0,1 1 1 0 0,-1-1 0 0 0,1 1 0 0 0,0-1 0 0 0,0 0-1 0 0,0 1 1 0 0,-1-1 0 0 0,1 0 0 0 0,1 1 0 0 0,-1-1-1 0 0,0 0 1 0 0,0 1 0 0 0,1-1 0 0 0,-1 1 0 0 0,1-1-1 0 0,-1 1 1 0 0,1-1 0 0 0,0 1 0 0 0,-1-1 0 0 0,1 1-1 0 0,0-1 1 0 0,0 1 0 0 0,0 0 0 0 0,0-1 0 0 0,0 1-1 0 0,1 0-39 0 0,59-54 83 0 0,47-12-30 0 0,-99 61-421 0 0,26-14 732 0 0,-13 5-5214 0 0,-16 11-223 0 0</inkml:trace>
  <inkml:trace contextRef="#ctx0" brushRef="#br2" timeOffset="-179876.494">11517 1997 10600 0 0,'-3'0'113'0'0,"1"0"0"0"0,0-1 0 0 0,-1 1 1 0 0,1-1-1 0 0,0 1 0 0 0,-1-1 0 0 0,1 0 1 0 0,0 0-1 0 0,0 0 0 0 0,-1 0 0 0 0,1 0 1 0 0,0 0-1 0 0,0 0 0 0 0,0-1 0 0 0,1 1 1 0 0,-1-1-1 0 0,0 0 0 0 0,0 1 0 0 0,1-1 1 0 0,-1 0-1 0 0,1 0 0 0 0,0 0 0 0 0,-1 0 1 0 0,1 0-1 0 0,0 0 0 0 0,0-1 0 0 0,0 1 1 0 0,1 0-1 0 0,-1 0 0 0 0,0-1 0 0 0,1 1 1 0 0,0 0-1 0 0,-1-2-113 0 0,32-53 2125 0 0,76-33-1788 0 0,-47 42-683 0 0,-59 47 101 0 0,-1 1-70 0 0,0 0-281 0 0,-87 15-5819 0 0,64-13 5924 0 0,18-1 653 0 0,0 0-1 0 0,0 0 0 0 0,0-1 1 0 0,-1 0-1 0 0,1 0 0 0 0,0 0 0 0 0,0 0 1 0 0,0-1-1 0 0,-1 0 0 0 0,1 0 0 0 0,0 0 1 0 0,0-1-1 0 0,0 0 0 0 0,1 0 0 0 0,-1 0 1 0 0,0-1-162 0 0,3 2 176 0 0,0 0 0 0 0,0 0 1 0 0,0 0-1 0 0,0 0 1 0 0,1 0-1 0 0,-1-1 0 0 0,0 1 1 0 0,1-1-1 0 0,-1 1 0 0 0,1-1 1 0 0,0 0-1 0 0,0 0 0 0 0,-1 1 1 0 0,1-1-1 0 0,0 0 1 0 0,1 0-1 0 0,-1 0 0 0 0,0 0 1 0 0,0 0-1 0 0,1 0 0 0 0,-1 0 1 0 0,1 0-1 0 0,0 0 1 0 0,0-1-1 0 0,-1 1 0 0 0,1 0 1 0 0,1 0-1 0 0,-1 0 0 0 0,0 0 1 0 0,0 0-1 0 0,1-1 0 0 0,0 0-176 0 0,44-80 1944 0 0,57-22-1557 0 0,-73 71-292 0 0,-28 33-207 0 0,-1 1-16 0 0,0 0-59 0 0,-18 0-2834 0 0,0 8 594 0 0,11-5-2435 0 0</inkml:trace>
  <inkml:trace contextRef="#ctx0" brushRef="#br2" timeOffset="-178309.862">9020 2171 4320 0 0,'0'0'99'0'0,"0"0"11"0"0,0 0 9 0 0,1 1-19 0 0,26 3 6320 0 0,-19-5-5748 0 0,9-11 2044 0 0,36-43-861 0 0,-48 48-1813 0 0,21-42 184 0 0,-21-1-98 0 0,-9 27-440 0 0,4 23 159 0 0,-5-15-1297 0 0,4-8-3770 0 0,13-26 2606 0 0,-6 30 4518 0 0,-5 18-1409 0 0,1 15 4000 0 0,-19 72-1624 0 0,-14 72-1003 0 0,25-117-1662 0 0,0 24 760 0 0,6-64-820 0 0,0 0-61 0 0,0 4-14 0 0,0-6-249 0 0,-3-14-882 0 0,3 3-3801 0 0,3 1-1189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5:34.61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 1 13824 0 0,'0'0'314'0'0,"0"0"46"0"0,0 0 22 0 0,0 0-50 0 0,0 1-220 0 0,-1 3-102 0 0,1-3-10 0 0,0 1 0 0 0,0-1 0 0 0,0 0 0 0 0,0 1 0 0 0,0-1 1 0 0,0 0-1 0 0,0 1 0 0 0,0-1 0 0 0,0 0 0 0 0,1 1 0 0 0,-1-1 0 0 0,1 0 0 0 0,-1 0 0 0 0,1 1 0 0 0,-1-1 1 0 0,1 1-1 0 0,13 25-1392 0 0,-9-13 880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0:43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1 240 13592 0 0,'0'0'306'0'0,"0"-21"876"0"0,0-3 513 0 0,0 23-1101 0 0,0 1-61 0 0,0 0-21 0 0,0 0-7 0 0,0 0-15 0 0,0 0-61 0 0,0 0-21 0 0,0 0-7 0 0,0 0-34 0 0,0 0-140 0 0,0 1-61 0 0,22 323 738 0 0,-20-295-842 0 0,2 0-1 0 0,1 0 0 0 0,1 0 1 0 0,7 15-62 0 0,5-17 234 0 0,-17-26-159 0 0,15-2 306 0 0,-12-3-320 0 0,1-1 0 0 0,0 0 0 0 0,-1 0-1 0 0,0 0 1 0 0,0 0 0 0 0,-1-1 0 0 0,0 0 0 0 0,0 1-1 0 0,0-1 1 0 0,0 0 0 0 0,-1-1 0 0 0,0 1 0 0 0,0 0-1 0 0,-1-1 1 0 0,0 1 0 0 0,0-1 0 0 0,0 0-61 0 0,2-8 36 0 0,5-26 28 0 0,-5 26-56 0 0,-1 0 0 0 0,2-1 0 0 0,0 1 1 0 0,1 0-1 0 0,0 1 0 0 0,2-1 1 0 0,-1 1-1 0 0,2 0 0 0 0,5-7-8 0 0,-12 19-8 0 0,0 0 1 0 0,1 1-1 0 0,-1-1 0 0 0,1 1 0 0 0,-1-1 0 0 0,1 1 1 0 0,-1-1-1 0 0,1 1 0 0 0,0 0 0 0 0,0 0 0 0 0,-1 0 1 0 0,1 0-1 0 0,0 0 0 0 0,0 1 0 0 0,0-1 0 0 0,0 0 0 0 0,0 1 1 0 0,0-1-1 0 0,0 1 0 0 0,0 0 0 0 0,1 0 0 0 0,-1 0 1 0 0,0 0-1 0 0,0 0 0 0 0,0 0 0 0 0,0 1 0 0 0,0-1 1 0 0,1 1 7 0 0,5 4-14 0 0,0 0 0 0 0,0 1 0 0 0,0 0 0 0 0,-1 1 1 0 0,0 0-1 0 0,-1 0 0 0 0,1 0 0 0 0,-1 1 1 0 0,-1-1-1 0 0,1 2 0 0 0,-1-1 0 0 0,1 5 14 0 0,92 174 64 0 0,-98-186-55 0 0,0 0 0 0 0,0 0 0 0 0,1 0 1 0 0,-1-1-1 0 0,0 1 0 0 0,0 0 0 0 0,1 0 0 0 0,-1-1 0 0 0,0 1 0 0 0,1 0 0 0 0,-1 0 0 0 0,1-1 0 0 0,-1 1 0 0 0,1-1 0 0 0,-1 1 0 0 0,1 0 0 0 0,0-1 0 0 0,-1 1 1 0 0,1-1-1 0 0,0 1 0 0 0,-1-1 0 0 0,1 0 0 0 0,0 1 0 0 0,-1-1 0 0 0,1 0 0 0 0,0 1 0 0 0,0-1 0 0 0,0 0 0 0 0,-1 0 0 0 0,1 0 0 0 0,0 1 0 0 0,0-1 0 0 0,0 0 1 0 0,-1 0-1 0 0,1 0 0 0 0,0-1 0 0 0,0 1 0 0 0,0 0 0 0 0,0 0 0 0 0,-1 0 0 0 0,1 0 0 0 0,0-1 0 0 0,0 1 0 0 0,-1 0 0 0 0,1-1 0 0 0,0 1 0 0 0,-1-1 0 0 0,1 1 1 0 0,0-1-1 0 0,-1 1 0 0 0,1-1 0 0 0,0 1 0 0 0,-1-1 0 0 0,1 0 0 0 0,-1 1 0 0 0,1-1 0 0 0,-1 0 0 0 0,0 1 0 0 0,1-1 0 0 0,-1 0-9 0 0,24-109 1663 0 0,-17 62-1406 0 0,9-21-104 0 0,3 0 0 0 0,3 2 1 0 0,11-19-154 0 0,-9 22 6 0 0,19-38-154 0 0,-16 59-1918 0 0,-26 42-4015 0 0,-1 1-1993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5:36.10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189 305 3224 0 0,'-2'-5'240'0'0,"3"1"27"0"0,0 3 862 0 0,-1 1 369 0 0,0 0 64 0 0,0 0-134 0 0,0 0-590 0 0,-1 0-796 0 0,1-1 0 0 0,0 1 0 0 0,0 0 0 0 0,0 0-1 0 0,-1-1 1 0 0,1 1 0 0 0,0 0 0 0 0,0 0 0 0 0,-1 0 0 0 0,1-1-1 0 0,0 1 1 0 0,-1 0 0 0 0,1 0 0 0 0,0 0 0 0 0,0 0 0 0 0,-1 0-1 0 0,1 0 1 0 0,0-1 0 0 0,-1 1 0 0 0,1 0 0 0 0,0 0-1 0 0,-1 0 1 0 0,1 0 0 0 0,0 0 0 0 0,-1 0 0 0 0,1 0 0 0 0,0 1-1 0 0,-1-1 1 0 0,1 0 0 0 0,0 0 0 0 0,0 0 0 0 0,-1 0-42 0 0,-11 2 762 0 0,12-2-700 0 0,-6 2 190 0 0,0-1 1 0 0,0 1-1 0 0,0 0 1 0 0,0 0-1 0 0,1 1 1 0 0,-6 2-253 0 0,0 1 306 0 0,5-3-151 0 0,0-1-1 0 0,1 1 1 0 0,-1 1-1 0 0,1-1 1 0 0,0 1-1 0 0,0 0 0 0 0,0 0 1 0 0,1 0-1 0 0,-1 1 1 0 0,1-1-1 0 0,0 1 1 0 0,0 1-155 0 0,-4 8 309 0 0,4-8-166 0 0,0 0 1 0 0,1 0-1 0 0,0 0 0 0 0,0 1 0 0 0,0 0 0 0 0,1-1 0 0 0,-1 5-143 0 0,-2 9-21 0 0,3-16 18 0 0,1 1 1 0 0,0-1-1 0 0,0 1 0 0 0,0-1 1 0 0,0 1-1 0 0,1-1 0 0 0,0 2 3 0 0,0-4 5 0 0,0 0-1 0 0,0-1 0 0 0,1 1 0 0 0,-1 0 0 0 0,1-1 0 0 0,-1 1 1 0 0,1-1-1 0 0,0 1 0 0 0,0-1 0 0 0,-1 1 0 0 0,1-1 1 0 0,0 0-1 0 0,0 1 0 0 0,0-1 0 0 0,1 0 0 0 0,-1 0 0 0 0,0 0 1 0 0,0 0-1 0 0,1 0 0 0 0,-1 0 0 0 0,1 0 0 0 0,-1 0 0 0 0,1 0-4 0 0,2 1-166 0 0,1 1 0 0 0,1-1-1 0 0,-1 0 1 0 0,0-1 0 0 0,0 1-1 0 0,1-1 1 0 0,-1 0-1 0 0,0 0 1 0 0,1-1 0 0 0,-1 1-1 0 0,2-1 167 0 0,9-1-1006 0 0,0-1-1 0 0,-1 0 0 0 0,4-2 1007 0 0,4 0-1085 0 0,-16 3 364 0 0,1-1 1 0 0,0 0 0 0 0,-1-1 0 0 0,1 1 0 0 0,-1-2-1 0 0,0 1 1 0 0,0-1 0 0 0,0 0 0 0 0,0 0-1 0 0,3-4 721 0 0,-4 4 57 0 0,-1-1 0 0 0,0 0 0 0 0,-1 0 0 0 0,4-4-57 0 0,-8 9 118 0 0,0-1 1 0 0,0 1-1 0 0,1 0 0 0 0,-1-1 0 0 0,0 1 0 0 0,0 0 1 0 0,0-1-1 0 0,0 1 0 0 0,1 0 0 0 0,-1-1 1 0 0,0 1-1 0 0,0 0 0 0 0,0-1 0 0 0,0 1 0 0 0,0-1 1 0 0,0 1-1 0 0,0 0 0 0 0,0-1 0 0 0,0 1 0 0 0,0-1 1 0 0,0 1-1 0 0,0 0 0 0 0,0-1 0 0 0,-1 1 0 0 0,1-1 1 0 0,0 1-1 0 0,0 0 0 0 0,0-1 0 0 0,0 1 1 0 0,-1 0-1 0 0,1-1 0 0 0,0 1 0 0 0,0 0 0 0 0,-1-1 1 0 0,1 1-1 0 0,0 0 0 0 0,-1 0 0 0 0,1-1 0 0 0,0 1 1 0 0,-1 0-1 0 0,1 0 0 0 0,0 0 0 0 0,-1-1 1 0 0,1 1-1 0 0,0 0 0 0 0,-1 0 0 0 0,1 0-118 0 0,-1 0 150 0 0,0-1-1 0 0,0 1 1 0 0,0 0-1 0 0,0 0 0 0 0,0-1 1 0 0,1 1-1 0 0,-1 0 1 0 0,0 0-1 0 0,0 0 1 0 0,0 0-1 0 0,0 0 1 0 0,0 0-1 0 0,0 0 0 0 0,0 0 1 0 0,0 1-1 0 0,1-1 1 0 0,-1 0-1 0 0,0 1 1 0 0,0-1-1 0 0,0 0 1 0 0,0 1-150 0 0,-5 4 564 0 0,3-3-355 0 0,0 1-1 0 0,0-1 1 0 0,1 1 0 0 0,-1 0-1 0 0,1-1 1 0 0,-1 1 0 0 0,0 1-209 0 0,-7 11-217 0 0,7-13 185 0 0,1 1 0 0 0,0-1 1 0 0,0 1-1 0 0,1 0 0 0 0,-1 0 1 0 0,1 0-1 0 0,-1 0 0 0 0,0 3 32 0 0,-3 5-5 0 0,4-9 8 0 0,0 0 0 0 0,1 0 1 0 0,-1 0-1 0 0,0 0 0 0 0,1 0 0 0 0,-1 0 0 0 0,1 0 0 0 0,0 0 0 0 0,0 0 0 0 0,-1 0 0 0 0,1 0 1 0 0,1 0-1 0 0,-1 0 0 0 0,0 0 0 0 0,0 0 0 0 0,1 0 0 0 0,-1 0 0 0 0,1 0 0 0 0,0 0 1 0 0,-1 0-1 0 0,1 0 0 0 0,0-1 0 0 0,1 2-3 0 0,-2-2 17 0 0,1-1 0 0 0,0 1 0 0 0,-1 0-1 0 0,1-1 1 0 0,0 1 0 0 0,0-1 0 0 0,0 0 0 0 0,-1 1 0 0 0,1-1 0 0 0,0 1 0 0 0,0-1-1 0 0,0 0 1 0 0,0 0 0 0 0,-1 0 0 0 0,1 1 0 0 0,0-1 0 0 0,0 0 0 0 0,0 0 0 0 0,0 0-1 0 0,0 0-16 0 0,1 0 7 0 0,3 0 42 0 0,1 0-1 0 0,0 0 1 0 0,0 0 0 0 0,0-1 0 0 0,3-1-49 0 0,-7 2 16 0 0,1-1 0 0 0,-1 1 0 0 0,1-1-1 0 0,-1 0 1 0 0,0 0 0 0 0,1 0 0 0 0,-1 0 0 0 0,0 0 0 0 0,0-1 0 0 0,1 1 0 0 0,-1-1 0 0 0,0 1 0 0 0,1-3-16 0 0,9-7 67 0 0,-10 10-60 0 0,0-1-1 0 0,0 1 1 0 0,-1-1-1 0 0,1 1 1 0 0,-1-1-1 0 0,1 0 0 0 0,-1 1 1 0 0,0-1-1 0 0,1 0 1 0 0,-1 0-1 0 0,0-1-6 0 0,3-5 26 0 0,0-1-42 0 0,-1 0-1 0 0,0 0 1 0 0,0 0-1 0 0,1-9 17 0 0,-3 16-18 0 0,-1 1 0 0 0,1-1 0 0 0,-1 1 0 0 0,1-1 0 0 0,0 1 0 0 0,-1 0 0 0 0,1-1 0 0 0,0 1 0 0 0,0 0 0 0 0,0 0 0 0 0,0 0 0 0 0,0-1 0 0 0,1 1 18 0 0,-2 0-13 0 0,1 0 0 0 0,0 0 0 0 0,0 1 0 0 0,0-1-1 0 0,-1 0 1 0 0,1 0 0 0 0,0 0 0 0 0,-1 0 0 0 0,1 0 0 0 0,-1 0 0 0 0,1-1 0 0 0,-1 1-1 0 0,1 0 1 0 0,-1 0 0 0 0,0 0 0 0 0,0 0 0 0 0,0-1 13 0 0,1 1-16 0 0,-1 0 1 0 0,0 0-1 0 0,0 0 0 0 0,1 0 1 0 0,-1 0-1 0 0,1 0 1 0 0,-1 1-1 0 0,1-1 0 0 0,-1 0 1 0 0,1 0-1 0 0,-1 0 0 0 0,1 0 1 0 0,0 1-1 0 0,-1-1 1 0 0,1 0-1 0 0,0 1 0 0 0,0-1 1 0 0,-1 0-1 0 0,1 1 0 0 0,0-1 1 0 0,0 1-1 0 0,0-1 1 0 0,0 1-1 0 0,0 0 0 0 0,0-1 1 0 0,0 1-1 0 0,0 0 1 0 0,0 0-1 0 0,0 0 0 0 0,0-1 16 0 0,28-1-172 0 0,-29 2 177 0 0,9 0-58 0 0,-8 0 45 0 0,0 0 0 0 0,1 0 0 0 0,-1 0 1 0 0,0 0-1 0 0,0 0 0 0 0,0 1 0 0 0,0-1 1 0 0,0 0-1 0 0,0 1 0 0 0,0-1 0 0 0,0 1 1 0 0,0-1-1 0 0,0 1 0 0 0,0 0 0 0 0,0-1 1 0 0,0 1-1 0 0,0 0 0 0 0,0 0 0 0 0,-1 0 1 0 0,1-1-1 0 0,0 1 0 0 0,-1 0 0 0 0,1 0 1 0 0,0 0-1 0 0,-1 0 0 0 0,1 0 0 0 0,-1 0 1 0 0,0 0-1 0 0,1 1 0 0 0,-1-1 8 0 0,7 11-77 0 0,-1-7 62 0 0,-5-4 12 0 0,0-1 1 0 0,0 1-1 0 0,0-1 0 0 0,0 1 1 0 0,-1 0-1 0 0,1 0 1 0 0,0 0-1 0 0,0-1 1 0 0,-1 1-1 0 0,1 0 0 0 0,0 0 1 0 0,-1 0-1 0 0,1 0 1 0 0,-1 0-1 0 0,1 0 1 0 0,-1 0-1 0 0,0 0 0 0 0,1 1 1 0 0,-1-1-1 0 0,0 0 1 0 0,0 0-1 0 0,0 0 1 0 0,0 1 2 0 0,0 0-1 0 0,1-1 1 0 0,-1 0 0 0 0,0 0-1 0 0,1 1 1 0 0,-1-1 0 0 0,1 0 0 0 0,-1 0-1 0 0,1 0 1 0 0,-1 1 0 0 0,1-1 0 0 0,0 0-1 0 0,0 0 1 0 0,0 0 0 0 0,-1 0 0 0 0,1 0-1 0 0,0 0 1 0 0,1 0 0 0 0,-1 0 2 0 0,0 0 1 0 0,1 1-1 0 0,-1-1 0 0 0,0 1 1 0 0,0 0-1 0 0,0-1 0 0 0,0 1 1 0 0,0 0-1 0 0,0-1 0 0 0,0 1-2 0 0,11 23 262 0 0,-4-10 139 0 0,-1-5 282 0 0,-6-8 265 0 0,-6-5-225 0 0,-2-1-567 0 0,7 4-148 0 0,-1 0 0 0 0,1 0 0 0 0,-1 0-1 0 0,1 0 1 0 0,-1-1 0 0 0,1 1 0 0 0,-1 0 0 0 0,1 0-1 0 0,0 0 1 0 0,-1-1 0 0 0,1 1 0 0 0,-1 0 0 0 0,1-1 0 0 0,0 1-1 0 0,-1 0 1 0 0,1-1 0 0 0,0 1 0 0 0,0 0 0 0 0,-1-1-1 0 0,1 1 1 0 0,0 0 0 0 0,0-1 0 0 0,-1 1 0 0 0,1-1 0 0 0,0 1-1 0 0,0-1 1 0 0,0 1 0 0 0,0-1 0 0 0,0 1 0 0 0,-1-1-1 0 0,1 1 1 0 0,0-1 0 0 0,0 1 0 0 0,0 0 0 0 0,0-1 0 0 0,1 1-1 0 0,-1-1 1 0 0,0 1 0 0 0,0-1 0 0 0,0 1 0 0 0,0-1-1 0 0,0 1-7 0 0,1-1 5 0 0,-1 1-1 0 0,0-1 0 0 0,0 0 0 0 0,0 1 0 0 0,0-1 1 0 0,0 1-1 0 0,0-1 0 0 0,0 1 0 0 0,0-1 0 0 0,0 1 1 0 0,0-1-1 0 0,-1 1 0 0 0,1-1 0 0 0,0 1 1 0 0,0-1-1 0 0,0 0 0 0 0,-1 1 0 0 0,1 0 0 0 0,0-1 1 0 0,0 1-1 0 0,-1-1 0 0 0,1 1 0 0 0,0-1 0 0 0,-1 1 1 0 0,0-1-5 0 0,1 1-6 0 0,0-1 1 0 0,-1 1-1 0 0,1 0 1 0 0,-1-1-1 0 0,1 1 1 0 0,0-1-1 0 0,-1 1 1 0 0,1-1-1 0 0,0 0 1 0 0,0 1-1 0 0,-1-1 1 0 0,1 1-1 0 0,0-1 1 0 0,0 1-1 0 0,0-1 1 0 0,0 0-1 0 0,0 1 1 0 0,0-1-1 0 0,0 1 1 0 0,0-1-1 0 0,0 0 1 0 0,0 1-1 0 0,0-1 1 0 0,0 0 5 0 0,19-32-222 0 0,-17 29 222 0 0,-1 0 0 0 0,1 0 0 0 0,-1 0 0 0 0,1 1 0 0 0,1-1 0 0 0,-1 0 0 0 0,0 1 0 0 0,1-1 0 0 0,0 1 0 0 0,0 0 0 0 0,0 0 0 0 0,0 0 0 0 0,10-9 37 0 0,-11 10-29 0 0,0 0-1 0 0,-1 0 0 0 0,2 1 1 0 0,-1-1-1 0 0,0 0 1 0 0,0 1-1 0 0,1 0 0 0 0,1-1-7 0 0,-2 1 16 0 0,0 0-26 0 0,0-1 0 0 0,0 2 0 0 0,0-1 0 0 0,1 0-1 0 0,-1 0 1 0 0,0 1 0 0 0,1 0 0 0 0,-1-1 0 0 0,0 1 0 0 0,1 0-1 0 0,1 0 11 0 0,-2 1-17 0 0,1 0 0 0 0,-1 0 0 0 0,1 0 0 0 0,-1 0 0 0 0,0 1 0 0 0,1-1-1 0 0,-1 1 1 0 0,0 0 0 0 0,0-1 0 0 0,0 1 0 0 0,0 0 0 0 0,0 0 0 0 0,0 0-1 0 0,-1 0 1 0 0,1 1 0 0 0,-1-1 0 0 0,0 0 0 0 0,1 1 0 0 0,-1-1 0 0 0,0 1-1 0 0,0 0 18 0 0,-1-1 0 0 0,1 0 0 0 0,-1-1 0 0 0,1 1 0 0 0,0 0 0 0 0,-1-1 0 0 0,1 1 0 0 0,0 0 0 0 0,0-1 0 0 0,0 1 0 0 0,0-1 0 0 0,0 1 0 0 0,1 0 0 0 0,-1-1 0 0 0,1 0 0 0 0,-1 1 0 0 0,0-1 0 0 0,0 1 0 0 0,0-1 0 0 0,0 1 0 0 0,-1 0 0 0 0,1-1 0 0 0,0 1 0 0 0,-1 0 0 0 0,1-1 0 0 0,-1 1 0 0 0,1 0 0 0 0,-1 0 0 0 0,0 0 0 0 0,0 0 0 0 0,1-1 0 0 0,-1 1 0 0 0,0-1 0 0 0,1 1 0 0 0,-1-1 0 0 0,1 1 0 0 0,-1-1 0 0 0,1 0 0 0 0,-1 1 0 0 0,1-1 0 0 0,0 0 0 0 0,0 1 0 0 0,0-1 0 0 0,0 0 0 0 0,0 1 0 0 0,0-1 0 0 0,0 0 0 0 0,0 0 0 0 0,0 0 0 0 0,0 0 0 0 0,-1 0 0 0 0,1 1 0 0 0,0-1 0 0 0,-1 0 0 0 0,1 0 0 0 0,-1 1 0 0 0,1-1 0 0 0,-1 0 0 0 0,0 1 0 0 0,0-1 0 0 0,1 1 0 0 0,-1-1-7 0 0,0 0-1 0 0,0-1 1 0 0,1 1-1 0 0,-1 0 1 0 0,0 0-1 0 0,1 0 0 0 0,-1-1 1 0 0,1 1-1 0 0,-1 0 1 0 0,1-1-1 0 0,-1 1 0 0 0,1 0 1 0 0,-1-1-1 0 0,1 1 1 0 0,0-1-1 0 0,-1 1 8 0 0,2 0-127 0 0,-2-1-1 0 0,0 0 0 0 0</inkml:trace>
  <inkml:trace contextRef="#ctx0" brushRef="#br0" timeOffset="370.295">1057 171 3680 0 0,'11'-9'742'0'0,"-11"9"-573"0"0,0 0-1 0 0,0-1 0 0 0,0 1 0 0 0,0 0 1 0 0,0 0-1 0 0,0-1 0 0 0,0 1 1 0 0,0 0-1 0 0,0 0 0 0 0,-1-1 1 0 0,1 1-1 0 0,0 0 0 0 0,0-1 0 0 0,0 1 1 0 0,0 0-1 0 0,0 0 0 0 0,0 0 1 0 0,-1-1-1 0 0,1 1 0 0 0,0 0 0 0 0,0 0 1 0 0,0-1-1 0 0,-1 1 0 0 0,1 0 1 0 0,0 0-169 0 0,-4-6 2567 0 0,3 6-1878 0 0,-11-2-298 0 0,4 2-139 0 0,0 0-1 0 0,0 1 1 0 0,0 0 0 0 0,1 0-1 0 0,-1 1 1 0 0,0 0 0 0 0,1 0-1 0 0,-5 3-251 0 0,-17 4 806 0 0,28-8-793 0 0,0 0 0 0 0,0 1 1 0 0,1-1-1 0 0,-1 0 0 0 0,0 0 1 0 0,1 1-1 0 0,-1-1 1 0 0,1 1-1 0 0,-1-1 0 0 0,1 0 1 0 0,0 1-1 0 0,-1-1 0 0 0,1 1 1 0 0,0 0-14 0 0,0-1 10 0 0,0 1-9 0 0,-1 0 1 0 0,0 1-1 0 0,1-1 1 0 0,-1 0-1 0 0,0 0 1 0 0,0 0-1 0 0,-1 0 1 0 0,1 0-2 0 0,0-1 0 0 0,1 0-1 0 0,-1 0 1 0 0,0 0 0 0 0,1 1 0 0 0,-1-1 0 0 0,1 0 0 0 0,-1 0 0 0 0,1 1 0 0 0,-1-1 0 0 0,1 0 0 0 0,0 1 0 0 0,0-1 0 0 0,0 0 0 0 0,0 1 0 0 0,0-1 0 0 0,0 1 0 0 0,0 0 0 0 0,0-1 0 0 0,1 1 0 0 0,-1 0 0 0 0,0 0 0 0 0,1 0 0 0 0,-1 0 0 0 0,0 0 0 0 0,0 0 0 0 0,-1 0 0 0 0,1 0 0 0 0,0 0 0 0 0,-1 0 0 0 0,1 0 0 0 0,-1 0 0 0 0,1 0 0 0 0,-1 0 0 0 0,0 0 0 0 0,0 0 0 0 0,0-1 0 0 0,0 1 0 0 0,0 0 0 0 0,-1 0 0 0 0,0 2 0 0 0,1-1 0 0 0,-1 1 0 0 0,1-1 0 0 0,0 1 0 0 0,0-1 0 0 0,1 1 0 0 0,-1 0 0 0 0,1-1 0 0 0,0 1 0 0 0,0 0 0 0 0,0 1 0 0 0,0 0 0 0 0,0-1 0 0 0,0 0 0 0 0,-1 1 0 0 0,0-1 0 0 0,1 0 0 0 0,-1 0 0 0 0,-1 1 0 0 0,1-1 0 0 0,-2 1 0 0 0,2-2 0 0 0,-1 0 0 0 0,1 0 0 0 0,0 0 0 0 0,0 0 0 0 0,0 0 0 0 0,0 1 0 0 0,1-1 0 0 0,-1 0 0 0 0,1 0 0 0 0,0 1 0 0 0,0-1 0 0 0,0 0 0 0 0,0 1 0 0 0,0-1 0 0 0,0 0 0 0 0,0 0 0 0 0,0 0 0 0 0,0 0 0 0 0,-1 0 0 0 0,0 0 0 0 0,1 0 0 0 0,-2 2 0 0 0,1-3 0 0 0,1 1 0 0 0,-1 0 0 0 0,0 0 0 0 0,1 0 0 0 0,0 0 0 0 0,-1 0 0 0 0,1 0 0 0 0,0 0 0 0 0,1 2 0 0 0,1 5 0 0 0,-1-5 0 0 0,0 1 0 0 0,0 0 0 0 0,-1-1 0 0 0,0 1 0 0 0,0-1 0 0 0,0 4 0 0 0,0-2 0 0 0,0 1 0 0 0,0 0 0 0 0,1 0 0 0 0,0 0 0 0 0,2 6 0 0 0,-1-4 0 0 0,-1 0 0 0 0,1 0 0 0 0,-2 4 0 0 0,1-10 26 0 0,-1-1 1 0 0,0 1-1 0 0,1-1 1 0 0,0 0-1 0 0,0 1 1 0 0,0-1 0 0 0,0 1-27 0 0,0-2 58 0 0,0 1 1 0 0,0 0-1 0 0,0-1 1 0 0,0 1-1 0 0,-1 0 1 0 0,1 0-1 0 0,-1-1 1 0 0,0 1-1 0 0,0 0 1 0 0,0 0-1 0 0,0-1 1 0 0,-1 2-59 0 0,1-2 49 0 0,0 1 0 0 0,0-1 0 0 0,0 0 0 0 0,0 0 0 0 0,1 0 0 0 0,-1 1 1 0 0,1-1-1 0 0,-1 0-49 0 0,1-1 26 0 0,-1 0 0 0 0,1 1 0 0 0,-1-1 0 0 0,0 0 0 0 0,1 0 1 0 0,-1 1-1 0 0,0-1 0 0 0,0 0 0 0 0,0 0 0 0 0,0 1 0 0 0,0-1 0 0 0,0 0 0 0 0,0 0 1 0 0,0 1-1 0 0,0-1 0 0 0,-1 0 0 0 0,1 0 0 0 0,-1 0 0 0 0,1 1 0 0 0,-1-1 0 0 0,1 0 1 0 0,-1 0-1 0 0,0 0 0 0 0,1 0 0 0 0,-1 0 0 0 0,0 0 0 0 0,0 1-26 0 0,-4 0-79 0 0,5-2 39 0 0,0 1-1 0 0,-1-1 1 0 0,1 0 0 0 0,-1 0-1 0 0,1 0 1 0 0,0 0 0 0 0,-1 0 0 0 0,1 1-1 0 0,-1-1 1 0 0,1 0 0 0 0,0 0 0 0 0,-1 1-1 0 0,1-1 1 0 0,0 0 0 0 0,0 0 0 0 0,-1 1-1 0 0,1-1 1 0 0,0 0 0 0 0,0 1 0 0 0,-1-1-1 0 0,1 0 1 0 0,0 1 0 0 0,0-1 0 0 0,0 1-1 0 0,0-1 1 0 0,-1 0 0 0 0,1 1 0 0 0,0-1-1 0 0,0 1 1 0 0,0-1 0 0 0,0 0 0 0 0,0 1-1 0 0,0-1 1 0 0,0 1 0 0 0,0-1 0 0 0,0 1-1 0 0,0-1 1 0 0,0 0 0 0 0,1 1 40 0 0,-1 0-5641 0 0</inkml:trace>
  <inkml:trace contextRef="#ctx0" brushRef="#br0" timeOffset="939.145">774 480 12896 0 0,'0'0'297'0'0,"0"0"39"0"0,0 0 16 0 0,3 0-41 0 0,-1 1-224 0 0,15 1-54 0 0,44 2-5 0 0,-40-1 18 0 0,-1-2 0 0 0,20-1-46 0 0,-13-1 121 0 0,44-4 136 0 0,-62 4-232 0 0,1-1 1 0 0,-1 0-1 0 0,0-1 1 0 0,0 0-1 0 0,0 0 0 0 0,4-2-25 0 0,8-4-5 0 0,-18 8-40 0 0,1 0 0 0 0,-1 0 0 0 0,0-1 1 0 0,0 1-1 0 0,0-1 0 0 0,0 1 0 0 0,0-1 0 0 0,0 0 0 0 0,0-1 0 0 0,0 1 1 0 0,0-1 44 0 0,18-14-534 0 0,-17 14 290 0 0,0 0 0 0 0,0 0 1 0 0,-1 0-1 0 0,1-1 0 0 0,-1 1 0 0 0,1-1 1 0 0,0-2 243 0 0,0 1-277 0 0,-3 4 289 0 0,0-1 0 0 0,0 1 0 0 0,0-1-1 0 0,-1 1 1 0 0,1-1 0 0 0,0 1 0 0 0,0-1 0 0 0,-1 1 0 0 0,1-2-12 0 0,-4-1 395 0 0,-8 2 12 0 0,10 2-383 0 0,1 0 0 0 0,-1 1 0 0 0,1-1 1 0 0,-1 0-1 0 0,1 1 0 0 0,-1-1 0 0 0,1 0 0 0 0,-1 1 1 0 0,1-1-1 0 0,-1 1 0 0 0,1-1 0 0 0,-1 1 1 0 0,1-1-1 0 0,0 1 0 0 0,-1-1 0 0 0,1 1 1 0 0,0-1-1 0 0,-1 1 0 0 0,1 0 0 0 0,0-1-24 0 0,-2 4 124 0 0,-12 8 196 0 0,12-11-281 0 0,1 1 0 0 0,-1-1 1 0 0,0 1-1 0 0,1-1 0 0 0,-1 1 1 0 0,1 0-1 0 0,-1-1 1 0 0,1 1-1 0 0,0 0 0 0 0,0 0 1 0 0,0 0-1 0 0,0 0 1 0 0,-1 1-40 0 0,1 0 63 0 0,0 0 0 0 0,-1 0-1 0 0,1 0 1 0 0,-1-1 0 0 0,0 1 0 0 0,-2 1-63 0 0,2-1 49 0 0,1-1-1 0 0,-1 0 1 0 0,0 1-1 0 0,1-1 1 0 0,-1 1-1 0 0,1 0 0 0 0,0-1 1 0 0,-1 2-49 0 0,1 2 76 0 0,-2-1 0 0 0,1 1 0 0 0,-1-1 0 0 0,0 0 0 0 0,0 0 0 0 0,-1 1-76 0 0,2-3 41 0 0,2-2-19 0 0,-1 0-1 0 0,1 1 1 0 0,-1-1 0 0 0,1 0-1 0 0,0 1 1 0 0,-1-1-1 0 0,1 1 1 0 0,0-1 0 0 0,0 0-1 0 0,0 2-21 0 0,-2 10 226 0 0,2-11-180 0 0,1-1 0 0 0,-1 0 0 0 0,1 0 0 0 0,-1 0 0 0 0,1 0 0 0 0,0 0 0 0 0,0 0 0 0 0,0 0 1 0 0,-1 0-1 0 0,1 0 0 0 0,0 0 0 0 0,0 0 0 0 0,0 0 0 0 0,0-1 0 0 0,0 1 0 0 0,1 0 0 0 0,-1-1-46 0 0,1 1 36 0 0,0-1 0 0 0,0 1-1 0 0,-1-1 1 0 0,1 0 0 0 0,0 0-1 0 0,0 0 1 0 0,0 0 0 0 0,0 0-1 0 0,-1 0 1 0 0,1-1 0 0 0,0 1-1 0 0,0-1 1 0 0,0 1 0 0 0,-1-1-1 0 0,1 1 1 0 0,0-1-1 0 0,-1 0 1 0 0,3-1-36 0 0,-1 0 6 0 0,1 0 0 0 0,-1-1 1 0 0,0 1-1 0 0,0-1 0 0 0,0 0 0 0 0,0 1 0 0 0,0-2 0 0 0,1 0-6 0 0,6-7 92 0 0,-9 10-72 0 0,0 0 0 0 0,1-1 0 0 0,-1 1 0 0 0,0 0 1 0 0,0-1-1 0 0,0 1 0 0 0,0-1 0 0 0,0 1 0 0 0,0-1 1 0 0,0 1-1 0 0,0-1 0 0 0,-1 0 0 0 0,1 1 0 0 0,-1-1 1 0 0,1 0-1 0 0,-1-1-20 0 0,1 0-3 0 0,0 0 0 0 0,-1 0 0 0 0,1 1 0 0 0,0-1 0 0 0,1 0 0 0 0,-1 0 0 0 0,1-1 3 0 0,0 2-13 0 0,-1 0-1 0 0,0 0 1 0 0,0 0-1 0 0,0-1 1 0 0,-1 1-1 0 0,1 0 1 0 0,0 0-1 0 0,-1-1 0 0 0,1 1 1 0 0,-1-1 13 0 0,0 2-6 0 0,0 0 0 0 0,0 0 0 0 0,0-1 0 0 0,1 1 0 0 0,-1 0 1 0 0,0 0-1 0 0,1-1 0 0 0,-1 1 0 0 0,1 0 0 0 0,-1 0 0 0 0,1 0 0 0 0,0 0 1 0 0,-1 0-1 0 0,1-1 0 0 0,0 1 0 0 0,0 1 0 0 0,0-1 0 0 0,0 0 0 0 0,0 0 0 0 0,0 0 6 0 0,0 0-66 0 0,-1 1-12 0 0,1 0 68 0 0,0 0-1 0 0,0 0 1 0 0,0 1-1 0 0,0-1 0 0 0,0 0 1 0 0,0 1-1 0 0,0-1 0 0 0,0 1 1 0 0,0-1-1 0 0,0 1 1 0 0,-1 0-1 0 0,1-1 0 0 0,0 1 1 0 0,0 0-1 0 0,-1-1 0 0 0,1 1 1 0 0,0 0-1 0 0,-1 0 1 0 0,1 0-1 0 0,-1 0 0 0 0,1 0 1 0 0,-1-1-1 0 0,1 1 0 0 0,-1 0 1 0 0,0 0-1 0 0,0 1 11 0 0,8 28-73 0 0,-7-26 86 0 0,0 10 20 0 0,-1-13-26 0 0,0 1 1 0 0,0-1 0 0 0,0 1 0 0 0,0-1-1 0 0,0 1 1 0 0,0-1 0 0 0,1 1 0 0 0,-1-1-1 0 0,1 1 1 0 0,-1-1 0 0 0,1 1-8 0 0,-1 8 13 0 0,-1-10-11 0 0,1 1 0 0 0,0-1 0 0 0,0 0-1 0 0,0 1 1 0 0,0-1 0 0 0,0 1 0 0 0,0-1 0 0 0,-1 0-1 0 0,1 1 1 0 0,0-1 0 0 0,0 1 0 0 0,0-1 0 0 0,1 1-1 0 0,-1-1 1 0 0,0 0 0 0 0,0 1 0 0 0,0-1 0 0 0,0 1 0 0 0,0-1-1 0 0,0 0 1 0 0,1 1 0 0 0,-1-1 0 0 0,0 1 0 0 0,0-1-1 0 0,0 0 1 0 0,1 1 0 0 0,-1-1 0 0 0,0 0-2 0 0,4 3-87 0 0,-1 0 0 0 0,1 0 0 0 0,-1-1 0 0 0,1 1 1 0 0,0-1-1 0 0,0 0 0 0 0,0-1 0 0 0,3 2 87 0 0,-5-2-966 0 0</inkml:trace>
  <inkml:trace contextRef="#ctx0" brushRef="#br0" timeOffset="1303.442">1657 324 2760 0 0,'0'0'125'0'0,"0"0"241"0"0,0 0 923 0 0,0 0 403 0 0,0 0 78 0 0,0 0-162 0 0,-6 5-248 0 0,-19 7 298 0 0,19-10-1347 0 0,0 1 1 0 0,0-1-1 0 0,0 1 1 0 0,1 1-1 0 0,-1-1 1 0 0,1 1-1 0 0,-1 0 1 0 0,-2 3-312 0 0,-6 5 319 0 0,12-10-284 0 0,0-1 0 0 0,0 0 1 0 0,0 1-1 0 0,1 0 0 0 0,-1-1 0 0 0,0 1 1 0 0,1 0-1 0 0,-1 0 0 0 0,1 0 1 0 0,-1 2-36 0 0,-11 14 305 0 0,11-16-265 0 0,0 0-1 0 0,1 0 0 0 0,-1 0 0 0 0,1 0 0 0 0,0 0 1 0 0,-1 0-1 0 0,1 1 0 0 0,0-1 0 0 0,0 0 0 0 0,0 1 1 0 0,1-1-1 0 0,-1 1 0 0 0,0-1 0 0 0,1 1-39 0 0,-1 13 259 0 0,0-1 0 0 0,-1 1 0 0 0,-1 3-259 0 0,2-18 12 0 0,1 1-1 0 0,0-1 0 0 0,0 1 0 0 0,0-1 0 0 0,0 1 0 0 0,0-1 0 0 0,0 1 0 0 0,1-1 0 0 0,-1 1 0 0 0,0-1 0 0 0,1 1 0 0 0,-1-1 0 0 0,1 0 0 0 0,0 1 0 0 0,-1-1 1 0 0,1 1-1 0 0,0-1 0 0 0,0 0 0 0 0,0 0 0 0 0,0 0 0 0 0,0 1 0 0 0,0-1 0 0 0,0 0 0 0 0,0 0 0 0 0,0 0 0 0 0,2 0-11 0 0,0 1-16 0 0,1 0 1 0 0,-1 0-1 0 0,1 0 0 0 0,0 0 0 0 0,0-1 0 0 0,0 0 0 0 0,0 1 1 0 0,0-2-1 0 0,1 1 16 0 0,3 0 10 0 0,1 0 0 0 0,-1-1 0 0 0,0 0 0 0 0,0 0 0 0 0,1-1 0 0 0,-1 0 0 0 0,2-2-10 0 0,13-2-1385 0 0,21-9 1385 0 0,-23 6-398 0 0</inkml:trace>
  <inkml:trace contextRef="#ctx0" brushRef="#br0" timeOffset="1974.411">1999 330 10768 0 0,'0'0'496'0'0,"-2"1"-14"0"0,-32 10-263 0 0,26-9 63 0 0,-1 1 0 0 0,1-1 0 0 0,0 1 1 0 0,0 1-1 0 0,-5 3-282 0 0,-5 4 337 0 0,1 1 1 0 0,0 0-1 0 0,1 1 1 0 0,0 1 0 0 0,-1 3-338 0 0,-61 59 656 0 0,76-74-662 0 0,-1 1 1 0 0,1-1 0 0 0,0 1 0 0 0,1 0 0 0 0,-1 0 0 0 0,0-1-1 0 0,1 1 1 0 0,-1 2 5 0 0,2-4-142 0 0,0-1 60 0 0,0 0 265 0 0,1 0 117 0 0,21-4 282 0 0,-15 3-526 0 0,-1-1 0 0 0,0 1 0 0 0,1-1 0 0 0,-1 0 0 0 0,0 0 0 0 0,0-1 0 0 0,4-2-56 0 0,31-17 294 0 0,31-12-294 0 0,-70 33-52 0 0,0 0 0 0 0,0 1 0 0 0,0-1 0 0 0,0 1 0 0 0,0 0 0 0 0,0-1 0 0 0,0 1 0 0 0,0 0 0 0 0,1 1 52 0 0,3-1-208 0 0,-5 0-59 0 0,2 1-145 0 0,3 1 32 0 0,-6 1 387 0 0,0 0 0 0 0,1 1 1 0 0,0-1-1 0 0,0 0 0 0 0,0 0 0 0 0,1 2-7 0 0,-1-1 209 0 0,0-1 0 0 0,0 1 0 0 0,0 0 0 0 0,0-1 0 0 0,-1 1 0 0 0,1 3-209 0 0,-1-6 27 0 0,0 0 0 0 0,0-1 0 0 0,0 1 0 0 0,1 0 0 0 0,-1-1 0 0 0,0 1 0 0 0,0 0 0 0 0,1-1 0 0 0,-1 1 0 0 0,0 0 0 0 0,1-1-1 0 0,-1 1 1 0 0,0-1 0 0 0,1 1 0 0 0,-1 0 0 0 0,1-1 0 0 0,-1 1 0 0 0,1-1 0 0 0,-1 1 0 0 0,1-1 0 0 0,-1 0 0 0 0,1 1-27 0 0,0-1 0 0 0,-1 1 1 0 0,1-1 0 0 0,-1 0 0 0 0,1 1-1 0 0,-1-1 1 0 0,1 1 0 0 0,-1-1-1 0 0,1 1 1 0 0,-1 0 0 0 0,1-1 0 0 0,-1 1-1 0 0,0-1 1 0 0,1 1 0 0 0,-1 0-1 0 0,0-1 1 0 0,0 1 0 0 0,1 0 0 0 0,-1-1-1 0 0,0 1 1 0 0,0 0 0 0 0,0-1-1 0 0,0 1 0 0 0,0 1 0 0 0,0-2 0 0 0,0 1 0 0 0,0 0 0 0 0,0-1 0 0 0,0 1 0 0 0,0 0 0 0 0,0-1 0 0 0,0 1 0 0 0,1 0 0 0 0,-1-1 0 0 0,0 1 0 0 0,0-1 0 0 0,1 1 0 0 0,-1 0 0 0 0,0-1 0 0 0,1 1 0 0 0,-1-1 0 0 0,0 1 0 0 0,1-1 0 0 0,-1 1 0 0 0,1-1 0 0 0,-1 1 0 0 0,1-1 0 0 0,-1 1 0 0 0,1-1 0 0 0,-1 0 0 0 0,1 1 0 0 0,0-1 0 0 0,-1 0 0 0 0,1 1 0 0 0,-1-1 0 0 0,0 0 0 0 0,1 0 0 0 0,-1 1 0 0 0,0-1 0 0 0,0 0 0 0 0,1 0 0 0 0,-1 0 0 0 0,0 0 0 0 0,1 1 0 0 0,-1-1 0 0 0,0 0 0 0 0,1 0 0 0 0,-1 0 0 0 0,1 0 0 0 0,-1 0 0 0 0,0 0 0 0 0,1 0 0 0 0,-1 0 0 0 0,0 0 0 0 0,1 0 0 0 0,-1 0 0 0 0,0 0 0 0 0,1 0 0 0 0,-1 0 0 0 0,0-1 0 0 0,1 1 0 0 0,-1 0 0 0 0,0 0 0 0 0,1 0 0 0 0,-1 0 0 0 0,0-1 0 0 0,1 1 0 0 0,-1 0 0 0 0,0 0 0 0 0,0-1 0 0 0,1 1 0 0 0,4-4 0 0 0,-1 1 0 0 0,1-1 0 0 0,-1 0-1 0 0,0 0 1 0 0,0 0 0 0 0,-1 0-1 0 0,2-3 1 0 0,12-13 29 0 0,-11 12 67 0 0,0 1 0 0 0,-1-1-1 0 0,0 0 1 0 0,0 0 0 0 0,-1-1 0 0 0,2-3-96 0 0,9-19-160 0 0,-4 11-260 0 0,-2 0 0 0 0,2-6 420 0 0,7-17-715 0 0,-10 28 308 0 0,-1-1-1 0 0,-1-1 1 0 0,-1 1-1 0 0,0-1 0 0 0,-1 0 1 0 0,1-14 407 0 0,-1 5-393 0 0,0 1 1 0 0,2-1 0 0 0,7-21 392 0 0,-12 45 103 0 0,-1 0 0 0 0,0 0 0 0 0,0-1 0 0 0,1 1 0 0 0,-1 0-1 0 0,0 0 1 0 0,-1 0 0 0 0,1 0 0 0 0,0 0 0 0 0,-1 0 0 0 0,1-1 0 0 0,-1 1 0 0 0,1 0 0 0 0,-1 0-103 0 0,-2-6 680 0 0,4 0 258 0 0,-1 7-916 0 0,0 1 1 0 0,0 0-1 0 0,0 0 0 0 0,1 0 1 0 0,-1-1-1 0 0,0 1 1 0 0,0 0-1 0 0,0 0 0 0 0,0 0 1 0 0,0-1-1 0 0,0 1 1 0 0,0 0-1 0 0,0 0 0 0 0,0 0 1 0 0,0-1-1 0 0,0 1 1 0 0,0 0-1 0 0,0 0 0 0 0,0-1 1 0 0,0 1-1 0 0,0 0 1 0 0,0 0-1 0 0,0 0 0 0 0,0-1 1 0 0,0 1-1 0 0,0 0 1 0 0,0 0-1 0 0,0 0 0 0 0,-1-1 1 0 0,1 1-1 0 0,0 0 1 0 0,0 0-1 0 0,0 0 0 0 0,0 0 1 0 0,0-1-1 0 0,-1 1 1 0 0,1 0-1 0 0,0 0 0 0 0,0 0 1 0 0,0 0-1 0 0,-1 0 1 0 0,1 0-1 0 0,0-1 0 0 0,0 1 1 0 0,0 0-1 0 0,-1 0 1 0 0,1 0-1 0 0,0 0 0 0 0,0 0 1 0 0,0 0-1 0 0,-1 0 1 0 0,1 0-24 0 0,-1 0 424 0 0,1 1-374 0 0,-1 0 0 0 0,0 0 0 0 0,1 0 0 0 0,-1-1 0 0 0,0 1-1 0 0,0 0 1 0 0,1 0 0 0 0,-1-1 0 0 0,0 1 0 0 0,0-1 0 0 0,0 1 0 0 0,0-1-49 0 0,-3 3 110 0 0,-2 3-46 0 0,0 0-1 0 0,1 1 0 0 0,0-1 0 0 0,0 1 0 0 0,-3 6-63 0 0,-6 9 66 0 0,11-17-61 0 0,0-1 1 0 0,1 1-1 0 0,0-1 1 0 0,0 1-1 0 0,0 0 1 0 0,1 0-1 0 0,0 0 1 0 0,0 0-1 0 0,0 0 1 0 0,0 1-6 0 0,-1 13 21 0 0,2 0 1 0 0,0 3-22 0 0,0 17 51 0 0,0-29-26 0 0,1 0 0 0 0,0 0 0 0 0,1 0 0 0 0,0 0 0 0 0,1-1-1 0 0,0 1 1 0 0,1 0 0 0 0,0 0-25 0 0,8 26 110 0 0,-8-27-47 0 0,-1 0 0 0 0,1 0-1 0 0,2 2-62 0 0,-2-3 114 0 0,0 0-1 0 0,-1 0 0 0 0,3 9-113 0 0,-3-7 101 0 0,1 0 0 0 0,0 1 1 0 0,1-2-1 0 0,0 1 0 0 0,1-1 0 0 0,0 0-101 0 0,5 11 225 0 0,-10-19-202 0 0,1 1 0 0 0,-1 0-1 0 0,1 0 1 0 0,-1-1 0 0 0,1 1-1 0 0,0-1 1 0 0,-1 1 0 0 0,1-1-1 0 0,2 1-22 0 0,-2 0 45 0 0,0-1 0 0 0,0 1-1 0 0,0-1 1 0 0,0 1 0 0 0,0 0-1 0 0,0 0 1 0 0,0 0 0 0 0,0 1-45 0 0,0-1 40 0 0,0 0 1 0 0,0-1-1 0 0,0 1 1 0 0,1 0 0 0 0,-1-1-1 0 0,0 0 1 0 0,1 1-1 0 0,-1-1 1 0 0,1 0-1 0 0,-1 0 1 0 0,2 0-41 0 0,32 9 182 0 0,-25-8-140 0 0,-6 0-40 0 0,0-1 1 0 0,0-1 0 0 0,0 1 0 0 0,0-1-1 0 0,0 0 1 0 0,0 0 0 0 0,0 0 0 0 0,0 0-1 0 0,4-2-2 0 0,1 0 0 0 0,-3-1-2622 0 0,-6 1 564 0 0,-2 1 853 0 0,4-4-5469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5:33.08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261 14 6448 0 0,'3'-2'-104'0'0,"1"-4"2778"0"0,-9 4-2541 0 0,-7-1 2876 0 0,-60 29-1889 0 0,16-2-1120 0 0,5-2 442 0 0,37-14 163 0 0,12-7-494 0 0,-1 0 0 0 0,1 0 1 0 0,0 0-1 0 0,-1 0 0 0 0,1 1 0 0 0,0-1 0 0 0,0 1 0 0 0,0 0 1 0 0,-1 1-112 0 0,1 2 0 0 0,8-2 0 0 0,27 5 0 0 0,-20-5 0 0 0,1 0 0 0 0,-1 1 0 0 0,11 5 0 0 0,-21-8 0 0 0,0 0 0 0 0,0 0 0 0 0,0 0 0 0 0,0 0 0 0 0,1 0 0 0 0,1-1 0 0 0,-1 1 0 0 0,1 0 0 0 0,0 0 0 0 0,-1 0 0 0 0,1 1 0 0 0,-1 0 0 0 0,1-1 0 0 0,-1 2 0 0 0,3 1 0 0 0,1 1 0 0 0,-7-4 0 0 0,-1 0 0 0 0,1-1 0 0 0,-1 1 0 0 0,1-1 0 0 0,-1 1 0 0 0,0 0 0 0 0,1-1 0 0 0,-1 1 0 0 0,1 0 0 0 0,-1-1 0 0 0,0 1 0 0 0,0 0 0 0 0,0 0 0 0 0,1-1 0 0 0,-1 1 0 0 0,0 0 0 0 0,0 0 0 0 0,1 2 0 0 0,-1-1 30 0 0,1-1 1 0 0,-1 0 0 0 0,1 0 0 0 0,-1 1 0 0 0,1-1 0 0 0,-1 0 0 0 0,0 1 0 0 0,0-1 0 0 0,0 1 0 0 0,0-1-1 0 0,0 0 1 0 0,0 1 0 0 0,0-1 0 0 0,0 0 0 0 0,-1 1 0 0 0,1-1 0 0 0,0 1 0 0 0,-1-1 0 0 0,1 0 0 0 0,-1 0 0 0 0,1 1-1 0 0,-1-1 1 0 0,0 0 0 0 0,0 0 0 0 0,1 0 0 0 0,-1 0 0 0 0,0 0 0 0 0,0 0-31 0 0,-4 5 254 0 0,1-1 0 0 0,-1 0 1 0 0,-1 0-1 0 0,-4 3-254 0 0,-7 5 254 0 0,0-2 0 0 0,0 0 0 0 0,-1-1 0 0 0,-1-1 1 0 0,0 0-1 0 0,0-1 0 0 0,-15 3-254 0 0,18-10-1441 0 0,11-2-3490 0 0,5 1-486 0 0</inkml:trace>
  <inkml:trace contextRef="#ctx0" brushRef="#br0" timeOffset="1114.882">396 156 10136 0 0,'0'0'464'0'0,"0"0"-10"0"0,0 0-294 0 0,0 0-137 0 0,0 0 0 0 0,0 1 0 0 0,0-1-1 0 0,0 0 1 0 0,0 0 0 0 0,-1 0-1 0 0,1 0 1 0 0,0 0 0 0 0,0 1 0 0 0,0-1-1 0 0,0 0 1 0 0,0 0 0 0 0,0 0 0 0 0,0 0-1 0 0,0 0 1 0 0,0 0 0 0 0,-1 0-1 0 0,1 1 1 0 0,0-1 0 0 0,0 0 0 0 0,0 0-1 0 0,0 0 1 0 0,0 0 0 0 0,-1 0 0 0 0,1 0-1 0 0,0 0 1 0 0,0 0 0 0 0,0 0 0 0 0,0 0-1 0 0,0 0 1 0 0,-1 0 0 0 0,1 0-1 0 0,0 0 1 0 0,0 0 0 0 0,0 0 0 0 0,0 0-1 0 0,-1 0 1 0 0,1 0 0 0 0,0 0 0 0 0,0 0-1 0 0,0 0 1 0 0,0 0 0 0 0,0 0-1 0 0,-1 0 1 0 0,1 0 0 0 0,0-1-23 0 0,4-4 1020 0 0,0 2-777 0 0,1-1 1 0 0,-1 1 0 0 0,0-1 0 0 0,3-4-244 0 0,-4 5 179 0 0,0 0 0 0 0,0 0-1 0 0,0 0 1 0 0,1 0 0 0 0,-1 0 0 0 0,2 0-179 0 0,-2 1 0 0 0,0-1 0 0 0,0 1 0 0 0,0 0 0 0 0,-1-1 0 0 0,1 0 0 0 0,-1 0 0 0 0,1 0 0 0 0,0-2 0 0 0,3-3 0 0 0,-3 3 0 0 0,-2-1 0 0 0,-1 6 0 0 0,-1-1 0 0 0,1 0 0 0 0,0 0 0 0 0,0 1 0 0 0,-1-1 0 0 0,1 0 0 0 0,0 1 0 0 0,-1-1 0 0 0,1 0 0 0 0,0 1 0 0 0,-1-1 0 0 0,1 0 0 0 0,-1 1 0 0 0,1-1 0 0 0,-1 1 0 0 0,1-1 0 0 0,-1 1 0 0 0,0-1 0 0 0,1 1 0 0 0,-1 0 0 0 0,0-1 0 0 0,1 1 0 0 0,-1 0 0 0 0,0-1 0 0 0,1 1 0 0 0,-1 0 0 0 0,0 0 0 0 0,0 0 0 0 0,1-1 0 0 0,-1 1 0 0 0,0 0 0 0 0,0 0 0 0 0,1 0 0 0 0,-1 0 0 0 0,0 0 0 0 0,-19 2 0 0 0,17-2 129 0 0,-1 1 1 0 0,0 1 0 0 0,0-1 0 0 0,1 0-1 0 0,-1 1 1 0 0,1 0 0 0 0,-1 0 0 0 0,1 0-1 0 0,0 0 1 0 0,0 1 0 0 0,0-1 0 0 0,0 1-1 0 0,-1 1-129 0 0,-10 7 345 0 0,13-10-343 0 0,-1 1 0 0 0,1 0 0 0 0,-1-1 0 0 0,1 1 0 0 0,0 0 0 0 0,-1-1 0 0 0,1 1 0 0 0,-1 2-2 0 0,-3 4 0 0 0,5-7 0 0 0,-1-1 0 0 0,1 0 0 0 0,-1 1 0 0 0,1-1 0 0 0,0 0 0 0 0,-1 1 0 0 0,1-1 0 0 0,0 0 0 0 0,0 1 0 0 0,-1-1 0 0 0,1 1 0 0 0,0-1 0 0 0,0 1 0 0 0,-1-1 0 0 0,1 1 0 0 0,0-1 0 0 0,0 1 0 0 0,0-1 0 0 0,0 1 0 0 0,0-1 0 0 0,0 1 0 0 0,0-1 0 0 0,0 1 0 0 0,0-1 0 0 0,0 1 0 0 0,0-1 0 0 0,0 1 0 0 0,0-1 0 0 0,0 1 0 0 0,0-1 0 0 0,1 1 0 0 0,-1 0 0 0 0,0 7 0 0 0,1 4 0 0 0,1-9 0 0 0,6 5 0 0 0,-7-5 0 0 0,1-1 0 0 0,0 1 0 0 0,1 0 0 0 0,-1-1 0 0 0,0 0 0 0 0,1 1 0 0 0,-1-1 0 0 0,1 0 0 0 0,2 1 0 0 0,1 0 0 0 0,0 0 0 0 0,0-1 0 0 0,0 0 0 0 0,0 0 0 0 0,6 1 0 0 0,-10-3 0 0 0,1 0 0 0 0,-1 0 0 0 0,1 0 0 0 0,-1 0 0 0 0,1-1 0 0 0,-1 1 0 0 0,0-1 0 0 0,1 1 0 0 0,-1-1 0 0 0,1 0 0 0 0,-1 0 0 0 0,27-13 0 0 0,-25 12-199 0 0,0-1 0 0 0,0 0 0 0 0,0 0 0 0 0,-1 0 0 0 0,1 0 0 0 0,-1 0 0 0 0,0-1 0 0 0,0 0 0 0 0,2-2 199 0 0,-4 4-293 0 0,1-1 0 0 0,-1 1 0 0 0,0-1 0 0 0,0 1 0 0 0,0-1 0 0 0,0 1 0 0 0,0-1 0 0 0,-1 0 0 0 0,1 1 0 0 0,-1-1 0 0 0,0 0 0 0 0,0 1 0 0 0,0-1 0 0 0,0 0-1 0 0,0 1 1 0 0,0-1 0 0 0,-1-1 293 0 0,0-22-3884 0 0,1 17 2927 0 0,-2 4 4457 0 0,5 10-1625 0 0,3 1-1569 0 0,0 1 0 0 0,-1 0 0 0 0,0 1 1 0 0,0-1-1 0 0,-1 1 0 0 0,0 0 1 0 0,1 3-307 0 0,8 17 2047 0 0,12 18-2047 0 0,-25-46 1 0 0,13 29 1438 0 0,-13-28-927 0 0,0-1 0 0 0,0 0 0 0 0,0 0 0 0 0,0 0-137 0 0,0 0-576 0 0,0 0-250 0 0,-2-19 230 0 0,-1 2 1264 0 0,2 15-1037 0 0,0 0 1 0 0,1 0-1 0 0,-1 1 0 0 0,1-1 1 0 0,0 0-1 0 0,0 0 0 0 0,-1 0 1 0 0,1 0-1 0 0,1 0 0 0 0,-1-1-6 0 0,2-11-523 0 0,0 0-1 0 0,2 1 1 0 0,0-2 523 0 0,-3 12-32 0 0,0-1-1 0 0,1 0 1 0 0,-1 0-1 0 0,1 1 1 0 0,0-1-1 0 0,0 1 1 0 0,0 0 0 0 0,0 0-1 0 0,1-1 1 0 0,0 1-1 0 0,-1 1 1 0 0,1-1-1 0 0,1-1 33 0 0,-1 3 0 0 0,-1 0 0 0 0,1 0 0 0 0,-1 0 0 0 0,1 0 0 0 0,-1 1 0 0 0,1-1 0 0 0,0 1 0 0 0,0-1 0 0 0,-1 1 0 0 0,1 0 0 0 0,0 0 0 0 0,-1 0 0 0 0,2 1 0 0 0,5-1 0 0 0,-6 1 0 0 0,1 1 0 0 0,0-1 0 0 0,-1 1 0 0 0,1-1 0 0 0,-1 1 0 0 0,0 0 0 0 0,0 1 0 0 0,1-1 0 0 0,1 2 0 0 0,-2-1 0 0 0,1 0 0 0 0,-1 0 0 0 0,-1 0 0 0 0,1 0 0 0 0,0 0 0 0 0,-1 0 0 0 0,0 1 0 0 0,1-1 0 0 0,-1 1 0 0 0,0 1 0 0 0,0-1 0 0 0,1 1 0 0 0,0-1 0 0 0,0 0 0 0 0,0 1 0 0 0,3 2 0 0 0,-4-5 0 0 0,1 0 0 0 0,-1 1 0 0 0,0-1 0 0 0,0 1 0 0 0,0 0 0 0 0,-1 0 0 0 0,1-1 0 0 0,1 4 0 0 0,0 1 0 0 0,4-1 0 0 0,-6 1 64 0 0,-1-5 274 0 0,0-2 136 0 0,0 0 34 0 0,0 0-65 0 0,1-2-422 0 0,0 0-1 0 0,-1 0 1 0 0,1 1 0 0 0,-1-1-1 0 0,0 0 1 0 0,1 0 0 0 0,-1 0-1 0 0,0-2-20 0 0,1-3-40 0 0,0 0 0 0 0,1 0 0 0 0,-1-1 0 0 0,2 1 0 0 0,-1 0 0 0 0,1 1-1 0 0,0-1 1 0 0,0 0 0 0 0,1 1 0 0 0,4-6 40 0 0,-4 4-964 0 0,4-2 391 0 0,-5 8 564 0 0,0 1 0 0 0,0-1 0 0 0,1 1 0 0 0,-1 0 0 0 0,0 0 0 0 0,3-1 9 0 0,-5 2 0 0 0,1 0 0 0 0,0 0 0 0 0,-1 0 0 0 0,1 1 0 0 0,0-1 0 0 0,-1 0 0 0 0,1 1 0 0 0,0-1 0 0 0,-1 1 0 0 0,1-1 0 0 0,-1 1 0 0 0,1 0 0 0 0,0 0 0 0 0,-1-1 0 0 0,1 1 0 0 0,-1-1 0 0 0,0 1 0 0 0,0-1 0 0 0,0 1 0 0 0,0 0 0 0 0,0-1 0 0 0,0 1 0 0 0,0 0 0 0 0,0 0 0 0 0,0 0 0 0 0,0 0 0 0 0,-1 0 0 0 0,1 0 0 0 0,0 0 0 0 0,-1 0 0 0 0,1 1 0 0 0,2 1 0 0 0,2 4 0 0 0,0 1 0 0 0,-1-1 0 0 0,0 1 0 0 0,2 3 0 0 0,-3-5 0 0 0,0 0 0 0 0,0-2-16 0 0,-3-4 10 0 0,0 1 1 0 0,1-1 0 0 0,-1 0-1 0 0,0 1 1 0 0,0-1 0 0 0,1 0-1 0 0,-1 1 1 0 0,0-1 0 0 0,0 0 0 0 0,0 1-1 0 0,0-1 1 0 0,1 0 0 0 0,-1 1-1 0 0,0-1 1 0 0,0 1 0 0 0,0-1-1 0 0,0 0 1 0 0,0 1 0 0 0,0-1-1 0 0,0 1 1 0 0,0-1 0 0 0,0 0 0 0 0,0 1-1 0 0,0-1 1 0 0,0 0 0 0 0,-1 1-1 0 0,1-1 1 0 0,0 1 0 0 0,0-1-1 0 0,0 0 1 0 0,0 1 0 0 0,-1-1-1 0 0,1 0 1 0 0,0 1 0 0 0,0-1-1 0 0,-1 0 6 0 0,1 1-1078 0 0,0-12-1893 0 0,0 8 1437 0 0</inkml:trace>
  <inkml:trace contextRef="#ctx0" brushRef="#br0" timeOffset="1355.226">1043 8 10136 0 0,'0'0'230'0'0,"0"0"30"0"0,0 0 19 0 0,0 0 37 0 0,9 12 1135 0 0,-7-6-847 0 0,0 0 1 0 0,0-1 0 0 0,0 1 0 0 0,-1 0-1 0 0,0 1-604 0 0,-1-6 49 0 0,4 21 519 0 0,-1 1-1 0 0,-1-1 1 0 0,-1 11-568 0 0,0-18 997 0 0,1-1-670 0 0,-3 2-5018 0 0,1-16-1357 0 0</inkml:trace>
  <inkml:trace contextRef="#ctx0" brushRef="#br0" timeOffset="2072.297">1259 112 8288 0 0,'0'0'190'0'0,"0"0"28"0"0,0 0 7 0 0,0 0 43 0 0,0 0 159 0 0,16-3 2629 0 0,54 6 1631 0 0,-61-3-4671 0 0,-8 1-16 0 0,1-1 0 0 0,-1 1 0 0 0,1-1 0 0 0,-1 0 0 0 0,1 0 0 0 0,-1 1 0 0 0,1-1 0 0 0,-1 0 0 0 0,1 0 0 0 0,-1 0 0 0 0,1-1 0 0 0,0 1 0 0 0,0 0 0 0 0,3-2 0 0 0,-4 2 0 0 0,-1 0 0 0 0,1-1 0 0 0,0 1 0 0 0,-1 0 0 0 0,1 0 0 0 0,0 0 0 0 0,-1-1 0 0 0,1 1 0 0 0,0 0 0 0 0,-1 0 0 0 0,1 0 0 0 0,0 0 0 0 0,-1 0 0 0 0,1 0 0 0 0,0 1 0 0 0,-1-1 0 0 0,1 0 0 0 0,-1 0 0 0 0,1 0 0 0 0,0 1 0 0 0,-1-1 0 0 0,1 0 0 0 0,0 1 0 0 0,-1-1 0 0 0,3 1 0 0 0,36 0 0 0 0,-29-1 0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6:00.269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145 2132 6448 0 0,'0'0'141'0'0,"0"0"23"0"0,0 0 13 0 0,1 0-19 0 0,1 3-52 0 0,-2-3 276 0 0,0 0 108 0 0,0 0 20 0 0,0 0-68 0 0,0 0-220 0 0,0 0 164 0 0,6-14 1054 0 0,6-32-1274 0 0,-4 23-36 0 0,-1-1 0 0 0,3-22-130 0 0,-4 19 182 0 0,1-20 808 0 0,2-7-390 0 0,15-47-584 0 0,13-21-16 0 0,-23 72 0 0 0,-9 32 0 0 0,1 0 0 0 0,0 0 0 0 0,1 1 0 0 0,4-8 0 0 0,-10 24 0 0 0,15-27 147 0 0,-2-1 1 0 0,-1 0-1 0 0,1-8-147 0 0,24-53 1590 0 0,-31 72-1581 0 0,1 0 1 0 0,10-14-10 0 0,6-12-3 0 0,1-2 3 0 0,-14 27 0 0 0,-1 0 0 0 0,-1-2 0 0 0,47-93 0 0 0,-48 98 0 0 0,1 1 0 0 0,9-13 0 0 0,-9 14 0 0 0,0 0 0 0 0,-1 0 0 0 0,2-6 0 0 0,2-7 0 0 0,2 1 0 0 0,3-3 0 0 0,-5 9 0 0 0,45-75 0 0 0,-47 77 0 0 0,5-7 0 0 0,-9 18 0 0 0,0-2 0 0 0,-1 1 0 0 0,0 0 0 0 0,1-4 0 0 0,-1 3 0 0 0,0 0 0 0 0,1 0 0 0 0,6-7 0 0 0,19-23 0 0 0,-18 20 0 0 0,2 1 0 0 0,1 1 0 0 0,6-5 0 0 0,-4-1 0 0 0,-16 19 0 0 0,1 1 0 0 0,-1-1 0 0 0,1 1 0 0 0,0-1 0 0 0,0 1 0 0 0,3-2 0 0 0,0 1 0 0 0,-1-1 0 0 0,0 1 0 0 0,0-1 0 0 0,0 0 0 0 0,-1 0 0 0 0,1-1 0 0 0,-1 1 0 0 0,-1-1 0 0 0,1 0 0 0 0,0-3 0 0 0,5-4-18 0 0,0-1 108 0 0,-7 8 131 0 0,1 1 0 0 0,-1 0 0 0 0,1 0 1 0 0,0 0-1 0 0,1 0 0 0 0,-1 0 1 0 0,3-2-222 0 0,8-10-959 0 0,7-13 1548 0 0,-10 16-1120 0 0,0-1 0 0 0,3-9 531 0 0,-4 11 1869 0 0,6-3 111 0 0,-2-9-2746 0 0,-10 17-237 0 0,12-5 837 0 0,-12 9 166 0 0,-3 0-72 0 0,5-5-5751 0 0,-8 4 855 0 0</inkml:trace>
  <inkml:trace contextRef="#ctx0" brushRef="#br0" timeOffset="1003.325">375 1996 6448 0 0,'0'0'141'0'0,"0"0"23"0"0,0 0 13 0 0,0 0 55 0 0,0 0 182 0 0,0 0 76 0 0,0 0 20 0 0,0 0 2 0 0,0 0 0 0 0,0 0 0 0 0,0 0 0 0 0,-8 3 80 0 0,2-3-504 0 0,5 0 282 0 0,1 0 118 0 0,0 13 614 0 0,0-12-1101 0 0,0-1 0 0 0,-1 1 0 0 0,1-1 0 0 0,0 1 0 0 0,0-1 0 0 0,0 1 0 0 0,-1-1 0 0 0,1 1 1 0 0,0-1-1 0 0,-1 1 0 0 0,1-1 0 0 0,0 1 0 0 0,-1-1 0 0 0,1 0 0 0 0,-1 1 0 0 0,1-1 0 0 0,0 1 1 0 0,-1-1-2 0 0,-12 15-4 0 0,9-9 227 0 0,-1-1 0 0 0,1 0 0 0 0,-1-1 0 0 0,0 1 0 0 0,-4 2-223 0 0,-14 13 767 0 0,-3 4-614 0 0,18-18-149 0 0,1 1 0 0 0,0-1 1 0 0,-4 6-5 0 0,-22 12 442 0 0,33-23 46 0 0,0-1 21 0 0,-6-3 83 0 0,6 3-591 0 0,-1-1 0 0 0,0 0 1 0 0,0 1-1 0 0,1-1 0 0 0,-1 0 0 0 0,1 1 0 0 0,-1-1 0 0 0,0 0 0 0 0,1 0 0 0 0,-1 0 0 0 0,1 1 0 0 0,0-1 0 0 0,-1 0 0 0 0,1 0 0 0 0,0 0 0 0 0,-1 0 0 0 0,1-1-1 0 0,-4-21-2 0 0,1 12 2 0 0,-1 0 39 0 0,3 8-10 0 0,0 0-1 0 0,0 1 1 0 0,0-1 0 0 0,0 0 0 0 0,-1 1 0 0 0,1 0 0 0 0,-1-1 0 0 0,1 1 0 0 0,-1 0 0 0 0,0-1-1 0 0,0 1 1 0 0,0 0 0 0 0,0 0 0 0 0,-1 0-29 0 0,-8-22 1589 0 0,6 19-1578 0 0,3 3-10 0 0,0 0-1 0 0,0 0 0 0 0,0 0 1 0 0,0-1-1 0 0,0 1 0 0 0,1-1 1 0 0,-1 1-1 0 0,1-1 1 0 0,-1 1-1 0 0,1-1 0 0 0,0 0 1 0 0,0 0-1 0 0,0 0 0 0 0,0-1 0 0 0,0-1 0 0 0,-2-1 0 0 0,1 2 0 0 0,-1-1 0 0 0,0 0-64 0 0,3 3-273 0 0,0 2-138 0 0,0 0-33 0 0,0 0 66 0 0,2 1-250 0 0,1-1 246 0 0,0-2-2839 0 0,7-2 1751 0 0</inkml:trace>
  <inkml:trace contextRef="#ctx0" brushRef="#br0" timeOffset="2544.002">292 2075 2760 0 0,'1'-6'1843'0'0,"39"-23"752"0"0,-23 22-2380 0 0,-14 6 31 0 0,0 0 0 0 0,0 0 0 0 0,0-1 0 0 0,0 1 0 0 0,0-1 0 0 0,0 0 0 0 0,0 1-1 0 0,0-1 1 0 0,1-2-246 0 0,5-2 1678 0 0,-8 5-1308 0 0,-1 1 118 0 0,0 0 22 0 0,0 0-68 0 0,-2 0-292 0 0,2 0-150 0 0,-1 0 1 0 0,0 0 0 0 0,1 0-1 0 0,-1 0 1 0 0,0 0 0 0 0,1 0 0 0 0,-1 0-1 0 0,1 0 1 0 0,-1 0 0 0 0,0 0-1 0 0,1 0 1 0 0,-1 0 0 0 0,0 1-1 0 0,1-1 1 0 0,-1 0 0 0 0,1 0 0 0 0,-1 1-1 0 0,1-1 1 0 0,-1 0 0 0 0,1 1-1 0 0,-1-1 1 0 0,1 0 0 0 0,-1 1-1 0 0,1-1 1 0 0,-1 1 0 0 0,1-1 0 0 0,-1 1-1 0 0,1-1 0 0 0,-12 12-3 0 0,8-9 71 0 0,-1 0 1 0 0,1 1 0 0 0,0 0 0 0 0,-3 3-69 0 0,4-3 97 0 0,-1 0 0 0 0,0 0 0 0 0,0-1 1 0 0,-4 3-98 0 0,2-1 116 0 0,0-1 0 0 0,1 1 1 0 0,0 0-1 0 0,-1 1-116 0 0,-15 13 108 0 0,5-6-18 0 0,14-10-41 0 0,-1-1 0 0 0,0 0 1 0 0,1 0-1 0 0,-1 1 0 0 0,0-2 1 0 0,0 1-1 0 0,0 0 0 0 0,-1-1 0 0 0,1 1 1 0 0,0-1-1 0 0,0 0 0 0 0,-1 0 1 0 0,1 0-1 0 0,-1-1 0 0 0,1 1 1 0 0,-1-1-1 0 0,1 0 0 0 0,0 0 1 0 0,-2 0-50 0 0,1-2 67 0 0,0 0 1 0 0,0 0 0 0 0,0 0 0 0 0,1 0 0 0 0,-1-1-1 0 0,1 0-67 0 0,2 3 4 0 0,-3-3 29 0 0,1 0-1 0 0,0 0 1 0 0,-1-1 0 0 0,1 1-1 0 0,1-1 1 0 0,-1 1-1 0 0,0-1 1 0 0,1 0 0 0 0,-2-4-33 0 0,0 1 92 0 0,0 1-1 0 0,-1-1 1 0 0,1 1 0 0 0,-1 0 0 0 0,0 0 0 0 0,-1 1 0 0 0,0-1 0 0 0,1 1 0 0 0,-2 0 0 0 0,-1-1-92 0 0,-11-2 481 0 0,-7-2-207 0 0,19 6-391 0 0,6 3 116 0 0,0 0 1 0 0,-1 1-1 0 0,1-1 0 0 0,0 1 0 0 0,0-1 0 0 0,-1 1 0 0 0,1-1 0 0 0,-1 1 1 0 0,1 0-1 0 0,-1 0 1 0 0,2-1-85 0 0,0 0 1 0 0,0 1-1 0 0,1-1 0 0 0,-1 0 1 0 0,0 1-1 0 0,0-1 0 0 0,1 0 1 0 0,-1 1-1 0 0,0-1 1 0 0,1 1-1 0 0,-1-1 0 0 0,1 1 1 0 0,-1-1-1 0 0,1 1 0 0 0,-1-1 1 0 0,1 1-1 0 0,0-1 85 0 0,5-2-4008 0 0,3 1-1302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6:06.518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26 388 4608 0 0,'0'0'101'0'0,"0"0"22"0"0,-7 8 133 0 0,4-6-256 0 0,-2-2 72 0 0,4 0 298 0 0,1 0 118 0 0,0 0 22 0 0,4 1-44 0 0,-3-1-379 0 0,0 0 1 0 0,0 0-1 0 0,0 0 1 0 0,0 0 0 0 0,-1 0-1 0 0,1 0 1 0 0,0 0-1 0 0,0 0 1 0 0,0 0 0 0 0,0-1-1 0 0,0 1 1 0 0,0 0-1 0 0,-1-1 1 0 0,1 1 0 0 0,0 0-1 0 0,0-1 1 0 0,-1 1-1 0 0,1-1 1 0 0,0 1 0 0 0,0-1-1 0 0,-1 0 1 0 0,1 1 0 0 0,-1-1-1 0 0,1 0 1 0 0,0 1-88 0 0,36-24 1882 0 0,-15 11-1736 0 0,-17 11-143 0 0,-1 0 1 0 0,1-1-1 0 0,-1 1 0 0 0,1-1 0 0 0,-1-1 1 0 0,2 0-4 0 0,-4 1 0 0 0,1 1 0 0 0,0 0 0 0 0,0 0 0 0 0,1 0 0 0 0,-1 0 0 0 0,0 1 0 0 0,3-2 0 0 0,-2 2 0 0 0,-1-1 0 0 0,1 0 0 0 0,0 0 0 0 0,-1 0 0 0 0,0 0 0 0 0,1-1 0 0 0,52-38 442 0 0,-22 22 716 0 0,-26 15-1304 0 0,1-1 0 0 0,-1 0 0 0 0,6-5 146 0 0,9-5 197 0 0,0 1 0 0 0,0 1-1 0 0,1 1 1 0 0,21-7-197 0 0,-14 5 99 0 0,8-1-99 0 0,16-8 0 0 0,-3-11 0 0 0,-38 25 0 0 0,-8 4 0 0 0,1 1 0 0 0,-1 0 0 0 0,1 1 0 0 0,0 0 0 0 0,0 0 0 0 0,1 0 0 0 0,29-14 0 0 0,-37 17-45 0 0,0 0 1 0 0,0 0 0 0 0,1 0-1 0 0,-1 0 1 0 0,0 0 0 0 0,0-1 0 0 0,1 1-1 0 0,-1 0 1 0 0,0 0 0 0 0,0 0 0 0 0,0 0-1 0 0,1 0 1 0 0,-1 0 0 0 0,0 0-1 0 0,0-1 1 0 0,1 1 0 0 0,-1 0 0 0 0,0 0-1 0 0,0 0 1 0 0,0 0 0 0 0,0-1-1 0 0,0 1 1 0 0,1 0 0 0 0,-1 0 0 0 0,0-1-1 0 0,0 1 1 0 0,0 0 0 0 0,0 0 0 0 0,0 0-1 0 0,0-1 1 0 0,0 1 0 0 0,0 0-1 0 0,0 0 1 0 0,0-1 0 0 0,0 1 0 0 0,0 0-1 0 0,0 0 1 0 0,0-1 0 0 0,0 1-1 0 0,0 0 1 0 0,0 0 0 0 0,0-1 44 0 0,0 1-1790 0 0,0 0-2344 0 0</inkml:trace>
  <inkml:trace contextRef="#ctx0" brushRef="#br0" timeOffset="554.631">130 224 6448 0 0,'1'0'46'0'0,"0"-1"0"0"0,0 1 0 0 0,0-1 1 0 0,0 1-1 0 0,0-1 0 0 0,0 1 0 0 0,0-1 0 0 0,0 0 1 0 0,0 1-1 0 0,0-1 0 0 0,0 0 0 0 0,0 0 0 0 0,0 0-46 0 0,3-3 96 0 0,-2 4 276 0 0,-1-1 0 0 0,0 1 0 0 0,1 0 1 0 0,-1 0-1 0 0,1-1 0 0 0,-1 1 0 0 0,1 0 0 0 0,-1 0 1 0 0,1 0-1 0 0,0 1-372 0 0,7-2 2398 0 0,-16 8-1916 0 0,0 1-1 0 0,1-1 1 0 0,-4 5-482 0 0,4-4 453 0 0,-33 33-287 0 0,21-25-166 0 0,16-14 0 0 0,0-1 0 0 0,0 1 0 0 0,0 0 0 0 0,0 0 0 0 0,0-1 0 0 0,0 1 0 0 0,0 1 0 0 0,1-1 0 0 0,-1 1 0 0 0,-31 38 0 0 0,32-40 117 0 0,-1 1 1 0 0,1-1 0 0 0,0 1-1 0 0,-1-1 1 0 0,1 1 0 0 0,-1-1-1 0 0,1 0 1 0 0,-1 0 0 0 0,0 1-1 0 0,1-1 1 0 0,-1 0-1 0 0,0-1 1 0 0,0 1 0 0 0,0 0-1 0 0,1 0 1 0 0,-2-1-118 0 0,4 1 149 0 0,1 1-147 0 0,-1-1-1 0 0,1 0 0 0 0,0 0 1 0 0,0 1-1 0 0,0-1 0 0 0,0-1 1 0 0,0 1-1 0 0,0 0 0 0 0,0 0 1 0 0,0-1-1 0 0,1 1-1 0 0,-1-1 1 0 0,23 6-1 0 0,-22-5 0 0 0,-1 0 0 0 0,1 0 0 0 0,0-1 0 0 0,-1 1 0 0 0,1-1 0 0 0,-1 0 0 0 0,1 0 0 0 0,0 0 0 0 0,-1 0 0 0 0,1 0 0 0 0,0-1 0 0 0,-1 1 0 0 0,-2 0 0 0 0,25-2 0 0 0,-1 0 0 0 0,0-1 0 0 0,0-2 0 0 0,0 0 0 0 0,0-2 0 0 0,-21 6 0 0 0,14-3-123 0 0,22-6-212 0 0,-13 2-3981 0 0,-4 0-1093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6:18.68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45 145 10136 0 0,'0'0'230'0'0,"0"0"30"0"0,0 0 19 0 0,7 13 8 0 0,-3 5 230 0 0,-4-16-429 0 0,0 0-1 0 0,0 0 1 0 0,0-1-1 0 0,1 1 1 0 0,-1 0-1 0 0,1 0 1 0 0,-1-1-1 0 0,1 1 1 0 0,-1 0-1 0 0,1-1 1 0 0,0 1-88 0 0,5 9 734 0 0,-1-1 1 0 0,-1 1 0 0 0,0 0-1 0 0,0 0 1 0 0,-1 1 0 0 0,1 8-735 0 0,0-2 279 0 0,8 44-263 0 0,-10-53-16 0 0,0 0 0 0 0,0 1 0 0 0,-1-1 0 0 0,-1 0 0 0 0,1 0 0 0 0,-1 1 0 0 0,4 47 0 0 0,0-28 12 0 0,-2-21-54 0 0,-1 1-1 0 0,0-1 0 0 0,0 0 1 0 0,-1 1-1 0 0,0 1 43 0 0,-6-22-4001 0 0,1 4 2468 0 0</inkml:trace>
  <inkml:trace contextRef="#ctx0" brushRef="#br0" timeOffset="295.18">104 259 4608 0 0,'20'-1'433'0'0,"-15"1"-268"0"0,-1-1 0 0 0,1 1 0 0 0,-1 0 1 0 0,1 1-1 0 0,-1-1 0 0 0,1 1 0 0 0,-1-1 1 0 0,1 2-1 0 0,2-1-165 0 0,15 5 1250 0 0,-19-6-1085 0 0,-1 0 1 0 0,1 1 0 0 0,0-1-1 0 0,0 1 1 0 0,-1 0 0 0 0,1-1-1 0 0,-1 2 1 0 0,1-1-1 0 0,-1 0 1 0 0,1 0 0 0 0,0 2-166 0 0,4 2 513 0 0,-5-4-357 0 0,-1-1 0 0 0,1 1-1 0 0,0 1 1 0 0,-1-1 0 0 0,0 0 0 0 0,1 0-1 0 0,-1 0 1 0 0,0 1 0 0 0,1-1 0 0 0,-1 0-1 0 0,0 1 1 0 0,0 0 0 0 0,0-1 0 0 0,0 1 0 0 0,0-1-1 0 0,-1 1 1 0 0,1 0 0 0 0,0 0 0 0 0,-1-1-1 0 0,0 1 1 0 0,1 0 0 0 0,-1 0 0 0 0,0 0-156 0 0,0 1 162 0 0,0 0 1 0 0,0 0 0 0 0,0 0-1 0 0,-1-1 1 0 0,0 1 0 0 0,1 0 0 0 0,-1 0-1 0 0,0-1 1 0 0,0 1 0 0 0,-1-1-1 0 0,1 1 1 0 0,0-1 0 0 0,-1 1-1 0 0,1-1 1 0 0,-1 0 0 0 0,0 0 0 0 0,0 0-163 0 0,-2 2 106 0 0,0-1 1 0 0,0 0 0 0 0,0 0 0 0 0,0 0 0 0 0,0 0 0 0 0,-1-1 0 0 0,1 0 0 0 0,-1 0 0 0 0,-2 1-107 0 0,-6 1-75 0 0,-1-1 0 0 0,0 0 0 0 0,0 0 0 0 0,0-2 0 0 0,-1 0 0 0 0,-7 0 75 0 0,15-1-493 0 0,-1 0 0 0 0,1-1 0 0 0,-1 1-1 0 0,0-2 1 0 0,1 1 0 0 0,-1-1 0 0 0,1 0 0 0 0,0-1 0 0 0,-1 0 493 0 0,-5-5-1024 0 0</inkml:trace>
  <inkml:trace contextRef="#ctx0" brushRef="#br0" timeOffset="607.302">349 1 11976 0 0,'0'0'266'0'0,"0"0"44"0"0,0 0 15 0 0,0 0-26 0 0,0 8-117 0 0,-6 18 553 0 0,4-21-559 0 0,1-1 1 0 0,0 1-1 0 0,0 0 0 0 0,0-1 1 0 0,1 1-1 0 0,-1 0 1 0 0,1 3-177 0 0,6 42 2047 0 0,1 2-2047 0 0,-4-37 0 0 0,1 3 0 0 0,-2 0 0 0 0,0 1 0 0 0,0 0 0 0 0,-2-17 0 0 0,0 1 0 0 0,0-1 0 0 0,1 0 0 0 0,-1 0 0 0 0,1 0 0 0 0,0 1 0 0 0,0-1 0 0 0,-1 0 0 0 0,1 0 0 0 0,1 0 0 0 0,-1 1 0 0 0,1-1 0 0 0,-1 0 0 0 0,0 0 0 0 0,0 1 0 0 0,0-1 0 0 0,0 0 0 0 0,0 1 0 0 0,-1-1 0 0 0,1 3 0 0 0,0-3 0 0 0,-1-1 0 0 0,0 1 0 0 0,1 0 0 0 0,0 0 0 0 0,-1-1 0 0 0,1 1 0 0 0,0-1 0 0 0,0 1 0 0 0,0-1 0 0 0,0 1 0 0 0,0-1 0 0 0,0 1 0 0 0,0-1 0 0 0,0 0 0 0 0,0 1 0 0 0,1-1 0 0 0,2 3 0 0 0,1 6 0 0 0,-4-10 0 0 0,-1 1 0 0 0,0 0 0 0 0,0-1 0 0 0,0 1 0 0 0,1-1 0 0 0,-1 1 0 0 0,0-1 0 0 0,1 1 0 0 0,-1-1 0 0 0,0 1 0 0 0,1-1 0 0 0,-1 1 0 0 0,1-1 0 0 0,-1 1 0 0 0,1-1 0 0 0,-1 0 0 0 0,1 1 0 0 0,-1-1 0 0 0,1 0 0 0 0,-1 0 0 0 0,1 1 0 0 0,-1-1 0 0 0,1 0 0 0 0,-1 0 0 0 0,1 0 0 0 0,0 1 0 0 0,-1-1 0 0 0,1 0 0 0 0,0 0 0 0 0,1 0-295 0 0,0 1 0 0 0,0-1 0 0 0,1 0-1 0 0,-1 1 1 0 0,0-1 0 0 0,1 0-1 0 0,-1 0 1 0 0,0-1 0 0 0,0 1 0 0 0,1 0-1 0 0,-1-1 1 0 0,0 1 0 0 0,0-1-1 0 0,1 0 1 0 0,-1 0 0 0 0,0 0 0 0 0,0 0-1 0 0,0 0 1 0 0,1-1 295 0 0,10-8-2045 0 0</inkml:trace>
  <inkml:trace contextRef="#ctx0" brushRef="#br0" timeOffset="1056.729">656 110 11976 0 0,'0'0'546'0'0,"-1"0"-10"0"0,0 0-538 0 0,-2 1 153 0 0,0 0-1 0 0,0-1 1 0 0,0 1-1 0 0,0 0 1 0 0,1 1-1 0 0,-1-1 0 0 0,0 1 1 0 0,0-1-1 0 0,1 1 1 0 0,-1 0-1 0 0,1 0 0 0 0,-1 0 1 0 0,1 0-1 0 0,-1 1-150 0 0,-10 7 175 0 0,11-10-170 0 0,1 1 0 0 0,-1 0-1 0 0,1 0 1 0 0,0 0 0 0 0,-1 0 0 0 0,1 0 0 0 0,0 0-1 0 0,0 1 1 0 0,0-1 0 0 0,0 0 0 0 0,0 0 0 0 0,0 1 0 0 0,0 0-5 0 0,-4 6 459 0 0,-1 0 0 0 0,1 0 0 0 0,-3 2-459 0 0,-15 21 598 0 0,-1 20-598 0 0,24-50 0 0 0,-4 7 36 0 0,3-7 38 0 0,0 0 0 0 0,1 0 0 0 0,-1 0 0 0 0,1 0 0 0 0,-1 1 0 0 0,1-1 0 0 0,-1 0 0 0 0,1 0-1 0 0,0 0 1 0 0,-1 0 0 0 0,1 1 0 0 0,0-1 0 0 0,0 0 0 0 0,0 0 0 0 0,0 1 0 0 0,0-1 0 0 0,0 0 0 0 0,1 0-1 0 0,-1 1-73 0 0,2 10 307 0 0,-2-11-374 0 0,0 1-1 0 0,0-1 0 0 0,0 1 1 0 0,0-1-1 0 0,0 1 1 0 0,0-1-1 0 0,1 0 0 0 0,-1 1 1 0 0,1-1-1 0 0,-1 0 0 0 0,1 1 1 0 0,-1-1-1 0 0,1 0 0 0 0,0 0 1 0 0,0 1-1 0 0,0-1 1 0 0,-1 0-1 0 0,1 0 0 0 0,0 0 1 0 0,0 0-1 0 0,1 0 0 0 0,-1 0 1 0 0,0-1-1 0 0,0 1 0 0 0,1 0 68 0 0,19 2 0 0 0,-18-4 0 0 0,0 1 0 0 0,0-1 0 0 0,0-1 0 0 0,0 1 0 0 0,0 0 0 0 0,0-1 0 0 0,-1 1 0 0 0,1-1 0 0 0,0 0 0 0 0,-1 0 0 0 0,0 0 0 0 0,1 0 0 0 0,-1-1 0 0 0,0 1 0 0 0,0 0 0 0 0,0-1 0 0 0,0 0 0 0 0,-1 1 0 0 0,1-1 0 0 0,-1 0 0 0 0,1 0 0 0 0,-1 0 0 0 0,1-2 0 0 0,7-13 0 0 0,-7 16 0 0 0,-1 0 0 0 0,0 0 0 0 0,1-1 0 0 0,-1 1 0 0 0,0-1 0 0 0,0 1 0 0 0,0-1 0 0 0,0 0 0 0 0,0-1 0 0 0,5-30 0 0 0,-3 55 0 0 0,-3-18 0 0 0,1 1 0 0 0,-1-1 0 0 0,1 1 0 0 0,0-1 0 0 0,-1 1 0 0 0,2-1 0 0 0,-1 1 0 0 0,0-1 0 0 0,1 1 0 0 0,5 12 0 0 0,-6-14 0 0 0,0 0 0 0 0,0 0 0 0 0,0 0 0 0 0,0 1 0 0 0,0-1 0 0 0,1 0 0 0 0,-1-1 0 0 0,2 3 0 0 0,4 6 0 0 0,-7-9 0 0 0,1 0 0 0 0,-1-1 0 0 0,0 1 0 0 0,1-1 0 0 0,-1 1 0 0 0,1-1 0 0 0,-1 1 0 0 0,1-1 0 0 0,-1 0 0 0 0,1 1 0 0 0,-1-1 0 0 0,1 0 0 0 0,-1 1 0 0 0,1-1 0 0 0,-1 0 0 0 0,1 1 0 0 0,0-1 0 0 0,-1 0 0 0 0,1 0 0 0 0,-1 0 0 0 0,2 0 0 0 0,-1 1-27 0 0,0-1 0 0 0,1 1 0 0 0,-1-1 0 0 0,1 1 0 0 0,-1-1 0 0 0,1 0 0 0 0,-1 0 0 0 0,0 0 0 0 0,1 0 0 0 0,-1 0-1 0 0,1 0 1 0 0,-1 0 0 0 0,1 0 0 0 0,-1-1 0 0 0,1 1 0 0 0,-1-1 0 0 0,0 1 0 0 0,1-1 0 0 0,-1 1 0 0 0,0-1 0 0 0,1 0-1 0 0,-1 1 1 0 0,0-1 0 0 0,0 0 0 0 0,1-1 27 0 0,1 0-609 0 0,1 0 15 0 0,0-1 0 0 0,0 0-1 0 0,-1 0 1 0 0,1 0 0 0 0,1-2 594 0 0,5-9-1534 0 0</inkml:trace>
  <inkml:trace contextRef="#ctx0" brushRef="#br0" timeOffset="1783.352">892 118 11976 0 0,'-1'0'74'0'0,"0"1"1"0"0,-1 0 0 0 0,1 0-1 0 0,0 0 1 0 0,0 0 0 0 0,0 0-1 0 0,0 0 1 0 0,0 0 0 0 0,0 1-1 0 0,0-1 1 0 0,1 0 0 0 0,-1 0-1 0 0,0 1 1 0 0,1-1 0 0 0,-1 1-1 0 0,1-1 1 0 0,-1 0 0 0 0,1 1-1 0 0,0-1-74 0 0,-1 4-38 0 0,1 0 1 0 0,0 0-1 0 0,0 0 0 0 0,0 0 0 0 0,1 1 38 0 0,0 15 83 0 0,0-5 416 0 0,1 1 1 0 0,1 9-500 0 0,1-2 875 0 0,1 25-637 0 0,-3-39 174 0 0,-2-9-338 0 0,0 0-1 0 0,1 0 1 0 0,-1 0 0 0 0,0 0-1 0 0,0 0 1 0 0,0 0-1 0 0,0 0 1 0 0,0 0 0 0 0,0 0-1 0 0,0 0 1 0 0,0 0-1 0 0,0 0 1 0 0,-1 0 0 0 0,1 0-1 0 0,0 0 1 0 0,-1 0-1 0 0,1 0 1 0 0,0-1 0 0 0,-1 1-1 0 0,1 0 1 0 0,-1 0-1 0 0,0 0-73 0 0,1 0 387 0 0,0-1 101 0 0,0 0 21 0 0,0-9-387 0 0,0 0 0 0 0,1 0-1 0 0,1 0 1 0 0,-1 0-1 0 0,3-4-121 0 0,-2 4 8 0 0,-1 5-76 0 0,0 0 0 0 0,0 1 0 0 0,0-1-1 0 0,1 1 1 0 0,-1-1 0 0 0,2-1 68 0 0,0 0-263 0 0,-1-1-1 0 0,0 1 1 0 0,1-1-1 0 0,0-4 264 0 0,-2 5-45 0 0,0 0 1 0 0,1 0-1 0 0,0 0 0 0 0,0 0 1 0 0,1 0-1 0 0,0 0 0 0 0,-1 1 0 0 0,1-1 1 0 0,1 1-1 0 0,-1 0 0 0 0,1 0 0 0 0,0 0 45 0 0,-4 4 0 0 0,0-1 0 0 0,0 1 0 0 0,1 0 0 0 0,-1-1 0 0 0,0 1 0 0 0,0 0 0 0 0,1 0 0 0 0,-1-1 0 0 0,0 1 0 0 0,1 0 0 0 0,-1 0 0 0 0,0 0 0 0 0,1-1 0 0 0,-1 1 0 0 0,1 0 0 0 0,-1 0 0 0 0,0 0 0 0 0,1 0 0 0 0,-1 0 0 0 0,0 0 0 0 0,1 0 0 0 0,-1 0 0 0 0,1 0 0 0 0,-1 0 0 0 0,0 0 0 0 0,1 0 0 0 0,-1 0 0 0 0,1 0 0 0 0,-1 0 0 0 0,0 0 0 0 0,1 0 0 0 0,-1 1 0 0 0,0-1 0 0 0,1 0 0 0 0,-1 0 0 0 0,0 0 0 0 0,1 1 0 0 0,-1-1 0 0 0,0 0 0 0 0,1 0 0 0 0,-1 1 0 0 0,0-1 0 0 0,0 0 0 0 0,1 0 0 0 0,-1 1 0 0 0,0-1 0 0 0,4 4 0 0 0,0 0 0 0 0,0 1 0 0 0,-1-1 0 0 0,0 1 0 0 0,0 0 0 0 0,0-1 0 0 0,0 1 0 0 0,-1 0 0 0 0,0 1 0 0 0,1 1 0 0 0,6 13 0 0 0,10 23 0 0 0,-11-22 0 0 0,11 16 0 0 0,-13-21 0 0 0,0-8 0 0 0,1-3 0 0 0,1-4 0 0 0,-4-2 0 0 0,0 0 0 0 0,0 0 0 0 0,0 0 0 0 0,-1 0 0 0 0,1-1 0 0 0,0 1 0 0 0,-1-1 0 0 0,1 0 0 0 0,-1 0 0 0 0,0-1 0 0 0,0 1 0 0 0,0 0 0 0 0,0-1 0 0 0,0 0 0 0 0,0 0 0 0 0,-1 0 0 0 0,1 0 0 0 0,-1 0 0 0 0,0 0 0 0 0,2-4 0 0 0,3-4-205 0 0,0 1-1 0 0,1 1 0 0 0,0-1 1 0 0,1 1-1 0 0,0 1 0 0 0,0-1 1 0 0,2 1 205 0 0,-3 1 219 0 0,-1-1 1 0 0,1 0 0 0 0,5-8-220 0 0,5-5 708 0 0,4-6-1093 0 0,-6 3-771 0 0,-16 24 1196 0 0,0 0-1 0 0,1-1 0 0 0,-1 1 1 0 0,0 0-1 0 0,0 0 1 0 0,0-1-1 0 0,1 1 1 0 0,-1 0-1 0 0,0 0 0 0 0,0-1 1 0 0,0 1-1 0 0,0 0 1 0 0,0 0-1 0 0,1-1 0 0 0,-1 1 1 0 0,0 0-1 0 0,0 0 1 0 0,0-1-1 0 0,0 1 1 0 0,0 0-1 0 0,0-1 0 0 0,0 1 1 0 0,0 0-1 0 0,0-1 1 0 0,0 1-1 0 0,0 0 0 0 0,0 0 1 0 0,0-1-1 0 0,0 1 1 0 0,-1 0-1 0 0,1-1 1 0 0,0 1-1 0 0,0 0 0 0 0,0 0 1 0 0,0-1-1 0 0,0 1-39 0 0,-12-5 180 0 0,9 4-180 0 0,1 1 1 0 0,-1 0-1 0 0,1 0 0 0 0,-1 0 0 0 0,1 0 1 0 0,-1 0-1 0 0,1 0 0 0 0,-1 1 0 0 0,1-1 0 0 0,-2 1 0 0 0,-18 5 1245 0 0,19-6-1169 0 0,1 1 0 0 0,-1-1 0 0 0,1 1 0 0 0,-1 0 0 0 0,1-1 0 0 0,0 1 0 0 0,-1 0 0 0 0,1 0 0 0 0,0 0-1 0 0,-2 2-75 0 0,0-1 0 0 0,1 1 0 0 0,-1 0 0 0 0,1-1 0 0 0,0 2 0 0 0,0-1 0 0 0,0 0 0 0 0,0 0 0 0 0,0 1 0 0 0,1 0 0 0 0,-1-1 0 0 0,1 1 0 0 0,0 0 0 0 0,0 0 0 0 0,1 0 0 0 0,-1 1 0 0 0,1-1 0 0 0,0 0 0 0 0,0 4 0 0 0,-2 4 0 0 0,-1 17 0 0 0,4-29 0 0 0,0 3 0 0 0,0 0 0 0 0,-1 0 0 0 0,1 0 0 0 0,1 0 0 0 0,-1 0 0 0 0,0 0 0 0 0,1 0 0 0 0,-1 0 0 0 0,1 0 0 0 0,0 0 0 0 0,0 0 0 0 0,0 0 0 0 0,0-1 0 0 0,1 1 0 0 0,-1 0 0 0 0,1-1 0 0 0,0 1 0 0 0,-1-1 0 0 0,1 0 0 0 0,1 1 0 0 0,3 3 120 0 0,0 0 0 0 0,1-1 0 0 0,-1 0 0 0 0,1-1 0 0 0,0 1 0 0 0,0-1 0 0 0,0 0 0 0 0,1-1 0 0 0,-1 0 0 0 0,1 0 0 0 0,0-1 0 0 0,0 0-120 0 0,17 1 96 0 0,0-2 0 0 0,0 0 0 0 0,0-2 0 0 0,0-1 0 0 0,19-4-96 0 0,-35 5-5 0 0,9-2-791 0 0,1-1 0 0 0,-1-1 1 0 0,0 0 795 0 0,-4 0-273 0 0,22-5-750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6:16.35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6 376 4608 0 0,'0'0'208'0'0,"0"0"67"0"0,0 0 154 0 0,0 0 68 0 0,0 0 14 0 0,0 0 1 0 0,0 0 0 0 0,0 0 0 0 0,0 0 0 0 0,0 4 3461 0 0,0 14-3258 0 0,0 23-699 0 0,0-33-16 0 0,0 0 0 0 0,0 1 0 0 0,-1-1 0 0 0,0 3 0 0 0,-2 22 0 0 0,3-17 0 0 0,1 0 0 0 0,0 0 0 0 0,2 1 0 0 0,1 7 0 0 0,-1-17 72 0 0,-3-6 298 0 0,0-1 118 0 0,0 0 22 0 0,0 0-68 0 0,3-28-301 0 0,-2 24-139 0 0,0 1 0 0 0,0-1 0 0 0,-1 1 0 0 0,0-1 0 0 0,1 0 0 0 0,-1 1 0 0 0,-1-1 0 0 0,1 1 0 0 0,0-1 0 0 0,-1 1 1 0 0,0-1-1 0 0,0-1-2 0 0,-1 1 0 0 0,1 0 0 0 0,0 0 0 0 0,1-1 0 0 0,-1 1 0 0 0,1 0 0 0 0,0-3 0 0 0,-2-12 0 0 0,2 15 0 0 0,-1 0 0 0 0,1 1 0 0 0,0-1 0 0 0,1 0 0 0 0,-1-3 0 0 0,1 4 0 0 0,-1-1 0 0 0,0 1 0 0 0,0-1 0 0 0,0 1 0 0 0,0-1 0 0 0,-1-1 0 0 0,0-1 0 0 0,0 3 0 0 0,0 0 0 0 0,1 0 0 0 0,-1 0 0 0 0,1 0 0 0 0,0 0 0 0 0,0 0 0 0 0,0 0 0 0 0,0 0 0 0 0,0 0 0 0 0,1 0 0 0 0,0-2 0 0 0,-1 0 0 0 0,1 1 0 0 0,-1-1 0 0 0,1 1 0 0 0,-1-1 0 0 0,-1 1 0 0 0,1-1 0 0 0,-1 1 0 0 0,0-2 0 0 0,-1-18 0 0 0,3 17 216 0 0,0 1 1 0 0,0-1 0 0 0,1 0-1 0 0,0 0 1 0 0,0 1 0 0 0,1-1-1 0 0,0 1 1 0 0,0-1 0 0 0,2-2-217 0 0,-1 0 81 0 0,2-2-73 0 0,0-1 0 0 0,7-8-8 0 0,-12 19 0 0 0,1-1 0 0 0,0 0 0 0 0,1 0 0 0 0,-1 0 0 0 0,1 0 0 0 0,0 0 0 0 0,0 1 0 0 0,0-1 0 0 0,0 1 0 0 0,-3 0 0 0 0,0 1 0 0 0,1 0 0 0 0,-1 0 0 0 0,0 0 0 0 0,1-1 0 0 0,-1 1 0 0 0,0 0 0 0 0,1 0 0 0 0,-1 0 0 0 0,1 0 0 0 0,-1 0 0 0 0,0 0 0 0 0,1 0 0 0 0,-1 0 0 0 0,1 0 0 0 0,-1 0 0 0 0,0 0 0 0 0,1 0 0 0 0,-1 0 0 0 0,1 0 0 0 0,-1 0 0 0 0,0 0 0 0 0,1 0 0 0 0,-1 0 0 0 0,1 0 0 0 0,-1 1 0 0 0,0-1 0 0 0,1 0 0 0 0,-1 0 0 0 0,0 0 0 0 0,1 1 0 0 0,-1-1 0 0 0,0 0 0 0 0,1 1 0 0 0,-1-1 0 0 0,0 0 0 0 0,0 0 0 0 0,0 1 0 0 0,1-1 0 0 0,-1 1 0 0 0,0-1 0 0 0,0 0 0 0 0,0 1 0 0 0,1-1 0 0 0,-1 1 0 0 0,0-1 0 0 0,11 10 0 0 0,1 0 0 0 0,0 0 0 0 0,1-1 0 0 0,0-1 0 0 0,1 0 0 0 0,-1 0 0 0 0,2-2 0 0 0,1 1 0 0 0,25 13 0 0 0,-40-20 0 0 0,-1 1 0 0 0,1-1 0 0 0,0 1 0 0 0,0-1 0 0 0,0 1 0 0 0,0 0 0 0 0,0-1 0 0 0,-1 1 0 0 0,1 0 0 0 0,0 0 0 0 0,-1-1 0 0 0,1 1 0 0 0,0 1 0 0 0,-1-2 0 0 0,0 1 0 0 0,1-1 0 0 0,-1 1 0 0 0,0-1 0 0 0,0 1 0 0 0,1 0 0 0 0,-1-1 0 0 0,0 1 0 0 0,0-1 0 0 0,0 1 0 0 0,0 0 0 0 0,0-1 0 0 0,0 1 0 0 0,0 0 0 0 0,0-1 0 0 0,0 1 0 0 0,0 0 0 0 0,0-1 0 0 0,0 1 0 0 0,0-1 0 0 0,-1 1 0 0 0,1 0 0 0 0,0-1 0 0 0,0 1 0 0 0,-1-1 0 0 0,1 1 0 0 0,0-1 0 0 0,-1 1 0 0 0,1-1 0 0 0,-1 1 0 0 0,1-1 0 0 0,-1 1 0 0 0,-3 5 0 0 0,0 0 0 0 0,0-1 0 0 0,-1 0 0 0 0,1 0 0 0 0,-1 0 0 0 0,-1 0 0 0 0,1-1 0 0 0,0 0 0 0 0,-1 0 0 0 0,-6 3 0 0 0,-11 5 0 0 0,0-1 0 0 0,-8 1 0 0 0,13-4 0 0 0,-15 3 0 0 0,24-9 0 0 0,1 1 0 0 0,0-1 0 0 0,1 2 0 0 0,-8 3 0 0 0,7-4 7 0 0,-7 0-78 0 0,13-3-266 0 0,2-9-5101 0 0,2 2 470 0 0</inkml:trace>
  <inkml:trace contextRef="#ctx0" brushRef="#br0" timeOffset="462.388">454 0 11976 0 0,'-1'0'54'0'0,"0"0"1"0"0,0 0 0 0 0,0 0-1 0 0,-1 1 1 0 0,1-1 0 0 0,0 0-1 0 0,0 0 1 0 0,0 1 0 0 0,0-1-1 0 0,0 1 1 0 0,0-1 0 0 0,0 1-1 0 0,0-1 1 0 0,0 1 0 0 0,0 0-1 0 0,0 0 1 0 0,0-1 0 0 0,0 1-1 0 0,1 0 1 0 0,-1 0 0 0 0,0 0-1 0 0,0 0 1 0 0,1 0 0 0 0,-1 0-55 0 0,-14 32 436 0 0,15-33-395 0 0,-1 1 1 0 0,1 0-1 0 0,0 0 1 0 0,-1 0 0 0 0,1 0-1 0 0,0 0 1 0 0,0 0 0 0 0,0 0-1 0 0,0 0 1 0 0,0 0-1 0 0,0 0 1 0 0,0 0 0 0 0,0 0-1 0 0,0 0 1 0 0,0 0 0 0 0,0 0-1 0 0,1 0 1 0 0,-1 0-1 0 0,0 0 1 0 0,1 0 0 0 0,-1-1-1 0 0,0 1 1 0 0,1 0 0 0 0,0 0-42 0 0,0 2 86 0 0,0 1 0 0 0,0-1 1 0 0,0 1-1 0 0,0-1 1 0 0,0 1-1 0 0,-1-1 1 0 0,1 4-87 0 0,-2-4 0 0 0,2 11 0 0 0,0-6 0 0 0,-1 0 0 0 0,1 0 0 0 0,-2 0 0 0 0,1 4 0 0 0,-1 12 0 0 0,1-15 406 0 0,0 1 0 0 0,-1-1 1 0 0,0 1-1 0 0,-1-1 0 0 0,0 4-406 0 0,2-12 2 0 0,-1 0-1 0 0,1 0 0 0 0,0 0 0 0 0,0 0 1 0 0,0 0-1 0 0,0 0 0 0 0,0 0 0 0 0,0 1 1 0 0,0-1-1 0 0,1 0 0 0 0,-1 0 0 0 0,0 0 1 0 0,1 0-1 0 0,-1 0-1 0 0,0 0 0 0 0,1 1 0 0 0,-1-1-1 0 0,1 0 1 0 0,-1 1 0 0 0,0-1 0 0 0,0 0 0 0 0,0 1 0 0 0,0-1 0 0 0,0 1 0 0 0,0-1-1 0 0,0 1 1 0 0,-1 4 0 0 0,0 1 0 0 0,0-1 0 0 0,1 0 0 0 0,0 1 0 0 0,0-1 0 0 0,1 1 0 0 0,0-1 0 0 0,0 1 0 0 0,0-1 0 0 0,1 1 0 0 0,-1-4 0 0 0,0-1 0 0 0,-1 0 0 0 0,1-1 0 0 0,-1 1 0 0 0,1 0 0 0 0,-1-1 0 0 0,0 1 0 0 0,0 0 0 0 0,0-1 0 0 0,0 1 0 0 0,0 0 0 0 0,0-1 0 0 0,0 1 0 0 0,-1 0 0 0 0,1 0 0 0 0,-2 3 0 0 0,4 1 0 0 0,9 5-2793 0 0,-10-11 1771 0 0</inkml:trace>
  <inkml:trace contextRef="#ctx0" brushRef="#br0" timeOffset="951.135">641 240 11976 0 0,'0'0'546'0'0,"0"0"-10"0"0,-3-6 127 0 0,1 5-590 0 0,1 0 0 0 0,0 1 0 0 0,-1-1 0 0 0,1 1 0 0 0,0-1 0 0 0,-1 1 0 0 0,1-1 0 0 0,-1 1 0 0 0,1 0 0 0 0,-1 0 0 0 0,1 0 0 0 0,-1 0 0 0 0,1 0 0 0 0,-1 0 0 0 0,1 0 0 0 0,-1 0 0 0 0,1 1 0 0 0,-1-1 0 0 0,1 0 0 0 0,0 1 1 0 0,-1-1-1 0 0,0 1-73 0 0,-4 2 227 0 0,0 0 1 0 0,-1 0-1 0 0,1 0 1 0 0,1 1-1 0 0,-1 0 1 0 0,0 0-1 0 0,1 0 1 0 0,0 1-1 0 0,-4 3-227 0 0,2 0 0 0 0,6-7 0 0 0,0 0 0 0 0,0 0 0 0 0,0 0 0 0 0,0 0 0 0 0,0 1 0 0 0,0-1 0 0 0,0 0 0 0 0,1 0 0 0 0,-1 1 0 0 0,0-1 0 0 0,0 2 0 0 0,-1 4 0 0 0,0-1 0 0 0,-1 1 0 0 0,2 1 0 0 0,-1-1 0 0 0,0 5 0 0 0,2-1 0 0 0,1 16 0 0 0,-1-25 27 0 0,0-1 0 0 0,0 1-1 0 0,1-1 1 0 0,-1 1-1 0 0,0 0 1 0 0,1-1 0 0 0,0 1-1 0 0,-1-1 1 0 0,1 0-1 0 0,0 1 1 0 0,0-1-1 0 0,0 1 1 0 0,-1-1 0 0 0,2 0-1 0 0,-1 0 1 0 0,0 1-1 0 0,0-1 1 0 0,0 0 0 0 0,0 0-1 0 0,1 0 1 0 0,-1 0-1 0 0,0-1 1 0 0,1 1-1 0 0,-1 0 1 0 0,1-1 0 0 0,-1 1-1 0 0,1 0 1 0 0,-1-1-1 0 0,1 0 1 0 0,0 1 0 0 0,-1-1-1 0 0,1 0 1 0 0,0 0-27 0 0,1 0-17 0 0,1 0 1 0 0,-1-1-1 0 0,0 0 1 0 0,0 1-1 0 0,1-1 1 0 0,-1 0-1 0 0,0-1 1 0 0,0 1-1 0 0,0-1 1 0 0,0 1-1 0 0,-1-1 1 0 0,1 0-1 0 0,0 0 17 0 0,1 0 46 0 0,-1-1 0 0 0,1 0 0 0 0,-1-1 0 0 0,0 1 1 0 0,0 0-1 0 0,0-1 0 0 0,0 0 0 0 0,-1 0 0 0 0,0 0 0 0 0,1 0 0 0 0,-1 0 0 0 0,-1 0 0 0 0,1 0 0 0 0,-1-1 0 0 0,1 1 0 0 0,-1-1 0 0 0,0 1 1 0 0,-1-1-1 0 0,1 1 0 0 0,-1-1 0 0 0,0 1 0 0 0,0-1 0 0 0,-1 0 0 0 0,1 1 0 0 0,-1-2-46 0 0,1 6-62 0 0,0-1-1 0 0,0 0 1 0 0,-1 1-1 0 0,1-1 0 0 0,0 1 1 0 0,0-1-1 0 0,0 1 1 0 0,-1-1-1 0 0,1 0 1 0 0,0 1-1 0 0,-1-1 1 0 0,1 1-1 0 0,0-1 1 0 0,-1 1-1 0 0,1 0 1 0 0,0-1-1 0 0,-1 0 63 0 0,0 1-20 0 0,1 0 1 0 0,0 0-1 0 0,0 0 0 0 0,0 0 0 0 0,-1 0 0 0 0,1 0 0 0 0,0 0 1 0 0,0 0-1 0 0,-1 0 0 0 0,1 0 0 0 0,0 1 0 0 0,0-1 1 0 0,0 0-1 0 0,-1 0 0 0 0,1 0 0 0 0,0 0 0 0 0,0 0 1 0 0,0 0-1 0 0,-1 0 0 0 0,1 0 0 0 0,0 1 0 0 0,0-1 0 0 0,0 0 1 0 0,0 0-1 0 0,-1 0 0 0 0,1 0 0 0 0,0 1 0 0 0,0-1 1 0 0,0 0 19 0 0,-1 2-11 0 0,0-1 0 0 0,0 1 0 0 0,1-1 0 0 0,-1 1 0 0 0,0-1 0 0 0,1 1 0 0 0,-1 0 0 0 0,1-1-1 0 0,0 1 1 0 0,0 0 0 0 0,-1 0 11 0 0,1 1 0 0 0,0 0 0 0 0,0 0 0 0 0,0-1 0 0 0,0 1 0 0 0,0 0 0 0 0,0-1 0 0 0,0 1 0 0 0,1 0 0 0 0,0-1 0 0 0,-1 1 0 0 0,1-1 0 0 0,0 1 0 0 0,0-1 0 0 0,0 1 0 0 0,1-1 0 0 0,-1 1 0 0 0,0-1 0 0 0,1 0 0 0 0,7 12 0 0 0,-8-12 0 0 0,0 0 0 0 0,0 0 0 0 0,0-1 0 0 0,0 1 0 0 0,0 0 0 0 0,0-1 0 0 0,1 1 0 0 0,-1 0 0 0 0,0-1 0 0 0,1 0 0 0 0,-1 1 0 0 0,1-1 0 0 0,0 0 0 0 0,-1 0 0 0 0,1 0 0 0 0,0 0 0 0 0,0 0 0 0 0,0 0 0 0 0,-1 0 0 0 0,1-1 0 0 0,0 1 0 0 0,0-1 0 0 0,0 1 0 0 0,0-1 0 0 0,0 0 0 0 0,2 0 0 0 0,0 0-89 0 0,-1 0-1 0 0,1-1 1 0 0,-1 1-1 0 0,0-1 1 0 0,1 0-1 0 0,-1 0 1 0 0,0 0-1 0 0,0-1 1 0 0,0 1-1 0 0,0-1 1 0 0,0 0-1 0 0,0 0 0 0 0,0 0 91 0 0,4-1-5821 0 0</inkml:trace>
  <inkml:trace contextRef="#ctx0" brushRef="#br0" timeOffset="1543.592">826 262 11976 0 0,'0'0'546'0'0,"0"0"-10"0"0,0 8-322 0 0,2-3-214 0 0,0 0 0 0 0,0 0 0 0 0,0 0 0 0 0,0 0 0 0 0,1-1 0 0 0,0 1 0 0 0,0-1 0 0 0,1 1 0 0 0,13 23 0 0 0,-12-20 25 0 0,-4-5 18 0 0,1 0-1 0 0,0 0 0 0 0,-1 0 1 0 0,1 0-1 0 0,-1 0 1 0 0,0 1-1 0 0,0-1 0 0 0,0 0 1 0 0,-1 0-1 0 0,1 1-42 0 0,-2 15 1607 0 0,1-19-1607 0 0,0 0 0 0 0,0 0 0 0 0,1 0 0 0 0,-1 0 0 0 0,0 1 0 0 0,0-1 0 0 0,0 0 0 0 0,0 0 0 0 0,0 0 0 0 0,0 0 0 0 0,0 0 0 0 0,0 1 0 0 0,0-1 0 0 0,0 0 0 0 0,0 0 0 0 0,0 0 0 0 0,-1 0 0 0 0,1 0 0 0 0,0 0 0 0 0,0 1 0 0 0,0-1 0 0 0,0 0 0 0 0,0 0 0 0 0,0 0 0 0 0,0 0 0 0 0,0 0 0 0 0,0 0 0 0 0,0 0 0 0 0,0 1 0 0 0,-1-1 0 0 0,1 0 0 0 0,0 0 0 0 0,0 0 0 0 0,0 0 0 0 0,0 0 0 0 0,0 0 0 0 0,0 0 0 0 0,0 0 0 0 0,-1 0 0 0 0,1 0 0 0 0,0 0 0 0 0,0 0 0 0 0,0 0 0 0 0,0 0 0 0 0,0 0 0 0 0,-1 0 0 0 0,1 0 0 0 0,0 0 0 0 0,0 0 0 0 0,0 0 0 0 0,0 0 0 0 0,0 0 0 0 0,0 0 0 0 0,-1 0 0 0 0,1 0 0 0 0,0 0 0 0 0,0 0 0 0 0,0 0 0 0 0,0 0 0 0 0,0 0 0 0 0,0 0 0 0 0,-1 0 0 0 0,1-1 0 0 0,0 1 0 0 0,0 0 0 0 0,0 0 0 0 0,0 0 0 0 0,-6-8 0 0 0,5 8 0 0 0,-2-8 0 0 0,2 6 0 0 0,0 1 0 0 0,0 0 0 0 0,1-1 0 0 0,-1 1 0 0 0,0-1 0 0 0,1 1 0 0 0,-1-1 0 0 0,1 1 0 0 0,0-1 0 0 0,-1 1 0 0 0,1-1 0 0 0,0 0 0 0 0,0 1 0 0 0,0-1 0 0 0,0 1 0 0 0,0-1 0 0 0,1 0 0 0 0,-1 1 0 0 0,0-1 0 0 0,1 0 0 0 0,4-10-22 0 0,-5 10 1 0 0,1 0 0 0 0,0 0-1 0 0,-1 1 1 0 0,1-1 0 0 0,0 0 0 0 0,0 1 0 0 0,0-1 0 0 0,0 1 0 0 0,0-1 0 0 0,0 1 0 0 0,0-1 0 0 0,1 1 0 0 0,-1 0 0 0 0,1 0-1 0 0,-1-1 1 0 0,1 1 0 0 0,-1 0 0 0 0,2 0 21 0 0,12-5-1425 0 0,-14 5 1430 0 0,0 1 0 0 0,0 0 0 0 0,0-1 0 0 0,0 1-1 0 0,0 0 1 0 0,0-1 0 0 0,0 1 0 0 0,0 0 0 0 0,0 0 0 0 0,0 0 0 0 0,0 0 0 0 0,0 0 0 0 0,0 0 0 0 0,0 0-1 0 0,0 1 1 0 0,0-1 0 0 0,0 0 0 0 0,0 0 0 0 0,0 1 0 0 0,0-1 0 0 0,0 1 0 0 0,0-1 0 0 0,0 1 0 0 0,0-1 0 0 0,0 1-5 0 0,1 0 113 0 0,2 2-22 0 0,0 0 0 0 0,-1 1-1 0 0,1-1 1 0 0,-1 1 0 0 0,0-1 0 0 0,1 1 0 0 0,-2 0 0 0 0,1 0-1 0 0,0 1 1 0 0,-1-1 0 0 0,0 0 0 0 0,1 3-91 0 0,0-1 83 0 0,0 0 1 0 0,0-1-1 0 0,0 0 1 0 0,1 0-1 0 0,-1 0 1 0 0,2 1-84 0 0,4 6 0 0 0,-7-10 0 0 0,0 1 0 0 0,0-1 0 0 0,0 1 0 0 0,1-1 0 0 0,-1 0 0 0 0,1 0 0 0 0,-1 0 0 0 0,1 0 0 0 0,0 0 0 0 0,0 0 0 0 0,2 0 0 0 0,4 3 0 0 0,-7-5 0 0 0,0 1 0 0 0,0 0 0 0 0,0-1 0 0 0,0 0 0 0 0,0 0 0 0 0,0 1 0 0 0,0-1 0 0 0,0 0 0 0 0,0 0 0 0 0,0-1 0 0 0,0 1 0 0 0,0 0 0 0 0,0-1 0 0 0,0 1 0 0 0,0-1 0 0 0,0 0 0 0 0,0 0 0 0 0,0 0 0 0 0,0 0 0 0 0,2-2 0 0 0,0 0 0 0 0,-1 0 0 0 0,0 0 0 0 0,0 0 0 0 0,0 0 0 0 0,3-4 0 0 0,1-2 0 0 0,-3 4 0 0 0,0-1 1 0 0,0 0 0 0 0,0-1-1 0 0,-1 1 1 0 0,0 0 0 0 0,0-1 0 0 0,-1 0-1 0 0,1-4 0 0 0,7-15-69 0 0,-7 20-124 0 0,-1 0 0 0 0,0 0 0 0 0,0 1 0 0 0,0-1 1 0 0,-1-1-1 0 0,0 1 0 0 0,0 0 0 0 0,-1 0 0 0 0,1 0 1 0 0,-1-5 192 0 0,-2 6 0 0 0,1 5 16 0 0,1-1 0 0 0,0 1 1 0 0,-1-1-1 0 0,1 1 1 0 0,-1 0-1 0 0,1-1 1 0 0,0 1-1 0 0,-1 0 0 0 0,1-1 1 0 0,-1 1-1 0 0,1 0 1 0 0,-1-1-1 0 0,1 1 1 0 0,-1 0-1 0 0,1 0 0 0 0,-1 0 1 0 0,1 0-1 0 0,-1-1 1 0 0,1 1-1 0 0,-1 0 1 0 0,1 0-1 0 0,-1 0 0 0 0,0 0 1 0 0,1 0-1 0 0,-1 0 1 0 0,1 0-1 0 0,-1 1 1 0 0,1-1-1 0 0,-1 0 0 0 0,1 0 1 0 0,-1 0-1 0 0,1 0 1 0 0,-1 1-1 0 0,1-1 0 0 0,-1 0 1 0 0,1 1-1 0 0,-1-1 1 0 0,1 0-1 0 0,0 1 1 0 0,-1-1-1 0 0,1 0 0 0 0,-1 1 1 0 0,1 0-17 0 0,-1-1 170 0 0,-4 4-3 0 0,0-1 1 0 0,1 1 0 0 0,-1 0 0 0 0,1 0 0 0 0,0 0 0 0 0,1 0 0 0 0,-1 1-1 0 0,1-1 1 0 0,-1 1 0 0 0,1 0 0 0 0,1 0 0 0 0,-2 4-168 0 0,2-5 72 0 0,0 1 0 0 0,0-1-1 0 0,1 1 1 0 0,0-1 0 0 0,0 1 0 0 0,0 0 0 0 0,1 0 0 0 0,0-1 0 0 0,-1 1-1 0 0,2 0 1 0 0,-1-1 0 0 0,0 1 0 0 0,1 0 0 0 0,0-1 0 0 0,0 1-1 0 0,1 0-71 0 0,-1 6 0 0 0,-1-9 0 0 0,0 1 0 0 0,1-1 0 0 0,-1 0 0 0 0,0 0 0 0 0,1 0 0 0 0,-1 0 0 0 0,1 0 0 0 0,0 0 0 0 0,0 0 0 0 0,0 0 0 0 0,0 0 0 0 0,0 0 0 0 0,0 0 0 0 0,0-1 0 0 0,0 1 0 0 0,0-1-63 0 0,0 0-1 0 0,0 0 0 0 0,0 0 0 0 0,1 0 0 0 0,-1 0 0 0 0,0-1 0 0 0,0 1 1 0 0,0 0-1 0 0,1-1 0 0 0,-1 1 0 0 0,0-1 0 0 0,0 1 0 0 0,1-1 1 0 0,-1 0-1 0 0,0 0 0 0 0,1 1 0 0 0,-1-1 0 0 0,1 0 0 0 0,-1 0 0 0 0,0 0 1 0 0,1-1 63 0 0,2 1-438 0 0,-1 0 1 0 0,0 0-1 0 0,0-1 1 0 0,0 0 0 0 0,0 1-1 0 0,0-1 1 0 0,0 0 0 0 0,2-2 437 0 0,4 0-1024 0 0</inkml:trace>
  <inkml:trace contextRef="#ctx0" brushRef="#br0" timeOffset="1773.774">1347 330 15664 0 0,'0'0'718'0'0,"0"0"-19"0"0,16 5-421 0 0,5-3-278 0 0,1-2 0 0 0,-1 0 0 0 0,0-1 0 0 0,2-1 0 0 0,44-2 0 0 0,-31 1-460 0 0,-21 1-3846 0 0,-5 1-1095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6:33.155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0 39 8288 0 0,'0'0'190'0'0,"0"0"28"0"0,0 0 7 0 0,5-7 6 0 0,-3 1-231 0 0,-2 6-1 0 0,0-1 1 0 0,0 1-1 0 0,0 0 0 0 0,0-1 1 0 0,0 1-1 0 0,0-1 1 0 0,0 1-1 0 0,0 0 0 0 0,0-1 1 0 0,1 1-1 0 0,-1 0 1 0 0,-1-1-1 0 0,1 1 0 0 0,0 0 1 0 0,0-1-1 0 0,0 1 1 0 0,0 0-1 0 0,0-1 1 0 0,0 1-1 0 0,0 0 0 0 0,0-1 1 0 0,0 1-1 0 0,-1 0 1 0 0,1-1-1 0 0,0 1 0 0 0,0 0 1 0 0,-1-1-1 0 0,1 1 1 0 0,0 0-1 0 0,0 0 0 0 0,-1 0 1 0 0,1-1 0 0 0,0 1 2 0 0,0 0 0 0 0,0 0 0 0 0,-1 0 0 0 0,1-1 0 0 0,0 1 0 0 0,0 0 0 0 0,0 0 0 0 0,0 0 0 0 0,-1-1 0 0 0,1 1 1 0 0,0 0-1 0 0,0 0 0 0 0,0-1 0 0 0,0 1 0 0 0,0 0 0 0 0,0 0 0 0 0,0-1 0 0 0,0 1 0 0 0,0 0 0 0 0,0 0 0 0 0,0-1 0 0 0,0 1 0 0 0,0 0 0 0 0,0-1 0 0 0,0 1 0 0 0,0 0 1 0 0,0 0-1 0 0,0-1 0 0 0,0 1 0 0 0,0 0 0 0 0,0 0 0 0 0,1 0 0 0 0,-1-1 0 0 0,0 1 0 0 0,0 0 0 0 0,0 0 0 0 0,0-1 0 0 0,1 1 0 0 0,-1 0 0 0 0,0 0 0 0 0,0 0 0 0 0,0 0 1 0 0,1-1-1 0 0,-1 1 0 0 0,0 0 0 0 0,0 0-2 0 0,0-3 736 0 0,0 1-483 0 0,4 4 2794 0 0,-2 0-3046 0 0,0 0 1 0 0,0 0 0 0 0,0-1-1 0 0,0 1 1 0 0,0 1 0 0 0,-1-1-1 0 0,1 0 1 0 0,-1 0 0 0 0,1 1 0 0 0,-1-1-1 0 0,0 1-1 0 0,7 10-2 0 0,-1-4 57 0 0,-5-7-12 0 0,-1-1 0 0 0,0 1 0 0 0,0-1 0 0 0,0 1 0 0 0,0 0 0 0 0,0-1 0 0 0,0 1 0 0 0,0 0 0 0 0,0 0-43 0 0,24 38 1590 0 0,9 40-1574 0 0,-20-60-16 0 0,-4-6 0 0 0,-3-2 0 0 0,1-1 0 0 0,1 0 0 0 0,6 7 0 0 0,20 24 0 0 0,-31-38 0 0 0,0 0 0 0 0,0 0 0 0 0,0 0 0 0 0,1-1 0 0 0,-1 1 0 0 0,1-1 0 0 0,0 0 0 0 0,0-1 0 0 0,0 1 0 0 0,5 1 0 0 0,26 15 0 0 0,-34-17 0 0 0,11 6 0 0 0,6 7-18 0 0,-15-12 36 0 0,-1 1 0 0 0,1-1 0 0 0,0 0 0 0 0,0-1 0 0 0,4 3-18 0 0,16 11 1742 0 0,-20-13-1703 0 0,0 0 0 0 0,0 0 0 0 0,1 0 0 0 0,-1-1 0 0 0,1 1-1 0 0,4 0-38 0 0,-7-2 0 0 0,0-1 0 0 0,0 1 0 0 0,0-1 0 0 0,0 1 0 0 0,0 0 0 0 0,-1 0 0 0 0,1 0 0 0 0,0 0 0 0 0,1 1 0 0 0,17 9 0 0 0,-17-11 0 0 0,15 10 0 0 0,4 10 0 0 0,-21-19 0 0 0,-1 0 0 0 0,1 0 0 0 0,0 0 0 0 0,0-1 0 0 0,0 1 0 0 0,0 0 0 0 0,0 0 0 0 0,0-1 0 0 0,0 1 0 0 0,0 0 0 0 0,0-1 0 0 0,0 1 0 0 0,1-1 0 0 0,14 6 0 0 0,19 13 0 0 0,-14-10 0 0 0,-13-4 0 0 0,-1 0 0 0 0,0 1 0 0 0,1-1 0 0 0,-2 1 0 0 0,1 1 0 0 0,-1 2 0 0 0,0-1 0 0 0,0-2 0 0 0,-2 2 0 0 0,1-1 0 0 0,-2 0 0 0 0,1 3 1 0 0,-3-8-7 0 0,12 9 83 0 0,-12-10 294 0 0,-1-1 117 0 0,0 0 21 0 0,0 0-134 0 0,0 0-576 0 0,0 0-250 0 0,0 0-49 0 0,0 0 59 0 0,-3-11-167 0 0,2 7 414 0 0,1 0 1 0 0,0 0-1 0 0,0 0 1 0 0,0 0 0 0 0,1 0-1 0 0,-1 0 1 0 0,1 1-1 0 0,1-5 194 0 0,3-18-57 0 0,-3 16 187 0 0,-1 5-328 0 0,0 1 0 0 0,0-1 0 0 0,-1 0 0 0 0,0 0 0 0 0,1 0 0 0 0,-1 0 0 0 0,-1 1 0 0 0,1-1 0 0 0,-1 0 0 0 0,0 0 0 0 0,-1-3 198 0 0,0 4 3 0 0,1-16 58 0 0,1 19 276 0 0,0 1-317 0 0,0 0 1 0 0,0 0 0 0 0,-1 0-1 0 0,1 0 1 0 0,0 0-1 0 0,0 0 1 0 0,0 0-1 0 0,0 0 1 0 0,-1 0-1 0 0,1 0 1 0 0,0 0 0 0 0,0 0-1 0 0,0 0 1 0 0,-1 0-1 0 0,1 0 1 0 0,0 0-1 0 0,0 0 1 0 0,0 0-1 0 0,0 0 1 0 0,-1 0 0 0 0,1 0-1 0 0,0 0 1 0 0,0 1-1 0 0,0-1 1 0 0,0 0-1 0 0,0 0 1 0 0,-1 0-1 0 0,1 0 1 0 0,0 0-1 0 0,0 0 1 0 0,0 1 0 0 0,0-1-1 0 0,0 0 1 0 0,0 0-1 0 0,0 0 1 0 0,0 0-1 0 0,0 1 1 0 0,0-1-1 0 0,-1 0 1 0 0,1 0 0 0 0,0 0-1 0 0,0 0 1 0 0,0 1-1 0 0,0-1-20 0 0,-1 7 687 0 0,2 18-687 0 0,0-16 44 0 0,4 17 958 0 0,0-1-1 0 0,8 21-1001 0 0,2 13 0 0 0,-8-46 3 0 0,-4-4-10 0 0,-3 15 83 0 0,0-23 295 0 0,-19-8 1218 0 0,13 3-1580 0 0,2 1-8 0 0,0 0 0 0 0,-1 0 0 0 0,1 1-1 0 0,-1 0 1 0 0,0 0 0 0 0,1 0 0 0 0,-1 0 0 0 0,0 1-1 0 0,-2-1 0 0 0,3 1 124 0 0,1 1-1 0 0,-1-1 0 0 0,1 0 1 0 0,0-1-1 0 0,-1 1 1 0 0,-1-1-124 0 0,-25-9 1243 0 0,30 11-1311 0 0,-1-1-43 0 0,0 1 1 0 0,0 0 0 0 0,1 0 0 0 0,-1-1 0 0 0,0 1 0 0 0,1 0-1 0 0,-1-1 1 0 0,0 1 0 0 0,1-1 0 0 0,-1 1 0 0 0,1-1-1 0 0,-1 1 1 0 0,1-1 0 0 0,-1 1 0 0 0,1-1 0 0 0,-1 1 0 0 0,1-1-1 0 0,-1 0 111 0 0,1 0-741 0 0,0 1-230 0 0,1-1-42 0 0,4-1-9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6:47.4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96 306 4608 0 0,'0'0'208'0'0,"8"-11"496"0"0,2-9 2352 0 0,-10 19-2544 0 0,0 1 0 0 0,0 0 0 0 0,0 0 0 0 0,0 0 0 0 0,0 0 0 0 0,0 0 0 0 0,0 0 0 0 0,0 0-70 0 0,0 0-220 0 0,-12 5 1162 0 0,7 0-1327 0 0,0 0 0 0 0,0 0 1 0 0,1 0-1 0 0,-1 0 1 0 0,1 1-1 0 0,0 0 0 0 0,1 0 1 0 0,0 0-1 0 0,-1 0 1 0 0,0 5-58 0 0,-5 7 34 0 0,0 0-34 0 0,0 0 0 0 0,2 1 0 0 0,-5 17 0 0 0,9-22 0 0 0,1 1 0 0 0,0-1 0 0 0,0 1 0 0 0,2 8 0 0 0,0-18 3 0 0,1 1 0 0 0,0-1 0 0 0,0 0 0 0 0,0 0 0 0 0,1 0 0 0 0,-1 0 0 0 0,1 0 0 0 0,0-1 0 0 0,1 1 0 0 0,-1-1 0 0 0,3 3-3 0 0,-4-5-7 0 0,0 0 1 0 0,0 0 0 0 0,1 0-1 0 0,-1-1 1 0 0,1 1-1 0 0,-1 0 1 0 0,1-1 0 0 0,0 1-1 0 0,-1-1 1 0 0,1 1-1 0 0,0-1 1 0 0,0 0 0 0 0,0 0-1 0 0,0 0 1 0 0,0 0-1 0 0,0 0 1 0 0,1 0-1 0 0,-1 0 1 0 0,0-1 0 0 0,0 1-1 0 0,1-1 1 0 0,-1 0-1 0 0,0 0 1 0 0,1 0 0 0 0,-1 0-1 0 0,2 0 7 0 0,36-13-2660 0 0,-22 5 1638 0 0</inkml:trace>
  <inkml:trace contextRef="#ctx0" brushRef="#br0" timeOffset="891.105">363 317 11976 0 0,'0'0'266'0'0,"0"0"44"0"0,0 0 15 0 0,0 0-26 0 0,2 9-187 0 0,1 7-112 0 0,-2-10 0 0 0,-1 0 0 0 0,0 0 0 0 0,0 0 0 0 0,-1 0 0 0 0,-1 4 0 0 0,-1 20 0 0 0,3-20-2 0 0,-1 1-1 0 0,-1-1 1 0 0,-1 5 2 0 0,1-5 26 0 0,0 1 0 0 0,1-1-1 0 0,0 5-25 0 0,-6 32 1954 0 0,6-44-1942 0 0,1-1-12 0 0,0-1 0 0 0,0 0 1 0 0,-1 1-1 0 0,1-1 0 0 0,0 0 0 0 0,-1 1 1 0 0,0-1-1 0 0,1 0 0 0 0,-1 0 1 0 0,0 0-1 0 0,1 1 0 0 0,-1-1 1 0 0,-1 1-1 0 0,2-3 0 0 0,-1 0 0 0 0,0 0 0 0 0,1 1 0 0 0,-1-1 0 0 0,1 0 0 0 0,-1 0 0 0 0,1 0 0 0 0,0 0 0 0 0,-1 0 0 0 0,1 1 0 0 0,0-1 0 0 0,0 0 0 0 0,0 0 0 0 0,0 0 0 0 0,-1 0 0 0 0,1 0 0 0 0,0 0 0 0 0,1 0 0 0 0,-1 0 0 0 0,0 0 0 0 0,3-11 0 0 0,1 0 0 0 0,1 0 0 0 0,0 0 0 0 0,4-6 0 0 0,1-2 0 0 0,-6 13 0 0 0,0 1 0 0 0,0 0 0 0 0,1 0 0 0 0,1-1 0 0 0,-4 5 0 0 0,-2 1 0 0 0,0 0 0 0 0,0 1 0 0 0,1-1 0 0 0,-1 1 0 0 0,0-1 0 0 0,0 1 0 0 0,1-1 0 0 0,-1 1 0 0 0,0 0 0 0 0,1-1 0 0 0,-1 1 0 0 0,0-1 0 0 0,1 1 0 0 0,-1 0 0 0 0,0-1 0 0 0,1 1 0 0 0,-1 0 0 0 0,1-1 0 0 0,-1 1 0 0 0,1 0 0 0 0,-1 0 0 0 0,1-1 0 0 0,-1 1 0 0 0,1 0 0 0 0,-1 0 0 0 0,1 0 0 0 0,-1 0 0 0 0,1 0 0 0 0,0 0 0 0 0,-1 0 0 0 0,1-1 0 0 0,-1 1 0 0 0,1 0 0 0 0,-1 0 0 0 0,1 0 0 0 0,-1 0 0 0 0,1 0 0 0 0,-1 0 0 0 0,1-1 0 0 0,-1 1 0 0 0,1 0 0 0 0,-1 1 0 0 0,1-1 0 0 0,-1 0 0 0 0,1 0 0 0 0,-1 0 0 0 0,1 0 0 0 0,-1 0 0 0 0,1 0 0 0 0,-1 1 0 0 0,1-1 0 0 0,-1 0 0 0 0,1 0 0 0 0,-1 1 0 0 0,0-1 0 0 0,1 0 0 0 0,-1 1 0 0 0,1-1 0 0 0,3 2 0 0 0,-1 0 0 0 0,0-1 0 0 0,0 1 0 0 0,0 0 0 0 0,0 0 0 0 0,0 1 0 0 0,0-1 0 0 0,-1 0 0 0 0,1 1 0 0 0,-1 0 0 0 0,0 0 0 0 0,0 0 0 0 0,0 0 0 0 0,0 0 0 0 0,0 0 0 0 0,0 0 0 0 0,0 3 0 0 0,1 1 0 0 0,-1 0 0 0 0,1 1 0 0 0,-2-1 0 0 0,1 0 0 0 0,-1 1 0 0 0,0-1 0 0 0,-1 1 0 0 0,1 0 0 0 0,-2-3 0 0 0,0 0 0 0 0,0 0 0 0 0,0 0 0 0 0,0 0 0 0 0,-1 0 0 0 0,-1 2 0 0 0,3-7 14 0 0,0 1 1 0 0,0-1 0 0 0,0 0 0 0 0,0 1-1 0 0,0-1 1 0 0,0 0 0 0 0,0 0 0 0 0,0 1-1 0 0,0-1 1 0 0,-1 0 0 0 0,1 0 0 0 0,0 1 0 0 0,0-1-1 0 0,0 0 1 0 0,0 0 0 0 0,-1 0 0 0 0,1 1-1 0 0,0-1 1 0 0,0 0 0 0 0,-1 0 0 0 0,1 0 0 0 0,0 0-1 0 0,0 0 1 0 0,-1 1 0 0 0,1-1 0 0 0,0 0-1 0 0,0 0 1 0 0,-1 0 0 0 0,1 0 0 0 0,0 0-1 0 0,-1 0 1 0 0,1 0 0 0 0,0 0 0 0 0,0 0 0 0 0,-1 0-1 0 0,1 0 1 0 0,0 0 0 0 0,-1 0 0 0 0,1 0-1 0 0,0 0 1 0 0,0 0 0 0 0,-1 0 0 0 0,1-1-1 0 0,0 1 1 0 0,0 0 0 0 0,-1 0 0 0 0,1 0 0 0 0,0 0-1 0 0,0 0 1 0 0,-1-1 0 0 0,1 1 0 0 0,0 0-1 0 0,0 0 1 0 0,0 0 0 0 0,0-1 0 0 0,-1 1 0 0 0,1 0-1 0 0,0 0 1 0 0,0-1 0 0 0,0 1 0 0 0,0 0-1 0 0,0 0 1 0 0,0-1-15 0 0,-2 0-8 0 0,1 0 0 0 0,0-1-1 0 0,0 1 1 0 0,0-1 0 0 0,0 1 0 0 0,1-1 0 0 0,-1 1-1 0 0,0-1 1 0 0,1 1 0 0 0,-1-1 0 0 0,1 0-1 0 0,-1 1 1 0 0,1-1 0 0 0,0 0 0 0 0,0 1-1 0 0,-1-1 1 0 0,1 0 0 0 0,1 1 0 0 0,-1-1-1 0 0,0 0 1 0 0,0 0 0 0 0,1 1 8 0 0,0-10-325 0 0,1 0-1 0 0,1 0 1 0 0,1-1 325 0 0,-1 0 283 0 0,-1 6-283 0 0,0 0 0 0 0,1 1 0 0 0,0-1 0 0 0,0 1 0 0 0,0-1 0 0 0,0 1 0 0 0,1 0 0 0 0,0 0 0 0 0,0 1 0 0 0,2-3 0 0 0,-6 7 0 0 0,14-10 0 0 0,5 12 0 0 0,-18-2 0 0 0,3 1 0 0 0,-1 0 0 0 0,1 0 0 0 0,0 0 0 0 0,0 1 0 0 0,-1-1 0 0 0,1 1 0 0 0,-1 0 0 0 0,0 0 0 0 0,1 0 0 0 0,-1 1 0 0 0,0-1 0 0 0,0 1 0 0 0,0 0 0 0 0,-1-1 0 0 0,1 1 0 0 0,-1 1 0 0 0,1-1 0 0 0,16 24 0 0 0,-16-24 0 0 0,0 0 0 0 0,0 1 0 0 0,0-1 0 0 0,-1 1 0 0 0,0 0 0 0 0,1 0 0 0 0,-1 0 0 0 0,-1 0 0 0 0,1 0 0 0 0,-1 0 0 0 0,1 1 0 0 0,-1-1 0 0 0,0 2 0 0 0,-1-6 0 0 0,0 4 0 0 0,0 0 0 0 0,1 0 0 0 0,-1 0 0 0 0,1-1 0 0 0,0 1 0 0 0,0 0 0 0 0,0 0 0 0 0,0-1 0 0 0,0 1 0 0 0,1-1 0 0 0,0 1 0 0 0,0-1 0 0 0,0 0 0 0 0,0 0 0 0 0,0 0 0 0 0,1 0 0 0 0,-1 0 0 0 0,1 0 0 0 0,0 0 0 0 0,1 0 0 0 0,-4-3 0 0 0,1 1 0 0 0,-1-1 0 0 0,1 0 0 0 0,-1 1 0 0 0,1-1 0 0 0,0 0 0 0 0,-1 0 0 0 0,1 1 0 0 0,-1-1 0 0 0,1 0 0 0 0,-1 0 0 0 0,1 0 0 0 0,0 0 0 0 0,-1 0 0 0 0,1 0 0 0 0,0 0 0 0 0,-1 0 0 0 0,1 0 0 0 0,-1 0 0 0 0,1 0 0 0 0,0 0 0 0 0,-1 0 0 0 0,1 0 0 0 0,-1-1 0 0 0,1 1 0 0 0,-1 0 0 0 0,1 0 0 0 0,2-1 0 0 0,0 0 77 0 0,1 0 0 0 0,-1 0 1 0 0,1 0-1 0 0,-1 0 1 0 0,0 0-1 0 0,1-1 1 0 0,-1 0-1 0 0,0 1 1 0 0,0-1-1 0 0,0 0 1 0 0,0-1-1 0 0,0 1-77 0 0,7-7 622 0 0,-1-1 1 0 0,6-6-623 0 0,-8 8-183 0 0,23-36 183 0 0,-28 41 0 0 0,0 0 0 0 0,-1 0 0 0 0,1 0 0 0 0,-1 0 0 0 0,0 0 0 0 0,0 0 0 0 0,0-2 0 0 0,7-15 0 0 0,-7 17 0 0 0,1 1 0 0 0,-1 0 0 0 0,0-1 0 0 0,0 1 0 0 0,0 0 0 0 0,0-1 0 0 0,0 1 0 0 0,-1-1 0 0 0,1 0 0 0 0,-1 1 0 0 0,1-1 0 0 0,-1 1 0 0 0,0-1 0 0 0,0 0 0 0 0,0 1 0 0 0,-1-1 0 0 0,1 0 0 0 0,-1 0 0 0 0,1 1 0 0 0,0 1 0 0 0,-1-1 0 0 0,1 1 0 0 0,0-1 0 0 0,-1 1 0 0 0,0-1 0 0 0,1 1 0 0 0,-1-1 0 0 0,0 0 0 0 0,0 2 0 0 0,1-1 0 0 0,0 1 0 0 0,-1 0 0 0 0,1-1 0 0 0,-1 1 0 0 0,1 0 0 0 0,-1-1 0 0 0,1 1 0 0 0,-1 0 0 0 0,1 0 0 0 0,-1-1 0 0 0,1 1 0 0 0,-1 0 0 0 0,1 0 0 0 0,-1 0 0 0 0,0 0 0 0 0,1 0 0 0 0,-1 0 0 0 0,1 0 0 0 0,-1 0 0 0 0,1 0 0 0 0,-1 0 0 0 0,0 0 0 0 0,1 0 0 0 0,-1 0 0 0 0,1 0 0 0 0,-1 1 0 0 0,1-1 0 0 0,-1 0 0 0 0,1 0 0 0 0,-1 1 0 0 0,1-1 0 0 0,-1 0 0 0 0,1 1 0 0 0,-1-1 0 0 0,1 0 0 0 0,-1 1 0 0 0,-2 1 0 0 0,1-1 0 0 0,-1 1 0 0 0,0 0 0 0 0,1 0 0 0 0,-1 0 0 0 0,1 1 0 0 0,-1-1 0 0 0,1 1 0 0 0,0-1 0 0 0,0 1 0 0 0,0 0 0 0 0,1 0 0 0 0,-1 0 0 0 0,1 0 0 0 0,-1 0 0 0 0,1 0 0 0 0,0 0 0 0 0,0 0 0 0 0,0 0 0 0 0,1 1 0 0 0,-1-1 0 0 0,1 0 0 0 0,0 1 0 0 0,-1-1 0 0 0,2 0 0 0 0,-1 1 0 0 0,0-1 0 0 0,1 0 0 0 0,-1 0 0 0 0,2 3 0 0 0,1 7 0 0 0,-3-11 0 0 0,0 0 0 0 0,1-1 0 0 0,-1 1 0 0 0,1 0 0 0 0,-1 0 0 0 0,1-1 0 0 0,0 1 0 0 0,0 0 0 0 0,0-1 0 0 0,-1 1 0 0 0,2 0 0 0 0,-1-1 0 0 0,1 2 0 0 0,10 11 0 0 0,6 7 0 0 0,-16-19 0 0 0,6 5 0 0 0,0-1 0 0 0,0 0 0 0 0,3 2 0 0 0,-8-6 0 0 0,0-1 0 0 0,1 1 0 0 0,-1-1 0 0 0,0 0 0 0 0,1 0 0 0 0,-1 0 0 0 0,0 0 0 0 0,1 0 0 0 0,-1-1 0 0 0,1 1 0 0 0,1-1 0 0 0,2 0 54 0 0,0 0 0 0 0,0-1 0 0 0,0 0-1 0 0,2 0-53 0 0,-6 0-181 0 0,-1 1-1 0 0,0-1 1 0 0,0 0 0 0 0,0 0-1 0 0,0 0 1 0 0,0 0-1 0 0,0 0 1 0 0,0 0-1 0 0,0 0 1 0 0,-1-1 0 0 0,1 1-1 0 0,0-1 1 0 0,-1 1-1 0 0,1-1 1 0 0,-1 0 0 0 0,1 0 181 0 0,6-12-1515 0 0,1 0-18 0 0</inkml:trace>
  <inkml:trace contextRef="#ctx0" brushRef="#br0" timeOffset="1191.131">1000 289 11976 0 0,'0'0'546'0'0,"0"0"-10"0"0,0 14-322 0 0,1-6-214 0 0,0 0 0 0 0,0 0 0 0 0,0 0 0 0 0,3 8 0 0 0,1 4 0 0 0,1 19 1818 0 0,0 13-1818 0 0,-3-28 238 0 0,-2-3-238 0 0,0 1 0 0 0,-2-1 0 0 0,1 7 0 0 0,0-27-33 0 0,-1-1 0 0 0,1 0 1 0 0,0 1-1 0 0,0-1 0 0 0,0 1 1 0 0,0-1-1 0 0,0 1 1 0 0,-1-1-1 0 0,1 0 0 0 0,0 1 1 0 0,0-1-1 0 0,-1 1 0 0 0,1-1 1 0 0,0 0-1 0 0,-1 1 1 0 0,1-1-1 0 0,0 0 0 0 0,-1 0 1 0 0,1 1-1 0 0,-1-1 1 0 0,1 0-1 0 0,0 0 0 0 0,-1 1 1 0 0,1-1-1 0 0,-1 0 0 0 0,1 0 1 0 0,-1 0-1 0 0,1 0 1 0 0,-1 0-1 0 0,1 0 0 0 0,0 0 1 0 0,-1 0-1 0 0,1 0 1 0 0,-1 0-1 0 0,0 0 33 0 0,-9-1-1652 0 0,8 1 630 0 0</inkml:trace>
  <inkml:trace contextRef="#ctx0" brushRef="#br0" timeOffset="1561.856">991 440 8288 0 0,'13'-6'633'0'0,"-5"4"-602"0"0,0 1 0 0 0,1-1 0 0 0,-1 1 1 0 0,0 1-1 0 0,0-1 0 0 0,1 2 0 0 0,4-1-31 0 0,8 1 13 0 0,110 7-13 0 0,-104-7 0 0 0,-20 0 0 0 0,0-1 0 0 0,0 0 0 0 0,0 0 0 0 0,0 0 0 0 0,2-2 0 0 0,15 2 961 0 0,-23 0-450 0 0,-1 0-69 0 0,-19 5-276 0 0,13-2-73 0 0,-1-1 0 0 0,1 1 0 0 0,1 0 0 0 0,-1 0 0 0 0,0 0 0 0 0,1 1 0 0 0,0 0 0 0 0,0 0 0 0 0,0 0 1 0 0,0 1-1 0 0,-2 2-93 0 0,1 0 128 0 0,0 0 0 0 0,1 0 0 0 0,0 1 0 0 0,0-1 0 0 0,1 1 0 0 0,0 1 0 0 0,0-1 0 0 0,1 0-128 0 0,2-5 0 0 0,0-1 0 0 0,1 0 0 0 0,-1 0 0 0 0,1 0 0 0 0,-1 0 0 0 0,1 1 0 0 0,0-1 0 0 0,0 0 0 0 0,0 1 0 0 0,0-1 0 0 0,0 0 0 0 0,0 0 0 0 0,0 1 0 0 0,1-1 0 0 0,-1 0 0 0 0,1 0 0 0 0,0 0 0 0 0,0 0 0 0 0,0 1 0 0 0,0-1 0 0 0,0 0 0 0 0,0-1 13 0 0,-1 0 1 0 0,0-1-1 0 0,1 1 1 0 0,-1-1 0 0 0,0 1-1 0 0,1-1 1 0 0,-1 1-1 0 0,1-1 1 0 0,-1 1 0 0 0,1-1-1 0 0,-1 1 1 0 0,1-1-1 0 0,-1 0 1 0 0,1 1 0 0 0,-1-1-1 0 0,1 0 1 0 0,0 1 0 0 0,-1-1-1 0 0,1 0 1 0 0,0 0-1 0 0,-1 0 1 0 0,1 1 0 0 0,0-1-14 0 0,1 0 86 0 0,0 0 0 0 0,0 0 1 0 0,0 0-1 0 0,1 0 0 0 0,-1-1 1 0 0,0 1-1 0 0,0 0 1 0 0,1-1-87 0 0,3-1 205 0 0,-1 0 1 0 0,1 0-1 0 0,0-1 1 0 0,-1 0 0 0 0,1 0-206 0 0,-2 0 1 0 0,0 0 1 0 0,0 0 0 0 0,-1 0 0 0 0,0 0 0 0 0,1-1 0 0 0,-1 1 0 0 0,0-1 0 0 0,-1 0 0 0 0,1 0 0 0 0,1-3-2 0 0,3-8-1 0 0,0 0 0 0 0,1-7 1 0 0,1-2-1 0 0,-9 24 1 0 0,0 0 0 0 0,0 0 0 0 0,0 0 0 0 0,1 0 0 0 0,-1 0 0 0 0,0-1 0 0 0,0 1 0 0 0,0 0 0 0 0,0 0 0 0 0,0 0 0 0 0,0 0 0 0 0,0 0 0 0 0,0 0 0 0 0,1-1 0 0 0,-1 1 0 0 0,0 0 0 0 0,0 0 0 0 0,0 0 0 0 0,0 0 0 0 0,0 0 0 0 0,1 0 0 0 0,-1 0 0 0 0,0 0 0 0 0,0 0 0 0 0,0 0 0 0 0,0 0 0 0 0,1 0 0 0 0,-1 0 0 0 0,0 0 0 0 0,0 0 0 0 0,0 0 0 0 0,0 0 0 0 0,1 0 0 0 0,-1 0 0 0 0,0 0 0 0 0,0 0 0 0 0,0 0 0 0 0,0 0 0 0 0,0 0 0 0 0,1 0 0 0 0,-1 0 0 0 0,0 0 0 0 0,0 0 0 0 0,0 0 0 0 0,0 1 0 0 0,0-1 0 0 0,1 0 0 0 0,-1 0 0 0 0,0 0 0 0 0,0 0 0 0 0,0 0 0 0 0,0 1 0 0 0,5 5 0 0 0,-1 2 0 0 0,-1 0 0 0 0,0 0 0 0 0,0 0 0 0 0,1 8 0 0 0,10 25 0 0 0,-12-36-373 0 0,0 0 0 0 0,1 0 0 0 0,0 0 0 0 0,0-1 0 0 0,1 1 0 0 0,0 0 373 0 0,3 2-4778 0 0</inkml:trace>
  <inkml:trace contextRef="#ctx0" brushRef="#br0" timeOffset="1873.094">1712 355 11976 0 0,'0'0'546'0'0,"-9"0"182"0"0,5 1-633 0 0,0-1-1 0 0,1 1 1 0 0,-1 0-1 0 0,0 0 0 0 0,1 1 1 0 0,-1-1-1 0 0,1 1 1 0 0,-1 0-1 0 0,1-1 0 0 0,0 2 1 0 0,0-1-1 0 0,0 0 1 0 0,0 1-1 0 0,0-1 1 0 0,0 1-1 0 0,1 0 0 0 0,-1 0 1 0 0,1 0-1 0 0,0 0 1 0 0,0 0-1 0 0,0 0 1 0 0,-1 4-95 0 0,1-3 0 0 0,-8 32 0 0 0,9-33 0 0 0,1-1 0 0 0,0 1 0 0 0,-1 0 0 0 0,1 0 0 0 0,0 0 0 0 0,1-1 0 0 0,-1 1 0 0 0,0 0 0 0 0,1-1 0 0 0,0 1 0 0 0,-1 0 0 0 0,2 0 0 0 0,1 1 0 0 0,0 1 0 0 0,1-1 0 0 0,0 0 0 0 0,0-1 0 0 0,0 1 0 0 0,0-1 0 0 0,1 1 0 0 0,-1-1 0 0 0,1-1 0 0 0,3 3 0 0 0,62 33 0 0 0,-69-38 0 0 0,-1 0 0 0 0,0 0 0 0 0,0 0 0 0 0,1 0 0 0 0,-1 0 0 0 0,0 0 0 0 0,0 1 0 0 0,1-1 0 0 0,-1 0 0 0 0,0 0 0 0 0,0 0 0 0 0,0 0 0 0 0,1 0 0 0 0,-1 1 0 0 0,0-1 0 0 0,0 0 0 0 0,0 0 0 0 0,0 0 0 0 0,1 1 0 0 0,-1-1 0 0 0,0 0 0 0 0,0 0 0 0 0,0 0 0 0 0,0 1 0 0 0,0-1 0 0 0,0 0 0 0 0,1 0 0 0 0,-1 1 0 0 0,0-1 0 0 0,0 0 0 0 0,0 0 0 0 0,0 1 0 0 0,0-1 0 0 0,0 0 0 0 0,0 0 0 0 0,0 1 0 0 0,0-1 0 0 0,0 0 0 0 0,0 0 0 0 0,-1 1 0 0 0,1-1 0 0 0,0 0 0 0 0,0 0 0 0 0,0 1 0 0 0,0-1 0 0 0,0 0 0 0 0,0 0 0 0 0,0 0 0 0 0,-1 1 0 0 0,1-1 0 0 0,0 0 0 0 0,0 0 0 0 0,0 0 0 0 0,-1 1 0 0 0,1-1 0 0 0,0 0 0 0 0,0 0 0 0 0,0 0 0 0 0,-1 0 0 0 0,-10 6 0 0 0,11-6 0 0 0,-56 24-38 0 0,36-15-53 0 0,0-1 0 0 0,0-1 0 0 0,-1 0 0 0 0,-19 3 91 0 0,40-10-54 0 0,-1 0-1 0 0,0 0 0 0 0,1 0 1 0 0,-1 0-1 0 0,0 0 1 0 0,1 0-1 0 0,-1 0 0 0 0,0 0 1 0 0,1 0-1 0 0,-1 0 1 0 0,0 0-1 0 0,1-1 1 0 0,-1 1-1 0 0,1 0 0 0 0,-1 0 1 0 0,0-1-1 0 0,1 1 1 0 0,-1-1 54 0 0,-2-4-512 0 0</inkml:trace>
  <inkml:trace contextRef="#ctx0" brushRef="#br0" timeOffset="2151.113">1937 289 11976 0 0,'0'0'546'0'0,"0"0"-10"0"0,-3 9 127 0 0,-3 67 944 0 0,6-73-1607 0 0,-3 26 0 0 0,0 15 0 0 0,4-34 0 0 0,-1 0 0 0 0,1 1 0 0 0,1-1 0 0 0,0 0 0 0 0,0 0 0 0 0,1 1 0 0 0,-1-2 161 0 0,-2-7-240 0 0,0 0 0 0 0,0 0 1 0 0,1 0-1 0 0,-1 0 0 0 0,1 0 0 0 0,0 0 1 0 0,-1 0-1 0 0,1 0 0 0 0,0 0 0 0 0,0-1 1 0 0,0 1-1 0 0,0 0 0 0 0,0-1 0 0 0,1 1 1 0 0,0 0 78 0 0,-1 0-5100 0 0</inkml:trace>
  <inkml:trace contextRef="#ctx0" brushRef="#br0" timeOffset="2631.951">1971 371 8288 0 0,'1'0'381'0'0,"28"1"-120"0"0,0 0 1 0 0,25 6-262 0 0,77 16 3480 0 0,-122-22-2997 0 0,0 0 1 0 0,-1-1 0 0 0,1 0 0 0 0,2 0-484 0 0,20-1 1163 0 0,-47 12 277 0 0,-1-6-1273 0 0,13-5-168 0 0,0 2 1 0 0,0-1 0 0 0,-1 0 0 0 0,1 1 0 0 0,0 0-1 0 0,-3 2 1 0 0,0 1 0 0 0,0-1 0 0 0,0 2 0 0 0,1-1 0 0 0,0 1 0 0 0,0 0 0 0 0,0 0 0 0 0,0 1 0 0 0,1-1 0 0 0,0 1 0 0 0,1 1 0 0 0,-1-1 0 0 0,0 4 0 0 0,5-10 0 0 0,-1 0 0 0 0,1 0 0 0 0,0 0 0 0 0,0 0 0 0 0,0 0 0 0 0,-1 0 0 0 0,1 0 0 0 0,0 0 0 0 0,1 1 0 0 0,-1-1 0 0 0,0 0 0 0 0,0 0 0 0 0,0 0 0 0 0,1 0 0 0 0,-1 0 0 0 0,0 0 0 0 0,1 0 0 0 0,-1 0 0 0 0,1-1 0 0 0,-1 1 0 0 0,1 0 0 0 0,-1 0 0 0 0,1 0 0 0 0,0 0 0 0 0,0-1 0 0 0,-1 1 0 0 0,1 0 0 0 0,0 0 0 0 0,0-1 0 0 0,0 1 0 0 0,0-1 0 0 0,-1 1 0 0 0,1-1 0 0 0,0 1 0 0 0,0-1 0 0 0,0 0 0 0 0,0 1 0 0 0,0-1 0 0 0,0 0 0 0 0,0 0 0 0 0,0 0 0 0 0,1 0 0 0 0,-1 0 0 0 0,2 0 0 0 0,0-2 0 0 0,0 1 0 0 0,0 0 0 0 0,0-1 0 0 0,0 1 0 0 0,0-1 0 0 0,0 0 0 0 0,10-6 0 0 0,-10 6 0 0 0,0 0 0 0 0,0 0 0 0 0,-1-1 0 0 0,1 1 0 0 0,0-1 0 0 0,-1 0 0 0 0,0 0 0 0 0,1 1 0 0 0,-1-2 0 0 0,0 1 0 0 0,0-2 0 0 0,1 1 0 0 0,0-1 0 0 0,0 1 0 0 0,0 0 0 0 0,1 0 0 0 0,0 0 0 0 0,1-2 0 0 0,-5 6 0 0 0,0 0 0 0 0,0-1 0 0 0,1 1 0 0 0,-1 0 0 0 0,0 0 0 0 0,0 0 0 0 0,0 0 0 0 0,0 0 0 0 0,1-1 0 0 0,-1 1 0 0 0,0 0 0 0 0,0 0 0 0 0,0 0 0 0 0,1 0 0 0 0,-1 0 0 0 0,0 0 0 0 0,0 0 0 0 0,0 0 0 0 0,1 0 0 0 0,-1 0 0 0 0,0 0 0 0 0,0 0 0 0 0,1 0 0 0 0,-1 0 0 0 0,0 0 0 0 0,0 0 0 0 0,0 0 0 0 0,1 0 0 0 0,-1 0 0 0 0,0 0 0 0 0,0 0 0 0 0,0 0 0 0 0,1 0 0 0 0,-1 0 0 0 0,0 0 0 0 0,0 0 0 0 0,0 0 0 0 0,1 1 0 0 0,-1-1 0 0 0,0 0 0 0 0,0 0 0 0 0,0 0 0 0 0,0 0 0 0 0,1 1 0 0 0,-1-1 0 0 0,0 0 0 0 0,0 0 0 0 0,6 11 0 0 0,-4-8 0 0 0,0 0 0 0 0,0 0 0 0 0,0 0 0 0 0,-1 1 0 0 0,1-1 0 0 0,-1 1 0 0 0,1-1 0 0 0,-1 1 0 0 0,10 21 0 0 0,-4-9 0 0 0,-6-14 0 0 0,-1 0 0 0 0,1 0 0 0 0,0 0 0 0 0,0 0 0 0 0,0-1 0 0 0,0 1 0 0 0,0 0 0 0 0,0 0 0 0 0,0-1 0 0 0,1 1 0 0 0,-1-1 0 0 0,0 1 0 0 0,1-1 0 0 0,-1 0 0 0 0,1 1 0 0 0,0-1 0 0 0,-1 0 0 0 0,1 0 0 0 0,0 0 0 0 0,0 0 0 0 0,0 0 0 0 0,0-1 0 0 0,0 1 0 0 0,0 0 0 0 0,1-1 0 0 0,-1 1 0 0 0,0-1 0 0 0,0 0 0 0 0,0 0 0 0 0,0-1 0 0 0,0 1 0 0 0,0 0 0 0 0,0-1 0 0 0,0 1 0 0 0,0-1 0 0 0,0 0 0 0 0,0 1 0 0 0,0-1 0 0 0,0 0 0 0 0,1-1 0 0 0,1 0 0 0 0,0-1 0 0 0,-1 1 0 0 0,1-1 0 0 0,-1 0 0 0 0,1 0 0 0 0,-1 0 0 0 0,6-9-1300 0 0,0 0-1 0 0,-1-1 0 0 0,6-11 1301 0 0,-9 14-300 0 0,11-18-1233 0 0</inkml:trace>
  <inkml:trace contextRef="#ctx0" brushRef="#br0" timeOffset="3758.472">2523 99 11976 0 0,'0'8'1082'0'0,"1"-5"-1047"0"0,0 0-1 0 0,0 0 1 0 0,0 0-1 0 0,-1 1 1 0 0,0-1-1 0 0,1 2-34 0 0,2 18 7 0 0,19 50-7 0 0,-15-49 0 0 0,0 1 0 0 0,3 19 0 0 0,-4-14 0 0 0,-1 11 0 0 0,-5-31 0 0 0,1 0 0 0 0,1 0 0 0 0,0-1 0 0 0,0 3 0 0 0,-1-8 14 0 0,0-1 1 0 0,-1 0-1 0 0,1 1 1 0 0,-1-1 0 0 0,0 1-1 0 0,0 1-14 0 0,-1-3 37 0 0,1 1-1 0 0,0 0 0 0 0,0-1 0 0 0,1 1 0 0 0,-1 0 0 0 0,1-1 0 0 0,-1 1 1 0 0,1 0-1 0 0,0-1 0 0 0,0 1-36 0 0,0 5 386 0 0,-1-8-361 0 0,0 0 1 0 0,0 0-1 0 0,0 0 1 0 0,0 0 0 0 0,1 0-1 0 0,-1 1 1 0 0,0-1 0 0 0,0 0-1 0 0,0 0 1 0 0,0 0 0 0 0,0 0-1 0 0,0 0 1 0 0,0 1 0 0 0,0-1-1 0 0,0 0 1 0 0,0 0-1 0 0,0 0 1 0 0,0 0 0 0 0,0 0-1 0 0,0 1 1 0 0,0-1 0 0 0,0 0-1 0 0,0 0 1 0 0,0 0 0 0 0,0 0-1 0 0,0 0 1 0 0,0 0-1 0 0,-1 1 1 0 0,1-1 0 0 0,0 0-1 0 0,0 0 1 0 0,0 0 0 0 0,0 0-1 0 0,0 0 1 0 0,0 0 0 0 0,0 0-1 0 0,0 1 1 0 0,-1-1-1 0 0,1 0 1 0 0,0 0 0 0 0,0 0-1 0 0,0 0 1 0 0,0 0 0 0 0,0 0-1 0 0,0 0 1 0 0,-1 0 0 0 0,1 0-26 0 0,0 0 0 0 0,-1-1 1 0 0,1 0 0 0 0,0 1 0 0 0,-1-1 0 0 0,1 0 0 0 0,-1 1-1 0 0,1-1 1 0 0,0 0 0 0 0,0 1 0 0 0,0-1 0 0 0,-1 0 0 0 0,1 1-1 0 0,0-1 1 0 0,0 0 0 0 0,0 0 0 0 0,0 1 0 0 0,0-1 0 0 0,0 0-1 0 0,0 0 1 0 0,0 1 0 0 0,1-1 0 0 0,-1 0-1 0 0,0-4-2 0 0,0 3 2 0 0,0 1 0 0 0,0-1 0 0 0,1 1 0 0 0,-1-1 0 0 0,0 1 0 0 0,1-1 0 0 0,-1 1 0 0 0,1-1 0 0 0,-1 1 0 0 0,1-1 0 0 0,0 1 0 0 0,-1-1 0 0 0,1 1 0 0 0,0 0 0 0 0,0-1 0 0 0,0 1 0 0 0,0 0 0 0 0,0 0 0 0 0,1 0 0 0 0,-1 0 0 0 0,0 0 0 0 0,1-1 0 0 0,1 0 0 0 0,0 0 0 0 0,-1 0 0 0 0,1 1 0 0 0,0-1 0 0 0,0 1 0 0 0,0-1 0 0 0,0 1 0 0 0,0 0 0 0 0,1 0 0 0 0,1 0 0 0 0,29-8 0 0 0,-24 9 0 0 0,-4 3 0 0 0,1 0 0 0 0,-1 0 0 0 0,0 0 0 0 0,0 1 0 0 0,0 0 0 0 0,-1 0 0 0 0,1 1 0 0 0,-1-1 0 0 0,0 1 0 0 0,0 0 0 0 0,-1 1 0 0 0,3 2 0 0 0,-6-5 59 0 0,1-1 0 0 0,-1 1 0 0 0,0-1 0 0 0,1 1 1 0 0,-1 0-1 0 0,0 0 0 0 0,-1 0 0 0 0,1 0 0 0 0,0 0 1 0 0,-1 0-60 0 0,0-1 53 0 0,1 0 0 0 0,-1 0 0 0 0,0-1 0 0 0,0 1 0 0 0,0 0 0 0 0,0 0 0 0 0,0 0 0 0 0,-1 0 0 0 0,1 0 0 0 0,-1 0 0 0 0,1-1 0 0 0,-1 1-1 0 0,1 0 1 0 0,-1 0 0 0 0,0-1 0 0 0,0 1-53 0 0,-3 3 61 0 0,0-1-1 0 0,0-1 0 0 0,0 1 0 0 0,0 0 0 0 0,-1-1 0 0 0,1 0 0 0 0,-1 0 0 0 0,0 0 1 0 0,0-1-1 0 0,0 0 0 0 0,-3 1-60 0 0,-3 1-11 0 0,0-1 0 0 0,-1 0 1 0 0,1-1-1 0 0,-1 0 0 0 0,0-1 11 0 0,5 0 0 0 0,0-1 0 0 0,0-1 0 0 0,0 0 0 0 0,0 0 0 0 0,0 0 0 0 0,0 0 0 0 0,-6-2 0 0 0,13 3 0 0 0,0 0 0 0 0,0 0 0 0 0,-1 0 0 0 0,1 0 0 0 0,0 0 0 0 0,0 0 0 0 0,0 0 0 0 0,0 0 0 0 0,-1 0 0 0 0,1 0 0 0 0,0 0 0 0 0,0 0 0 0 0,0 0 0 0 0,0 0 0 0 0,-1 0 0 0 0,1 0 0 0 0,0 0 0 0 0,0 0 0 0 0,0 0 0 0 0,0 0 0 0 0,0-1 0 0 0,-1 1 0 0 0,1 0 0 0 0,0 0 0 0 0,0 0 0 0 0,0 0 0 0 0,0 0 0 0 0,0-1 0 0 0,0 1 0 0 0,0 0 0 0 0,-1 0 0 0 0,1 0 0 0 0,0 0 0 0 0,0 0 0 0 0,0-1 0 0 0,0 1 0 0 0,0 0 0 0 0,0 0 0 0 0,0 0 0 0 0,0 0 0 0 0,0-1 0 0 0,0 1 0 0 0,0 0 0 0 0,0 0 0 0 0,0 0 0 0 0,0-1 0 0 0,0 1 0 0 0,0 0 0 0 0,0 0 0 0 0,0 0 0 0 0,0 0 0 0 0,0-1 0 0 0,1 1 0 0 0,-1 0 0 0 0,0 0 0 0 0,0 0 0 0 0,0 0 0 0 0,0 0 0 0 0,0-1 0 0 0,0 1 0 0 0,0 0 0 0 0,1 0 0 0 0,-1 0 0 0 0,0 0 0 0 0,7-6 0 0 0,5 0-284 0 0,0 1-1 0 0,-1 0 1 0 0,2 1-1 0 0,-1 0 1 0 0,0 1-1 0 0,1 0 1 0 0,12 0 284 0 0,2 1 0 0 0,11-2 0 0 0,-22 1 0 0 0,0 2 0 0 0,1 0 0 0 0,-1 1 0 0 0,3 0 0 0 0,-3 1 0 0 0,0-1 0 0 0,0-1 0 0 0,0 0 0 0 0,13-4 0 0 0,-16 3 71 0 0,16-6-221 0 0,-28 7 203 0 0,1 1 0 0 0,-1-1 0 0 0,0 0 0 0 0,0 0 0 0 0,1 0 0 0 0,-1 1 0 0 0,0-1 0 0 0,0 0 0 0 0,0-1 0 0 0,0 1 0 0 0,0 0 0 0 0,0 0 0 0 0,0 0 0 0 0,0 0 0 0 0,-1-1 0 0 0,1 1 0 0 0,0 0 1 0 0,-1-1-54 0 0,4-11 225 0 0,-1 0 1 0 0,0 0 0 0 0,-1-1-1 0 0,-1 1 1 0 0,0-4-226 0 0,4-31-13 0 0,-2 20 268 0 0,-1 0-1 0 0,-2-15-254 0 0,0 30 422 0 0,0-5 144 0 0,-1 13-682 0 0,1-1 0 0 0,0 0 0 0 0,0 0 0 0 0,1 0 0 0 0,-1 0 0 0 0,1 0 0 0 0,1 0 0 0 0,-1 0 1 0 0,1 1-1 0 0,0-1 0 0 0,1-1 116 0 0,-1 3 184 0 0,0 0 1 0 0,0-1 0 0 0,0 1-1 0 0,0-1 1 0 0,-1 1-1 0 0,0-1 1 0 0,0 0-1 0 0,0 1 1 0 0,0-5-185 0 0,-2 9 149 0 0,1 0-148 0 0,-1 0-1 0 0,1 0 1 0 0,0 0-1 0 0,0 0 0 0 0,0 0 1 0 0,-1 0-1 0 0,1 0 0 0 0,0 0 1 0 0,0 0-1 0 0,-1 0 1 0 0,1 0-1 0 0,0 0 0 0 0,0 1 1 0 0,0-1-1 0 0,0 0 0 0 0,-1 0 1 0 0,1 0-1 0 0,0 0 1 0 0,0 0-1 0 0,0 0 0 0 0,0 1 1 0 0,-1-1-1 0 0,1 0 1 0 0,0 0-1 0 0,0 0 0 0 0,0 0 1 0 0,0 1-1 0 0,0-1 0 0 0,0 0 1 0 0,0 0-1 0 0,-1 0 1 0 0,1 1-1 0 0,0-1 0 0 0,0 0 1 0 0,0 0-1 0 0,0 0 0 0 0,0 1 1 0 0,0-1-1 0 0,0 0 1 0 0,0 0-1 0 0,0 1 0 0 0,0-1 1 0 0,0 0-1 0 0,0 0 0 0 0,0 0 1 0 0,1 1-1 0 0,1 5-2 0 0,-2-3 2 0 0,0-1 0 0 0,0 0 0 0 0,-1 1 0 0 0,1-1 0 0 0,0 0 0 0 0,-1 1 0 0 0,0-1 0 0 0,0 0 0 0 0,1 0 0 0 0,-1 0 0 0 0,0 1 0 0 0,-1-1 0 0 0,0 1 0 0 0,-6 13 0 0 0,5-2 0 0 0,1 0 0 0 0,0 1 0 0 0,0-1 0 0 0,2 0 0 0 0,-1 1 0 0 0,2-1 0 0 0,0 2 0 0 0,1 26 0 0 0,-2-22 0 0 0,1 1 0 0 0,2 3 0 0 0,-2-20 0 0 0,0 1 0 0 0,0-1 0 0 0,1 0 0 0 0,0 1 0 0 0,0-1 0 0 0,0 0 0 0 0,0 0 0 0 0,2 1 0 0 0,-1 0 0 0 0,0 0 0 0 0,-1-1 0 0 0,1 1 0 0 0,-1 0 0 0 0,1 4 0 0 0,19 51 0 0 0,-22-58 0 0 0,1 0 0 0 0,-1-1 0 0 0,1 1 0 0 0,-1-1 0 0 0,1 1 0 0 0,0-1 0 0 0,0 1 0 0 0,0-1 0 0 0,-1 1 0 0 0,1-1 0 0 0,1 0 0 0 0,-1 1 0 0 0,0-1 0 0 0,0 0 0 0 0,0 0 0 0 0,1 0 0 0 0,-1 0 0 0 0,0 0 0 0 0,1 0 0 0 0,-1-1 0 0 0,1 1 0 0 0,0 0 0 0 0,1 0 0 0 0,-1 0 0 0 0,1-1 0 0 0,0 1 0 0 0,0-1 0 0 0,-1 0 0 0 0,1 1 0 0 0,0-1 0 0 0,0 0 0 0 0,-1-1 0 0 0,1 1 0 0 0,0 0 0 0 0,0-1 0 0 0,-1 0 0 0 0,1 0 0 0 0,-1 1 0 0 0,1-1 0 0 0,0-1 0 0 0,-1 1 0 0 0,0 0 0 0 0,1-1 0 0 0,0 0 0 0 0,4-2 0 0 0,-1 0 0 0 0,0-1 0 0 0,-1 0 0 0 0,1 0 0 0 0,-1 0 0 0 0,0 0 0 0 0,3-5 0 0 0,8-9 0 0 0,-14 17 0 0 0,1-1 0 0 0,0 0 0 0 0,-1-1 0 0 0,1 1 0 0 0,-1 0 0 0 0,0-1 0 0 0,0 1 0 0 0,-1-1 0 0 0,1 0 0 0 0,0-3 0 0 0,13-30 0 0 0,-13 32 0 0 0,1 1 0 0 0,-1-1 0 0 0,0 0 0 0 0,-1 0 0 0 0,1 0 0 0 0,-1 0 0 0 0,0 0 0 0 0,0-1 0 0 0,-1 1 0 0 0,1 0 0 0 0,-1-5 0 0 0,3-6 0 0 0,-3 15 0 0 0,0 0 0 0 0,1 1 0 0 0,-1-1 0 0 0,0 0 0 0 0,1 0 0 0 0,-1 1 0 0 0,0-1 0 0 0,0 0 0 0 0,0 0 0 0 0,0 0 0 0 0,0 1 0 0 0,0-1 0 0 0,0 0 0 0 0,0 0 0 0 0,0 0 0 0 0,0 1 0 0 0,0-1 0 0 0,0 0 0 0 0,0 0 0 0 0,-1 1 0 0 0,1-1 0 0 0,0 0 0 0 0,-1 0 0 0 0,1 1 0 0 0,0-1 0 0 0,-1 0 0 0 0,1 1 0 0 0,-1-1 0 0 0,1 0 0 0 0,-1 1 0 0 0,1-1 0 0 0,-5-2 0 0 0,4 4-15 0 0,0 0-1 0 0,0 0 0 0 0,0 0 1 0 0,0 0-1 0 0,1 0 0 0 0,-1 1 1 0 0,0-1-1 0 0,1 0 0 0 0,-1 0 1 0 0,1 0-1 0 0,-1 1 0 0 0,1-1 1 0 0,0 0-1 0 0,-1 2 16 0 0,1 0-182 0 0,-3 4-189 0 0,2 0 0 0 0,-1 0 0 0 0,1 0 0 0 0,-1 7 371 0 0,1-6-35 0 0,0-1-1 0 0,0 1 0 0 0,-3 6 36 0 0,4-10 0 0 0,-1 1 0 0 0,0-1 0 0 0,1 0 0 0 0,0 0 0 0 0,0 0 0 0 0,0 1 0 0 0,0-1 0 0 0,1 0 0 0 0,0 3 0 0 0,1 16 0 0 0,-2-21 12 0 0,0 0-1 0 0,0-1 1 0 0,0 1-1 0 0,1 0 0 0 0,-1 0 1 0 0,0 0-1 0 0,1-1 0 0 0,-1 1 1 0 0,1 0-1 0 0,0-1 0 0 0,0 1 1 0 0,-1 0-1 0 0,1-1 0 0 0,0 1 1 0 0,0-1-1 0 0,1 1 0 0 0,-1-1 1 0 0,1 1-12 0 0,0 0 96 0 0,1 0 1 0 0,-1-1 0 0 0,0 1-1 0 0,1-1 1 0 0,-1 0 0 0 0,1 0-1 0 0,0 0 1 0 0,-1 0 0 0 0,1 0 0 0 0,0 0-1 0 0,1 0-96 0 0,6 0 121 0 0,0-1 0 0 0,-1 1-1 0 0,1-2 1 0 0,0 1 0 0 0,0-1-1 0 0,9-3-120 0 0,-9 2-19 0 0,0-1-1 0 0,0-1 0 0 0,-1 0 0 0 0,1-1 0 0 0,-1 1 1 0 0,0-2-1 0 0,3-1 20 0 0,-8 4-98 0 0,0 2-94 0 0,-1-1 1 0 0,1 0-1 0 0,-1-1 0 0 0,0 1 0 0 0,0-1 0 0 0,0 1 1 0 0,0-1-1 0 0,0 0 0 0 0,0 0 0 0 0,-1 0 1 0 0,1 0-1 0 0,-1-1 0 0 0,0 1 0 0 0,1-3 192 0 0,5-10-1070 0 0</inkml:trace>
  <inkml:trace contextRef="#ctx0" brushRef="#br0" timeOffset="4077.995">3626 0 6912 0 0,'0'0'528'0'0,"-1"2"-14"0"0,1-1-337 0 0,0-1-1 0 0,-1 1 0 0 0,1-1 1 0 0,0 1-1 0 0,0 0 0 0 0,-1-1 1 0 0,1 1-1 0 0,0 0 0 0 0,0-1 1 0 0,0 1-1 0 0,0 0 0 0 0,0-1 1 0 0,0 1-1 0 0,0 0 0 0 0,0-1 1 0 0,0 1-1 0 0,0 0 0 0 0,1-1 1 0 0,-1 1-1 0 0,0 0 0 0 0,0-1 1 0 0,0 1-1 0 0,1 0-176 0 0,10 17 3875 0 0,-1-1-2667 0 0,-8-12-1234 0 0,2 0 1 0 0,-1-1 0 0 0,1 1 0 0 0,-1-1-1 0 0,1 1 1 0 0,0-1 0 0 0,1 0-1 0 0,0 0 26 0 0,0 1 40 0 0,1 0 0 0 0,-1 0 0 0 0,0 1 0 0 0,3 4-40 0 0,60 82 837 0 0,-51-69-563 0 0,-13-20-202 0 0,-1 0 1 0 0,-1 1-1 0 0,1 0 1 0 0,0-1 0 0 0,-1 1-1 0 0,0 0 1 0 0,0 0-1 0 0,0 0 1 0 0,0 0-1 0 0,-1 1 1 0 0,0-1-1 0 0,1 0-72 0 0,-1 3 108 0 0,1 6 355 0 0,0 1 0 0 0,-1-1 1 0 0,0 0-464 0 0,-1-9 77 0 0,0 0 0 0 0,0 0 0 0 0,-1-1 1 0 0,1 1-1 0 0,-1 0 0 0 0,0 0 0 0 0,0-1 0 0 0,0 1 1 0 0,-1-1-1 0 0,1 1 0 0 0,-1-1 0 0 0,-1 2-77 0 0,1-1 2 0 0,1-1 0 0 0,-1 0 0 0 0,1 1 0 0 0,0-1 0 0 0,0 1 0 0 0,0-1-2 0 0,0 1 11 0 0,0-1 0 0 0,0 0 0 0 0,-1 0 0 0 0,1 0 0 0 0,-1 0 0 0 0,1 1-1 0 0,-1-1-10 0 0,-23 23 663 0 0,2-3 42 0 0,12-10-672 0 0,-2-1-1 0 0,1 0 0 0 0,-2-1 1 0 0,0-1-1 0 0,0 0 1 0 0,-8 4-33 0 0,0 0-839 0 0,13-9 200 0 0,0 0 0 0 0,0-1 1 0 0,-1 0-1 0 0,-8 2 639 0 0,8-3-395 0 0,-28 13-1139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6:57.8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0 445 6448 0 0,'3'-6'685'0'0,"5"-8"-238"0"0,-7 13 39 0 0,-1 1 24 0 0,0 0 2 0 0,0 0 0 0 0,0-5 1104 0 0,7 20-888 0 0,-2-1 0 0 0,2 8-728 0 0,-3-7 285 0 0,4 19 38 0 0,3 36-323 0 0,-3-18 0 0 0,-9-47 0 0 0,1-4 0 0 0,-1-1 0 0 0,1 0 0 0 0,0 0 0 0 0,0 0 0 0 0,0 0 0 0 0,0 0 0 0 0,0 0 0 0 0,0 0 0 0 0,0 1 0 0 0,0-1 0 0 0,0 0 0 0 0,0 0 0 0 0,0 0 0 0 0,0 0 0 0 0,0 0 0 0 0,0 0 0 0 0,-1 0 0 0 0,1 0 0 0 0,0 0 0 0 0,0 1 0 0 0,0-1 0 0 0,0 0 0 0 0,0 0 0 0 0,0 0 0 0 0,0 0 0 0 0,-1 0 0 0 0,1 0 0 0 0,0 0 0 0 0,0 0 0 0 0,0 0 0 0 0,0 0 0 0 0,0 0 0 0 0,0 0 0 0 0,-1 0 0 0 0,1 0 0 0 0,0 0 0 0 0,0 0 0 0 0,0 0 0 0 0,0 0 0 0 0,0 0 0 0 0,0 0 0 0 0,0 0 0 0 0,-1 0 0 0 0,1 0 0 0 0,0-1 0 0 0,0 1 0 0 0,0 0 0 0 0,0 0 0 0 0,0 0 0 0 0,0 0 0 0 0,0 0 0 0 0,0 0 0 0 0,-1 0 0 0 0,1 0 0 0 0,0 0 0 0 0,0 0 0 0 0,0-1 0 0 0,0 1 0 0 0,-1-3 0 0 0,-2-11 0 0 0,2 12 0 0 0,1 0 0 0 0,-1 0 0 0 0,0-1 0 0 0,1 1 0 0 0,0 0 0 0 0,0 0 0 0 0,-1-1 0 0 0,1 1 0 0 0,1 0 0 0 0,-1 0 0 0 0,0 0 0 0 0,0-1 0 0 0,1 0 0 0 0,0-1 19 0 0,0 0 0 0 0,-1 0 0 0 0,0 0 1 0 0,1 0-1 0 0,-1 0 0 0 0,-1-2-19 0 0,2-22 327 0 0,2 0 667 0 0,-2 22-1040 0 0,-1 1 1 0 0,1-1-1 0 0,0 0 0 0 0,0 0 1 0 0,0 1-1 0 0,1-1 46 0 0,1-3-428 0 0,-2 6 389 0 0,0 0-1 0 0,0-1 0 0 0,0 1 0 0 0,0 0 0 0 0,0 0 0 0 0,1 0 0 0 0,-1 0 0 0 0,1 0 0 0 0,0 1 0 0 0,0-1 0 0 0,0 0 0 0 0,0 1 0 0 0,1-1 0 0 0,-1 1 0 0 0,1 0 1 0 0,-1 0-1 0 0,2-1 40 0 0,5 1 0 0 0,-8 3 0 0 0,0-1 0 0 0,0 0 1 0 0,0-1 0 0 0,0 1 0 0 0,0 0 0 0 0,-1 0-1 0 0,1 0 1 0 0,0 0 0 0 0,0 0 0 0 0,0 0 0 0 0,0 1-1 0 0,0-1 1 0 0,0 0 0 0 0,0 0 0 0 0,-1 1 0 0 0,1-1-1 0 0,0 0 1 0 0,0 1 0 0 0,0-1 0 0 0,-1 1 0 0 0,1-1-1 0 0,0 1 1 0 0,0 0 0 0 0,-1-1 0 0 0,1 1 0 0 0,0 0-1 0 0,1 1 44 0 0,2 1 57 0 0,0 1 0 0 0,0 0 0 0 0,-1 0 0 0 0,1 0 1 0 0,-1 0-1 0 0,0 1 0 0 0,0-1 0 0 0,-1 1 0 0 0,1-1 1 0 0,1 5-102 0 0,-1 1 183 0 0,1-1 0 0 0,-2 1 0 0 0,1-1 0 0 0,-1 1 1 0 0,0 3-184 0 0,-1-5 0 0 0,-1 0 0 0 0,1 0 0 0 0,-1 0 0 0 0,0 0 0 0 0,-1 2 0 0 0,0-7 0 0 0,1 0 0 0 0,-1-1 0 0 0,0 1 0 0 0,0 0 0 0 0,0 0 0 0 0,0 0 0 0 0,0 0 0 0 0,-1-1 0 0 0,1 1 0 0 0,-1-1 0 0 0,0 1 0 0 0,0-1 0 0 0,0 0 0 0 0,0 1 0 0 0,-1 0 0 0 0,-4 5 0 0 0,7-8 0 0 0,0 0 0 0 0,-1 1 0 0 0,1-1 0 0 0,0 0 0 0 0,0 0 0 0 0,-1 0 0 0 0,1 1 0 0 0,0-1 0 0 0,-1 0 0 0 0,1 0 0 0 0,0 0 0 0 0,-1 0 0 0 0,1 0 0 0 0,0 0 0 0 0,-1 1 0 0 0,1-1 0 0 0,0 0 0 0 0,-1 0 0 0 0,1 0 0 0 0,0 0 0 0 0,-1 0 0 0 0,1 0 0 0 0,0 0 0 0 0,-1 0 0 0 0,1-1 0 0 0,0 1 0 0 0,-1 0 0 0 0,1 0 0 0 0,-2-2 0 0 0,0 0 0 0 0,1 0 0 0 0,-1 0 0 0 0,1 0 0 0 0,-1 0 0 0 0,1 0 0 0 0,0 0 0 0 0,0 0 0 0 0,0-1 0 0 0,0 1 0 0 0,0 0 0 0 0,1-1 0 0 0,-1 1 0 0 0,1 0 0 0 0,-1-1 0 0 0,1 0 0 0 0,-1-41 0 0 0,2 29 0 0 0,-1 12 0 0 0,0 0 0 0 0,0 0 0 0 0,0 0 0 0 0,1 0 0 0 0,-1 0 0 0 0,1 0 0 0 0,0 0 0 0 0,0 0 0 0 0,0 1 0 0 0,0-1 0 0 0,1 0 0 0 0,-1 1 0 0 0,1-2 0 0 0,8-15 0 0 0,-8 15 0 0 0,0 0 0 0 0,-1 0 0 0 0,2 1 0 0 0,-1-1 0 0 0,0 1 0 0 0,1 0 0 0 0,-1 0 0 0 0,2-1 0 0 0,1-2 0 0 0,-3 5 0 0 0,-1-1 0 0 0,1 1 0 0 0,0-1 0 0 0,-1 1 0 0 0,1 0 0 0 0,0 0 0 0 0,0 0 0 0 0,0 0 0 0 0,0 0 0 0 0,0 0 0 0 0,0 0 0 0 0,0 1 0 0 0,0-1 0 0 0,0 1 0 0 0,0-1 0 0 0,0 1 0 0 0,0 0 0 0 0,0 0 0 0 0,1 0 0 0 0,0 0-1 0 0,0 0 0 0 0,0 0 0 0 0,0 0 1 0 0,0 0-1 0 0,0 0 0 0 0,-1 1 0 0 0,1 0 1 0 0,0-1-1 0 0,0 1 0 0 0,0 0 0 0 0,-1 0 1 0 0,1 1-1 0 0,0-1 0 0 0,-1 1 0 0 0,0-1 1 0 0,1 1-1 0 0,-1 0 0 0 0,0-1 0 0 0,0 1 1 0 0,1 0-1 0 0,-2 1 0 0 0,1-1 0 0 0,0 0 1 0 0,1 2 0 0 0,0 2 9 0 0,1 0 0 0 0,-1 0 0 0 0,0 0 0 0 0,-1 0 0 0 0,0 0 0 0 0,0 1 0 0 0,0-1 0 0 0,0 1 0 0 0,-1 0 0 0 0,0 0-9 0 0,0 2 326 0 0,-1-1 1 0 0,0 1-1 0 0,0 0 1 0 0,0 0 0 0 0,-1 0-1 0 0,-2 7-326 0 0,1-3 17 0 0,2-12-17 0 0,0 0 0 0 0,0 0 0 0 0,0 0 0 0 0,-1 0 0 0 0,1 1 0 0 0,0-1 0 0 0,-1 0 0 0 0,1 0 0 0 0,0 0 0 0 0,-1 0 0 0 0,1 0 0 0 0,-1 0 0 0 0,0 0 0 0 0,1 0 0 0 0,-1 0 0 0 0,0 0 0 0 0,0 0-1 0 0,1 0 1 0 0,-2 0 0 0 0,1-1-67 0 0,1 1 39 0 0,-1-1 0 0 0,1 0 1 0 0,0 1-1 0 0,0-1 0 0 0,-1 0 0 0 0,1 0 0 0 0,0 1 0 0 0,0-1 0 0 0,-1 0 0 0 0,1 1 0 0 0,0-1 1 0 0,0 0-1 0 0,0 1 0 0 0,0-1 0 0 0,0 1 0 0 0,0-1 0 0 0,-1 0 0 0 0,1 1 0 0 0,0-1 0 0 0,0 1 1 0 0,0-1-1 0 0,0 0 0 0 0,0 1 0 0 0,0-1 0 0 0,1 1 0 0 0,-1-1 0 0 0,0 0 0 0 0,0 1 0 0 0,0-1 29 0 0,1 0-1499 0 0,1 2-3960 0 0</inkml:trace>
  <inkml:trace contextRef="#ctx0" brushRef="#br0" timeOffset="419.195">470 453 10136 0 0,'0'0'230'0'0,"0"0"30"0"0,0 0 19 0 0,0 0 37 0 0,1 1 125 0 0,18 4 1220 0 0,-8-3-1632 0 0,-9-2 341 0 0,-2 0 118 0 0,9-2 464 0 0,4-3-816 0 0,-11 0-104 0 0,-1 1-34 0 0,0 4 2 0 0,-1-1 0 0 0,1 1 0 0 0,-1 0 0 0 0,1-1 0 0 0,-1 1 0 0 0,1-1 0 0 0,-1 1 0 0 0,1-1 0 0 0,-1 1 0 0 0,0-1 0 0 0,1 1 0 0 0,-1-1 0 0 0,0 1 0 0 0,0-1 0 0 0,1 0 0 0 0,-1 1 0 0 0,0-1 0 0 0,0 0 0 0 0,0 1 0 0 0,0-1 0 0 0,0 1 0 0 0,0-1 0 0 0,0 0 0 0 0,0 1 0 0 0,0-1 0 0 0,0 0 0 0 0,0 1 0 0 0,0-1 0 0 0,0 1 0 0 0,-1-1 0 0 0,1 0 0 0 0,0 1 0 0 0,0-1 0 0 0,-1 1 0 0 0,1-1 0 0 0,0 1 0 0 0,-1-1 0 0 0,1 1 0 0 0,-1-1 0 0 0,1 1 0 0 0,-3-5 0 0 0,0-7 0 0 0,3 10 0 0 0,0 1 0 0 0,0 0 0 0 0,-1 0 0 0 0,1-1 0 0 0,-1 1 0 0 0,1 0 0 0 0,0 0 0 0 0,-1-1 0 0 0,0 1 0 0 0,1 0 0 0 0,-1 0 0 0 0,0 0 0 0 0,0-1 0 0 0,-4-3 0 0 0,4 4 0 0 0,0 0 0 0 0,0 1 0 0 0,0-1 0 0 0,0-1 0 0 0,0 1 0 0 0,0 0 0 0 0,0 0 0 0 0,0 0 0 0 0,1 0 0 0 0,-1-1 0 0 0,0 0 0 0 0,-1 1 0 0 0,0 0 0 0 0,0 0 0 0 0,0 0 0 0 0,-1 0 0 0 0,1 0 0 0 0,0 1 0 0 0,-1-1 0 0 0,1 1 0 0 0,0-1 0 0 0,-1 1 0 0 0,1 0 0 0 0,0 0 0 0 0,-1 0 0 0 0,-1 0 0 0 0,4 0 0 0 0,-1 0 0 0 0,1 0 0 0 0,-1 0 0 0 0,1 1 0 0 0,-1-1 0 0 0,1 0 0 0 0,0 0 0 0 0,-1 0 0 0 0,1 0 0 0 0,-1 1 0 0 0,1-1 0 0 0,0 0 0 0 0,-1 1 0 0 0,1-1 0 0 0,0 0 0 0 0,-1 0 0 0 0,1 1 0 0 0,0-1 0 0 0,-1 1 0 0 0,1-1 0 0 0,0 0 0 0 0,0 1 0 0 0,0-1 0 0 0,-1 0 0 0 0,1 1 0 0 0,0-1 0 0 0,0 1 0 0 0,0-1 0 0 0,0 1 0 0 0,-1 1 0 0 0,1-2 0 0 0,-1 1 0 0 0,0 0 0 0 0,0 0 0 0 0,1 0 0 0 0,-1-1 0 0 0,0 1 0 0 0,1 0 0 0 0,-1 0 0 0 0,0 0 0 0 0,1 0 0 0 0,0 0 0 0 0,-1 0 0 0 0,1 1 0 0 0,-1-1 0 0 0,1 0 0 0 0,0 0 0 0 0,0 0 0 0 0,0 0 0 0 0,0 0 0 0 0,0 0 0 0 0,0 1 0 0 0,0-1 0 0 0,0 0 0 0 0,0 0 0 0 0,0 0 0 0 0,1 0 0 0 0,-3 17 0 0 0,1-16 0 0 0,1 0 0 0 0,-1 0 0 0 0,1-1 0 0 0,0 1 0 0 0,0 0 0 0 0,0 0 0 0 0,0 0 0 0 0,0 0 0 0 0,0-1 0 0 0,0 1 0 0 0,1 1 0 0 0,0 2 0 0 0,0 0 0 0 0,-1 0 0 0 0,1 0 0 0 0,-1 0 0 0 0,0 4 0 0 0,0-4 0 0 0,0 1 0 0 0,0-1 0 0 0,1 1 0 0 0,-1-1 0 0 0,2 2 0 0 0,-2-5 49 0 0,0-1 0 0 0,0 1 1 0 0,1 0-1 0 0,-1 0 1 0 0,-1 0-1 0 0,1 0 0 0 0,0 0 1 0 0,0-1-1 0 0,-1 2-49 0 0,1-2 53 0 0,0 0-1 0 0,-1 0 0 0 0,1 1 1 0 0,0-1-1 0 0,0 0 1 0 0,0 1-1 0 0,0-1 0 0 0,0 0 1 0 0,0 0-1 0 0,0 1 0 0 0,1-1 1 0 0,-1 0-1 0 0,0 0 1 0 0,1 1-1 0 0,-1-1 0 0 0,1 0 1 0 0,-1 0-1 0 0,1 0 0 0 0,0 1-52 0 0,3 3 102 0 0,1 1-1 0 0,0-1 0 0 0,0 0 1 0 0,0 0-1 0 0,1-1 0 0 0,0 1-101 0 0,5 1 0 0 0,-10-5 0 0 0,-1-1 0 0 0,1 0 0 0 0,-1 1 0 0 0,1-1 0 0 0,0 0 0 0 0,-1 1 0 0 0,1-1 0 0 0,-1 0 0 0 0,1 0 0 0 0,0 1 0 0 0,-1-1 0 0 0,1 0 0 0 0,0 0 0 0 0,-1 0 0 0 0,1 0 0 0 0,0 0 0 0 0,-1 0 0 0 0,1 0 0 0 0,-1 0 0 0 0,1 0 0 0 0,0 0 0 0 0,-1 0 0 0 0,1 0 0 0 0,0-1 0 0 0,9-1 0 0 0,-8 2 36 0 0,-1 0-1 0 0,1 0 0 0 0,0 0 0 0 0,-1-1 0 0 0,1 1 0 0 0,-1 0 0 0 0,1-1 0 0 0,-1 0 0 0 0,1 1 0 0 0,-1-1 0 0 0,1 0 0 0 0,-1 0 0 0 0,1 0 0 0 0,-1 0 0 0 0,0 0 0 0 0,0 0 0 0 0,1 0 1 0 0,-1 0-1 0 0,0 0 0 0 0,0-1 0 0 0,0 1 0 0 0,0 0 0 0 0,0-1 0 0 0,-1 1 0 0 0,1-1 0 0 0,0 1 0 0 0,-1-1 0 0 0,1 1 0 0 0,-1-1 0 0 0,1 0 0 0 0,-1 1 0 0 0,0-1 0 0 0,0 0 0 0 0,0 0-35 0 0,1 1-100 0 0,-1-1-1 0 0,0 1 0 0 0,1 0 0 0 0,-1 0 0 0 0,1-1 0 0 0,0 1 0 0 0,-1 0 0 0 0,1 0 0 0 0,0-1 1 0 0,0 1-1 0 0,0 0 0 0 0,0 0 0 0 0,0 0 0 0 0,0 0 0 0 0,0 0 101 0 0,0 0-89 0 0,0 0 0 0 0,0 1 0 0 0,0-1 0 0 0,0 0 0 0 0,-1 0 0 0 0,1 0-1 0 0,0 0 1 0 0,0 0 0 0 0,-1 0 0 0 0,1 0 0 0 0,-1 0 0 0 0,1-1 0 0 0,-1 1 0 0 0,0 0 0 0 0,1 0 0 0 0,-1 0 0 0 0,0-1 89 0 0,0-7-1082 0 0,-1 7 919 0 0,1 1-1 0 0,0-1 1 0 0,0 1-1 0 0,0-1 1 0 0,0 1-1 0 0,0-1 1 0 0,0 1-1 0 0,0-1 1 0 0,1 1-1 0 0,-1-1 1 0 0,1-1 163 0 0,12-26-1532 0 0,0 5-4 0 0</inkml:trace>
  <inkml:trace contextRef="#ctx0" brushRef="#br0" timeOffset="715.486">675 187 10136 0 0,'-24'-3'230'0'0,"20"2"30"0"0,4 1 19 0 0,-2 0-40 0 0,2 3-70 0 0,0 0 1 0 0,1 0 0 0 0,-1 0 0 0 0,0-1 0 0 0,1 1-1 0 0,0 0 1 0 0,0 0 0 0 0,0-1 0 0 0,0 1-170 0 0,9 12 372 0 0,-9-13-355 0 0,0-1 0 0 0,0 0 0 0 0,0 0-1 0 0,0 1 1 0 0,0-1 0 0 0,0 1 0 0 0,0-1 0 0 0,0 1-1 0 0,-1-1 1 0 0,1 1 0 0 0,-1 0 0 0 0,1-1 0 0 0,-1 1 0 0 0,1 0-17 0 0,-3 10-17 0 0,1-11 26 0 0,1 1 0 0 0,-1-1 0 0 0,1 1 0 0 0,0 0-1 0 0,0-1 1 0 0,0 1 0 0 0,0 0 0 0 0,0-1 0 0 0,0 1 0 0 0,0 0-9 0 0,3 9 217 0 0,-2-7-102 0 0,0-1 0 0 0,0 0 0 0 0,-1 1 0 0 0,1-1 0 0 0,-1 1 0 0 0,0-1 0 0 0,0 0 0 0 0,0 1 1 0 0,-1-1-1 0 0,1 1-115 0 0,-1 1 64 0 0,1 1 0 0 0,0-1 1 0 0,0 0-1 0 0,0 1 0 0 0,1-1 1 0 0,0 3-65 0 0,0-5 18 0 0,-1 1 1 0 0,1 0-1 0 0,-1 0 1 0 0,0-1-1 0 0,0 1 1 0 0,0 0-1 0 0,0 0 1 0 0,0 0-1 0 0,-1-1 1 0 0,0 1-1 0 0,0 0 1 0 0,-1 1-19 0 0,2-5 0 0 0,-1 2 0 0 0,0 0 0 0 0,0 0 0 0 0,-1 0 0 0 0,1 0 0 0 0,1 0 0 0 0,-1 0 0 0 0,0 1 0 0 0,0-1 0 0 0,1 0 0 0 0,0 0 0 0 0,-1 1 0 0 0,1-1 0 0 0,0 0 0 0 0,0 1 0 0 0,0-1 0 0 0,0 0 0 0 0,0 0 0 0 0,1 1 0 0 0,-1-1 0 0 0,1 0 0 0 0,0 0 0 0 0,0 3 0 0 0,-1-4 0 0 0,1 0 0 0 0,-1 0 0 0 0,0 0 0 0 0,0 1 0 0 0,1-1 0 0 0,-1 0 0 0 0,0 1 0 0 0,0-1 0 0 0,-1 0 0 0 0,1 0 0 0 0,0 1 0 0 0,0-1 0 0 0,-1 0 0 0 0,1 0 0 0 0,0 1 0 0 0,-1-1 0 0 0,1 0 0 0 0,-1 0 0 0 0,0 1 0 0 0,0-1 0 0 0,1 0 0 0 0,-1 0 0 0 0,1 0 0 0 0,-1 1 0 0 0,1-1 0 0 0,-1 0 0 0 0,1 1 0 0 0,0-1 0 0 0,0 0 0 0 0,-1 1 0 0 0,1-1 0 0 0,0 0 0 0 0,0 1 0 0 0,1-1 0 0 0,-1 1 0 0 0,0 0 0 0 0,6 14 0 0 0,-5-14 0 0 0,0 0 0 0 0,0 0 0 0 0,0 0 0 0 0,0 0 0 0 0,-1 0 0 0 0,1 0 0 0 0,-1 0 0 0 0,0 0 0 0 0,1 0 0 0 0,-1 0 0 0 0,0 0 0 0 0,0 0 0 0 0,0 0 0 0 0,-1 0 0 0 0,1 1 0 0 0,1 4 0 0 0,1 0 0 0 0,-6-8 0 0 0,2 1 0 0 0,-5 0 0 0 0</inkml:trace>
  <inkml:trace contextRef="#ctx0" brushRef="#br0" timeOffset="1116.937">641 350 6448 0 0,'8'-1'47'0'0,"9"-2"65"0"0,-16 3-98 0 0,-1 0 1 0 0,1 0 0 0 0,-1 0 0 0 0,1 0-1 0 0,-1 0 1 0 0,1-1 0 0 0,-1 1-1 0 0,1 0 1 0 0,-1 0 0 0 0,1-1 0 0 0,-1 1-1 0 0,1 0 1 0 0,-1-1 0 0 0,1 1-1 0 0,-1 0 1 0 0,0-1 0 0 0,1 1 0 0 0,-1-1-1 0 0,1 1 1 0 0,-1-1 0 0 0,0 1-1 0 0,0-1-14 0 0,8-2 158 0 0,94-15 1330 0 0,-72 14 212 0 0,-23 4-1512 0 0,-1-1 0 0 0,1 0 0 0 0,0-1 0 0 0,-1 1 0 0 0,1-1-188 0 0,1 0 182 0 0,-1 1 1 0 0,1-1-1 0 0,0 2 1 0 0,0-1 0 0 0,0 1-1 0 0,4 1-182 0 0,16-1 953 0 0,-22 1-938 0 0,-8 2-10 0 0,-6 2-9 0 0,8-5 4 0 0,-2 2-3 0 0,0-1 1 0 0,0 1 0 0 0,0-1 0 0 0,0 1 0 0 0,1 0-1 0 0,-1 0 1 0 0,1 0 0 0 0,-1 0 2 0 0,1-1 8 0 0,0 1-1 0 0,0-1 0 0 0,-1 1 1 0 0,1-1-1 0 0,0 1 1 0 0,-1-1-1 0 0,1 0 1 0 0,-1 0-1 0 0,1 0 1 0 0,-1 0-1 0 0,0 0 1 0 0,-1 1-8 0 0,-7 1 127 0 0,9-3-77 0 0,-1 0-1 0 0,1 1 1 0 0,-1-1 0 0 0,1 0-1 0 0,-1 1 1 0 0,1-1 0 0 0,-1 1-1 0 0,1 0 1 0 0,-1-1-1 0 0,1 1 1 0 0,0 0 0 0 0,-1 0-1 0 0,1 0 1 0 0,0 0-1 0 0,0 0 1 0 0,0 0 0 0 0,0 0-1 0 0,0 1 1 0 0,0-1-1 0 0,0 0 1 0 0,0 1 0 0 0,0-1-1 0 0,1 0 1 0 0,-1 1 0 0 0,0 1-50 0 0,0-1 40 0 0,0 0 0 0 0,0 1 1 0 0,0-1-1 0 0,0 0 1 0 0,-1 0-1 0 0,1 0 0 0 0,-1 0 1 0 0,1 0-1 0 0,-2 1-40 0 0,2-2 11 0 0,0 0 0 0 0,0 0-1 0 0,0 1 1 0 0,0-1-1 0 0,0 0 1 0 0,0 1 0 0 0,0-1-1 0 0,0 0 1 0 0,0 1-1 0 0,1-1 1 0 0,-1 1 0 0 0,1-1-1 0 0,-1 1 1 0 0,1-1 0 0 0,0 1-1 0 0,-1 0 1 0 0,1-1-1 0 0,0 1 1 0 0,0 0 0 0 0,0-1-1 0 0,0 1 1 0 0,0-1 0 0 0,1 1-11 0 0,-1-1 0 0 0,0 0 0 0 0,1 0 0 0 0,-1-1 0 0 0,0 1 0 0 0,1 0 0 0 0,-1 0 0 0 0,0 0 0 0 0,0 0 0 0 0,0 0 0 0 0,0-1 0 0 0,0 1 0 0 0,0 0 0 0 0,0 0 0 0 0,0 0 0 0 0,0 0 0 0 0,-1 0 0 0 0,1 0 0 0 0,0-1 0 0 0,0 1 0 0 0,-1 0 0 0 0,1 0 0 0 0,0 0 0 0 0,-1-1 0 0 0,1 1 0 0 0,-1 0 0 0 0,0 0 0 0 0,-2 4 0 0 0,3-5 0 0 0,0 0 0 0 0,-1 1 0 0 0,1-1 0 0 0,0 1 0 0 0,0-1 0 0 0,0 0 0 0 0,0 1 0 0 0,0-1 0 0 0,0 1 0 0 0,-1-1 0 0 0,1 1 0 0 0,0-1 0 0 0,0 1 0 0 0,0-1 0 0 0,1 0 0 0 0,-1 1 0 0 0,0-1 0 0 0,0 1 0 0 0,0-1 0 0 0,0 0 0 0 0,0 1 0 0 0,0-1 0 0 0,1 1 0 0 0,-1-1 0 0 0,0 0 0 0 0,0 1 0 0 0,1-1 0 0 0,-1 0 0 0 0,0 1 0 0 0,0-1 0 0 0,1 0 0 0 0,-1 1 0 0 0,0-1 0 0 0,1 0 0 0 0,-1 0 0 0 0,0 1 0 0 0,1-1 0 0 0,-1 0 0 0 0,1 0 0 0 0,-1 0 0 0 0,1 1 0 0 0,-1-1 0 0 0,0 0 0 0 0,1 0 0 0 0,-1 1 0 0 0,1-1 0 0 0,-1 0 0 0 0,1 1 0 0 0,-1-1 0 0 0,0 1 0 0 0,1-1 0 0 0,-1 0 0 0 0,0 1 0 0 0,0-1 0 0 0,1 1 0 0 0,-1-1 0 0 0,0 1 0 0 0,0-1 0 0 0,1 1 0 0 0,-1-1 0 0 0,0 1 0 0 0,0-1 0 0 0,0 1 0 0 0,0-1 0 0 0,0 1 0 0 0,0-1 0 0 0,0 1 0 0 0,-3 5 0 0 0,7-2 72 0 0,-3-3 298 0 0,6-1 1070 0 0,-7 0-1437 0 0,0 0 1 0 0,0 0-1 0 0,0 0 0 0 0,-1 0 1 0 0,1 0-1 0 0,0 0 0 0 0,0 0 1 0 0,0 0-1 0 0,-1 0 0 0 0,1 0 1 0 0,0 0-1 0 0,0 0 0 0 0,0 0 1 0 0,0 0-1 0 0,-1 0 0 0 0,1-1 1 0 0,0 1-1 0 0,0 0 0 0 0,0 0 0 0 0,0 0 1 0 0,-1 0-1 0 0,1 0 0 0 0,0 0 1 0 0,0 0-1 0 0,0 0 0 0 0,0-1 1 0 0,0 1-1 0 0,-1 0 0 0 0,1 0 1 0 0,0 0-1 0 0,0 0 0 0 0,0-1 1 0 0,0 1-1 0 0,0 0 0 0 0,0 0 1 0 0,0 0-1 0 0,0 0 0 0 0,0-1 0 0 0,0 1 1 0 0,0 0-1 0 0,0 0 0 0 0,0 0 1 0 0,0-1-1 0 0,0 1 0 0 0,0 0 1 0 0,0 0-1 0 0,0 0 0 0 0,0 0 1 0 0,0-1-1 0 0,0 1-3 0 0,10-8 7 0 0,-9 8-8 0 0,1-1 0 0 0,-1 0 1 0 0,1-1-1 0 0,-1 1 0 0 0,1 0 0 0 0,-1 0 1 0 0,0 0-1 0 0,0-1 0 0 0,1 1 0 0 0,-1-1 1 0 0,0-1 0 0 0,1 1 0 0 0,-1-1 0 0 0,1 1 0 0 0,-1 0 0 0 0,1 0 0 0 0,0 0 0 0 0,0-1 0 0 0,0 2 0 0 0,0-1 0 0 0,2-1 0 0 0,8-8 0 0 0,-12 10 0 0 0,1 1 0 0 0,-1-1 0 0 0,1 0 0 0 0,-1 1 0 0 0,1-1 0 0 0,-1 0 0 0 0,0 0 0 0 0,1 0 0 0 0,-1 1 0 0 0,0-1 0 0 0,0 0 0 0 0,0 0 0 0 0,0 0 0 0 0,1 0 0 0 0,-1 1 0 0 0,0-1 0 0 0,-1 0 0 0 0,1 0 0 0 0,0 0 0 0 0,0 0 0 0 0,0 0 0 0 0,0 0 0 0 0,0 1 0 0 0,0-1 0 0 0,0 0 0 0 0,0 0 0 0 0,0 0 0 0 0,1 0 0 0 0,-1 0 0 0 0,0 0 0 0 0,0 1 0 0 0,1-1 0 0 0,-1 0 0 0 0,0 0 0 0 0,1 0 0 0 0,-1 1 0 0 0,1-1 0 0 0,0 0 0 0 0,6-6 0 0 0,-6 6 0 0 0,-1 1 0 0 0,0 0 0 0 0,1-1 0 0 0,-1 1 0 0 0,1 0 0 0 0,-1-1 0 0 0,1 1 0 0 0,-1 0 0 0 0,0-1 0 0 0,1 1 0 0 0,-1-1 0 0 0,0 1 0 0 0,1-1 0 0 0,-1 1 0 0 0,0-1 0 0 0,0 1 0 0 0,1-1 0 0 0,-1 1 0 0 0,0-1 0 0 0,0 1 0 0 0,0-1 0 0 0,0 1 0 0 0,0-1 0 0 0,0 1 0 0 0,0-1 0 0 0,0 0 0 0 0,0 1 0 0 0,0-1 0 0 0,0 1 0 0 0,0-1 0 0 0,0 1 0 0 0,0-1 0 0 0,-1 1 0 0 0,1-1 0 0 0,0 1 0 0 0,0-1 0 0 0,-1 1 0 0 0,1-1 0 0 0,0 1 0 0 0,0-1 0 0 0,-1 1 0 0 0,1-1 0 0 0,-1 1 0 0 0,1 0 0 0 0,0-1 0 0 0,-1 1 0 0 0,0-1 0 0 0,1 1 0 0 0,0 0 0 0 0,0 0 0 0 0,-1-1 0 0 0,1 1 0 0 0,0 0 0 0 0,0-1 0 0 0,0 1 0 0 0,-1 0 0 0 0,1-1 0 0 0,0 1 0 0 0,0 0 0 0 0,0-1 0 0 0,0 1 0 0 0,0 0 0 0 0,0-1 0 0 0,0 1 0 0 0,0-1 0 0 0,0 1 0 0 0,0 0 0 0 0,0-1 0 0 0,0 1 0 0 0,0 0 0 0 0,0-1 0 0 0,0 1 0 0 0,0-1 0 0 0,0 1 0 0 0,0 0 0 0 0,0-1 0 0 0,1 1 0 0 0,-1 0 0 0 0,0-1 0 0 0,0 1 0 0 0,0 0 0 0 0,1-1 0 0 0,-1 1 0 0 0,0 0 0 0 0,0 0 0 0 0,1-1 0 0 0,-1 1 0 0 0,0 0 0 0 0,1 0 0 0 0,-1-1 0 0 0,0 1-3 0 0,0 0 0 0 0,1 0 0 0 0,-1 0 0 0 0,0 0 0 0 0,0 0 0 0 0,0 0 0 0 0,0 0 0 0 0,0 0 0 0 0,1 0 0 0 0,-1 0 0 0 0,0-1 0 0 0,0 1-1 0 0,0 0 1 0 0,0 0 0 0 0,0 0 0 0 0,0 0 0 0 0,0 0 0 0 0,0-1 0 0 0,1 1 0 0 0,-1 0 0 0 0,0 0 0 0 0,0 0 0 0 0,0 0 0 0 0,0-1 0 0 0,0 1-1 0 0,0 0 1 0 0,0 0 0 0 0,0 0 0 0 0,0 0 0 0 0,0-1 0 0 0,0 1 0 0 0,0 0 0 0 0,0 0 0 0 0,0 0 0 0 0,0 0 0 0 0,0-1 0 0 0,0 1 0 0 0,-1 0-1 0 0,1 0 1 0 0,0 0 0 0 0,0 0 0 0 0,0 0 0 0 0,0-1 0 0 0,0 1 0 0 0,0 0 0 0 0,0 0 0 0 0,0 0 0 0 0,-1 0 0 0 0,1 0 0 0 0,0 0-1 0 0,0 0 1 0 0,0-1 0 0 0,0 1 0 0 0,0 0 3 0 0,-5-1-710 0 0,12 3 332 0 0,-9-1-63 0 0,2-1 433 0 0,-1 0 0 0 0,1 0-1 0 0,0 0 1 0 0,-1 1 0 0 0,1-1 0 0 0,0 0-1 0 0,-1 0 1 0 0,1 0 0 0 0,0 0 0 0 0,-1 0-1 0 0,1 0 1 0 0,0 1 0 0 0,-1-1 0 0 0,1 0 0 0 0,0 0-1 0 0,-1 0 1 0 0,1 1 0 0 0,0-1 0 0 0,0 0-1 0 0,-1 0 1 0 0,1 1 0 0 0,0-1 0 0 0,0 0-1 0 0,0 1 1 0 0,-1-1 0 0 0,1 0 0 0 0,0 1-1 0 0,0-1 1 0 0,0 0 0 0 0,0 1 0 0 0,0-1-1 0 0,0 0 1 0 0,0 1 0 0 0,0-1 0 0 0,0 0 0 0 0,0 1 8 0 0,3 8 0 0 0,1 9 0 0 0,-4-17 0 0 0,0 0 0 0 0,0 1 0 0 0,0-1 0 0 0,1 1 0 0 0,-1-1 0 0 0,0 0 0 0 0,1 1 0 0 0,-1-1 0 0 0,1 0 0 0 0,-1 1 0 0 0,1-1 0 0 0,0 0 0 0 0,-1 0 0 0 0,1 0 0 0 0,0 0 0 0 0,0 1 0 0 0,0-1 0 0 0,0 0 0 0 0,0-1 0 0 0,0 1 0 0 0,0 0 0 0 0,0 0 0 0 0,1 0 0 0 0,2 3 0 0 0,-3-4 0 0 0,-1 0 0 0 0,0 1 0 0 0,1-1 0 0 0,-1 0 0 0 0,0 1 0 0 0,1-1 0 0 0,-1 0 0 0 0,0 1 0 0 0,0-1 0 0 0,0 0 0 0 0,1 1 0 0 0,-1-1 0 0 0,0 0 0 0 0,0 1 0 0 0,0-1 0 0 0,0 1 0 0 0,0-1 0 0 0,0 0 0 0 0,0 1 0 0 0,0-1 0 0 0,0 1 0 0 0,0-1 0 0 0,0 0 0 0 0,0 1 0 0 0,0-1 0 0 0,0 1 0 0 0,0-1 0 0 0,0 0 0 0 0,0 1 0 0 0,0-1 0 0 0,0 0 0 0 0,-1 1 0 0 0,1-1 0 0 0,0 0 0 0 0,0 1 0 0 0,0-1 0 0 0,0 0 0 0 0,0 1 0 0 0,0-1 0 0 0,0 0 0 0 0,0 1 0 0 0,0-1 0 0 0,0 0 0 0 0,0 1 0 0 0,0-1 0 0 0,0 0 0 0 0,0 1 0 0 0,0-1 0 0 0,1 0 0 0 0,-1 1 0 0 0,0-1 0 0 0,0 0 0 0 0,0 1 0 0 0,0-1 0 0 0,1 0 0 0 0,-1 0 0 0 0,0 1 0 0 0,0-1 0 0 0,1 0 0 0 0,-1 0 0 0 0,0 1 0 0 0,0-1 0 0 0,1 0 0 0 0,-1 0 0 0 0,22 12 0 0 0,-20-10-2 0 0,11 3-68 0 0,-12-4-301 0 0,1-2-117 0 0,0 1 380 0 0,-1 0 1 0 0,1 0-1 0 0,-1-1 0 0 0,1 1 1 0 0,-1-1-1 0 0,1 1 0 0 0,-1-1 1 0 0,0 0-1 0 0,1 0 0 0 0,-1 1 1 0 0,0-1-1 0 0,0 0 0 0 0,1 0 1 0 0,-1 0-1 0 0,0 0 1 0 0,0-1-1 0 0,0 1 0 0 0,0 0 1 0 0,0-1 107 0 0,8-8-512 0 0,2 2 0 0 0</inkml:trace>
  <inkml:trace contextRef="#ctx0" brushRef="#br0" timeOffset="1411.091">1137 230 10136 0 0,'8'-3'408'0'0,"-8"3"-400"0"0,0 0 0 0 0,0 0 0 0 0,0 0 0 0 0,0-1 1 0 0,0 1-1 0 0,0 0 0 0 0,0 0 0 0 0,0 0 0 0 0,0 0 0 0 0,1 0 1 0 0,-1 0-1 0 0,0 0 0 0 0,0 0 0 0 0,0 0 0 0 0,0 0 0 0 0,0 0 0 0 0,0 0 1 0 0,0 0-1 0 0,0 0 0 0 0,0-1 0 0 0,0 1 0 0 0,0 0 0 0 0,0 0 1 0 0,0 0-1 0 0,0 0 0 0 0,0 0 0 0 0,0 0 0 0 0,0 0 0 0 0,0 0 1 0 0,0 0-1 0 0,0 0 0 0 0,0 0 0 0 0,0 0 0 0 0,0-1 0 0 0,0 1 0 0 0,0 0 1 0 0,0 0-1 0 0,0 0 0 0 0,0 0 0 0 0,0 0 0 0 0,-1 0 0 0 0,1 0 1 0 0,0 0-1 0 0,0 0 0 0 0,0 0 0 0 0,0 0 0 0 0,0 0 0 0 0,0 0 1 0 0,0 0-1 0 0,0 0 0 0 0,0 0 0 0 0,0 0-8 0 0,-2-1 24 0 0,0 1 0 0 0,0 0 0 0 0,0 1 0 0 0,0-1 0 0 0,0 0 0 0 0,0 1 0 0 0,0-1 0 0 0,0 1 0 0 0,1-1 0 0 0,-1 1 0 0 0,0 0 0 0 0,0 0 0 0 0,0 0 0 0 0,1 0-24 0 0,-6 2 120 0 0,6-3-43 0 0,-1 1-1 0 0,1-1 1 0 0,-1 1 0 0 0,1 0 0 0 0,0-1 0 0 0,-1 1 0 0 0,1 0-1 0 0,0 0 1 0 0,0 0 0 0 0,-1 0 0 0 0,1 0 0 0 0,0 0 0 0 0,0 0 0 0 0,0 1-1 0 0,0-1 1 0 0,0 0 0 0 0,0 1 0 0 0,1-1 0 0 0,-1 1 0 0 0,0-1-1 0 0,1 0 1 0 0,-1 1-77 0 0,-4 7 156 0 0,4-7-150 0 0,0-1 0 0 0,0 1 0 0 0,0-1-1 0 0,0 1 1 0 0,0 0 0 0 0,0-1 0 0 0,0 1 0 0 0,1 0 0 0 0,-1-1-1 0 0,1 1 1 0 0,-1 0 0 0 0,1 0 0 0 0,0 0 0 0 0,0 0-6 0 0,4 7 184 0 0,-3-9-148 0 0,-1 1 0 0 0,1-1 0 0 0,-1 1 0 0 0,1 0 0 0 0,-1-1 0 0 0,0 1-1 0 0,1 0 1 0 0,-1-1 0 0 0,0 1 0 0 0,0 0 0 0 0,1-1 0 0 0,-1 1-1 0 0,0 0 1 0 0,0-1 0 0 0,0 1 0 0 0,0 0 0 0 0,0 0 0 0 0,0-1 0 0 0,0 1-1 0 0,0 0 1 0 0,0 0 0 0 0,0-1 0 0 0,-1 1 0 0 0,1 0 0 0 0,0-1 0 0 0,0 1-1 0 0,-1 0 1 0 0,1-1 0 0 0,0 1 0 0 0,-1 0 0 0 0,1-1 0 0 0,-1 1 0 0 0,1 0-36 0 0,-1-1 13 0 0,1 1 1 0 0,0-1 0 0 0,0 0 0 0 0,0 1 0 0 0,-1-1 0 0 0,1 1 0 0 0,0-1-1 0 0,0 1 1 0 0,0-1 0 0 0,0 1 0 0 0,0-1 0 0 0,0 1 0 0 0,0-1 0 0 0,0 1 0 0 0,0 0-1 0 0,0-1 1 0 0,0 1 0 0 0,0-1 0 0 0,0 1 0 0 0,0-1 0 0 0,0 1 0 0 0,1-1-1 0 0,-1 0 1 0 0,0 1 0 0 0,0-1 0 0 0,1 1 0 0 0,-1-1 0 0 0,0 1 0 0 0,0-1 0 0 0,1 0-1 0 0,-1 1 1 0 0,1-1-14 0 0,-1 1 6 0 0,0-1 0 0 0,1 1 1 0 0,-1-1-1 0 0,0 0 0 0 0,1 1 0 0 0,-1-1 0 0 0,0 1 0 0 0,0-1 0 0 0,1 1 0 0 0,-1-1 0 0 0,0 1 0 0 0,0 0 0 0 0,0-1 0 0 0,0 1 1 0 0,1-1-1 0 0,-1 1 0 0 0,0-1 0 0 0,0 1 0 0 0,0-1 0 0 0,0 1 0 0 0,-1 0 0 0 0,1-1 0 0 0,0 1 0 0 0,0-1 0 0 0,0 1 0 0 0,0-1 1 0 0,-1 1-7 0 0,1 0 0 0 0,0 0 0 0 0,-1-1 0 0 0,1 1 0 0 0,0 0 0 0 0,0 0 0 0 0,0 0 0 0 0,0 0 0 0 0,-1-1 0 0 0,1 1 0 0 0,0 0 0 0 0,0 0 0 0 0,1 0 0 0 0,-1 0 0 0 0,0 0 0 0 0,0 0 0 0 0,0-1 0 0 0,0 1 0 0 0,1 0 0 0 0,-1 0 0 0 0,0 0 0 0 0,1-1 0 0 0,-1 1 0 0 0,1 0 0 0 0,-1 0 0 0 0,1-1 0 0 0,-1 1 0 0 0,1 0 0 0 0,0 0 0 0 0,0 0 0 0 0,-1 0 0 0 0,1 0 0 0 0,0 0 0 0 0,-1 0 0 0 0,1 0 0 0 0,-1 0 0 0 0,0 0 0 0 0,1 0 0 0 0,-1 0 0 0 0,0 1 0 0 0,1-1 0 0 0,-1 0 0 0 0,0 0 0 0 0,0 0 0 0 0,1-1 0 0 0,-1 1 0 0 0,1 0 0 0 0,-1-1 0 0 0,1 1 0 0 0,-1 0 0 0 0,1-1 0 0 0,0 1 0 0 0,-1-1 0 0 0,1 1 0 0 0,0-1 0 0 0,-1 1 0 0 0,1-1 0 0 0,0 1 0 0 0,0-1 0 0 0,-1 0 0 0 0,1 0 0 0 0,0 1 0 0 0,0-1 0 0 0,0 0 0 0 0,-1 0 0 0 0,1 0 0 0 0,1 0 0 0 0,6 3 0 0 0,-1 0 0 0 0,0 0 0 0 0,0-1 0 0 0,0 0 0 0 0,0 0 0 0 0,0-1 0 0 0,2 0 0 0 0,28 7 0 0 0,-22-6 0 0 0,-14-2 0 0 0,0 0 0 0 0,1 0 0 0 0,-1 0 0 0 0,1 0 0 0 0,-1 0 0 0 0,0 0 0 0 0,1 1 0 0 0,-1-1 0 0 0,1 1 0 0 0,-1-1 0 0 0,0 1 0 0 0,0-1 0 0 0,1 1 0 0 0,-1 0 0 0 0,0-1 0 0 0,0 1 0 0 0,0 0 0 0 0,1 0 0 0 0,-1 0 0 0 0,0 1-1 0 0,0-2 0 0 0,-1 0 0 0 0,1 1 0 0 0,-1-1 0 0 0,0 1 0 0 0,1-1 0 0 0,-1 1 0 0 0,0-1 0 0 0,1 1 0 0 0,-1-1 0 0 0,0 1 0 0 0,1-1 0 0 0,-1 1 0 0 0,0-1 0 0 0,0 1 0 0 0,0 0 0 0 0,0-1 0 0 0,1 1 1 0 0,-2 0 6 0 0,1 0 0 0 0,-1 0 0 0 0,1-1 0 0 0,-1 1 0 0 0,0 0 0 0 0,1-1 0 0 0,-1 1 0 0 0,0 0 0 0 0,1-1 0 0 0,-1 1 0 0 0,0-1 0 0 0,0 1 0 0 0,1-1 0 0 0,-1 1 0 0 0,0-1-6 0 0,-6 4 329 0 0,1-1 1 0 0,-1-1 0 0 0,1 1-1 0 0,-1-1 1 0 0,0 0 0 0 0,-6 1-330 0 0,-18 6-3 0 0,-40 14-1380 0 0,70-22 1280 0 0,0-1 1 0 0,0 0-1 0 0,0 0 1 0 0,0 0 0 0 0,0 0-1 0 0,0 0 1 0 0,0 0-1 0 0,0 0 1 0 0,0 0 0 0 0,0 0-1 0 0,0-1 1 0 0,-1 1-1 0 0,1 0 1 0 0,0-1 0 0 0,0 1-1 0 0,0 0 1 0 0,0-1-1 0 0,1 1 1 0 0,-1-1 0 0 0,-1 0 102 0 0,0-2-512 0 0</inkml:trace>
  <inkml:trace contextRef="#ctx0" brushRef="#br0" timeOffset="1685.572">1371 118 13824 0 0,'-5'0'47'0'0,"-14"4"850"0"0,18-4-881 0 0,1 0 1 0 0,-1 0 0 0 0,1 0 0 0 0,-1 1-1 0 0,1-1 1 0 0,0 0 0 0 0,-1 0-1 0 0,1 1 1 0 0,-1-1 0 0 0,1 0 0 0 0,-1 1-1 0 0,1-1 1 0 0,0 0 0 0 0,-1 1-1 0 0,1-1 1 0 0,0 0 0 0 0,-1 1 0 0 0,1-1-1 0 0,0 1 1 0 0,0-1 0 0 0,-1 1 0 0 0,1-1-1 0 0,0 0 1 0 0,0 1 0 0 0,0-1-1 0 0,0 1 1 0 0,-1-1 0 0 0,1 1 0 0 0,0-1-1 0 0,0 1 1 0 0,0-1 0 0 0,0 1 0 0 0,0 0-17 0 0,1 0 0 0 0,-1 0 0 0 0,0 1 0 0 0,0-1 0 0 0,0 0 0 0 0,0 0 0 0 0,0 0 0 0 0,0 0 0 0 0,0 1 0 0 0,0-1 0 0 0,-1 0 0 0 0,1 0 0 0 0,0 0 0 0 0,-1 0 0 0 0,1 0 0 0 0,-1 1 0 0 0,1-1 0 0 0,-1 0 0 0 0,1 0 0 0 0,-1 0 0 0 0,0 0 0 0 0,1-1 0 0 0,-1 1 0 0 0,0 0 0 0 0,0 0 0 0 0,0 0 0 0 0,-4 4 0 0 0,4-3 0 0 0,0 0 0 0 0,1-1 0 0 0,-1 1 0 0 0,0 0 0 0 0,1 0 0 0 0,-1 0 0 0 0,1 0 0 0 0,-1 1 0 0 0,1-1 0 0 0,0 0 0 0 0,0 0 0 0 0,0 0 0 0 0,0 0 0 0 0,0 0 0 0 0,1 0 0 0 0,-1 0 0 0 0,1 0 0 0 0,0 2 0 0 0,0 17 0 0 0,-3-6 0 0 0,1-12 0 0 0,1-1 0 0 0,-1 1 0 0 0,1 0 0 0 0,0-1 0 0 0,0 1 0 0 0,0 0 0 0 0,0-1 0 0 0,0 1 0 0 0,1-1 0 0 0,-1 1 0 0 0,1 0 0 0 0,0 0 0 0 0,2 5 0 0 0,-2-7 0 0 0,-1 1 0 0 0,1 0 0 0 0,0 0 0 0 0,0 1 0 0 0,-1-1 0 0 0,1 0 0 0 0,-1 0 0 0 0,0 0 0 0 0,1 0 0 0 0,-1 0 0 0 0,0 1 0 0 0,0-1 0 0 0,-1 0 0 0 0,-3 6 0 0 0,4-7 0 0 0,-1 0 0 0 0,1-1 0 0 0,-1 1 0 0 0,1 0 0 0 0,0-1 0 0 0,-1 1 0 0 0,1 0 0 0 0,0-1 0 0 0,-1 1 0 0 0,1 0 0 0 0,0 0 0 0 0,0-1 0 0 0,0 1 0 0 0,0 0 0 0 0,-1 0 0 0 0,1 0 0 0 0,0-1 0 0 0,1 1 0 0 0,-1 0 0 0 0,0 0 0 0 0,0 0 0 0 0,0-1 0 0 0,0 1 0 0 0,0 0 0 0 0,1 0 0 0 0,-1 0 0 0 0,5 5 0 0 0,-4-5 0 0 0,0 0 0 0 0,-1-1 0 0 0,1 1 0 0 0,0 0 0 0 0,0 0 0 0 0,-1 0 0 0 0,1 0 0 0 0,-1 0 0 0 0,1 0 0 0 0,-1 0 0 0 0,1 0 0 0 0,-1 0 0 0 0,0 0 0 0 0,0 1 0 0 0,1-1 0 0 0,-1 0 0 0 0,0 0 0 0 0,0 0 0 0 0,0 0 0 0 0,0 1 0 0 0,-4 9 0 0 0,4-10 0 0 0,-1 0 0 0 0,1 0 0 0 0,-1 0 0 0 0,1 0 0 0 0,0 1 0 0 0,-1-1 0 0 0,1 0 0 0 0,0 0 0 0 0,0 1 0 0 0,0-1 0 0 0,0 0 0 0 0,0 0 0 0 0,0 1 0 0 0,0-1 0 0 0,0 0 0 0 0,1 0 0 0 0,-1 0 0 0 0,0 1 0 0 0,1-1 0 0 0,0 1 0 0 0,-1-1 0 0 0,1-1 0 0 0,-1 1 0 0 0,0 0 0 0 0,1 0 0 0 0,-1-1 0 0 0,0 1 0 0 0,1 0 0 0 0,-1 0 0 0 0,0 0 0 0 0,0 0 0 0 0,0-1 0 0 0,0 1 0 0 0,0 0 0 0 0,0 0 0 0 0,0 0 0 0 0,0 0 0 0 0,0 0 0 0 0,0 0 0 0 0,0-1 0 0 0,-1 1 0 0 0,1 0 0 0 0,0 0 0 0 0,-1 0 0 0 0,1-1 0 0 0,0 1 0 0 0,-1 0 0 0 0,1 0 0 0 0,-1-1 0 0 0,1 1 0 0 0,-1 0 0 0 0,1-1 0 0 0,-2 1 0 0 0,-2 5 11 0 0,6-3-361 0 0,-2-3-3517 0 0,-15 0-903 0 0</inkml:trace>
  <inkml:trace contextRef="#ctx0" brushRef="#br0" timeOffset="2155.062">1408 268 10136 0 0,'0'0'230'0'0,"0"0"30"0"0,2 0 19 0 0,42 0 8 0 0,-28 2-303 0 0,-10-2 31 0 0,0 1 1 0 0,-1-1-1 0 0,1 0 1 0 0,0 0-1 0 0,0-1 1 0 0,2 0-16 0 0,26-2 1403 0 0,-32 2-961 0 0,0 1-292 0 0,3 0-131 0 0,-6 1-27 0 0,-8-4 85 0 0,8 3 293 0 0,0 1 317 0 0,1 0-666 0 0,-1-1 1 0 0,1 0-1 0 0,0 0 1 0 0,0 0 0 0 0,0 0-1 0 0,0 0 1 0 0,0 0-1 0 0,-1 0 1 0 0,1 0-1 0 0,0 0 1 0 0,0 0-1 0 0,0 1 1 0 0,0-1-1 0 0,0 0 1 0 0,0 0-1 0 0,0 0 1 0 0,-1 0-1 0 0,1 0 1 0 0,0 1-1 0 0,0-1 1 0 0,0 0-1 0 0,0 0 1 0 0,0 0-1 0 0,0 0 1 0 0,0 1-1 0 0,0-1 1 0 0,0 0 0 0 0,0 0-1 0 0,0 0 1 0 0,0 0-1 0 0,0 0 1 0 0,0 1-1 0 0,0-1 1 0 0,0 0-1 0 0,0 0-21 0 0,0 0 3 0 0,1 0-1 0 0,-1 0 1 0 0,0 0-1 0 0,0 0 1 0 0,0 0-1 0 0,1 0 0 0 0,-1 0 1 0 0,0 0-1 0 0,0 0 1 0 0,0 0-1 0 0,1 1 1 0 0,-1-1-1 0 0,0 0 1 0 0,0 0-1 0 0,0 0 1 0 0,0 0-1 0 0,1 0 1 0 0,-1 0-1 0 0,0 0 0 0 0,0 1 1 0 0,0-1-1 0 0,0 0 1 0 0,0 0-1 0 0,0 0 1 0 0,1 0-1 0 0,-1 1 1 0 0,0-1-1 0 0,0 0 1 0 0,0 0-1 0 0,0 0 1 0 0,0 1-1 0 0,0-1 0 0 0,0 0 1 0 0,0 0-1 0 0,0 0 1 0 0,0 1-1 0 0,0-1 1 0 0,0 0-1 0 0,0 0 1 0 0,0 0-1 0 0,0 1 1 0 0,0-1-1 0 0,0 0 1 0 0,0 0-1 0 0,0 0 0 0 0,0 0 1 0 0,0 1-1 0 0,0-1 1 0 0,-1 0-1 0 0,1 0-2 0 0,-11 6 42 0 0,10-5-42 0 0,-1-1 0 0 0,1 1 0 0 0,0-1 0 0 0,-1 1 0 0 0,1 0 0 0 0,0-1 0 0 0,0 1 0 0 0,0 0 0 0 0,-1 0 0 0 0,1 0 0 0 0,0 0 0 0 0,0 0 1 0 0,0 0-1 0 0,1 7 0 0 0,0-7 0 0 0,0-1 0 0 0,0 1 0 0 0,0 0 0 0 0,0-1 0 0 0,0 1 0 0 0,0 0 0 0 0,0-1 0 0 0,0 1 0 0 0,0 0 0 0 0,0 0 0 0 0,-1-1 0 0 0,1 1 0 0 0,0 0 0 0 0,0-1 0 0 0,-1 1 0 0 0,1-1 0 0 0,-1 1 0 0 0,1 0 0 0 0,-1 0 0 0 0,-40 39 0 0 0,26-26 0 0 0,0 0 0 0 0,14-14 0 0 0,1 1 0 0 0,0 0 0 0 0,-1 0 0 0 0,1 0 0 0 0,0 0 0 0 0,-1-1 0 0 0,1 1 0 0 0,0 0 0 0 0,0 0 0 0 0,0 0 0 0 0,0 0 0 0 0,0 0 0 0 0,0 0 0 0 0,0 0 0 0 0,0 0 0 0 0,0-1 0 0 0,0 1 0 0 0,0 0 0 0 0,0 0 0 0 0,1 0 0 0 0,-1 0 0 0 0,0 0 0 0 0,0-1 0 0 0,0 1 0 0 0,0 0 0 0 0,0 0 0 0 0,0-1 0 0 0,0 1 0 0 0,0 0 0 0 0,0-1 0 0 0,0 1 0 0 0,0 0 0 0 0,0-1 0 0 0,-1 1 0 0 0,1 0 0 0 0,0-1 0 0 0,-1 1 0 0 0,1 0 0 0 0,0-1 0 0 0,-1 1 0 0 0,1 0 0 0 0,-1 0 0 0 0,1-1 0 0 0,-1 0 0 0 0,1 1 0 0 0,0-1 0 0 0,-1 0 0 0 0,1 1 0 0 0,0-1 0 0 0,-1 1 0 0 0,1-1 0 0 0,0 1 0 0 0,0-1 0 0 0,0 0 0 0 0,-1 1 0 0 0,1-1 0 0 0,0 1 0 0 0,0-1 0 0 0,0 1 0 0 0,0-1 0 0 0,0 1 0 0 0,0-1 0 0 0,0 1 0 0 0,0-1 0 0 0,0 1 0 0 0,0-1 0 0 0,0 1 0 0 0,0-1 0 0 0,0 1 0 0 0,0-1 0 0 0,1 1 0 0 0,-1-1 0 0 0,0 1 0 0 0,0-1 0 0 0,1 0 0 0 0,-1 1 0 0 0,0-1 0 0 0,0 1 0 0 0,1-1 0 0 0,-1 0 0 0 0,0 1 0 0 0,1-1 0 0 0,-1 0 0 0 0,1 1 0 0 0,-1-1 0 0 0,0 0 0 0 0,1 0 0 0 0,-1 1 0 0 0,1-1 0 0 0,-1 0 0 0 0,1 0 0 0 0,-1 0 0 0 0,1 1 0 0 0,0-1 0 0 0,2 1 0 0 0,0 1 0 0 0,1-1 0 0 0,-1 0 0 0 0,1 0 0 0 0,-1-1 0 0 0,1 1 0 0 0,-1-1 0 0 0,2 1 0 0 0,-3-1 15 0 0,0 0 0 0 0,0-1 0 0 0,0 1 0 0 0,0 0 0 0 0,0-1 0 0 0,0 1 0 0 0,0-1 1 0 0,-1 0-1 0 0,1 1 0 0 0,0-1 0 0 0,0 0 0 0 0,-1 0 0 0 0,1 0 0 0 0,1-1-15 0 0,-2 0 41 0 0,0 1 0 0 0,0 0-1 0 0,0 0 1 0 0,-1-1-1 0 0,1 1 1 0 0,0-1 0 0 0,-1 1-1 0 0,1-1 1 0 0,-1 1 0 0 0,1-1-1 0 0,-1 0-40 0 0,4-11 272 0 0,-3 12-219 0 0,0-1-1 0 0,-1 1 0 0 0,1 0 1 0 0,-1-1-1 0 0,0 1 1 0 0,1 0-1 0 0,-1-1 1 0 0,0 1-1 0 0,0-1 1 0 0,0 1-1 0 0,0 0 0 0 0,0-1 1 0 0,0 1-1 0 0,0-1 1 0 0,0 1-1 0 0,-1 0 1 0 0,1-1-1 0 0,0 1 1 0 0,-1 0-1 0 0,1-1 0 0 0,-1 1-52 0 0,1 0 2 0 0,0 0-1 0 0,-1 0 0 0 0,1 0 0 0 0,0 0 0 0 0,0 0 0 0 0,0 0 0 0 0,1 0 0 0 0,-1 0 0 0 0,0 0 0 0 0,0 0 0 0 0,0 1 0 0 0,1-1 0 0 0,-1 0 0 0 0,0 0 0 0 0,1 0 0 0 0,-1 0 0 0 0,1 0 0 0 0,-1 1 0 0 0,1-1 0 0 0,0 0 0 0 0,0 0-1 0 0,0 0-5 0 0,-1 0 0 0 0,1 0-1 0 0,0 0 1 0 0,-1 0-1 0 0,1 0 1 0 0,-1 0 0 0 0,1 0-1 0 0,-1 0 1 0 0,0-1 0 0 0,1 1-1 0 0,-1 0 1 0 0,0 0-1 0 0,0 0 6 0 0,-1-12-306 0 0,1 12 252 0 0,0 0 0 0 0,-1 0 0 0 0,1 0 0 0 0,0 0 0 0 0,0 0 0 0 0,0 0 0 0 0,0-1 0 0 0,0 1 0 0 0,0 0 0 0 0,0 0 0 0 0,0 0 1 0 0,1 0-1 0 0,-1 0 0 0 0,0 0 0 0 0,1 0 0 0 0,-1 0 0 0 0,1 0 0 0 0,-1 0 0 0 0,1 0 0 0 0,-1 0 0 0 0,1 0 0 0 0,0 0 1 0 0,-1 0-1 0 0,1 0 0 0 0,0 1 0 0 0,0-1 0 0 0,0 0 54 0 0,7-10-161 0 0,-7 10 161 0 0,-1 1 0 0 0,0-1-1 0 0,0 1 1 0 0,0-1 0 0 0,1 1 0 0 0,-1-1 0 0 0,0 1-1 0 0,1-1 1 0 0,-1 1 0 0 0,1 0 0 0 0,-1-1 0 0 0,0 1-1 0 0,1-1 1 0 0,-1 1 0 0 0,1 0 0 0 0,-1 0-1 0 0,1-1 1 0 0,-1 1 0 0 0,1 0 0 0 0,-1 0 0 0 0,1-1 0 0 0,17 2 0 0 0,-14 2 0 0 0,-3-1 0 0 0,-1-1 0 0 0,1-1 0 0 0,-1 1 0 0 0,0-1 0 0 0,1 1 0 0 0,-1-1 0 0 0,0 1 0 0 0,1 0 0 0 0,-1-1 0 0 0,0 1 0 0 0,1-1 0 0 0,-1 1 0 0 0,0 0 0 0 0,0-1 0 0 0,0 1 0 0 0,0 0 0 0 0,0-1 0 0 0,0 1 0 0 0,0 0 0 0 0,0 0 0 0 0,0-1 0 0 0,0 1 0 0 0,0 0 0 0 0,0-1 0 0 0,0 1 0 0 0,0-1 0 0 0,-1 1 0 0 0,1 0 0 0 0,0-1 0 0 0,-1 1 0 0 0,1 0 0 0 0,0-1 0 0 0,-1 1 0 0 0,1-1 0 0 0,-1 1 0 0 0,1-1 0 0 0,0 1 0 0 0,-1-1 0 0 0,0 1 0 0 0,1-1 0 0 0,-1 1 0 0 0,0 0 0 0 0,1 0 0 0 0,-1 0 0 0 0,1 0 0 0 0,-1-1 0 0 0,1 1 0 0 0,-1 0 0 0 0,1 0 0 0 0,0 0 0 0 0,-1 0 0 0 0,1 0 0 0 0,0 0 0 0 0,0 0 0 0 0,0 0 0 0 0,0 0 0 0 0,0 0 0 0 0,0 0 0 0 0,0 0 0 0 0,0 0 0 0 0,0 0 0 0 0,2 3 0 0 0,-2-3 0 0 0,0-1 0 0 0,1 0 0 0 0,-1 1 0 0 0,0-1 0 0 0,0 1 0 0 0,0-1 0 0 0,1 1 0 0 0,-1-1 0 0 0,0 0 0 0 0,0 1 0 0 0,0-1 0 0 0,0 1 0 0 0,0-1 0 0 0,0 1 0 0 0,0-1 0 0 0,0 1 0 0 0,0-1 0 0 0,0 1 0 0 0,0-1 0 0 0,0 1 0 0 0,0-1 0 0 0,-1 0 0 0 0,1 1 0 0 0,0-1 0 0 0,0 1 0 0 0,0-1 0 0 0,-1 1 0 0 0,1-1 0 0 0,0 0 0 0 0,0 1 0 0 0,-1-1 0 0 0,1 0 0 0 0,0 1 0 0 0,-1-1 0 0 0,-4 5 0 0 0,-5 7 0 0 0,10-12 0 0 0,0 1 0 0 0,0-1 0 0 0,0 1 0 0 0,0 0 0 0 0,0-1 0 0 0,0 1 0 0 0,0 0 0 0 0,0-1 0 0 0,0 1 0 0 0,0 0 0 0 0,0-1 0 0 0,0 1 0 0 0,0 0 0 0 0,0-1 0 0 0,1 1 0 0 0,-1-1 0 0 0,0 1 0 0 0,0 0 0 0 0,1-1 0 0 0,-1 1 0 0 0,1-1 0 0 0,-1 1 0 0 0,0-1 0 0 0,1 1 0 0 0,-1-1 0 0 0,2 2 67 0 0,-1 0 1 0 0,0-1 0 0 0,0 1 0 0 0,-1 0 0 0 0,1 0 0 0 0,0 0 0 0 0,0 0-1 0 0,-1 1-67 0 0,1-1 143 0 0,-1-1 0 0 0,1 1-1 0 0,-1 0 1 0 0,1 0 0 0 0,0 0-1 0 0,0-1 1 0 0,0 1 0 0 0,0 0-1 0 0,1 1-142 0 0,11 10 165 0 0,-11-8-165 0 0,6-3 0 0 0,-7-2-97 0 0,0 0-1 0 0,0-1 0 0 0,0 1 1 0 0,-1 0-1 0 0,1-1 0 0 0,0 1 1 0 0,-1-1-1 0 0,1 1 0 0 0,0-1 1 0 0,-1 1-1 0 0,1-1 0 0 0,-1 1 1 0 0,1-1-1 0 0,-1 0 0 0 0,1 1 0 0 0,-1-1 98 0 0,4-9-4276 0 0,-6 2-692 0 0</inkml:trace>
  <inkml:trace contextRef="#ctx0" brushRef="#br0" timeOffset="2589.294">1699 50 13824 0 0,'-14'2'416'0'0,"14"-2"-397"0"0,0 0 1 0 0,0 1-1 0 0,0-1 1 0 0,0 0-1 0 0,0 1 0 0 0,0-1 1 0 0,0 0-1 0 0,0 1 0 0 0,0-1 1 0 0,0 0-1 0 0,0 1 1 0 0,0-1-1 0 0,0 0 0 0 0,0 1 1 0 0,0-1-1 0 0,0 0 1 0 0,0 0-1 0 0,0 1 0 0 0,1-1 1 0 0,-1 0-1 0 0,0 1 0 0 0,0-1 1 0 0,0 0-1 0 0,0 0 1 0 0,1 1-1 0 0,-1-1 0 0 0,0 0 1 0 0,0 0-1 0 0,1 1 0 0 0,-1-1 1 0 0,0 0-1 0 0,1 0 1 0 0,-1 0-20 0 0,0 1 16 0 0,1-1 1 0 0,-1 1-1 0 0,0 0 1 0 0,0-1-1 0 0,1 1 1 0 0,-1-1-1 0 0,0 1 1 0 0,0-1 0 0 0,0 1-1 0 0,0 0 1 0 0,0-1-1 0 0,0 1 1 0 0,0 0-1 0 0,0-1 1 0 0,0 1-1 0 0,0-1 1 0 0,0 1 0 0 0,0 0-1 0 0,0-1 1 0 0,-1 1-1 0 0,1-1 1 0 0,0 1-1 0 0,0-1 1 0 0,-1 1-1 0 0,1-1 1 0 0,0 1 0 0 0,-1 0-17 0 0,-2 10 9 0 0,3-9-9 0 0,0 1 0 0 0,1-1 0 0 0,-1 1 0 0 0,1 0 0 0 0,0-1 0 0 0,0 1 0 0 0,0-1 0 0 0,0 0 0 0 0,0 1 0 0 0,0-1 0 0 0,1 0 0 0 0,0 2 0 0 0,0-2 0 0 0,-1 1 0 0 0,1-1 0 0 0,-1 1 0 0 0,1 0 0 0 0,-1-1 0 0 0,0 1 0 0 0,0 0 0 0 0,-1 0 0 0 0,2 2 0 0 0,-2 5 0 0 0,-1-8 0 0 0,1 0 0 0 0,0 0 0 0 0,0 0 0 0 0,0 0 0 0 0,1 0 0 0 0,-1 0 0 0 0,0-1 0 0 0,1 1 0 0 0,-1 0 0 0 0,1 0 0 0 0,0 0 0 0 0,3 6 0 0 0,-3-6 0 0 0,1 1 0 0 0,-1 0 0 0 0,1 0 0 0 0,-1 0 0 0 0,0 0 0 0 0,0 0 0 0 0,0 0 0 0 0,-1 0 0 0 0,1 1 0 0 0,-1-1 0 0 0,0 0 0 0 0,1 0 0 0 0,-2 0 0 0 0,1 1 0 0 0,0 1 0 0 0,-1 0 0 0 0,1 0 0 0 0,0 1 0 0 0,0-1 0 0 0,1 0 0 0 0,-1 0 0 0 0,2 3 0 0 0,-2-5 0 0 0,1 1 0 0 0,0 0 0 0 0,-1 1 0 0 0,0-1 0 0 0,0 0 0 0 0,0 0 0 0 0,0 0 0 0 0,-1 0 0 0 0,0 0 0 0 0,0 2 0 0 0,-1-1 0 0 0,1-1 0 0 0,-1 0 0 0 0,1 0 0 0 0,0 0 0 0 0,0 0 0 0 0,1 0 0 0 0,-1 0 0 0 0,1 4 0 0 0,0-7 0 0 0,0 0 0 0 0,-1 0 0 0 0,1 0 0 0 0,0 0 0 0 0,-1 0 0 0 0,1-1 0 0 0,-1 1 0 0 0,1 0 0 0 0,0 0 0 0 0,-1 0 0 0 0,0-1 0 0 0,1 1 0 0 0,-1 0 0 0 0,0 0 0 0 0,1-1 0 0 0,-1 1 0 0 0,0-1 0 0 0,1 1 0 0 0,-1-1 0 0 0,0 1 0 0 0,0-1 0 0 0,0 1 0 0 0,0-1 0 0 0,-2 2 0 0 0,3-2 6 0 0,-5 3-19 0 0,5-3 15 0 0,0 1 1 0 0,0-1 0 0 0,0 0-1 0 0,1 1 1 0 0,-1-1 0 0 0,0 0-1 0 0,0 0 1 0 0,0 1 0 0 0,0-1-1 0 0,0 0 1 0 0,0 0 0 0 0,0 1-1 0 0,1-1 1 0 0,-1 0 0 0 0,0 0-1 0 0,0 1 1 0 0,0-1 0 0 0,1 0-1 0 0,-1 0 1 0 0,0 1 0 0 0,0-1-1 0 0,0 0 1 0 0,1 0 0 0 0,-1 0 0 0 0,0 0-1 0 0,1 0 1 0 0,-1 1 0 0 0,0-1-1 0 0,1 0-2 0 0,0 1 366 0 0,-1-1 120 0 0,2 0 23 0 0,14-2 76 0 0,-16 2-584 0 0,1 0 0 0 0,-1-1-1 0 0,1 1 1 0 0,-1 0 0 0 0,0 0 0 0 0,1-1 0 0 0,-1 1-1 0 0,1 0 1 0 0,-1-1 0 0 0,0 1 0 0 0,1 0 0 0 0,-1-1 0 0 0,0 1-1 0 0,1 0 1 0 0,-1-1 0 0 0,0 1 0 0 0,1-1 0 0 0,-1 1-1 0 0,0-1 1 0 0,0 1 0 0 0,0-1 0 0 0,0 1 0 0 0,1 0-1 0 0,-1-1 1 0 0,0 1 0 0 0,0-1 0 0 0,0 1 0 0 0,0-1-1 0 0,0 0 0 0 0,0 0 0 0 0,1 1 0 0 0,-1-1 0 0 0,0 0 0 0 0,1 0 0 0 0,-1 1 0 0 0,1-1 0 0 0,0 0 0 0 0,-1 1 0 0 0,1-1 0 0 0,-1 0 0 0 0,1 1 0 0 0,0-1 0 0 0,-1 1 0 0 0,1-1 0 0 0,0 1 0 0 0,0 0 0 0 0,0-1 0 0 0,-1 1 0 0 0,1 0 0 0 0,0-1 0 0 0,0 1 0 0 0,0 0 0 0 0,0 0 0 0 0,2-1 0 0 0,-1 0 0 0 0,-1-1 0 0 0,1 1 0 0 0,-1 0 0 0 0,0 0 0 0 0,1 0 0 0 0,-1-1 0 0 0,0 1 0 0 0,0-1 0 0 0,0 1 0 0 0,0-1 0 0 0,0 1 0 0 0,0-1 0 0 0,0-1 0 0 0,0 1 0 0 0,0 0 0 0 0,1-1 0 0 0,-1 1 0 0 0,1 0 0 0 0,-1 0 0 0 0,1 0 0 0 0,0 0 0 0 0,33-30 0 0 0,-34 30 0 0 0,0 1 0 0 0,-1 0 0 0 0,1 1 0 0 0,0-1 0 0 0,0 0 0 0 0,-1 1 0 0 0,1-1 0 0 0,0 1 0 0 0,0 0 0 0 0,0-1 0 0 0,-1 1 0 0 0,1-1 0 0 0,0 1 0 0 0,0 0 0 0 0,0 0 0 0 0,0 0 0 0 0,0-1 0 0 0,0 1 0 0 0,0 0 0 0 0,1-1 0 0 0,1 0 0 0 0,10 3 0 0 0,-13-2 0 0 0,1 1 0 0 0,0-1 0 0 0,-1 0 0 0 0,1 0 0 0 0,-1 0 0 0 0,1 0 0 0 0,0 1 0 0 0,-1-1 0 0 0,1 0 0 0 0,-1 1 0 0 0,1-1 0 0 0,-1 0 0 0 0,1 1 0 0 0,-1-1 0 0 0,1 1 0 0 0,-1-1 0 0 0,1 1 0 0 0,-1-1 0 0 0,0 1 0 0 0,1-1 0 0 0,-1 1 0 0 0,0-1 0 0 0,1 1 0 0 0,-1 0 0 0 0,0 0 0 0 0,2 2 0 0 0,3 2 0 0 0,-5-5 0 0 0,1 0 0 0 0,0 1 0 0 0,-1-1 0 0 0,1 1 0 0 0,-1-1 0 0 0,1 1 0 0 0,-1 0 0 0 0,1-1 0 0 0,-1 1 0 0 0,1 0 0 0 0,-1-1 0 0 0,1 1 0 0 0,-1 0 0 0 0,0-1 0 0 0,0 1 0 0 0,1 0 0 0 0,-1 0 0 0 0,0-1 0 0 0,0 1 0 0 0,0 0 0 0 0,0 0 0 0 0,0-1 0 0 0,0 1 0 0 0,0 0 0 0 0,0 0 0 0 0,0 0 0 0 0,0-1 0 0 0,0 1 0 0 0,0 0 0 0 0,0 0 0 0 0,-1-1 0 0 0,1 1 0 0 0,-4 15 0 0 0,4-14 0 0 0,0 0 0 0 0,-1 0 0 0 0,1 0 0 0 0,-1 0 0 0 0,0 0 0 0 0,1 0 0 0 0,-1 0 0 0 0,0 0 0 0 0,0 0 0 0 0,0-1 0 0 0,0 1 0 0 0,0 0 0 0 0,-1-1 0 0 0,1 1 0 0 0,0-1 0 0 0,-1 1 0 0 0,-7 6 0 0 0,6-4 0 0 0,0-1 0 0 0,0 0 0 0 0,-1 0 0 0 0,1 0 0 0 0,-1-1 0 0 0,0 1 0 0 0,-2 0 0 0 0,-37 22 0 0 0,41-24 0 0 0,-1 1 0 0 0,1-1 0 0 0,-1 0 0 0 0,1 0 0 0 0,-1 0 0 0 0,0 0 0 0 0,1-1 0 0 0,-3 1 0 0 0,-3 1 0 0 0,0 0 0 0 0,-1 1 0 0 0,-4 2 0 0 0,9-3-4 0 0,-2 0 14 0 0,-15-5-80 0 0,19 3-267 0 0,-1-1-138 0 0,-9-3-32 0 0,-1 1-5 0 0</inkml:trace>
  <inkml:trace contextRef="#ctx0" brushRef="#br0" timeOffset="3228.625">1944 1 10136 0 0,'0'0'464'0'0,"0"15"168"0"0,-2-3-381 0 0,0 0 0 0 0,2 1 0 0 0,-1-1 0 0 0,1 0 1 0 0,1 0-1 0 0,1 4-251 0 0,0 30 541 0 0,-3 0 78 0 0,1-9 1226 0 0,1 11-1845 0 0,0-21 569 0 0,-1-16-308 0 0,1 0 1 0 0,0 1 0 0 0,0-1-1 0 0,1 0-261 0 0,-1-6 4 0 0,0 0 0 0 0,-1-1-1 0 0,1 1 1 0 0,-1 0-1 0 0,-1 2-3 0 0,1-4 0 0 0,0 1 0 0 0,0 0 0 0 0,0 0-1 0 0,1 0 1 0 0,-1-1 0 0 0,1 1 0 0 0,0 0 0 0 0,0-1-1 0 0,0 2 1 0 0,12 20 0 0 0,-13-25 0 0 0,0 1 0 0 0,0-1 0 0 0,0 0 0 0 0,1 0 0 0 0,-1 1 0 0 0,0-1 0 0 0,1 0 0 0 0,-1 1 0 0 0,0-1 0 0 0,0 0 0 0 0,1 0 0 0 0,-1 1 0 0 0,0-1 0 0 0,1 0 0 0 0,-1 0 0 0 0,1 0 0 0 0,-1 0 0 0 0,0 1 0 0 0,1-1 0 0 0,-1 0 0 0 0,0 0 0 0 0,1 0 0 0 0,-1 0 0 0 0,1 0 0 0 0,-1 0 0 0 0,1 0 0 0 0,-1 0 0 0 0,0 0 0 0 0,1 0 0 0 0,-1 0 0 0 0,0 0 0 0 0,1-1 0 0 0,-1 1 0 0 0,1 0 0 0 0,-1 0 0 0 0,0 0 0 0 0,1 0 0 0 0,-1-1 0 0 0,0 1 0 0 0,1 0 0 0 0,-1 0 0 0 0,1-1 0 0 0,3 0 0 0 0,1-1 0 0 0,-1-1 0 0 0,1 1 0 0 0,-1 0 0 0 0,0-1 0 0 0,0 0 0 0 0,0 0 0 0 0,0 0 0 0 0,0-1 0 0 0,-1 1 0 0 0,0-1 0 0 0,1 0 0 0 0,-1 0 0 0 0,1-2 0 0 0,9-9 0 0 0,-11 11 0 0 0,0 1 0 0 0,0-1 0 0 0,0 0 0 0 0,0 1 0 0 0,0-1 0 0 0,-1 0 0 0 0,0 0 0 0 0,1 0 0 0 0,-1-3 0 0 0,8-20 0 0 0,-7 22-17 0 0,0-1 0 0 0,-1 1-1 0 0,1 0 1 0 0,-1-1 0 0 0,0 1-1 0 0,0-1 1 0 0,-1 1 0 0 0,0-1 0 0 0,0 1-1 0 0,0-4 18 0 0,0-2-228 0 0,3-5-361 0 0,-2 14 519 0 0,-1 1-1 0 0,1-1 1 0 0,-1 1 0 0 0,0-1-1 0 0,1 1 1 0 0,-1-1-1 0 0,0 0 1 0 0,0 1 0 0 0,0-1-1 0 0,0 1 1 0 0,0-1-1 0 0,-1 1 1 0 0,1-1 0 0 0,0-1 70 0 0,-1 3-1 0 0,1 0 1 0 0,0 0-1 0 0,0-1 1 0 0,0 1 0 0 0,0 0-1 0 0,-1 0 1 0 0,1 0-1 0 0,0 0 1 0 0,0-1 0 0 0,0 1-1 0 0,-1 0 1 0 0,1 0-1 0 0,0 0 1 0 0,0 0 0 0 0,-1 0-1 0 0,1 0 1 0 0,0 0 0 0 0,0 0-1 0 0,0 0 1 0 0,-1 0-1 0 0,1 0 1 0 0,0 0 0 0 0,0 0-1 0 0,-1 0 1 0 0,1 0-1 0 0,0 0 1 0 0,0 0 0 0 0,-1 0-1 0 0,1 0 1 0 0,0 0-1 0 0,0 0 1 0 0,-1 0 0 0 0,1 0-1 0 0,0 0 1 0 0,0 0 0 0 0,-1 1-1 0 0,1-1 1 0 0,0 0-1 0 0,0 0 1 0 0,0 0 0 0 0,0 0-1 0 0,-1 0 1 0 0,1 1-1 0 0,0-1 1 0 0,0 0 0 0 0,-8 9 2 0 0,7-9-2 0 0,-4 6 0 0 0,1 0 0 0 0,-1 0 0 0 0,1 1 0 0 0,0-1 0 0 0,1 1 0 0 0,-1 0 0 0 0,1 0 0 0 0,1 0 0 0 0,-1 1 0 0 0,-8 17-12 0 0,9-21 71 0 0,0 0 0 0 0,0 1 0 0 0,1-1 0 0 0,-1 0 0 0 0,1 1 0 0 0,0-1 0 0 0,0 1-59 0 0,-4 23 1015 0 0,3-17-823 0 0,1 0 0 0 0,0 0-1 0 0,0 2-191 0 0,0-3 0 0 0,1-8 0 0 0,0 0 0 0 0,0 0 0 0 0,1 0 0 0 0,-1 0 0 0 0,0 0 0 0 0,1 0 0 0 0,-1 0 0 0 0,1-1 0 0 0,0 1 0 0 0,-1 0 0 0 0,1 0 0 0 0,0 0 0 0 0,0-1 0 0 0,0 1 0 0 0,1 0 0 0 0,-2-1 0 0 0,1 0 0 0 0,0-1 0 0 0,-1 1 0 0 0,1 0 0 0 0,-1-1 0 0 0,1 1 0 0 0,0-1 0 0 0,-1 1 0 0 0,1-1 0 0 0,0 1 0 0 0,0-1 0 0 0,0 1 0 0 0,-1-1 0 0 0,1 0 0 0 0,0 1 0 0 0,0-1 0 0 0,0 0 0 0 0,0 0 0 0 0,-1 0 0 0 0,1 0 0 0 0,0 0 0 0 0,0 0 0 0 0,0 0 0 0 0,0 0 0 0 0,0 0 0 0 0,0 0 0 0 0,-1 0 0 0 0,1 0 0 0 0,0-1 0 0 0,0 1 0 0 0,30-11 0 0 0,-22 7 0 0 0,-2 1 0 0 0,0-1 0 0 0,0 0 0 0 0,-1 0 0 0 0,2-2 0 0 0,6-3 0 0 0,10-12-1201 0 0,-14 12-2372 0 0,-1 1-1836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7:07.62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1851 210 6448 0 0,'0'0'141'0'0,"0"0"23"0"0,0 0 13 0 0,0 0-147 0 0,0 0 0 0 0,-1 0 0 0 0,1 0 0 0 0,0 0 0 0 0,0 0 0 0 0,0 0 0 0 0,0 0 0 0 0,0 0 0 0 0,0 0 0 0 0,0 0 0 0 0,0 0-1 0 0,0 0 1 0 0,0 0 0 0 0,0 0 0 0 0,-1 0 0 0 0,1 0 0 0 0,0 0 0 0 0,0 0 0 0 0,0 0 0 0 0,0 0 0 0 0,0 0 0 0 0,0 0-1 0 0,0 0 1 0 0,0 0 0 0 0,0 0 0 0 0,0 0 0 0 0,0 0 0 0 0,0 0 0 0 0,0 1 0 0 0,0-1 0 0 0,0 0 0 0 0,0 0 0 0 0,0 0 0 0 0,0 0-1 0 0,0 0 1 0 0,0 0 0 0 0,0 0 0 0 0,-1 0 0 0 0,1 0 0 0 0,0 0 0 0 0,0 0 0 0 0,0 1 0 0 0,0-1 0 0 0,1 0 0 0 0,-1 0 0 0 0,0 0-1 0 0,0 0 1 0 0,0 0 0 0 0,0 0 0 0 0,0 0 0 0 0,0 0 0 0 0,0 0 0 0 0,0 0 0 0 0,0 0 0 0 0,0 1-30 0 0,22 6 1050 0 0,-21-7-562 0 0,0 1 22 0 0,11 17 95 0 0,-8-14-561 0 0,-1 1 1 0 0,0-1-1 0 0,0 1 1 0 0,0 0-1 0 0,-1 0 1 0 0,1 0 0 0 0,-1 1-1 0 0,0-1 1 0 0,-1 0-1 0 0,0 1-44 0 0,4 9 676 0 0,-4-13-600 0 0,0 0 0 0 0,-1 0 0 0 0,1-1 0 0 0,0 1 0 0 0,-1 0 1 0 0,0 0-1 0 0,1 0 0 0 0,-1 0 0 0 0,0 0 0 0 0,0 0 0 0 0,0 0 1 0 0,0 0-77 0 0,0 3 2 0 0,0-1 0 0 0,0 1 1 0 0,1-1-1 0 0,0 1 1 0 0,0-1-1 0 0,0 0 0 0 0,0 1 1 0 0,3 2-3 0 0,2 13-3 0 0,-5-12 3 0 0,0 1 0 0 0,1-1 0 0 0,1 0 0 0 0,-1 0 0 0 0,1-1 0 0 0,1 1 0 0 0,-1-1 0 0 0,5 7 0 0 0,-5-7 0 0 0,1 0 0 0 0,-1 0 0 0 0,0 0 0 0 0,-1 1 0 0 0,1-1 0 0 0,-1 3 0 0 0,0-4 0 0 0,-1 0 0 0 0,-1-1 0 0 0,1 1 0 0 0,-1-1 0 0 0,0 1 0 0 0,0-1 0 0 0,-1 5 0 0 0,0 10 0 0 0,-3 4 0 0 0,3-20 0 0 0,1 0 0 0 0,-1-1 0 0 0,0 1 0 0 0,1 0 0 0 0,0-1 0 0 0,0 1 0 0 0,0 1 0 0 0,1 0 214 0 0,-1 1 1 0 0,0 0 0 0 0,-1 0 0 0 0,0 3-215 0 0,0-3 256 0 0,1 0 0 0 0,0-1-1 0 0,0 1 1 0 0,0 4-256 0 0,-1 52 166 0 0,-2-17-166 0 0,2-43 0 0 0,1 0 0 0 0,-1 0 0 0 0,1 0 0 0 0,-1 0 0 0 0,0 0 0 0 0,0 0 0 0 0,0 0 0 0 0,0 0 0 0 0,0 0 0 0 0,0 0 0 0 0,0-1 0 0 0,-1 1 0 0 0,1 0 0 0 0,-2 1 0 0 0,1-1 0 0 0,0 1 0 0 0,-1 0 0 0 0,1-1 0 0 0,1 1 0 0 0,-1 0 0 0 0,0 0 0 0 0,1 1 0 0 0,-1 0 0 0 0,0 13 0 0 0,2-14 0 0 0,0-1 0 0 0,-1 1 0 0 0,1 0 0 0 0,-1 0 0 0 0,1-1 0 0 0,-1 1 0 0 0,-1 1 0 0 0,-22 54 0 0 0,19-40 0 0 0,5-16 0 0 0,0 0 0 0 0,0-1 0 0 0,0 1 0 0 0,0-1 0 0 0,-1 1 0 0 0,1-1 0 0 0,-1 0 0 0 0,1 1 0 0 0,-1-1 0 0 0,1 1 0 0 0,-1-1 0 0 0,0 0 0 0 0,0 1 0 0 0,-1 0 0 0 0,1-1 0 0 0,-1 1 0 0 0,1 0 0 0 0,0-1 0 0 0,-1 1 0 0 0,1 0 0 0 0,0 0 0 0 0,0 0 0 0 0,0 0 0 0 0,0 0 0 0 0,0 0 0 0 0,1 0 0 0 0,-1 0 0 0 0,0 2 0 0 0,0-1 0 0 0,1-1 0 0 0,-1-1 0 0 0,0 1 0 0 0,0 0 0 0 0,0 0 0 0 0,-1-1 0 0 0,1 1 0 0 0,0-1 0 0 0,0 1 0 0 0,-1-1 0 0 0,1 0 0 0 0,-2 1 0 0 0,1 0 0 0 0,0 0 0 0 0,0 0 0 0 0,0 0 0 0 0,1 0 0 0 0,-1 0 0 0 0,0 0 0 0 0,0 2 0 0 0,1-2 26 0 0,-1 1 1 0 0,0 0-1 0 0,0-1 1 0 0,0 1-1 0 0,-1-1 1 0 0,1 0-1 0 0,0 1 1 0 0,-1-1-1 0 0,0 0 1 0 0,1-1 0 0 0,-1 1-1 0 0,-1 0-26 0 0,-2 2 124 0 0,5-3-28 0 0,0 0 0 0 0,0 0 0 0 0,0-1 0 0 0,0 2 0 0 0,0-1 0 0 0,0 0 0 0 0,0 0 0 0 0,0 0 0 0 0,1 0 0 0 0,-1 0 0 0 0,0 1 0 0 0,1 0-96 0 0,-9 10 437 0 0,-4 2-421 0 0,7-7-16 0 0,7-1 0 0 0,-5-1 3 0 0,5-4-5 0 0,6 1-63 0 0,-6-2-272 0 0,-1 0-138 0 0,0 0-32 0 0,0 0-5 0 0,0 0 0 0 0,0 0 0 0 0,0 0 0 0 0,0 0 0 0 0</inkml:trace>
  <inkml:trace contextRef="#ctx0" brushRef="#br0" timeOffset="296.361">1811 1118 10136 0 0,'0'0'230'0'0,"0"0"30"0"0,0 0 19 0 0,-1-1-40 0 0,0 0-191 0 0,3 1-48 0 0,-1 1 0 0 0,0 0 0 0 0,1-1 0 0 0,-1 1 0 0 0,1-1 0 0 0,-1 0 0 0 0,1 0 0 0 0,-1 1 0 0 0,1-1 0 0 0,-1 0 0 0 0,1 0 0 0 0,-1 0 0 0 0,1 0 0 0 0,-1-1 0 0 0,1 1 0 0 0,-1 0 0 0 0,1-1 0 0 0,-1 1 0 0 0,1-1 0 0 0,4 0 128 0 0,0-1 0 0 0,0 1 0 0 0,0 1 0 0 0,0-1 0 0 0,1 1 0 0 0,-1 0 0 0 0,5 1-128 0 0,11 2 529 0 0,-1 2 0 0 0,3 1-529 0 0,0 0 0 0 0,-22-6-696 0 0,-2 0-257 0 0,0-1-58 0 0,0-9-11 0 0</inkml:trace>
  <inkml:trace contextRef="#ctx0" brushRef="#br0" timeOffset="639.066">1955 937 10136 0 0,'0'0'230'0'0,"0"0"30"0"0,0 0 19 0 0,2 1-40 0 0,16 1-180 0 0,-15-2-60 0 0,-1 1-1 0 0,1-1 1 0 0,0 0 0 0 0,-1 1 0 0 0,1 0 0 0 0,0 0 0 0 0,-1 0 0 0 0,1 0 0 0 0,-1 0 0 0 0,1 0 1 0 0,4 1 0 0 0,0-1 0 0 0,0 0 0 0 0,0 0 0 0 0,5-1 0 0 0,-10 0-382 0 0,0-1 1 0 0,0 1-1 0 0,1-1 1 0 0,-1 0-1 0 0,0 0 1 0 0,0 0-1 0 0,0 0 1 0 0,1 0 381 0 0,5-2-3484 0 0</inkml:trace>
  <inkml:trace contextRef="#ctx0" brushRef="#br0" timeOffset="823.075">1937 623 10136 0 0,'0'0'230'0'0,"0"0"30"0"0,0 0 19 0 0,6 0 8 0 0,55-9-287 0 0,-57 8 0 0 0,-1 1 0 0 0,0 0 0 0 0,0 0 0 0 0,0 0 0 0 0,0 0 0 0 0,0 0 0 0 0,0 1 0 0 0,0 0 0 0 0,3 0 0 0 0,3 1 0 0 0,-7-1 0 0 0,1-1 0 0 0,0 0 0 0 0,-1 0 0 0 0,1 1 0 0 0,0-1 0 0 0,-1-1 0 0 0,1 1 0 0 0,0 0 0 0 0,-1-1 0 0 0,1 1 0 0 0,2-2 0 0 0,4 1-3052 0 0,-9 1-432 0 0</inkml:trace>
  <inkml:trace contextRef="#ctx0" brushRef="#br0" timeOffset="1027.222">1964 379 10136 0 0,'0'0'464'0'0,"0"0"-10"0"0,8-4-276 0 0,83-27-178 0 0,-22 14 0 0 0,-52 11 0 0 0,1 0 0 0 0,0-1 0 0 0,7-4 0 0 0,-5 2 0 0 0,-13 4 0 0 0</inkml:trace>
  <inkml:trace contextRef="#ctx0" brushRef="#br0" timeOffset="1213.834">1977 206 11976 0 0,'-16'-4'1082'0'0,"19"-11"-868"0"0,-2 13-214 0 0,1-1 0 0 0,-1 1 0 0 0,0 0 0 0 0,1-1 0 0 0,0 1 0 0 0,0 0 0 0 0,-1 0 0 0 0,1 0 0 0 0,0 0 0 0 0,0 1 0 0 0,1-1 0 0 0,-1 0 0 0 0,0 1 0 0 0,1 0 0 0 0,-1-1 0 0 0,1 1 0 0 0,-1 0 0 0 0,1 0 0 0 0,0 0 0 0 0,9-2 0 0 0,0 0 0 0 0,0 1 0 0 0,12 0 0 0 0,1-2 0 0 0,-19 3 0 0 0,0 0 0 0 0,0 0 0 0 0,0 1 0 0 0,0 0 0 0 0,1 0 0 0 0,4 0 0 0 0,8 0 0 0 0,-7-2 0 0 0,1 2 0 0 0</inkml:trace>
  <inkml:trace contextRef="#ctx0" brushRef="#br0" timeOffset="-2273.747">397 73 4608 0 0,'2'0'51'0'0,"3"0"-14"0"0,-3-8 797 0 0,-3 8-586 0 0,1 1-1 0 0,0 0 0 0 0,0-1 0 0 0,-1 1 0 0 0,1 0 0 0 0,0-1 0 0 0,-1 1 0 0 0,1 0 0 0 0,-1-1 0 0 0,1 1 0 0 0,-1 0 0 0 0,1-1 0 0 0,-1 1 0 0 0,1-1 0 0 0,-1 1 0 0 0,0-1-247 0 0,-7 10 1691 0 0,1 12-1488 0 0,6-16 46 0 0,-1-1-1 0 0,1 0 0 0 0,-1 0 0 0 0,-1 0 0 0 0,1 0 0 0 0,-1 0 0 0 0,0 1-248 0 0,-7 9 87 0 0,1 1 0 0 0,0 0 0 0 0,2 0 0 0 0,0 0 0 0 0,0 1-1 0 0,2 0 1 0 0,-3 12-87 0 0,-1-2 766 0 0,6-22-629 0 0,1 0 1 0 0,0 1-1 0 0,1-1 0 0 0,-1 1 0 0 0,1-1 1 0 0,0 7-138 0 0,-1 4 6 0 0,-1-1 1 0 0,0 1-1 0 0,-2 4-6 0 0,-6 30-3 0 0,-1 13 3 0 0,-1 13 0 0 0,0-18 0 0 0,8-23 0 0 0,2-17 0 0 0,1-1 0 0 0,0 0 0 0 0,1 1 0 0 0,1-1 0 0 0,2 14 0 0 0,7 77 0 0 0,1-77 309 0 0,-8-26-185 0 0,0 0 0 0 0,0 1 1 0 0,0-1-1 0 0,-1 0 0 0 0,1 4-124 0 0,-2-7 99 0 0,1 1-1 0 0,0-1 1 0 0,-1 0 0 0 0,1 1-1 0 0,0-1 1 0 0,0 0-1 0 0,1 0 1 0 0,-1 0-1 0 0,0 0 1 0 0,1 0 0 0 0,-1 0-99 0 0,10 15 32 0 0,-10-15-32 0 0,0-1 0 0 0,-1 0 0 0 0,1 1 0 0 0,1-1 0 0 0,-1 0 0 0 0,0 0 0 0 0,0 1 0 0 0,0-1 0 0 0,1 0 0 0 0,0 0 0 0 0,12 13 0 0 0,1 7 0 0 0,-14-17 0 0 0,1 0 0 0 0,0-1 0 0 0,0 1 0 0 0,1-1 0 0 0,-1 1 0 0 0,1-1 0 0 0,-1 0 0 0 0,3 2 0 0 0,7 8 0 0 0,-10-11 0 0 0,0 0 0 0 0,0 0 0 0 0,0 0 0 0 0,1-1 0 0 0,-1 1 0 0 0,0-1 0 0 0,2 1 0 0 0,13 9 0 0 0,-13-8 0 0 0,0 0 0 0 0,0 0 0 0 0,1-1 0 0 0,-1 0 0 0 0,1 0 0 0 0,3 2 0 0 0,-3-2 0 0 0,1 0 0 0 0,-2 0 0 0 0,1 1 0 0 0,0 0 0 0 0,2 1 0 0 0,3 1 0 0 0,-8-4 0 0 0,0-1 0 0 0,0 1 0 0 0,0 0 0 0 0,0 0 0 0 0,0 1 0 0 0,0-1 0 0 0,-1 0 0 0 0,1 0 0 0 0,0 1 0 0 0,-1-1 0 0 0,2 2 0 0 0,21 24 0 0 0,-21-24-335 0 0,9 10 1515 0 0,-8-4-4398 0 0,-4-9-2240 0 0</inkml:trace>
  <inkml:trace contextRef="#ctx0" brushRef="#br0" timeOffset="-1968.484">353 1161 8288 0 0,'0'0'190'0'0,"0"0"28"0"0,0 0 7 0 0,-5 5 6 0 0,3-4-155 0 0,0 0 0 0 0,0 1 1 0 0,1 0-1 0 0,-1-1 1 0 0,1 1-1 0 0,-1 0 0 0 0,1-1 1 0 0,-1 1-1 0 0,1 0 0 0 0,0 0 1 0 0,0 0-1 0 0,-1 2-76 0 0,2-3 56 0 0,0 0-1 0 0,-1 0 1 0 0,1 0-1 0 0,-1 0 0 0 0,0 0 1 0 0,1 0-1 0 0,-1 0 1 0 0,0 0-1 0 0,1 0 1 0 0,-1 0-1 0 0,0 0 1 0 0,0 0-1 0 0,0-1 1 0 0,0 1-1 0 0,0 0 0 0 0,0-1 1 0 0,0 1-1 0 0,0 0-55 0 0,-14 6 53 0 0,1 0 0 0 0,1 2 0 0 0,-3 2-53 0 0,3-3 2 0 0,1 0 0 0 0,-1 0 1 0 0,-7 2-3 0 0,11-6 0 0 0,7-3 0 0 0,0 0 0 0 0,0 0 0 0 0,-1 0 0 0 0,1 0 0 0 0,0 0 0 0 0,-1 0 0 0 0,1 0 0 0 0,-1-1 0 0 0,1 1 0 0 0,-1-1 0 0 0,0 0 0 0 0,1 0 0 0 0,-1 0 0 0 0,0-2 0 0 0,-1-1 0 0 0</inkml:trace>
  <inkml:trace contextRef="#ctx0" brushRef="#br0" timeOffset="-1690.498">323 992 10136 0 0,'-38'0'490'0'0,"30"7"76"0"0,-47 30-566 0 0,6-10 0 0 0,44-23 0 0 0,-2 1 0 0 0,-1 0 0 0 0,1 0 0 0 0,-1-1 0 0 0,0 0 0 0 0,0 0 0 0 0,-8 2 0 0 0,9-4 56 0 0,-12 3 52 0 0,19-5-137 0 0,-1 0 0 0 0,1 0-1 0 0,-1 0 1 0 0,1 0 0 0 0,-1 0 0 0 0,1 0 0 0 0,-1 0-1 0 0,1 0 1 0 0,-1 0 0 0 0,1 0 0 0 0,-1 0 0 0 0,1 0-1 0 0,-1 0 1 0 0,1-1 0 0 0,-1 1 0 0 0,1 0-1 0 0,-1 0 1 0 0,1-1 0 0 0,-1 1 0 0 0,1 0 0 0 0,-1-1-1 0 0,1 1 1 0 0,0 0 0 0 0,-1-1 0 0 0,1 1-1 0 0,0 0 1 0 0,-1-1 0 0 0,1 1 0 0 0,0-1 0 0 0,-1 1-1 0 0,1-1 30 0 0,0-4-3706 0 0</inkml:trace>
  <inkml:trace contextRef="#ctx0" brushRef="#br0" timeOffset="-1511.041">301 708 10136 0 0,'0'0'230'0'0,"-1"1"30"0"0,-160 99 306 0 0,150-92-566 0 0,-1-1 0 0 0,1 0 0 0 0,-2-1 0 0 0,1 0 0 0 0,-1-1 0 0 0,1 0 0 0 0,-2-1 0 0 0,11-3-148 0 0,0-1 0 0 0,1 1 0 0 0,-1-1 0 0 0,0 0 0 0 0,0 0 0 0 0,1 0 0 0 0,-1 0 0 0 0,0 0 0 0 0,0-1 0 0 0,1 1 0 0 0,-1-1 0 0 0,0 0 0 0 0,0 0 148 0 0,2-4-3412 0 0</inkml:trace>
  <inkml:trace contextRef="#ctx0" brushRef="#br0" timeOffset="-1232.66">344 422 11976 0 0,'-1'1'266'0'0,"-3"5"-93"0"0,-1 0-1 0 0,0 0 0 0 0,0-1 1 0 0,-1 1-1 0 0,0-1 0 0 0,-3 2-172 0 0,-42 27 12 0 0,23-17 6 0 0,16-8-253 0 0,-1-1 0 0 0,0-1 0 0 0,0 0 0 0 0,-1-1 0 0 0,0 0 0 0 0,-10 2 235 0 0,10-4-544 0 0,-24 4 562 0 0,36-8-129 0 0,0 0 0 0 0,0 1 0 0 0,0-2 0 0 0,1 1 1 0 0,-1 0-1 0 0,0 0 0 0 0,0 0 0 0 0,0-1 0 0 0,0 1 0 0 0,1-1 0 0 0,-1 0 0 0 0,0 1 1 0 0,1-1-1 0 0,-1 0 0 0 0,0 0 0 0 0,1 0 0 0 0,-2-1 111 0 0,-1-3-2400 0 0,4 0-661 0 0</inkml:trace>
  <inkml:trace contextRef="#ctx0" brushRef="#br0" timeOffset="-881.048">323 198 11976 0 0,'-10'-2'901'0'0,"-1"3"-845"0"0,0 1 1 0 0,0 0-1 0 0,1 0 1 0 0,-1 1-1 0 0,0 1 0 0 0,1 0 1 0 0,-5 2-57 0 0,-20 8 16 0 0,23-10-16 0 0,-1 0 0 0 0,1-1 0 0 0,-1 0 0 0 0,0-1 0 0 0,0 0 0 0 0,0-1 0 0 0,0-1 0 0 0,-10-1 0 0 0,21 1-70 0 0,1 0 0 0 0,-1 0 1 0 0,1-1-1 0 0,-1 1 1 0 0,1 0-1 0 0,-1-1 0 0 0,1 1 1 0 0,-1-1-1 0 0,1 0 1 0 0,0 0-1 0 0,-1 1 0 0 0,1-1 1 0 0,0 0-1 0 0,0 0 1 0 0,0 0-1 0 0,-1 0 0 0 0,1 0 1 0 0,0-1-1 0 0,0 1 1 0 0,0 0 69 0 0,-2-7-512 0 0</inkml:trace>
  <inkml:trace contextRef="#ctx0" brushRef="#br0" timeOffset="6345.14">259 812 2760 0 0,'31'-11'259'0'0,"5"-2"-230"0"0,-20 7-69 0 0,-9 4 396 0 0,0 0 1 0 0,-1 0 0 0 0,1 0-1 0 0,0 1 1 0 0,0 0-1 0 0,0 0 1 0 0,3 1-357 0 0,-8 0 285 0 0,0 0 0 0 0,1 1 0 0 0,-1-1 0 0 0,0 1 0 0 0,0-1 0 0 0,1 1-1 0 0,1 1-284 0 0,-3-2 54 0 0,-1 0 458 0 0,0 0 0 0 0,0 0-70 0 0,6 12-276 0 0,-7-10-115 0 0,0 0 0 0 0,1 0 0 0 0,-1-1 1 0 0,0 1-1 0 0,0 0 0 0 0,0 0 0 0 0,0 0 0 0 0,-1 0 1 0 0,1-1-1 0 0,0 1 0 0 0,-1-1 0 0 0,1 1 0 0 0,-1-1 1 0 0,0 0-1 0 0,1 1 0 0 0,-1-1 0 0 0,0 0 0 0 0,0 0 0 0 0,0 0 1 0 0,0 0-52 0 0,-1 0 78 0 0,0 1 1 0 0,0-1 0 0 0,0-1 0 0 0,0 1 0 0 0,-1 0-1 0 0,1-1 1 0 0,0 0 0 0 0,0 1 0 0 0,0-1-1 0 0,0-1 1 0 0,-1 1 0 0 0,1 0 0 0 0,-2-1-79 0 0,-8-20 0 0 0,10 15 0 0 0,2 5 0 0 0,1 1 0 0 0,0-1 0 0 0,-1 0 0 0 0,1 0 0 0 0,0 1 0 0 0,0-1 0 0 0,0 0 0 0 0,-1 0 0 0 0,1 1 0 0 0,0-1 0 0 0,0 0 0 0 0,0 0 0 0 0,0 0 0 0 0,0 1 0 0 0,0-1 0 0 0,1 0 0 0 0,-1 0 0 0 0,0 1 0 0 0,0-1 0 0 0,0 0 0 0 0,1 0 0 0 0,-1 1 0 0 0,0-1 0 0 0,1 0 0 0 0,-1 1 0 0 0,1-1 0 0 0,-1 0 0 0 0,1 1 0 0 0,-1-1 0 0 0,1 0 0 0 0,-1 1 0 0 0,1-1 0 0 0,0 1 0 0 0,-1-1 0 0 0,1 1 0 0 0,-1 0 0 0 0,1-1 0 0 0,1 1 0 0 0,0-2 0 0 0,1 0 0 0 0,0 0 0 0 0,0 1 0 0 0,0-1 0 0 0,0 1 0 0 0,0 0 0 0 0,0 0 0 0 0,0 0 0 0 0,2 0 0 0 0,-4 0 0 0 0,1 1 0 0 0,-1-1 0 0 0,1 1 0 0 0,-1 0 0 0 0,1-1 0 0 0,-1 1 0 0 0,1 0 0 0 0,-1 0 0 0 0,1 0 0 0 0,-1 0 0 0 0,1 0 0 0 0,0 1 0 0 0,0-1 0 0 0,3 1 0 0 0,5-2 0 0 0,-7 1 0 0 0,0 0 0 0 0,1 0 0 0 0,-1 0 0 0 0,0 0 0 0 0,0 1 0 0 0,0-1 0 0 0,0 1 0 0 0,0 0 0 0 0,0 0 0 0 0,0 0 0 0 0,1 1 0 0 0,2 1 0 0 0,-6 2 0 0 0,1-4 0 0 0,-2 3 0 0 0,-13 5 0 0 0,9-7 0 0 0,5-2 0 0 0,-1-1 0 0 0,1 1 0 0 0,0 0 0 0 0,0 0 0 0 0,0 0 0 0 0,0 0 0 0 0,-1 0 0 0 0,1 0 0 0 0,0-1 0 0 0,0 1 0 0 0,0 0 0 0 0,0 0 0 0 0,0 0 0 0 0,0 0 0 0 0,0-1 0 0 0,0 1 0 0 0,0 0 0 0 0,-1 0 0 0 0,1 0 0 0 0,0 0 0 0 0,0-1 0 0 0,0 1 0 0 0,0 0 0 0 0,0 0 0 0 0,0 0 0 0 0,0-1 0 0 0,0 1 0 0 0,0 0 0 0 0,0 0 0 0 0,0 0 0 0 0,0 0 0 0 0,0-1 0 0 0,1 1 0 0 0,-1 0 0 0 0,0 0 0 0 0,0 0 0 0 0,0 0 0 0 0,0-1 0 0 0,0 1 0 0 0,0 0 0 0 0,0 0 0 0 0,0 0 0 0 0,1 0 0 0 0,-1 0 0 0 0,0-1 0 0 0,0 1 0 0 0,0 0 0 0 0,0 0 0 0 0,0 0 0 0 0,1 0 0 0 0,-1 0 0 0 0,4-4 0 0 0,0 0 0 0 0,1 1 0 0 0,0 0 0 0 0,0 0 0 0 0,0 0 0 0 0,0 0 0 0 0,0 1 0 0 0,0 0 0 0 0,1 0 0 0 0,-1 0 0 0 0,1 1 0 0 0,-1 0 0 0 0,6-1 0 0 0,29-8 0 0 0,77-27 0 0 0,23-4 0 0 0,-48 17 0 0 0,-84 22 0 0 0,36-11 0 0 0,0-1 0 0 0,13-8 0 0 0,20-6 0 0 0,-53 20 0 0 0,13 0 0 0 0,-29 7 0 0 0,1-1 0 0 0,-1 0 0 0 0,0 0 0 0 0,3-2 0 0 0,38-12 0 0 0,-43 14 0 0 0,0 1 0 0 0,0-1 0 0 0,0 1 0 0 0,5 0 0 0 0,18-3 0 0 0,34-8 0 0 0,-4 1 0 0 0,-53 11 0 0 0,-4 0 0 0 0,0 0 0 0 0,0 0 0 0 0,-1-1 0 0 0,1 1 0 0 0,0 0 0 0 0,-1 0 0 0 0,1-1 0 0 0,0 1 0 0 0,-1-1 0 0 0,1 0 0 0 0,0 0 0 0 0,25-6 0 0 0,-22 6 0 0 0,0 0 0 0 0,0-1 0 0 0,0 0 0 0 0,0 1 0 0 0,-1-1 0 0 0,1-1 0 0 0,0 1 0 0 0,3-3 0 0 0,-2 0 0 0 0,0 1 0 0 0,0 0 0 0 0,0 0 0 0 0,1 1 0 0 0,0 0 0 0 0,18-8 0 0 0,-21 9 0 0 0,-1 0 0 0 0,1 1 0 0 0,0-1 0 0 0,0 1 0 0 0,0 0 0 0 0,0 0 0 0 0,3 0 0 0 0,-3 1 0 0 0,15-5 0 0 0,24-12 0 0 0,-42 17 0 0 0,-1 0 0 0 0,1-1 0 0 0,0 1 0 0 0,0 0 0 0 0,0-1 0 0 0,-1 1 0 0 0,1-1 0 0 0,0 1 0 0 0,0-1 0 0 0,-1 1 0 0 0,1-1 0 0 0,-1 1 0 0 0,1-1 0 0 0,0 0 0 0 0,0 0 0 0 0,1-1 0 0 0,-1 1 0 0 0,0 0 0 0 0,1 0 0 0 0,-1 0 0 0 0,1 0 0 0 0,0 0 0 0 0,-1 0 0 0 0,1 1 0 0 0,0-1 0 0 0,0 0 0 0 0,-1 1 0 0 0,1-1 0 0 0,0 1 0 0 0,0 0 0 0 0,0 0 0 0 0,0-1 0 0 0,0 2 0 0 0,1 0 0 0 0,20-7 0 0 0,21-4 0 0 0,-37 10 0 0 0,0-3 0 0 0,14-5 0 0 0,-12 6 0 0 0,-3 2 0 0 0,-11 1 0 0 0,1-1-163 0 0,0 0 0 0 0,1 0 1 0 0,-1-1-1 0 0,0 0 0 0 0,1 1 1 0 0,-2-2 162 0 0,-11-1-920 0 0,-28-3-2152 0 0,0 8 1968 0 0,41-1 1102 0 0,1-1 0 0 0,0 0 0 0 0,0 1 0 0 0,-1-1 0 0 0,1 0 0 0 0,0 0 0 0 0,0-1 1 0 0,-1 1-1 0 0,1 0 0 0 0,-2-1 2 0 0,-2-1 3 0 0,-38 0 2061 0 0,42 2-1694 0 0,-6-3 1220 0 0,3 3-1574 0 0,11-1-16 0 0,0-1 0 0 0,0 0 0 0 0,1 0 0 0 0,0 1 0 0 0,-1 0 0 0 0,1 0 0 0 0,6 0 0 0 0,-1 0 0 0 0,13-3 0 0 0,-24 3 0 0 0,1 1 0 0 0,0-1 0 0 0,-1 1 0 0 0,1 0 0 0 0,0 0 0 0 0,-1 0 0 0 0,1 0 0 0 0,0 0 0 0 0,0 0 0 0 0,-1 1 0 0 0,1-1 0 0 0,0 0 0 0 0,-1 1 0 0 0,1 0 0 0 0,0-1 0 0 0,0 1 0 0 0,-1-1 0 0 0,2 1 0 0 0,-1-1 0 0 0,0 1 0 0 0,0-1 0 0 0,0 1 0 0 0,0 0 0 0 0,0-1 0 0 0,0 1 0 0 0,0 0 0 0 0,0 0 0 0 0,0 1 0 0 0,0-1 0 0 0,1 1 0 0 0,8 6-14 0 0,2 3 81 0 0,-11-9-48 0 0,0 1 290 0 0,0 0 0 0 0,0 0 0 0 0,0 1 0 0 0,-1-1 0 0 0,1 0 0 0 0,0 4-309 0 0,-1-3 122 0 0,-1-3-68 0 0,0 1 1 0 0,0 0-1 0 0,0-1 1 0 0,-1 1-1 0 0,1-1 1 0 0,0 1-1 0 0,-1 0 1 0 0,0-1-1 0 0,1 1 1 0 0,-1-1-1 0 0,0 0 1 0 0,0 1-1 0 0,0-1 1 0 0,0 1-1 0 0,0-1 1 0 0,0 0-1 0 0,0 0 1 0 0,-1 1-55 0 0,-5 8 459 0 0,5-8-409 0 0,1 0 0 0 0,-1 0 0 0 0,1 0 0 0 0,-1 0 1 0 0,0 0-1 0 0,0 0 0 0 0,0 0 0 0 0,0-1-50 0 0,0 1 19 0 0,0-1 0 0 0,1 0 0 0 0,-1 1-1 0 0,1 0 1 0 0,-1-1 0 0 0,1 1 0 0 0,-1 0-1 0 0,1-1 1 0 0,0 1 0 0 0,0 0 0 0 0,-1 2-19 0 0,0 1 223 0 0,-1 0 0 0 0,0 0 1 0 0,0 0-1 0 0,0 0 1 0 0,-3 2-224 0 0,-12 21 915 0 0,18-27-913 0 0,-1 0 0 0 0,0 0 0 0 0,0 1 0 0 0,0-1 0 0 0,0 0 0 0 0,0 0 0 0 0,0 0 0 0 0,0-1 0 0 0,0 1 0 0 0,-1 1-2 0 0,1-1-1 0 0,0-1 1 0 0,0 1 0 0 0,0 0-1 0 0,0 0 1 0 0,0 0 0 0 0,0 0-1 0 0,0 0 1 0 0,1 0 0 0 0,-1 0-1 0 0,0 0 1 0 0,0 0 0 0 0,1 0 0 0 0,0 0 0 0 0,0-1 0 0 0,0 0 0 0 0,0 1 0 0 0,0-1 0 0 0,0 0 0 0 0,-1 1 0 0 0,1-1 0 0 0,0 1 0 0 0,0-1 0 0 0,0 0 0 0 0,0 1 0 0 0,-1-1 0 0 0,1 0 0 0 0,0 0 0 0 0,0 1 0 0 0,0-1 0 0 0,-1 0 0 0 0,1 1 0 0 0,0-1 0 0 0,-1 0 0 0 0,1 0 0 0 0,0 1 0 0 0,0-1 0 0 0,-1 0 0 0 0,1 0 0 0 0,0 0 0 0 0,-1 0 0 0 0,1 0 0 0 0,0 1 0 0 0,-1-1 0 0 0,-2 0 0 0 0,1 1 0 0 0,-1 0 0 0 0,1 0 0 0 0,-1 0 0 0 0,1 0 0 0 0,0 0 0 0 0,0 1 0 0 0,-1 0 0 0 0,0-1-311 0 0,1 1 1 0 0,-1-1-1 0 0,0 1 1 0 0,1-1 0 0 0,-1 0-1 0 0,0 0 1 0 0,0 0 0 0 0,1-1-1 0 0,-2 1 311 0 0,4-1-1022 0 0</inkml:trace>
  <inkml:trace contextRef="#ctx0" brushRef="#br0" timeOffset="6799.912">1108 54 8288 0 0,'0'0'190'0'0,"0"0"28"0"0,0 0 7 0 0,4 6 6 0 0,-1-2-83 0 0,-1 0 1 0 0,0 0-1 0 0,0 0 1 0 0,0 0 0 0 0,0 1-1 0 0,-1-1 1 0 0,0 1-1 0 0,0-1 1 0 0,0 1-1 0 0,0-1 1 0 0,-1 1 0 0 0,1 0-1 0 0,-1-1 1 0 0,-1 3-149 0 0,2 20 502 0 0,-1-23-346 0 0,0 1 0 0 0,1-1 1 0 0,-2 1-1 0 0,1 0 0 0 0,0-1 1 0 0,-1 1-157 0 0,-1 4 121 0 0,1 0 1 0 0,0 0-1 0 0,0 0 1 0 0,1 0 0 0 0,1 9-122 0 0,-6 33 0 0 0,-1-18 72 0 0,6-33 298 0 0,0 0 118 0 0,0 0 22 0 0,0 0-68 0 0,0 0-356 0 0,0 0-408 0 0,0-4-660 0 0,-3-2 470 0 0</inkml:trace>
  <inkml:trace contextRef="#ctx0" brushRef="#br0" timeOffset="7228.139">1151 29 6448 0 0,'5'-2'112'0'0,"-1"-1"0"0"0,1 0 0 0 0,-1 1 0 0 0,1 0 0 0 0,0 0 0 0 0,1 0-112 0 0,11-4-13 0 0,-14 5 22 0 0,0 0 0 0 0,1 0-1 0 0,-1 0 1 0 0,1 0 0 0 0,-1 0-1 0 0,0 1 1 0 0,1-1 0 0 0,-1 1 0 0 0,1 0-1 0 0,1 0-8 0 0,1 1 264 0 0,-1-1 0 0 0,1 1 0 0 0,0 0 0 0 0,-1 0-1 0 0,1 0 1 0 0,0 1 0 0 0,-1 0 0 0 0,0 0 0 0 0,1 1-1 0 0,-1-1 1 0 0,0 1 0 0 0,0 0 0 0 0,0 1-264 0 0,4 2 342 0 0,-8-5-325 0 0,0-1 1 0 0,0 1 0 0 0,-1-1 0 0 0,1 1-1 0 0,0-1 1 0 0,0 1 0 0 0,0 0 0 0 0,-1-1-1 0 0,1 1 1 0 0,0 0 0 0 0,-1 0-1 0 0,1-1 1 0 0,-1 1 0 0 0,1 0 0 0 0,-1 0-18 0 0,1 0 10 0 0,-1-1 1 0 0,0 1-1 0 0,1-1 0 0 0,-1 1 1 0 0,0-1-1 0 0,0 1 1 0 0,1-1-1 0 0,-1 1 0 0 0,0 0 1 0 0,0-1-1 0 0,0 1 1 0 0,0-1-1 0 0,0 1 1 0 0,0-1-1 0 0,0 1 0 0 0,0 0 1 0 0,0-1-1 0 0,0 1 1 0 0,0-1-1 0 0,0 1 0 0 0,0-1 1 0 0,0 1-1 0 0,-1 0 1 0 0,1-1-1 0 0,0 1-10 0 0,-1 0 182 0 0,0 2-120 0 0,0 0-1 0 0,0 0 0 0 0,0-1 0 0 0,0 1 0 0 0,0-1 1 0 0,-1 1-1 0 0,1-1 0 0 0,-1 0 0 0 0,1 1 1 0 0,-1-1-1 0 0,0 0 0 0 0,-1 1-61 0 0,-30 24 773 0 0,21-18-675 0 0,-1-1-98 0 0,-9 2 0 0 0,10-2 0 0 0,7-5 0 0 0,0 0 0 0 0,-1 0 0 0 0,1 0 0 0 0,-1-1 0 0 0,-2 1 0 0 0,8-3 0 0 0,0 0 0 0 0,0 0 0 0 0,0 0 0 0 0,0 0 0 0 0,-1 0 0 0 0,1 0 0 0 0,0 0 0 0 0,0 0 0 0 0,0 0 0 0 0,0 0 0 0 0,0 0 0 0 0,0 0 0 0 0,0 0 0 0 0,-1 0 0 0 0,1 0 0 0 0,0 0 0 0 0,0 0 0 0 0,0 0 0 0 0,0 0 0 0 0,0 0 0 0 0,0 0 0 0 0,0 1 0 0 0,-1-1 0 0 0,1 0 0 0 0,0 0 0 0 0,0 0 0 0 0,0 0 0 0 0,0 0 0 0 0,0 0 0 0 0,0 0 0 0 0,0 0 0 0 0,0 0 0 0 0,0 1 0 0 0,0-1 0 0 0,0 0 0 0 0,0 0 0 0 0,0 0 0 0 0,0 0 0 0 0,0 0 0 0 0,0 0 0 0 0,0 0 0 0 0,-1 1 0 0 0,1-1 0 0 0,0 0 0 0 0,1 0 0 0 0,-1 0 0 0 0,0 0 0 0 0,0 0 0 0 0,0 0 0 0 0,0 1 0 0 0,0-1 0 0 0,8 7 0 0 0,-4-4 0 0 0,0 0 0 0 0,15 8 0 0 0,5 0 0 0 0,15 7 0 0 0,-37-16 92 0 0,0-1 0 0 0,1 0 0 0 0,-1 1 0 0 0,1-1 0 0 0,-1 0 1 0 0,1 0-1 0 0,-1-1 0 0 0,1 1 0 0 0,0-1 0 0 0,-1 1-92 0 0,8 1 226 0 0,0 0-1 0 0,-1 1 0 0 0,0 0 0 0 0,0 1 1 0 0,2 1-226 0 0,-2-3 0 0 0,0-1 0 0 0,-3 2 0 0 0,-5-3-29 0 0,-1 0 0 0 0,0 0 0 0 0,0 0 0 0 0,1 0 0 0 0,-1 0 0 0 0,0 0 0 0 0,0 0 0 0 0,0 0 0 0 0,1 0 0 0 0,-1 1 1 0 0,0-1-1 0 0,0 0 0 0 0,0 0 0 0 0,1 0 0 0 0,-1 0 0 0 0,0 0 0 0 0,0 1 0 0 0,0-1 0 0 0,0 0 0 0 0,1 0 0 0 0,-1 0 1 0 0,0 1-1 0 0,0-1 0 0 0,0 0 0 0 0,0 0 0 0 0,0 0 0 0 0,0 1 0 0 0,0-1 0 0 0,1 0 0 0 0,-1 0 0 0 0,0 1 0 0 0,0-1 0 0 0,0 0 1 0 0,0 0 28 0 0,-3 2-3229 0 0,-2 1-1543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13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91 10720 0 0,'-13'-3'732'0'0,"-56"-3"2794"0"0,68 6-2867 0 0,1 0 40 0 0,0 0 4 0 0,0 0-60 0 0,0 0-258 0 0,0 0-110 0 0,0 0-19 0 0,0 0-19 0 0,0 0-51 0 0,0 0-24 0 0,16 6 350 0 0,100 1 702 0 0,98-6-84 0 0,-24-1-1658 0 0,-161 9-1953 0 0,-30-8-2217 0 0,-2 2-1474 0 0</inkml:trace>
  <inkml:trace contextRef="#ctx0" brushRef="#br0" timeOffset="287.275">37 257 11432 0 0,'-10'0'546'0'0,"-16"8"209"0"0,25-8-482 0 0,1 0 83 0 0,0 0 18 0 0,0 0 20 0 0,0 0 80 0 0,22 2 1046 0 0,326-31 806 0 0,-236 28-2274 0 0,-89 4-634 0 0,-6 0-4161 0 0,-5-3-922 0 0</inkml:trace>
  <inkml:trace contextRef="#ctx0" brushRef="#br0" timeOffset="624.99">411 41 14280 0 0,'0'0'322'0'0,"0"0"45"0"0,2-5 376 0 0,0 2-677 0 0,-1 1 1 0 0,1-1 0 0 0,0 1 0 0 0,0 0 0 0 0,0 0 0 0 0,0-1 0 0 0,0 1 0 0 0,0 0 0 0 0,0 1 0 0 0,1-1 0 0 0,-1 0 0 0 0,1 1 0 0 0,-1-1 0 0 0,1 1 0 0 0,0 0 0 0 0,-1 0 0 0 0,1 0 0 0 0,0 0 0 0 0,0 1 0 0 0,0-1 0 0 0,0 1 0 0 0,0-1 0 0 0,0 1 0 0 0,0 0 0 0 0,-1 0 0 0 0,1 0 0 0 0,0 1 0 0 0,0-1 0 0 0,0 1 0 0 0,0 0 0 0 0,0-1-1 0 0,0 1 1 0 0,0 1-67 0 0,15 0 134 0 0,8 2-84 0 0,0 1-1 0 0,-1 2 0 0 0,0 0 1 0 0,0 2-1 0 0,0 0 0 0 0,0 3-49 0 0,-17-9 12 0 0,4 1 11 0 0,-1 0-1 0 0,0 1 0 0 0,0 0 1 0 0,0 1-1 0 0,-1 0 0 0 0,1 0 1 0 0,-1 2-1 0 0,-1-1 0 0 0,0 1 1 0 0,0 0-1 0 0,0 1 0 0 0,5 7-22 0 0,-13-14 19 0 0,0 1-1 0 0,0-1 0 0 0,0 1 0 0 0,0-1 0 0 0,0 1 0 0 0,-1-1 0 0 0,1 1 1 0 0,-1 0-1 0 0,1-1 0 0 0,-1 1 0 0 0,0 0 0 0 0,0-1 0 0 0,-1 1 0 0 0,1 0 0 0 0,0-1 1 0 0,-1 1-1 0 0,0 0 0 0 0,1-1 0 0 0,-1 1 0 0 0,0-1 0 0 0,0 1 0 0 0,-1-1 1 0 0,1 0-1 0 0,0 1 0 0 0,-1-1 0 0 0,-1 2-18 0 0,-52 50 276 0 0,46-47-242 0 0,-147 88 576 0 0,40-21-810 0 0,99-60-140 0 0,-10 9-55 0 0,10-8-5100 0 0,11-10-362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7:30.2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1 403 5528 0 0,'0'-17'600'0'0,"0"15"-199"0"0,0 1 0 0 0,0-1 0 0 0,0 1 0 0 0,0-1 0 0 0,0 1 0 0 0,1-1 0 0 0,-1 1 0 0 0,0 0 0 0 0,1-1-1 0 0,-1 1 1 0 0,1-1 0 0 0,-1 1 0 0 0,1 0 0 0 0,0-1 0 0 0,0 0-401 0 0,0 1 358 0 0,-1 1 50 0 0,0 0 28 0 0,0 0 4 0 0,0 0-30 0 0,0 0-122 0 0,0 0-52 0 0,0 0-10 0 0,0 0-29 0 0,6 17-106 0 0,-3-8 8 0 0,-1 1 1 0 0,1 0 0 0 0,-1 0-1 0 0,-1 0 1 0 0,0 0 0 0 0,0 6-100 0 0,1 12 154 0 0,0-8-40 0 0,0 0 1 0 0,-2 1 0 0 0,-1 16-115 0 0,2-16 5 0 0,0-18 2 0 0,-1-1 0 0 0,0 0 0 0 0,0 1 0 0 0,0-1 1 0 0,0 1-1 0 0,0-1 0 0 0,0 0 0 0 0,-1 1 1 0 0,1-1-1 0 0,-1 2-7 0 0,-2 11 239 0 0,4-14 49 0 0,0-9-205 0 0,6-59 61 0 0,-4 43-180 0 0,-2 17 6 0 0,0 1 0 0 0,0-1 0 0 0,0 1 1 0 0,1-1-1 0 0,-1 1 0 0 0,2 0 0 0 0,0-2 30 0 0,4-9-60 0 0,-5 11 29 0 0,0 1 0 0 0,0 0-1 0 0,1-1 1 0 0,0 1 0 0 0,1-1 31 0 0,-3 4-8 0 0,1 0 0 0 0,-1 1 0 0 0,1-1 0 0 0,0 0 0 0 0,-1 1 0 0 0,1 0 1 0 0,0-1-1 0 0,0 1 0 0 0,0 0 0 0 0,0 0 0 0 0,0 0 0 0 0,0 0 0 0 0,0 0 0 0 0,0 1 0 0 0,1-1 0 0 0,-1 1 8 0 0,0-1 0 0 0,0 0-1 0 0,0 1 0 0 0,1 0 0 0 0,-1-1 0 0 0,0 1 1 0 0,0 0-1 0 0,0 0 0 0 0,0 0 0 0 0,0 1 0 0 0,0-1 1 0 0,1 0-1 0 0,-1 1 0 0 0,0-1 0 0 0,0 1 1 0 0,5 1-1 0 0,-5-2 13 0 0,1 1 0 0 0,-1-1 0 0 0,1 1 0 0 0,0-1 0 0 0,-1 1 0 0 0,1 0 0 0 0,-1 0-1 0 0,0 0 1 0 0,1 0 0 0 0,-1 1 0 0 0,0-1 0 0 0,0 1 0 0 0,1-1 0 0 0,-1 1 0 0 0,-1 0-1 0 0,1-1 1 0 0,0 1 0 0 0,0 0 0 0 0,-1 0 0 0 0,1 1-12 0 0,1 4 46 0 0,-1 0 0 0 0,0-1 0 0 0,0 1-1 0 0,-1 0 1 0 0,1 0 0 0 0,-2 0 0 0 0,1 0 0 0 0,-1 1 0 0 0,0-1-1 0 0,-1 0-45 0 0,2 0 53 0 0,-1-5-20 0 0,0 0 0 0 0,0 0 0 0 0,0 0 0 0 0,-1-1 0 0 0,1 1 0 0 0,0 0-1 0 0,-1 0 1 0 0,1 0 0 0 0,-1 0 0 0 0,0 0 0 0 0,1-1 0 0 0,-1 1 0 0 0,0 0 0 0 0,0 0 0 0 0,0-1 0 0 0,0 1-1 0 0,-1 0-32 0 0,2-2 2 0 0,0 0 0 0 0,0 0-1 0 0,0 0 1 0 0,0 0-1 0 0,-1 1 1 0 0,1-1 0 0 0,0 0-1 0 0,0 0 1 0 0,0 0-1 0 0,0 0 1 0 0,0 0 0 0 0,0 0-1 0 0,0 0 1 0 0,0 0-1 0 0,0 0 1 0 0,0 0-1 0 0,0 0 1 0 0,-1 0 0 0 0,1 1-1 0 0,0-1 1 0 0,0 0-1 0 0,0 0 1 0 0,0 0 0 0 0,0 0-1 0 0,0 0 1 0 0,0 0-1 0 0,0 0 1 0 0,-1 0-1 0 0,1 0 1 0 0,0 0 0 0 0,0 0-1 0 0,0 0 1 0 0,0 0-1 0 0,0 0 1 0 0,0 0 0 0 0,0 0-1 0 0,0 0 1 0 0,-1-1-1 0 0,1 1 1 0 0,0 0 0 0 0,0 0-1 0 0,0 0 1 0 0,0 0-1 0 0,0 0 1 0 0,0 0-2 0 0,-4-6 11 0 0,1-8-18 0 0,3-26 7 0 0,0 37 0 0 0,0 0 0 0 0,1 1 0 0 0,0-1 0 0 0,-1 0 0 0 0,1 0 0 0 0,0 1 0 0 0,0-1 0 0 0,1 1 0 0 0,-1-1 0 0 0,1 0 0 0 0,7-18 0 0 0,-7 15-17 0 0,0 0 0 0 0,0 0 0 0 0,1 0 0 0 0,0 0 0 0 0,0 1 0 0 0,1-1 0 0 0,-1 1 0 0 0,1 0 0 0 0,0 0 0 0 0,0 1 0 0 0,1-1 0 0 0,2-1 17 0 0,-5 5-10 0 0,1 0 0 0 0,0 0 0 0 0,-1 0 0 0 0,1 0-1 0 0,-1 0 1 0 0,1 1 0 0 0,0-1 0 0 0,0 1 0 0 0,-1 0-1 0 0,1 0 1 0 0,0 0 0 0 0,1 0 10 0 0,2 0 9 0 0,-5 1 6 0 0,1 0 1 0 0,0 0-1 0 0,0-1 1 0 0,-1 1-1 0 0,1 0 0 0 0,-1 1 1 0 0,1-1-1 0 0,-1 0 0 0 0,1 0 1 0 0,-1 1-1 0 0,1 0-15 0 0,2 2 52 0 0,-2-1-31 0 0,1 0 0 0 0,-1 1 0 0 0,0-1 0 0 0,0 1 0 0 0,0 0 0 0 0,0-1 0 0 0,1 4-21 0 0,4 10-3 0 0,12 27 21 0 0,-9-19 28 0 0,-1-2-50 0 0,-8-18 11 0 0,1 1 1 0 0,0-1 0 0 0,0 0-1 0 0,1 0 1 0 0,-1 0 0 0 0,1 0-1 0 0,0 0 1 0 0,1-1-1 0 0,-1 1-7 0 0,-2-3 4 0 0,-1-2-3 0 0,0 1 1 0 0,1-1 0 0 0,-1 1 0 0 0,0-1 0 0 0,0 0 0 0 0,1 1 0 0 0,-1-1-1 0 0,0 1 1 0 0,0-1 0 0 0,1 1 0 0 0,-1-1 0 0 0,1 0 0 0 0,-1 1 0 0 0,0-1-1 0 0,1 0 1 0 0,-1 1 0 0 0,1-1 0 0 0,-1 0 0 0 0,1 0 0 0 0,-1 1 0 0 0,1-1 0 0 0,-1 0-1 0 0,1 0 1 0 0,-1 0 0 0 0,1 0 0 0 0,-1 0 0 0 0,1 0-2 0 0,-1 1 0 0 0,1-1 0 0 0,-1 0 1 0 0,1 0-1 0 0,-1 0 0 0 0,0 0 1 0 0,1 1-1 0 0,-1-1 0 0 0,0 0 1 0 0,1 0-1 0 0,-1 0 0 0 0,1 0 1 0 0,-1 0-1 0 0,1 0 0 0 0,-1 0 1 0 0,0 0-1 0 0,1 0 0 0 0,-1 0 1 0 0,1-1-1 0 0,-1 1 0 0 0,0 0 0 0 0,1 0 1 0 0,-1 0-1 0 0,0 0 0 0 0,1 0 1 0 0,-1-1-1 0 0,0 1 0 0 0,1 0 1 0 0,-1 0-1 0 0,0-1 0 0 0,1 1 1 0 0,-1 0-1 0 0,1-1 0 0 0,6-3 14 0 0,1 1-1 0 0,-1-1 0 0 0,0-1 0 0 0,0 1 0 0 0,-1-1 0 0 0,1-1 0 0 0,-1 1 0 0 0,0-1 0 0 0,0 0 0 0 0,-1 0 0 0 0,1-2-13 0 0,7-9-59 0 0,-1-1 0 0 0,-1-1 0 0 0,6-13 59 0 0,-13 23-56 0 0,-1-1-1 0 0,0 1 1 0 0,1-6 56 0 0,3-9-14 0 0,-6 23 13 0 0,-1-1 0 0 0,1 1 0 0 0,-1 0 0 0 0,1 0 0 0 0,-1 0 0 0 0,0-1 0 0 0,0 1 0 0 0,1 0 0 0 0,-1 0 0 0 0,0-1 0 0 0,0 1 0 0 0,0 0 0 0 0,0-1 0 0 0,-1 1-1 0 0,1 0 1 0 0,0 0 0 0 0,-1-1 0 0 0,1 1 0 0 0,0 0 0 0 0,-1 0 0 0 0,1 0 0 0 0,-1 0 0 0 0,0 0 0 0 0,1-1 0 0 0,-1 1 0 0 0,0 0 0 0 0,0 0 0 0 0,0 1 0 0 0,0-1-1 0 0,0 0 1 0 0,0 0 0 0 0,0 0 0 0 0,0 1 0 0 0,0-1 0 0 0,0 0 0 0 0,0 1 0 0 0,0-1 0 0 0,0 1 0 0 0,-1-1 0 0 0,1 1 0 0 0,0 0 0 0 0,0-1 0 0 0,0 1 0 0 0,-1 0-1 0 0,1 0 1 0 0,0 0 0 0 0,-1 0 0 0 0,1 0 0 0 0,0 0 0 0 0,0 0 0 0 0,-1 0 0 0 0,1 1 0 0 0,0-1 0 0 0,0 1 0 0 0,-1-1 0 0 0,1 0 0 0 0,0 1 0 0 0,0 0 0 0 0,0-1-1 0 0,0 1 2 0 0,-4 2-6 0 0,1 0 0 0 0,0 0 0 0 0,0 1 0 0 0,0-1 0 0 0,0 1 0 0 0,1 0-1 0 0,-1 0 1 0 0,1 1 0 0 0,0-1 0 0 0,1 1 0 0 0,-1-1 0 0 0,1 1-1 0 0,-1 0 1 0 0,1 0 0 0 0,1 0 0 0 0,-1 0 0 0 0,1 0 0 0 0,0 0 0 0 0,0 1-1 0 0,0-1 1 0 0,1 0 0 0 0,0 0 0 0 0,0 1 0 0 0,0-1 0 0 0,1 0-1 0 0,0 5 7 0 0,1-5-10 0 0,-1 1-1 0 0,1-1 0 0 0,0 0 1 0 0,0 0-1 0 0,1-1 0 0 0,0 3 11 0 0,-2-6 0 0 0,0 0 0 0 0,-1 0 0 0 0,1 0 0 0 0,0 0 0 0 0,-1 0 0 0 0,1 0 0 0 0,0 0 0 0 0,0 0 0 0 0,0 0 0 0 0,0 0 0 0 0,0 0 0 0 0,0 0 0 0 0,0-1 0 0 0,0 1 0 0 0,1-1 0 0 0,0 1 0 0 0,2 1 0 0 0,-1 0 10 0 0,-1-1 0 0 0,1 1-1 0 0,0-1 1 0 0,0 0-1 0 0,0 0 1 0 0,1 0 0 0 0,-1 0-1 0 0,0-1 1 0 0,0 1-1 0 0,0-1 1 0 0,1 0-1 0 0,-1 0 1 0 0,0 0 0 0 0,0 0-1 0 0,1 0 1 0 0,-1-1-1 0 0,0 1 1 0 0,0-1-1 0 0,0 0 1 0 0,0 0 0 0 0,0 0-1 0 0,0-1 1 0 0,0 1-1 0 0,1-2-9 0 0,6-2-335 0 0,0-1 0 0 0,-1-1 0 0 0,1 1 0 0 0,-1-2-1 0 0,-1 1 1 0 0,3-3 335 0 0,-2-1-5746 0 0</inkml:trace>
  <inkml:trace contextRef="#ctx0" brushRef="#br0" timeOffset="266.506">753 217 6912 0 0,'0'0'528'0'0,"-9"8"898"0"0,9-7-1232 0 0,-1-1-1 0 0,1 1 1 0 0,0 0 0 0 0,0 0-1 0 0,-1-1 1 0 0,1 1-1 0 0,0 0 1 0 0,0 0-1 0 0,0 0 1 0 0,0-1-1 0 0,0 1 1 0 0,0 0-1 0 0,0 0 1 0 0,0 0 0 0 0,0-1-1 0 0,1 1 1 0 0,-1 0-1 0 0,0 0-193 0 0,1 11 1068 0 0,-1-9-1035 0 0,0 0-1 0 0,0-1 1 0 0,1 1-1 0 0,-1 0 0 0 0,1-1 1 0 0,-1 1-1 0 0,1-1 1 0 0,0 1-1 0 0,0 0 1 0 0,1 1-33 0 0,5 20 121 0 0,-5-11 24 0 0,0-1-1 0 0,0 0 1 0 0,3 5-145 0 0,-2-8 134 0 0,-1-1 0 0 0,0 1-1 0 0,0 0 1 0 0,-1 0 0 0 0,0-1-1 0 0,0 1 1 0 0,-1 0 0 0 0,-1 0-134 0 0,1-5 49 0 0,0 0 0 0 0,0 0 1 0 0,1 0-1 0 0,-1 0 1 0 0,1 0-1 0 0,0 0 0 0 0,1 2-49 0 0,-1-3 15 0 0,0 0 0 0 0,-1 0 0 0 0,1 0-1 0 0,-1 0 1 0 0,1-1 0 0 0,-1 1 0 0 0,0 0-1 0 0,0 0 1 0 0,0 0 0 0 0,-1 0-1 0 0,1 0 1 0 0,-1 0-15 0 0,1-1 54 0 0,-4 6-1486 0 0,4-8-3792 0 0</inkml:trace>
  <inkml:trace contextRef="#ctx0" brushRef="#br0" timeOffset="696.28">810 356 8320 0 0,'0'0'381'0'0,"2"0"-6"0"0,101-3 1157 0 0,-96 3-1492 0 0,0-1 0 0 0,0 0 0 0 0,0 0 0 0 0,0-1 0 0 0,6-2-40 0 0,1 0 82 0 0,-2 0 157 0 0,-12 2 145 0 0,-7 2 9 0 0,4 0-306 0 0,0 1 0 0 0,0-1-1 0 0,0 1 1 0 0,0 0 0 0 0,0 0 0 0 0,0 0-1 0 0,0 0 1 0 0,0 1 0 0 0,0-1 0 0 0,1 1-1 0 0,-1 0-86 0 0,-29 22 690 0 0,30-22-641 0 0,0 0 1 0 0,0 0-1 0 0,0 1 0 0 0,1-1 0 0 0,-1 0 0 0 0,1 1 0 0 0,-1 0 0 0 0,1-1 0 0 0,0 1 1 0 0,0 0-1 0 0,0-1 0 0 0,1 1 0 0 0,-1 1-49 0 0,0 0 85 0 0,0 1-1 0 0,0 0 1 0 0,1-1-1 0 0,0 1 1 0 0,0 0-1 0 0,0 0 1 0 0,1 3-85 0 0,0-3 44 0 0,-1-2-7 0 0,0 0 1 0 0,1 0-1 0 0,0 0 1 0 0,0-1-1 0 0,0 1 1 0 0,0 0-1 0 0,0 0 1 0 0,1 0-38 0 0,1 5 32 0 0,-3-7-21 0 0,1 0-1 0 0,-1 0 1 0 0,0 0-1 0 0,1 0 1 0 0,-1 0-1 0 0,1 0 1 0 0,-1 0 0 0 0,1 0-1 0 0,0 0 1 0 0,-1 0-1 0 0,1 0 1 0 0,0 0 0 0 0,0 0-1 0 0,-1 0 1 0 0,1-1-1 0 0,0 1 1 0 0,0 0-1 0 0,0-1 1 0 0,0 1 0 0 0,0-1-1 0 0,0 1 1 0 0,0-1-1 0 0,0 1 1 0 0,1-1-1 0 0,-1 1 1 0 0,0-1 0 0 0,0 0-1 0 0,0 0 1 0 0,0 0-1 0 0,0 0 1 0 0,1 0 0 0 0,-1 0-11 0 0,2 0 16 0 0,-1 0 1 0 0,1-1-1 0 0,-1 1 1 0 0,0-1-1 0 0,1 1 1 0 0,-1-1-1 0 0,0 0 1 0 0,0 0 0 0 0,0 0-1 0 0,0 0 1 0 0,0 0-1 0 0,0-1 1 0 0,0 1-1 0 0,0-1 1 0 0,0 1-1 0 0,0-1 1 0 0,-1 0 0 0 0,1 1-1 0 0,0-1 1 0 0,-1 0-1 0 0,2-2-16 0 0,2-6 28 0 0,0 1 0 0 0,0-1 0 0 0,0 0-1 0 0,0-4-27 0 0,1-1-50 0 0,4-20-154 0 0,-8 24 152 0 0,0 6-23 0 0,-1 4 27 0 0,-1 1 95 0 0,3 19 149 0 0,-1 15-135 0 0,-2-25-53 0 0,0-1 0 0 0,1 0 0 0 0,0 1-1 0 0,0-1 1 0 0,2 5-8 0 0,-2-11-10 0 0,-1 0-1 0 0,1 0 0 0 0,0 0 1 0 0,0 0-1 0 0,0 0 1 0 0,0 0-1 0 0,0-1 1 0 0,0 1-1 0 0,1-1 0 0 0,-1 1 1 0 0,1-1-1 0 0,-1 1 1 0 0,1-1-1 0 0,-1 0 0 0 0,1 1 1 0 0,0-1-1 0 0,-1 0 1 0 0,1 0-1 0 0,0 0 1 0 0,0 0-1 0 0,0-1 0 0 0,0 1 1 0 0,0-1-1 0 0,1 1 11 0 0,9-2-2351 0 0,-8 0 282 0 0,5 0-2741 0 0</inkml:trace>
  <inkml:trace contextRef="#ctx0" brushRef="#br0" timeOffset="1022.724">1378 252 4608 0 0,'0'0'353'0'0,"-9"-7"1632"0"0,8 6-1651 0 0,0 1 0 0 0,0-1 0 0 0,-1 1 0 0 0,1 0-1 0 0,0 0 1 0 0,0-1 0 0 0,-1 1 0 0 0,1 0 0 0 0,0 0-1 0 0,-1 0 1 0 0,1 0 0 0 0,0 0 0 0 0,0 1-1 0 0,-1-1 1 0 0,1 0 0 0 0,0 1 0 0 0,0-1 0 0 0,-1 0-1 0 0,1 1 1 0 0,0 0 0 0 0,0-1 0 0 0,0 1-334 0 0,-27 16 1228 0 0,26-16-990 0 0,-8 8-122 0 0,0-1 1 0 0,0 1-1 0 0,0 1 1 0 0,1 0-1 0 0,-3 5-116 0 0,11-13 5 0 0,0-1-1 0 0,0 0 1 0 0,1 0 0 0 0,-1 1-1 0 0,1-1 1 0 0,-1 1 0 0 0,1-1-1 0 0,-1 1 1 0 0,1-1 0 0 0,0 0-1 0 0,-1 1-4 0 0,-2 12 3 0 0,2-13-7 0 0,0 0 1 0 0,0 0-1 0 0,1 0 1 0 0,-1 0-1 0 0,1 1 1 0 0,-1-1-1 0 0,1 0 1 0 0,-1 0 0 0 0,1 1-1 0 0,0-1 1 0 0,0 0-1 0 0,0 1 1 0 0,0-1-1 0 0,0 0 1 0 0,0 1 0 0 0,0-1-1 0 0,0 0 1 0 0,0 1-1 0 0,0-1 1 0 0,1 0-1 0 0,-1 0 1 0 0,1 2 3 0 0,1 4-23 0 0,-1-4 8 0 0,-2-2 13 0 0,1-1 1 0 0,0 1-1 0 0,0 0 1 0 0,0 0-1 0 0,0-1 0 0 0,0 1 1 0 0,1 0-1 0 0,-1 0 1 0 0,0-1-1 0 0,0 1 1 0 0,0 0-1 0 0,1 0 0 0 0,-1-1 1 0 0,0 1-1 0 0,1 0 1 0 0,-1-1-1 0 0,0 1 1 0 0,1 0-1 0 0,-1-1 1 0 0,1 1-1 0 0,-1-1 0 0 0,1 1 1 0 0,0 0 1 0 0,10 9-66 0 0,-10-9 57 0 0,0 0 1 0 0,0 0 0 0 0,0 1 0 0 0,0-2 0 0 0,1 1 0 0 0,-1 0 0 0 0,0 0-1 0 0,1 0 1 0 0,-1 0 0 0 0,1-1 0 0 0,-1 1 0 0 0,2 0 8 0 0,19 8-30 0 0,-5-5 30 0 0,-10 1 14 0 0,-7-5-6 0 0,0 1 0 0 0,1 0 0 0 0,-1-1 0 0 0,0 1 0 0 0,0-1 0 0 0,0 1 0 0 0,1 0 0 0 0,-1-1 0 0 0,0 1 0 0 0,0-1-1 0 0,0 1 1 0 0,0 0 0 0 0,0-1 0 0 0,0 1 0 0 0,0 0 0 0 0,0-1 0 0 0,-1 1 0 0 0,1-1 0 0 0,0 1 0 0 0,0 0 0 0 0,0-1 0 0 0,-1 1 0 0 0,1-1 0 0 0,0 1 0 0 0,-1-1 0 0 0,1 1 0 0 0,0-1-1 0 0,-1 1 1 0 0,1-1 0 0 0,-1 1 0 0 0,1-1 0 0 0,0 1 0 0 0,-1-1-8 0 0,-19 16 112 0 0,16-13-61 0 0,-8 5-52 0 0,0 0 0 0 0,0-1 0 0 0,-1-1 0 0 0,0 0 0 0 0,0-1 0 0 0,-5 1 1 0 0,16-5-357 0 0,-3-4-1491 0 0,4 2-3348 0 0</inkml:trace>
  <inkml:trace contextRef="#ctx0" brushRef="#br0" timeOffset="1304.737">1468 135 12872 0 0,'-1'7'1369'0'0,"-3"6"-1237"0"0,0-1 1 0 0,1 1-1 0 0,0 0 1 0 0,1 0 0 0 0,-1 12-133 0 0,-7 21 0 0 0,1 9 60 0 0,1-10 4 0 0,6-31-33 0 0,1-2 50 0 0,-1 1-1 0 0,0-1 1 0 0,-3 6-81 0 0,5-16 29 0 0,0-2-147 0 0,0 0-673 0 0,0 0-2729 0 0,0 0-1173 0 0</inkml:trace>
  <inkml:trace contextRef="#ctx0" brushRef="#br0" timeOffset="1743.757">1498 304 4608 0 0,'0'0'353'0'0,"2"1"-231"0"0,14 1 658 0 0,0 0 1 0 0,0-1 0 0 0,16-1-781 0 0,-25 0-44 0 0,0-1 198 0 0,0 1 1 0 0,0-1-1 0 0,0-1 0 0 0,4-1-154 0 0,-4 1 751 0 0,0 1-1 0 0,0-1 0 0 0,0 1 1 0 0,5 0-751 0 0,-6 0 770 0 0,-5 1-743 0 0,-1 0 0 0 0,1 0 0 0 0,-1 0 0 0 0,0 0 0 0 0,1 0 0 0 0,-1-1 0 0 0,1 1 0 0 0,-1 0 0 0 0,0 0 0 0 0,1 0 0 0 0,-1 0 0 0 0,1 1 0 0 0,-1-1 0 0 0,0 0 0 0 0,1 0 0 0 0,-1 0 0 0 0,1 0 0 0 0,-1 0 0 0 0,0 0 0 0 0,1 1 0 0 0,-1-1-27 0 0,1 0 151 0 0,-2 1-96 0 0,0 0 1 0 0,-1 0 0 0 0,1 1 0 0 0,0-1 0 0 0,0 0-1 0 0,0 0 1 0 0,0 1 0 0 0,1-1 0 0 0,-1 0 0 0 0,0 1-1 0 0,0-1-55 0 0,1 0 11 0 0,-2 2 26 0 0,0 0 1 0 0,-1-1 0 0 0,1 1 0 0 0,0-1 0 0 0,-1 1 0 0 0,0-1 0 0 0,1 0 0 0 0,-1 0 0 0 0,0 0 0 0 0,0-1-38 0 0,-1 2 37 0 0,1-1 0 0 0,-1 1 0 0 0,1-1 1 0 0,-1 1-1 0 0,1 0 0 0 0,0 0 1 0 0,-1 2-38 0 0,-11 11 162 0 0,12-14-130 0 0,1 0 1 0 0,0 0-1 0 0,0 0 1 0 0,0 0 0 0 0,0 1-1 0 0,0-1 1 0 0,0 1-1 0 0,1-1 1 0 0,-1 1 0 0 0,1 0-33 0 0,-7 9 163 0 0,7-11-150 0 0,1 0 1 0 0,-1 0-1 0 0,0 0 0 0 0,0 0 1 0 0,1 0-1 0 0,-1 0 0 0 0,1 0 0 0 0,-1 1 1 0 0,1-1-1 0 0,-1 0 0 0 0,1 0 0 0 0,0 0 1 0 0,-1 0-1 0 0,1 1 0 0 0,0-1 1 0 0,0 1-14 0 0,0 6 82 0 0,-2-4 12 0 0,2-3-4 0 0,1 0-76 0 0,1 0-1 0 0,-1 0 1 0 0,1 0 0 0 0,-1 0-1 0 0,1 0 1 0 0,0-1 0 0 0,-1 1-1 0 0,1-1 1 0 0,1 1-14 0 0,-1-1 29 0 0,1-1 1 0 0,-1 0-1 0 0,0 0 1 0 0,0 0 0 0 0,0 0-1 0 0,0 0 1 0 0,0 0-1 0 0,1-2-29 0 0,2 0 31 0 0,-1 0-27 0 0,-1 0 0 0 0,1 0 1 0 0,-1 0-1 0 0,1-1 1 0 0,-1 1-1 0 0,0-1 1 0 0,0 0-1 0 0,0 0 1 0 0,-1 0-1 0 0,1 0 1 0 0,-1 0-1 0 0,1-3-4 0 0,-1 2-20 0 0,0 1 0 0 0,1-1 1 0 0,0 1-1 0 0,0-1 0 0 0,0 1 0 0 0,0 0 0 0 0,1 0 0 0 0,3-3 20 0 0,11-14-89 0 0,-17 20 65 0 0,-1 1 104 0 0,0 0 19 0 0,0 0 2 0 0,0 0 22 0 0,15 16 255 0 0,-11-3-181 0 0,0-1-35 0 0,16 11 26 0 0,-13-20-303 0 0,11-6-1381 0 0,-12-1 606 0 0</inkml:trace>
  <inkml:trace contextRef="#ctx0" brushRef="#br0" timeOffset="2162.169">1848 70 11600 0 0,'0'0'530'0'0,"0"0"-7"0"0,0 2-334 0 0,1 41 81 0 0,4 7-270 0 0,-1-5 176 0 0,-2 8-176 0 0,-2-39 42 0 0,1-2 135 0 0,-1-1 0 0 0,-1 1 0 0 0,0 0 0 0 0,0-1 0 0 0,-1 1 0 0 0,-3 7-177 0 0,4-17 49 0 0,1-1 1 0 0,-1 1 0 0 0,1 0 0 0 0,-1-1 0 0 0,1 1 0 0 0,0-1 0 0 0,0 1 0 0 0,0 0-1 0 0,0-1 1 0 0,0 1 0 0 0,0 0 0 0 0,0-1 0 0 0,0 1 0 0 0,1 0 0 0 0,-1-1 0 0 0,0 1 0 0 0,1 0-50 0 0,0-1 224 0 0,-1-1 0 0 0,12-8-72 0 0,11-16 69 0 0,-19 19-218 0 0,1 0-1 0 0,0 0 1 0 0,-1 0 0 0 0,4-1-3 0 0,14-12-1 0 0,-15 12-21 0 0,0 0 0 0 0,0 1 0 0 0,0 0 1 0 0,2 0 21 0 0,-8 3-1 0 0,2 0 2 0 0,10 3-12 0 0,-10-1-1 0 0,-3 0 10 0 0,1-1 1 0 0,-1 1-1 0 0,1 0 1 0 0,0 0-1 0 0,-1 0 1 0 0,1 0-1 0 0,0 0 1 0 0,-1 1-1 0 0,1-1 1 0 0,-1 0-1 0 0,1 0 0 0 0,-1 0 1 0 0,1 0-1 0 0,0 1 1 0 0,-1-1-1 0 0,1 0 1 0 0,-1 1-1 0 0,1-1 1 0 0,-1 0-1 0 0,1 1 2 0 0,0 0 24 0 0,0-1 0 0 0,0 1-1 0 0,0 0 1 0 0,-1 0-1 0 0,1-1 1 0 0,0 1 0 0 0,0 0-1 0 0,-1 0 1 0 0,1 0 0 0 0,0 0-1 0 0,-1 0 1 0 0,1 0 0 0 0,-1 0-1 0 0,1 0 1 0 0,-1 0 0 0 0,0 0-1 0 0,0 0 1 0 0,1 1 0 0 0,-1-1-1 0 0,0 0 1 0 0,0 0 0 0 0,0 0-1 0 0,0 0 1 0 0,0 0 0 0 0,0 1-1 0 0,0-1 1 0 0,-1 0 0 0 0,1 0-1 0 0,0 0 1 0 0,-1 0-24 0 0,0 4 119 0 0,0-1 0 0 0,0 0-1 0 0,0 0 1 0 0,-1 0 0 0 0,0 0 0 0 0,0 0-1 0 0,-1 1-118 0 0,-2 2 143 0 0,-1 0 0 0 0,0 0 0 0 0,0 0 0 0 0,0-1-1 0 0,-1 0 1 0 0,0-1 0 0 0,0 1 0 0 0,-1-1-1 0 0,1-1 1 0 0,-1 0 0 0 0,0 0 0 0 0,0 0-1 0 0,-2 0-142 0 0,-19 9 203 0 0,27-12-200 0 0,0 0-8 0 0,0-1-1 0 0,-1 1 1 0 0,1-1-1 0 0,-1 1 1 0 0,1-1-1 0 0,-1 0 1 0 0,1 0-1 0 0,-1 0 1 0 0,1 0 0 0 0,-1 0-1 0 0,1-1 1 0 0,0 1-1 0 0,-1-1 1 0 0,-1 0 5 0 0,4 1-108 0 0,-1 0 0 0 0,1 0 0 0 0,-1-1 0 0 0,1 1 0 0 0,-1 0 0 0 0,1 0 0 0 0,-1 0 0 0 0,1-1 0 0 0,0 1 0 0 0,-1 0 0 0 0,1 0 0 0 0,-1-1 0 0 0,1 1 0 0 0,0 0 0 0 0,-1-1 0 0 0,1 1 0 0 0,0 0 0 0 0,0-1 0 0 0,-1 1 1 0 0,1-1-1 0 0,0 1 0 0 0,0 0 0 0 0,-1-1 0 0 0,1 1 0 0 0,0-1 0 0 0,0 1 0 0 0,0-1 0 0 0,0 1 0 0 0,0-1 0 0 0,0 1 0 0 0,0-1 0 0 0,0 1 0 0 0,0-1 0 0 0,0 1 0 0 0,0 0 0 0 0,0-1 0 0 0,0 1 0 0 0,0-1 0 0 0,0 0 108 0 0,3-6-5662 0 0</inkml:trace>
  <inkml:trace contextRef="#ctx0" brushRef="#br0" timeOffset="2663.687">2160 2 9672 0 0,'-3'-1'277'0'0,"2"1"-237"0"0,1 0 1 0 0,-1 0 0 0 0,1-1 0 0 0,-1 1 0 0 0,0 0-1 0 0,1 0 1 0 0,-1 0 0 0 0,0 0 0 0 0,0 0-1 0 0,1 0 1 0 0,-1 1 0 0 0,1-1 0 0 0,-1 0 0 0 0,0 0-1 0 0,1 0 1 0 0,-1 1 0 0 0,0-1 0 0 0,1 0-1 0 0,-1 1 1 0 0,1-1 0 0 0,-1 1-41 0 0,-5 18 2555 0 0,7 45-1987 0 0,-1-59-546 0 0,0 0 1 0 0,0 1-1 0 0,0-1 1 0 0,-1 0 0 0 0,-1 3-23 0 0,1-3 76 0 0,1 0 0 0 0,-1-1 0 0 0,1 1 0 0 0,-1 0 0 0 0,1 0 0 0 0,1 4-76 0 0,0 4 359 0 0,0-1-1 0 0,-1 1 1 0 0,-1-1 0 0 0,0 1-1 0 0,-1 6-358 0 0,1-14 153 0 0,1 0 0 0 0,0-1 0 0 0,1 1 0 0 0,-1 0 0 0 0,1 0 0 0 0,0-1 0 0 0,0 1 0 0 0,2 3-153 0 0,3 20 623 0 0,-4-18-463 0 0,0 0-1 0 0,0 0 1 0 0,1-1 0 0 0,1 1 0 0 0,0-1 0 0 0,0 0-1 0 0,5 8-159 0 0,-7-14 21 0 0,1 1 0 0 0,0-1-1 0 0,0 0 1 0 0,0 0-1 0 0,0 0 1 0 0,1 0-1 0 0,-1 0 1 0 0,1-1 0 0 0,-1 0-1 0 0,1 1 1 0 0,0-1-1 0 0,0-1 1 0 0,0 1-1 0 0,1 0-20 0 0,-3-1 14 0 0,0-1-1 0 0,0 1 0 0 0,0-1 0 0 0,0 1 0 0 0,1-1 1 0 0,-1 0-1 0 0,0 1 0 0 0,0-1 0 0 0,0 0 0 0 0,0-1 1 0 0,1 1-1 0 0,-1 0 0 0 0,0-1 0 0 0,0 1 0 0 0,0-1 1 0 0,0 1-1 0 0,0-1 0 0 0,0 0-13 0 0,4-2 18 0 0,0 1-7 0 0,0-1 0 0 0,-1 1 0 0 0,0-2 0 0 0,0 1 0 0 0,0 0 0 0 0,0-1 0 0 0,0 0 0 0 0,4-5-11 0 0,4-4-276 0 0,-1-2-1 0 0,4-5 277 0 0,-1-1-553 0 0,-2-1 1 0 0,10-21 552 0 0,-16 30-155 0 0,0-11-115 0 0,-5 16 145 0 0,-2 6 36 0 0,0 2 129 0 0,0 0 59 0 0,0-1 11 0 0,0 0-108 0 0,0 0 0 0 0,0 1 0 0 0,0-1 0 0 0,-1 1-1 0 0,1-1 1 0 0,0 1 0 0 0,0-1 0 0 0,0 1 0 0 0,0-1-1 0 0,-1 1 1 0 0,1-1 0 0 0,0 1 0 0 0,0-1 0 0 0,-1 1-1 0 0,1-1 1 0 0,-1 1 0 0 0,1 0 0 0 0,0-1 0 0 0,-1 1-1 0 0,1-1 1 0 0,-1 1 0 0 0,1 0 0 0 0,0 0 0 0 0,-1-1-1 0 0,1 1 1 0 0,-1 0 0 0 0,1 0 0 0 0,-1-1 0 0 0,0 1-1 0 0,1 0 1 0 0,-1 0 0 0 0,1 0 0 0 0,-1 0 0 0 0,1 0-1 0 0,-1 0 1 0 0,1 0 0 0 0,-1 0 0 0 0,1 0 0 0 0,-1 0-1 0 0,0 0 1 0 0,1 0 0 0 0,-1 0 0 0 0,1 1 0 0 0,-1-1-1 0 0,1 0 1 0 0,-1 0 0 0 0,1 0 0 0 0,-1 1 0 0 0,1-1-1 0 0,-1 0 1 0 0,1 1 0 0 0,0-1 0 0 0,-1 0 0 0 0,1 1-1 0 0,-1-1 1 0 0,1 1 0 0 0,0-1 0 0 0,-1 1-2 0 0,1-1 7 0 0,-9 7 78 0 0,1 0-1 0 0,1 1 0 0 0,-1 0 0 0 0,1 0 0 0 0,0 2-84 0 0,1-3 141 0 0,-3 6 178 0 0,1-1 0 0 0,1 1 1 0 0,0 1-1 0 0,1-1 0 0 0,0 1 1 0 0,-1 6-320 0 0,6-18 30 0 0,0 1 0 0 0,0 0 0 0 0,0 0 0 0 0,0-1 0 0 0,1 1 0 0 0,0 0 0 0 0,-1 0 0 0 0,1 0 0 0 0,0 0 0 0 0,0-1 0 0 0,0 1 0 0 0,1 0 0 0 0,-1 0 0 0 0,1 0 0 0 0,-1 0 0 0 0,1-1 0 0 0,0 1 0 0 0,0 0 0 0 0,0-1 0 0 0,1 1 0 0 0,-1-1 0 0 0,1 1 0 0 0,-1-1 0 0 0,1 0 0 0 0,0 1 0 0 0,0-1 0 0 0,0 0 0 0 0,0 0 0 0 0,0 0 0 0 0,0-1 0 0 0,0 1 0 0 0,1 0 0 0 0,-1-1 0 0 0,1 0 0 0 0,-1 1 0 0 0,1-1 0 0 0,0 0 0 0 0,-1 0 0 0 0,1 0 0 0 0,0-1 0 0 0,2 1-30 0 0,9 1-14 0 0,-1-1 0 0 0,1 0 0 0 0,0-1 0 0 0,-1 0 0 0 0,1-1 14 0 0,69-11-1031 0 0,-80 12 974 0 0,39-8-589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7:45.9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5778 162 3224 0 0,'-11'-6'312'0'0,"7"5"-288"0"0,-34-6 3729 0 0,-11 1-3753 0 0,14 5 571 0 0,-20 1-571 0 0,8 1 101 0 0,-33 4 341 0 0,47-2-260 0 0,0-2 1 0 0,-2-1-183 0 0,0 0 193 0 0,-10 1-193 0 0,-23 1 111 0 0,-165-3 70 0 0,4-2 52 0 0,129 0-273 0 0,0 3-1 0 0,-26 7 41 0 0,46-1 295 0 0,-41-5-295 0 0,39-1-244 0 0,-34 6 244 0 0,-105 8-18 0 0,59-6 33 0 0,-101 1 83 0 0,66-4-49 0 0,9-2-49 0 0,-22 2 0 0 0,-306 14-12 0 0,363-10 33 0 0,-34 1 124 0 0,56-5-52 0 0,-21 8-93 0 0,14-1 25 0 0,24-3-25 0 0,-108 6 0 0 0,36-9 0 0 0,40 2 0 0 0,-87 5 0 0 0,-44 2 0 0 0,240-13-3 0 0,0-1 22 0 0,-27 6-19 0 0,38-4 250 0 0,-25 0-250 0 0,1 0 32 0 0,30-1 49 0 0,-16 1 404 0 0,35-3-482 0 0,1 0 0 0 0,0 0-1 0 0,0 0 1 0 0,-1 0 0 0 0,1 1 0 0 0,0-1 0 0 0,0 0 0 0 0,-1 0 0 0 0,1 0 0 0 0,0 0 0 0 0,0 0 0 0 0,-1 0 0 0 0,1 1 0 0 0,0-1 0 0 0,0 0 0 0 0,0 0 0 0 0,0 0 0 0 0,-1 1 0 0 0,1-1-1 0 0,0 0 1 0 0,0 0 0 0 0,0 0 0 0 0,0 1 0 0 0,0-1 0 0 0,0 0 0 0 0,0 0 0 0 0,-1 1 0 0 0,1-1 0 0 0,0 0 0 0 0,0 0 0 0 0,0 1 0 0 0,0-1 0 0 0,0 0 0 0 0,0 0 0 0 0,0 1-1 0 0,0-1 1 0 0,0 0-3 0 0,3 17 162 0 0,9 16 48 0 0,-9-25-173 0 0,1 0 0 0 0,-1 0 0 0 0,-1 0 0 0 0,0 0 0 0 0,0 1 0 0 0,0-1 0 0 0,-1 1 0 0 0,-1 0 0 0 0,1-1 0 0 0,-1 1 0 0 0,-1 1-37 0 0,3 27 38 0 0,-1 25-176 0 0,-2-38 88 0 0,2 0 1 0 0,1 3 49 0 0,8 67 17 0 0,-8-74 112 0 0,0-1 0 0 0,-2 2-129 0 0,1-2 58 0 0,0 0 1 0 0,2 3-59 0 0,0 4-30 0 0,-1 0 0 0 0,-1 0 0 0 0,-3 17 30 0 0,1-13 112 0 0,1-1 0 0 0,3 18-112 0 0,-1-32 48 0 0,0 0-1 0 0,-2 0 1 0 0,-1 14-48 0 0,1-19 25 0 0,1 0 0 0 0,-1 0 0 0 0,2 0 0 0 0,-1 1-25 0 0,4 30 100 0 0,4 95 81 0 0,-2-21-74 0 0,-6-30-85 0 0,-2-45 106 0 0,2 0-1 0 0,3 5-127 0 0,-2-21 50 0 0,-1-12-33 0 0,1 0 0 0 0,0 0 0 0 0,0 0 0 0 0,2 1-17 0 0,3 11 54 0 0,5 15 230 0 0,8 15-284 0 0,-17-50 14 0 0,-1 0-1 0 0,0 1 0 0 0,1-1 1 0 0,0 0-1 0 0,0-1 0 0 0,0 1 1 0 0,0 0-1 0 0,1-1 1 0 0,0 0-1 0 0,-1 0 0 0 0,1 0 1 0 0,0 0-1 0 0,0-1 0 0 0,5 3-13 0 0,3 0 51 0 0,0 0-1 0 0,0 0 0 0 0,0-2 0 0 0,12 3-50 0 0,37 1 255 0 0,-34-3-262 0 0,73 11 193 0 0,-17-4-106 0 0,-24-9-80 0 0,25-3 0 0 0,292-9 10 0 0,-278 7 134 0 0,-41 1-109 0 0,0 2 0 0 0,3 2-35 0 0,246 9-54 0 0,-172-8 63 0 0,-26 0 44 0 0,19-6-53 0 0,37-2 0 0 0,-28 2 0 0 0,173-3 0 0 0,-75 3 64 0 0,-92-5-64 0 0,-76 3 0 0 0,0-1 0 0 0,18-1 0 0 0,4 0 0 0 0,-17 0 0 0 0,35-3 0 0 0,-44 3 0 0 0,1 3 0 0 0,284-8-88 0 0,-312 13 88 0 0,17 2 0 0 0,-17 0 0 0 0,17-2 0 0 0,61 0 39 0 0,-29 1-14 0 0,141-7-25 0 0,-143 1 64 0 0,0-3 0 0 0,36-10-64 0 0,-79 10 0 0 0,-15 3 0 0 0,-1 0 0 0 0,1 2 0 0 0,6 0 0 0 0,215-6 72 0 0,-205 6-72 0 0,0-1 0 0 0,11-5 0 0 0,14 0 0 0 0,130-4 0 0 0,-46 4 0 0 0,-95 2 26 0 0,-26 2 28 0 0,28 1-54 0 0,18 0 0 0 0,-37 1 0 0 0,0 2 0 0 0,2 1 0 0 0,-31 0 0 0 0,-3 0 0 0 0,1-1 0 0 0,-1 0 0 0 0,1 0 0 0 0,-1 0 0 0 0,1 0 0 0 0,-1-1 0 0 0,4-1 0 0 0,-3 1 18 0 0,-1 0 1 0 0,1 0-1 0 0,0 1 1 0 0,0-1-1 0 0,0 1-18 0 0,-1 0 41 0 0,0 0-1 0 0,1 0 1 0 0,-1-1 0 0 0,1 0-1 0 0,-1 0 1 0 0,2-1-41 0 0,7-2 397 0 0,-10 3-342 0 0,1 0 0 0 0,-1-1 0 0 0,0 1-1 0 0,0-1 1 0 0,0 0 0 0 0,0 0 0 0 0,2-2-55 0 0,-1 0 63 0 0,0 0 1 0 0,-1 0 0 0 0,1-1-1 0 0,-1 0 1 0 0,0 0-1 0 0,0 0 1 0 0,-1 0-1 0 0,0 0 1 0 0,0-1-1 0 0,0 0 1 0 0,0 1-1 0 0,0-5-63 0 0,-1 2 317 0 0,0-1-1 0 0,0 0 0 0 0,-1-1 1 0 0,0 1-1 0 0,-1 0 0 0 0,0 0 1 0 0,-1-4-317 0 0,1 0-152 0 0,0 0 0 0 0,0 1 0 0 0,2-6 152 0 0,8-103-423 0 0,1 39 543 0 0,-3-1 0 0 0,-3-69-120 0 0,-5 116-67 0 0,-1 0 0 0 0,-2 0-1 0 0,-2 0 1 0 0,-1-1 67 0 0,-10-21-317 0 0,-15-38 317 0 0,10 34 209 0 0,16 43-304 0 0,0-1-1 0 0,2 1 0 0 0,0-1 1 0 0,0-10 95 0 0,1-80-302 0 0,2 88 305 0 0,0-5-57 0 0,3-16 54 0 0,-3 35-14 0 0,0-1-1 0 0,0 1 0 0 0,-1-6 15 0 0,-1-13-73 0 0,-2-15 28 0 0,2 33 26 0 0,1 1 1 0 0,0-1-1 0 0,1 1 0 0 0,0-1 0 0 0,1-5 19 0 0,-1-14-4 0 0,-1 24-2 0 0,1 1 0 0 0,0-1 0 0 0,-1 0 0 0 0,2 1 0 0 0,-1-1 0 0 0,0 1 0 0 0,1-1 0 0 0,0 1 0 0 0,0-1 0 0 0,1-2 6 0 0,10-39 0 0 0,-12 43-7 0 0,1 0-1 0 0,-1 0 1 0 0,0 0-1 0 0,0 0 0 0 0,1 0 1 0 0,-2 0-1 0 0,1 0 1 0 0,0 0-1 0 0,0 0 0 0 0,-1 0 1 0 0,0-2 7 0 0,-6-25-41 0 0,5 26 76 0 0,-7-22 30 0 0,8 20-79 0 0,-1 1-1 0 0,0 0 0 0 0,0-1 0 0 0,0 1 1 0 0,0 0-1 0 0,-1 0 0 0 0,1 1 0 0 0,-1-1 1 0 0,0 0-1 0 0,0 1 0 0 0,-1 0 0 0 0,1 0 1 0 0,-1 0-1 0 0,-2-2 15 0 0,-3-2-16 0 0,-1 1 0 0 0,0 0 1 0 0,0 0-1 0 0,0 1 0 0 0,-3 0 16 0 0,-12-9 53 0 0,21 11-53 0 0,-1 1 0 0 0,1-1 0 0 0,-1 1 0 0 0,0-1 0 0 0,0 1 0 0 0,-1 0 0 0 0,-32-7-48 0 0,-1 2 0 0 0,1 1 0 0 0,-2 2 0 0 0,-29 1 48 0 0,-93 6-1154 0 0,-81 16 1154 0 0,152-8-5453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7:47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230 236 6912 0 0,'-2'-9'569'0'0,"-3"-2"-128"0"0,4 10-349 0 0,0 1-1 0 0,0-1 1 0 0,0 0-1 0 0,0 1 1 0 0,0-1-1 0 0,0 1 1 0 0,-1 0-1 0 0,1-1 1 0 0,0 1 0 0 0,0 0-1 0 0,-2 0-91 0 0,-15-3 670 0 0,-16-4-124 0 0,30 6-382 0 0,0 0 0 0 0,0 1 0 0 0,0-1 0 0 0,0 1 0 0 0,0 0 0 0 0,0 0 0 0 0,0 0 0 0 0,0 1 0 0 0,-1-1-164 0 0,-15 2 513 0 0,13-2-247 0 0,-1 1-1 0 0,0 0 0 0 0,0 1 1 0 0,1 0-1 0 0,-6 2-265 0 0,12-4 27 0 0,0 1 0 0 0,1-1-1 0 0,-1 1 1 0 0,0-1 0 0 0,1 1 0 0 0,-1-1 0 0 0,1 1 0 0 0,-1 0 0 0 0,0 0-1 0 0,1-1 1 0 0,-1 1 0 0 0,1 0 0 0 0,0 0 0 0 0,-1-1 0 0 0,1 1 0 0 0,0 0-1 0 0,-1 0 1 0 0,1 0 0 0 0,0 0 0 0 0,0 0 0 0 0,0 0-27 0 0,0-1-35 0 0,0 1-45 0 0,12 12 14 0 0,-9-10 62 0 0,9 8 23 0 0,0 0 0 0 0,1 0 0 0 0,0-2 0 0 0,1 0 0 0 0,0 0 0 0 0,0-1 0 0 0,1-1 0 0 0,13 5-19 0 0,-23-10-19 0 0,-1 1 1 0 0,1-1 0 0 0,0 1 0 0 0,-1 0-1 0 0,3 3 19 0 0,8 5-4 0 0,-13-10 10 0 0,-1-1 1 0 0,0 1 0 0 0,0 0-1 0 0,0-1 1 0 0,1 1-1 0 0,-1 0 1 0 0,0 0 0 0 0,0 0-1 0 0,0 0 1 0 0,0 0 0 0 0,0 0-1 0 0,-1 0 1 0 0,1 0 0 0 0,0 0-1 0 0,0 0 1 0 0,-1 0 0 0 0,1 1-1 0 0,0-1 1 0 0,-1 0 0 0 0,0 0-1 0 0,1 1 1 0 0,-1-1 0 0 0,0 0-1 0 0,1 1-6 0 0,0 4 114 0 0,-1-3-34 0 0,-1-1 0 0 0,1 1 0 0 0,-1-1 0 0 0,1 0 0 0 0,-1 1 0 0 0,0-1 1 0 0,0 1-1 0 0,0-1 0 0 0,0 0 0 0 0,0 0 0 0 0,0 0 0 0 0,-1 1 0 0 0,1-1 0 0 0,-1-1 0 0 0,0 1-80 0 0,-7 4 182 0 0,-1 0 1 0 0,-1-1-1 0 0,1 0 0 0 0,-1-1 0 0 0,0-1 0 0 0,0 1 0 0 0,0-2 1 0 0,-1 0-1 0 0,1 0 0 0 0,0-1 0 0 0,-2 0-182 0 0,-2 0 82 0 0,0-2 0 0 0,-1 1 0 0 0,1-2 0 0 0,0 0-1 0 0,-1-1-81 0 0,16 3 4 0 0,-1 0-1 0 0,0-1 0 0 0,1 1 0 0 0,-1 0 0 0 0,1 0 0 0 0,-1-1 1 0 0,0 1-1 0 0,1 0 0 0 0,-1-1 0 0 0,1 1 0 0 0,-1-1 1 0 0,1 1-1 0 0,-1-1 0 0 0,1 1 0 0 0,-1-1 0 0 0,1 1 0 0 0,0-1 1 0 0,-1 1-1 0 0,1-1 0 0 0,0 1 0 0 0,-1-1 0 0 0,1 0 0 0 0,0 1 1 0 0,0-1-1 0 0,-1 0 0 0 0,1 1 0 0 0,0-1 0 0 0,0 0 0 0 0,0 1 1 0 0,0-1-1 0 0,0 0 0 0 0,0 1 0 0 0,0-1 0 0 0,0 0 0 0 0,0 1 1 0 0,1-1-1 0 0,-1 0-3 0 0,1-2-255 0 0,1 0 1 0 0,0 0-1 0 0,0 0 1 0 0,0 1-1 0 0,0-1 1 0 0,0 1-1 0 0,0-1 1 0 0,1 1-1 0 0,0-1 255 0 0,9-5-5674 0 0</inkml:trace>
  <inkml:trace contextRef="#ctx0" brushRef="#br0" timeOffset="249.104">488 179 7712 0 0,'0'0'356'0'0,"0"0"-8"0"0,0 0-135 0 0,0 0 270 0 0,0 0 145 0 0,0 0 32 0 0,0 0-51 0 0,0 0-229 0 0,0 2-100 0 0,-7 20 45 0 0,2 0 0 0 0,0 1 0 0 0,2 0 1 0 0,0 0-1 0 0,2 0 0 0 0,0 0 0 0 0,2 0 0 0 0,1 8-325 0 0,0-3 243 0 0,-2-1 0 0 0,0 6-243 0 0,-1 8 153 0 0,1-33-142 0 0</inkml:trace>
  <inkml:trace contextRef="#ctx0" brushRef="#br0" timeOffset="800.066">454 340 10568 0 0,'11'-3'794'0'0,"-1"7"-739"0"0,0-2-1 0 0,1 1 1 0 0,-1-2-1 0 0,1 1 1 0 0,-1-1-1 0 0,1-1 0 0 0,1 0-54 0 0,15-1 221 0 0,0-1-1 0 0,7-3-220 0 0,16-4 560 0 0,-26 4-168 0 0,17-2-392 0 0,-36 7 30 0 0,-4 0-27 0 0,1 0 0 0 0,-1 0-1 0 0,1-1 1 0 0,0 1 0 0 0,-1-1 0 0 0,1 1-1 0 0,-1-1 1 0 0,1 1 0 0 0,-1-1 0 0 0,0 0-1 0 0,1 1 1 0 0,-1-1 0 0 0,0 0 0 0 0,1 0-1 0 0,-1 0 1 0 0,0 0 0 0 0,0 0 0 0 0,1-1-3 0 0,-2 1 6 0 0,1 1 1 0 0,-1 0-1 0 0,0-1 1 0 0,1 1 0 0 0,-1 0-1 0 0,0-1 1 0 0,1 1 0 0 0,-1 0-1 0 0,0-1 1 0 0,0 1-1 0 0,1 0 1 0 0,-1-1 0 0 0,0 1-1 0 0,0-1 1 0 0,0 1-1 0 0,0 0 1 0 0,1-1 0 0 0,-1 1-1 0 0,0-1 1 0 0,0 1-7 0 0,-5-5 74 0 0,-7 4 23 0 0,12 1-96 0 0,-4 0 21 0 0,1 0 0 0 0,-1 0 1 0 0,1 1-1 0 0,-1-1 0 0 0,1 1 0 0 0,0 0 1 0 0,-1 0-1 0 0,1 0 0 0 0,0 1 1 0 0,0-1-1 0 0,0 1 0 0 0,0 0 1 0 0,0-1-1 0 0,0 1 0 0 0,0 1 1 0 0,0-1-1 0 0,1 0 0 0 0,-1 1 1 0 0,1-1-23 0 0,-1 1 20 0 0,1-1-2 0 0,0-1 1 0 0,0 1-1 0 0,0 1 0 0 0,0-1 0 0 0,0 0 0 0 0,0 0 0 0 0,0 1 0 0 0,1-1 0 0 0,-1 1 0 0 0,1-1 0 0 0,0 1 0 0 0,0 0 1 0 0,-1 2-19 0 0,-4 7 99 0 0,5-10-81 0 0,0-1 0 0 0,0 1 0 0 0,0 0 1 0 0,0 0-1 0 0,0 0 0 0 0,1 0 0 0 0,-1 0 1 0 0,1 1-1 0 0,-1-1 0 0 0,1 0 0 0 0,0 0 0 0 0,0 0 1 0 0,0 1-19 0 0,1 10 175 0 0,3-9-163 0 0,-4-4-8 0 0,0 0-1 0 0,0 0 0 0 0,0 0 1 0 0,1 0-1 0 0,-1 0 0 0 0,0 1 1 0 0,0-1-1 0 0,0 0 0 0 0,0 0 1 0 0,1 0-1 0 0,-1 1 0 0 0,0-1 0 0 0,0 0 1 0 0,0 0-1 0 0,0 0 0 0 0,0 1 1 0 0,0-1-1 0 0,0 0 0 0 0,1 0 1 0 0,-1 0-1 0 0,0 1 0 0 0,0-1 1 0 0,0 0-1 0 0,0 0 0 0 0,0 1 1 0 0,0-1-1 0 0,0 0 0 0 0,0 0 1 0 0,0 1-1 0 0,0-1 0 0 0,0 0-3 0 0,0 1 11 0 0,0-1 1 0 0,0 0-1 0 0,0 1 0 0 0,0-1 0 0 0,0 0 1 0 0,0 1-1 0 0,1-1 0 0 0,-1 0 0 0 0,0 1 0 0 0,0-1 1 0 0,0 0-1 0 0,1 1 0 0 0,-1-1 0 0 0,0 0 1 0 0,1 1-1 0 0,-1-1 0 0 0,0 0 0 0 0,1 0 1 0 0,-1 1-1 0 0,0-1 0 0 0,1 0 0 0 0,-1 0 0 0 0,0 0 1 0 0,1 0-1 0 0,-1 0 0 0 0,0 1 0 0 0,1-1 1 0 0,-1 0-1 0 0,1 0-11 0 0,18 2 243 0 0,-14-2-179 0 0,0-1-1 0 0,0 1 1 0 0,0-1 0 0 0,0 0-1 0 0,0 0 1 0 0,2-1-64 0 0,-4 0 33 0 0,0 1 0 0 0,-1-1 0 0 0,1 0 0 0 0,0 0 0 0 0,-1-1 0 0 0,0 1-1 0 0,0 0 1 0 0,1-1 0 0 0,-1 1 0 0 0,-1-1 0 0 0,1 0 0 0 0,0 0-33 0 0,19-38-30 0 0,-17 33 48 0 0,-2 5-18 0 0,-1 0 0 0 0,1-1 0 0 0,-1 1 0 0 0,0 0 0 0 0,0-1 0 0 0,0 1 0 0 0,-1-1 0 0 0,1 1 0 0 0,-1-1 0 0 0,0 1 0 0 0,0-4 0 0 0,0 1 0 0 0,0 6-1 0 0,0 0 1 0 0,0 0-1 0 0,0 0 1 0 0,0 0 0 0 0,0 0-1 0 0,0 0 1 0 0,1 0 0 0 0,-1 0-1 0 0,0-1 1 0 0,0 1-1 0 0,0 0 1 0 0,0 0 0 0 0,0 0-1 0 0,0 0 1 0 0,0 0 0 0 0,0 0-1 0 0,0 0 1 0 0,0 0-1 0 0,0 0 1 0 0,0 0 0 0 0,1 0-1 0 0,-1-1 1 0 0,0 1 0 0 0,0 0-1 0 0,0 0 1 0 0,0 0-1 0 0,0 0 1 0 0,0 0 0 0 0,0 0-1 0 0,0 0 1 0 0,1 0 0 0 0,-1 0-1 0 0,0 0 1 0 0,0 0-1 0 0,0 0 1 0 0,0 0 0 0 0,0 0-1 0 0,0 0 1 0 0,0 0 0 0 0,1 0-1 0 0,-1 0 1 0 0,0 0-1 0 0,0 0 1 0 0,0 0 0 0 0,0 0-1 0 0,0 1 1 0 0,0-1 0 0 0,0 0-1 0 0,0 0 1 0 0,0 0-1 0 0,1 0 1 0 0,-1 0 0 0 0,0 0-1 0 0,0 0 1 0 0,0 0 0 0 0,0 0-1 0 0,0 0 1 0 0,0 0-1 0 0,0 1 1 0 0,0-1 0 0 0,0 0-1 0 0,0 0 1 0 0,0 0 0 0 0,4 6-79 0 0,-4-6 64 0 0,17 29-206 0 0,-14-21 239 0 0,2-1 0 0 0,-1 1 0 0 0,1-1 0 0 0,1 0 1 0 0,0 1-19 0 0,-1-2 36 0 0,1 0 1 0 0,0-1-1 0 0,0 1 1 0 0,1-1-1 0 0,0 0 1 0 0,0-1 0 0 0,7 4-37 0 0,-13-8-12 0 0,0 0 0 0 0,0 0 0 0 0,1 0 0 0 0,-1 0 0 0 0,0 0 0 0 0,1-1 0 0 0,-1 1 1 0 0,0 0-1 0 0,0-1 0 0 0,0 1 0 0 0,1-1 0 0 0,-1 1 0 0 0,0-1 0 0 0,0 0 1 0 0,1 0 10 0 0,6-4-2564 0 0,-5 3 221 0 0,3-3-2424 0 0</inkml:trace>
  <inkml:trace contextRef="#ctx0" brushRef="#br0" timeOffset="1241.594">1015 121 2760 0 0,'6'-2'247'0'0,"-6"2"-196"0"0,1-1 1 0 0,-1 1 0 0 0,0 0-1 0 0,0 0 1 0 0,1 0 0 0 0,-1-1-1 0 0,0 1 1 0 0,1 0 0 0 0,-1 0-1 0 0,0 0 1 0 0,1 0 0 0 0,-1-1-1 0 0,0 1 1 0 0,1 0 0 0 0,-1 0-1 0 0,1 0 1 0 0,-1 0 0 0 0,0 0-1 0 0,1 0 1 0 0,-1 0 0 0 0,0 0-1 0 0,1 0 1 0 0,-1 0 0 0 0,0 0-1 0 0,1 0 1 0 0,-1 1 0 0 0,1-1-1 0 0,-1 0 1 0 0,0 0 0 0 0,1 0-1 0 0,-1 0 1 0 0,0 0 0 0 0,0 1-1 0 0,1-1-51 0 0,3 1 2185 0 0,-3-2-1925 0 0,0 1 1 0 0,-1 0-1 0 0,1 0 0 0 0,0 0 1 0 0,-1 0-1 0 0,1 0 0 0 0,0 0 1 0 0,-1 0-1 0 0,1 0 1 0 0,0 0-1 0 0,-1 0 0 0 0,1 0 1 0 0,0 0-1 0 0,0 1 1 0 0,-1-1-1 0 0,1 0 0 0 0,-1 0 1 0 0,1 1-261 0 0,11 8 1183 0 0,5 15-745 0 0,-13-17-296 0 0,-1 0 1 0 0,0-1 0 0 0,-1 1 0 0 0,0 0 0 0 0,0 0 0 0 0,0 0 0 0 0,-1 1-1 0 0,0-1 1 0 0,0 0 0 0 0,-1 0 0 0 0,0 1 0 0 0,0-1 0 0 0,0 0 0 0 0,-1 2-143 0 0,1 46 336 0 0,-4-11 148 0 0,4-42-426 0 0,0-2 8 0 0,0 0-2 0 0,0 0 0 0 0,0 0 5 0 0,9-14 85 0 0,-2 6-201 0 0,1-1 0 0 0,0 2 0 0 0,1-1 0 0 0,0 1 0 0 0,0 0-1 0 0,0 1 1 0 0,1 0 0 0 0,0 1 0 0 0,0 0 0 0 0,2-1 47 0 0,10-5-127 0 0,-18 9 85 0 0,-1 0 0 0 0,1 1 0 0 0,0-1 0 0 0,0 0 0 0 0,0 1 0 0 0,-1 0 0 0 0,1 0 1 0 0,0 0-1 0 0,2 0 42 0 0,-1 1-24 0 0,1-1 1 0 0,-1 1 0 0 0,1 0 0 0 0,-1 0 0 0 0,0 1-1 0 0,1 0 1 0 0,-1 0 0 0 0,1 0 23 0 0,-3 0-10 0 0,-1 0 1 0 0,1 1-1 0 0,0-1 1 0 0,0 0-1 0 0,-1 1 1 0 0,1 0 0 0 0,-1 0-1 0 0,0 0 1 0 0,1 0-1 0 0,-1 0 1 0 0,0 0-1 0 0,0 0 1 0 0,0 1-1 0 0,0-1 1 0 0,-1 1 9 0 0,1-1 29 0 0,-1-1 0 0 0,0 1 0 0 0,0-1 0 0 0,-1 1 0 0 0,1 0 1 0 0,0-1-1 0 0,0 1 0 0 0,-1 0 0 0 0,1 0 0 0 0,-1-1 1 0 0,0 1-1 0 0,1 0 0 0 0,-1 0 0 0 0,0 0 0 0 0,0 0 1 0 0,0 0-1 0 0,0-1 0 0 0,-1 1 0 0 0,1 0 0 0 0,0 0 0 0 0,-1 0 1 0 0,1-1-1 0 0,-1 1 0 0 0,0 0 0 0 0,1 0 0 0 0,-1-1 1 0 0,0 1-1 0 0,0-1 0 0 0,0 1 0 0 0,0-1 0 0 0,-1 1 1 0 0,1-1-1 0 0,0 1 0 0 0,0-1 0 0 0,-1 0 0 0 0,1 0 1 0 0,-2 1-30 0 0,-5 5 77 0 0,0-1 1 0 0,-1 0 0 0 0,0-1 0 0 0,0 1 0 0 0,0-2 0 0 0,0 1 0 0 0,-1-1 0 0 0,0-1 0 0 0,0 0 0 0 0,0 0 0 0 0,0-1 0 0 0,0 0 0 0 0,-3-1-78 0 0,-12 3 333 0 0,-22-1-333 0 0,39-3-311 0 0,0-1 0 0 0,0 1 0 0 0,0-1 0 0 0,0-1 0 0 0,0 1 0 0 0,0-1 0 0 0,-6-3 311 0 0,-1 0-1148 0 0,3 2-17 0 0</inkml:trace>
  <inkml:trace contextRef="#ctx0" brushRef="#br0" timeOffset="2112.764">1509 7 2760 0 0,'0'0'383'0'0,"0"0"566"0"0,8-6 1915 0 0,-6 5 2937 0 0,0 9-5577 0 0,0 0 1 0 0,-1 0-1 0 0,0 1 1 0 0,0-1-1 0 0,0 0 1 0 0,-1 1-1 0 0,-1-1 1 0 0,0 6-225 0 0,0 0 259 0 0,1 0 1 0 0,1 11-260 0 0,1 10 297 0 0,-2-27-216 0 0,0 0-1 0 0,0 0 1 0 0,1 0 0 0 0,1 0 0 0 0,-1 0-1 0 0,1 0 1 0 0,0-1 0 0 0,1 1 0 0 0,2 3-81 0 0,1 2 144 0 0,-5-10-73 0 0,0 0 0 0 0,1 0 0 0 0,-1 0 0 0 0,1 0 0 0 0,-1 0 0 0 0,1-1 0 0 0,0 1 0 0 0,0 0 0 0 0,1-1 0 0 0,-1 0 0 0 0,0 0 0 0 0,1 1 0 0 0,-1-1 0 0 0,1-1 0 0 0,0 1 0 0 0,-1 0 0 0 0,4 1-71 0 0,-3-2 54 0 0,1 0 0 0 0,0 0 0 0 0,0 0 0 0 0,-1 0 0 0 0,1 0 0 0 0,0-1-1 0 0,0 0 1 0 0,0 0 0 0 0,0 0 0 0 0,0 0 0 0 0,0 0 0 0 0,-1-1-1 0 0,1 0 1 0 0,0 1 0 0 0,0-2 0 0 0,-1 1 0 0 0,1 0 0 0 0,0-1 0 0 0,-1 1-1 0 0,1-1 1 0 0,-1 0 0 0 0,0 0 0 0 0,0-1 0 0 0,0 1 0 0 0,0-1-1 0 0,0 0-53 0 0,1-1 49 0 0,-1 0-1 0 0,1-1 1 0 0,-1 1-1 0 0,-1-1 1 0 0,3-5-49 0 0,2-2 77 0 0,-3 6-56 0 0,-1 0-1 0 0,0 0 0 0 0,-1-1 0 0 0,1 1 0 0 0,1-6-20 0 0,-4 9 8 0 0,1 0 1 0 0,-1 0-1 0 0,1 0 0 0 0,-1 0 0 0 0,0 0 1 0 0,0 0-1 0 0,-1 0 0 0 0,1 0 0 0 0,0 0 1 0 0,-1 0-1 0 0,0 0 0 0 0,0 1 0 0 0,0-4-8 0 0,0 6 0 0 0,1-1 0 0 0,0 1 0 0 0,0-1 0 0 0,0 1 0 0 0,0-1 0 0 0,0 1 0 0 0,-1 0 0 0 0,1-1 0 0 0,0 1 0 0 0,0-1 0 0 0,-1 1 0 0 0,1 0 0 0 0,0-1 0 0 0,-1 1 0 0 0,1-1 0 0 0,0 1 0 0 0,-1 0 0 0 0,1-1 0 0 0,-1 1 0 0 0,1 0 0 0 0,-1 0 0 0 0,1-1 0 0 0,0 1 0 0 0,-1 0 0 0 0,1 0 0 0 0,-1 0 0 0 0,1 0 0 0 0,-1 0 0 0 0,0-1 0 0 0,0 1 0 0 0,1 0-1 0 0,0 0-1 0 0,-1 0 0 0 0,1-1 1 0 0,0 1-1 0 0,-1 0 0 0 0,1 0 1 0 0,0 0-1 0 0,-1 0 0 0 0,1 0 0 0 0,-1-1 1 0 0,1 1-1 0 0,0 0 0 0 0,-1 0 1 0 0,1 0-1 0 0,-1 0 0 0 0,1 0 1 0 0,0 0-1 0 0,-1 0 0 0 0,1 0 0 0 0,-1 1 1 0 0,1-1-1 0 0,0 0 0 0 0,-1 0 1 0 0,1 0-1 0 0,0 0 0 0 0,-1 0 1 0 0,1 1-1 0 0,0-1 0 0 0,-1 0 0 0 0,1 0 1 0 0,0 1-1 0 0,-1-1 0 0 0,1 0 1 0 0,0 1 1 0 0,-1-1-9 0 0,-3 3-15 0 0,0-1 1 0 0,0 1-1 0 0,0 0 0 0 0,1 0 1 0 0,-1 0-1 0 0,1 0 1 0 0,-1 1-1 0 0,1-1 0 0 0,0 1 1 0 0,1 0-1 0 0,-1 0 1 0 0,-1 3 23 0 0,1 0-22 0 0,0 1 0 0 0,0-1 0 0 0,0 1 0 0 0,1 0-1 0 0,0-1 1 0 0,1 1 0 0 0,0 1 22 0 0,0-3 0 0 0,1 0 0 0 0,0 1 0 0 0,1-1 0 0 0,-1 0 0 0 0,2 1 0 0 0,-1 2 0 0 0,-1-7 11 0 0,1 0-1 0 0,0 0 1 0 0,0 0-1 0 0,-1 1 1 0 0,1-1-1 0 0,1 0 0 0 0,-1 0 1 0 0,0 0-1 0 0,0 0 1 0 0,1-1-1 0 0,-1 1 1 0 0,1 0-1 0 0,0 0 0 0 0,0-1 1 0 0,-1 1-1 0 0,1-1 1 0 0,0 0-1 0 0,0 0 1 0 0,0 1-1 0 0,0-1 0 0 0,2 0-10 0 0,2 2 125 0 0,0-1-1 0 0,0 1 0 0 0,1-1 0 0 0,-1-1 0 0 0,1 0 0 0 0,-1 1 0 0 0,2-2-124 0 0,19 3 266 0 0,-1-1-1 0 0,1-2 0 0 0,-1-1 1 0 0,22-3-266 0 0,-16 4 186 0 0,-28 0-434 0 0,1 1-1 0 0,0-1 1 0 0,-1 0 0 0 0,1 0-1 0 0,0-1 1 0 0,-1 0 0 0 0,5 0 248 0 0,0-3-6981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38:16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8488 314 9848 0 0,'0'0'222'0'0,"0"0"30"0"0,0 0 19 0 0,0 0 46 0 0,0 0 166 0 0,0 0 77 0 0,0 0 15 0 0,5 8 709 0 0,-4-5-1038 0 0,-1 0 0 0 0,1 1 1 0 0,-1-1-1 0 0,0 0 1 0 0,1 0-1 0 0,-2 1 0 0 0,1-1 1 0 0,0 0-1 0 0,-1 0 1 0 0,1 1-247 0 0,-10 35 574 0 0,8-32-341 0 0,-1 3 97 0 0,2 0 0 0 0,0 0 0 0 0,-1 7-330 0 0,0 11 334 0 0,2-23-281 0 0,0-1 0 0 0,0 0 0 0 0,0 1-1 0 0,1-1 1 0 0,0 0 0 0 0,0 1-53 0 0,1 15 222 0 0,0-17-155 0 0,-1-1-1 0 0,1 0 1 0 0,-1 0-1 0 0,1 0 1 0 0,0 0-1 0 0,0 0 1 0 0,0 0-1 0 0,1 1-66 0 0,-2-3 23 0 0,0 1-1 0 0,0-1 1 0 0,0 1-1 0 0,0-1 1 0 0,1 0 0 0 0,-1 1-1 0 0,0-1 1 0 0,0 0-1 0 0,0 0 1 0 0,1 1-1 0 0,-1-1 1 0 0,0 0 0 0 0,0-1-1 0 0,1 1 1 0 0,-1 0-1 0 0,0 0 1 0 0,0 0 0 0 0,0-1-1 0 0,0 1 1 0 0,1 0-1 0 0,-1-1 1 0 0,0 1-1 0 0,0-1 1 0 0,0 0 0 0 0,0 0-23 0 0,3 0 39 0 0,-1-1 1 0 0,0 0-1 0 0,-1 0 1 0 0,1 0 0 0 0,0-1-1 0 0,-1 1 1 0 0,1-1-1 0 0,1-2-39 0 0,6-7 74 0 0,-7 8-26 0 0,0 0-1 0 0,0 0 1 0 0,0 0 0 0 0,-1 0 0 0 0,1-1 0 0 0,-1 1-1 0 0,0-2-47 0 0,4-8 82 0 0,-3 7-79 0 0,-1 1 0 0 0,0-1 0 0 0,0 1 0 0 0,0-1-1 0 0,0-4-2 0 0,7-25 0 0 0,-6 31 11 0 0,-3 4 21 0 0,0 1-81 0 0,0 0-45 0 0,0 0 12 0 0,0 0 8 0 0,0 1 57 0 0,0 1-1 0 0,0-1 1 0 0,0 1-1 0 0,0-1 0 0 0,0 1 1 0 0,0-1-1 0 0,1 1 1 0 0,-1-1-1 0 0,1 0 1 0 0,-1 1-1 0 0,1-1 0 0 0,-1 1 1 0 0,1-1 17 0 0,0 3-44 0 0,2 21-71 0 0,-2-20 147 0 0,-1 0-1 0 0,1 0 1 0 0,0 0-1 0 0,0 0 1 0 0,0-1-1 0 0,1 1 0 0 0,0 0 1 0 0,-1-1-1 0 0,2 2-31 0 0,1 1 133 0 0,0 0 0 0 0,1 0-1 0 0,0-1 1 0 0,3 5-133 0 0,-6-10 27 0 0,-1 1-1 0 0,1-1 1 0 0,-1 1 0 0 0,1-1 0 0 0,0 0-1 0 0,-1 0 1 0 0,1 0 0 0 0,0 0 0 0 0,0 0-1 0 0,0 0 1 0 0,-1 0 0 0 0,1-1-1 0 0,0 1 1 0 0,0-1 0 0 0,0 1 0 0 0,0-1-1 0 0,1 0 1 0 0,-1 1 0 0 0,0-1 0 0 0,1-1-27 0 0,29 0 401 0 0,-27 1-378 0 0,-1 0-1 0 0,1 0 1 0 0,-1 0 0 0 0,1-1 0 0 0,-1 1 0 0 0,0-1 0 0 0,1 0 0 0 0,-1 0-1 0 0,0 0 1 0 0,1-1 0 0 0,-1 0 0 0 0,0 0 0 0 0,0 0 0 0 0,-1 0-1 0 0,1 0 1 0 0,2-3-23 0 0,2-1 18 0 0,-6 5-4 0 0,-1 0 0 0 0,1-1 0 0 0,-1 1 0 0 0,1-1 0 0 0,-1 1 0 0 0,1-1 0 0 0,-1 1 0 0 0,0-1 0 0 0,0 0 0 0 0,0 1 0 0 0,1-2-14 0 0,3-3 63 0 0,-1-2-2 0 0,4-19-7 0 0,-7 22-181 0 0,-1 4 110 0 0,0 0 1 0 0,0 1 0 0 0,0-1-1 0 0,0 0 1 0 0,0 1 0 0 0,0-1-1 0 0,0 0 1 0 0,1 1 0 0 0,-1-1-1 0 0,0 0 1 0 0,0 1 0 0 0,1-1-1 0 0,-1 0 1 0 0,0 1 0 0 0,1-1 0 0 0,-1 1-1 0 0,1-1 1 0 0,-1 1 0 0 0,0-1-1 0 0,1 0 17 0 0,0 1-108 0 0,8-22-952 0 0,-6 17 1031 0 0,-1-1 0 0 0,0 0 0 0 0,0 0 0 0 0,1-5 29 0 0,4-10 4 0 0,-7 20-4 0 0,3-6 0 0 0,-7-15 0 0 0,-2 14-42 0 0,6 7 18 0 0,1 3 18 0 0,11 18-73 0 0,-7-12 31 0 0,0 0 0 0 0,0 0-1 0 0,5 4 49 0 0,5 10 0 0 0,-13-19 0 0 0,0 1 0 0 0,0-1 0 0 0,0 1 0 0 0,0-1 0 0 0,1 0 0 0 0,0 0 0 0 0,0 0 0 0 0,0-1 0 0 0,0 1 0 0 0,0 0 0 0 0,29 23 12 0 0,-32-25 48 0 0,2 0 12 0 0,0 1-69 0 0,0-1 130 0 0,0 1 0 0 0,-1-1 0 0 0,1 1 0 0 0,-1 0 0 0 0,1-1 0 0 0,-1 1 0 0 0,0 0 0 0 0,1 1-133 0 0,-2-3 12 0 0,0 1 0 0 0,1-1 0 0 0,-1 1 0 0 0,0-1-1 0 0,0 1 1 0 0,0-1 0 0 0,0 1 0 0 0,0 0-1 0 0,0-1 1 0 0,0 1 0 0 0,-1-1 0 0 0,1 1 0 0 0,0-1-1 0 0,0 1 1 0 0,0-1 0 0 0,0 1 0 0 0,-1-1 0 0 0,1 1-1 0 0,0-1 1 0 0,-1 1 0 0 0,1-1 0 0 0,0 0 0 0 0,-1 1-1 0 0,1-1 1 0 0,0 1 0 0 0,-1-1 0 0 0,1 0 0 0 0,-1 1-1 0 0,1-1 1 0 0,0 0 0 0 0,-1 0 0 0 0,1 1 0 0 0,-1-1-1 0 0,1 0 1 0 0,-1 0 0 0 0,1 0 0 0 0,-1 1 0 0 0,1-1-1 0 0,-1 0 1 0 0,0 0 0 0 0,1 0-12 0 0,-8 2 122 0 0,-1 0-1 0 0,1 0 1 0 0,0 0-1 0 0,-5-1-121 0 0,-2 1 99 0 0,6-1-61 0 0,-1-1-1 0 0,1 0 0 0 0,0-1 1 0 0,-4 0-38 0 0,-20-1-32 0 0,9 0-406 0 0,23 2 102 0 0,1 0-72 0 0,0 0-9 0 0,0 0 297 0 0,0 0 0 0 0,0 0 0 0 0,-1-1-1 0 0,1 1 1 0 0,0 0 0 0 0,0 0 0 0 0,0 0 0 0 0,-1 0 0 0 0,1 0 0 0 0,0 0-1 0 0,0 0 1 0 0,0-1 0 0 0,-1 1 0 0 0,1 0 0 0 0,0 0 0 0 0,0 0-1 0 0,0 0 1 0 0,0-1 0 0 0,-1 1 0 0 0,1 0 0 0 0,0 0 0 0 0,0-1 0 0 0,0 1-1 0 0,0 0 1 0 0,0 0 0 0 0,0-1 120 0 0,4-3-1459 0 0</inkml:trace>
  <inkml:trace contextRef="#ctx0" brushRef="#br0" timeOffset="458.705">9080 374 5528 0 0,'0'0'422'0'0,"0"0"-2"0"0,0 0 1020 0 0,0 0 472 0 0,0 0 96 0 0,14 11 1011 0 0,-13-10-2904 0 0,5 3 248 0 0,0 0 0 0 0,0-1 0 0 0,0 0 0 0 0,0 0 0 0 0,0 0 0 0 0,1-1 0 0 0,-1 0-1 0 0,3 0-362 0 0,7 1 243 0 0,-11-2-204 0 0,-1 0-1 0 0,1 0 1 0 0,0-1-1 0 0,-1 1 1 0 0,1-1-1 0 0,0-1 0 0 0,2 1-38 0 0,8-2 111 0 0,0 0 0 0 0,0-1-1 0 0,-1-1 1 0 0,2-1-111 0 0,-11 4 32 0 0,-1-1 1 0 0,0 0-1 0 0,1 0 0 0 0,-1 0 1 0 0,0-1-1 0 0,0 1 0 0 0,0-1 1 0 0,-1 0-1 0 0,1 0 1 0 0,-1-1-1 0 0,1 1 0 0 0,-1-1 1 0 0,0 1-1 0 0,0-1 0 0 0,0-2-32 0 0,-2 5 12 0 0,0-1-1 0 0,-1 1 0 0 0,1 0 0 0 0,-1-1 1 0 0,0 1-1 0 0,0-1 0 0 0,1 1 1 0 0,-1 0-1 0 0,0-1 0 0 0,0 1 0 0 0,0-1 1 0 0,0 1-1 0 0,-1-1 0 0 0,1 1 0 0 0,0 0 1 0 0,-1-1-1 0 0,1 1 0 0 0,-1-1 0 0 0,1 1 1 0 0,-1 0-1 0 0,1 0 0 0 0,-1-1 0 0 0,0 1 1 0 0,0 0-1 0 0,0 0 0 0 0,0 0 0 0 0,0-1-11 0 0,-1 0 7 0 0,0 0 0 0 0,0 0 0 0 0,0 0 0 0 0,0 0 0 0 0,0 1 0 0 0,0-1 0 0 0,-1 0 0 0 0,1 1 0 0 0,-1 0 0 0 0,1-1 0 0 0,-1 1 0 0 0,0 0 0 0 0,-1 0-7 0 0,-2 0 31 0 0,0-1-27 0 0,0 1 0 0 0,0 0-1 0 0,1 1 1 0 0,-4-1-4 0 0,7 1 8 0 0,0 0-1 0 0,0 1 1 0 0,0-1 0 0 0,0 0-1 0 0,0 1 1 0 0,0-1-1 0 0,1 1 1 0 0,-1 0 0 0 0,0-1-1 0 0,0 1 1 0 0,1 0 0 0 0,-1 0-1 0 0,1 0 1 0 0,-1 0-1 0 0,1 0 1 0 0,-1 1-8 0 0,-8 7 109 0 0,1 0 1 0 0,0 1-1 0 0,-6 8-109 0 0,10-10 50 0 0,-1-1-15 0 0,1 0-1 0 0,1 0 0 0 0,-1 0 1 0 0,1 1-1 0 0,0 0 0 0 0,1 0-34 0 0,2-6 5 0 0,0 1 1 0 0,1-1-1 0 0,-1 1 0 0 0,1-1 1 0 0,0 0-1 0 0,-1 1 0 0 0,1-1 1 0 0,0 1-1 0 0,1-1 0 0 0,-1 1 1 0 0,0-1-1 0 0,1 1 0 0 0,-1-1 1 0 0,1 1-1 0 0,0-1 0 0 0,0 0 1 0 0,0 1-1 0 0,0-1 0 0 0,0 0 1 0 0,0 0-1 0 0,1 0 0 0 0,-1 0 1 0 0,1 1-6 0 0,2 2 39 0 0,-2-2-20 0 0,1 0 0 0 0,-1 0 1 0 0,1 0-1 0 0,0-1 0 0 0,0 1 1 0 0,0-1-1 0 0,0 0 0 0 0,0 0 0 0 0,0 0 1 0 0,1 0-20 0 0,1 1 40 0 0,1 0 0 0 0,0 0 0 0 0,0 0 0 0 0,0-1 0 0 0,0 0 0 0 0,0-1 1 0 0,0 1-1 0 0,0-1 0 0 0,2 0-40 0 0,11 0-36 0 0,0 0 0 0 0,7-1 36 0 0,-1-1-207 0 0,-11 1-112 0 0,-1-1 0 0 0,0 0 0 0 0,0-1 0 0 0,0-1-1 0 0,0 0 1 0 0,0-1 319 0 0,1-1-1399 0 0,-1 0 0 0 0,-1 0-1 0 0,11-7 1400 0 0,17-12-2096 0 0,-4 2-14 0 0</inkml:trace>
  <inkml:trace contextRef="#ctx0" brushRef="#br0" timeOffset="923.164">9740 311 5064 0 0,'0'0'16'0'0,"0"0"1"0"0,1 0-1 0 0,-1-1 1 0 0,0 1-1 0 0,1 0 1 0 0,-1 0-1 0 0,0 0 0 0 0,1 0 1 0 0,-1-1-1 0 0,0 1 1 0 0,0 0-1 0 0,1 0 1 0 0,-1 0-1 0 0,0-1 1 0 0,0 1-1 0 0,1 0 0 0 0,-1-1 1 0 0,0 1-1 0 0,0 0 1 0 0,0 0-1 0 0,0-1 1 0 0,1 1-1 0 0,-1 0 1 0 0,0-1-1 0 0,0 1 0 0 0,0 0 1 0 0,0-1-17 0 0,-6-7 210 0 0,2 4-22 0 0,2 2 312 0 0,1 1-1 0 0,-1-1 0 0 0,0 1 0 0 0,0 0 0 0 0,0-1 0 0 0,0 1 1 0 0,0 0-1 0 0,0 0 0 0 0,0 0 0 0 0,0 0 0 0 0,0 1 0 0 0,0-1 1 0 0,-1 1-1 0 0,-1-1-499 0 0,0 0 448 0 0,-1 1 0 0 0,0 0 0 0 0,0 0 0 0 0,0 1 1 0 0,1-1-1 0 0,-1 1 0 0 0,-2 0-448 0 0,-1 1 270 0 0,0 1 0 0 0,0-1 0 0 0,0 2 0 0 0,0-1 0 0 0,1 1 0 0 0,-1 0-1 0 0,1 0 1 0 0,-3 3-270 0 0,1 0 143 0 0,0 1-1 0 0,1 0 1 0 0,0 0-1 0 0,0 1 1 0 0,0 0-1 0 0,1 0 1 0 0,1 1-1 0 0,-4 7-142 0 0,9-16 10 0 0,-5 9 51 0 0,1 0-1 0 0,0 0 1 0 0,-2 9-61 0 0,6-16 37 0 0,0 1-1 0 0,0-1 1 0 0,1 0-1 0 0,-1 0 1 0 0,1 0 0 0 0,0 0-1 0 0,0 0 1 0 0,0 1-1 0 0,0-1 1 0 0,1 0-1 0 0,-1 0 1 0 0,1 0-1 0 0,0 0 1 0 0,0 0-1 0 0,1 2-36 0 0,-2-4 116 0 0,19 8 160 0 0,-15-8-239 0 0,-1 0 0 0 0,1 0-1 0 0,0 0 1 0 0,0-1 0 0 0,0 0-1 0 0,0 1 1 0 0,-1-2 0 0 0,1 1-1 0 0,0 0 1 0 0,0-1 0 0 0,0 1-1 0 0,0-1 1 0 0,-1 0 0 0 0,1-1-1 0 0,0 1 1 0 0,-1-1 0 0 0,1 1-1 0 0,-1-1 1 0 0,1 0 0 0 0,0-1-37 0 0,3-2 86 0 0,0 0 0 0 0,0-1 1 0 0,0 0-1 0 0,-1 0 0 0 0,0 0 1 0 0,0-1-1 0 0,-1 0 0 0 0,3-5-86 0 0,-3 5 76 0 0,4-5-161 0 0,-1-1 0 0 0,-1 0 0 0 0,0-1 0 0 0,1-6 85 0 0,1-2-198 0 0,-2 6-75 0 0,-1-1 1 0 0,-1 0-1 0 0,0 0 0 0 0,-1 0 0 0 0,-1 0 1 0 0,0-12 272 0 0,-2 15-287 0 0,1 0 0 0 0,1 1-1 0 0,0-2 288 0 0,5-35-609 0 0,6-43 178 0 0,-14 93 450 0 0,0 0-1 0 0,0 0 0 0 0,0-1 0 0 0,0 1 0 0 0,0 0 0 0 0,0 0 1 0 0,0 0-1 0 0,0 0 0 0 0,0 0 0 0 0,0 0 0 0 0,0-1 0 0 0,0 1 0 0 0,0 0 1 0 0,0 0-1 0 0,1 0 0 0 0,-1 0 0 0 0,0 0 0 0 0,-1 0 0 0 0,1-1 0 0 0,0 1 1 0 0,0 0-1 0 0,0 0 0 0 0,0 0 0 0 0,0 0 0 0 0,0 0 0 0 0,0-1 1 0 0,0 1-1 0 0,0 0 0 0 0,0 0 0 0 0,0 0 0 0 0,0 0 0 0 0,0 0 0 0 0,0 0 1 0 0,0 0-1 0 0,0-1 0 0 0,-1 1 0 0 0,1 0 0 0 0,0 0 0 0 0,0 0 0 0 0,0 0 1 0 0,0 0-1 0 0,0 0 0 0 0,0 0 0 0 0,0 0 0 0 0,-1 0 0 0 0,1 0-18 0 0,-6 5 185 0 0,-5 15-205 0 0,0 10 21 0 0,3-8 2 0 0,1 0 1 0 0,1 1-1 0 0,0 4-3 0 0,1 2 39 0 0,0-3-35 0 0,2 0-1 0 0,0 1 1 0 0,1-1-1 0 0,2 12-3 0 0,1-6 14 0 0,0-15 33 0 0,0 1 0 0 0,2 11-47 0 0,-2-24 32 0 0,0 0 0 0 0,1 0 0 0 0,-1 0 0 0 0,1 0-1 0 0,0 0 1 0 0,0-1 0 0 0,1 1 0 0 0,-1-1 0 0 0,1 1 0 0 0,3 3-32 0 0,-3-4 19 0 0,0 0-1 0 0,1-1 1 0 0,-1 0-1 0 0,1 1 1 0 0,0-1-1 0 0,0-1 1 0 0,0 1-1 0 0,0 0 1 0 0,0-1-1 0 0,0 0 0 0 0,1 0 1 0 0,-1 0-1 0 0,1-1 1 0 0,0 1-1 0 0,-1-1 1 0 0,1 0-1 0 0,0-1 1 0 0,0 1-1 0 0,0-1 1 0 0,-1 0-1 0 0,1 0 1 0 0,0 0-1 0 0,1-1-18 0 0,4 1-4767 0 0,-1 0-1693 0 0</inkml:trace>
  <inkml:trace contextRef="#ctx0" brushRef="#br0" timeOffset="-7725.634">3007 668 6248 0 0,'25'0'562'0'0,"-26"-1"-296"0"0,0 0-1 0 0,1 0 0 0 0,-1 0 0 0 0,1 0 0 0 0,-1 0 0 0 0,0 0 0 0 0,1 0 0 0 0,0 0 0 0 0,-1-1 0 0 0,1 1 0 0 0,0 0 0 0 0,-1 0 0 0 0,1 0 0 0 0,0-2-265 0 0,0 3 727 0 0,3-10 1353 0 0,-7 10-1636 0 0,0-1 0 0 0,1 1 0 0 0,-1 0 0 0 0,0 0 0 0 0,1 0 0 0 0,-1 1 0 0 0,0 0 0 0 0,1-1 0 0 0,-1 1 0 0 0,1 0 0 0 0,-1 0 0 0 0,1 1 0 0 0,0-1 0 0 0,-2 2-444 0 0,-17 4-882 0 0,20-6 849 0 0,-1-1 75 0 0,1 1 0 0 0,-1 0 0 0 0,1-1 0 0 0,0 1 0 0 0,-1 0 0 0 0,1 0 0 0 0,0 1 0 0 0,0-1 0 0 0,0 0 0 0 0,0 1 0 0 0,-1 0-42 0 0,-4 4 109 0 0,5-5-86 0 0,1 0 0 0 0,0 0 0 0 0,-1 0 0 0 0,1 0-1 0 0,0 0 1 0 0,0 0 0 0 0,0 0 0 0 0,0 0 0 0 0,0 0 0 0 0,0 1 0 0 0,0-1-1 0 0,0 0 1 0 0,0 1 0 0 0,1-1 0 0 0,-1 0 0 0 0,0 1 0 0 0,1-1-1 0 0,-1 2-22 0 0,2-1 28 0 0,-1-1-16 0 0,0 0 0 0 0,0-1 0 0 0,0 1 0 0 0,1 0 0 0 0,-1 0 1 0 0,0 0-1 0 0,0-1 0 0 0,0 1 0 0 0,0 0 0 0 0,0 0 0 0 0,0 0 0 0 0,0 0 0 0 0,-1-1 1 0 0,1 1-1 0 0,0 0 0 0 0,0 0 0 0 0,-1-1 0 0 0,1 1 0 0 0,0 0 0 0 0,-1 0 1 0 0,1-1-1 0 0,-1 1 0 0 0,1 0 0 0 0,-1-1 0 0 0,1 1 0 0 0,-1 0 0 0 0,1-1 0 0 0,-1 1 1 0 0,1-1-1 0 0,-1 1 0 0 0,0-1 0 0 0,0 0 0 0 0,1 1 0 0 0,-1-1 0 0 0,0 1-12 0 0,0-1 10 0 0,0 1-1 0 0,0 0 0 0 0,0 0 1 0 0,0-1-1 0 0,1 1 1 0 0,-1 0-1 0 0,0 0 0 0 0,0 0 1 0 0,1 0-1 0 0,-1 0 0 0 0,1 0 1 0 0,-1 0-1 0 0,1 0 0 0 0,-1 1 1 0 0,1-1-1 0 0,-1 1-9 0 0,1 0 8 0 0,-1-1 0 0 0,1 1-1 0 0,-1-1 1 0 0,0 1-1 0 0,1 0 1 0 0,-1-1 0 0 0,0 1-1 0 0,0-1 1 0 0,-1 1-8 0 0,-2 4 11 0 0,0 0 0 0 0,0 0 0 0 0,0 1 0 0 0,0-1 0 0 0,1 1 0 0 0,0 0 0 0 0,1 0 0 0 0,-1 1-11 0 0,-5 10 75 0 0,7-15-53 0 0,-1 0-1 0 0,1 0 0 0 0,0 1 0 0 0,-1-1 1 0 0,1 0-1 0 0,1 1 0 0 0,-1-1 0 0 0,0 2-21 0 0,-2 11 58 0 0,2-15-58 0 0,0 0 0 0 0,1 0 1 0 0,0 1-1 0 0,-1-1 0 0 0,1 0 1 0 0,0 1-1 0 0,0-1 0 0 0,-1 0 0 0 0,1 1 1 0 0,0-1-1 0 0,0 0 0 0 0,0 1 1 0 0,1-1-1 0 0,-1 0 0 0 0,0 0 1 0 0,0 1-1 0 0,1-1 0 0 0,-1 0 0 0 0,1 0 1 0 0,-1 1-1 0 0,1-1 0 0 0,0 1 0 0 0,11 21 1 0 0,-4-11-7 0 0,15 2 107 0 0,-19-13-116 0 0,1 1-1 0 0,0-1 0 0 0,0 0 0 0 0,0 0 0 0 0,-1 0 0 0 0,1 0 1 0 0,3-1 15 0 0,12 2-194 0 0,-13-1-31 0 0,0 0 0 0 0,-1-1 1 0 0,1 0-1 0 0,0 0 0 0 0,0-1 0 0 0,-1 0 0 0 0,1 0 0 0 0,-1 0 0 0 0,1-1 0 0 0,-1 0 0 0 0,1 0 0 0 0,-1-1 0 0 0,0 0 0 0 0,2-1 225 0 0,-1 0-467 0 0,2 0 0 0 0,-1 0-1 0 0,5-1 468 0 0,-5 2-335 0 0,-1 0 0 0 0,1-1-1 0 0,-1 0 1 0 0,0 0 0 0 0,4-2 335 0 0,0-2-482 0 0,1 1 1 0 0,1 0 0 0 0,-1 1 481 0 0,-1 1-161 0 0,-1 0 0 0 0,0-1-1 0 0,-1 0 1 0 0,0 0 0 0 0,2-3 161 0 0,-2 2-42 0 0,1-1-1 0 0,-1 1 0 0 0,2 1 1 0 0,2-2 42 0 0,-11 7-1 0 0,-1-1 1 0 0,1 1 0 0 0,0-1 0 0 0,0 1 0 0 0,-1-1-1 0 0,1 1 1 0 0,-1-1 0 0 0,0 0 0 0 0,1 0-1 0 0,-1 0 1 0 0,1-1 0 0 0,10-13 56 0 0,-12 15-51 0 0,1 1 0 0 0,-1 0-1 0 0,0-1 1 0 0,0 1 0 0 0,1 0 0 0 0,-1 0 0 0 0,0-1-1 0 0,0 1 1 0 0,0 0 0 0 0,0-1 0 0 0,1 1 0 0 0,-1-1 0 0 0,0 1-1 0 0,0 0 1 0 0,0-1 0 0 0,0 1 0 0 0,0 0 0 0 0,0-1-1 0 0,0 1 1 0 0,0-1 0 0 0,0 1 0 0 0,0 0 0 0 0,0-1 0 0 0,0 1-1 0 0,0 0 1 0 0,0-1 0 0 0,0 1 0 0 0,-1-1 0 0 0,1 1-1 0 0,0 0 1 0 0,0-1 0 0 0,0 1 0 0 0,-1 0 0 0 0,1-1-1 0 0,0 1 1 0 0,0 0 0 0 0,-1 0 0 0 0,1-1 0 0 0,0 1 0 0 0,0 0-1 0 0,-1 0 1 0 0,1-1 0 0 0,0 1 0 0 0,-1 0 0 0 0,1 0-1 0 0,-1 0-4 0 0,0-1 112 0 0,0 0 0 0 0,0 0 0 0 0,-1 0-1 0 0,1 0 1 0 0,-1 1 0 0 0,1-1 0 0 0,-1 1-1 0 0,1-1 1 0 0,-1 1 0 0 0,1 0 0 0 0,-2-1-112 0 0,-11 0 507 0 0,12 1-433 0 0,-1 0-1 0 0,0 0 1 0 0,0 0-1 0 0,1 0 1 0 0,-1 1 0 0 0,0-1-1 0 0,1 1 1 0 0,-1-1-1 0 0,0 1 1 0 0,1 0 0 0 0,-1 0-1 0 0,-1 1-73 0 0,-5 1 115 0 0,1 1 0 0 0,1 0 0 0 0,-1 0 0 0 0,1 1-1 0 0,-1 0 1 0 0,1 0 0 0 0,-5 6-115 0 0,3-2 196 0 0,3-4 67 0 0,1 0 1 0 0,0 0 0 0 0,0 1 0 0 0,-3 5-264 0 0,-6 3 879 0 0,13-14-823 0 0,0 1-1 0 0,-1 0 0 0 0,1 0 0 0 0,0 0 0 0 0,0 0 1 0 0,-1 0-1 0 0,1 1 0 0 0,0-1 0 0 0,0 0 1 0 0,0 0-1 0 0,0 1 0 0 0,1-1 0 0 0,-1 1 0 0 0,0-1 1 0 0,1 1-1 0 0,-1-1 0 0 0,0 1 0 0 0,1-1 1 0 0,0 1-1 0 0,-1 0-55 0 0,0 1-55 0 0,0 1 1 0 0,-1-1 0 0 0,0 1-1 0 0,0-1 1 0 0,0 0 0 0 0,0 0-1 0 0,0 0 1 0 0,-1 0 0 0 0,1 0-1 0 0,-1 0 1 0 0,0-1-1 0 0,0 1 1 0 0,0-1 54 0 0,3-2 1 0 0,0 0 0 0 0,0 0 1 0 0,0 0-1 0 0,0 1 0 0 0,0-1 0 0 0,0 0 0 0 0,0 0 0 0 0,0 0 1 0 0,0 0-1 0 0,0 0 0 0 0,0 0 0 0 0,0 0 0 0 0,0 0 0 0 0,0 0 1 0 0,0 0-1 0 0,0 0 0 0 0,0 0 0 0 0,0 0 0 0 0,0 0 0 0 0,0 0 0 0 0,0 0 1 0 0,0 0-1 0 0,0 0 0 0 0,0 0 0 0 0,0 0 0 0 0,0 0 0 0 0,0 0 1 0 0,0 0-1 0 0,0 0 0 0 0,0 0 0 0 0,0 0 0 0 0,0 0 0 0 0,0 0 1 0 0,0 0-1 0 0,0 0 0 0 0,0 0 0 0 0,0 1 0 0 0,0-1 0 0 0,0 0 1 0 0,0 0-1 0 0,0 0 0 0 0,0 0 0 0 0,0 0 0 0 0,0 0 0 0 0,0 0 0 0 0,0 0-1 0 0,6 1 68 0 0,-3 0-45 0 0,0-1-1 0 0,0 1 0 0 0,0-1 0 0 0,0 0 0 0 0,1 0 0 0 0,-1-1 1 0 0,0 1-1 0 0,0 0 0 0 0,0-1 0 0 0,0 0 0 0 0,0 0 0 0 0,0 0-22 0 0,33-15 205 0 0,-23 9-152 0 0,31-23 139 0 0,-42 28-188 0 0,0 1 0 0 0,-1-1 0 0 0,1 0 0 0 0,0 0 0 0 0,0 0 0 0 0,-1 0 0 0 0,1 0 0 0 0,-1 0 0 0 0,0 0 0 0 0,0 0 0 0 0,0-1 0 0 0,1-1-4 0 0,9-15 16 0 0,-10 18-18 0 0,1-1-9 0 0,0-1-1 0 0,0 0 0 0 0,0 0 1 0 0,0 0-1 0 0,0 0 0 0 0,-1 0 0 0 0,1-3 12 0 0,-1 5-16 0 0,1-1-1 0 0,-1 0 0 0 0,0 1 0 0 0,0-1 1 0 0,1 1-1 0 0,-1 0 0 0 0,1-1 0 0 0,-1 1 1 0 0,1 0-1 0 0,-1 0 0 0 0,1 0 0 0 0,0 0 0 0 0,0 0 1 0 0,-1 0-1 0 0,2 0 17 0 0,29-9-282 0 0,-31 10 281 0 0,1-1 1 0 0,0 1-1 0 0,-1 0 0 0 0,1 0 0 0 0,0-1 0 0 0,-1 1 1 0 0,1 0-1 0 0,-1 1 0 0 0,1-1 0 0 0,0 0 1 0 0,-1 0-1 0 0,1 1 0 0 0,0-1 0 0 0,-1 1 0 0 0,1-1 1 0 0,-1 1-1 0 0,1 0 0 0 0,-1-1 0 0 0,1 2 1 0 0,4 1-16 0 0,-4-2 9 0 0,0-1-1 0 0,-1 1 0 0 0,1 0 0 0 0,-1-1 0 0 0,1 1 0 0 0,-1 0 1 0 0,0 0-1 0 0,1 0 0 0 0,-1 0 0 0 0,0 0 0 0 0,0 0 0 0 0,0 0 0 0 0,0 1 1 0 0,0-1-1 0 0,0 0 0 0 0,0 1 0 0 0,0-1 0 0 0,1 2 8 0 0,-2 0 22 0 0,1 0 1 0 0,0 0-1 0 0,0 1 0 0 0,-1-1 1 0 0,0 0-1 0 0,0 1 0 0 0,0 1-22 0 0,4 7 105 0 0,-4-11-98 0 0,1-1 0 0 0,-1 1 0 0 0,0-1 0 0 0,1 1 0 0 0,-1 0 0 0 0,0 0 0 0 0,1-1 0 0 0,-1 1 0 0 0,0 0-1 0 0,0-1 1 0 0,0 1 0 0 0,0 0 0 0 0,0 0 0 0 0,0-1 0 0 0,0 1 0 0 0,0 0 0 0 0,0 0 0 0 0,0-1 0 0 0,0 1 0 0 0,0 0 0 0 0,-1 0-7 0 0,-1 5 35 0 0,1-6-26 0 0,1 1 0 0 0,0 0-1 0 0,-1 0 1 0 0,1 0 0 0 0,0 0 0 0 0,-1-1-1 0 0,1 1 1 0 0,0 0 0 0 0,0 0 0 0 0,0 0-1 0 0,-1 0 1 0 0,1 0 0 0 0,0 0 0 0 0,1 0-1 0 0,-1 0 1 0 0,0 0 0 0 0,0 0-1 0 0,0-1 1 0 0,0 1 0 0 0,1 0 0 0 0,-1 0-1 0 0,0 0 1 0 0,1 0 0 0 0,-1 0 0 0 0,1-1-1 0 0,-1 1-8 0 0,1 0 19 0 0,-1 0-1 0 0,0 0 1 0 0,0 0-1 0 0,1 0 1 0 0,-1 0-1 0 0,0 0 1 0 0,0 0-1 0 0,0 0 1 0 0,0 0-1 0 0,0 0 1 0 0,0 0-1 0 0,0-1 1 0 0,-1 1-1 0 0,1 0 1 0 0,0 0-1 0 0,0 0 1 0 0,-1 0-1 0 0,1 0 1 0 0,0 0-1 0 0,-1 0-18 0 0,0 0 33 0 0,1-1 0 0 0,0 1 0 0 0,-1 0 0 0 0,1 0 0 0 0,0 0 0 0 0,-1 0 0 0 0,1 0 0 0 0,0 0 0 0 0,0-1 0 0 0,0 1 0 0 0,0 0 0 0 0,0 0 0 0 0,0 0 0 0 0,0 0 0 0 0,0 0 0 0 0,0 0 0 0 0,0 0 0 0 0,1 0 0 0 0,-1 0 0 0 0,0-1-1 0 0,1 1 1 0 0,-1 0 0 0 0,1 0-33 0 0,2 5 119 0 0,-2-6-111 0 0,-1 1 0 0 0,0-1 0 0 0,0 0 1 0 0,1 1-1 0 0,-1-1 0 0 0,0 1 0 0 0,0-1 0 0 0,0 0 0 0 0,0 1 0 0 0,0-1 0 0 0,0 1 0 0 0,0-1 1 0 0,0 1-1 0 0,0-1 0 0 0,0 0 0 0 0,0 1 0 0 0,0-1 0 0 0,0 1 0 0 0,0-1 0 0 0,0 1 1 0 0,0-1-1 0 0,0 0 0 0 0,-1 1 0 0 0,1-1 0 0 0,0 1 0 0 0,0-1 0 0 0,0 0 0 0 0,-1 1 0 0 0,1-1 1 0 0,0 0-1 0 0,-1 1-8 0 0,1-1 5 0 0,0 0 79 0 0,0 0 32 0 0,-3-8 124 0 0,1 6-215 0 0,1 0-1 0 0,0 0 1 0 0,0-1 0 0 0,0 1-1 0 0,0 0 1 0 0,0-1-1 0 0,0 1 1 0 0,1-1-1 0 0,-1 1 1 0 0,1-1-1 0 0,0 1 1 0 0,-1-1-1 0 0,1 1 1 0 0,1-1-1 0 0,-1 0-24 0 0,-3-15 29 0 0,3 16-42 0 0,-1 1 1 0 0,1-1-1 0 0,0 1 1 0 0,-1 0-1 0 0,1-1 1 0 0,0 1-1 0 0,0-1 1 0 0,0 1-1 0 0,0-1 1 0 0,0 1-1 0 0,0-1 1 0 0,0 1-1 0 0,1-1 1 0 0,-1 1-1 0 0,1-1 1 0 0,-1 1-1 0 0,1-1 13 0 0,0-2-51 0 0,1 0-1 0 0,-1 0 0 0 0,0 0 1 0 0,0 0-1 0 0,0-4 52 0 0,-1 5-36 0 0,0 1 1 0 0,1-1-1 0 0,0 0 0 0 0,-1 0 1 0 0,1 0-1 0 0,0 0 1 0 0,0 1-1 0 0,0-1 0 0 0,1 0 1 0 0,-1 1-1 0 0,1-1 1 0 0,-1 1-1 0 0,1-1 36 0 0,3-3-99 0 0,-3 3 0 0 0,1 1 1 0 0,-1-1-1 0 0,0 1 0 0 0,0-1 0 0 0,1 1 1 0 0,0-1-1 0 0,-1 1 0 0 0,1 0 0 0 0,0 0 1 0 0,0 1-1 0 0,3-2 99 0 0,-3 1-35 0 0,9 0-173 0 0,-11 2 212 0 0,0 1 0 0 0,0-1 0 0 0,0 1 1 0 0,0-1-1 0 0,0 1 0 0 0,-1-1 0 0 0,1 1 0 0 0,0-1 0 0 0,0 1 0 0 0,0 0 1 0 0,-1 0-1 0 0,1-1 0 0 0,0 1-4 0 0,5 4-1 0 0,-1-2 6 0 0,-4-3-1 0 0,-1 1 0 0 0,1-1 0 0 0,0 0 0 0 0,-1 1 0 0 0,1-1 0 0 0,0 0-1 0 0,-1 1 1 0 0,1-1 0 0 0,0 1 0 0 0,-1-1 0 0 0,1 1 0 0 0,-1-1 0 0 0,1 1 0 0 0,-1 0 0 0 0,1-1-1 0 0,-1 1 1 0 0,1 0 0 0 0,-1-1 0 0 0,0 1 0 0 0,1 0 0 0 0,-1-1 0 0 0,0 1 0 0 0,0 0 0 0 0,1 0-1 0 0,-1-1 1 0 0,0 1 0 0 0,0 0 0 0 0,0 0 0 0 0,0 0 0 0 0,0-1 0 0 0,0 1-4 0 0,0 2 26 0 0,1-1 1 0 0,-1 0 0 0 0,1 0-1 0 0,0 0 1 0 0,-1 0 0 0 0,1 0 0 0 0,0 0-1 0 0,0 0 1 0 0,0 0 0 0 0,1 0-1 0 0,-1 0 1 0 0,1 0-27 0 0,-1 0 42 0 0,1 0 1 0 0,-1 0-1 0 0,1 1 1 0 0,-1-1-1 0 0,0 0 1 0 0,0 1-1 0 0,0-1 1 0 0,0 3-43 0 0,0-3 34 0 0,-1 1 0 0 0,1-1 0 0 0,-1 1 0 0 0,1-1 0 0 0,0 1 0 0 0,0-1 0 0 0,0 0 0 0 0,0 1 0 0 0,1-1 0 0 0,-1 0 0 0 0,1 0 0 0 0,-1 0 0 0 0,2 1-34 0 0,-1-1 20 0 0,16 36 412 0 0,-17-36-411 0 0,1 1-5 0 0,-4 11 175 0 0,2-13-132 0 0,0-1-110 0 0,6 0-1570 0 0,-5 0-5257 0 0</inkml:trace>
  <inkml:trace contextRef="#ctx0" brushRef="#br0" timeOffset="-7297.809">3980 437 12096 0 0,'0'0'553'0'0,"0"0"-16"0"0,-8-3-323 0 0,4 1-208 0 0,-1 0 1 0 0,1 0 0 0 0,-1 0 0 0 0,0 1-1 0 0,1 0 1 0 0,-1 0 0 0 0,0 0-1 0 0,0 1 1 0 0,0 0 0 0 0,0 0 0 0 0,0 0-1 0 0,0 0 1 0 0,-3 1-7 0 0,-6 2 220 0 0,0 1-1 0 0,0 1 1 0 0,-12 5-220 0 0,5-3 334 0 0,-23 7 447 0 0,42-13-703 0 0,0 0 0 0 0,0 0 1 0 0,0 0-1 0 0,0 0 0 0 0,0 1 0 0 0,1-1 1 0 0,-1 1-1 0 0,0 0 0 0 0,0 0-78 0 0,-1 1 139 0 0,2-2-81 0 0,0 1 0 0 0,0-1 0 0 0,0 1 0 0 0,0-1 1 0 0,0 1-1 0 0,0-1 0 0 0,0 1 0 0 0,1-1 1 0 0,-1 3-59 0 0,-6 9 267 0 0,6-12-177 0 0,0 1-1 0 0,0 0 1 0 0,0 0-1 0 0,1-1 1 0 0,-1 1-1 0 0,0 0 1 0 0,1 0-1 0 0,-1 0 1 0 0,1 0-1 0 0,0 0 0 0 0,0 0 1 0 0,0 0-1 0 0,0 0 1 0 0,0 1-90 0 0,-3 17 994 0 0,2-18-1037 0 0,1 0-1 0 0,-1 0 0 0 0,0 0 1 0 0,1 1-1 0 0,0-1 1 0 0,-1 0-1 0 0,1 0 1 0 0,0 0-1 0 0,0 0 1 0 0,0 0-1 0 0,1 1 0 0 0,-1-1 1 0 0,0 0-1 0 0,1 0 1 0 0,-1 0-1 0 0,1 0 1 0 0,0 0-1 0 0,0 1 44 0 0,8 25-382 0 0,2 5 557 0 0,6 3 12 0 0,-11-20-53 0 0,1-1 0 0 0,1-1-1 0 0,6 9-133 0 0,-9-14 131 0 0,0 0-1 0 0,-1-1 0 0 0,1 1 0 0 0,-2 1-130 0 0,7 12 309 0 0,9 29 545 0 0,-11-26-486 0 0,-5-14-115 0 0,0-1 0 0 0,-1 1 0 0 0,0 7-253 0 0,1-3 289 0 0,-3-8-182 0 0,0-1 0 0 0,0 0 0 0 0,0 0-1 0 0,-2 4-106 0 0,1 12 152 0 0,0-20-109 0 0,0-2-60 0 0,1 1 0 0 0,-1 0 0 0 0,0-1 0 0 0,0 0 1 0 0,1 1-1 0 0,-1-1 0 0 0,0 1 0 0 0,0-1 0 0 0,0 0 1 0 0,0 1-1 0 0,1-1 0 0 0,-1 0 0 0 0,0 0 0 0 0,0 0 1 0 0,0 0-1 0 0,0 0 0 0 0,0 0 0 0 0,1 0 0 0 0,-1 0 1 0 0,0 0-1 0 0,0 0 0 0 0,0 0 0 0 0,0-1 0 0 0,0 1 1 0 0,1 0-1 0 0,-1-1 0 0 0,0 1 0 0 0,0 0 1 0 0,0-1-1 0 0,1 1 0 0 0,-1-1 0 0 0,0 1 0 0 0,1-1 17 0 0,-3 0-555 0 0,-10-7-2829 0 0,5 2-3263 0 0</inkml:trace>
  <inkml:trace contextRef="#ctx0" brushRef="#br0" timeOffset="-6836.065">3633 761 12496 0 0,'-11'-5'281'0'0,"9"4"40"0"0,2 1 22 0 0,0 0-39 0 0,2 0-121 0 0,6-2 509 0 0,15 0 1727 0 0,-22 2-1875 0 0,-1 0-50 0 0,2-1-432 0 0,0 0 1 0 0,0 1 0 0 0,0-1-1 0 0,0 1 1 0 0,0-1 0 0 0,0 1-1 0 0,0 0 1 0 0,0 0 0 0 0,-1 0-1 0 0,2 0-62 0 0,18 0 82 0 0,1-1 0 0 0,0-1-1 0 0,-1-2 1 0 0,8-1-82 0 0,4-2-269 0 0,-19 6-46 0 0,-10 1-35 0 0,-1-1-1 0 0,1 1 0 0 0,-1-1 0 0 0,1 0 0 0 0,-1 0 0 0 0,1 0 0 0 0,2-1 351 0 0,26-13-5096 0 0,-31 14 3778 0 0,-1 1 435 0 0,11-3-605 0 0,-9 3 1922 0 0,0 0 1 0 0,-1 0-1 0 0,1 0 1 0 0,0 0-1 0 0,-1 0 0 0 0,1 1 1 0 0,0-1-1 0 0,0 1 1 0 0,-1 0-1 0 0,1-1 0 0 0,-1 1 1 0 0,1 0-1 0 0,-1 0 0 0 0,1 0 1 0 0,0 0-435 0 0,0 1 471 0 0,1 1 1 0 0,-1 0 0 0 0,0-1-1 0 0,1 1 1 0 0,-1 0 0 0 0,0 0-1 0 0,0 3-471 0 0,4 6 1004 0 0,0 0 0 0 0,-1 1 1 0 0,0 2-1005 0 0,6 16 1211 0 0,-8-23-833 0 0,-3-7-318 0 0,0 0 1 0 0,1 1-1 0 0,-1-1 0 0 0,1 0 0 0 0,-1 1 1 0 0,1-1-1 0 0,0 0 0 0 0,-1 0 1 0 0,1 0-1 0 0,0 1 0 0 0,0-1 0 0 0,0 0-60 0 0,0 0 92 0 0,-1-1-177 0 0,3-5-1916 0 0,-2-3 783 0 0</inkml:trace>
  <inkml:trace contextRef="#ctx0" brushRef="#br0" timeOffset="-6584.32">3989 540 14336 0 0,'0'0'661'0'0,"0"0"-17"0"0,0 0-372 0 0,0 0-31 0 0,0 0 30 0 0,0 0 7 0 0,0 0-28 0 0,5 5 47 0 0,-1-3-175 0 0,0-1 0 0 0,0 1 0 0 0,0-1-1 0 0,0 1 1 0 0,-1 0 0 0 0,1 0 0 0 0,0 1 0 0 0,-1-1 0 0 0,1 1-122 0 0,-1 0-401 0 0,6 5-298 0 0</inkml:trace>
  <inkml:trace contextRef="#ctx0" brushRef="#br0" timeOffset="-6110.056">4368 586 7368 0 0,'0'0'568'0'0,"-9"4"-94"0"0,-24 25 6415 0 0,18-18-6295 0 0,-1 0 1 0 0,-9 3-595 0 0,17-8 157 0 0,0 1 0 0 0,0 0 0 0 0,0 0 0 0 0,1 0 0 0 0,0 1 0 0 0,0 0 0 0 0,1 0 0 0 0,0 1 0 0 0,1 0 0 0 0,0 0 0 0 0,-2 3-157 0 0,6-9 17 0 0,0 0-1 0 0,0-1 0 0 0,0 1 1 0 0,0 0-1 0 0,0 0 0 0 0,0 0 0 0 0,1 0 1 0 0,-1 0-1 0 0,1 0 0 0 0,0 0 1 0 0,0 0-1 0 0,0 0 0 0 0,0 0 0 0 0,1 0 1 0 0,-1 0-1 0 0,1 0 0 0 0,-1 0 1 0 0,1-1-1 0 0,1 3-16 0 0,-1-4 20 0 0,1 0 0 0 0,-1 0 0 0 0,0 0-1 0 0,1 0 1 0 0,-1 0 0 0 0,0-1 0 0 0,1 1 0 0 0,-1 0 0 0 0,1-1 0 0 0,-1 1 0 0 0,1-1 0 0 0,-1 0 0 0 0,1 1 0 0 0,-1-1 0 0 0,1 0 0 0 0,0 0 0 0 0,-1 0-1 0 0,1 0 1 0 0,0-1-20 0 0,4 0-40 0 0,0 0-1 0 0,-1 0 0 0 0,1-1 1 0 0,-1 0-1 0 0,1 0 0 0 0,-1 0 0 0 0,0-1 1 0 0,0 0-1 0 0,0 0 0 0 0,0 0 1 0 0,0 0-1 0 0,-1-1 0 0 0,3-2 41 0 0,34-33 705 0 0,-40 38-959 0 0,-1 1-217 0 0,0 0-45 0 0,1 0 57 0 0,0 0 456 0 0,-1 0 0 0 0,1 1 0 0 0,0-1-1 0 0,-1 0 1 0 0,1 1 0 0 0,0-1-1 0 0,-1 0 1 0 0,1 1 0 0 0,-1-1-1 0 0,1 1 1 0 0,-1-1 0 0 0,1 1-1 0 0,-1-1 1 0 0,1 1 0 0 0,-1-1 0 0 0,1 1-1 0 0,-1 0 1 0 0,0-1 0 0 0,1 1-1 0 0,-1 0 1 0 0,0-1 0 0 0,0 1-1 0 0,1 0 1 0 0,-1-1 0 0 0,0 1 0 0 0,0 0-1 0 0,0-1 1 0 0,0 1 0 0 0,0 0-1 0 0,0 0 1 0 0,0-1 0 0 0,0 1-1 0 0,0 0 4 0 0,0 1 47 0 0,1 2 14 0 0,0-1 1 0 0,-1 0 0 0 0,1 0-1 0 0,-1 0 1 0 0,0 1-1 0 0,0-1 1 0 0,0 0-1 0 0,0 0 1 0 0,-1 1 0 0 0,1-1-1 0 0,-2 2-61 0 0,1 2 28 0 0,0 0 1 0 0,1 0-1 0 0,-1 0 0 0 0,2 1-28 0 0,-2 13 103 0 0,-12 124 350 0 0,11-112-303 0 0,2-20 77 0 0,-1-1-1 0 0,0 1 1 0 0,-1 0-1 0 0,-1 4-226 0 0,0 5 358 0 0,3-19-293 0 0,0 1 1 0 0,-1-1-1 0 0,1 1 1 0 0,-1-1-1 0 0,1 0 1 0 0,-1 1-1 0 0,0-1 1 0 0,-1 1-66 0 0,1-3 192 0 0,1-1 6 0 0,0 1-163 0 0,0 0-1 0 0,0 0 0 0 0,0-1 1 0 0,0 1-1 0 0,0 0 0 0 0,-1 0 1 0 0,1-1-1 0 0,0 1 0 0 0,-1 0 0 0 0,1 0 1 0 0,-1-1-1 0 0,1 1 0 0 0,-1 0 1 0 0,1-1-1 0 0,-1 1 0 0 0,1-1 1 0 0,-1 1-1 0 0,1-1 0 0 0,-1 1 1 0 0,0-1-1 0 0,1 1 0 0 0,-1-1 0 0 0,0 0 1 0 0,1 1-1 0 0,-1-1 0 0 0,0 0 1 0 0,0 1-1 0 0,1-1 0 0 0,-1 0 1 0 0,0 0-1 0 0,0 0 0 0 0,0 0 1 0 0,0 0-35 0 0,-2 1 67 0 0,1-1 0 0 0,-1 1 0 0 0,0-1 0 0 0,0 0 0 0 0,0 0 0 0 0,0-1 1 0 0,0 1-1 0 0,-2-1-67 0 0,-17-5 211 0 0,-6-2 165 0 0,-13-7-376 0 0,32 12 41 0 0,0-1 0 0 0,1-1 0 0 0,0 1 1 0 0,0-1-1 0 0,0-1 0 0 0,-4-3-41 0 0,7 4-5 0 0,-1 1 8 0 0,1 0 0 0 0,1-1 0 0 0,-1 1 0 0 0,-1-4-3 0 0,5 7-3 0 0,0 1 1 0 0,0-1-1 0 0,1 0 0 0 0,-1 0 1 0 0,0 0-1 0 0,1 0 1 0 0,-1 0-1 0 0,1 0 1 0 0,-1 0-1 0 0,1 0 0 0 0,0 0 1 0 0,0 0-1 0 0,-1 0 1 0 0,1-1-1 0 0,0 1 1 0 0,0 0-1 0 0,0 0 1 0 0,0 0-1 0 0,0 0 0 0 0,0 0 1 0 0,0-1-1 0 0,0 1 1 0 0,1 0-1 0 0,-1 0 1 0 0,0 0-1 0 0,1 0 0 0 0,-1 0 1 0 0,1-1 2 0 0,14-16-1430 0 0,-2 7-4609 0 0,-2 5-834 0 0</inkml:trace>
  <inkml:trace contextRef="#ctx0" brushRef="#br0" timeOffset="-5596.518">4510 565 4608 0 0,'-8'-3'801'0'0,"-3"3"5335"0"0,11 1-5956 0 0,0-1 0 0 0,0 0 0 0 0,-1 0 0 0 0,1 0 0 0 0,0 0-1 0 0,0 0 1 0 0,-1 1 0 0 0,1-1 0 0 0,0 0 0 0 0,0 0 0 0 0,0 0 0 0 0,-1 1 0 0 0,1-1 0 0 0,0 0 0 0 0,0 0 0 0 0,0 1 0 0 0,0-1 0 0 0,-1 0 0 0 0,1 0 0 0 0,0 1 0 0 0,0-1 0 0 0,0 0 0 0 0,0 1 0 0 0,0-1-1 0 0,0 0 1 0 0,0 0 0 0 0,0 1-180 0 0,1 8-1470 0 0,0-7 1604 0 0,0 0-1 0 0,-1 1 1 0 0,1-1-1 0 0,-1 1 1 0 0,0-1 0 0 0,0 1-1 0 0,0-1 1 0 0,0 1-1 0 0,-1-1 1 0 0,1 3-134 0 0,-1-3 136 0 0,1 1 1 0 0,-1 0-1 0 0,1 0 0 0 0,0-1 1 0 0,0 1-1 0 0,1 0 0 0 0,-1 2-136 0 0,9 55 1643 0 0,-8-54-1542 0 0,1 0 0 0 0,0 0 0 0 0,0-1 0 0 0,0 1 0 0 0,1-1 0 0 0,0 0 0 0 0,0 1 0 0 0,0-1 0 0 0,0 0 0 0 0,1-1 0 0 0,0 1 0 0 0,0-1 0 0 0,0 1 0 0 0,1-1 0 0 0,-1-1 0 0 0,1 1 0 0 0,1 0-101 0 0,-3-2 37 0 0,-1-1-1 0 0,0-1 0 0 0,0 1 1 0 0,1 0-1 0 0,-1 0 1 0 0,0-1-1 0 0,1 1 0 0 0,-1-1 1 0 0,1 0-1 0 0,-1 0 0 0 0,0 0 1 0 0,1 0-1 0 0,-1 0 1 0 0,1-1-1 0 0,-1 1 0 0 0,0 0 1 0 0,2-1-37 0 0,-1-1 52 0 0,1 1-1 0 0,-1-1 1 0 0,1 0 0 0 0,-1 0 0 0 0,0 0 0 0 0,0 0 0 0 0,0-1 0 0 0,0 1 0 0 0,0-1 0 0 0,1-1-52 0 0,3-5-116 0 0,0-1 1 0 0,0 0-1 0 0,0 0 1 0 0,-2-1-1 0 0,1 1 0 0 0,1-7 116 0 0,5-17-369 0 0,-11 32 305 0 0,-1 3 71 0 0,-1 0 1 0 0,1-1-1 0 0,0 1 0 0 0,0 0 1 0 0,0-1-1 0 0,0 1 0 0 0,-1 0 0 0 0,1-1 1 0 0,0 1-1 0 0,0 0 0 0 0,0-1 1 0 0,1 1-1 0 0,-1 0 0 0 0,0 0 1 0 0,0-1-1 0 0,0 1 0 0 0,0 0 0 0 0,1-1 1 0 0,-1 1-8 0 0,2 4 20 0 0,-1-1 0 0 0,1 1 0 0 0,-1-1-1 0 0,0 1 1 0 0,0 0 0 0 0,0 3-20 0 0,3 20 243 0 0,1-10-82 0 0,-4-14-101 0 0,0 1-1 0 0,0-1 1 0 0,0 1-1 0 0,0-1 1 0 0,1 0-1 0 0,0 1 1 0 0,0-1 0 0 0,0 0-1 0 0,1 0 1 0 0,-1 0-1 0 0,2 0-59 0 0,-4-3 3 0 0,1 0 0 0 0,-1-1 0 0 0,1 1 0 0 0,0 0 1 0 0,-1-1-1 0 0,1 1 0 0 0,0 0 0 0 0,-1-1 0 0 0,1 1 0 0 0,0-1 0 0 0,0 1 0 0 0,-1-1 0 0 0,1 0 0 0 0,0 1 0 0 0,0-1 0 0 0,0 0 0 0 0,0 1 0 0 0,0-1 0 0 0,0 0 0 0 0,-1 0 0 0 0,1 0 0 0 0,0 0 0 0 0,0 0 0 0 0,0 0 0 0 0,0 0 0 0 0,0 0 0 0 0,0 0 0 0 0,0 0 0 0 0,0-1-3 0 0,3 1 28 0 0,-2-1-44 0 0,0 1 1 0 0,1 0-1 0 0,-1-1 0 0 0,0 0 0 0 0,0 1 0 0 0,0-1 0 0 0,0 0 0 0 0,0 0 1 0 0,0 0-1 0 0,0 0 0 0 0,0-1 0 0 0,0 1 0 0 0,0 0 0 0 0,0-1 0 0 0,-1 1 0 0 0,1-1 1 0 0,0 0-1 0 0,-1 1 0 0 0,0-1 0 0 0,1 0 16 0 0,2-5-1172 0 0,0 1 0 0 0,0 0-1 0 0,-1-1 1 0 0,0 0 0 0 0,2-5 1172 0 0,-1-1-5977 0 0</inkml:trace>
  <inkml:trace contextRef="#ctx0" brushRef="#br0" timeOffset="-5279.107">4872 543 11056 0 0,'0'0'248'0'0,"0"0"34"0"0,12 11 393 0 0,-11-10-666 0 0,0 0 0 0 0,0 0 0 0 0,0 0 0 0 0,0 0 0 0 0,0 0 0 0 0,0 1 0 0 0,-1-1 0 0 0,1 0 0 0 0,0 0 0 0 0,-1 1 0 0 0,1-1 0 0 0,-1 0 0 0 0,1 1 1 0 0,-1 0-10 0 0,2 3 204 0 0,1 2 54 0 0,-1 0 1 0 0,0 0-1 0 0,0 0 1 0 0,0 0-1 0 0,-1 1 1 0 0,0-1-1 0 0,0 2-258 0 0,2 11 599 0 0,-2-8-31 0 0,0 0-1 0 0,-1 10-567 0 0,1 14 818 0 0,1-22-500 0 0,-1-4-22 0 0,0 1 0 0 0,0-1 0 0 0,1 0 0 0 0,1 0 0 0 0,0 0 0 0 0,0-1-296 0 0,3 0 591 0 0,-6-9-558 0 0,0 0 1 0 0,0 0-1 0 0,0 0 0 0 0,0 0 1 0 0,1 1-1 0 0,-1-1 0 0 0,0 0 1 0 0,0 0-1 0 0,0 0 0 0 0,0 0 1 0 0,0 0-1 0 0,1 0 0 0 0,-1 0 1 0 0,0 0-1 0 0,0 0 0 0 0,0 0 1 0 0,0 0-1 0 0,0 0 0 0 0,0 0 1 0 0,1-1-1 0 0,-1 1 1 0 0,0 0-1 0 0,0 0 0 0 0,0 0 1 0 0,0 0-1 0 0,0 0 0 0 0,0 0 1 0 0,1 0-1 0 0,-1 0 0 0 0,0 0 1 0 0,0 0-1 0 0,0 0 0 0 0,0-1 1 0 0,0 1-1 0 0,0 0 0 0 0,0 0 1 0 0,0 0-34 0 0,1-1 70 0 0,-1 0 0 0 0,1 0 0 0 0,-1 0 0 0 0,0 0 0 0 0,0 0-1 0 0,0 0 1 0 0,1-1 0 0 0,-1 1 0 0 0,0 0 0 0 0,0 0 0 0 0,0 0 0 0 0,-1 0 0 0 0,1 0 0 0 0,0 0 0 0 0,0 0 0 0 0,-1-1-70 0 0,-12-54 104 0 0,12 52-116 0 0,0 0-1 0 0,1 0 0 0 0,-1 1 0 0 0,1-1 1 0 0,0 0-1 0 0,0 0 0 0 0,0 0 0 0 0,1 1 1 0 0,-1-1-1 0 0,1 0 0 0 0,0 0 13 0 0,2-18-244 0 0,-3 20 199 0 0,1 0-1 0 0,0-1 0 0 0,-1 1 1 0 0,1 0-1 0 0,0 0 0 0 0,0 0 1 0 0,1 0-1 0 0,-1 0 0 0 0,0 0 1 0 0,0 1-1 0 0,1-1 46 0 0,4-8-299 0 0,-4 7 205 0 0,0-1 0 0 0,0 1-1 0 0,1 0 1 0 0,-1 0 0 0 0,1 0 0 0 0,-1 0 0 0 0,1 0-1 0 0,0 1 1 0 0,0-1 0 0 0,0 1 0 0 0,1 0-1 0 0,-1 0 1 0 0,0 0 0 0 0,1 0 0 0 0,0 0 0 0 0,-1 1-1 0 0,1 0 1 0 0,1-1 94 0 0,10-2-2418 0 0,1 1 0 0 0,-1 1-1 0 0,17-2 2419 0 0,-24 4-1865 0 0,10-3-2541 0 0</inkml:trace>
  <inkml:trace contextRef="#ctx0" brushRef="#br0" timeOffset="-4851.484">5267 567 3224 0 0,'0'0'489'0'0,"0"0"846"0"0,0 0 370 0 0,0 0 78 0 0,0 0-119 0 0,0 0-539 0 0,0 0-240 0 0,-15-5 1361 0 0,11 4-2065 0 0,1 0 0 0 0,-1 0 0 0 0,1 1 1 0 0,-1-1-1 0 0,1 1 0 0 0,-1 0 0 0 0,0 0 1 0 0,1 0-1 0 0,-1 0 0 0 0,0 1 0 0 0,1 0 1 0 0,-1-1-1 0 0,0 2-181 0 0,-12 1 331 0 0,8-1-158 0 0,1 0 0 0 0,0 1 0 0 0,-1 0 0 0 0,1 1 0 0 0,1 0 0 0 0,-1 0 0 0 0,1 0 0 0 0,-1 1 0 0 0,1 0 0 0 0,-5 5-173 0 0,-2 2 380 0 0,0 1 1 0 0,1 0 0 0 0,-4 6-381 0 0,12-13 2 0 0,0-1 1 0 0,0 1-1 0 0,1 0 1 0 0,0 1-1 0 0,0-1 1 0 0,0 0-1 0 0,1 1 1 0 0,0-1-1 0 0,0 1 0 0 0,0 2-2 0 0,2-7 1 0 0,0-1-1 0 0,0 1 0 0 0,0-1 1 0 0,0 1-1 0 0,0-1 0 0 0,0 1 1 0 0,0-1-1 0 0,0 1 1 0 0,1-1-1 0 0,-1 1 0 0 0,0-1 1 0 0,1 1-1 0 0,0-1 0 0 0,-1 1 1 0 0,1-1-1 0 0,0 0 0 0 0,-1 1 1 0 0,1-1-1 0 0,0 0 0 0 0,0 0 1 0 0,0 1-1 0 0,0-1 0 0 0,0 0 1 0 0,1 0-1 0 0,-1 0 0 0 0,0 0 1 0 0,0-1-1 0 0,1 1 0 0 0,-1 0 1 0 0,0 0-1 0 0,1-1 0 0 0,1 1 21 0 0,0 0 0 0 0,0 0-1 0 0,1 0 1 0 0,-1 0 0 0 0,0-1-1 0 0,0 1 1 0 0,1-1 0 0 0,-1 0 0 0 0,0 0-1 0 0,1 0 1 0 0,-1-1 0 0 0,0 1-1 0 0,4-2-20 0 0,1 0-61 0 0,1-1 0 0 0,-1 0 0 0 0,0-1 0 0 0,0 0 0 0 0,0-1 0 0 0,0 1 0 0 0,-1-1 0 0 0,0-1 0 0 0,0 1 0 0 0,0-1 0 0 0,2-4 61 0 0,10-11-902 0 0,-1-1 0 0 0,15-24 902 0 0,-25 35-141 0 0,5-4-33 0 0,-12 14 104 0 0,-1 1 25 0 0,0 0 93 0 0,0 0 33 0 0,4 45 937 0 0,-4-11-373 0 0,0-28-540 0 0,0-1 0 0 0,0 1 0 0 0,1 0 0 0 0,0 0 0 0 0,0 0 0 0 0,1 4-105 0 0,2 10 315 0 0,-3-16-255 0 0,1 0-1 0 0,-1 0 1 0 0,1 0-1 0 0,0 0 1 0 0,0 0-1 0 0,0-1 0 0 0,3 4-59 0 0,-4-6 78 0 0,0 0-22 0 0,0 0-40 0 0,1 0 1 0 0,0 0 0 0 0,-1 0-1 0 0,1 0 1 0 0,0 0 0 0 0,-1 0-1 0 0,1 0 1 0 0,0-1 0 0 0,0 1-1 0 0,0 0 1 0 0,0-1 0 0 0,0 0 0 0 0,0 1-1 0 0,0-1 1 0 0,0 0 0 0 0,0 0-1 0 0,0 0 1 0 0,-1-1 0 0 0,1 1-1 0 0,0 0 1 0 0,0-1 0 0 0,1 1-17 0 0,1-2-288 0 0,1 0 1 0 0,0 0 0 0 0,-1 0-1 0 0,0-1 1 0 0,1 1-1 0 0,-1-1 1 0 0,0 0 0 0 0,2-2 287 0 0,2-5-6785 0 0</inkml:trace>
  <inkml:trace contextRef="#ctx0" brushRef="#br0" timeOffset="-4613.905">5556 349 14312 0 0,'0'0'654'0'0,"0"0"-11"0"0,3 14-388 0 0,4 34 1454 0 0,-2 0 0 0 0,-2 1 0 0 0,-3 39-1709 0 0,0-59-58 0 0,-1 36 332 0 0,-7-28-34 0 0,8-36-278 0 0,0 0-1 0 0,0-1 0 0 0,0 1 0 0 0,0 0 1 0 0,0-1-1 0 0,0 1 0 0 0,-1-1 0 0 0,1 1 1 0 0,0-1-1 0 0,0 1 0 0 0,-1 0 0 0 0,1-1 0 0 0,0 1 1 0 0,0-1-1 0 0,-1 1 0 0 0,1-1 0 0 0,-1 0 1 0 0,1 1-1 0 0,-1-1 0 0 0,1 1 0 0 0,-1-1 1 0 0,1 0-1 0 0,-1 1 0 0 0,1-1 0 0 0,-1 0 1 0 0,1 1-1 0 0,-1-1 0 0 0,1 0 0 0 0,-1 0 1 0 0,1 0-1 0 0,-1 1 0 0 0,0-1 0 0 0,1 0 0 0 0,-1 0 1 0 0,0 0 38 0 0,-22-1-2478 0 0,23 1 2471 0 0,-15-4-1335 0 0</inkml:trace>
  <inkml:trace contextRef="#ctx0" brushRef="#br0" timeOffset="-4276.969">5411 565 4144 0 0,'0'0'191'0'0,"2"-1"-11"0"0,0 1 249 0 0,0 0 0 0 0,0-1 1 0 0,0 0-1 0 0,1 1 1 0 0,-1-1-1 0 0,0 0 1 0 0,0 0-1 0 0,0 0 1 0 0,0 0-1 0 0,0-1-429 0 0,7-2 2643 0 0,5-1 262 0 0,-12 4-2806 0 0,1 0-1 0 0,0 0 0 0 0,-1 0 0 0 0,1 0 0 0 0,0 1 0 0 0,0-1 0 0 0,-1 1 0 0 0,3 0-98 0 0,44-3 1181 0 0,-28 2-770 0 0,-1 0 1 0 0,14 2-412 0 0,35 2 141 0 0,-67-2-85 0 0,-1-1-1 0 0,1 0 0 0 0,-1 1 0 0 0,1 0 0 0 0,-1-1 0 0 0,1 1 0 0 0,-1 0 0 0 0,0 0 0 0 0,1-1 0 0 0,-1 1 0 0 0,0 0 0 0 0,0 0 0 0 0,1 1 0 0 0,-1-1 0 0 0,0 0 0 0 0,0 0 0 0 0,0 0 0 0 0,0 1 0 0 0,0-1 0 0 0,-1 1 0 0 0,1-1 0 0 0,0 1 1 0 0,-1-1-1 0 0,1 1 0 0 0,-1-1 0 0 0,1 1 0 0 0,-1 0-55 0 0,2 7 454 0 0,-1 1 0 0 0,0-1 1 0 0,-1 0-1 0 0,0 7-454 0 0,1 11 607 0 0,16 46 448 0 0,-16-71-1031 0 0,-1 3 12 0 0,1 0 1 0 0,0 0 0 0 0,1-1 0 0 0,-1 1-1 0 0,1 0 1 0 0,0-1 0 0 0,0 0 0 0 0,0 1-1 0 0,2 1-36 0 0,-3-5 76 0 0,-1-1-20 0 0,0 0-152 0 0,0 0-88 0 0,9-2-6179 0 0,-2-1-557 0 0</inkml:trace>
  <inkml:trace contextRef="#ctx0" brushRef="#br0" timeOffset="-3981.835">5817 456 9672 0 0,'0'-4'1004'0'0,"2"-8"589"0"0,-2 11 162 0 0,0 1 79 0 0,5-3 1721 0 0,11 1-2963 0 0,-15 2-604 0 0,-1 0-1 0 0,1 0 1 0 0,0 0 0 0 0,-1 0 0 0 0,1 0 0 0 0,0 0 0 0 0,-1 0-1 0 0,1 1 1 0 0,-1-1 0 0 0,1 0 0 0 0,-1 0 0 0 0,1 0 0 0 0,0 1 0 0 0,-1-1-1 0 0,1 0 1 0 0,-1 1 0 0 0,1-1 0 0 0,-1 0 0 0 0,1 1 0 0 0,-1-1-1 0 0,1 1 1 0 0,-1-1 0 0 0,0 1 0 0 0,1-1 0 0 0,-1 1 0 0 0,0-1-1 0 0,1 1 1 0 0,-1-1 0 0 0,0 1 0 0 0,0-1 0 0 0,1 1 0 0 0,-1 0 0 0 0,0-1-1 0 0,0 1 1 0 0,0-1 0 0 0,0 1 0 0 0,0 0 12 0 0,1 1-669 0 0,3 6-3925 0 0,-3 0-1546 0 0</inkml:trace>
  <inkml:trace contextRef="#ctx0" brushRef="#br0" timeOffset="-3511.909">6139 513 13104 0 0,'0'0'597'0'0,"0"0"-9"0"0,-11 6-180 0 0,-2-1-27 0 0,1 1 0 0 0,-1 0 0 0 0,-10 7-381 0 0,17-9 176 0 0,0 1 0 0 0,0-1 0 0 0,0 1 0 0 0,1 0 1 0 0,0 0-1 0 0,0 0 0 0 0,0 1 0 0 0,-1 3-176 0 0,-17 20 1299 0 0,18-25-1153 0 0,1 1 0 0 0,-1 0 0 0 0,1 1 0 0 0,1-1-1 0 0,-1 1 1 0 0,1 0-146 0 0,-1 2 0 0 0,2-5 0 0 0,0 1 0 0 0,0-1 0 0 0,1 1 0 0 0,-1-1 0 0 0,1 1 0 0 0,0 0 0 0 0,0 0 0 0 0,0-1 0 0 0,0 1 0 0 0,1 0 0 0 0,-1 0 0 0 0,1 0 0 0 0,0 0 0 0 0,0 0 0 0 0,1 0 0 0 0,-1 0 0 0 0,1 0 0 0 0,-1-3 0 0 0,0-1 0 0 0,0 1 0 0 0,0-1 0 0 0,1 1 0 0 0,-1-1 0 0 0,0 0 0 0 0,0 1 0 0 0,1-1 0 0 0,-1 1 0 0 0,0-1 0 0 0,1 0 0 0 0,-1 1 0 0 0,0-1 0 0 0,1 0 0 0 0,-1 1 0 0 0,0-1 0 0 0,1 0 0 0 0,-1 1 0 0 0,1-1 0 0 0,-1 0 0 0 0,1 0 0 0 0,-1 0 0 0 0,0 1 0 0 0,1-1 0 0 0,-1 0 0 0 0,1 0 0 0 0,-1 0 0 0 0,1 0 0 0 0,-1 0 0 0 0,1 0 0 0 0,-1 0 0 0 0,1 0 0 0 0,-1 0 0 0 0,1 0 0 0 0,-1 0 0 0 0,1 0 0 0 0,0 0 0 0 0,2 0 65 0 0,-1 1-1 0 0,1-1 0 0 0,0 0 0 0 0,-1 0 1 0 0,1 0-1 0 0,-1 0 0 0 0,1-1 0 0 0,0 1 1 0 0,-1-1-1 0 0,1 0 0 0 0,-1 1 0 0 0,1-1 1 0 0,-1 0-1 0 0,1 0 0 0 0,-1-1 0 0 0,0 1 0 0 0,1 0 1 0 0,0-2-65 0 0,5-2 81 0 0,0-2 0 0 0,-1 1-1 0 0,0-1 1 0 0,3-3-81 0 0,29-40-233 0 0,-25 32-424 0 0,13-15 657 0 0,-22 28-106 0 0,0 0 0 0 0,0 0 0 0 0,1 1 0 0 0,0 0-1 0 0,0 0 1 0 0,0 0 0 0 0,6-3 106 0 0,-11 7-12 0 0,0-1 1 0 0,0 1-1 0 0,0 0 1 0 0,-1-1-1 0 0,1 1 0 0 0,0 0 1 0 0,0 0-1 0 0,0-1 1 0 0,0 1-1 0 0,0 0 0 0 0,0 0 1 0 0,0 0-1 0 0,0 0 0 0 0,0 0 1 0 0,0 0-1 0 0,0 1 1 0 0,-1-1-1 0 0,1 0 0 0 0,0 0 1 0 0,0 1-1 0 0,0-1 1 0 0,0 0-1 0 0,0 1 0 0 0,-1-1 1 0 0,1 1-1 0 0,0-1 0 0 0,0 1 1 0 0,-1-1-1 0 0,1 1 1 0 0,0 0-1 0 0,-1-1 0 0 0,1 1 1 0 0,0 0-1 0 0,-1 0 0 0 0,1-1 1 0 0,-1 1-1 0 0,0 0 1 0 0,1 0 11 0 0,1 3-26 0 0,-1 0 1 0 0,1 0 0 0 0,-1 0 0 0 0,0 1-1 0 0,0-1 1 0 0,0 3 25 0 0,0-5 9 0 0,4 21 97 0 0,-3-16-58 0 0,-1 0 0 0 0,1 0 0 0 0,-1 0 0 0 0,0 0 0 0 0,-1 0-1 0 0,0 0 1 0 0,0 3-48 0 0,0 10 184 0 0,1-18-131 0 0,-1 1 0 0 0,0-1 0 0 0,0 1 0 0 0,0-1 0 0 0,0 1 0 0 0,0-1 0 0 0,0 1 0 0 0,-1 1-53 0 0,0-2 175 0 0,1 8 91 0 0,-1-5 66 0 0,1-8 1167 0 0,0-1-1488 0 0,1 0-1 0 0,0-1 1 0 0,1 1 0 0 0,-1 0-1 0 0,1 0 1 0 0,0 0-1 0 0,0 0 1 0 0,0-1-11 0 0,7-16 122 0 0,-1 2-221 0 0,0 1 0 0 0,1-1 0 0 0,1 2 0 0 0,1-1 0 0 0,3-2 99 0 0,-10 15-126 0 0,0 0 0 0 0,0 0 1 0 0,1 0-1 0 0,0 0 0 0 0,0 1 0 0 0,0 0 0 0 0,0 0 0 0 0,1 0 0 0 0,-1 1 0 0 0,1 0 0 0 0,4-2 126 0 0,-8 5-14 0 0,0-1 0 0 0,0 0 1 0 0,0 1-1 0 0,0 0 0 0 0,0-1 0 0 0,1 1 0 0 0,-1 0 1 0 0,0 0-1 0 0,0 0 0 0 0,0 0 0 0 0,1 0 0 0 0,-1 1 1 0 0,0-1-1 0 0,0 1 0 0 0,0-1 0 0 0,0 1 1 0 0,0 0-1 0 0,0 0 0 0 0,0 0 0 0 0,0 0 0 0 0,0 0 1 0 0,0 0-1 0 0,-1 1 0 0 0,1-1 0 0 0,0 0 0 0 0,-1 1 1 0 0,1 0-1 0 0,-1-1 0 0 0,1 1 0 0 0,-1 0 0 0 0,1 1 14 0 0,1 3 11 0 0,1 0 0 0 0,-1 0 0 0 0,0 0 0 0 0,-1 0 0 0 0,0 0 0 0 0,0 1 0 0 0,0-1 0 0 0,-1 1 0 0 0,1 4-11 0 0,1 10 40 0 0,-2-11 1 0 0,1 1-1 0 0,-2-1 1 0 0,1 1-1 0 0,-2 1-40 0 0,1 22 235 0 0,0-20-132 0 0,0-1-1 0 0,-1 0 1 0 0,-1 2-103 0 0,2-13-13 0 0,-1-1-1 0 0,1 1 1 0 0,0-1 0 0 0,0 1-1 0 0,0-1 1 0 0,-1 1 0 0 0,1-1-1 0 0,1 1 1 0 0,-1-1 0 0 0,0 1-1 0 0,0-1 1 0 0,0 1 0 0 0,1-1-1 0 0,-1 0 1 0 0,1 1 0 0 0,-1-1-1 0 0,1 1 1 0 0,0-1 0 0 0,-1 0 13 0 0,6 0-146 0 0</inkml:trace>
  <inkml:trace contextRef="#ctx0" brushRef="#br0" timeOffset="-12081.339">26 879 4144 0 0,'0'0'319'0'0,"-7"-13"1092"0"0,7-37 2171 0 0,0 49-3534 0 0,0 0 0 0 0,0 0 0 0 0,1 1 1 0 0,-1-1-1 0 0,0 0 0 0 0,0 0 0 0 0,0 0 0 0 0,1 1 1 0 0,-1-1-1 0 0,0 0 0 0 0,1 0 0 0 0,-1 1 0 0 0,1-1 1 0 0,-1 0-1 0 0,1 0-48 0 0,4-9 363 0 0,0-13 480 0 0,-3 15-197 0 0,0 0 1 0 0,-1 1 0 0 0,0-1 0 0 0,0-7-647 0 0,3 10 1091 0 0,-3 5 298 0 0,-3 4-918 0 0,0 0-440 0 0,0 1 0 0 0,1-1-1 0 0,-1 1 1 0 0,1-1-1 0 0,0 1 1 0 0,-1 2-31 0 0,-2 10 132 0 0,1-5 175 0 0,1 1-1 0 0,-2 9-306 0 0,-2 16 62 0 0,-6 24-9 0 0,11-57-85 0 0,1-1 1 0 0,0 1-1 0 0,0-1 0 0 0,0 0 0 0 0,1 1 0 0 0,0 1 32 0 0,1 17 142 0 0,-3-21-122 0 0,1-1-1 0 0,1 1 1 0 0,-1-1-1 0 0,0 0 1 0 0,0 1-1 0 0,0-1 1 0 0,1 0-1 0 0,-1 1 1 0 0,1-1-1 0 0,-1 0 1 0 0,1 1 0 0 0,-1-1-1 0 0,1 0 1 0 0,0 0-1 0 0,-1 0 1 0 0,1 0-1 0 0,0 0 1 0 0,0 1-1 0 0,0-1 1 0 0,0-1-1 0 0,0 1 1 0 0,0 0-1 0 0,0 0 1 0 0,0 0-1 0 0,1-1 1 0 0,-1 1 0 0 0,0 0-1 0 0,0-1 1 0 0,1 1-1 0 0,-1-1-19 0 0,2 1 32 0 0,1 0 0 0 0,-1-1 0 0 0,0 1 0 0 0,1-1 0 0 0,-1 0 0 0 0,0 0 0 0 0,1 0 0 0 0,-1-1 0 0 0,0 1 0 0 0,1-1-1 0 0,-1 1 1 0 0,2-2-32 0 0,0 1 30 0 0,1-1-1 0 0,0-1 0 0 0,-1 1 1 0 0,1-1-1 0 0,-1 1 0 0 0,0-2 1 0 0,0 1-1 0 0,0 0 0 0 0,0-1 1 0 0,-1 0-1 0 0,1 0 0 0 0,-1-1 1 0 0,0 1-1 0 0,0-1 0 0 0,-1 0 1 0 0,1 0-1 0 0,1-3-29 0 0,7-10 59 0 0,-10 15-47 0 0,0 0 0 0 0,0 0-1 0 0,0-1 1 0 0,0 1 0 0 0,0-1 0 0 0,-1 1-1 0 0,2-4-11 0 0,9-33 11 0 0,-4 8 91 0 0,-6 25-42 0 0,0 0 0 0 0,0 0 0 0 0,0 0-1 0 0,-1 0 1 0 0,0-1 0 0 0,0-5-60 0 0,-1 1-18 0 0,0 11-74 0 0,0 1-14 0 0,0 0 2 0 0,0 0 6 0 0,-3 8 20 0 0,-1 17 170 0 0,1 0 0 0 0,1 1-1 0 0,2 22-91 0 0,1-27 101 0 0,-2-16-65 0 0,1 1 0 0 0,1 0-1 0 0,-1 0 1 0 0,1-1-1 0 0,0 1 1 0 0,1 0 0 0 0,-1-1-1 0 0,1 1 1 0 0,0-1-1 0 0,1 3-35 0 0,10 6 136 0 0,-6-9-74 0 0,-6-4-53 0 0,0 0 0 0 0,0-1 0 0 0,-1 1 0 0 0,1-1 0 0 0,0 1 0 0 0,0-1 1 0 0,0 1-1 0 0,0-1 0 0 0,0 1 0 0 0,-1-1 0 0 0,1 0 0 0 0,0 0 0 0 0,0 1 0 0 0,0-1 1 0 0,0 0-1 0 0,0 0 0 0 0,1 0-9 0 0,12 1 45 0 0,-12-1-146 0 0,-1 0 0 0 0,0 0 1 0 0,1-1-1 0 0,-1 1 1 0 0,0 0-1 0 0,1-1 0 0 0,-1 1 1 0 0,0-1-1 0 0,0 1 0 0 0,0-1 1 0 0,1 0-1 0 0,-1 1 0 0 0,0-1 1 0 0,0 0-1 0 0,0 0 1 0 0,0 0-1 0 0,0 0 0 0 0,0 0 1 0 0,-1 0-1 0 0,1 0 0 0 0,0 0 1 0 0,0 0-1 0 0,0-2 101 0 0,2-6-1647 0 0</inkml:trace>
  <inkml:trace contextRef="#ctx0" brushRef="#br0" timeOffset="-11665.13">363 772 11144 0 0,'0'0'25'0'0,"0"0"1"0"0,0 0-1 0 0,0 0 1 0 0,0 0 0 0 0,0 0-1 0 0,0 0 1 0 0,0 0-1 0 0,0 1 1 0 0,0-1 0 0 0,0 0-1 0 0,0 0 1 0 0,0 0-1 0 0,0 0 1 0 0,0 0 0 0 0,0 0-1 0 0,0 0 1 0 0,0 0-1 0 0,-1 0 1 0 0,1 0 0 0 0,0 0-1 0 0,0 0 1 0 0,0 0-1 0 0,0 0 1 0 0,0 0-1 0 0,0 0 1 0 0,0 0 0 0 0,0 0-1 0 0,0 0 1 0 0,0 0-1 0 0,0 0 1 0 0,0 0 0 0 0,0 0-1 0 0,0 0 1 0 0,0 0-1 0 0,0 0 1 0 0,0 0 0 0 0,0 0-1 0 0,0 0 1 0 0,0 0-1 0 0,-1 0 1 0 0,1 0 0 0 0,0 0-1 0 0,0 0 1 0 0,0 0-26 0 0,8 9 220 0 0,-3-5-181 0 0,-1 0 1 0 0,0 1-1 0 0,0 0 1 0 0,1 2-40 0 0,23 32 1152 0 0,-26-37-1103 0 0,5 11 629 0 0,0 0 0 0 0,0 0 0 0 0,0 4-678 0 0,-6-13 244 0 0,0 0-1 0 0,1 0 0 0 0,-1 0 1 0 0,-1 0-1 0 0,1 1 0 0 0,-1-1 0 0 0,1 0 1 0 0,-1 0-1 0 0,0 0 0 0 0,-1 0 1 0 0,1 1-1 0 0,-1-1 0 0 0,-1 4-243 0 0,-2 27-701 0 0,3-34 718 0 0,1 0 16 0 0,0 1-1 0 0,-1-1 0 0 0,1 1 1 0 0,-1-1-1 0 0,0 1 0 0 0,1-1 0 0 0,-1 1 1 0 0,0-1-1 0 0,0 0 0 0 0,0 1 1 0 0,0-1-1 0 0,0 0 0 0 0,0 0 1 0 0,0 0-1 0 0,-1 0 0 0 0,1 0 0 0 0,0 0-32 0 0,-16-12 464 0 0,15 6-467 0 0,0-1 0 0 0,1 1-1 0 0,-1-1 1 0 0,1 0-1 0 0,0 1 1 0 0,0-1-1 0 0,1 0 1 0 0,0 0 0 0 0,0 1-1 0 0,0-1 1 0 0,0 0-1 0 0,1 0 1 0 0,0 1-1 0 0,1-1 1 0 0,-1 0 0 0 0,1 1-1 0 0,0-1 1 0 0,0 1-1 0 0,1 0 1 0 0,-1 0-1 0 0,1 0 1 0 0,0 0 0 0 0,1 0-1 0 0,-1 1 1 0 0,1-1-1 0 0,0 1 1 0 0,0 0-1 0 0,2-2 4 0 0,-3 3-122 0 0,0 1-1 0 0,0-1 0 0 0,0 0 0 0 0,0 1 0 0 0,1-1 1 0 0,-1 1-1 0 0,1 0 0 0 0,-1 0 0 0 0,1 1 0 0 0,0-1 1 0 0,0 1-1 0 0,0 0 0 0 0,0 0 0 0 0,0 0 0 0 0,0 0 1 0 0,0 1-1 0 0,0-1 0 0 0,0 1 0 0 0,0 0 0 0 0,0 0 123 0 0,0 1-2 0 0,2 0-54 0 0,4 9 44 0 0,-6-7 26 0 0,-1 2 62 0 0,1-1 0 0 0,-1 1 0 0 0,0 0 0 0 0,-1 0 0 0 0,1 0-1 0 0,-1 0 1 0 0,0 0 0 0 0,0 0 0 0 0,0 0 0 0 0,-1 1-1 0 0,0-1 1 0 0,0 1 0 0 0,0-1 0 0 0,-1 1 0 0 0,0 0-1 0 0,0-1 1 0 0,0 1 0 0 0,-1-1 0 0 0,0 1 0 0 0,0-1-1 0 0,-1 4-75 0 0,-16 23-705 0 0,18-31-3591 0 0,0-1-1446 0 0</inkml:trace>
  <inkml:trace contextRef="#ctx0" brushRef="#br0" timeOffset="-11248.913">848 788 6912 0 0,'0'0'528'0'0,"0"0"-118"0"0,0 0 772 0 0,-9 0 1996 0 0,2 0-2897 0 0,0 1 0 0 0,1 0 0 0 0,-1 0 0 0 0,0 0 0 0 0,1 1 0 0 0,-1 0 0 0 0,1 0 0 0 0,0 1 0 0 0,0-1 0 0 0,-2 2-281 0 0,4-2 43 0 0,0 1 0 0 0,0-1 0 0 0,1 1 0 0 0,-1 0 0 0 0,1 0 0 0 0,-1 0 0 0 0,1 0-1 0 0,0 1 1 0 0,0-1 0 0 0,0 1 0 0 0,1 0 0 0 0,-1-1 0 0 0,1 1 0 0 0,0 0 0 0 0,-1 3-43 0 0,3-6-24 0 0,-1 0 1 0 0,1 1-1 0 0,-1-1 1 0 0,1 1-1 0 0,0-1 1 0 0,0 1-1 0 0,0-1 1 0 0,0 1-1 0 0,0-1 1 0 0,0 1-1 0 0,0-1 1 0 0,0 1 0 0 0,0-1-1 0 0,1 1 1 0 0,-1-1-1 0 0,1 0 1 0 0,-1 1-1 0 0,1-1 1 0 0,-1 0-1 0 0,1 1 1 0 0,0-1-1 0 0,0 0 1 0 0,0 1-1 0 0,0-1 1 0 0,0 0-1 0 0,0 0 24 0 0,1 2 87 0 0,0-1-18 0 0,0 1 0 0 0,0-1 0 0 0,0 0 0 0 0,1 0 0 0 0,-1 0 0 0 0,1 0 0 0 0,-1-1 0 0 0,1 1 0 0 0,0-1 0 0 0,0 1-69 0 0,32 12 44 0 0,-30-12-46 0 0,1 0-4 0 0,-3-1-27 0 0,1 1 0 0 0,-1-1 0 0 0,0 1 0 0 0,1 0 0 0 0,-1-1 0 0 0,0 2 0 0 0,0-1 0 0 0,0 0-1 0 0,-1 0 1 0 0,1 1 0 0 0,0 0 33 0 0,1 1-114 0 0,-3-3 222 0 0,0 0 0 0 0,1 0 0 0 0,-1 0 0 0 0,0 0 0 0 0,0 0 0 0 0,0 1 0 0 0,0-1 0 0 0,0 1 0 0 0,0-1 0 0 0,0 1-108 0 0,-1-1 81 0 0,0 0 0 0 0,0-1 0 0 0,0 1 0 0 0,0 0 0 0 0,0 0-1 0 0,0 0 1 0 0,0 0 0 0 0,0-1 0 0 0,-1 1 0 0 0,1 0 0 0 0,0 0 0 0 0,0-1-1 0 0,-1 1 1 0 0,1 0 0 0 0,0 0 0 0 0,-1-1 0 0 0,1 1 0 0 0,-1 0-1 0 0,1-1 1 0 0,-1 1 0 0 0,1 0 0 0 0,-1-1 0 0 0,0 1 0 0 0,1-1-81 0 0,-6 6 62 0 0,-1-1-1 0 0,1-1 1 0 0,-1 1 0 0 0,0-1 0 0 0,0-1 0 0 0,0 1-1 0 0,-1-1 1 0 0,1 0 0 0 0,-1-1 0 0 0,0 1 0 0 0,-5-1-62 0 0,-10 5 229 0 0,-29 4 156 0 0,47-9-356 0 0,0 0 1 0 0,0-1-1 0 0,-1 0 0 0 0,1 0 0 0 0,0-1 0 0 0,0 1 0 0 0,-1-1 0 0 0,1 0 0 0 0,-1-1 0 0 0,1 1 0 0 0,-1-1-29 0 0,5 1-58 0 0,0-1 0 0 0,0 1-1 0 0,1 0 1 0 0,-1 0 0 0 0,0 0-1 0 0,0-1 1 0 0,0 1 0 0 0,1 0-1 0 0,-1-1 1 0 0,0 1 0 0 0,0-1-1 0 0,1 1 1 0 0,-1-1-1 0 0,0 1 1 0 0,1-1 0 0 0,-1 0-1 0 0,1 1 1 0 0,-1-1 0 0 0,1 1-1 0 0,-1-1 1 0 0,1 0 0 0 0,-1 0-1 0 0,1 1 1 0 0,0-1 0 0 0,-1 0-1 0 0,1 0 1 0 0,0 0 0 0 0,0 1-1 0 0,-1-1 1 0 0,1 0-1 0 0,0 0 1 0 0,0 0 0 0 0,0 0-1 0 0,0 1 59 0 0,0-4-579 0 0,0 1-1 0 0,1 0 1 0 0,-1 0-1 0 0,1-1 0 0 0,0 1 1 0 0,0 0-1 0 0,1-3 580 0 0,4-11-1694 0 0</inkml:trace>
  <inkml:trace contextRef="#ctx0" brushRef="#br0" timeOffset="-10956.79">1053 666 8752 0 0,'0'0'673'0'0,"0"0"-256"0"0,0 0 549 0 0,0 0 288 0 0,0 0 61 0 0,-2 15 268 0 0,1-10-1514 0 0,1-1 0 0 0,-1 1 0 0 0,0 0 0 0 0,0-1 0 0 0,0 1 0 0 0,-1-1 1 0 0,0 0-70 0 0,-6 27 762 0 0,-7 50 946 0 0,12-66-1365 0 0,0-1 0 0 0,2 1 0 0 0,-1 15-343 0 0,2-18 192 0 0,-1-4-56 0 0,1 0 0 0 0,1 0 0 0 0,-1 0 0 0 0,1 0 0 0 0,1 1-136 0 0,-2-5 112 0 0,1 4-33 0 0,4 3-8 0 0,-2-2 19 0 0,-3-7-26 0 0,0-2-134 0 0,0 0-61 0 0,0 0-874 0 0,0 0-3626 0 0,0 0-1555 0 0</inkml:trace>
  <inkml:trace contextRef="#ctx0" brushRef="#br0" timeOffset="-10374.677">958 824 10592 0 0,'0'0'818'0'0,"1"0"-532"0"0,5-1-101 0 0,-1 0 0 0 0,0 1 1 0 0,0 0-1 0 0,0 0 0 0 0,1 0 1 0 0,-1 1-1 0 0,0 0 1 0 0,0 0-1 0 0,0 0 0 0 0,0 0 1 0 0,3 2-186 0 0,28 5 222 0 0,0-3 463 0 0,-19-3-419 0 0,1 0 0 0 0,0 0 0 0 0,-1-2 0 0 0,3 0-266 0 0,-16-1 9 0 0,36-2 224 0 0,7-3-233 0 0,-35 4 8 0 0,0-1 0 0 0,-1 0 1 0 0,0-1-1 0 0,1 0 0 0 0,-1 0 0 0 0,3-3-8 0 0,-13 6-131 0 0,17-9-133 0 0,-17 9 148 0 0,0 1 0 0 0,0-1 0 0 0,0 1 0 0 0,-1-1 0 0 0,1 1 1 0 0,0-1-1 0 0,0 0 0 0 0,-1 1 0 0 0,1-1 0 0 0,0 0 0 0 0,-1 0 0 0 0,1 0 0 0 0,-1 1 0 0 0,1-1 0 0 0,-1 0 0 0 0,0 0 1 0 0,1 0 115 0 0,-2 0-11 0 0,1 1 1 0 0,0-1 0 0 0,-1 0 0 0 0,1 1 0 0 0,-1-1-1 0 0,1 0 1 0 0,-1 1 0 0 0,0-1 0 0 0,1 1 0 0 0,-1-1 0 0 0,1 1-1 0 0,-1-1 1 0 0,0 1 0 0 0,0 0 0 0 0,1-1 0 0 0,-1 1-1 0 0,0 0 1 0 0,1 0 0 0 0,-1-1 0 0 0,0 1 0 0 0,0 0 0 0 0,0 0-1 0 0,1 0 1 0 0,-1 0 0 0 0,0 0 10 0 0,-19-3 375 0 0,16 4-111 0 0,0 0 0 0 0,0-1 0 0 0,0 1 0 0 0,0 0 0 0 0,0 1 0 0 0,1-1 0 0 0,-1 1 0 0 0,0 0 0 0 0,1 0 0 0 0,-1 0 0 0 0,1 0 0 0 0,0 0 0 0 0,0 1 1 0 0,0 0-1 0 0,0-1 0 0 0,0 1 0 0 0,-1 2-264 0 0,-11 7 844 0 0,14-11-871 0 0,0 0 0 0 0,0 0 1 0 0,-1-1-1 0 0,1 1 0 0 0,0 0 0 0 0,0 0 0 0 0,0 0 0 0 0,0 0 0 0 0,0 0 0 0 0,0 0 0 0 0,1 1 0 0 0,-1-1 0 0 0,0 0 0 0 0,0 0 0 0 0,1 1 0 0 0,-1-1 27 0 0,-12 23 36 0 0,11-21 82 0 0,1-1-1 0 0,-1 1 1 0 0,0 0 0 0 0,1 0 0 0 0,0 0-1 0 0,-1 0 1 0 0,1 0 0 0 0,0 0 0 0 0,1 0-1 0 0,-1 0 1 0 0,1 0 0 0 0,-1 0 0 0 0,1 1-118 0 0,-2 30 461 0 0,18-27-256 0 0,-11-8-160 0 0,1 0-1 0 0,-1 0 0 0 0,0-1 0 0 0,0 1 1 0 0,0-1-1 0 0,0 0 0 0 0,0-1 0 0 0,0 1 1 0 0,0-1-1 0 0,-1 0 0 0 0,1 0 0 0 0,0-1-44 0 0,8-4 29 0 0,-8 4-80 0 0,-1-1-1 0 0,1 1 0 0 0,-1-1 0 0 0,1 0 0 0 0,-1 0 1 0 0,-1 0-1 0 0,1-1 0 0 0,-1 1 0 0 0,0-1 0 0 0,2-5 52 0 0,2-1-140 0 0,-7 10 133 0 0,1 0 1 0 0,0 0 0 0 0,-1 1-1 0 0,0-1 1 0 0,1 0-1 0 0,-1 0 1 0 0,0 0 0 0 0,0 0-1 0 0,0 0 1 0 0,0-1 6 0 0,0 3 0 0 0,0-1-60 0 0,0 1-36 0 0,0 0-2 0 0,1 2 2 0 0,6 7 99 0 0,-1 1-1 0 0,0 0 0 0 0,-1 1 0 0 0,0-1 0 0 0,-1 1 1 0 0,2 6-3 0 0,4-1 120 0 0,-9-14-111 0 0,0 0 0 0 0,0-1 1 0 0,1 1-1 0 0,-1-1 0 0 0,1 0 0 0 0,-1 1 1 0 0,1-1-1 0 0,-1 0 0 0 0,1 0-9 0 0,4 3 2 0 0,-5-3 51 0 0,0-1 1 0 0,1 1-118 0 0,-1 0-1 0 0,1-1 1 0 0,0 1 0 0 0,-1-1 0 0 0,1 1-1 0 0,0-1 1 0 0,-1 0 0 0 0,1 0 0 0 0,0 0 0 0 0,-1 0-1 0 0,1 0 1 0 0,0 0 0 0 0,0 0 0 0 0,-1 0 0 0 0,1-1-1 0 0,0 1 1 0 0,-1-1 0 0 0,1 1 0 0 0,0-1 0 0 0,-1 0-1 0 0,1 1 1 0 0,-1-1 0 0 0,1 0 0 0 0,-1 0 0 0 0,1 0-1 0 0,-1-1 65 0 0,6-6-6831 0 0</inkml:trace>
  <inkml:trace contextRef="#ctx0" brushRef="#br0" timeOffset="-9916.227">1526 497 8288 0 0,'0'0'638'0'0,"7"-2"1328"0"0,-5 3-1802 0 0,1 0 0 0 0,-1 0-1 0 0,1 0 1 0 0,-1 1 0 0 0,0-1 0 0 0,0 1 0 0 0,0 0 0 0 0,0 0 0 0 0,0-1 0 0 0,0 1 0 0 0,0 0 0 0 0,0 1 0 0 0,-1-1 0 0 0,1 0 0 0 0,-1 0 0 0 0,0 1 0 0 0,0-1 0 0 0,0 1-1 0 0,0-1 1 0 0,0 1 0 0 0,0-1 0 0 0,0 3-164 0 0,1 5 334 0 0,1 1-1 0 0,-1-1 1 0 0,-1 1 0 0 0,0-1-1 0 0,-1 5-333 0 0,1 27 818 0 0,0-12-522 0 0,-2 0-1 0 0,0 0 1 0 0,-2 0-1 0 0,-6 28-295 0 0,-1 4 469 0 0,10-61-457 0 0,0-1 0 0 0,0 0-1 0 0,0 0 1 0 0,0 0-1 0 0,0 0 1 0 0,0 0 0 0 0,0 0-1 0 0,0 0 1 0 0,0 0-1 0 0,0 0 1 0 0,0 1 0 0 0,0-1-1 0 0,0 0 1 0 0,0 0 0 0 0,0 0-1 0 0,0 0 1 0 0,0 0-1 0 0,0 0 1 0 0,0 0 0 0 0,0 0-1 0 0,0 1 1 0 0,0-1-1 0 0,0 0 1 0 0,0 0 0 0 0,0 0-1 0 0,0 0 1 0 0,0 0-1 0 0,0 0 1 0 0,0 0 0 0 0,0 0-1 0 0,0 0 1 0 0,0 0-1 0 0,1 0 1 0 0,-1 1 0 0 0,0-1-1 0 0,0 0 1 0 0,0 0-1 0 0,0 0 1 0 0,0 0 0 0 0,0 0-1 0 0,0 0 1 0 0,0 0-1 0 0,0 0 1 0 0,0 0 0 0 0,1 0-1 0 0,-1 0 1 0 0,0 0-1 0 0,0 0 1 0 0,0 0 0 0 0,0 0-1 0 0,0 0 1 0 0,0 0 0 0 0,0 0-1 0 0,0 0 1 0 0,1 0-1 0 0,-1 0 1 0 0,0 0 0 0 0,0 0-1 0 0,0 0 1 0 0,0 0-1 0 0,0 0 1 0 0,0 0 0 0 0,0 0-1 0 0,0-1 1 0 0,0 1-1 0 0,0 0 1 0 0,1 0-12 0 0,10-7 374 0 0,10-10-183 0 0,-2 1-535 0 0,1 1-1 0 0,0 0 1 0 0,1 2 0 0 0,3-1 344 0 0,-21 12-24 0 0,1 0 0 0 0,0 1 0 0 0,-1 0 0 0 0,1 0 1 0 0,0 0-1 0 0,0 0 0 0 0,0 1 0 0 0,0-1 0 0 0,0 1 1 0 0,0 0 23 0 0,-2 0-3 0 0,0 0 0 0 0,1 0 0 0 0,-1 0 0 0 0,0 1 0 0 0,0-1 1 0 0,1 0-1 0 0,-1 1 0 0 0,0 0 0 0 0,0 0 0 0 0,0-1 0 0 0,0 1 0 0 0,0 0 1 0 0,0 1-1 0 0,0-1 0 0 0,0 0 0 0 0,-1 0 0 0 0,1 1 0 0 0,0 0 3 0 0,4 5 7 0 0,-4-6 18 0 0,-1 0-1 0 0,0 0 1 0 0,0 1 0 0 0,0-1-1 0 0,0 1 1 0 0,0-1 0 0 0,0 1-1 0 0,0-1 1 0 0,0 1 0 0 0,-1-1-1 0 0,1 1 1 0 0,-1 0 0 0 0,1-1-1 0 0,-1 3-24 0 0,5 10 267 0 0,-4-13-227 0 0,0 0 0 0 0,-1 0 0 0 0,0 0 1 0 0,1 0-1 0 0,-1 0 0 0 0,1 0 0 0 0,-1 0 0 0 0,0 0 0 0 0,0 0 0 0 0,0 1 0 0 0,0-1 0 0 0,0 0 0 0 0,0 0 1 0 0,0 0-1 0 0,0 0 0 0 0,0 0 0 0 0,0 0 0 0 0,0 0 0 0 0,-1 1 0 0 0,1-1 0 0 0,0 0 0 0 0,-1 0 1 0 0,1 0-1 0 0,-1 0 0 0 0,0 0-40 0 0,-5 10 227 0 0,5-8-182 0 0,0-1-1 0 0,0 0 0 0 0,0 1 0 0 0,-1-1 0 0 0,1 0 1 0 0,-1 0-1 0 0,0 0 0 0 0,1 0 0 0 0,-1 0 1 0 0,0 0-1 0 0,0 0 0 0 0,0 0 0 0 0,-2 0-44 0 0,-4 3 126 0 0,4-3-74 0 0,0 0 1 0 0,0 1 0 0 0,0-2-1 0 0,0 1 1 0 0,0 0-1 0 0,0-1 1 0 0,-2 0-53 0 0,2 0-12 0 0,1 0 0 0 0,-1 0 0 0 0,0-1 0 0 0,0 0 0 0 0,0 0 0 0 0,1 0 0 0 0,-1 0 0 0 0,0-1 0 0 0,0 1 0 0 0,0-1 0 0 0,1 0 12 0 0,-16-7-6153 0 0,12 3-279 0 0</inkml:trace>
  <inkml:trace contextRef="#ctx0" brushRef="#br0" timeOffset="-9358.981">1906 497 10592 0 0,'0'0'818'0'0,"0"0"-484"0"0,-3 14 554 0 0,2-9-686 0 0,-1-1 1 0 0,1 1-1 0 0,0 1 1 0 0,1-1 0 0 0,-1 0-1 0 0,1 0 1 0 0,0 0-1 0 0,1 0-202 0 0,-2 17 588 0 0,-8 114 3691 0 0,8-123-4261 0 0,2 0-1 0 0,0 1 0 0 0,0-1 1 0 0,1 0-1 0 0,0 0 0 0 0,2 0 1 0 0,-1-1-1 0 0,3 4-17 0 0,-4-10 73 0 0,0 0 0 0 0,0 0 0 0 0,1-1 0 0 0,0 1-1 0 0,0-1 1 0 0,1 0 0 0 0,-1 0 0 0 0,1 0 0 0 0,4 4-73 0 0,-6-7 26 0 0,0 0 0 0 0,0-1-1 0 0,1 1 1 0 0,-1 0 0 0 0,0-1 0 0 0,1 1-1 0 0,0-1 1 0 0,-1 0 0 0 0,1 1 0 0 0,0-1 0 0 0,-1-1-1 0 0,1 1 1 0 0,0 0 0 0 0,0-1 0 0 0,0 1-1 0 0,0-1 1 0 0,0 0 0 0 0,0 0 0 0 0,-1 0 0 0 0,1 0-1 0 0,2-1-25 0 0,2-1-48 0 0,0 0-1 0 0,-1 0 0 0 0,1-1 1 0 0,-1 0-1 0 0,1 0 1 0 0,-1-1-1 0 0,0 1 0 0 0,0-1 1 0 0,0-1-1 0 0,-1 1 0 0 0,1-1 1 0 0,-1 0-1 0 0,0 0 0 0 0,-1-1 1 0 0,1 1-1 0 0,-1-1 1 0 0,1-2 48 0 0,4-6-379 0 0,-1 0 1 0 0,-1 0 0 0 0,0 0 0 0 0,-1-1 0 0 0,-1 0 0 0 0,0 0 0 0 0,0-6 378 0 0,-4 18-115 0 0,-1 0 0 0 0,0 0 0 0 0,1 1 0 0 0,-1-1 0 0 0,0 0 0 0 0,0 0 0 0 0,-1 0 0 0 0,1 0 0 0 0,-1 1 0 0 0,1-1 0 0 0,-1 0 0 0 0,0 0 0 0 0,0 1 0 0 0,-1-2 115 0 0,2 3 11 0 0,0 0 1 0 0,-1 1-1 0 0,1-1 1 0 0,-1 0-1 0 0,0 0 0 0 0,1 1 1 0 0,-1-1-1 0 0,0 1 1 0 0,1-1-1 0 0,-1 0 1 0 0,0 1-1 0 0,0-1 0 0 0,1 1 1 0 0,-1-1-1 0 0,0 1 1 0 0,0 0-1 0 0,0-1 1 0 0,0 1-12 0 0,-1 0 39 0 0,1 0 1 0 0,-1 0 0 0 0,1 0 0 0 0,0 0 0 0 0,-1 0-1 0 0,1 0 1 0 0,0 0 0 0 0,-1 1 0 0 0,1-1-1 0 0,0 1 1 0 0,0-1 0 0 0,-1 1 0 0 0,1-1 0 0 0,0 1-1 0 0,0 0 1 0 0,-1 0-40 0 0,-3 3 145 0 0,1 0 0 0 0,0 0 0 0 0,0 0 0 0 0,0 0 0 0 0,1 1 0 0 0,-3 3-145 0 0,-5 7 382 0 0,4-5-157 0 0,1 0-1 0 0,1 0 1 0 0,0 1 0 0 0,0 0-1 0 0,1 0 1 0 0,0 0-1 0 0,1 0 1 0 0,-1 8-225 0 0,0-4 272 0 0,2-12-196 0 0,1 1 0 0 0,1 0-1 0 0,-1 0 1 0 0,1 0-1 0 0,-1 1 1 0 0,1-1 0 0 0,0 0-1 0 0,1 0 1 0 0,-1 0-1 0 0,1 0 1 0 0,-1 0 0 0 0,1 0-1 0 0,1 0 1 0 0,0 3-76 0 0,-1-5 59 0 0,1 1-1 0 0,-1-1 1 0 0,0 0 0 0 0,1 0-1 0 0,0 0 1 0 0,-1 0 0 0 0,1 0 0 0 0,0-1-1 0 0,0 1 1 0 0,0 0 0 0 0,0-1 0 0 0,0 1-1 0 0,1-1 1 0 0,-1 0 0 0 0,0 0-1 0 0,1 0 1 0 0,-1 0 0 0 0,1 0 0 0 0,-1 0-1 0 0,1-1 1 0 0,-1 1 0 0 0,1-1 0 0 0,-1 0-1 0 0,1 0-58 0 0,19 0 40 0 0,0 0 0 0 0,0-2-1 0 0,0-1 1 0 0,0 0 0 0 0,0-2 0 0 0,15-5-40 0 0,-1 1-803 0 0,-14 3-4392 0 0,3-2-1785 0 0</inkml:trace>
  <inkml:trace contextRef="#ctx0" brushRef="#br0" timeOffset="-1631.86">7194 475 3224 0 0,'2'-2'1024'0'0,"5"-1"-311"0"0,-7 3-550 0 0,1 0 0 0 0,-1 0 0 0 0,1-1 0 0 0,-1 1 0 0 0,1 0 0 0 0,-1 0-1 0 0,1 0 1 0 0,-1-1 0 0 0,1 1 0 0 0,-1 0 0 0 0,1 0 0 0 0,-1-1 0 0 0,0 1 0 0 0,1 0 0 0 0,-1-1 0 0 0,1 1 0 0 0,-1-1-1 0 0,0 1 1 0 0,0 0 0 0 0,1-1 0 0 0,-1 1 0 0 0,0-1 0 0 0,0 1 0 0 0,1-1 0 0 0,-1 1 0 0 0,0-1 0 0 0,0 1-1 0 0,0-1 1 0 0,0 1 0 0 0,0-1 0 0 0,0 1 0 0 0,0-1 0 0 0,0 1 0 0 0,0-1 0 0 0,0 1 0 0 0,0-1 0 0 0,0 1-1 0 0,0-1 1 0 0,0 1 0 0 0,0-1-163 0 0,-1-1 194 0 0,1 1 0 0 0,0 0 1 0 0,-1-1-1 0 0,0 1 0 0 0,1 0 0 0 0,-1 0 0 0 0,0-1 0 0 0,1 1 0 0 0,-1 0 0 0 0,0 0 0 0 0,0 0 1 0 0,0 0-1 0 0,0 0 0 0 0,0 0 0 0 0,-1 0-194 0 0,-20-6 1641 0 0,18 7-1538 0 0,0 0 0 0 0,0 0 0 0 0,0 0-1 0 0,0 0 1 0 0,0 0 0 0 0,0 1 0 0 0,0 0-1 0 0,0 0 1 0 0,0 0 0 0 0,0 0 0 0 0,1 1-1 0 0,-2 0-102 0 0,-3 2 75 0 0,0 0 0 0 0,1 1 0 0 0,-1 0 0 0 0,1 0 0 0 0,0 1 0 0 0,0-1 0 0 0,1 2 0 0 0,0-1-1 0 0,0 1 1 0 0,-5 7-75 0 0,-8 8 105 0 0,17-20-100 0 0,1 0 1 0 0,0 1 0 0 0,-1-1 0 0 0,1 0-1 0 0,0 1 1 0 0,0-1 0 0 0,0 1-1 0 0,0-1 1 0 0,1 1 0 0 0,-1 0-1 0 0,1-1 1 0 0,0 1 0 0 0,-1 0-1 0 0,1-1 1 0 0,0 1 0 0 0,1 0-1 0 0,-1 2-5 0 0,1 2 9 0 0,0 0 0 0 0,1 0 0 0 0,0-1 0 0 0,0 1 0 0 0,0 0 0 0 0,3 4-9 0 0,-3-8 15 0 0,0 0-1 0 0,0-1 0 0 0,1 1 0 0 0,-1 0 1 0 0,1-1-1 0 0,0 0 0 0 0,0 1 0 0 0,0-1 1 0 0,0 0-1 0 0,0-1 0 0 0,0 1 1 0 0,0 0-15 0 0,7 3 64 0 0,-6-3-28 0 0,0-1-1 0 0,0 0 0 0 0,0 0 1 0 0,1-1-1 0 0,-1 1 0 0 0,0-1 1 0 0,0 0-1 0 0,1 0 0 0 0,-1 0 1 0 0,0-1-1 0 0,1 1 0 0 0,0-1-35 0 0,0-1 23 0 0,-1 1-1 0 0,1-1 0 0 0,-1 0 1 0 0,0 0-1 0 0,1 0 1 0 0,-1-1-1 0 0,0 1 0 0 0,0-1 1 0 0,-1 0-1 0 0,1 0 0 0 0,-1-1 1 0 0,1 1-1 0 0,-1-1 0 0 0,0 0-22 0 0,4-4 57 0 0,-2 0-1 0 0,1 0 1 0 0,-1-1-1 0 0,-1 1 1 0 0,1-1-1 0 0,0-5-56 0 0,8-25 13 0 0,-12 35-13 0 0,-1 1 0 0 0,1-1 0 0 0,-1 1 0 0 0,1-1 0 0 0,-1 0 0 0 0,0 1 0 0 0,-1-1 0 0 0,1 0 0 0 0,-1 1-1 0 0,0-2 1 0 0,-1-2-8 0 0,2 4 15 0 0,-1 0 1 0 0,0 1-1 0 0,0-1 0 0 0,0 1 0 0 0,0 0 1 0 0,0-1-1 0 0,-1 1 0 0 0,1 0 0 0 0,-1 0 0 0 0,0-1-7 0 0,1 3 0 0 0,1-1 0 0 0,-1 1 0 0 0,0-1 0 0 0,0 1 0 0 0,0 0 0 0 0,0-1 0 0 0,0 1 0 0 0,0 0 0 0 0,0 0 0 0 0,0 0 0 0 0,0 0 0 0 0,0 0 0 0 0,0 0 0 0 0,0 0 0 0 0,0 0 0 0 0,0 0 0 0 0,0 0 0 0 0,0 1 0 0 0,0-1 0 0 0,0 0 0 0 0,0 1 0 0 0,0-1 0 0 0,0 1 0 0 0,0-1 0 0 0,0 1 0 0 0,0-1 0 0 0,1 1 0 0 0,-1 0 0 0 0,0-1 0 0 0,0 1 0 0 0,0 0 0 0 0,0 3 17 0 0,0 0-1 0 0,0 0 0 0 0,0 0 0 0 0,1 0 1 0 0,-1 0-1 0 0,1 0 0 0 0,0 0 1 0 0,0 0-1 0 0,0 0 0 0 0,1 0 0 0 0,-1 0 1 0 0,1 0-1 0 0,0-1 0 0 0,0 1 0 0 0,0 0-16 0 0,5 14 116 0 0,-5-15-74 0 0,0 0-1 0 0,0 0 0 0 0,0 0 1 0 0,0 1-1 0 0,0-1 0 0 0,2 2-41 0 0,5 9 103 0 0,-6-9-66 0 0,0 0 0 0 0,1 0 0 0 0,0 0 0 0 0,0 0 0 0 0,1-1 0 0 0,-1 1 0 0 0,1-1 0 0 0,0 0 0 0 0,0 0 0 0 0,0 0 0 0 0,0-1 0 0 0,1 1 0 0 0,0-1-37 0 0,3 0 84 0 0,-5-2-165 0 0,0 0 0 0 0,0-1 0 0 0,0 0 0 0 0,0 1 0 0 0,0-1-1 0 0,0 0 1 0 0,0-1 0 0 0,0 1 0 0 0,0-1 0 0 0,0 1 0 0 0,0-1 0 0 0,0 0-1 0 0,0 0 1 0 0,0 0 0 0 0,0 0 0 0 0,-1-1 0 0 0,1 1 0 0 0,0-1 0 0 0,-1 1-1 0 0,0-1 1 0 0,1 0 0 0 0,0-1 81 0 0,3-6-1667 0 0</inkml:trace>
  <inkml:trace contextRef="#ctx0" brushRef="#br0" timeOffset="-1080.112">7451 417 12152 0 0,'0'0'273'0'0,"0"0"40"0"0,0 0 22 0 0,0 0-39 0 0,1 2-196 0 0,9 12 498 0 0,0 0-1 0 0,-2 1 1 0 0,5 10-598 0 0,-10-19 153 0 0,-1 0 1 0 0,0 0 0 0 0,0 0-1 0 0,0 1 1 0 0,-1-1-1 0 0,0 1 1 0 0,0-1 0 0 0,0 1-1 0 0,-1-1 1 0 0,0 1-1 0 0,-1 3-153 0 0,-6 42 1099 0 0,7-51-1072 0 0,0 0-20 0 0,-1-1 0 0 0,1 1 0 0 0,0-1 0 0 0,0 1 0 0 0,0-1 0 0 0,0 1 0 0 0,0-1 0 0 0,-1 1 0 0 0,1-1 0 0 0,0 1 0 0 0,-1-1 0 0 0,1 1 0 0 0,0-1 0 0 0,-1 1 0 0 0,1-1 0 0 0,0 1 0 0 0,-1-1 0 0 0,1 0 0 0 0,-1 1 0 0 0,1-1 0 0 0,0 0 0 0 0,-1 1 0 0 0,1-1 0 0 0,-1 0 0 0 0,1 0 0 0 0,-1 1-7 0 0,0-1 4 0 0,1 0 0 0 0,0 0 0 0 0,0 0 0 0 0,0 0 0 0 0,-1 0-1 0 0,1 0 1 0 0,0 0 0 0 0,0 0 0 0 0,-1 1 0 0 0,1-1 0 0 0,0 0-1 0 0,0 0 1 0 0,-1 0 0 0 0,1 0 0 0 0,0 0 0 0 0,0 0 0 0 0,0-1 0 0 0,-1 1-1 0 0,1 0 1 0 0,0 0 0 0 0,0 0 0 0 0,-1 0 0 0 0,1 0 0 0 0,0 0-1 0 0,0 0 1 0 0,0 0 0 0 0,-1 0 0 0 0,1-1 0 0 0,0 1 0 0 0,0 0-1 0 0,0 0 1 0 0,0 0 0 0 0,-1-1-4 0 0,-1-2 51 0 0,-3-3 69 0 0,4 6-111 0 0,0-1 1 0 0,0 0-1 0 0,1 1 1 0 0,-1-1-1 0 0,0 0 1 0 0,0 0 0 0 0,1 0-1 0 0,-1 0 1 0 0,0 0-1 0 0,1 0 1 0 0,-1 0-1 0 0,1 0 1 0 0,-1 0 0 0 0,1 0-1 0 0,0 0 1 0 0,-1 0-1 0 0,1 0 1 0 0,0 0-1 0 0,0-1 1 0 0,0 1 0 0 0,0 0-1 0 0,0 0 1 0 0,0 0-1 0 0,0 0 1 0 0,0 0-1 0 0,0 0 1 0 0,1-1 0 0 0,-1 1-1 0 0,0 0-9 0 0,3-7 25 0 0,0 0 1 0 0,0 0-1 0 0,0 0 0 0 0,5-6-25 0 0,-7 11 1 0 0,1 0-1 0 0,0 0 0 0 0,1 0 0 0 0,-1 0 0 0 0,0 1 0 0 0,1-1 0 0 0,-1 1 0 0 0,1 0 0 0 0,0-1 0 0 0,0 1 1 0 0,0 0-1 0 0,0 1 0 0 0,1-1 0 0 0,12-6-77 0 0,-10 5 47 0 0,1 0 1 0 0,0 0-1 0 0,-1 1 0 0 0,1 0 1 0 0,0 0-1 0 0,2 0 30 0 0,6 0-54 0 0,0 2-1 0 0,1 0 1 0 0,-1 0-1 0 0,7 2 55 0 0,-5 0-16 0 0,1-1 0 0 0,-1-1-1 0 0,6-1 17 0 0,25-12 88 0 0,-47 13-80 0 0,0-1 0 0 0,0 0 0 0 0,0 0 0 0 0,0 0 0 0 0,-1 0 0 0 0,1-1 0 0 0,0 1 0 0 0,-1 0 0 0 0,1 0 0 0 0,-1 0 0 0 0,1 0 0 0 0,-1-1 0 0 0,0 1 0 0 0,1 0 0 0 0,-1 0 0 0 0,0-1 0 0 0,0 1 0 0 0,0-1-8 0 0,-1-1-13 0 0,0 1 0 0 0,0-1-1 0 0,0 0 1 0 0,-1 1 0 0 0,1-1-1 0 0,-1 1 1 0 0,1-1-1 0 0,-1 1 1 0 0,0 0 0 0 0,0 0-1 0 0,0-1 1 0 0,-1 1 13 0 0,-28-21-320 0 0,27 22 327 0 0,0-1 1 0 0,0 1-1 0 0,0 0 0 0 0,0 0 0 0 0,0 0 0 0 0,0 0 0 0 0,-1 1 0 0 0,1 0 0 0 0,0 0 0 0 0,-1 0 0 0 0,1 0 0 0 0,0 1 0 0 0,0-1 0 0 0,0 1 0 0 0,-1 0 0 0 0,1 0 0 0 0,0 1 0 0 0,0 0 0 0 0,0-1 0 0 0,1 1 0 0 0,-1 0 0 0 0,-2 2-7 0 0,2-1 23 0 0,1 0 0 0 0,0 0-1 0 0,0 0 1 0 0,1 0 0 0 0,-1 0-1 0 0,1 0 1 0 0,-1 1 0 0 0,1-1-1 0 0,0 1 1 0 0,0-1 0 0 0,1 1 0 0 0,-1 0-1 0 0,1 0 1 0 0,0 0 0 0 0,0 0-1 0 0,0 0 1 0 0,0 0 0 0 0,1 0-1 0 0,0 0 1 0 0,-1 0 0 0 0,1 0 0 0 0,1 0-1 0 0,-1 0 1 0 0,1 1 0 0 0,0-1-1 0 0,0 0 1 0 0,0 0 0 0 0,0-1-1 0 0,0 1 1 0 0,1 0 0 0 0,0 0 0 0 0,0-1-1 0 0,0 1 1 0 0,0-1 0 0 0,1 1-1 0 0,2 2-22 0 0,3 3 37 0 0,-3-2 1 0 0,0-1 1 0 0,1 1 0 0 0,-1-1-1 0 0,2 0 1 0 0,-1-1-1 0 0,1 0 1 0 0,-1 0 0 0 0,8 4-39 0 0,10 4 297 0 0,-18-9-291 0 0,0 0-1 0 0,1-1 1 0 0,-1 0-1 0 0,0 0 1 0 0,5 0-6 0 0,29 7-1788 0 0,-19-4-4706 0 0</inkml:trace>
  <inkml:trace contextRef="#ctx0" brushRef="#br0" timeOffset="10237.761">5102 1429 9384 0 0,'0'0'430'0'0,"0"0"-8"0"0,0 0-157 0 0,0 0 356 0 0,0 0 181 0 0,0 0 35 0 0,0 0 18 0 0,0 0 35 0 0,0 0 20 0 0,0 0 2 0 0,0 0-3 0 0,0 0-11 0 0,0 0-2 0 0,0 0 0 0 0,0 0-72 0 0,6 6 84 0 0,-4-4-840 0 0,-1 1 1 0 0,1 0-1 0 0,-1 0 0 0 0,0 0 0 0 0,0 0 0 0 0,0 0 0 0 0,-1 0 0 0 0,1 0 1 0 0,-1 0-1 0 0,0 0 0 0 0,1 1 0 0 0,-1-1 0 0 0,-1 0 0 0 0,1 0 0 0 0,0 0 0 0 0,-1 1-68 0 0,1 23 274 0 0,2-10-190 0 0,2 6-32 0 0,-2-1 0 0 0,0 8-52 0 0,2 1 425 0 0,0-9-1340 0 0,-3-4-2913 0 0,-1-18 2302 0 0</inkml:trace>
  <inkml:trace contextRef="#ctx0" brushRef="#br0" timeOffset="10496.66">5132 1306 5528 0 0,'0'-6'568'0'0,"-2"0"-184"0"0,2 4 1525 0 0,0 2 659 0 0,0 0 125 0 0,0 0-323 0 0,0 0-1461 0 0,0 0-644 0 0,0 0-128 0 0,0 0-25 0 0,0 0 14 0 0,0 0 8 0 0,0 0 2 0 0,0 5-153 0 0,1-1-1 0 0,-1 0 1 0 0,1 1-1 0 0,0-1 0 0 0,0 0 1 0 0,1 1-1 0 0,-1-1 1 0 0,1 0-1 0 0,0 0 0 0 0,2 2 18 0 0,-1 0-80 0 0</inkml:trace>
  <inkml:trace contextRef="#ctx0" brushRef="#br0" timeOffset="10755.18">5439 1374 7832 0 0,'-25'-2'802'0'0,"20"1"-291"0"0,1 1 0 0 0,-1-1 0 0 0,0 1 1 0 0,0 0-1 0 0,0 1 0 0 0,0-1 0 0 0,1 1 0 0 0,-1 0 0 0 0,0 0-511 0 0,2 0 174 0 0,0 0-1 0 0,0 0 0 0 0,1 0 1 0 0,-1 0-1 0 0,0 0 0 0 0,1 1 0 0 0,-1-1 1 0 0,1 1-1 0 0,0 0 0 0 0,0 0 1 0 0,-1 0-1 0 0,1 0 0 0 0,0 0 1 0 0,0 0-1 0 0,1 0 0 0 0,-1 1 1 0 0,-1 1-174 0 0,3-2 11 0 0,-1 0 0 0 0,0 0 1 0 0,1 0-1 0 0,-1 0 1 0 0,1 0-1 0 0,0 0 1 0 0,-1 0-1 0 0,1 0 1 0 0,0 0-1 0 0,0 0 0 0 0,0 0 1 0 0,1 0-1 0 0,-1 0-11 0 0,1 2 29 0 0,0 0-1 0 0,0 0 1 0 0,1-1-1 0 0,-1 1 0 0 0,1 0 1 0 0,0-1-1 0 0,0 1 1 0 0,1 2-29 0 0,33 40 64 0 0,-17-25-56 0 0,-15-18 5 0 0,-1 1-1 0 0,1 0 1 0 0,-1-1-1 0 0,0 1 0 0 0,1 3-12 0 0,13 16 46 0 0,-13-18-38 0 0,-1-1 0 0 0,1 1-1 0 0,-1 0 1 0 0,0 0-1 0 0,0 2-7 0 0,6 6 16 0 0,-8-12 64 0 0,-1-1 54 0 0,-7 3 526 0 0,-5 2-266 0 0,0-1-1 0 0,0-1 1 0 0,0 0 0 0 0,-1 0-1 0 0,0-1 1 0 0,1-1 0 0 0,-12 0-394 0 0,-14 0 129 0 0,21 0-595 0 0,-1-1 1 0 0,-15-1 465 0 0,2 0-2230 0 0,27 1 1065 0 0</inkml:trace>
  <inkml:trace contextRef="#ctx0" brushRef="#br0" timeOffset="8225.509">3602 1453 2304 0 0,'0'0'167'0'0,"0"0"34"0"0,0-1 0 0 0,0 1 0 0 0,0 0 0 0 0,0-1 1 0 0,-1 1-1 0 0,1 0 0 0 0,0-1 0 0 0,0 1 0 0 0,0 0 1 0 0,-1 0-1 0 0,1-1 0 0 0,0 1 0 0 0,0 0 0 0 0,-1 0 1 0 0,1-1-1 0 0,0 1 0 0 0,0 0 0 0 0,-1 0 0 0 0,1 0 1 0 0,0 0-1 0 0,-1 0 0 0 0,1-1 0 0 0,0 1 0 0 0,-1 0 1 0 0,1 0-1 0 0,0 0 0 0 0,-1 0 0 0 0,1 0 0 0 0,0 0 1 0 0,-1 0-1 0 0,1 0 0 0 0,0 0 0 0 0,-1 0-201 0 0,-12 0 4047 0 0,11 1-3744 0 0,-3-1 13 0 0,0 1 1 0 0,0 0 0 0 0,0 1 0 0 0,0-1 0 0 0,0 1 0 0 0,1 0 0 0 0,-5 3-317 0 0,2-2 395 0 0,-3 2 24 0 0,0 1-1 0 0,0 1 1 0 0,1 0 0 0 0,0 0-1 0 0,0 1 1 0 0,0 0 0 0 0,-3 5-419 0 0,-26 23 643 0 0,28-26-472 0 0,0 0-1 0 0,1 1 0 0 0,0 0 0 0 0,0 1 0 0 0,1 0 1 0 0,-1 4-171 0 0,7-14 28 0 0,1 1 1 0 0,0 0-1 0 0,0-1 1 0 0,1 1-1 0 0,-1-1 1 0 0,0 1-1 0 0,1 0 1 0 0,0-1-1 0 0,-1 1-28 0 0,0 9 45 0 0,1-11-42 0 0,0 0 1 0 0,0 0-1 0 0,0 0 0 0 0,0 0 1 0 0,0-1-1 0 0,0 1 0 0 0,1 0 1 0 0,-1 0-1 0 0,0 0 0 0 0,1-1 1 0 0,-1 1-1 0 0,0 0 0 0 0,1 0 1 0 0,-1-1-1 0 0,1 1 0 0 0,-1 0 1 0 0,1-1-1 0 0,0 1 0 0 0,-1 0 1 0 0,1-1-1 0 0,0 1 0 0 0,-1-1 1 0 0,1 1-1 0 0,0-1 1 0 0,0 1-1 0 0,-1-1 0 0 0,1 0 1 0 0,0 1-1 0 0,0-1 0 0 0,0 0 1 0 0,-1 0-1 0 0,1 0 0 0 0,0 0 1 0 0,1 1-4 0 0,3 0 23 0 0,0 0 1 0 0,1 0 0 0 0,-1 0-1 0 0,1-1 1 0 0,0 0-24 0 0,-2 0 25 0 0,1 0 0 0 0,-1 0 1 0 0,1-1-1 0 0,-1 1 0 0 0,1-1 0 0 0,-1 0 0 0 0,1 0 1 0 0,-1-1-1 0 0,0 1 0 0 0,0-1 0 0 0,1 0 0 0 0,-1 0 0 0 0,0-1 1 0 0,-1 1-1 0 0,1-1 0 0 0,0 0 0 0 0,-1 0 0 0 0,1 0-25 0 0,8-8 26 0 0,-11 10-47 0 0,0 0 1 0 0,0 0-1 0 0,0 0 1 0 0,1 0-1 0 0,-1 0 1 0 0,0 0-1 0 0,-1 0 1 0 0,1 0 0 0 0,0 0-1 0 0,0-1 1 0 0,0 1-1 0 0,-1 0 1 0 0,1 0-1 0 0,0-1 1 0 0,-1 1 0 0 0,1-1-1 0 0,-1 1 1 0 0,0 0-1 0 0,1-1 1 0 0,-1 1-1 0 0,0-1 1 0 0,0 1-1 0 0,0-1 1 0 0,0 1 0 0 0,0-1-1 0 0,0 1 1 0 0,-1-1 20 0 0,1 0-24 0 0,0 0 0 0 0,0 0-1 0 0,-1 1 1 0 0,1-1 0 0 0,1 0 0 0 0,-1 0 0 0 0,0 1 0 0 0,0-1 0 0 0,1 0 0 0 0,-1 1 0 0 0,1-1 0 0 0,-1 0 0 0 0,1 1 0 0 0,-1-1 0 0 0,1 0 0 0 0,0 1 0 0 0,0-1 0 0 0,0 1-1 0 0,0 0 1 0 0,1-1 24 0 0,-1 1-9 0 0,-1-1-1 0 0,1 1 0 0 0,0 0 1 0 0,-1 0-1 0 0,1 0 0 0 0,-1 0 0 0 0,1-1 1 0 0,-1 1-1 0 0,0 0 0 0 0,1 0 1 0 0,-1-1-1 0 0,0 1 0 0 0,0 0 1 0 0,0-1-1 0 0,0 1 0 0 0,0 0 1 0 0,0-1-1 0 0,0 1 0 0 0,-1 0 0 0 0,1 0 1 0 0,0-1-1 0 0,-1 1 10 0 0,1 0-1 0 0,0 1-1 0 0,0-1 1 0 0,-1 1-1 0 0,1-1 1 0 0,0 0-1 0 0,0 1 1 0 0,0-1-1 0 0,0 1 1 0 0,0-1-1 0 0,0 0 1 0 0,0 1-1 0 0,0-1 1 0 0,0 1 0 0 0,0-1-1 0 0,0 1 1 0 0,0-1-1 0 0,0 0 1 0 0,1 1-1 0 0,-1-1 1 0 0,0 1-1 0 0,0-1 1 0 0,1 1-1 0 0,-1-1 1 0 0,0 1-1 0 0,1-1 1 0 0,-1 1 0 0 0,0-1-1 0 0,1 1 1 0 0,-1-1-1 0 0,1 1 1 0 0,-1 0-1 0 0,1-1 1 0 0,-1 1-1 0 0,1 0 1 0 0,-1-1-1 0 0,1 1 1 0 0,0 0 1 0 0,1-1-4 0 0,0-1-1 0 0,0 1 1 0 0,0-1 0 0 0,-1 1-1 0 0,1-1 1 0 0,0 0 0 0 0,-1 1 0 0 0,1-1-1 0 0,-1 0 1 0 0,1 0 0 0 0,0-2 4 0 0,1 0-54 0 0,5 0-34 0 0,-6 5 54 0 0,-3 3-5 0 0,1-3 34 0 0,0-1 0 0 0,1 1 0 0 0,-1 0-1 0 0,1 0 1 0 0,-1-1 0 0 0,1 1 0 0 0,-1 0 0 0 0,1-1 0 0 0,-1 1-1 0 0,1 0 1 0 0,-1-1 0 0 0,1 1 0 0 0,0-1 0 0 0,-1 1 0 0 0,1-1-1 0 0,0 0 1 0 0,0 1 0 0 0,-1-1 0 0 0,1 1 0 0 0,0-1 0 0 0,0 0 0 0 0,0 0-1 0 0,-1 0 1 0 0,1 1 5 0 0,1-1-6 0 0,-1 0 0 0 0,0 1 0 0 0,0-1 0 0 0,0 1 0 0 0,0-1 0 0 0,0 1 0 0 0,0 0 0 0 0,0-1 0 0 0,0 1 0 0 0,0 0 0 0 0,0 0 0 0 0,0 0 0 0 0,0 0-1 0 0,0 0 1 0 0,0 0 6 0 0,6 30-144 0 0,-4-24 144 0 0,-1-3 0 0 0,0 0 0 0 0,0 0 0 0 0,0 1 0 0 0,-1-1 0 0 0,1 0 0 0 0,-1 1 0 0 0,0 0 0 0 0,-1-1 0 0 0,1 1 0 0 0,-1 0 0 0 0,1-1 0 0 0,-2 3 0 0 0,1-4 4 0 0,0-1-1 0 0,0 0 0 0 0,1 1 0 0 0,-1-1 0 0 0,0 0 1 0 0,1 1-1 0 0,-1-1 0 0 0,1 0 0 0 0,0 0 1 0 0,0 0-1 0 0,0 1 0 0 0,0-1 0 0 0,0 0 0 0 0,0 0 1 0 0,1 0-1 0 0,-1 0-3 0 0,10 17 12 0 0,4 43 60 0 0,-13-56-72 0 0,1 2 26 0 0,0 0 1 0 0,0 0 0 0 0,0 1 0 0 0,-1-1-1 0 0,0 1 1 0 0,-1-1 0 0 0,0 1 0 0 0,0 3-27 0 0,-1-8 7 0 0,-1 5 8 0 0,1 0 0 0 0,0 0 0 0 0,1 0 0 0 0,0 0 0 0 0,1 0 0 0 0,-1-1 0 0 0,2 1 0 0 0,-1-1 0 0 0,2 3-15 0 0,-2-7 1 0 0,-1-2 5 0 0,1 1 0 0 0,-1-1 1 0 0,0 0-1 0 0,0 1 0 0 0,0-1 0 0 0,0 1 0 0 0,-1-1 0 0 0,1 1 1 0 0,-1-1-1 0 0,0 1 0 0 0,1-1 0 0 0,-1 1 0 0 0,0-1 0 0 0,0 1 0 0 0,-1-1 1 0 0,1 1-1 0 0,-1 1-6 0 0,1-2 12 0 0,-1 0 0 0 0,1 0 1 0 0,-1 0-1 0 0,1 0 1 0 0,0 0-1 0 0,0 0 0 0 0,0 0 1 0 0,0 0-1 0 0,1 2-12 0 0,0 7 35 0 0,-2-9-24 0 0,1-1-1 0 0,0 0 1 0 0,-1 0-1 0 0,1 1 0 0 0,-1-1 1 0 0,0 0-1 0 0,1 0 1 0 0,-1 0-1 0 0,0 0 0 0 0,0 0 1 0 0,1 0-1 0 0,-1 0 1 0 0,0 0-1 0 0,0 0 1 0 0,0 0-1 0 0,0 0 0 0 0,-1 0 1 0 0,1-1-1 0 0,0 1 1 0 0,0 0-1 0 0,0-1 0 0 0,0 1 1 0 0,-1-1-1 0 0,1 0 1 0 0,-2 1-11 0 0,-13 8 259 0 0,14-8-226 0 0,0 0-1 0 0,0 0 0 0 0,0 0 0 0 0,0 0 0 0 0,-1 0 0 0 0,1-1 1 0 0,0 1-1 0 0,-1-1 0 0 0,1 0 0 0 0,0 1 0 0 0,-1-1 0 0 0,-1 0-32 0 0,-8 1 166 0 0,-4 1 0 0 0,-1-1-1 0 0,1 0 0 0 0,-1-1 1 0 0,0-1-1 0 0,1 0 0 0 0,-1-1 1 0 0,1-1-1 0 0,-16-5-165 0 0,24 6 14 0 0,0 0 0 0 0,0-1 1 0 0,1 0-1 0 0,-1 0 0 0 0,1 0 0 0 0,0-1 1 0 0,0-1-1 0 0,0 1 0 0 0,-6-6-14 0 0,-2 0 45 0 0,13 10-46 0 0,1-1 0 0 0,0 1-1 0 0,-1-1 1 0 0,1 0 0 0 0,0 0 0 0 0,0 0 0 0 0,-1 1 0 0 0,1-1-1 0 0,0 0 1 0 0,0 0 0 0 0,0-1 0 0 0,0 1 0 0 0,0 0-1 0 0,0 0 1 0 0,1 0 0 0 0,-1-1 0 0 0,0 1 0 0 0,1 0 0 0 0,-1-1-1 0 0,0 0 2 0 0,1 0-105 0 0,0 1 0 0 0,-1-1 0 0 0,1 0 0 0 0,0 1 0 0 0,0-1 0 0 0,0 0 0 0 0,0 1-1 0 0,1-1 1 0 0,-1 0 0 0 0,0 1 0 0 0,1-1 0 0 0,-1 0 0 0 0,1 1 0 0 0,-1-1 0 0 0,1 1 0 0 0,0-1-1 0 0,0 1 1 0 0,0-1 0 0 0,0 1 0 0 0,0 0 0 0 0,0 0 0 0 0,0-1 0 0 0,0 1 0 0 0,1 0 105 0 0,7-8-1782 0 0</inkml:trace>
  <inkml:trace contextRef="#ctx0" brushRef="#br0" timeOffset="8779.442">3859 1492 4608 0 0,'0'0'353'0'0,"0"0"-106"0"0,0 0 415 0 0,0 0 208 0 0,0 0 39 0 0,0-5 460 0 0,-1 4 2629 0 0,0 0-3821 0 0,-1 1 0 0 0,1-1 0 0 0,-1 1 0 0 0,0 0 0 0 0,1 0 1 0 0,-1 0-1 0 0,1 0 0 0 0,-1 0 0 0 0,0 0 0 0 0,1 0 0 0 0,-1 1 1 0 0,1-1-1 0 0,-1 0 0 0 0,0 1 0 0 0,1-1 0 0 0,-1 1 0 0 0,1 0 1 0 0,-1-1-1 0 0,1 1 0 0 0,0 0 0 0 0,-1 0 0 0 0,0 1-177 0 0,-2 1 171 0 0,0 1 0 0 0,-1 0 0 0 0,2 0 0 0 0,-1 0-1 0 0,0 0 1 0 0,0 1-171 0 0,-2 4 286 0 0,1 0-1 0 0,-1 0 1 0 0,1 0 0 0 0,-3 10-286 0 0,3-8 378 0 0,2-6-295 0 0,1 0 0 0 0,0 1 0 0 0,0-1 0 0 0,0 1 0 0 0,0 0 0 0 0,1-1 0 0 0,0 1 0 0 0,0 0 0 0 0,1 0 0 0 0,-1 6-83 0 0,1-5 29 0 0,0-6-24 0 0,-1 0-1 0 0,1 1 1 0 0,0-1-1 0 0,0 0 1 0 0,0 0-1 0 0,0 0 1 0 0,0 1-1 0 0,0-1 1 0 0,0 0-1 0 0,0 0 1 0 0,1 0-1 0 0,-1 1 1 0 0,0-1-1 0 0,1 0 1 0 0,-1 0-1 0 0,1 0 1 0 0,-1 0-1 0 0,1 1-4 0 0,0-1 76 0 0,0-2-61 0 0,0 1 0 0 0,0 0 0 0 0,1 0 0 0 0,-1 0-1 0 0,0 0 1 0 0,0 0 0 0 0,0 0 0 0 0,0 0 0 0 0,0 0 0 0 0,0 0-1 0 0,1 1 1 0 0,0-1-15 0 0,5 1 37 0 0,-5-1-26 0 0,0 0 1 0 0,0-1-1 0 0,-1 1 0 0 0,1-1 0 0 0,0 1 1 0 0,0-1-1 0 0,0 0 0 0 0,0 0 0 0 0,0 0 1 0 0,-1 0-1 0 0,1 0 0 0 0,0 0 1 0 0,0-1-12 0 0,22-20 205 0 0,-14 13-170 0 0,-7 4-14 0 0,1 1 1 0 0,-1-1-1 0 0,0 0 1 0 0,0 0-1 0 0,-1 0 1 0 0,1 0-1 0 0,-1-1-21 0 0,2-3-4 0 0,-3 7 5 0 0,-1 1 1 0 0,1 0-1 0 0,-1 0 0 0 0,1 0 0 0 0,-1 0 0 0 0,0 0 0 0 0,0 0 0 0 0,1-1 0 0 0,-1 1 1 0 0,0 0-1 0 0,0 0 0 0 0,0 0 0 0 0,-1-1-1 0 0,1-5-125 0 0,9 17-109 0 0,-6 0 261 0 0,1 0 0 0 0,0-1 0 0 0,0 1-1 0 0,1-1 1 0 0,0 0 0 0 0,1 0-1 0 0,4 5-26 0 0,-8-10 53 0 0,1-1-45 0 0,-1-1 0 0 0,1 1 0 0 0,0-1 0 0 0,0 0 0 0 0,0 0 0 0 0,0 0-1 0 0,0 0 1 0 0,1-1 0 0 0,-1 1 0 0 0,0-1 0 0 0,1 0 0 0 0,-1 0 0 0 0,1 0 0 0 0,1 0-8 0 0,5 2-81 0 0,-6-2 153 0 0,0-1 0 0 0,-1 1 0 0 0,1-1 0 0 0,0 0 0 0 0,0 0 0 0 0,-1 0 1 0 0,1 0-1 0 0,0-1 0 0 0,-1 0 0 0 0,1 1 0 0 0,-1-1 0 0 0,4-2-72 0 0,0 1-389 0 0,0-1 0 0 0,0 0 0 0 0,0-1 0 0 0,0 0 0 0 0,2-2 389 0 0,1 0-1638 0 0</inkml:trace>
  <inkml:trace contextRef="#ctx0" brushRef="#br0" timeOffset="9046.819">4118 1486 11976 0 0,'0'0'546'0'0,"0"0"-10"0"0,-3 8-322 0 0,3-6-35 0 0,0 1 1 0 0,0-1 0 0 0,0 0 0 0 0,0 0 0 0 0,0 1 0 0 0,1-1 0 0 0,-1 0 0 0 0,1 0 0 0 0,0 0 0 0 0,0 1-1 0 0,0-1 1 0 0,0 0 0 0 0,0 1-180 0 0,7 18 1624 0 0,-7-16-1145 0 0,1 0-1 0 0,0 0 0 0 0,0 0 1 0 0,2 4-479 0 0,6 13 31 0 0,1 5 499 0 0,3 6 528 0 0,-13-34-2019 0 0,3-3-366 0 0</inkml:trace>
  <inkml:trace contextRef="#ctx0" brushRef="#br0" timeOffset="9229.36">4136 1393 13736 0 0,'0'0'608'0'0,"0"0"128"0"0,0 0-592 0 0,0 0-144 0 0,0 0 0 0 0,3-5 0 0 0,3 2 112 0 0,-6 3-8 0 0,0 0 0 0 0,0 0 0 0 0,6 0-104 0 0,-6 0 0 0 0,9 0 0 0 0,-9 0 0 0 0,10 0-144 0 0,-1 3 0 0 0,-9-3 0 0 0,15 3 0 0 0</inkml:trace>
  <inkml:trace contextRef="#ctx0" brushRef="#br0" timeOffset="9478.513">4286 1473 12152 0 0,'0'6'586'0'0,"0"8"-395"0"0,1 0-1 0 0,1-1 1 0 0,0 1-1 0 0,2 2-190 0 0,-3-13 17 0 0,2 22 383 0 0,-2-19 0 0 0,0 0 1 0 0,0 1 0 0 0,0-1-1 0 0,0 0 1 0 0,1 0 0 0 0,0-1-1 0 0,0 1 1 0 0,1 1-401 0 0,-2-7 96 0 0,-1 0 0 0 0,0 0 0 0 0,0 0 0 0 0,0 0 0 0 0,1 0 0 0 0,-1 0 0 0 0,0 0 0 0 0,0 0 0 0 0,1 0-1 0 0,-1 0 1 0 0,0 0 0 0 0,0 0 0 0 0,1 0 0 0 0,-1 0 0 0 0,0 0 0 0 0,0 0 0 0 0,1 0 0 0 0,-1 0 0 0 0,0 0 0 0 0,0 0 0 0 0,1-1 0 0 0,-1 1 0 0 0,0 0-1 0 0,0 0 1 0 0,0 0 0 0 0,1 0 0 0 0,-1 0 0 0 0,0-1 0 0 0,0 1 0 0 0,0 0 0 0 0,0 0 0 0 0,1 0 0 0 0,-1-1 0 0 0,0 1 0 0 0,0 0 0 0 0,0 0 0 0 0,0-1 0 0 0,0 1-1 0 0,0 0 1 0 0,0 0 0 0 0,0-1-96 0 0,8-11-104 0 0,11-35 376 0 0,-15 37-297 0 0,1 1 0 0 0,-1-1-1 0 0,2 1 1 0 0,-1 0 0 0 0,1 0-1 0 0,6-6 26 0 0,-9 13-28 0 0,-1 0 0 0 0,1 0-1 0 0,0 1 1 0 0,0-1 0 0 0,0 1-1 0 0,0-1 1 0 0,0 1 0 0 0,0 0 0 0 0,0 0-1 0 0,0 0 1 0 0,0 0 0 0 0,1 1-1 0 0,-1 0 1 0 0,0-1 0 0 0,1 1-1 0 0,-1 0 1 0 0,0 0 28 0 0,-2 0-10 0 0,0 0 0 0 0,0 0 1 0 0,1 0-1 0 0,-1 0 0 0 0,0 0 0 0 0,0 0 0 0 0,0 1 0 0 0,0-1 1 0 0,0 0-1 0 0,0 0 0 0 0,0 1 0 0 0,0-1 0 0 0,0 1 0 0 0,-1-1 1 0 0,1 1-1 0 0,0-1 0 0 0,0 1 0 0 0,0-1 0 0 0,0 1 0 0 0,-1 0 0 0 0,1 0 1 0 0,0 0 9 0 0,3 3-37 0 0,-2-3 30 0 0,-1-1 0 0 0,1 1 1 0 0,-1 0-1 0 0,0 0 0 0 0,0 0 1 0 0,1-1-1 0 0,-1 1 0 0 0,0 0 1 0 0,0 0-1 0 0,0 0 0 0 0,0 1 1 0 0,-1-1-1 0 0,1 0 0 0 0,0 0 1 0 0,0 0-1 0 0,-1 1 0 0 0,1-1 1 0 0,-1 0-1 0 0,1 1 0 0 0,-1-1 1 0 0,1 0-1 0 0,-1 2 7 0 0,1-1-12 0 0,-1-1 0 0 0,0 1 0 0 0,1 0 0 0 0,-1-1 0 0 0,1 1 0 0 0,0 0 0 0 0,0-1 0 0 0,0 1 0 0 0,-1-1 0 0 0,1 1 0 0 0,1-1 12 0 0,-1 1-1 0 0,0-1 0 0 0,0 0-1 0 0,0 1 1 0 0,0-1 0 0 0,-1 1-1 0 0,1 0 1 0 0,0-1 0 0 0,-1 1-1 0 0,1-1 1 0 0,-1 1-1 0 0,0 0 1 0 0,1-1 0 0 0,-1 1-1 0 0,0 0 2 0 0,0 7 1 0 0,0 10 4 0 0,1 0 0 0 0,1 7-5 0 0,-2-9 64 0 0,0-15-59 0 0,-1-1 1 0 0,1 1 0 0 0,0-1 0 0 0,0 1 0 0 0,0 0 0 0 0,1-1 0 0 0,-1 1-1 0 0,0-1 1 0 0,1 1 0 0 0,-1-1 0 0 0,1 1-6 0 0,0 10 193 0 0,-1-9-5726 0 0,0-3-841 0 0</inkml:trace>
  <inkml:trace contextRef="#ctx0" brushRef="#br0" timeOffset="6409.513">2065 1407 5528 0 0,'0'0'228'0'0,"0"-1"0"0"0,0 1 1 0 0,0 0-1 0 0,0 0 0 0 0,0-1 0 0 0,0 1 0 0 0,0 0 1 0 0,0 0-1 0 0,0-1 0 0 0,0 1 0 0 0,0 0 1 0 0,0 0-1 0 0,0 0 0 0 0,0-1 0 0 0,0 1 0 0 0,0 0 1 0 0,0 0-1 0 0,0-1 0 0 0,-1 1 0 0 0,1 0 1 0 0,0 0-1 0 0,0 0 0 0 0,0 0 0 0 0,0-1 0 0 0,-1 1 1 0 0,1 0-1 0 0,0 0 0 0 0,0 0 0 0 0,0 0 1 0 0,-1 0-1 0 0,1-1 0 0 0,0 1 0 0 0,0 0-228 0 0,-3 8 1687 0 0,0 19-657 0 0,1 11 876 0 0,1-26-1528 0 0,1 1 1 0 0,-1 0-1 0 0,2-1 1 0 0,0 1-1 0 0,1 3-378 0 0,3 6 400 0 0,0 0 0 0 0,2 0 0 0 0,0 0 0 0 0,6 10-400 0 0,-1-10 128 0 0,-9-16-88 0 0,1 0 0 0 0,-1 0 1 0 0,0 0-1 0 0,-1 1 0 0 0,0-1 0 0 0,0 1 0 0 0,0 1-40 0 0,-2-8-1064 0 0,-2 0-408 0 0</inkml:trace>
  <inkml:trace contextRef="#ctx0" brushRef="#br0" timeOffset="6701.246">1930 1603 14224 0 0,'0'0'322'0'0,"0"0"45"0"0,0 0 20 0 0,2 1-38 0 0,2 0-321 0 0,0 1 0 0 0,1-1 0 0 0,-1 0 0 0 0,1 0 0 0 0,-1-1 0 0 0,1 1 0 0 0,0-1 0 0 0,-1 0 0 0 0,1-1 0 0 0,-1 1 0 0 0,4-1-28 0 0,25 0 391 0 0,9 4 1004 0 0,-1-1 1 0 0,6-3-1396 0 0,-21 0-660 0 0,1-2 0 0 0,5-2 660 0 0,-4-3-92 0 0,-16 2 12 0 0</inkml:trace>
  <inkml:trace contextRef="#ctx0" brushRef="#br0" timeOffset="6997.7">2317 1410 12784 0 0,'0'0'586'0'0,"-1"0"-15"0"0,2 1-558 0 0,-1-1 1 0 0,1 1-1 0 0,-1-1 1 0 0,1 1-1 0 0,-1-1 0 0 0,0 1 1 0 0,1-1-1 0 0,-1 1 1 0 0,0 0-1 0 0,1-1 1 0 0,-1 1-1 0 0,0-1 0 0 0,0 1 1 0 0,0 0-1 0 0,1-1 1 0 0,-1 1-1 0 0,0 0 0 0 0,0 0 1 0 0,0-1-1 0 0,0 1-13 0 0,2 16 135 0 0,-2-12-26 0 0,0 0 0 0 0,1 0 1 0 0,0 0-1 0 0,0 0 1 0 0,2 2-110 0 0,2 19 798 0 0,1-1 55 0 0,-4-20-521 0 0,-1 0-1 0 0,0 0 1 0 0,0 0-1 0 0,0 1 0 0 0,-1 3-331 0 0,4 28 1255 0 0,-3-27-1036 0 0,0-1 1 0 0,0 0 0 0 0,-1 1 0 0 0,0 1-220 0 0,-6 62 696 0 0,6-57-626 0 0,1-11 138 0 0,0-10 532 0 0,-6-25-516 0 0,9 0-1028 0 0,1 0-1 0 0,4-14 805 0 0,-9 43-14 0 0,0 0 0 0 0,1 0 0 0 0,-1 1 0 0 0,0-1 0 0 0,0 0 0 0 0,1 0 0 0 0,-1 0 0 0 0,1 1 0 0 0,-1-1 0 0 0,1 0 0 0 0,-1 0 0 0 0,1 1 0 0 0,-1-1-1 0 0,1 0 1 0 0,0 1 0 0 0,-1-1 0 0 0,1 1 14 0 0,0-1-108 0 0,0 0 98 0 0,0 0-1 0 0,-1 0 1 0 0,1 1-1 0 0,0-1 0 0 0,0 0 1 0 0,0 1-1 0 0,0-1 1 0 0,-1 1-1 0 0,1-1 1 0 0,0 1-1 0 0,0 0 0 0 0,0-1 1 0 0,0 1-1 0 0,0 0 1 0 0,1-1 10 0 0,0 1-16 0 0,1 0 1 0 0,-1-1-1 0 0,0 1 0 0 0,0 0 1 0 0,0 0-1 0 0,1 1 1 0 0,-1-1-1 0 0,0 0 1 0 0,0 1-1 0 0,0-1 0 0 0,0 1 1 0 0,0 0-1 0 0,0 0 1 0 0,0 0-1 0 0,0 0 1 0 0,0 0-1 0 0,0 0 0 0 0,0 0 1 0 0,0 1-1 0 0,-1-1 1 0 0,1 1-1 0 0,0-1 1 0 0,-1 1-1 0 0,2 1 16 0 0,2 5-27 0 0,0 0 1 0 0,0 0-1 0 0,0 1 1 0 0,-1 0-1 0 0,1 3 27 0 0,9 18 212 0 0,-9-17-104 0 0,-5-11-97 0 0,0-1 0 0 0,0 0-1 0 0,1 1 1 0 0,-1-1-1 0 0,1 0 1 0 0,-1 1 0 0 0,1-1-1 0 0,-1 0 1 0 0,1 0 0 0 0,0 0-1 0 0,0 1-10 0 0,1 1 22 0 0,1 0 0 0 0,-1 0-1 0 0,1 0 1 0 0,-1 0 0 0 0,1-1-1 0 0,0 1 1 0 0,0-1 0 0 0,0 0-1 0 0,0 0 1 0 0,1 0 0 0 0,-1 0-1 0 0,1 0 1 0 0,-1-1 0 0 0,1 0-1 0 0,-1 1 1 0 0,3-1-22 0 0,2 1-1320 0 0,-6-2-5482 0 0</inkml:trace>
  <inkml:trace contextRef="#ctx0" brushRef="#br0" timeOffset="7401.187">2577 1630 12440 0 0,'11'0'354'0'0,"2"0"61"0"0,-13 0-395 0 0,0 0 0 0 0,0 0 0 0 0,1 0 0 0 0,-1 0 0 0 0,0 0 0 0 0,0 0 0 0 0,0 0-1 0 0,1 0 1 0 0,-1 0 0 0 0,0 0 0 0 0,0 0 0 0 0,0 0 0 0 0,0 0 0 0 0,1 0 0 0 0,-1 0 0 0 0,0 0 0 0 0,0 1 0 0 0,0-1 0 0 0,0 0-1 0 0,1 0 1 0 0,-1 0 0 0 0,0 0 0 0 0,0 0 0 0 0,0 0 0 0 0,0 1 0 0 0,0-1 0 0 0,0 0 0 0 0,0 0 0 0 0,1 0 0 0 0,-1 0-1 0 0,0 1 1 0 0,0-1 0 0 0,0 0-20 0 0,1 1 205 0 0,0 1-1 0 0,1-1 1 0 0,-1 0 0 0 0,1 0-1 0 0,-1 0 1 0 0,1 0-1 0 0,-1 0 1 0 0,1 0-1 0 0,0 0 1 0 0,-1-1-1 0 0,1 1 1 0 0,0-1 0 0 0,1 1-205 0 0,0 0-7 0 0,9 2 7 0 0,-9-2 0 0 0,0 0 0 0 0,0 0 0 0 0,0 0 0 0 0,0 0 0 0 0,0 0 0 0 0,0 0 0 0 0,2 2 1 0 0,-3-2-2 0 0,-1 0 0 0 0,1-1 0 0 0,0 1 0 0 0,-1-1 0 0 0,1 1 0 0 0,-1-1 0 0 0,1 0 0 0 0,0 0 0 0 0,-1 0 0 0 0,1 0 0 0 0,0 0 0 0 0,-1 0 0 0 0,2 0 1 0 0,24-4 314 0 0,-20 2-4 0 0,50-15 1952 0 0,-52 15-2305 0 0,0 1 1 0 0,0-1 0 0 0,-1-1-1 0 0,1 1 1 0 0,-1-1 0 0 0,0 0-1 0 0,1 0 1 0 0,-1 0-1 0 0,1-1 43 0 0,-5 2-69 0 0,1 0-1 0 0,-1 0 1 0 0,0 0-1 0 0,0 0 1 0 0,0 0-1 0 0,0 0 1 0 0,0 0-1 0 0,0 0 1 0 0,0 0-1 0 0,-1 0 1 0 0,0-1 69 0 0,0-5 152 0 0,1-3 63 0 0,1 10-194 0 0,-1-1-1 0 0,0 1 1 0 0,0-1-1 0 0,0 1 0 0 0,0-1 1 0 0,0 1-1 0 0,0-1 1 0 0,0 1-1 0 0,-1-1 0 0 0,1 1 1 0 0,0 0-1 0 0,-1-1 1 0 0,1 1-1 0 0,-1-1 0 0 0,0 1 1 0 0,1 0-1 0 0,-1-1 1 0 0,0 1-1 0 0,0 0 0 0 0,0 0 1 0 0,0 0-1 0 0,0 0 1 0 0,0 0-1 0 0,0 0 0 0 0,0 0 1 0 0,-1-1-21 0 0,1 2-48 0 0,0-1 1 0 0,1 1-1 0 0,-1 0 1 0 0,1-1-1 0 0,-1 1 1 0 0,1-1 0 0 0,-1 1-1 0 0,1 0 1 0 0,0-1-1 0 0,-1 0 1 0 0,1 1-1 0 0,-1-1 1 0 0,1 1-1 0 0,0-1 1 0 0,-1 1-1 0 0,1-1 1 0 0,0 0 0 0 0,0 1-1 0 0,0-1 1 0 0,0 1-1 0 0,-1-1 1 0 0,1 0-1 0 0,0 1 1 0 0,0-1-1 0 0,0 0 1 0 0,0 1-1 0 0,0-2 48 0 0,0 1-41 0 0,0 0 0 0 0,-1 1-1 0 0,1-1 1 0 0,-1 0 0 0 0,1 0-1 0 0,-1 0 1 0 0,1 0-1 0 0,-1 0 1 0 0,0 1 0 0 0,1-1-1 0 0,-1 0 1 0 0,0 1 0 0 0,0-1-1 0 0,0 0 1 0 0,1 1-1 0 0,-1-1 1 0 0,0 1 0 0 0,0-1-1 0 0,0 1 1 0 0,0 0-1 0 0,0-1 42 0 0,-2 0-7 0 0,0 0 0 0 0,1 0 0 0 0,-1 0-1 0 0,0 0 1 0 0,0 1 0 0 0,1-1-1 0 0,-3 0 8 0 0,3 2 75 0 0,0-1 0 0 0,0 0 0 0 0,-1 1 0 0 0,1-1 0 0 0,0 1 0 0 0,0 0 0 0 0,0 0 0 0 0,0 0 0 0 0,0 0 0 0 0,0 0 0 0 0,0 0 0 0 0,0 0 0 0 0,1 0 0 0 0,-1 1 0 0 0,0-1 0 0 0,1 1 0 0 0,-1 0 0 0 0,1-1 0 0 0,-1 2-75 0 0,-1 0 135 0 0,1 1 0 0 0,-1 0 0 0 0,1 0 0 0 0,0-1 0 0 0,0 2 0 0 0,0-1 0 0 0,1 0 0 0 0,-1 0 0 0 0,1 2-135 0 0,0-2-155 0 0,-1 1-1 0 0,0-1 0 0 0,0 1 0 0 0,0-1 0 0 0,0 0 0 0 0,-3 4 156 0 0,3-5-2 0 0,0 0 1 0 0,0 1-1 0 0,0 0 0 0 0,0-1 0 0 0,1 1 0 0 0,-1 0 0 0 0,1 0 0 0 0,0 0 0 0 0,0 0 0 0 0,0 0 2 0 0,1-1 48 0 0,0 0 0 0 0,0 0 0 0 0,-1-1 0 0 0,0 1 0 0 0,1 0 0 0 0,-1 0 0 0 0,0-1 0 0 0,0 1 1 0 0,-1-1-1 0 0,1 1 0 0 0,0-1 0 0 0,-1 0 0 0 0,0 1 0 0 0,1-1 0 0 0,-2 1-48 0 0,2-2 12 0 0,1-1-1 0 0,-1 1 0 0 0,1 0 1 0 0,-1-1-1 0 0,1 1 1 0 0,0-1-1 0 0,0 1 1 0 0,-1 0-1 0 0,1 0 1 0 0,0-1-1 0 0,0 1 0 0 0,-1 0 1 0 0,1-1-1 0 0,0 1 1 0 0,0 0-1 0 0,0 0 1 0 0,0-1-1 0 0,0 1 1 0 0,0 0-1 0 0,1 0 0 0 0,-1-1 1 0 0,0 1-1 0 0,0 0 1 0 0,0 0-1 0 0,1-1 1 0 0,-1 1-1 0 0,0 0 1 0 0,1-1-1 0 0,-1 1 0 0 0,0 0 1 0 0,1-1-1 0 0,-1 1 1 0 0,1 0-12 0 0,5 13 243 0 0,-5-5-95 0 0,-1-8-128 0 0,0 0 1 0 0,0 1 0 0 0,0-1-1 0 0,0 0 1 0 0,0 0 0 0 0,0 0-1 0 0,1 1 1 0 0,-1-1 0 0 0,0 0-1 0 0,1 0 1 0 0,-1 0 0 0 0,1 0-1 0 0,-1 0 1 0 0,1 0 0 0 0,0 0-1 0 0,-1 0 1 0 0,1 0 0 0 0,0 0-1 0 0,0 0-20 0 0,3 3 82 0 0,0 0 0 0 0,1-1 0 0 0,0 0-1 0 0,-1 1 1 0 0,1-2 0 0 0,0 1-1 0 0,1 0 1 0 0,-1-1 0 0 0,0 0 0 0 0,1 0-1 0 0,-1-1 1 0 0,1 0 0 0 0,-1 0 0 0 0,1 0-1 0 0,5 0-81 0 0,4 0-248 0 0,0-1 0 0 0,-1-1 0 0 0,1 0 0 0 0,0-1 0 0 0,10-3 248 0 0,-7 0-7345 0 0</inkml:trace>
  <inkml:trace contextRef="#ctx0" brushRef="#br0" timeOffset="3896.792">1 1742 4144 0 0,'5'-9'73'0'0,"-4"7"180"0"0,1-1 0 0 0,-1 1 0 0 0,0-1 0 0 0,1 1 1 0 0,-1-1-1 0 0,-1 0 0 0 0,1 0 0 0 0,0 1 0 0 0,-1-1 0 0 0,1 0 0 0 0,-1-1-253 0 0,0-23 2639 0 0,0 26-2149 0 0,0-1-100 0 0,1 1 0 0 0,-1-1 1 0 0,1 1-1 0 0,0-1 0 0 0,-1 1 0 0 0,1-1 0 0 0,0 1 0 0 0,0 0 0 0 0,0-1 0 0 0,0 1 0 0 0,1-1-390 0 0,1 9 30 0 0,-2-4 22 0 0,1 1 0 0 0,-1 0 0 0 0,1 0 0 0 0,-1-1 1 0 0,0 1-1 0 0,0 4-52 0 0,4 21 297 0 0,-3-19-139 0 0,0 0 0 0 0,-1 0 1 0 0,0 8-159 0 0,0-9 72 0 0,0 0 0 0 0,1 0 0 0 0,0 0 0 0 0,1-1 0 0 0,0 1 0 0 0,0 0 0 0 0,1-1 0 0 0,0 0 0 0 0,2 2-72 0 0,-5-8 9 0 0,0 0 1 0 0,1 0-1 0 0,-1 0 1 0 0,1 0 0 0 0,-1 0-1 0 0,1-1 1 0 0,0 1 0 0 0,0-1-1 0 0,0 0 1 0 0,0 1-1 0 0,0-1 1 0 0,0 0 0 0 0,0 0-1 0 0,0 0 1 0 0,0 0 0 0 0,1 0-1 0 0,-1-1-9 0 0,0 1 19 0 0,-1-1 1 0 0,1 1-1 0 0,-1-1 0 0 0,1 0 0 0 0,0 0 0 0 0,-1 1 1 0 0,1-1-1 0 0,0 0 0 0 0,-1-1 0 0 0,1 1 0 0 0,0 0 0 0 0,-1 0 1 0 0,1-1-1 0 0,0 1 0 0 0,-1-1 0 0 0,1 1 0 0 0,-1-1 0 0 0,1 0 1 0 0,-1 0-1 0 0,1 1 0 0 0,-1-1 0 0 0,1 0 0 0 0,-1 0 0 0 0,1-1-19 0 0,11-12 219 0 0,-7 8 324 0 0,0 0-1 0 0,0-1 1 0 0,-1 0 0 0 0,2-2-543 0 0,1-5 88 0 0,-1 0 0 0 0,-1 0 0 0 0,0 0 1 0 0,0-5-89 0 0,0 1 20 0 0,-2-1 30 0 0,-3 14-52 0 0,0-1 1 0 0,0 1-1 0 0,0 0 0 0 0,1-1 0 0 0,1-1 2 0 0,-3 6-105 0 0,0 1-200 0 0,0 0-73 0 0,0 0-7 0 0,0 0 18 0 0,0 0 101 0 0,0 0 46 0 0,3 13-251 0 0,15 26 1194 0 0,-15-34-587 0 0,0-1 0 0 0,0 1 0 0 0,0 0 0 0 0,1-1 0 0 0,-1 0 0 0 0,1 0 0 0 0,0 0 0 0 0,3 2-136 0 0,-7-6-2 0 0,34 27-1746 0 0,-20-16 2526 0 0,-8-9 404 0 0,-5-2-663 0 0,-1 0-611 0 0,0 1 59 0 0,0-1 0 0 0,0 0 0 0 0,1 1 1 0 0,-1-1-1 0 0,0 0 0 0 0,0 1 0 0 0,0-1 0 0 0,0 0 0 0 0,1 0 0 0 0,-1 1 0 0 0,0-1 0 0 0,0 0 0 0 0,1 0 1 0 0,-1 1-1 0 0,0-1 0 0 0,1 0 0 0 0,-1 0 0 0 0,0 0 0 0 0,0 1 0 0 0,1-1 0 0 0,-1 0 0 0 0,0 0 1 0 0,1 0-1 0 0,-1 0 0 0 0,0 0 0 0 0,1 0 0 0 0,-1 0 0 0 0,1 0 33 0 0,11 2-260 0 0,-8-1 174 0 0,7 2 102 0 0,0 1 0 0 0,-1 0 0 0 0,8 4-16 0 0,-17-7 0 0 0,24 11-5 0 0,-24-12 94 0 0,-1 0-14 0 0,1 0-10 0 0,0 0-54 0 0,0 0-1 0 0,1 1 1 0 0,-1-1-1 0 0,0 0 1 0 0,0 0 0 0 0,1-1-1 0 0,-1 1 1 0 0,0 0-1 0 0,0 0 1 0 0,0-1-1 0 0,1 1 1 0 0,-1 0-1 0 0,0-1 1 0 0,0 1-1 0 0,0-1 1 0 0,0 0-1 0 0,0 1 1 0 0,0-1-1 0 0,0 0 1 0 0,0 0-1 0 0,0 1 1 0 0,0-1-1 0 0,0 0 1 0 0,-1 0-1 0 0,2-1-10 0 0,-2 0 30 0 0,1 0-1 0 0,-1 0 0 0 0,1-1 0 0 0,-1 1 1 0 0,0 0-1 0 0,0 0 0 0 0,0 0 1 0 0,0-1-1 0 0,0 1 0 0 0,0 0 0 0 0,-1 0-29 0 0,1-11 77 0 0,-1 9-45 0 0,1 1-1 0 0,-1-1 1 0 0,1 0 0 0 0,-1 1 0 0 0,0-1 0 0 0,-1 0-32 0 0,1 0 74 0 0,0 0 0 0 0,0 0 0 0 0,0 0 0 0 0,0 0-1 0 0,1 1 1 0 0,-1-3-74 0 0,1 2 27 0 0,-1 0 1 0 0,1 1-1 0 0,-1-1 0 0 0,0 1 0 0 0,0 0 0 0 0,-1-1-27 0 0,-4-20-3 0 0,2 4-71 0 0,2 16 20 0 0,1 0 1 0 0,0 1-1 0 0,1-1 1 0 0,-1 0-1 0 0,1 0 0 0 0,0 0 54 0 0,-3-10-21 0 0,2 13 20 0 0,1 0 1 0 0,-1 0-1 0 0,1 0 1 0 0,0 0-1 0 0,-1 0 0 0 0,1 0 1 0 0,0-1-1 0 0,0 1 1 0 0,0 0-1 0 0,0 0 1 0 0,0 0-1 0 0,0 0 0 0 0,0-1 1 0 0,0 1-1 0 0,0 0 1 0 0,1 0-1 0 0,-1 0 0 0 0,1-1 1 0 0,-1-1-48 0 0,0-3 19 0 0,0 5-55 0 0,0 1-5 0 0,0 0-838 0 0,0 0-3547 0 0,0 0-1518 0 0</inkml:trace>
  <inkml:trace contextRef="#ctx0" brushRef="#br0" timeOffset="5107.03">600 1451 5096 0 0,'0'0'232'0'0,"0"0"34"0"0,0 0 21 0 0,0 0 8 0 0,0 0 1 0 0,0 2-368 0 0,4 6 6445 0 0,-3-8-6004 0 0,-1 0-17 0 0,0 0-6 0 0,0 0-25 0 0,0 0-94 0 0,0 0-41 0 0,0 0-8 0 0,0 0 4 0 0,0 0 29 0 0,0 0 12 0 0,0 0 1 0 0,0 0-27 0 0,0 0-106 0 0,0 0-27 0 0,0 0 2 0 0,0 0 12 0 0,0 0 2 0 0,0 0 0 0 0,0 0-3 0 0,0 0-10 0 0,0 1-14 0 0,-2 3-32 0 0,2-2 22 0 0,0 3-21 0 0,0-3 38 0 0,0-2 16 0 0,0-1-55 0 0,0-1-1 0 0,0 1 0 0 0,0 0 0 0 0,0 0 0 0 0,1 0 0 0 0,-1 0 1 0 0,0 0-1 0 0,0-1 0 0 0,1 1 0 0 0,-1 0 0 0 0,1 0 0 0 0,-1 0 0 0 0,1 0 1 0 0,0 0-1 0 0,-1 0 0 0 0,1 0 0 0 0,0 0 0 0 0,0 0-20 0 0,0 0 139 0 0,-1 0-1 0 0,1 0 1 0 0,-1 0 0 0 0,1 0-1 0 0,-1 0 1 0 0,0 0 0 0 0,1 0-1 0 0,-1 0 1 0 0,0 0 0 0 0,0 0-1 0 0,0 0 1 0 0,1 0-139 0 0,1-8-59 0 0,4-11-1331 0 0,-6 20 1383 0 0,0 0 1 0 0,0-1-1 0 0,0 1 0 0 0,0-1 1 0 0,0 1-1 0 0,0-1 1 0 0,1 1-1 0 0,-1-1 0 0 0,0 1 1 0 0,0-1-1 0 0,0 1 1 0 0,1 0-1 0 0,-1-1 0 0 0,0 1 1 0 0,0-1-1 0 0,1 1 1 0 0,-1 0-1 0 0,0-1 0 0 0,1 1 1 0 0,-1 0-1 0 0,1 0 1 0 0,-1-1-1 0 0,0 1 0 0 0,1 0 1 0 0,-1-1 6 0 0,5-2-17 0 0,-4 3 5 0 0,0 0 0 0 0,0 0 0 0 0,0 0 0 0 0,0 0 0 0 0,-1 0 0 0 0,1 0 0 0 0,0 0 0 0 0,0 0 0 0 0,0 1 0 0 0,-1-1 0 0 0,1 0 0 0 0,0 0 0 0 0,0 1 0 0 0,-1-1 0 0 0,1 0 0 0 0,0 1 0 0 0,-1-1 0 0 0,1 1-1 0 0,0-1 1 0 0,-1 1 0 0 0,1-1 0 0 0,0 1 0 0 0,-1-1 0 0 0,1 1 0 0 0,-1 0 12 0 0,3 5 11 0 0,0 0-1 0 0,0-1 0 0 0,-1 1 1 0 0,0 0-1 0 0,-1 0 1 0 0,1 1-1 0 0,-1-1 0 0 0,0 0 1 0 0,0 5-11 0 0,2 12 262 0 0,3 45 2139 0 0,-3-31-2793 0 0,-2-16 111 0 0,-1 0-1 0 0,-1 0 0 0 0,-1 7 282 0 0,-2 35 461 0 0,3-44-327 0 0,0-15-113 0 0,1 0 0 0 0,0 0 0 0 0,0 0 0 0 0,0 0 0 0 0,0 0 0 0 0,1 0-1 0 0,0 0 1 0 0,-1 0 0 0 0,1 0 0 0 0,1 1-21 0 0,0-1 85 0 0,-1-2-16 0 0,-1 0 0 0 0,1 0 0 0 0,0 0 1 0 0,-1 0-1 0 0,1 0 0 0 0,-1 0 1 0 0,0 0-1 0 0,0 0 0 0 0,0 1 0 0 0,0 1-69 0 0,9-36 252 0 0,-3-17-8902 0 0,7-22 8650 0 0,-11 55-1331 0 0,-2 13 1086 0 0,1 0-1 0 0,-1 0 1 0 0,0 0 0 0 0,1 0 0 0 0,0 1 0 0 0,-1-1 0 0 0,1 0 0 0 0,0 0 0 0 0,1 0 245 0 0,-2 2-388 0 0,0 1 368 0 0,0 0 133 0 0,0 0 175 0 0,7-5 463 0 0,-5 3-439 0 0,1 1-1 0 0,0 0 1 0 0,0-1 0 0 0,0 1 0 0 0,0 0-1 0 0,0 1 1 0 0,0-1 0 0 0,1 0 0 0 0,-1 1 0 0 0,0 0-1 0 0,0 0 1 0 0,0 0 0 0 0,1 0 0 0 0,-1 0 0 0 0,3 1-312 0 0,8 0 643 0 0,14 4 869 0 0,51-13 1914 0 0,-75 7-3916 0 0,-4 1 470 0 0,0 0 1 0 0,0-1 0 0 0,1 1-1 0 0,-1 0 1 0 0,0 0 0 0 0,0 0-1 0 0,1 0 1 0 0,-1-1 0 0 0,0 1 0 0 0,1 0-1 0 0,-1 0 1 0 0,0 0 0 0 0,1 0-1 0 0,-1 0 1 0 0,0 0 0 0 0,1 0-1 0 0,-1 0 1 0 0,0 0 0 0 0,1 0-1 0 0,-1 0 1 0 0,0 0 0 0 0,1 0-1 0 0,-1 0 1 0 0,0 0 0 0 0,1 0 19 0 0,0 0 9 0 0,0 1 1 0 0,-1-1-1 0 0,1 0 1 0 0,-1 0-1 0 0,1 1 1 0 0,0-1-1 0 0,-1 0 1 0 0,1 1-1 0 0,-1-1 1 0 0,1 1 0 0 0,0-1-1 0 0,-1 1 1 0 0,1-1-1 0 0,-1 1 1 0 0,0-1-1 0 0,1 1 1 0 0,-1 0-1 0 0,1-1 1 0 0,-1 1-1 0 0,0 0 1 0 0,0-1-1 0 0,1 1 1 0 0,-1 0-1 0 0,0-1 1 0 0,0 2-10 0 0,6 21 385 0 0,-5-17-294 0 0,-1-4-52 0 0,0 0 0 0 0,0-1 0 0 0,0 1 0 0 0,0 0-1 0 0,0 0 1 0 0,0 0 0 0 0,-1-1 0 0 0,1 1-1 0 0,-1 1-38 0 0,0 0 59 0 0,-8 50 748 0 0,6-45-663 0 0,1-1 96 0 0,1 30 231 0 0,1-27-388 0 0,-1-3-55 0 0,-3-1 6 0 0,3-5 35 0 0,1-1 5 0 0,0 0-12 0 0,0 0-112 0 0,0 0-57 0 0,0 0-12 0 0,14 5-2711 0 0,-13-4 1332 0 0</inkml:trace>
  <inkml:trace contextRef="#ctx0" brushRef="#br0" timeOffset="5499.584">1031 1696 7832 0 0,'0'0'356'0'0,"0"0"-7"0"0,11 19 4310 0 0,-5-15-4545 0 0,-5-4-86 0 0,0 1 1 0 0,0-1-1 0 0,0 1 1 0 0,0-1 0 0 0,0 1-1 0 0,0-1 1 0 0,1 0 0 0 0,-1 1-1 0 0,0-1 1 0 0,0 0-1 0 0,0 0 1 0 0,1 0-29 0 0,7 1 415 0 0,10-1 186 0 0,-11-2-356 0 0,-5 2-201 0 0,0-1-1 0 0,0 1 1 0 0,0-1 0 0 0,0 0 0 0 0,-1 0 0 0 0,1 0 0 0 0,0 0 0 0 0,0-1-1 0 0,0 1 1 0 0,-1-1 0 0 0,1 1 0 0 0,-1-1 0 0 0,0 0 0 0 0,1 0 0 0 0,-1 0 0 0 0,1-2-44 0 0,-2 3 27 0 0,1-1 0 0 0,-1 1 0 0 0,0-1 0 0 0,0 0 1 0 0,0 1-1 0 0,0-1 0 0 0,0 0 0 0 0,0 0 1 0 0,0 0-1 0 0,-1 0 0 0 0,1 0 0 0 0,-1 0 1 0 0,1 0-1 0 0,-1 0 0 0 0,0 0 0 0 0,0 0 1 0 0,0 0-1 0 0,0 0 0 0 0,0 0 0 0 0,0 0 1 0 0,-1-2-28 0 0,1 3-3 0 0,0 1 0 0 0,-1-1 0 0 0,1 0 0 0 0,0 0 0 0 0,0 0 0 0 0,-1 0 0 0 0,1 0 0 0 0,-1 0 0 0 0,1 1 0 0 0,0-1 0 0 0,-1 0 0 0 0,0 0 0 0 0,1 1 0 0 0,-1-1 0 0 0,1 0 0 0 0,-1 1 0 0 0,0-1 0 0 0,0 0 0 0 0,1 1 0 0 0,-1-1 0 0 0,0 1 0 0 0,0-1 0 0 0,0 1 0 0 0,1 0 0 0 0,-1-1 0 0 0,-1 1 3 0 0,0-1 2 0 0,-1 0 33 0 0,0-1 0 0 0,0 1 0 0 0,0 0 0 0 0,0 1 0 0 0,0-1 0 0 0,0 0 0 0 0,0 1 1 0 0,0 0-1 0 0,0-1 0 0 0,0 1 0 0 0,0 1 0 0 0,-1-1 0 0 0,1 0 0 0 0,0 1 1 0 0,0-1-1 0 0,0 1 0 0 0,0 0 0 0 0,0 0 0 0 0,0 0 0 0 0,0 1 0 0 0,1-1 0 0 0,-1 1 1 0 0,0-1-1 0 0,1 1 0 0 0,-1 0 0 0 0,1 0 0 0 0,0 0 0 0 0,-1 1-35 0 0,-4 4 207 0 0,-1 1-1 0 0,2 0 1 0 0,-1 0-1 0 0,1 1 1 0 0,1 0-1 0 0,-1 0 1 0 0,-2 9-207 0 0,6-15 43 0 0,2 1 0 0 0,-1 0 0 0 0,0-1 0 0 0,1 1 0 0 0,-1 0 0 0 0,1 0 0 0 0,0 0 0 0 0,1-1 0 0 0,-1 1 0 0 0,0 0 0 0 0,1 0 0 0 0,0-1 0 0 0,0 1 0 0 0,0 0 0 0 0,2 2-43 0 0,-2-3 15 0 0,1 0 0 0 0,0-1 0 0 0,0 1 0 0 0,0 0-1 0 0,1-1 1 0 0,-1 1 0 0 0,1-1 0 0 0,-1 0 0 0 0,1 0 0 0 0,0 0 0 0 0,-1 0 0 0 0,1 0 0 0 0,0-1-1 0 0,1 1 1 0 0,-1-1 0 0 0,0 0 0 0 0,0 0 0 0 0,0 0 0 0 0,1 0 0 0 0,-1-1 0 0 0,0 1-1 0 0,1-1 1 0 0,-1 0 0 0 0,1 0 0 0 0,2 0-15 0 0,2-1-4 0 0,0 1 0 0 0,0-2-1 0 0,-1 1 1 0 0,1-1 0 0 0,-1 0 0 0 0,1 0-1 0 0,1-2 5 0 0,17-7-5434 0 0,-10 4-628 0 0</inkml:trace>
  <inkml:trace contextRef="#ctx0" brushRef="#br0" timeOffset="5886.068">1342 1630 11720 0 0,'0'0'532'0'0,"0"0"-4"0"0,0 2-338 0 0,20 75 336 0 0,-13-41-93 0 0,-5-27-135 0 0,-1 0-1 0 0,1 0 1 0 0,0 0 0 0 0,4 8-298 0 0,3 1 2467 0 0,3-30-1951 0 0,-6-3-287 0 0,-1-1-1 0 0,1-8-228 0 0,-3 8-108 0 0,2 1 1 0 0,3-10 107 0 0,-4 17-53 0 0,-4 7 41 0 0,0-1 0 0 0,1 1-1 0 0,0-1 1 0 0,-1 1 0 0 0,1-1 0 0 0,0 1 0 0 0,0-1 0 0 0,0 1 0 0 0,0 0 0 0 0,0-1 0 0 0,0 1 0 0 0,0 0-1 0 0,0 0 1 0 0,0 0 0 0 0,1 0 0 0 0,-1 0 12 0 0,15-12-83 0 0,-14 13 34 0 0,1 0-1 0 0,-1 0 1 0 0,1 0-1 0 0,-1 0 0 0 0,1 0 1 0 0,0 1-1 0 0,-1-1 1 0 0,1 1-1 0 0,-1 0 0 0 0,0 0 1 0 0,1 0-1 0 0,-1 0 1 0 0,0 0-1 0 0,1 0 0 0 0,-1 1 1 0 0,0-1-1 0 0,0 1 0 0 0,0 0 1 0 0,0-1-1 0 0,0 2 50 0 0,4 2 5 0 0,0 1 0 0 0,-1 1 0 0 0,1-1 0 0 0,-1 1-1 0 0,3 6-4 0 0,-2-2 244 0 0,-1 0 0 0 0,-1 0 0 0 0,2 4-244 0 0,3 11 356 0 0,-12-11 543 0 0,1-5-1821 0 0,2-6-3512 0 0,0-4-1436 0 0</inkml:trace>
  <inkml:trace contextRef="#ctx0" brushRef="#br0" timeOffset="12198.028">6034 1296 3680 0 0,'0'0'284'0'0,"6"-6"-176"0"0,18-47 4252 0 0,-21 49-2848 0 0,-1 0 2719 0 0,2 3-4188 0 0,-3 1-211 0 0,-1-1 227 0 0,0 1 0 0 0,1 0 0 0 0,-1 0 0 0 0,1 0 0 0 0,-1 0 0 0 0,0 0 0 0 0,1 0 0 0 0,-1 0 0 0 0,0 0 0 0 0,1 0 0 0 0,-1 0 0 0 0,1 0 0 0 0,-1 1 0 0 0,0-1 0 0 0,1 0 0 0 0,-1 0 0 0 0,1 0 0 0 0,-1 0 0 0 0,0 1 0 0 0,1-1 0 0 0,-1 0-1 0 0,0 0 1 0 0,0 1 0 0 0,1-1 0 0 0,-1 0 0 0 0,0 0 0 0 0,1 1 0 0 0,-1-1-59 0 0,8 15 588 0 0,2 18-190 0 0,-5-8 40 0 0,-1 0-1 0 0,-1 0 0 0 0,0 20-437 0 0,-1 5 1035 0 0,8 39-1035 0 0,-4-38 173 0 0,-3-28-84 0 0,1 30 233 0 0,-4-52-238 0 0,0-1-11 0 0,0 0 5 0 0,0 0 22 0 0,0 0 10 0 0,0 0 2 0 0,0 0 7 0 0,6-19 346 0 0,10-22-415 0 0,5-27-50 0 0,-18 59-101 0 0,0 1 1 0 0,1-1 0 0 0,2-4 100 0 0,-4 10-17 0 0,-1 0 0 0 0,1 0 0 0 0,0 0 1 0 0,0 0-1 0 0,0 1 0 0 0,0-1 0 0 0,0 0 1 0 0,1 1-1 0 0,-1 0 0 0 0,1 0 0 0 0,0-1 17 0 0,3 1-69 0 0,-5 2-50 0 0,1 0 88 0 0,0 0-1 0 0,-1 0 1 0 0,1 1-1 0 0,0-1 1 0 0,0 1-1 0 0,-1 0 1 0 0,1-1-1 0 0,0 1 1 0 0,-1 0-1 0 0,1 0 1 0 0,0 0-1 0 0,-1 0 1 0 0,0 0-1 0 0,1 1 1 0 0,-1-1-1 0 0,0 0 1 0 0,1 1-1 0 0,-1-1 0 0 0,0 1 1 0 0,1 0 31 0 0,2 4 2 0 0,0 1 1 0 0,-1 0-1 0 0,1 0 0 0 0,0 3-2 0 0,36 82 1069 0 0,-39-89-960 0 0,1 1-1 0 0,0-1 1 0 0,0 1 0 0 0,0-1-1 0 0,0 0 1 0 0,1 0-1 0 0,1 3-108 0 0,8 8 446 0 0,-12-13-309 0 0,15-1 456 0 0,-9-3-549 0 0,0-1 1 0 0,0 0-1 0 0,-1 0 0 0 0,0-1 0 0 0,0 1 0 0 0,0-1 1 0 0,0 0-1 0 0,-1 0 0 0 0,2-3-44 0 0,10-11-19 0 0,8-12-316 0 0,-20 24 190 0 0,1 0 1 0 0,0 0-1 0 0,1 1 1 0 0,-1 0-1 0 0,1 0 0 0 0,6-5 145 0 0,15-8-752 0 0,-27 19 675 0 0,9 10-6 0 0,-7-8 89 0 0,0 1-1 0 0,0-1 1 0 0,0 0 0 0 0,-1 1-1 0 0,1 0 1 0 0,-1-1-1 0 0,0 1 1 0 0,1 0-1 0 0,-1-1 1 0 0,-1 1-1 0 0,1 0 1 0 0,0 1-6 0 0,0 0 44 0 0,0 0 0 0 0,0-1 1 0 0,0 1-1 0 0,0-1 0 0 0,0 0 0 0 0,1 2-44 0 0,6 17 255 0 0,-8-18-211 0 0,1 0 1 0 0,0 0-1 0 0,0-1 1 0 0,0 1-1 0 0,0 0 0 0 0,1 0 1 0 0,0 0-1 0 0,-1-1 0 0 0,1 1 1 0 0,1-1-1 0 0,-1 0 1 0 0,0 1-1 0 0,1-1 0 0 0,2 2-44 0 0,0-1 59 0 0,1 0-1 0 0,-1-1 0 0 0,1 1 1 0 0,0-1-1 0 0,0-1 1 0 0,1 1-59 0 0,-5-2-6 0 0,-1-1 1 0 0,1 1-1 0 0,0-1 1 0 0,0 0 0 0 0,-1 0-1 0 0,1 1 1 0 0,0-1 0 0 0,0 0-1 0 0,0-1 1 0 0,-1 1-1 0 0,1 0 1 0 0,0 0 0 0 0,0-1-1 0 0,-1 1 1 0 0,1-1 0 0 0,0 0-1 0 0,-1 1 1 0 0,1-1 0 0 0,0 0-1 0 0,-1 0 1 0 0,1 0-1 0 0,-1 0 1 0 0,1 0 0 0 0,0-1 5 0 0,4-3-1568 0 0,0 0-5829 0 0</inkml:trace>
  <inkml:trace contextRef="#ctx0" brushRef="#br0" timeOffset="12382.428">6648 1356 16096 0 0,'0'0'737'0'0,"0"0"-15"0"0,0 0-426 0 0,0 0-65 0 0,0 0 22 0 0,0 0 3 0 0,3 14-89 0 0,21 15-634 0 0,-11-18-4336 0 0,-1-3-989 0 0</inkml:trace>
  <inkml:trace contextRef="#ctx0" brushRef="#br0" timeOffset="12868.162">7009 1393 13184 0 0,'0'0'604'0'0,"0"0"-14"0"0,-6 0-352 0 0,-1 1-94 0 0,1-1 1 0 0,-1 1-1 0 0,1 1 1 0 0,0-1 0 0 0,-1 1-1 0 0,1 0 1 0 0,0 0 0 0 0,0 1-1 0 0,0 0-144 0 0,-16 9 1623 0 0,-15 10-1623 0 0,31-18 201 0 0,-1 1 39 0 0,1-1 0 0 0,0 1 0 0 0,1 0 0 0 0,-1 1 0 0 0,1-1 0 0 0,0 1 0 0 0,1 0 0 0 0,-1 0 0 0 0,-2 6-240 0 0,4-7 49 0 0,1 0 0 0 0,-1-1 0 0 0,1 1 0 0 0,0 0 0 0 0,1 0 0 0 0,-1 0 0 0 0,1 0 0 0 0,0 0 0 0 0,0 1 0 0 0,1-1 0 0 0,-1 0 0 0 0,1 0 0 0 0,1 1 0 0 0,-1 1-49 0 0,1-4 13 0 0,0-1 0 0 0,0 0 0 0 0,0 1 0 0 0,0-1 0 0 0,0 0 0 0 0,1 0 0 0 0,-1 0 0 0 0,1 0 0 0 0,-1 0 0 0 0,1-1 0 0 0,0 1 0 0 0,0 0 0 0 0,0-1 0 0 0,0 1 0 0 0,0-1-1 0 0,0 0 1 0 0,0 0 0 0 0,0 1 0 0 0,0-1 0 0 0,1-1 0 0 0,-1 1 0 0 0,0 0 0 0 0,1-1 0 0 0,-1 1-13 0 0,0 0 69 0 0,10-7 59 0 0,-9 5-116 0 0,2-1 7 0 0,0 0 0 0 0,0 0 0 0 0,0 0 0 0 0,0-1 0 0 0,0 1 0 0 0,-1-1 0 0 0,1-1 0 0 0,-1 1 0 0 0,0 0 0 0 0,0-1 0 0 0,0 0 0 0 0,-1 0 0 0 0,2-1-19 0 0,16-28-200 0 0,-17 25 175 0 0,0 1-1 0 0,0 0 1 0 0,1 1 0 0 0,0-1-1 0 0,0 1 1 0 0,1 0 0 0 0,0 0-1 0 0,0 0 1 0 0,0 1 0 0 0,6-4 25 0 0,15-7-246 0 0,-25 15 181 0 0,9 8-150 0 0,-8-3 193 0 0,0 0-1 0 0,0 0 0 0 0,-1 1 0 0 0,0-1 1 0 0,0 0-1 0 0,0 1 0 0 0,0 0 0 0 0,-1 0 1 0 0,1-1-1 0 0,-1 1 0 0 0,0 3 23 0 0,3 7-14 0 0,9 40 121 0 0,-3 0-1 0 0,3 35-106 0 0,-6-31 239 0 0,-7-58-220 0 0,3 15 148 0 0,-1-1 0 0 0,0 1 0 0 0,-2-1 0 0 0,0 1 0 0 0,0 0 0 0 0,-2-1 0 0 0,0 3-167 0 0,2-17 40 0 0,0 0 0 0 0,-1 0 0 0 0,1 0 0 0 0,0 1 0 0 0,-1-1 0 0 0,1 0 0 0 0,-1 0-1 0 0,1 0 1 0 0,-1 0 0 0 0,0 0 0 0 0,1 0 0 0 0,-1 0 0 0 0,0 1-40 0 0,0-2 10 0 0,0 0 1 0 0,0 1 0 0 0,0-1-1 0 0,1 0 1 0 0,-1 0-1 0 0,0 1 1 0 0,0-1 0 0 0,0 0-1 0 0,0 0 1 0 0,0 0-1 0 0,0 0 1 0 0,0 0 0 0 0,1 0-1 0 0,-1 0 1 0 0,0 0 0 0 0,0-1-1 0 0,0 1 1 0 0,0 0-1 0 0,0 0-10 0 0,-4-2 36 0 0,-1 0-1 0 0,1 0 0 0 0,0 0 0 0 0,0 0 1 0 0,0-1-1 0 0,0 0 0 0 0,1 0 0 0 0,-1 0 1 0 0,1-1-1 0 0,-2-1-35 0 0,-4-5-757 0 0,0 0 1 0 0,0-1-1 0 0,-3-6 757 0 0,4 7-1779 0 0</inkml:trace>
  <inkml:trace contextRef="#ctx0" brushRef="#br0" timeOffset="13323.846">7212 1224 12840 0 0,'0'0'588'0'0,"0"0"-12"0"0,0 8-320 0 0,0 24 262 0 0,-1-9-71 0 0,1-1 1 0 0,2 2-448 0 0,-1-14 214 0 0,1 16 736 0 0,2 0-1 0 0,1-1-949 0 0,6 46 900 0 0,-8-47-641 0 0,-3-21-222 0 0,0 0 0 0 0,0 0 1 0 0,1 0-1 0 0,-1 1 0 0 0,1-1 0 0 0,0 0 0 0 0,0 0-37 0 0,1 11 198 0 0,-2-15 192 0 0,7-9-34 0 0,-1-2-220 0 0,-5 10-110 0 0,0-1-1 0 0,1 1 0 0 0,-1 0 0 0 0,0 0 1 0 0,0 0-1 0 0,1 0 0 0 0,-1 0 1 0 0,1 0-1 0 0,0 1 0 0 0,0-1 0 0 0,-1 0 1 0 0,2 0-26 0 0,3-1 12 0 0,-5 3-11 0 0,1-1-1 0 0,-1 0 0 0 0,1 1 1 0 0,-1-1-1 0 0,1 0 0 0 0,-1 0 1 0 0,0 0-1 0 0,1 0 0 0 0,-1-1 1 0 0,0 1-1 0 0,0 0 0 0 0,0 0 0 0 0,0-1 1 0 0,0 1-1 0 0,0-1 0 0 0,0 1 1 0 0,-1-1-1 0 0,1 1 0 0 0,0-2 0 0 0,1 0-4 0 0,-1 0-1 0 0,1 0 0 0 0,0 0 1 0 0,1 0-1 0 0,-1 0 0 0 0,0 0 0 0 0,1 0 1 0 0,-1 1-1 0 0,1 0 0 0 0,0-1 1 0 0,0 1-1 0 0,0 0 0 0 0,0 0 1 0 0,0 1-1 0 0,0-1 0 0 0,1 1 0 0 0,1-1 5 0 0,-3 1-16 0 0,-1 1 1 0 0,1 0-1 0 0,0 1 0 0 0,-1-1 0 0 0,1 0 0 0 0,0 0 0 0 0,-1 1 0 0 0,1-1 0 0 0,-1 1 0 0 0,1-1 0 0 0,-1 1 0 0 0,1 0 0 0 0,-1 0 0 0 0,1-1 0 0 0,0 2 16 0 0,0-1-19 0 0,0 0-1 0 0,0 1 0 0 0,1 0 0 0 0,-1-1 0 0 0,0 1 1 0 0,0 0-1 0 0,0 0 0 0 0,1 2 20 0 0,11 25 146 0 0,0 1 0 0 0,3 15-146 0 0,12 42 1321 0 0,-29-69-1170 0 0,0-17-1036 0 0,0-1-334 0 0,0 0-77 0 0,0 0-15 0 0</inkml:trace>
  <inkml:trace contextRef="#ctx0" brushRef="#br0" timeOffset="14826.715">986 2639 8952 0 0,'0'0'200'0'0,"0"0"33"0"0,0 0 15 0 0,0 0 55 0 0,0 0 203 0 0,0 0 94 0 0,0 0 22 0 0,0 0-25 0 0,0 0-112 0 0,0 0-49 0 0,0 0-10 0 0,14-3 348 0 0,2 0-605 0 0,0 1 0 0 0,1 0 0 0 0,3 1-169 0 0,17-1 148 0 0,-3 0-50 0 0,1 2-1 0 0,19 3-97 0 0,-14-1 32 0 0,28-1-32 0 0,32 3 0 0 0,-84-4 15 0 0,1 0 0 0 0,10-2-15 0 0,-10 1 23 0 0,-1 0 0 0 0,6 2-23 0 0,6-1 74 0 0,-1 0 0 0 0,20-4-74 0 0,-25 2 50 0 0,11-2 40 0 0,-19 1-34 0 0,1 2-1 0 0,-1-1 0 0 0,1 2-55 0 0,-12 0-367 0 0,2 0 1038 0 0,1-3-5536 0 0,-13 6 32 0 0</inkml:trace>
  <inkml:trace contextRef="#ctx0" brushRef="#br0" timeOffset="15364.074">986 2784 3224 0 0,'0'0'435'0'0,"0"0"615"0"0,0 0 271 0 0,0 0 58 0 0,0 0-112 0 0,0 0-519 0 0,0 0-226 0 0,0 0-46 0 0,0 0-38 0 0,0 0-120 0 0,0 0-50 0 0,0 0-10 0 0,0 0-20 0 0,0 0-72 0 0,0 0-36 0 0,0 0-8 0 0,9 0 10 0 0,-3 1-79 0 0,1 0 0 0 0,-1-1 1 0 0,1 0-1 0 0,2 0-53 0 0,14 0 175 0 0,-15 0-123 0 0,1 0 0 0 0,-1 0 0 0 0,0-1 0 0 0,0 0 0 0 0,3-1-52 0 0,26-2 153 0 0,61-1 322 0 0,22 0-592 0 0,-61 2 235 0 0,167-5-159 0 0,-173 9-62 0 0,-16 0 6 0 0,106 5 593 0 0,-140-11-390 0 0,-2 4-52 0 0</inkml:trace>
  <inkml:trace contextRef="#ctx0" brushRef="#br0" timeOffset="15901.052">1781 2402 3224 0 0,'-19'-8'577'0'0,"11"8"2026"0"0,7 2 1593 0 0,13 6 2975 0 0,-3-2-8646 0 0,-5-3 1475 0 0,1 1 0 0 0,-1 1 0 0 0,0-1 0 0 0,0 1 0 0 0,0 0 0 0 0,-1 0 0 0 0,1-1 0 0 0,0 0 0 0 0,-1 0 0 0 0,2 0 0 0 0,0 1 0 0 0,3 2-1 0 0,0 0 1 0 0,0 1-1 0 0,6 7 1 0 0,12 14 12 0 0,78 60 233 0 0,-93-79-212 0 0,-1-1 0 0 0,0 2 0 0 0,6 7-33 0 0,-14-15 16 0 0,0-1 0 0 0,0 1 0 0 0,0-1 0 0 0,-1 1 0 0 0,1 0-1 0 0,-1 0 1 0 0,0 0 0 0 0,0 0 0 0 0,0 0 0 0 0,0 0 0 0 0,0 0 0 0 0,0 0-1 0 0,-1 0 1 0 0,0 0 0 0 0,0 0 0 0 0,1 1 0 0 0,-2-1 0 0 0,1 0-1 0 0,0 2-15 0 0,-2-2 127 0 0,1 1 0 0 0,-1-1 0 0 0,1 0 0 0 0,-1 1 0 0 0,0-1-1 0 0,0 0 1 0 0,0 0 0 0 0,0 0 0 0 0,-1 0 0 0 0,1-1 0 0 0,-1 1-1 0 0,0-1 1 0 0,0 1 0 0 0,0-1 0 0 0,0 0 0 0 0,0 0 0 0 0,-1 0-127 0 0,-15 11 30 0 0,4-2 278 0 0,0-2 0 0 0,-1 0-1 0 0,0-1 1 0 0,-8 3-308 0 0,-30 15 357 0 0,6-3-180 0 0,35-19-142 0 0,0 2 1 0 0,1 0-1 0 0,0 1 1 0 0,-6 4-36 0 0,10-5 57 0 0,-34 27-2 0 0,38-29-62 0 0,0 0 0 0 0,1 0 1 0 0,-1 0-1 0 0,1 0 0 0 0,0 1 1 0 0,0 0-1 0 0,0-1 0 0 0,-1 4 7 0 0,-10 11-4241 0 0,13-18 2779 0 0</inkml:trace>
  <inkml:trace contextRef="#ctx0" brushRef="#br0" timeOffset="18156.876">2590 2345 8720 0 0,'0'-2'53'0'0,"0"0"1"0"0,0 0-1 0 0,-1 0 0 0 0,1 0 1 0 0,0 0-1 0 0,-1 0 1 0 0,0 0-1 0 0,1 1 0 0 0,-1-1 1 0 0,0 0-1 0 0,0 0 1 0 0,0 0-1 0 0,0 1 0 0 0,0-1 1 0 0,0 0-1 0 0,-1 1 1 0 0,1-1-1 0 0,0 1 0 0 0,-1-1-53 0 0,1 2 80 0 0,1 0-1 0 0,-1 0 0 0 0,1-1 1 0 0,-1 1-1 0 0,1 0 0 0 0,-1-1 0 0 0,1 1 1 0 0,-1 0-1 0 0,1-1 0 0 0,-1 1 1 0 0,1-1-1 0 0,0 1 0 0 0,-1-1 0 0 0,1 1 1 0 0,-1-1-1 0 0,1 1 0 0 0,0-1 1 0 0,0 1-1 0 0,-1-1 0 0 0,1 1 0 0 0,0-1 1 0 0,0 0-1 0 0,0 1 0 0 0,0-1 1 0 0,0 1-1 0 0,0-1 0 0 0,0 1 0 0 0,0-1 1 0 0,0 0-1 0 0,0 1 0 0 0,0-1 1 0 0,0 0-80 0 0,6-2 1096 0 0,-6 3-1081 0 0,0 0 1 0 0,0 0 0 0 0,0 0 0 0 0,1 0 0 0 0,-1 0-1 0 0,0 0 1 0 0,0 0 0 0 0,0 0 0 0 0,0 0 0 0 0,1 0-1 0 0,-1 0 1 0 0,0 0 0 0 0,0 0 0 0 0,0 0 0 0 0,0-1-1 0 0,0 1 1 0 0,1 0 0 0 0,-1 0 0 0 0,0 0 0 0 0,0 0-1 0 0,0 0 1 0 0,0 0 0 0 0,0 0 0 0 0,0-1 0 0 0,1 1-1 0 0,-1 0 1 0 0,0 0 0 0 0,0 0 0 0 0,0 0 0 0 0,0 0-1 0 0,0-1 1 0 0,0 1 0 0 0,0 0 0 0 0,0 0 0 0 0,0 0-1 0 0,0 0 1 0 0,0-1 0 0 0,0 1 0 0 0,0 0 0 0 0,0 0-1 0 0,0 0 1 0 0,0 0 0 0 0,0-1 0 0 0,0 1 0 0 0,0 0-1 0 0,0 0 1 0 0,0 0 0 0 0,0 0 0 0 0,0-1 0 0 0,0 1-1 0 0,0 0 1 0 0,0 0 0 0 0,0 0 0 0 0,-1 0 0 0 0,1 0-1 0 0,0-1 1 0 0,0 1 0 0 0,0 0 0 0 0,0 0 0 0 0,0 0-1 0 0,0 0 1 0 0,-1 0 0 0 0,1 0 0 0 0,0 0 0 0 0,0 0-1 0 0,0-1 1 0 0,0 1-16 0 0,1 0 204 0 0,-1 0-10 0 0,0 0-12 0 0,0 0-38 0 0,5 0-1 0 0,-3 0 186 0 0,5 3-119 0 0,-5-3-102 0 0,-2 0 16 0 0,1 1-102 0 0,-1 0 0 0 0,1 1 0 0 0,0-1 0 0 0,-1 0 0 0 0,1 0 1 0 0,0 0-1 0 0,0 0 0 0 0,0-1 0 0 0,0 1 0 0 0,0 0 0 0 0,0 0 1 0 0,0-1-1 0 0,0 1 0 0 0,0 0 0 0 0,1-1-22 0 0,0 2 48 0 0,0 0-22 0 0,0-1 1 0 0,0 1-1 0 0,0 0 1 0 0,-1 0-1 0 0,1 0 1 0 0,0 0-1 0 0,-1 0 1 0 0,1 2-27 0 0,-1-2 35 0 0,1 0-1 0 0,-1 0 1 0 0,0 0 0 0 0,1 0 0 0 0,0 0 0 0 0,-1-1-1 0 0,1 1 1 0 0,0 0-35 0 0,-1-2 23 0 0,1 1 53 0 0,-1 0 1 0 0,0 0-1 0 0,1 0 0 0 0,-1 0 0 0 0,0 0 0 0 0,0 1 0 0 0,0-1 0 0 0,1 0 0 0 0,-1 0 0 0 0,-1 1 0 0 0,1-1 1 0 0,0 1-1 0 0,0-1 0 0 0,0 1 0 0 0,-1-1 0 0 0,1 1 0 0 0,-1-1 0 0 0,1 1 0 0 0,-1-1 0 0 0,0 1 0 0 0,1 0 0 0 0,-1 1-76 0 0,0 0 115 0 0,1-1 0 0 0,-1 1 0 0 0,1 0-1 0 0,-1 0 1 0 0,1-1 0 0 0,0 1 0 0 0,0 0-115 0 0,0 0 27 0 0,0-1 0 0 0,0 1 0 0 0,0-1 0 0 0,0 1 1 0 0,-1 0-1 0 0,0-1 0 0 0,1 1 0 0 0,-1 0 0 0 0,0 0-27 0 0,0 9 54 0 0,0-1 0 0 0,0 1-1 0 0,2 4-53 0 0,-1-5 18 0 0,-1-9-36 0 0,0 0 0 0 0,0 1 0 0 0,0-1 0 0 0,0 1-1 0 0,-1-1 1 0 0,1 0 0 0 0,-1 1 0 0 0,0-1 0 0 0,0 0 0 0 0,1 0 0 0 0,-3 2 18 0 0,2-1-64 0 0,0-1 0 0 0,0 0 0 0 0,1 1 0 0 0,-1-1 0 0 0,0 0 0 0 0,1 1 0 0 0,-1-1 0 0 0,1 1 0 0 0,0 0 64 0 0,0 14-219 0 0,-1-1 0 0 0,0 0-1 0 0,-1 0 1 0 0,-2 9 219 0 0,3-20 36 0 0,1 0 0 0 0,-1 0 0 0 0,1-1 0 0 0,0 1 0 0 0,0 1-36 0 0,-1 20 221 0 0,1-25-206 0 0,0 0-1 0 0,0 1 1 0 0,0-1-1 0 0,0 1 1 0 0,0-1-1 0 0,1 0 1 0 0,-1 1-1 0 0,0-1 1 0 0,1 0-1 0 0,-1 1 0 0 0,1-1 1 0 0,-1 0-1 0 0,1 1 1 0 0,0 0-15 0 0,0-1 17 0 0,0 0 1 0 0,-1 1-1 0 0,1-1 1 0 0,-1 0 0 0 0,1 1-1 0 0,-1-1 1 0 0,1 1-1 0 0,-1-1 1 0 0,0 1-1 0 0,0-1 1 0 0,0 1-1 0 0,1-1 1 0 0,-2 1-1 0 0,1 0-17 0 0,0-1 9 0 0,0-1 0 0 0,0 1 0 0 0,0 0 0 0 0,1 0-1 0 0,-1-1 1 0 0,0 1 0 0 0,0 0 0 0 0,0 0-1 0 0,1-1 1 0 0,-1 1 0 0 0,0 0 0 0 0,1-1-1 0 0,-1 1 1 0 0,0 0 0 0 0,1-1 0 0 0,-1 1 0 0 0,1 0-1 0 0,-1-1 1 0 0,1 1-9 0 0,-1-1 10 0 0,1 1 0 0 0,-1-1 0 0 0,1 1 0 0 0,-1-1 0 0 0,1 1 0 0 0,-1-1 0 0 0,0 1 0 0 0,1-1 0 0 0,-1 1 0 0 0,0 0 0 0 0,0-1 0 0 0,1 1 0 0 0,-1 0 0 0 0,0-1 0 0 0,0 1 0 0 0,0 0 0 0 0,0-1 0 0 0,0 1 0 0 0,0 0-1 0 0,0-1 1 0 0,0 1 0 0 0,0 0 0 0 0,0-1-10 0 0,0 1 7 0 0,0 0-1 0 0,0 0 0 0 0,0 0 1 0 0,0-1-1 0 0,0 1 0 0 0,0 0 1 0 0,1 0-1 0 0,-1-1 0 0 0,0 1 0 0 0,0 0 1 0 0,1 0-1 0 0,-1-1 0 0 0,0 1 1 0 0,1 0-1 0 0,-1 0-6 0 0,3 3 114 0 0,-6-2 41 0 0,7-2-124 0 0,3 1-5 0 0,0 0 0 0 0,0 0 0 0 0,0-1 0 0 0,0 0-1 0 0,5-1-25 0 0,8 0 0 0 0,-15 1 10 0 0,0 0 1 0 0,0-1 0 0 0,0 1 0 0 0,0-1 0 0 0,5-2-11 0 0,14-2 38 0 0,-20 5-30 0 0,1-1 0 0 0,0 0 0 0 0,0-1-1 0 0,-1 1 1 0 0,1-1 0 0 0,4-2-8 0 0,-4 2-45 0 0,1-1-1 0 0,0 1 0 0 0,0 1 1 0 0,5-2 45 0 0,-5 2-307 0 0,0-1 1 0 0,0 0-1 0 0,0 0 1 0 0,0 0-1 0 0,4-3 307 0 0,8-3-1149 0 0,-15 7 768 0 0,1 0-1 0 0,-1-1 1 0 0,1 0-1 0 0,-1 0 1 0 0,0 0-1 0 0,0 0 1 0 0,3-2 381 0 0,5-4-1302 0 0,3-1-16 0 0</inkml:trace>
  <inkml:trace contextRef="#ctx0" brushRef="#br0" timeOffset="18632.23">3191 2571 3224 0 0,'-21'-32'1803'0'0,"20"31"-133"0"0,0 0 81 0 0,-3-1-1269 0 0,0 0-1 0 0,0-1 1 0 0,0 2 0 0 0,-1-1 0 0 0,1 0-1 0 0,-1 1 1 0 0,1 0 0 0 0,-1 0 0 0 0,1 0 0 0 0,-1 1-1 0 0,-1-1-481 0 0,-14-2 1165 0 0,17 3-980 0 0,0 1 0 0 0,1-1 1 0 0,-1 1-1 0 0,1-1 0 0 0,-1 1 1 0 0,1 0-1 0 0,-1 0 0 0 0,1 0 1 0 0,-1 1-186 0 0,-5 1 307 0 0,-32 19 1261 0 0,34-19-1411 0 0,0 0 0 0 0,0 1 0 0 0,0 0 0 0 0,1 0 0 0 0,-1 0-157 0 0,-19 14 402 0 0,22-16-370 0 0,1 0 0 0 0,-1 0 0 0 0,1 0 1 0 0,-1 1-1 0 0,1-1 0 0 0,0 1 0 0 0,0-1 0 0 0,0 1 0 0 0,0 0 0 0 0,0 1-32 0 0,-14 17 111 0 0,14-19-105 0 0,1 0-1 0 0,0 0 1 0 0,0 0 0 0 0,0 0-1 0 0,0 0 1 0 0,0 0 0 0 0,0 0 0 0 0,0 0-1 0 0,1 0 1 0 0,-1 1 0 0 0,1-1-1 0 0,0 0 1 0 0,-1 2-6 0 0,-3 17 43 0 0,2-18-43 0 0,2-3 1 0 0,0 1 0 0 0,0-1 0 0 0,0 0 0 0 0,0 0 0 0 0,0 1 1 0 0,0-1-1 0 0,-1 0 0 0 0,1 1 0 0 0,0-1 0 0 0,0 0 0 0 0,0 0 0 0 0,0 1 0 0 0,0-1 0 0 0,0 0 0 0 0,0 0 0 0 0,0 1 0 0 0,0-1 0 0 0,1 0 0 0 0,-1 0 1 0 0,0 1-1 0 0,0-1 0 0 0,0 0 0 0 0,0 0 0 0 0,0 1 0 0 0,0-1 0 0 0,0 0 0 0 0,1 1-1 0 0,4 13 43 0 0,0-4-40 0 0,-2-8-9 0 0,9 4 73 0 0,-10-5-52 0 0,0 1 0 0 0,1-1 0 0 0,0-1 0 0 0,-1 1 0 0 0,1 0 0 0 0,-1 0 0 0 0,1-1 0 0 0,0 0 0 0 0,2 1-15 0 0,2 0 23 0 0,-7-1-18 0 0,1 0 1 0 0,-1 0 0 0 0,0 0 0 0 0,1 0 0 0 0,-1 0-1 0 0,1-1 1 0 0,-1 1 0 0 0,0 0 0 0 0,1 0-1 0 0,-1 0 1 0 0,0 0 0 0 0,1 0 0 0 0,-1 0 0 0 0,0-1-1 0 0,1 1 1 0 0,-1 0 0 0 0,0 0 0 0 0,1-1-1 0 0,-1 1 1 0 0,0 0 0 0 0,1 0 0 0 0,-1-1-6 0 0,2-1 19 0 0,-1 2-19 0 0,1-1 7 0 0,-1 1 1 0 0,1-1-1 0 0,-1 0 0 0 0,1 0 1 0 0,-1 0-1 0 0,0 0 1 0 0,0 0-1 0 0,1 0 0 0 0,-1 0 1 0 0,0-1-1 0 0,0 1 1 0 0,0 0-1 0 0,0-1 1 0 0,0 1-1 0 0,0 0 0 0 0,0-1 1 0 0,0 0-8 0 0,-1 0 7 0 0,1 1 1 0 0,0-1-1 0 0,0 1 0 0 0,0 0 1 0 0,0-1-1 0 0,0 1 1 0 0,1 0-1 0 0,-1 0 1 0 0,0 0-1 0 0,1 0 1 0 0,-1 0-1 0 0,1-1-7 0 0,-1 2 4 0 0,0-1 0 0 0,1 0-1 0 0,-1 0 1 0 0,0 0 0 0 0,0 0 0 0 0,0 0 0 0 0,0 0 0 0 0,0 0-1 0 0,0 0 1 0 0,0-1 0 0 0,-1 1 0 0 0,1 0 0 0 0,0 0 0 0 0,-1-1-1 0 0,1 0-3 0 0,16-40-133 0 0,-17 42 132 0 0,0-1 1 0 0,0 0-1 0 0,1 1 0 0 0,-1-1 0 0 0,0 1 1 0 0,0-1-1 0 0,0 0 0 0 0,0 0 0 0 0,0 1 1 0 0,0-1-1 0 0,0 0 0 0 0,0 1 0 0 0,0-1 1 0 0,0 0-1 0 0,-1 1 0 0 0,1-1 0 0 0,0 0 1 0 0,0 1-1 0 0,-1-1 0 0 0,1 1 0 0 0,0-1 1 0 0,-1 0-3 0 0,1 0 0 0 0,0 1 0 0 0,-1-1-1 0 0,1 0 1 0 0,0 1 0 0 0,0-1 0 0 0,-1 0 0 0 0,1 1-1 0 0,0-1 1 0 0,0 0 0 0 0,0 1 0 0 0,0-1-1 0 0,0 0 1 0 0,0 1 0 0 0,0-1 0 0 0,0 0-1 0 0,1 0 4 0 0,1-4-14 0 0,-1-1 22 0 0,-8-4-79 0 0,6 9 65 0 0,1 1 0 0 0,-1 0 0 0 0,1-1 0 0 0,-1 1-1 0 0,1 0 1 0 0,-1 0 0 0 0,1 0 0 0 0,-1 0 0 0 0,1-1 0 0 0,-1 1 0 0 0,1 0 0 0 0,-1 0-1 0 0,1 0 1 0 0,-1 0 0 0 0,0 0 0 0 0,1 0 0 0 0,-1 0 0 0 0,1 0 0 0 0,-1 0 0 0 0,1 1-1 0 0,-1-1 1 0 0,1 0 0 0 0,-1 0 0 0 0,1 0 0 0 0,-1 1 0 0 0,1-1 0 0 0,-1 0 0 0 0,1 0-1 0 0,-1 1 1 0 0,1-1 6 0 0,-12 10-135 0 0,12-8 135 0 0,0-1 1 0 0,0 0-1 0 0,-1 0 0 0 0,1 1 0 0 0,0-1 0 0 0,0 0 0 0 0,0 0 0 0 0,0 1 0 0 0,0-1 0 0 0,1 0 0 0 0,-1 0 0 0 0,0 0 0 0 0,1 1 0 0 0,-1-1 1 0 0,0 0-1 0 0,1 1 0 0 0,3 14-15 0 0,-4-15 7 0 0,0 0 0 0 0,0 1 0 0 0,1-1 1 0 0,-1 0-1 0 0,1 1 0 0 0,-1-1 0 0 0,1 0 0 0 0,0 1 0 0 0,-1-1 0 0 0,1 0 1 0 0,0 0-1 0 0,0 0 0 0 0,0 0 0 0 0,0 0 0 0 0,0 0 0 0 0,0 0 0 0 0,0 0 1 0 0,0 0-1 0 0,0 0 0 0 0,1 0 8 0 0,12 13-14 0 0,-13-12 8 0 0,1 0-1 0 0,-1 0 1 0 0,1 0-1 0 0,0 0 0 0 0,-1 0 1 0 0,1-1-1 0 0,0 1 1 0 0,0-1-1 0 0,0 1 0 0 0,0-1 1 0 0,2 1 6 0 0,11 8 0 0 0,-13-9 6 0 0,-1 0 0 0 0,1 0 0 0 0,0 0-1 0 0,0 0 1 0 0,0-1 0 0 0,0 1 0 0 0,0 0-1 0 0,0-1 1 0 0,0 0 0 0 0,1 1 0 0 0,-1-1-1 0 0,0 0 1 0 0,0 0-6 0 0,29-3 143 0 0,-24 2-122 0 0,0-1-8 0 0,1 0 0 0 0,-1 0-1 0 0,0 0 1 0 0,0-1 0 0 0,0 0 0 0 0,-1 0-1 0 0,3-2-12 0 0,-4 2 95 0 0,8-4-1540 0 0,1-2-1 0 0,-1 0 1 0 0,9-8 1445 0 0,-8 6-1494 0 0</inkml:trace>
  <inkml:trace contextRef="#ctx0" brushRef="#br0" timeOffset="18917.22">3341 2530 4144 0 0,'-5'0'371'0'0,"5"0"-258"0"0,-1 0 1 0 0,0 0 0 0 0,0 0 0 0 0,1 0 0 0 0,-1 0 0 0 0,0 0-1 0 0,0 0 1 0 0,1 0 0 0 0,-1 0 0 0 0,0 1 0 0 0,0-1 0 0 0,1 0 0 0 0,-1 1-1 0 0,0-1 1 0 0,1 0 0 0 0,-1 1 0 0 0,0-1 0 0 0,1 1 0 0 0,-1-1-1 0 0,0 1 1 0 0,1-1 0 0 0,-1 1 0 0 0,1-1 0 0 0,-1 1 0 0 0,1-1 0 0 0,-1 1-1 0 0,1 0 1 0 0,0-1 0 0 0,-1 1 0 0 0,1 0 0 0 0,0 0 0 0 0,0-1-1 0 0,-1 1 1 0 0,1 0 0 0 0,0 0 0 0 0,0-1 0 0 0,0 1 0 0 0,0 0-1 0 0,0 0 1 0 0,0-1 0 0 0,0 1 0 0 0,0 0 0 0 0,0 0 0 0 0,0 0 0 0 0,0-1-1 0 0,1 1 1 0 0,-1 0-114 0 0,0-1 177 0 0,4 14 1981 0 0,-3-13-2090 0 0,0 1-1 0 0,-1-1 0 0 0,1 1 0 0 0,-1-1 0 0 0,1 1 0 0 0,-1 0 1 0 0,0-1-1 0 0,0 1 0 0 0,1 1-67 0 0,-1 1 59 0 0,0-1 1 0 0,1 1 0 0 0,0-1-1 0 0,0 1 1 0 0,0-1-1 0 0,0 1 1 0 0,1-1-1 0 0,-1 0 1 0 0,1 1-60 0 0,1 1 87 0 0,-2-1 0 0 0,1 0 0 0 0,0 0 0 0 0,-1 1 0 0 0,0-1 1 0 0,1 2-88 0 0,-1-1 76 0 0,0-1 0 0 0,0 0 0 0 0,0 0 1 0 0,1 0-1 0 0,0 0 0 0 0,0 0 1 0 0,1 2-77 0 0,0-2 98 0 0,-1 1 1 0 0,0-1 0 0 0,0 0 0 0 0,-1 1-1 0 0,1-1 1 0 0,0 4-99 0 0,6 25 818 0 0,-10-15 1125 0 0,1-13-179 0 0,4-12-1574 0 0,-2 7-179 0 0,-1-1 0 0 0,0 1 1 0 0,0-1-1 0 0,0 0 0 0 0,0 1 0 0 0,0-1 1 0 0,0 0-1 0 0,0 1 0 0 0,0-1 0 0 0,0 0 1 0 0,0 1-1 0 0,0-1 0 0 0,0 1 1 0 0,0-1-1 0 0,-1 0 0 0 0,1 1 0 0 0,0-1 1 0 0,0 1-1 0 0,-1-1 0 0 0,1 1 0 0 0,0-1 1 0 0,-1 1-1 0 0,1-1 0 0 0,0 1 0 0 0,-1-1 1 0 0,0 0-12 0 0,1 1 14 0 0,-1-1-1 0 0,1 0 1 0 0,-1 1 0 0 0,1-1 0 0 0,-1 0 0 0 0,1 0 0 0 0,0 1-1 0 0,-1-1 1 0 0,1 0 0 0 0,0 0 0 0 0,-1 0 0 0 0,1 0 0 0 0,0 0-1 0 0,0 0-13 0 0,2-12 77 0 0,-1 11-69 0 0,-1 1 0 0 0,1-1-1 0 0,-1 0 1 0 0,0 0-1 0 0,1 0 1 0 0,-1 1-1 0 0,0-1 1 0 0,0 0 0 0 0,0 0-1 0 0,-1 0 1 0 0,1 1-1 0 0,-1-3-7 0 0,-1-4 15 0 0,1 0-1 0 0,-1-1 0 0 0,1 1 0 0 0,1-1 0 0 0,0 1 0 0 0,0-3-14 0 0,0 5-5 0 0,0 4 5 0 0,-1 0 0 0 0,1-1 0 0 0,-1 1 0 0 0,1 0 0 0 0,-1 0 0 0 0,0 0 0 0 0,1 0 0 0 0,-2-2 0 0 0,1 3 0 0 0,1 0 0 0 0,-1 0 0 0 0,0-1 0 0 0,1 1 0 0 0,-1 0 0 0 0,1-1 0 0 0,0 1 0 0 0,-1-1 0 0 0,1 1 0 0 0,0 0 0 0 0,0-1 0 0 0,0 1 0 0 0,0-1 0 0 0,0 1 0 0 0,0-1 0 0 0,1 1 0 0 0,-1-1 0 0 0,4-7 0 0 0,-3 8 0 0 0,-1-1 0 0 0,1 1 0 0 0,0-1 0 0 0,-1 1 0 0 0,1-1 0 0 0,-1 0 0 0 0,0 1 0 0 0,0-1 0 0 0,1 1 0 0 0,-1-1 0 0 0,0 0 0 0 0,0 1-4 0 0,0-1 0 0 0,1 1 0 0 0,-1 0 0 0 0,1-1 0 0 0,-1 1 0 0 0,1 0 0 0 0,-1 0 0 0 0,1 0 0 0 0,0-1 0 0 0,-1 1-1 0 0,1 0 1 0 0,0 0 0 0 0,0 0 0 0 0,0 0 0 0 0,0 0 0 0 0,0 1 0 0 0,0-1 0 0 0,0 0 0 0 0,0 0 0 0 0,1 1 0 0 0,-1-1-1 0 0,0 0 1 0 0,0 1 0 0 0,0-1 0 0 0,1 1 4 0 0,5-3-83 0 0,0 1-1 0 0,0 0 1 0 0,0 0-1 0 0,1 1 84 0 0,64-7-3149 0 0,-53 4 1343 0 0</inkml:trace>
  <inkml:trace contextRef="#ctx0" brushRef="#br0" timeOffset="20020.808">3777 2503 6448 0 0,'0'0'498'0'0,"-1"-1"-461"0"0,0 0-1 0 0,0 0 0 0 0,-1 0 1 0 0,1 1-1 0 0,0-1 0 0 0,0 0 0 0 0,0 1 1 0 0,-1-1-1 0 0,1 1 0 0 0,-1-1-36 0 0,-6 0 650 0 0,-1 1-1 0 0,1 0 1 0 0,-1 0-1 0 0,0 0 1 0 0,1 1-1 0 0,-1 1 1 0 0,1 0-1 0 0,-1 0 1 0 0,1 0 0 0 0,0 1-1 0 0,0 0 1 0 0,0 0-1 0 0,0 1 1 0 0,1 1-1 0 0,-1-1 1 0 0,1 1-1 0 0,0 0-649 0 0,0 2 205 0 0,1-1 0 0 0,0 1 0 0 0,0 0 0 0 0,-4 8-205 0 0,9-14-16 0 0,0 1-1 0 0,0 0 0 0 0,1-1 0 0 0,-1 1 0 0 0,1 0 0 0 0,-1 0 0 0 0,1 0 0 0 0,-1 0 0 0 0,1 0 0 0 0,0 0 0 0 0,0 0 17 0 0,-4 17 165 0 0,2-16-142 0 0,2-1 3 0 0,0 14 26 0 0,-2 0 19 0 0,2-15-15 0 0,0-1 19 0 0,18 2 22 0 0,-15-2-73 0 0,0 1 1 0 0,0-1-1 0 0,-1 0 0 0 0,1 0 0 0 0,0 0 0 0 0,0 0 0 0 0,0 0 0 0 0,0-1 0 0 0,2 0-24 0 0,-1 0 21 0 0,0-1 0 0 0,0 0-1 0 0,0 0 1 0 0,0 0-1 0 0,0 0 1 0 0,-1-1 0 0 0,1 1-1 0 0,1-2-20 0 0,3-2 39 0 0,10-4-23 0 0,-15 9-25 0 0,-1 0-1 0 0,1 0 1 0 0,0-1 0 0 0,-1 1-1 0 0,1-1 1 0 0,-1 1-1 0 0,0-1 1 0 0,0 0-1 0 0,1 0 1 0 0,-1 0 9 0 0,-1 0-12 0 0,0 1 0 0 0,0 0 0 0 0,0-1 0 0 0,1 1 0 0 0,-1 0 0 0 0,0 0 0 0 0,1 0 0 0 0,-1 0 1 0 0,0 0-1 0 0,1 0 0 0 0,-1 0 0 0 0,1 1 0 0 0,0-1 0 0 0,0 0 12 0 0,-1 1-76 0 0,0 0-12 0 0,5 0 7 0 0,-5 0 74 0 0,0 0 1 0 0,0 0 0 0 0,-1 0 0 0 0,1 1 0 0 0,0-1-1 0 0,-1 0 1 0 0,1 0 0 0 0,-1 1 0 0 0,1-1-1 0 0,0 1 1 0 0,-1-1 0 0 0,1 0 0 0 0,-1 1-1 0 0,1-1 1 0 0,-1 1 0 0 0,1-1 0 0 0,-1 1-1 0 0,1 0 1 0 0,-1-1 0 0 0,0 1 0 0 0,1-1-1 0 0,-1 1 1 0 0,1 0 6 0 0,5 16-49 0 0,-5-15 14 0 0,9 23-95 0 0,-7-20 106 0 0,0 1 0 0 0,0 0 0 0 0,-1 0-1 0 0,0 0 1 0 0,1 6 24 0 0,-3-7-8 0 0,1-1-1 0 0,-1 1 1 0 0,1-1 0 0 0,1 0 0 0 0,-1 1-1 0 0,0-1 1 0 0,1 0 0 0 0,0 0-1 0 0,0 1 9 0 0,3 5-15 0 0,-1 0 0 0 0,-1 0-1 0 0,0 1 1 0 0,-1-1-1 0 0,2 11 16 0 0,1 5 5 0 0,-4-16 41 0 0,0 0-1 0 0,-1 0 0 0 0,0 9-45 0 0,0-6 56 0 0,-8 33 384 0 0,8-44-410 0 0,0-1-1 0 0,-1 1 0 0 0,1-1 0 0 0,0 1 0 0 0,-1-1 0 0 0,1 1 0 0 0,-1-1 1 0 0,0 1-1 0 0,1-1 0 0 0,-1 0 0 0 0,0 1 0 0 0,0-1-29 0 0,0 0 37 0 0,1 0 0 0 0,-1 0 0 0 0,0 0-1 0 0,1 0 1 0 0,-1 0 0 0 0,1 0 0 0 0,0 0 0 0 0,-1 0-1 0 0,1 1 1 0 0,0-1 0 0 0,0 0-37 0 0,-1 0 22 0 0,0-1-1 0 0,0 1 1 0 0,1-1 0 0 0,-1 1-1 0 0,0-1 1 0 0,0 0 0 0 0,0 0-1 0 0,0 1 1 0 0,1-1 0 0 0,-1 0-1 0 0,0 0 1 0 0,0 0-1 0 0,0 0 1 0 0,0 0 0 0 0,0 0-22 0 0,-1 0 48 0 0,-11 1 74 0 0,0 0-1 0 0,0-1 0 0 0,1-1 0 0 0,-1 0 1 0 0,0-1-1 0 0,1-1 0 0 0,-1 1 1 0 0,-8-5-122 0 0,-24-3 165 0 0,44 10-150 0 0,-1-1 0 0 0,1 1-1 0 0,0 0 1 0 0,-1 0-1 0 0,1-1 1 0 0,0 1 0 0 0,-1-1-1 0 0,1 1 1 0 0,0-1 0 0 0,-1 0-1 0 0,1 1 1 0 0,0-1-1 0 0,0 0 1 0 0,0 0 0 0 0,0 0-1 0 0,0 0 1 0 0,0 0 0 0 0,0 0-1 0 0,0 0 1 0 0,0-1-15 0 0,1 1 12 0 0,-1 0 0 0 0,1 0 0 0 0,0 0 0 0 0,0 0 1 0 0,0 0-1 0 0,0-1 0 0 0,0 1 0 0 0,0 0 0 0 0,0 0 0 0 0,0 0 1 0 0,0 0-1 0 0,0-1 0 0 0,1 1 0 0 0,-1 0 0 0 0,1 0 0 0 0,-1 0 1 0 0,1 0-1 0 0,-1 0 0 0 0,1 0 0 0 0,-1 0 0 0 0,1 0 0 0 0,0-1-12 0 0,3-8 0 0 0,-4 9 0 0 0,1 1 0 0 0,-1-1 0 0 0,0 0 0 0 0,0 0 0 0 0,1 0 0 0 0,-1 1 0 0 0,0-1 0 0 0,1 0 0 0 0,-1 0 0 0 0,1 1 0 0 0,-1-1 0 0 0,1 0 0 0 0,-1 1 0 0 0,1-1 0 0 0,-1 1 0 0 0,1-1 0 0 0,23-16-46 0 0,24-13 46 0 0,-13 9-99 0 0,-31 19 86 0 0,1-1 0 0 0,0 1 0 0 0,-1 1 0 0 0,1-1 0 0 0,0 1 0 0 0,0-1 13 0 0,23-8-117 0 0,14-10-232 0 0,-1-2 0 0 0,-1-3-1 0 0,24-18 350 0 0,-55 36-26 0 0,-1 0-1 0 0,1-1 1 0 0,-1 0 0 0 0,0 0-1 0 0,-1-1 1 0 0,5-7 26 0 0,9-12-10 0 0,-15 20-1 0 0,0 0-1 0 0,0 0 1 0 0,-1 0 0 0 0,0-1 0 0 0,0 0-1 0 0,0-3 12 0 0,-3 8-10 0 0,-1 1 0 0 0,0-1-1 0 0,0 0 1 0 0,0 0-1 0 0,0 0 1 0 0,-1 0 0 0 0,0-1-1 0 0,1 1 1 0 0,-1 0-1 0 0,-1 0 1 0 0,0-4 10 0 0,1 6-8 0 0,-1 0 0 0 0,0 0 0 0 0,0 0 0 0 0,1 0 0 0 0,-2 0 1 0 0,1 0-1 0 0,0 0 0 0 0,0 1 0 0 0,0-1 0 0 0,-1 0 0 0 0,1 1 0 0 0,-1-1 0 0 0,1 1 0 0 0,-1-1 1 0 0,0 1-1 0 0,0 0 0 0 0,1 0 0 0 0,-1 0 0 0 0,0 0 0 0 0,0 0 0 0 0,0 0 0 0 0,0 0 0 0 0,-1 0 8 0 0,-5-2-37 0 0,4 1 31 0 0,-1 1 0 0 0,1 0 0 0 0,0-1 0 0 0,-1 1 0 0 0,1 1 0 0 0,-2-1 6 0 0,4 1-1 0 0,1 0 0 0 0,-1 0 0 0 0,0 0 0 0 0,1 0 0 0 0,-1 1 0 0 0,1-1 0 0 0,-1 1 0 0 0,1-1 0 0 0,-1 1 0 0 0,1 0 0 0 0,-1-1 0 0 0,1 1 0 0 0,0 0 0 0 0,-1 0 0 0 0,1 0 0 0 0,0 0 0 0 0,0 0 0 0 0,-1 0 0 0 0,0 1 1 0 0,-1 2-26 0 0,0 0-1 0 0,0 1 0 0 0,0-1 1 0 0,0 0-1 0 0,1 1 0 0 0,-1 0 1 0 0,1 0-1 0 0,0-1 0 0 0,1 1 0 0 0,-1 0 1 0 0,1 0-1 0 0,0 1 0 0 0,0-1 1 0 0,1 2 26 0 0,0-4-5 0 0,-1 0 0 0 0,1 1 1 0 0,1-1-1 0 0,-1 1 0 0 0,1-1 1 0 0,-1 0-1 0 0,1 1 0 0 0,0-1 1 0 0,0 0-1 0 0,0 0 1 0 0,1 1-1 0 0,-1-1 0 0 0,1 0 1 0 0,0 0-1 0 0,-1-1 0 0 0,1 1 1 0 0,1 0-1 0 0,-1-1 0 0 0,0 1 1 0 0,1-1-1 0 0,-1 1 0 0 0,1-1 5 0 0,0 1 10 0 0,1 0 0 0 0,-1-1 0 0 0,1 1 0 0 0,-1-1 0 0 0,1 0 0 0 0,0 0 0 0 0,0 0 0 0 0,0 0 0 0 0,0-1 0 0 0,0 1 0 0 0,0-1 0 0 0,1 0 0 0 0,-1 0 0 0 0,0-1 0 0 0,1 0 0 0 0,3 1-10 0 0,0-2 32 0 0,1 1 0 0 0,0-1-1 0 0,-1-1 1 0 0,1 0-1 0 0,-1 0 1 0 0,0-1 0 0 0,0 1-1 0 0,0-2 1 0 0,0 1-1 0 0,1-2-31 0 0,10-6 42 0 0,0-1-1 0 0,-1-1 0 0 0,5-5-41 0 0,-20 16-34 0 0,1-1 1 0 0,-1 1-1 0 0,1-1 0 0 0,0 1 0 0 0,-1 0 0 0 0,1 0 0 0 0,0 1 0 0 0,0-1 0 0 0,0 1 0 0 0,0 0 0 0 0,3 0 34 0 0,-4 1-17 0 0,-1 1 0 0 0,1 0 0 0 0,-1 0 0 0 0,1 0 0 0 0,-1 1 0 0 0,0-1 0 0 0,1 1 0 0 0,-1-1 0 0 0,0 1 0 0 0,0-1 0 0 0,0 1 0 0 0,0 0 0 0 0,0 0 0 0 0,1 2 17 0 0,-3-4-2 0 0,3 5-13 0 0,0-1 1 0 0,0 1-1 0 0,0 0 0 0 0,0 0 0 0 0,-1 0 1 0 0,0 0-1 0 0,0 0 0 0 0,0 1 0 0 0,-1-1 1 0 0,0 1-1 0 0,0-1 0 0 0,0 3 15 0 0,0-1-26 0 0,0-1 0 0 0,1 1-1 0 0,0 0 1 0 0,0-1 0 0 0,0 1 0 0 0,1-1 0 0 0,0 0-1 0 0,1 3 27 0 0,1-3 27 0 0,-4-4 105 0 0,-1-2 20 0 0,0 0-7 0 0,8-11 271 0 0,-7 7-357 0 0,0 0-1 0 0,-1 0 1 0 0,1-1-1 0 0,-1 1 0 0 0,0-1 1 0 0,0 1-1 0 0,0-1-58 0 0,0-1 63 0 0,-1-8 50 0 0,1 8-87 0 0,0 0 1 0 0,0 0-1 0 0,0 0 1 0 0,1 0 0 0 0,0-2-27 0 0,5-23 7 0 0,-4 17-5 0 0,1 0-1 0 0,0 0 1 0 0,5-11-2 0 0,-7 21-1 0 0,1 0 0 0 0,0 1 0 0 0,0-1 1 0 0,0 0-1 0 0,1 1 0 0 0,-1-1 0 0 0,1 1 0 0 0,0 0 1 0 0,-1 0-1 0 0,2 0 0 0 0,-1 0 0 0 0,0 0 0 0 0,0 0 1 0 0,1 1-1 0 0,0 0 1 0 0,8-5-27 0 0,-9 4-70 0 0,0 1-1 0 0,1 0 1 0 0,-1 0 0 0 0,1 1-1 0 0,0-1 1 0 0,-1 1 0 0 0,1-1-1 0 0,0 1 1 0 0,0 1 0 0 0,3-2 97 0 0,8 2-462 0 0,0-2-2 0 0</inkml:trace>
  <inkml:trace contextRef="#ctx0" brushRef="#br0" timeOffset="23137.255">5062 2231 5696 0 0,'0'0'264'0'0,"0"0"-8"0"0,0-17 748 0 0,0 6-6 0 0,-1 7-777 0 0,1 0 0 0 0,0 0 0 0 0,0 0-1 0 0,1 1 1 0 0,-1-1 0 0 0,1 0 0 0 0,0 0 0 0 0,0 0-221 0 0,0 1 305 0 0,-1-1 0 0 0,1 1-1 0 0,-1-1 1 0 0,0 1 0 0 0,0-1 0 0 0,0 1-1 0 0,0-1 1 0 0,-1-1-305 0 0,0-9 1538 0 0,0 4 775 0 0,0 9-365 0 0,3 8-1948 0 0,31 86 1684 0 0,-27-76-2085 0 0,16 53-882 0 0,-13-36 1308 0 0,-5-22 20 0 0,-1-1-1 0 0,-1 1 1 0 0,0 0-1 0 0,-1 0 0 0 0,0 0 1 0 0,-1 0-1 0 0,0 0 1 0 0,0-1-1 0 0,-2 1 0 0 0,0 3-44 0 0,1-12 34 0 0,-1-1 0 0 0,1 1 0 0 0,-1-1 0 0 0,1 1 0 0 0,-1-1 0 0 0,0 0 0 0 0,0 0 0 0 0,0 0 0 0 0,0 0 0 0 0,-1 0 0 0 0,1 0 0 0 0,0 0 0 0 0,-1-1 0 0 0,0 1 0 0 0,1-1 0 0 0,-1 0 0 0 0,0 0 0 0 0,-2 1-34 0 0,-2-1 90 0 0,0 0 0 0 0,0 0-1 0 0,0-1 1 0 0,0 0 0 0 0,-1 0-1 0 0,1-1 1 0 0,0 0 0 0 0,-1 0-90 0 0,7 1 66 0 0,0-2 1 0 0,-1-3-42 0 0,1 3-21 0 0,1 0 0 0 0,-1 0 0 0 0,0 1 0 0 0,1-1 0 0 0,0 0 0 0 0,-1 0 0 0 0,1 0 0 0 0,0 0 0 0 0,0 0 0 0 0,0 0 0 0 0,0 0 0 0 0,1 0 0 0 0,-1 0 0 0 0,0 0 0 0 0,1 0 0 0 0,-1 1 0 0 0,1-1 0 0 0,0 0 0 0 0,0 0 0 0 0,0 0 0 0 0,0 1 0 0 0,0-1 0 0 0,0 1 0 0 0,0-1 0 0 0,0 1 0 0 0,0-1 0 0 0,1 1 0 0 0,-1-1 0 0 0,1 1 0 0 0,-1 0 0 0 0,1 0 0 0 0,0 0 0 0 0,-1 0 0 0 0,2 0-4 0 0,5-4-4 0 0,1 0 1 0 0,-1 1-1 0 0,1 1 0 0 0,0 0 0 0 0,1 0 1 0 0,0 0 3 0 0,21-6-64 0 0,-20 5 46 0 0,0 0 0 0 0,1 1 0 0 0,9-1 18 0 0,-5 2-2 0 0,-11 0-5 0 0,-1 2-1 0 0,1-1 0 0 0,0 1 0 0 0,0-1 1 0 0,0 1-1 0 0,0 1 0 0 0,0-1 0 0 0,4 1 8 0 0,-4-1-17 0 0,1 1-23 0 0,8 8-51 0 0,-6-1 43 0 0,-4 2 48 0 0,-3-8 6 0 0,0 1-1 0 0,-1 0 0 0 0,0 0 0 0 0,1 0 0 0 0,-1 0 0 0 0,0-1 0 0 0,0 1 0 0 0,-1 0 1 0 0,1 0-1 0 0,0 0 0 0 0,-1-1 0 0 0,0 1 0 0 0,0 0 0 0 0,0 0 0 0 0,0-1 1 0 0,0 1-1 0 0,0-1 0 0 0,-1 1 0 0 0,1-1 0 0 0,-1 0 0 0 0,0 1 0 0 0,0-1 0 0 0,1 0 1 0 0,-1 0-1 0 0,-1 0 0 0 0,1 0 0 0 0,0-1 0 0 0,-1 1-5 0 0,-7 5 47 0 0,0-1-1 0 0,0 0 1 0 0,-1 0-1 0 0,0-1 1 0 0,0-1-1 0 0,0 0-46 0 0,4-2 23 0 0,0 0-1 0 0,-1 0 1 0 0,1-1-1 0 0,-7 1-22 0 0,-16 2 59 0 0,24-3-43 0 0,0-1-1 0 0,0 0 0 0 0,0 0 0 0 0,0 0 0 0 0,0-1 1 0 0,0 0-1 0 0,0 0 0 0 0,0 0 0 0 0,1-1 0 0 0,-4-1-15 0 0,-8-2 144 0 0,16 5-69 0 0,1-1-81 0 0,0 0 0 0 0,0 0 1 0 0,0 0-1 0 0,1 0 0 0 0,-1 0 0 0 0,0 0 0 0 0,1 0 0 0 0,-1 0 1 0 0,0 1-1 0 0,1-1 0 0 0,-1 0 0 0 0,1 0 0 0 0,0 0 0 0 0,-1 1 1 0 0,1-1-1 0 0,0 0 0 0 0,-1 1 0 0 0,1-1 0 0 0,0 0 0 0 0,0 1 1 0 0,0-1 5 0 0,9-5-1297 0 0,0 2-4041 0 0,-2 1-739 0 0</inkml:trace>
  <inkml:trace contextRef="#ctx0" brushRef="#br0" timeOffset="23609.422">5510 2423 13016 0 0,'0'0'297'0'0,"0"0"39"0"0,0 0 17 0 0,0 0-37 0 0,15-4-194 0 0,-10 3-23 0 0,0 0 0 0 0,0 0 1 0 0,-1-1-1 0 0,1 0 0 0 0,4-2-99 0 0,1-1 497 0 0,5 0 318 0 0,-13 5-817 0 0,0 0 0 0 0,-1-1 0 0 0,1 1 0 0 0,0-1 0 0 0,-1 1 0 0 0,1-1 0 0 0,0 0 0 0 0,-1 0 0 0 0,1 0 0 0 0,-1 0 0 0 0,2-1 2 0 0,1 0 53 0 0,0 3-56 0 0,13-10 84 0 0,-11 2-4 0 0,-5 7-73 0 0,-1 0-1 0 0,1 0 0 0 0,-1 0 1 0 0,1-1-1 0 0,-1 1 1 0 0,0 0-1 0 0,1 0 0 0 0,-1-1 1 0 0,0 1-1 0 0,1 0 1 0 0,-1-1-1 0 0,0 1 1 0 0,0 0-1 0 0,1-1 0 0 0,-1 1 1 0 0,0-1-1 0 0,0 1 1 0 0,1 0-1 0 0,-1-1 0 0 0,0 1 1 0 0,0-1-1 0 0,0 1 1 0 0,0-1-1 0 0,0 1 0 0 0,0-1-3 0 0,2-13 102 0 0,-3 13-85 0 0,0-1 1 0 0,1 0 0 0 0,-1 1-1 0 0,0-1 1 0 0,-1 1 0 0 0,1-1-1 0 0,0 1 1 0 0,0 0 0 0 0,-1-1-1 0 0,1 1 1 0 0,0 0 0 0 0,-1 0-1 0 0,-1-1-17 0 0,1 1 8 0 0,0 0 0 0 0,0 0 1 0 0,-1 0-1 0 0,1 0 0 0 0,0 1 0 0 0,-1-1 0 0 0,1 1 0 0 0,0-1 1 0 0,-1 1-1 0 0,1 0 0 0 0,-1 0 0 0 0,0 0-8 0 0,-31 4 283 0 0,22-2-63 0 0,5 0-104 0 0,0 0 0 0 0,0 1 0 0 0,1 0-1 0 0,-1 0 1 0 0,1 1 0 0 0,-1 0 0 0 0,1 0 0 0 0,0 0-1 0 0,1 1 1 0 0,-1 0 0 0 0,0 1-116 0 0,6-6 5 0 0,0 0-3 0 0,-1 0 0 0 0,1 1 0 0 0,-1-1 1 0 0,1 0-1 0 0,0 0 0 0 0,-1 1 0 0 0,1-1 1 0 0,0 0-1 0 0,-1 1 0 0 0,1-1 0 0 0,0 0 1 0 0,-1 1-1 0 0,1-1 0 0 0,0 1 0 0 0,0-1 0 0 0,-1 0 1 0 0,1 1-1 0 0,0-1 0 0 0,0 1 0 0 0,0-1 1 0 0,0 1-1 0 0,0-1 0 0 0,0 0 0 0 0,0 1 1 0 0,0-1-1 0 0,0 1 0 0 0,0-1 0 0 0,0 1 1 0 0,0-1-1 0 0,0 1 0 0 0,0-1 0 0 0,0 1 0 0 0,0-1-2 0 0,0 1 6 0 0,1-1-1 0 0,-1 1 1 0 0,0-1-1 0 0,0 1 1 0 0,0-1-1 0 0,0 1 0 0 0,0 0 1 0 0,0-1-1 0 0,0 1 1 0 0,0-1-1 0 0,0 1 1 0 0,0-1-1 0 0,0 1 1 0 0,0-1-1 0 0,0 1 0 0 0,0-1 1 0 0,-1 1-1 0 0,1-1 1 0 0,0 1-1 0 0,0-1 1 0 0,-1 0-1 0 0,1 1 0 0 0,0-1 1 0 0,0 1-1 0 0,-1-1 1 0 0,1 1-1 0 0,-1-1 1 0 0,1 0-1 0 0,0 1 0 0 0,-1-1-5 0 0,1 0 4 0 0,-1 1-1 0 0,1-1 0 0 0,0 0 0 0 0,-1 0 0 0 0,1 1 0 0 0,0-1 0 0 0,0 0 0 0 0,-1 0 0 0 0,1 1 0 0 0,0-1 1 0 0,0 0-1 0 0,0 1 0 0 0,-1-1 0 0 0,1 0 0 0 0,0 1 0 0 0,0-1 0 0 0,0 1 0 0 0,0-1 0 0 0,0 0 0 0 0,0 1 0 0 0,0-1-3 0 0,0 6 34 0 0,1-6-24 0 0,-1 1 1 0 0,0 0-1 0 0,0 0 0 0 0,0 0 0 0 0,0 0 0 0 0,0-1 0 0 0,0 1 0 0 0,0 0 0 0 0,0 0 0 0 0,0 0 1 0 0,0 0-1 0 0,-1-1 0 0 0,1 1 0 0 0,0 0 0 0 0,0 0 0 0 0,-1 0 0 0 0,1-1 0 0 0,-1 2-10 0 0,1-2 10 0 0,-1 1 0 0 0,1 0 0 0 0,-1 0 0 0 0,1-1 0 0 0,0 1 0 0 0,-1 0 0 0 0,1 0 0 0 0,0 0 0 0 0,0-1 0 0 0,-1 1 0 0 0,1 0 0 0 0,0 0 0 0 0,0 0 0 0 0,0 0 0 0 0,0 0 0 0 0,0 0 0 0 0,0-1 0 0 0,1 1 0 0 0,-1 0 0 0 0,0 0 0 0 0,0 0 0 0 0,0 0 0 0 0,1 0-10 0 0,0 1 14 0 0,0-1 0 0 0,0 1-1 0 0,0-1 1 0 0,0 1 0 0 0,1-1 0 0 0,-1 1 0 0 0,0-1 0 0 0,1 1-1 0 0,0-1 1 0 0,1 1-14 0 0,2 1 10 0 0,0 0 0 0 0,1 0 0 0 0,0 0-1 0 0,-1-1 1 0 0,1 1 0 0 0,6 0-10 0 0,9 4 60 0 0,-16-5-41 0 0,0-1 1 0 0,0 1-1 0 0,0-1 1 0 0,1 0-1 0 0,2 0-19 0 0,12 1-189 0 0,20 1-81 0 0,-14-3-4968 0 0,-8-1-840 0 0</inkml:trace>
  <inkml:trace contextRef="#ctx0" brushRef="#br0" timeOffset="24098.314">5952 2309 9360 0 0,'-10'-4'992'0'0,"3"3"-668"0"0,0 0 0 0 0,0 1-1 0 0,0 0 1 0 0,-4 0-324 0 0,8 0 296 0 0,-1 1 0 0 0,1-1 0 0 0,0 1 0 0 0,0-1 0 0 0,0 1 0 0 0,0 0 0 0 0,0 0 1 0 0,0 0-1 0 0,0 1 0 0 0,0-1 0 0 0,-1 2-296 0 0,-22 12 1401 0 0,22-13-1291 0 0,1 0-1 0 0,-1 0 0 0 0,0 0 0 0 0,1 0 0 0 0,0 1 0 0 0,-1-1 1 0 0,1 1-1 0 0,0 0 0 0 0,0 0 0 0 0,1 0 0 0 0,-1 0 0 0 0,-1 4-109 0 0,-4 6 233 0 0,5-9-117 0 0,0 0 0 0 0,1 1 0 0 0,0-1 0 0 0,0 1 0 0 0,-1 3-116 0 0,2-5 48 0 0,1-1 0 0 0,-1 0 0 0 0,1 1 0 0 0,0-1 0 0 0,0 0 0 0 0,0 1 0 0 0,0-1 0 0 0,1 0 0 0 0,-1 1 0 0 0,1-1 1 0 0,-1 0-1 0 0,1 1 0 0 0,0-1 0 0 0,0 2-48 0 0,-1-4 3 0 0,1 3 42 0 0,1 0 0 0 0,-1 0-1 0 0,0 0 1 0 0,1 0-1 0 0,-1 0 1 0 0,1 0-1 0 0,0-1 1 0 0,0 1 0 0 0,0-1-1 0 0,1 1 1 0 0,-1-1-1 0 0,1 1-44 0 0,-2-2 78 0 0,0-1-53 0 0,0 1 0 0 0,0 0-1 0 0,1-1 1 0 0,-1 1 0 0 0,0-1 0 0 0,0 1 0 0 0,1-1 0 0 0,-1 0 0 0 0,0 0 0 0 0,1 1 0 0 0,-1-1-1 0 0,1 0-24 0 0,3-1 37 0 0,0 0 0 0 0,0-1 0 0 0,0 1 0 0 0,-1-1 0 0 0,1 0 0 0 0,-1 0-1 0 0,1-1 1 0 0,-1 1 0 0 0,0-1 0 0 0,0 0 0 0 0,0 0 0 0 0,0 0 0 0 0,-1-1-1 0 0,1 1 1 0 0,-1-1 0 0 0,0 0 0 0 0,2-2-37 0 0,-5 5 8 0 0,1 0-1 0 0,0-1 1 0 0,1 1-1 0 0,-1 0 1 0 0,0 0-1 0 0,0 0 1 0 0,0 0-1 0 0,1 0 1 0 0,0-1-8 0 0,-1 2 2 0 0,-1-1 1 0 0,1 1-1 0 0,0-1 1 0 0,0 1-1 0 0,-1-1 1 0 0,1 0-1 0 0,0 1 1 0 0,-1-1-1 0 0,1 0 1 0 0,0 0-1 0 0,-1 1 0 0 0,1-1 1 0 0,-1 0-1 0 0,1 0 1 0 0,-1 0-1 0 0,0 0 1 0 0,1 0-1 0 0,-1 0 1 0 0,0 0-1 0 0,0 0 1 0 0,1 1-1 0 0,-1-1 0 0 0,0 0 1 0 0,0 0-1 0 0,0 0-2 0 0,1-6 13 0 0,1-10-26 0 0,-2 16-48 0 0,0 1-22 0 0,0 17-169 0 0,13 37 328 0 0,-12-50-46 0 0,0 0-1 0 0,1 0 0 0 0,-1 0 1 0 0,1 0-1 0 0,0 0 0 0 0,0 0 0 0 0,0 0 1 0 0,1-1-1 0 0,0 1 0 0 0,-1-1 1 0 0,1 0-1 0 0,0 0 0 0 0,0 0 0 0 0,1 0 1 0 0,-1 0-1 0 0,0-1 0 0 0,1 0 0 0 0,0 1 1 0 0,0-1-1 0 0,-1-1 0 0 0,1 1 1 0 0,0 0-1 0 0,1-1 0 0 0,-1 0 0 0 0,0 0 1 0 0,0 0-1 0 0,0-1 0 0 0,4 1-29 0 0,-4-1-54 0 0,1 0 0 0 0,-1-1 0 0 0,0 0 0 0 0,0 0 0 0 0,1 0-1 0 0,-1 0 1 0 0,0-1 54 0 0,10-5-5667 0 0,-5 2-878 0 0</inkml:trace>
  <inkml:trace contextRef="#ctx0" brushRef="#br0" timeOffset="24787.607">6187 2312 10336 0 0,'0'0'472'0'0,"0"0"-10"0"0,7 14-206 0 0,-7-12-258 0 0,2 7 365 0 0,0-1 0 0 0,0 0 0 0 0,1 0 0 0 0,3 6-363 0 0,3 26 2208 0 0,-8-36-1981 0 0,0-1 0 0 0,1 1 1 0 0,-1-1-1 0 0,0 1 1 0 0,-1 0-1 0 0,1 3-227 0 0,5 17 899 0 0,-6-24-867 0 0,0 1 0 0 0,0 0-1 0 0,1 0 1 0 0,-1-1-1 0 0,0 1 1 0 0,0 0-1 0 0,0-1 1 0 0,0 1-1 0 0,0 0 1 0 0,0 0 0 0 0,0-1-1 0 0,0 1 1 0 0,0 0-1 0 0,0 0 1 0 0,0-1-1 0 0,0 1 1 0 0,0 0-1 0 0,-1 0-31 0 0,1 1 256 0 0,-3 11 120 0 0,3-12-318 0 0,0-1-42 0 0,0 1-1 0 0,0-1 1 0 0,0 1-1 0 0,0-1 0 0 0,0 1 1 0 0,-1-1-1 0 0,1 1 1 0 0,0-1-1 0 0,0 1 0 0 0,0-1 1 0 0,0 1-1 0 0,0-1 1 0 0,-1 1-1 0 0,1-1 0 0 0,0 0 1 0 0,0 1-1 0 0,-1-1 1 0 0,1 1-1 0 0,0-1 0 0 0,-1 0 1 0 0,1 1-1 0 0,0-1 1 0 0,-1 1-1 0 0,1-1 0 0 0,-1 0 1 0 0,1 0-1 0 0,0 1 0 0 0,-1-1 1 0 0,1 0-1 0 0,-1 0 1 0 0,1 0-1 0 0,-1 1 0 0 0,1-1 1 0 0,-1 0-1 0 0,1 0 1 0 0,-1 0-1 0 0,1 0 0 0 0,-1 0 1 0 0,1 0-1 0 0,-1 0 1 0 0,1 0-1 0 0,-1 0 0 0 0,0 0-15 0 0,1 0 13 0 0,-1-1-1 0 0,0 1 1 0 0,1 0-1 0 0,-1-1 1 0 0,1 1-1 0 0,-1 0 1 0 0,0-1-1 0 0,1 1 1 0 0,-1-1-1 0 0,1 1 1 0 0,-1 0-1 0 0,1-1 1 0 0,-1 1-1 0 0,1-1 1 0 0,0 0-1 0 0,-1 1 1 0 0,1-1-1 0 0,0 1 1 0 0,-1-1-1 0 0,1 0 0 0 0,0 1 1 0 0,0-1-1 0 0,-1 0 1 0 0,1 1-1 0 0,0-1 1 0 0,0 0-1 0 0,0 1 1 0 0,0-1-13 0 0,-2-19 218 0 0,2 14-222 0 0,0 1-1 0 0,0-1 1 0 0,1 1-1 0 0,0-1 1 0 0,0 1-1 0 0,0-1 0 0 0,1 1 1 0 0,-1 0-1 0 0,1 0 1 0 0,1 0-1 0 0,-1 0 1 0 0,1 0-1 0 0,-1 0 1 0 0,2 0-1 0 0,-1 1 0 0 0,0 0 1 0 0,1-1-1 0 0,0 1 1 0 0,2-1 4 0 0,-4 3 0 0 0,1 1 0 0 0,-1 0 1 0 0,0 0-1 0 0,1 0 0 0 0,-1 0 1 0 0,1 0-1 0 0,0 1 0 0 0,-1-1 1 0 0,1 1-1 0 0,0 0 0 0 0,-1-1 0 0 0,3 1 0 0 0,-3 0-19 0 0,0 0 0 0 0,0 0-1 0 0,0 0 1 0 0,0 0-1 0 0,0 0 1 0 0,1 1-1 0 0,-1-1 1 0 0,0 1 0 0 0,0-1-1 0 0,-1 1 1 0 0,1 0-1 0 0,0 0 1 0 0,0 0-1 0 0,0 0 1 0 0,0 0 0 0 0,-1 0-1 0 0,1 0 20 0 0,18 20-152 0 0,-14-15 105 0 0,0 0 1 0 0,0 1-1 0 0,-1 0 0 0 0,4 6 47 0 0,0 22 0 0 0,-8-35 0 0 0,-1 0 1 0 0,0 1-1 0 0,1-1 0 0 0,-1 1 0 0 0,0-1 0 0 0,0 1 0 0 0,1-1 0 0 0,-1 1 0 0 0,0-1 0 0 0,0 1 0 0 0,0-1 0 0 0,0 1 0 0 0,0-1 0 0 0,0 1 0 0 0,0-1 0 0 0,0 1 0 0 0,0-1 0 0 0,0 1 1 0 0,0-1-1 0 0,0 1 0 0 0,0-1 0 0 0,0 1 0 0 0,0-1 0 0 0,-1 1 0 0 0,1-1 0 0 0,0 1 0 0 0,0-1 0 0 0,-1 1 0 0 0,1-1 0 0 0,0 0 0 0 0,0 1 0 0 0,-1-1 0 0 0,1 1 0 0 0,-1-1 0 0 0,1 0 1 0 0,0 1-1 0 0,-1-1 0 0 0,1 0 0 0 0,-1 1 0 0 0,1-1 0 0 0,-5 4 13 0 0,4-3 62 0 0,1-1-49 0 0,0 0-1 0 0,0 0 0 0 0,0 0 1 0 0,0 0-1 0 0,-1 0 1 0 0,1 1-1 0 0,0-1 0 0 0,0 0 1 0 0,0 0-1 0 0,0 0 1 0 0,-1 0-1 0 0,1 0 1 0 0,0 0-1 0 0,0 0 0 0 0,0 0 1 0 0,-1 0-1 0 0,1 0 1 0 0,0 0-1 0 0,0 0 1 0 0,0 0-1 0 0,-1 0 0 0 0,1 0 1 0 0,0 0-1 0 0,0 0 1 0 0,0 0-1 0 0,-1 0 1 0 0,1 0-1 0 0,0 0 0 0 0,0 0-25 0 0,-4-18 74 0 0,4 17-70 0 0,-1 0 0 0 0,1 0 1 0 0,-1 0-1 0 0,1-1 1 0 0,0 1-1 0 0,0 0 0 0 0,-1 0 1 0 0,1-1-1 0 0,0 1 0 0 0,0 0 1 0 0,0 0-1 0 0,0-1 0 0 0,0 1 1 0 0,1 0-1 0 0,-1 0 0 0 0,0-1 1 0 0,0 1-1 0 0,1 0-4 0 0,0-6 15 0 0,0 4-11 0 0,-1 0 0 0 0,1 0 0 0 0,-1-1 0 0 0,1 1 0 0 0,0 0 0 0 0,0 0 0 0 0,0 0 0 0 0,1 1 0 0 0,-1-1 0 0 0,1 0 0 0 0,-1 0 0 0 0,1 1 0 0 0,0-1 0 0 0,0 1 0 0 0,2-2-4 0 0,14-22-80 0 0,-17 24 51 0 0,0 0 0 0 0,0 0-1 0 0,1 0 1 0 0,-1 0 0 0 0,1 0-1 0 0,-1 0 1 0 0,1 0 0 0 0,0 1 0 0 0,0-1-1 0 0,0 1 1 0 0,0 0 0 0 0,0-1 0 0 0,0 1-1 0 0,0 0 1 0 0,0 0 0 0 0,0 0-1 0 0,1 0 1 0 0,-1 1 0 0 0,0-1 0 0 0,1 1-1 0 0,1-1 30 0 0,-1 1-19 0 0,0-1-1 0 0,1 1 0 0 0,-1 0 1 0 0,0 0-1 0 0,1 0 0 0 0,-1 1 0 0 0,0-1 1 0 0,1 1-1 0 0,-1 0 0 0 0,0 0 1 0 0,0 0-1 0 0,0 0 0 0 0,1 1 0 0 0,1 0 20 0 0,-3 1-20 0 0,1-1 0 0 0,-1 1-1 0 0,1 0 1 0 0,-1-1-1 0 0,0 1 1 0 0,0 0-1 0 0,0 0 1 0 0,0 1 0 0 0,-1-1-1 0 0,1 0 1 0 0,-1 1-1 0 0,0-1 1 0 0,0 0-1 0 0,0 1 1 0 0,0 0 0 0 0,-1-1 20 0 0,4 11 70 0 0,14 63 912 0 0,-18-75-777 0 0,1 0-124 0 0,-1 0-1 0 0,1 0 1 0 0,-1 0 0 0 0,1 0-1 0 0,0 0 1 0 0,0 0-1 0 0,0 0 1 0 0,0-1 0 0 0,0 1-1 0 0,0 0 1 0 0,1 0-81 0 0,-1-1 90 0 0,-1-1 1 0 0,0 0-22 0 0,0 0 2 0 0,0 0 21 0 0,0 0-16 0 0,0 0-11 0 0,-2-4 7 0 0,1 2-4554 0 0,1 2 2957 0 0</inkml:trace>
  <inkml:trace contextRef="#ctx0" brushRef="#br0" timeOffset="26319.409">7040 2258 6912 0 0,'0'0'528'0'0,"0"0"-198"0"0,0 0 436 0 0,-4 6 2195 0 0,3-4-2797 0 0,-1 0 0 0 0,0 0 1 0 0,0 0-1 0 0,1 0 0 0 0,-1 0 0 0 0,1 1 1 0 0,0-1-1 0 0,0 0 0 0 0,0 1 0 0 0,0-1 1 0 0,0 0-1 0 0,0 1 0 0 0,0 0 0 0 0,1-1 1 0 0,-1 3-165 0 0,1-2 75 0 0,-1 0 0 0 0,1 1 0 0 0,0-1 0 0 0,-1 0 0 0 0,2 0 0 0 0,-1 0 0 0 0,0 0 0 0 0,1 1 1 0 0,-1-1-1 0 0,1 0 0 0 0,0 0 0 0 0,0 0 0 0 0,0 1-75 0 0,6 9 338 0 0,-4-9-231 0 0,-1 1-1 0 0,1 0 1 0 0,0-1-1 0 0,0 1 1 0 0,1-1-1 0 0,-1 0 1 0 0,1 0 0 0 0,1 1-107 0 0,14 1 125 0 0,-18-5-108 0 0,1-1 1 0 0,0 1-1 0 0,0-1 0 0 0,0 1 1 0 0,0-1-1 0 0,0 0 1 0 0,0 0-1 0 0,-1 0 0 0 0,1 0 1 0 0,0 0-1 0 0,0 0 1 0 0,0 0-1 0 0,0-1 0 0 0,0 1 1 0 0,0-1-1 0 0,0 1 1 0 0,-1-1-1 0 0,1 0 0 0 0,0 0 1 0 0,1 0-18 0 0,2-2 76 0 0,1-1 1 0 0,0 1-1 0 0,-1-1 1 0 0,0 0-1 0 0,1-2-76 0 0,-4 4 11 0 0,-1 1 0 0 0,1-1 0 0 0,-1 0 0 0 0,1 0 0 0 0,-1 0 0 0 0,0 0 0 0 0,0 0 0 0 0,0 0 0 0 0,0-2-11 0 0,9-13 77 0 0,-7 14-82 0 0,-1-1 19 0 0,-2-13-93 0 0,0 14 61 0 0,1 4 4 0 0,-1 0-1 0 0,1 0 1 0 0,0 0-1 0 0,-1 0 0 0 0,1 0 1 0 0,0 0-1 0 0,0 0 1 0 0,0 0-1 0 0,0-1 0 0 0,0 1 1 0 0,0 0-1 0 0,1 0 15 0 0,8 9-70 0 0,-4-1 41 0 0,1 0 0 0 0,1 0 0 0 0,0-1-1 0 0,0 0 1 0 0,0-1 0 0 0,9 6 29 0 0,7 8 7 0 0,-20-18 12 0 0,0-1 0 0 0,0 1-1 0 0,0-1 1 0 0,1 0 0 0 0,-1 0 0 0 0,1 0-1 0 0,-1 0 1 0 0,1-1 0 0 0,-1 0-1 0 0,1 0 1 0 0,0 0 0 0 0,0 0 0 0 0,2-1-19 0 0,4 1 104 0 0,1-1 0 0 0,0-1 1 0 0,-1 0-1 0 0,1 0 0 0 0,0-1-104 0 0,-11 2 21 0 0,1-1 0 0 0,0 1 0 0 0,-1-1-1 0 0,1 1 1 0 0,0-1 0 0 0,-1 1-1 0 0,1-1 1 0 0,-1 0 0 0 0,1 0-1 0 0,-1 0 1 0 0,1 0 0 0 0,-1 0-1 0 0,1 0 1 0 0,-1-1 0 0 0,0 1 0 0 0,0 0-1 0 0,0 0 1 0 0,0-1 0 0 0,0 1-1 0 0,0-1 1 0 0,0 1 0 0 0,0-1-1 0 0,0 0 1 0 0,-1 1 0 0 0,1-1-1 0 0,-1 0 1 0 0,1 1 0 0 0,-1-1-1 0 0,0 0-20 0 0,1-1 40 0 0,-1 0 0 0 0,0 0 0 0 0,0-1 0 0 0,0 1 0 0 0,-1 0 0 0 0,1 0 0 0 0,-1 0 0 0 0,0 0 0 0 0,0 0 0 0 0,0 0 0 0 0,0 0 0 0 0,0 0 0 0 0,-1 0 0 0 0,1 1 0 0 0,-2-3-40 0 0,-10-14 217 0 0,8 10-210 0 0,0 0-1 0 0,-1 1 1 0 0,-1 0-1 0 0,1 1 1 0 0,-1-1-1 0 0,-4-2-6 0 0,-11-11 0 0 0,19 17 0 0 0,-1 0 0 0 0,1 1 0 0 0,-1-1 0 0 0,1 1 0 0 0,-1 0 0 0 0,0 0 0 0 0,0 1 0 0 0,0-1 0 0 0,0 1 0 0 0,-1 0 0 0 0,-3-2 0 0 0,7 5 8 0 0,1-1 1 0 0,-1 0-1 0 0,1 0 0 0 0,-1 0 0 0 0,1-1 0 0 0,0 1 0 0 0,-1 0 0 0 0,1 0 0 0 0,-1 0 0 0 0,1 0 0 0 0,-1 0 0 0 0,1 0 0 0 0,0-1 0 0 0,-1 1 0 0 0,1 0 0 0 0,-1 0 1 0 0,1-1-1 0 0,0 1 0 0 0,-1 0 0 0 0,1 0 0 0 0,0-1 0 0 0,-1 1 0 0 0,1 0 0 0 0,0-1 0 0 0,0 1-8 0 0,-3-1-2664 0 0,3 1-3273 0 0</inkml:trace>
  <inkml:trace contextRef="#ctx0" brushRef="#br0" timeOffset="26709.81">7586 2184 13736 0 0,'0'0'306'0'0,"0"0"46"0"0,0 0 24 0 0,0 0-38 0 0,1 2-220 0 0,5 13-81 0 0,4 12 332 0 0,-8-19-191 0 0,2 7 552 0 0,0 1-1 0 0,2-1 0 0 0,0 1 0 0 0,1 1-729 0 0,11 27 743 0 0,-14-31-176 0 0,1 0-1 0 0,4 7-566 0 0,-4-3 448 0 0,-5-16-412 0 0,0 0-1 0 0,1 0 1 0 0,-1 1-1 0 0,0-1 0 0 0,0 0 1 0 0,1 0-1 0 0,-1 0 0 0 0,1 0 1 0 0,-1 0-1 0 0,1 1 1 0 0,-1-1-1 0 0,1 0 0 0 0,0 0 1 0 0,-1-1-1 0 0,1 2-35 0 0,0-2 161 0 0,-1 0-1 0 0,0 2-26 0 0,0 3-93 0 0,0-4 28 0 0,-9 2 191 0 0,7-4-246 0 0,0 1 0 0 0,-1 0 0 0 0,1-1 0 0 0,0 1 0 0 0,0-1 0 0 0,0 0 0 0 0,0 0 0 0 0,0 0 0 0 0,0 0 0 0 0,0 0 0 0 0,0 0 0 0 0,0-1 0 0 0,0 1 0 0 0,1-1 0 0 0,-1 1 0 0 0,0-1 0 0 0,1 0 0 0 0,-1 1 0 0 0,1-1 0 0 0,-1-1-14 0 0,-7-15-6623 0 0,6 10-289 0 0</inkml:trace>
  <inkml:trace contextRef="#ctx0" brushRef="#br0" timeOffset="26902.712">7685 2039 14976 0 0,'-4'-2'1357'0'0,"-1"-1"-1080"0"0,4 3-60 0 0,1 0 27 0 0,0 0 4 0 0,0 0 12 0 0,0 0 50 0 0,0 0 18 0 0,0 0 6 0 0,0 0-32 0 0,0 0-148 0 0,0 0-67 0 0,0 0-14 0 0,1 0-13 0 0,0-1-55 0 0,-1 1-5 0 0,1 0 1 0 0,-1 0-1 0 0,0 0 0 0 0,1 0 0 0 0,-1-1 0 0 0,1 1 1 0 0,-1 0-1 0 0,1 0 0 0 0,-1 0 0 0 0,1 0 1 0 0,-1 0-1 0 0,1 0 0 0 0,-1 0 0 0 0,1 1 1 0 0,-1-1-1 0 0,0 0 0 0 0,1 0 0 0 0,-1 0 0 0 0,1 0 1 0 0,-1 1-1 0 0,1-1 0 0 0,-1 0 0 0 0,0 0 1 0 0,1 1-1 0 0,-1-1 0 0 0,1 0 0 0 0,-1 0 1 0 0,0 1-1 0 0,1-1 0 0 0,-1 0 0 0 0,0 1 0 0 0,0-1 0 0 0,16 10-1018 0 0,-7-4-140 0 0</inkml:trace>
  <inkml:trace contextRef="#ctx0" brushRef="#br0" timeOffset="27095.208">7905 2053 12552 0 0,'-1'0'70'0'0,"0"1"0"0"0,0 0 1 0 0,0-1-1 0 0,0 1 0 0 0,0 0 1 0 0,0 0-1 0 0,0 0 1 0 0,1-1-1 0 0,-1 1 0 0 0,0 0 1 0 0,1 0-1 0 0,-1 0 0 0 0,0 0 1 0 0,1 0-1 0 0,-1 0 0 0 0,1 0 1 0 0,0 1-1 0 0,-1-1 0 0 0,1 0 1 0 0,0 0-1 0 0,0 0-70 0 0,-4 30-68 0 0,3-18 395 0 0,-2 7-65 0 0,2-14-110 0 0,-1 0 0 0 0,2 0 1 0 0,-1 0-1 0 0,1 0 0 0 0,0 1 0 0 0,0-1 1 0 0,2 4-153 0 0,2 17 705 0 0,-3-17-143 0 0,1 1 0 0 0,0-1 0 0 0,1 0 0 0 0,3 9-562 0 0,2 6 628 0 0,5 8-83 0 0,-13-32-448 0 0,1 0-127 0 0,-1-1-1 0 0,0 1 1 0 0,1-1-1 0 0,-1 1 1 0 0,0 0-1 0 0,0-1 0 0 0,1 1 1 0 0,-1 0-1 0 0,0-1 1 0 0,0 1-1 0 0,0-1 1 0 0,0 1-1 0 0,0 0 0 0 0,0-1 1 0 0,0 1-1 0 0,0 0 1 0 0,0-1-1 0 0,0 1 1 0 0,-1 0-1 0 0,1-1 0 0 0,0 1 1 0 0,0-1-1 0 0,0 1 1 0 0,-1 0-1 0 0,1-1 1 0 0,0 1-1 0 0,-1 0 31 0 0,-2 1-4628 0 0,-3 1-1558 0 0</inkml:trace>
  <inkml:trace contextRef="#ctx0" brushRef="#br0" timeOffset="27398.868">7685 2222 9216 0 0,'0'0'706'0'0,"6"-9"144"0"0,-5 8-716 0 0,1 0 1 0 0,-1 0 0 0 0,1 0 0 0 0,-1 0 0 0 0,1 0-1 0 0,-1 0 1 0 0,1 0 0 0 0,0 1 0 0 0,-1-1 0 0 0,1 1-1 0 0,0-1 1 0 0,-1 1 0 0 0,1-1 0 0 0,0 1 0 0 0,1 0-135 0 0,31-2 428 0 0,-26 2-228 0 0,209 5 2196 0 0,-211-4-2412 0 0,0-1-1 0 0,1 0 1 0 0,-1 0 0 0 0,0-1-1 0 0,1 0 17 0 0,8-3-4090 0 0,-4-1-908 0 0</inkml:trace>
  <inkml:trace contextRef="#ctx0" brushRef="#br0" timeOffset="27762.893">8046 2070 6448 0 0,'0'0'498'0'0,"0"0"-156"0"0,5 3 2971 0 0,2 10-2147 0 0,0 0-1 0 0,0 0 1 0 0,-1 1 0 0 0,2 6-1166 0 0,-2-1 703 0 0,0-1 0 0 0,0 1 0 0 0,-2 0 1 0 0,-1 0-1 0 0,0 1 0 0 0,0 10-703 0 0,-9 35 1068 0 0,6-64-1050 0 0,0 0 0 0 0,0-1 0 0 0,0 1 0 0 0,-1-1 0 0 0,1 1 0 0 0,0-1 0 0 0,0 1-1 0 0,0-1 1 0 0,-1 1 0 0 0,1-1 0 0 0,0 1 0 0 0,-1-1 0 0 0,1 1 0 0 0,0-1 0 0 0,-1 1 0 0 0,1-1-1 0 0,-1 1 1 0 0,1-1 0 0 0,0 0 0 0 0,-1 1 0 0 0,1-1 0 0 0,-1 0 0 0 0,1 0 0 0 0,-1 1 0 0 0,0-1-1 0 0,1 0 1 0 0,-1 0 0 0 0,1 1-18 0 0,-1-1 7 0 0,1 0-1 0 0,0 0 1 0 0,-1 0-1 0 0,1 0 1 0 0,0 0-1 0 0,-1 0 1 0 0,1-1-1 0 0,0 1 1 0 0,-1 0-1 0 0,1 0 1 0 0,0 0-1 0 0,-1 0 1 0 0,1 0 0 0 0,0 0-1 0 0,-1-1 1 0 0,1 1-1 0 0,0 0 1 0 0,0 0-1 0 0,-1 0 1 0 0,1-1-1 0 0,0 1 1 0 0,0 0-1 0 0,-1 0 1 0 0,1-1-1 0 0,0 1 1 0 0,0 0-1 0 0,0 0 1 0 0,0-1-1 0 0,-1 1 1 0 0,1 0-1 0 0,0-1 1 0 0,0 1-1 0 0,0 0 1 0 0,0-1-1 0 0,0 1 1 0 0,0 0 0 0 0,0-1-1 0 0,0 1 1 0 0,0 0-1 0 0,0-1 1 0 0,0 1-1 0 0,0 0 1 0 0,0-1-1 0 0,0 1 1 0 0,0 0-1 0 0,0-1 1 0 0,0 1-1 0 0,0 0 1 0 0,1 0-1 0 0,-1-1 1 0 0,0 1-1 0 0,0-1-6 0 0,2-4-6 0 0,-1 0 0 0 0,1 0 0 0 0,0-1 0 0 0,1 1 0 0 0,-1 0 0 0 0,1 0 0 0 0,0 1 0 0 0,3-5 6 0 0,31-33-468 0 0,-37 42 464 0 0,6-6-105 0 0,0 0 0 0 0,0 1-1 0 0,1-1 1 0 0,7-3 109 0 0,-11 7-29 0 0,0 0 0 0 0,1 0 0 0 0,-1 1-1 0 0,1-1 1 0 0,-1 1 0 0 0,1 0 0 0 0,0 0 0 0 0,0 0 0 0 0,0 0 0 0 0,-1 1 0 0 0,2-1 29 0 0,-3 1-71 0 0,9 8-96 0 0,-10-8 167 0 0,1 1 1 0 0,-1 0-1 0 0,1 0 1 0 0,-1 0-1 0 0,1 0 0 0 0,-1 0 1 0 0,0 0-1 0 0,0 0 0 0 0,1 2 0 0 0,12 13-4 0 0,-10-12 41 0 0,0 1 0 0 0,0 0 0 0 0,-1 0 0 0 0,1 0 0 0 0,-1 0 0 0 0,0 0 0 0 0,1 4-37 0 0,13 25 549 0 0,-9-21-193 0 0,-5-8-140 0 0,0-1 0 0 0,1 0 0 0 0,-1 1 0 0 0,4 2-216 0 0,5 6 144 0 0,-8-8-129 0 0,-3-4 60 0 0,-1-1-101 0 0,1 0 0 0 0,-1 0 0 0 0,1 0 0 0 0,0 0 1 0 0,-1 0-1 0 0,1-1 0 0 0,-1 1 0 0 0,1 0 1 0 0,-1 0-1 0 0,1 0 0 0 0,-1-1 0 0 0,1 1 0 0 0,-1 0 1 0 0,1-1-1 0 0,-1 1 0 0 0,1 0 0 0 0,-1-1 0 0 0,1 1 1 0 0,-1-1-1 0 0,0 1 0 0 0,1-1 26 0 0,2-5-3669 0 0,-2 4 1599 0 0,1-3-4746 0 0</inkml:trace>
  <inkml:trace contextRef="#ctx0" brushRef="#br0" timeOffset="28059.044">8482 2171 13792 0 0,'0'0'314'0'0,"0"0"46"0"0,0 0 22 0 0,1 1-50 0 0,2 4-163 0 0,0-1 0 0 0,0 1 0 0 0,0 0 0 0 0,-1 0 0 0 0,1 0 1 0 0,-1 0-1 0 0,-1 1 0 0 0,2 4-169 0 0,8 47 3333 0 0,-10-49-3232 0 0,5 31 819 0 0,-5-18-505 0 0,-1-20-342 0 0,0-1 11 0 0,0 0 51 0 0,0 0 22 0 0,0 0 3 0 0,0 0-38 0 0,0 0-240 0 0,-6-12-2968 0 0,3 4-3775 0 0</inkml:trace>
  <inkml:trace contextRef="#ctx0" brushRef="#br0" timeOffset="28338.908">8448 2043 14368 0 0,'0'0'330'0'0,"0"0"45"0"0,0 0 17 0 0,0 0-47 0 0,1-1-225 0 0,3-1-96 0 0,-3 1 30 0 0,8 1 82 0 0,-8 0-130 0 0,0 0 0 0 0,-1-1 1 0 0,1 1-1 0 0,0 0 0 0 0,-1 0 1 0 0,1 0-1 0 0,0 0 0 0 0,-1 0 1 0 0,1 0-1 0 0,0 0 0 0 0,-1 0 0 0 0,1 0 1 0 0,0 1-1 0 0,0-1 0 0 0,-1 0 1 0 0,1 0-1 0 0,-1 0 0 0 0,1 1 1 0 0,0-1-7 0 0,19 13 64 0 0,-14-7-64 0 0</inkml:trace>
  <inkml:trace contextRef="#ctx0" brushRef="#br0" timeOffset="28504.634">8645 2163 8752 0 0,'-3'5'909'0'0,"-15"74"3512"0"0,17-73-4140 0 0,0 0-1 0 0,1 1 1 0 0,0-1-1 0 0,0 0 1 0 0,0 1 0 0 0,2 4-281 0 0,-1 16 5249 0 0,13-46-4945 0 0,-4 2-604 0 0,1 1-1 0 0,0 0 1 0 0,1 0-1 0 0,2 0 301 0 0,-8 10-182 0 0,-1 1 0 0 0,1 0 0 0 0,0 0 0 0 0,1 0 0 0 0,-1 1 0 0 0,1-1 0 0 0,0 2 0 0 0,0-1 0 0 0,0 1 0 0 0,1 0 0 0 0,5-1 182 0 0,-9 3-5 0 0,-1 1-1 0 0,1-1 0 0 0,-1 1 1 0 0,0 0-1 0 0,1 1 0 0 0,-1-1 0 0 0,0 1 1 0 0,1-1-1 0 0,-1 1 0 0 0,0 0 1 0 0,0 0-1 0 0,1 0 0 0 0,-1 1 0 0 0,0-1 1 0 0,0 1-1 0 0,0-1 0 0 0,-1 1 1 0 0,4 2 5 0 0,-1 0-42 0 0,-1 0 1 0 0,1 0 0 0 0,-1 0-1 0 0,1 1 1 0 0,-1 0 0 0 0,0 0-1 0 0,-1 0 1 0 0,1 0 0 0 0,2 5 41 0 0,0 3 33 0 0,-2-5 31 0 0,0 0 0 0 0,0 0-1 0 0,-1 1 1 0 0,0-1 0 0 0,0 1-1 0 0,-1-1 1 0 0,0 1 0 0 0,0 0-1 0 0,-1 0-63 0 0,-1 13 132 0 0,0-11-3143 0 0,0-11 1827 0 0</inkml:trace>
  <inkml:trace contextRef="#ctx0" brushRef="#br0" timeOffset="28808.919">9375 1936 4608 0 0,'0'0'353'0'0,"0"0"98"0"0,0 8 3574 0 0,4 31 2157 0 0,1 7-4939 0 0,3-8 1783 0 0,7 19-3026 0 0,5 19 746 0 0,-15-58-660 0 0,-4-16-58 0 0,0 1 0 0 0,0-1 0 0 0,0 1 0 0 0,-1-1 0 0 0,1 1 0 0 0,-1-1 0 0 0,1 1 0 0 0,-1 0 0 0 0,0-1 0 0 0,0 1 0 0 0,0 0 1 0 0,0-1-1 0 0,-1 1 0 0 0,1 0 0 0 0,-1-1-28 0 0,-21-4-1852 0 0,13-1 721 0 0,0-2-12 0 0</inkml:trace>
  <inkml:trace contextRef="#ctx0" brushRef="#br0" timeOffset="28985.731">9150 2113 3224 0 0,'0'0'143'0'0,"0"0"357"0"0,7-3 3901 0 0,26-5 1152 0 0,1 6-3533 0 0,37 5-2135 0 0,-44-1 772 0 0,-6-1-543 0 0,-7 0-54 0 0,0 0 1 0 0,0 0-1 0 0,1-2 0 0 0,-1 0 1 0 0,0-1-1 0 0,1 0 0 0 0,0-1-60 0 0,3-1-311 0 0,20-7 939 0 0,-12 1-5432 0 0,-17 5-532 0 0</inkml:trace>
  <inkml:trace contextRef="#ctx0" brushRef="#br0" timeOffset="29370.773">9629 1903 5984 0 0,'0'0'464'0'0,"13"10"5114"0"0,7 24-1615 0 0,-15-26-3489 0 0,0-1-1 0 0,-1 0 0 0 0,1 1 0 0 0,1 6-473 0 0,21 73 2548 0 0,-24-75-2281 0 0,-1 0 1 0 0,0 0-1 0 0,-1 0 1 0 0,0 0-1 0 0,-1 0 1 0 0,-1 0-1 0 0,-1 10-267 0 0,2-21 17 0 0,0 1 1 0 0,0 0-1 0 0,-1-1 1 0 0,1 1-1 0 0,0-1 1 0 0,-1 1-1 0 0,1-1 1 0 0,-1 1-1 0 0,1-1 1 0 0,-1 0-1 0 0,0 1 1 0 0,0-1-1 0 0,0 1 1 0 0,0-1-1 0 0,0 0 0 0 0,0 0 1 0 0,0 0-1 0 0,0 0 1 0 0,0 0-1 0 0,0 0 1 0 0,-1 0-1 0 0,1 0 1 0 0,0 0-1 0 0,-1 0 1 0 0,1 0-1 0 0,0-1 1 0 0,-1 1-1 0 0,1-1 1 0 0,-1 1-1 0 0,0-1-17 0 0,1 0 85 0 0,1 0 3 0 0,-6-2 86 0 0,3 1-170 0 0,1 0 0 0 0,0 1 0 0 0,0-1 1 0 0,0-1-1 0 0,0 1 0 0 0,0 0 0 0 0,1 0 1 0 0,-1-1-1 0 0,0 1 0 0 0,1-1 0 0 0,-1 0 1 0 0,1 1-1 0 0,-1-1 0 0 0,1 0 0 0 0,0 0 1 0 0,-1 0-1 0 0,1 0 0 0 0,0 0 0 0 0,0 0 0 0 0,1 0 1 0 0,-1 0-1 0 0,0 0 0 0 0,1 0 0 0 0,-1-1 1 0 0,1 1-1 0 0,0 0 0 0 0,0 0 0 0 0,0-1-4 0 0,0-1-8 0 0,0 0 0 0 0,1 0 0 0 0,0-1 0 0 0,0 1 0 0 0,0 0 0 0 0,0 0 0 0 0,0 0 0 0 0,1 0-1 0 0,0 0 1 0 0,0 0 0 0 0,0 1 0 0 0,0-1 0 0 0,1 0 0 0 0,2-2 8 0 0,-4 5-14 0 0,1-1 1 0 0,-1 1-1 0 0,1 0 0 0 0,-1-1 1 0 0,1 1-1 0 0,0 0 0 0 0,0 0 1 0 0,-1 0-1 0 0,1 0 0 0 0,0 0 1 0 0,0 1-1 0 0,0-1 0 0 0,0 1 1 0 0,0-1-1 0 0,0 1 0 0 0,0 0 1 0 0,0-1-1 0 0,0 1 0 0 0,0 0 1 0 0,0 0-1 0 0,1 1 0 0 0,-1-1 1 0 0,0 0-1 0 0,1 1 14 0 0,0 0-17 0 0,1 0 0 0 0,-1 0 0 0 0,0 0 0 0 0,1 0 0 0 0,-1 1 0 0 0,0 0 0 0 0,0 0 0 0 0,0 0 0 0 0,0 0 0 0 0,0 0 0 0 0,0 0 0 0 0,0 1 0 0 0,0 0 17 0 0,8 10-57 0 0,37 45-60 0 0,-40-49 126 0 0,1 1-1 0 0,-1-1 0 0 0,2-1 1 0 0,0 0-1 0 0,0 0 0 0 0,0-1 1 0 0,1 0-1 0 0,0 0-8 0 0,-9-6-187 0 0,-1-1 0 0 0,1 1 0 0 0,-1-1 0 0 0,1 1-1 0 0,-1-1 1 0 0,1 0 0 0 0,-1 0 0 0 0,1 1 0 0 0,1-1 187 0 0,-3 0-7462 0 0</inkml:trace>
  <inkml:trace contextRef="#ctx0" brushRef="#br0" timeOffset="29897.106">10015 2144 9184 0 0,'0'0'421'0'0,"0"0"-12"0"0,0 0-194 0 0,0 0 158 0 0,0 0 99 0 0,2 0 22 0 0,6 1-160 0 0,1 0 0 0 0,0 0 0 0 0,0-1 0 0 0,0-1 0 0 0,0 1 1 0 0,0-1-1 0 0,0-1 0 0 0,-1 0 0 0 0,1 0 0 0 0,0 0 0 0 0,-1-1 0 0 0,0-1 1 0 0,7-2-335 0 0,-11 3 6 0 0,0 0 0 0 0,1 0 0 0 0,-1-1 1 0 0,-1 1-1 0 0,1-1 0 0 0,2-2-6 0 0,8-8 56 0 0,-10 10-16 0 0,0 0 0 0 0,0 0-1 0 0,-1 0 1 0 0,1 0 0 0 0,-1-1 0 0 0,2-3-40 0 0,-4 6 9 0 0,0 0 1 0 0,0 0-1 0 0,0 0 0 0 0,0 0 1 0 0,0 0-1 0 0,-1 0 0 0 0,1 0 0 0 0,-1 0 1 0 0,1 0-1 0 0,-1-1 0 0 0,0 1 1 0 0,1 0-1 0 0,-1 0 0 0 0,0 0 1 0 0,-1-1-1 0 0,1 1 0 0 0,0 0-9 0 0,-1-1 9 0 0,0 1 0 0 0,1 0 1 0 0,-1 0-1 0 0,0 0 0 0 0,0 0 0 0 0,-1 0 0 0 0,1 0 0 0 0,0 0 1 0 0,-1 1-1 0 0,1-1 0 0 0,-1 0 0 0 0,1 1 0 0 0,-1-1 0 0 0,0 1 1 0 0,1-1-1 0 0,-1 1 0 0 0,0 0 0 0 0,0 0 0 0 0,0 0 0 0 0,0 0 1 0 0,0 0-1 0 0,0 0 0 0 0,-1 1 0 0 0,0-1-9 0 0,0 0 31 0 0,0 0-1 0 0,0 0 1 0 0,0 1-1 0 0,-1 0 1 0 0,1-1-1 0 0,0 1 1 0 0,0 0-1 0 0,0 1 1 0 0,-1-1-1 0 0,1 0 1 0 0,0 1-1 0 0,0 0 1 0 0,0 0-1 0 0,0 0 1 0 0,0 0-1 0 0,-1 0-30 0 0,0 2 65 0 0,-1-1 0 0 0,0 1 0 0 0,1 0 0 0 0,-1 1 0 0 0,1-1 0 0 0,0 1 0 0 0,0 0 0 0 0,0 0 0 0 0,-1 1-65 0 0,0 3 85 0 0,-1-1-1 0 0,1 1 1 0 0,1 0-1 0 0,-1 0 1 0 0,1 0-1 0 0,1 1 1 0 0,-1-1-1 0 0,1 1 1 0 0,1 0-1 0 0,0 0 1 0 0,0 3-85 0 0,1-10 20 0 0,0 4 47 0 0,1 0 0 0 0,-1 0 0 0 0,1 0 0 0 0,0 0 0 0 0,0 0 0 0 0,0 0-1 0 0,1-1 1 0 0,0 1 0 0 0,1 0 0 0 0,0 4-67 0 0,1-4 80 0 0,0 0 1 0 0,0 0-1 0 0,0-1 0 0 0,1 1 1 0 0,0-1-1 0 0,0 0 1 0 0,0 0-1 0 0,0 0 0 0 0,1-1 1 0 0,0 1-1 0 0,0-1 0 0 0,0 0 1 0 0,0-1-1 0 0,1 1 0 0 0,0-1-80 0 0,6 4 218 0 0,1-2-1 0 0,-1 1 0 0 0,1-2 0 0 0,0 1 1 0 0,1-2-1 0 0,5 2-217 0 0,26 2 555 0 0,12 0-555 0 0,-37-5-19 0 0,3-1-352 0 0,0-1 1 0 0,-1-1-1 0 0,1-1 0 0 0,0 0 0 0 0,-1-2 0 0 0,2-1 371 0 0,9-5-879 0 0</inkml:trace>
  <inkml:trace contextRef="#ctx0" brushRef="#br0" timeOffset="31098.521">2989 3329 8032 0 0,'0'0'365'0'0,"-9"-2"127"0"0,-15-9 205 0 0,23 11-323 0 0,1-1-307 0 0,-1 1 1 0 0,1-1 0 0 0,0 1-1 0 0,-1-1 1 0 0,1 1 0 0 0,0 0-1 0 0,-1-1 1 0 0,1 1 0 0 0,-1-1-1 0 0,1 1 1 0 0,0 0-1 0 0,-1 0 1 0 0,1-1 0 0 0,-1 1-1 0 0,1 0 1 0 0,-1 0 0 0 0,1 0-1 0 0,-1-1 1 0 0,1 1 0 0 0,-1 0-1 0 0,1 0 1 0 0,-1 0 0 0 0,0 0-1 0 0,1 0 1 0 0,-1 0-68 0 0,-15-1 3461 0 0,11 0-3145 0 0,1 2 0 0 0,-1-1 0 0 0,0 0 1 0 0,1 1-1 0 0,-1 0 0 0 0,0 0 0 0 0,1 0 1 0 0,-1 1-1 0 0,1-1 0 0 0,0 1 0 0 0,-1 0 1 0 0,1 0-1 0 0,0 1 0 0 0,0-1 0 0 0,0 1-316 0 0,-6 3 268 0 0,8-5-227 0 0,0 0 0 0 0,0 0 0 0 0,0 0 0 0 0,1 1 0 0 0,-1-1 0 0 0,0 0 0 0 0,1 1 0 0 0,-1-1 0 0 0,1 1-1 0 0,-1 0 1 0 0,1-1 0 0 0,0 1 0 0 0,-1 1-41 0 0,-12 14 178 0 0,13-16-172 0 0,-1 0-1 0 0,1 1 1 0 0,-1 0 0 0 0,1-1 0 0 0,0 1 0 0 0,-1 0 0 0 0,1-1 0 0 0,0 1 0 0 0,0 0 0 0 0,0 0 0 0 0,1 0 0 0 0,-1 0-1 0 0,0 0 1 0 0,1 1-6 0 0,-2 6 51 0 0,0 0-1 0 0,1 1 1 0 0,0 5-51 0 0,1-12 10 0 0,0 1 1 0 0,0-1-1 0 0,1 1 1 0 0,0-1 0 0 0,-1 0-1 0 0,1 1 1 0 0,0-1 0 0 0,1 0-1 0 0,-1 0 1 0 0,0 0-1 0 0,2 2-10 0 0,4 14 1 0 0,-7-18-2 0 0,0 1 0 0 0,1-1 0 0 0,-1 0 0 0 0,0 0 1 0 0,1 1-1 0 0,-1-1 0 0 0,1 0 0 0 0,0 0 0 0 0,-1 0 0 0 0,1 1 0 0 0,0-1 0 0 0,0 0 1 0 0,-1 0-1 0 0,1 0 0 0 0,0 0 0 0 0,0-1 0 0 0,0 1 0 0 0,0 0 0 0 0,1 1 1 0 0,3 1 16 0 0,0 0 0 0 0,0-1 0 0 0,0 1 0 0 0,0-1 0 0 0,0 0-1 0 0,0 0 1 0 0,1-1 0 0 0,-1 0 0 0 0,1 1 0 0 0,1-1-16 0 0,-5-1 18 0 0,1 0-1 0 0,-1 0 1 0 0,1 0 0 0 0,0-1 0 0 0,-1 1 0 0 0,1-1 0 0 0,0 1-1 0 0,-1-1 1 0 0,1 0 0 0 0,-1 0 0 0 0,0 0 0 0 0,1 0-1 0 0,-1 0 1 0 0,0-1 0 0 0,1 1 0 0 0,-1-1 0 0 0,1 0-18 0 0,22-21 104 0 0,-21 20-132 0 0,0 0-1 0 0,0 0 1 0 0,-1 0 0 0 0,0 0 0 0 0,0-1 0 0 0,1 1 0 0 0,-2-1 0 0 0,1 0 0 0 0,0 1-1 0 0,-1-1 1 0 0,1-3 28 0 0,9-10-197 0 0,-10 16 176 0 0,-1-1 0 0 0,0 1 0 0 0,0 0 0 0 0,0-1 0 0 0,0 1 0 0 0,0-1 0 0 0,0 1 0 0 0,0-1 0 0 0,-1 0 0 0 0,1 1 0 0 0,-1-1 0 0 0,1 0 0 0 0,-1 0 0 0 0,1 1 0 0 0,-1-1-1 0 0,0 0 1 0 0,0 0 0 0 0,0 0 21 0 0,0 1-12 0 0,1 0 0 0 0,-1-1 0 0 0,0 1-1 0 0,1 0 1 0 0,-1-1 0 0 0,1 1-1 0 0,-1 0 1 0 0,1 0 0 0 0,0-1 0 0 0,0 1-1 0 0,0 0 13 0 0,0 0-6 0 0,-1 0 0 0 0,1 0-1 0 0,0 0 1 0 0,-1 0 0 0 0,1 0-1 0 0,-1 0 1 0 0,1 0-1 0 0,-1 0 1 0 0,1 0 0 0 0,-1 0-1 0 0,1 0 1 0 0,-1 0 0 0 0,0 0-1 0 0,0-1 1 0 0,0 1 0 0 0,0 0-1 0 0,0 0 1 0 0,0 0 0 0 0,0 0-1 0 0,0 0 1 0 0,0-1 0 0 0,0 1-1 0 0,-1 0 1 0 0,1 0-1 0 0,0 0 1 0 0,-1 0 0 0 0,1 0-1 0 0,-1 0 1 0 0,1 0 0 0 0,-1 0-1 0 0,0-1 7 0 0,-1 1-58 0 0,-4-1-10 0 0,6 2 61 0 0,-1 0 0 0 0,1 0 0 0 0,-1 0 0 0 0,1 0 0 0 0,0 0 1 0 0,-1 0-1 0 0,1 0 0 0 0,0 0 0 0 0,-1 0 0 0 0,1 1 0 0 0,0-1 1 0 0,-1 0-1 0 0,1 0 0 0 0,0 0 0 0 0,-1 1 0 0 0,1-1 0 0 0,0 0 0 0 0,-1 0 1 0 0,1 1-1 0 0,0-1 0 0 0,0 0 0 0 0,-1 1 0 0 0,1-1 0 0 0,0 0 1 0 0,0 0-1 0 0,0 1 0 0 0,-1-1 0 0 0,1 1 0 0 0,0-1 0 0 0,0 1 7 0 0,-4 8-70 0 0,5-7 56 0 0,-1 0 1 0 0,0-1 0 0 0,0 1 0 0 0,1 0-1 0 0,-1 0 1 0 0,1 0 0 0 0,0 0-1 0 0,-1 0 1 0 0,1-1 0 0 0,0 1 0 0 0,0 0-1 0 0,0-1 14 0 0,1 2-14 0 0,-1-1 0 0 0,0 0 0 0 0,0 1 0 0 0,0-1-1 0 0,0 1 1 0 0,0-1 0 0 0,0 2 14 0 0,7 26-87 0 0,-7-25 78 0 0,1 0-1 0 0,0-1 1 0 0,-1 1 0 0 0,0 0 0 0 0,0 0-1 0 0,-1 4 10 0 0,-1 11 0 0 0,1-14 0 0 0,-1 1 0 0 0,1-1 0 0 0,0 0 0 0 0,1 0 0 0 0,0 5 0 0 0,5 14 0 0 0,-2 0 0 0 0,0 1 0 0 0,-1 23 0 0 0,-3-46 1 0 0,-1 0-1 0 0,1 0 0 0 0,-1 0 0 0 0,0 0 1 0 0,1-1-1 0 0,-1 1 0 0 0,-1 0 0 0 0,1 0 0 0 0,0-1 11 0 0,0 0-1 0 0,0 0 1 0 0,0 0-1 0 0,1 1 1 0 0,-1-1-1 0 0,1 0 1 0 0,-1 1-1 0 0,1-1 1 0 0,0 0-1 0 0,0 2-10 0 0,3 8 68 0 0,-3-11-61 0 0,1 0 0 0 0,-1 1 0 0 0,1-1 0 0 0,-1 1 0 0 0,0-1 0 0 0,1 1 0 0 0,-1-1 0 0 0,0 1 0 0 0,0-1 0 0 0,0 1 0 0 0,-1 1-7 0 0,-2 9 12 0 0,2-9-12 0 0,0 1 0 0 0,0-1 0 0 0,1 0 0 0 0,-1 1 0 0 0,1-1 0 0 0,0 0 0 0 0,0 1 0 0 0,0 1 0 0 0,0-2 32 0 0,0 0 0 0 0,-1 1 0 0 0,1-1 0 0 0,-1 0 1 0 0,0 1-1 0 0,1-1 0 0 0,-1 0 0 0 0,-1 0 0 0 0,1 0 0 0 0,0 1 0 0 0,-1-1 0 0 0,0 0-32 0 0,-5 12 327 0 0,6-13-294 0 0,0-1 0 0 0,0 1 0 0 0,-1 0 0 0 0,1 0 0 0 0,0-1 0 0 0,-1 1 0 0 0,1-1-1 0 0,-1 0 1 0 0,0 1 0 0 0,0-1 0 0 0,1 0 0 0 0,-1 0 0 0 0,0 0 0 0 0,0 0 0 0 0,-2 1-33 0 0,-33 10 464 0 0,29-10-394 0 0,-3 0 22 0 0,0-1-1 0 0,0 0 1 0 0,-1-1 0 0 0,1 0-1 0 0,0-1 1 0 0,-9-1-92 0 0,10 1 28 0 0,10 1-28 0 0,-6 0 26 0 0,1 0-1 0 0,0-1 0 0 0,0 0 0 0 0,0 0 1 0 0,1 0-1 0 0,-1-1 0 0 0,0 0 1 0 0,0 1-1 0 0,1-2 0 0 0,-1 1 0 0 0,1 0 1 0 0,-1-1-1 0 0,1 0 0 0 0,-2-2-25 0 0,-2-4-303 0 0,10 5 142 0 0,-2 4 68 0 0,-2-12-700 0 0,2 12 550 0 0,0 0 0 0 0,0-1 0 0 0,-1 1 0 0 0,1-1 0 0 0,0 1-1 0 0,0-1 1 0 0,0 0 0 0 0,0 1 0 0 0,0-1 0 0 0,0 1 0 0 0,0-1 0 0 0,0 1 0 0 0,0-1 0 0 0,0 1 0 0 0,0-1-1 0 0,0 1 1 0 0,0-1 0 0 0,0 1 0 0 0,0-1 0 0 0,0 0 0 0 0,1 1 0 0 0,-1-1 0 0 0,0 1 0 0 0,0 0 0 0 0,1-1 243 0 0,7-7-6548 0 0</inkml:trace>
  <inkml:trace contextRef="#ctx0" brushRef="#br0" timeOffset="31617.099">3372 3436 5984 0 0,'1'-12'640'0'0,"-2"11"-511"0"0,1 0 0 0 0,-1 0 0 0 0,0 0 0 0 0,1 1 0 0 0,-1-1 0 0 0,0 0 0 0 0,1 0 0 0 0,-1 0 0 0 0,0 1 0 0 0,0-1 0 0 0,0 0 0 0 0,0 1 0 0 0,0-1 0 0 0,0 0 0 0 0,0 1 0 0 0,0 0 0 0 0,0-1 0 0 0,0 1 0 0 0,0-1 0 0 0,0 1 0 0 0,0 0 0 0 0,0 0 0 0 0,0 0 0 0 0,0 0 0 0 0,0 0 0 0 0,0 0 0 0 0,-1 0 0 0 0,1 0 0 0 0,0 0 0 0 0,-1 0-129 0 0,-3 1 856 0 0,0 0 0 0 0,0 0 1 0 0,-1 0-1 0 0,1 0 1 0 0,-5 3-857 0 0,-1 0 686 0 0,9-4-593 0 0,0 1 1 0 0,0-1 0 0 0,0 1 0 0 0,0 0-1 0 0,0 0 1 0 0,0 0 0 0 0,0 0 0 0 0,1 0-1 0 0,-1 0 1 0 0,0 0 0 0 0,0 1 0 0 0,1-1-1 0 0,-1 1 1 0 0,1-1 0 0 0,-1 1 0 0 0,1-1-1 0 0,-1 3-93 0 0,0-2 98 0 0,1 0 1 0 0,-1 0-1 0 0,0 1 0 0 0,0-1 0 0 0,0 0 0 0 0,0 0 0 0 0,0-1 0 0 0,-1 1 0 0 0,1 0-98 0 0,-18 15 725 0 0,18-14-615 0 0,0 0-1 0 0,0 0 0 0 0,0 0 1 0 0,0 0-1 0 0,0 0 0 0 0,1 1 1 0 0,0-1-1 0 0,-1 0 0 0 0,1 1 1 0 0,1-1-1 0 0,-1 1 0 0 0,0-1 1 0 0,1 1-1 0 0,-1-1 0 0 0,1 1 1 0 0,0 0-1 0 0,1 2-109 0 0,-1-5 14 0 0,0 0 0 0 0,0 0 1 0 0,-1 0-1 0 0,1 0 0 0 0,0 0 0 0 0,0 0 0 0 0,-1 0 0 0 0,1 0 1 0 0,-1-1-1 0 0,1 1 0 0 0,-1 0 0 0 0,1 0 0 0 0,-1 0 0 0 0,1-1 1 0 0,-1 1-1 0 0,0 0 0 0 0,1 0 0 0 0,-1-1 0 0 0,0 1-14 0 0,0 0 9 0 0,1 0 0 0 0,0-1 0 0 0,0 1-1 0 0,0-1 1 0 0,0 1 0 0 0,1 0 0 0 0,-1-1-1 0 0,0 1 1 0 0,0-1 0 0 0,0 1 0 0 0,0-1 0 0 0,1 1-1 0 0,-1-1 1 0 0,0 1 0 0 0,0-1 0 0 0,1 1-1 0 0,-1-1 1 0 0,0 1 0 0 0,1 0-9 0 0,-1-1 15 0 0,0 3-1 0 0,1 2-27 0 0,12 4 189 0 0,-12-8-163 0 0,-1-1 0 0 0,1 1 1 0 0,0-1-1 0 0,0 0 0 0 0,0 1 0 0 0,0-1 0 0 0,0 0 1 0 0,0 0-1 0 0,0 0 0 0 0,0 0 0 0 0,0 0 0 0 0,-1 0 1 0 0,1 0-1 0 0,0 0 0 0 0,0 0 0 0 0,0 0 0 0 0,0 0 1 0 0,0-1-1 0 0,0 1 0 0 0,0 0 0 0 0,0-1-13 0 0,21-11 389 0 0,-9 4-223 0 0,-11 7-161 0 0,0 1-1 0 0,0-1 1 0 0,0 0 0 0 0,0 0-1 0 0,-1 0 1 0 0,1 0-1 0 0,0-1 1 0 0,-1 1 0 0 0,1 0-1 0 0,-1-1 1 0 0,0 1 0 0 0,1-1-1 0 0,-1 1 1 0 0,0-1-1 0 0,0 0 1 0 0,0 0 0 0 0,1-1-5 0 0,0 0 1 0 0,0 1 1 0 0,0-1 0 0 0,0 1 0 0 0,0-1 0 0 0,0 1-1 0 0,0 0 1 0 0,3-2-2 0 0,-3 3-1 0 0,0-1 0 0 0,-1 0-1 0 0,1 1 1 0 0,0-1 0 0 0,0 0 0 0 0,-1 0-1 0 0,1 0 1 0 0,-1 0 0 0 0,1-1 0 0 0,-1 1-1 0 0,1-3 2 0 0,4-12-61 0 0,-4 15 65 0 0,-1-1 1 0 0,0 0 0 0 0,0 1-1 0 0,0-1 1 0 0,-1 0 0 0 0,1 0-1 0 0,0 0 1 0 0,-1 0 0 0 0,0 0 0 0 0,0 0-1 0 0,0 0 1 0 0,0 0 0 0 0,0 0-1 0 0,-1-2-4 0 0,-1-3 0 0 0,-4 3-16 0 0,4 4-72 0 0,2 1-50 0 0,4 12-190 0 0,-4-11 329 0 0,1 0 0 0 0,-1 0-1 0 0,1 0 1 0 0,-1 0 0 0 0,1 0 0 0 0,-1 0 0 0 0,0 0-1 0 0,0 0 1 0 0,1 1 0 0 0,-1-1 0 0 0,0 0 0 0 0,0 0-1 0 0,0 1 0 0 0,-1 1 0 0 0,1-2 0 0 0,-1 1 0 0 0,1-1 0 0 0,0 1 0 0 0,0-1 0 0 0,0 1 0 0 0,0-1 0 0 0,0 1 0 0 0,0-1 0 0 0,0 1 0 0 0,0-1 0 0 0,1 1 0 0 0,-1-1 0 0 0,0 1 0 0 0,1-1 0 0 0,0 1 0 0 0,-1-1 0 0 0,1 1 0 0 0,0-1 0 0 0,0 0 0 0 0,-1 1 0 0 0,1-1 0 0 0,-1 0 0 0 0,0 0 0 0 0,1 1-1 0 0,-1-1 1 0 0,0 0 0 0 0,0 1 0 0 0,0-1 0 0 0,0 0 0 0 0,0 1-1 0 0,0-1 1 0 0,0 0 0 0 0,0 1 0 0 0,0-1 0 0 0,-1 0-1 0 0,1 1 1 0 0,-1 0 9 0 0,1-1-1 0 0,0 1 0 0 0,-1-1 1 0 0,1 0-1 0 0,0 1 0 0 0,0-1 1 0 0,0 1-1 0 0,0-1 0 0 0,0 1 1 0 0,1-1-1 0 0,-1 1 0 0 0,0-1 1 0 0,1 1-9 0 0,6 25 391 0 0,-5-16-320 0 0,-2-11-71 0 0,0 1 0 0 0,0-1 0 0 0,0 1 0 0 0,0-1 0 0 0,1 1 0 0 0,-1-1 0 0 0,0 1 0 0 0,0-1 0 0 0,0 0 0 0 0,0 1 0 0 0,1-1 0 0 0,-1 1 0 0 0,0-1 0 0 0,0 0 0 0 0,1 1 0 0 0,-1-1 0 0 0,0 0 0 0 0,1 1 0 0 0,-1-1 0 0 0,2 2 0 0 0,0-1 0 0 0,-1 1 0 0 0,1-1 0 0 0,-1 1 0 0 0,0 0 0 0 0,0 0 0 0 0,0-1 0 0 0,1 3 0 0 0,-1-2 11 0 0,1-1 1 0 0,-1 1-1 0 0,0-1 0 0 0,1 1 0 0 0,-1-1 0 0 0,1 1 0 0 0,-1-1 0 0 0,1 0 0 0 0,0 0 0 0 0,-1 0 1 0 0,1 0-1 0 0,0 0 0 0 0,0 0 0 0 0,0 0 0 0 0,0-1 0 0 0,0 1 0 0 0,0-1 0 0 0,0 1 1 0 0,0-1-1 0 0,0 0 0 0 0,0 0 0 0 0,0 0 0 0 0,1 0-11 0 0,5 0-307 0 0,0-1 1 0 0,1 0-1 0 0,-1 0 1 0 0,0-1-1 0 0,2-1 307 0 0,2 0-5077 0 0,3-1-1680 0 0</inkml:trace>
  <inkml:trace contextRef="#ctx0" brushRef="#br0" timeOffset="31879.988">3556 3430 6448 0 0,'-5'0'111'0'0,"-1"-1"-88"0"0,7 4 839 0 0,0-3-639 0 0,0 1 1 0 0,-1 0 0 0 0,1-1 0 0 0,-1 1-1 0 0,1 0 1 0 0,0 0 0 0 0,-1-1-1 0 0,1 1 1 0 0,-1 0 0 0 0,0 0 0 0 0,1 0-1 0 0,-1 0 1 0 0,0 0 0 0 0,1-1-1 0 0,-1 1 1 0 0,0 0 0 0 0,0 0 0 0 0,0 0-1 0 0,0 0 1 0 0,0 0 0 0 0,0 0-1 0 0,0 0 1 0 0,0 0 0 0 0,0 0 0 0 0,0 0-1 0 0,-1-1 1 0 0,1 1 0 0 0,0 0-1 0 0,-1 0 1 0 0,1 0 0 0 0,0 0 0 0 0,-1 0-1 0 0,0 0-223 0 0,1 0 151 0 0,-1 0-1 0 0,1 1 1 0 0,-1-1 0 0 0,1 1-1 0 0,0-1 1 0 0,-1 0-1 0 0,1 1 1 0 0,0-1-1 0 0,0 1 1 0 0,0-1 0 0 0,0 1-1 0 0,0-1 1 0 0,0 1-1 0 0,1-1 1 0 0,-1 1-151 0 0,3 6 242 0 0,-2-7-187 0 0,0 0 0 0 0,-1 0 0 0 0,1 1 0 0 0,-1-1 0 0 0,1 0 1 0 0,-1 0-1 0 0,0 0 0 0 0,1 1 0 0 0,-1-1 0 0 0,0 0 0 0 0,0 0 0 0 0,0 1 1 0 0,0-1-1 0 0,0 0 0 0 0,0 1 0 0 0,0-1 0 0 0,-1 0 0 0 0,1 0 0 0 0,0 0 1 0 0,-1 1-1 0 0,1-1-55 0 0,-1 1 91 0 0,1-1 0 0 0,0 1 1 0 0,0 0-1 0 0,-1-1 0 0 0,1 1 0 0 0,0-1 1 0 0,1 1-1 0 0,-1 0 0 0 0,0-1 0 0 0,0 1 0 0 0,1-1 1 0 0,-1 1-1 0 0,1-1 0 0 0,-1 1 0 0 0,1-1 1 0 0,0 1-1 0 0,0 1-91 0 0,0-1 132 0 0,0 0 1 0 0,0 0-1 0 0,0 1 1 0 0,0-1-1 0 0,-1 0 1 0 0,1 1-1 0 0,-1-1 0 0 0,1 3-132 0 0,-1-4 56 0 0,0 1 0 0 0,1-1-1 0 0,-1 1 1 0 0,1 0 0 0 0,-1-1 0 0 0,1 1-1 0 0,0-1 1 0 0,-1 1 0 0 0,1-1-1 0 0,0 0 1 0 0,0 1 0 0 0,0-1 0 0 0,0 0-1 0 0,0 0 1 0 0,1 1-56 0 0,8 11 259 0 0,-9-12-236 0 0,0 0 1 0 0,0 0-1 0 0,0 0 1 0 0,0 0-1 0 0,0 0 0 0 0,0 0 1 0 0,1 0-1 0 0,-1 0 1 0 0,0 0-1 0 0,1-1 1 0 0,-1 1-1 0 0,0-1 0 0 0,2 1-23 0 0,3 2 41 0 0,-3-2-30 0 0,-3-1-36 0 0,-1 0-1 0 0,1 0 1 0 0,0 0-1 0 0,0 0 1 0 0,-1 0 0 0 0,1 0-1 0 0,0 0 1 0 0,0-1 0 0 0,-1 1-1 0 0,1 0 1 0 0,0 0-1 0 0,0 0 1 0 0,0 0 0 0 0,-1 0-1 0 0,1 0 1 0 0,0-1 0 0 0,0 1-1 0 0,-1 0 1 0 0,1 0-1 0 0,0 0 1 0 0,0-1 0 0 0,0 1-1 0 0,0 0 1 0 0,0 0-1 0 0,-1 0 1 0 0,1-1 0 0 0,0 1-1 0 0,0 0 1 0 0,0 0 0 0 0,0-1-1 0 0,0 1 1 0 0,0 0-1 0 0,0 0 1 0 0,0-1 0 0 0,0 1-1 0 0,0 0 1 0 0,0 0 0 0 0,0-1 25 0 0,1-9-1224 0 0,0 8 928 0 0,-3-6-631 0 0</inkml:trace>
  <inkml:trace contextRef="#ctx0" brushRef="#br0" timeOffset="32097.554">3565 3285 11600 0 0,'-5'-3'183'0'0,"4"2"-96"0"0,-1 1 0 0 0,1-1 0 0 0,0 0 0 0 0,-1 1 0 0 0,1-1 0 0 0,-1 1 0 0 0,1-1 0 0 0,0 1 0 0 0,-1 0 0 0 0,0 0-87 0 0,-5-2 189 0 0,10 2-130 0 0,-2 0 130 0 0,17 0 545 0 0,-5 2-775 0 0,-10-2-7 0 0,0 1 1 0 0,0-1-1 0 0,0 1 0 0 0,0-1 0 0 0,0 1 0 0 0,0 0 0 0 0,0 0 0 0 0,0 1 1 0 0,0-1-1 0 0,-1 1 0 0 0,1-1 0 0 0,2 2 48 0 0,2 3-3196 0 0,10 1-1105 0 0</inkml:trace>
  <inkml:trace contextRef="#ctx0" brushRef="#br0" timeOffset="32392.881">3746 3484 8288 0 0,'4'12'888'0'0,"1"1"-246"0"0,-4-11-481 0 0,-1-1 0 0 0,1 0 0 0 0,0 1 0 0 0,-1 0 0 0 0,0-1 0 0 0,1 1 0 0 0,-1-1 1 0 0,0 1-1 0 0,1-1 0 0 0,-1 1 0 0 0,0 0 0 0 0,0-1 0 0 0,-1 1 0 0 0,1 1-161 0 0,1 15 1743 0 0,-1-16-1552 0 0,1 0-1 0 0,-1 1 0 0 0,0-1 0 0 0,0 0 0 0 0,0 0 0 0 0,0 0 0 0 0,0 0 1 0 0,0 0-1 0 0,-1 0 0 0 0,1 0 0 0 0,-1 0 0 0 0,1 1-190 0 0,-4 4 920 0 0,1 0 2046 0 0,3-7-2952 0 0,0 0 0 0 0,0 0 0 0 0,0 0 0 0 0,0 0 0 0 0,0 0 0 0 0,0 0 0 0 0,0 0 0 0 0,0 1 0 0 0,1-1 0 0 0,-1 0 0 0 0,0 0 0 0 0,0 0 0 0 0,0 0 0 0 0,0 0 0 0 0,0 0 0 0 0,0 0 0 0 0,1 0 0 0 0,-1 0 0 0 0,0 0 0 0 0,0 0 0 0 0,0 0 0 0 0,0 0 0 0 0,0 0 0 0 0,1 0 0 0 0,-1 0 0 0 0,0 0 0 0 0,0 0 0 0 0,0 0 0 0 0,0 0 0 0 0,0 0 0 0 0,1 0 0 0 0,-1 0 0 0 0,0 0 0 0 0,0 0 0 0 0,0 0 0 0 0,0 0-1 0 0,0 0 1 0 0,0-1 0 0 0,0 1 0 0 0,1 0 0 0 0,-1 0 0 0 0,0 0 0 0 0,0 0 0 0 0,0 0-14 0 0,-1-9 240 0 0,1 7-230 0 0,1 1-1 0 0,-1 0 0 0 0,0-1 0 0 0,1 1 0 0 0,-1 0 0 0 0,1 0 1 0 0,-1-1-1 0 0,1 1 0 0 0,0 0 0 0 0,-1 0 0 0 0,1 0 0 0 0,0 0 1 0 0,0 0-1 0 0,0 0-9 0 0,7-14 65 0 0,-3-5-1 0 0,-4 14-88 0 0,0 0 0 0 0,1 1 0 0 0,-1-1 0 0 0,1 1 0 0 0,0 0 0 0 0,1 0 0 0 0,1-4 24 0 0,3-3-128 0 0,-5 9 79 0 0,-1 0 1 0 0,1 1 0 0 0,-1-1 0 0 0,1 0-1 0 0,0 1 1 0 0,0-1 0 0 0,0 1-1 0 0,0 0 1 0 0,0 0 0 0 0,0 0-1 0 0,1 0 1 0 0,-1 0 0 0 0,1 0 0 0 0,0 1-1 0 0,-1-1 1 0 0,1 1 0 0 0,0 0-1 0 0,0 0 1 0 0,0 0 0 0 0,0 0-1 0 0,0 0 1 0 0,0 0 48 0 0,-1 2-12 0 0,-1-1 0 0 0,0 1 0 0 0,0-1 0 0 0,0 1 1 0 0,1-1-1 0 0,-1 1 0 0 0,0 0 0 0 0,0 0 0 0 0,0 0 0 0 0,0-1 0 0 0,0 2 12 0 0,2 0-38 0 0,0 1 9 0 0,1 0 1 0 0,-1 0-1 0 0,0 1 1 0 0,0-1-1 0 0,-1 1 0 0 0,1 0 1 0 0,-1-1-1 0 0,1 1 1 0 0,-1 0-1 0 0,0 0 1 0 0,-1 1-1 0 0,2 2 29 0 0,1 7-24 0 0,0-1 1 0 0,-1 1-1 0 0,1 12 24 0 0,0-3-4 0 0,-1-14 4 0 0,2-3 0 0 0</inkml:trace>
  <inkml:trace contextRef="#ctx0" brushRef="#br0" timeOffset="33282.952">4461 3313 4608 0 0,'0'0'353'0'0,"0"0"-38"0"0,0 0 701 0 0,0 0 332 0 0,0 0 69 0 0,0 0-64 0 0,0 0-322 0 0,0 0-139 0 0,0 0-27 0 0,0 0-33 0 0,0 0-106 0 0,6 6 630 0 0,-2 1-972 0 0,0 2 0 0 0,0-1 0 0 0,-1 0 0 0 0,1 3-384 0 0,7 16 466 0 0,-9-22-349 0 0,0 1 1 0 0,-1 0-1 0 0,0-1 0 0 0,0 1 0 0 0,0 0 1 0 0,-1 0-1 0 0,1-1 0 0 0,-2 1 1 0 0,1 0-1 0 0,-1 3-117 0 0,1 29 624 0 0,-2-11-191 0 0,1-23-344 0 0,0 1 0 0 0,1 0 1 0 0,0-1-1 0 0,0 1 0 0 0,0-1 0 0 0,0 2-89 0 0,0-5 22 0 0,1 0-1 0 0,-1 0 0 0 0,-1 1 0 0 0,1-1 0 0 0,0 0 0 0 0,0 0 1 0 0,0 0-1 0 0,0 0 0 0 0,-1 0 0 0 0,1 0 0 0 0,-1 0 1 0 0,1 1-1 0 0,-1-1 0 0 0,1 0 0 0 0,-1 0-21 0 0,-3 7 170 0 0,4-7-42 0 0,0-1-1 0 0,0 0-7 0 0,0 0-7 0 0,0 0-1 0 0,0 0-1 0 0,-1 0-100 0 0,1-1 1 0 0,0 1-1 0 0,-1 0 0 0 0,1 0 0 0 0,-1 0 1 0 0,1 0-1 0 0,0-1 0 0 0,-1 1 1 0 0,1 0-1 0 0,0 0 0 0 0,-1-1 0 0 0,1 1 1 0 0,0 0-1 0 0,-1-1 0 0 0,1 1 1 0 0,0 0-1 0 0,0-1 0 0 0,0 1 0 0 0,-1 0 1 0 0,1-1-1 0 0,0 1 0 0 0,0-1 1 0 0,0 1-1 0 0,0 0 0 0 0,-1-1 0 0 0,1 1 1 0 0,0-1-1 0 0,0 1 0 0 0,0 0 0 0 0,0-1 1 0 0,0 1-1 0 0,0-1 0 0 0,0 1-11 0 0,1-16 109 0 0,-1 15-94 0 0,-1-17 97 0 0,1 14-102 0 0,0 1 1 0 0,-1 0-1 0 0,1-1 1 0 0,1 1-1 0 0,-1 0 1 0 0,0 0-1 0 0,1-1 1 0 0,0 1-11 0 0,11-39-267 0 0,-10 31 175 0 0,1 0 0 0 0,0 0 0 0 0,1 1 0 0 0,0-1 0 0 0,1 1 0 0 0,0 0 0 0 0,0 0 0 0 0,4-3 92 0 0,-8 11-15 0 0,1 1 0 0 0,0-1 0 0 0,-1 1 0 0 0,1 0-1 0 0,0-1 1 0 0,0 1 0 0 0,0 0 0 0 0,0 0 0 0 0,0 0 0 0 0,0 1-1 0 0,0-1 1 0 0,0 0 0 0 0,0 1 0 0 0,1-1 0 0 0,-1 1 0 0 0,0 0-1 0 0,0 0 1 0 0,1 0 15 0 0,0 0-20 0 0,0 0 0 0 0,0 0 0 0 0,0 0-1 0 0,0 0 1 0 0,0 1 0 0 0,0-1 0 0 0,-1 1-1 0 0,1 0 1 0 0,0 0 0 0 0,0 0 0 0 0,0 0 0 0 0,-1 1-1 0 0,3 0 21 0 0,2 4-59 0 0,0 1-1 0 0,-1-1 1 0 0,1 1-1 0 0,-1 0 0 0 0,0 0 1 0 0,1 4 59 0 0,29 50-12 0 0,-28-43 351 0 0,-1 0 1 0 0,0 2-340 0 0,-5-16 1305 0 0,-8-27-1061 0 0,5 20-203 0 0,0 0 0 0 0,1 0 1 0 0,-1 0-1 0 0,0 0 0 0 0,1 0 0 0 0,0 0 0 0 0,-1 0 1 0 0,1-1-1 0 0,1 1 0 0 0,-1 0 0 0 0,0 0 1 0 0,1-3-42 0 0,2-2 158 0 0,0-7-248 0 0,1 0 1 0 0,0 1-1 0 0,2-1 1 0 0,-1 1 0 0 0,2 1-1 0 0,0-1 1 0 0,1 0 89 0 0,-7 13 9 0 0,0 0 0 0 0,0 0 0 0 0,0 0 0 0 0,0 0 0 0 0,0 0 0 0 0,1 0 0 0 0,-1 1 0 0 0,0-1 0 0 0,0 0 0 0 0,1 1 0 0 0,-1-1 0 0 0,1 1 0 0 0,0-1-9 0 0,-2 1-4 0 0,0 0-1 0 0,1-1 1 0 0,-1 1 0 0 0,1 0 0 0 0,-1 0-1 0 0,0 0 1 0 0,1 0 0 0 0,-1 0-1 0 0,1 0 1 0 0,-1 0 0 0 0,1 0 0 0 0,-1 0-1 0 0,0 0 1 0 0,1 0 0 0 0,-1 0-1 0 0,1 0 1 0 0,-1 0 0 0 0,0 0 0 0 0,1 1-1 0 0,-1-1 1 0 0,1 0 0 0 0,-1 0-1 0 0,0 0 1 0 0,1 0 0 0 0,-1 1-1 0 0,0-1 1 0 0,1 0 0 0 0,-1 1 0 0 0,0-1-1 0 0,0 0 1 0 0,1 0 0 0 0,-1 1 4 0 0,1 0-16 0 0,22 18-178 0 0,-19-15 168 0 0,0 1 0 0 0,-1 0 0 0 0,0 0 0 0 0,0 0 0 0 0,1 3 26 0 0,2 5-62 0 0,5 6 86 0 0,-2 1-1 0 0,0 1 0 0 0,-1 0 0 0 0,-1 0 0 0 0,2 15-23 0 0,-8-24 158 0 0,-2-10-3625 0 0,1-2 2196 0 0</inkml:trace>
  <inkml:trace contextRef="#ctx0" brushRef="#br0" timeOffset="33647.138">4936 3457 10136 0 0,'22'1'1186'0'0,"-7"3"-323"0"0,0-1 0 0 0,1 0 0 0 0,-1-1 0 0 0,7-1-863 0 0,-7 1 316 0 0,-6-1 421 0 0,0-1 1 0 0,0 0 0 0 0,0 0 0 0 0,1 0-738 0 0,3-2 817 0 0,-8 2-810 0 0,0 0-1 0 0,0-1 0 0 0,0 0 0 0 0,1 0 0 0 0,-1 0 1 0 0,-1-1-1 0 0,1 1 0 0 0,0-1 0 0 0,2-2-6 0 0,-4 3-9 0 0,2-2 86 0 0,0 0 1 0 0,0 0-1 0 0,-1 0 1 0 0,1 0 0 0 0,2-4-78 0 0,-6 6 25 0 0,0 0 1 0 0,0 0-1 0 0,0 0 0 0 0,0 0 1 0 0,0 0-1 0 0,-1 0 1 0 0,1 0-1 0 0,0 0 1 0 0,-1-1-1 0 0,1 1 0 0 0,-1 0 1 0 0,0-1-1 0 0,1 1 1 0 0,-1 0-1 0 0,0-1 1 0 0,0 1-1 0 0,0 0 1 0 0,0-1-1 0 0,0 1 0 0 0,0 0 1 0 0,0-1-1 0 0,0 1 1 0 0,0 0-1 0 0,-1-1 1 0 0,1 1-1 0 0,-1-1-25 0 0,-3-12 35 0 0,2 8-46 0 0,-1-1 0 0 0,1 1 0 0 0,-1 0 1 0 0,-2-4 10 0 0,4 8-39 0 0,-1-1 0 0 0,0 1 1 0 0,0 0-1 0 0,0-1 0 0 0,0 1 1 0 0,0 0-1 0 0,0 0 1 0 0,-1 1-1 0 0,1-1 0 0 0,-1 0 1 0 0,1 1-1 0 0,-3-1 39 0 0,-5-3-35 0 0,8 3 26 0 0,0 1 0 0 0,0 0 0 0 0,0 0 0 0 0,0 0 0 0 0,0 0 0 0 0,0 0 0 0 0,-1 1 1 0 0,1-1-1 0 0,0 1 0 0 0,0-1 0 0 0,-1 1 0 0 0,1 0 0 0 0,0 0 0 0 0,-1 0 0 0 0,1 0 0 0 0,-1 0 0 0 0,-1 1 9 0 0,-2 1-7 0 0,0-1 0 0 0,0 1 0 0 0,0 1 0 0 0,1-1 0 0 0,-1 1-1 0 0,1 0 1 0 0,0 0 0 0 0,0 1 0 0 0,-3 2 7 0 0,5-3 54 0 0,0 0 1 0 0,0 0-1 0 0,0 0 1 0 0,0 1-1 0 0,1-1 1 0 0,-1 1-1 0 0,1 0 1 0 0,0 0-1 0 0,0 0 1 0 0,1 0-1 0 0,-1 0 1 0 0,1 0-1 0 0,-1 4-54 0 0,1-4 16 0 0,0 0 0 0 0,0 0-1 0 0,0 0 1 0 0,1 1-1 0 0,0-1 1 0 0,0 0 0 0 0,0 0-1 0 0,0 1 1 0 0,1-1 0 0 0,0 0-1 0 0,-1 0 1 0 0,1 0-1 0 0,1 0 1 0 0,-1 0 0 0 0,1 0-1 0 0,0 0 1 0 0,-1 0-1 0 0,2 0 1 0 0,-1-1 0 0 0,0 1-1 0 0,1-1 1 0 0,-1 0 0 0 0,1 1-1 0 0,0-1 1 0 0,0-1-1 0 0,1 1 1 0 0,-1 0 0 0 0,0-1-1 0 0,1 1 1 0 0,0-1-1 0 0,0 0-15 0 0,1 1 11 0 0,0 0-1 0 0,0-1 1 0 0,0 0-1 0 0,1 0 1 0 0,-1 0-1 0 0,0-1 1 0 0,1 1-1 0 0,0-1 1 0 0,-1 0-1 0 0,1-1 0 0 0,0 0 1 0 0,-1 0-1 0 0,2 0-10 0 0,10 0-877 0 0,0 0-334 0 0</inkml:trace>
  <inkml:trace contextRef="#ctx0" brushRef="#br0" timeOffset="34125.844">5504 3294 5984 0 0,'0'0'273'0'0,"-2"0"-5"0"0,-40 18 270 0 0,27-11 1467 0 0,6-2 597 0 0,0 0 0 0 0,0 1 0 0 0,-5 4-2602 0 0,-6 4 1421 0 0,9-6-1145 0 0,-1 0-1 0 0,1 2 0 0 0,1-1 1 0 0,-1 1-1 0 0,2 0 0 0 0,-5 7-275 0 0,10-13 66 0 0,1 1-1 0 0,0-1 1 0 0,0 1-1 0 0,0 0 1 0 0,0 0-1 0 0,1 0 1 0 0,0 0-1 0 0,0 1 1 0 0,0-1-1 0 0,1 0 1 0 0,-1 1-1 0 0,1 0 1 0 0,1-1-1 0 0,-1 1 1 0 0,1-1-1 0 0,0 1 1 0 0,0 3-66 0 0,3-4 65 0 0,-2-4-58 0 0,-1-1 0 0 0,1 1 0 0 0,0-1 0 0 0,0 1 0 0 0,-1-1 0 0 0,1 1 0 0 0,0-1 0 0 0,0 1 0 0 0,0-1 0 0 0,0 0 0 0 0,0 1 0 0 0,0-1 0 0 0,-1 0 0 0 0,1 0 0 0 0,0 0 0 0 0,0 0 0 0 0,0 0 0 0 0,0 0 0 0 0,0 0 0 0 0,0 0 0 0 0,0 0 0 0 0,0 0 0 0 0,0 0 0 0 0,0-1 0 0 0,0 1 0 0 0,0 0 0 0 0,0-1-7 0 0,2 0 18 0 0,4-1 29 0 0,-1 0 0 0 0,1 0 0 0 0,0-1 0 0 0,-1 0 0 0 0,1-1 1 0 0,-1 0-1 0 0,0 0 0 0 0,0 0 0 0 0,0 0 0 0 0,-1-1 0 0 0,1 0 1 0 0,-1 0-1 0 0,-1-1 0 0 0,4-4-47 0 0,8-11-76 0 0,-2-1 0 0 0,-1-1 0 0 0,5-11 76 0 0,-7 11-163 0 0,-2 5-166 0 0,-2-1 0 0 0,0 0 1 0 0,-1 0-1 0 0,-1-1 0 0 0,-1-5 329 0 0,12-37-923 0 0,-11 40 788 0 0,0 1-1 0 0,-1-2 1 0 0,-1 1-1 0 0,0 0 1 0 0,-2-1-1 0 0,-1-3 136 0 0,0 24 161 0 0,-7 22 518 0 0,2 5-560 0 0,1 1 0 0 0,2 0 0 0 0,0 0-1 0 0,2 0 1 0 0,2 20-119 0 0,2-7 376 0 0,1 0 0 0 0,2-1-1 0 0,8 19-375 0 0,-8-34 524 0 0,1-1 0 0 0,8 13-524 0 0,6 0 440 0 0,-10-17-232 0 0,-11-17-136 0 0,-1-1-59 0 0,1 0 0 0 0,-1 0 1 0 0,0 0-1 0 0,0 0 0 0 0,1 0 0 0 0,-1 0 0 0 0,0 0 0 0 0,1 0 0 0 0,-1 0 0 0 0,0 0 0 0 0,1 0 0 0 0,-1 0 0 0 0,0 0 1 0 0,0 0-1 0 0,1 0 0 0 0,-1 0 0 0 0,0 1 0 0 0,1-1 0 0 0,-1 0 0 0 0,0 0 0 0 0,0 0 0 0 0,1 0 0 0 0,-1 1 0 0 0,0-1 0 0 0,0 0 1 0 0,0 0-1 0 0,1 0 0 0 0,-1 1 0 0 0,0-1 0 0 0,0 0 0 0 0,0 0-13 0 0,9 5-2727 0 0,-1-7-4599 0 0</inkml:trace>
  <inkml:trace contextRef="#ctx0" brushRef="#br0" timeOffset="34399.481">5715 3280 5984 0 0,'0'0'464'0'0,"1"2"-306"0"0,6 7 2261 0 0,-1 0 0 0 0,0 0-1 0 0,0 1 1 0 0,-1 0-2419 0 0,4 12 688 0 0,3 41 1486 0 0,-9-50-777 0 0,-1 1-1 0 0,1 11-1396 0 0,1 12 934 0 0,-4-13-781 0 0,0-22-78 0 0,0-2-2 0 0,0 0-50 0 0,0 0-259 0 0,0 0-136 0 0,-1-1-1455 0 0,-3-4-5668 0 0</inkml:trace>
  <inkml:trace contextRef="#ctx0" brushRef="#br0" timeOffset="34586.048">5838 3135 12784 0 0,'-2'-3'258'0'0,"2"2"41"0"0,-1 0 0 0 0,1 0 1 0 0,-1 0-1 0 0,1 0 0 0 0,-1 0 0 0 0,1 0 0 0 0,0 0 0 0 0,-1 0 0 0 0,1 0 0 0 0,0 0 0 0 0,0 0 0 0 0,0 0 0 0 0,0-1-299 0 0,6 40 96 0 0,-6-31-53 0 0,0-1-33 0 0</inkml:trace>
  <inkml:trace contextRef="#ctx0" brushRef="#br0" timeOffset="34905.691">5997 3223 2304 0 0,'-5'11'1084'0'0,"-13"41"11750"0"0,13-28-12971 0 0,3-9 591 0 0,-2 0 0 0 0,0 0 0 0 0,0-1 0 0 0,-3 3-454 0 0,-1 8 626 0 0,6-20-469 0 0,1 0 1 0 0,0 0-1 0 0,1 0 0 0 0,-1 0 0 0 0,1 0 0 0 0,0 0 0 0 0,1 2-157 0 0,-1 4 199 0 0,0-10-100 0 0,0-1-17 0 0,13 2 131 0 0,-12-1-198 0 0,1-1-1 0 0,-1 1 0 0 0,1-1 1 0 0,-1 0-1 0 0,0 0 1 0 0,1 1-1 0 0,-1-1 0 0 0,1 0 1 0 0,-1 0-1 0 0,1-1 1 0 0,-1 1-1 0 0,0 0 0 0 0,2-1-14 0 0,2 0 51 0 0,0-1 0 0 0,0 0 0 0 0,0-1-1 0 0,0 1 1 0 0,-1-1 0 0 0,1 0 0 0 0,-1 0 0 0 0,1-1-1 0 0,-1 1 1 0 0,0-1 0 0 0,2-2-51 0 0,3-6 13 0 0,-1 1 0 0 0,0-1 0 0 0,4-8-13 0 0,4-6-282 0 0,-1 5-162 0 0,-15 21 435 0 0,1 0-1 0 0,-1 0 1 0 0,0 0-1 0 0,0 0 1 0 0,0 0-1 0 0,1 0 1 0 0,-1 0-1 0 0,0 0 1 0 0,0 0-1 0 0,1 0 1 0 0,-1 0-1 0 0,0 0 1 0 0,0 0-1 0 0,0 0 1 0 0,1 0-1 0 0,-1 0 1 0 0,0 0-1 0 0,0 1 0 0 0,0-1 1 0 0,1 0-1 0 0,-1 0 1 0 0,0 0-1 0 0,0 0 1 0 0,0 0-1 0 0,0 0 1 0 0,1 1-1 0 0,-1-1 1 0 0,0 0-1 0 0,0 0 1 0 0,0 0-1 0 0,0 1 1 0 0,0-1-1 0 0,1 0 1 0 0,-1 0-1 0 0,0 0 10 0 0,6 8-257 0 0,3 13 345 0 0,3 9 166 0 0,-10-26-199 0 0,0 0-1 0 0,0 0 1 0 0,0 0-1 0 0,0 0 1 0 0,0 0-1 0 0,1 0 1 0 0,-1 0-1 0 0,1-1 0 0 0,0 1 1 0 0,1-1-1 0 0,2 2-54 0 0,10 14 311 0 0,-14-18-253 0 0,-1 0 0 0 0,1 0 0 0 0,-1 0 0 0 0,1 1 0 0 0,-1-1 0 0 0,1-1 0 0 0,-1 1 0 0 0,1 0 0 0 0,0 0 0 0 0,-1-1 0 0 0,1 1 0 0 0,0 0 0 0 0,0-1 0 0 0,0 0 0 0 0,0 1 0 0 0,-1-1 0 0 0,2 0-58 0 0,-1 0-99 0 0,-1 0 0 0 0,1 0 1 0 0,0-1-1 0 0,-1 1 0 0 0,1 0 0 0 0,-1 0 1 0 0,1-1-1 0 0,-1 1 0 0 0,1-1 1 0 0,-1 0-1 0 0,0 1 0 0 0,2-2 99 0 0,7-9-4813 0 0,-7 3-2028 0 0</inkml:trace>
  <inkml:trace contextRef="#ctx0" brushRef="#br0" timeOffset="35546.683">6338 3209 11056 0 0,'0'0'505'0'0,"0"0"-9"0"0,1 1-317 0 0,7 12 235 0 0,0 0 0 0 0,-1 1 0 0 0,0 3-414 0 0,1 0 1696 0 0,0 1 0 0 0,5 7-1696 0 0,-11-22 181 0 0,-1 0-1 0 0,0 0 1 0 0,0 0-1 0 0,0 0 1 0 0,0 0-1 0 0,0 0 1 0 0,-1 0-1 0 0,1 1 1 0 0,-1-1-1 0 0,0 0-180 0 0,-1 37 1418 0 0,0-16-862 0 0,0-7-356 0 0,0-13-129 0 0,1 1-1 0 0,-1-1 1 0 0,1 1-1 0 0,1-1 1 0 0,-1 1 0 0 0,0-1-1 0 0,2 4-70 0 0,-2-7 91 0 0,0 0-18 0 0,-2 5 13 0 0,2-5 8 0 0,0-1 9 0 0,0 0 22 0 0,0 0-10 0 0,0-8 90 0 0,2-4-127 0 0,-1 1 0 0 0,2 0 0 0 0,-1 0 0 0 0,4-8-78 0 0,2-3 63 0 0,-6 13-94 0 0,1 1 0 0 0,0-1 0 0 0,1 1 0 0 0,0 0 0 0 0,4-6 31 0 0,-2 5-141 0 0,0 0-1 0 0,1 0 1 0 0,1 1-1 0 0,2-3 142 0 0,-6 7-70 0 0,0 1-1 0 0,0 0 1 0 0,0 0-1 0 0,1 0 0 0 0,-1 0 1 0 0,1 1-1 0 0,-1-1 1 0 0,1 1-1 0 0,0 1 0 0 0,2-2 71 0 0,-5 3-13 0 0,-1-1 0 0 0,0 1 0 0 0,1 0 0 0 0,-1-1 0 0 0,1 1-1 0 0,-1 0 1 0 0,1 0 0 0 0,0 0 0 0 0,-1 0 0 0 0,1 0 0 0 0,-1 1 0 0 0,1-1-1 0 0,-1 0 1 0 0,0 1 0 0 0,1-1 0 0 0,-1 1 0 0 0,1-1 0 0 0,-1 1 0 0 0,0 0-1 0 0,1-1 1 0 0,-1 1 0 0 0,0 0 0 0 0,0 0 0 0 0,1 0 0 0 0,-1 0 0 0 0,0 0-1 0 0,0 0 1 0 0,0 1 0 0 0,0-1 0 0 0,-1 0 0 0 0,1 0 0 0 0,0 1 0 0 0,0 0 13 0 0,2 5-58 0 0,0 0 0 0 0,-1 0 1 0 0,-1 0-1 0 0,1 0 1 0 0,-1 1-1 0 0,0 2 58 0 0,0-5-29 0 0,0 16-42 0 0,-1-16 71 0 0,0 0 0 0 0,0 0 0 0 0,1 0 0 0 0,0 0-1 0 0,0 0 1 0 0,1 16 114 0 0,-2-18-60 0 0,0 0-1 0 0,0 0 0 0 0,0 0 0 0 0,1-1 1 0 0,-1 1-1 0 0,1 0 0 0 0,0 1-53 0 0,0-3 77 0 0,-1-1 38 0 0,0 0 126 0 0,0 0 31 0 0,0 0 0 0 0,0 0-30 0 0,-6-38 10 0 0,5 19-196 0 0,1 14-213 0 0,0 0 1 0 0,0 0 0 0 0,0 0-1 0 0,0 0 1 0 0,1 1 0 0 0,0-1 0 0 0,0 0-1 0 0,0 0 1 0 0,1-1 156 0 0,3-15-805 0 0,-4 18 661 0 0,0-1 0 0 0,0 0-1 0 0,0 1 1 0 0,0-1 0 0 0,0 1 0 0 0,1-1 0 0 0,-1 1-1 0 0,2-1 145 0 0,4-9-418 0 0,-5 11 380 0 0,-1-1-1 0 0,0 1 0 0 0,1-1 1 0 0,-1 1-1 0 0,1 0 0 0 0,0-1 1 0 0,0 1-1 0 0,0 0 1 0 0,0 0-1 0 0,0 0 0 0 0,0 1 1 0 0,0-1-1 0 0,1 0 1 0 0,-1 1-1 0 0,1-1 0 0 0,-1 1 1 0 0,1 0-1 0 0,2-1 39 0 0,3 0-143 0 0,-7 2-1 0 0,1 0 50 0 0,1 1 173 0 0,0 0-1 0 0,0 0 1 0 0,0 0 0 0 0,0 1-1 0 0,0-1 1 0 0,-1 1 0 0 0,1-1 0 0 0,0 1-1 0 0,-1 0 1 0 0,1 0 0 0 0,-1 0 0 0 0,1 1-1 0 0,-1-1 1 0 0,0 0 0 0 0,0 1-1 0 0,0 0 1 0 0,0 0-79 0 0,3 6 339 0 0,-1 0-1 0 0,1 1 1 0 0,-2 0-1 0 0,3 7-338 0 0,-3-9 98 0 0,15 53 1174 0 0,-9-21-569 0 0,-9-36-647 0 0,1 0 0 0 0,-1 0 1 0 0,0 0-1 0 0,0 0 0 0 0,0-1 0 0 0,0 1 0 0 0,-1 0 0 0 0,0 0 0 0 0,0 1-56 0 0,1-4 72 0 0,0-1 0 0 0,0 0 0 0 0,-4 6-1508 0 0,4-6 584 0 0</inkml:trace>
  <inkml:trace contextRef="#ctx0" brushRef="#br0" timeOffset="35801.69">7031 3469 18399 0 0,'0'0'816'0'0,"0"0"168"0"0,0 0-792 0 0,0 0-192 0 0,-3 2 0 0 0,3-2 0 0 0,0 0 528 0 0,0 0 64 0 0,0 0 16 0 0,0 0 0 0 0,0 0-416 0 0,0 2-72 0 0,-3 4-24 0 0,3-3 0 0 0,0-3-160 0 0,0 0-40 0 0,0 0-8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53:45.111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context xml:id="ctx1">
      <inkml:inkSource xml:id="inkSrc84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02T08:55:15.329"/>
    </inkml:context>
    <inkml:brush xml:id="br2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color" value="#0000FF"/>
    </inkml:brush>
    <inkml:brush xml:id="br4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7725 5481 15264 0 0,'-18'-6'1657'0'0,"15"8"-1512"0"0,0 0 0 0 0,1 0 0 0 0,-1 0 0 0 0,1 0 1 0 0,-1 0-1 0 0,1 0 0 0 0,0 1 0 0 0,0-1 0 0 0,0 1 0 0 0,0-1 0 0 0,0 1 0 0 0,1 0 1 0 0,-1 0-1 0 0,1 0 0 0 0,0 0 0 0 0,0 0 0 0 0,0 0 0 0 0,0 0 0 0 0,0 3-145 0 0,0-3 105 0 0,-2 7 304 0 0,0 1-1 0 0,2-1 1 0 0,-1 1-1 0 0,1 0 1 0 0,0 0-1 0 0,1-1 1 0 0,1 1-1 0 0,1 10-408 0 0,-2-19 26 0 0,0 0 0 0 0,0 1 1 0 0,0-1-1 0 0,1 0 0 0 0,-1 0 0 0 0,1 0 0 0 0,-1 0 0 0 0,1 0 0 0 0,0 0 0 0 0,0 0 0 0 0,0 0 0 0 0,0 0 0 0 0,0 0 0 0 0,0 0 1 0 0,1 0-1 0 0,-1-1 0 0 0,0 1 0 0 0,1-1 0 0 0,0 1 0 0 0,-1-1 0 0 0,1 1 0 0 0,0-1 0 0 0,0 0 0 0 0,0 0 0 0 0,0 0 0 0 0,-1 0 1 0 0,2 0-1 0 0,-1 0 0 0 0,0 0 0 0 0,0-1 0 0 0,0 1 0 0 0,0-1 0 0 0,0 0 0 0 0,0 1 0 0 0,1-1 0 0 0,-1 0 0 0 0,0 0 0 0 0,0-1 1 0 0,0 1-1 0 0,1 0 0 0 0,-1-1 0 0 0,0 1 0 0 0,0-1 0 0 0,0 0 0 0 0,0 1 0 0 0,0-1 0 0 0,0 0 0 0 0,1-1-26 0 0,57-61 227 0 0,36-34-110 0 0,-96 96-114 0 0,1 0 0 0 0,0 0-1 0 0,-1 0 1 0 0,1 1 0 0 0,0-1 0 0 0,0 0-1 0 0,0 0 1 0 0,0 1 0 0 0,0-1 0 0 0,-1 1-1 0 0,1-1 1 0 0,0 1 0 0 0,1-1-1 0 0,-1 1 1 0 0,0-1 0 0 0,0 1 0 0 0,0 0-1 0 0,0 0 1 0 0,0 0 0 0 0,0-1 0 0 0,0 1-1 0 0,0 0 1 0 0,0 0 0 0 0,0 1 0 0 0,1-1-1 0 0,-1 0 1 0 0,0 0 0 0 0,0 0-1 0 0,0 1 1 0 0,0-1 0 0 0,0 1 0 0 0,0-1-1 0 0,0 1 1 0 0,0-1 0 0 0,0 1 0 0 0,0-1-1 0 0,0 1 1 0 0,-1 0 0 0 0,1-1-1 0 0,0 1 1 0 0,0 0 0 0 0,0 0-3 0 0,23 43 131 0 0,-10 13-32 0 0,-11-43-28 0 0,-1 0 0 0 0,2-1 0 0 0,0 0 0 0 0,0 0-1 0 0,1 0 1 0 0,1 0 0 0 0,0-1 0 0 0,1 0 0 0 0,1 0 0 0 0,4 6-71 0 0,-11-17 21 0 0,0 0 0 0 0,-1 0 0 0 0,1 0 0 0 0,0-1 0 0 0,0 1 1 0 0,-1 0-1 0 0,1-1 0 0 0,0 1 0 0 0,0 0 0 0 0,0-1 0 0 0,0 1 1 0 0,0-1-1 0 0,0 0 0 0 0,0 1 0 0 0,0-1 0 0 0,0 0 0 0 0,0 1 1 0 0,0-1-1 0 0,0 0 0 0 0,0 0 0 0 0,0 0 0 0 0,0 0 0 0 0,0 0 1 0 0,0 0-1 0 0,1 0 0 0 0,-1 0 0 0 0,0-1 0 0 0,0 1 0 0 0,0 0 1 0 0,0-1-1 0 0,0 1 0 0 0,0-1 0 0 0,0 1 0 0 0,-1-1 0 0 0,1 1 0 0 0,0-1 1 0 0,0 1-1 0 0,0-1 0 0 0,0 0 0 0 0,-1 0 0 0 0,1 1 0 0 0,0-1 1 0 0,-1 0-1 0 0,1 0 0 0 0,0 0 0 0 0,-1 0 0 0 0,1 0 0 0 0,-1 0-20 0 0,7-12 55 0 0,-1 0 0 0 0,-1 0 0 0 0,-1 0 0 0 0,1 0 1 0 0,-2-1-1 0 0,0 0 0 0 0,-1 0 0 0 0,0-3-56 0 0,8-37 105 0 0,-8 44-128 0 0,-1 2-118 0 0,0 0 0 0 0,1-1-1 0 0,0 1 1 0 0,0 0-1 0 0,1 0 1 0 0,0 0 0 0 0,0 1-1 0 0,1-1 1 0 0,-1 1-1 0 0,2 0 1 0 0,-1 0 0 0 0,1 0-1 0 0,0 0 1 0 0,1 1-1 0 0,0 0 1 0 0,-1 0 0 0 0,2 0-1 0 0,4-2 142 0 0,29-5-3243 0 0,-11 14-3967 0 0,-16 3 1040 0 0</inkml:trace>
  <inkml:trace contextRef="#ctx0" brushRef="#br0" timeOffset="986.706">8553 5545 10656 0 0,'0'0'309'0'0,"0"0"3"0"0,0-1-201 0 0,0-4 83 0 0,0 4-36 0 0,-1 1 0 0 0,1-1 0 0 0,-1 0 0 0 0,1 1 0 0 0,-1-1 0 0 0,1 1-1 0 0,-1 0 1 0 0,0-1 0 0 0,1 1 0 0 0,-1-1 0 0 0,0 1 0 0 0,1 0 0 0 0,-1-1 0 0 0,0 1-1 0 0,1 0 1 0 0,-1 0 0 0 0,0 0 0 0 0,0 0 0 0 0,1-1 0 0 0,-1 1 0 0 0,0 0 0 0 0,0 0-1 0 0,1 0 1 0 0,-1 1 0 0 0,0-1 0 0 0,0 0 0 0 0,1 0 0 0 0,-1 0 0 0 0,0 0-1 0 0,0 1 1 0 0,1-1 0 0 0,-1 0 0 0 0,0 1 0 0 0,1-1 0 0 0,-1 1-158 0 0,0-1 261 0 0,-13 4 131 0 0,0 1 1 0 0,1 1-1 0 0,-1 0 0 0 0,1 1 1 0 0,1 0-1 0 0,-1 1 1 0 0,1 1-1 0 0,1 0 0 0 0,-1 0 1 0 0,2 1-1 0 0,-1 0 1 0 0,1 1-1 0 0,1 0 0 0 0,0 1 1 0 0,1 0-1 0 0,-2 4-392 0 0,7-13 22 0 0,1 0-1 0 0,0 0 0 0 0,0 0 0 0 0,1 0 0 0 0,-1 0 1 0 0,1 0-1 0 0,-1 1 0 0 0,1-1 0 0 0,0 1 1 0 0,0-1-1 0 0,1 1 0 0 0,-1-1 0 0 0,1 1 0 0 0,0-1 1 0 0,-1 1-1 0 0,2 0 0 0 0,-1-1 0 0 0,0 1 1 0 0,1-1-1 0 0,-1 1 0 0 0,1-1 0 0 0,0 1 1 0 0,0-1-1 0 0,1 0 0 0 0,-1 1 0 0 0,2 0-21 0 0,1-2 20 0 0,0-1 0 0 0,1 0-1 0 0,-1 0 1 0 0,1-1 0 0 0,-1 1-1 0 0,1-1 1 0 0,-1 0 0 0 0,1 0-1 0 0,-1-1 1 0 0,0 1 0 0 0,1-1-1 0 0,-1 0 1 0 0,1 0 0 0 0,-1-1-1 0 0,0 1 1 0 0,0-1 0 0 0,0 0-1 0 0,0 0 1 0 0,0 0 0 0 0,0-1 0 0 0,0 1-1 0 0,-1-1 1 0 0,1 0 0 0 0,-1 0-1 0 0,3-3-19 0 0,9-6-8 0 0,-1-1 0 0 0,0-1 0 0 0,0 0-1 0 0,-1-1 1 0 0,-1 0 0 0 0,-1-1 0 0 0,8-15 8 0 0,24-22-87 0 0,-42 67 27 0 0,-1 131 60 0 0,6-110 464 0 0,6-35-373 0 0,-8-2-80 0 0,0 1-1 0 0,0-1 1 0 0,0 1 0 0 0,0-1 0 0 0,0 0 0 0 0,-1-1-1 0 0,1 1 1 0 0,-1-1 0 0 0,1 1 0 0 0,-1-1-1 0 0,0 0 1 0 0,0 0 0 0 0,0-1 0 0 0,0 1-1 0 0,-1-1 1 0 0,0 1 0 0 0,1-1 0 0 0,-1 0 0 0 0,0 0-1 0 0,-1 0 1 0 0,1 0 0 0 0,-1 0 0 0 0,0 0-1 0 0,0 0 1 0 0,0 0 0 0 0,0-1 0 0 0,-1 0-11 0 0,14-31 50 0 0,13-15-50 0 0,-12 72-344 0 0,13 55 328 0 0,-21-58 28 0 0,-6-14-17 0 0,1 0 1 0 0,-1 1-1 0 0,1-1 1 0 0,0 0-1 0 0,0 0 1 0 0,1 0 0 0 0,-1-1-1 0 0,1 1 1 0 0,0-1-1 0 0,0 1 1 0 0,0-1-1 0 0,0 0 1 0 0,0 0 0 0 0,1 0-1 0 0,-1 0 1 0 0,1-1-1 0 0,1 1 5 0 0,2 0 16 0 0,-5-3 60 0 0,-2 0-1 0 0,12-2 54 0 0,-6-2-110 0 0,-1 1 0 0 0,1-1 0 0 0,0 0 0 0 0,-1 0 0 0 0,0-1 0 0 0,0 0 1 0 0,0 0-1 0 0,-1 0 0 0 0,0 0 0 0 0,0 0 0 0 0,0-1 0 0 0,0 0 0 0 0,-1 0 0 0 0,2-5-19 0 0,26-35 32 0 0,-26 39-34 0 0,0 1 0 0 0,0 0 0 0 0,1 0 0 0 0,0 0-1 0 0,1 1 1 0 0,-1-1 0 0 0,1 2 0 0 0,0-1 0 0 0,0 1 0 0 0,0 0 0 0 0,1 0 0 0 0,-1 1 0 0 0,1 0 0 0 0,2-1 2 0 0,-5 4-13 0 0,-1 0 1 0 0,0 1 0 0 0,0-1 0 0 0,0 1 0 0 0,1-1 0 0 0,-1 1-1 0 0,0 0 1 0 0,0 1 0 0 0,0-1 0 0 0,0 1 0 0 0,0 0 0 0 0,-1 0-1 0 0,1 0 1 0 0,3 2 12 0 0,27 13-27 0 0,-17-12 27 0 0,-1 0 0 0 0,1-1 0 0 0,1-1 0 0 0,-1 0 0 0 0,0-2 0 0 0,1 0 0 0 0,-1-1 0 0 0,1 0 0 0 0,11-3 0 0 0,-20 2 4 0 0,-1-2-1 0 0,1 1 1 0 0,-1-1-1 0 0,1 0 1 0 0,-1-1 0 0 0,0 0-1 0 0,0 0 1 0 0,-1-1-1 0 0,2-1-3 0 0,-7 5 1 0 0,0 0 0 0 0,0-1 0 0 0,0 0 0 0 0,0 1 0 0 0,0-1 0 0 0,-1 0 0 0 0,1 0 0 0 0,-1 0-1 0 0,1 0 1 0 0,-1 0 0 0 0,0 0 0 0 0,0 0 0 0 0,0 0 0 0 0,0-1 0 0 0,0 1 0 0 0,0 0 0 0 0,-1-1 0 0 0,1 1 0 0 0,-1-1 0 0 0,1 1-1 0 0,-1-1 1 0 0,0 1 0 0 0,0 0 0 0 0,0-1 0 0 0,-1 1 0 0 0,1-1 0 0 0,0 1 0 0 0,-1-1 0 0 0,0 1 0 0 0,1 0 0 0 0,-1-1-1 0 0,0 1 1 0 0,0 0 0 0 0,0 0 0 0 0,-2-2-1 0 0,1 0-2 0 0,-1 0 1 0 0,0 1-1 0 0,0 0 0 0 0,0-1 0 0 0,-1 1 0 0 0,1 0 0 0 0,-1 1 1 0 0,1-1-1 0 0,-1 1 0 0 0,0-1 0 0 0,0 1 0 0 0,0 0 0 0 0,0 1 1 0 0,-1-1-1 0 0,1 1 0 0 0,0 0 0 0 0,-1 0 0 0 0,1 0 1 0 0,-1 0-1 0 0,1 1 0 0 0,-1 0 0 0 0,1 0 0 0 0,-1 0 0 0 0,1 0 1 0 0,-1 1-1 0 0,1-1 0 0 0,-1 1 0 0 0,1 1 0 0 0,-1-1 0 0 0,1 1 1 0 0,0-1-1 0 0,0 1 0 0 0,0 0 0 0 0,0 1 0 0 0,-3 1 2 0 0,-57 61 144 0 0,60-60-106 0 0,0 1-1 0 0,1 0 1 0 0,-1 0-1 0 0,2 0 1 0 0,-1 0-1 0 0,1 1 1 0 0,0-1-1 0 0,0 1 1 0 0,0 0-1 0 0,1-1 1 0 0,0 1-1 0 0,1 0 1 0 0,-1 0-1 0 0,1 0 1 0 0,1-1-1 0 0,0 3-37 0 0,0-4 45 0 0,1-1 0 0 0,0 0-1 0 0,0 1 1 0 0,1-1 0 0 0,-1 0 0 0 0,1 0-1 0 0,0 0 1 0 0,0 0 0 0 0,0-1-1 0 0,0 1 1 0 0,1-1 0 0 0,0 0 0 0 0,-1 0-1 0 0,1 0 1 0 0,0 0 0 0 0,1-1 0 0 0,-1 0-1 0 0,0 0 1 0 0,1 0 0 0 0,-1 0-1 0 0,1-1 1 0 0,3 2-45 0 0,13-1 112 0 0,1-1 1 0 0,-1 0-1 0 0,0-2 0 0 0,0 0 1 0 0,0-2-1 0 0,0 0 0 0 0,0-1 0 0 0,-1-1 1 0 0,12-5-113 0 0,-23 8 5 0 0,146-42-11 0 0,-85 23-7902 0 0,-34 10-753 0 0</inkml:trace>
  <inkml:trace contextRef="#ctx0" brushRef="#br0" timeOffset="-3773.699">4059 5382 15408 0 0,'0'0'348'0'0,"9"-13"1435"0"0,-8 13-1289 0 0,-1 0 18 0 0,9 27 1801 0 0,0 172 288 0 0,-8 14-1685 0 0,-11-102-916 0 0,-10-43-2392 0 0,16-60-3037 0 0,0-2-1701 0 0</inkml:trace>
  <inkml:trace contextRef="#ctx0" brushRef="#br0" timeOffset="-3302.358">3857 5887 15752 0 0,'0'0'356'0'0,"0"0"49"0"0,0 0 21 0 0,0 0-40 0 0,9-11-161 0 0,136-66 3720 0 0,-120 63-3886 0 0,0 1 0 0 0,1 2 0 0 0,1 1 0 0 0,0 0 0 0 0,0 2-1 0 0,1 2 1 0 0,0 0 0 0 0,16 0-59 0 0,-37 5-5 0 0,-1 1-1 0 0,1 0 1 0 0,-1 1-1 0 0,1 0 1 0 0,0 0 0 0 0,-1 0-1 0 0,0 1 1 0 0,1-1-1 0 0,-1 2 1 0 0,0-1-1 0 0,0 1 1 0 0,0 0 0 0 0,0 0-1 0 0,0 0 1 0 0,-1 1-1 0 0,2 1 6 0 0,-3-1 13 0 0,0 1 0 0 0,0-1 0 0 0,-1 1 0 0 0,1 0 0 0 0,-1 0-1 0 0,0 0 1 0 0,-1 1 0 0 0,1-1 0 0 0,-1 1 0 0 0,0-1 0 0 0,1 4-13 0 0,0 1 18 0 0,0-2 1 0 0,0 0-1 0 0,-1 0 1 0 0,1 0-1 0 0,-2 0 1 0 0,1 0-1 0 0,-2 1 1 0 0,1-1-1 0 0,-1 1 1 0 0,0-1-1 0 0,0 0 1 0 0,-1 1-1 0 0,0-1 1 0 0,-1 0-1 0 0,0 0 1 0 0,-3 7-19 0 0,4-14 15 0 0,0 0 0 0 0,0-1 0 0 0,0 1 0 0 0,0-1 1 0 0,-1 1-1 0 0,1-1 0 0 0,0 1 0 0 0,-1-1 0 0 0,1 0 1 0 0,0 0-1 0 0,0 0 0 0 0,-1 0 0 0 0,1 0 1 0 0,0 0-1 0 0,-1 0 0 0 0,1 0 0 0 0,0 0 0 0 0,-1 0 1 0 0,1-1-1 0 0,0 1 0 0 0,0-1 0 0 0,-1 1 0 0 0,1-1 1 0 0,0 1-1 0 0,0-1 0 0 0,0 0 0 0 0,0 1 0 0 0,0-1 1 0 0,0 0-1 0 0,0 0 0 0 0,0 0 0 0 0,0 0 0 0 0,0 0 1 0 0,0 0-1 0 0,0 0 0 0 0,1 0 0 0 0,-1 0 0 0 0,0-1 1 0 0,1 1-1 0 0,-1 0 0 0 0,1 0 0 0 0,-1 0 0 0 0,1-1 1 0 0,0 1-1 0 0,0 0 0 0 0,-1-1 0 0 0,1 0-15 0 0,-1-9 10 0 0,0 0 0 0 0,0 0 0 0 0,2 0-1 0 0,-1 0 1 0 0,1 0 0 0 0,1 0 0 0 0,0 0 0 0 0,0 0-1 0 0,1 0 1 0 0,0 1 0 0 0,1-1 0 0 0,0 1-1 0 0,1 0 1 0 0,0 0 0 0 0,1 0 0 0 0,0 1 0 0 0,0 0-1 0 0,6-5-9 0 0,-3 3-142 0 0,1 2-1 0 0,0-1 1 0 0,0 1-1 0 0,1 1 0 0 0,0 0 1 0 0,0 0-1 0 0,1 1 1 0 0,0 1-1 0 0,0 0 1 0 0,1 1-1 0 0,12-4 143 0 0,-12 3-64 0 0,46-7-4702 0 0,-47 9-1483 0 0</inkml:trace>
  <inkml:trace contextRef="#ctx0" brushRef="#br0" timeOffset="-1460.771">4765 5551 11864 0 0,'0'0'266'0'0,"0"0"44"0"0,-6 0 300 0 0,-28 11 92 0 0,-47 41 3749 0 0,70-41-4111 0 0,0 1-1 0 0,1 0 0 0 0,1 1 0 0 0,0 0 0 0 0,1 1 0 0 0,-4 9-339 0 0,7-15 97 0 0,1-1 13 0 0,-1 1 0 0 0,1 0 0 0 0,0 0 0 0 0,1 1 0 0 0,0-1 0 0 0,1 1 0 0 0,-1-1 0 0 0,1 1 0 0 0,1 0 0 0 0,0 0 0 0 0,0 0 0 0 0,1 4-110 0 0,0-12 20 0 0,0 1-1 0 0,0-1 0 0 0,0 1 1 0 0,1-1-1 0 0,-1 1 0 0 0,1-1 1 0 0,-1 0-1 0 0,1 1 0 0 0,-1-1 0 0 0,1 1 1 0 0,0-1-1 0 0,0 0 0 0 0,-1 0 1 0 0,1 1-1 0 0,0-1 0 0 0,0 0 1 0 0,0 0-1 0 0,1 0 0 0 0,-1 0 1 0 0,0 0-1 0 0,0 0 0 0 0,0 0 1 0 0,1-1-1 0 0,-1 1 0 0 0,0 0 0 0 0,1-1 1 0 0,-1 1-1 0 0,1-1 0 0 0,-1 1 1 0 0,1-1-1 0 0,-1 0 0 0 0,1 0 1 0 0,-1 1-1 0 0,1-1 0 0 0,-1 0 1 0 0,1 0-1 0 0,-1-1 0 0 0,1 1 1 0 0,-1 0-1 0 0,1 0 0 0 0,-1-1 0 0 0,2 1-19 0 0,1-2 26 0 0,0 0-1 0 0,1 0 0 0 0,-1 0 0 0 0,0 0 0 0 0,0-1 1 0 0,0 0-1 0 0,0 1 0 0 0,-1-1 0 0 0,1-1 0 0 0,-1 1 1 0 0,0 0-1 0 0,0-1 0 0 0,1-1-25 0 0,67-148-124 0 0,-68 148 179 0 0,9 14-45 0 0,46 143 428 0 0,-28-112-300 0 0,-28-40-129 0 0,0 1 0 0 0,0-1 1 0 0,0 0-1 0 0,-1 0 0 0 0,1 0 0 0 0,0 0 0 0 0,0 0 0 0 0,0 0 0 0 0,0-1 0 0 0,0 1 0 0 0,0-1 0 0 0,0 1 0 0 0,0-1 1 0 0,0 0-1 0 0,0 1 0 0 0,-1-1 0 0 0,1 0 0 0 0,0 0 0 0 0,-1-1 0 0 0,1 1 0 0 0,-1 0 0 0 0,1 0 0 0 0,-1-1 0 0 0,1 1 1 0 0,-1-1-1 0 0,0 1 0 0 0,0-1 0 0 0,0 0 0 0 0,0 1 0 0 0,0-1 0 0 0,0 0 0 0 0,0 0 0 0 0,-1 1 0 0 0,1-1 0 0 0,0 0 1 0 0,-1 0-1 0 0,0 0 0 0 0,1 0 0 0 0,-1 0 0 0 0,0 0-9 0 0,1 0-12 0 0,35-105-1321 0 0,-24 80 1136 0 0,0 39 235 0 0,6 55 564 0 0,-13-54-578 0 0,-1-4 34 0 0,0 1 0 0 0,0-1 0 0 0,0 0 0 0 0,1 0 0 0 0,0 0 0 0 0,1-1 0 0 0,0 0 0 0 0,1 0 0 0 0,5 6-58 0 0,-9-11 4 0 0,-2-2 39 0 0,1 1 1 0 0,-1-1-1 0 0,0 1 1 0 0,1-1-1 0 0,-1 1 0 0 0,1-1 1 0 0,-1 0-1 0 0,1 1 0 0 0,0-1 1 0 0,-1 0-1 0 0,1 0 1 0 0,0 0-1 0 0,0-1 0 0 0,0 1 1 0 0,0 0-1 0 0,-1-1 1 0 0,1 1-1 0 0,0-1 0 0 0,0 1 1 0 0,0-1-1 0 0,0 0 0 0 0,0 0 1 0 0,0 0-1 0 0,0 0 1 0 0,0-1-1 0 0,0 1 0 0 0,0 0 1 0 0,0-1-1 0 0,0 1 0 0 0,0-1 1 0 0,0 0-1 0 0,0 0 1 0 0,0 1-1 0 0,1-2-43 0 0,0-2 37 0 0,0-1-1 0 0,0 1 1 0 0,-1 0-1 0 0,0-1 1 0 0,0 1 0 0 0,0-1-1 0 0,0 0 1 0 0,-1 0-1 0 0,0 0 1 0 0,0 0 0 0 0,0 0-1 0 0,0 0 1 0 0,-1 0-1 0 0,0 0 1 0 0,0 0 0 0 0,0 0-1 0 0,-1 0 1 0 0,0 0-1 0 0,0 0 1 0 0,0 0 0 0 0,0 1-1 0 0,-2-3-36 0 0,-2-17 19 0 0,3 20-15 0 0,0-1-1 0 0,1 1 1 0 0,0-1 0 0 0,0 0-1 0 0,0 0 1 0 0,0 1-1 0 0,1-1 1 0 0,0 0-1 0 0,0 0 1 0 0,0 0-1 0 0,1 1 1 0 0,0-1 0 0 0,0 0-1 0 0,0 0 1 0 0,0 1-1 0 0,2-4-3 0 0,0-12-98 0 0,9 13 44 0 0,-4 3 34 0 0,1 0 0 0 0,0 1 0 0 0,0 0 0 0 0,0 1 0 0 0,0-1 0 0 0,0 2-1 0 0,1-1 1 0 0,-1 1 0 0 0,1 1 0 0 0,-1 0 0 0 0,1 0 0 0 0,-1 1 0 0 0,0 0 0 0 0,1 0 0 0 0,-1 1 0 0 0,2 1 20 0 0,84 4-143 0 0,-87-7 137 0 0,0-1-1 0 0,0 0 1 0 0,-1-1-1 0 0,1 1 1 0 0,0-1-1 0 0,-1-1 0 0 0,1 0 1 0 0,-1 0-1 0 0,0 0 1 0 0,0-1-1 0 0,1 0 7 0 0,-7 3-11 0 0,0 1 1 0 0,0-1-1 0 0,0 0 0 0 0,0 0 0 0 0,0 1 0 0 0,0-1 0 0 0,0 0 0 0 0,0 0 1 0 0,0 0-1 0 0,0-1 0 0 0,0 1 0 0 0,-1 0 0 0 0,1 0 0 0 0,-1 0 0 0 0,1 0 1 0 0,0-1-1 0 0,-1 1 0 0 0,0 0 0 0 0,1-1 0 0 0,-1 1 0 0 0,0 0 1 0 0,0-1-1 0 0,0 1 0 0 0,1 0 0 0 0,-1-1 0 0 0,-1 1 0 0 0,1 0 0 0 0,0-1 1 0 0,0 0 10 0 0,-2-11-54 0 0,2 13 51 0 0,0-1 1 0 0,0 0-1 0 0,0 0 0 0 0,0 1 1 0 0,0-1-1 0 0,0 0 0 0 0,0 0 0 0 0,0 0 1 0 0,0 1-1 0 0,0-1 0 0 0,0 0 0 0 0,0 0 1 0 0,-1 1-1 0 0,1-1 0 0 0,0 0 1 0 0,-1 0-1 0 0,1 1 0 0 0,0-1 0 0 0,-1 0 1 0 0,1 1-1 0 0,-1-1 0 0 0,1 0 1 0 0,-1 1-1 0 0,1-1 0 0 0,-1 1 0 0 0,1-1 1 0 0,-1 1-1 0 0,0-1 0 0 0,1 1 0 0 0,-1-1 1 0 0,0 1-1 0 0,1 0 0 0 0,-1-1 1 0 0,0 1-1 0 0,0 0 0 0 0,1 0 0 0 0,-1 0 1 0 0,0-1-1 0 0,0 1 0 0 0,0 0 1 0 0,1 0-1 0 0,-1 0 0 0 0,0 0 0 0 0,0 0 1 0 0,0 0-1 0 0,1 1 0 0 0,-2-1 3 0 0,-11 5 0 0 0,-25 28-85 0 0,30-22 85 0 0,-10 38 117 0 0,17-42-118 0 0,-1-1 1 0 0,1 1-1 0 0,1 0 0 0 0,-1 0 0 0 0,1 0 0 0 0,0 0 1 0 0,1 0-1 0 0,-1-1 0 0 0,1 1 0 0 0,1 0 0 0 0,-1 0 0 0 0,1-1 1 0 0,2 4 0 0 0,-4-6 19 0 0,1-1 0 0 0,0 1-1 0 0,0-1 1 0 0,0 1 0 0 0,0-1 0 0 0,1 0 0 0 0,-1 0 0 0 0,1 1 0 0 0,0-1 0 0 0,0 0 0 0 0,0-1 0 0 0,0 1 0 0 0,1 0 0 0 0,-1 0 0 0 0,1-1 0 0 0,0 0 0 0 0,-1 1 0 0 0,1-1 0 0 0,0 0 0 0 0,0 0 0 0 0,0-1 0 0 0,1 1 0 0 0,-1-1 0 0 0,0 1 0 0 0,1-1 0 0 0,-1 0 0 0 0,1 0-19 0 0,77-9 226 0 0,-55-11-226 0 0,12-9 144 0 0,7-47-10 0 0,-27 17-124 0 0,7-30-159 0 0,-8-6-38 0 0,2 12 99 0 0,-17 56 88 0 0,-5-24 0 0 0,-12 31 16 0 0,14 19 60 0 0,-8 22-80 0 0,6 32-104 0 0,0 101-16 0 0,-4-33 124 0 0,11-37 0 0 0,-4-84 2 0 0,1 4 3 0 0,0 1 0 0 0,0-1 0 0 0,1 0 0 0 0,-1 0 0 0 0,1 0 1 0 0,0 0-1 0 0,1 0 0 0 0,-1 0 0 0 0,1-1 0 0 0,0 1 0 0 0,0-1 1 0 0,0 0-1 0 0,1 0 0 0 0,-1 0 0 0 0,1 0 0 0 0,3 2-5 0 0,0 0 57 0 0,-4-4-23 0 0,0 1-1 0 0,1 0 0 0 0,-1-1 0 0 0,0 0 0 0 0,1 1 0 0 0,-1-1 0 0 0,1-1 0 0 0,0 1 0 0 0,0 0 1 0 0,0-1-1 0 0,0 0 0 0 0,0 0 0 0 0,0 0 0 0 0,0-1 0 0 0,0 1 0 0 0,0-1 0 0 0,3 0-33 0 0,45-6 296 0 0,16-16-66 0 0,-11-13-156 0 0,-37-11-2 0 0,-19 43-74 0 0,1 0 0 0 0,-1 0 0 0 0,0 0 0 0 0,0 0-1 0 0,-1-1 1 0 0,1 1 0 0 0,-1 0 0 0 0,1 0 0 0 0,-1 0 0 0 0,0-1-1 0 0,0 1 1 0 0,0 0 0 0 0,-1-1 0 0 0,1 1 0 0 0,-1 0 0 0 0,0-2 2 0 0,-2-29-32 0 0,-14-18-156 0 0,13-5-6 0 0,0-14 2 0 0,-5 29 192 0 0,7-9 0 0 0,-10-1-64 0 0,20 26 63 0 0,1 1 13 0 0,-10 19 17 0 0,5-7 193 0 0,-3 13-156 0 0,0 0 1 0 0,3 0-42 0 0,-6 19 35 0 0,-5 20-113 0 0,-2 14 42 0 0,-2 32 11 0 0,10 60 0 0 0,2-61 0 0 0,-6-14 0 0 0,14-29 0 0 0,-9-35 5 0 0,0-5-3 0 0,0 0 0 0 0,0 0 0 0 0,0 0-1 0 0,0 0 1 0 0,0 0 0 0 0,1 0-1 0 0,-1 0 1 0 0,0-1 0 0 0,0 1-1 0 0,1 0 1 0 0,-1 0 0 0 0,0 0-1 0 0,1 0 1 0 0,-1 0 0 0 0,1 0 0 0 0,-1-1-1 0 0,1 1 1 0 0,0 0 0 0 0,-1 0-1 0 0,1-1 1 0 0,0 1 0 0 0,-1 0-1 0 0,1-1 1 0 0,0 1 0 0 0,0-1-1 0 0,0 1 1 0 0,0-1 0 0 0,-1 1 0 0 0,1-1-1 0 0,0 0 1 0 0,0 1 0 0 0,0-1-1 0 0,0 0 1 0 0,0 0 0 0 0,0 0-1 0 0,0 0 1 0 0,0 0 0 0 0,0 0-1 0 0,0 0 1 0 0,0 0 0 0 0,0 0-2 0 0,1 1 1 0 0,0-1 1 0 0,0 0-1 0 0,0 1 0 0 0,0-1 1 0 0,0 0-1 0 0,0 0 0 0 0,0 0 1 0 0,0-1-1 0 0,0 1 0 0 0,0 0 1 0 0,0-1-1 0 0,-1 1 0 0 0,1-1 1 0 0,0 1-1 0 0,0-1 1 0 0,0 0-1 0 0,-1 0 0 0 0,1 0 1 0 0,0 0-1 0 0,-1 0 0 0 0,1 0 1 0 0,-1-1-1 0 0,1 1 0 0 0,-1 0 1 0 0,1-1-1 0 0,-1 1 0 0 0,0-1 1 0 0,1 0-2 0 0,12-12-54 0 0,29-51-357 0 0,-25 38 270 0 0,-4 17-4 0 0,-13 10 143 0 0,1 0 0 0 0,-1 0 0 0 0,0 0 0 0 0,1 0 0 0 0,-1 1 0 0 0,0-1 0 0 0,1 1 0 0 0,-1-1 0 0 0,0 1 0 0 0,1-1 0 0 0,-1 1 0 0 0,0 0 0 0 0,0 0 0 0 0,0-1 0 0 0,0 1 0 0 0,0 0 0 0 0,0 0 0 0 0,0 0 0 0 0,0 0 0 0 0,0 0 0 0 0,0 1 0 0 0,0-1 0 0 0,-1 0 0 0 0,1 0 0 0 0,0 0 0 0 0,-1 1 0 0 0,1-1 0 0 0,-1 1 2 0 0,6 7 46 0 0,-4-7-32 0 0,-1 0-1 0 0,1 0 1 0 0,0 1 0 0 0,-1-1-1 0 0,1 0 1 0 0,-1 1 0 0 0,0-1-1 0 0,0 0 1 0 0,0 1 0 0 0,0 0-1 0 0,0-1 1 0 0,0 1-1 0 0,-1-1 1 0 0,1 1 0 0 0,-1 0-1 0 0,0 0 1 0 0,0-1 0 0 0,0 4-14 0 0,1 0 9 0 0,0-1 1 0 0,0 1 0 0 0,0 0 0 0 0,1 0 0 0 0,0-1 0 0 0,0 1 0 0 0,0-1 0 0 0,1 0 0 0 0,0 1 0 0 0,0-1 0 0 0,0 0 0 0 0,1-1-1 0 0,0 1 1 0 0,0-1 0 0 0,0 1 0 0 0,1 0-10 0 0,-2-2 20 0 0,22 7-5 0 0,-6-14-1474 0 0,-7-3-4407 0 0,0-3-2095 0 0</inkml:trace>
  <inkml:trace contextRef="#ctx0" brushRef="#br0" timeOffset="-1238.348">6283 5559 16096 0 0,'12'3'351'0'0,"-12"-3"81"0"0,-5 3 16 0 0,5-3 0 0 0,2 8-360 0 0,1 1-88 0 0,-3-1 0 0 0,4-1 0 0 0,2 5-88 0 0,0-2-32 0 0,0 1-8 0 0,0 3 0 0 0,0-4-895 0 0,0 4-177 0 0,3 1-40 0 0</inkml:trace>
  <inkml:trace contextRef="#ctx0" brushRef="#br0" timeOffset="-1035.71">6434 5807 11464 0 0,'0'0'333'0'0,"-8"-5"134"0"0,12-15 1442 0 0,-1-23 1996 0 0,9 2-1593 0 0,7-13-364 0 0,-3 19-764 0 0,-4 23-867 0 0,9 10-165 0 0,31 48-152 0 0,-9 9-192 0 0,-22-31-16 0 0,-17-20 37 0 0,-1 1-1 0 0,1-1 0 0 0,0 0 1 0 0,0 0-1 0 0,0 0 0 0 0,1 0 1 0 0,-1-1-1 0 0,1 1 1 0 0,0-1-1 0 0,0 0 0 0 0,0-1 1 0 0,0 1-1 0 0,1-1 0 0 0,-1 0 1 0 0,5 0 171 0 0,-4 0-542 0 0,1-2 0 0 0,0 1 0 0 0,0-1 0 0 0,-1 0 1 0 0,1 0-1 0 0,0-1 0 0 0,0 0 0 0 0,-1 0 0 0 0,1 0 1 0 0,0-1-1 0 0,4-2 542 0 0,5-4-2073 0 0</inkml:trace>
  <inkml:trace contextRef="#ctx0" brushRef="#br0" timeOffset="-751.063">6952 5491 14712 0 0,'-1'-2'59'0'0,"1"1"1"0"0,-1-1-1 0 0,0 1 1 0 0,0 0 0 0 0,0-1-1 0 0,0 1 1 0 0,0-1 0 0 0,0 1-1 0 0,0 0 1 0 0,0 0-1 0 0,0 0 1 0 0,-1 0 0 0 0,1 0-1 0 0,0 0 1 0 0,-1 0 0 0 0,1 0-1 0 0,-1 0 1 0 0,1 1-1 0 0,-1-1 1 0 0,1 0 0 0 0,-1 1-1 0 0,1 0 1 0 0,-1-1 0 0 0,0 1-1 0 0,1 0 1 0 0,-1 0-1 0 0,0 0 1 0 0,1 0 0 0 0,-1 0-1 0 0,0 0 1 0 0,1 0 0 0 0,-1 0-1 0 0,1 1 1 0 0,-1-1-1 0 0,0 1 1 0 0,1-1 0 0 0,-1 1-1 0 0,1 0 1 0 0,-1-1 0 0 0,1 1-1 0 0,0 0 1 0 0,-2 1-60 0 0,-1 0 185 0 0,0 1 1 0 0,0 0-1 0 0,0 0 0 0 0,0 0 1 0 0,0 0-1 0 0,1 1 1 0 0,0 0-1 0 0,-1-1 0 0 0,1 1 1 0 0,0 0-1 0 0,1 1 1 0 0,-1-1-1 0 0,1 0 0 0 0,-1 2-185 0 0,0 5 47 0 0,0 0-1 0 0,1 0 1 0 0,0-1-1 0 0,0 1 1 0 0,1 0-1 0 0,1 0 0 0 0,0 1 1 0 0,0-1-1 0 0,1 0 1 0 0,1 0-1 0 0,-1-1 1 0 0,2 1-1 0 0,0 0 1 0 0,0 0-1 0 0,1-1 0 0 0,0 0 1 0 0,1 0-1 0 0,3 6-46 0 0,120 129 1406 0 0,-124-140-1251 0 0,1 0 44 0 0,-1 0 1 0 0,0 0-1 0 0,0 1 0 0 0,-1 0 1 0 0,1-1-1 0 0,-1 1 1 0 0,0 0-1 0 0,-1 1 0 0 0,0-1 1 0 0,0 0-1 0 0,0 1 0 0 0,-1 0 1 0 0,1-1-1 0 0,-2 1 1 0 0,1 0-1 0 0,-1 2-199 0 0,-3 2 152 0 0,-2 0 1 0 0,1 0-1 0 0,-1-1 1 0 0,-1 1-1 0 0,0-2 1 0 0,-1 1-1 0 0,1 0 1 0 0,-2-1-1 0 0,1-1 1 0 0,-1 1-1 0 0,-1-1 0 0 0,0-1 1 0 0,0 1-1 0 0,0-1 1 0 0,-1-1-1 0 0,0 0 1 0 0,0 0-1 0 0,0-1 1 0 0,-1 0-1 0 0,-11 3-152 0 0,11-3-30 0 0,0 0 0 0 0,0 0-1 0 0,0-1 1 0 0,-1 0 0 0 0,1-1 0 0 0,-1 0-1 0 0,0-1 1 0 0,0 0 0 0 0,0-1-1 0 0,-8 0 31 0 0,-4-15-2714 0 0,20 6 1691 0 0</inkml:trace>
  <inkml:trace contextRef="#ctx0" brushRef="#br0" timeOffset="19981.779">17662 5120 16296 0 0,'-7'-12'1634'0'0,"5"9"-1429"0"0,2 2 141 0 0,0 1 86 0 0,0 0 16 0 0,0 0 33 0 0,0 0 114 0 0,0 0 49 0 0,0 0 10 0 0,-9 14 577 0 0,7-8-1146 0 0,0 0 0 0 0,1 1 0 0 0,0-1-1 0 0,0 1 1 0 0,1-1 0 0 0,-1 1 0 0 0,1 0 0 0 0,1-1 0 0 0,-1 1 0 0 0,1-1-1 0 0,0 1 1 0 0,1-1 0 0 0,0 0 0 0 0,0 0 0 0 0,0 1 0 0 0,0-1 0 0 0,1 0-1 0 0,0-1 1 0 0,1 1 0 0 0,-1 0 0 0 0,1-1 0 0 0,0 0 0 0 0,0 0 0 0 0,1 0-1 0 0,-1 0 1 0 0,1-1 0 0 0,0 0 0 0 0,0 0 0 0 0,1 0 0 0 0,-1-1 0 0 0,7 3-85 0 0,-8-6 19 0 0,0 0 0 0 0,0-1 1 0 0,-1 1-1 0 0,1-1 0 0 0,0 0 1 0 0,0-1-1 0 0,0 1 0 0 0,0-1 1 0 0,-1 1-1 0 0,1-1 0 0 0,-1 0 1 0 0,1 0-1 0 0,-1-1 1 0 0,0 1-1 0 0,0-1 0 0 0,0 1 1 0 0,0-1-1 0 0,0 0 0 0 0,-1 0 1 0 0,1 0-1 0 0,-1-1 0 0 0,0 1 1 0 0,0-1-1 0 0,0 1 0 0 0,0-1 1 0 0,-1 1-1 0 0,2-5-19 0 0,27-53 62 0 0,-12 70-292 0 0,26 49-18 0 0,-26-35 255 0 0,-12-14 2 0 0,0-1-1 0 0,1 0 0 0 0,0 0 1 0 0,0-1-1 0 0,0 0 0 0 0,1 0 1 0 0,0 0-1 0 0,1-1 1 0 0,0-1-1 0 0,4 3-8 0 0,-11-8 24 0 0,1 0 0 0 0,-1 0 1 0 0,0-1-1 0 0,0 1 0 0 0,1-1 0 0 0,-1 0 0 0 0,0 1 1 0 0,0-1-1 0 0,0 0 0 0 0,0 0 0 0 0,0-1 0 0 0,0 1 1 0 0,0 0-1 0 0,0 0 0 0 0,-1-1 0 0 0,1 1 1 0 0,0-1-1 0 0,-1 0 0 0 0,1 0 0 0 0,-1 1 0 0 0,0-1 1 0 0,0 0-1 0 0,1 0 0 0 0,-1 0 0 0 0,0 0 1 0 0,-1 0-1 0 0,1-1 0 0 0,0 1 0 0 0,-1 0 0 0 0,1 0 1 0 0,-1 0-1 0 0,1-1 0 0 0,-1 1 0 0 0,0 0 0 0 0,0 0 1 0 0,0-1-1 0 0,-1 0-24 0 0,8-65 229 0 0,-7 65-229 0 0,1 0-8 0 0,-1 0 1 0 0,0 0-1 0 0,1-1 1 0 0,0 1 0 0 0,0 0-1 0 0,0 0 1 0 0,0 0-1 0 0,0 0 1 0 0,1 0-1 0 0,-1 0 1 0 0,1 0-1 0 0,0 1 1 0 0,0-1-1 0 0,0 0 1 0 0,0 1-1 0 0,0 0 1 0 0,1-1-1 0 0,-1 1 1 0 0,1 0-1 0 0,-1 0 1 0 0,1 0-1 0 0,0 1 1 0 0,0-1 0 0 0,0 1-1 0 0,0-1 1 0 0,0 1-1 0 0,0 0 1 0 0,0 0-1 0 0,0 0 1 0 0,1 1-1 0 0,1-1 8 0 0,196 7-4936 0 0,-125-12 2091 0 0,-75 6 2730 0 0,-1 0 34 0 0,0 0 129 0 0,0 0 59 0 0,0 0 11 0 0,0-1-49 0 0,-1 0 0 0 0,0 1 0 0 0,0-1-1 0 0,0 0 1 0 0,1 1 0 0 0,-1-1-1 0 0,0 0 1 0 0,0 1 0 0 0,0-1 0 0 0,0 1-1 0 0,0 0 1 0 0,0-1 0 0 0,0 1-1 0 0,0 0 1 0 0,0 0 0 0 0,-1-1-1 0 0,1 1 1 0 0,0 0 0 0 0,0 0 0 0 0,0 0-1 0 0,0 0 1 0 0,0 1 0 0 0,0-1-1 0 0,0 0 1 0 0,0 0 0 0 0,0 1 0 0 0,0-1-1 0 0,0 0 1 0 0,0 1 0 0 0,0-1-69 0 0,-12 4 351 0 0,1 1 1 0 0,-1 0-1 0 0,1 0 1 0 0,0 1-1 0 0,1 1 1 0 0,0 0-1 0 0,0 0 1 0 0,-7 7-352 0 0,11-8 117 0 0,1 0 0 0 0,0 0 0 0 0,0 0 0 0 0,1 1 0 0 0,-1 0 0 0 0,2 0 0 0 0,-1 0 0 0 0,1 0 0 0 0,0 1 0 0 0,0 0 0 0 0,1-1 0 0 0,-1 5-117 0 0,3-10 12 0 0,1 0 1 0 0,0 1 0 0 0,0-1-1 0 0,0 0 1 0 0,0 1 0 0 0,0-1-1 0 0,1 0 1 0 0,-1 0 0 0 0,0 1-1 0 0,1-1 1 0 0,0 0 0 0 0,0 0 0 0 0,-1 0-1 0 0,1 1 1 0 0,1-1 0 0 0,-1 0-1 0 0,0 0 1 0 0,0-1 0 0 0,1 1-1 0 0,-1 0 1 0 0,1 0 0 0 0,-1-1 0 0 0,1 1-1 0 0,0-1 1 0 0,0 1 0 0 0,0-1-1 0 0,0 0 1 0 0,0 0 0 0 0,0 0-1 0 0,0 0 1 0 0,0 0 0 0 0,0 0-1 0 0,0 0 1 0 0,1-1 0 0 0,-1 1 0 0 0,0-1-1 0 0,0 1 1 0 0,1-1 0 0 0,-1 0-1 0 0,0 0 1 0 0,1 0 0 0 0,-1-1-1 0 0,0 1 1 0 0,1 0 0 0 0,-1-1-1 0 0,0 1 1 0 0,0-1 0 0 0,0 0 0 0 0,0 0-1 0 0,1 0-12 0 0,13-5 25 0 0,-1 0-1 0 0,-1-1 1 0 0,1 0-1 0 0,-1-2 1 0 0,-1 1-1 0 0,1-2 0 0 0,-2 0 1 0 0,1 0-1 0 0,-1-1 1 0 0,-1-1-1 0 0,0 0 1 0 0,8-11-25 0 0,-6 9 2 0 0,12-2-14 0 0,-24 16-49 0 0,4 3-31 0 0,-2 1 77 0 0,0 0 1 0 0,-1 0-1 0 0,0 1 1 0 0,0-1-1 0 0,0 1 1 0 0,0-1-1 0 0,-1 1 0 0 0,0-1 1 0 0,0 1-1 0 0,0 0 1 0 0,0-1-1 0 0,-1 1 1 0 0,0 3 14 0 0,4 19-22 0 0,18 48 22 0 0,-22-74 6 0 0,1-1 0 0 0,-1 1-1 0 0,1-1 1 0 0,-1 1-1 0 0,1 0 1 0 0,0-1 0 0 0,0 1-1 0 0,-1-1 1 0 0,1 0 0 0 0,0 1-1 0 0,0-1 1 0 0,-1 1 0 0 0,1-1-1 0 0,0 0 1 0 0,0 0 0 0 0,0 0-1 0 0,0 1 1 0 0,-1-1 0 0 0,1 0-1 0 0,0 0 1 0 0,0 0 0 0 0,0 0-1 0 0,0 0 1 0 0,0 0 0 0 0,-1-1-1 0 0,1 1 1 0 0,0 0-1 0 0,0 0 1 0 0,0-1 0 0 0,0 1-1 0 0,-1 0 1 0 0,1-1 0 0 0,0 1-1 0 0,0-1 1 0 0,-1 1 0 0 0,1-1-1 0 0,0 1 1 0 0,-1-1 0 0 0,1 1-1 0 0,-1-1 1 0 0,1 0 0 0 0,-1 1-1 0 0,1-1 1 0 0,-1 0 0 0 0,1 0-1 0 0,-1 1 1 0 0,1-1 0 0 0,-1 0-1 0 0,0 0 1 0 0,0 0-1 0 0,1 1 1 0 0,-1-1 0 0 0,0 0-1 0 0,0 0 1 0 0,0 0 0 0 0,0 0-1 0 0,0 0-5 0 0,1 1 14 0 0,14-44 66 0 0,4-20-157 0 0,-1 23-140 0 0,-16 40 149 0 0,-1 0 57 0 0,0 1 0 0 0,1 0 1 0 0,-1 0-1 0 0,0 0 1 0 0,1 0-1 0 0,-1 0 0 0 0,0 0 1 0 0,0 0-1 0 0,1 0 0 0 0,-1 1 1 0 0,0-1-1 0 0,1 0 1 0 0,-1 1-1 0 0,0-1 0 0 0,0 1 1 0 0,0-1-1 0 0,1 1 1 0 0,-1 0-1 0 0,0 0 0 0 0,0-1 1 0 0,0 1-1 0 0,0 0 1 0 0,0 0-1 0 0,0 0 0 0 0,0 0 1 0 0,-1 0-1 0 0,1 0 1 0 0,0 1 10 0 0,1 0-26 0 0,94 88-169 0 0,-91-86 214 0 0,0-1 0 0 0,0 1 0 0 0,1-1 0 0 0,0-1 0 0 0,0 1-1 0 0,0-1 1 0 0,0 0 0 0 0,0 0 0 0 0,0 0 0 0 0,0-1 0 0 0,0 0 0 0 0,1 0 0 0 0,-1-1-1 0 0,1 0 1 0 0,-1 0 0 0 0,0 0 0 0 0,1-1 0 0 0,-1 0 0 0 0,0 0 0 0 0,0-1 0 0 0,1 0-1 0 0,-1 0 1 0 0,-1 0 0 0 0,1-1 0 0 0,0 1 0 0 0,0-2-19 0 0,5-3 1 0 0,-1 0-1 0 0,0-1 1 0 0,0-1 0 0 0,-1 0-1 0 0,0 0 1 0 0,0-1 0 0 0,-1 0 0 0 0,0 0-1 0 0,-1-1 1 0 0,0 0 0 0 0,-1 0-1 0 0,0-1 1 0 0,-1 0 0 0 0,0 0 0 0 0,1-4-1 0 0,-4 10-14 0 0,-1 1 2 0 0,-13 20-108 0 0,10-9 117 0 0,-1 0-1 0 0,1-1 0 0 0,1 1 1 0 0,-1 0-1 0 0,1 0 1 0 0,0 0-1 0 0,1 0 0 0 0,-1 0 1 0 0,1 0-1 0 0,0 0 0 0 0,1 0 1 0 0,0 0-1 0 0,-1 0 1 0 0,2 0-1 0 0,-1 0 0 0 0,1 0 1 0 0,0 0-1 0 0,0-1 0 0 0,1 1 1 0 0,-1-1-1 0 0,4 5 4 0 0,-3-8 15 0 0,0-1 1 0 0,0 1-1 0 0,0-1 0 0 0,0 0 0 0 0,1 0 0 0 0,-1 0 0 0 0,0 0 1 0 0,1-1-1 0 0,-1 0 0 0 0,0 1 0 0 0,1-1 0 0 0,-1 0 0 0 0,0 0 1 0 0,1-1-1 0 0,-1 1 0 0 0,0-1 0 0 0,1 0 0 0 0,-1 0 0 0 0,0 0 1 0 0,0 0-1 0 0,0 0 0 0 0,0-1 0 0 0,0 1 0 0 0,0-1 1 0 0,0 0-1 0 0,0 0 0 0 0,0 0 0 0 0,-1 0 0 0 0,2-2-15 0 0,4-1 36 0 0,1-1 0 0 0,-1-1 0 0 0,-1 1 0 0 0,1-2 0 0 0,-1 1 0 0 0,0 0 0 0 0,-1-1 0 0 0,4-6-36 0 0,19-47 239 0 0,-28 59-232 0 0,0 0 1 0 0,-1 0-1 0 0,1 0 1 0 0,-1 0-1 0 0,0 0 0 0 0,1 0 1 0 0,-1-1-1 0 0,0 1 1 0 0,0 0-1 0 0,0 0 0 0 0,-1 0 1 0 0,1 0-1 0 0,0 0 1 0 0,-1 0-1 0 0,0-1 0 0 0,1 1 1 0 0,-1 0-1 0 0,0 0 1 0 0,0 1-1 0 0,0-1 0 0 0,0 0 1 0 0,0 0-1 0 0,0 0 1 0 0,-1 1-1 0 0,1-1 0 0 0,-1 0 1 0 0,1 1-1 0 0,-1-1 1 0 0,-1 0-8 0 0,1 2 10 0 0,-1 0 1 0 0,1 0 0 0 0,-1 1 0 0 0,1-1-1 0 0,-1 0 1 0 0,1 1 0 0 0,-1-1 0 0 0,1 1-1 0 0,0 0 1 0 0,-1 0 0 0 0,1 0 0 0 0,0 0-1 0 0,-1 0 1 0 0,1 1 0 0 0,0-1 0 0 0,0 1-1 0 0,0-1 1 0 0,0 1 0 0 0,1 0 0 0 0,-1 0-1 0 0,0 0 1 0 0,1 0 0 0 0,-1 0 0 0 0,1 0-1 0 0,0 0 1 0 0,-1 0 0 0 0,1 1 0 0 0,0-1-1 0 0,1 0 1 0 0,-2 2-11 0 0,0 1 6 0 0,0-1 0 0 0,0 0 0 0 0,0 0 0 0 0,1 1 0 0 0,0-1 1 0 0,-1 1-1 0 0,2-1 0 0 0,-1 1 0 0 0,0 0 0 0 0,1-1 0 0 0,0 1 0 0 0,0 0 0 0 0,0-1 0 0 0,1 1 0 0 0,0 0 0 0 0,-1-1 0 0 0,2 1 0 0 0,-1-1 0 0 0,0 1 0 0 0,1-1 0 0 0,0 1 0 0 0,0-1 0 0 0,0 0 0 0 0,1 0 1 0 0,-1 0-1 0 0,1 0 0 0 0,0-1 0 0 0,0 1 0 0 0,0-1 0 0 0,1 0 0 0 0,-1 0 0 0 0,1 0 0 0 0,0 0 0 0 0,0 0 0 0 0,0-1 0 0 0,0 0 0 0 0,4 2-6 0 0,16 3 194 0 0,0-2 0 0 0,0 0-1 0 0,1-2 1 0 0,-1-1 0 0 0,1 0-1 0 0,0-2 1 0 0,-1-1 0 0 0,1-1 0 0 0,0-1-1 0 0,-1-2 1 0 0,20-5-194 0 0,37-3 41 0 0,-73 12-174 0 0,25-5-473 0 0,-12 0-3395 0 0,-15 2-5062 0 0</inkml:trace>
  <inkml:trace contextRef="#ctx0" brushRef="#br0" timeOffset="15605.931">14438 5159 15144 0 0,'0'-12'1518'0'0,"-3"7"-1387"0"0,-7 3 221 0 0,1 3 52 0 0,0 1 0 0 0,0 0 1 0 0,-1 1-1 0 0,1-1 0 0 0,1 2 0 0 0,-1 0 0 0 0,0 0 1 0 0,1 0-1 0 0,0 1 0 0 0,-6 4-404 0 0,-24 13 911 0 0,30-18-770 0 0,4-2-71 0 0,0-1 0 0 0,0 1-1 0 0,0 0 1 0 0,1 0-1 0 0,-1 0 1 0 0,0 1-1 0 0,1-1 1 0 0,0 1-1 0 0,0 0 1 0 0,0 0-1 0 0,0 0 1 0 0,0 0-1 0 0,-1 2-69 0 0,4-4 4 0 0,0 0-1 0 0,-1 0 1 0 0,1 0-1 0 0,0 1 1 0 0,0-1-1 0 0,0 0 1 0 0,0 0-1 0 0,0 0 0 0 0,0 0 1 0 0,0 0-1 0 0,0 0 1 0 0,1 0-1 0 0,-1 0 1 0 0,0 0-1 0 0,1 0 1 0 0,-1 0-1 0 0,0 0 1 0 0,1 0-1 0 0,-1 0 1 0 0,1 0-1 0 0,0-1 0 0 0,-1 1 1 0 0,1 0-1 0 0,0 0 1 0 0,-1 0-1 0 0,1-1 1 0 0,0 1-1 0 0,0 0 1 0 0,0-1-1 0 0,0 1 1 0 0,0-1-1 0 0,0 1-3 0 0,1 0 9 0 0,74 36-9 0 0,1 2-144 0 0,-69-33 144 0 0,-5 2 0 0 0,-4-4 58 0 0,0 0 0 0 0,-1-1 1 0 0,1 1-1 0 0,-1 0 0 0 0,0-1 0 0 0,0 1 0 0 0,0-1 0 0 0,-1 0 0 0 0,1 1 0 0 0,-1-1 0 0 0,0 0 0 0 0,0-1 0 0 0,0 1 1 0 0,0 0-1 0 0,0-1 0 0 0,0 0 0 0 0,-1 0 0 0 0,1 0 0 0 0,-1 0 0 0 0,0 0 0 0 0,1-1 0 0 0,-1 1 0 0 0,0-1 1 0 0,0 0-1 0 0,-1 0-58 0 0,3-1-5 0 0,-57 21 72 0 0,0-3 0 0 0,-1-2 0 0 0,-8-2-67 0 0,48-9 7 0 0,-85 1-804 0 0,94-16-1793 0 0,13 3-3269 0 0,5-2-838 0 0</inkml:trace>
  <inkml:trace contextRef="#ctx0" brushRef="#br0" timeOffset="15938.449">14537 4938 17135 0 0,'-3'-10'500'0'0,"2"9"0"0"0,1 5 3521 0 0,1 22-3012 0 0,54 268 1697 0 0,-54-289-2859 0 0,0 0 1 0 0,0 1-1 0 0,0-1 0 0 0,-1 1 0 0 0,0-1 1 0 0,0 1-1 0 0,0-1 0 0 0,-1 0 0 0 0,1 1 1 0 0,-1-1-1 0 0,-1 0 0 0 0,1 1 0 0 0,-1-1 1 0 0,-2 4 152 0 0,-11 2-3774 0 0,6-8 1598 0 0</inkml:trace>
  <inkml:trace contextRef="#ctx0" brushRef="#br0" timeOffset="17281.711">14362 5229 13552 0 0,'0'0'398'0'0,"0"0"-3"0"0,12-7-172 0 0,56-13 2512 0 0,76-7-477 0 0,-43 2-1498 0 0,42-23 1070 0 0,-142 47-1751 0 0,-1 1 9 0 0,-13 20 109 0 0,-91 96 197 0 0,98-107-388 0 0,-61 110 134 0 0,66-118-131 0 0,0 0 0 0 0,0 0 0 0 0,0 0 0 0 0,0 1-1 0 0,1-1 1 0 0,-1 0 0 0 0,0 1 0 0 0,1-1 0 0 0,-1 0 0 0 0,1 1-1 0 0,0-1 1 0 0,-1 1 0 0 0,1-1 0 0 0,0 1 0 0 0,0-1-1 0 0,0 1 1 0 0,0-1 0 0 0,0 1 0 0 0,0-1 0 0 0,0 1 0 0 0,1-1-1 0 0,-1 0 1 0 0,0 1 0 0 0,1-1 0 0 0,-1 1 0 0 0,1-1-1 0 0,0 0 1 0 0,-1 1 0 0 0,1-1 0 0 0,0 0 0 0 0,0 0 0 0 0,0 0-1 0 0,0 0 1 0 0,0 1 0 0 0,0-1 0 0 0,0-1 0 0 0,0 1 0 0 0,0 0-1 0 0,1 0 1 0 0,-1 0 0 0 0,0 0 0 0 0,0-1 0 0 0,1 1-1 0 0,-1-1 1 0 0,1 1 0 0 0,-1-1 0 0 0,1 1-9 0 0,5-3 56 0 0,-1 0 0 0 0,1 0 0 0 0,-1-1 1 0 0,1 0-1 0 0,-1 0 0 0 0,0 0 0 0 0,0-1 0 0 0,-1 0 1 0 0,1 0-1 0 0,-1 0 0 0 0,0-1 0 0 0,0 0 0 0 0,0 0 0 0 0,0 0 1 0 0,0-2-57 0 0,93-118 284 0 0,-76 99-215 0 0,-10 36-229 0 0,10 48 370 0 0,-12-21-76 0 0,24 6 37 0 0,-33-38-149 0 0,16 1 49 0 0,-14-6-32 0 0,-1 0 1 0 0,1 0-1 0 0,-1 0 0 0 0,0 0 0 0 0,1-1 1 0 0,-1 1-1 0 0,1-1 0 0 0,-1 0 1 0 0,0 1-1 0 0,1-1 0 0 0,-1 0 1 0 0,0 0-1 0 0,0-1 0 0 0,0 1 1 0 0,0 0-1 0 0,0-1 0 0 0,0 1 0 0 0,0-1 1 0 0,0 0-1 0 0,-1 1 0 0 0,1-1 1 0 0,0 0-1 0 0,-1 0 0 0 0,0 0 1 0 0,1 0-1 0 0,-1-1 0 0 0,1-1-39 0 0,31-66 0 0 0,-32 70-15 0 0,0 0-1 0 0,0 0 0 0 0,0 0 1 0 0,0 0-1 0 0,0 0 1 0 0,0 0-1 0 0,0 0 1 0 0,1 0-1 0 0,-1 0 0 0 0,0 1 1 0 0,0-1-1 0 0,0 0 1 0 0,-1 1-1 0 0,1-1 1 0 0,0 1-1 0 0,0-1 0 0 0,0 1 1 0 0,0-1-1 0 0,0 1 1 0 0,0 0-1 0 0,-1-1 1 0 0,1 1-1 0 0,0 0 0 0 0,-1 0 1 0 0,1 0-1 0 0,0-1 1 0 0,-1 1-1 0 0,1 1 16 0 0,75 107 292 0 0,-46-90 278 0 0,-11-43-230 0 0,-3-42 6 0 0,-10 53-330 0 0,-5 12-21 0 0,-1 0 0 0 0,1 0-1 0 0,0 0 1 0 0,-1 0 0 0 0,1 1 0 0 0,0-1-1 0 0,-1 0 1 0 0,1 1 0 0 0,0-1 0 0 0,0 1-1 0 0,0-1 1 0 0,0 1 0 0 0,0-1-1 0 0,-1 1 1 0 0,1-1 0 0 0,0 1 0 0 0,0 0-1 0 0,0 0 1 0 0,0-1 0 0 0,0 1 0 0 0,0 0-1 0 0,0 0 1 0 0,0 0 0 0 0,0 0 0 0 0,0 0-1 0 0,0 0 1 0 0,0 0 0 0 0,0 1 0 0 0,0-1-1 0 0,0 0 1 0 0,0 1 0 0 0,0-1-1 0 0,0 0 1 0 0,0 1 0 0 0,0-1 0 0 0,0 1-1 0 0,0-1 1 0 0,-1 1 0 0 0,1 0 0 0 0,0-1-1 0 0,0 1 1 0 0,-1 0 0 0 0,1-1 0 0 0,0 1-1 0 0,-1 0 1 0 0,1 0 5 0 0,9 5-48 0 0,92 37-560 0 0,-94-40 158 0 0,0-1 0 0 0,0 0 0 0 0,0 0 0 0 0,0-1 0 0 0,1 0 1 0 0,-1-1-1 0 0,0 1 0 0 0,1-2 0 0 0,-1 1 0 0 0,1-1 1 0 0,-1 0-1 0 0,0-1 0 0 0,0 0 0 0 0,0 0 0 0 0,0-1 0 0 0,6-3 450 0 0,42-45-4387 0 0,-23-6 3901 0 0,-13 16 1841 0 0,-9 2 1635 0 0,-11 38-2895 0 0,0 1 0 0 0,0-1 0 0 0,0 0 0 0 0,-1 0 0 0 0,1 1 0 0 0,0-1 0 0 0,0 0 0 0 0,-1 0 0 0 0,1 1 0 0 0,-1-1 0 0 0,1 0 0 0 0,-1 1 0 0 0,1-1 0 0 0,-1 1 0 0 0,1-1 0 0 0,-1 1 0 0 0,1-1 0 0 0,-1 1 0 0 0,0-1 0 0 0,1 1-1 0 0,-1-1 1 0 0,0 1 0 0 0,1 0 0 0 0,-1-1 0 0 0,0 1 0 0 0,1 0 0 0 0,-1 0 0 0 0,0-1 0 0 0,0 1 0 0 0,0 0 0 0 0,1 0 0 0 0,-1 0 0 0 0,0 0 0 0 0,0 0 0 0 0,1 0 0 0 0,-1 0 0 0 0,0 0 0 0 0,0 1 0 0 0,1-1 0 0 0,-1 0 0 0 0,0 0 0 0 0,0 1-1 0 0,1-1 1 0 0,-1 0 0 0 0,0 1 0 0 0,0-1-95 0 0,-41 32 1691 0 0,37-26-1597 0 0,-1 0 1 0 0,1 0 0 0 0,0 1-1 0 0,1-1 1 0 0,-1 1-1 0 0,1 0 1 0 0,1 0 0 0 0,-1 0-1 0 0,-1 6-94 0 0,5-12 1 0 0,-7 52 187 0 0,-1-7-81 0 0,19-2-97 0 0,-1-30-10 0 0,-1-10 11 0 0,-2-4 15 0 0,-1-1 1 0 0,1 0-1 0 0,0-1 1 0 0,-1 1 0 0 0,0-1-1 0 0,1-1 1 0 0,-1 1-1 0 0,0-1 1 0 0,0 0-1 0 0,0-1 1 0 0,-1 1-1 0 0,1-1 1 0 0,-1 0-1 0 0,0-1 1 0 0,0 1-1 0 0,0-1 1 0 0,-1 0-1 0 0,1 0 1 0 0,1-3-27 0 0,51-82-377 0 0,-10-31 119 0 0,-1-75 56 0 0,-48 118 148 0 0,-10 41 518 0 0,-1 49-288 0 0,4 45-176 0 0,5 54-336 0 0,8 0 320 0 0,33-15 16 0 0,0-61 280 0 0,-14-30-184 0 0,5-18-84 0 0,-14-28-106 0 0,7 14-272 0 0,-1 8 36 0 0,-19 19 323 0 0,0 0 1 0 0,0 0 0 0 0,0 0-1 0 0,0 0 1 0 0,0 0 0 0 0,0 0 0 0 0,0 1-1 0 0,0-1 1 0 0,-1 0 0 0 0,1 1-1 0 0,0-1 1 0 0,0 1 0 0 0,0-1-1 0 0,0 1 1 0 0,0-1 0 0 0,-1 1 0 0 0,1-1-1 0 0,0 1 1 0 0,0 0 0 0 0,-1-1-1 0 0,1 1 1 0 0,-1 0 0 0 0,1 0 0 0 0,0 0-1 0 0,-1-1 1 0 0,1 1 0 0 0,-1 0-1 0 0,0 0 1 0 0,1 0 0 0 0,-1 0 0 0 0,0 0-1 0 0,0 0 1 0 0,1 0 0 0 0,-1 0-1 0 0,0 0 7 0 0,4 8 11 0 0,14 59 697 0 0,-8-35-372 0 0,-2-19-192 0 0,-7-12-127 0 0,0 1 0 0 0,0-1 0 0 0,0 1 0 0 0,0-1 0 0 0,1 0 0 0 0,-1 0 0 0 0,1 0 0 0 0,0 0 0 0 0,-1 0 0 0 0,1 0 0 0 0,0 0 0 0 0,0 0 1 0 0,0-1-1 0 0,0 1 0 0 0,1-1 0 0 0,-1 0 0 0 0,0 1 0 0 0,1-1 0 0 0,-1 0 0 0 0,1 0 0 0 0,-1-1 0 0 0,1 1 0 0 0,0 0-17 0 0,-1-1-15 0 0,-1 0 0 0 0,1 0 0 0 0,0 0 0 0 0,-1 0 0 0 0,1 0 0 0 0,-1 0 0 0 0,1 0 0 0 0,-1 0 0 0 0,1-1 0 0 0,-1 1 0 0 0,0-1 0 0 0,1 1 0 0 0,-1-1-1 0 0,1 1 1 0 0,-1-1 0 0 0,0 0 0 0 0,1 0 0 0 0,-1 0 0 0 0,0 0 0 0 0,0 0 0 0 0,0 0 0 0 0,0 0 0 0 0,0 0 0 0 0,0 0 0 0 0,0 0 0 0 0,0-1 0 0 0,0 1 0 0 0,0-1 15 0 0,11-26-4149 0 0,-11 12-4008 0 0</inkml:trace>
  <inkml:trace contextRef="#ctx0" brushRef="#br0" timeOffset="18127.25">16058 5052 17703 0 0,'0'0'522'0'0,"0"0"-12"0"0,0 0-302 0 0,4 8 48 0 0,63 42 360 0 0,5-1-830 0 0,-25-3-2324 0 0,-13 6-5775 0 0,-22-17 4844 0 0,8-11 7073 0 0,-19-24-2368 0 0,-1 0 20 0 0,12-1 1139 0 0,-4 0-1281 0 0,-6 1-8 0 0,1-8 869 0 0,-2 7-1856 0 0,0 0 0 0 0,0-1 0 0 0,-1 1 0 0 0,1 0-1 0 0,-1 0 1 0 0,1-1 0 0 0,-1 1 0 0 0,0-1-1 0 0,0 1 1 0 0,1 0 0 0 0,-1-1 0 0 0,0 1-1 0 0,0 0 1 0 0,0-1 0 0 0,0 1 0 0 0,0-1-1 0 0,-1 1 1 0 0,1 0 0 0 0,0-1 0 0 0,-1 1 0 0 0,1 0-1 0 0,-1-1 1 0 0,1 1 0 0 0,-1 0 0 0 0,0 0-1 0 0,0-1-118 0 0,5-33 1618 0 0,-7 26-1400 0 0,6-23 593 0 0,0 28-704 0 0,50-58 762 0 0,-10 36-422 0 0,-41 26-435 0 0,0 0 1 0 0,0 0 0 0 0,0 0 0 0 0,0 0-1 0 0,0 1 1 0 0,0-1 0 0 0,0 1 0 0 0,-1 0 0 0 0,1-1-1 0 0,0 1 1 0 0,0 0 0 0 0,0 0 0 0 0,-1 0-1 0 0,1 0 1 0 0,0 0 0 0 0,-1 1 0 0 0,1-1 0 0 0,-1 0-1 0 0,0 1 1 0 0,1-1 0 0 0,-1 1 0 0 0,0 0-1 0 0,0-1 1 0 0,1 1-13 0 0,3 7 24 0 0,0-1-1 0 0,-1 1 1 0 0,0 0-1 0 0,0 0 1 0 0,-1 0-1 0 0,0 1 1 0 0,-1-1-1 0 0,0 1 1 0 0,0 3-24 0 0,15 48 120 0 0,-15-54-118 0 0,-1-5-2 0 0,-1 0 1 0 0,0-1-1 0 0,1 1 1 0 0,-1 0-1 0 0,1-1 1 0 0,-1 1-1 0 0,1-1 1 0 0,0 1-1 0 0,0-1 1 0 0,-1 1-1 0 0,1-1 0 0 0,0 1 1 0 0,1-1-1 0 0,-1 0 1 0 0,0 1-1 0 0,0-1 1 0 0,0 0-1 0 0,1 0 1 0 0,-1 0-1 0 0,1 0 1 0 0,-1 0-1 0 0,1 0 0 0 0,-1-1 1 0 0,1 1-1 0 0,-1 0 1 0 0,1-1-1 0 0,0 1 1 0 0,-1-1-1 0 0,1 0 1 0 0,0 1-1 0 0,-1-1 1 0 0,1 0-1 0 0,0 0 1 0 0,0 0-1 0 0,11-3-319 0 0,0-1 1 0 0,0 0 0 0 0,-1-1 0 0 0,1-1 0 0 0,-1 0 0 0 0,0 0 0 0 0,0-1 0 0 0,-1-1 0 0 0,0 0 0 0 0,-1 0-1 0 0,1-1 1 0 0,2-4 318 0 0,64-76-1634 0 0,-59 65 1430 0 0,24-45 373 0 0,-41 69-133 0 0,-1-1-1 0 0,0 1 1 0 0,0-1-1 0 0,0 1 1 0 0,0-1-1 0 0,0 1 1 0 0,0-1-1 0 0,0 1 1 0 0,0 0-1 0 0,0-1 1 0 0,0 1-1 0 0,0-1 1 0 0,0 1-1 0 0,0-1 1 0 0,0 1-1 0 0,0-1 1 0 0,0 1-1 0 0,0-1 1 0 0,0 1-1 0 0,-1-1 1 0 0,1 1-1 0 0,0 0 1 0 0,0-1-1 0 0,-1 1 1 0 0,1-1 0 0 0,0 1-1 0 0,-1 0 1 0 0,1-1-1 0 0,0 1 1 0 0,-1 0-1 0 0,1-1 1 0 0,0 1-1 0 0,-1 0 1 0 0,1 0-1 0 0,-1-1 1 0 0,1 1-1 0 0,-1 0 1 0 0,1 0-1 0 0,-1 0 1 0 0,1 0-1 0 0,0-1 1 0 0,-1 1-1 0 0,1 0 1 0 0,-1 0-1 0 0,1 0 1 0 0,-1 0-1 0 0,1 0 1 0 0,-1 0-1 0 0,1 0 1 0 0,-1 0-1 0 0,1 1 1 0 0,-1-1 0 0 0,1 0-1 0 0,-1 0 1 0 0,1 0-1 0 0,0 0 1 0 0,-1 1-1 0 0,1-1 1 0 0,-1 0-1 0 0,1 0 1 0 0,-1 1-1 0 0,1-1 1 0 0,0 0-36 0 0,-29 16 1323 0 0,-35 54-67 0 0,60-62-1194 0 0,-29 60 132 0 0,32-65-191 0 0,0-1-1 0 0,0 0 1 0 0,1 1 0 0 0,-1-1 0 0 0,1 0-1 0 0,0 1 1 0 0,0-1 0 0 0,0 0 0 0 0,0 1 0 0 0,0-1-1 0 0,0 1 1 0 0,0-1 0 0 0,1 0 0 0 0,-1 1-1 0 0,1-1 1 0 0,0 0 0 0 0,0 0 0 0 0,0 1-1 0 0,0-1 1 0 0,0 0 0 0 0,0 0 0 0 0,0 0 0 0 0,1 0-1 0 0,-1 0 1 0 0,1 0 0 0 0,-1-1 0 0 0,1 1-1 0 0,0 0 1 0 0,0-1-3 0 0,1 1 8 0 0,1 0 1 0 0,-1-1-1 0 0,1 0 0 0 0,0 0 0 0 0,0 0 0 0 0,0 0 1 0 0,-1 0-1 0 0,1-1 0 0 0,0 0 0 0 0,0 1 0 0 0,0-2 1 0 0,0 1-1 0 0,0 0 0 0 0,0-1 0 0 0,1 0-8 0 0,34 0 57 0 0,-32 2-76 0 0,0 0-1 0 0,0 0 1 0 0,0 1-1 0 0,0 0 1 0 0,0 0-1 0 0,-1 1 1 0 0,1 0 0 0 0,-1 0-1 0 0,0 0 1 0 0,0 1-1 0 0,0 0 1 0 0,0 0-1 0 0,-1 1 1 0 0,1-1-1 0 0,-1 1 1 0 0,0 0-1 0 0,-1 1 1 0 0,1-1 0 0 0,-1 1-1 0 0,0 0 1 0 0,0 0-1 0 0,0 3 20 0 0,2 2 60 0 0,-2 1-1 0 0,1 0 0 0 0,-1 0 1 0 0,-1 0-1 0 0,-1 1 1 0 0,1-1-1 0 0,-2 1 0 0 0,0-1 1 0 0,0 1-1 0 0,-2 9-59 0 0,1-15 54 0 0,-1-1-1 0 0,0 1 0 0 0,0-1 1 0 0,0 0-1 0 0,-1 0 0 0 0,0 0 1 0 0,0 0-1 0 0,-1 0 0 0 0,0 0 1 0 0,0 0-1 0 0,0-1 1 0 0,0 1-1 0 0,-1-1 0 0 0,0 0 1 0 0,0 0-1 0 0,-1-1 0 0 0,1 1 1 0 0,-1-1-1 0 0,0 0 0 0 0,0 0 1 0 0,0 0-1 0 0,-1-1-53 0 0,1-1-1 0 0,0-1-1 0 0,0 0 1 0 0,0 0-1 0 0,0 0 0 0 0,0-1 1 0 0,0 1-1 0 0,0-1 1 0 0,0-1-1 0 0,0 1 1 0 0,-1-1-1 0 0,1 0 1 0 0,0 0-1 0 0,0 0 1 0 0,1 0-1 0 0,-1-1 0 0 0,0 0 1 0 0,0 0-1 0 0,1-1 1 0 0,-1 1-1 0 0,1-1 1 0 0,0 0-1 0 0,0 0 1 0 0,0 0-1 0 0,0-1 0 0 0,0 1 3 0 0,-14-18-1693 0 0,9 4-5150 0 0,2 3-1081 0 0</inkml:trace>
  <inkml:trace contextRef="#ctx0" brushRef="#br0" timeOffset="-99306.024">1898 232 14168 0 0,'0'0'322'0'0,"0"0"45"0"0,-7 1 514 0 0,7 53 338 0 0,-1 36 894 0 0,-3 1 0 0 0,-15 75-2113 0 0,1-47 726 0 0,-4 82-778 0 0,21-93 130 0 0,13-50-1450 0 0,-8-55-1416 0 0,-4-2 1165 0 0</inkml:trace>
  <inkml:trace contextRef="#ctx0" brushRef="#br0" timeOffset="-98738.504">1600 590 14512 0 0,'-12'-39'1008'0'0,"31"-16"-135"0"0,5 32-590 0 0,1 0-1 0 0,1 2 1 0 0,1 1 0 0 0,1 1 0 0 0,0 2 0 0 0,1 0 0 0 0,1 2-1 0 0,19-6-282 0 0,-20 8 220 0 0,1 1 0 0 0,0 2 0 0 0,0 0 0 0 0,1 2 0 0 0,0 2 0 0 0,12-1-220 0 0,-37 6 10 0 0,0-1 0 0 0,0 2 0 0 0,0-1 0 0 0,0 0 0 0 0,0 1 0 0 0,1 0 0 0 0,-1 1-1 0 0,0-1 1 0 0,0 1 0 0 0,0 0 0 0 0,0 1 0 0 0,0-1 0 0 0,0 1 0 0 0,0 1 0 0 0,0-1 0 0 0,-1 1-1 0 0,1 0 1 0 0,-1 0 0 0 0,0 0 0 0 0,0 1 0 0 0,0 0 0 0 0,0 0 0 0 0,-1 0 0 0 0,1 1-1 0 0,-1-1 1 0 0,0 1 0 0 0,-1 0 0 0 0,1 0 0 0 0,-1 0 0 0 0,0 1 0 0 0,0-1 0 0 0,0 1 0 0 0,-1 0-1 0 0,1 2-9 0 0,-4 8 36 0 0,0 0 0 0 0,-1 0-1 0 0,-1 0 1 0 0,0 0-1 0 0,-1 0 1 0 0,-1-1 0 0 0,0 0-1 0 0,-1 0 1 0 0,-1 0-1 0 0,0-1 1 0 0,-1 0 0 0 0,-1 0-1 0 0,0-1 1 0 0,-1 0-1 0 0,0 0 1 0 0,-1-2 0 0 0,-8 8-36 0 0,0 5-15 0 0,-1-2 1 0 0,-1 0-1 0 0,0-2 1 0 0,-2 0-1 0 0,-1-1 1 0 0,0-2-1 0 0,-12 7 15 0 0,29-20 12 0 0,-1-1-1 0 0,1 0 0 0 0,0 0 1 0 0,-1-1-1 0 0,1 0 0 0 0,-1 0 1 0 0,0-1-1 0 0,0 0 0 0 0,0 0 1 0 0,1 0-1 0 0,-1-1 0 0 0,0-1-11 0 0,0 0-12 0 0,7 0-46 0 0,1 1-8 0 0,2-2 60 0 0,0-1 0 0 0,1 1-1 0 0,0 0 1 0 0,-1 0 0 0 0,1 0 0 0 0,0 0-1 0 0,0 0 1 0 0,0 1 0 0 0,0-1-1 0 0,0 1 1 0 0,1 0 0 0 0,-1 0-1 0 0,0 0 1 0 0,1 0 0 0 0,-1 1 0 0 0,0-1-1 0 0,1 1 1 0 0,-1 0 0 0 0,1 0-1 0 0,-1 0 1 0 0,1 1 0 0 0,1-1 6 0 0,1 1-18 0 0,7 1 42 0 0,-1-1 0 0 0,0 2-1 0 0,-1-1 1 0 0,1 2 0 0 0,0-1-1 0 0,-1 2 1 0 0,0-1 0 0 0,6 5-24 0 0,-7-2 127 0 0,-1 0-1 0 0,0 1 1 0 0,0 0 0 0 0,-1 0 0 0 0,0 1 0 0 0,-1 0 0 0 0,1 1 0 0 0,-2-1 0 0 0,0 1-1 0 0,0 0 1 0 0,0 1 0 0 0,1 7-127 0 0,13 18 204 0 0,20 51-68 0 0,19-17 12 0 0,-56-69-188 0 0,0 0 0 0 0,0-1-1 0 0,1 1 1 0 0,-1-1-1 0 0,0 1 1 0 0,0-1 0 0 0,0 0-1 0 0,0 0 1 0 0,0-1 0 0 0,0 1-1 0 0,0-1 1 0 0,0 1 0 0 0,0-1-1 0 0,0 0 1 0 0,0 0-1 0 0,0 0 1 0 0,0 0 0 0 0,0-1-1 0 0,0 1 1 0 0,-1-1 0 0 0,1 0-1 0 0,-1 0 1 0 0,2-1 40 0 0,6-3-372 0 0,39-43-3845 0 0,-36 32 2883 0 0</inkml:trace>
  <inkml:trace contextRef="#ctx0" brushRef="#br0" timeOffset="-98445.718">2452 835 10768 0 0,'0'0'241'0'0,"0"0"38"0"0,0 0 13 0 0,0 0-26 0 0,5 12 2952 0 0,12 22-116 0 0,-7-7-1698 0 0,-7 77 255 0 0,-13-47-1441 0 0,1 6-1687 0 0,9-57-3415 0 0,0-4-1602 0 0</inkml:trace>
  <inkml:trace contextRef="#ctx0" brushRef="#br0" timeOffset="-98175.009">2434 691 16783 0 0,'-9'-15'1688'0'0,"-9"-14"124"0"0,52 51-3733 0 0,-25-14 789 0 0,3 0-10 0 0</inkml:trace>
  <inkml:trace contextRef="#ctx0" brushRef="#br0" timeOffset="-97942.863">2608 851 13248 0 0,'-2'10'1008'0'0,"4"113"1766"0"0,2-70-1255 0 0,0-16-577 0 0,-5-36-819 0 0,1-1-10 0 0,0 0-3 0 0,0 0-13 0 0,0 0-8 0 0,0 0-1 0 0,12-20-400 0 0,71-128-1620 0 0,-34 92 1832 0 0,-8 43 614 0 0,-14 21 267 0 0,-22-5-708 0 0,0 1 1 0 0,0 0-1 0 0,0 0 1 0 0,0 1-1 0 0,-1 0 0 0 0,0 0 1 0 0,0 0-1 0 0,0 0 1 0 0,0 0-1 0 0,-1 1 0 0 0,0 0 1 0 0,0-1-1 0 0,-1 1 1 0 0,1 0-1 0 0,-1 0 0 0 0,-1 1 1 0 0,1-1-1 0 0,-1 0 0 0 0,0 1 1 0 0,0-1-1 0 0,-1 2-73 0 0,3 8 44 0 0,12 47-2305 0 0,-11-52 1034 0 0</inkml:trace>
  <inkml:trace contextRef="#ctx0" brushRef="#br0" timeOffset="-96973.179">3201 652 16008 0 0,'0'0'362'0'0,"0"0"47"0"0,-7 1 423 0 0,-8 7-632 0 0,-46 71 1648 0 0,54-66-1720 0 0,0 1-1 0 0,1 0 1 0 0,1 0-1 0 0,0 1 1 0 0,0 0-1 0 0,2-1 0 0 0,-1 9-127 0 0,2-13 7 0 0,2 0 1 0 0,-1 0-1 0 0,1 0 0 0 0,1 0 0 0 0,0 0 0 0 0,0 0 0 0 0,1 0 0 0 0,0 0 0 0 0,2 6-7 0 0,-3-13 8 0 0,-1-1 0 0 0,1 1 0 0 0,-1-1 0 0 0,1 1 0 0 0,0-1-1 0 0,0 0 1 0 0,0 1 0 0 0,0-1 0 0 0,0 0 0 0 0,1 1 0 0 0,-1-1 0 0 0,1 0-1 0 0,-1 0 1 0 0,1 0 0 0 0,0 0 0 0 0,0-1 0 0 0,0 1 0 0 0,0 0 0 0 0,0-1-1 0 0,0 1 1 0 0,0-1 0 0 0,0 0 0 0 0,1 0 0 0 0,-1 0 0 0 0,0 0 0 0 0,1 0-1 0 0,-1 0 1 0 0,1 0 0 0 0,-1-1 0 0 0,1 0 0 0 0,0 1 0 0 0,-1-1-1 0 0,1 0 1 0 0,-1 0 0 0 0,1 0 0 0 0,2-1-8 0 0,26-22 325 0 0,12-43-49 0 0,-27 34-210 0 0,23-80 77 0 0,-26 63-94 0 0,6-18 89 0 0,-2 34 686 0 0,-16 33-728 0 0,-1 0 0 0 0,0 0-1 0 0,0 0-7 0 0,13 11 111 0 0,-5 4-96 0 0,0 1 0 0 0,-1-1 0 0 0,-1 2 1 0 0,0-1-1 0 0,-1 1 0 0 0,-1-1 0 0 0,0 4-103 0 0,8 21 112 0 0,1-8 107 0 0,-1-3 434 0 0,-12-29-583 0 0,5 20 151 0 0,4 92 164 0 0,-17 58-309 0 0,6-126-39 0 0,-3 48 48 0 0,-4-1-1 0 0,-3-1 1 0 0,-18 59-85 0 0,27-138 60 0 0,-1 0 1 0 0,0-1-1 0 0,-1 1 1 0 0,0-1-1 0 0,-1 0 1 0 0,0 0-1 0 0,0-1 0 0 0,-1 0 1 0 0,-1 0-1 0 0,0-1 1 0 0,0 1-1 0 0,-5 3-60 0 0,11-12 29 0 0,1 1 0 0 0,-1-1 0 0 0,0 1 0 0 0,0-1-1 0 0,0 1 1 0 0,0-1 0 0 0,0 0 0 0 0,0 0 0 0 0,0 0 0 0 0,0 0-1 0 0,0-1 1 0 0,0 1 0 0 0,-1 0 0 0 0,1-1 0 0 0,0 1 0 0 0,0-1-1 0 0,-1 0 1 0 0,1 0 0 0 0,0 0 0 0 0,-1 0 0 0 0,1 0 0 0 0,0-1 0 0 0,-1 1-1 0 0,1-1 1 0 0,0 1 0 0 0,0-1 0 0 0,0 0 0 0 0,0 0 0 0 0,-1 0-1 0 0,1 0 1 0 0,0 0 0 0 0,0 0 0 0 0,1-1 0 0 0,-1 1 0 0 0,0-1-1 0 0,0 1 1 0 0,1-1 0 0 0,-1 0-29 0 0,-3-4 37 0 0,1-1-1 0 0,0 1 1 0 0,1 0-1 0 0,0-1 1 0 0,0 0-1 0 0,0 0 1 0 0,1 0-1 0 0,0 0 1 0 0,0 0-1 0 0,1 0 1 0 0,0 0-1 0 0,0-1 1 0 0,1-2-37 0 0,-1 0 4 0 0,0 0 0 0 0,1-1 1 0 0,0 1-1 0 0,1 0 0 0 0,0 0 1 0 0,1 0-1 0 0,0 0 0 0 0,1 0 0 0 0,0-2-4 0 0,15-24-349 0 0,2 1 0 0 0,1 1 0 0 0,2 1-1 0 0,1 1 1 0 0,2 1 0 0 0,0 1-1 0 0,2 2 1 0 0,2 0 0 0 0,0 2-1 0 0,7-2 350 0 0,10-9-2086 0 0,3 3-3534 0 0,5-2-1789 0 0</inkml:trace>
  <inkml:trace contextRef="#ctx0" brushRef="#br0" timeOffset="-95915.61">4643 145 13824 0 0,'0'0'314'0'0,"0"0"46"0"0,0 0 22 0 0,0 0-50 0 0,0 0-162 0 0,0 0 144 0 0,0 0 80 0 0,0 8 425 0 0,-19 88 1321 0 0,-9 54-310 0 0,-6 132-280 0 0,10-82-1486 0 0,5-97-690 0 0,18-99 907 0 0,0-1-1923 0 0,1-1-3818 0 0,0-2-1018 0 0</inkml:trace>
  <inkml:trace contextRef="#ctx0" brushRef="#br0" timeOffset="-95364.352">4471 439 13304 0 0,'9'-74'1752'0'0,"-5"66"-1466"0"0,0-1 0 0 0,0 1 1 0 0,0 0-1 0 0,1 0 0 0 0,0 0 0 0 0,1 1 1 0 0,0 0-1 0 0,0 0 0 0 0,1 0 1 0 0,-1 1-1 0 0,1 0 0 0 0,8-5-286 0 0,5-2 463 0 0,77-37 830 0 0,-65 40-1061 0 0,-10 3-96 0 0,0 1 0 0 0,0 0 0 0 0,0 2 0 0 0,1 0 0 0 0,20 1-136 0 0,51 17 265 0 0,-91-13-253 0 0,0 0 0 0 0,0 0 0 0 0,-1 1 1 0 0,1-1-1 0 0,0 1 0 0 0,0-1 1 0 0,-1 1-1 0 0,1 0 0 0 0,-1 0 0 0 0,1 0 1 0 0,-1 1-1 0 0,0-1 0 0 0,0 0 0 0 0,0 1 1 0 0,0 0-1 0 0,-1-1 0 0 0,1 1 1 0 0,-1 0-1 0 0,1 0 0 0 0,-1 0 0 0 0,0 0 1 0 0,0 0-1 0 0,0 0 0 0 0,0 0 0 0 0,-1 0 1 0 0,0 0-1 0 0,1 0 0 0 0,-1 2-12 0 0,-3 8 39 0 0,0 1 0 0 0,-1-1 0 0 0,0 0 0 0 0,-1-1 0 0 0,0 1 0 0 0,-1-1 0 0 0,0 0 0 0 0,-1 0-1 0 0,-1-1 1 0 0,0 0 0 0 0,0 0 0 0 0,-1-1 0 0 0,-1 0 0 0 0,1 0 0 0 0,-2-1 0 0 0,1 0 0 0 0,-12 6-39 0 0,10-6-21 0 0,0 0 0 0 0,0-1 0 0 0,-1-1 0 0 0,0 0 1 0 0,0 0-1 0 0,-1-2 0 0 0,0 1 0 0 0,0-2 0 0 0,0 0 1 0 0,-1-1-1 0 0,1 0 0 0 0,-1-1 0 0 0,0 0 0 0 0,0-2 1 0 0,-10 0 20 0 0,13-6-148 0 0,33 11-62 0 0,1 5 363 0 0,-1 2-1 0 0,0 0 0 0 0,0 1 0 0 0,-2 2 1 0 0,5 3-153 0 0,-14-8 156 0 0,0 1 0 0 0,-1-1 1 0 0,0 2-1 0 0,-1-1 1 0 0,-1 1-1 0 0,1 0 1 0 0,-2 1-1 0 0,3 6-156 0 0,-1-4 113 0 0,37 97 444 0 0,-37-91-547 0 0,27 35-39 0 0,-30-52-282 0 0,6 3-469 0 0,0-10-2687 0 0,-4-2-3790 0 0</inkml:trace>
  <inkml:trace contextRef="#ctx0" brushRef="#br0" timeOffset="-94918.146">5041 723 6648 0 0,'-1'1'19'0'0,"0"-1"1"0"0,1 1-1 0 0,-1 0 1 0 0,1 1-1 0 0,0-1 1 0 0,-1 0-1 0 0,1 0 1 0 0,-1 0-1 0 0,1 0 1 0 0,0 0-1 0 0,0 0 1 0 0,0 0-1 0 0,0 0 1 0 0,0 1-1 0 0,0-1 1 0 0,0 0-1 0 0,0 0 1 0 0,0 0-1 0 0,1 0 1 0 0,-1 0-1 0 0,0 0 1 0 0,1 0-1 0 0,-1 1 1 0 0,1-1-1 0 0,-1 0 0 0 0,1 0 1 0 0,-1-1-1 0 0,1 1 1 0 0,0 0-1 0 0,-1 0 1 0 0,1 0-1 0 0,1 0-19 0 0,3 9 73 0 0,-3-9 143 0 0,-1 1 0 0 0,1-1 0 0 0,0 1-1 0 0,0-1 1 0 0,0 0 0 0 0,0 1 0 0 0,0-1 0 0 0,0 0 0 0 0,0 0 0 0 0,0-1 0 0 0,1 1 0 0 0,-1 0 0 0 0,0-1 0 0 0,0 0 0 0 0,1 1 0 0 0,-1-1-1 0 0,0 0 1 0 0,1 0 0 0 0,0 0-216 0 0,68-24 4146 0 0,14-47-1485 0 0,-79 64-2554 0 0,-1 1 0 0 0,0-1-1 0 0,0 0 1 0 0,0 0 0 0 0,-1-1 0 0 0,0 1 0 0 0,-1-1 0 0 0,0 0 0 0 0,0 0 0 0 0,0 0 0 0 0,-1 0-1 0 0,0 0-106 0 0,-2 5 16 0 0,0 1 0 0 0,-1 0 0 0 0,1 0 0 0 0,0-1-1 0 0,-1 1 1 0 0,1 0 0 0 0,-1 0 0 0 0,0 0-1 0 0,0 0 1 0 0,0 0 0 0 0,0 0 0 0 0,0 0-1 0 0,0 0 1 0 0,0 0 0 0 0,-1 0 0 0 0,1 0 0 0 0,0 1-1 0 0,-1-1 1 0 0,0 1 0 0 0,1-1 0 0 0,-1 1-1 0 0,0-1 1 0 0,0 1 0 0 0,0 0 0 0 0,0 0 0 0 0,0 0-1 0 0,0 0 1 0 0,0 0 0 0 0,0 1 0 0 0,0-1-1 0 0,-1 0 1 0 0,1 1 0 0 0,0 0 0 0 0,0 0-1 0 0,-1-1 1 0 0,1 1 0 0 0,0 0 0 0 0,0 1 0 0 0,-1-1-1 0 0,1 0 1 0 0,0 1 0 0 0,0-1 0 0 0,0 1-1 0 0,-1 0 1 0 0,1 0 0 0 0,0 0 0 0 0,0 0-16 0 0,-7 2 44 0 0,1 0 0 0 0,-1 1 0 0 0,1 0 0 0 0,-1 0 0 0 0,2 1 0 0 0,-1 0 0 0 0,0 0 0 0 0,1 1 1 0 0,0 0-1 0 0,0 0 0 0 0,1 1 0 0 0,-1 0 0 0 0,2 0 0 0 0,-4 5-44 0 0,-33 59 469 0 0,34-43-132 0 0,-3 39 10 0 0,12-40-347 0 0,-1-25 0 0 0,0 1 0 0 0,0 0 0 0 0,0-1 0 0 0,0 1 0 0 0,0-1 0 0 0,0 1 0 0 0,1 0 0 0 0,-1-1 0 0 0,1 1 0 0 0,-1-1 0 0 0,1 1 0 0 0,0-1 0 0 0,0 0 0 0 0,1 1 0 0 0,-1-1 0 0 0,0 0 0 0 0,1 0 0 0 0,-1 1 0 0 0,3 1 19 0 0,-1 1-1 0 0,1-1 1 0 0,0 0-1 0 0,1 0 1 0 0,-1-1-1 0 0,0 1 1 0 0,1-1-1 0 0,0 0 1 0 0,0 0-1 0 0,0 0 1 0 0,0-1-1 0 0,0 0 1 0 0,1 0-1 0 0,-1 0 1 0 0,1-1-1 0 0,4 1-18 0 0,-3-1-4 0 0,0-1 1 0 0,-1 0-1 0 0,1 0 0 0 0,0-1 0 0 0,0 0 0 0 0,-1 0 0 0 0,1 0 0 0 0,-1-1 1 0 0,1 0-1 0 0,-1 0 0 0 0,1-1 0 0 0,1-1 4 0 0,42-30-3544 0 0,-34 19-3329 0 0</inkml:trace>
  <inkml:trace contextRef="#ctx0" brushRef="#br0" timeOffset="-94594.264">5504 513 15888 0 0,'-7'3'919'0'0,"1"1"-785"0"0,0 0 0 0 0,0 1-1 0 0,0-1 1 0 0,1 1-1 0 0,0 1 1 0 0,0-1-1 0 0,0 1 1 0 0,0-1-1 0 0,1 1 1 0 0,0 1-1 0 0,1-1 1 0 0,-1 1-1 0 0,-2 5-133 0 0,4-8 47 0 0,0 0 1 0 0,-1 0-1 0 0,1 0 0 0 0,1 0 0 0 0,-1 0 0 0 0,0 0 0 0 0,1 1 0 0 0,0-1 0 0 0,0 0 0 0 0,0 1 0 0 0,1-1 0 0 0,0 1 0 0 0,-1-1 0 0 0,1 1 0 0 0,1-1 0 0 0,-1 1 0 0 0,1-1 0 0 0,0 1 1 0 0,0-1-1 0 0,0 0 0 0 0,0 1 0 0 0,1-1 0 0 0,0 0 0 0 0,0 0 0 0 0,0 0 0 0 0,0 0 0 0 0,1 0 0 0 0,-1-1 0 0 0,1 1 0 0 0,0-1 0 0 0,0 1 0 0 0,0-1 0 0 0,1 0 0 0 0,-1 0-47 0 0,50 29 72 0 0,45-2 219 0 0,-49-11 354 0 0,-49-18-612 0 0,1 0 0 0 0,-1-1 0 0 0,1 1 0 0 0,-1 0 0 0 0,0 0 0 0 0,1 0 0 0 0,-1 0 0 0 0,0 0 0 0 0,0-1 0 0 0,1 1 0 0 0,-1 0 0 0 0,0 0 0 0 0,0 0 0 0 0,0 0 0 0 0,0 0 0 0 0,0 0 0 0 0,0 0 0 0 0,0 0 0 0 0,-1 0 0 0 0,1-1 0 0 0,0 1 0 0 0,0 0 0 0 0,-1 0-1 0 0,1 0 1 0 0,-1 0 0 0 0,1-1 0 0 0,-1 1 0 0 0,1 0 0 0 0,-1 0 0 0 0,1-1 0 0 0,-1 1 0 0 0,1 0 0 0 0,-1-1 0 0 0,0 1 0 0 0,0 0 0 0 0,1-1 0 0 0,-1 1 0 0 0,0-1 0 0 0,0 1 0 0 0,0-1 0 0 0,1 0 0 0 0,-1 1 0 0 0,0-1 0 0 0,-1 0-33 0 0,-2 5 61 0 0,-4 3-28 0 0,0-1-1 0 0,0-1 1 0 0,0 1 0 0 0,-1-1-1 0 0,0 0 1 0 0,0-1-1 0 0,0 0 1 0 0,-1-1-1 0 0,0 0 1 0 0,-1 0-33 0 0,-23 11-231 0 0,31-13 269 0 0,-13 5-1374 0 0,-1 0-3783 0 0,0-2-1902 0 0</inkml:trace>
  <inkml:trace contextRef="#ctx0" brushRef="#br0" timeOffset="-93925.953">5875 571 14600 0 0,'-107'95'2919'0'0,"95"-82"-2607"0"0,0 0 0 0 0,1 1 0 0 0,0 1 0 0 0,1-1 0 0 0,1 2 0 0 0,-2 4-312 0 0,-23 59 607 0 0,32-76-595 0 0,1 0 0 0 0,-1 0 0 0 0,1-1 0 0 0,0 1 0 0 0,0 0 0 0 0,0 0 0 0 0,1 0 0 0 0,-1 0 0 0 0,1 0 0 0 0,0 0 0 0 0,0 0 0 0 0,0 1 0 0 0,0-1 0 0 0,0 0 0 0 0,0 0 0 0 0,1 0 0 0 0,0 0 0 0 0,0 0 0 0 0,-1 0 0 0 0,2-1 0 0 0,-1 1 0 0 0,0 0 0 0 0,1 0 0 0 0,-1-1 0 0 0,1 1 0 0 0,0 0 0 0 0,-1-1 0 0 0,1 0 0 0 0,0 1 0 0 0,1-1 0 0 0,-1 0 0 0 0,0 0 0 0 0,1 0 0 0 0,-1-1 0 0 0,1 1 0 0 0,0-1 0 0 0,-1 1 0 0 0,1-1 0 0 0,0 0 0 0 0,0 0 0 0 0,0 0 0 0 0,0 0 0 0 0,0 0 0 0 0,0-1 0 0 0,0 0 0 0 0,2 1-12 0 0,1-3 69 0 0,0-1 0 0 0,0 1 0 0 0,-1-1 1 0 0,1-1-1 0 0,-1 1 0 0 0,1-1 0 0 0,-1 1 0 0 0,0-2 0 0 0,-1 1 0 0 0,1 0 0 0 0,-1-1 0 0 0,0 0 1 0 0,0 0-1 0 0,0 0 0 0 0,-1-1 0 0 0,1 1 0 0 0,-1-2-69 0 0,0 3 50 0 0,59-101-202 0 0,-45 82 152 0 0,-14 18-9 0 0,1 0-1 0 0,-1 0 0 0 0,1 0 0 0 0,0 1 1 0 0,0 0-1 0 0,0-1 0 0 0,1 1 1 0 0,-1 1-1 0 0,1-1 0 0 0,0 1 0 0 0,0 0 1 0 0,1 0-1 0 0,-1 0 0 0 0,2 0 10 0 0,-5 2-14 0 0,-1 1 34 0 0,1-1 0 0 0,-1 1 0 0 0,0-1 0 0 0,1 1 1 0 0,-1 0-1 0 0,0-1 0 0 0,1 1 0 0 0,-1 0 0 0 0,0 0 0 0 0,1 0 0 0 0,-1 0 1 0 0,0 0-1 0 0,1 0 0 0 0,-1 1 0 0 0,1-1 0 0 0,-1 0 0 0 0,0 1 0 0 0,0-1 1 0 0,1 1-1 0 0,-1-1 0 0 0,0 1 0 0 0,0 0 0 0 0,1-1 0 0 0,-1 1 1 0 0,0 0-1 0 0,0 0-20 0 0,58 83 730 0 0,-41-28-428 0 0,-17-8 116 0 0,-2-47-338 0 0,1-1 0 0 0,-5-34 0 0 0,7 19-151 0 0,1-1 0 0 0,1 1 0 0 0,0 0 0 0 0,1 0 0 0 0,1 1 0 0 0,0-1 0 0 0,1 1-1 0 0,0 1 1 0 0,1-1 0 0 0,1 1 0 0 0,0 1 0 0 0,5-6 71 0 0,-12 15 17 0 0,0 1 0 0 0,0 0 0 0 0,-1 0 0 0 0,2 0 0 0 0,-1 0 0 0 0,0 0 0 0 0,0 0 0 0 0,0 1 0 0 0,1-1 0 0 0,-1 1 0 0 0,1 0 0 0 0,-1-1 0 0 0,1 1 0 0 0,0 0 0 0 0,-1 0 0 0 0,1 1 0 0 0,0-1 0 0 0,0 1 0 0 0,0-1 0 0 0,-1 1 0 0 0,1 0 0 0 0,0 0 0 0 0,0 0 0 0 0,0 0 0 0 0,0 1 0 0 0,-1-1-1 0 0,1 1 1 0 0,0 0 0 0 0,0-1 0 0 0,-1 1 0 0 0,1 0 0 0 0,0 1 0 0 0,-1-1 0 0 0,1 0 0 0 0,-1 1 0 0 0,0 0 0 0 0,1-1 0 0 0,0 2-17 0 0,41 53 696 0 0,-34-36-593 0 0,-1 1 0 0 0,-1-1 0 0 0,-1 2 0 0 0,-1-1 0 0 0,1 13-103 0 0,-5-5-253 0 0,-2-12-1464 0 0,2-1-5014 0 0,-1-10-170 0 0</inkml:trace>
  <inkml:trace contextRef="#ctx0" brushRef="#br0" timeOffset="-93519.569">6642 606 14832 0 0,'0'0'332'0'0,"0"0"50"0"0,4-3 385 0 0,-3-1-639 0 0,-2 3-11 0 0,1 1 415 0 0,-60 20 3291 0 0,47-10-3763 0 0,-1 0 1 0 0,1 1 0 0 0,1 1 0 0 0,0 0-1 0 0,1 1 1 0 0,0 0 0 0 0,1 0-1 0 0,0 1 1 0 0,1 1 0 0 0,1 0-1 0 0,0 0 1 0 0,1 0 0 0 0,1 1 0 0 0,0 0-1 0 0,1 0 1 0 0,1 1 0 0 0,-1 5-61 0 0,20 29 64 0 0,2-42-39 0 0,-16-9 28 0 0,2-1 11 0 0,7-2-32 0 0,0-2 0 0 0,0 1-1 0 0,0-1 1 0 0,-1-1 0 0 0,0 0 0 0 0,0 0-1 0 0,0-1 1 0 0,-1 0 0 0 0,3-3-32 0 0,45-58 52 0 0,-1-24-578 0 0,-40 73 413 0 0,-14 19 126 0 0,0 0 0 0 0,1 1 0 0 0,-1-1 0 0 0,0 1 0 0 0,1-1 0 0 0,-1 1 0 0 0,0 0 0 0 0,0 0 0 0 0,0-1 0 0 0,1 1 0 0 0,-1 0 0 0 0,0 0-1 0 0,0 0 1 0 0,0 0 0 0 0,0 0 0 0 0,-1 0 0 0 0,1 0 0 0 0,0 1 0 0 0,0-1 0 0 0,-1 0 0 0 0,1 0 0 0 0,-1 1 0 0 0,1-1 0 0 0,-1 0 0 0 0,1 2-13 0 0,45 129 761 0 0,-45-128-744 0 0,0-1-1 0 0,0 1 1 0 0,0-1-1 0 0,1 0 0 0 0,-1 1 1 0 0,1-1-1 0 0,0 0 1 0 0,0 0-1 0 0,0 0 0 0 0,0 0 1 0 0,1 0-1 0 0,-1-1 0 0 0,1 1 1 0 0,0-1-1 0 0,-1 0 1 0 0,1 1-1 0 0,0-1 0 0 0,1-1 1 0 0,-1 1-1 0 0,0 0 1 0 0,0-1-1 0 0,1 1 0 0 0,-1-1 1 0 0,1 0-1 0 0,-1 0 1 0 0,1-1-1 0 0,-1 1 0 0 0,1-1 1 0 0,0 1-1 0 0,3-1-16 0 0,-1-2-10 0 0,0 0-1 0 0,0 0 1 0 0,0-1 0 0 0,-1 1-1 0 0,1-1 1 0 0,-1 0-1 0 0,1-1 1 0 0,-1 0 0 0 0,0 1-1 0 0,0-1 1 0 0,-1-1-1 0 0,1 1 1 0 0,-1-1 0 0 0,0 0-1 0 0,0 0 1 0 0,-1 0-1 0 0,1 0 1 0 0,-1-1 0 0 0,1-1 10 0 0,20-43-6782 0 0,-11 21-290 0 0</inkml:trace>
  <inkml:trace contextRef="#ctx0" brushRef="#br0" timeOffset="-93239.183">7007 393 15408 0 0,'-4'6'745'0'0,"1"3"-581"0"0,0 0-1 0 0,0 1 1 0 0,1-1 0 0 0,0 0 0 0 0,0 1 0 0 0,1 0-1 0 0,1-1 1 0 0,-1 1 0 0 0,1-1 0 0 0,1 3-164 0 0,-2 31 1126 0 0,6 48 722 0 0,11 120 305 0 0,-24-141-2844 0 0,6-62-922 0 0,-3-4-3317 0 0,-1-3-1826 0 0</inkml:trace>
  <inkml:trace contextRef="#ctx0" brushRef="#br0" timeOffset="-92691.696">7053 641 9904 0 0,'16'-9'385'0'0,"1"0"1"0"0,0 1-1 0 0,1 1 1 0 0,0 1-1 0 0,0 0 1 0 0,10-1-386 0 0,70-8 4302 0 0,-59 25-1783 0 0,-35 17-1230 0 0,-35 39-121 0 0,-43 76-352 0 0,58-111-719 0 0,12-25-70 0 0,0 0 0 0 0,1 1 0 0 0,0-1 1 0 0,0 1-1 0 0,0 0 0 0 0,1 0 0 0 0,0 0 0 0 0,0 1 0 0 0,1-1 0 0 0,-1 3-27 0 0,-1 10 182 0 0,3-19-97 0 0,0-1-12 0 0,4-1-36 0 0,1 0 0 0 0,0-1 0 0 0,-1 0-1 0 0,0 0 1 0 0,1 0 0 0 0,-1 0 0 0 0,0-1-1 0 0,0 1 1 0 0,0-1 0 0 0,0 0 0 0 0,-1-1-1 0 0,1 1 1 0 0,-1 0 0 0 0,0-1 0 0 0,0 0-1 0 0,1-2-36 0 0,64-92 198 0 0,-55 77-279 0 0,0 0-1 0 0,2 1 1 0 0,0 1 0 0 0,1 0 0 0 0,7-5 81 0 0,-22 23-17 0 0,77-61-185 0 0,-75 60 210 0 0,0 0 0 0 0,1 0-1 0 0,-1 1 1 0 0,1 0 0 0 0,0-1-1 0 0,-1 1 1 0 0,1 1 0 0 0,0-1-1 0 0,0 0 1 0 0,-1 1 0 0 0,1 0-1 0 0,0 0 1 0 0,0 0 0 0 0,0 0-1 0 0,-1 1 1 0 0,1-1 0 0 0,0 1-1 0 0,0 0 1 0 0,-1 0 0 0 0,1 1 0 0 0,-1-1-1 0 0,1 1 1 0 0,-1-1 0 0 0,3 3-8 0 0,1 3 67 0 0,1 1 1 0 0,-1 0-1 0 0,0 0 1 0 0,-1 1 0 0 0,0 0-1 0 0,0 0 1 0 0,-1 0-1 0 0,0 1 1 0 0,-1 0 0 0 0,0 0-1 0 0,0 0 1 0 0,-1 0-1 0 0,0 1 1 0 0,-1-1 0 0 0,0 8-68 0 0,4 4 84 0 0,3 55 250 0 0,-9-62-228 0 0,0-14-10 0 0,0-1 2 0 0,0 0 4 0 0,0 0 2 0 0,-5-19 394 0 0,2 5-399 0 0,1 1 1 0 0,0-1 0 0 0,1 0 0 0 0,1 0 0 0 0,1 0 0 0 0,0 0-1 0 0,0 0 1 0 0,4-13-100 0 0,-1 9-5 0 0,1 1-1 0 0,1 0 1 0 0,0 0-1 0 0,2 0 1 0 0,0 1-1 0 0,0 0 1 0 0,2 0 0 0 0,0 1-1 0 0,0 1 1 0 0,2-1-1 0 0,5-4 6 0 0,-6 8-8 0 0,1 0-1 0 0,0 1 1 0 0,0 0-1 0 0,1 1 1 0 0,1 1 0 0 0,-1 0-1 0 0,1 1 1 0 0,0 0-1 0 0,14-4 9 0 0,40-5-186 0 0,-22 18-3777 0 0,-33 0-4199 0 0</inkml:trace>
  <inkml:trace contextRef="#ctx0" brushRef="#br1" timeOffset="-78312.032">4278 1882 6296 0 0,'0'0'184'0'0,"-2"0"-6"0"0,-54-6 4217 0 0,47 1-595 0 0,27 6-792 0 0,-3 0-3118 0 0,411-6 2974 0 0,-293 13-2376 0 0,127-10-488 0 0,-71-1 126 0 0,-158 5-980 0 0,-31-2 533 0 0,0 0-276 0 0,0 0-126 0 0,0 0-712 0 0,0 0-2907 0 0,0 0-1247 0 0</inkml:trace>
  <inkml:trace contextRef="#ctx0" brushRef="#br1" timeOffset="-77920.42">5247 1470 8864 0 0,'0'0'258'0'0,"0"0"2"0"0,0 0-106 0 0,0 0 159 0 0,-4 4 942 0 0,-96 102 3743 0 0,-52 78-3682 0 0,58-72-1320 0 0,81-101-2085 0 0,13-11-3468 0 0</inkml:trace>
  <inkml:trace contextRef="#ctx0" brushRef="#br1" timeOffset="-77608.746">4992 1500 14224 0 0,'0'0'322'0'0,"0"0"45"0"0,-4 0 369 0 0,-41 33 126 0 0,39-27-622 0 0,-108 132 1488 0 0,16-43-1553 0 0,86-86-208 0 0,-3 3-1489 0 0,6-6-2264 0 0,-1-2-1935 0 0</inkml:trace>
  <inkml:trace contextRef="#ctx0" brushRef="#br1" timeOffset="-77338.939">4737 1527 14336 0 0,'-12'9'1097'0'0,"-46"52"-546"0"0,15-2 826 0 0,-7 9-565 0 0,-75 81-258 0 0,122-146-704 0 0,0 1 0 0 0,-1-1 0 0 0,0 0-1 0 0,1 0 1 0 0,-1 0 0 0 0,0 0-1 0 0,-1-1 1 0 0,1 1 0 0 0,0-1-1 0 0,-1 0 1 0 0,1 0 0 0 0,-1-1-1 0 0,0 1 1 0 0,1-1 0 0 0,-5 0 150 0 0,2-3-5969 0 0</inkml:trace>
  <inkml:trace contextRef="#ctx0" brushRef="#br1" timeOffset="-77337.939">4418 1456 15632 0 0,'0'0'356'0'0,"0"0"49"0"0,0 0 21 0 0,0 0-42 0 0,-9 12-165 0 0,-65 104 2478 0 0,-60 81-1875 0 0,116-167-876 0 0</inkml:trace>
  <inkml:trace contextRef="#ctx0" brushRef="#br1" timeOffset="-72257.172">4194 1890 5960 0 0,'0'0'132'0'0,"-9"-4"352"0"0,4 3-372 0 0,4 0 465 0 0,-17-21 5742 0 0,17 22-6265 0 0,1 0 0 0 0,0 0-1 0 0,0 0 1 0 0,-1-1 0 0 0,1 1 0 0 0,0 0 0 0 0,0 0 0 0 0,0 0 0 0 0,-1-1 0 0 0,1 1 0 0 0,0 0 0 0 0,0 0 0 0 0,0-1 0 0 0,0 1 0 0 0,-1 0 0 0 0,1 0 0 0 0,0-1 0 0 0,0 1 0 0 0,0 0 0 0 0,0-1 0 0 0,0 1 0 0 0,0 0 0 0 0,0 0 0 0 0,0-1 0 0 0,0 1 0 0 0,0 0 0 0 0,0-1 0 0 0,0 1 0 0 0,0 0 0 0 0,0-1 0 0 0,0 1 0 0 0,0 0 0 0 0,0 0-1 0 0,1-1 1 0 0,-1 1 0 0 0,0 0 0 0 0,0 0 0 0 0,0-1 0 0 0,0 1 0 0 0,0 0 0 0 0,1 0 0 0 0,-1-1 0 0 0,0 1 0 0 0,0 0 0 0 0,1 0 0 0 0,-1 0 0 0 0,0-1 0 0 0,0 1 0 0 0,1 0 0 0 0,-1 0 0 0 0,0 0 0 0 0,0 0 0 0 0,1 0 0 0 0,-1 0 0 0 0,0 0 0 0 0,0 0 0 0 0,1-1 0 0 0,-1 1 0 0 0,0 0 0 0 0,1 0 0 0 0,-1 0 0 0 0,0 0 0 0 0,1 0 0 0 0,-1 0-1 0 0,0 1-53 0 0,2-2 196 0 0,51-34 899 0 0,36 7-614 0 0,-44 15-284 0 0,0 2 0 0 0,0 2 0 0 0,1 2 0 0 0,0 2-1 0 0,26 1-196 0 0,192 17 523 0 0,-61-26-19 0 0,-134 17-368 0 0,3 19 157 0 0,-73-22-266 0 0,1-1-1 0 0,0 0 1 0 0,0 0 0 0 0,-1 0-1 0 0,1 1 1 0 0,0-1-1 0 0,-1 0 1 0 0,1 0 0 0 0,0 1-1 0 0,0-1 1 0 0,0 0-1 0 0,-1 0 1 0 0,1 1-1 0 0,0-1 1 0 0,0 0 0 0 0,0 1-1 0 0,0-1 1 0 0,0 0-1 0 0,-1 1 1 0 0,1-1-1 0 0,0 0 1 0 0,0 1 0 0 0,0-1-1 0 0,0 0 1 0 0,0 1-1 0 0,0-1 1 0 0,0 0-1 0 0,0 1 1 0 0,0-1 0 0 0,0 0-1 0 0,1 1 1 0 0,-1-1-1 0 0,0 0 1 0 0,0 1-1 0 0,0-1 1 0 0,0 0 0 0 0,0 0-1 0 0,1 1 1 0 0,-1-1-1 0 0,0 0 1 0 0,0 1-1 0 0,0-1 1 0 0,1 0 0 0 0,-1 0-1 0 0,0 1 1 0 0,0-1-1 0 0,1 0 1 0 0,-1 0-1 0 0,0 0 1 0 0,1 0 0 0 0,-1 1-1 0 0,0-1 1 0 0,1 0-1 0 0,-1 0 1 0 0,0 0-1 0 0,1 0 1 0 0,-1 0 0 0 0,0 0-1 0 0,1 0 1 0 0,-1 0-1 0 0,0 0 1 0 0,1 0-1 0 0,-1 0-26 0 0,-29 7 364 0 0,-75-7 46 0 0,-19 9-159 0 0,-70 4 26 0 0,93-11-119 0 0,1 4-1 0 0,-67 13-157 0 0,25 1 107 0 0,99-12-68 0 0,17-4-43 0 0,1 1 0 0 0,-1 2 0 0 0,2 0 0 0 0,-1 1 0 0 0,1 1-1 0 0,0 1 1 0 0,-7 6 4 0 0,20-10-3 0 0,3-2-4 0 0,1 0 0 0 0,-1 0 0 0 0,1 0 0 0 0,0 1 1 0 0,1 0-1 0 0,-1 0 0 0 0,1 1 0 0 0,0 0 0 0 0,0-1 0 0 0,-1 3 7 0 0,34-16-53 0 0,29-17 34 0 0,0 2 1 0 0,1 3-1 0 0,1 3 0 0 0,7 1 19 0 0,-2 5-52 0 0,1 3 0 0 0,0 3-1 0 0,0 2 1 0 0,0 3 0 0 0,4 4 52 0 0,132-1 45 0 0,-37 13-45 0 0,-143-10 9 0 0,0 1 0 0 0,0 1-1 0 0,-1 0 1 0 0,0 2 0 0 0,0 0 0 0 0,-1 1-1 0 0,-1 1 1 0 0,0 1 0 0 0,0 1 0 0 0,-1 0-1 0 0,3 5-8 0 0,23 16 0 0 0,-43-35 10 0 0,0 1-1 0 0,1-1 0 0 0,-1 1 1 0 0,1-1-1 0 0,-1 0 1 0 0,0 1-1 0 0,1-1 0 0 0,-1 0 1 0 0,1 1-1 0 0,-1-1 0 0 0,1 0 1 0 0,-1 1-1 0 0,1-1 1 0 0,0 0-1 0 0,-1 0 0 0 0,1 0 1 0 0,-1 1-1 0 0,1-1 0 0 0,-1 0 1 0 0,1 0-1 0 0,0 0 1 0 0,-1 0-1 0 0,1 0 0 0 0,-1 0 1 0 0,1 0-1 0 0,-1 0 0 0 0,1-1 1 0 0,0 1-1 0 0,-1 0 1 0 0,1 0-1 0 0,-1 0 0 0 0,1 0 1 0 0,-1-1-1 0 0,1 1 0 0 0,-1 0 1 0 0,1-1-1 0 0,-1 1 0 0 0,1 0 1 0 0,-1-1-1 0 0,1 1 1 0 0,-1-1-1 0 0,0 1 0 0 0,1-1 1 0 0,-1 1-1 0 0,0-1 0 0 0,1 1 1 0 0,-1-1-1 0 0,0 1 1 0 0,0-1-1 0 0,1 1 0 0 0,-1-1 1 0 0,0 1-1 0 0,0-1 0 0 0,0 1 1 0 0,0-1-1 0 0,0 0 1 0 0,0 1-1 0 0,0-1 0 0 0,0 1 1 0 0,0-1-1 0 0,0 0 0 0 0,0 1 1 0 0,0-1-1 0 0,0 1-9 0 0,-4-7 58 0 0,0 0-1 0 0,0 0 1 0 0,-1 1 0 0 0,0-1-1 0 0,0 1 1 0 0,0 1-1 0 0,-1-1 1 0 0,0 1 0 0 0,0 0-1 0 0,0 0 1 0 0,-1 0-1 0 0,0 1 1 0 0,0 0 0 0 0,0 1-1 0 0,0-1 1 0 0,0 1-1 0 0,-1 1 1 0 0,1-1 0 0 0,-1 1-1 0 0,-2 0-57 0 0,-18-5-58 0 0,-2 1 0 0 0,1 2 0 0 0,0 0 0 0 0,-1 2 0 0 0,0 2 0 0 0,-12 1 58 0 0,18-1-108 0 0,-49 4-28 0 0,1 3 0 0 0,0 3-1 0 0,0 3 137 0 0,63-11-31 0 0,-12 2-183 0 0,-136 26-303 0 0,56-5-3301 0 0,79-19-3728 0 0</inkml:trace>
  <inkml:trace contextRef="#ctx0" brushRef="#br1" timeOffset="-82543.94">2382 3891 11016 0 0,'0'0'324'0'0,"0"0"-4"0"0,0 0-166 0 0,0 0 78 0 0,0 0 59 0 0,0 0 12 0 0,16 8 1077 0 0,142 139 1922 0 0,-53-48-2307 0 0,9 4-359 0 0,66 102 657 0 0,-14-26-868 0 0,-8-43-214 0 0,-89-81-179 0 0,23 11-92 0 0,-82-59-70 0 0,-7-4-4064 0 0,-3-3-1928 0 0</inkml:trace>
  <inkml:trace contextRef="#ctx0" brushRef="#br1" timeOffset="-82212.111">3140 4624 10768 0 0,'0'0'241'0'0,"0"0"38"0"0,0 0 13 0 0,0 0-26 0 0,0 0-106 0 0,0 0 190 0 0,0 0 104 0 0,0 0 24 0 0,0 0 6 0 0,0 14 1040 0 0,-2 7-1020 0 0,-1-1 1 0 0,0 1-1 0 0,-2-1 1 0 0,0 1 0 0 0,-2-1-1 0 0,0-1 1 0 0,-4 7-505 0 0,4-6 179 0 0,-48 97 205 0 0,25-70-5989 0 0,20-33-317 0 0</inkml:trace>
  <inkml:trace contextRef="#ctx0" brushRef="#br1" timeOffset="-81952.079">2763 4433 15320 0 0,'-7'5'1534'0'0,"-17"53"-1389"0"0,-50 95 238 0 0,55-121-182 0 0,-23 41 87 0 0,-8 3-1437 0 0,41-62-2932 0 0,0-5-1352 0 0</inkml:trace>
  <inkml:trace contextRef="#ctx0" brushRef="#br1" timeOffset="-81644.6">2633 4302 15144 0 0,'0'0'340'0'0,"0"0"50"0"0,0 1 26 0 0,-45 78 101 0 0,20-32-939 0 0,-2-2-1 0 0,-2 0 0 0 0,-1-2 0 0 0,-31 32 423 0 0,43-58-3720 0 0,2-3-1188 0 0</inkml:trace>
  <inkml:trace contextRef="#ctx0" brushRef="#br1" timeOffset="-81643.6">2388 4084 18143 0 0,'1'0'27'0'0,"-1"0"0"0"0,0 0 0 0 0,0-1-1 0 0,0 1 1 0 0,0 0 0 0 0,0-1-1 0 0,0 1 1 0 0,0 0 0 0 0,0-1-1 0 0,0 1 1 0 0,0 0 0 0 0,0 0-1 0 0,0-1 1 0 0,0 1 0 0 0,-1 0-1 0 0,1-1 1 0 0,0 1 0 0 0,0 0-1 0 0,0 0 1 0 0,0-1 0 0 0,0 1 0 0 0,-1 0-1 0 0,1 0 1 0 0,0 0 0 0 0,0-1-1 0 0,0 1 1 0 0,-1 0 0 0 0,1 0-1 0 0,0 0 1 0 0,0-1 0 0 0,0 1-1 0 0,-1 0 1 0 0,1 0 0 0 0,0 0-1 0 0,-1 0 1 0 0,1 0 0 0 0,0 0-1 0 0,0 0 1 0 0,-1-1 0 0 0,1 1 0 0 0,0 0-1 0 0,-1 0 1 0 0,1 0 0 0 0,0 0-1 0 0,0 0 1 0 0,-1 0 0 0 0,1 0-1 0 0,0 1 1 0 0,-1-1 0 0 0,1 0-1 0 0,0 0 1 0 0,0 0 0 0 0,-1 0-1 0 0,1 0 1 0 0,0 0 0 0 0,0 0-1 0 0,-1 1 1 0 0,1-1 0 0 0,0 0 0 0 0,0 0-1 0 0,-1 0 1 0 0,1 1 0 0 0,0-1-1 0 0,0 0 1 0 0,0 0 0 0 0,-1 1-1 0 0,1-1 1 0 0,0 0 0 0 0,0 1-27 0 0,-22 12 142 0 0,-97 109 168 0 0,4 35-814 0 0,75-96-431 0 0,20-31 352 0 0</inkml:trace>
  <inkml:trace contextRef="#ctx0" brushRef="#br1" timeOffset="-73959.998">2308 3937 6384 0 0,'0'-23'4046'0'0,"0"22"-3524"0"0,0 1-12 0 0,-2-19 3450 0 0,3 17 239 0 0,7 9-3777 0 0,31 53 513 0 0,19 32 38 0 0,-14-13-741 0 0,7 1 238 0 0,51 12 52 0 0,-29-21 349 0 0,1 25-730 0 0,-40-66 31 0 0,36 38 180 0 0,-14-27-192 0 0,-8-8-84 0 0,87 37 227 0 0,-61-18-202 0 0,8-13-145 0 0,-48-13 216 0 0,47 19-108 0 0,-27-25 11 0 0,-52-19-32 0 0,3-1-22 0 0,-3 2 32 0 0,-1-1 17 0 0,-1-1 15 0 0,0 0-16 0 0,0 0-5 0 0,-135-78 435 0 0,-70-45-446 0 0,100 54 11 0 0,-68-59 0 0 0,124 92-21 0 0,1-2 0 0 0,1-1-1 0 0,-13-20-42 0 0,-26-19 0 0 0,19 14 0 0 0,-74-93 128 0 0,89 80-128 0 0,38 25 11 0 0,13 49 32 0 0,0 1-49 0 0,1 2-90 0 0,17-6-1754 0 0,1 3-1828 0 0,-7 3-4201 0 0</inkml:trace>
  <inkml:trace contextRef="#ctx0" brushRef="#br1" timeOffset="-80323.128">6722 3711 8752 0 0,'0'0'197'0'0,"0"0"24"0"0,0 0 19 0 0,0 0 62 0 0,0 0 204 0 0,-2 1 94 0 0,-14 9 221 0 0,1 1 1 0 0,0 1-1 0 0,1 0 0 0 0,0 1 0 0 0,1 0 0 0 0,0 1 0 0 0,1 0 0 0 0,-5 11-821 0 0,-79 77 1596 0 0,-76 99-42 0 0,55-81-949 0 0,116-119-601 0 0,-82 68 560 0 0,2 4 0 0 0,-50 62-564 0 0,75-70-11 0 0,38-44 3 0 0,4-3-1530 0 0,3-8-3947 0 0,5-4-1067 0 0</inkml:trace>
  <inkml:trace contextRef="#ctx0" brushRef="#br1" timeOffset="-80043.349">6072 4335 12840 0 0,'0'0'289'0'0,"0"0"40"0"0,3 15 449 0 0,0-7-488 0 0,0 1 1 0 0,1-1-1 0 0,0 0 0 0 0,1 0 1 0 0,0 0-1 0 0,0-1 1 0 0,0 1-1 0 0,1-1 1 0 0,0 0-1 0 0,1-1 1 0 0,-1 0-1 0 0,1 0-290 0 0,40 47 1886 0 0,9 25-947 0 0,-16-32-996 0 0,-11-37-2705 0 0,-28-9 1347 0 0</inkml:trace>
  <inkml:trace contextRef="#ctx0" brushRef="#br1" timeOffset="-79746.921">6274 4234 15320 0 0,'0'0'348'0'0,"0"0"49"0"0,0 0 20 0 0,0 0-45 0 0,6 6-227 0 0,26 56 1723 0 0,-2-16 8 0 0,25 28-852 0 0,-15-36-1542 0 0,-40-37-37 0 0,1-9-5622 0 0,0 0-76 0 0</inkml:trace>
  <inkml:trace contextRef="#ctx0" brushRef="#br1" timeOffset="-79453.433">6477 4038 13536 0 0,'0'0'306'0'0,"4"-1"856"0"0,17 19 28 0 0,55 50 2713 0 0,22 24-1945 0 0,-84-76-1878 0 0,-12-13 229 0 0,0-4-8149 0 0,-2-6 1548 0 0</inkml:trace>
  <inkml:trace contextRef="#ctx0" brushRef="#br1" timeOffset="-79171.633">6590 3898 11552 0 0,'3'-17'507'0'0,"9"-10"1647"0"0,-9 26-1951 0 0,-1 1 1 0 0,0 0-1 0 0,1 0 1 0 0,-1 0 0 0 0,1 1-1 0 0,-1-1 1 0 0,1 1-1 0 0,-1-1 1 0 0,1 1-1 0 0,-1 0 1 0 0,0 0-1 0 0,0 0 1 0 0,1 0-1 0 0,-1 0 1 0 0,0 0-1 0 0,0 1 1 0 0,0-1-1 0 0,0 1 1 0 0,1 0-204 0 0,9 6 449 0 0,119 106 1264 0 0,-65-47-1574 0 0,-42-35-5748 0 0,-13-16-731 0 0</inkml:trace>
  <inkml:trace contextRef="#ctx0" brushRef="#br1" timeOffset="-75651.679">6660 3687 2736 0 0,'0'0'107'0'0,"0"0"-21"0"0,0 0 5 0 0,0 0 18 0 0,9-8 2904 0 0,-6 4 5641 0 0,-10 10-5156 0 0,-4 15-3362 0 0,7-16 483 0 0,-84 94 1371 0 0,30-42-1216 0 0,12 2-229 0 0,12-9-208 0 0,-11 16-49 0 0,4 5-221 0 0,4-22 101 0 0,24-29-113 0 0,-1 0 0 0 0,-1-2 0 0 0,-1 1 0 0 0,0-2 1 0 0,-2 0-1 0 0,-18 14-55 0 0,-25 8 74 0 0,-43 17-10 0 0,42-6 224 0 0,-11-1-214 0 0,-25 26-388 0 0,61-50 314 0 0,0-12 0 0 0,34-12-13 0 0,2-1-54 0 0,20-13-149 0 0,52-28 152 0 0,8 5 0 0 0,8-6 48 0 0,29-34-81 0 0,-51 22 170 0 0,41-52-73 0 0,-24 26 64 0 0,11 4-64 0 0,-1 10-12 0 0,-9-1-48 0 0,-22 14-161 0 0,-39 26-2260 0 0,-16 19 1199 0 0</inkml:trace>
  <inkml:trace contextRef="#ctx0" brushRef="#br1" timeOffset="-67881.488">3651 3171 6160 0 0,'0'0'133'0'0,"0"0"23"0"0,0 0 13 0 0,2-1-18 0 0,35-24 1585 0 0,-35 24-1144 0 0,11-4 3751 0 0,-8 4 50 0 0,-30 28-2865 0 0,-98 58 134 0 0,72-46-934 0 0,-41 12 78 0 0,65-43-561 0 0,25-7-192 0 0,-8-13 398 0 0,0-18 418 0 0,4-66-657 0 0,21-9-80 0 0,-9 34-340 0 0,-7 68-913 0 0,4 4-6141 0 0,0 3 398 0 0</inkml:trace>
  <inkml:trace contextRef="#ctx0" brushRef="#br1" timeOffset="-67164.593">4207 3956 11256 0 0,'0'0'256'0'0,"0"0"34"0"0,-6 0 297 0 0,-11-6 1798 0 0,15 11 2693 0 0,3-2-5411 0 0,38 44 1037 0 0,57 44-557 0 0,-2-21-30 0 0,-92-68-96 0 0,0-1 0 0 0,0 0 1 0 0,0 1-1 0 0,0 0 0 0 0,-1-1 0 0 0,1 1 0 0 0,0 0 0 0 0,-1 0 0 0 0,0 0 0 0 0,1 0 0 0 0,-1 0 0 0 0,0 0 0 0 0,0 0 0 0 0,0 1 0 0 0,0-1 0 0 0,-1 0 0 0 0,1 0 0 0 0,0 1 1 0 0,-1-1-1 0 0,0 1 0 0 0,1-1 0 0 0,-1 0 0 0 0,0 1 0 0 0,0-1 0 0 0,-1 1 0 0 0,1-1 0 0 0,0 0 0 0 0,-1 1 0 0 0,1-1 0 0 0,-1 0 0 0 0,0 1 0 0 0,0-1 0 0 0,0 0 0 0 0,0 0 0 0 0,0 0 1 0 0,-1 0-1 0 0,1 0 0 0 0,0 0 0 0 0,-2 1-21 0 0,-20 19 200 0 0,0-1 0 0 0,-2-1 0 0 0,-1-1 0 0 0,0-1 0 0 0,-1-1 0 0 0,-1-2 0 0 0,-11 5-200 0 0,-40 10-386 0 0,78-30-62 0 0,1 0-120 0 0,1 0-1320 0 0,2-5-5171 0 0</inkml:trace>
  <inkml:trace contextRef="#ctx0" brushRef="#br1" timeOffset="-63079.241">6375 4305 10912 0 0,'0'0'248'0'0,"0"0"34"0"0,0 0 20 0 0,0 0-38 0 0,0 0-99 0 0,0 0 219 0 0,0 0 116 0 0,0 0 20 0 0,13 0 975 0 0,51 0 193 0 0,-21 0-6650 0 0,-28 0-116 0 0</inkml:trace>
  <inkml:trace contextRef="#ctx0" brushRef="#br1" timeOffset="-62782.923">6995 4327 10944 0 0,'6'0'530'0'0,"227"-5"4478"0"0,-198 4-4857 0 0,-6 1-4852 0 0,-14-2-431 0 0</inkml:trace>
  <inkml:trace contextRef="#ctx0" brushRef="#br1" timeOffset="-62499.079">7730 4335 10136 0 0,'95'2'1960'0'0,"1"-1"3511"0"0,90-4-1072 0 0,-38 8-6282 0 0,-144-4 1385 0 0,-2-1-3432 0 0,-1 0 2067 0 0,-1 0-4089 0 0</inkml:trace>
  <inkml:trace contextRef="#ctx0" brushRef="#br1" timeOffset="-62297.569">7667 4267 12384 0 0,'0'0'281'0'0,"0"0"40"0"0,0 0 21 0 0,0 0-45 0 0,0 0-130 0 0,6 3 643 0 0,147 89 4427 0 0,-152-91-5195 0 0,0-1-1 0 0,0 1 1 0 0,0 0-1 0 0,0-1 1 0 0,0 1-1 0 0,-1 0 0 0 0,1 0 1 0 0,0 0-1 0 0,0-1 1 0 0,0 1-1 0 0,-1 0 1 0 0,1 0-1 0 0,0 0 0 0 0,-1 0 1 0 0,1 0-1 0 0,-1 1 1 0 0,1-1-1 0 0,-1 0 1 0 0,0 0-1 0 0,1 0 1 0 0,-1 0-1 0 0,0 0 0 0 0,0 1 1 0 0,0-1-1 0 0,0 0 1 0 0,0 0-1 0 0,0 0 1 0 0,0 1-1 0 0,0-1 0 0 0,0 0 1 0 0,-1 0-1 0 0,1 0 1 0 0,0 0-1 0 0,-1 0 1 0 0,1 1-1 0 0,-1-1 0 0 0,1 0 1 0 0,-1 0-1 0 0,0 0 1 0 0,1 0-1 0 0,-1 0 1 0 0,0-1-1 0 0,0 1 1 0 0,0 0-1 0 0,0 0 0 0 0,0 0 1 0 0,0-1-1 0 0,0 1 1 0 0,0 0-42 0 0,-53 35 436 0 0,-150 32-2856 0 0,169-57 1509 0 0</inkml:trace>
  <inkml:trace contextRef="#ctx0" brushRef="#br1" timeOffset="-54409.845">4271 2171 4520 0 0,'28'-110'341'0'0,"-18"73"-527"0"0,-8 28 282 0 0,0 0 0 0 0,0 0 0 0 0,1 0 0 0 0,1 1 0 0 0,-1-1 1 0 0,1 1-1 0 0,1 0 0 0 0,0 0 0 0 0,2-3-96 0 0,7-13 900 0 0,50-58 1085 0 0,-55 75 1360 0 0,-19 30-304 0 0,5-15-3404 0 0,-2 4 619 0 0,-1 0 0 0 0,0 0-1 0 0,-1-1 1 0 0,0 0 0 0 0,0-1 0 0 0,-1 0 0 0 0,-5 3-256 0 0,3-2 169 0 0,-110 108 952 0 0,89-86-860 0 0,1 3 0 0 0,2 0 1 0 0,1 2-1 0 0,-19 34-261 0 0,-36 43 372 0 0,-36 59-28 0 0,33-64-117 0 0,2-13 281 0 0,-4 21-275 0 0,31-3 28 0 0,-3 10-197 0 0,8-31 0 0 0,-49 47 0 0 0,15-14 0 0 0,39-34 64 0 0,-44 41-128 0 0,-24 24-136 0 0,59-74 126 0 0,-21 33-252 0 0,70-90 92 0 0,17-2-204 0 0,52 14-71 0 0,134-10 304 0 0,-80-16 87 0 0,22-12 54 0 0,109-12 0 0 0,-46 7 0 0 0,-9-16 0 0 0,-67 4 0 0 0,100-9-53 0 0,-62 14 42 0 0,-15 1 74 0 0,-54 14-150 0 0,11-3 87 0 0,16-9 0 0 0,-3 5 144 0 0,82-1-296 0 0,-110 16 163 0 0,9-10 42 0 0,-27 10 27 0 0,106 15-144 0 0,-93-12-165 0 0,17-11 90 0 0,-16-2 139 0 0,-45 2 0 0 0,-19-4 0 0 0,9 1 0 0 0,-22-12 131 0 0,-18-12 50 0 0,-30-29 379 0 0,-2 3-62 0 0,-35-69 430 0 0,21 40-218 0 0,-78-102-662 0 0,94 112-48 0 0,-36-93 368 0 0,58 97-104 0 0,16 61-248 0 0,-5-12 47 0 0,-1 0-1 0 0,0 1 0 0 0,-1 0 0 0 0,-1 1 1 0 0,0 0-1 0 0,-1 1 0 0 0,0 0-62 0 0,-64-76 215 0 0,-15-33-44 0 0,26 17-21 0 0,3 6-36 0 0,-16-31 32 0 0,3-8 169 0 0,-23-9 82 0 0,41 56-242 0 0,-18-36 16 0 0,19 20-97 0 0,40 77-42 0 0,-28-35 138 0 0,-22 4-148 0 0,-17-21 114 0 0,64 46-272 0 0,18 35 32 0 0,0-1 0 0 0,-1 1-1 0 0,1-1 1 0 0,0 0 0 0 0,0 1-1 0 0,0-1 1 0 0,0 1 0 0 0,0-1-1 0 0,0 0 1 0 0,0 1 0 0 0,1-1-1 0 0,-1 1 1 0 0,0-1 0 0 0,0 0-1 0 0,0 1 1 0 0,1-1 0 0 0,-1 1-1 0 0,0-1 1 0 0,0 1 0 0 0,1-1-1 0 0,-1 1 1 0 0,0-1 0 0 0,1 1-1 0 0,-1 0 1 0 0,1-1 0 0 0,-1 1-1 0 0,1-1 1 0 0,-1 1 0 0 0,1 0-1 0 0,-1-1 1 0 0,1 1 0 0 0,-1 0-1 0 0,1 0 1 0 0,-1-1 0 0 0,1 1-1 0 0,-1 0 1 0 0,1 0 0 0 0,0 0-1 0 0,-1 0 1 0 0,1 0 0 0 0,-1 0-1 0 0,1 0 1 0 0,0 0 0 0 0,-1 0 104 0 0,10-3-1754 0 0</inkml:trace>
  <inkml:trace contextRef="#ctx0" brushRef="#br1" timeOffset="-53697.644">5044 2637 11576 0 0,'0'0'264'0'0,"0"0"34"0"0,0 0 20 0 0,-9 11 66 0 0,-46 94 1537 0 0,10-10-155 0 0,44-94-1690 0 0,1-1-1 0 0,0 0-10 0 0,0 0-1 0 0,0 0 8 0 0,0 0 34 0 0,0 0 12 0 0,0 0 2 0 0,0 0 2 0 0,12-49 676 0 0,22-87-798 0 0,-26 115 15 0 0,-7 21 68 0 0,29 2 619 0 0,74 82 578 0 0,-93-79-1160 0 0,1 0 0 0 0,-1-1 0 0 0,1 0 0 0 0,0 0 0 0 0,0-1 0 0 0,1-1 0 0 0,-1 0 0 0 0,1-1 0 0 0,-1-1 0 0 0,0 1 0 0 0,4-2-120 0 0,23-4 607 0 0,-7 0-1511 0 0,-12 4-4417 0 0,-9 1-1516 0 0</inkml:trace>
  <inkml:trace contextRef="#ctx0" brushRef="#br0" timeOffset="-27031.592">5375 2465 9328 0 0,'0'0'208'0'0,"0"0"33"0"0,1-1 15 0 0,5-25 1313 0 0,20-6 6732 0 0,-240 170-7845 0 0,116-86-392 0 0,-146 59 64 0 0,226-105-53 0 0,16-6-8 0 0,-10 16 207 0 0,25 22-119 0 0,39 28 352 0 0,34 89-211 0 0,-34-13 12 0 0,-27-69-499 0 0,-10-39 244 0 0,-4-13-42 0 0,-4 6 210 0 0,-2-24-206 0 0,18 5-38 0 0,-1-7 23 0 0,-3-2 0 0 0,0-1 0 0 0,0 0 0 0 0,0-1 0 0 0,0-2 0 0 0,0 1 0 0 0,11-6 0 0 0,101-40-53 0 0,-66 26 32 0 0,39-14-97 0 0,-46 15 118 0 0,-22 9 0 0 0,-2-4 190 0 0,-10-7-316 0 0,-24 22 137 0 0,0 0-1 0 0,-1 0 0 0 0,1-1 0 0 0,-1 1 0 0 0,0 0 1 0 0,0 0-1 0 0,0 0 0 0 0,0 0 0 0 0,-1 0 0 0 0,1 0 1 0 0,-1 1-1 0 0,0-1 0 0 0,1 0 0 0 0,-1 1 0 0 0,-1-1 1 0 0,1 1-1 0 0,-1-1-10 0 0,-12-18 53 0 0,-52-66 128 0 0,16 18 45 0 0,-15-26 124 0 0,-59-112 394 0 0,72 121-572 0 0,29 49-112 0 0,18 31-619 0 0,9 11-212 0 0,21 22-3201 0 0,-17-17 2282 0 0</inkml:trace>
  <inkml:trace contextRef="#ctx0" brushRef="#br0" timeOffset="-26601.105">5873 2391 11488 0 0,'-12'-4'880'0'0,"9"4"-848"0"0,0 0 0 0 0,0 1 0 0 0,0-1 1 0 0,0 1-1 0 0,0 0 0 0 0,0 0 0 0 0,0 0 1 0 0,0 0-1 0 0,0 1 0 0 0,0-1 0 0 0,1 1 1 0 0,-1-1-1 0 0,1 1 0 0 0,-1 0 0 0 0,1 0 1 0 0,-1 1-33 0 0,-70 65 1636 0 0,67-61-1491 0 0,1 0 0 0 0,-1 0 0 0 0,1 0 0 0 0,1 1 0 0 0,-1-1 0 0 0,2 1 0 0 0,-1 0 0 0 0,1 1 0 0 0,0-1 0 0 0,0 0 0 0 0,1 1 0 0 0,0 0 0 0 0,1-1 0 0 0,0 1 0 0 0,0 5-145 0 0,2-11 34 0 0,0 1-1 0 0,0-1 1 0 0,0 0-1 0 0,1 0 0 0 0,-1 0 1 0 0,1-1-1 0 0,-1 1 1 0 0,1 0-1 0 0,0 0 0 0 0,0-1 1 0 0,1 1-1 0 0,-1-1 1 0 0,0 0-1 0 0,1 0 0 0 0,-1 0 1 0 0,1 0-1 0 0,0 0 1 0 0,0 0-1 0 0,0-1 0 0 0,0 1 1 0 0,0-1-1 0 0,0 0 0 0 0,0 0 1 0 0,0 0-1 0 0,0 0 1 0 0,1-1-1 0 0,-1 1 0 0 0,0-1 1 0 0,0 0-1 0 0,1 0 1 0 0,-1 0-1 0 0,0 0 0 0 0,1-1 1 0 0,-1 1-1 0 0,0-1 1 0 0,0 0-1 0 0,0 0 0 0 0,0 0 1 0 0,1 0-1 0 0,-1 0 0 0 0,-1-1 1 0 0,1 0-1 0 0,0 1 1 0 0,0-1-1 0 0,-1 0 0 0 0,3-2-33 0 0,78-50 1048 0 0,-70 41-730 0 0,-11 11-283 0 0,1-1 0 0 0,0 1 0 0 0,-1 0-1 0 0,0-1 1 0 0,1 0 0 0 0,-1 0 0 0 0,0 1 0 0 0,0-1-1 0 0,-1 0 1 0 0,1 0 0 0 0,-1-1 0 0 0,1 1-1 0 0,-1 0 1 0 0,0 0 0 0 0,0-1 0 0 0,-1 1 0 0 0,1-1-1 0 0,-1 0-34 0 0,0 1 17 0 0,-1 0 0 0 0,0 1-1 0 0,0-1 1 0 0,0 0 0 0 0,0 1 0 0 0,0-1-1 0 0,-1 1 1 0 0,1 0 0 0 0,-1-1-1 0 0,0 1 1 0 0,0 0 0 0 0,0 0-1 0 0,0 0 1 0 0,0 0 0 0 0,0 0 0 0 0,0 1-1 0 0,0-1 1 0 0,-1 1 0 0 0,1-1-1 0 0,-1 1 1 0 0,1 0 0 0 0,-1 0-1 0 0,-1-1-16 0 0,-3 1-58 0 0,-1-1-1 0 0,0 1 1 0 0,0 0-1 0 0,1 0 1 0 0,-1 1-1 0 0,0 0 0 0 0,0 1 1 0 0,0 0-1 0 0,0 0 1 0 0,1 1-1 0 0,-1-1 1 0 0,0 2-1 0 0,-4 1 59 0 0,11-3-303 0 0,1-1-54 0 0,-1 2-596 0 0,3 3-4878 0 0,4-4 477 0 0</inkml:trace>
  <inkml:trace contextRef="#ctx0" brushRef="#br0" timeOffset="-25947.56">6008 2317 10968 0 0,'4'0'1102'0'0,"13"25"1676"0"0,11 22-699 0 0,-14-16-1195 0 0,-10-23-724 0 0,0 0 1 0 0,0-1-1 0 0,-1 1 0 0 0,0 1 0 0 0,-1-1 1 0 0,1 0-1 0 0,-2 1 0 0 0,1-1 1 0 0,-1 1-1 0 0,0-1 0 0 0,-1 2-160 0 0,-6 101 849 0 0,-5-35-627 0 0,-6-32-9 0 0,17-43-222 0 0,-1 0 0 0 0,0 0 0 0 0,0 0 0 0 0,0 0 0 0 0,0 0 0 0 0,0-1 0 0 0,0 1 0 0 0,0 0 0 0 0,0-1 0 0 0,0 1 0 0 0,0-1 0 0 0,0 1 0 0 0,0-1 1 0 0,0 0-1 0 0,0 1 0 0 0,-1-1 0 0 0,1 0 0 0 0,0 0 0 0 0,0 0 0 0 0,0 0 0 0 0,0 0 0 0 0,-1 0 0 0 0,1 0 0 0 0,0 0 0 0 0,0 0 0 0 0,0 0 0 0 0,-1-1 0 0 0,1 1 0 0 0,0-1 0 0 0,0 1 0 0 0,0-1 0 0 0,0 1 0 0 0,0-1 0 0 0,0 1 0 0 0,0-1 0 0 0,0 0 0 0 0,0 0 0 0 0,0 1 0 0 0,0-1 0 0 0,1 0 0 0 0,-1 0 0 0 0,0 0 0 0 0,0 0 1 0 0,1 0-1 0 0,-1 0 0 0 0,1 0 0 0 0,-1 0 0 0 0,1 0 0 0 0,-1-1 0 0 0,1 1 0 0 0,0 0 0 0 0,0 0 0 0 0,-1 0 0 0 0,1 0 0 0 0,0-1 0 0 0,0 1 0 0 0,0 0 0 0 0,0 0 0 0 0,0 0 0 0 0,0-1 0 0 0,1 1 0 0 0,-1-1 9 0 0,5-80-2517 0 0,-1-51-124 0 0,10 62 2249 0 0,2 21 538 0 0,45 12 1092 0 0,-57 37-1105 0 0,1 0 0 0 0,-1 1 0 0 0,1-1 1 0 0,0 1-1 0 0,-1 0 0 0 0,1 0 0 0 0,0 0 1 0 0,0 0-1 0 0,-1 1 0 0 0,1 0 0 0 0,-1 0 1 0 0,1 0-1 0 0,-1 1 0 0 0,1 0 1 0 0,-1-1-1 0 0,0 2 0 0 0,0-1 0 0 0,0 0 1 0 0,0 1-1 0 0,0 0 0 0 0,0-1 0 0 0,0 2-133 0 0,-3 0 65 0 0,0 1-1 0 0,0-1 0 0 0,-1 1 0 0 0,0-1 1 0 0,0 0-1 0 0,0 1 0 0 0,0-1 0 0 0,-1 1 1 0 0,1-1-1 0 0,-1 0 0 0 0,0 1 0 0 0,0-1 1 0 0,-1 0-1 0 0,1 0 0 0 0,-1 0 1 0 0,0 0-1 0 0,0 0 0 0 0,-1 0 0 0 0,1-1 1 0 0,-1 1-1 0 0,0-1 0 0 0,1 1 0 0 0,-2-1 1 0 0,1 0-1 0 0,0 0 0 0 0,-1 0 0 0 0,1-1 1 0 0,-1 1-1 0 0,0-1 0 0 0,1 0 0 0 0,-4 1-64 0 0,-14 11-22 0 0,14-8-52 0 0,-1 0 1 0 0,-1 0 0 0 0,1-1-1 0 0,-1 0 1 0 0,0-1-1 0 0,0 0 1 0 0,0 0-1 0 0,-1-1 1 0 0,1 0 0 0 0,-1-1-1 0 0,0 0 1 0 0,0 0-1 0 0,0-1 1 0 0,0 0-1 0 0,0-1 74 0 0,8 0-130 0 0,1 0-1 0 0,0 0 1 0 0,0 0-1 0 0,-1 0 0 0 0,1 0 1 0 0,0-1-1 0 0,-1 1 0 0 0,1 0 1 0 0,0-1-1 0 0,0 1 1 0 0,0-1-1 0 0,-1 1 0 0 0,1-1 1 0 0,0 0-1 0 0,0 1 1 0 0,0-1-1 0 0,0 0 0 0 0,0 0 1 0 0,0 0-1 0 0,0 0 0 0 0,1 0 1 0 0,-1 0-1 0 0,0 0 1 0 0,0 0-1 0 0,1 0 0 0 0,-1 0 1 0 0,1 0-1 0 0,-1-1 0 0 0,1 1 1 0 0,-1-1 130 0 0,1-8-5897 0 0</inkml:trace>
  <inkml:trace contextRef="#ctx0" brushRef="#br0" timeOffset="-25687.303">6274 2158 11200 0 0,'21'-19'1309'0'0,"-21"18"-842"0"0,0 1 143 0 0,0 0 29 0 0,4 10 1192 0 0,-1 27-178 0 0,0 27 64 0 0,3 23-432 0 0,-4-37-734 0 0,5 7-70 0 0,-4-12-145 0 0,-7 1-2230 0 0,0-43-280 0 0,3-2-4469 0 0</inkml:trace>
  <inkml:trace contextRef="#ctx0" brushRef="#br0" timeOffset="-25435.488">6252 2354 10768 0 0,'170'-54'5664'0'0,"-167"53"-5079"0"0,0 1-60 0 0,6-2-251 0 0,-4 0-127 0 0,0 1 0 0 0,0 0 0 0 0,1 0 0 0 0,-1 0 0 0 0,0 1 0 0 0,1 0 0 0 0,-1 0 0 0 0,1 0 0 0 0,-1 0 0 0 0,0 1 0 0 0,1 0 0 0 0,-1 0 0 0 0,0 1 0 0 0,0-1 0 0 0,3 3-147 0 0,3 13 380 0 0,-6 26-37 0 0,-7-23-104 0 0,-20 31 809 0 0,16-40-757 0 0,5-10-276 0 0,0-1 1 0 0,1 1-1 0 0,-1 0 0 0 0,0-1 1 0 0,0 1-1 0 0,1 0 0 0 0,-1 0 0 0 0,1-1 1 0 0,-1 1-1 0 0,1 0 0 0 0,-1 0 1 0 0,1 0-1 0 0,-1 0 0 0 0,1 0 1 0 0,0 0-1 0 0,0 0 0 0 0,-1 0 1 0 0,1 0-1 0 0,0 0 0 0 0,0 0 1 0 0,0 0-1 0 0,0 0 0 0 0,0 0 1 0 0,0-1-1 0 0,0 1 0 0 0,1 0 1 0 0,-1 0-1 0 0,0 0 0 0 0,0 0 0 0 0,1 0 1 0 0,-1 0-1 0 0,1 0 0 0 0,-1 0 1 0 0,0 0-1 0 0,1 0 0 0 0,0-1 1 0 0,-1 1-1 0 0,1 0 0 0 0,0 0-15 0 0,-3 6 182 0 0,12-10-4469 0 0,-9-3-2639 0 0</inkml:trace>
  <inkml:trace contextRef="#ctx0" brushRef="#br0" timeOffset="-25176.522">6594 2326 9704 0 0,'0'0'208'0'0,"0"0"48"0"0,0 0 0 0 0,0 0 32 0 0,0 0-288 0 0,0 0 0 0 0,0 0 0 0 0,0 0 0 0 0,0 0 96 0 0,0 0-96 0 0,5 0 96 0 0,4 0-96 0 0,0 0-64 0 0</inkml:trace>
  <inkml:trace contextRef="#ctx0" brushRef="#br0" timeOffset="-24440.378">6792 2222 14168 0 0,'0'0'322'0'0,"0"0"45"0"0,-18 0 496 0 0,-52 73 2784 0 0,63-65-3484 0 0,1 1-1 0 0,0-1 1 0 0,0 1 0 0 0,1 0-1 0 0,0 1 1 0 0,0-1-1 0 0,1 1 1 0 0,1 0-1 0 0,0 0 1 0 0,-2 10-163 0 0,4-17 10 0 0,0-1 0 0 0,1 0 1 0 0,0 0-1 0 0,-1 1 0 0 0,1-1 1 0 0,0 0-1 0 0,0 1 0 0 0,1-1 0 0 0,-1 0 1 0 0,0 1-1 0 0,1-1 0 0 0,-1 0 1 0 0,1 0-1 0 0,0 0 0 0 0,0 1 1 0 0,0-1-1 0 0,0 0 0 0 0,0 0 1 0 0,0 0-1 0 0,0 0 0 0 0,1-1 0 0 0,-1 1 1 0 0,1 0-1 0 0,-1 0 0 0 0,1-1 1 0 0,0 1-1 0 0,0-1 0 0 0,-1 0 1 0 0,1 1-1 0 0,0-1 0 0 0,0 0 1 0 0,0 0-1 0 0,1 0 0 0 0,-1 0 0 0 0,0-1 1 0 0,0 1-1 0 0,0 0 0 0 0,1-1 1 0 0,-1 0-1 0 0,0 0 0 0 0,2 1-10 0 0,19-6-143 0 0,-1 0 0 0 0,1-1-1 0 0,-1-1 1 0 0,0-1 0 0 0,0-2-1 0 0,-1 0 1 0 0,0-1 0 0 0,4-4 143 0 0,-11 6-460 0 0,0-2-1 0 0,0 0 1 0 0,-1 0 0 0 0,0-2 0 0 0,-1 1 0 0 0,-1-1-1 0 0,8-12 461 0 0,-1-5-597 0 0,-36 25 1468 0 0,10 8-657 0 0,0 0 1 0 0,0 1 0 0 0,1 0 0 0 0,-1 0-1 0 0,1 0 1 0 0,0 1 0 0 0,0 0-1 0 0,0 1 1 0 0,0-1 0 0 0,1 1-1 0 0,0 1 1 0 0,1-1 0 0 0,-1 1-1 0 0,1 0 1 0 0,0 1-215 0 0,-10 10 120 0 0,-10 43 858 0 0,25-60-970 0 0,0 0 1 0 0,0 1 0 0 0,0-1-1 0 0,0 0 1 0 0,0 0 0 0 0,0 1-1 0 0,0-1 1 0 0,0 0 0 0 0,0 0-1 0 0,1 0 1 0 0,-1 1 0 0 0,1-1-1 0 0,-1 0 1 0 0,1 0 0 0 0,-1 0-1 0 0,1 0 1 0 0,-1 0 0 0 0,1 0-1 0 0,0 0 1 0 0,0 0 0 0 0,-1 0-1 0 0,1 0 1 0 0,0 0 0 0 0,0 0-1 0 0,0 0 1 0 0,0-1 0 0 0,0 1-1 0 0,0 0 1 0 0,0-1 0 0 0,0 1-1 0 0,1-1 1 0 0,-1 1 0 0 0,0-1-1 0 0,0 0 1 0 0,0 1 0 0 0,1-1-1 0 0,-1 0 1 0 0,0 0 0 0 0,0 0-1 0 0,0 0 1 0 0,1 0 0 0 0,-1 0-1 0 0,0 0 1 0 0,0 0 0 0 0,1 0-1 0 0,-1-1 1 0 0,0 1 0 0 0,0 0-1 0 0,1-1-8 0 0,6-2 25 0 0,0 1-1 0 0,0-2 1 0 0,0 1-1 0 0,0-1 1 0 0,0 0 0 0 0,-1-1-1 0 0,0 0 1 0 0,0 0-1 0 0,0 0 1 0 0,-1-1-1 0 0,0 0 1 0 0,1-1-25 0 0,5-5-15 0 0,33-49 131 0 0,-44 60-181 0 0,-1 1-28 0 0,7 21 15 0 0,-4 2 158 0 0,-4-18-63 0 0,2 1-1 0 0,-1-1 0 0 0,1 1 0 0 0,-1-1 1 0 0,1 1-1 0 0,1-1 0 0 0,-1 0 0 0 0,1 0 1 0 0,0 0-1 0 0,0 0 0 0 0,1 0 1 0 0,-1 0-1 0 0,1 0 0 0 0,0-1 0 0 0,2 3-16 0 0,-3-6 17 0 0,0 0 0 0 0,-1 1 1 0 0,1-1-1 0 0,0 0 0 0 0,0 0 0 0 0,0 0 0 0 0,0 0 0 0 0,0-1 0 0 0,0 1 0 0 0,0-1 0 0 0,0 1 0 0 0,0-1 0 0 0,0 0 1 0 0,0 1-1 0 0,1-1 0 0 0,-1 0 0 0 0,0 0 0 0 0,0-1 0 0 0,0 1 0 0 0,0 0 0 0 0,0-1 0 0 0,0 1 0 0 0,0-1 1 0 0,0 0-1 0 0,0 0 0 0 0,0 0 0 0 0,0 0 0 0 0,0 0 0 0 0,0 0 0 0 0,0 0 0 0 0,-1 0 0 0 0,1-1 0 0 0,1-1-17 0 0,10-9-26 0 0,-1-1 0 0 0,0-1 1 0 0,-1 0-1 0 0,-1 0 0 0 0,0-1 0 0 0,0-1 0 0 0,-2 0 0 0 0,0 0 0 0 0,-1 0 0 0 0,-1-1 0 0 0,0 0 0 0 0,-1 0 0 0 0,-1-1 0 0 0,0 0 1 0 0,-2 1-1 0 0,0-7 26 0 0,8-55-794 0 0,-7-14 2 0 0,-8 82 808 0 0,-8 20 224 0 0,8 2-234 0 0,0-1 0 0 0,1 1-1 0 0,0 0 1 0 0,1 0-1 0 0,0 0 1 0 0,1 0 0 0 0,0 1-1 0 0,1-1 1 0 0,0 1 0 0 0,1-1-1 0 0,0 1 1 0 0,1-1-1 0 0,0 2-5 0 0,0 16 7 0 0,12 78-7 0 0,-11-98-17 0 0,0 0 0 0 0,0 0 0 0 0,0-1 0 0 0,1 1 0 0 0,1-1 0 0 0,-1 1 0 0 0,1-1 0 0 0,1 0 0 0 0,4 6 17 0 0,21 15-6218 0 0,-21-22-258 0 0</inkml:trace>
  <inkml:trace contextRef="#ctx0" brushRef="#br0" timeOffset="-23946.844">7915 2162 16783 0 0,'-3'-2'84'0'0,"0"0"0"0"0,1 0-1 0 0,-2 0 1 0 0,1 1 0 0 0,0-1-1 0 0,0 1 1 0 0,0 0 0 0 0,-1 0-1 0 0,1 0 1 0 0,-1 0 0 0 0,1 1-1 0 0,0-1 1 0 0,-1 1 0 0 0,1 0-1 0 0,-1 0 1 0 0,1 0 0 0 0,-1 1-1 0 0,1-1 1 0 0,-1 1 0 0 0,1 0-1 0 0,-1-1 1 0 0,1 2-1 0 0,0-1 1 0 0,0 0 0 0 0,0 1-1 0 0,-1-1 1 0 0,1 1-84 0 0,-10 5 220 0 0,0 0 0 0 0,0 1 0 0 0,0 0 0 0 0,1 1 1 0 0,1 0-1 0 0,-1 1 0 0 0,2 0 0 0 0,-1 1 0 0 0,1 0 0 0 0,1 1 0 0 0,0 0 0 0 0,1 1 0 0 0,0-1 0 0 0,1 1 0 0 0,-2 6-220 0 0,6-13 26 0 0,0 0 0 0 0,1 0 0 0 0,0 0 0 0 0,0 0 0 0 0,1 0 0 0 0,0 0 0 0 0,0 0 0 0 0,0 0 0 0 0,1 1 0 0 0,-1-1 0 0 0,2 2-26 0 0,13 15 140 0 0,2-22-8 0 0,-7-2-71 0 0,-1-1 0 0 0,1 0 0 0 0,-1-1 0 0 0,1 0 0 0 0,-1 0 1 0 0,0-1-1 0 0,0 0 0 0 0,-1 0 0 0 0,1-1 0 0 0,-1 0 0 0 0,0 0 1 0 0,0-1-1 0 0,0 0 0 0 0,-1 0 0 0 0,0 0 0 0 0,1-3-61 0 0,7-11-90 0 0,0 0 0 0 0,-2-2 0 0 0,0 1 0 0 0,-2-2 0 0 0,0 1 0 0 0,-1-2 0 0 0,-2 1 0 0 0,0-1 0 0 0,2-19 90 0 0,-4 21-91 0 0,-1 0-1 0 0,-1 0 1 0 0,-1-1 0 0 0,-1 1 0 0 0,-1-1 0 0 0,-2-15 91 0 0,-5-8 221 0 0,7 45-141 0 0,-5 23 110 0 0,8 38-49 0 0,-3 38 755 0 0,1-79-787 0 0,0-1 0 0 0,1 0 0 0 0,1 0 0 0 0,0 0 0 0 0,2-1 0 0 0,0 1 0 0 0,1-1 0 0 0,0 0 0 0 0,2 1-109 0 0,27 46 855 0 0,-34-63-758 0 0,-1-1-1 0 0,0 0-54 0 0,6 0-279 0 0,16-11-4872 0 0,-16 0-181 0 0,0 0-1403 0 0</inkml:trace>
  <inkml:trace contextRef="#ctx0" brushRef="#br0" timeOffset="-23657.326">8065 2152 14544 0 0,'0'0'330'0'0,"0"0"45"0"0,0 0 20 0 0,0 0-39 0 0,0 2-234 0 0,0 8 595 0 0,1 0 0 0 0,0 1 0 0 0,1-1 0 0 0,0 1 0 0 0,0-1 0 0 0,1 0 0 0 0,1 0 0 0 0,0-1 0 0 0,1 4-717 0 0,17 28 1222 0 0,-21-41-1295 0 0,0 0 0 0 0,0 0 1 0 0,0 0-1 0 0,0 0 1 0 0,0 1-1 0 0,0-2 0 0 0,0 1 1 0 0,0 0-1 0 0,0 0 1 0 0,0 0-1 0 0,0 0 0 0 0,0 0 1 0 0,0-1-1 0 0,-1 1 0 0 0,1 0 1 0 0,0-1-1 0 0,0 1 1 0 0,0-1-1 0 0,0 1 0 0 0,0-1 1 0 0,0 0-1 0 0,-1 1 1 0 0,1-1-1 0 0,0 0 0 0 0,-1 1 1 0 0,1-1-1 0 0,0 0 1 0 0,-1 0-1 0 0,1 0 0 0 0,-1 0 1 0 0,1 1-1 0 0,-1-1 0 0 0,1-1 73 0 0,-1 2-2 0 0,6-10-1525 0 0</inkml:trace>
  <inkml:trace contextRef="#ctx0" brushRef="#br0" timeOffset="-23308.642">8176 1936 13536 0 0,'0'0'296'0'0,"0"0"64"0"0,0 0 16 0 0,0 0 0 0 0,0 0-304 0 0,0 0-72 0 0,-4 6 0 0 0,4-6 0 0 0,-3 5 0 0 0,1 0 0 0 0,2 1 0 0 0,0 2 64 0 0,2 0-64 0 0,1 1 0 0 0,1 1-96 0 0,-1-2-5912 0 0</inkml:trace>
  <inkml:trace contextRef="#ctx0" brushRef="#br0" timeOffset="-22982.199">8350 2088 14448 0 0,'-15'24'1008'0'0,"-70"76"3559"0"0,48-17-1544 0 0,36-82-3004 0 0,1-1 1 0 0,0 1-1 0 0,0 0 1 0 0,0 0-1 0 0,0-1 0 0 0,-1 1 1 0 0,1 0-1 0 0,0 0 0 0 0,0 0 1 0 0,0-1-1 0 0,1 1 1 0 0,-1 0-1 0 0,0 0 0 0 0,0-1 1 0 0,0 1-1 0 0,0 0 0 0 0,1-1 1 0 0,-1 1-1 0 0,0 0 1 0 0,1 0-1 0 0,-1-1 0 0 0,1 1 1 0 0,-1-1-1 0 0,1 1 1 0 0,-1 0-1 0 0,1-1 0 0 0,-1 1 1 0 0,1-1-1 0 0,-1 1 0 0 0,1-1 1 0 0,0 0-1 0 0,-1 1 1 0 0,1-1-1 0 0,0 1 0 0 0,-1-1 1 0 0,1 0-1 0 0,0 0 1 0 0,0 1-1 0 0,-1-1 0 0 0,1 0 1 0 0,0 0-1 0 0,0 0 0 0 0,-1 0 1 0 0,1 0-1 0 0,0 0 1 0 0,0 0-1 0 0,-1 0 0 0 0,1 0 1 0 0,0 0-1 0 0,0-1-19 0 0,39-10 312 0 0,-35 8-287 0 0,0 1 0 0 0,0-1 0 0 0,1 0-1 0 0,-2 0 1 0 0,1 0 0 0 0,0-1 0 0 0,-1 0-1 0 0,1 0 1 0 0,-1 0 0 0 0,0 0 0 0 0,-1-1-1 0 0,1 0 1 0 0,-1 0 0 0 0,0 0 0 0 0,0 0-1 0 0,0 0 1 0 0,-1 0 0 0 0,1-1 0 0 0,-1 1-1 0 0,-1-1 1 0 0,2-3-25 0 0,0-27 11 0 0,-3 34 21 0 0,-6-9-171 0 0,5 8-6 0 0,-1 1-1 0 0,0-1 0 0 0,0 1 1 0 0,0-1-1 0 0,0 1 1 0 0,0 0-1 0 0,0 0 0 0 0,-1 0 1 0 0,1 0-1 0 0,0 1 1 0 0,-1-1-1 0 0,0 1 1 0 0,1-1-1 0 0,-1 1 0 0 0,0 0 1 0 0,0 0-1 0 0,0 0 1 0 0,0 0-1 0 0,0 1 0 0 0,0-1 1 0 0,0 1-1 0 0,0-1 1 0 0,0 1-1 0 0,0 0 0 0 0,-1 1 146 0 0,-11 12-6353 0 0,15-13 4347 0 0</inkml:trace>
  <inkml:trace contextRef="#ctx0" brushRef="#br0" timeOffset="-22641.307">8584 2065 14712 0 0,'0'0'332'0'0,"0"0"50"0"0,0 0 25 0 0,0 0-48 0 0,-9 5 319 0 0,-4 3-247 0 0,0 0 0 0 0,1 1 1 0 0,0 0-1 0 0,0 1 0 0 0,1 0 0 0 0,1 1 0 0 0,0 0 0 0 0,-2 3-431 0 0,5-5 74 0 0,-1 0 0 0 0,1 1 0 0 0,1 0 0 0 0,0 0 0 0 0,0 1 0 0 0,1-1 0 0 0,1 1 0 0 0,0 1 0 0 0,0-1 0 0 0,1 0 0 0 0,-1 6-74 0 0,6-1 10 0 0,11-5-10 0 0,-10-10 48 0 0,1 0 0 0 0,0 0-1 0 0,-1 0 1 0 0,1 0-1 0 0,0 0 1 0 0,0-1-1 0 0,0 0 1 0 0,-1 0 0 0 0,1 0-1 0 0,0 0 1 0 0,0-1-1 0 0,0 1 1 0 0,0-1-1 0 0,-1 0 1 0 0,1 0 0 0 0,0-1-1 0 0,-1 1 1 0 0,1-1-1 0 0,2-1-47 0 0,5-6 15 0 0,0 0 0 0 0,-1 0 0 0 0,0-1 1 0 0,-1-1-1 0 0,0 0 0 0 0,0 0 0 0 0,-2 0 0 0 0,1-1 0 0 0,-1 0 0 0 0,-1-1 0 0 0,0 0 0 0 0,-1 0 0 0 0,0 0 0 0 0,-1 0 0 0 0,0-1 0 0 0,-1 0 0 0 0,-1 0 0 0 0,0 0 0 0 0,-1-6-15 0 0,8-22-40 0 0,12-95-1499 0 0,-20 128 1478 0 0,-1 0 0 0 0,1 0 0 0 0,-2 0 0 0 0,1 1 0 0 0,-1-1 0 0 0,-1 0 0 0 0,0 0 0 0 0,0 1 0 0 0,0-1 0 0 0,-1 1 0 0 0,-1 0 0 0 0,0-2 61 0 0,4 9 11 0 0,-1 1-1 0 0,1-1 1 0 0,-1 1-1 0 0,1-1 1 0 0,0 1-1 0 0,-1-1 1 0 0,1 1 0 0 0,-1-1-1 0 0,1 1 1 0 0,-1-1-1 0 0,1 1 1 0 0,-1 0-1 0 0,0-1 1 0 0,1 1-1 0 0,-1 0 1 0 0,1 0 0 0 0,-1-1-1 0 0,0 1 1 0 0,1 0-1 0 0,-1 0 1 0 0,0 0-1 0 0,1 0 1 0 0,-1 0-1 0 0,0 0 1 0 0,1 0 0 0 0,-1 0-1 0 0,0 0 1 0 0,1 0-1 0 0,-1 0 1 0 0,0 0-1 0 0,1 0 1 0 0,-1 1-1 0 0,0-1 1 0 0,1 0 0 0 0,-1 0-1 0 0,1 1 1 0 0,-1-1-1 0 0,1 0 1 0 0,-1 1-1 0 0,0-1 1 0 0,1 1-1 0 0,-1-1 1 0 0,1 1 0 0 0,0-1-1 0 0,-1 1 1 0 0,1-1-1 0 0,-1 1 1 0 0,1-1-1 0 0,0 1 1 0 0,-1 0-1 0 0,1-1 1 0 0,0 1 0 0 0,0-1-1 0 0,-1 1 1 0 0,1 0-1 0 0,0-1 1 0 0,0 1-11 0 0,-16 37 119 0 0,9-7-100 0 0,0 1 0 0 0,2 0 0 0 0,2 0 0 0 0,1 0 0 0 0,1 0 0 0 0,2 0 0 0 0,1 0 0 0 0,3 11-19 0 0,21 43 983 0 0,-25-83-953 0 0,0-1 1 0 0,1 0-1 0 0,-1 1 1 0 0,0-1-1 0 0,1 0 1 0 0,0 0 0 0 0,-1 0-1 0 0,1 0 1 0 0,0 0-1 0 0,0 0 1 0 0,0-1-1 0 0,0 1 1 0 0,0-1-1 0 0,1 1 1 0 0,-1-1 0 0 0,0 0-1 0 0,1 0 1 0 0,-1 0-1 0 0,1 0 1 0 0,-1 0-1 0 0,1-1 1 0 0,-1 1-1 0 0,1-1 1 0 0,0 1-1 0 0,-1-1 1 0 0,1 0 0 0 0,-1 0-1 0 0,1 0 1 0 0,0-1-1 0 0,-1 1 1 0 0,1 0-1 0 0,2-2-30 0 0,3 1 46 0 0,0-2-1 0 0,0 1 1 0 0,0-1-1 0 0,0 0 1 0 0,0-1-1 0 0,0 0 1 0 0,-1 0-1 0 0,0 0 1 0 0,0-1-1 0 0,0 0 1 0 0,0-1-1 0 0,-1 0 1 0 0,0 1-1 0 0,0-2 1 0 0,1-1-46 0 0,-2 1-48 0 0,1-1 0 0 0,-2 1-1 0 0,1-1 1 0 0,-1 0 0 0 0,0 0 0 0 0,-1-1 0 0 0,1 1 0 0 0,-2-1-1 0 0,1 0 1 0 0,-1 1 0 0 0,-1-1 0 0 0,0 0 0 0 0,0 0-1 0 0,0 0 1 0 0,-2-4 48 0 0,1 11-10 0 0,-1 1 0 0 0,0-1-1 0 0,0 1 1 0 0,0-1 0 0 0,0 1-1 0 0,-1 0 1 0 0,1-1 0 0 0,0 1-1 0 0,0 0 1 0 0,-1 0 0 0 0,1 0-1 0 0,-1 0 1 0 0,1 0 0 0 0,-1 1-1 0 0,1-1 1 0 0,-1 0 0 0 0,1 1-1 0 0,-1-1 1 0 0,0 1 0 0 0,0-1-1 0 0,1 1 1 0 0,-1 0 0 0 0,0 0-1 0 0,1-1 1 0 0,-1 1 0 0 0,0 1-1 0 0,0-1 1 0 0,1 0 0 0 0,-1 0-1 0 0,0 1 1 0 0,1-1 0 0 0,-1 1-1 0 0,0-1 1 0 0,1 1 0 0 0,-1 0-1 0 0,1-1 1 0 0,-1 1 0 0 0,1 0-1 0 0,-1 0 1 0 0,1 0 0 0 0,0 0-1 0 0,-1 0 1 0 0,1 1 0 0 0,0-1-1 0 0,0 0 1 0 0,0 1 0 0 0,0-1-1 0 0,0 1 11 0 0,-4 3 49 0 0,1-1 0 0 0,-1 1 0 0 0,1 0-1 0 0,1 1 1 0 0,-1-1 0 0 0,1 1 0 0 0,0 0-1 0 0,0 0 1 0 0,1 0 0 0 0,0 0 0 0 0,0 0 0 0 0,0 0-1 0 0,1 0 1 0 0,0 1 0 0 0,0-1 0 0 0,0 1-1 0 0,1-1 1 0 0,0 1 0 0 0,0-1 0 0 0,1 1 0 0 0,0-1-1 0 0,0 0 1 0 0,0 1 0 0 0,1-1 0 0 0,0 0-1 0 0,0 0 1 0 0,1 0 0 0 0,-1 0 0 0 0,1 0-1 0 0,1-1 1 0 0,1 4-49 0 0,-1-4 128 0 0,1 0-1 0 0,-1 0 1 0 0,1-1-1 0 0,-1 1 1 0 0,1-1 0 0 0,1 0-1 0 0,-1 0 1 0 0,0-1-1 0 0,1 0 1 0 0,0 0-1 0 0,0 0 1 0 0,0-1-1 0 0,0 0 1 0 0,0 0 0 0 0,0 0-1 0 0,1-1 1 0 0,-1 1-1 0 0,5-1-127 0 0,14 1 199 0 0,0-1-1 0 0,-1-1 0 0 0,1-1 1 0 0,0-1-1 0 0,0-1 0 0 0,5-2-198 0 0,43-14-7620 0 0,-60 14-845 0 0</inkml:trace>
  <inkml:trace contextRef="#ctx0" brushRef="#br0" timeOffset="56418.972">6605 4305 5152 0 0,'0'0'116'0'0,"-12"0"280"0"0,-58-5 2144 0 0,2 2 3424 0 0,84 9-5459 0 0,117 6 1038 0 0,185-17 494 0 0,153-24-197 0 0,-370 31-1536 0 0,151-2 297 0 0,-26-16-305 0 0,73 16 713 0 0,-124 11-926 0 0,-1-3 248 0 0,-48-6-57 0 0,-102-6-95 0 0,-23 4-95 0 0,-1 0-11 0 0,0 0-63 0 0,0 0-260 0 0,-10-9-995 0 0,-5 4-1516 0 0,6 2 1167 0 0</inkml:trace>
  <inkml:trace contextRef="#ctx0" brushRef="#br0" timeOffset="57380.397">7716 4193 10000 0 0,'-40'-35'2081'0'0,"40"35"-1549"0"0,-1-6 1942 0 0,1 1 2699 0 0,7 5-5194 0 0,88 22 1781 0 0,17 26-608 0 0,-108-45-1116 0 0,0-1-1 0 0,0 1 1 0 0,-1 0-1 0 0,1 0 0 0 0,-1 0 1 0 0,1 0-1 0 0,-1 1 1 0 0,0-1-1 0 0,0 1 1 0 0,-1 0-1 0 0,1 0 0 0 0,-1 0 1 0 0,0 0-1 0 0,2 4-35 0 0,-4-6 29 0 0,0 0 0 0 0,0 0 0 0 0,-1 0 0 0 0,1 0 0 0 0,0 0 0 0 0,-1 0-1 0 0,1 0 1 0 0,-1 0 0 0 0,0-1 0 0 0,0 1 0 0 0,1 0 0 0 0,-1 0 0 0 0,0 0-1 0 0,-1-1 1 0 0,1 1 0 0 0,0 0 0 0 0,0-1 0 0 0,-1 1 0 0 0,1-1 0 0 0,-1 0 0 0 0,1 1-1 0 0,-1-1 1 0 0,0 0 0 0 0,1 0 0 0 0,-2 0-29 0 0,-2 3 45 0 0,-104 51 636 0 0,-104 37-297 0 0,179-76-256 0 0,44-23-119 0 0,-1 0-1 0 0,0 0 1 0 0,-1-1 0 0 0,0 0-1 0 0,0-1 1 0 0,0 0 0 0 0,-1 0-1 0 0,0 0 1 0 0,-1-1-1 0 0,0 0 1 0 0,-1 0 0 0 0,0-1-1 0 0,0 0 1 0 0,-1 0 0 0 0,1-7-9 0 0,-2 10-27 0 0,-1 0 0 0 0,-1 0 0 0 0,1 0 0 0 0,-1 0 0 0 0,-1 0 0 0 0,1 0 0 0 0,-1 0 0 0 0,-1 0 0 0 0,1-1 0 0 0,-2 1 0 0 0,1 0 0 0 0,-1 0 0 0 0,0 1 0 0 0,-3-8 27 0 0,-22-26-138 0 0,23 36 70 0 0,8 9-59 0 0,8 11-52 0 0,20 23 179 0 0,3 3 0 0 0,-20-23 32 0 0,17 35 139 0 0,-31-51-155 0 0,-1 0 0 0 0,1 0 1 0 0,-1 0-1 0 0,0 0 0 0 0,1 0 0 0 0,-1 1 1 0 0,0-1-1 0 0,0 0 0 0 0,0 0 0 0 0,0 0 0 0 0,-1 0 1 0 0,1 0-1 0 0,-1 0 0 0 0,1 0 0 0 0,-1 0 1 0 0,0 0-1 0 0,0 0 0 0 0,1 0 0 0 0,-1 0 1 0 0,-1 0-1 0 0,1 0 0 0 0,0-1 0 0 0,-2 3-16 0 0,-4 2 54 0 0,-1 0 0 0 0,0 0 0 0 0,0-1 0 0 0,-1 0 0 0 0,1 0 0 0 0,-1-1 0 0 0,0 0 0 0 0,0 0-1 0 0,-1-1 1 0 0,-7 1-54 0 0,3 1 27 0 0,-99 23 75 0 0,105-25-278 0 0,7-2-7350 0 0,4 2-383 0 0</inkml:trace>
  <inkml:trace contextRef="#ctx0" brushRef="#br0" timeOffset="68702.253">4246 2065 7920 0 0,'2'-11'6390'0'0,"-18"8"-3901"0"0,-22 5-1986 0 0,-102 20 229 0 0,116-17-588 0 0,-88 34 985 0 0,-22 53-737 0 0,129-89-370 0 0,0 0-1 0 0,1 0 0 0 0,0 1 0 0 0,-1-1 0 0 0,1 1 0 0 0,0 0 0 0 0,1 0 1 0 0,-1 0-1 0 0,1 1 0 0 0,0-1 0 0 0,0 1 0 0 0,0-1 0 0 0,1 1 1 0 0,-1 0-1 0 0,1 0 0 0 0,0 1 0 0 0,1-1 0 0 0,-1 0 0 0 0,1 1 0 0 0,0-1 1 0 0,1 0-1 0 0,-1 2-21 0 0,10 32 74 0 0,28 26-90 0 0,-28-47 20 0 0,-1 1-1 0 0,-1 0 1 0 0,0 0-1 0 0,-2 1 0 0 0,0 0 1 0 0,-1 0-1 0 0,-2 0 1 0 0,0 0-1 0 0,0 0 0 0 0,-2 1 1 0 0,-2 17-4 0 0,1-31 25 0 0,0 1 0 0 0,-1-1 0 0 0,0 0 0 0 0,0 0 0 0 0,0 1 0 0 0,-1-1 1 0 0,0-1-1 0 0,-1 1 0 0 0,1 0 0 0 0,-1-1 0 0 0,0 0 0 0 0,-1 0 0 0 0,0 0 0 0 0,0 0 1 0 0,0-1-1 0 0,0 0 0 0 0,-1 0 0 0 0,0 0 0 0 0,-2 1-25 0 0,-7 3 60 0 0,0-1 0 0 0,-1 0 1 0 0,0-2-1 0 0,-1 1 0 0 0,1-2 0 0 0,-1 0 0 0 0,-7 0-60 0 0,-92 22 0 0 0,75-14 64 0 0,-114 53-64 0 0,132-58-24 0 0,1 2 0 0 0,1 0 0 0 0,0 1 0 0 0,0 2 0 0 0,1 0 0 0 0,0 1 24 0 0,16-11 0 0 0,-35 43 0 0 0,39-42-15 0 0,-1 0-1 0 0,1 0 1 0 0,-1 0-1 0 0,1 0 1 0 0,0 1-1 0 0,1-1 1 0 0,-1 0-1 0 0,1 0 1 0 0,0 0-1 0 0,0 0 1 0 0,0-1-1 0 0,0 1 1 0 0,1 0-1 0 0,-1 0 1 0 0,1-1-1 0 0,1 3 16 0 0,1 3 4 0 0,53 95-124 0 0,-31-52 108 0 0,-1 21 12 0 0,-16-31 0 0 0,4-1 0 0 0,0-1 0 0 0,10 75 0 0 0,-21-103 0 0 0,-1-1 0 0 0,0 1 0 0 0,-1 0 0 0 0,0 0 0 0 0,-1 0 0 0 0,0 0 0 0 0,-1-1 0 0 0,0 1 0 0 0,-1-1 0 0 0,-2 6 0 0 0,-44 50 128 0 0,-3-20-128 0 0,-2 4 64 0 0,20-10-77 0 0,6 32-43 0 0,26-68 60 0 0,1-1 0 0 0,0 0 0 0 0,1 1 0 0 0,-1-1 1 0 0,1 1-1 0 0,-1-1 0 0 0,1 1 0 0 0,1-1 0 0 0,-1 1 0 0 0,1-1 0 0 0,-1 0 0 0 0,1 1 0 0 0,2 3-4 0 0,-1-4-7 0 0,0 0-1 0 0,1 0 1 0 0,-1 0-1 0 0,1 0 1 0 0,0-1-1 0 0,0 1 0 0 0,0-1 1 0 0,1 0-1 0 0,-1 0 1 0 0,1 0-1 0 0,-1 0 1 0 0,1-1-1 0 0,0 1 0 0 0,0-1 1 0 0,1 0-1 0 0,0 0 8 0 0,9 5-7 0 0,19 2-46 0 0,127-2 24 0 0,-108-1 114 0 0,76-8 22 0 0,6-1-43 0 0,29-5-54 0 0,19-33 118 0 0,-112 24 22 0 0,-30 4 284 0 0,-16 6-199 0 0,-10 3-223 0 0,0 0 0 0 0,1 0 1 0 0,0 1-1 0 0,-1 1 0 0 0,1 1 0 0 0,0 0 0 0 0,0 1 0 0 0,0 0 0 0 0,1 1-12 0 0,100 15 256 0 0,-5 18-320 0 0,-40-2 32 0 0,-2 15 192 0 0,-25-6-249 0 0,-4-1 2 0 0,-1 4 87 0 0,-7-16 14 0 0,28 6 43 0 0,-55-32-58 0 0,0 0 0 0 0,0-1-1 0 0,0 1 1 0 0,-1-1 0 0 0,1 0 0 0 0,0 0-1 0 0,0-1 1 0 0,1 1 0 0 0,-1-1 0 0 0,0 0 0 0 0,0-1-1 0 0,3 0 2 0 0,69-19 152 0 0,74-83 64 0 0,-63 23-368 0 0,7-6-256 0 0,-37 25 251 0 0,35-20 380 0 0,-84 73-235 0 0,1 1 0 0 0,-1 0 0 0 0,1 0 0 0 0,1 1 1 0 0,-1 1-1 0 0,1-1 0 0 0,9-2 12 0 0,-12 5-7 0 0,0 1 0 0 0,0 0 0 0 0,0 0 0 0 0,1 0 0 0 0,-1 1 0 0 0,0 1 0 0 0,1-1 0 0 0,-1 1 0 0 0,1 1 1 0 0,-1-1-1 0 0,0 1 0 0 0,0 1 0 0 0,1 0 0 0 0,-1 0 0 0 0,0 0 0 0 0,0 1 0 0 0,-1 0 0 0 0,1 1 0 0 0,0 0 0 0 0,-1 0 0 0 0,0 0 0 0 0,0 1 0 0 0,0 0 0 0 0,-1 1 7 0 0,-1-3 12 0 0,0 1 0 0 0,0-1-1 0 0,0-1 1 0 0,0 1-1 0 0,1-1 1 0 0,-1 1 0 0 0,1-1-1 0 0,0-1 1 0 0,0 1-1 0 0,-1-1 1 0 0,1 0 0 0 0,0-1-1 0 0,0 1 1 0 0,0-1-1 0 0,0 0 1 0 0,0-1 0 0 0,2 0-12 0 0,-2 1 15 0 0,1 0 1 0 0,0-1 0 0 0,-1 0-1 0 0,1 0 1 0 0,0 0 0 0 0,-1-1-1 0 0,1 0 1 0 0,-1 0-1 0 0,0-1 1 0 0,0 0 0 0 0,0 0-1 0 0,0-1 1 0 0,0 1 0 0 0,-1-1-1 0 0,1 0-15 0 0,6-34 128 0 0,-19-21 110 0 0,-19-73-148 0 0,-8 28-90 0 0,-33-50 0 0 0,11 62 0 0 0,-6 17 132 0 0,56 68-116 0 0,-1 1-1 0 0,-1 0 0 0 0,1 0 0 0 0,-1 0 1 0 0,0 1-1 0 0,0 0 0 0 0,-1 1 0 0 0,1 0 1 0 0,-1 0-1 0 0,0 1 0 0 0,0 0 0 0 0,0 0 1 0 0,-1 1-1 0 0,1 0 0 0 0,-1 1 0 0 0,-2 0-15 0 0,3 2 2 0 0,-1 0-1 0 0,1 0 0 0 0,-1 1 0 0 0,1 0 1 0 0,0 1-1 0 0,0 0 0 0 0,0 1 0 0 0,0 0 1 0 0,1 0-1 0 0,0 1 0 0 0,-1 0 1 0 0,2 0-1 0 0,-1 1 0 0 0,0 0 0 0 0,1 0 1 0 0,0 1-1 0 0,1 0 0 0 0,-4 5-1 0 0,-69 50 9 0 0,68-55-2 0 0,9-5-2 0 0,0 0-1 0 0,0-1 1 0 0,0 1 0 0 0,0 0 0 0 0,-1-1 0 0 0,1 1 0 0 0,0-1-1 0 0,-1 0 1 0 0,1 0 0 0 0,-1 0 0 0 0,1 0 0 0 0,-1 0 0 0 0,0 0-1 0 0,1-1 1 0 0,-1 0 0 0 0,0 1 0 0 0,1-1 0 0 0,-1 0 0 0 0,0 0-1 0 0,1 0 1 0 0,-1 0 0 0 0,0-1 0 0 0,1 1 0 0 0,-1-1 0 0 0,0 0-1 0 0,1 0 1 0 0,-1 0 0 0 0,1 0 0 0 0,-1 0 0 0 0,1 0-1 0 0,0-1 1 0 0,-1 1 0 0 0,1-1 0 0 0,-2-1-5 0 0,-19-32 117 0 0,-2-39-41 0 0,11-65-16 0 0,16 108-60 0 0,2 1 0 0 0,1 1 0 0 0,1-1 0 0 0,9-24 0 0 0,-5 16 0 0 0,1-1-64 0 0,5 34-4052 0 0,-15 5 2747 0 0,-1 0-50 0 0</inkml:trace>
  <inkml:trace contextRef="#ctx0" brushRef="#br0" timeOffset="68986.985">5256 2672 12752 0 0,'-7'-10'969'0'0,"-11"-12"-520"0"0,1-24 1286 0 0,16 45-1302 0 0,-12-13 1131 0 0,8 18-6894 0 0,1 1-82 0 0</inkml:trace>
  <inkml:trace contextRef="#ctx0" brushRef="#br0" timeOffset="69528.945">5102 2882 12528 0 0,'1'-13'945'0'0,"29"-85"-306"0"0,-9 13 1294 0 0,-4-13-56 0 0,-3 16 15 0 0,-11 20-955 0 0,-6 54-785 0 0,3 6-111 0 0,0 1 0 0 0,0-1 1 0 0,0 1-1 0 0,-1-1 0 0 0,1 0 0 0 0,-1 1 0 0 0,1-1 0 0 0,-1 1 0 0 0,1-1 0 0 0,-1 1 1 0 0,0 0-1 0 0,0-1 0 0 0,0 1 0 0 0,0 0 0 0 0,0 0 0 0 0,0-1 0 0 0,0 1 0 0 0,0 0 0 0 0,0 0 1 0 0,-1 0-1 0 0,1 0 0 0 0,0 0 0 0 0,-1 1 0 0 0,1-1 0 0 0,-1 0 0 0 0,1 1 0 0 0,-1-1 1 0 0,1 1-1 0 0,-1-1 0 0 0,1 1 0 0 0,-1 0 0 0 0,0-1 0 0 0,1 1 0 0 0,-1 0 0 0 0,1 0 1 0 0,-1 0-1 0 0,0 0-41 0 0,-8 3 16 0 0,1 0 0 0 0,-1 0 1 0 0,1 0-1 0 0,0 1 1 0 0,0 1-1 0 0,0-1 0 0 0,0 1 1 0 0,1 1-1 0 0,0 0 1 0 0,0 0-1 0 0,1 1-16 0 0,-31 19-6 0 0,-39 25 6 0 0,54-39-2 0 0,20-9 9 0 0,0-1 1 0 0,0 0-1 0 0,0 0 1 0 0,-1 0-1 0 0,1 0 1 0 0,0 0 0 0 0,-1 0-1 0 0,1-1 1 0 0,-1 0-1 0 0,0 0 1 0 0,1 0-1 0 0,-1 0 1 0 0,0 0-1 0 0,0-1 1 0 0,0 0-1 0 0,1 0 1 0 0,-1 0-1 0 0,0 0 1 0 0,0 0-1 0 0,0-1 1 0 0,0 0-1 0 0,1 0 1 0 0,-1 0-1 0 0,0 0 1 0 0,1 0-1 0 0,-1-1 1 0 0,1 0-1 0 0,-2 0-7 0 0,-1-6 22 0 0,1 0 1 0 0,0 0-1 0 0,0-1 0 0 0,0 0 0 0 0,1 0 0 0 0,1 0 0 0 0,-1 0 0 0 0,2 0 1 0 0,-1-1-1 0 0,1 0 0 0 0,0 1 0 0 0,1-1 0 0 0,0 0 0 0 0,1 0 1 0 0,0 1-1 0 0,1-1 0 0 0,1-6-22 0 0,-2 5 2 0 0,6-92 115 0 0,7-41 207 0 0,-14 140-289 0 0,0 0 0 0 0,0-1 1 0 0,-1 1-1 0 0,1 0 0 0 0,-1 0 0 0 0,0-1 0 0 0,0 1 0 0 0,-1 1 0 0 0,1-1 0 0 0,-1 0 0 0 0,0 1 0 0 0,0-1 0 0 0,0 1 0 0 0,-1 0 1 0 0,1 0-1 0 0,-1 0 0 0 0,1 1 0 0 0,-1-1 0 0 0,0 1 0 0 0,0 0 0 0 0,0 0 0 0 0,0 0 0 0 0,-1 0 0 0 0,1 1 0 0 0,0 0 0 0 0,-1 0 1 0 0,1 0-1 0 0,-1 0 0 0 0,1 1 0 0 0,-1-1 0 0 0,1 1 0 0 0,-1 1 0 0 0,0-1 0 0 0,1 1 0 0 0,-4 0-35 0 0,4-1-49 0 0,-98-10 427 0 0,99 10-488 0 0,-1-1 1 0 0,1 0-1 0 0,0-1 0 0 0,-1 1 0 0 0,1-1 0 0 0,0 1 0 0 0,0-1 0 0 0,0 0 0 0 0,0 0 0 0 0,0 0 0 0 0,0-1 0 0 0,0 1 0 0 0,1-1 0 0 0,0 1 0 0 0,-1-1 0 0 0,1 0 0 0 0,0 0 0 0 0,0 0 1 0 0,0 0-1 0 0,1 0 0 0 0,-1 0 0 0 0,1-1 0 0 0,0 1 0 0 0,-1-1 0 0 0,2 1 0 0 0,-2-3 110 0 0,2 0-8038 0 0</inkml:trace>
  <inkml:trace contextRef="#ctx0" brushRef="#br1" timeOffset="-44817.872">12924 2299 9704 0 0,'-1'-1'282'0'0,"-3"-4"-266"0"0,4 4 53 0 0,0 0 1 0 0,-1-1-1 0 0,1 1 0 0 0,-1 0 0 0 0,1 0 0 0 0,-1 0 0 0 0,0 0 0 0 0,1 0 0 0 0,-1 0 0 0 0,0 0 0 0 0,0 0 1 0 0,0 0-1 0 0,0 0 0 0 0,0 0 0 0 0,0 1 0 0 0,0-1 0 0 0,0 0 0 0 0,0 1 0 0 0,0-1 0 0 0,0 0 1 0 0,0 1-1 0 0,-1 0 0 0 0,1-1 0 0 0,0 1 0 0 0,0 0 0 0 0,0-1 0 0 0,-1 1 0 0 0,1 0 0 0 0,0 0 0 0 0,-1 0 1 0 0,1 0-1 0 0,0 0 0 0 0,0 0 0 0 0,-1 1 0 0 0,1-1 0 0 0,0 0 0 0 0,0 1 0 0 0,0-1 0 0 0,-1 1 1 0 0,1-1-1 0 0,0 1-69 0 0,-4 6 433 0 0,-1 1 0 0 0,2-1-1 0 0,-1 1 1 0 0,1 0 0 0 0,1 1 0 0 0,-1-1 0 0 0,1 1 0 0 0,1-1 0 0 0,-1 1 0 0 0,2 0 0 0 0,-2 7-433 0 0,-12 74 1585 0 0,-9 144-58 0 0,26-46-558 0 0,11-54-281 0 0,33 103 40 0 0,-13-126-434 0 0,-12-55-49 0 0,-19-52-202 0 0,2 5-21 0 0,-1-5 26 0 0,4 5-36 0 0,1 0-1 0 0,-7-7-11 0 0,-1-2-212 0 0,1 2-92 0 0,0-2-200 0 0,3 5 713 0 0,-3-1-6587 0 0,-1-4-755 0 0</inkml:trace>
  <inkml:trace contextRef="#ctx0" brushRef="#br1" timeOffset="-42235.869">12829 3409 13616 0 0,'0'0'398'0'0,"0"0"-3"0"0,0 0-202 0 0,0 0 85 0 0,-17 1 756 0 0,-62 30 2 0 0,-22 10-827 0 0,93-39-245 0 0,6-1-40 0 0,0 0 0 0 0,0 0 0 0 0,0 0 1 0 0,0 0-1 0 0,0 0 0 0 0,-1-1 0 0 0,1 1 0 0 0,0-1 0 0 0,0 0 0 0 0,0 1 0 0 0,-1-1 0 0 0,1 0 1 0 0,0 0-1 0 0,0 0 0 0 0,-1-1 0 0 0,1 1 0 0 0,0-1 0 0 0,0 1 0 0 0,0-1 0 0 0,0 0 1 0 0,0 1-1 0 0,0-1 0 0 0,0 0 0 0 0,0 0 0 0 0,0-1 0 0 0,-2 0 76 0 0,4-6-678 0 0</inkml:trace>
  <inkml:trace contextRef="#ctx0" brushRef="#br1" timeOffset="-41752.387">12694 3005 10832 0 0,'8'-16'636'0'0,"-16"7"3634"0"0,-6 11-3986 0 0,1 0 0 0 0,-1 1-1 0 0,1 1 1 0 0,0 0 0 0 0,0 0-1 0 0,0 2 1 0 0,0-1 0 0 0,1 2 0 0 0,0-1-1 0 0,-6 6-283 0 0,-37 17 48 0 0,1-1-93 0 0,52-27-186 0 0,2-1-62 0 0,0-2-10 0 0,2-4 113 0 0,0 1 0 0 0,0-1 0 0 0,0 1 0 0 0,1 0 0 0 0,-1 0-1 0 0,1 0 1 0 0,0 0 0 0 0,1 1 0 0 0,-1-1 0 0 0,1 1-1 0 0,0 0 1 0 0,0 0 0 0 0,0 0 0 0 0,2-1 190 0 0,8-9-508 0 0,106-114-3233 0 0,-80 87 3238 0 0,-2-2 1 0 0,-1-1 0 0 0,13-24 502 0 0,-34 35 3556 0 0,-17 32-3407 0 0,0 0 0 0 0,0 0 1 0 0,0 0-1 0 0,-1 0 0 0 0,1 1 0 0 0,0-1 1 0 0,0 0-1 0 0,-1 0 0 0 0,1 1 0 0 0,0-1 1 0 0,-1 1-1 0 0,1 0 0 0 0,-1-1 0 0 0,1 1 1 0 0,0 0-1 0 0,-1 0 0 0 0,1 0 0 0 0,-1 0 1 0 0,1 0-1 0 0,-1 0 0 0 0,1 0 0 0 0,-1 0 1 0 0,1 0-1 0 0,0 1 0 0 0,-1-1 0 0 0,1 1-149 0 0,0-1 34 0 0,-25 4 281 0 0,1 2 0 0 0,0 1 0 0 0,0 1 0 0 0,-22 10-315 0 0,-47 14 104 0 0,71-26-59 0 0,14-2-101 0 0,1-1 0 0 0,-1 0-1 0 0,-1-1 1 0 0,1 0-1 0 0,0-1 1 0 0,0 0 0 0 0,-1 0-1 0 0,1-1 1 0 0,-1 0 0 0 0,1-1-1 0 0,0 0 1 0 0,-1 0-1 0 0,-3-2 57 0 0,11 1-23 0 0,1 1 0 0 0,0-1-1 0 0,-1 0 1 0 0,1 0-1 0 0,0 0 1 0 0,0-1 0 0 0,1 1-1 0 0,-1 0 1 0 0,0 0-1 0 0,1 0 1 0 0,-1-1-1 0 0,1 1 1 0 0,0 0 0 0 0,-1 0-1 0 0,1-1 1 0 0,0 1-1 0 0,1 0 1 0 0,-1-1 0 0 0,0 1-1 0 0,1 0 1 0 0,-1 0-1 0 0,1-1 1 0 0,0 1-1 0 0,-1 0 1 0 0,1 0 0 0 0,0 0-1 0 0,0 0 1 0 0,1 0-1 0 0,-1 0 1 0 0,0 0 0 0 0,1 0-1 0 0,-1 1 1 0 0,1-1-1 0 0,-1 0 24 0 0,3-5-61 0 0,16-27-182 0 0,1 0-1 0 0,2 2 1 0 0,23-26 243 0 0,31-45 453 0 0,-54 55 991 0 0,-25 47-1361 0 0,0 0 1 0 0,0 1-1 0 0,1-1 1 0 0,-1 1-1 0 0,0-1 0 0 0,0 1 1 0 0,0 0-1 0 0,0 0 1 0 0,0 0-1 0 0,1 0 1 0 0,-1 0-1 0 0,0 0 1 0 0,0 1-1 0 0,0-1 0 0 0,0 1 1 0 0,0-1-1 0 0,1 1 1 0 0,-1-1-1 0 0,0 1 1 0 0,1 0-1 0 0,-1 0 1 0 0,0 0-1 0 0,1 0 0 0 0,-1 0-83 0 0,-70 43-3587 0 0,56-28-2401 0 0</inkml:trace>
  <inkml:trace contextRef="#ctx0" brushRef="#br1" timeOffset="-43794.249">16687 2427 6848 0 0,'0'0'157'0'0,"0"0"23"0"0,0 0 11 0 0,-6-13 989 0 0,6 10 7827 0 0,58 108-6809 0 0,-18 24-1416 0 0,-3 22-464 0 0,-27-88-187 0 0,-3 1 0 0 0,-3-1 1 0 0,-3 1-1 0 0,-2 1-131 0 0,-2-23 175 0 0,-3 0 0 0 0,-1 0 0 0 0,-9 27-175 0 0,-14 5 243 0 0,6 4 54 0 0,22-73-237 0 0,0-3 16 0 0,0 1-12 0 0,2-2-120 0 0,0-1-78 0 0,0 0-24 0 0,0 0-40 0 0,0 0-165 0 0,0 0-76 0 0,0 0-10 0 0,-1 0-523 0 0,-3 0 724 0 0,3-1-4693 0 0,1-6-656 0 0</inkml:trace>
  <inkml:trace contextRef="#ctx0" brushRef="#br1" timeOffset="-43363.219">16962 3302 6104 0 0,'0'0'133'0'0,"0"0"23"0"0,0 0 12 0 0,-15 11 1416 0 0,11-9-1857 0 0,-2 2 5004 0 0,6-4-2669 0 0,4-3-1615 0 0,107-78 3218 0 0,15-46-4244 0 0,-106 100-2834 0 0,-17 19 1716 0 0</inkml:trace>
  <inkml:trace contextRef="#ctx0" brushRef="#br1" timeOffset="-43139.919">16874 3043 10944 0 0,'0'0'248'0'0,"9"-11"600"0"0,1 3-671 0 0,0-1 1 0 0,1 2 0 0 0,-1-1 0 0 0,1 1 0 0 0,1 1 0 0 0,-1 0-1 0 0,1 1 1 0 0,6-2-178 0 0,119-53 1186 0 0,-107 43-1621 0 0,-29 15-761 0 0,-1-3-3517 0 0</inkml:trace>
  <inkml:trace contextRef="#ctx0" brushRef="#br1" timeOffset="-42911.849">16904 2806 10960 0 0,'4'-8'637'0'0,"1"-1"-283"0"0,1-1 1 0 0,0 2-1 0 0,0-1 1 0 0,1 1-1 0 0,0 0 1 0 0,1 0-1 0 0,-1 1 1 0 0,2 0-1 0 0,-1 0 1 0 0,1 1-1 0 0,0 0 1 0 0,0 0-1 0 0,0 1 1 0 0,4-1-355 0 0,31-21 861 0 0,73-46 605 0 0,-100 60-1360 0 0,-16 13-214 0 0,-1 0-822 0 0,-1-1-3436 0 0,-4-2-1471 0 0</inkml:trace>
  <inkml:trace contextRef="#ctx0" brushRef="#br1" timeOffset="-42607.081">16861 2519 12032 0 0,'0'0'264'0'0,"7"-2"56"0"0,5-4 16 0 0,0 0 0 0 0,4-1-272 0 0,-1-1-64 0 0,-3 0 0 0 0,6 0 0 0 0,1-1 312 0 0,2 1 40 0 0,4 0 16 0 0,5-4 0 0 0,-1 2-240 0 0,-2 1-56 0 0,0-1-8 0 0,1 2-4064 0 0,0-1-808 0 0</inkml:trace>
  <inkml:trace contextRef="#ctx0" brushRef="#br1" timeOffset="-39980.061">13080 2955 7112 0 0,'0'0'157'0'0,"0"0"23"0"0,0 0 13 0 0,6-14 5179 0 0,23-5-1946 0 0,31 11-2406 0 0,-44 7-727 0 0,188-7 1305 0 0,315-12-150 0 0,-138-1-665 0 0,317 17-419 0 0,-374 12-311 0 0,-95 2 11 0 0,206-1-64 0 0,-279-1 0 0 0,7-1 11 0 0,9-8 248 0 0,61-14 343 0 0,-190 13-538 0 0,-9-2-352 0 0,-32 3 349 0 0,0 0-1530 0 0,0 0-4532 0 0,-2 1-581 0 0</inkml:trace>
  <inkml:trace contextRef="#ctx0" brushRef="#br1" timeOffset="-38750.845">15205 2806 9528 0 0,'0'0'216'0'0,"0"0"32"0"0,0 0 10 0 0,1-1-34 0 0,19-10 1806 0 0,-19 11-1337 0 0,-1 0-10 0 0,0 0-3 0 0,7-5 1742 0 0,-4 4 4343 0 0,-20 8-6771 0 0,-67 28 134 0 0,-135 25-54 0 0,187-49-74 0 0,15-5 0 0 0,16-3 0 0 0,5 2 1 0 0,0-1-1 0 0,1 1 0 0 0,-1-2 0 0 0,1 1 1 0 0,0 0-1 0 0,-1-1 0 0 0,2 0 0 0 0,-1 0 1 0 0,0 0-1 0 0,1-1 0 0 0,-1 1 1 0 0,1-2-1 0 0,4 2 0 0 0,2 2 7 0 0,111 34 406 0 0,21-2 139 0 0,-56-18-808 0 0,-86-19 63 0 0,-2 0-154 0 0,6-2-2325 0 0,-7-2-3982 0 0,-1 0 257 0 0</inkml:trace>
  <inkml:trace contextRef="#ctx0" brushRef="#br1" timeOffset="-38283.156">14510 2734 11200 0 0,'0'0'256'0'0,"0"0"34"0"0,0 0 20 0 0,-2 0-40 0 0,-3-4-175 0 0,0 1 5948 0 0,10 10-4685 0 0,10 10-1314 0 0,35 27 1081 0 0,68 45 651 0 0,-107-70-1272 0 0,-10-18-491 0 0,-1 1-1 0 0,1-1 1 0 0,-1 1-1 0 0,0 0 0 0 0,0 0 1 0 0,0-1-1 0 0,0 1 1 0 0,0 0-1 0 0,0-1 0 0 0,0 1 1 0 0,-1 0-1 0 0,1-1 1 0 0,0 1-1 0 0,-1 0 0 0 0,1-1 1 0 0,-1 1-1 0 0,0-1 1 0 0,0 1-1 0 0,0-1 0 0 0,1 1 1 0 0,-1-1-1 0 0,0 0 1 0 0,-1 1-13 0 0,-7 6 41 0 0,-1-1 0 0 0,0-1 0 0 0,0 1 0 0 0,0-2 0 0 0,-1 0 0 0 0,0 0 0 0 0,0-1 0 0 0,0 0 1 0 0,-1 0-1 0 0,1-2 0 0 0,-1 1 0 0 0,-1-1-41 0 0,-8 3 21 0 0,-73 16-1129 0 0,72-15 464 0 0</inkml:trace>
  <inkml:trace contextRef="#ctx0" brushRef="#br0" timeOffset="51649.405">17291 2963 8496 0 0,'0'0'190'0'0,"0"0"28"0"0,0 0 10 0 0,-11-2 9079 0 0,96 5-7647 0 0,-33 2-1448 0 0,160-10 335 0 0,297-52 1021 0 0,-113 45-1293 0 0,-20-10 86 0 0,-97-4 751 0 0,-83 20-831 0 0,-121 9-281 0 0,15 5 0 0 0,-9-5 64 0 0,-76-1-53 0 0,-4-1 48 0 0,-1-1 26 0 0,0 0-41 0 0,0 0-112 0 0,0 0-48 0 0,0 0-11 0 0,0 0-18 0 0,0 0-74 0 0,0 0-34 0 0,-6 2-320 0 0,-18 4-1135 0 0,8-3-4279 0 0,4 0-703 0 0</inkml:trace>
  <inkml:trace contextRef="#ctx0" brushRef="#br0" timeOffset="52035.12">18828 2757 12544 0 0,'-58'-27'1594'0'0,"57"27"-1196"0"0,1 0 34 0 0,0 0 134 0 0,0 0 61 0 0,0 0 11 0 0,0 0-23 0 0,0 0-106 0 0,0 0-42 0 0,0 0-10 0 0,7 10 614 0 0,146 102 1618 0 0,-122-90-2419 0 0,-25-18-177 0 0,0-1-1 0 0,-1 1 1 0 0,1 0-1 0 0,-1 0 1 0 0,0 0 0 0 0,0 1-1 0 0,-1 0 1 0 0,1 0-1 0 0,-1 0 1 0 0,0 1-1 0 0,1 2-92 0 0,-3-6 60 0 0,0 1 0 0 0,0 0 0 0 0,-1-1 0 0 0,1 1 0 0 0,-1 0 0 0 0,0-1 0 0 0,0 1 0 0 0,0 0 0 0 0,0 0 0 0 0,0 0 0 0 0,-1 0 0 0 0,0 0 0 0 0,1 0 0 0 0,-1 0 0 0 0,0 0 0 0 0,0 0 0 0 0,0 0 0 0 0,-1 0 0 0 0,1 1 0 0 0,-1-2 0 0 0,0 1 0 0 0,0 0 0 0 0,0 0 0 0 0,0 0 0 0 0,0 0 0 0 0,0 0 0 0 0,-1-1 0 0 0,0 1 0 0 0,1-1 0 0 0,-1 1-60 0 0,-12 9 144 0 0,-1 0 0 0 0,0-1 0 0 0,-1-1 0 0 0,0-1 0 0 0,0 0-1 0 0,-1-1 1 0 0,0-1 0 0 0,0 0 0 0 0,-1-1 0 0 0,-14 2-144 0 0,-81 35-1856 0 0,106-39-4300 0 0,1 2-2062 0 0</inkml:trace>
  <inkml:trace contextRef="#ctx0" brushRef="#br0" timeOffset="65443.594">13154 2967 9104 0 0,'0'0'266'0'0,"0"0"1"0"0,0 0-96 0 0,0 0 227 0 0,0 0 125 0 0,0 0 21 0 0,0 0 32 0 0,0 0 107 0 0,0 0 42 0 0,0 0 10 0 0,-3-12 2062 0 0,14-7-1497 0 0,49-54 918 0 0,99-74-1334 0 0,-154 142-870 0 0,1 0 0 0 0,1 1 0 0 0,-1 0-1 0 0,1 1 1 0 0,-1 0 0 0 0,1 0 0 0 0,0 0 0 0 0,0 1-1 0 0,0-1 1 0 0,0 2 0 0 0,1-1 0 0 0,-1 1-1 0 0,1 0 1 0 0,-1 1 0 0 0,0 0 0 0 0,1 0 0 0 0,-1 0-1 0 0,7 2-13 0 0,60 29 530 0 0,2 50-92 0 0,-2 65 266 0 0,-36-79-576 0 0,-9-33 118 0 0,-14-15-250 0 0,13 3-59 0 0,-26-20 84 0 0,1-1 0 0 0,-1 0 0 0 0,1 1 0 0 0,-1-1 0 0 0,1 0 0 0 0,-1-1 0 0 0,1 1 0 0 0,-1 0-1 0 0,1-1 1 0 0,0 1 0 0 0,-1-1 0 0 0,1 0 0 0 0,0 0 0 0 0,0 0 0 0 0,-1 0 0 0 0,1 0 0 0 0,0-1 0 0 0,-1 1 0 0 0,1-1 0 0 0,0 0 0 0 0,-1 0 0 0 0,1 0 0 0 0,-1 0 0 0 0,1 0 0 0 0,-1 0 0 0 0,0-1 0 0 0,1 1-1 0 0,-1-1 1 0 0,2-1-21 0 0,53-60 161 0 0,50-92 140 0 0,18 16-319 0 0,5 52-102 0 0,-32 55 186 0 0,-90 29-75 0 0,0 2-1 0 0,0-1 0 0 0,0 1 1 0 0,1 1-1 0 0,-1-1 1 0 0,0 1-1 0 0,0 1 0 0 0,0-1 1 0 0,0 2-1 0 0,1-1 1 0 0,-1 1-1 0 0,-1 0 0 0 0,1 0 1 0 0,0 1-1 0 0,3 2 10 0 0,1 3 7 0 0,1 0-1 0 0,-1 0 0 0 0,-1 2 0 0 0,0-1 1 0 0,0 1-1 0 0,-1 1 0 0 0,0 0 1 0 0,-1 1-1 0 0,0 0 0 0 0,4 7-6 0 0,-6-9 1 0 0,45 69 74 0 0,10 60 342 0 0,-4-55-309 0 0,-51-77-87 0 0,-1-1-1 0 0,1 0 0 0 0,0 0 1 0 0,1-1-1 0 0,-1 0 0 0 0,1 0 1 0 0,0 0-1 0 0,1-1 1 0 0,-1-1-1 0 0,1 1 0 0 0,2-1-20 0 0,35 4 80 0 0,-40-7-61 0 0,-1 1 0 0 0,1-1 0 0 0,-1 0-1 0 0,0 0 1 0 0,1-1 0 0 0,-1 0 0 0 0,1 0-1 0 0,-1 0 1 0 0,0 0 0 0 0,0-1 0 0 0,0 0 0 0 0,0 0-1 0 0,0 0 1 0 0,0-1 0 0 0,0 0 0 0 0,-1 0 0 0 0,1 0-1 0 0,-1 0 1 0 0,0-1 0 0 0,0 1 0 0 0,0-1-1 0 0,0 0 1 0 0,-1-1-19 0 0,44-55 144 0 0,0-2-80 0 0,4-4-64 0 0,0-1-84 0 0,-21 29 24 0 0,25-6 7 0 0,31-3-18 0 0,-31 28 59 0 0,27 5-52 0 0,-55 21 64 0 0,-23-6-4 0 0,0 0 0 0 0,0 1 0 0 0,0-1 0 0 0,0 1 0 0 0,0 0 0 0 0,-1-1 0 0 0,1 2 0 0 0,-1-1 0 0 0,1 0 0 0 0,-1 1 0 0 0,0-1 0 0 0,0 1 0 0 0,0 0 0 0 0,0 0 0 0 0,-1 0 0 0 0,1 1 0 0 0,-1-1 0 0 0,1 1 4 0 0,23 24 0 0 0,4 26-72 0 0,-19-22 72 0 0,10-2 0 0 0,4 12 0 0 0,42 23 128 0 0,-62-57-122 0 0,1-1 0 0 0,0 0-1 0 0,1 0 1 0 0,-1 0 0 0 0,1-1 0 0 0,1 0-1 0 0,-1-1 1 0 0,1 1 0 0 0,0-1 0 0 0,0-1-1 0 0,0 0 1 0 0,1 0 0 0 0,5 2-6 0 0,42 7 128 0 0,-49-13-98 0 0,1 1 1 0 0,0-1 0 0 0,0 0-1 0 0,0-1 1 0 0,0 0-1 0 0,-1 0 1 0 0,1-1-1 0 0,0 0 1 0 0,-1 0 0 0 0,0 0-1 0 0,1-1 1 0 0,-1-1-1 0 0,6-3-30 0 0,75-70 192 0 0,-60 50-192 0 0,7-4 0 0 0,-4-34 0 0 0,-6 23 0 0 0,2-8 0 0 0,-5 26 0 0 0,2 7-66 0 0,-20 15 61 0 0,-1-1-1 0 0,1 1 1 0 0,0 1 0 0 0,0-1 0 0 0,0 0 0 0 0,0 1 0 0 0,1 0 0 0 0,-1 0 0 0 0,0 0 0 0 0,0 1 0 0 0,1-1 0 0 0,-1 1 0 0 0,0 0 0 0 0,1 0 0 0 0,-1 1 0 0 0,1-1 0 0 0,3 2 5 0 0,45 12-64 0 0,-38-5-2 0 0,22 26-12 0 0,14 60 78 0 0,-38-67 0 0 0,6 3-202 0 0,-12-23 192 0 0,-7-8-151 0 0,0 0 0 0 0,1 0 0 0 0,-1 0 0 0 0,0 1 0 0 0,0-1 0 0 0,1 0 0 0 0,-1 0 0 0 0,0 0 0 0 0,1 0 0 0 0,-1 0 0 0 0,0 0 0 0 0,1 0 0 0 0,-1 0 0 0 0,0 0 0 0 0,1 0 0 0 0,-1 0 0 0 0,0 0 0 0 0,1 0 0 0 0,-1 0 0 0 0,0 0 0 0 0,0-1 0 0 0,1 1 0 0 0,-1 0 1 0 0,0 0-1 0 0,1 0 0 0 0,-1 0 0 0 0,0 0 0 0 0,0-1 0 0 0,1 1 0 0 0,-1 0 0 0 0,0 0 0 0 0,0-1 0 0 0,0 1 0 0 0,1 0 0 0 0,-1 0 0 0 0,0-1 0 0 0,0 1 0 0 0,0 0 0 0 0,0 0 0 0 0,1-1 0 0 0,-1 1 0 0 0,0 0 0 0 0,0-1 0 0 0,0 1 0 0 0,0 0 0 0 0,0-1 0 0 0,0 1 0 0 0,0 0 0 0 0,0-1 0 0 0,0 1 0 0 0,0 0 0 0 0,0-1 0 0 0,0 1 0 0 0,0 0 0 0 0,0 0 0 0 0,0-1 0 0 0,-1 1 0 0 0,1 0 0 0 0,0-1 0 0 0,0 1 0 0 0,0 0 0 0 0,0 0 0 0 0,-1-1 0 0 0,1 1 1 0 0,0 0-1 0 0,0 0 0 0 0,0-1 0 0 0,-1 1 0 0 0,1 0 161 0 0,6-18-1194 0 0,-6 18 1310 0 0,0 0-1 0 0,0 1 1 0 0,0-1 0 0 0,0 0-1 0 0,0 0 1 0 0,0 0 0 0 0,1 1-1 0 0,-1-1 1 0 0,0 0-1 0 0,0 0 1 0 0,0 0 0 0 0,0 0-1 0 0,1 1 1 0 0,-1-1-1 0 0,0 0 1 0 0,0 0 0 0 0,0 0-1 0 0,1 0 1 0 0,-1 0-1 0 0,0 0 1 0 0,0 0 0 0 0,0 0-1 0 0,1 0 1 0 0,-1 0 0 0 0,0 0-1 0 0,0 0 1 0 0,0 0-1 0 0,1 0 1 0 0,-1 0 0 0 0,0 0-1 0 0,0 0 1 0 0,1 0-1 0 0,-1 0 1 0 0,0 0 0 0 0,0 0-1 0 0,0 0 1 0 0,1 0-1 0 0,-1 0 1 0 0,0 0 0 0 0,0 0-1 0 0,0 0 1 0 0,1-1 0 0 0,-1 1-1 0 0,0 0 1 0 0,0 0-1 0 0,0 0 1 0 0,0 0 0 0 0,0 0-1 0 0,1-1 1 0 0,-1 1-1 0 0,0 0 1 0 0,0 0 0 0 0,0 0-1 0 0,0-1 1 0 0,0 1-1 0 0,0 0 1 0 0,0 0 0 0 0,0 0-1 0 0,0-1 1 0 0,1 1 0 0 0,-1 0-1 0 0,0 0-115 0 0,3 5-109 0 0,-9 39 1555 0 0,-10-6-622 0 0,-8 11-120 0 0,22-47-651 0 0,1 1 0 0 0,0-1 0 0 0,-1 0 0 0 0,0 0 0 0 0,1 0 0 0 0,-1 0 0 0 0,0 0 0 0 0,0 0 0 0 0,0-1 0 0 0,0 1 0 0 0,0-1 0 0 0,-1 1 0 0 0,1-1-1 0 0,0 0 1 0 0,-1 0 0 0 0,1 0 0 0 0,-1 0 0 0 0,0 0-53 0 0,-17 9 263 0 0,16-7-241 0 0,0-1 0 0 0,0 0 0 0 0,0 0 0 0 0,0 0 0 0 0,-1-1 0 0 0,1 0-1 0 0,0 1 1 0 0,-1-1 0 0 0,1-1 0 0 0,0 1 0 0 0,-1-1 0 0 0,1 0 0 0 0,-1 0 0 0 0,1 0 0 0 0,-1 0-1 0 0,1-1 1 0 0,-1 0 0 0 0,1 0 0 0 0,0 0 0 0 0,-1 0 0 0 0,1-1 0 0 0,0 1 0 0 0,0-1 0 0 0,-3-2-22 0 0,-28-15 258 0 0,-34-42-126 0 0,48 24-56 0 0,7 10-22 0 0,7 19-45 0 0,1 1 1 0 0,0-1-1 0 0,1 0 1 0 0,0-1-1 0 0,0 1 1 0 0,1-1-1 0 0,0 0 1 0 0,0 0 0 0 0,1-1-10 0 0,-6-12 52 0 0,-6-32 12 0 0,5 16-64 0 0,-21 7 0 0 0,19 23 0 0 0,9 6 0 0 0,0 0 0 0 0,-1 0 0 0 0,1 0 0 0 0,-1 0 0 0 0,1 1 0 0 0,-1 0 0 0 0,1 0 0 0 0,-1 0 0 0 0,0 0 0 0 0,0 0 0 0 0,0 1 0 0 0,1 0 0 0 0,-1-1 0 0 0,0 2 0 0 0,0-1 0 0 0,0 0 0 0 0,0 1 0 0 0,1-1 0 0 0,-1 1 0 0 0,0 0 0 0 0,0 1 0 0 0,1-1 0 0 0,-1 1 0 0 0,1-1 0 0 0,-1 1 0 0 0,1 0 0 0 0,0 0 0 0 0,-3 2 0 0 0,-18 20 0 0 0,-15 15 0 0 0,-2 8 0 0 0,2 1 0 0 0,11-10 64 0 0,-9 14 82 0 0,-35 11-41 0 0,-52 13 156 0 0,118-73-244 0 0,-1 0 0 0 0,0 0 0 0 0,0-1 1 0 0,0 0-1 0 0,0-1 0 0 0,0 0 0 0 0,0 0 0 0 0,0 0 0 0 0,0-1 0 0 0,-1 0 0 0 0,1 0 0 0 0,0-1 0 0 0,0 0 1 0 0,0 0-1 0 0,0-1 0 0 0,0 0 0 0 0,-2-1-17 0 0,2 0 18 0 0,1-1-1 0 0,-1 0 1 0 0,1-1 0 0 0,1 0 0 0 0,-1 0-1 0 0,1 0 1 0 0,-1-1 0 0 0,2 1 0 0 0,-1-1 0 0 0,0 0-1 0 0,1-1 1 0 0,0 1 0 0 0,1-1-18 0 0,2 5 4 0 0,-45-67 70 0 0,15 28-74 0 0,-6-6 64 0 0,17 19-64 0 0,5 2 0 0 0,-85-46 0 0 0,8 33 0 0 0,16 30 0 0 0,14 19-64 0 0,22 20 64 0 0,23-14-12 0 0,0 1 0 0 0,1 1 0 0 0,1 0 0 0 0,0 1 0 0 0,2 1 0 0 0,-4 8 12 0 0,-33 44 0 0 0,-35 34-64 0 0,51-62 64 0 0,30-40 1 0 0,-6 6 17 0 0,0 0 0 0 0,-1 0 0 0 0,0 0 1 0 0,0-2-1 0 0,-1 1 0 0 0,-1-2 0 0 0,-9 6-18 0 0,8-7 36 0 0,1 0-1 0 0,-1-1 1 0 0,1 0 0 0 0,-1-2-1 0 0,-1 1 1 0 0,1-2 0 0 0,0 0-1 0 0,-1 0 1 0 0,1-1 0 0 0,-1-1-1 0 0,-4-1-35 0 0,9-1 50 0 0,1-1 1 0 0,0 0-1 0 0,0 0 0 0 0,1-1 0 0 0,-1 0 0 0 0,1 0 0 0 0,0-1 1 0 0,0 0-1 0 0,-5-4-50 0 0,-4-3 84 0 0,-8-6-137 0 0,0-2 1 0 0,2 0-1 0 0,0-2 0 0 0,2 0 0 0 0,-19-26 53 0 0,-15-20 83 0 0,12 5 202 0 0,-37-81-600 0 0,45 100 601 0 0,-26-7-281 0 0,58 48-23 0 0,-1 1 0 0 0,1 0 0 0 0,-1 0-1 0 0,0 0 1 0 0,1 0 0 0 0,-1 1 0 0 0,0-1-1 0 0,0 1 1 0 0,0 0 0 0 0,0 0 0 0 0,0 1 0 0 0,0-1-1 0 0,0 1 1 0 0,-1 0 0 0 0,1 0 0 0 0,0 0 0 0 0,0 1-1 0 0,0-1 1 0 0,0 1 0 0 0,0 0 0 0 0,0 0 0 0 0,0 1-1 0 0,0-1 1 0 0,1 1 0 0 0,-1 0 0 0 0,0 0 0 0 0,1 0-1 0 0,-1 0 1 0 0,-2 3 18 0 0,-68 76-148 0 0,22-4 88 0 0,-13 19-4 0 0,35-54 64 0 0,-3-2 0 0 0,-1 0 0 0 0,-19 14 0 0 0,-38 0 132 0 0,81-50-128 0 0,-76 25 49 0 0,-6-23 22 0 0,79-7-43 0 0,0 0 0 0 0,0-2 0 0 0,1 1 0 0 0,-1-2 0 0 0,1 0 0 0 0,-1 0 0 0 0,1-1 0 0 0,-5-3-32 0 0,-1-3 6 0 0,0 0 0 0 0,1-1 0 0 0,1 0-1 0 0,0-1 1 0 0,1-1 0 0 0,1-1 0 0 0,0 0 0 0 0,0-1 0 0 0,2 0-1 0 0,0-1 1 0 0,-1-3-6 0 0,-6-15 0 0 0,9 18-1466 0 0,-5-4-5037 0 0,7 15-2063 0 0</inkml:trace>
  <inkml:trace contextRef="#ctx1" brushRef="#br2">21085 4940,'0'0</inkml:trace>
  <inkml:trace contextRef="#ctx0" brushRef="#br3" timeOffset="85267.52">21514 355 8288 0 0,'0'0'190'0'0,"0"0"28"0"0,0 0 7 0 0,7-3 902 0 0,3-2 1422 0 0,-9 4-2062 0 0,-1 1-37 0 0,0 0-8 0 0,0 0-6 0 0,0 0-18 0 0,0 0-8 0 0,0 0-2 0 0,0 0-20 0 0,0 0-86 0 0,0 0-41 0 0,0 0-5 0 0,0 0-17 0 0,-13 3 178 0 0,-14 8-261 0 0,-1-2 0 0 0,-1-1 0 0 0,0-1 0 0 0,0-1 0 0 0,0-2-1 0 0,-1-1 1 0 0,0-1 0 0 0,-21-2-156 0 0,-215-20 963 0 0,116 7-751 0 0,-110 2-74 0 0,130 8 129 0 0,-38 6 442 0 0,74 16-7 0 0,91-17-678 0 0,0 0 1 0 0,0 0 0 0 0,0 0 0 0 0,0 0-1 0 0,1 1 1 0 0,-1-1 0 0 0,1 1 0 0 0,0 0-1 0 0,0 0 1 0 0,0-1 0 0 0,0 1 0 0 0,0 1-1 0 0,0-1 1 0 0,1 0 0 0 0,0 0 0 0 0,0 1-1 0 0,-1-1 1 0 0,2 0 0 0 0,-1 1 0 0 0,0-1-1 0 0,1 1 1 0 0,0-1 0 0 0,0 1 0 0 0,0-1-1 0 0,0 3-24 0 0,-13 98 208 0 0,1 192 203 0 0,4-229-318 0 0,-2 11-9 0 0,4 73 192 0 0,3-125-201 0 0,-3 2 53 0 0,3-23-75 0 0,7 10 145 0 0,26-2-124 0 0,37-5-74 0 0,65 19 0 0 0,-90-21 0 0 0,1-1 0 0 0,0-2 0 0 0,32-3 0 0 0,-60 0 0 0 0,122-4 0 0 0,-55 5 0 0 0,20 0 0 0 0,1-5 0 0 0,4-4 0 0 0,27-5 0 0 0,16 5 0 0 0,-30 2 0 0 0,-47 0 0 0 0,1-2 0 0 0,-68 5 0 0 0,7-2 25 0 0,5-12 78 0 0,-16 12-83 0 0,-1 0 0 0 0,1-1-1 0 0,-1 1 1 0 0,0-1-1 0 0,-1 1 1 0 0,1-1 0 0 0,-1 1-1 0 0,0-1 1 0 0,0 1-1 0 0,-1-1 1 0 0,0 1 0 0 0,0 0-1 0 0,0-1 1 0 0,-1 0-20 0 0,-22-133 715 0 0,25-116-325 0 0,7 151-231 0 0,2 9-106 0 0,-1 37 11 0 0,-12 15-64 0 0,2 37 0 0 0,-4-10-10 0 0,5 15-33 0 0,-4-2 32 0 0,-2 2 11 0 0,-31 14-4658 0 0,33-8 3964 0 0,0-2-1186 0 0</inkml:trace>
  <inkml:trace contextRef="#ctx0" brushRef="#br3" timeOffset="85806.682">21624 848 11056 0 0,'0'0'248'0'0,"0"0"34"0"0,0 0 22 0 0,0 0-29 0 0,-9 9-168 0 0,-101 77 4006 0 0,14-9-2848 0 0,70-57-1183 0 0,-1-1-1 0 0,0-2 1 0 0,-2-1 0 0 0,0-1-1 0 0,-6 1-81 0 0,-12 7 57 0 0,-48 25-307 0 0,84-40-912 0 0,13-13-4916 0 0,7-2 1485 0 0</inkml:trace>
  <inkml:trace contextRef="#ctx0" brushRef="#br3" timeOffset="86149.007">21552 668 10016 0 0,'35'-34'1048'0'0,"-59"41"5247"0"0,-5 10-5931 0 0,2 1 0 0 0,0 2 0 0 0,1 0 0 0 0,1 2 0 0 0,-22 23-364 0 0,-42 36 331 0 0,-23 3-115 0 0,-98 54-216 0 0,193-127 25 0 0,-82 54 93 0 0,-17 8-397 0 0,115-72 99 0 0,1-1-191 0 0,63-37-4046 0 0,-40 24-949 0 0</inkml:trace>
  <inkml:trace contextRef="#ctx0" brushRef="#br3" timeOffset="86468.091">21514 567 13360 0 0,'0'0'298'0'0,"0"0"46"0"0,0 0 24 0 0,0 0-38 0 0,-15-1 246 0 0,-102 66 2169 0 0,28-19-2278 0 0,2 5 0 0 0,2 3 0 0 0,-37 34-467 0 0,72-52 98 0 0,-1-2 1 0 0,-2-3-1 0 0,-1-1 1 0 0,-1-3-1 0 0,-16 3-98 0 0,-118 55 413 0 0,81-19-125 0 0,96-56-276 0 0,6-5-227 0 0,11-10-926 0 0,36-26-295 0 0,-2 2-3929 0 0,-21 10-9 0 0</inkml:trace>
  <inkml:trace contextRef="#ctx0" brushRef="#br3" timeOffset="86740.332">21122 532 10512 0 0,'0'0'306'0'0,"3"-6"104"0"0,2 2-286 0 0,-4 3 454 0 0,-1 1 192 0 0,-9 0 795 0 0,-77 45 674 0 0,68-32-1960 0 0,-226 142 1709 0 0,222-139-1899 0 0,-222 164 594 0 0,209-152-627 0 0,-1-1-1 0 0,-1-2 1 0 0,-1-1-1 0 0,-1-2 1 0 0,-29 10-56 0 0,21-10-648 0 0,46-22 190 0 0,18-16-5596 0 0,-5 5 593 0 0</inkml:trace>
  <inkml:trace contextRef="#ctx0" brushRef="#br3" timeOffset="87025.185">20815 497 14152 0 0,'0'0'414'0'0,"0"0"-6"0"0,-6 6-192 0 0,-90 53 1701 0 0,-51 20-15 0 0,-104 72-528 0 0,68-40-899 0 0,97-60-1007 0 0,85-50-636 0 0,2-2-3536 0 0,4-4-1518 0 0</inkml:trace>
  <inkml:trace contextRef="#ctx0" brushRef="#br0" timeOffset="94565.216">20097 1001 6592 0 0,'0'0'149'0'0,"0"0"23"0"0,0 0 11 0 0,0 0 126 0 0,0 0 527 0 0,0 0 232 0 0,0 0 48 0 0,0 0-48 0 0,0 0-245 0 0,1-17 1749 0 0,4 4-1983 0 0,1-1 0 0 0,1 1 0 0 0,0 0 1 0 0,1 0-1 0 0,0 1 0 0 0,10-11-589 0 0,9-14 344 0 0,-14 18-199 0 0,1 0 0 0 0,1 1-1 0 0,1 1 1 0 0,0 0 0 0 0,1 1-1 0 0,11-7-144 0 0,39-22 188 0 0,-22 17-49 0 0,30-16 201 0 0,5 38 416 0 0,-49 13-460 0 0,-1 0-191 0 0,-30-7-45 0 0,24 11 371 0 0,27 11 134 0 0,-38-12-441 0 0,0 7 155 0 0,9 19 34 0 0,-10-2-165 0 0,2 1 124 0 0,-10 1-128 0 0,-4-3-84 0 0,-8 17 76 0 0,8-26-61 0 0,-1-7-22 0 0,2 10 11 0 0,-1-3-48 0 0,-1-16 64 0 0,-4 12 16 0 0,5-11-96 0 0,1 0 0 0 0,3 28 72 0 0,-3-27-72 0 0,11 31 0 0 0,3-11 64 0 0,-9-24-64 0 0,3 4 4 0 0,-8-8 4 0 0,0-1 0 0 0,0 0 0 0 0,0 0 0 0 0,0 0 1 0 0,0 0-1 0 0,0 0 0 0 0,0 0 0 0 0,0 0 0 0 0,0 0 0 0 0,1 0 0 0 0,-1 0 0 0 0,0-1 0 0 0,1 1 0 0 0,-1 0 0 0 0,0-1 0 0 0,1 1 0 0 0,-1-1 0 0 0,1 0 0 0 0,-1 1 0 0 0,1-1 0 0 0,-1 0 0 0 0,1 0 0 0 0,-1 0 0 0 0,1 0 1 0 0,-1 0-1 0 0,2-1-8 0 0,3 0 24 0 0,0 0 0 0 0,-1 0 1 0 0,1-1-1 0 0,-1 0 0 0 0,1 0 0 0 0,-1-1 1 0 0,0 1-1 0 0,0-1 0 0 0,0-1 1 0 0,0 1-1 0 0,-1 0 0 0 0,1-1 1 0 0,-1 0-1 0 0,0 0 0 0 0,0 0 1 0 0,0-1-1 0 0,2-3-24 0 0,29-60 117 0 0,-8 21-117 0 0,-15 11 0 0 0,6-4 0 0 0,-3-12 0 0 0,-13 43 0 0 0,33-61 0 0 0,-13 49 0 0 0,9-5 0 0 0,11-10 0 0 0,-12 11 0 0 0,-25 22 0 0 0,42-27 0 0 0,-25 13 0 0 0,3 1 0 0 0,24-12 0 0 0,-26 8-53 0 0,-18 17 42 0 0,16-1 11 0 0,-5 4-12 0 0,5 7-48 0 0,-3 8 60 0 0,17 7 0 0 0,-26-18 11 0 0,-6-2 32 0 0,3 4-22 0 0,6 4 43 0 0,-3 0-21 0 0,-5-1-22 0 0,3 14 76 0 0,-9-17-77 0 0,-4 0 44 0 0,5-6 0 0 0,1 2 6 0 0,0-2 15 0 0,2 1-16 0 0,12-6 6 0 0,-10-13-950 0 0,-4 17 643 0 0,0 1-100 0 0,9-17-7448 0 0,-9 17 7542 0 0,0 0 13 0 0,0 0 27 0 0,0 0 106 0 0,0 0 46 0 0,0 0 92 0 0,0 0 54 0 0,0 0 138 0 0,0 0 33 0 0,0 0 1 0 0,0 0 11 0 0,0 0 45 0 0,0 0 21 0 0,0 0 3 0 0,0 0-6 0 0,0 0-29 0 0,0 0-12 0 0,0 0-1 0 0,0 0-4 0 0,0 0-17 0 0,15 12 773 0 0,-13-4-902 0 0,0 0 0 0 0,0 1 0 0 0,-1-1 1 0 0,-1 0-1 0 0,1 0 0 0 0,-1 1 0 0 0,0-1 0 0 0,-1 0 0 0 0,0 0 0 0 0,0 1 1 0 0,-1-1-1 0 0,0 0 0 0 0,-1 0 0 0 0,1 0 0 0 0,-2-1 0 0 0,1 1 0 0 0,-1-1 1 0 0,-2 4-155 0 0,-53 86 570 0 0,10-43-234 0 0,-6-19-16 0 0,12-23-56 0 0,-12-19-48 0 0,-7-13-152 0 0,26-11 0 0 0,8-5 0 0 0,3-2-64 0 0,-14-11 0 0 0,5 12 0 0 0,28 31 11 0 0,-23-50 42 0 0,17 26-53 0 0,1-15 64 0 0,-1 20-64 0 0,-23-24 0 0 0,24 44 0 0 0,-5-12 0 0 0,-9 11-64 0 0,-3 4-6 0 0,8 10 4 0 0,-6 22-78 0 0,-1 19 144 0 0,-19 22-128 0 0,-3 46 128 0 0,24-75 0 0 0,1 2 0 0 0,22-39 0 0 0,-1 0 0 0 0,1 0 0 0 0,-1 0 0 0 0,0-1 0 0 0,0 1 0 0 0,0-1 0 0 0,-1 0 0 0 0,1 1 0 0 0,-1-1 0 0 0,0-1 0 0 0,0 1 0 0 0,-2 0 0 0 0,-21 22 0 0 0,-28 16 64 0 0,-28-5 75 0 0,25-23 64 0 0,52-15-137 0 0,4-2 17 0 0,-24-22 224 0 0,-35-42 375 0 0,12-11-34 0 0,45 71-621 0 0,-1 1 0 0 0,2 0 0 0 0,-1-1 0 0 0,1 0 0 0 0,0 0 0 0 0,0 0 0 0 0,1 0-1 0 0,0 0 1 0 0,0-1 0 0 0,0 1 0 0 0,1-2-27 0 0,2-17-132 0 0,7 9-1525 0 0,-2 12 638 0 0</inkml:trace>
  <inkml:trace contextRef="#ctx0" brushRef="#br0" timeOffset="97602.658">21171 1149 4952 0 0,'0'0'108'0'0,"5"4"153"0"0,-2 1-77 0 0,-2-4 176 0 0,-1-1 79 0 0,0 0 10 0 0,0 0 6 0 0,0 0 1 0 0,0 0 0 0 0,0 0 0 0 0,0 0 4 0 0,0 0 16 0 0,0 0 4 0 0,-1 27 1848 0 0,-2-3-1783 0 0,0 0 0 0 0,2 0 1 0 0,1 0-1 0 0,1 0 1 0 0,0 0-1 0 0,2 0 1 0 0,1-1-1 0 0,3 7-545 0 0,-6-22 107 0 0,21 129 854 0 0,-10-6-289 0 0,-9-47-346 0 0,-3-108-3465 0 0,-3 16 1673 0 0</inkml:trace>
  <inkml:trace contextRef="#ctx0" brushRef="#br0" timeOffset="98313.001">20508 1337 5296 0 0,'0'0'116'0'0,"0"0"17"0"0,0 0 12 0 0,0 0 82 0 0,0 0 293 0 0,0 0 125 0 0,0 0 26 0 0,0 0 6 0 0,0 0-5 0 0,0 0-6 0 0,0 0-2 0 0,0 0-22 0 0,0 0-88 0 0,0 0-40 0 0,0 0-8 0 0,-2 16 748 0 0,-7 119 2363 0 0,-5-28-2577 0 0,6-48-744 0 0,10-6-58 0 0,-2-30-92 0 0,0-23-123 0 0,0 0-1 0 0,0-1 0 0 0,0 1 0 0 0,0 0 0 0 0,0 0 0 0 0,0-1 0 0 0,0 1 0 0 0,0 0 0 0 0,0 0 0 0 0,0-1 0 0 0,0 1 1 0 0,0 0-1 0 0,0 0 0 0 0,0-1 0 0 0,0 1 0 0 0,0 0 0 0 0,0 0 0 0 0,0 0 0 0 0,1-1 0 0 0,-1 1 0 0 0,0 0 0 0 0,0 0 1 0 0,0 0-1 0 0,0-1 0 0 0,1 1 0 0 0,-1 0 0 0 0,0 0 0 0 0,0 0 0 0 0,0 0 0 0 0,0-1 0 0 0,1 1 0 0 0,-1 0 0 0 0,0 0 1 0 0,0 0-1 0 0,1 0 0 0 0,-1 0 0 0 0,0 0 0 0 0,0 0 0 0 0,1 0 0 0 0,-1 0 0 0 0,0 0 0 0 0,0 0 0 0 0,1 0 0 0 0,-1 0 1 0 0,0 0-1 0 0,0 0 0 0 0,0 0 0 0 0,1 0 0 0 0,-1 0 0 0 0,0 0 0 0 0,0 0-22 0 0,15-60-227 0 0,2 1-1 0 0,21-50 228 0 0,-32 95-1629 0 0,1 3-4981 0 0</inkml:trace>
  <inkml:trace contextRef="#ctx0" brushRef="#br0" timeOffset="127020.633">9587 7320 17047 0 0,'-57'20'1662'0'0,"40"-10"-716"0"0,11-6-698 0 0,-1 1-1 0 0,1-1 1 0 0,0 1 0 0 0,1 1-1 0 0,-1-1 1 0 0,1 1-1 0 0,0 0 1 0 0,1 0-1 0 0,-1 0 1 0 0,1 1-1 0 0,0-1 1 0 0,1 1 0 0 0,-1 0-1 0 0,2 0 1 0 0,-1 1-1 0 0,1-1 1 0 0,0 0-1 0 0,-1 7-247 0 0,3-12 14 0 0,0 0 0 0 0,0 0-1 0 0,0 1 1 0 0,0-1 0 0 0,0 0-1 0 0,0 0 1 0 0,1 0 0 0 0,-1 0-1 0 0,1 0 1 0 0,0 0 0 0 0,-1 0-1 0 0,1 0 1 0 0,0 0 0 0 0,0-1-1 0 0,0 1 1 0 0,0 0 0 0 0,1 0-1 0 0,-1-1 1 0 0,0 1 0 0 0,1-1-1 0 0,-1 1 1 0 0,1-1 0 0 0,0 0-1 0 0,-1 1 1 0 0,1-1 0 0 0,0 0-1 0 0,0 0 1 0 0,0 0 0 0 0,-1 0-1 0 0,1-1 1 0 0,0 1 0 0 0,0 0-1 0 0,0-1 1 0 0,0 0 0 0 0,1 1-1 0 0,-1-1 1 0 0,0 0-14 0 0,80-6 94 0 0,-2-42-30 0 0,-74 44-73 0 0,-1 0-1 0 0,0 0 1 0 0,0 0 0 0 0,0-1-1 0 0,0 0 1 0 0,0 0-1 0 0,-1 0 1 0 0,0-1 0 0 0,0 1-1 0 0,-1-1 1 0 0,0 0-1 0 0,0 0 1 0 0,0 0-1 0 0,0 0 1 0 0,-1-1 0 0 0,0 1-1 0 0,0-5 10 0 0,-3 9 11 0 0,0 0 0 0 0,0 0 0 0 0,0-1 0 0 0,-1 1 0 0 0,1 0 0 0 0,-1 0 0 0 0,1 0 0 0 0,-1 0 0 0 0,0 1 0 0 0,0-1 0 0 0,0 0 0 0 0,0 1-1 0 0,0-1 1 0 0,0 1 0 0 0,0 0 0 0 0,0 0 0 0 0,-1 0 0 0 0,1 0 0 0 0,-1 0 0 0 0,1 0 0 0 0,0 0 0 0 0,-1 1 0 0 0,1-1 0 0 0,-1 1 0 0 0,1 0 0 0 0,-1 0 0 0 0,0 0 0 0 0,1 0-1 0 0,-1 0 1 0 0,1 1 0 0 0,-1-1 0 0 0,1 1 0 0 0,-1-1 0 0 0,1 1 0 0 0,0 0 0 0 0,-1 0 0 0 0,1 0 0 0 0,0 0 0 0 0,-1 1-11 0 0,-5 1 19 0 0,-27 24 79 0 0,35-27-100 0 0,0 1 0 0 0,-1 0 0 0 0,1 0 0 0 0,0-1 0 0 0,0 1 0 0 0,0 0 0 0 0,0-1-1 0 0,0 1 1 0 0,0 0 0 0 0,0 0 0 0 0,0-1 0 0 0,0 1 0 0 0,0 0 0 0 0,0 0 0 0 0,0-1 0 0 0,0 1 0 0 0,1 0-1 0 0,-1-1 1 0 0,0 1 0 0 0,1 0 0 0 0,-1-1 0 0 0,0 1 0 0 0,1 0 0 0 0,-1-1 0 0 0,1 1 0 0 0,-1-1 0 0 0,1 1-1 0 0,-1 0 1 0 0,1-1 0 0 0,-1 0 0 0 0,1 1 0 0 0,0-1 0 0 0,-1 1 0 0 0,1-1 0 0 0,-1 0 0 0 0,1 1 0 0 0,0-1-1 0 0,0 0 1 0 0,-1 0 0 0 0,2 1 2 0 0,4 0-11 0 0,1-1-1 0 0,-1 1 0 0 0,1-1 0 0 0,-1-1 1 0 0,1 1-1 0 0,-1-1 0 0 0,0 0 1 0 0,1 0-1 0 0,-1-1 0 0 0,0 0 0 0 0,0 0 1 0 0,4-2 11 0 0,-7 3-8 0 0,20-6-201 0 0,0-2-1 0 0,0 0 0 0 0,-1-2 1 0 0,0 0-1 0 0,-1-2 1 0 0,-1 0-1 0 0,1-1 0 0 0,-2-1 1 0 0,0-1-1 0 0,6-8 210 0 0,-12 11-194 0 0,-1-1-1 0 0,-1-1 0 0 0,0 1 1 0 0,-1-2-1 0 0,0 1 0 0 0,-2-1 1 0 0,0-1-1 0 0,0 0 0 0 0,-2 0 1 0 0,0 0-1 0 0,-1-1 0 0 0,2-11 195 0 0,-17-40 434 0 0,9 68-365 0 0,1-1-1 0 0,-1 1 1 0 0,0-1-1 0 0,1 1 1 0 0,-1-1-1 0 0,0 1 1 0 0,0-1-1 0 0,0 1 0 0 0,0 0 1 0 0,0-1-1 0 0,0 1 1 0 0,0 0-1 0 0,-1 0 1 0 0,1 0-1 0 0,0 0 1 0 0,-1 0-1 0 0,1 0 1 0 0,-1 0-1 0 0,1 1 0 0 0,-1-1 1 0 0,1 0-1 0 0,-1 1 1 0 0,0-1-1 0 0,1 1 1 0 0,-1 0-1 0 0,1-1 1 0 0,-1 1-1 0 0,0 0 1 0 0,1 0-1 0 0,-1 0 1 0 0,0 0-1 0 0,0 0 0 0 0,1 1 1 0 0,-1-1-1 0 0,1 0 1 0 0,-1 1-1 0 0,0-1 1 0 0,1 1-1 0 0,-2 0-68 0 0,-3 4 73 0 0,1 0-1 0 0,0 0 1 0 0,0 0-1 0 0,0 0 1 0 0,0 1-1 0 0,1 0 1 0 0,0 0-1 0 0,0 0 1 0 0,1 0-1 0 0,0 1 1 0 0,0-1-1 0 0,0 1 1 0 0,1 0-1 0 0,0 0 1 0 0,0 0-1 0 0,0 6-72 0 0,1-10 16 0 0,-8 39-16 0 0,2 0 0 0 0,2 1 0 0 0,2-1 0 0 0,2 28 0 0 0,0-50 0 0 0,-1 218 384 0 0,11 9-384 0 0,0-86 256 0 0,0 21-449 0 0,-8-182 162 0 0,-1 1 0 0 0,0-1 0 0 0,0 0 0 0 0,0 0 0 0 0,1 1-1 0 0,-1-1 1 0 0,0 0 0 0 0,0 0 0 0 0,0 1 0 0 0,0-1 0 0 0,0 0 0 0 0,0 0 0 0 0,0 1 0 0 0,0-1 0 0 0,0 0 0 0 0,0 1 0 0 0,0-1 0 0 0,0 0 0 0 0,0 1 0 0 0,0-1-1 0 0,0 0 1 0 0,0 0 0 0 0,0 1 0 0 0,0-1 0 0 0,0 0 0 0 0,0 1 0 0 0,0-1 0 0 0,0 0 0 0 0,-1 0 0 0 0,1 1 0 0 0,0-1 0 0 0,0 0 0 0 0,0 0 0 0 0,0 1 0 0 0,-1-1-1 0 0,1 0 1 0 0,0 0 0 0 0,0 0 0 0 0,-1 1 0 0 0,1-1 0 0 0,0 0 0 0 0,0 0 0 0 0,-1 0 0 0 0,1 0 0 0 0,0 0 0 0 0,0 1 0 0 0,-1-1 0 0 0,1 0 0 0 0,0 0 0 0 0,-1 0-1 0 0,1 0 1 0 0,0 0 0 0 0,-1 0 0 0 0,1 0 0 0 0,0 0 0 0 0,0 0 0 0 0,-1 0 0 0 0,1 0 0 0 0,0 0 0 0 0,-1 0 0 0 0,1-1 0 0 0,0 1 0 0 0,0 0 0 0 0,-1 0 0 0 0,1 0 31 0 0,-14-16-7439 0 0,2 3 635 0 0</inkml:trace>
  <inkml:trace contextRef="#ctx0" brushRef="#br0" timeOffset="127345.475">9798 7790 15200 0 0,'-9'-37'1056'0'0,"10"36"-919"0"0,-1-1 0 0 0,1 0 0 0 0,-1 0 0 0 0,1 0 1 0 0,0 0-1 0 0,-1 0 0 0 0,1 1 0 0 0,0-1 0 0 0,0 0 1 0 0,0 1-1 0 0,1-1 0 0 0,-1 1 0 0 0,0-1 0 0 0,1 1 1 0 0,-1-1-1 0 0,1 1 0 0 0,-1 0 0 0 0,1 0 0 0 0,-1 0 1 0 0,1 0-1 0 0,0 0 0 0 0,1 0-137 0 0,18-5 241 0 0,1 1 0 0 0,0 1 0 0 0,0 1 0 0 0,0 0 0 0 0,1 2 0 0 0,4 1-241 0 0,37-3 71 0 0,122-16-2592 0 0,-151 16 1594 0 0</inkml:trace>
  <inkml:trace contextRef="#ctx0" brushRef="#br0" timeOffset="123778.688">5722 7394 19287 0 0,'-5'1'105'0'0,"0"-1"0"0"0,-1 1 0 0 0,1 1-1 0 0,0-1 1 0 0,0 1 0 0 0,0 0-1 0 0,1 0 1 0 0,-1 0 0 0 0,0 1-1 0 0,1 0 1 0 0,-1 0 0 0 0,1 0-1 0 0,0 0 1 0 0,-1 2-105 0 0,-14 9 293 0 0,8-7-164 0 0,1 0 1 0 0,0 1-1 0 0,1 1 1 0 0,-1 0-1 0 0,2 0 1 0 0,0 0-1 0 0,0 1 1 0 0,0 1-1 0 0,1-1 0 0 0,1 1 1 0 0,0 0-1 0 0,-1 3-129 0 0,6-9 15 0 0,1-1-1 0 0,-1 1 1 0 0,1-1-1 0 0,0 1 1 0 0,0 0-1 0 0,1-1 1 0 0,-1 1 0 0 0,1-1-1 0 0,0 1 1 0 0,0-1-1 0 0,1 1 1 0 0,-1-1-1 0 0,1 0 1 0 0,0 1-1 0 0,0-1 1 0 0,0 0-1 0 0,1 0 1 0 0,-1-1-1 0 0,1 1 1 0 0,0 0-1 0 0,0-1 1 0 0,1 0-1 0 0,-1 0 1 0 0,1 0-1 0 0,-1 0 1 0 0,1 0-1 0 0,0-1 1 0 0,0 1-15 0 0,29 29 79 0 0,-23-22-1 0 0,-9-10-46 0 0,0 0-1 0 0,0 0 1 0 0,0 1 0 0 0,0-1-1 0 0,0 0 1 0 0,-1 1 0 0 0,1-1 0 0 0,0 1-1 0 0,0-1 1 0 0,-1 1 0 0 0,1 0-1 0 0,0-1 1 0 0,-1 1 0 0 0,1 0-1 0 0,0-1 1 0 0,-1 1 0 0 0,1 0-1 0 0,-1 0 1 0 0,0 0 0 0 0,1-1 0 0 0,-1 1-1 0 0,1 0 1 0 0,-1 0 0 0 0,0 0-1 0 0,0 0 1 0 0,0 0 0 0 0,1 0-1 0 0,-1-1 1 0 0,0 1 0 0 0,0 0-1 0 0,0 0 1 0 0,0 0 0 0 0,0 0 0 0 0,-1 0-1 0 0,1 0 1 0 0,0 0 0 0 0,0 0-1 0 0,-1 0 1 0 0,1-1 0 0 0,0 1-1 0 0,-1 0 1 0 0,1 0 0 0 0,-1 0-1 0 0,1-1 1 0 0,-1 1 0 0 0,1 0 0 0 0,-1 0-32 0 0,-8 4 129 0 0,1 0 1 0 0,-1 0-1 0 0,-1-1 1 0 0,1 0-1 0 0,0-1 1 0 0,-1 0-1 0 0,0 0 1 0 0,0-1-1 0 0,0 0 1 0 0,0-1-1 0 0,0 0 1 0 0,-1-1-130 0 0,-7 3-64 0 0,3-1 23 0 0,-50-2-1358 0 0,64 0 1127 0 0,8-21-4698 0 0,2 11-45 0 0,3-2-1239 0 0</inkml:trace>
  <inkml:trace contextRef="#ctx0" brushRef="#br0" timeOffset="124027.08">6017 7495 15376 0 0,'0'0'449'0'0,"-3"6"156"0"0,-13 64 486 0 0,-8 83 2078 0 0,19-118-2707 0 0,-6 56 1160 0 0,4-1 1 0 0,4 81-1623 0 0,10-100 173 0 0,-5-59-11 0 0,1 1-812 0 0,-2-25-667 0 0,2-86-4515 0 0,-6 71-437 0 0</inkml:trace>
  <inkml:trace contextRef="#ctx0" brushRef="#br0" timeOffset="124266.257">5977 7648 12728 0 0,'2'-6'618'0'0,"0"2"-517"0"0,0 1-1 0 0,0 0 0 0 0,0-1 0 0 0,0 1 1 0 0,1 0-1 0 0,-1 0 0 0 0,1 0 0 0 0,0 1 1 0 0,0-1-1 0 0,0 0 0 0 0,0 1 1 0 0,0 0-1 0 0,0 0 0 0 0,1 0 0 0 0,-1 0 1 0 0,1 1-1 0 0,-1-1 0 0 0,1 1 0 0 0,0 0 1 0 0,-1 0-1 0 0,1 0 0 0 0,0 0 1 0 0,3 1-102 0 0,90 8 4114 0 0,-88-5-3762 0 0,0 0 1 0 0,1 0-1 0 0,-1 1 1 0 0,0 1-1 0 0,-1-1 1 0 0,1 1-1 0 0,-1 1 1 0 0,0-1-1 0 0,4 5-351 0 0,-9-7 85 0 0,0-1 1 0 0,0 1-1 0 0,-1 0 0 0 0,1 0 0 0 0,-1 0 1 0 0,0 0-1 0 0,0 1 0 0 0,0-1 0 0 0,-1 0 1 0 0,1 1-1 0 0,-1 0 0 0 0,1-1 0 0 0,-1 1 1 0 0,-1 0-1 0 0,1-1 0 0 0,0 1 0 0 0,-1 0 1 0 0,0 0-1 0 0,0 0 0 0 0,0-1 0 0 0,0 1 1 0 0,0 0-1 0 0,-1 0 0 0 0,0 0 0 0 0,0-1 1 0 0,0 1-86 0 0,-3 5 52 0 0,0-1-1 0 0,0 0 1 0 0,-1 0 0 0 0,0-1 0 0 0,-1 0 0 0 0,0 0 0 0 0,0 0 0 0 0,0 0 0 0 0,-1-1 0 0 0,0 0 0 0 0,0 0 0 0 0,0-1 0 0 0,-1 0 0 0 0,0 0 0 0 0,0-1-1 0 0,0 0 1 0 0,-1-1 0 0 0,1 1 0 0 0,-1-1 0 0 0,-4 0-52 0 0,-59 20-720 0 0,21-15-554 0 0,50-8 887 0 0,1 0-49 0 0,0 0-11 0 0,0 0-21 0 0,19-11-1272 0 0,40-14-1534 0 0,-33 17-1479 0 0,-4 3-723 0 0</inkml:trace>
  <inkml:trace contextRef="#ctx0" brushRef="#br0" timeOffset="124677.69">6482 7773 12752 0 0,'16'-3'969'0'0,"0"-2"-900"0"0,62-20 8490 0 0,-46 8-7529 0 0,48-39 356 0 0,-38 4-1184 0 0,-25 4 156 0 0,-17 47-336 0 0,1 0 0 0 0,-1 0 0 0 0,0-1 0 0 0,0 1 0 0 0,-1 0 0 0 0,1 0 0 0 0,0 0 0 0 0,0-1 1 0 0,-1 1-1 0 0,1 0 0 0 0,0 0 0 0 0,-1 0 0 0 0,1 0 0 0 0,-1 0 0 0 0,1 0 0 0 0,-1 0 1 0 0,0 0-1 0 0,0 0 0 0 0,1 0 0 0 0,-1 0 0 0 0,0 0 0 0 0,0 0 0 0 0,0 0 0 0 0,0 1 1 0 0,0-1-1 0 0,0 0 0 0 0,0 1 0 0 0,0-1 0 0 0,0 1 0 0 0,0-1 0 0 0,0 1 0 0 0,-1-1 0 0 0,1 1 1 0 0,0 0-1 0 0,0 0 0 0 0,0-1 0 0 0,-1 1 0 0 0,1 0 0 0 0,-1 0-22 0 0,-6 1 55 0 0,0 0-1 0 0,-1 0 0 0 0,1 1 1 0 0,0 0-1 0 0,0 1 0 0 0,1-1 1 0 0,-1 2-1 0 0,0-1 0 0 0,1 1 1 0 0,0 0-1 0 0,0 0 0 0 0,0 1 1 0 0,0 0-1 0 0,1 0 0 0 0,-1 2-54 0 0,-1-1 13 0 0,-3 2-20 0 0,1 0 0 0 0,1 1-1 0 0,-1 0 1 0 0,1 1 0 0 0,1 0-1 0 0,0 0 1 0 0,1 1 0 0 0,-1 0-1 0 0,2 0 1 0 0,0 1 0 0 0,0-1-1 0 0,-1 6 8 0 0,6-13-14 0 0,0-1-1 0 0,0 0 1 0 0,0 0 0 0 0,0 0-1 0 0,1 1 1 0 0,-1-1-1 0 0,1 0 1 0 0,0 1 0 0 0,0-1-1 0 0,0 1 1 0 0,0-1-1 0 0,0 0 1 0 0,1 1 0 0 0,0-1-1 0 0,-1 0 1 0 0,1 0 0 0 0,1 1-1 0 0,-1-1 1 0 0,0 0-1 0 0,1 0 1 0 0,-1 0 0 0 0,1 0-1 0 0,0-1 1 0 0,0 1-1 0 0,0 0 1 0 0,1-1 0 0 0,-1 1-1 0 0,0-1 1 0 0,1 0-1 0 0,0 0 1 0 0,-1 0 0 0 0,1 0-1 0 0,0 0 1 0 0,0-1-1 0 0,0 1 1 0 0,0-1 0 0 0,0 0-1 0 0,1 0 1 0 0,-1 0 14 0 0,12 1-301 0 0,1-1 0 0 0,-1-1 0 0 0,1 0-1 0 0,0-1 1 0 0,-1-1 0 0 0,0 0 0 0 0,1-1 0 0 0,-1-1 0 0 0,0-1 0 0 0,7-2 301 0 0,84-48-9107 0 0,-81 36 2947 0 0</inkml:trace>
  <inkml:trace contextRef="#ctx0" brushRef="#br0" timeOffset="124958.441">7167 7489 12360 0 0,'0'0'364'0'0,"-13"1"136"0"0,-6 5 269 0 0,1 1 1 0 0,0 1 0 0 0,0 0 0 0 0,0 2 0 0 0,1 0 0 0 0,1 1 0 0 0,0 0 0 0 0,0 2-1 0 0,1 0 1 0 0,1 0 0 0 0,0 1 0 0 0,-4 6-770 0 0,12-13 127 0 0,-1 0 0 0 0,1 0 0 0 0,0 0 1 0 0,1 1-1 0 0,0 0 0 0 0,0 0 0 0 0,1 0 0 0 0,0 1 0 0 0,0-1 0 0 0,1 1 0 0 0,0 0 1 0 0,0 0-1 0 0,1 0 0 0 0,0 1 0 0 0,1-1 0 0 0,0 0 0 0 0,1 2-127 0 0,0-8 9 0 0,1-1 1 0 0,0 1-1 0 0,-1-1 0 0 0,1 1 0 0 0,1-1 1 0 0,-1 1-1 0 0,0-1 0 0 0,0 0 0 0 0,1 0 1 0 0,-1 0-1 0 0,1 0 0 0 0,0 0 0 0 0,0 0 1 0 0,0 0-1 0 0,0 0 0 0 0,0-1 0 0 0,0 1 1 0 0,0-1-1 0 0,0 1 0 0 0,1-1 0 0 0,-1 0 0 0 0,0 0 1 0 0,1 0-1 0 0,-1 0 0 0 0,1-1 0 0 0,0 1 1 0 0,-1-1-1 0 0,1 1 0 0 0,-1-1 0 0 0,4 0-9 0 0,81-5 3 0 0,-64-1-43 0 0,0-1-1 0 0,-1-1 0 0 0,1 0 1 0 0,-2-2-1 0 0,1-1 1 0 0,3-3 40 0 0,-7 5-195 0 0,26-21-1226 0 0,-17 5-4534 0 0,-6 4-1398 0 0</inkml:trace>
  <inkml:trace contextRef="#ctx0" brushRef="#br0" timeOffset="126093.637">7351 7299 13072 0 0,'0'0'382'0'0,"0"0"0"0"0,-1 0-242 0 0,0 2 43 0 0,-1 0 1 0 0,1 0-1 0 0,-1 1 1 0 0,1-1 0 0 0,0 0-1 0 0,0 1 1 0 0,0-1-1 0 0,0 1 1 0 0,0-1 0 0 0,1 1-1 0 0,-1-1 1 0 0,1 1 0 0 0,0-1-1 0 0,0 1 1 0 0,0 0-1 0 0,0-1 1 0 0,0 1 0 0 0,0-1-1 0 0,1 1 1 0 0,-1-1-1 0 0,1 1-183 0 0,23 114 4321 0 0,-15-82-3648 0 0,-1 0 0 0 0,-2 0 0 0 0,-2 0 1 0 0,0 16-674 0 0,-4-31 117 0 0,1 0-29 0 0,-1 0-1 0 0,-1 0 0 0 0,0 0 0 0 0,-2 0 0 0 0,0 0 0 0 0,-2 0 1 0 0,-5 16-88 0 0,10-37-17 0 0,0 1 0 0 0,0-1 0 0 0,0 1 0 0 0,0-1 0 0 0,0 1 0 0 0,-1 0 0 0 0,1-1 0 0 0,0 1 0 0 0,0-1 0 0 0,0 1 0 0 0,-1 0 0 0 0,1-1 0 0 0,0 1 0 0 0,0 0 0 0 0,-1-1 0 0 0,1 1 0 0 0,0 0 0 0 0,-1-1 1 0 0,1 1-1 0 0,0 0 0 0 0,-1 0 0 0 0,1 0 0 0 0,-1-1 0 0 0,1 1 0 0 0,0 0 0 0 0,-1 0 0 0 0,1 0 0 0 0,-1 0 0 0 0,1 0 0 0 0,-1 0 0 0 0,1-1 0 0 0,-1 1 0 0 0,1 0 0 0 0,0 0 0 0 0,-1 0 0 0 0,1 1 0 0 0,-1-1 1 0 0,1 0-1 0 0,-1 0 0 0 0,1 0 0 0 0,0 0 0 0 0,-1 0 0 0 0,1 0 0 0 0,-1 1 0 0 0,1-1 0 0 0,0 0 0 0 0,-1 0 0 0 0,1 1 0 0 0,0-1 0 0 0,-1 0 0 0 0,1 0 0 0 0,0 1 0 0 0,-1-1 0 0 0,1 0 0 0 0,0 1 0 0 0,-1-1 0 0 0,1 1 1 0 0,0-1-1 0 0,0 0 0 0 0,0 1 0 0 0,0-1 0 0 0,-1 1 0 0 0,1-1 0 0 0,0 0 0 0 0,0 1 0 0 0,0-1 0 0 0,0 1 0 0 0,0-1 0 0 0,0 1 0 0 0,0-1 17 0 0,-11-31-1340 0 0,11 15 950 0 0,1 0 0 0 0,0 0 0 0 0,1 0 0 0 0,1 0 0 0 0,0 0 0 0 0,1 1 0 0 0,1 0-1 0 0,0-1 1 0 0,5-7 390 0 0,-2 7-198 0 0,0 1-1 0 0,0 0 0 0 0,2 1 0 0 0,-1 0 0 0 0,2 0 0 0 0,0 1 0 0 0,7-6 199 0 0,-14 15 107 0 0,0 0-1 0 0,0 0 1 0 0,0 1-1 0 0,0 0 1 0 0,0-1-1 0 0,1 2 0 0 0,0-1 1 0 0,-1 0-1 0 0,1 1 1 0 0,0 0-1 0 0,0 0 0 0 0,0 1 1 0 0,0-1-1 0 0,1 1 1 0 0,-1 0-1 0 0,0 0 1 0 0,1 1-1 0 0,-1 0 0 0 0,0 0 1 0 0,1 0-1 0 0,-1 0 1 0 0,1 1-1 0 0,-1 0 0 0 0,0 0 1 0 0,0 0-1 0 0,0 1 1 0 0,0 0-1 0 0,0 0 1 0 0,0 0-1 0 0,0 1 0 0 0,0-1 1 0 0,-1 1-1 0 0,1 0 1 0 0,-1 0-1 0 0,0 1 1 0 0,0 0-1 0 0,0-1 0 0 0,2 4-106 0 0,-1 2 184 0 0,0 0-1 0 0,-1 0 1 0 0,0 0 0 0 0,-1 0-1 0 0,0 1 1 0 0,0 0-1 0 0,-1 0 1 0 0,0 0 0 0 0,-1 0-1 0 0,0 0 1 0 0,0 0-1 0 0,-1 5-183 0 0,6 46 121 0 0,6-34 154 0 0,3-27-158 0 0,-9-4-97 0 0,0 0 0 0 0,0-1-1 0 0,0 1 1 0 0,-1-1 0 0 0,1-1-1 0 0,-1 1 1 0 0,-1-1 0 0 0,1 0-1 0 0,-1 0 1 0 0,0 0-1 0 0,0-1 1 0 0,-1 1 0 0 0,3-6-20 0 0,9-15 54 0 0,0 3-57 0 0,-11 16-7 0 0,1 0 0 0 0,0-1 0 0 0,0 2 0 0 0,1-1-1 0 0,0 1 1 0 0,0 0 0 0 0,1 0 0 0 0,0 1 0 0 0,4-4 10 0 0,-10 10-1 0 0,0 0-1 0 0,0-1 0 0 0,0 1 1 0 0,-1 0-1 0 0,1 0 0 0 0,0 0 1 0 0,0 0-1 0 0,0 0 0 0 0,0 0 1 0 0,0 0-1 0 0,-1 0 1 0 0,1 0-1 0 0,0 0 0 0 0,0 0 1 0 0,0 0-1 0 0,0 1 0 0 0,-1-1 1 0 0,1 0-1 0 0,0 1 0 0 0,0-1 1 0 0,0 0-1 0 0,-1 1 1 0 0,1-1-1 0 0,0 1 0 0 0,-1 0 1 0 0,1-1-1 0 0,0 1 0 0 0,-1-1 1 0 0,1 1-1 0 0,-1 0 0 0 0,1-1 1 0 0,-1 1-1 0 0,1 0 1 0 0,-1 0-1 0 0,0-1 0 0 0,1 1 1 0 0,-1 0-1 0 0,0 0 0 0 0,1 0 2 0 0,-1 0 0 0 0,24 121 984 0 0,-1-69-965 0 0,7-52-152 0 0,-25-2 154 0 0,1-1 1 0 0,-1 0-1 0 0,0-1 1 0 0,0 1-1 0 0,0-1 1 0 0,0 0-1 0 0,0 0 1 0 0,0-1-1 0 0,-1 1 1 0 0,0-1-1 0 0,0 0 1 0 0,0 0-1 0 0,0-1 1 0 0,1-1-22 0 0,77-119 117 0 0,-34 73-129 0 0,-46 52-36 0 0,27 49-28 0 0,-17 46 76 0 0,1-19 210 0 0,2-78-52 0 0,-10-2-139 0 0,-1 0-1 0 0,0 0 1 0 0,0-1-1 0 0,0 1 1 0 0,0-1-1 0 0,-1 0 1 0 0,0 0-1 0 0,0 0 1 0 0,0 0 0 0 0,-1-1-1 0 0,1 1 1 0 0,-1-2-19 0 0,17-29-147 0 0,-15 29 99 0 0,40-41-290 0 0,-43 47 330 0 0,1 1 1 0 0,-1 0 0 0 0,0 0 0 0 0,1 0 0 0 0,-1 0 0 0 0,1 0 0 0 0,-1 0 0 0 0,1 0 0 0 0,-1 0 0 0 0,1 1 0 0 0,-1-1 0 0 0,1 0 0 0 0,-1 1 0 0 0,0-1 0 0 0,1 1 0 0 0,-1 0 0 0 0,0-1 0 0 0,1 1 0 0 0,-1 0-1 0 0,0 0 1 0 0,0 0 0 0 0,0 0 0 0 0,0 0 0 0 0,0 0 0 0 0,0 0 0 0 0,0 0 0 0 0,0 0 0 0 0,0 1 0 0 0,0-1 0 0 0,-1 0 0 0 0,1 0 0 0 0,-1 1 0 0 0,1-1 0 0 0,-1 1 0 0 0,1-1 0 0 0,-1 0 0 0 0,0 1 0 0 0,1-1 7 0 0,0 3 2 0 0,51 100 297 0 0,-51-103-291 0 0,0 0 1 0 0,0 0 0 0 0,0 0-1 0 0,0 0 1 0 0,1 0-1 0 0,-1 0 1 0 0,0 0 0 0 0,1 0-1 0 0,-1 0 1 0 0,1 0-1 0 0,-1-1 1 0 0,1 1 0 0 0,-1-1-1 0 0,1 1 1 0 0,-1-1-1 0 0,1 0 1 0 0,0 1 0 0 0,-1-1-1 0 0,1 0 1 0 0,-1 0-1 0 0,1 0 1 0 0,0 0 0 0 0,-1 0-1 0 0,1-1 1 0 0,-1 1-1 0 0,1 0 1 0 0,0-1 0 0 0,-1 1-1 0 0,1-1 1 0 0,-1 0-1 0 0,0 1 1 0 0,1-1 0 0 0,-1 0-1 0 0,1 0 1 0 0,-1 0-1 0 0,0 0 1 0 0,0 0 0 0 0,1 0-1 0 0,-1 0 1 0 0,0-1-9 0 0,89-153-579 0 0,-90 155 578 0 0,1 0-1 0 0,0-1 0 0 0,0 1 1 0 0,-1 0-1 0 0,1 0 0 0 0,0 0 1 0 0,0-1-1 0 0,-1 1 0 0 0,1 0 1 0 0,0 0-1 0 0,0 0 0 0 0,-1 0 1 0 0,1 0-1 0 0,0 1 1 0 0,0-1-1 0 0,-1 0 0 0 0,1 0 1 0 0,0 0-1 0 0,0 1 0 0 0,-1-1 1 0 0,1 0-1 0 0,0 1 0 0 0,-1-1 1 0 0,1 0-1 0 0,0 1 0 0 0,-1-1 1 0 0,1 1-1 0 0,-1-1 0 0 0,1 1 1 0 0,0-1-1 0 0,-1 1 1 0 0,0 0-1 0 0,1-1 0 0 0,-1 1 2 0 0,68 138 592 0 0,-46-123-2862 0 0,-13-15 1020 0 0</inkml:trace>
  <inkml:trace contextRef="#ctx0" brushRef="#br0" timeOffset="131881.497">15024 7070 14912 0 0,'0'0'340'0'0,"0"0"50"0"0,-2-5 232 0 0,1 5 2440 0 0,-1 3-2882 0 0,0 1 0 0 0,0-1 0 0 0,1 1 1 0 0,-1 0-1 0 0,1-1 0 0 0,0 1 0 0 0,0 0 0 0 0,0 0 0 0 0,1-1 0 0 0,-1 1 0 0 0,1 0 1 0 0,0 0-1 0 0,0 0 0 0 0,1 0 0 0 0,-1 0 0 0 0,1 1-180 0 0,-1 9 279 0 0,-8 183 1639 0 0,8-194-1899 0 0,-1 0 0 0 0,1 0 1 0 0,0 0-1 0 0,-1 0 0 0 0,0 0 0 0 0,1 0 1 0 0,-1 0-1 0 0,0 0 0 0 0,-1 0 1 0 0,1-1-1 0 0,0 1 0 0 0,-1-1 1 0 0,0 1-1 0 0,1-1 0 0 0,-1 1 0 0 0,0-1 1 0 0,0 0-1 0 0,0 0 0 0 0,-1 0 1 0 0,1 0-1 0 0,0 0 0 0 0,-1 0 1 0 0,1-1-1 0 0,-1 1 0 0 0,-1 0-19 0 0,2-3-7 0 0,0 1 0 0 0,1 0-1 0 0,-1-1 1 0 0,1 1 0 0 0,-1-1-1 0 0,1 0 1 0 0,-1 1 0 0 0,1-1-1 0 0,0 0 1 0 0,-1 0 0 0 0,1 0-1 0 0,0 0 1 0 0,0 0 0 0 0,-1 0-1 0 0,1 0 1 0 0,0-1 0 0 0,0 1 0 0 0,0 0-1 0 0,0-1 1 0 0,1 1 0 0 0,-1 0-1 0 0,0-1 1 0 0,0 1 0 0 0,1-1-1 0 0,-1 1 1 0 0,1-1 0 0 0,0 0-1 0 0,-1 1 1 0 0,1-1 0 0 0,0 1-1 0 0,0-1 1 0 0,0 0 0 0 0,0 1-1 0 0,0-1 1 0 0,0 0 0 0 0,1 1-1 0 0,-1-1 1 0 0,0 1 0 0 0,1-1 0 0 0,-1 1-1 0 0,1-1 1 0 0,0 1 0 0 0,0-1 7 0 0,0-3-21 0 0,1 1 0 0 0,0-1 0 0 0,1 1 0 0 0,-1 0 0 0 0,1 0 1 0 0,-1 0-1 0 0,1 0 0 0 0,1 0 0 0 0,-1 0 0 0 0,0 1 0 0 0,1 0 1 0 0,0 0-1 0 0,0 0 0 0 0,0 0 0 0 0,0 0 0 0 0,0 1 21 0 0,11-3-27 0 0,-1 0-1 0 0,1 1 1 0 0,0 1-1 0 0,1 0 1 0 0,-1 1-1 0 0,1 1 0 0 0,-1 1 1 0 0,0 0-1 0 0,1 1 1 0 0,-1 0-1 0 0,1 1 1 0 0,2 2 27 0 0,50 2 10 0 0,-44-6 90 0 0,-1-2-1 0 0,0 0 0 0 0,0-2 0 0 0,0 0 0 0 0,0-2 1 0 0,-1 0-1 0 0,22-10-99 0 0,-37 13 24 0 0,0 1 0 0 0,0-1 1 0 0,0 0-1 0 0,-1-1 0 0 0,1 0 1 0 0,-1 0-1 0 0,0 0 0 0 0,0-1 0 0 0,0 0 1 0 0,-1 0-1 0 0,1 0 0 0 0,-1-1 1 0 0,0 1-1 0 0,2-5-24 0 0,-7 8 4 0 0,1 1 0 0 0,0-1 1 0 0,-1 0-1 0 0,1 0 0 0 0,-1 0 0 0 0,1 1 1 0 0,-1-1-1 0 0,0 0 0 0 0,0 0 0 0 0,0 0 1 0 0,0 0-1 0 0,0 0 0 0 0,0 0 0 0 0,0 1 0 0 0,-1-1 1 0 0,1 0-1 0 0,-1 0 0 0 0,1 0 0 0 0,-1 0 1 0 0,0 1-1 0 0,1-1 0 0 0,-1 0 0 0 0,0 1 1 0 0,0-1-1 0 0,0 1 0 0 0,-1-1 0 0 0,1 1 1 0 0,0-1-1 0 0,-1 1 0 0 0,1 0 0 0 0,0 0 0 0 0,-1 0 1 0 0,0-1-1 0 0,1 1 0 0 0,-1 1 0 0 0,0-2-4 0 0,-3 0-7 0 0,1-1 1 0 0,-1 1-1 0 0,0 0 0 0 0,1 0 0 0 0,-1 1 0 0 0,0 0 0 0 0,0-1 0 0 0,0 1 0 0 0,0 1 0 0 0,-1-1 0 0 0,1 1 0 0 0,-4 0 7 0 0,3 1 16 0 0,-1-1-1 0 0,1 1 1 0 0,0 0 0 0 0,0 1-1 0 0,0 0 1 0 0,0 0 0 0 0,0 0-1 0 0,0 0 1 0 0,0 1 0 0 0,1 0-1 0 0,-1 0 1 0 0,1 1-1 0 0,0 0 1 0 0,0 0 0 0 0,0 0-1 0 0,1 0 1 0 0,-1 1 0 0 0,1-1-1 0 0,0 1 1 0 0,0 0-1 0 0,1 1 1 0 0,0-1 0 0 0,0 0-1 0 0,0 1 1 0 0,-1 2-16 0 0,0 2 2 0 0,1 0 0 0 0,0 0 0 0 0,0 0 0 0 0,1 1 0 0 0,0-1 0 0 0,1 1 0 0 0,0 0 0 0 0,1-1 0 0 0,0 1 0 0 0,0 0-1 0 0,1-1 1 0 0,1 1 0 0 0,0-1 0 0 0,0 1 0 0 0,1-1 0 0 0,0 0 0 0 0,3 6-2 0 0,-3-11-10 0 0,0-1-1 0 0,0 1 0 0 0,1-1 1 0 0,-1 0-1 0 0,1 0 0 0 0,0 0 0 0 0,0 0 1 0 0,0-1-1 0 0,1 0 0 0 0,-1 0 1 0 0,1 0-1 0 0,0 0 0 0 0,0-1 1 0 0,0 1-1 0 0,0-1 0 0 0,0-1 1 0 0,0 1-1 0 0,0-1 0 0 0,1 0 1 0 0,-1 0-1 0 0,0 0 0 0 0,1-1 1 0 0,-1 0-1 0 0,5 0 11 0 0,49-4-7456 0 0,-37 0-175 0 0</inkml:trace>
  <inkml:trace contextRef="#ctx0" brushRef="#br0" timeOffset="132260.255">15905 7002 19951 0 0,'-6'1'82'0'0,"0"0"0"0"0,-1 0 0 0 0,1 0-1 0 0,1 1 1 0 0,-1 0 0 0 0,0 0-1 0 0,0 1 1 0 0,1 0 0 0 0,-1 0 0 0 0,1 0-1 0 0,0 0 1 0 0,0 1 0 0 0,0 0-1 0 0,1 0 1 0 0,-1 0 0 0 0,1 1 0 0 0,0 0-1 0 0,0-1 1 0 0,0 1 0 0 0,1 1-1 0 0,0-1 1 0 0,0 0 0 0 0,0 1-1 0 0,1 0 1 0 0,-1-1 0 0 0,1 1 0 0 0,1 0-1 0 0,-1 0 1 0 0,1 0 0 0 0,0 0-1 0 0,1 0 1 0 0,-1 1 0 0 0,1-1 0 0 0,0 0-1 0 0,1 0 1 0 0,-1 0 0 0 0,1 0-1 0 0,1 1 1 0 0,-1-1 0 0 0,1-1 0 0 0,0 1-1 0 0,1 2-81 0 0,7 5 94 0 0,1-1 0 0 0,0 0-1 0 0,1 0 1 0 0,0-1 0 0 0,0-1 0 0 0,1 0-1 0 0,1-1 1 0 0,0 0 0 0 0,0-1-1 0 0,1 0 1 0 0,0-2 0 0 0,0 1-1 0 0,1-2-93 0 0,17 11-7 0 0,-22-12 44 0 0,39 29 195 0 0,-49-32-144 0 0,-33 21 392 0 0,-96 5-376 0 0,-7-11-2529 0 0,125-18 593 0 0,6 0-3686 0 0,3 1-1274 0 0</inkml:trace>
  <inkml:trace contextRef="#ctx0" brushRef="#br0" timeOffset="132811.603">16432 7107 16847 0 0,'0'0'382'0'0,"0"0"54"0"0,0 0 22 0 0,0 0-46 0 0,-2 1-268 0 0,-19 8 388 0 0,0 1 0 0 0,1 1-1 0 0,0 1 1 0 0,1 1-1 0 0,0 1 1 0 0,1 1-1 0 0,1 0 1 0 0,0 1-1 0 0,-6 8-531 0 0,-38 46 680 0 0,51-54-555 0 0,7-12-87 0 0,0 1-1 0 0,0-1 1 0 0,0 1 0 0 0,1 0-1 0 0,-1-1 1 0 0,1 1 0 0 0,1 0-1 0 0,-1 1 1 0 0,1-1 0 0 0,-1 0-1 0 0,2 0 1 0 0,-1 0 0 0 0,0 1-1 0 0,1 0-37 0 0,0-5 4 0 0,0 1 0 0 0,0-1-1 0 0,0 1 1 0 0,0-1 0 0 0,0 1-1 0 0,1-1 1 0 0,-1 1 0 0 0,1-1-1 0 0,-1 1 1 0 0,1-1 0 0 0,-1 0 0 0 0,1 1-1 0 0,-1-1 1 0 0,1 0 0 0 0,0 1-1 0 0,0-1 1 0 0,0 0 0 0 0,0 0-1 0 0,0 0 1 0 0,0 0 0 0 0,0 0 0 0 0,0 0-1 0 0,1 0 1 0 0,-1 0 0 0 0,0 0-1 0 0,0 0 1 0 0,1-1 0 0 0,-1 1-1 0 0,1-1 1 0 0,-1 1 0 0 0,0-1-1 0 0,1 1 1 0 0,-1-1 0 0 0,1 0 0 0 0,0 1-4 0 0,5-2-17 0 0,-1-1 0 0 0,1 1 0 0 0,-1-1 0 0 0,1 0 0 0 0,-1 0 1 0 0,0-1-1 0 0,1 0 0 0 0,-1 0 0 0 0,-1 0 0 0 0,1-1 0 0 0,0 0 1 0 0,-1 0-1 0 0,0 0 0 0 0,0-1 0 0 0,0 0 0 0 0,-1 0 0 0 0,1 0 1 0 0,-1 0-1 0 0,-1-1 0 0 0,1 0 0 0 0,-1 1 0 0 0,2-6 17 0 0,3 1-81 0 0,19-28-199 0 0,-19 23 200 0 0,1 1-1 0 0,1 1 1 0 0,0 0-1 0 0,0 0 0 0 0,2 1 1 0 0,-1 0-1 0 0,2 1 1 0 0,0 0-1 0 0,0 1 1 0 0,0 0-1 0 0,13-5 81 0 0,-24 14 14 0 0,1 0 0 0 0,0 0 0 0 0,-1 0 0 0 0,1 0 0 0 0,0 0 0 0 0,0 1 0 0 0,0-1 0 0 0,0 1 0 0 0,0 0 0 0 0,0 0 0 0 0,0 0-1 0 0,0 0 1 0 0,0 1 0 0 0,-1-1 0 0 0,1 1 0 0 0,0 0 0 0 0,0 0 0 0 0,0 0 0 0 0,-1 0 0 0 0,1 0 0 0 0,0 0 0 0 0,-1 1 0 0 0,1 0 0 0 0,-1-1 0 0 0,0 1 0 0 0,1 0-1 0 0,-1 0 1 0 0,0 0 0 0 0,0 0 0 0 0,0 0 0 0 0,-1 1 0 0 0,1-1 0 0 0,0 1 0 0 0,-1-1 0 0 0,1 1 0 0 0,-1-1 0 0 0,0 1 0 0 0,0 0 0 0 0,0 0 0 0 0,0 2-14 0 0,7 18 185 0 0,-2 1 0 0 0,0-1-1 0 0,-2 1 1 0 0,-1 0 0 0 0,0 0 0 0 0,-2 0 0 0 0,-1 18-185 0 0,-4-15 198 0 0,4-27-108 0 0,0 0 1 0 0,0 0-22 0 0,0 0-5 0 0,0-13 50 0 0,2 2-175 0 0,1-1 1 0 0,0 1 0 0 0,0 0-1 0 0,1 0 1 0 0,0 1 0 0 0,1-1 0 0 0,0 1-1 0 0,1 0 1 0 0,0 0 0 0 0,6-7 60 0 0,-5 8-31 0 0,32-32-121 0 0,-37 41 157 0 0,1 0 0 0 0,-1 1 0 0 0,1-1 0 0 0,-1 0 0 0 0,0 1 0 0 0,1 0 0 0 0,-1-1 0 0 0,0 1 0 0 0,1 0 0 0 0,-1 0 0 0 0,0 0 0 0 0,0 1 0 0 0,0-1 0 0 0,0 0 0 0 0,0 1 0 0 0,0-1 0 0 0,0 1 0 0 0,0 0 0 0 0,-1 0 0 0 0,1-1 0 0 0,-1 1 0 0 0,1 0 0 0 0,-1 0 0 0 0,0 1 0 0 0,0-1 0 0 0,0 0 0 0 0,0 0 0 0 0,0 1 0 0 0,0-1 0 0 0,0 0 0 0 0,-1 1 0 0 0,1 0-5 0 0,4 7 80 0 0,29 68 234 0 0,-27-59-329 0 0,1 0 1 0 0,0-1-1 0 0,1 0 1 0 0,2-1 0 0 0,10 16 14 0 0,8-16-2736 0 0,-6-15-4748 0 0,-8-5 879 0 0</inkml:trace>
  <inkml:trace contextRef="#ctx0" brushRef="#br0" timeOffset="133259.921">17269 7138 18991 0 0,'-4'-1'104'0'0,"0"1"-1"0"0,0 0 1 0 0,0 0-1 0 0,0 1 1 0 0,0-1-1 0 0,0 1 1 0 0,0 0-1 0 0,0 0 1 0 0,0 0-1 0 0,0 0 1 0 0,1 1-1 0 0,-1-1 1 0 0,0 1-1 0 0,1 0 1 0 0,-1 0-1 0 0,1 1 1 0 0,0-1-1 0 0,0 1 1 0 0,0 0-1 0 0,0-1 1 0 0,-2 4-104 0 0,-12 7 548 0 0,-9 8-272 0 0,2 2 1 0 0,0 0 0 0 0,2 1 0 0 0,1 1 0 0 0,0 1 0 0 0,2 1-1 0 0,1 1 1 0 0,-2 6-277 0 0,7 4 190 0 0,35-32-44 0 0,-8-12-146 0 0,-1 1 0 0 0,0-2 0 0 0,0 0 0 0 0,-1-1 0 0 0,0 0 0 0 0,0-1 0 0 0,-1 0 0 0 0,8-8 0 0 0,24-18 0 0 0,-40 32 7 0 0,0 1-1 0 0,0 0 1 0 0,-1 0-1 0 0,1 0 1 0 0,0 0-1 0 0,1 1 1 0 0,-1-1-1 0 0,0 1 1 0 0,0 0-1 0 0,1 0 1 0 0,-1 0-1 0 0,0 0 1 0 0,1 1-1 0 0,-1-1 1 0 0,2 1-7 0 0,27 28 958 0 0,-11 7-364 0 0,49 59 431 0 0,-67-90-1038 0 0,1-1 0 0 0,-1 0 1 0 0,1 0-1 0 0,0-1 0 0 0,0 1 0 0 0,0-1 1 0 0,0 0-1 0 0,0 0 0 0 0,0 0 1 0 0,1 0-1 0 0,-1-1 0 0 0,1 0 0 0 0,-1 0 1 0 0,1 0-1 0 0,-1 0 0 0 0,1-1 0 0 0,-1 0 1 0 0,1 0-1 0 0,0 0 0 0 0,-1 0 0 0 0,1-1 1 0 0,0 0-1 0 0,-1 0 0 0 0,1 0 1 0 0,-1 0-1 0 0,0-1 0 0 0,1 0 0 0 0,-1 0 1 0 0,0 0-1 0 0,0 0 0 0 0,0-1 0 0 0,0 1 1 0 0,-1-1-1 0 0,1 0 0 0 0,-1 0 0 0 0,1-1 1 0 0,-1 1-1 0 0,0-1 0 0 0,0 1 1 0 0,1-3 12 0 0,35-87-3902 0 0,-30 61 2230 0 0</inkml:trace>
  <inkml:trace contextRef="#ctx0" brushRef="#br0" timeOffset="133626.239">17625 6950 16328 0 0,'0'0'365'0'0,"0"0"56"0"0,0 0 27 0 0,0 0-48 0 0,-3 8-243 0 0,-15 91 3075 0 0,21-24-1584 0 0,3 11-1026 0 0,-3-66-444 0 0,-2 1-1 0 0,0-1 0 0 0,0 1 1 0 0,-2-1-1 0 0,-1 0 1 0 0,0 1-1 0 0,-2 1-177 0 0,3-18-88 0 0,1-3 8 0 0,0 0-1 0 0,0-1 0 0 0,0 1 1 0 0,0 0-1 0 0,0 0 0 0 0,0 0 0 0 0,0-1 1 0 0,0 1-1 0 0,0 0 0 0 0,0 0 1 0 0,0-1-1 0 0,-1 1 0 0 0,1 0 1 0 0,0 0-1 0 0,0-1 0 0 0,-1 1 0 0 0,1 0 1 0 0,-1-1-1 0 0,1 1 0 0 0,0 0 1 0 0,-1-1-1 0 0,1 1 0 0 0,-1-1 1 0 0,0 1-1 0 0,1-1 0 0 0,-1 1 0 0 0,1-1 1 0 0,-1 1-1 0 0,0-1 0 0 0,1 1 1 0 0,-1-1-1 0 0,0 0 0 0 0,1 1 1 0 0,-1-1-1 0 0,0 0 0 0 0,0 0 0 0 0,1 0 1 0 0,-1 1-1 0 0,0-1 0 0 0,0 0 1 0 0,0 0-1 0 0,1 0 0 0 0,-1 0 1 0 0,0 0-1 0 0,0-1 0 0 0,1 1 0 0 0,-1 0 1 0 0,0 0-1 0 0,0 0 0 0 0,1-1 1 0 0,-1 1-1 0 0,0 0 0 0 0,0-1 1 0 0,1 1-1 0 0,-1-1 0 0 0,1 1 0 0 0,-1 0 1 0 0,0-1-1 0 0,0 0 81 0 0,0 0-341 0 0,-1 0-1 0 0,1-1 1 0 0,-1 1-1 0 0,1-1 1 0 0,0 1 0 0 0,0-1-1 0 0,-1 0 1 0 0,1 1 0 0 0,0-1-1 0 0,0 0 1 0 0,1 0-1 0 0,-1 0 1 0 0,0 0 0 0 0,0 0-1 0 0,1 1 1 0 0,0-1-1 0 0,-1 0 1 0 0,1-1 0 0 0,0 1-1 0 0,0 0 1 0 0,0 0-1 0 0,0 0 342 0 0,19-67-4506 0 0,21 11 3583 0 0,-37 55 1356 0 0,-1 1 0 0 0,1 0 0 0 0,-1 0 0 0 0,1-1 0 0 0,0 2 0 0 0,0-1 0 0 0,0 0 0 0 0,0 1 0 0 0,0-1 0 0 0,1 1 0 0 0,-1 0 0 0 0,0 0 0 0 0,1 0 0 0 0,-1 0 0 0 0,0 1-1 0 0,1-1 1 0 0,-1 1 0 0 0,1 0 0 0 0,-1 0 0 0 0,1 0 0 0 0,-1 1 0 0 0,1-1 0 0 0,-1 1 0 0 0,0 0 0 0 0,1 0 0 0 0,1 1-433 0 0,48 32 3796 0 0,70 148 1144 0 0,-107-142-4756 0 0,-16-39-354 0 0,0-1-108 0 0,0 0-1162 0 0,0 0-4760 0 0,0 0-2043 0 0</inkml:trace>
  <inkml:trace contextRef="#ctx0" brushRef="#br0" timeOffset="133927.756">18030 7012 18367 0 0,'0'0'422'0'0,"0"0"56"0"0,0 0 30 0 0,0 0-65 0 0,7 4 41 0 0,-5-3-396 0 0,1 1-1 0 0,0 0 1 0 0,-1 0-1 0 0,0 0 1 0 0,1 0 0 0 0,-1 0-1 0 0,0 0 1 0 0,0 1 0 0 0,0-1-1 0 0,-1 1 1 0 0,1-1-1 0 0,0 1 1 0 0,-1 0 0 0 0,0-1-1 0 0,0 1 1 0 0,0 0-1 0 0,0 0 1 0 0,0 0 0 0 0,0 0-1 0 0,-1 0 1 0 0,1 0-1 0 0,-1 0 1 0 0,0 0 0 0 0,0 1-88 0 0,3 9-6480 0 0,-3-7-541 0 0</inkml:trace>
  <inkml:trace contextRef="#ctx0" brushRef="#br0" timeOffset="134456.661">18100 7206 14272 0 0,'-5'25'422'0'0,"-1"0"859"0"0,1 0 1 0 0,2 1 0 0 0,0-1-1 0 0,2 1 1 0 0,1 16-1282 0 0,0-39 108 0 0,0 0-1 0 0,0 0 1 0 0,1 0-1 0 0,-1 1 1 0 0,1-1 0 0 0,0 0-1 0 0,0 0 1 0 0,0 0 0 0 0,0 0-1 0 0,0 0 1 0 0,1-1-1 0 0,0 1 1 0 0,-1 0 0 0 0,1-1-1 0 0,0 1 1 0 0,0-1-1 0 0,0 1 1 0 0,1-1 0 0 0,-1 0-1 0 0,0 0 1 0 0,1 0-1 0 0,-1 0 1 0 0,1 0 0 0 0,0-1-1 0 0,0 1 1 0 0,0-1 0 0 0,0 0-1 0 0,0 0 1 0 0,0 0-1 0 0,0 0 1 0 0,0 0 0 0 0,0-1-1 0 0,0 1 1 0 0,0-1-1 0 0,0 0 1 0 0,1 0 0 0 0,-1 0-1 0 0,0 0 1 0 0,0-1 0 0 0,0 1-1 0 0,0-1 1 0 0,1 0-1 0 0,-1 0 1 0 0,0 0 0 0 0,1-1-108 0 0,2-1 28 0 0,0 0 1 0 0,0-1 0 0 0,0 1 0 0 0,0-1 0 0 0,-1-1 0 0 0,1 1 0 0 0,-1-1-1 0 0,0 0 1 0 0,-1 0 0 0 0,1 0 0 0 0,-1-1 0 0 0,0 1 0 0 0,-1-1 0 0 0,1 0 0 0 0,-1 0-1 0 0,0-1 1 0 0,1-4-29 0 0,26-116-340 0 0,-30 113 207 0 0,11 28-86 0 0,-5-4 230 0 0,1-1 0 0 0,0 0 1 0 0,1 0-1 0 0,-1 0 0 0 0,2-1 0 0 0,-1-1 0 0 0,1 1 0 0 0,0-1 0 0 0,1-1 0 0 0,0 0 0 0 0,0 0 1 0 0,0-1-1 0 0,0 0 0 0 0,1-1 0 0 0,0 0 0 0 0,0-1 0 0 0,0 0 0 0 0,1 0 0 0 0,-1-2 0 0 0,0 1 1 0 0,5-1-12 0 0,-11 0 5 0 0,1 0 1 0 0,-1-1 0 0 0,1 0 0 0 0,-1 0 0 0 0,1 0-1 0 0,-1 0 1 0 0,1-1 0 0 0,-1 0 0 0 0,0 0 0 0 0,1-1 0 0 0,-1 1-1 0 0,0-1 1 0 0,0 0 0 0 0,0-1 0 0 0,0 1 0 0 0,0-1-1 0 0,0 0 1 0 0,-1 0 0 0 0,0 0 0 0 0,1-1 0 0 0,-1 0 0 0 0,0 1-1 0 0,-1-1 1 0 0,1-1 0 0 0,-1 1 0 0 0,0-1 0 0 0,0 1 0 0 0,0-1-1 0 0,0 0 1 0 0,-1 0 0 0 0,0 0 0 0 0,0 0 0 0 0,0 0-1 0 0,-1-1 1 0 0,0 1 0 0 0,0 0 0 0 0,0-1 0 0 0,0 1 0 0 0,-1-1-1 0 0,0 1 1 0 0,-1-5-6 0 0,1 8-8 0 0,0 0-1 0 0,0 0 1 0 0,-1 0 0 0 0,1-1-1 0 0,-1 1 1 0 0,0 0-1 0 0,0 0 1 0 0,0 0 0 0 0,0 0-1 0 0,0 0 1 0 0,0 0 0 0 0,0 0-1 0 0,0 0 1 0 0,-1 1-1 0 0,1-1 1 0 0,-1 0 0 0 0,1 1-1 0 0,-1-1 1 0 0,0 1-1 0 0,0 0 1 0 0,0-1 0 0 0,0 1-1 0 0,0 0 1 0 0,0 0-1 0 0,0 0 1 0 0,0 0 0 0 0,0 1-1 0 0,0-1 1 0 0,0 1-1 0 0,0-1 1 0 0,-1 1 0 0 0,1 0-1 0 0,0-1 1 0 0,0 1 0 0 0,-1 0-1 0 0,1 1 1 0 0,0-1-1 0 0,0 0 1 0 0,-1 1 0 0 0,1-1-1 0 0,-1 1 9 0 0,-4 3 7 0 0,0 1-1 0 0,0 0 0 0 0,0 0 1 0 0,1 0-1 0 0,0 1 0 0 0,0 0 1 0 0,0 0-1 0 0,1 1 0 0 0,0-1 1 0 0,0 1-1 0 0,1 0 0 0 0,0 0 1 0 0,0 1-1 0 0,0-1 0 0 0,1 1 1 0 0,1 0-1 0 0,-1 0 1 0 0,1 0-1 0 0,0 0 0 0 0,1 1 1 0 0,-1 2-7 0 0,3-5 41 0 0,0 0 0 0 0,0-1 1 0 0,0 1-1 0 0,0 0 0 0 0,1-1 1 0 0,0 0-1 0 0,0 1 0 0 0,0-1 1 0 0,1 0-1 0 0,-1 0 0 0 0,1 0 1 0 0,1-1-1 0 0,-1 1 0 0 0,1-1 1 0 0,0 1-1 0 0,0-1 0 0 0,0 0 1 0 0,0-1-1 0 0,1 1 0 0 0,-1-1 1 0 0,1 0-1 0 0,0 0 0 0 0,0 0 1 0 0,0-1-1 0 0,0 1 0 0 0,1-1 1 0 0,-1-1-1 0 0,0 1 0 0 0,1-1 1 0 0,0 0-1 0 0,-1 0 0 0 0,1 0 1 0 0,0-1-1 0 0,-1 0 0 0 0,1 0-41 0 0,190-8 521 0 0,-58-12-3524 0 0,-107 16-6014 0 0</inkml:trace>
  <inkml:trace contextRef="#ctx0" brushRef="#br0" timeOffset="127964.187">11114 7244 17479 0 0,'0'0'396'0'0,"12"9"958"0"0,8 22-915 0 0,-1 1 0 0 0,-2 1 0 0 0,-1 0 0 0 0,1 7-439 0 0,-5-5 648 0 0,-1 1 1 0 0,-1 1 0 0 0,-2 0-1 0 0,0 11-648 0 0,-1-1 410 0 0,-2 0 0 0 0,-2 0 0 0 0,-2 0 0 0 0,-5 43-410 0 0,5-89-43 0 0,-1 0 0 0 0,0 0 0 0 0,0 0 0 0 0,0 1 0 0 0,1-1 0 0 0,-1 0 0 0 0,0 0 0 0 0,-1 1 0 0 0,1-1 0 0 0,0 0 0 0 0,0 0 0 0 0,0 0 0 0 0,-1 0 0 0 0,1 1 0 0 0,-1-1 0 0 0,1 0 0 0 0,-1 0 0 0 0,1 0 0 0 0,-1 0 0 0 0,0 0 0 0 0,1 0 0 0 0,-1 0 0 0 0,0 0 0 0 0,0 0 0 0 0,0-1 0 0 0,0 1 0 0 0,0 0 0 0 0,0 0 0 0 0,0-1 0 0 0,0 1 0 0 0,0 0 0 0 0,0-1 0 0 0,0 1 0 0 0,0-1 0 0 0,0 0 0 0 0,0 1 0 0 0,0-1 0 0 0,-1 0 0 0 0,1 0 0 0 0,0 1 0 0 0,0-1 0 0 0,-1 0 0 0 0,1 0 0 0 0,0-1 0 0 0,0 1 0 0 0,0 0 0 0 0,-1 0 0 0 0,1 0 0 0 0,0-1 0 0 0,0 1 0 0 0,0-1 0 0 0,0 1 0 0 0,0-1 0 0 0,0 1 0 0 0,0-1 0 0 0,0 0 0 0 0,0 1 0 0 0,0-1 0 0 0,0 0 0 0 0,0 0 0 0 0,0 0 0 0 0,0 0 0 0 0,0 0 43 0 0,-6-11-842 0 0,1 0 0 0 0,0-1 0 0 0,0 0 0 0 0,2 0 0 0 0,-1 0 0 0 0,2 0-1 0 0,-3-12 843 0 0,-5-161-4455 0 0,22-1 3896 0 0,-11 172 1274 0 0,1-1 0 0 0,1 1 0 0 0,1 0 0 0 0,0 0 0 0 0,1 1 0 0 0,0-1-1 0 0,5-7-714 0 0,-8 17 164 0 0,1 1-1 0 0,0 0 1 0 0,0 0-1 0 0,0 0 0 0 0,1 0 1 0 0,0 1-1 0 0,-1-1 0 0 0,1 1 1 0 0,1-1-1 0 0,-1 1 0 0 0,0 0 1 0 0,1 0-1 0 0,-1 0 0 0 0,1 1 1 0 0,0-1-1 0 0,0 1 1 0 0,0 0-1 0 0,0 0 0 0 0,1 1 1 0 0,-1-1-1 0 0,0 1 0 0 0,1 0 1 0 0,-1 0-1 0 0,1 0 0 0 0,-1 1 1 0 0,5-1-164 0 0,-3 1 103 0 0,0 1 0 0 0,0-1 0 0 0,0 1 1 0 0,0 1-1 0 0,1-1 0 0 0,-2 1 0 0 0,1 0 1 0 0,0 0-1 0 0,0 1 0 0 0,-1-1 0 0 0,1 1 1 0 0,-1 1-1 0 0,0-1 0 0 0,0 1 0 0 0,0 0 0 0 0,-1 0 1 0 0,1 0-1 0 0,-1 1 0 0 0,0-1 0 0 0,0 1 1 0 0,0 0-1 0 0,-1 0 0 0 0,0 1 0 0 0,0-1 1 0 0,0 1-1 0 0,-1-1 0 0 0,1 1 0 0 0,-1 0 1 0 0,-1 0-1 0 0,1 0 0 0 0,-1 0 0 0 0,0 0 0 0 0,-1 0 1 0 0,1 1-1 0 0,-1-1 0 0 0,0 0 0 0 0,-1 0 1 0 0,1 0-1 0 0,-1 0 0 0 0,-1 1 0 0 0,1-1 1 0 0,-1-1-1 0 0,0 1 0 0 0,0 0 0 0 0,-1 0 1 0 0,1-1-1 0 0,-1 1 0 0 0,-1-1 0 0 0,-1 2-103 0 0,-5 3-39 0 0,-1 0 0 0 0,-1-1 0 0 0,1-1 0 0 0,-1 0 0 0 0,-1 0 0 0 0,0-2 0 0 0,0 1 0 0 0,0-1 0 0 0,-1-1 0 0 0,1-1 0 0 0,-1 0 0 0 0,0 0 0 0 0,-1-2 0 0 0,1 0 0 0 0,0 0 0 0 0,-15-1 39 0 0,-13-8-1713 0 0,20-8-2502 0 0,18 6-2960 0 0</inkml:trace>
  <inkml:trace contextRef="#ctx0" brushRef="#br0" timeOffset="128263.945">11945 7198 17823 0 0,'0'0'523'0'0,"-7"5"181"0"0,-63 65 205 0 0,-114 110 1919 0 0,143-126-1776 0 0,40-53-826 0 0,1-1-125 0 0,54-32-36 0 0,5-25-65 0 0,-46 45 22 0 0,-10 8-7 0 0,0 1 0 0 0,0-1 0 0 0,0 1 0 0 0,1 0 0 0 0,0 0 0 0 0,0 1 0 0 0,-1-1 0 0 0,2 1 0 0 0,-1-1 0 0 0,0 1 0 0 0,0 1 0 0 0,1-1 0 0 0,-1 1 0 0 0,1-1 0 0 0,-1 1 0 0 0,5 0-15 0 0,-6 2 64 0 0,-1 0 1 0 0,1 1 0 0 0,0-1-1 0 0,0 1 1 0 0,-1 0 0 0 0,1-1-1 0 0,-1 1 1 0 0,0 1 0 0 0,0-1-1 0 0,1 0 1 0 0,-1 0 0 0 0,-1 1-1 0 0,1-1 1 0 0,0 1 0 0 0,-1 0-1 0 0,1 1-64 0 0,63 101 768 0 0,-35-87-1222 0 0,-19-21-2201 0 0,3-4-3578 0 0,-4 2-1080 0 0</inkml:trace>
  <inkml:trace contextRef="#ctx0" brushRef="#br0" timeOffset="128624.118">12286 7132 19407 0 0,'-10'12'1474'0'0,"-57"75"-156"0"0,59-78-1153 0 0,0 0 0 0 0,1 1 0 0 0,0-1 0 0 0,1 2-1 0 0,0-1 1 0 0,1 1 0 0 0,0 0 0 0 0,1 0-1 0 0,0 0 1 0 0,0 1-165 0 0,3-9 3 0 0,1 0-1 0 0,-1-1 1 0 0,1 1 0 0 0,0 0-1 0 0,0 0 1 0 0,0 0-1 0 0,0 0 1 0 0,0 0 0 0 0,0 0-1 0 0,1 0 1 0 0,0 0-1 0 0,-1 0 1 0 0,1 0-1 0 0,0 0 1 0 0,1 0 0 0 0,-1-1-1 0 0,0 1 1 0 0,1-1-1 0 0,-1 1 1 0 0,1-1 0 0 0,0 1-1 0 0,0-1 1 0 0,0 0-1 0 0,0 0 1 0 0,0 0 0 0 0,1 0-1 0 0,0 1-2 0 0,75 41 55 0 0,-58-35-52 0 0,53 28 9 0 0,-72-36 58 0 0,-8 18 920 0 0,1-15-952 0 0,-1 0-1 0 0,-1 0 1 0 0,1-1-1 0 0,0 0 1 0 0,-1 0-1 0 0,1-1 1 0 0,-1 0 0 0 0,0 0-1 0 0,0-1 1 0 0,-7 1-38 0 0,-21 4-746 0 0,17-5-729 0 0,10-2-4676 0 0,3-2-1196 0 0</inkml:trace>
  <inkml:trace contextRef="#ctx0" brushRef="#br0" timeOffset="128959.724">12708 7116 17647 0 0,'0'0'522'0'0,"-6"1"168"0"0,-6 2-416 0 0,0 2 1 0 0,1-1-1 0 0,-1 2 0 0 0,1-1 0 0 0,0 2 0 0 0,1-1 0 0 0,-1 1 0 0 0,-6 7-274 0 0,14-12 42 0 0,-9 7 204 0 0,1 0 1 0 0,0 1-1 0 0,0 0 0 0 0,1 1 1 0 0,0 0-1 0 0,1 0 0 0 0,0 1 1 0 0,-3 6-247 0 0,10-15 32 0 0,0 1 0 0 0,-1-1 0 0 0,1 1 0 0 0,0 0 0 0 0,1 0 0 0 0,-1-1 0 0 0,1 1 0 0 0,0 1 0 0 0,0-1 0 0 0,0 0 0 0 0,0 0 0 0 0,1 0 0 0 0,-1 0 0 0 0,1 1 0 0 0,0-1 1 0 0,1 0-1 0 0,-1 0 0 0 0,1 0 0 0 0,-1 1 0 0 0,1-1 0 0 0,1 0 0 0 0,-1 0 0 0 0,0 0-32 0 0,3 3 29 0 0,0 1 0 0 0,0-1 0 0 0,0-1 0 0 0,1 1 0 0 0,0 0 0 0 0,0-1 0 0 0,0 0 0 0 0,1 0 0 0 0,0-1 0 0 0,0 1 0 0 0,6 2-29 0 0,6 8 110 0 0,15 16 482 0 0,-32-31-437 0 0,-4 3-174 0 0,1 0 1 0 0,-1 0 0 0 0,0 0-1 0 0,-1 0 1 0 0,1 0-1 0 0,-1-1 1 0 0,0 1-1 0 0,0-1 1 0 0,0 0 0 0 0,0 0-1 0 0,0 0 1 0 0,-1-1-1 0 0,1 0 1 0 0,-1 0 0 0 0,1 0-1 0 0,-1 0 1 0 0,0 0-1 0 0,0-1 1 0 0,0 0-1 0 0,0 0 1 0 0,0-1 0 0 0,0 1-1 0 0,0-1 1 0 0,0 0-1 0 0,0 0 1 0 0,0-1-1 0 0,0 0 1 0 0,-1 0 18 0 0,-24-9-5161 0 0,26 4-1980 0 0</inkml:trace>
  <inkml:trace contextRef="#ctx0" brushRef="#br0" timeOffset="129229.968">12893 7239 17023 0 0,'0'0'498'0'0,"0"0"-9"0"0,-7 13-292 0 0,-1 55 2949 0 0,20 33 551 0 0,39 53-2045 0 0,-50-153-1847 0 0,-1-1-99 0 0,0 0-24 0 0,9-16-3403 0 0,-6 3 1849 0 0,-3 2-15 0 0</inkml:trace>
  <inkml:trace contextRef="#ctx0" brushRef="#br0" timeOffset="129510.449">12905 7091 18127 0 0,'-21'-11'1264'0'0,"20"11"-1206"0"0,0 0-1 0 0,0 0 1 0 0,0 0-1 0 0,0 0 1 0 0,0 1-1 0 0,1-1 0 0 0,-1 0 1 0 0,0 0-1 0 0,0 1 1 0 0,0-1-1 0 0,0 0 1 0 0,1 1-1 0 0,-1-1 1 0 0,0 1-1 0 0,0-1 0 0 0,1 1 1 0 0,-1-1-1 0 0,0 1 1 0 0,1 0-1 0 0,-1-1 1 0 0,0 1-1 0 0,1 0 0 0 0,-1-1 1 0 0,1 1-1 0 0,-1 0 1 0 0,1 0-1 0 0,0 0 1 0 0,-1-1-1 0 0,1 1 1 0 0,0 0-1 0 0,0 0 0 0 0,-1 0 1 0 0,1 0-1 0 0,0 0 1 0 0,0 0-1 0 0,0-1 1 0 0,0 1-1 0 0,0 0 0 0 0,0 0 1 0 0,0 0-1 0 0,0 0 1 0 0,1 0-1 0 0,-1 0 1 0 0,0-1-1 0 0,0 1 1 0 0,1 0-1 0 0,-1 0 0 0 0,1 0 1 0 0,-1 0-1 0 0,1 0-57 0 0,8 22-406 0 0,-3-8-5531 0 0,-1-3-903 0 0</inkml:trace>
  <inkml:trace contextRef="#ctx0" brushRef="#br0" timeOffset="130213.634">13228 7244 14976 0 0,'0'0'340'0'0,"0"0"50"0"0,-3 9 383 0 0,-3 27 406 0 0,3 0-1 0 0,1 0 1 0 0,1 0-1 0 0,2 0 0 0 0,3 14-1178 0 0,24 27 1756 0 0,-25-75-1717 0 0,0 0 0 0 0,0 0 0 0 0,0-1 0 0 0,0 1 0 0 0,0-1-1 0 0,0 0 1 0 0,0 1 0 0 0,1-1 0 0 0,-1-1 0 0 0,0 1 0 0 0,1-1 0 0 0,-1 1-1 0 0,1-1 1 0 0,-1 0 0 0 0,1 0 0 0 0,-1 0 0 0 0,0-1 0 0 0,1 1 0 0 0,-1-1-1 0 0,1 0 1 0 0,-1 0 0 0 0,0 0 0 0 0,0 0 0 0 0,0 0 0 0 0,1-1 0 0 0,-1 0-1 0 0,-1 1 1 0 0,3-2-39 0 0,3-3 25 0 0,0 1 0 0 0,0-1-1 0 0,0 0 1 0 0,-1-1 0 0 0,1 0 0 0 0,-2 0-1 0 0,1-1 1 0 0,-1 0 0 0 0,0 0 0 0 0,-1 0-1 0 0,0 0 1 0 0,0-1 0 0 0,-1 0 0 0 0,0 0-1 0 0,0-1 1 0 0,-1 1 0 0 0,0-1 0 0 0,-1-1-25 0 0,19-99 69 0 0,-11 122-216 0 0,-4-2 161 0 0,0-1 0 0 0,1 0 0 0 0,0-1-1 0 0,1 1 1 0 0,0-2 0 0 0,0 1 0 0 0,0-1 0 0 0,1 0-1 0 0,0-1 1 0 0,1 0 0 0 0,-1 0 0 0 0,1-1 0 0 0,0 0-1 0 0,0-1 1 0 0,1 0 0 0 0,0-1 0 0 0,-1 0 0 0 0,1-1 0 0 0,0 0-1 0 0,0 0 1 0 0,0-1 0 0 0,0-1 0 0 0,1 0 0 0 0,-1 0-1 0 0,0-1 1 0 0,0-1 0 0 0,0 1 0 0 0,0-2 0 0 0,-1 0-1 0 0,1 0 1 0 0,-1-1 0 0 0,1 0 0 0 0,-1-1 0 0 0,8-5-14 0 0,-15 8-2 0 0,-1 1 1 0 0,1-1 0 0 0,-1 0-1 0 0,0 0 1 0 0,0-1 0 0 0,0 1-1 0 0,0 0 1 0 0,0-1 0 0 0,0 1-1 0 0,-1-1 1 0 0,1 0 0 0 0,-1 1 0 0 0,0-1-1 0 0,0 0 1 0 0,0 0 0 0 0,0 0-1 0 0,0 0 1 0 0,-1 0 0 0 0,1 0-1 0 0,-1 0 1 0 0,0 0 0 0 0,0 0-1 0 0,0 0 1 0 0,0 0 0 0 0,0 0 0 0 0,-1 0-1 0 0,1 0 1 0 0,-1 0 0 0 0,0 0-1 0 0,0 0 1 0 0,0 0 0 0 0,0 1-1 0 0,0-1 1 0 0,-1 0 0 0 0,0 1-1 0 0,1-1 1 0 0,-1 1 0 0 0,0-1 0 0 0,0 1-1 0 0,0 0 1 0 0,0 0 0 0 0,-1 0-1 0 0,1 0 1 0 0,0 0 0 0 0,-1 0-1 0 0,0 1 1 0 0,1-1 0 0 0,-1 1-1 0 0,0 0 1 0 0,0 0 0 0 0,0 0-1 0 0,1 0 1 0 0,-4 0 1 0 0,1 1-15 0 0,0 1 0 0 0,1-1 0 0 0,-1 1 0 0 0,0 1-1 0 0,0-1 1 0 0,0 1 0 0 0,1 0 0 0 0,-1 0 0 0 0,1 0 0 0 0,-1 1-1 0 0,1-1 1 0 0,0 1 0 0 0,0 0 0 0 0,-2 2 15 0 0,-3 1-24 0 0,-28 46 12 0 0,34-48 17 0 0,1 0-1 0 0,0 1 1 0 0,1-1 0 0 0,-1 0-1 0 0,0 1 1 0 0,1 0 0 0 0,0-1-1 0 0,0 1 1 0 0,1 0-1 0 0,0-1 1 0 0,-1 1 0 0 0,1 0-1 0 0,1 0 1 0 0,-1 0 0 0 0,1-1-1 0 0,0 1 1 0 0,0 0-1 0 0,0-1 1 0 0,0 1 0 0 0,1-1-1 0 0,0 1 1 0 0,0-1 0 0 0,0 0-1 0 0,0 0 1 0 0,1 0 0 0 0,0 0-1 0 0,0 0 1 0 0,0 0-1 0 0,0-1 1 0 0,0 0 0 0 0,1 1-1 0 0,0-1 1 0 0,-1-1 0 0 0,5 3-5 0 0,9 3 26 0 0,0 0 0 0 0,0-2 1 0 0,1 0-1 0 0,-1-2 1 0 0,1 1-1 0 0,1-2 1 0 0,-1-1-1 0 0,0 0 0 0 0,1-1 1 0 0,-1-1-1 0 0,12-1-26 0 0,-24 1-642 0 0,18-1 695 0 0,-10-3-7586 0 0,-9 1-240 0 0</inkml:trace>
  <inkml:trace contextRef="#ctx0" brushRef="#br0" timeOffset="130884.546">11926 7206 14424 0 0,'0'0'330'0'0,"-1"-1"45"0"0,-12 0-31 0 0,-1-1 0 0 0,1 1 0 0 0,-1 1 0 0 0,1 1 0 0 0,-1 0-1 0 0,1 0 1 0 0,-1 2 0 0 0,1-1 0 0 0,0 2 0 0 0,0 0 0 0 0,0 0 0 0 0,1 1 0 0 0,0 1 0 0 0,0 0 0 0 0,0 0 0 0 0,0 1 0 0 0,1 1 0 0 0,0 0 0 0 0,1 1 0 0 0,0 0-1 0 0,0 0 1 0 0,1 1 0 0 0,0 0 0 0 0,-5 10-344 0 0,-24 45 612 0 0,26-19-248 0 0,12-45-300 0 0,15 15 256 0 0,-13-16-296 0 0,0 1 0 0 0,1 0-1 0 0,-1-1 1 0 0,0 1 0 0 0,1-1-1 0 0,-1 0 1 0 0,1 1 0 0 0,-1-1 0 0 0,0 0-1 0 0,1-1 1 0 0,-1 1 0 0 0,1 0-1 0 0,-1-1 1 0 0,0 1 0 0 0,1-1 0 0 0,-1 0-1 0 0,0 0 1 0 0,0 0 0 0 0,1 0-1 0 0,-1 0 1 0 0,1-1-24 0 0,10-4 86 0 0,81-39 202 0 0,-23 20-170 0 0,-40 26-108 0 0,-29 1-111 0 0,0 0-1 0 0,0 0 1 0 0,0 0-1 0 0,0 0 1 0 0,-1 0-1 0 0,1 0 1 0 0,-1 0 0 0 0,1 1-1 0 0,-1-1 1 0 0,0 1-1 0 0,0-1 1 0 0,0 1-1 0 0,0-1 1 0 0,0 1-1 0 0,0 0 1 0 0,-1 0-1 0 0,0-1 1 0 0,1 1-1 0 0,-1 0 1 0 0,0 0 101 0 0,0 5-1019 0 0</inkml:trace>
  <inkml:trace contextRef="#ctx0" brushRef="#br1" timeOffset="145596.985">8111 8858 12992 0 0,'-57'23'1042'0'0,"-59"55"806"0"0,114-76-1791 0 0,0-1 0 0 0,0 1 0 0 0,0 0-1 0 0,0-1 1 0 0,1 1 0 0 0,-1 0 0 0 0,1 0 0 0 0,-1 0-1 0 0,1 0 1 0 0,0 0 0 0 0,0 0 0 0 0,0 0 0 0 0,0 0-1 0 0,0 1 1 0 0,0-1 0 0 0,1 0 0 0 0,-1 1 0 0 0,1-1 0 0 0,0 0-1 0 0,-1 1 1 0 0,1-1 0 0 0,0 1 0 0 0,0-1 0 0 0,1 0-1 0 0,-1 1 1 0 0,0-1 0 0 0,1 1 0 0 0,0-1 0 0 0,-1 0-1 0 0,1 0 1 0 0,0 1 0 0 0,0-1 0 0 0,0 0-57 0 0,3 5 58 0 0,0-1 1 0 0,1 0-1 0 0,-1 0 1 0 0,1-1-1 0 0,0 1 1 0 0,0-1-1 0 0,1 0 1 0 0,-1-1-1 0 0,1 1 1 0 0,0-1 0 0 0,4 2-59 0 0,37 31 390 0 0,-42-31-356 0 0,-4-6-3 0 0,-1 0 0 0 0,1 1 0 0 0,0-1 0 0 0,-1 0 1 0 0,1 1-1 0 0,-1-1 0 0 0,1 1 0 0 0,-1-1 0 0 0,1 1 0 0 0,-1-1 1 0 0,1 1-1 0 0,-1 0 0 0 0,1-1 0 0 0,-1 1 0 0 0,1-1 0 0 0,-1 1 0 0 0,0 0 1 0 0,0 0-1 0 0,1-1 0 0 0,-1 1 0 0 0,0 0 0 0 0,0-1 0 0 0,0 1 0 0 0,0 0 1 0 0,0 0-1 0 0,0-1 0 0 0,0 1 0 0 0,0 0 0 0 0,0 0 0 0 0,0-1 1 0 0,0 1-1 0 0,0 0 0 0 0,0 0 0 0 0,-1-1 0 0 0,1 1 0 0 0,0 0 0 0 0,0-1 1 0 0,-1 1-1 0 0,1 0 0 0 0,-1-1 0 0 0,1 1 0 0 0,-1-1 0 0 0,1 1 1 0 0,-1 0-1 0 0,1-1 0 0 0,-1 1 0 0 0,1-1 0 0 0,-1 0 0 0 0,1 1 0 0 0,-1-1 1 0 0,0 1-1 0 0,0-1-31 0 0,-9 5 176 0 0,1 0 0 0 0,-2-1 0 0 0,1 0 0 0 0,0-1 0 0 0,-1 0 0 0 0,1-1 0 0 0,-1 0 1 0 0,0-1-1 0 0,-2 0-176 0 0,10 0 9 0 0,-33 4 5 0 0,22-2-146 0 0,-1 0-1 0 0,1-1 1 0 0,-1-1 0 0 0,0 0 0 0 0,0-1 0 0 0,1-1 0 0 0,-1 0 0 0 0,0-1-1 0 0,-1-1 133 0 0,13-4-3374 0 0,5 0 1765 0 0</inkml:trace>
  <inkml:trace contextRef="#ctx0" brushRef="#br1" timeOffset="146309.805">8090 9111 10000 0 0,'0'0'292'0'0,"0"0"0"0"0,7 7 829 0 0,-5-6-911 0 0,0 0 0 0 0,0 0-1 0 0,0 1 1 0 0,0-2 0 0 0,1 1 0 0 0,-1 0 0 0 0,0 0-1 0 0,1-1 1 0 0,-1 1 0 0 0,1-1 0 0 0,-1 0 0 0 0,0 0 0 0 0,1 0-1 0 0,-1 0 1 0 0,1 0 0 0 0,-1 0 0 0 0,1-1 0 0 0,-1 1-1 0 0,0-1 1 0 0,1 1 0 0 0,-1-1 0 0 0,0 0 0 0 0,1 0-210 0 0,16-4 794 0 0,46-22 926 0 0,61-53-692 0 0,-122 76-1008 0 0,0 0 1 0 0,0 0-1 0 0,-1 0 1 0 0,1-1-1 0 0,-1 1 1 0 0,0-1-1 0 0,0 0 1 0 0,-1 0 0 0 0,1 0-1 0 0,-1 0 1 0 0,0 0-1 0 0,0 0 1 0 0,-1-1-1 0 0,0 1 1 0 0,0-2-21 0 0,0 6 7 0 0,-1 0 1 0 0,0 0 0 0 0,0 0 0 0 0,0 0-1 0 0,0 0 1 0 0,0 0 0 0 0,0 0 0 0 0,0-1-1 0 0,0 1 1 0 0,0 0 0 0 0,-1 0 0 0 0,1 0 0 0 0,0 0-1 0 0,-1 0 1 0 0,1 0 0 0 0,-1 0 0 0 0,1 0-1 0 0,-1 0 1 0 0,1 0 0 0 0,-1 0 0 0 0,0 1-1 0 0,0-1 1 0 0,1 0 0 0 0,-1 0 0 0 0,0 0-1 0 0,0 1 1 0 0,0-1 0 0 0,0 1 0 0 0,0-1-1 0 0,0 0 1 0 0,0 1 0 0 0,0 0 0 0 0,0-1-1 0 0,0 1 1 0 0,0 0 0 0 0,0-1 0 0 0,0 1-1 0 0,0 0 1 0 0,0 0 0 0 0,0 0 0 0 0,-1 0-8 0 0,-46 9 268 0 0,41-5-244 0 0,-1 0 0 0 0,1 1 0 0 0,0 0 0 0 0,1 0-1 0 0,-1 1 1 0 0,1-1 0 0 0,0 2 0 0 0,1-1 0 0 0,-1 0-1 0 0,1 1 1 0 0,0 0 0 0 0,1 0 0 0 0,-3 6-24 0 0,5-10 12 0 0,0 1 0 0 0,0-1 1 0 0,0 1-1 0 0,0 0 0 0 0,0 0 1 0 0,1 0-1 0 0,0 0 0 0 0,0 0 1 0 0,0 0-1 0 0,0 0 0 0 0,1 1 1 0 0,0-1-1 0 0,-1 0 0 0 0,2 0 1 0 0,-1 0-1 0 0,0 1 0 0 0,1-1 1 0 0,0 0-1 0 0,0 0 0 0 0,0 0 0 0 0,0 0 1 0 0,1 0-1 0 0,-1 0 0 0 0,1 0 1 0 0,0-1-1 0 0,0 1 0 0 0,1 0 1 0 0,-1-1-1 0 0,1 0 0 0 0,0 0 1 0 0,0 0-1 0 0,0 0 0 0 0,0 0 1 0 0,0 0-1 0 0,0-1 0 0 0,1 1 1 0 0,0-1-1 0 0,-1 0 0 0 0,1 0 1 0 0,0 0-1 0 0,3 0-12 0 0,5 0-1 0 0,-1-1-1 0 0,1-1 1 0 0,0 1-1 0 0,-1-2 1 0 0,1 0-1 0 0,0 0 1 0 0,-1-1 0 0 0,1-1-1 0 0,-1 0 1 0 0,0 0-1 0 0,0-1 1 0 0,0-1 0 0 0,8-4 1 0 0,-11 5-485 0 0,0 0 1 0 0,-1-1-1 0 0,1-1 1 0 0,-1 1-1 0 0,0-1 1 0 0,0 0-1 0 0,-1-1 1 0 0,0 1-1 0 0,0-1 1 0 0,-1-1-1 0 0,3-4 485 0 0,59-120-9009 0 0,-66 130 8916 0 0,3-4 7228 0 0,-5 22-6130 0 0,-1 76 1447 0 0,-1-42-1509 0 0,3 1-1 0 0,2-1 0 0 0,8 39-942 0 0,26 26 1616 0 0,-35-112-1585 0 0,1 0 0 0 0,-1 0 0 0 0,-1 1-1 0 0,1-1 1 0 0,0 1 0 0 0,-1-1-1 0 0,1 1 1 0 0,-1-1 0 0 0,0 1 0 0 0,0-1-1 0 0,-1 1 1 0 0,1-1 0 0 0,-1 0 0 0 0,0 1-1 0 0,0-1 1 0 0,0 1 0 0 0,0-1 0 0 0,0 0-1 0 0,-1 1-30 0 0,-23 6 284 0 0,23-10-297 0 0,1 0 1 0 0,-1 0-1 0 0,0-1 0 0 0,1 1 0 0 0,-1 0 0 0 0,1-1 0 0 0,-1 1 0 0 0,1-1 0 0 0,0 0 0 0 0,-1 1 1 0 0,1-1-1 0 0,0 0 0 0 0,-1 0 0 0 0,1 0 0 0 0,0 0 0 0 0,0 0 0 0 0,0 0 0 0 0,0 0 0 0 0,0-1 1 0 0,0 1-1 0 0,0 0 0 0 0,0 0 0 0 0,0-1 0 0 0,0 1 0 0 0,1-1 0 0 0,-1 1 0 0 0,1 0 0 0 0,-1-1 1 0 0,1 1-1 0 0,-1-2 13 0 0,-3-52-4196 0 0,6 43-2609 0 0</inkml:trace>
  <inkml:trace contextRef="#ctx0" brushRef="#br1" timeOffset="147147.458">8633 8954 11864 0 0,'0'0'266'0'0,"0"0"44"0"0,0 0 12 0 0,1-2-34 0 0,16-17-93 0 0,29-2 2556 0 0,-38 19-2591 0 0,0 0 0 0 0,0 0 0 0 0,1 1 0 0 0,-1 0 1 0 0,1 0-1 0 0,-1 1 0 0 0,1 0 0 0 0,-1 1 0 0 0,1-1 1 0 0,-1 2-1 0 0,1-1 0 0 0,-1 1 0 0 0,0 1 1 0 0,0-1-1 0 0,0 1 0 0 0,0 1 0 0 0,0 0 0 0 0,7 4-160 0 0,-12-5 66 0 0,0-1-1 0 0,0 1 0 0 0,0 0 1 0 0,0 0-1 0 0,0 0 0 0 0,-1 0 1 0 0,1 1-1 0 0,-1-1 0 0 0,0 1 1 0 0,0 0-1 0 0,0-1 0 0 0,0 1 1 0 0,-1 0-1 0 0,1 0-65 0 0,-2 0 53 0 0,1 0 0 0 0,-1 0 1 0 0,1 0-1 0 0,-1 0 0 0 0,0 0 0 0 0,0 0 0 0 0,-1 0 0 0 0,1 0 1 0 0,-1 0-1 0 0,0 0 0 0 0,0 0 0 0 0,0 0 0 0 0,-1-1 0 0 0,1 1 1 0 0,-1 0-1 0 0,0-1 0 0 0,0 1 0 0 0,0-1 0 0 0,-1 0 0 0 0,1 0 1 0 0,-1 0-1 0 0,1 0 0 0 0,-1 0 0 0 0,0 0 0 0 0,0-1 0 0 0,-1 1 1 0 0,-1 0-54 0 0,-5 5 73 0 0,-1-2 0 0 0,-1 1 1 0 0,1-1-1 0 0,-1-1 1 0 0,0 0-1 0 0,-1 0 0 0 0,-11 1-73 0 0,13-3 45 0 0,1 0-25 0 0,1 0 1 0 0,-1 0 0 0 0,-1-1-1 0 0,1-1 1 0 0,0 0-1 0 0,0 0 1 0 0,0-1-1 0 0,-1 0 1 0 0,1-1-1 0 0,0 0 1 0 0,-6-2-21 0 0,-39-14-497 0 0,54 17 409 0 0,8-3-70 0 0,0 2 124 0 0,1-1-1 0 0,0 1 1 0 0,-1 1-1 0 0,1-1 1 0 0,0 1-1 0 0,0 1 1 0 0,-1-1-1 0 0,1 1 1 0 0,0 1-1 0 0,0 0 35 0 0,41 3-55 0 0,130-5 55 0 0,-36-27 12 0 0,-130 24-21 0 0,-1-1-1 0 0,0-1 0 0 0,0 0 1 0 0,-1-1-1 0 0,1 0 0 0 0,-1-1 1 0 0,0 0-1 0 0,-1-1 1 0 0,0 0-1 0 0,0-1 0 0 0,-1 0 1 0 0,0 0-1 0 0,0-1 0 0 0,-1 0 1 0 0,0 0-1 0 0,-1-1 0 0 0,0-1 10 0 0,-5 9-18 0 0,-1 0-1 0 0,0 0 1 0 0,0 0 0 0 0,0 1-1 0 0,0-1 1 0 0,0 0-1 0 0,0 0 1 0 0,-1 0-1 0 0,0 0 1 0 0,1-1-1 0 0,-1 1 1 0 0,0 0-1 0 0,-1 0 1 0 0,1 0 0 0 0,0 0-1 0 0,-1 0 1 0 0,0 0-1 0 0,0 0 1 0 0,0 0-1 0 0,0 0 1 0 0,0 1-1 0 0,0-1 1 0 0,-1 0 0 0 0,1 1-1 0 0,-1-2 19 0 0,-3 1-31 0 0,4 2 25 0 0,0 0 0 0 0,0 0-1 0 0,0 0 1 0 0,0 0 0 0 0,0 0-1 0 0,0 0 1 0 0,0 0-1 0 0,0 0 1 0 0,0 0 0 0 0,-1 1-1 0 0,1-1 1 0 0,0 0 0 0 0,-1 1-1 0 0,1-1 1 0 0,-1 1 0 0 0,1 0-1 0 0,0-1 1 0 0,-1 1 0 0 0,1 0-1 0 0,-1 0 1 0 0,1 0-1 0 0,-1 0 1 0 0,1 0 0 0 0,-1 0-1 0 0,1 0 1 0 0,-1 0 0 0 0,1 1-1 0 0,-1-1 1 0 0,1 1 0 0 0,0-1-1 0 0,-1 1 1 0 0,1-1 0 0 0,0 1-1 0 0,-1 0 1 0 0,1 0 0 0 0,0-1-1 0 0,0 1 1 0 0,0 0-1 0 0,0 0 1 0 0,0 0 0 0 0,0 1-1 0 0,0-1 1 0 0,-1 1 6 0 0,-1 5-20 0 0,0 1-1 0 0,0 1 1 0 0,1-1-1 0 0,0 0 0 0 0,1 0 1 0 0,0 1-1 0 0,0-1 1 0 0,1 1-1 0 0,0-1 1 0 0,0 1-1 0 0,1-1 1 0 0,0 1-1 0 0,1 3 21 0 0,-1-3 17 0 0,1 1 0 0 0,1-1-1 0 0,-1 0 1 0 0,1 1 0 0 0,1-1-1 0 0,0 0 1 0 0,0-1 0 0 0,0 1-1 0 0,1-1 1 0 0,2 2-17 0 0,-5-8 39 0 0,-1 1-1 0 0,1-1 1 0 0,-1 0-1 0 0,1 0 1 0 0,0 0 0 0 0,0 0-1 0 0,-1-1 1 0 0,1 1-1 0 0,1 0 1 0 0,-1-1-1 0 0,0 1 1 0 0,0-1 0 0 0,1 0-1 0 0,-1 0 1 0 0,0 0-1 0 0,1 0 1 0 0,-1 0-1 0 0,1 0 1 0 0,0-1 0 0 0,-1 1-1 0 0,1-1 1 0 0,-1 0-1 0 0,1 0 1 0 0,0 0 0 0 0,-1 0-1 0 0,1 0 1 0 0,-1-1-1 0 0,1 1 1 0 0,0-1-1 0 0,-1 1 1 0 0,1-1-39 0 0,2-3 37 0 0,-1 0 0 0 0,0 0 0 0 0,0-1 0 0 0,-1 1 0 0 0,1-1 1 0 0,-1 0-1 0 0,0 0 0 0 0,0 0 0 0 0,-1 0 0 0 0,0 0 0 0 0,1-1 0 0 0,-2 1 0 0 0,2-5-37 0 0,12-27 105 0 0,52-72 136 0 0,-63 103-273 0 0,1 0 1 0 0,-1 0-1 0 0,1 1 1 0 0,0-1-1 0 0,1 1 0 0 0,-1 0 1 0 0,1 1-1 0 0,0-1 0 0 0,1 1 1 0 0,-1 1-1 0 0,0-1 1 0 0,1 1-1 0 0,0 0 0 0 0,0 0 1 0 0,0 1-1 0 0,0 0 0 0 0,0 0 1 0 0,0 1-1 0 0,1 0 1 0 0,-1 0-1 0 0,5 1 32 0 0,40 4-2267 0 0,-42-3 1247 0 0</inkml:trace>
  <inkml:trace contextRef="#ctx0" brushRef="#br1" timeOffset="147928.22">9785 8798 13248 0 0,'0'0'298'0'0,"-1"0"46"0"0,-12 2-147 0 0,1 0 0 0 0,0 0-1 0 0,-1 2 1 0 0,1-1 0 0 0,0 1-1 0 0,1 1 1 0 0,-1 0 0 0 0,-9 6-197 0 0,9-4 356 0 0,-1 1 0 0 0,1 0-1 0 0,0 1 1 0 0,1 0 0 0 0,0 1 0 0 0,1 0 0 0 0,0 0 0 0 0,0 1 0 0 0,1 1 0 0 0,-2 3-356 0 0,-9 43 270 0 0,48-45 143 0 0,-21-16-579 0 0,1 1 1 0 0,-1-1-1 0 0,0 0 0 0 0,0 0 0 0 0,0-1 1 0 0,0 0-1 0 0,-1 0 0 0 0,1-1 1 0 0,-1 0-1 0 0,2-3 166 0 0,7-3-554 0 0,20-13-286 0 0,-21 43 883 0 0,16 52 2002 0 0,-25-64-1948 0 0,-3-3 1 0 0,0-1 1 0 0,1 1-1 0 0,-1 0 0 0 0,1 0 1 0 0,0-1-1 0 0,0 0 1 0 0,0 1-1 0 0,0-1 1 0 0,0 0-1 0 0,1-1 1 0 0,-1 1-1 0 0,1-1 1 0 0,0 1-1 0 0,0-1 1 0 0,0 0-1 0 0,0 0 1 0 0,0-1-1 0 0,0 1 1 0 0,1-1-1 0 0,-1 0 1 0 0,1 0-1 0 0,-1-1 1 0 0,3 1-99 0 0,2-2 26 0 0,-1-1-1 0 0,0 1 1 0 0,1-1 0 0 0,-1-1 0 0 0,0 0 0 0 0,0 0-1 0 0,0 0 1 0 0,0-1 0 0 0,-1 0 0 0 0,0-1 0 0 0,0 0-1 0 0,0 0 1 0 0,0 0 0 0 0,-1-1 0 0 0,0 0 0 0 0,0 0-1 0 0,0-1 1 0 0,-1 0 0 0 0,0 0 0 0 0,0 0 0 0 0,-1 0 0 0 0,0-1-1 0 0,0 1 1 0 0,-1-1 0 0 0,2-6-26 0 0,9-22-710 0 0,-1 0 1 0 0,-2-1-1 0 0,-2 0 0 0 0,4-29 710 0 0,-8 31-438 0 0,-1-50 415 0 0,-4 85 57 0 0,0 1-1 0 0,0-1 1 0 0,-1 0 0 0 0,1 1-1 0 0,0-1 1 0 0,-1 0 0 0 0,1 0-1 0 0,0 1 1 0 0,-1-1 0 0 0,1 0-1 0 0,0 0 1 0 0,-1 0 0 0 0,1 0-1 0 0,0 0 1 0 0,-1 1-1 0 0,1-1 1 0 0,-1 0 0 0 0,1 0-1 0 0,0 0 1 0 0,-1 0 0 0 0,1 0-1 0 0,-1 0 1 0 0,1 0 0 0 0,0 0-1 0 0,-1 0 1 0 0,1 0 0 0 0,-1-1-1 0 0,1 1 1 0 0,0 0-1 0 0,-1 0 1 0 0,1 0 0 0 0,0 0-1 0 0,-1-1 1 0 0,1 1 0 0 0,0 0-1 0 0,-1 0 1 0 0,1 0 0 0 0,0-1-1 0 0,-1 1 1 0 0,1 0 0 0 0,0-1-1 0 0,0 1 1 0 0,-1 0 0 0 0,1-1-1 0 0,0 1 1 0 0,0 0-1 0 0,0-1 1 0 0,0 1 0 0 0,-1 0-1 0 0,1-1 1 0 0,0 1-34 0 0,-27 87 129 0 0,9 118 159 0 0,20-100-132 0 0,8-130-1992 0 0,21-71-2262 0 0,-28 91 4081 0 0,-1 0 1 0 0,1 1 0 0 0,0-1-1 0 0,1 1 1 0 0,-1-1 0 0 0,1 1-1 0 0,0 0 1 0 0,0 0 0 0 0,0 1 0 0 0,0-1-1 0 0,1 1 1 0 0,0 0 0 0 0,-1 0-1 0 0,1 1 1 0 0,0-1 0 0 0,0 1 0 0 0,4-1 16 0 0,-6 2 139 0 0,0 0 0 0 0,1 0 0 0 0,-1 1 0 0 0,0-1 1 0 0,0 1-1 0 0,1 0 0 0 0,-1 0 0 0 0,0 0 0 0 0,1 0 1 0 0,-1 1-1 0 0,0-1 0 0 0,0 1 0 0 0,0 0 0 0 0,1 0 1 0 0,-1 0-1 0 0,0 0 0 0 0,0 0 0 0 0,0 1 0 0 0,-1 0 1 0 0,1-1-1 0 0,0 1 0 0 0,0 0 0 0 0,-1 0 0 0 0,0 0 1 0 0,1 1-1 0 0,-1-1 0 0 0,0 1 0 0 0,0-1 0 0 0,0 1 1 0 0,0 0-1 0 0,0-1 0 0 0,-1 2-139 0 0,61 105 2637 0 0,-60-106-2619 0 0,0 0-1 0 0,1 0 1 0 0,-1 0-1 0 0,1 0 0 0 0,0 0 1 0 0,0-1-1 0 0,0 1 1 0 0,0-1-1 0 0,0 0 1 0 0,1 0-1 0 0,-1 0 0 0 0,1 0 1 0 0,-1-1-1 0 0,1 1-17 0 0,2-2-327 0 0,-5 0-5477 0 0,-1 0-952 0 0</inkml:trace>
  <inkml:trace contextRef="#ctx0" brushRef="#br1" timeOffset="148234.501">9780 8719 18455 0 0,'0'0'422'0'0,"0"0"56"0"0,0 0 30 0 0,0 0-64 0 0,1 0-289 0 0,2-2-111 0 0,6 0 57 0 0,-1 0 0 0 0,1 0 0 0 0,0 1 0 0 0,0 0-1 0 0,-1 1 1 0 0,1 0 0 0 0,0 0 0 0 0,0 1 0 0 0,6 1-101 0 0,-6 0-267 0 0,28 4-145 0 0,-12-2-5145 0 0,-7-1-973 0 0</inkml:trace>
  <inkml:trace contextRef="#ctx0" brushRef="#br1" timeOffset="148522.677">10304 8591 12176 0 0,'0'0'273'0'0,"0"0"40"0"0,0 0 23 0 0,0 0-34 0 0,0 0-201 0 0,-18-8 6661 0 0,12 5-6666 0 0,3 3-980 0 0,3 1-3803 0 0,3 3-1653 0 0</inkml:trace>
  <inkml:trace contextRef="#ctx0" brushRef="#br1" timeOffset="149263.943">10626 8798 14336 0 0,'0'-13'1097'0'0,"-1"11"-1035"0"0,0 1 0 0 0,1-1 0 0 0,-1 0 0 0 0,0 1 0 0 0,0-1 0 0 0,0 0 0 0 0,0 1 0 0 0,-1-1 0 0 0,1 1 0 0 0,0 0 0 0 0,-1-1 1 0 0,1 1-1 0 0,0 0 0 0 0,-1 0 0 0 0,0 0 0 0 0,1 0 0 0 0,-1 0 0 0 0,0 0 0 0 0,1 0 0 0 0,-1 1 0 0 0,0-1 0 0 0,0 1 0 0 0,0-1 0 0 0,1 1 0 0 0,-1 0 0 0 0,0-1 0 0 0,0 1 0 0 0,0 0 0 0 0,0 0 1 0 0,0 1-1 0 0,0-1 0 0 0,0 0-62 0 0,-61 16 1270 0 0,47-9-1078 0 0,1 1-1 0 0,0 1 1 0 0,1 0 0 0 0,0 1 0 0 0,0 1-1 0 0,-5 5-191 0 0,-18 35-110 0 0,36-49 117 0 0,-1 0-1 0 0,1 0 1 0 0,0-1 0 0 0,0 1 0 0 0,-1 0 0 0 0,1 0 0 0 0,0 0-1 0 0,1 0 1 0 0,-1 0 0 0 0,0 1 0 0 0,1-1 0 0 0,-1 0 0 0 0,1 0-1 0 0,-1 0 1 0 0,1 1 0 0 0,0-1 0 0 0,0 0 0 0 0,0 0 0 0 0,0 1-1 0 0,1-1 1 0 0,-1 0 0 0 0,0 0 0 0 0,1 0 0 0 0,0 1-1 0 0,-1-1 1 0 0,1 0 0 0 0,0 0 0 0 0,0 0 0 0 0,0 0 0 0 0,1 0-1 0 0,-1 0 1 0 0,0-1 0 0 0,1 1 0 0 0,-1 0 0 0 0,1-1 0 0 0,-1 1-1 0 0,1-1 1 0 0,0 1 0 0 0,0-1 0 0 0,0 0 0 0 0,0 0 0 0 0,0 0-1 0 0,0 0 1 0 0,0 0 0 0 0,0 0 0 0 0,0 0 0 0 0,0-1 0 0 0,0 1-1 0 0,1-1-6 0 0,4 0 6 0 0,-1 0 0 0 0,1 0 0 0 0,-1-1 0 0 0,1 0 0 0 0,-1 0 0 0 0,0-1 0 0 0,1 0 0 0 0,-1 0 0 0 0,0 0 0 0 0,0-1 0 0 0,0 1 0 0 0,-1-2 0 0 0,5-1-6 0 0,19-10-343 0 0,112-67-1328 0 0,-135 79 1604 0 0,-3 1 45 0 0,-1 0 1 0 0,1 0-1 0 0,-1 1 1 0 0,1-1 0 0 0,0 0-1 0 0,0 1 1 0 0,0 0-1 0 0,0 0 1 0 0,0 0-1 0 0,0 0 1 0 0,0 0-1 0 0,1 0 1 0 0,-1 1-1 0 0,0-1 1 0 0,0 1-1 0 0,1 0 1 0 0,-1 0 0 0 0,0 1-1 0 0,0-1 1 0 0,1 0-1 0 0,-1 1 1 0 0,0 0-1 0 0,0 0 1 0 0,0 0-1 0 0,0 0 1 0 0,0 0-1 0 0,0 1 1 0 0,0-1-1 0 0,0 1 1 0 0,-1 0-1 0 0,1 0 1 0 0,-1 0 0 0 0,1 0-1 0 0,0 1 22 0 0,-1 3 0 0 0,-1 0 1 0 0,1 0-1 0 0,-1 0 1 0 0,-1 0-1 0 0,1 1 0 0 0,-1-1 1 0 0,0 0-1 0 0,0 0 0 0 0,-1 1 1 0 0,0-1-1 0 0,0 4 0 0 0,-18 94 1081 0 0,13-94-606 0 0,9-20 414 0 0,31-68-2547 0 0,-25 65 1169 0 0,0-3 207 0 0,1 0-1 0 0,0 1 0 0 0,1 0 0 0 0,1 1 1 0 0,0 0-1 0 0,1 1 0 0 0,0 1 0 0 0,1 0 1 0 0,1 0-1 0 0,4-1 283 0 0,-18 12 50 0 0,0 0 1 0 0,1 1-1 0 0,-1-1 1 0 0,1 0-1 0 0,-1 1 1 0 0,1-1-1 0 0,-1 1 0 0 0,1 0 1 0 0,-1-1-1 0 0,1 1 1 0 0,-1 0-1 0 0,1 0 1 0 0,0 0-1 0 0,-1 0 1 0 0,1 0-1 0 0,-1 0 0 0 0,1 1 1 0 0,-1-1-1 0 0,1 0 1 0 0,-1 1-1 0 0,1-1 1 0 0,-1 1-1 0 0,1 0 1 0 0,-1-1-1 0 0,1 1 1 0 0,-1 0-1 0 0,0 0 0 0 0,0 0 1 0 0,1 0-1 0 0,-1 0 1 0 0,0 0-1 0 0,0 0 1 0 0,0 0-1 0 0,0 1 1 0 0,0-1-1 0 0,0 0 0 0 0,0 1 1 0 0,-1-1-1 0 0,1 0 1 0 0,0 1-51 0 0,16 65 1343 0 0,-8-17-1152 0 0,-4 42-59 0 0,-4-79-206 0 0</inkml:trace>
  <inkml:trace contextRef="#ctx0" brushRef="#br1" timeOffset="143456.862">4946 9125 10960 0 0,'6'-82'1401'0'0,"16"122"1534"0"0,44 149-1893 0 0,-57-165-944 0 0,-1 1 0 0 0,-2 1 0 0 0,-1-1 0 0 0,3 24-98 0 0,-6-35 77 0 0,-3 6 184 0 0,-1-35 118 0 0,3-4-485 0 0,2-1-1 0 0,0 1 0 0 0,1 0 1 0 0,1 0-1 0 0,1 1 0 0 0,6-14 107 0 0,19-38-205 0 0,1 31 546 0 0,-31 39-251 0 0,10 6 20 0 0,-7-1-38 0 0,1 1 0 0 0,-1-1 0 0 0,0 1 0 0 0,-1 0 0 0 0,0 0 0 0 0,0 1 0 0 0,0-1 0 0 0,-1 1 0 0 0,1-1 0 0 0,-2 1 0 0 0,1 0 0 0 0,-1 0 0 0 0,0-1 0 0 0,0 1 0 0 0,-1 0 0 0 0,0 0 0 0 0,0 0-1 0 0,0 0 1 0 0,-2 4-72 0 0,2-2 49 0 0,-12 62 687 0 0,12-65-701 0 0,0-4 24 0 0,0-2 29 0 0,0 0-6 0 0,0 0-2 0 0,13-36 422 0 0,32-49-420 0 0,-42 80-82 0 0,-2 0 0 0 0,1 1 0 0 0,0 0 0 0 0,-1 0 0 0 0,2 0 0 0 0,-1 0 0 0 0,0 0 0 0 0,1 0 0 0 0,0 1 0 0 0,0-1 0 0 0,0 1 0 0 0,0 0 0 0 0,1 0 0 0 0,-1 0 0 0 0,1 0 0 0 0,-1 1 0 0 0,1-1 0 0 0,0 1 0 0 0,0 0 0 0 0,0 0 0 0 0,1 1 0 0 0,-1-1 0 0 0,2 0 0 0 0,-6 2 3 0 0,1 0 0 0 0,0 0 0 0 0,-1 0 0 0 0,1 0-1 0 0,0 0 1 0 0,-1 1 0 0 0,1-1 0 0 0,-1 0-1 0 0,1 0 1 0 0,0 0 0 0 0,-1 1 0 0 0,1-1 0 0 0,0 0-1 0 0,-1 0 1 0 0,1 1 0 0 0,-1-1 0 0 0,1 1 0 0 0,-1-1-1 0 0,1 0 1 0 0,-1 1 0 0 0,1-1 0 0 0,-1 1 0 0 0,1-1-1 0 0,-1 1 1 0 0,0-1 0 0 0,1 1 0 0 0,-1 0-1 0 0,0-1 1 0 0,0 1 0 0 0,1-1 0 0 0,-1 1 0 0 0,0 0-1 0 0,0-1 1 0 0,0 1 0 0 0,0 0 0 0 0,1-1 0 0 0,-1 1-1 0 0,0 0 1 0 0,0-1 0 0 0,-1 1 0 0 0,1 0 0 0 0,0-1-1 0 0,0 1 1 0 0,0 0 0 0 0,0-1-3 0 0,1 10 145 0 0,13 55 520 0 0,0-31-336 0 0,-13-30-313 0 0,0 0 0 0 0,0 0 0 0 0,0-1 0 0 0,0 1 0 0 0,1 0-1 0 0,-1-1 1 0 0,1 1 0 0 0,0-1 0 0 0,0 0 0 0 0,0 0 0 0 0,1 1 0 0 0,-1-1-1 0 0,1-1 1 0 0,-1 1 0 0 0,1 0 0 0 0,0-1 0 0 0,0 1 0 0 0,1-1 0 0 0,-1 0-1 0 0,0 0 1 0 0,1 0 0 0 0,-1 0 0 0 0,1-1 0 0 0,-1 0 0 0 0,1 1-16 0 0,45-15-2304 0 0,-39 9-1900 0 0,5-1-2413 0 0</inkml:trace>
  <inkml:trace contextRef="#ctx0" brushRef="#br1" timeOffset="143791.887">5743 9286 15776 0 0,'0'0'362'0'0,"0"0"47"0"0,0 0 27 0 0,0 13 92 0 0,0 45 562 0 0,21 42 1716 0 0,-20-99-2809 0 0,1 0 1 0 0,-1 0-1 0 0,0 1 0 0 0,0-1 0 0 0,0 0 0 0 0,1 0 0 0 0,-1 0 0 0 0,0 0 0 0 0,1-1 0 0 0,-1 1 0 0 0,1 0 1 0 0,-1-1-1 0 0,1 1 0 0 0,0-1 0 0 0,-1 1 0 0 0,1-1 0 0 0,-1 1 0 0 0,1-1 0 0 0,0 0 0 0 0,-1 0 0 0 0,1 0 1 0 0,0 0-1 0 0,0 0 3 0 0,0-1-1710 0 0,1-2-5377 0 0</inkml:trace>
  <inkml:trace contextRef="#ctx0" brushRef="#br1" timeOffset="144066.683">5762 9054 12208 0 0,'13'-8'1325'0'0,"-9"8"-1318"0"0,1 1 1 0 0,-1-1-1 0 0,0 1 0 0 0,0 0 1 0 0,0 0-1 0 0,0 1 0 0 0,0-1 1 0 0,0 1-1 0 0,0 0 0 0 0,0 0 1 0 0,-1 0-1 0 0,1 0 0 0 0,-1 1 1 0 0,1-1-1 0 0,-1 1 0 0 0,0 0 1 0 0,0 0-1 0 0,0 0 0 0 0,-1 1 1 0 0,2 0-8 0 0,49 66 1305 0 0,-14 17 685 0 0,-37-80-1803 0 0,1 3 32 0 0,0 1 1 0 0,-1-1-1 0 0,0 1 1 0 0,0 0-1 0 0,-1 0 1 0 0,-1 0 0 0 0,0 0-1 0 0,-1 5-219 0 0,0-4 358 0 0,2-15 357 0 0,18-49-408 0 0,-17 42-309 0 0,1 1-1 0 0,0-1 1 0 0,0 1 0 0 0,1 0-1 0 0,0 0 1 0 0,1 0-1 0 0,-1 1 1 0 0,2 0 0 0 0,-1 0-1 0 0,1 0 1 0 0,1 0 0 0 0,-1 1-1 0 0,1 0 1 0 0,0 1-1 0 0,1-1 1 0 0,0 1 0 0 0,0 1-1 0 0,0-1 1 0 0,0 1 0 0 0,1 1-1 0 0,0 0 1 0 0,0 0-1 0 0,8-2 3 0 0,47 22-84 0 0,0 22-1728 0 0,-54-33-4775 0 0</inkml:trace>
  <inkml:trace contextRef="#ctx0" brushRef="#br1" timeOffset="144479.537">6363 9043 11488 0 0,'0'0'264'0'0,"0"9"352"0"0,3 100 1473 0 0,-3-28 1048 0 0,-5-8-1336 0 0,1-40-941 0 0,4-32-764 0 0,0-1 0 0 0,0 0 0 0 0,0 0 2 0 0,0 0 4 0 0,-4-17 210 0 0,4 5-317 0 0,-1-3 37 0 0,1-1-1 0 0,1 1 1 0 0,0-1 0 0 0,1 1-1 0 0,1 0 1 0 0,0 0 0 0 0,1 0-1 0 0,4-12-31 0 0,-6 23-12 0 0,2-7-20 0 0,0 0-1 0 0,1 1 0 0 0,0 0 1 0 0,0 0-1 0 0,1 0 1 0 0,0 1-1 0 0,1 0 0 0 0,0 0 1 0 0,0 0-1 0 0,1 1 1 0 0,0 0-1 0 0,1 1 0 0 0,1-1 33 0 0,39-17-538 0 0,-34 19 373 0 0,-4 1-1491 0 0,-3 3-2587 0 0,2 2-1894 0 0</inkml:trace>
  <inkml:trace contextRef="#ctx0" brushRef="#br1" timeOffset="144997.527">6765 9109 11600 0 0,'0'0'264'0'0,"-13"3"636"0"0,-73 78 792 0 0,23-4 214 0 0,26-15-1258 0 0,36-58-638 0 0,-1-1 0 0 0,0 1 0 0 0,1 0 0 0 0,0-1 0 0 0,0 1 0 0 0,0 0 0 0 0,0 0 0 0 0,1 0 0 0 0,-1 0 0 0 0,1 0 0 0 0,0 0 0 0 0,0 0 0 0 0,0 0 0 0 0,1 0-1 0 0,0 0-9 0 0,8 10 327 0 0,-2-12-268 0 0,-1-1 0 0 0,0-1 0 0 0,1 1-1 0 0,-1-1 1 0 0,0 0 0 0 0,1 0 0 0 0,-1-1 0 0 0,0 0 0 0 0,1 0-1 0 0,-1-1 1 0 0,0 1 0 0 0,0-1 0 0 0,0-1 0 0 0,0 1-1 0 0,-1-1 1 0 0,1 0 0 0 0,0 0 0 0 0,-1-1 0 0 0,0 1 0 0 0,0-1-1 0 0,0-1 1 0 0,-1 1 0 0 0,1 0 0 0 0,-1-1 0 0 0,0 0-1 0 0,1-1-58 0 0,6-8-21 0 0,-1 1-1 0 0,0-1 0 0 0,-1-1 0 0 0,-1 0 0 0 0,0 0 0 0 0,-1-1 0 0 0,3-9 22 0 0,33-61-195 0 0,-12 58-137 0 0,-19 49 188 0 0,-5-6 177 0 0,0 0-1 0 0,-2 1 0 0 0,0-1 0 0 0,0 1 0 0 0,-2 0 0 0 0,0 0 0 0 0,-1 1 1 0 0,0-1-1 0 0,-1 0 0 0 0,-1 6-32 0 0,3 36 610 0 0,0-44-334 0 0,-2-12-140 0 0,-1-2 18 0 0,0 0 71 0 0,0 0 30 0 0,0 0 7 0 0,0 0 12 0 0,0 0 36 0 0,1 0-233 0 0,1-1-1 0 0,-1 0 0 0 0,1 0 0 0 0,-1 0 0 0 0,1-1 0 0 0,-1 1 0 0 0,0 0 1 0 0,0 0-1 0 0,1-1 0 0 0,-1 1 0 0 0,0-1 0 0 0,0 1 0 0 0,0-1 1 0 0,-1 1-1 0 0,1-1 0 0 0,0 1 0 0 0,0-1 0 0 0,-1 0 0 0 0,1 0 1 0 0,-1 1-1 0 0,1-2-76 0 0,0-1 122 0 0,48-103-20 0 0,-39 83-171 0 0,1-1 0 0 0,1 1 0 0 0,1 1 0 0 0,2 0 0 0 0,0 1-1 0 0,1 0 1 0 0,14-14 69 0 0,50-23-7218 0 0,-61 50 705 0 0</inkml:trace>
  <inkml:trace contextRef="#ctx1" brushRef="#br4" timeOffset="-7659.977">15880 9041,'0'0,"0"0,0 0,0-20,0-5</inkml:trace>
  <inkml:trace contextRef="#ctx0" brushRef="#br1" timeOffset="153759.349">14733 8329 16184 0 0,'0'0'365'0'0,"0"0"56"0"0,0 0 24 0 0,0 0-55 0 0,6 7-236 0 0,108 174 672 0 0,-53-37 620 0 0,-56-121-1307 0 0,0 0-1 0 0,-1 0 0 0 0,-1 0 0 0 0,-1 0 0 0 0,-1 1 1 0 0,-3 23-139 0 0,2-35-33 0 0,-1 1 1 0 0,-1-1-1 0 0,0 0 1 0 0,-1 1-1 0 0,0-1 1 0 0,-1 0-1 0 0,0-1 1 0 0,-1 1-1 0 0,0-1 1 0 0,-1 1-1 0 0,0-2 1 0 0,0 1-1 0 0,-2-1 1 0 0,1 0-1 0 0,-1 0 1 0 0,-7 6 32 0 0,2-5-1700 0 0,1 0-5117 0 0</inkml:trace>
  <inkml:trace contextRef="#ctx0" brushRef="#br1" timeOffset="154042.186">15141 8267 16559 0 0,'2'-2'68'0'0,"0"0"0"0"0,0 0 0 0 0,0 1 0 0 0,1-1 0 0 0,-1 1 0 0 0,1-1 0 0 0,-1 1 0 0 0,1 0 0 0 0,-1 0 0 0 0,1 0 0 0 0,0 1 0 0 0,-1-1 0 0 0,1 0 0 0 0,0 1 0 0 0,-1 0 0 0 0,1 0 0 0 0,0-1 0 0 0,0 2 0 0 0,0-1-1 0 0,-1 0 1 0 0,1 1 0 0 0,0-1 0 0 0,-1 1 0 0 0,1 0 0 0 0,0 0 0 0 0,-1 0 0 0 0,3 1-68 0 0,57 50 747 0 0,2 16 599 0 0,2 18 181 0 0,39 81 301 0 0,-17-51-1383 0 0,-47-69-325 0 0,-32-37-99 0 0,1-1-1 0 0,0 0 1 0 0,1 0 0 0 0,0-1-1 0 0,0 0 1 0 0,0-1-1 0 0,5 1-20 0 0,15 6-70 0 0,-16-11-7442 0 0,-15-3 207 0 0</inkml:trace>
  <inkml:trace contextRef="#ctx0" brushRef="#br1" timeOffset="154244.214">15524 8566 18023 0 0,'3'-1'-22'0'0,"8"-3"596"0"0,-17 0 238 0 0,4 3-764 0 0,0 1 0 0 0,0 0 0 0 0,0-1 0 0 0,0 1 0 0 0,0 0 0 0 0,0 0-1 0 0,1 1 1 0 0,-1-1 0 0 0,0 0 0 0 0,0 1 0 0 0,0-1 0 0 0,0 1 0 0 0,1-1-1 0 0,-1 1 1 0 0,0 0 0 0 0,0 0 0 0 0,1 0 0 0 0,-1 0 0 0 0,1 0 0 0 0,-1 0 0 0 0,1 0-1 0 0,-1 1 1 0 0,1-1 0 0 0,0 0 0 0 0,-1 1 0 0 0,1-1 0 0 0,0 1 0 0 0,0 0-1 0 0,0-1 1 0 0,0 1 0 0 0,0 1-48 0 0,-11 13 658 0 0,-9 30 564 0 0,-2 11-398 0 0,17 3-394 0 0,2-40-677 0 0,-2 0 0 0 0,0-1-1 0 0,-1 1 1 0 0,-1-2 0 0 0,-1 1 0 0 0,0-1 0 0 0,-3 1 247 0 0,-6 12-7979 0 0</inkml:trace>
  <inkml:trace contextRef="#ctx0" brushRef="#br1" timeOffset="150935.832">11610 8793 13496 0 0,'5'-4'1057'0'0,"20"-2"-574"0"0,1 1 0 0 0,1 1 0 0 0,-1 1-1 0 0,0 1 1 0 0,1 2 0 0 0,19 1-483 0 0,5 0 40 0 0,-30 0-960 0 0,-6 0-2936 0 0,1 2-1602 0 0</inkml:trace>
  <inkml:trace contextRef="#ctx0" brushRef="#br1" timeOffset="151231.656">11653 8962 12032 0 0,'-4'16'1320'0'0,"52"-13"753"0"0,236-25 749 0 0,-210 16-7879 0 0,-37 3-613 0 0</inkml:trace>
  <inkml:trace contextRef="#ctx0" brushRef="#br1" timeOffset="151787.444">12767 8637 12208 0 0,'0'0'273'0'0,"0"0"40"0"0,0 0 23 0 0,0 0-34 0 0,0 9-102 0 0,0 16 256 0 0,9 90 3023 0 0,3-75-2607 0 0,-11-38-784 0 0,-1-2 0 0 0,0 0 0 0 0,0 0 3 0 0,0 0 12 0 0,8-11 213 0 0,26-63-983 0 0,-32 66 617 0 0,1 0 0 0 0,0-1 1 0 0,0 1-1 0 0,0 0 0 0 0,2 0 0 0 0,-1 1 0 0 0,1-1 1 0 0,0 1-1 0 0,0 0 0 0 0,0 1 0 0 0,1-1 0 0 0,0 1 1 0 0,1 0-1 0 0,5-4 50 0 0,-9 8 11 0 0,0 0 0 0 0,0 0 0 0 0,0 1 0 0 0,0-1 0 0 0,0 1 0 0 0,0 0 0 0 0,0 0 0 0 0,1 0 0 0 0,-1 0 0 0 0,0 0 0 0 0,1 1 0 0 0,-1 0 0 0 0,0 0 0 0 0,1 0 0 0 0,-1 0 0 0 0,1 0 0 0 0,-1 0 0 0 0,0 1 0 0 0,1 0 0 0 0,-1-1 0 0 0,0 1 0 0 0,0 1 0 0 0,0-1 0 0 0,0 0-1 0 0,1 1 1 0 0,-2 0 0 0 0,1-1 0 0 0,0 1 0 0 0,0 1-11 0 0,5 2 111 0 0,-1 0 0 0 0,-1 1-1 0 0,1 0 1 0 0,-1 0 0 0 0,0 1-1 0 0,0-1 1 0 0,-1 1 0 0 0,0 1-1 0 0,0-1 1 0 0,2 5-111 0 0,48 109 1096 0 0,-43-92-2480 0 0,-12-28-5418 0 0</inkml:trace>
  <inkml:trace contextRef="#ctx0" brushRef="#br1" timeOffset="152074.838">13300 8688 14944 0 0,'0'0'340'0'0,"0"0"50"0"0,0 0 24 0 0,13 6 81 0 0,86 2 2776 0 0,66-13-1731 0 0,-120 0-4913 0 0,-42 1-3224 0 0</inkml:trace>
  <inkml:trace contextRef="#ctx0" brushRef="#br1" timeOffset="152256.979">13488 8469 13992 0 0,'0'0'314'0'0,"0"0"46"0"0,0 0 24 0 0,0 0-40 0 0,-1 0-224 0 0,-18 36 1327 0 0,18-29-1081 0 0,-3 7-4 0 0,1 1 0 0 0,0-1 0 0 0,1 1 0 0 0,1 0 0 0 0,0-1 0 0 0,1 1 0 0 0,1 0 0 0 0,1 0-1 0 0,-1-1 1 0 0,2 1 0 0 0,0-1 0 0 0,3 7-362 0 0,-3-13 12 0 0,-2-3-30 0 0,0-1 0 0 0,0 0 0 0 0,1 0 0 0 0,-1 0 0 0 0,1 0 0 0 0,0 0 0 0 0,0 0 0 0 0,0 0 0 0 0,1 0 0 0 0,-1-1 0 0 0,1 1 0 0 0,0-1 0 0 0,0 0 0 0 0,0 0 0 0 0,0 0 0 0 0,1 0 1 0 0,-1-1-1 0 0,1 1 0 0 0,0-1 0 0 0,-1 0 0 0 0,1 0 0 0 0,0 0 0 0 0,4 1 18 0 0,4 0-446 0 0</inkml:trace>
  <inkml:trace contextRef="#ctx0" brushRef="#br1" timeOffset="152492.728">13963 8310 15840 0 0,'0'0'362'0'0,"0"0"47"0"0,0 0 27 0 0,0 0-54 0 0,1 2-240 0 0,11 35 144 0 0,2 18 359 0 0,-2 46-973 0 0,-14-84-4053 0 0,1 0-1540 0 0</inkml:trace>
  <inkml:trace contextRef="#ctx0" brushRef="#br1" timeOffset="152801.955">13832 8688 14424 0 0,'0'0'330'0'0,"1"0"45"0"0,111-10 1553 0 0,10 11 494 0 0,-12 26-1870 0 0,-98-18-1084 0 0,-8-1-2914 0 0,-7-1 1993 0 0</inkml:trace>
  <inkml:trace contextRef="#ctx0" brushRef="#br1" timeOffset="153118.61">13794 8831 14336 0 0,'0'0'330'0'0,"0"0"45"0"0,0 0 17 0 0,0 0-47 0 0,2 0-225 0 0,74-3 1413 0 0,-66 2-1356 0 0,0 0 0 0 0,0 0 0 0 0,0 1 0 0 0,0 1 0 0 0,0 0-1 0 0,0 0 1 0 0,0 1 0 0 0,0 0 0 0 0,-1 1 0 0 0,1 0 0 0 0,-1 0 0 0 0,1 1-1 0 0,-1 1 1 0 0,0-1 0 0 0,-1 1 0 0 0,1 1 0 0 0,-1 0 0 0 0,0 0-1 0 0,5 5-176 0 0,-12-6 35 0 0,1 0-1 0 0,-1 0 0 0 0,0 1 0 0 0,0-1 1 0 0,0 0-1 0 0,-1 1 0 0 0,0-1 1 0 0,0 1-1 0 0,0-1 0 0 0,-1 0 0 0 0,0 1 1 0 0,0-1-1 0 0,0 0 0 0 0,-1 0 0 0 0,1 0 1 0 0,-1 0-1 0 0,0 0 0 0 0,-1 0 0 0 0,1 0 1 0 0,-1-1-1 0 0,0 1 0 0 0,0-1 1 0 0,-1 0-1 0 0,1 1 0 0 0,-1-2 0 0 0,-2 3-34 0 0,-8 14 133 0 0,2-3-32 0 0,-24 53 57 0 0,36-69-155 0 0,0 1-1 0 0,0-1 1 0 0,0 0 0 0 0,0 0 0 0 0,1 0-1 0 0,-1 0 1 0 0,0 0 0 0 0,0 0-1 0 0,1 0 1 0 0,-1 0 0 0 0,1 0 0 0 0,-1 0-1 0 0,1 0 1 0 0,-1-1 0 0 0,1 1-1 0 0,0 0 1 0 0,-1 0 0 0 0,1 0 0 0 0,0-1-1 0 0,0 1 1 0 0,-1 0 0 0 0,1 0-1 0 0,0-1 1 0 0,0 1 0 0 0,0-1-1 0 0,0 1 1 0 0,0-1 0 0 0,0 0 0 0 0,0 1-1 0 0,0-1 1 0 0,0 0 0 0 0,0 1-1 0 0,0-1 1 0 0,0 0 0 0 0,0 0 0 0 0,0 0-1 0 0,0 0 1 0 0,1 0-3 0 0,47-1 26 0 0,-46 1-30 0 0,104-19-414 0 0,-63 5-5913 0 0,-23 7-311 0 0</inkml:trace>
  <inkml:trace contextRef="#ctx0" brushRef="#br1" timeOffset="153423.188">12604 8354 13416 0 0,'0'0'298'0'0,"-6"-5"414"0"0,0 3-519 0 0,1 1 0 0 0,-1 0 0 0 0,0 1-1 0 0,1-1 1 0 0,-1 1 0 0 0,0 0 0 0 0,1 0-1 0 0,-1 1 1 0 0,0 0 0 0 0,1 0 0 0 0,-1 0 0 0 0,1 1-1 0 0,-1-1 1 0 0,1 2 0 0 0,0-1 0 0 0,-1 0 0 0 0,1 1-1 0 0,0 0 1 0 0,1 0 0 0 0,-1 0 0 0 0,1 1-1 0 0,-1 0 1 0 0,1 0 0 0 0,0 0 0 0 0,0 0 0 0 0,1 0-1 0 0,-2 3-192 0 0,-6 7 241 0 0,0 1-1 0 0,1 0 1 0 0,1 1-1 0 0,1 0 1 0 0,0 0-1 0 0,1 1 0 0 0,1 0 1 0 0,0 0-1 0 0,1 1 1 0 0,1 0-1 0 0,1 0 1 0 0,-1 16-241 0 0,3-21 25 0 0,0 0 0 0 0,2 1 1 0 0,-1-1-1 0 0,2 0 0 0 0,0 1 1 0 0,0-1-1 0 0,1 0 0 0 0,1 0 0 0 0,0-1 1 0 0,1 1-1 0 0,0-1 0 0 0,1 0 1 0 0,0 0-1 0 0,1-1 0 0 0,5 7-25 0 0,4 4-21 0 0,1-1-1 0 0,1-1 0 0 0,0 0 1 0 0,2-1-1 0 0,0-2 0 0 0,1 0 1 0 0,6 3 21 0 0,-8-6-778 0 0,1-1 1 0 0,0-1 0 0 0,1 0-1 0 0,0-2 1 0 0,16 6 777 0 0,3-3-6922 0 0</inkml:trace>
  <inkml:trace contextRef="#ctx0" brushRef="#br1" timeOffset="-100793.648">18147 9596 9904 0 0,'0'0'222'0'0,"3"-18"588"0"0,-4 16-730 0 0,1 1 0 0 0,-1-1 0 0 0,0 1 0 0 0,1-1 0 0 0,-1 1 0 0 0,0 0 0 0 0,0-1 1 0 0,0 1-1 0 0,0 0 0 0 0,0 0 0 0 0,0-1 0 0 0,0 1 0 0 0,0 0 0 0 0,-1 0 0 0 0,1 0 1 0 0,0 0-1 0 0,-1 1 0 0 0,1-1 0 0 0,0 0 0 0 0,-1 1 0 0 0,1-1 0 0 0,-1 0 0 0 0,1 1 0 0 0,-1 0 1 0 0,0-1-1 0 0,1 1 0 0 0,-1 0 0 0 0,1 0 0 0 0,-1 0 0 0 0,0 0 0 0 0,1 0 0 0 0,-1 0 0 0 0,1 0 1 0 0,-1 1-1 0 0,1-1 0 0 0,-2 1-80 0 0,-52 22 3475 0 0,50-20-3387 0 0,-5 4 27 0 0,1 0-1 0 0,-1 1 0 0 0,1 1 0 0 0,1 0 0 0 0,-1 0 1 0 0,2 0-1 0 0,-1 1 0 0 0,1 0 0 0 0,1 1 0 0 0,0-1 0 0 0,-5 12-114 0 0,9-16 11 0 0,-1 0 0 0 0,1-1 0 0 0,1 1 0 0 0,-1 0 0 0 0,1 0 0 0 0,0 0 0 0 0,0 0 0 0 0,1 0-1 0 0,0 0 1 0 0,0 0 0 0 0,0 0 0 0 0,1 0 0 0 0,0 0 0 0 0,0 0 0 0 0,1 0 0 0 0,-1 0 0 0 0,1 0-1 0 0,1-1 1 0 0,-1 1 0 0 0,1-1 0 0 0,0 1 0 0 0,0-1 0 0 0,0 0 0 0 0,1 0 0 0 0,-1-1 0 0 0,1 1-1 0 0,1-1 1 0 0,-1 1 0 0 0,1-1 0 0 0,-1-1 0 0 0,1 1 0 0 0,0-1 0 0 0,0 0 0 0 0,1 0 0 0 0,-1 0-1 0 0,1 0-10 0 0,11 2-197 0 0,0 0 0 0 0,-1-1 0 0 0,1-1 0 0 0,0 0 0 0 0,1-2 0 0 0,-1 0 0 0 0,0-1 0 0 0,1 0 0 0 0,-1-1 0 0 0,0-1 0 0 0,0-1 0 0 0,5-2 197 0 0,82-25-3611 0 0,-73 13 2367 0 0,-72 15 2496 0 0,-45 37 1715 0 0,83-33-2918 0 0,0 0-1 0 0,1 0 0 0 0,-1 0 1 0 0,0 0-1 0 0,1 0 0 0 0,0 1 1 0 0,-1-1-1 0 0,1 1 0 0 0,0-1 0 0 0,0 1 1 0 0,0 0-1 0 0,1 0 0 0 0,-1 0 1 0 0,1 0-1 0 0,-1 0 0 0 0,1 0 1 0 0,0 0-1 0 0,0 0 0 0 0,1 1 1 0 0,-1-1-1 0 0,1 0 0 0 0,-1 1 1 0 0,1-1-1 0 0,0 0 0 0 0,0 1 0 0 0,1 0-48 0 0,9 18 118 0 0,-9-21-93 0 0,0 0 1 0 0,0 0-1 0 0,0-1 0 0 0,0 1 1 0 0,1 0-1 0 0,-1-1 1 0 0,0 1-1 0 0,1 0 1 0 0,-1-1-1 0 0,0 0 0 0 0,1 1 1 0 0,-1-1-1 0 0,1 0 1 0 0,-1 1-1 0 0,0-1 0 0 0,1 0 1 0 0,-1 0-1 0 0,1 0 1 0 0,-1-1-1 0 0,0 1 0 0 0,1 0 1 0 0,-1 0-1 0 0,1-1 1 0 0,-1 1-1 0 0,0-1 1 0 0,1 1-26 0 0,2-1 33 0 0,4-3 18 0 0,0 0-1 0 0,1 0 1 0 0,-2-1-1 0 0,1 0 0 0 0,0 0 1 0 0,-1-1-1 0 0,0 0 1 0 0,0 0-1 0 0,-1 0 0 0 0,1-3-50 0 0,92-117-876 0 0,-69 106 476 0 0,-7 19 230 0 0,-20 2 176 0 0,0 0 1 0 0,-1 1-1 0 0,1-1 1 0 0,-1 1-1 0 0,1-1 0 0 0,-1 1 1 0 0,0 0-1 0 0,1 0 1 0 0,-1 0-1 0 0,0 0 0 0 0,0 0 1 0 0,-1 1-1 0 0,1-1 1 0 0,0 1-1 0 0,-1-1 1 0 0,1 1-1 0 0,-1-1 0 0 0,0 1 1 0 0,0 0-1 0 0,0-1 1 0 0,0 1-1 0 0,-1 0 1 0 0,1 0-1 0 0,-1 0 0 0 0,1 0 1 0 0,-1 0-1 0 0,0 0 1 0 0,0 0-7 0 0,-13 83 894 0 0,12-83-841 0 0,0 0-1 0 0,0 1 1 0 0,-1-1-1 0 0,1 0 1 0 0,-1 0-1 0 0,0 0 1 0 0,0 0-1 0 0,0 0 0 0 0,0 0 1 0 0,0-1-1 0 0,-1 1 1 0 0,1-1-1 0 0,-1 1 1 0 0,1-1-1 0 0,-1 0 1 0 0,0 0-1 0 0,0 0 0 0 0,-1 0-52 0 0,3-3 20 0 0,0 1-1 0 0,0-1 0 0 0,0 1 0 0 0,0-1 0 0 0,0 1 0 0 0,0-1 1 0 0,0 0-1 0 0,0 0 0 0 0,0 0 0 0 0,1 1 0 0 0,-1-1 0 0 0,0 0 1 0 0,0 0-1 0 0,1 0 0 0 0,-1 0 0 0 0,0 0 0 0 0,1 0 0 0 0,-1 0 1 0 0,1-1-1 0 0,0 1 0 0 0,-1 0 0 0 0,1 0 0 0 0,0 0 0 0 0,0 0 1 0 0,-1 0-1 0 0,1-1 0 0 0,0 1 0 0 0,0 0 0 0 0,0 0 0 0 0,1 0 0 0 0,-1-1 1 0 0,0 1-1 0 0,0 0 0 0 0,1 0-19 0 0,-1 1 4 0 0,0-7-16 0 0,1 0 0 0 0,0 0 0 0 0,0 0 0 0 0,1 1-1 0 0,-1-1 1 0 0,2 0 0 0 0,-1 1 0 0 0,1 0 0 0 0,0-1-1 0 0,0 1 1 0 0,0 0 0 0 0,1 1 0 0 0,0-1 0 0 0,1 1 0 0 0,-1-1-1 0 0,1 1 1 0 0,0 0 0 0 0,0 1 0 0 0,0-1 0 0 0,1 1-1 0 0,5-3 13 0 0,-8 5 8 0 0,0 1 0 0 0,0 0 0 0 0,1 0 0 0 0,-1 0 0 0 0,0 0 0 0 0,0 1 0 0 0,1-1 0 0 0,-1 1 0 0 0,0 0 0 0 0,1 0 0 0 0,-1 0 0 0 0,0 0 0 0 0,1 0 0 0 0,-1 1 0 0 0,0 0 0 0 0,1 0 0 0 0,-1 0 0 0 0,0 0 0 0 0,0 0 0 0 0,0 0 0 0 0,0 1 0 0 0,0 0 0 0 0,0-1 0 0 0,0 1 0 0 0,-1 0 0 0 0,1 0 0 0 0,0 1 0 0 0,-1-1 0 0 0,0 0 0 0 0,0 1 0 0 0,0 0 0 0 0,0-1 0 0 0,0 1 0 0 0,0 0 0 0 0,-1 0 0 0 0,1 0 0 0 0,-1 1-8 0 0,4 4 40 0 0,-1 1-1 0 0,0-1 0 0 0,-1 1 1 0 0,0 0-1 0 0,0 0 0 0 0,-1 1 1 0 0,0-1-1 0 0,-1 1 0 0 0,0 4-39 0 0,0-9 4 0 0,3 4 358 0 0,1-3-6393 0 0,-2-1-225 0 0</inkml:trace>
  <inkml:trace contextRef="#ctx0" brushRef="#br1" timeOffset="-100481.262">19002 9534 13648 0 0,'0'0'306'0'0,"-9"-8"753"0"0,4 7-967 0 0,0 0 1 0 0,0 0-1 0 0,0 0 1 0 0,0 1-1 0 0,0 0 0 0 0,0 0 1 0 0,0 0-1 0 0,0 0 1 0 0,0 1-1 0 0,0 0 1 0 0,0 0-1 0 0,0 0 0 0 0,0 1 1 0 0,0-1-1 0 0,0 1 1 0 0,1 0-1 0 0,-1 1 1 0 0,1-1-1 0 0,0 1 0 0 0,-1 0 1 0 0,1 0-1 0 0,1 0 1 0 0,-1 1-1 0 0,0-1 1 0 0,1 1-1 0 0,-1 0 0 0 0,1 0 1 0 0,0 0-1 0 0,1 0 1 0 0,-1 0-1 0 0,0 3-92 0 0,-3 7 85 0 0,2 0 0 0 0,0 1 0 0 0,0-1 0 0 0,1 1 0 0 0,1-1-1 0 0,1 1 1 0 0,0 0 0 0 0,0 0 0 0 0,2 0 0 0 0,0 0 0 0 0,1-1 0 0 0,0 1 0 0 0,1 0 0 0 0,1-1-1 0 0,0 2-84 0 0,39 164 1319 0 0,-41-172-1285 0 0,-1 0-1 0 0,0 1 1 0 0,0-1 0 0 0,-1 0 0 0 0,0 0-1 0 0,-1 1 1 0 0,1-1 0 0 0,-2 0-1 0 0,1 0 1 0 0,-1 0 0 0 0,0 0-34 0 0,1-5-348 0 0,-10 16 898 0 0,-5-14-6787 0 0,10-5-129 0 0</inkml:trace>
  <inkml:trace contextRef="#ctx0" brushRef="#br1" timeOffset="-99676.969">19551 9633 11600 0 0,'0'0'264'0'0,"0"0"34"0"0,0 0 21 0 0,-5-6 61 0 0,4 6-321 0 0,0-1 1 0 0,0 1-1 0 0,0-1 0 0 0,1 1 1 0 0,-1-1-1 0 0,0 1 0 0 0,0 0 0 0 0,0-1 1 0 0,0 1-1 0 0,0 0 0 0 0,0 0 1 0 0,0 0-1 0 0,0-1 0 0 0,0 1 1 0 0,0 0-1 0 0,0 1 0 0 0,0-1 1 0 0,0 0-1 0 0,0 0 0 0 0,0 0 1 0 0,0 0-1 0 0,0 1 0 0 0,0-1 0 0 0,0 0 1 0 0,1 1-1 0 0,-1-1 0 0 0,0 1 1 0 0,0-1-1 0 0,0 1 0 0 0,0 0 1 0 0,0 0-60 0 0,0-1 172 0 0,-15 17 2282 0 0,16-17-2173 0 0,0 0-1 0 0,-9 5 679 0 0,9-4-892 0 0,-2 6-519 0 0,-2 2-4859 0 0,1-4-351 0 0</inkml:trace>
  <inkml:trace contextRef="#ctx0" brushRef="#br1" timeOffset="-96381.894">19303 9693 6392 0 0,'0'0'141'0'0,"0"0"23"0"0,0 0 12 0 0,8-14 2407 0 0,-8-4 1521 0 0,1 17-3623 0 0,-1 1-26 0 0,0 0-9 0 0,0 0-4 0 0,0 0-52 0 0,0 0-206 0 0,0 0-89 0 0,0 0-20 0 0,0 0-5 0 0,0 0-4 0 0,0 0-2 0 0,0 0 0 0 0,0 0-1 0 0,0 0 1 0 0,0 0-25 0 0,0 0-76 0 0,0 0 77 0 0,0 0 34 0 0,0 0 16 0 0,0 0-5 0 0,0 0 3 0 0,0 0-19 0 0,0 0-5 0 0,0 0-26 0 0,0 0-76 0 0,0 0 70 0 0,0 0-93 0 0,-1-1-19 0 0,-1-3-19 0 0,2 3-135 0 0,0 1-75 0 0,0 0-675 0 0,0 0-2788 0 0,0 0-1192 0 0</inkml:trace>
  <inkml:trace contextRef="#ctx0" brushRef="#br1" timeOffset="-94717.357">19146 9716 8120 0 0,'4'1'6516'0'0,"-13"0"-4910"0"0,-20 3-1521 0 0,21-1 29 0 0,0 0 0 0 0,0 1 0 0 0,0 0 0 0 0,1 0 0 0 0,-1 1 0 0 0,1 0 0 0 0,1 0 0 0 0,-1 1 0 0 0,0 0-1 0 0,1 0 1 0 0,0 0 0 0 0,1 1 0 0 0,0 0 0 0 0,0 0 0 0 0,0 0 0 0 0,1 0 0 0 0,0 1 0 0 0,0 0-1 0 0,0 1-113 0 0,3-7 16 0 0,0 0-1 0 0,0 0 1 0 0,0-1 0 0 0,0 1-1 0 0,0 0 1 0 0,0 0-1 0 0,1 0 1 0 0,-1 0-1 0 0,1 0 1 0 0,-1 0-1 0 0,1 0 1 0 0,0 0-1 0 0,0 0 1 0 0,0 0-1 0 0,0 0 1 0 0,0 0-1 0 0,1 1 1 0 0,-1-1-1 0 0,0 0 1 0 0,1 0-1 0 0,-1-1 1 0 0,1 1-1 0 0,0 0 1 0 0,0 0 0 0 0,0 0-1 0 0,0 0 1 0 0,0 0-1 0 0,0-1 1 0 0,0 1-1 0 0,1-1 1 0 0,-1 1-1 0 0,1-1 1 0 0,-1 1-1 0 0,1-1 1 0 0,-1 0-1 0 0,1 1 1 0 0,0-1-1 0 0,0 0 1 0 0,-1 0-1 0 0,1-1 1 0 0,0 1-1 0 0,2 1-15 0 0,11-3 99 0 0,-1-1-1 0 0,1 0 0 0 0,-1-1 0 0 0,1-1 0 0 0,-1 0 0 0 0,0-1 1 0 0,0 0-1 0 0,-1-1 0 0 0,0-1 0 0 0,0 0 0 0 0,0-1 0 0 0,-1 0 1 0 0,0-1-1 0 0,0 0 0 0 0,-1-1 0 0 0,5-6-98 0 0,-15 15 7 0 0,0 0-1 0 0,0-1 1 0 0,0 1-1 0 0,0 0 1 0 0,0-1-1 0 0,-1 0 1 0 0,1 1-1 0 0,0-1 1 0 0,-1 1-1 0 0,1-1 1 0 0,-1 0-1 0 0,0 1 1 0 0,0-1-1 0 0,1 0 1 0 0,-1 1-1 0 0,0-1 1 0 0,0 0-1 0 0,-1 1 1 0 0,1-1 0 0 0,0 0-1 0 0,0 0 1 0 0,-1 1-1 0 0,1-1 1 0 0,-1 1-1 0 0,0-1 1 0 0,1 0-1 0 0,-1 1 1 0 0,0-1-1 0 0,0 1 1 0 0,0 0-1 0 0,0-1 1 0 0,0 1-1 0 0,0 0 1 0 0,0-1-1 0 0,0 1 1 0 0,-1 0-1 0 0,1 0 1 0 0,0 0-1 0 0,-1 0 1 0 0,1 0-1 0 0,-1 1 1 0 0,1-1 0 0 0,-1 0-1 0 0,0 1 1 0 0,1-1-1 0 0,-1 1 1 0 0,0-1-1 0 0,1 1 1 0 0,-1 0-1 0 0,0 0 1 0 0,1-1-1 0 0,-1 1 1 0 0,0 0-1 0 0,1 1 1 0 0,-1-1-1 0 0,0 0-6 0 0,-99 9 67 0 0,80 0-476 0 0,17-4-5072 0 0,4-5-263 0 0</inkml:trace>
  <inkml:trace contextRef="#ctx0" brushRef="#br1" timeOffset="-93668.887">19472 9635 12928 0 0,'0'0'381'0'0,"0"0"-6"0"0,-10-5 342 0 0,6 5-527 0 0,0 0 1 0 0,0 0-1 0 0,0 1 0 0 0,0 0 1 0 0,1 0-1 0 0,-1 0 0 0 0,0 0 1 0 0,0 0-1 0 0,0 1 0 0 0,1 0 0 0 0,-1 0 1 0 0,1 0-1 0 0,-1 0 0 0 0,1 0 1 0 0,0 1-1 0 0,0-1 0 0 0,0 1 1 0 0,0 0-1 0 0,1 0 0 0 0,-1 0-190 0 0,-1 0 70 0 0,0 0 0 0 0,1 0-1 0 0,-1 0 1 0 0,1 0-1 0 0,-1 1 1 0 0,1 0-1 0 0,0-1 1 0 0,1 1-1 0 0,-1 0 1 0 0,1 0-1 0 0,-1 1 1 0 0,1-1-1 0 0,1 0 1 0 0,-1 1-1 0 0,0-1 1 0 0,1 1 0 0 0,0 0-1 0 0,0-1 1 0 0,1 1-1 0 0,-1 0 1 0 0,1 0-1 0 0,0-1 1 0 0,0 1-1 0 0,1 0 1 0 0,-1 0-1 0 0,2 3-69 0 0,-1-5 6 0 0,1 0 0 0 0,0 0 0 0 0,0 1-1 0 0,0-1 1 0 0,0-1 0 0 0,0 1 0 0 0,1 0-1 0 0,-1 0 1 0 0,1-1 0 0 0,0 0 0 0 0,0 1 0 0 0,0-1-1 0 0,0 0 1 0 0,0 0 0 0 0,0-1 0 0 0,1 1-1 0 0,-1-1 1 0 0,1 1 0 0 0,-1-1 0 0 0,1 0-1 0 0,-1 0 1 0 0,1-1 0 0 0,-1 1 0 0 0,1-1-1 0 0,0 0-5 0 0,95-5 380 0 0,-79 1-363 0 0,-7 2-88 0 0,0 0 1 0 0,-1-1-1 0 0,1 0 1 0 0,-1-1-1 0 0,0-1 1 0 0,0 0-1 0 0,4-3 71 0 0,-3 2-196 0 0,-1-1 1 0 0,0-1-1 0 0,0 0 0 0 0,-1-1 1 0 0,0 0-1 0 0,-1-1 0 0 0,0 0 1 0 0,9-11 195 0 0,-12 6-163 0 0,-13 7 148 0 0,0 8 83 0 0,1 0-1 0 0,0 1 0 0 0,-1 0 0 0 0,1 0 0 0 0,0 0 1 0 0,-1 1-1 0 0,1-1 0 0 0,0 1 0 0 0,0 0 0 0 0,0 1 1 0 0,1-1-1 0 0,-1 1 0 0 0,1 0 0 0 0,-1 1 0 0 0,1-1 1 0 0,0 0-1 0 0,0 1 0 0 0,0 0 0 0 0,1 0 0 0 0,-3 3-67 0 0,1-2 49 0 0,-1 1 0 0 0,1 0-1 0 0,0 0 1 0 0,0 0-1 0 0,1 0 1 0 0,0 1 0 0 0,0-1-1 0 0,0 1 1 0 0,1 0 0 0 0,0 0-1 0 0,1 0 1 0 0,-1 1-1 0 0,1 2-48 0 0,17 27 207 0 0,-11-36-172 0 0,-1 0 1 0 0,1-1-1 0 0,-1 1 1 0 0,0-1-1 0 0,1 1 1 0 0,-1-1-1 0 0,1 0 0 0 0,-1-1 1 0 0,1 1-1 0 0,-1 0 1 0 0,1-1-1 0 0,-1 0 0 0 0,0 0 1 0 0,1 0-1 0 0,-1 0 1 0 0,0-1-1 0 0,0 1 1 0 0,0-1-1 0 0,0 0 0 0 0,0 0 1 0 0,0 0-1 0 0,1-1-35 0 0,17-8 94 0 0,28-33-160 0 0,3-12-78 0 0,-52 55 66 0 0,0 1-2 0 0,3 6-13 0 0,24 94 90 0 0,-25-96 19 0 0,0-1 0 0 0,1 0-1 0 0,-1-1 1 0 0,0 1 0 0 0,1 0-1 0 0,0-1 1 0 0,0 1-1 0 0,-1-1 1 0 0,1 0 0 0 0,1 0-1 0 0,-1 0 1 0 0,0 0 0 0 0,0 0-1 0 0,1-1 1 0 0,-1 0-1 0 0,1 1 1 0 0,-1-1 0 0 0,1-1-1 0 0,0 1 1 0 0,-1 0 0 0 0,1-1-1 0 0,0 0 1 0 0,-1 0-1 0 0,1 0 1 0 0,0 0 0 0 0,-1-1-1 0 0,1 1 1 0 0,0-1 0 0 0,-1 0-1 0 0,1 0 1 0 0,-1 0-1 0 0,1-1 1 0 0,-1 1 0 0 0,1-1-1 0 0,-1 0 1 0 0,1 0-16 0 0,10-4 53 0 0,-1 0 0 0 0,0-1 0 0 0,0-1-1 0 0,0 0 1 0 0,-1-1 0 0 0,0 0 0 0 0,0 0 0 0 0,-1-2 0 0 0,-1 1-1 0 0,0-1 1 0 0,9-13-53 0 0,-4 1 24 0 0,-1 0 0 0 0,-1-2 0 0 0,-2 0 0 0 0,0 0 0 0 0,-1-1 0 0 0,-2 0 0 0 0,-1-1 0 0 0,2-15-24 0 0,-3 13 0 0 0,-1 6 0 0 0,-1 0 0 0 0,0 0 0 0 0,-2-1 0 0 0,-1 1 0 0 0,-1-1 0 0 0,-1 0 0 0 0,-1-4 0 0 0,-19-55 232 0 0,20 82-221 0 0,0 0-1 0 0,1 1 1 0 0,-1-1-1 0 0,1 1 1 0 0,-1-1-1 0 0,0 1 1 0 0,0-1-1 0 0,1 1 1 0 0,-1-1-1 0 0,0 1 1 0 0,0 0-1 0 0,1-1 1 0 0,-1 1-1 0 0,0 0 1 0 0,0 0-1 0 0,0-1 1 0 0,1 1-1 0 0,-1 0 1 0 0,0 0-1 0 0,0 0 1 0 0,0 0-1 0 0,0 0 1 0 0,1 0-1 0 0,-1 0 1 0 0,0 1-1 0 0,0-1 1 0 0,0 0-1 0 0,0 0 1 0 0,1 1-1 0 0,-1-1 1 0 0,0 0-1 0 0,0 1 1 0 0,1-1-1 0 0,-1 1 1 0 0,0-1-1 0 0,1 1 1 0 0,-1-1-1 0 0,0 1 1 0 0,1 0-1 0 0,-1 0-10 0 0,-30 78 47 0 0,21-44-106 0 0,4-8 59 0 0,1 0 0 0 0,1 1 0 0 0,1 0 0 0 0,1 0 0 0 0,2 0 0 0 0,0 0 0 0 0,2 0 0 0 0,2 0 0 0 0,2 10 0 0 0,-2-15 20 0 0,2-1-1 0 0,0 1 0 0 0,1-1 1 0 0,2 0-1 0 0,0-1 1 0 0,1 0-1 0 0,1-1 0 0 0,1 0 1 0 0,1 0-1 0 0,0-1 1 0 0,7 5-20 0 0,62 53 96 0 0,-76-69-1990 0 0,-5-6-5761 0 0</inkml:trace>
  <inkml:trace contextRef="#ctx0" brushRef="#br1" timeOffset="-92560.721">18334 10440 7456 0 0,'0'0'166'0'0,"0"0"29"0"0,0 0 12 0 0,1-1-34 0 0,5-1 5106 0 0,-9 8-3708 0 0,-14 15-2090 0 0,15-18 1136 0 0,-23 43 300 0 0,-15 65 295 0 0,21-50-765 0 0,7-20 44 0 0,2 1-1 0 0,2 0 1 0 0,-2 37-491 0 0,7-57 124 0 0,0 11 102 0 0,1 1 1 0 0,1 0 0 0 0,2 0-1 0 0,4 24-226 0 0,-4-53 9 0 0,26 110 280 0 0,38 24 40 0 0,69 36 255 0 0,-72-110 53 0 0,-51-48-699 0 0,-9-15-269 0 0,-2-2-134 0 0,0 0-878 0 0,0 0-3569 0 0,0 0-1526 0 0</inkml:trace>
  <inkml:trace contextRef="#ctx0" brushRef="#br1" timeOffset="-92256.17">18432 11412 11144 0 0,'0'0'248'0'0,"-13"4"709"0"0,-106 56 2006 0 0,6 8-1758 0 0,83-53-1107 0 0,29-15-269 0 0,1 0-85 0 0,0 0-694 0 0,0 0-2798 0 0,0-2-1198 0 0</inkml:trace>
  <inkml:trace contextRef="#ctx0" brushRef="#br1" timeOffset="-91980.393">18242 11183 12840 0 0,'0'0'289'0'0,"-2"1"40"0"0,-49 20 461 0 0,-129 77 271 0 0,172-94-768 0 0,0-1-911 0 0,-7 4-3101 0 0,15-7-1114 0 0</inkml:trace>
  <inkml:trace contextRef="#ctx0" brushRef="#br1" timeOffset="-91659.978">18211 11063 12032 0 0,'-7'-2'586'0'0,"-81"23"148"0"0,-119 42-318 0 0,181-60-4218 0 0,17-3-484 0 0</inkml:trace>
  <inkml:trace contextRef="#ctx0" brushRef="#br1" timeOffset="-91658.978">18229 10780 14600 0 0,'-6'-6'705'0'0,"0"5"-640"0"0,0 0 0 0 0,-1 0-1 0 0,1 0 1 0 0,0 0 0 0 0,-1 1 0 0 0,1 0 0 0 0,0 1 0 0 0,0-1 0 0 0,-1 1-1 0 0,1 0 1 0 0,0 1 0 0 0,0 0 0 0 0,-5 1-65 0 0,-16 4 52 0 0,-87 20-52 0 0,62-22-251 0 0,50-15-1337 0 0,8 4-3605 0 0</inkml:trace>
  <inkml:trace contextRef="#ctx0" brushRef="#br1" timeOffset="-91379.585">18214 10540 11376 0 0,'21'-35'897'0'0,"-20"34"-870"0"0,-1 1 0 0 0,0-1 0 0 0,0 0-1 0 0,0 0 1 0 0,0 0 0 0 0,0 0 0 0 0,0 0-1 0 0,0 1 1 0 0,0-1 0 0 0,0 0 0 0 0,0 0 0 0 0,-1 0-1 0 0,1 1 1 0 0,0-1 0 0 0,0 0 0 0 0,-1 0-1 0 0,1 0 1 0 0,0 1 0 0 0,-1-1 0 0 0,1 0 0 0 0,-1 1-1 0 0,1-1 1 0 0,-1 0 0 0 0,0 1 0 0 0,1-1-1 0 0,-1 1 1 0 0,1-1 0 0 0,-1 1 0 0 0,0-1-1 0 0,0 1 1 0 0,1-1 0 0 0,-1 1 0 0 0,0 0 0 0 0,0-1-1 0 0,1 1 1 0 0,-1 0 0 0 0,0 0 0 0 0,0 0-1 0 0,0-1 1 0 0,0 1 0 0 0,1 0 0 0 0,-1 0 0 0 0,0 0-1 0 0,0 0 1 0 0,0 0 0 0 0,0 1-27 0 0,-13-1 523 0 0,0 1 0 0 0,0 0 0 0 0,0 1 0 0 0,0 1 0 0 0,0 0 0 0 0,0 1 0 0 0,1 1 0 0 0,-7 2-523 0 0,-22 7 329 0 0,-163 46 28 0 0,178-52-602 0 0,11-2-4577 0 0,11-4-902 0 0</inkml:trace>
  <inkml:trace contextRef="#ctx0" brushRef="#br1" timeOffset="-90637.259">20726 10430 7312 0 0,'0'0'165'0'0,"0"0"22"0"0,1 0 9 0 0,3 0 56 0 0,-3 0 173 0 0,-1 0 78 0 0,18 14 2065 0 0,33 63 482 0 0,-38-49-2550 0 0,40 94 853 0 0,-45-102-1127 0 0,-1 0-1 0 0,0 0 0 0 0,-2 1 1 0 0,0 0-1 0 0,0 13-225 0 0,-1-7 60 0 0,-2 0 0 0 0,-1 1 1 0 0,-2-1-1 0 0,0 0 0 0 0,-2 0 0 0 0,-1 0 0 0 0,0 0 0 0 0,-3-1 0 0 0,0 1 0 0 0,-3 3-60 0 0,1-5 106 0 0,-1 1 0 0 0,-2-2-1 0 0,-1 1 1 0 0,0-2-1 0 0,-16 21-105 0 0,-11 10 304 0 0,-6 6-232 0 0,44-51-1038 0 0,1-3-4222 0 0,0-5-409 0 0</inkml:trace>
  <inkml:trace contextRef="#ctx0" brushRef="#br1" timeOffset="-90101.349">21070 11301 11000 0 0,'-19'-27'2153'0'0,"13"23"-1899"0"0,-1 2 1 0 0,1-1-1 0 0,-1 1 0 0 0,0 0 0 0 0,0 0 1 0 0,1 1-1 0 0,-1 0 0 0 0,0 0 1 0 0,0 1-1 0 0,-6-1-254 0 0,4 1 53 0 0,-95-13-285 0 0,83 4-917 0 0,20 9 362 0 0,2-2-28 0 0,2-5-7 0 0</inkml:trace>
  <inkml:trace contextRef="#ctx0" brushRef="#br1" timeOffset="-89786.704">21106 11047 11728 0 0,'-1'-1'59'0'0,"-1"0"-1"0"0,1-1 1 0 0,-1 1 0 0 0,0 0 0 0 0,1 0 0 0 0,-1 0 0 0 0,0 1 0 0 0,0-1 0 0 0,0 0 0 0 0,1 1 0 0 0,-1-1 0 0 0,0 1 0 0 0,0-1 0 0 0,0 1-1 0 0,0 0 1 0 0,0 0 0 0 0,0 0 0 0 0,0 0 0 0 0,0 0 0 0 0,-1 1-59 0 0,2-1 48 0 0,-173 5 2526 0 0,105-11-2394 0 0,61-7-2070 0 0,11 5-3120 0 0</inkml:trace>
  <inkml:trace contextRef="#ctx0" brushRef="#br1" timeOffset="-89492.391">21171 10733 11376 0 0,'0'-1'48'0'0,"-1"-1"0"0"0,1 1 1 0 0,0 0-1 0 0,-1 0 0 0 0,1-1 0 0 0,-1 1 1 0 0,1 0-1 0 0,-1 0 0 0 0,0 0 0 0 0,1-1 1 0 0,-1 1-1 0 0,0 0 0 0 0,0 0 1 0 0,0 0-1 0 0,0 0 0 0 0,0 0 0 0 0,0 1 1 0 0,0-1-1 0 0,0 0 0 0 0,0 0 1 0 0,0 1-1 0 0,0-1 0 0 0,-1 1 0 0 0,1-1 1 0 0,0 1-1 0 0,0-1 0 0 0,-1 1 1 0 0,0-1-49 0 0,-56-4 2910 0 0,-134 0-1663 0 0,155-5-1101 0 0,43-2-839 0 0,175-111-10910 0 0,-176 118 11496 0 0,4-2 249 0 0,-1 0-1 0 0,0 0 1 0 0,-1-1-1 0 0,1 0 1 0 0,-1 0 0 0 0,-1-1-1 0 0,0 0 1 0 0,0 0-1 0 0,-1 0 1 0 0,0-1-1 0 0,0 0-141 0 0,-4 7 282 0 0,0 1 0 0 0,-1-1 0 0 0,1 1 0 0 0,-1-1-1 0 0,0 1 1 0 0,1-1 0 0 0,-1 0 0 0 0,0 1 0 0 0,-1-1 0 0 0,1 1-1 0 0,0-1 1 0 0,-1 1 0 0 0,1-1 0 0 0,-1 1 0 0 0,0-1 0 0 0,0 1 0 0 0,0 0-1 0 0,0-1 1 0 0,0 1 0 0 0,0 0 0 0 0,-1 0 0 0 0,1-1 0 0 0,-1 1 0 0 0,0 1-1 0 0,1-1 1 0 0,-1 0 0 0 0,0 0 0 0 0,0 1 0 0 0,0-1 0 0 0,0 1-1 0 0,-1-1 1 0 0,1 1 0 0 0,0 0-282 0 0,-29-8 775 0 0,1 1-1 0 0,-1 2 0 0 0,0 1 0 0 0,-27 0-774 0 0,-13 2 134 0 0,-53-5-132 0 0,71-3-2491 0 0,40 6 1531 0 0</inkml:trace>
  <inkml:trace contextRef="#ctx0" brushRef="#br1" timeOffset="-86047.103">18273 10628 6072 0 0,'0'0'133'0'0,"0"0"23"0"0,0 0 12 0 0,-1 0-23 0 0,-7-6 458 0 0,7 6 25 0 0,1 0 20 0 0,0 0-12 0 0,0 0-79 0 0,0 0-39 0 0,0 0-6 0 0,0 0-46 0 0,0 0-190 0 0,0 0-85 0 0,21-3 581 0 0,210-2 1056 0 0,-118-1-1516 0 0,-37-2-249 0 0,-1 3 1 0 0,46 5-64 0 0,-86 0 12 0 0,150-14-12 0 0,-8 10 0 0 0,179-4 114 0 0,-191 3 92 0 0,26-13-101 0 0,-54 4-90 0 0,54 0 195 0 0,-121 6-39 0 0,30-2 232 0 0,-75 7-339 0 0,5-3 12 0 0,4 6 510 0 0,-71 22-73 0 0,-109 57-321 0 0,20-22-64 0 0,-27 11-64 0 0,12 0-64 0 0,-92 68 0 0 0,116-75 0 0 0,-76 26 182 0 0,10-16-54 0 0,62-27-54 0 0,17-11-226 0 0,61-15 80 0 0,-36 11-64 0 0,10 2-45 0 0,-141 43-518 0 0,129-44 635 0 0,3-3 64 0 0,43-11 0 0 0,-1-5 0 0 0,11-2 0 0 0,22-7-10 0 0,2-2-44 0 0,1 0-10 0 0,0 0 0 0 0,0 0 1 0 0,96-25-268 0 0,36-5 160 0 0,21 5 161 0 0,47 4-54 0 0,-8 5 64 0 0,-14 11 0 0 0,86-4 0 0 0,-6-12 0 0 0,-46 12 152 0 0,-7 4-184 0 0,-41-1 32 0 0,-58-1 0 0 0,-42 1 0 0 0,19-2 0 0 0,21-1 0 0 0,-88 8 0 0 0,5 2 10 0 0,-24-28 118 0 0,1 23-96 0 0,-1 1-1 0 0,1-1 1 0 0,-1 1-1 0 0,0-1 1 0 0,0 1 0 0 0,-1 0-1 0 0,1 0 1 0 0,-1 0-1 0 0,1 0 1 0 0,-1 1-1 0 0,0 0 1 0 0,0 0-1 0 0,0 0 1 0 0,0 0-1 0 0,0 0 1 0 0,-1 1 0 0 0,1 0-1 0 0,0 0 1 0 0,-4-1-32 0 0,-8-2 141 0 0,-104-35 675 0 0,-22 1-308 0 0,41 11-290 0 0,-227-44 192 0 0,255 60-410 0 0,-38-11 0 0 0,-97-21 64 0 0,-7 10 0 0 0,40-3 400 0 0,22 7-397 0 0,94 15 80 0 0,-24-8-73 0 0,26 11-10 0 0,2 0 11 0 0,-38-8 234 0 0,-1-7 94 0 0,-8-1-307 0 0,34-10-32 0 0,22 13 53 0 0,-8 11-117 0 0,23 9-64 0 0,19 4 18 0 0,11 0-194 0 0,1 0-74 0 0,0 0-6 0 0</inkml:trace>
  <inkml:trace contextRef="#ctx0" brushRef="#br1" timeOffset="-80278.302">19290 10339 5640 0 0,'0'0'124'0'0,"0"0"17"0"0,0 0 12 0 0,0 0 11 0 0,0 0-4 0 0,0 0-6 0 0,0 0-2 0 0,0 0 6 0 0,0 0 28 0 0,0 0 7 0 0,0 0 6 0 0,0 0 11 0 0,-7-1 604 0 0,-28-2 3574 0 0,34 3-4267 0 0,1 0-22 0 0,0 0-3 0 0,-2 7 10 0 0,2-6-39 0 0,3 4 312 0 0,15 12 39 0 0,22 0 284 0 0,24 12-60 0 0,-40-12-212 0 0,-6 7-126 0 0,-5 1 18 0 0,-13-23-299 0 0,1 2 49 0 0,0-1 1 0 0,0 1 0 0 0,0 0 0 0 0,0 0 0 0 0,-1 0-1 0 0,0 0 1 0 0,0 0 0 0 0,0 0 0 0 0,0 0 0 0 0,-1 0 0 0 0,1 0-1 0 0,-1 0 1 0 0,0 0 0 0 0,-1 0 0 0 0,1 0 0 0 0,0 0-1 0 0,-1-1 1 0 0,0 1 0 0 0,0-1 0 0 0,0 1 0 0 0,0-1-1 0 0,-1 0 1 0 0,1 0 0 0 0,-1 0 0 0 0,-1 1-73 0 0,-139 77 369 0 0,44-29-1785 0 0,80-41 600 0 0,-17 12-4434 0 0,21-10 382 0 0</inkml:trace>
  <inkml:trace contextRef="#ctx0" brushRef="#br1" timeOffset="-78428.038">20671 10440 5312 0 0,'-3'4'4709'0'0,"2"-4"-4514"0"0,-4 1 862 0 0,-25 20 903 0 0,29-20-1809 0 0,1-1 1 0 0,0 0-7 0 0,-12 0 283 0 0,-4 2 681 0 0,35-8-1002 0 0,-25 4-8 0 0,14-1-3470 0 0,-7 6 355 0 0,2-3-885 0 0</inkml:trace>
  <inkml:trace contextRef="#ctx0" brushRef="#br1" timeOffset="-77498.077">20662 10469 4776 0 0,'-9'2'1728'0'0,"-3"7"-224"0"0,11-9-1335 0 0,1 0 6 0 0,0 0 1 0 0,-21 11 1117 0 0,26-8-1018 0 0,-5-1-286 0 0,0-2-44 0 0,0 0-15 0 0,0 0-2 0 0,0 0 0 0 0,3 2-768 0 0,-2 0-2366 0 0,-1-2 708 0 0</inkml:trace>
  <inkml:trace contextRef="#ctx0" brushRef="#br1" timeOffset="-74715.83">19732 10888 5640 0 0,'0'0'124'0'0,"0"0"17"0"0,0 0 12 0 0,0 0 26 0 0,0 0 57 0 0,0 0 20 0 0,0 0 7 0 0,0 0 5 0 0,0 0 17 0 0,0 0 10 0 0,0 0 1 0 0,0 0-3 0 0,0 0-12 0 0,0 0-7 0 0,0 0-2 0 0,0 0-8 0 0,0 0-35 0 0,0 0-18 0 0,0 0-3 0 0,0 0-8 0 0,0 0-32 0 0,0 0-10 0 0,-7 8 470 0 0,6-7 5983 0 0,18-9-7217 0 0,-19 10 621 0 0,-1 0-1 0 0,1-1 0 0 0,-1 1 1 0 0,0 0-1 0 0,0-1 0 0 0,1 0 0 0 0,-1 0 1 0 0,0 0-1 0 0,0 0 0 0 0,0 0 1 0 0,0 0-1 0 0,0-1 0 0 0,-1 0 0 0 0,1 1 1 0 0,0-1-1 0 0,0 0 0 0 0,0-1-14 0 0,0 1 77 0 0,-20-16-450 0 0,22 13 352 0 0,1-2-33 0 0,11-14-86 0 0,14 14-72 0 0,-10 9 138 0 0,-13-3 31 0 0,2 3 46 0 0,-4-3 18 0 0,1 0 0 0 0,-1 1 0 0 0,1-1 1 0 0,-1 0-1 0 0,0 1 0 0 0,0-1 0 0 0,0 1 0 0 0,0-1 0 0 0,0 0 1 0 0,0 1-1 0 0,0-1 0 0 0,0 0 0 0 0,0 1 0 0 0,-1-1 0 0 0,1 0 1 0 0,-1 1-1 0 0,1-1 0 0 0,-1 0 0 0 0,1 0 0 0 0,-1 1 0 0 0,0-1 1 0 0,1 0-1 0 0,-1 0 0 0 0,0 0 0 0 0,0 0 0 0 0,0 0 1 0 0,0 0-1 0 0,0 0 0 0 0,0 0 0 0 0,0 0 0 0 0,0-1 0 0 0,-1 1 1 0 0,1 0-1 0 0,0-1 0 0 0,0 1 0 0 0,-1-1 0 0 0,1 1 0 0 0,0-1 1 0 0,0 0-1 0 0,-1 1 0 0 0,1-1 0 0 0,-1 0 0 0 0,1 0 0 0 0,0 0 1 0 0,-1 0-1 0 0,1 0 0 0 0,0 0 0 0 0,-1 0 0 0 0,1-1 0 0 0,-1 1-21 0 0,1 0 3 0 0,0 0 0 0 0,1 0 0 0 0,-1 0-1 0 0,0 0 1 0 0,1 0 0 0 0,-1 0-1 0 0,0-1 1 0 0,1 1 0 0 0,-1 0 0 0 0,0 0-1 0 0,1 0 1 0 0,-1-1 0 0 0,0 1-1 0 0,1 0 1 0 0,-1-1 0 0 0,1 1 0 0 0,-1 0-1 0 0,1-1 1 0 0,-1 1 0 0 0,1-1-1 0 0,-1 1 1 0 0,1-1 0 0 0,-1 1 0 0 0,1-1-1 0 0,-1 1 1 0 0,1-1 0 0 0,0 0-1 0 0,-1 1 1 0 0,1-1 0 0 0,0 0 0 0 0,0 1-1 0 0,0-1 1 0 0,-1 0 0 0 0,1 1-1 0 0,0-1 1 0 0,0 0 0 0 0,0 1 0 0 0,0-1-1 0 0,0 0 1 0 0,0 1 0 0 0,0-1-1 0 0,0 0 1 0 0,0 1 0 0 0,1-1 0 0 0,-1 0-1 0 0,0 1 1 0 0,0-1 0 0 0,0 0-1 0 0,1 1 1 0 0,-1-1 0 0 0,0 1 0 0 0,1-1-1 0 0,-1 1 1 0 0,1-1 0 0 0,-1 1-1 0 0,1-1-2 0 0,1-2-22 0 0,0 1 0 0 0,0-1 0 0 0,1 1 0 0 0,-1 0 0 0 0,1 0 0 0 0,0 0 0 0 0,0 0 0 0 0,-1 0-1 0 0,1 0 1 0 0,0 1 0 0 0,0 0 0 0 0,1-1 0 0 0,-1 1 0 0 0,0 0 0 0 0,0 1 0 0 0,1-1-1 0 0,2 0 23 0 0,4-2-160 0 0,5 8 147 0 0,1 12-246 0 0,-16-16 286 0 0,1 0 0 0 0,-1 0 0 0 0,0 0 0 0 0,1 0 0 0 0,-1 0 0 0 0,0 0 0 0 0,0 0 0 0 0,0 0 0 0 0,0 1 0 0 0,0-1 0 0 0,0 0 0 0 0,0 0 0 0 0,-1 0 0 0 0,1 0 0 0 0,0 0 0 0 0,0 0 0 0 0,-1 0 0 0 0,1 0 0 0 0,-1 0 0 0 0,1 0 0 0 0,-1 0 0 0 0,0 0-1 0 0,1 0 1 0 0,-1 0 0 0 0,0 0 0 0 0,1 0 0 0 0,-1 0 0 0 0,0-1 0 0 0,0 1 0 0 0,0 0 0 0 0,0-1 0 0 0,0 1 0 0 0,0 0 0 0 0,0-1 0 0 0,0 0 0 0 0,0 1 0 0 0,0-1 0 0 0,0 1 0 0 0,0-1 0 0 0,0 0 0 0 0,0 0 0 0 0,0 0 0 0 0,-1 0 0 0 0,1 1 0 0 0,0-2-1 0 0,0 1-26 0 0,-15-21 182 0 0,17 5-58 0 0,0 9-6184 0 0,-1 7 623 0 0</inkml:trace>
  <inkml:trace contextRef="#ctx0" brushRef="#br1" timeOffset="-72365.384">20579 10447 4664 0 0,'0'0'101'0'0,"10"6"550"0"0,-10-6-590 0 0,1 0 0 0 0,-1 0 0 0 0,0 0 0 0 0,1 0 0 0 0,-1 0 0 0 0,0 0 0 0 0,1 0 0 0 0,-1 0 0 0 0,0 0 0 0 0,0 1 0 0 0,1-1 0 0 0,-1 0 0 0 0,0 0 0 0 0,0 0 0 0 0,1 0 0 0 0,-1 0 0 0 0,0 1 0 0 0,0-1 0 0 0,1 0 0 0 0,-1 0 0 0 0,0 0 0 0 0,0 1 0 0 0,0-1 0 0 0,1 0 0 0 0,-1 0 0 0 0,0 1 0 0 0,0-1 0 0 0,0 0 0 0 0,0 1 0 0 0,0-1 0 0 0,1 0 0 0 0,-1 0 0 0 0,0 1 0 0 0,0-1 0 0 0,0 0 0 0 0,0 1 0 0 0,0-1 0 0 0,0 0 0 0 0,0 1 0 0 0,0-1 0 0 0,0 0 0 0 0,0 0 0 0 0,0 1 0 0 0,0-1 0 0 0,-1 0 0 0 0,1 1 0 0 0,0-1 0 0 0,0 0 0 0 0,0 0 0 0 0,0 1 0 0 0,0-1 0 0 0,-1 0 0 0 0,1 0 0 0 0,0 1 0 0 0,0-1 0 0 0,0 0 0 0 0,-1 0 0 0 0,1 0 0 0 0,0 1 0 0 0,0-1 0 0 0,-1 0 0 0 0,1 0 0 0 0,0 0 0 0 0,0 0 0 0 0,-1 1 0 0 0,1-1 0 0 0,0 0 0 0 0,-1 0 0 0 0,1 0 0 0 0,0 0-61 0 0,-68 55 2786 0 0,-124 47-1194 0 0,-156 34-1512 0 0,103-23-24 0 0,169-75-56 0 0,-139 60 0 0 0,6-19 64 0 0,102-41 80 0 0,-16 5-144 0 0,-12 7 10 0 0,46-18 44 0 0,-14 7-4 0 0,-11-1-116 0 0,12 0 66 0 0,66-22 0 0 0,3-2 0 0 0,5-1-12 0 0,28-12-47 0 0,22 7-152 0 0,8-5 197 0 0,28-9-66 0 0,43-8 26 0 0,111-8 116 0 0,-13 0-150 0 0,-34 4-8 0 0,10 4 96 0 0,-61 0 53 0 0,107-12 736 0 0,-126 20-775 0 0,12-2-4 0 0,72-14 161 0 0,-23-5-234 0 0,-22 21 49 0 0,-45 9 14 0 0,-39-6-64 0 0,25 3 74 0 0,-43 0 44 0 0,-11 0-54 0 0,0-2 117 0 0,15 1 46 0 0,-34 2-99 0 0,10-1 0 0 0,19-3 0 0 0,3 2 53 0 0,-17 1-96 0 0,-15 0 22 0 0,2-2-22 0 0,-3 2 33 0 0,-1-1-1 0 0,-12-9-586 0 0,8 9-1777 0 0,-2-4-2340 0 0</inkml:trace>
  <inkml:trace contextRef="#ctx0" brushRef="#br1" timeOffset="-61325.74">22241 12904 11488 0 0,'0'0'264'0'0,"0"0"34"0"0,4-17 1188 0 0,24 7-1366 0 0,-25 11-42 0 0,0 0 1 0 0,0 0-1 0 0,0 1 1 0 0,0-1 0 0 0,0 1-1 0 0,-1-1 1 0 0,1 1-1 0 0,0 0 1 0 0,-1 0 0 0 0,0 0-1 0 0,1 1 1 0 0,-1-1-1 0 0,0 1 1 0 0,0-1 0 0 0,0 1-1 0 0,-1-1 1 0 0,1 1-1 0 0,0 0 1 0 0,-1 0 0 0 0,0 0-1 0 0,0 0 1 0 0,0 0 0 0 0,0 1-79 0 0,9 21 374 0 0,-2 1 1 0 0,-1 1-1 0 0,-1-1 1 0 0,3 28-375 0 0,-22 38 449 0 0,11-82-545 0 0,1-10 120 0 0,1 0 1 0 0,0 1-1 0 0,-1-1 1 0 0,1 1-1 0 0,0-1 1 0 0,0 0-1 0 0,-1 1 0 0 0,1-1 1 0 0,0 1-1 0 0,0-1 1 0 0,0 1-1 0 0,0-1 0 0 0,0 1 1 0 0,-1-1-1 0 0,1 1 1 0 0,0-1-1 0 0,0 1 1 0 0,0-1-1 0 0,0 1 0 0 0,1-1 1 0 0,-1 0-1 0 0,0 1 1 0 0,0-1-1 0 0,0 1 0 0 0,0-1 1 0 0,0 1-1 0 0,1-1 1 0 0,-1 1-1 0 0,0-1 0 0 0,0 1 1 0 0,1-1-1 0 0,-1 0 1 0 0,0 1-1 0 0,0-1 1 0 0,1 0-1 0 0,-1 1 0 0 0,1-1 1 0 0,-1 0-1 0 0,0 1 1 0 0,1-1-1 0 0,-1 0 0 0 0,1 0 1 0 0,-1 1-1 0 0,0-1 1 0 0,1 0-1 0 0,-1 0 1 0 0,1 0-1 0 0,-1 0 0 0 0,1 0 1 0 0,-1 0-1 0 0,1 1 1 0 0,-1-1-1 0 0,1 0 0 0 0,-1 0 1 0 0,1 0-1 0 0,-1-1 1 0 0,1 1-1 0 0,-1 0 1 0 0,1 0-1 0 0,-1 0 0 0 0,1 0 1 0 0,-1 0-25 0 0,73-25 794 0 0,-54 16-649 0 0,-1-1 0 0 0,1-1-1 0 0,-2 0 1 0 0,0-1-1 0 0,0-1 1 0 0,-1-1-1 0 0,5-6-144 0 0,-10 8 206 0 0,-2-1 0 0 0,0 0 0 0 0,0 0 0 0 0,-1-1 0 0 0,-1 0 0 0 0,4-11-206 0 0,-8 18-38 0 0,-1 0-1 0 0,0 0 0 0 0,0-1 1 0 0,-1 1-1 0 0,0 0 1 0 0,0 0-1 0 0,-1-1 0 0 0,0 1 1 0 0,0-1-1 0 0,0 1 1 0 0,-1 0-1 0 0,0-1 0 0 0,-1 1 1 0 0,0 0-1 0 0,0 0 0 0 0,0 0 1 0 0,-1 0-1 0 0,0 0 1 0 0,-1 1-1 0 0,1-1 0 0 0,-1 1 1 0 0,0 0-1 0 0,-1 0 1 0 0,1 0-1 0 0,-1 0 0 0 0,-1 1 1 0 0,-3-3 38 0 0,-10-7-7453 0 0</inkml:trace>
  <inkml:trace contextRef="#ctx0" brushRef="#br1" timeOffset="-64332.285">16852 13198 6648 0 0,'-12'-4'1895'0'0,"18"8"1114"0"0,50 2-1529 0 0,48 4-235 0 0,194-7-325 0 0,278 6-468 0 0,-180-15-516 0 0,54-11 259 0 0,-152 10 62 0 0,-89 9-182 0 0,23-8-11 0 0,22-13 117 0 0,-80 3 280 0 0,144-6 976 0 0,-27 12-869 0 0,-107 6-518 0 0,147 4-45 0 0,-135 3 463 0 0,58-6 19 0 0,-97 1-321 0 0,-83-4 2 0 0,-54-7-2616 0 0,-19 7-3983 0 0</inkml:trace>
  <inkml:trace contextRef="#ctx0" brushRef="#br1" timeOffset="-64021.448">21541 12912 11952 0 0,'0'0'266'0'0,"11"-3"772"0"0,9 5-1038 0 0,-16-1 126 0 0,0-1 1 0 0,1 1-1 0 0,-1 0 1 0 0,0 0 0 0 0,0 1-1 0 0,0-1 1 0 0,-1 1-1 0 0,1 0 1 0 0,0 0 0 0 0,-1 0-1 0 0,1 0 1 0 0,-1 1-1 0 0,1-1 1 0 0,-1 1 0 0 0,0 0-1 0 0,0 0 1 0 0,-1 0-1 0 0,1 0 1 0 0,0 1 0 0 0,-1 0-127 0 0,51 93 1997 0 0,-52-91-1878 0 0,1-4-36 0 0,-2 1 0 0 0,1-1 0 0 0,0 0 0 0 0,0 1 0 0 0,-1-1 0 0 0,0 1 0 0 0,1-1 0 0 0,-1 1 0 0 0,0-1 0 0 0,0 1 0 0 0,0-1 0 0 0,-1 1 0 0 0,1-1 0 0 0,0 1 0 0 0,-1-1 0 0 0,0 1-1 0 0,1-1 1 0 0,-1 1 0 0 0,0-1 0 0 0,-1 1-83 0 0,-2 2 121 0 0,0 1 0 0 0,-1-1 0 0 0,1 0 0 0 0,-1-1 0 0 0,0 1 0 0 0,-1-1 0 0 0,1 0 0 0 0,-1 0 0 0 0,0-1 0 0 0,1 0 0 0 0,-2 0-1 0 0,1 0 1 0 0,-2 0-121 0 0,-79 30 260 0 0,-10-3-1560 0 0,78-24-3601 0 0,1 2-1637 0 0</inkml:trace>
  <inkml:trace contextRef="#ctx0" brushRef="#br1" timeOffset="-59948.043">16764 11870 7656 0 0,'0'0'166'0'0,"5"-16"460"0"0,-1 6 4074 0 0,-3 15-1565 0 0,0 3-4298 0 0,-10 109 2490 0 0,-3 35 179 0 0,9-72-427 0 0,2 0 0 0 0,8 41-1079 0 0,-4 5 1176 0 0,-6 12-232 0 0,4 41-96 0 0,26-44 126 0 0,12-59-996 0 0,-36-64-11 0 0,10 15-1560 0 0,-12-18 363 0 0,1-3-2417 0 0,-1-4 1327 0 0,2 2-4232 0 0</inkml:trace>
  <inkml:trace contextRef="#ctx0" brushRef="#br1" timeOffset="-58597.103">19306 11994 7112 0 0,'0'0'157'0'0,"0"0"23"0"0,0 0 13 0 0,1-1-22 0 0,3-3-46 0 0,22-42 8798 0 0,-14 20-8009 0 0,-12 25-810 0 0,0 1-9 0 0,0 0-6 0 0,3-4 574 0 0,-1 14-584 0 0,0 0 1 0 0,0 0-1 0 0,-1 1 0 0 0,-1-1 1 0 0,1 0-1 0 0,-2 0 0 0 0,0 0 0 0 0,0 1 1 0 0,-2 6-80 0 0,-1 20 209 0 0,-18 193 677 0 0,10-51 498 0 0,8-111-1098 0 0,1 47 162 0 0,3-55-134 0 0,0 58 310 0 0,-11-2 278 0 0,10-62-801 0 0,7-26 6 0 0,0-9-33 0 0,9 10-74 0 0,-9 0-637 0 0,-12-10-3115 0 0,3-14 2125 0 0</inkml:trace>
  <inkml:trace contextRef="#ctx0" brushRef="#br1" timeOffset="-54207.037">17984 12137 7224 0 0,'0'0'165'0'0,"0"0"22"0"0,0 0 7 0 0,13-6 396 0 0,19-6 994 0 0,-31 11-1182 0 0,8-2 268 0 0,6-9 626 0 0,-14 11-1072 0 0,-1 1 66 0 0,0 0 29 0 0,0 0 8 0 0,0 0-6 0 0,0 0-29 0 0,0 0-17 0 0,-4-3 251 0 0,-3 3-432 0 0,1 0 1 0 0,-1 0-1 0 0,1 0 0 0 0,-1 1 1 0 0,1-1-1 0 0,0 2 0 0 0,-1-1 0 0 0,1 1 1 0 0,0 0-1 0 0,0 0 0 0 0,0 0 0 0 0,0 1 1 0 0,1 0-1 0 0,-4 2-94 0 0,-8 3 235 0 0,-111 67 1755 0 0,126-73-1954 0 0,1 0 0 0 0,0 0 0 0 0,0 0 0 0 0,0 0 0 0 0,0 0 0 0 0,0 0 0 0 0,0 0 0 0 0,1 0 0 0 0,-1 0 0 0 0,1 0 0 0 0,0 0 0 0 0,-1 0 0 0 0,1 0 0 0 0,0 1 0 0 0,0-1 0 0 0,0 0 0 0 0,0 0 0 0 0,1 0 0 0 0,-1 0 0 0 0,1 0 0 0 0,-1 1 0 0 0,1-1 0 0 0,0 0 0 0 0,0 0 0 0 0,0 0 0 0 0,0-1 0 0 0,0 1 0 0 0,0 0 0 0 0,0 0 0 0 0,1 0 0 0 0,-1-1 0 0 0,0 1 0 0 0,1-1 0 0 0,0 1 0 0 0,-1-1 0 0 0,1 0 0 0 0,0 1 0 0 0,0-1 0 0 0,0 0 0 0 0,-1 0 0 0 0,1 0 0 0 0,0-1 0 0 0,1 1 0 0 0,-1 0 0 0 0,0-1 0 0 0,0 1-36 0 0,18 6-23 0 0,0 0 0 0 0,0-2 0 0 0,1 0 0 0 0,0-1 0 0 0,-1-2 1 0 0,1 0-1 0 0,1-1 0 0 0,-1 0 0 0 0,0-2 0 0 0,6-2 23 0 0,27 2-3828 0 0,-44 1-2138 0 0</inkml:trace>
  <inkml:trace contextRef="#ctx0" brushRef="#br1" timeOffset="-53856.363">17681 12514 9184 0 0,'-10'2'449'0'0,"10"-2"-194"0"0,0 0-3 0 0,0 0-16 0 0,0 0-4 0 0,2 1 0 0 0,77 12 1873 0 0,276-43 1414 0 0,-137 19-3197 0 0,-157 13-424 0 0,-34 0-4574 0 0,-14-1-492 0 0</inkml:trace>
  <inkml:trace contextRef="#ctx0" brushRef="#br1" timeOffset="-53304.084">17782 12677 9152 0 0,'4'5'2965'0'0,"-5"-4"-2409"0"0,-6 13 981 0 0,-66 73 1112 0 0,68-72-1501 0 0,18 0-872 0 0,-7-13-170 0 0,0 1 0 0 0,-1-1 0 0 0,1-1 0 0 0,0 1 0 0 0,0-1-1 0 0,0 0 1 0 0,0-1 0 0 0,0 1 0 0 0,0-1 0 0 0,0 0 0 0 0,0-1 0 0 0,5 0-106 0 0,12 0 157 0 0,103-5 417 0 0,-119 5-519 0 0,-5 0-2941 0 0,-2 1-3456 0 0</inkml:trace>
  <inkml:trace contextRef="#ctx0" brushRef="#br1" timeOffset="-52996.024">17892 12708 11488 0 0,'0'0'264'0'0,"0"0"34"0"0,0 0 20 0 0,0 0-41 0 0,0 9 954 0 0,-3 50 2903 0 0,-18 30-2318 0 0,-13 4-1392 0 0,42-80-4844 0 0,-7-12 2886 0 0</inkml:trace>
  <inkml:trace contextRef="#ctx0" brushRef="#br1" timeOffset="-52661.184">18217 12585 12960 0 0,'0'0'381'0'0,"0"0"-6"0"0,0 0-229 0 0,0 0-64 0 0,0 0-2 0 0,-4 8 114 0 0,-14 76 2583 0 0,15-63-2455 0 0,2 0 0 0 0,0 0-1 0 0,1 0 1 0 0,1-1-1 0 0,1 1 1 0 0,3 14-322 0 0,-1-16 149 0 0,-4-18-61 0 0,2-1 813 0 0,-34-53-761 0 0,19 38-286 0 0,11 13 148 0 0,-1 0 0 0 0,1 1 0 0 0,-1-1 0 0 0,1 0 0 0 0,-1 1 0 0 0,0 0 0 0 0,0-1 1 0 0,0 1-1 0 0,1 0 0 0 0,-1 1 0 0 0,0-1 0 0 0,0 0 0 0 0,0 1 0 0 0,0 0 0 0 0,-1 0 0 0 0,1-1 0 0 0,0 2 1 0 0,0-1-1 0 0,0 0 0 0 0,0 1 0 0 0,0-1 0 0 0,0 1 0 0 0,0 0 0 0 0,1 0 0 0 0,-1 0 0 0 0,0 0 1 0 0,0 1-1 0 0,1-1 0 0 0,-1 1 0 0 0,0 0 0 0 0,1 0 0 0 0,0 0 0 0 0,-1 0 0 0 0,1 0 0 0 0,0 0 0 0 0,0 0 1 0 0,0 1-1 0 0,1-1 0 0 0,-1 1 0 0 0,0-1 0 0 0,1 1 0 0 0,0 0 0 0 0,-1 0 0 0 0,1 0 0 0 0,0 0-2 0 0,0 0 18 0 0,-1-1 0 0 0,1 1 0 0 0,0 0 0 0 0,0-1 0 0 0,0 1 0 0 0,0 0 0 0 0,0-1 0 0 0,1 1 0 0 0,-1 0 0 0 0,1 0-1 0 0,0 0 1 0 0,0 0 0 0 0,0-1 0 0 0,0 1 0 0 0,0 0 0 0 0,1 0 0 0 0,-1 0 0 0 0,1-1 0 0 0,0 1 0 0 0,0 0 0 0 0,0 0-1 0 0,0-1 1 0 0,0 1 0 0 0,1-1 0 0 0,-1 1 0 0 0,1-1 0 0 0,-1 0 0 0 0,1 1 0 0 0,0-1 0 0 0,0 0 0 0 0,0 0 0 0 0,0 0-1 0 0,0-1 1 0 0,1 1 0 0 0,-1 0 0 0 0,1-1 0 0 0,-1 1 0 0 0,1-1 0 0 0,-1 0 0 0 0,1 0 0 0 0,0 0 0 0 0,-1 0 0 0 0,1-1-1 0 0,0 1 1 0 0,0-1 0 0 0,1 1-18 0 0,22 1 64 0 0,1-1 0 0 0,0-1 0 0 0,0-1-1 0 0,0-1 1 0 0,-1-1 0 0 0,8-3-64 0 0,-17 3-32 0 0,13-2-55 0 0</inkml:trace>
  <inkml:trace contextRef="#ctx0" brushRef="#br0" timeOffset="-41048.926">19914 12039 6896 0 0,'-2'-12'294'0'0,"0"0"0"0"0,-1 0 0 0 0,0 1 0 0 0,-1-1 0 0 0,0 1 0 0 0,-1 0 0 0 0,-1 0 0 0 0,1 0 0 0 0,-4-3-294 0 0,-6-5 764 0 0,-1 1-1 0 0,0 1 0 0 0,-2 0 0 0 0,0 1 1 0 0,-15-10-764 0 0,31 25 33 0 0,-83-43 1655 0 0,58 32-1424 0 0,-1 2 0 0 0,-1 0 0 0 0,0 2 0 0 0,0 1 0 0 0,0 1-1 0 0,-1 1 1 0 0,-20 1-264 0 0,31 3 88 0 0,1 1-1 0 0,-1 1 0 0 0,1 1 0 0 0,-1 1 0 0 0,1 0 0 0 0,0 1 0 0 0,0 1 1 0 0,0 1-1 0 0,1 1 0 0 0,0 0 0 0 0,0 1 0 0 0,1 1 0 0 0,0 0 0 0 0,0 1-87 0 0,-8 9 52 0 0,1 2-1 0 0,1 0 0 0 0,1 1 1 0 0,1 1-1 0 0,1 1 0 0 0,-2 5-51 0 0,-2 6 147 0 0,1 1 0 0 0,1 1-1 0 0,2 1 1 0 0,2 1 0 0 0,1 0-1 0 0,-8 35-146 0 0,-22 88 602 0 0,7 18-268 0 0,31-77-31 0 0,5 1 0 0 0,8 71-303 0 0,29 64 224 0 0,-25-196-189 0 0,2-1 1 0 0,2-1-1 0 0,2 0 1 0 0,2-1-1 0 0,1 0 1 0 0,21 31-36 0 0,-34-60 20 0 0,1 0 1 0 0,0-1-1 0 0,1 0 0 0 0,0 0 1 0 0,1-1-1 0 0,0 0 0 0 0,1 0 0 0 0,-1-1 1 0 0,2 0-1 0 0,-1-1 0 0 0,1 0 1 0 0,0 0-1 0 0,1-1 0 0 0,-1 0 1 0 0,1-1-1 0 0,0-1 0 0 0,0 1 1 0 0,1-2-1 0 0,0 1 0 0 0,-1-2 0 0 0,1 1 1 0 0,0-2-1 0 0,0 1 0 0 0,0-2 1 0 0,0 0-1 0 0,9-1-20 0 0,7-4 38 0 0,1-1 1 0 0,-1-1-1 0 0,-1-2 1 0 0,1-1-1 0 0,-1-1 1 0 0,-1-1-1 0 0,20-13-38 0 0,-6 1-11 0 0,0-1 0 0 0,-2-3 0 0 0,0-1 0 0 0,-3-1 0 0 0,0-2 0 0 0,-2-2 0 0 0,-1-1 0 0 0,-2-1 0 0 0,-2-2 0 0 0,12-21 11 0 0,17-30-20 0 0,-4-2 1 0 0,-4-3-1 0 0,-4-1 1 0 0,-5-3-1 0 0,20-72 20 0 0,-53 138 106 0 0,-2 1-1 0 0,0-1 1 0 0,-2 0-1 0 0,-2 0 1 0 0,-1 0-1 0 0,-1 0 0 0 0,-2 0 1 0 0,-1 0-1 0 0,-1 0 1 0 0,-2 1-1 0 0,-7-18-105 0 0,10 35-38 0 0,-1 1-1 0 0,-1 0 1 0 0,0-1-1 0 0,-1 2 1 0 0,0-1-1 0 0,-1 1 1 0 0,0 0-1 0 0,-1 1 0 0 0,-1 0 1 0 0,0 0-1 0 0,0 1 1 0 0,-1 0-1 0 0,0 1 1 0 0,0 0-1 0 0,-1 1 1 0 0,-1 1-1 0 0,1-1 1 0 0,-1 2-1 0 0,0 0 1 0 0,-1 0-1 0 0,-3 0 39 0 0,-4 3-1428 0 0,-1 2-3681 0 0,1 3-1656 0 0</inkml:trace>
  <inkml:trace contextRef="#ctx0" brushRef="#br0" timeOffset="-40254.16">18803 13980 14600 0 0,'-3'-3'64'0'0,"0"0"0"0"0,0 0 0 0 0,0 0 1 0 0,0 1-1 0 0,0-1 0 0 0,-1 1 0 0 0,1 0 1 0 0,-1 0-1 0 0,0 0 0 0 0,1 0 1 0 0,-1 0-1 0 0,0 1 0 0 0,0 0 0 0 0,0 0 1 0 0,0 0-1 0 0,0 0 0 0 0,-1 1 0 0 0,1-1 1 0 0,0 1-1 0 0,0 0 0 0 0,0 0 1 0 0,-1 1-1 0 0,1-1 0 0 0,0 1 0 0 0,0 0 1 0 0,0 0-1 0 0,0 0 0 0 0,0 1 1 0 0,0 0-65 0 0,-9 1 295 0 0,1 1 0 0 0,0 1 0 0 0,0 0 1 0 0,1 1-1 0 0,-1 0 0 0 0,1 0 0 0 0,0 1 1 0 0,1 1-1 0 0,0 0 0 0 0,0 0 0 0 0,-3 5-295 0 0,2-3 161 0 0,1 1-1 0 0,1 1 0 0 0,0 0 1 0 0,0 0-1 0 0,1 0 0 0 0,1 1 1 0 0,0 0-1 0 0,1 1 0 0 0,0 0 0 0 0,1 0 1 0 0,1 0-1 0 0,0 0 0 0 0,0 5-160 0 0,3-16 6 0 0,0 0 0 0 0,1 1-1 0 0,0-1 1 0 0,-1 0 0 0 0,1 0-1 0 0,0 0 1 0 0,0 0 0 0 0,1 0-1 0 0,-1 1 1 0 0,1-1 0 0 0,-1 0-1 0 0,1 0 1 0 0,0 0-1 0 0,0 0 1 0 0,0 0 0 0 0,1-1-1 0 0,-1 1 1 0 0,1 0 0 0 0,-1 0-1 0 0,1-1 1 0 0,0 1 0 0 0,0-1-1 0 0,0 0 1 0 0,1 1 0 0 0,-1-1-1 0 0,0 0 1 0 0,1 0 0 0 0,0-1-1 0 0,-1 1 1 0 0,1 0 0 0 0,0-1-1 0 0,0 0 1 0 0,-1 1 0 0 0,1-1-1 0 0,0 0 1 0 0,0-1-1 0 0,1 1 1 0 0,-1 0 0 0 0,0-1-1 0 0,0 0 1 0 0,0 0 0 0 0,0 0-1 0 0,0 0 1 0 0,1 0 0 0 0,-1 0-1 0 0,2-2-5 0 0,7-2 0 0 0,-1-1 0 0 0,1-1 0 0 0,-1 0 0 0 0,0 0 0 0 0,-1-1 0 0 0,1 0 0 0 0,-2-1 0 0 0,1-1 0 0 0,-1 1 0 0 0,0-1 0 0 0,-1-1 0 0 0,0 0 0 0 0,0 0 0 0 0,-1 0 0 0 0,0-1 0 0 0,-1 0 0 0 0,-1 0 0 0 0,1-1 0 0 0,2-10 0 0 0,7-13 0 0 0,-33 66 760 0 0,3 66-184 0 0,14-89-514 0 0,1 0 0 0 0,-1 1-1 0 0,1-1 1 0 0,1 0-1 0 0,0 0 1 0 0,0 0 0 0 0,0 0-1 0 0,1 1 1 0 0,3 6-62 0 0,-5-14-11 0 0,1 1 1 0 0,0-1-1 0 0,-1 0 1 0 0,1 0-1 0 0,0 0 1 0 0,0 1-1 0 0,0-1 1 0 0,-1 0-1 0 0,1 0 0 0 0,0 0 1 0 0,1 0-1 0 0,-1 0 1 0 0,0 0-1 0 0,0-1 1 0 0,0 1-1 0 0,1 0 1 0 0,-1-1-1 0 0,0 1 0 0 0,0 0 1 0 0,1-1-1 0 0,-1 0 1 0 0,1 1-1 0 0,-1-1 1 0 0,0 0-1 0 0,1 0 1 0 0,-1 0-1 0 0,1 0 0 0 0,-1 0 1 0 0,1 0-1 0 0,-1 0 1 0 0,0 0-1 0 0,1 0 1 0 0,-1-1-1 0 0,1 1 1 0 0,-1-1-1 0 0,0 1 0 0 0,1-1 1 0 0,-1 1-1 0 0,0-1 1 0 0,0 0-1 0 0,1 0 11 0 0,46-36-3375 0 0,-38 23 884 0 0,2-1-4100 0 0</inkml:trace>
  <inkml:trace contextRef="#ctx0" brushRef="#br0" timeOffset="-40031.416">18880 13915 13552 0 0,'-4'-1'936'0'0,"2"0"-818"0"0,1 1 21 0 0,0 1 0 0 0,0-1 0 0 0,0 1 1 0 0,0-1-1 0 0,0 1 0 0 0,0 0 0 0 0,1-1 0 0 0,-1 1 0 0 0,0 0 0 0 0,0 0 0 0 0,1-1 0 0 0,-1 1 0 0 0,0 0 0 0 0,1 0 0 0 0,-1 0 0 0 0,1 0 0 0 0,-1 0 1 0 0,1 0-1 0 0,0 0 0 0 0,-1 0 0 0 0,1 0 0 0 0,0 0 0 0 0,0 0 0 0 0,0 0 0 0 0,0 0 0 0 0,-1 0 0 0 0,1 1 0 0 0,1-1 0 0 0,-1 0 0 0 0,0 0-139 0 0,0 0 52 0 0,-1 17 515 0 0,1 0 0 0 0,1 0 0 0 0,1 0 0 0 0,0 0 0 0 0,1 0 0 0 0,3 5-567 0 0,-1 0 347 0 0,31 116 263 0 0,-26-118-720 0 0,-10-20-42 0 0,12 6-1318 0 0,0-14-2189 0 0,-9 1-2963 0 0</inkml:trace>
  <inkml:trace contextRef="#ctx0" brushRef="#br0" timeOffset="-39813.875">19064 13844 16184 0 0,'0'0'365'0'0,"0"0"56"0"0,0 0 24 0 0,-1-1-55 0 0,-1-2-165 0 0,1 2 239 0 0,-1 9 761 0 0,-4 14-474 0 0,1 0-1 0 0,0 0 0 0 0,2 1 1 0 0,1 0-1 0 0,1 9-750 0 0,-1-2 395 0 0,11 147 410 0 0,0-138-751 0 0,7-9-597 0 0,-4-22-3320 0 0,-7-6-3600 0 0</inkml:trace>
  <inkml:trace contextRef="#ctx0" brushRef="#br0" timeOffset="-39136.479">19876 13763 13552 0 0,'0'0'398'0'0,"0"0"-3"0"0,-5 10-163 0 0,-11 35 1628 0 0,3-1 1 0 0,2 2-1 0 0,1 0 1 0 0,0 25-1861 0 0,5-42 376 0 0,0 0-42 0 0,2 1-1 0 0,1-1 0 0 0,1 0 1 0 0,2 1-1 0 0,2 14-333 0 0,-3-20-967 0 0,-2-16-2626 0 0,2-8-3621 0 0</inkml:trace>
  <inkml:trace contextRef="#ctx0" brushRef="#br0" timeOffset="-37701.033">19582 14101 16064 0 0,'-7'-12'1231'0'0,"6"11"-1167"0"0,1 0-51 0 0,0 1 0 0 0,-1 0 0 0 0,1-1 1 0 0,-1 1-1 0 0,1 0 0 0 0,0-1 0 0 0,-1 1 0 0 0,1-1 0 0 0,0 1 0 0 0,-1-1 1 0 0,1 1-1 0 0,0-1 0 0 0,0 1 0 0 0,-1-1 0 0 0,1 1 0 0 0,0-1 1 0 0,0 1-1 0 0,0-1 0 0 0,0 1 0 0 0,0-1 0 0 0,0 1 0 0 0,0-1 0 0 0,0 1 1 0 0,0-1-1 0 0,0 1 0 0 0,0-1 0 0 0,0 1 0 0 0,0-1 0 0 0,0 1 0 0 0,0-1 1 0 0,0 0-1 0 0,1 1 0 0 0,-1-1 0 0 0,0 1 0 0 0,0 0 0 0 0,1-1 1 0 0,-1 1-1 0 0,0-1 0 0 0,1 1 0 0 0,-1-1 0 0 0,1 1-13 0 0,98-58 1957 0 0,46-1-1498 0 0,-112 48-374 0 0,-31 10-84 0 0,10-4-1 0 0,0 0 1 0 0,1 1 0 0 0,-1 0-1 0 0,1 1 1 0 0,0 0 0 0 0,0 1-1 0 0,0 0 1 0 0,1 1 0 0 0,-1 1 0 0 0,0 0-1 0 0,0 1 1 0 0,0 0 0 0 0,0 1-1 0 0,0 1 1 0 0,2 0-1 0 0,-10-1 19 0 0,-1 1 0 0 0,0-1 0 0 0,0 1 0 0 0,0 0 0 0 0,0 0 0 0 0,-1 0-1 0 0,1 1 1 0 0,-1-1 0 0 0,0 1 0 0 0,0-1 0 0 0,0 1 0 0 0,0 0 0 0 0,-1 1 0 0 0,1-1 0 0 0,-1 0 0 0 0,0 1 0 0 0,0-1 0 0 0,-1 1 0 0 0,1-1-1 0 0,-1 1 1 0 0,0 0-19 0 0,1 0 34 0 0,-1 0 0 0 0,1 0-1 0 0,-1 1 1 0 0,0-1 0 0 0,0 0-1 0 0,-1 1 1 0 0,0-1 0 0 0,1 0 0 0 0,-2 1-1 0 0,1-1 1 0 0,-1 0 0 0 0,0 1-1 0 0,0-1 1 0 0,0 0 0 0 0,-1 0-1 0 0,1 0 1 0 0,-1 0 0 0 0,-1 0-1 0 0,0 2-33 0 0,3-6 72 0 0,-1-1-60 0 0,1 0-1 0 0,0 1 0 0 0,-1-1 1 0 0,1 1-1 0 0,-1-1 0 0 0,1 0 0 0 0,0 1 1 0 0,-1-1-1 0 0,1 0 0 0 0,-1 0 1 0 0,1 1-1 0 0,-1-1 0 0 0,1 0 1 0 0,-1 0-1 0 0,1 0 0 0 0,-1 0 1 0 0,1 1-1 0 0,-1-1 0 0 0,1 0 0 0 0,-1 0 1 0 0,1 0-1 0 0,-1 0 0 0 0,1 0 1 0 0,-1 0-1 0 0,1 0 0 0 0,-1 0 1 0 0,1-1-1 0 0,-1 1 0 0 0,0 0 1 0 0,1 0-1 0 0,0 0 0 0 0,-1 0 0 0 0,1-1 1 0 0,-1 1-1 0 0,1 0 0 0 0,-1-1 1 0 0,1 1-1 0 0,-1 0 0 0 0,1-1 1 0 0,0 1-1 0 0,-1 0 0 0 0,1-1 1 0 0,0 1-1 0 0,-1-1 0 0 0,1 1 0 0 0,0-1 1 0 0,0 1-1 0 0,-1-1 0 0 0,1 1 1 0 0,0-1-12 0 0,16-47 244 0 0,-9 34-293 0 0,1 1 1 0 0,0 0-1 0 0,0 1 1 0 0,2-1-1 0 0,-1 2 1 0 0,1-1-1 0 0,1 1 1 0 0,5-3 48 0 0,-6 4-126 0 0,42-33-442 0 0,13-1 408 0 0,-28 28 62 0 0,8 18-1356 0 0,-44-2 1174 0 0,-1 0-16 0 0,3 4-865 0 0,1 2-462 0 0,-1-6-3960 0 0,17-17 6031 0 0,-20 16-192 0 0,0 1 20 0 0,13-10 1298 0 0,5-4 1464 0 0,-14 8-960 0 0,-7 3-366 0 0,0 3-1783 0 0,-2 0 164 0 0,0 1-1 0 0,0 0 0 0 0,0 0 1 0 0,0 1-1 0 0,0 0 0 0 0,0-1 0 0 0,1 1 1 0 0,-1 1-1 0 0,1-1 0 0 0,-1 1 1 0 0,1 0-1 0 0,0 0 0 0 0,0 0 0 0 0,0 0 1 0 0,1 1-1 0 0,-1-1 0 0 0,1 1 0 0 0,0 0 1 0 0,0 0-1 0 0,0 0 0 0 0,0 1 1 0 0,1-1-1 0 0,0 1 0 0 0,0-1 0 0 0,0 1 1 0 0,0 0-1 0 0,1 0 0 0 0,-1 4-92 0 0,1-7 2 0 0,-4 11 68 0 0,-1 0-1 0 0,2 1 1 0 0,0 0-1 0 0,0 0 0 0 0,2 0 1 0 0,-1 1-1 0 0,2-1 1 0 0,0 1-1 0 0,1-1 0 0 0,0 5-69 0 0,6 3 84 0 0,5-16-12 0 0,-5-7-74 0 0,-1 0 0 0 0,1-1-1 0 0,-1 0 1 0 0,0 1 0 0 0,0-2 0 0 0,0 1-1 0 0,0 0 1 0 0,0-1 0 0 0,-1 0-1 0 0,1 0 1 0 0,-1-1 0 0 0,0 1 0 0 0,1-1-1 0 0,-2 0 1 0 0,1 0 0 0 0,0 0-1 0 0,-1 0 1 0 0,0-1 0 0 0,0 1 0 0 0,0-1-1 0 0,-1 0 1 0 0,1 0 0 0 0,-1 0-1 0 0,1-5 3 0 0,0 6-37 0 0,28-72-347 0 0,-28 63 384 0 0,-2 20 0 0 0,-1-2 41 0 0,1 4-25 0 0,-1 0-1 0 0,2 0 1 0 0,-1 0 0 0 0,1 0 0 0 0,0 0 0 0 0,1 0-1 0 0,0-1 1 0 0,0 1 0 0 0,1-1 0 0 0,0 0-1 0 0,1 0 1 0 0,-1-1 0 0 0,2 1 0 0 0,-1-1 0 0 0,4 3-16 0 0,18 2 881 0 0,-5-14-894 0 0,-18 0-184 0 0,0-1 0 0 0,1 0 0 0 0,-1 0 0 0 0,-1 0 0 0 0,1-1 0 0 0,-1 1 0 0 0,1-1 0 0 0,-1 0 0 0 0,0 0 1 0 0,0 0-1 0 0,0 0 0 0 0,-1 0 0 0 0,0-1 0 0 0,0 1 0 0 0,0-1 0 0 0,0 0 0 0 0,-1 1 0 0 0,1-1 0 0 0,-1 0 1 0 0,0 0-1 0 0,-1-1 197 0 0,9-23-995 0 0,3 0-3 0 0,-8 14 881 0 0,-1 24 1220 0 0,22 97 1363 0 0,-8-58-1273 0 0,-14-29-929 0 0,11-29 57 0 0,25-91-1153 0 0,-35 94 730 0 0,-4 6 88 0 0,0-1 1 0 0,1 1-1 0 0,-1-1 0 0 0,1 1 0 0 0,0 0 1 0 0,-1-1-1 0 0,1 1 0 0 0,0 0 1 0 0,0 0-1 0 0,0 0 0 0 0,0 0 0 0 0,0-1 1 0 0,0 1-1 0 0,0 0 0 0 0,0 1 1 0 0,0-1-1 0 0,0 0 0 0 0,1 0 0 0 0,-1 0 1 0 0,0 1-1 0 0,1-1 0 0 0,-1 1 0 0 0,0-1 1 0 0,1 1-1 0 0,0-1 14 0 0,0 2 20 0 0,0 0 0 0 0,0 1 0 0 0,0-1 0 0 0,0 0 0 0 0,0 1 0 0 0,-1-1 0 0 0,1 1 0 0 0,0-1 0 0 0,-1 1 0 0 0,1 0 0 0 0,-1 0 0 0 0,0 0 0 0 0,0 0 0 0 0,1 0 0 0 0,-1 0 1 0 0,0 0-1 0 0,-1 0 0 0 0,1 0 0 0 0,0 0 0 0 0,-1 2-20 0 0,2-1-4 0 0,26 68 148 0 0,-27-69-256 0 0,0 0-1 0 0,0 1 0 0 0,1-1 0 0 0,-1 1 1 0 0,1-1-1 0 0,-1 0 0 0 0,1 0 1 0 0,0 0-1 0 0,0 0 0 0 0,0 0 0 0 0,0-1 1 0 0,0 1-1 0 0,0 0 0 0 0,1-1 1 0 0,-1 0-1 0 0,0 1 0 0 0,1-1 0 0 0,-1 0 1 0 0,1 0-1 0 0,0-1 0 0 0,-1 1 0 0 0,1 0 1 0 0,-1-1-1 0 0,2 0 113 0 0,6 1-7118 0 0</inkml:trace>
  <inkml:trace contextRef="#ctx0" brushRef="#br0" timeOffset="-37425.976">21122 13844 18055 0 0,'-8'-3'874'0'0,"3"3"-782"0"0,-1-1 1 0 0,1 1 0 0 0,0 1 0 0 0,-1-1-1 0 0,1 1 1 0 0,0-1 0 0 0,-1 2-1 0 0,1-1 1 0 0,0 1 0 0 0,0-1 0 0 0,0 1-1 0 0,0 1 1 0 0,0-1 0 0 0,0 1-1 0 0,0 0-92 0 0,3-1 26 0 0,0-1 0 0 0,0 0-1 0 0,0 1 1 0 0,1 0 0 0 0,-1-1-1 0 0,0 1 1 0 0,1 0 0 0 0,0 0-1 0 0,-1 0 1 0 0,1 0-1 0 0,0 0 1 0 0,0 0 0 0 0,0 0-1 0 0,0 1 1 0 0,1-1 0 0 0,-1 0-1 0 0,0 0 1 0 0,1 1 0 0 0,0-1-1 0 0,-1 0 1 0 0,1 1 0 0 0,0-1-1 0 0,0 0 1 0 0,1 1 0 0 0,-1-1-1 0 0,0 0 1 0 0,1 1-1 0 0,-1-1 1 0 0,1 0 0 0 0,0 0-1 0 0,0 1 1 0 0,0-1 0 0 0,0 0-1 0 0,0 1-25 0 0,24 26 0 0 0,58 34-80 0 0,-77-43 118 0 0,-6-19 87 0 0,-13 5 156 0 0,-9 1-396 0 0,-25 7 549 0 0,15-8-6914 0 0,20-6-146 0 0</inkml:trace>
  <inkml:trace contextRef="#ctx0" brushRef="#br0" timeOffset="-36620.54">21217 13847 15376 0 0,'0'0'348'0'0,"0"0"49"0"0,-3 6 531 0 0,0 43-274 0 0,3-11 538 0 0,-1-28-930 0 0,0 0 0 0 0,1 0-1 0 0,0 1 1 0 0,0-1-1 0 0,1 0 1 0 0,1 0 0 0 0,0 0-1 0 0,0 0 1 0 0,1 0-1 0 0,1 1-261 0 0,11 25 703 0 0,-14-35-638 0 0,9 3 53 0 0,15-8 20 0 0,-18-3-10 0 0,32-56 37 0 0,-29 38-339 0 0,8-40-738 0 0,-2-3-361 0 0,-14 65 1242 0 0,-1 3 79 0 0,5 6 33 0 0,-1-1-37 0 0,0 2 23 0 0,-1-1 1 0 0,1 0-1 0 0,1 0 0 0 0,-1 0 0 0 0,1 0 1 0 0,0-1-1 0 0,0 0 0 0 0,1 0 0 0 0,-1-1 1 0 0,1 0-1 0 0,0 0 0 0 0,0 0 0 0 0,1-1 1 0 0,-1 0-1 0 0,1-1 0 0 0,-1 0 0 0 0,1 0 1 0 0,0 0-1 0 0,0-1 0 0 0,0 0 0 0 0,4 0-67 0 0,-7-1-10 0 0,0 0 0 0 0,1-1 0 0 0,-1 1 0 0 0,0-1 0 0 0,0 0 0 0 0,0 0 0 0 0,0 0 0 0 0,-1-1 0 0 0,1 0 0 0 0,0 0 0 0 0,0 0 0 0 0,-1 0 0 0 0,0-1 0 0 0,1 0-1 0 0,-1 0 1 0 0,0 0 0 0 0,0 0 0 0 0,-1-1 0 0 0,1 1 0 0 0,-1-1 0 0 0,1 0 0 0 0,-1 0 0 0 0,0 0 0 0 0,-1-1 0 0 0,1 1 0 0 0,-1-1 0 0 0,0 1 0 0 0,0-1 0 0 0,0 0 0 0 0,-1 0 0 0 0,1 0 0 0 0,-1 0-1 0 0,-1 0 1 0 0,1 0 0 0 0,-1-1 10 0 0,-1 3-7 0 0,0 1 0 0 0,0 0 0 0 0,-1-1 0 0 0,1 1-1 0 0,-1 0 1 0 0,0 0 0 0 0,0 0 0 0 0,0 0 0 0 0,0 0-1 0 0,0 1 1 0 0,0-1 0 0 0,0 1 0 0 0,-1-1 0 0 0,1 1 0 0 0,0 0-1 0 0,-1 0 1 0 0,1 0 0 0 0,-1 0 0 0 0,1 0 0 0 0,-1 0-1 0 0,0 1 1 0 0,1-1 0 0 0,-1 1 0 0 0,0 0 0 0 0,1 0 0 0 0,-1 0-1 0 0,0 0 1 0 0,1 0 0 0 0,-1 1 0 0 0,0-1 0 0 0,1 1-1 0 0,-1 0 1 0 0,1 0 0 0 0,-1 0 0 0 0,1 0 0 0 0,-2 1 7 0 0,-1-1 14 0 0,1 0 0 0 0,0 1 1 0 0,-1 0-1 0 0,1-1 0 0 0,0 2 0 0 0,0-1 1 0 0,0 0-1 0 0,1 1 0 0 0,-1 0 1 0 0,1 0-1 0 0,-1 0 0 0 0,1 0 0 0 0,0 0 1 0 0,0 1-1 0 0,0-1 0 0 0,1 1 1 0 0,-1 0-1 0 0,1 0 0 0 0,0 0 0 0 0,0 0 1 0 0,0 0-1 0 0,0 0 0 0 0,1 1 1 0 0,0-1-1 0 0,0 0 0 0 0,0 1 0 0 0,0-1 1 0 0,1 2-15 0 0,11 43 146 0 0,-6-38-144 0 0,-4-8 13 0 0,0-1-1 0 0,0 0 1 0 0,0 0 0 0 0,0 0 0 0 0,0 0-1 0 0,0-1 1 0 0,0 1 0 0 0,1 0-1 0 0,-1 0 1 0 0,0-1 0 0 0,1 1 0 0 0,0-1-1 0 0,-1 1 1 0 0,1-1 0 0 0,0 0-1 0 0,0 1 1 0 0,0-1 0 0 0,0 0 0 0 0,0 0-1 0 0,1 0-14 0 0,3 1-18 0 0,0 0 0 0 0,0 0 0 0 0,0 0-1 0 0,0-1 1 0 0,1 0 0 0 0,-1 0 0 0 0,0-1-1 0 0,1 1 1 0 0,-1-1 0 0 0,0-1 0 0 0,1 1-1 0 0,-1-1 1 0 0,0 0 0 0 0,0-1 0 0 0,1 0-1 0 0,-1 0 1 0 0,0 0 0 0 0,-1 0 0 0 0,1-1-1 0 0,0 0 1 0 0,-1 0 0 0 0,6-4 18 0 0,90-88-2335 0 0,-83 83 1837 0 0,-17 12 510 0 0,0 0 1 0 0,0 0-1 0 0,0 0 1 0 0,0 0-1 0 0,-1 0 1 0 0,1 0-1 0 0,0 0 1 0 0,0 0-1 0 0,0 0 1 0 0,0 0-1 0 0,0 1 1 0 0,-1-1-1 0 0,1 0 1 0 0,0 1-1 0 0,0-1 1 0 0,0 0-1 0 0,-1 1 1 0 0,1-1-1 0 0,0 1 1 0 0,-1 0-1 0 0,1-1 1 0 0,0 1-1 0 0,-1-1 1 0 0,1 1-1 0 0,-1 0 1 0 0,1-1-1 0 0,-1 1 1 0 0,1 0-1 0 0,-1 0 1 0 0,1 0-1 0 0,-1-1 1 0 0,0 1 0 0 0,1 0-1 0 0,-1 0 1 0 0,0 0-1 0 0,0 0 1 0 0,0-1-1 0 0,0 1 1 0 0,0 0-1 0 0,0 0 1 0 0,0 0-1 0 0,0 0-12 0 0,6 28 651 0 0,-2 40 189 0 0,12-31-94 0 0,-16-37-530 0 0,0-1-14 0 0,0 0-61 0 0,0 0-21 0 0,11-17 385 0 0,21-43-217 0 0,16-24-1618 0 0,-20 57-5131 0 0,-16 13-203 0 0</inkml:trace>
  <inkml:trace contextRef="#ctx0" brushRef="#br0" timeOffset="-35969.314">22250 13705 15344 0 0,'0'0'348'0'0,"-12"5"845"0"0,-52 44-373 0 0,61-45-742 0 0,1 0 1 0 0,-1 0 0 0 0,1 0-1 0 0,0 0 1 0 0,0 1 0 0 0,0-1-1 0 0,1 1 1 0 0,-1-1 0 0 0,1 1-1 0 0,0 0 1 0 0,1-1 0 0 0,-1 1-1 0 0,1 0 1 0 0,0 0 0 0 0,0-1-1 0 0,0 1 1 0 0,0 0 0 0 0,1 0-1 0 0,0-1 1 0 0,0 1 0 0 0,1 0-1 0 0,-1-1 1 0 0,1 1 0 0 0,0-1-1 0 0,0 0 1 0 0,0 0 0 0 0,1 1-1 0 0,0 0-78 0 0,11 33 348 0 0,-3-7-448 0 0,-9-29 152 0 0,0 0 1 0 0,-1 0-1 0 0,1 0 0 0 0,-1 1 0 0 0,0-1 0 0 0,1 0 0 0 0,-1 1 0 0 0,0-1 0 0 0,0 1 0 0 0,-1-1 0 0 0,1 1 0 0 0,-1 0 0 0 0,1-1 0 0 0,-1 1 0 0 0,0 0 0 0 0,0-1 0 0 0,0 1 1 0 0,0 0-1 0 0,0-1 0 0 0,0 1 0 0 0,-1 0 0 0 0,0-1 0 0 0,1 1 0 0 0,-1-1 0 0 0,0 1 0 0 0,0-1 0 0 0,0 1 0 0 0,-1-1 0 0 0,1 0 0 0 0,0 0 0 0 0,-1 1 0 0 0,0-1 1 0 0,1 0-1 0 0,-1 0 0 0 0,0-1 0 0 0,0 1 0 0 0,0 0 0 0 0,0 0 0 0 0,-1-1 0 0 0,1 1-52 0 0,-8 1 83 0 0,0 0 0 0 0,0 0 0 0 0,-1-1 0 0 0,1 0 0 0 0,-1-1 0 0 0,1 0 0 0 0,-1-1 0 0 0,1 0 0 0 0,-4-1-83 0 0,-8 1 25 0 0,15 0 13 0 0,7-2-218 0 0,8-1 127 0 0,86-28-699 0 0,10-15-380 0 0,-63 24 345 0 0,-1-1 0 0 0,-1-2 0 0 0,-1-1 0 0 0,19-20 787 0 0,-53 43-42 0 0,-1 0 66 0 0,1 1 0 0 0,-1 0 0 0 0,-1-1 0 0 0,1 0 1 0 0,0 0-1 0 0,-1 0 0 0 0,1 0 0 0 0,-1 0 0 0 0,0 0 0 0 0,0-1 1 0 0,0 1-1 0 0,0-1 0 0 0,-1 1 0 0 0,0-1 0 0 0,1 0 0 0 0,-1-3-24 0 0,-2 5 73 0 0,-1 1 0 0 0,0 0 0 0 0,0-1-1 0 0,0 1 1 0 0,0 0 0 0 0,0 0 0 0 0,0 0-1 0 0,-1 0 1 0 0,1 1 0 0 0,0-1-1 0 0,0 1 1 0 0,-1-1 0 0 0,1 1 0 0 0,0 0-1 0 0,0 0 1 0 0,-1 0 0 0 0,1 0-1 0 0,0 0 1 0 0,-1 0 0 0 0,1 1 0 0 0,0-1-1 0 0,-2 2-72 0 0,-5-2 175 0 0,1 1-1 0 0,0 1 0 0 0,1 0 0 0 0,-1 0 0 0 0,0 0 0 0 0,1 1 0 0 0,-1 0 1 0 0,1 1-1 0 0,0-1 0 0 0,0 1 0 0 0,0 1 0 0 0,0-1 0 0 0,-5 6-174 0 0,-13 45 440 0 0,16 8-376 0 0,10-59-46 0 0,0 1 0 0 0,0-1 0 0 0,0 0 0 0 0,1 0 0 0 0,-1 0 0 0 0,1 0 0 0 0,0 0 0 0 0,0 0 0 0 0,1-1 0 0 0,-1 1 0 0 0,1-1 0 0 0,-1 0 0 0 0,1 1 0 0 0,0-1 0 0 0,1 0 0 0 0,-1-1 0 0 0,0 1 0 0 0,1 0 0 0 0,0-1 0 0 0,-1 0 0 0 0,1 0 0 0 0,0 0 0 0 0,0 0 0 0 0,0-1 0 0 0,0 0 0 0 0,1 0 0 0 0,-1 0 0 0 0,0 0 0 0 0,0 0 0 0 0,1-1 0 0 0,1 0-18 0 0,117 0 287 0 0,-71-8-6872 0 0,-34 3-618 0 0</inkml:trace>
  <inkml:trace contextRef="#ctx0" brushRef="#br0" timeOffset="-34863.839">18800 14766 15632 0 0,'0'0'356'0'0,"0"0"49"0"0,0 0 21 0 0,0 0-42 0 0,0 0-205 0 0,0 0 69 0 0,-3 13 697 0 0,0 74 1315 0 0,6-46-1709 0 0,-3-40-399 0 0,0-1 21 0 0,0 0 3 0 0,7-6 0 0 0,44-57-1492 0 0,-37 47 1148 0 0,-7 7 101 0 0,0 1 1 0 0,1 0-1 0 0,0 0 1 0 0,0 1 0 0 0,0 0-1 0 0,1 0 1 0 0,1 1-1 0 0,-1 0 67 0 0,-7 6 17 0 0,0-1-1 0 0,-1 0 0 0 0,1 0 1 0 0,0 1-1 0 0,0-1 0 0 0,0 1 1 0 0,0 0-1 0 0,0-1 0 0 0,0 1 1 0 0,0 0-1 0 0,0 0 0 0 0,0 0 1 0 0,0 0-1 0 0,-1 1 0 0 0,1-1 1 0 0,0 0-1 0 0,0 1 0 0 0,0 0 1 0 0,0-1-1 0 0,0 1 0 0 0,-1 0 1 0 0,1 0-1 0 0,0 0 0 0 0,-1 0 1 0 0,1 0-1 0 0,0 0 0 0 0,-1 0 1 0 0,0 1-1 0 0,1-1 0 0 0,-1 1 1 0 0,0-1-1 0 0,2 2-16 0 0,28 56 1373 0 0,-1 58-189 0 0,-29-112-1104 0 0,-1-4 12 0 0,15-21-29 0 0,68-104-1303 0 0,-81 121 1259 0 0,-1 0-1 0 0,1 0 1 0 0,0 0-1 0 0,0 1 1 0 0,0-1-1 0 0,0 0 1 0 0,0 1-1 0 0,1 0 1 0 0,-1-1-1 0 0,1 1 1 0 0,0 0-1 0 0,-1 0 1 0 0,1 1-1 0 0,0-1 1 0 0,0 1-1 0 0,0-1 1 0 0,0 1-1 0 0,3-1-18 0 0,12 24 376 0 0,25 75-136 0 0,-42-95-278 0 0,-1 0 0 0 0,1 0 0 0 0,0 0 0 0 0,0 0 0 0 0,1-1 0 0 0,-1 1-1 0 0,0 0 1 0 0,0-1 0 0 0,1 1 0 0 0,-1-1 0 0 0,1 0 0 0 0,-1 1 0 0 0,1-1-1 0 0,0 0 1 0 0,0 0 0 0 0,-1 0 0 0 0,1 0 0 0 0,0 0 0 0 0,0 0 0 0 0,0-1 0 0 0,0 1-1 0 0,0-1 1 0 0,0 1 0 0 0,0-1 0 0 0,0 0 0 0 0,0 0 0 0 0,1 1 38 0 0,35-7-8085 0 0,-26 1 2048 0 0</inkml:trace>
  <inkml:trace contextRef="#ctx0" brushRef="#br0" timeOffset="-34588.575">19551 14755 13312 0 0,'0'0'390'0'0,"0"0"-2"0"0,-12-6-230 0 0,-33 19 4263 0 0,37-8-4044 0 0,1-1 1 0 0,-1 1-1 0 0,1 0 0 0 0,0 0 1 0 0,1 1-1 0 0,-1 0 1 0 0,1 0-1 0 0,0 1 1 0 0,1-1-1 0 0,0 1 0 0 0,0 1 1 0 0,0-1-1 0 0,-3 7-377 0 0,7-12 11 0 0,0 0 0 0 0,1 0-1 0 0,-1 0 1 0 0,0-1 0 0 0,0 2-1 0 0,1-1 1 0 0,-1 0 0 0 0,1 0-1 0 0,0 0 1 0 0,0 0 0 0 0,-1 0-1 0 0,1 0 1 0 0,1 0 0 0 0,-1 0-1 0 0,0 0 1 0 0,0 0 0 0 0,1 0-1 0 0,-1 0 1 0 0,1 1 0 0 0,0-2-1 0 0,-1 1 1 0 0,1 0 0 0 0,0 0-1 0 0,0 0 1 0 0,1 0 0 0 0,-1 0-1 0 0,0-1 1 0 0,0 1 0 0 0,1-1-1 0 0,-1 1 1 0 0,1-1 0 0 0,-1 1-1 0 0,1-1 1 0 0,0 0 0 0 0,0 0-1 0 0,-1 0 1 0 0,1 0 0 0 0,0 0-1 0 0,0 0 1 0 0,0 0 0 0 0,0-1-1 0 0,0 1 1 0 0,0-1 0 0 0,0 1-1 0 0,0-1 1 0 0,0 0 0 0 0,1 0-1 0 0,-1 0-10 0 0,9-1 0 0 0,0-2 0 0 0,-1 1 0 0 0,0-2 0 0 0,1 1 0 0 0,-1-1 0 0 0,-1-1 0 0 0,1 0 0 0 0,0 0 0 0 0,-1-1 0 0 0,0 0 0 0 0,-1 0 0 0 0,1-1 0 0 0,3-4 0 0 0,-10 10 0 0 0,0 0 0 0 0,0-1 0 0 0,0 1 0 0 0,0-1 0 0 0,0 1 0 0 0,0-1 0 0 0,0 0 0 0 0,0 1 0 0 0,-1-1 0 0 0,1 0 0 0 0,0 0 0 0 0,-1 0 0 0 0,0 0 0 0 0,0-1 0 0 0,1 1 0 0 0,-1 0 0 0 0,0-1 0 0 0,-1 1 0 0 0,1 0 0 0 0,0-1 0 0 0,-1 1 0 0 0,1-1 0 0 0,-1 1 0 0 0,0-1 0 0 0,0 1 0 0 0,0-1 0 0 0,0 1 0 0 0,0-1 0 0 0,-1 1 0 0 0,1-1 0 0 0,-1 1 0 0 0,0-1 0 0 0,1 1 0 0 0,-1 0 0 0 0,0-1 0 0 0,0 1 0 0 0,-1 0 0 0 0,1 0 0 0 0,0 0 0 0 0,-1 0 0 0 0,1 0 0 0 0,-1 0 0 0 0,0 0 0 0 0,0 0 0 0 0,-1-1 0 0 0,-61-11-926 0 0,21 20-2969 0 0,34-4 1443 0 0,3-1-3850 0 0</inkml:trace>
  <inkml:trace contextRef="#ctx0" brushRef="#br0" timeOffset="-33957.243">19880 14716 17679 0 0,'0'0'399'0'0,"0"0"60"0"0,0 0 23 0 0,0 0-50 0 0,-7 1-241 0 0,-63 34 1272 0 0,59-29-1323 0 0,1 1 1 0 0,0 0-1 0 0,1 1 1 0 0,0 0-1 0 0,0 0 1 0 0,0 1 0 0 0,1 0-1 0 0,1 1 1 0 0,0-1-1 0 0,0 2 1 0 0,0-1-1 0 0,-4 11-140 0 0,9-6 0 0 0,5-9 11 0 0,2-5 3 0 0,0 0 0 0 0,-1 0 0 0 0,1 0-1 0 0,0-1 1 0 0,0 0 0 0 0,0 1 0 0 0,0-2 0 0 0,0 1 0 0 0,-1-1 0 0 0,1 1 0 0 0,0-2-1 0 0,0 1 1 0 0,-1 0 0 0 0,1-1 0 0 0,-1 0 0 0 0,1 0 0 0 0,-1 0 0 0 0,0 0-1 0 0,0-1 1 0 0,3-2-14 0 0,10-7-93 0 0,-1-1-1 0 0,0 0 1 0 0,-1-1 0 0 0,-1-1-1 0 0,0 0 1 0 0,-1-1-1 0 0,-1-1 1 0 0,0 0 0 0 0,-2 0-1 0 0,0-1 1 0 0,0 0-1 0 0,-2-1 1 0 0,0 0-1 0 0,-1-1 1 0 0,0-7 93 0 0,-2 17-145 0 0,-1 0-1 0 0,-1-1 1 0 0,0 1 0 0 0,0-1-1 0 0,-1 0 1 0 0,-1 0 0 0 0,0 0-1 0 0,0 1 1 0 0,-1-1 0 0 0,0 0-1 0 0,-1 0 1 0 0,0 0 0 0 0,-3-10 145 0 0,3 20 18 0 0,1 0 1 0 0,0 0 0 0 0,-1 0 0 0 0,1 0-1 0 0,-1 0 1 0 0,1 0 0 0 0,-1 0-1 0 0,0 0 1 0 0,1 1 0 0 0,-1-1 0 0 0,0 0-1 0 0,0 0 1 0 0,0 0 0 0 0,1 1 0 0 0,-1-1-1 0 0,0 1 1 0 0,0-1 0 0 0,0 0-1 0 0,0 1 1 0 0,0 0 0 0 0,0-1 0 0 0,0 1-1 0 0,0-1 1 0 0,0 1 0 0 0,0 0-1 0 0,-1 0 1 0 0,1 0 0 0 0,0 0 0 0 0,0 0-1 0 0,0 0 1 0 0,0 0 0 0 0,0 0-1 0 0,0 0 1 0 0,0 0 0 0 0,0 1 0 0 0,-1-1-1 0 0,1 0 1 0 0,0 1 0 0 0,0-1-1 0 0,0 1 1 0 0,0-1 0 0 0,1 1 0 0 0,-1-1-1 0 0,0 1 1 0 0,0 0 0 0 0,0-1-1 0 0,0 1 1 0 0,0 0-19 0 0,-37 41 600 0 0,31-30-524 0 0,0 0 1 0 0,1 1-1 0 0,1 0 0 0 0,0 0 0 0 0,1 0 0 0 0,0 0 0 0 0,1 1 0 0 0,0 0 0 0 0,1 0 0 0 0,1 0 0 0 0,1-1 0 0 0,-1 1 0 0 0,2 0 0 0 0,0 0 0 0 0,1 0 1 0 0,0 0-1 0 0,3 5-76 0 0,-4-14 15 0 0,0 0 1 0 0,0 0-1 0 0,1 0 1 0 0,0 0 0 0 0,0-1-1 0 0,0 1 1 0 0,1-1 0 0 0,0 0-1 0 0,-1 0 1 0 0,1 0-1 0 0,1 0 1 0 0,-1 0 0 0 0,1 0-1 0 0,-1-1 1 0 0,1 0-1 0 0,0 1 1 0 0,0-1 0 0 0,0-1-1 0 0,1 1 1 0 0,-1-1-1 0 0,1 0 1 0 0,-1 0 0 0 0,1 0-1 0 0,0 0 1 0 0,0-1-1 0 0,0 0 1 0 0,0 0 0 0 0,0 0-1 0 0,0-1 1 0 0,0 1-1 0 0,0-1 1 0 0,0 0 0 0 0,0-1-1 0 0,1 0-15 0 0,5 0 6 0 0,-1-1 0 0 0,1 0 0 0 0,-1-1 0 0 0,1 0 0 0 0,-1-1 0 0 0,0 0 0 0 0,0 0 0 0 0,-1-1 0 0 0,1-1 0 0 0,-1 0 0 0 0,0 0 0 0 0,-1 0 0 0 0,1-1 0 0 0,-1-1 0 0 0,-1 1 0 0 0,1-1 0 0 0,-1 0 0 0 0,-1-1 0 0 0,1 0 0 0 0,-1-1-6 0 0,17-45-376 0 0,-21 30 288 0 0,-17 20 88 0 0,11 6 48 0 0,-1 0-1 0 0,1 0 0 0 0,0 0 0 0 0,0 1 1 0 0,0 0-1 0 0,0 0 0 0 0,0 0 0 0 0,0 0 1 0 0,1 1-1 0 0,-1-1 0 0 0,1 1 1 0 0,0 0-1 0 0,-1 0 0 0 0,1 0 0 0 0,0 1 1 0 0,1-1-1 0 0,-1 1 0 0 0,1-1 0 0 0,-1 1 1 0 0,1 0-1 0 0,0 0 0 0 0,1 0 1 0 0,-1 0-1 0 0,1 0 0 0 0,0 0 0 0 0,0 1 1 0 0,0-1-1 0 0,0 0 0 0 0,1 1 0 0 0,-1-1 1 0 0,1 0-1 0 0,0 1 0 0 0,1 0-47 0 0,-1-2 20 0 0,1 0 1 0 0,-1 0-1 0 0,1 1 0 0 0,0-1 0 0 0,0 0 0 0 0,0 0 0 0 0,1 0 1 0 0,-1 0-1 0 0,1 0 0 0 0,-1 0 0 0 0,1 0 0 0 0,0-1 1 0 0,0 1-1 0 0,0-1 0 0 0,1 1 0 0 0,-1-1 0 0 0,0 0 0 0 0,1 0 1 0 0,0 0-1 0 0,-1 0 0 0 0,1 0 0 0 0,0-1 0 0 0,2 2-20 0 0,3 1 12 0 0,0 0 0 0 0,0-1 1 0 0,0 1-1 0 0,1-2 0 0 0,-1 1 0 0 0,1-1 0 0 0,0 0 0 0 0,-1-1 0 0 0,1 0 0 0 0,0-1 1 0 0,7 0-13 0 0,44-7-3327 0 0,-41 3-4527 0 0</inkml:trace>
  <inkml:trace contextRef="#ctx0" brushRef="#br0" timeOffset="-33144.697">20840 14490 16208 0 0,'-12'-13'1233'0'0,"11"13"-839"0"0,-8 0-238 0 0,1 3 151 0 0,-1 0-1 0 0,1 1 1 0 0,0 0-1 0 0,0 0 1 0 0,0 0-1 0 0,1 1 1 0 0,-1 1-1 0 0,1-1 0 0 0,1 1 1 0 0,-1 0-1 0 0,1 0 1 0 0,0 1-1 0 0,0 0 1 0 0,1 0-1 0 0,0 1 1 0 0,0-1-1 0 0,0 1 1 0 0,1 0-1 0 0,-2 6-306 0 0,-15 62 937 0 0,32-40-873 0 0,17-26 60 0 0,-20-12-148 0 0,-1 0-1 0 0,0-1 0 0 0,1 0 1 0 0,-1 0-1 0 0,-1 0 0 0 0,1-1 1 0 0,0 0-1 0 0,-1-1 1 0 0,0 1-1 0 0,0-1 0 0 0,0 0 1 0 0,-1-1-1 0 0,1 1 0 0 0,-1-1 1 0 0,-1 0-1 0 0,1 0 1 0 0,-1-1-1 0 0,0 1 0 0 0,-1-1 25 0 0,37-49-681 0 0,-37 52 451 0 0,-7 18 358 0 0,-7 21 143 0 0,11-33-258 0 0,0 1 0 0 0,0-1-1 0 0,0 0 1 0 0,1 1 0 0 0,-1-1 0 0 0,1 0-1 0 0,0 0 1 0 0,-1 1 0 0 0,1-1-1 0 0,0 0 1 0 0,0 0 0 0 0,1 0-1 0 0,-1 0 1 0 0,0 0 0 0 0,1 0 0 0 0,-1 0-1 0 0,1-1 1 0 0,-1 1 0 0 0,1 0-1 0 0,0-1 1 0 0,0 1 0 0 0,0-1-1 0 0,0 0 1 0 0,0 0 0 0 0,0 0 0 0 0,0 0-1 0 0,0 0 1 0 0,0 0 0 0 0,0 0-1 0 0,1-1 1 0 0,-1 1 0 0 0,0-1 0 0 0,1 1-1 0 0,1-1-12 0 0,6-1-53 0 0,-1-1-1 0 0,1 0 0 0 0,-1 0 1 0 0,1-1-1 0 0,-1-1 1 0 0,0 1-1 0 0,0-1 0 0 0,0-1 1 0 0,-1 0-1 0 0,0 0 1 0 0,0 0-1 0 0,0-1 0 0 0,0 0 1 0 0,-1-1-1 0 0,0 0 1 0 0,0 0-1 0 0,-1 0 0 0 0,0-1 1 0 0,0 0-1 0 0,0-2 54 0 0,42-33-1286 0 0,-47 43 1287 0 0,0 0 0 0 0,0 0 0 0 0,-1 0 1 0 0,1 0-1 0 0,0 0 0 0 0,0 0 1 0 0,0 1-1 0 0,0-1 0 0 0,-1 0 0 0 0,1 0 1 0 0,0 1-1 0 0,0-1 0 0 0,-1 0 0 0 0,1 1 1 0 0,0-1-1 0 0,0 1 0 0 0,-1-1 1 0 0,1 1-1 0 0,0-1 0 0 0,-1 1 0 0 0,1-1 1 0 0,-1 1-1 0 0,1 0 0 0 0,-1-1 0 0 0,1 1 1 0 0,-1 0-1 0 0,1 0 0 0 0,-1-1 0 0 0,0 1 1 0 0,1 0-1 0 0,-1 0 0 0 0,0 0 1 0 0,0-1-1 0 0,0 1 0 0 0,1 0 0 0 0,-1 0 1 0 0,0 0-1 0 0,0 0 0 0 0,0-1 0 0 0,0 1 1 0 0,-1 0-1 0 0,1 0-1 0 0,1 1 1 0 0,30 109 351 0 0,-14-84 108 0 0,-16-26-272 0 0,16 6 860 0 0,-13-8-1012 0 0,0 0 0 0 0,0 0 0 0 0,0-1 0 0 0,-1 0 0 0 0,1 0-1 0 0,0 0 1 0 0,-1 0 0 0 0,1 0 0 0 0,-1-1 0 0 0,0 0 0 0 0,0 0 0 0 0,0 0 0 0 0,0 0-1 0 0,0 0 1 0 0,0 0 0 0 0,1-4-36 0 0,5-4-199 0 0,31-24-1170 0 0,-20 21-5353 0 0,-5 6-353 0 0</inkml:trace>
  <inkml:trace contextRef="#ctx0" brushRef="#br0" timeOffset="-32855.626">21686 14427 9760 0 0,'-2'-15'1068'0'0,"1"14"-807"0"0,1 1 58 0 0,-21-11 1609 0 0,-18 9 1479 0 0,38 2-3128 0 0,-14 0 690 0 0,8 2-90 0 0,7-2-798 0 0,3 3-65 0 0,3 4-2927 0 0,-6-6 1791 0 0</inkml:trace>
  <inkml:trace contextRef="#ctx0" brushRef="#br0" timeOffset="-32406.716">21376 14534 9960 0 0,'0'0'222'0'0,"0"0"30"0"0,8-1 359 0 0,52-22 1320 0 0,16-5-141 0 0,-65 24-1645 0 0,0-1 0 0 0,-1 0 0 0 0,1-1 0 0 0,-1 0 0 0 0,0-1 0 0 0,-1 0 0 0 0,0 0 0 0 0,3-4-145 0 0,-11 11 47 0 0,0-1 0 0 0,0 1 0 0 0,0-1 0 0 0,-1 1 0 0 0,1-1 0 0 0,0 0 0 0 0,0 1 1 0 0,-1-1-1 0 0,1 0 0 0 0,0 0 0 0 0,-1 1 0 0 0,1-1 0 0 0,-1 0 0 0 0,1 0 0 0 0,-1 0 0 0 0,0 0 0 0 0,1 0 0 0 0,-1 0 0 0 0,0 0 0 0 0,1 0 0 0 0,-1 0 0 0 0,0 0 0 0 0,0 0 0 0 0,0 0 0 0 0,0 0 0 0 0,0 0 0 0 0,0 0 0 0 0,0 0 0 0 0,0 0 0 0 0,-1 0 0 0 0,1 0 0 0 0,0 0-47 0 0,-1 0 416 0 0,-32-2 1150 0 0,23 5-1373 0 0,0 0 0 0 0,1 0 0 0 0,-1 1 1 0 0,1 0-1 0 0,-1 1 0 0 0,1 0 0 0 0,1 1 1 0 0,-1 0-1 0 0,1 0 0 0 0,-1 1 0 0 0,1 0 0 0 0,1 0 1 0 0,-1 1-1 0 0,1 0 0 0 0,0 0 0 0 0,1 0 1 0 0,0 1-1 0 0,0 0 0 0 0,1 1 0 0 0,0-1 1 0 0,0 1-1 0 0,1 0 0 0 0,0 0 0 0 0,0 0 0 0 0,1 1 1 0 0,1-1-1 0 0,-1 2-193 0 0,2-7 17 0 0,1 1 0 0 0,-1-1 0 0 0,1 1-1 0 0,0-1 1 0 0,0 1 0 0 0,1-1 0 0 0,-1 0 0 0 0,1 1 0 0 0,0-1 0 0 0,0 0-1 0 0,0 1 1 0 0,1-1 0 0 0,-1 0 0 0 0,1 0 0 0 0,0 0 0 0 0,0 0 0 0 0,1 0 0 0 0,-1-1-1 0 0,1 1 1 0 0,0-1 0 0 0,-1 0 0 0 0,2 1 0 0 0,-1-1 0 0 0,0 0 0 0 0,1-1 0 0 0,2 3-17 0 0,78 18 140 0 0,-46-18-3978 0 0,-23-4 206 0 0,9 2-3995 0 0</inkml:trace>
  <inkml:trace contextRef="#ctx0" brushRef="#br0" timeOffset="-31616.211">22170 14463 14368 0 0,'0'0'330'0'0,"-6"-4"782"0"0,1 3-970 0 0,1 0-1 0 0,-1 0 1 0 0,0 1 0 0 0,1-1-1 0 0,-1 1 1 0 0,0 0-1 0 0,1 0 1 0 0,-1 1-1 0 0,0-1 1 0 0,1 1 0 0 0,-1 0-1 0 0,1 1 1 0 0,-1-1-1 0 0,1 1 1 0 0,0-1-1 0 0,0 1 1 0 0,-1 1 0 0 0,1-1-1 0 0,1 1 1 0 0,-1-1-1 0 0,0 1 1 0 0,0 0 0 0 0,1 0-1 0 0,0 1 1 0 0,0-1-1 0 0,-1 2-141 0 0,-20 13 939 0 0,18-14-783 0 0,1 1 1 0 0,0 0-1 0 0,0 0 1 0 0,0 1-1 0 0,1-1 0 0 0,0 1 1 0 0,0 0-1 0 0,0 0 0 0 0,1 0 1 0 0,0 1-1 0 0,0-1 0 0 0,0 1 1 0 0,1 0-1 0 0,0-1 1 0 0,0 1-1 0 0,1 0 0 0 0,0 0 1 0 0,0 3-157 0 0,2-8 21 0 0,1 1 1 0 0,-1-1-1 0 0,1 1 1 0 0,0-1 0 0 0,-1 0-1 0 0,1 0 1 0 0,0 0-1 0 0,0 0 1 0 0,1 0-1 0 0,-1 0 1 0 0,0 0 0 0 0,1-1-1 0 0,-1 1 1 0 0,1-1-1 0 0,-1 0 1 0 0,1 1 0 0 0,-1-1-1 0 0,1 0 1 0 0,0-1-1 0 0,0 1 1 0 0,0 0-1 0 0,-1-1 1 0 0,1 0 0 0 0,0 1-1 0 0,0-1 1 0 0,0 0-1 0 0,0-1 1 0 0,0 1 0 0 0,0 0-1 0 0,-1-1 1 0 0,1 0-1 0 0,2 0-21 0 0,4 0 4 0 0,-1-1 1 0 0,1 0-1 0 0,-1 0 0 0 0,1-1 0 0 0,-1 0 1 0 0,0 0-1 0 0,0-1 0 0 0,0 0 0 0 0,0 0 1 0 0,-1-1-1 0 0,0 0 0 0 0,0 0 0 0 0,0-1 0 0 0,-1 0 1 0 0,1 0-1 0 0,-1-1 0 0 0,2-3-4 0 0,9-13-166 0 0,0 0 0 0 0,-2-1 0 0 0,-1-1 0 0 0,8-20 166 0 0,9-39-320 0 0,-21 3 240 0 0,-10 80 82 0 0,0 0 0 0 0,0 1-1 0 0,0-1 1 0 0,0 0-1 0 0,0 0 1 0 0,0 0 0 0 0,0 1-1 0 0,0-1 1 0 0,0 0 0 0 0,0 0-1 0 0,-1 1 1 0 0,1-1 0 0 0,0 0-1 0 0,0 0 1 0 0,-1 1-1 0 0,1-1 1 0 0,0 0 0 0 0,-1 0-1 0 0,1 1 1 0 0,-1-1 0 0 0,1 1-1 0 0,-1-1 1 0 0,1 0-1 0 0,-1 1 1 0 0,0-1 0 0 0,1 1-1 0 0,-1-1 1 0 0,0 1 0 0 0,1 0-1 0 0,-1-1 1 0 0,0 1 0 0 0,0 0-1 0 0,1-1 1 0 0,-1 1-1 0 0,0 0 1 0 0,0 0 0 0 0,1 0-1 0 0,-1 0 1 0 0,0-1 0 0 0,0 1-1 0 0,0 0 1 0 0,1 0 0 0 0,-1 1-1 0 0,0-1 1 0 0,0 0-1 0 0,0 0 1 0 0,1 0 0 0 0,-1 0-1 0 0,0 1-1 0 0,-33 22 80 0 0,27-10-14 0 0,0-1 1 0 0,1 2-1 0 0,0-1 0 0 0,1 1 0 0 0,1 0 0 0 0,0 0 0 0 0,1 0 0 0 0,0 1 0 0 0,1-1 1 0 0,1 1-1 0 0,0-1 0 0 0,1 1 0 0 0,1-1 0 0 0,0 1 0 0 0,1 1-66 0 0,-2-13 3 0 0,1 1 1 0 0,-1-1-1 0 0,1 0 0 0 0,0 1 0 0 0,0-1 0 0 0,0 0 0 0 0,0 0 0 0 0,1 0 1 0 0,-1 0-1 0 0,1 0 0 0 0,-1 0 0 0 0,1 0 0 0 0,0 0 0 0 0,1-1 1 0 0,-1 1-1 0 0,0-1 0 0 0,1 1 0 0 0,-1-1 0 0 0,1 0 0 0 0,0 0 0 0 0,0 0 1 0 0,-1 0-1 0 0,1-1 0 0 0,0 1 0 0 0,1-1 0 0 0,-1 0 0 0 0,0 0 1 0 0,0 0-1 0 0,1 0 0 0 0,-1 0 0 0 0,0-1 0 0 0,1 0 0 0 0,1 1-3 0 0,11-3 19 0 0,-1 0 1 0 0,1 0-1 0 0,0-2 0 0 0,-1 0 0 0 0,0-1 0 0 0,0 0 1 0 0,0-1-1 0 0,-1-1 0 0 0,0 0 0 0 0,0-1 0 0 0,-1-1 1 0 0,1 0-1 0 0,-2 0 0 0 0,0-2 0 0 0,7-6-19 0 0,-13 11-34 0 0,1-1-1 0 0,-1-1 0 0 0,0 1 1 0 0,-1-1-1 0 0,0 0 0 0 0,0 0 1 0 0,-1 0-1 0 0,0 0 0 0 0,0-3 35 0 0,-4-13 0 0 0,-12 16 0 0 0,8 9 8 0 0,0-1-1 0 0,0 0 1 0 0,0 1-1 0 0,0 0 1 0 0,0-1-1 0 0,0 2 0 0 0,0-1 1 0 0,0 0-1 0 0,0 1 1 0 0,1 0-1 0 0,-1 0 1 0 0,1 0-1 0 0,-1 0 1 0 0,1 0-1 0 0,0 1 0 0 0,0 0 1 0 0,0-1-1 0 0,0 1 1 0 0,0 0-1 0 0,0 1 1 0 0,1-1-1 0 0,0 0 1 0 0,0 1-1 0 0,0-1 0 0 0,0 1 1 0 0,0 0-1 0 0,1-1 1 0 0,-1 1-1 0 0,0 4-7 0 0,1-6 2 0 0,0 1 0 0 0,0 0 0 0 0,0 0 0 0 0,0-1 0 0 0,0 1 0 0 0,0 0-1 0 0,1 0 1 0 0,0 0 0 0 0,-1 0 0 0 0,1 0 0 0 0,0 0 0 0 0,1 0 0 0 0,-1 0 0 0 0,0 0-1 0 0,1 0 1 0 0,0-1 0 0 0,-1 1 0 0 0,1 0 0 0 0,0 0 0 0 0,1 0 0 0 0,-1-1 0 0 0,0 1 0 0 0,1-1-1 0 0,-1 1 1 0 0,1-1 0 0 0,0 0 0 0 0,0 1 0 0 0,0-1 0 0 0,0 0 0 0 0,0 0 0 0 0,0 0-1 0 0,1-1 1 0 0,-1 1 0 0 0,1 0 0 0 0,-1-1 0 0 0,1 0 0 0 0,0 1 0 0 0,-1-1 0 0 0,2 0-2 0 0,80 2-975 0 0,-30-18-8038 0 0,-39 8 2744 0 0</inkml:trace>
  <inkml:trace contextRef="#ctx0" brushRef="#br0" timeOffset="-30556.105">22904 14326 16991 0 0,'0'0'388'0'0,"-7"-2"520"0"0,-3 1-699 0 0,1 0 0 0 0,0 1 0 0 0,0 0 0 0 0,0 0 0 0 0,-1 1 0 0 0,1 0-1 0 0,0 1 1 0 0,0 0 0 0 0,0 1 0 0 0,1 0 0 0 0,-1 0 0 0 0,1 0 0 0 0,-1 1-1 0 0,-3 3-208 0 0,-3 0 364 0 0,1 0 0 0 0,-1 1 0 0 0,2 0 0 0 0,-1 1 0 0 0,1 1 0 0 0,0 0 0 0 0,-9 10-364 0 0,13 1 308 0 0,24-15-188 0 0,95-24-317 0 0,-23 15-287 0 0,-82 5 478 0 0,-1-1-1 0 0,1 1 1 0 0,-1 0-1 0 0,1 0 1 0 0,-1 0 0 0 0,0 1-1 0 0,0-1 1 0 0,0 1-1 0 0,0 0 1 0 0,0 0 0 0 0,-1 1-1 0 0,0-1 1 0 0,1 1-1 0 0,-1-1 1 0 0,0 1 0 0 0,-1 0-1 0 0,1 0 1 0 0,-1 1-1 0 0,1-1 1 0 0,-1 2 6 0 0,3 9 68 0 0,-2 1-1 0 0,0 0 1 0 0,0 1-1 0 0,-2-1 1 0 0,0 0-1 0 0,-1 13-67 0 0,1-1 120 0 0,0-17-19 0 0,0 0-1 0 0,-1 0 1 0 0,-1 0-1 0 0,0 0 1 0 0,0 0-1 0 0,-1 0 1 0 0,0 0-1 0 0,-1 0 1 0 0,0-1-1 0 0,-1 1 1 0 0,-3 7-101 0 0,6-16 26 0 0,0 0 1 0 0,0 0 0 0 0,0 1 0 0 0,0-1 0 0 0,0 0 0 0 0,0 0 0 0 0,-1 0 0 0 0,1 0-1 0 0,-1 0 1 0 0,1-1 0 0 0,-1 1 0 0 0,0 0 0 0 0,0-1 0 0 0,0 1 0 0 0,0-1-1 0 0,0 0 1 0 0,0 1 0 0 0,0-1 0 0 0,0 0 0 0 0,-1 0 0 0 0,1-1 0 0 0,0 1 0 0 0,-1 0-1 0 0,1-1 1 0 0,0 1 0 0 0,-1-1 0 0 0,1 0 0 0 0,-1 0 0 0 0,1 0 0 0 0,0 0-1 0 0,-1 0 1 0 0,1 0 0 0 0,-1-1-27 0 0,-3 0 23 0 0,0-1-1 0 0,0 0 1 0 0,0 0-1 0 0,0-1 1 0 0,0 0-1 0 0,1 0 1 0 0,-1 0 0 0 0,1-1-1 0 0,0 1 1 0 0,0-1-1 0 0,0-1 1 0 0,0 1-1 0 0,1 0 1 0 0,0-1-1 0 0,0 0 1 0 0,0 0-1 0 0,0-1 1 0 0,1 1 0 0 0,0-1-1 0 0,0 1 1 0 0,1-1-1 0 0,-2-3-22 0 0,4 3-57 0 0,1 0 0 0 0,0-1 0 0 0,0 1-1 0 0,0 0 1 0 0,1 0 0 0 0,-1 1 0 0 0,2-1 0 0 0,-1 0-1 0 0,0 0 1 0 0,1 1 0 0 0,0 0 0 0 0,1-1 0 0 0,-1 1-1 0 0,1 0 1 0 0,0 1 0 0 0,0-1 0 0 0,0 1 0 0 0,1 0-1 0 0,0 0 1 0 0,0-1 57 0 0,281-208-2232 0 0,-273 203 2151 0 0,-5 4 70 0 0,-1 1 0 0 0,1-1 1 0 0,-1 0-1 0 0,0-1 0 0 0,-1 1 0 0 0,1-1 0 0 0,-2-1 1 0 0,1 1-1 0 0,-1-1 0 0 0,0 0 0 0 0,3-6 11 0 0,-8 13 10 0 0,1 0 1 0 0,-1 0-1 0 0,1 0 0 0 0,-1 0 0 0 0,0 0 0 0 0,1 1 1 0 0,-1-1-1 0 0,0 0 0 0 0,0 0 0 0 0,1 0 0 0 0,-1 0 0 0 0,0 0 1 0 0,0 0-1 0 0,0 0 0 0 0,0 0 0 0 0,-1 0 0 0 0,1 0 1 0 0,0 0-1 0 0,0 0 0 0 0,0 0 0 0 0,-1 0 0 0 0,1 0 0 0 0,-1 0 1 0 0,1 0-1 0 0,0 0 0 0 0,-1 1 0 0 0,0-1 0 0 0,1 0 1 0 0,-1 0-1 0 0,1 0 0 0 0,-1 1 0 0 0,0-1 0 0 0,0 0 0 0 0,1 1 1 0 0,-1-1-1 0 0,0 1 0 0 0,0-1 0 0 0,0 1 0 0 0,0-1 1 0 0,1 1-1 0 0,-1 0 0 0 0,0-1 0 0 0,0 1 0 0 0,0 0 0 0 0,0 0 1 0 0,0-1-1 0 0,0 1 0 0 0,0 0 0 0 0,0 0 0 0 0,0 0 1 0 0,0 0-1 0 0,0 1 0 0 0,0-1 0 0 0,0 0 0 0 0,0 0 0 0 0,0 0 1 0 0,0 1-1 0 0,0-1 0 0 0,0 0 0 0 0,0 1 0 0 0,1-1 1 0 0,-1 1-1 0 0,0 0 0 0 0,0-1 0 0 0,0 1 0 0 0,0 0-10 0 0,-9 3 38 0 0,0 1-1 0 0,-1 1 1 0 0,2 0-1 0 0,-1 0 1 0 0,1 1-1 0 0,0 0 1 0 0,0 1-1 0 0,1 0 1 0 0,0 0-1 0 0,0 1 1 0 0,1 0-1 0 0,1 0 1 0 0,-1 1-1 0 0,1 0 1 0 0,1 0-1 0 0,-3 6-37 0 0,7-14 8 0 0,-1-1-1 0 0,1 1 0 0 0,0 0 1 0 0,-1 0-1 0 0,1 0 1 0 0,0 0-1 0 0,0-1 0 0 0,0 1 1 0 0,1 0-1 0 0,-1 1 0 0 0,0-1 1 0 0,1 0-1 0 0,0 0 1 0 0,-1 0-1 0 0,1 0 0 0 0,0 0 1 0 0,0 0-1 0 0,0 1 1 0 0,0-1-1 0 0,0 0 0 0 0,1 0 1 0 0,-1 0-1 0 0,1 0 0 0 0,-1 0 1 0 0,1 0-1 0 0,0 0 1 0 0,0 0-1 0 0,0 0 0 0 0,0 0 1 0 0,0 0-1 0 0,0 0 1 0 0,1-1-1 0 0,-1 1 0 0 0,0 0 1 0 0,1-1-1 0 0,-1 1 0 0 0,1-1 1 0 0,0 0-1 0 0,0 1 1 0 0,-1-1-1 0 0,1 0 0 0 0,0 0 1 0 0,0 0-1 0 0,0 0 1 0 0,0 0-1 0 0,0-1 0 0 0,0 1 1 0 0,0-1-1 0 0,0 1 0 0 0,1-1 1 0 0,-1 0-1 0 0,0 0-7 0 0,9-1 16 0 0,-1 0-1 0 0,0-1 1 0 0,1-1-1 0 0,-1 0 0 0 0,0 0 1 0 0,0-1-1 0 0,-1 0 1 0 0,1 0-1 0 0,-1-1 1 0 0,0-1-1 0 0,0 1 1 0 0,2-4-16 0 0,22-11-130 0 0,19-13-46 0 0,-27 22 145 0 0,-18 7 20 0 0,-1 1 0 0 0,1 0 0 0 0,0 0-1 0 0,0 1 1 0 0,0-1 0 0 0,0 2 0 0 0,0-1 0 0 0,0 1 0 0 0,0 0 0 0 0,1 0 0 0 0,-1 1-1 0 0,0 0 1 0 0,3 0 11 0 0,-8 2 5 0 0,0 0-1 0 0,1 0 0 0 0,-1 0 1 0 0,0 1-1 0 0,0-1 0 0 0,0 0 1 0 0,0 1-1 0 0,-1-1 1 0 0,1 1-1 0 0,-1 0 0 0 0,1-1 1 0 0,-1 1-1 0 0,0 0 0 0 0,0 0 1 0 0,0 0-1 0 0,-1 0 1 0 0,1 0-1 0 0,-1 0 0 0 0,1 0 1 0 0,-1 0-1 0 0,0 0 0 0 0,0 0 1 0 0,-1 0-1 0 0,1 0 1 0 0,0 0-1 0 0,-1 0 0 0 0,0 0 1 0 0,0 0-1 0 0,0 0 0 0 0,0 0-4 0 0,0 2 17 0 0,-2 46 774 0 0,3-50-707 0 0,0-1-11 0 0,0 0-1 0 0,0 0 4 0 0,0 0 16 0 0,12-12 116 0 0,65-80-536 0 0,-75 90 325 0 0,2-3-19 0 0,0 1 1 0 0,0 1-1 0 0,0-1 0 0 0,1 0 0 0 0,-1 1 1 0 0,1 0-1 0 0,0 0 0 0 0,0 1 1 0 0,0-1-1 0 0,0 1 0 0 0,0 0 1 0 0,0 0-1 0 0,1 1 0 0 0,-1-1 0 0 0,1 1 1 0 0,-1 0-1 0 0,1 1 0 0 0,-1-1 1 0 0,1 1-1 0 0,2 1 22 0 0,14 31 171 0 0,3 20-136 0 0,-24-47-29 0 0,1 0-1 0 0,0 0 1 0 0,0 0 0 0 0,0 0 0 0 0,0 0 0 0 0,1 0-1 0 0,0 0 1 0 0,0-1 0 0 0,1 0 0 0 0,-1 1 0 0 0,1-1-1 0 0,0 0 1 0 0,0-1 0 0 0,0 1 0 0 0,0-1 0 0 0,4 3-6 0 0,38 6-901 0 0,-13-16-2920 0 0,-21 2-1414 0 0,-2-1-1373 0 0</inkml:trace>
  <inkml:trace contextRef="#ctx0" brushRef="#br0" timeOffset="-29529.349">23925 14310 6832 0 0,'0'0'200'0'0,"1"0"-8"0"0,3-8 3157 0 0,-25 1-994 0 0,15 8-2013 0 0,-1 1 1 0 0,1-1 0 0 0,-1 1 0 0 0,1 1 0 0 0,0-1 0 0 0,0 1 0 0 0,0 0 0 0 0,0 0 0 0 0,1 1-1 0 0,-1 0 1 0 0,1 0 0 0 0,0 0 0 0 0,-3 4-343 0 0,-4 1 470 0 0,4-3-287 0 0,1 0 0 0 0,0 0-1 0 0,1 1 1 0 0,0 0-1 0 0,0 0 1 0 0,0 0-1 0 0,1 1 1 0 0,0 0-1 0 0,0 0 1 0 0,1 0 0 0 0,0 0-1 0 0,0 1 1 0 0,0 3-183 0 0,5-10 16 0 0,-1-1 1 0 0,0 1 0 0 0,1 0-1 0 0,0-1 1 0 0,-1 1-1 0 0,1-1 1 0 0,0 1 0 0 0,0-1-1 0 0,0 0 1 0 0,0 1-1 0 0,0-1 1 0 0,0 0 0 0 0,0 1-1 0 0,1-1 1 0 0,-1 0-1 0 0,0 0 1 0 0,1 0 0 0 0,-1 0-1 0 0,1-1 1 0 0,-1 1-1 0 0,1 0 1 0 0,-1 0 0 0 0,1-1-1 0 0,0 1 1 0 0,-1-1-1 0 0,1 0 1 0 0,-1 1 0 0 0,1-1-1 0 0,0 0 1 0 0,0 0-1 0 0,-1 0 1 0 0,1 0 0 0 0,0 0-1 0 0,-1 0 1 0 0,1-1-1 0 0,0 1 1 0 0,-1-1 0 0 0,1 1-1 0 0,-1-1 1 0 0,1 1 0 0 0,-1-1-1 0 0,1 0 1 0 0,-1 0-1 0 0,2 0-16 0 0,20-9-334 0 0,-1-1-1 0 0,0-1 0 0 0,0 0 0 0 0,-2-2 1 0 0,9-7 334 0 0,-24 17-84 0 0,54-36-855 0 0,-58 39 873 0 0,-1 1 114 0 0,0 0 18 0 0,-10 11 270 0 0,-22 41 608 0 0,16-11-272 0 0,15-40-642 0 0,1 1-1 0 0,-1 0 0 0 0,1 0 1 0 0,0 0-1 0 0,-1 0 0 0 0,1 0 1 0 0,0-1-1 0 0,0 1 0 0 0,1 0 1 0 0,-1 0-1 0 0,0 0 0 0 0,0 0 1 0 0,1 0-1 0 0,-1-1 0 0 0,1 1 1 0 0,0 0-1 0 0,-1 0 0 0 0,1-1 1 0 0,0 1-1 0 0,0 0 0 0 0,0-1 1 0 0,0 1-1 0 0,1-1 0 0 0,-1 1 1 0 0,0-1-30 0 0,0 0 80 0 0,11-1 250 0 0,1-1-246 0 0,0-1-1 0 0,-1-1 0 0 0,1 0 1 0 0,-1 0-1 0 0,0-1 0 0 0,0-1 1 0 0,0 0-1 0 0,0-1 0 0 0,-1 0 1 0 0,0 0-1 0 0,5-5-83 0 0,56-27-15 0 0,0 8 25 0 0,-63 27-28 0 0,-1 0 0 0 0,1-1-1 0 0,0 0 1 0 0,-1-1 0 0 0,0 0 0 0 0,0 0-1 0 0,-1-1 1 0 0,1 0 0 0 0,-1 0-1 0 0,3-5 19 0 0,-7 9-9 0 0,48-77 73 0 0,-40 55-202 0 0,0 0 0 0 0,-2 0 0 0 0,-1-1 0 0 0,-1 0 0 0 0,-2-1-1 0 0,0 0 1 0 0,-1 0 0 0 0,-1-8 138 0 0,-3 31 0 0 0,0 0 0 0 0,0-1 0 0 0,0 1 0 0 0,-1 0 0 0 0,1-1 0 0 0,-1 1 1 0 0,0 0-1 0 0,0 0 0 0 0,0-1 0 0 0,0 1 0 0 0,0 0 0 0 0,-1 0 0 0 0,1 0 0 0 0,-1 1 0 0 0,0-1 0 0 0,0 0 0 0 0,-1 0 0 0 0,1 2 16 0 0,0 0 0 0 0,-1 0 0 0 0,1 1 0 0 0,-1-1 0 0 0,1 1 0 0 0,-1-1-1 0 0,0 1 1 0 0,1 0 0 0 0,-1 0 0 0 0,1 0 0 0 0,-1 1 0 0 0,1-1-1 0 0,-1 1 1 0 0,1-1 0 0 0,-1 1 0 0 0,1 0 0 0 0,-1 0 0 0 0,1 0 0 0 0,0 0-1 0 0,-1 0 1 0 0,1 1 0 0 0,0-1 0 0 0,0 1-16 0 0,-1-1 27 0 0,-11 8 5 0 0,0 1 0 0 0,1 0-1 0 0,1 1 1 0 0,0 0-1 0 0,0 1 1 0 0,1 0-1 0 0,0 1 1 0 0,1 0 0 0 0,1 0-1 0 0,0 1 1 0 0,1 1-1 0 0,1-1 1 0 0,0 1-1 0 0,0 1 1 0 0,2-1 0 0 0,0 1-1 0 0,1 0 1 0 0,0 0-1 0 0,1 8-31 0 0,1-13 15 0 0,0 1 1 0 0,2-1-1 0 0,-1 1 0 0 0,2 0 0 0 0,-1-1 0 0 0,1 1 0 0 0,1-1 0 0 0,0 0 0 0 0,3 6-15 0 0,-4-12 15 0 0,1 0 0 0 0,0-1 0 0 0,1 1 0 0 0,-1-1 0 0 0,1 0 0 0 0,0 0 0 0 0,0 0 0 0 0,0 0 0 0 0,0 0 0 0 0,1 0 0 0 0,0-1 0 0 0,-1 0 0 0 0,1 0 0 0 0,1 0 0 0 0,-1 0 0 0 0,0 0 0 0 0,1-1 0 0 0,-1 0 0 0 0,1 0 0 0 0,0 0 0 0 0,-1-1 0 0 0,1 1 0 0 0,0-1 0 0 0,0 0 0 0 0,0-1 0 0 0,0 1 0 0 0,0-1 0 0 0,0 0 0 0 0,0 0 0 0 0,0-1 0 0 0,0 1 0 0 0,0-1-15 0 0,60-21 72 0 0,14-51-450 0 0,-69 60-4 0 0,-45 74 1270 0 0,34-57-829 0 0,0-1 0 0 0,0 1-1 0 0,0 0 1 0 0,1-1-1 0 0,-1 1 1 0 0,1 0 0 0 0,0-1-1 0 0,0 1 1 0 0,0 0-1 0 0,1-1 1 0 0,-1 1 0 0 0,1 0-1 0 0,0-1 1 0 0,0 1 0 0 0,0-1-1 0 0,1 1 1 0 0,-1-1-1 0 0,1 0 1 0 0,0 1 0 0 0,0-1-1 0 0,0 0 1 0 0,0 0-1 0 0,0 0 1 0 0,1-1 0 0 0,-1 1-1 0 0,3 1-58 0 0,0-1 38 0 0,1 1 0 0 0,0-2-1 0 0,0 1 1 0 0,0-1-1 0 0,0 0 1 0 0,0 0 0 0 0,0 0-1 0 0,1-1 1 0 0,-1 0 0 0 0,1 0-1 0 0,-1-1 1 0 0,1 0-1 0 0,-1 0 1 0 0,0 0 0 0 0,1-1-1 0 0,-1 0 1 0 0,1 0 0 0 0,-1-1-1 0 0,0 0 1 0 0,0 0-1 0 0,2-1-37 0 0,-2 1-201 0 0,1-1 0 0 0,0 0 0 0 0,0 0 0 0 0,-1-1 0 0 0,0 0-1 0 0,0 0 1 0 0,0 0 0 0 0,0-1 0 0 0,-1 0 0 0 0,1 0 0 0 0,2-4 201 0 0,-1-4-1671 0 0,-1-2-80 0 0</inkml:trace>
  <inkml:trace contextRef="#ctx0" brushRef="#br0" timeOffset="-29277.611">24234 14190 18367 0 0,'-36'-24'1851'0'0,"36"24"-1842"0"0,-1 0 1 0 0,1 0-1 0 0,0 0 0 0 0,0 0 0 0 0,-1-1 0 0 0,1 1 1 0 0,0 0-1 0 0,0 0 0 0 0,0 0 0 0 0,-1-1 1 0 0,1 1-1 0 0,0 0 0 0 0,0 0 0 0 0,0-1 1 0 0,0 1-1 0 0,-1 0 0 0 0,1-1 0 0 0,0 1 0 0 0,0 0 1 0 0,0-1-1 0 0,0 1 0 0 0,0 0 0 0 0,0 0 1 0 0,0-1-1 0 0,0 1 0 0 0,0 0 0 0 0,0-1 1 0 0,0 1-1 0 0,0 0 0 0 0,0-1 0 0 0,0 1 0 0 0,0 0 1 0 0,0-1-1 0 0,1 1 0 0 0,-1 0 0 0 0,0 0 1 0 0,0-1-1 0 0,0 1 0 0 0,0 0 0 0 0,0 0 1 0 0,1-1-1 0 0,-1 1 0 0 0,0 0 0 0 0,0 0 1 0 0,1-1-1 0 0,-1 1 0 0 0,0 0 0 0 0,0 0 0 0 0,1 0 1 0 0,-1 0-1 0 0,0-1 0 0 0,0 1 0 0 0,1 0 1 0 0,-1 0-1 0 0,0 0 0 0 0,1 0 0 0 0,-1 0 1 0 0,0 0-1 0 0,1 0 0 0 0,-1 0 0 0 0,0 0 0 0 0,1 0 1 0 0,-1 0-10 0 0,0 0 9 0 0,20-5 214 0 0,-1 1 0 0 0,1 1 1 0 0,0 1-1 0 0,0 0 0 0 0,0 2 1 0 0,0 0-1 0 0,7 2-223 0 0,-6-2 51 0 0,105 11-51 0 0,-90-4 0 0 0</inkml:trace>
  <inkml:trace contextRef="#ctx0" brushRef="#br3" timeOffset="187734.714">11801 14250 13504 0 0,'0'0'306'0'0,"0"0"46"0"0,0 0 22 0 0,0 0-49 0 0,6 14-202 0 0,-2 13 751 0 0,-1 0 0 0 0,-1 0 1 0 0,-1 0-1 0 0,-1 1 1 0 0,-2-1-1 0 0,-3 17-874 0 0,2 10 513 0 0,1-49-446 0 0,1-4 10 0 0,1-1 3 0 0,0 0 0 0 0,6-21 147 0 0,46-134-966 0 0,-48 147 730 0 0,-1 0 0 0 0,1 1 0 0 0,1 0-1 0 0,-1 0 1 0 0,1 0 0 0 0,0 0 0 0 0,1 1-1 0 0,0 0 1 0 0,0 0 0 0 0,3-2 9 0 0,-7 6 11 0 0,1 0 1 0 0,0 0-1 0 0,0 1 0 0 0,-1-1 1 0 0,1 0-1 0 0,0 1 1 0 0,0 0-1 0 0,0 0 1 0 0,1 0-1 0 0,-1 0 0 0 0,0 0 1 0 0,0 0-1 0 0,1 1 1 0 0,-1 0-1 0 0,0 0 1 0 0,0 0-1 0 0,1 0 0 0 0,-1 0 1 0 0,0 0-1 0 0,0 1 1 0 0,1 0-1 0 0,-1 0 1 0 0,0 0-1 0 0,0 0 1 0 0,0 0-1 0 0,0 0 0 0 0,2 2-11 0 0,0 0 101 0 0,1 0-1 0 0,-1 1 1 0 0,1 0-1 0 0,-1 0 1 0 0,0 0-1 0 0,0 1 1 0 0,-1 0-1 0 0,0 0 1 0 0,0 0-1 0 0,0 0 1 0 0,0 0-1 0 0,-1 1 1 0 0,1 0-1 0 0,-2 0 1 0 0,1 0-1 0 0,1 5-100 0 0,-1-5 79 0 0,-1 0-1 0 0,0 0 1 0 0,-1 0 0 0 0,0 1-1 0 0,1-1 1 0 0,-2 1-1 0 0,1-1 1 0 0,-1 1-1 0 0,0-1 1 0 0,0 1 0 0 0,-1-1-1 0 0,0 1 1 0 0,0-1-1 0 0,-1 2-78 0 0,1-7 68 0 0,1-1-4 0 0,0 0 0 0 0,0 0 3 0 0,1-8-94 0 0,0 0 0 0 0,0 0-1 0 0,0 0 1 0 0,1 0 0 0 0,0 1 0 0 0,1-1 0 0 0,0 0 0 0 0,0 1-1 0 0,1 0 1 0 0,-1 0 0 0 0,2 0 0 0 0,-1 0 0 0 0,1 1 0 0 0,0-1-1 0 0,0 1 1 0 0,1 0 0 0 0,-1 1 0 0 0,2-1 0 0 0,-1 1-1 0 0,0 0 1 0 0,3 0 27 0 0,12 4-117 0 0,2 15 413 0 0,-16-7-151 0 0,0 1 0 0 0,-1 0 1 0 0,0 1-1 0 0,-1-1 0 0 0,0 1 1 0 0,0 1-1 0 0,-1-1 0 0 0,0 0 0 0 0,0 1 1 0 0,-1 0-1 0 0,0 0 0 0 0,0 9-145 0 0,13 34 78 0 0,15-10-335 0 0,4-34-3812 0 0,-22-12-3572 0 0</inkml:trace>
  <inkml:trace contextRef="#ctx0" brushRef="#br3" timeOffset="188113.944">12727 14283 18687 0 0,'-14'2'312'0'0,"0"0"0"0"0,1 1 0 0 0,0 0 0 0 0,0 1 0 0 0,0 1 0 0 0,0 0 0 0 0,1 1 0 0 0,-1 0 0 0 0,1 1 0 0 0,1 0 0 0 0,0 1 0 0 0,0 0 0 0 0,-2 3-312 0 0,6-7 104 0 0,1 2 0 0 0,-1-1 0 0 0,1 1 0 0 0,0 0 0 0 0,1 0 0 0 0,0 0 0 0 0,0 1 0 0 0,0 0 0 0 0,1 0 0 0 0,0 0 0 0 0,0 0 0 0 0,1 1 0 0 0,0-1 0 0 0,0 1 0 0 0,0 0 0 0 0,1 1-104 0 0,2-7 2 0 0,1 1-1 0 0,-1-1 1 0 0,0 0 0 0 0,1 1-1 0 0,0-1 1 0 0,-1 0-1 0 0,1 1 1 0 0,0-1-1 0 0,0 0 1 0 0,0 0-1 0 0,1 0 1 0 0,-1 0 0 0 0,0 0-1 0 0,1 0 1 0 0,-1 0-1 0 0,1 0 1 0 0,0 0-1 0 0,0-1 1 0 0,-1 1-1 0 0,1-1 1 0 0,0 1 0 0 0,0-1-1 0 0,1 0 1 0 0,-1 0-1 0 0,0 0 1 0 0,0 0-1 0 0,1 0 1 0 0,-1 0 0 0 0,0-1-1 0 0,1 1 1 0 0,-1-1-1 0 0,0 1 1 0 0,1-1-1 0 0,-1 0 1 0 0,1 0-1 0 0,-1 0 1 0 0,1-1 0 0 0,-1 1-1 0 0,0 0 1 0 0,1-1-1 0 0,0 0-1 0 0,23-7 80 0 0,-23 7-77 0 0,4-1-3 0 0,-1 0 1 0 0,0 0-1 0 0,0-1 1 0 0,1 0 0 0 0,-2 0-1 0 0,1 0 1 0 0,0-1 0 0 0,-1 0-1 0 0,1 0 1 0 0,-1 0-1 0 0,0-1 1 0 0,-1 1 0 0 0,1-1-1 0 0,-1-1 1 0 0,0 1 0 0 0,0 0-1 0 0,0-1 1 0 0,-1 0-1 0 0,0 0 1 0 0,0 0 0 0 0,-1 0-1 0 0,1-3 0 0 0,-1 5 7 0 0,-2 0 0 0 0,1 0-1 0 0,0 0 1 0 0,-1 0 0 0 0,0 0 0 0 0,0 0-1 0 0,0 0 1 0 0,0 0 0 0 0,-1 0-1 0 0,0 0 1 0 0,1 0 0 0 0,-2 0-1 0 0,1 0 1 0 0,0 0 0 0 0,-1 0 0 0 0,0 0-1 0 0,1 1 1 0 0,-1-1 0 0 0,-1 1-1 0 0,1-1 1 0 0,-1 1 0 0 0,1 0 0 0 0,-1 0-1 0 0,0 0 1 0 0,0 0 0 0 0,0 0-1 0 0,0 1 1 0 0,-1 0 0 0 0,1-1 0 0 0,-1 1-1 0 0,0 0-6 0 0,-39-19 0 0 0,37 18 147 0 0,6 2-8996 0 0,0 1 8829 0 0,0 0-6905 0 0</inkml:trace>
  <inkml:trace contextRef="#ctx0" brushRef="#br3" timeOffset="188739.108">12967 14250 14096 0 0,'-4'0'816'0'0,"-2"1"-693"0"0,1 1 1 0 0,0-1-1 0 0,0 1 1 0 0,0 0-1 0 0,1 0 1 0 0,-1 0-1 0 0,0 1 1 0 0,1 0 0 0 0,0 0-1 0 0,-1 0 1 0 0,1 0-1 0 0,1 1 1 0 0,-1-1-1 0 0,-2 4-123 0 0,-13 10 958 0 0,9-8-595 0 0,0 1-1 0 0,1 0 1 0 0,1 0-1 0 0,0 1 1 0 0,0 0 0 0 0,1 0-1 0 0,0 1 1 0 0,1 0-1 0 0,-3 9-362 0 0,8-19 14 0 0,1 1-1 0 0,-1-1 1 0 0,1 0-1 0 0,0 0 1 0 0,-1 0-1 0 0,1 0 1 0 0,0 1-1 0 0,0-1 1 0 0,1 0-1 0 0,-1 0 1 0 0,0 0-1 0 0,1 0 1 0 0,-1 1-1 0 0,1-1 1 0 0,0 0-1 0 0,0 0 1 0 0,0 0-1 0 0,0 0 1 0 0,0 0-1 0 0,0-1 1 0 0,0 1-1 0 0,0 0 1 0 0,1 0-1 0 0,-1-1 1 0 0,1 1-1 0 0,-1-1 1 0 0,1 1-1 0 0,0-1 1 0 0,0 0-1 0 0,0 0 1 0 0,-1 0-1 0 0,1 0 1 0 0,0 0-1 0 0,0 0 1 0 0,0 0-1 0 0,1 0 1 0 0,-1-1-1 0 0,0 1 1 0 0,0-1-1 0 0,0 0 1 0 0,0 1-1 0 0,1-1 1 0 0,-1 0-1 0 0,0 0 1 0 0,0-1-1 0 0,0 1 1 0 0,0 0-1 0 0,2-1-13 0 0,7-1 43 0 0,0-1 0 0 0,1-1 0 0 0,-1 1 0 0 0,0-2 0 0 0,-1 0 0 0 0,1 0 0 0 0,-1 0 0 0 0,0-2 0 0 0,0 1 0 0 0,-1-1 0 0 0,0 0 0 0 0,0-1 0 0 0,0 0 0 0 0,-1-1 0 0 0,-1 0 0 0 0,1 0 0 0 0,-1 0 0 0 0,-1-1 0 0 0,1-2-43 0 0,15-55 80 0 0,-14 38-57 0 0,0 0 0 0 0,-3 0 0 0 0,0 0 0 0 0,-2-1 0 0 0,-1 0 0 0 0,-1 0 0 0 0,-3-18-23 0 0,2 15 31 0 0,-20-36 129 0 0,20 68-141 0 0,0 1-1 0 0,0-1 0 0 0,0 1 1 0 0,-1-1-1 0 0,1 1 1 0 0,0-1-1 0 0,0 1 0 0 0,0-1 1 0 0,-1 1-1 0 0,1-1 0 0 0,0 1 1 0 0,-1 0-1 0 0,1-1 1 0 0,0 1-1 0 0,-1-1 0 0 0,1 1 1 0 0,-1 0-1 0 0,1-1 0 0 0,0 1 1 0 0,-1 0-1 0 0,1 0 1 0 0,-1-1-1 0 0,1 1 0 0 0,-1 0 1 0 0,1 0-1 0 0,-1 0 0 0 0,1-1 1 0 0,-1 1-1 0 0,1 0 0 0 0,-1 0 1 0 0,1 0-1 0 0,-1 0 1 0 0,1 0-1 0 0,-1 0 0 0 0,0 0 1 0 0,1 0-1 0 0,-1 0 0 0 0,1 0 1 0 0,-1 1-1 0 0,1-1 1 0 0,-1 0-1 0 0,1 0 0 0 0,-1 0 1 0 0,1 1-1 0 0,-1-1 0 0 0,1 0 1 0 0,0 0-1 0 0,-1 1 1 0 0,1-1-1 0 0,-1 0 0 0 0,1 1 1 0 0,0-1-1 0 0,-1 1 0 0 0,1-1 1 0 0,0 1-1 0 0,-1-1 1 0 0,1 0-1 0 0,0 1 0 0 0,0-1 1 0 0,-1 1-1 0 0,1-1 0 0 0,0 1 1 0 0,0-1-19 0 0,-19 33-78 0 0,14-16 93 0 0,0 1 0 0 0,2 0-1 0 0,0 0 1 0 0,1 0 0 0 0,1 0-1 0 0,0 0 1 0 0,2 8-15 0 0,-2-4-27 0 0,1 0 1 0 0,2-1-1 0 0,0 1 1 0 0,1-1-1 0 0,1 0 1 0 0,1 0-1 0 0,1 0 1 0 0,1-1-1 0 0,8 19 27 0 0,-11-34 15 0 0,-1-1 1 0 0,1 1-1 0 0,1-1 0 0 0,-1 1 0 0 0,1-1 0 0 0,-1-1 1 0 0,1 1-1 0 0,0-1 0 0 0,0 1 0 0 0,1-1 0 0 0,-1-1 1 0 0,1 1-1 0 0,0-1 0 0 0,-1 0 0 0 0,1 0 0 0 0,0-1 1 0 0,0 0-1 0 0,0 0 0 0 0,0 0 0 0 0,0-1 0 0 0,0 1 1 0 0,1-2-1 0 0,-1 1 0 0 0,0-1 0 0 0,0 1 0 0 0,0-2 1 0 0,0 1-1 0 0,0-1 0 0 0,-1 0 0 0 0,1 0 0 0 0,0 0 1 0 0,-1-1-1 0 0,1 0 0 0 0,-1 0 0 0 0,0-1 0 0 0,0 1 1 0 0,0-1-1 0 0,-1 0 0 0 0,1 0 0 0 0,2-4-15 0 0,3-1-17 0 0,0-1 0 0 0,-1 0-1 0 0,0 0 1 0 0,0-1 0 0 0,-1 0-1 0 0,-1 0 1 0 0,0-1 0 0 0,0 0-1 0 0,-1 0 1 0 0,-1 0 0 0 0,0-1-1 0 0,0-3 18 0 0,-4 15-10 0 0,0-1 0 0 0,-1 1 0 0 0,1-1-1 0 0,-1 1 1 0 0,1 0 0 0 0,-1-1-1 0 0,0 1 1 0 0,1-1 0 0 0,-1 1 0 0 0,0-1-1 0 0,0 1 1 0 0,0-1 0 0 0,0 1 0 0 0,-1-1-1 0 0,1 1 1 0 0,0-1 0 0 0,0 1 0 0 0,-1-1-1 0 0,1 1 1 0 0,-1 0 0 0 0,0-1 0 0 0,1 1-1 0 0,-1 0 1 0 0,0-1 0 0 0,0 1 0 0 0,1 0-1 0 0,-1 0 1 0 0,0 0 0 0 0,0-1 0 0 0,-1 1-1 0 0,1 0 1 0 0,0 1 0 0 0,0-1 0 0 0,0 0-1 0 0,-1 0 1 0 0,1 0 0 0 0,0 1 0 0 0,-1-1-1 0 0,1 1 1 0 0,-1-1 0 0 0,1 1 0 0 0,0-1-1 0 0,-1 1 1 0 0,1 0 0 0 0,-1 0 0 0 0,1 0-1 0 0,-1 0 1 0 0,1 0 0 0 0,-1 0-1 0 0,1 0 1 0 0,-1 0 0 0 0,0 1 10 0 0,-4 2 40 0 0,0 0 0 0 0,0 0 0 0 0,0 1-1 0 0,1 0 1 0 0,0 0 0 0 0,0 0 0 0 0,0 1 0 0 0,0-1 0 0 0,1 1 0 0 0,-1 1 0 0 0,1-1-1 0 0,1 0 1 0 0,-1 1 0 0 0,1 0 0 0 0,0 0 0 0 0,0 0 0 0 0,1 0 0 0 0,-1 0 0 0 0,1 1 0 0 0,1-1-1 0 0,-1 1 1 0 0,1 2-40 0 0,1-4 41 0 0,0-1 0 0 0,0 1 0 0 0,0-1 0 0 0,1 1 0 0 0,-1-1 0 0 0,1 1 0 0 0,1-1 0 0 0,-1 0 0 0 0,0 1 0 0 0,1-1 0 0 0,0 0 0 0 0,0 0 0 0 0,0 0 0 0 0,1 0 0 0 0,-1 0 0 0 0,1-1 0 0 0,0 1 0 0 0,0-1 0 0 0,0 0 0 0 0,0 1 0 0 0,1-1 0 0 0,-1-1 0 0 0,1 1 0 0 0,0-1-1 0 0,0 1 1 0 0,0-1 0 0 0,0 0 0 0 0,0 0 0 0 0,1-1 0 0 0,-1 1 0 0 0,0-1 0 0 0,1 0 0 0 0,1 0-41 0 0,133 3 511 0 0,-97-6-478 0 0,37-3-669 0 0,-39 3 232 0 0</inkml:trace>
  <inkml:trace contextRef="#ctx0" brushRef="#br3" timeOffset="208237.833">14006 14163 15720 0 0,'-6'-26'1757'0'0,"-31"19"-729"0"0,29 7-796 0 0,-1 0-1 0 0,1 1 1 0 0,-1 0 0 0 0,1 0 0 0 0,-1 1-1 0 0,1 0 1 0 0,0 1 0 0 0,0 0 0 0 0,0 0-1 0 0,0 0 1 0 0,-2 2-232 0 0,8-3 17 0 0,1-1 0 0 0,-1 1 0 0 0,1-1 1 0 0,-1 1-1 0 0,1-1 0 0 0,-1 1 0 0 0,1 0 0 0 0,0 0 0 0 0,0 0 0 0 0,0-1 1 0 0,0 1-1 0 0,0 0 0 0 0,0 0 0 0 0,1 1 0 0 0,-1-1 0 0 0,1 0 0 0 0,-1 0 1 0 0,1 0-1 0 0,0 0 0 0 0,0 0 0 0 0,0 0 0 0 0,0 1 0 0 0,0-1 0 0 0,0 0 1 0 0,1 0-1 0 0,-1 0 0 0 0,1 0 0 0 0,-1 0 0 0 0,1 0 0 0 0,0 0 0 0 0,0 0 1 0 0,0 0-1 0 0,0 0 0 0 0,0 0 0 0 0,0 0 0 0 0,1-1 0 0 0,-1 1 0 0 0,1 0 0 0 0,0 0-17 0 0,8 17 13 0 0,17 23-2 0 0,-13-21 134 0 0,-11-17-46 0 0,0 0-1 0 0,0 1 1 0 0,0-1-1 0 0,0 1 1 0 0,-1-1-1 0 0,0 1 1 0 0,0 0-1 0 0,0 0 1 0 0,-1 0-1 0 0,1 0 1 0 0,-1 0-1 0 0,0 0 1 0 0,-1 1-1 0 0,1-1 1 0 0,-1 5-99 0 0,-2-7 73 0 0,0 1 1 0 0,0-1 0 0 0,0 0 0 0 0,0 0 0 0 0,0 0 0 0 0,-1 0 0 0 0,1 0-1 0 0,-1 0 1 0 0,0 0 0 0 0,0-1 0 0 0,0 0 0 0 0,0 1 0 0 0,0-1-1 0 0,-1 0 1 0 0,1-1 0 0 0,-1 1 0 0 0,1 0 0 0 0,-1-1 0 0 0,0 0-1 0 0,1 0 1 0 0,-2 0-74 0 0,-118 33-1464 0 0,79-24-6895 0 0</inkml:trace>
  <inkml:trace contextRef="#ctx0" brushRef="#br1" timeOffset="158500.672">3228 13907 8328 0 0,'0'0'241'0'0,"0"0"0"0"0,-2 0-111 0 0,1 0 80 0 0,-4 0 163 0 0,6 1 4453 0 0,77 14-3047 0 0,97-4-1515 0 0,180-11 55 0 0,148-2 15 0 0,-97-16-92 0 0,44-3-226 0 0,16-6 512 0 0,-107 7-440 0 0,371-1-480 0 0,-309 18 706 0 0,-34 6-652 0 0,-167-6 418 0 0,558 3 504 0 0,-308 0-376 0 0,-262 3-26 0 0,32 3-108 0 0,-151 2-74 0 0,41-8 178 0 0,-128 0-301 0 0,-2 0-112 0 0,0 0-42 0 0,0 0-10 0 0,-4-12-1107 0 0,-66-39-4074 0 0,-13-19 4956 0 0,28 2 5247 0 0,59 65-1420 0 0,17 5-3065 0 0,95 47-112 0 0,-109-46-135 0 0,15 5 9 0 0,0 2 1 0 0,-1 0-1 0 0,0 2 0 0 0,-1 0 0 0 0,15 12-12 0 0,-27-17 10 0 0,-5-5 2 0 0,0 0 0 0 0,0 0 0 0 0,0 0 0 0 0,0 1 0 0 0,-1-1 0 0 0,1 1 0 0 0,-1 0 0 0 0,1-1 0 0 0,-1 1 0 0 0,0 0 0 0 0,0 1 0 0 0,0-1 0 0 0,0 0 0 0 0,-1 0 0 0 0,0 1 0 0 0,1-1 0 0 0,-1 1 0 0 0,0 0 0 0 0,-1-1 0 0 0,1 3-12 0 0,-3-2 51 0 0,0-1-1 0 0,0 1 1 0 0,0 0 0 0 0,-1-1 0 0 0,1 0 0 0 0,-1 1 0 0 0,0-1 0 0 0,0 0 0 0 0,0-1-1 0 0,-1 1 1 0 0,1 0 0 0 0,-1-1 0 0 0,1 0 0 0 0,-1 0 0 0 0,0 0 0 0 0,0 0 0 0 0,0 0 0 0 0,0-1-1 0 0,-4 1-50 0 0,-144 39-750 0 0,131-38-1322 0 0,11-3 855 0 0</inkml:trace>
  <inkml:trace contextRef="#ctx0" brushRef="#br1" timeOffset="161898.179">4510 12025 7456 0 0,'0'0'166'0'0,"0"0"29"0"0,0 0 12 0 0,0-1-34 0 0,-3-15 3648 0 0,3 15-3485 0 0,0 1-44 0 0,0-4 116 0 0,0 3 3369 0 0,7 35-2299 0 0,-2 65 108 0 0,-4-17-866 0 0,7 19-40 0 0,5 75 224 0 0,8 122 752 0 0,-24-171-1480 0 0,-1-27-36 0 0,-4-1 0 0 0,-7 19-140 0 0,12-97-4 0 0,0-8-1 0 0,1 0 0 0 0,0 0 0 0 0,1 0 0 0 0,0 0 0 0 0,1 0 0 0 0,1 0 1 0 0,0 1-1 0 0,1-2 0 0 0,0 1 0 0 0,4 10 5 0 0,28 52-2531 0 0,-25-59 1171 0 0</inkml:trace>
  <inkml:trace contextRef="#ctx0" brushRef="#br1" timeOffset="163186.352">8160 12132 9328 0 0,'0'0'208'0'0,"0"0"33"0"0,0 0 15 0 0,0 0-9 0 0,0 0-66 0 0,0 0-28 0 0,0 0-7 0 0,0 0 58 0 0,0 0 252 0 0,0 0 109 0 0,8 1 1424 0 0,21 38 1396 0 0,-29-38-3153 0 0,1 0-1 0 0,13 51 1042 0 0,-11-24-993 0 0,6 95 1056 0 0,-8-5-201 0 0,2-31-623 0 0,3 174 505 0 0,-4 1-659 0 0,2-104-100 0 0,6 14-114 0 0,3-112-65 0 0,0 6-3919 0 0,-12-52-3606 0 0</inkml:trace>
  <inkml:trace contextRef="#ctx0" brushRef="#br1" timeOffset="167839.918">6130 11366 10120 0 0,'14'-13'704'0'0,"-4"-8"24"0"0,-10-9 296 0 0,-2-7 2493 0 0,1 35-3388 0 0,1 0 1 0 0,-1-1-1 0 0,1 1 0 0 0,-1 0 1 0 0,0-1-1 0 0,0 1 0 0 0,0 0 1 0 0,0 0-1 0 0,0 0 0 0 0,0 0 1 0 0,-1 0-1 0 0,1 0 0 0 0,-1 0 1 0 0,1 0-1 0 0,-1 0 0 0 0,0 1 1 0 0,0-1-1 0 0,0 1 0 0 0,0-1 1 0 0,0 1-1 0 0,0 0 0 0 0,0 0 1 0 0,0 0-1 0 0,0 0 0 0 0,0 0 1 0 0,-1 0-1 0 0,1 0 0 0 0,0 1 1 0 0,-1-1-1 0 0,1 1 0 0 0,-1 0 1 0 0,1 0-1 0 0,0 0 0 0 0,-1 0 1 0 0,1 0-1 0 0,-1 0 0 0 0,1 1 1 0 0,0-1-1 0 0,-1 1 1 0 0,-1 0-130 0 0,2-1-4 0 0,-39 22 776 0 0,5 13-1040 0 0,-6 13 351 0 0,39-44-71 0 0,0 0 0 0 0,0-1-1 0 0,1 1 1 0 0,0 0 0 0 0,-1 0 0 0 0,1 0-1 0 0,1 1 1 0 0,-1-1 0 0 0,1 0 0 0 0,-1 1 0 0 0,1-1-1 0 0,1 1 1 0 0,-1-1 0 0 0,0 1 0 0 0,1-1 0 0 0,0 1-1 0 0,0 0 1 0 0,1-1 0 0 0,-1 1 0 0 0,1-1-1 0 0,0 1 1 0 0,0-1 0 0 0,1 1 0 0 0,-1-1 0 0 0,1 0-1 0 0,0 0 1 0 0,0 0 0 0 0,0 0 0 0 0,1 0-1 0 0,-1 0 1 0 0,1 0 0 0 0,0-1 0 0 0,0 1 0 0 0,0-1-1 0 0,1 0 1 0 0,-1 0 0 0 0,1 0 0 0 0,-1 0 0 0 0,1-1-1 0 0,0 0 1 0 0,0 0 0 0 0,0 0 0 0 0,4 1-12 0 0,19 3 32 0 0,1-2 0 0 0,0 0 0 0 0,0-2 0 0 0,0-2 0 0 0,0 0 0 0 0,0-2 0 0 0,0-1 0 0 0,0-1 0 0 0,15-5-32 0 0,-35 7-567 0 0,9-1 251 0 0,-6 6-4953 0 0,-11-3 3488 0 0</inkml:trace>
  <inkml:trace contextRef="#ctx0" brushRef="#br1" timeOffset="168151.373">5851 11664 12320 0 0,'0'0'281'0'0,"0"0"40"0"0,0 0 21 0 0,0 0-45 0 0,15 0 275 0 0,125 4 3382 0 0,-10 0-3278 0 0,3-7-541 0 0,-18 8-882 0 0,-93 1-1300 0 0,-16-4 991 0 0</inkml:trace>
  <inkml:trace contextRef="#ctx0" brushRef="#br1" timeOffset="168518.384">5777 11903 13704 0 0,'0'0'306'0'0,"0"0"46"0"0,0 0 24 0 0,0 0-38 0 0,4-11 138 0 0,5 7-308 0 0,-1 0 0 0 0,1 1 0 0 0,-1 0 0 0 0,1 0 0 0 0,0 1 0 0 0,0 0 0 0 0,0 0 0 0 0,1 1 0 0 0,-1 0 0 0 0,0 1 0 0 0,0 0 1 0 0,1 0-1 0 0,-1 1 0 0 0,0 1 0 0 0,9 1-168 0 0,17 12 726 0 0,-37 0-322 0 0,-25 20-86 0 0,-68 36 128 0 0,37-32-446 0 0,3-5 0 0 0,48-27-53 0 0,3-5 53 0 0,9 1 75 0 0,99 13 1195 0 0,92-15-1218 0 0,-170 1-2529 0 0,-9-2 1170 0 0</inkml:trace>
  <inkml:trace contextRef="#ctx0" brushRef="#br1" timeOffset="169202.734">6243 11813 9760 0 0,'0'0'222'0'0,"0"0"30"0"0,2-5 244 0 0,-6 0-338 0 0,3 4 416 0 0,1 1 173 0 0,0 0 21 0 0,0 0-11 0 0,0 0-70 0 0,0 0-30 0 0,0 0-7 0 0,12 14 956 0 0,-16 57 1326 0 0,3-22-1919 0 0,4 12-245 0 0,12-26-536 0 0,-14-30-178 0 0,-1-6-54 0 0,0 1 0 0 0,0 0 0 0 0,-1 0 1 0 0,1 0-1 0 0,0 0 0 0 0,-1 0 0 0 0,1 0 0 0 0,0 0 1 0 0,-1 0-1 0 0,1 0 0 0 0,0 0 0 0 0,-1 0 0 0 0,1 0 1 0 0,0 0-1 0 0,0 0 0 0 0,-1 0 0 0 0,1 0 1 0 0,0 0-1 0 0,-1 0 0 0 0,1 0 0 0 0,0 1 0 0 0,0-1 1 0 0,-1 0-1 0 0,1 0 0 0 0,0 0 0 0 0,0 1 1 0 0,-1-1-1 0 0,1 0 0 0 0,0 0 0 0 0,0 0 0 0 0,-1 1 1 0 0,1-1-1 0 0,0 0 0 0 0,0 0 0 0 0,0 1 0 0 0,0-1 1 0 0,0 0-1 0 0,-1 1 0 0 0,1-1 0 0 0,0 0 1 0 0,0 0-1 0 0,0 1 0 0 0,0-1 0 0 0,0 0 0 0 0,0 1 1 0 0,0-1-1 0 0,0 0 0 0 0,0 1 0 0 0,0-1 0 0 0,-24-4-32 0 0,18 2-63 0 0,1 1 1 0 0,-1 0-1 0 0,0 0 0 0 0,0 0 0 0 0,0 1 1 0 0,0 0-1 0 0,1 0 0 0 0,-1 1 0 0 0,0-1 0 0 0,0 1 1 0 0,-5 2 94 0 0,-33 14 5 0 0,22-5 509 0 0,20-12-493 0 0,1 0-1 0 0,-1 1 1 0 0,1-1-1 0 0,-1 1 1 0 0,1-1-1 0 0,-1 1 0 0 0,1 0 1 0 0,-1 0-1 0 0,1 0 1 0 0,0 0-1 0 0,0 0 1 0 0,-1 0-1 0 0,1 0 1 0 0,0 0-1 0 0,0 0 1 0 0,0 0-1 0 0,0 1 1 0 0,0-1-1 0 0,0 1 0 0 0,0-1 1 0 0,1 0-1 0 0,-1 1 1 0 0,0-1-1 0 0,1 2-20 0 0,-8 9 66 0 0,8-12-65 0 0,-1 1 0 0 0,1-1 0 0 0,-1 1 0 0 0,1-1-1 0 0,0 1 1 0 0,-1-1 0 0 0,1 1 0 0 0,0 0 0 0 0,-1-1 0 0 0,1 1-1 0 0,0-1 1 0 0,0 1 0 0 0,-1 0 0 0 0,1-1 0 0 0,0 1 0 0 0,0 0-1 0 0,0-1 1 0 0,0 1 0 0 0,0 0 0 0 0,0-1 0 0 0,0 1 0 0 0,0 0-1 0 0,0-1 1 0 0,1 1 0 0 0,-1 0 0 0 0,0-1 0 0 0,0 1 0 0 0,0-1-1 0 0,1 1 1 0 0,-1 0 0 0 0,0-1 0 0 0,1 1 0 0 0,-1-1 0 0 0,0 1-1 0 0,1-1 1 0 0,-1 1 0 0 0,1-1 0 0 0,-1 1 0 0 0,1-1-1 0 0,-1 1 1 0 0,1-1 0 0 0,0 0 0 0 0,-1 1 0 0 0,1-1 0 0 0,-1 0-1 0 0,1 0 1 0 0,0 1 0 0 0,-1-1 0 0 0,1 0 0 0 0,-1 0 0 0 0,1 0-1 0 0,0 0 1 0 0,-1 0 0 0 0,1 0 0 0 0,0 0 0 0 0,-1 0 0 0 0,1 0-1 0 0,0 0 1 0 0,-1 0 0 0 0,1 0 0 0 0,0 0 0 0 0,0-1-1 0 0,7 4 32 0 0,1-1 1 0 0,0-1 0 0 0,0 0-1 0 0,0 0 1 0 0,0 0-1 0 0,0-1 1 0 0,0-1 0 0 0,0 0-1 0 0,0 0 1 0 0,7-2-33 0 0,0 1 4 0 0,91-17-161 0 0,-64 5-6287 0 0,-27 6-490 0 0</inkml:trace>
  <inkml:trace contextRef="#ctx0" brushRef="#br1" timeOffset="169947.82">6952 11606 12176 0 0,'0'0'273'0'0,"0"0"40"0"0,0 0 23 0 0,0 0-34 0 0,12-6-190 0 0,-3 4 168 0 0,1 0 1 0 0,-1 0-1 0 0,1 1 1 0 0,-1 0 0 0 0,1 1-1 0 0,-1 0 1 0 0,1 0-1 0 0,-1 1 1 0 0,5 1-281 0 0,126 11 3177 0 0,-17-4-1400 0 0,189-18 85 0 0,-231 6-1604 0 0,13 2-963 0 0,-105-11-996 0 0,-45-18-2834 0 0,1-16 2351 0 0,49 30 3086 0 0,6 15-682 0 0,28-7 744 0 0,-13 10-692 0 0,-1 0 1 0 0,1 0 0 0 0,-1 1 0 0 0,1 1-1 0 0,-1 0 1 0 0,0 1 0 0 0,0 1 0 0 0,-1 0 0 0 0,0 1-1 0 0,2 1-272 0 0,32 33 1424 0 0,-47-40-1350 0 0,1 0 0 0 0,0 0 0 0 0,0 1 0 0 0,-1-1 0 0 0,1 1-1 0 0,-1-1 1 0 0,1 1 0 0 0,-1-1 0 0 0,1 1 0 0 0,-1-1 0 0 0,0 1-1 0 0,0-1 1 0 0,0 1 0 0 0,0-1 0 0 0,0 1 0 0 0,0-1 0 0 0,0 1-1 0 0,0-1 1 0 0,-1 1 0 0 0,1-1 0 0 0,-1 1 0 0 0,1-1 0 0 0,-1 1-1 0 0,1-1 1 0 0,-1 1 0 0 0,0-1 0 0 0,0 0 0 0 0,0 0 0 0 0,0 1-1 0 0,0-1 1 0 0,0 0 0 0 0,0 1-74 0 0,-4 3 38 0 0,0-1 0 0 0,0 1 0 0 0,-1-1 0 0 0,0 0 0 0 0,0 0 0 0 0,0 0 0 0 0,0-1 0 0 0,0 0-1 0 0,0 0 1 0 0,-1-1 0 0 0,-1 0-38 0 0,-18 10 60 0 0,-50 23-1505 0 0,48-25 618 0 0</inkml:trace>
  <inkml:trace contextRef="#ctx0" brushRef="#br1" timeOffset="170911.495">5292 11557 10680 0 0,'0'0'241'0'0,"0"0"38"0"0,0 0 11 0 0,0 0-28 0 0,0 0-118 0 0,0 0 128 0 0,0 0 74 0 0,0 0 20 0 0,0 0 48 0 0,0 0 197 0 0,0 0 86 0 0,0 0 21 0 0,0 0-33 0 0,-14 0 1237 0 0,-86 14 44 0 0,-87 19-1860 0 0,-46 0-106 0 0,-45-7 168 0 0,196-25-193 0 0,82-2 6 0 0,0 1-1 0 0,0 0 1 0 0,0 0 0 0 0,0 0-1 0 0,0-1 1 0 0,1 1-1 0 0,-1 0 1 0 0,0 0 0 0 0,0-1-1 0 0,0 1 1 0 0,0 0 0 0 0,0-1-1 0 0,0 1 1 0 0,0 0-1 0 0,0 0 1 0 0,0-1 0 0 0,0 1-1 0 0,0 0 1 0 0,0 0 0 0 0,0-1-1 0 0,0 1 1 0 0,0 0-1 0 0,0-1 1 0 0,0 1 0 0 0,0 0-1 0 0,-1 0 1 0 0,1-1 0 0 0,0 1-1 0 0,0 0 1 0 0,0 0-1 0 0,0 0 1 0 0,0-1 0 0 0,-1 1-1 0 0,1 0 1 0 0,0 0 0 0 0,0 0-1 0 0,0-1 1 0 0,-1 1-1 0 0,1 0 1 0 0,0 0 0 0 0,0 0-1 0 0,-1 0 1 0 0,1 0-1 0 0,0 0 1 0 0,0-1 0 0 0,-1 1-1 0 0,1 0 1 0 0,0 0 0 0 0,-1 0-1 0 0,1 0 1 0 0,0 0-1 0 0,0 0 1 0 0,-1 0 0 0 0,1 0-1 0 0,0 0 1 0 0,0 0 0 0 0,-1 0-1 0 0,1 0 1 0 0,0 1-1 0 0,-1-1 1 0 0,1 0 0 0 0,0 0 19 0 0,20-13-1423 0 0,29-9-3009 0 0,-28 11 2818 0 0</inkml:trace>
  <inkml:trace contextRef="#ctx0" brushRef="#br1" timeOffset="171237.928">4811 11466 9824 0 0,'-55'27'3033'0'0,"37"-17"-2258"0"0,0 0 0 0 0,1 2-1 0 0,0-1 1 0 0,1 2 0 0 0,0 0 0 0 0,1 1 0 0 0,0 1-1 0 0,-7 11-774 0 0,19-23 58 0 0,1 0-1 0 0,0 0 1 0 0,-1 0-1 0 0,2 1 0 0 0,-1-1 1 0 0,0 1-1 0 0,1-1 1 0 0,-1 1-1 0 0,1-1 0 0 0,0 1 1 0 0,0 0-1 0 0,0 0 1 0 0,1 0-1 0 0,-1-1 0 0 0,1 1 1 0 0,0 0-1 0 0,0 0 1 0 0,1 0-1 0 0,-1 0 0 0 0,1-1 1 0 0,0 1-1 0 0,0 0 1 0 0,0 0-1 0 0,0-1 0 0 0,0 1 1 0 0,1-1-1 0 0,0 1 1 0 0,0-1-1 0 0,0 0 0 0 0,0 1 1 0 0,0-1-1 0 0,1 0 1 0 0,-1 0-1 0 0,1-1 0 0 0,0 1 1 0 0,0-1-1 0 0,0 1 0 0 0,0-1 1 0 0,0 0-1 0 0,0 0 1 0 0,1 0-58 0 0,16 6 112 0 0,0 0 0 0 0,0-2 0 0 0,1 0 0 0 0,0-1 0 0 0,0-1 0 0 0,0-1 0 0 0,0-1 0 0 0,4-1-112 0 0,45 7 98 0 0,90 23-920 0 0,-133-25 280 0 0</inkml:trace>
  <inkml:trace contextRef="#ctx0" brushRef="#br1" timeOffset="176848.941">1315 12205 10776 0 0,'0'0'316'0'0,"0"0"-3"0"0,5-4-4 0 0,-5 4 3971 0 0,-3 6-4052 0 0,1 0-1 0 0,-1 0 0 0 0,1 0 1 0 0,1 1-1 0 0,-1-1 1 0 0,1 0-1 0 0,0 1 0 0 0,1-1 1 0 0,-1 1-1 0 0,1 0 0 0 0,1 1-227 0 0,-3 88 1224 0 0,-11 91-586 0 0,4-80-244 0 0,6 136 645 0 0,12-94-484 0 0,3 2-314 0 0,23 28 28 0 0,-23-129-258 0 0,9 25 120 0 0,10-14-433 0 0,-29-58 277 0 0,8 16-6413 0 0,-1-6-538 0 0</inkml:trace>
  <inkml:trace contextRef="#ctx0" brushRef="#br1" timeOffset="177752.58">3250 13965 7224 0 0,'5'1'604'0'0,"-14"0"-190"0"0,7-1-136 0 0,2 0 2 0 0,-1 0 50 0 0,-121-11 5782 0 0,27 9-4125 0 0,-50 1-786 0 0,-53 7-812 0 0,-116-4-233 0 0,-218 15 164 0 0,62-13 303 0 0,-33 0-1836 0 0,475-5 810 0 0,4-4-12 0 0</inkml:trace>
  <inkml:trace contextRef="#ctx0" brushRef="#br3" timeOffset="181959.003">8403 14048 10240 0 0,'0'0'298'0'0,"0"0"-3"0"0,-10-5-95 0 0,10 2 5851 0 0,3 5-6241 0 0,3 13 1497 0 0,3 4-854 0 0,68 117 1476 0 0,24-24-1322 0 0,-62-76-535 0 0,2-1-1 0 0,1-2 1 0 0,42 24-72 0 0,-58-40-312 0 0,-13-8-1145 0 0,0 0-3493 0 0,-3-3-1376 0 0</inkml:trace>
  <inkml:trace contextRef="#ctx0" brushRef="#br3" timeOffset="182465.313">8259 14359 12032 0 0,'0'0'356'0'0,"0"0"-8"0"0,19 0 4 0 0,12-2 1457 0 0,-16-12 533 0 0,17-56-835 0 0,-24-47-743 0 0,-8 90-301 0 0,8-59 163 0 0,23 16 957 0 0,-30 68-1560 0 0,0 0 0 0 0,1 0 0 0 0,-1 0 0 0 0,1 0 1 0 0,-1 0-1 0 0,1 1 0 0 0,0-1 0 0 0,0 0 0 0 0,0 1 0 0 0,0 0 0 0 0,0-1 0 0 0,0 1 0 0 0,0 0 1 0 0,0 0-1 0 0,0 0 0 0 0,1 0 0 0 0,-1 0 0 0 0,0 1 0 0 0,1-1 0 0 0,-1 1 0 0 0,0 0 0 0 0,1-1 1 0 0,-1 1-1 0 0,0 0 0 0 0,1 0 0 0 0,-1 1 0 0 0,1-1 0 0 0,-1 0 0 0 0,0 1 0 0 0,3 0-23 0 0,64 38 481 0 0,-48-25-454 0 0,71 59 277 0 0,-19-24-232 0 0,-35-27-1741 0 0,-23-17-527 0 0,0 1-5098 0 0</inkml:trace>
  <inkml:trace contextRef="#ctx0" brushRef="#br3" timeOffset="184054.272">9494 14422 12408 0 0,'0'0'281'0'0,"3"-11"798"0"0,-21-14 2215 0 0,-31 18 31 0 0,42 8-3178 0 0,-1 1 0 0 0,2-1 1 0 0,-1 2-1 0 0,0-1 0 0 0,0 1 0 0 0,1 0 0 0 0,-1 0 0 0 0,1 1 0 0 0,0 0 0 0 0,0 0 0 0 0,0 0 1 0 0,1 1-1 0 0,-1 0 0 0 0,1 0 0 0 0,-2 3-147 0 0,-2 3 126 0 0,0 0 0 0 0,0 0-1 0 0,1 1 1 0 0,1 0 0 0 0,0 0 0 0 0,0 1 0 0 0,2-1 0 0 0,-4 10-126 0 0,6-12 54 0 0,1-4-8 0 0,-1 0 0 0 0,1 1 0 0 0,1-1 0 0 0,-1 1 0 0 0,1-1-1 0 0,0 1 1 0 0,0 0 0 0 0,1-1 0 0 0,0 1 0 0 0,0 0 0 0 0,1 0 0 0 0,0-1 0 0 0,0 1-1 0 0,0-1 1 0 0,3 6-46 0 0,-3-10 3 0 0,0 0 0 0 0,0 0 0 0 0,1 0 0 0 0,-1 0 0 0 0,1 0 0 0 0,-1 0 0 0 0,1 0 0 0 0,0-1 0 0 0,-1 1 0 0 0,1-1 0 0 0,0 1 0 0 0,0-1 0 0 0,0 0 0 0 0,1 0 0 0 0,-1 1 0 0 0,0-2 0 0 0,0 1 0 0 0,1 0 0 0 0,-1 0 0 0 0,0-1 0 0 0,1 1 0 0 0,-1-1 0 0 0,0 0 0 0 0,1 0 0 0 0,-1 0 0 0 0,1 0 0 0 0,-1 0 0 0 0,1 0 0 0 0,1-1-3 0 0,68-23 57 0 0,-56 13-203 0 0,0-1-1 0 0,-1-1 0 0 0,-1 0 1 0 0,0-1-1 0 0,0 0 0 0 0,-1-2 1 0 0,-1 1-1 0 0,-1-1 0 0 0,0-1 1 0 0,-1 0-1 0 0,-1 0 0 0 0,4-12 147 0 0,-4 16 16 0 0,-8 12 70 0 0,-1 1 38 0 0,0 0 10 0 0,0 0 4 0 0,0 0 4 0 0,0 0 2 0 0,0 14 247 0 0,-5 53-162 0 0,4 43 159 0 0,9-92-2464 0 0,9-6-3445 0 0,-9-9-1761 0 0</inkml:trace>
  <inkml:trace contextRef="#ctx0" brushRef="#br3" timeOffset="184307.593">9976 14405 17591 0 0,'0'0'399'0'0,"0"0"60"0"0,0 0 22 0 0,-6 14 108 0 0,0-4-290 0 0,0 1-1 0 0,-1-1 0 0 0,0 0 0 0 0,-1-1 0 0 0,0 0 0 0 0,-1 0 0 0 0,0 0 1 0 0,-2 0-299 0 0,-1 3 310 0 0,-86 81 642 0 0,9-29-2861 0 0,77-60-3312 0 0,-1-1-1680 0 0</inkml:trace>
  <inkml:trace contextRef="#ctx0" brushRef="#br3" timeOffset="184543.302">9722 14446 11968 0 0,'0'0'349'0'0,"0"0"-1"0"0,1 0-220 0 0,6 0 337 0 0,1 0-1 0 0,-1 1 1 0 0,0-1 0 0 0,0 2 0 0 0,0-1-1 0 0,0 1 1 0 0,-1 0 0 0 0,1 0 0 0 0,0 1-1 0 0,-1 0 1 0 0,0 0 0 0 0,1 0 0 0 0,-1 1-1 0 0,0 0 1 0 0,-1 0 0 0 0,1 1 0 0 0,-1 0-1 0 0,0 0 1 0 0,0 0 0 0 0,0 0 0 0 0,2 5-465 0 0,46 63 1541 0 0,-49-66-1522 0 0,1 0 1 0 0,0 0-1 0 0,0 0 1 0 0,0-1-1 0 0,1 0 0 0 0,0 0 1 0 0,1 0-1 0 0,-1-1 1 0 0,6 4-20 0 0,25-2-7316 0 0,-26-9 19 0 0</inkml:trace>
  <inkml:trace contextRef="#ctx0" brushRef="#br3" timeOffset="184811.572">10181 14463 17679 0 0,'0'0'399'0'0,"0"0"60"0"0,0 17 619 0 0,21 94 2602 0 0,8-35-2434 0 0,-14-62-1236 0 0,16-9-1769 0 0,-13-16-5539 0 0,-9 3 604 0 0</inkml:trace>
  <inkml:trace contextRef="#ctx0" brushRef="#br3" timeOffset="184812.572">10292 14335 16184 0 0,'-1'-1'365'0'0,"-16"-25"1029"0"0,6 16-1298 0 0,9 9 316 0 0,-1 0 423 0 0,-5 10 1009 0 0,41 48-4584 0 0,-24-46 1717 0 0</inkml:trace>
  <inkml:trace contextRef="#ctx0" brushRef="#br3" timeOffset="185462.783">10562 14400 16815 0 0,'-6'3'818'0'0,"-59"54"722"0"0,63-55-1449 0 0,-6 5 248 0 0,-1 1-1 0 0,2 0 1 0 0,-1 0 0 0 0,1 1 0 0 0,0-1-1 0 0,1 2 1 0 0,0-1 0 0 0,0 1-1 0 0,1 0 1 0 0,1 0 0 0 0,-1 0 0 0 0,0 7-339 0 0,1 3 113 0 0,4-19-57 0 0,1 0 21 0 0,4 0-91 0 0,-1-1 0 0 0,0 1 0 0 0,0-1 0 0 0,1 0 0 0 0,-1-1 0 0 0,0 1 0 0 0,0-1 0 0 0,0 0 0 0 0,1 0 0 0 0,-1 0 0 0 0,0 0 0 0 0,0-1 0 0 0,0 0 0 0 0,-1 1 0 0 0,1-1 0 0 0,0-1 0 0 0,-1 1 1 0 0,1-1-1 0 0,-1 1 0 0 0,0-1 0 0 0,0 0 0 0 0,0 0 0 0 0,0 0 0 0 0,0-1 0 0 0,-1 1 0 0 0,1 0 0 0 0,-1-1 0 0 0,2-3 14 0 0,9-8-193 0 0,42-34-473 0 0,-55 49 667 0 0,1 0 1 0 0,-1 0 0 0 0,0-1 0 0 0,1 1 0 0 0,-1 0 0 0 0,1 0 0 0 0,-1-1-1 0 0,0 1 1 0 0,1 0 0 0 0,-1 0 0 0 0,1 0 0 0 0,-1 0 0 0 0,1 0-1 0 0,-1-1 1 0 0,1 1 0 0 0,-1 0 0 0 0,1 0 0 0 0,-1 0 0 0 0,0 0-1 0 0,1 0 1 0 0,-1 1 0 0 0,1-1 0 0 0,-1 0 0 0 0,1 0 0 0 0,-1 0-1 0 0,1 0 1 0 0,-1 0 0 0 0,1 1 0 0 0,-1-1 0 0 0,0 0 0 0 0,1 0 0 0 0,-1 1-1 0 0,0-1 1 0 0,1 0 0 0 0,-1 1 0 0 0,0-1 0 0 0,1 0 0 0 0,-1 1-1 0 0,0-1 1 0 0,1 0 0 0 0,-1 1 0 0 0,0-1 0 0 0,0 1 0 0 0,0-1-1 0 0,1 1 1 0 0,-1-1 0 0 0,0 0 0 0 0,0 1 0 0 0,0-1 0 0 0,0 1-2 0 0,6 29 492 0 0,-5-20-407 0 0,0 0 1 0 0,1-1-1 0 0,0 1 0 0 0,1 0 1 0 0,0-1-1 0 0,1 0 0 0 0,0 0 0 0 0,0 0 1 0 0,1 0-1 0 0,0 0 0 0 0,0-1 1 0 0,3 3-86 0 0,-4-8 17 0 0,0 1 0 0 0,0-1-1 0 0,0 0 1 0 0,1 0 0 0 0,0 0 0 0 0,-1 0 0 0 0,1-1 0 0 0,0 0 0 0 0,0 0 0 0 0,0 0 0 0 0,0 0 0 0 0,1-1 0 0 0,-1 0 0 0 0,0 0 0 0 0,1-1 0 0 0,-1 1 0 0 0,0-1 0 0 0,1 0 0 0 0,-1-1 0 0 0,1 1 0 0 0,-1-1 0 0 0,0 0 0 0 0,1 0 0 0 0,-1-1 0 0 0,5-2-17 0 0,8-1 19 0 0,1-1 0 0 0,-1-1 0 0 0,0-1 0 0 0,-1-1 0 0 0,0 0 0 0 0,0-1 0 0 0,-1-1 0 0 0,0-1 0 0 0,-1 0 0 0 0,-1 0 0 0 0,0-2 0 0 0,0 0 0 0 0,-1-1 0 0 0,0-2-19 0 0,17-21-256 0 0,-1-2 0 0 0,-3-1 0 0 0,14-28 256 0 0,-12-28-1233 0 0,-28 93 1220 0 0,1 1 1 0 0,0-1-1 0 0,-1 1 1 0 0,0-1-1 0 0,1 1 1 0 0,-2-1-1 0 0,1 1 0 0 0,0-1 1 0 0,-1 1-1 0 0,1-1 1 0 0,-1 1-1 0 0,0-1 1 0 0,0 1-1 0 0,0 0 1 0 0,-1-1-1 0 0,1 1 0 0 0,-1 0 1 0 0,0 0-1 0 0,0 0 13 0 0,1 1 17 0 0,0-1 0 0 0,-1 1-1 0 0,1 0 1 0 0,-1 0 0 0 0,1-1-1 0 0,-1 1 1 0 0,0 0-1 0 0,0 1 1 0 0,0-1 0 0 0,0 0-1 0 0,0 1 1 0 0,-1-1 0 0 0,1 1-1 0 0,0-1 1 0 0,-1 1 0 0 0,1 0-1 0 0,-1 0 1 0 0,1 0-1 0 0,-1 1 1 0 0,1-1 0 0 0,-1 0-1 0 0,0 1 1 0 0,1 0 0 0 0,-1 0-1 0 0,-2 0-16 0 0,1 1 47 0 0,0 0-1 0 0,0 1 1 0 0,0-1-1 0 0,0 1 1 0 0,1 0-1 0 0,-1 1 1 0 0,0-1-1 0 0,1 1 1 0 0,0-1-1 0 0,-1 1 1 0 0,1 0-1 0 0,0 0 1 0 0,1 1-1 0 0,-1-1 1 0 0,0 0-1 0 0,1 2-46 0 0,-44 107 423 0 0,41-96-572 0 0,1 3 217 0 0,0 1 0 0 0,1-1 1 0 0,1 1-1 0 0,0 0 1 0 0,2 0-1 0 0,1 0 0 0 0,1 11-68 0 0,-1-21 94 0 0,0 0 0 0 0,0 1 0 0 0,1-1 0 0 0,1 0 0 0 0,0 0 1 0 0,0 0-1 0 0,1-1 0 0 0,0 1 0 0 0,1-1 0 0 0,0 0 0 0 0,0 0 0 0 0,1 0 0 0 0,6 7-94 0 0,59 29 81 0 0,-53-41-841 0 0,-8-2-5913 0 0,-1-2-1141 0 0</inkml:trace>
  <inkml:trace contextRef="#ctx0" brushRef="#br3" timeOffset="-210529.192">8473 10917 12464 0 0,'-2'-14'920'0'0,"1"12"1912"0"0,-6 72-877 0 0,-19 94-311 0 0,-8 26-268 0 0,37-123-1333 0 0,-3-66-202 0 0,0-1-78 0 0,0 0-19 0 0,0 0-155 0 0,0 0-621 0 0,3-3-1621 0 0,3-4 1287 0 0</inkml:trace>
  <inkml:trace contextRef="#ctx0" brushRef="#br3" timeOffset="-210178.135">8264 11003 11720 0 0,'0'0'264'0'0,"-12"-2"642"0"0,-24-17-180 0 0,31 17-658 0 0,7-4 4430 0 0,89-16-3081 0 0,66 8-50 0 0,-47 1-1059 0 0,1-4-703 0 0,-104 18 304 0 0,-5 1-1420 0 0,1-2-3456 0 0,-3 0-1199 0 0</inkml:trace>
  <inkml:trace contextRef="#ctx0" brushRef="#br3" timeOffset="-209855.849">8584 11031 11664 0 0,'0'0'264'0'0,"-7"9"636"0"0,1 85 2136 0 0,13-9-309 0 0,13-26-1087 0 0,24-39-448 0 0,10-13-845 0 0,1-2 0 0 0,1-3 0 0 0,5-3-347 0 0,-41 1 7 0 0,-9-3-2 0 0,-8 1-1362 0 0,1 2-4145 0 0,-4 0-1219 0 0</inkml:trace>
  <inkml:trace contextRef="#ctx0" brushRef="#br3" timeOffset="-209563.925">8571 11140 14168 0 0,'0'0'322'0'0,"0"0"45"0"0,0 0 18 0 0,0 0-41 0 0,9-8-157 0 0,42-8 2459 0 0,-28 13-1347 0 0,55-6 226 0 0,19 1-785 0 0,-77 6-2198 0 0,-19 2-3555 0 0,-1 0-1659 0 0</inkml:trace>
  <inkml:trace contextRef="#ctx0" brushRef="#br3" timeOffset="-209294.726">8596 10995 15200 0 0,'0'0'348'0'0,"0"-3"831"0"0,1 1-1140 0 0,-1 1-1 0 0,1-1 0 0 0,-1 1 0 0 0,1 0 0 0 0,-1-1 0 0 0,1 1 0 0 0,0 0 0 0 0,0-1 0 0 0,-1 1 0 0 0,1 0 0 0 0,0 0 0 0 0,0 0 0 0 0,0 0 0 0 0,0 0 0 0 0,1 0 0 0 0,-1 0 0 0 0,0 0 1 0 0,0 0-1 0 0,1 0 0 0 0,-1 1 0 0 0,0-1 0 0 0,1 0 0 0 0,-1 1 0 0 0,1-1 0 0 0,-1 1 0 0 0,1-1-38 0 0,4-1 252 0 0,17-7 426 0 0,0 0 1 0 0,0 2 0 0 0,1 1-1 0 0,0 0 1 0 0,15 0-679 0 0,43 5-111 0 0,-48 5-2859 0 0,-25-1 1368 0 0</inkml:trace>
  <inkml:trace contextRef="#ctx0" brushRef="#br3" timeOffset="-208988.754">8979 11126 9880 0 0,'0'14'677'0'0,"12"20"1342"0"0,-11-33-1173 0 0,-1-1 125 0 0,0 0 21 0 0,0 0-12 0 0,0 0-78 0 0,9 2 1852 0 0,9-7-1536 0 0,-12-6-1137 0 0,-1-1-1 0 0,1 1 1 0 0,-2-1-1 0 0,0-1 1 0 0,0 1-1 0 0,-1 0 1 0 0,-1-1-1 0 0,0 0 1 0 0,0 1-1 0 0,-2-2-80 0 0,11-56 11 0 0,1 24-85 0 0,-12 42 116 0 0,0 4-83 0 0,10 4-102 0 0,-5 3 137 0 0,-1-1 0 0 0,0 1-1 0 0,0-1 1 0 0,-1 1-1 0 0,0 0 1 0 0,0 0 0 0 0,0 1-1 0 0,-1-1 1 0 0,0 0-1 0 0,-1 1 1 0 0,1 3 6 0 0,8 29 14 0 0,-8-33 42 0 0,1-1-1 0 0,-1 1 1 0 0,1-1-1 0 0,1 0 1 0 0,-1 0-1 0 0,1 0 0 0 0,0-1 1 0 0,0 1-1 0 0,0-1 1 0 0,1 0-1 0 0,0 0 1 0 0,0 0-56 0 0,-3-5 25 0 0,0 1 0 0 0,0 0 0 0 0,0-1 1 0 0,0 1-1 0 0,0-1 0 0 0,0 0 0 0 0,0 0 1 0 0,0 0-1 0 0,0 0 0 0 0,0 0 0 0 0,0 0 1 0 0,0 0-1 0 0,0-1 0 0 0,0 1 0 0 0,0-1 1 0 0,-1 1-1 0 0,1-1 0 0 0,0 0 0 0 0,0 0 1 0 0,0 0-1 0 0,0 0 0 0 0,-1 0 0 0 0,1 0 1 0 0,-1 0-1 0 0,1 0 0 0 0,-1-1 0 0 0,1 1 1 0 0,-1-1-1 0 0,0 1 0 0 0,2-2-25 0 0,11-8 97 0 0,-6 4-82 0 0,0 0-1 0 0,0 0 0 0 0,0-1 0 0 0,-1 0 0 0 0,0-1 1 0 0,-1 1-1 0 0,0-1 0 0 0,0-1 0 0 0,-1 1 1 0 0,0-2-15 0 0,32-46-60 0 0,-16 30 49 0 0,-21 27 12 0 0,1 0-1 0 0,0-1 0 0 0,0 1 0 0 0,-1 0 1 0 0,1 0-1 0 0,0 0 0 0 0,-1 0 0 0 0,1 0 1 0 0,0 0-1 0 0,0 0 0 0 0,-1 0 0 0 0,1 0 1 0 0,0 1-1 0 0,-1-1 0 0 0,1 0 0 0 0,0 0 1 0 0,-1 1-1 0 0,1-1 0 0 0,0 0 0 0 0,-1 1 1 0 0,1-1-1 0 0,-1 0 0 0 0,1 1 1 0 0,0-1-1 0 0,-1 1 0 0 0,1-1 0 0 0,-1 1 1 0 0,0-1-1 0 0,1 1 0 0 0,-1 0 0 0 0,1-1 1 0 0,-1 1-1 0 0,0 0 0 0 0,1-1 0 0 0,-1 1 1 0 0,0 0-1 0 0,0-1 0 0 0,1 1 0 0 0,-1 0 1 0 0,0-1-1 0 0,0 1 0 0 0,6 80 53 0 0,-9 25-487 0 0,2-95-764 0 0,2 0-4180 0 0,2 1-1691 0 0</inkml:trace>
  <inkml:trace contextRef="#ctx0" brushRef="#br3" timeOffset="-208593.626">9338 11303 14568 0 0,'0'0'330'0'0,"-13"3"925"0"0,7 3-970 0 0,1 1 0 0 0,0-1 0 0 0,0 1 0 0 0,0 0 0 0 0,1 0 0 0 0,0 0-1 0 0,0 1 1 0 0,1 0 0 0 0,0-1 0 0 0,0 1 0 0 0,1 0 0 0 0,0 0 0 0 0,1 0 0 0 0,-1 1-285 0 0,6 19 471 0 0,6-11-334 0 0,-6-15-100 0 0,0 0 0 0 0,0-1 0 0 0,0 1 0 0 0,0-1 0 0 0,1 0 0 0 0,-1 0 0 0 0,0 0 1 0 0,0 0-1 0 0,1-1 0 0 0,-1 0 0 0 0,0 0 0 0 0,1 0 0 0 0,-1 0 0 0 0,0-1 0 0 0,1 1 0 0 0,-1-1 0 0 0,0 0 0 0 0,0 0 0 0 0,0-1 0 0 0,0 0 0 0 0,0 1 0 0 0,0-1 1 0 0,0 0-1 0 0,0-1 0 0 0,-1 1 0 0 0,1-1 0 0 0,-1 0 0 0 0,0 1 0 0 0,0-1 0 0 0,0-1 0 0 0,0 1 0 0 0,0 0 0 0 0,-1-1 0 0 0,1 0 0 0 0,-1 0-37 0 0,2 0 19 0 0,-1-1-1 0 0,0-1 1 0 0,0 1-1 0 0,0 0 1 0 0,-1-1-1 0 0,0 1 1 0 0,0-1-1 0 0,0 0 1 0 0,-1 0-1 0 0,0 0 1 0 0,0 1-1 0 0,0-1 1 0 0,-1 0-1 0 0,0 0 1 0 0,0 0-1 0 0,-1-5-18 0 0,0 8 1 0 0,0 1 0 0 0,0 0 0 0 0,0 0-1 0 0,-1 0 1 0 0,1 0 0 0 0,-1 1 0 0 0,1-1-1 0 0,-1 0 1 0 0,0 1 0 0 0,1-1 0 0 0,-1 1-1 0 0,0-1 1 0 0,0 1 0 0 0,0 0 0 0 0,0 0-1 0 0,0 0 1 0 0,-1 0 0 0 0,1 0 0 0 0,0 0-1 0 0,0 1 1 0 0,-1-1 0 0 0,1 1 0 0 0,0-1-1 0 0,-1 1 1 0 0,1 0 0 0 0,0 0 0 0 0,-1 0-1 0 0,1 0 1 0 0,0 1 0 0 0,-1-1 0 0 0,1 1-1 0 0,0-1 1 0 0,-1 1 0 0 0,1 0 0 0 0,0 0-1 0 0,0 0 1 0 0,0 0 0 0 0,0 0 0 0 0,-2 1-1 0 0,-12 14-112 0 0,28 6-1748 0 0,0-13-1044 0 0,-3-6 1247 0 0</inkml:trace>
  <inkml:trace contextRef="#ctx0" brushRef="#br3" timeOffset="-208289.902">9648 11251 15232 0 0,'0'0'348'0'0,"0"0"49"0"0,0 0 19 0 0,0 0-50 0 0,-4 8-115 0 0,-5 7 979 0 0,0-4-650 0 0,2 1 0 0 0,-1 0 1 0 0,1 0-1 0 0,1 1 0 0 0,0-1 0 0 0,1 1 1 0 0,0 1-1 0 0,0 4-580 0 0,8 5 199 0 0,16-11 89 0 0,-12-12-240 0 0,0-1-1 0 0,0-1 1 0 0,0 1 0 0 0,0-1 0 0 0,-1 0 0 0 0,1-1 0 0 0,0 1 0 0 0,-1-1 0 0 0,0-1 0 0 0,0 1 0 0 0,0-1 0 0 0,0 0-1 0 0,0 0 1 0 0,-1-1 0 0 0,2-2-48 0 0,-2 3 8 0 0,-1 0-1 0 0,0 0 0 0 0,1 0 0 0 0,-2-1 1 0 0,1 0-1 0 0,-1 0 0 0 0,1 0 0 0 0,-1 0 1 0 0,-1 0-1 0 0,1-1 0 0 0,-1 1 1 0 0,0-1-1 0 0,0 0 0 0 0,0 1 0 0 0,-1-1 1 0 0,0 0-1 0 0,0 0 0 0 0,-1 0 0 0 0,0 0 1 0 0,0 0-1 0 0,0 0 0 0 0,-1-5-7 0 0,-21-11-1938 0 0,10 16 900 0 0</inkml:trace>
  <inkml:trace contextRef="#ctx0" brushRef="#br3" timeOffset="-207711.933">8154 12623 4536 0 0,'0'1'133'0'0,"-9"58"43"0"0,-7 28 56 0 0,14-80-1454 0 0,2-6-433 0 0</inkml:trace>
  <inkml:trace contextRef="#ctx0" brushRef="#br3" timeOffset="-203879.222">8556 12290 5784 0 0,'0'0'132'0'0,"0"0"17"0"0,0 0 10 0 0,0 0 34 0 0,0 0 140 0 0,6-14 3421 0 0,-4 4-3525 0 0,-1 10-2853 0 0,-1 0-869 0 0</inkml:trace>
  <inkml:trace contextRef="#ctx0" brushRef="#br3" timeOffset="-199240.47">8489 12751 6992 0 0,'0'0'157'0'0,"-1"-7"380"0"0,-5-8 697 0 0,6 15-834 0 0,-11-11 1985 0 0,-5 9 4612 0 0,16 23-6297 0 0,1-2-500 0 0,1-1-1 0 0,2 0 0 0 0,-1 0 1 0 0,2 0-1 0 0,1 0 1 0 0,0 1-200 0 0,13 44 419 0 0,-5 95 642 0 0,-10-9-798 0 0,-1-71-34 0 0,0 6-105 0 0,-13-2-60 0 0,5-35-10 0 0,2 4-44 0 0,-3 14 54 0 0,6-32-64 0 0,0-25 0 0 0,2 31 0 0 0,2-3 54 0 0,-5-29-44 0 0,-1-1-10 0 0,2 1 0 0 0,2 0 0 0 0,-1 0 11 0 0,2-2 20 0 0,-3 0 79 0 0,0-3-3024 0 0,0-2-4387 0 0</inkml:trace>
  <inkml:trace contextRef="#ctx0" brushRef="#br3" timeOffset="-198305.684">8645 12304 8000 0 0,'0'0'233'0'0,"9"-11"38"0"0,15-22 3325 0 0,-6 26 1710 0 0,-5 20-3793 0 0,-10-5-1311 0 0,-1 1 0 0 0,1 0 0 0 0,-2 1-1 0 0,1-1 1 0 0,-1 0 0 0 0,-1 0 0 0 0,1 1 0 0 0,-2-1-1 0 0,1 0 1 0 0,-1 1 0 0 0,-1-1 0 0 0,-2 9-202 0 0,2-5 161 0 0,-16 129 608 0 0,22-78-705 0 0,-2-56-130 0 0,-1-6-276 0 0,-1-2-100 0 0,0 0-886 0 0,0 0-3644 0 0,0 0-1565 0 0</inkml:trace>
  <inkml:trace contextRef="#ctx0" brushRef="#br3" timeOffset="-198044.952">8501 12326 13184 0 0,'-9'-7'2073'0'0,"61"-19"1260"0"0,89-12-1857 0 0,2 7-1509 0 0,-81 24-2942 0 0,-46 7-3259 0 0</inkml:trace>
  <inkml:trace contextRef="#ctx0" brushRef="#br3" timeOffset="-197659.647">8872 12306 12584 0 0,'0'0'281'0'0,"0"0"40"0"0,4 14 441 0 0,8 54 1255 0 0,-15 59 2159 0 0,5-112-4166 0 0,7 9 416 0 0,-8-23-266 0 0,0-1 6 0 0,102-9 1338 0 0,-18-12-1194 0 0,-38 4-354 0 0,-36 12-912 0 0,-5 3-4573 0 0,-5 1-1435 0 0</inkml:trace>
  <inkml:trace contextRef="#ctx0" brushRef="#br3" timeOffset="-197402.376">8836 12386 15056 0 0,'0'0'340'0'0,"0"0"50"0"0,-4-5 391 0 0,2 1-651 0 0,8-1-66 0 0,5-1 362 0 0,0 0 1 0 0,0 1-1 0 0,0 0 0 0 0,1 1 1 0 0,0 0-1 0 0,0 1 1 0 0,0 0-1 0 0,0 1 0 0 0,0 0 1 0 0,2 1-427 0 0,43-9 166 0 0,12-4-190 0 0,-44 11-3009 0 0,-24 3 1378 0 0</inkml:trace>
  <inkml:trace contextRef="#ctx0" brushRef="#br3" timeOffset="-197106.544">8863 12241 16783 0 0,'0'0'382'0'0,"0"0"54"0"0,0 0 22 0 0,8-8 114 0 0,0 3-343 0 0,-1 1 0 0 0,1-1 0 0 0,0 1 0 0 0,0 1 0 0 0,1-1 0 0 0,-1 2 0 0 0,1-1 0 0 0,-1 1 0 0 0,1 0 0 0 0,4 0-229 0 0,10-3 132 0 0,86-4 893 0 0,-37 21-6046 0 0,-57-7-1316 0 0</inkml:trace>
  <inkml:trace contextRef="#ctx0" brushRef="#br3" timeOffset="-196746.062">9255 12358 12496 0 0,'0'0'281'0'0,"0"0"40"0"0,0 7 326 0 0,-2 0-540 0 0,4-2-29 0 0,-2-4 71 0 0,0-1 0 0 0,1 1-1 0 0,-1 0 1 0 0,1 0 0 0 0,-1-1-1 0 0,1 1 1 0 0,-1 0 0 0 0,1-1 0 0 0,0 1-1 0 0,-1 0 1 0 0,1-1 0 0 0,0 1-1 0 0,-1-1 1 0 0,1 1 0 0 0,0-1-1 0 0,0 0 1 0 0,0 1 0 0 0,-1-1 0 0 0,1 0-1 0 0,0 1 1 0 0,0-1 0 0 0,0 0-1 0 0,0 0 1 0 0,0 0 0 0 0,0 0-1 0 0,-1 0 1 0 0,1 0 0 0 0,0 0 0 0 0,0 0-1 0 0,0 0 1 0 0,0 0 0 0 0,0-1-1 0 0,0 1 1 0 0,-1 0 0 0 0,1 0-1 0 0,0-1 1 0 0,0 1 0 0 0,0-1 0 0 0,-1 1-1 0 0,1-1 1 0 0,0 1 0 0 0,0-1-149 0 0,31-25 1389 0 0,-22 11-1429 0 0,-1 0 0 0 0,0 0 0 0 0,-1-1 0 0 0,-1 0 0 0 0,0 0 0 0 0,-2-1 0 0 0,1 0 0 0 0,-2 0 0 0 0,-1 0 0 0 0,2-14 40 0 0,2-5-556 0 0,0-12 310 0 0,-7 47 310 0 0,0 1 30 0 0,0 0 8 0 0,5 5 105 0 0,21 59 521 0 0,-18-32-268 0 0,19 51-15 0 0,-27-83-419 0 0,1 1 0 0 0,-1 0 0 0 0,0 0 0 0 0,1-1 0 0 0,-1 1-1 0 0,0 0 1 0 0,1-1 0 0 0,-1 1 0 0 0,1-1 0 0 0,-1 1 0 0 0,1 0-1 0 0,0-1 1 0 0,-1 1 0 0 0,1-1 0 0 0,0 0 0 0 0,-1 1 0 0 0,1-1-1 0 0,0 1 1 0 0,-1-1 0 0 0,1 0 0 0 0,0 0 0 0 0,0 1 0 0 0,-1-1-1 0 0,1 0 1 0 0,0 0 0 0 0,0 0 0 0 0,-1 0 0 0 0,1 0 0 0 0,0 0-1 0 0,0 0 1 0 0,0 0 0 0 0,-1 0 0 0 0,1 0 0 0 0,0 0 0 0 0,0 0 0 0 0,-1-1-1 0 0,1 1 1 0 0,0 0 0 0 0,0-1 0 0 0,-1 1 0 0 0,1 0 0 0 0,0-1-1 0 0,-1 1 1 0 0,1-1 0 0 0,-1 1 0 0 0,1-1 0 0 0,0 1 0 0 0,-1-1-1 0 0,1 1 1 0 0,-1-1 0 0 0,1 0-26 0 0,28-32 93 0 0,-29 33-122 0 0,36-58-650 0 0,-29 46 596 0 0,0 0 0 0 0,0 0 0 0 0,1 1 1 0 0,1-1-1 0 0,0 2 0 0 0,0-1 0 0 0,1 1 0 0 0,8-6 83 0 0,-17 15 17 0 0,0 1-1 0 0,0-1 0 0 0,0 0 0 0 0,0 1 0 0 0,0-1 0 0 0,0 1 1 0 0,1-1-1 0 0,-1 1 0 0 0,0 0 0 0 0,0-1 0 0 0,0 1 1 0 0,1 0-1 0 0,-1 0 0 0 0,0 0 0 0 0,0 0 0 0 0,1 0 0 0 0,-1 0 1 0 0,0 0-1 0 0,0 0 0 0 0,1 0 0 0 0,-1 1 0 0 0,0-1 1 0 0,0 0-1 0 0,0 1 0 0 0,1-1 0 0 0,-1 1 0 0 0,0-1 0 0 0,0 1 1 0 0,0 0-1 0 0,0-1 0 0 0,0 1 0 0 0,0 0 0 0 0,0 0 1 0 0,0 0-1 0 0,-1 0 0 0 0,1 0 0 0 0,0 0 0 0 0,0 0 1 0 0,-1 0-1 0 0,1 0 0 0 0,-1 0 0 0 0,1 0 0 0 0,0 2-16 0 0,11 127 864 0 0,-12-40-2972 0 0,2-85-3294 0 0,-1-4-1719 0 0</inkml:trace>
  <inkml:trace contextRef="#ctx0" brushRef="#br3" timeOffset="-196377.068">9767 12233 16096 0 0,'0'0'365'0'0,"0"0"56"0"0,0 0 24 0 0,0 0-57 0 0,0 1-254 0 0,-9 17-44 0 0,-12 37 2301 0 0,35-8-923 0 0,-13-46-1349 0 0,27 11 298 0 0,-24-12-398 0 0,0 1 0 0 0,-1-1 1 0 0,1 0-1 0 0,0 0 0 0 0,-1 0 0 0 0,1-1 0 0 0,0 1 0 0 0,0-1 1 0 0,-1 0-1 0 0,1 0 0 0 0,-1 0 0 0 0,1-1 0 0 0,-1 1 0 0 0,0-1 1 0 0,1 0-1 0 0,-1 0 0 0 0,0 0 0 0 0,0 0 0 0 0,0 0 1 0 0,0-1-1 0 0,-1 1 0 0 0,1-1 0 0 0,-1 0 0 0 0,1 0 0 0 0,-1 0 1 0 0,0 0-1 0 0,0 0 0 0 0,0 0 0 0 0,-1-1 0 0 0,1 1 1 0 0,-1 0-1 0 0,0-1 0 0 0,0 0 0 0 0,0 1 0 0 0,0-1 0 0 0,0 1 1 0 0,-1-1-1 0 0,0 0 0 0 0,0-3-19 0 0,0 4 7 0 0,0 0-1 0 0,-1 0 1 0 0,1 0-1 0 0,-1 0 1 0 0,0 1 0 0 0,0-1-1 0 0,0 0 1 0 0,0 0-1 0 0,0 0 1 0 0,-1 1 0 0 0,1-1-1 0 0,-1 1 1 0 0,0-1 0 0 0,0 1-1 0 0,0 0 1 0 0,0-1-1 0 0,0 1 1 0 0,0 0 0 0 0,-1 0-1 0 0,1 1 1 0 0,0-1-1 0 0,-1 0 1 0 0,0 1 0 0 0,1-1-1 0 0,-4 0-6 0 0,3 0-47 0 0,0 0-1 0 0,-1 1 1 0 0,1-1-1 0 0,-1 1 1 0 0,0 0-1 0 0,1 0 1 0 0,-1 0-1 0 0,0 0 1 0 0,1 1-1 0 0,-1-1 1 0 0,0 1-1 0 0,0 0 1 0 0,0 0-1 0 0,-3 1 48 0 0,6-1-255 0 0,-7 7-5273 0 0,14-6 3713 0 0</inkml:trace>
  <inkml:trace contextRef="#ctx0" brushRef="#br3" timeOffset="-196095.367">10004 12113 15776 0 0,'0'0'362'0'0,"0"0"47"0"0,0 0 27 0 0,0 0-54 0 0,0 0-140 0 0,0 0 345 0 0,0 0 174 0 0,1 1 37 0 0,13 55 3015 0 0,-11 34-2516 0 0,5-7-957 0 0,2-29-184 0 0,-6-18-1529 0 0,-5-33-842 0 0,-2 3-5716 0 0</inkml:trace>
  <inkml:trace contextRef="#ctx0" brushRef="#br3" timeOffset="-193221.684">4841 12865 6272 0 0,'0'0'182'0'0,"0"-1"-8"0"0,4-32 3512 0 0,2 8-1432 0 0,-3-8-742 0 0,-3 32-1422 0 0,-3-16 745 0 0,0 2-696 0 0,0 5-123 0 0,3 9 64 0 0,0 1 29 0 0,0 0 56 0 0,0 0 26 0 0,0 0 8 0 0,0 0-3 0 0,0 0-18 0 0,0 0-9 0 0,0 0-1 0 0,0 0-8 0 0,0 0-34 0 0,0 0-20 0 0,-4 13 414 0 0,-1 50 288 0 0,1-3-128 0 0,-4 42 90 0 0,4-30-404 0 0,2-9-99 0 0,4 3 124 0 0,1 43 235 0 0,-6-13-328 0 0,-3 61-114 0 0,18-20 50 0 0,-8-82-116 0 0,-4-47-97 0 0,0-3 34 0 0,0-4 14 0 0,0-1-1 0 0,0 0 15 0 0,0 0 19 0 0,-7-59 234 0 0,-23-74-276 0 0,18-20-60 0 0,14 7-136 0 0,15-73 136 0 0,-7 45 0 0 0,-7 105 0 0 0,13-1 0 0 0,-15 66-14 0 0,-1 3-60 0 0,0 1-14 0 0,0 0 0 0 0,6 2-2053 0 0,-6-2 1002 0 0</inkml:trace>
  <inkml:trace contextRef="#ctx0" brushRef="#br3" timeOffset="-192219.153">5057 12110 11720 0 0,'0'0'264'0'0,"0"-6"642"0"0,0 2-731 0 0,0 3 229 0 0,0 1 120 0 0,0 0 20 0 0,0 0-17 0 0,9 14 1024 0 0,-6 0-1195 0 0,0 1-1 0 0,-1 0 0 0 0,0-1 1 0 0,-1 1-1 0 0,-1 0 0 0 0,0 0 1 0 0,-1-1-1 0 0,-1 2-355 0 0,-1 39 549 0 0,6 76 238 0 0,3-48-1040 0 0,-6-77-5630 0 0,0-5-423 0 0</inkml:trace>
  <inkml:trace contextRef="#ctx0" brushRef="#br3" timeOffset="-191982.66">4904 12217 14832 0 0,'0'0'332'0'0,"0"0"50"0"0,9-12 528 0 0,50-13 687 0 0,-33 18-827 0 0,97-29 766 0 0,-69 20-1078 0 0,-17 5-1867 0 0,-13 6-3430 0 0,-7 2-1426 0 0</inkml:trace>
  <inkml:trace contextRef="#ctx0" brushRef="#br3" timeOffset="-191538.87">5244 12225 12720 0 0,'-4'3'741'0'0,"-5"21"-545"0"0,-2 93 3642 0 0,25-50-2263 0 0,-13-65-1561 0 0,0-1-1 0 0,-1 1 1 0 0,1-1-1 0 0,0 1 1 0 0,0-1-1 0 0,0 1 1 0 0,0-1-1 0 0,1 1 1 0 0,-1-1 0 0 0,0 0-1 0 0,1 0 1 0 0,-1 0-1 0 0,0 0 1 0 0,1 0-1 0 0,0 0 1 0 0,-1 0-1 0 0,1 0 1 0 0,-1 0-1 0 0,1-1 1 0 0,0 1-1 0 0,-1-1 1 0 0,1 1-1 0 0,0-1 1 0 0,0 0-1 0 0,0 0 1 0 0,-1 0-1 0 0,1 0 1 0 0,0 0-1 0 0,0 0 1 0 0,-1 0-1 0 0,1 0 1 0 0,0-1-1 0 0,0 1 1 0 0,-1-1-1 0 0,3 0-13 0 0,86-24 368 0 0,62 1-112 0 0,-141 22-245 0 0,8 1-854 0 0,-18 1-3820 0 0,-1 0-1633 0 0</inkml:trace>
  <inkml:trace contextRef="#ctx0" brushRef="#br3" timeOffset="-191245.415">5213 12304 14312 0 0,'0'0'322'0'0,"0"0"45"0"0,0 0 21 0 0,0 0-33 0 0,9 0-219 0 0,95-6 1887 0 0,-52-7-960 0 0,-8 2-2154 0 0,-32 8-5288 0 0</inkml:trace>
  <inkml:trace contextRef="#ctx0" brushRef="#br3" timeOffset="-191040.289">5219 12143 14912 0 0,'0'-1'68'0'0,"0"0"0"0"0,0 0 0 0 0,0 0 0 0 0,0-1 0 0 0,0 1 0 0 0,0 0 0 0 0,1 0 0 0 0,-1 0 0 0 0,0 0 0 0 0,1 0 0 0 0,-1 0 1 0 0,1 0-1 0 0,-1 0 0 0 0,1 0 0 0 0,-1 0 0 0 0,1 0 0 0 0,0 0 0 0 0,0 0 0 0 0,-1 0 0 0 0,1 0 0 0 0,0 1 0 0 0,0-1 0 0 0,0 0 1 0 0,0 1-1 0 0,0-1 0 0 0,0 1 0 0 0,0-1 0 0 0,0 1 0 0 0,0-1 0 0 0,0 1 0 0 0,0 0 0 0 0,0-1 0 0 0,1 1 0 0 0,0 0-68 0 0,42-10 1277 0 0,88 4-1206 0 0,-115 9-6693 0 0</inkml:trace>
  <inkml:trace contextRef="#ctx0" brushRef="#br3" timeOffset="-190621.307">5596 12429 11720 0 0,'-4'1'-2'0'0,"4"-1"17"0"0,0 0 1 0 0,0 0 0 0 0,0 0-1 0 0,0 0 1 0 0,0 1-1 0 0,0-1 1 0 0,0 0-1 0 0,0 0 1 0 0,0 1-1 0 0,0-1 1 0 0,0 0-1 0 0,0 0 1 0 0,0 0-1 0 0,0 1 1 0 0,0-1-1 0 0,0 0 1 0 0,0 0-1 0 0,0 0 1 0 0,0 1-1 0 0,0-1 1 0 0,0 0-1 0 0,0 0 1 0 0,0 0-1 0 0,0 1 1 0 0,0-1-1 0 0,0 0 1 0 0,-1 0-1 0 0,1 0 1 0 0,0 1-1 0 0,0-1 1 0 0,0 0-1 0 0,0 0 1 0 0,-1 0-1 0 0,1 0 1 0 0,0 0-1 0 0,0 1 1 0 0,0-1 0 0 0,0 0-1 0 0,-1 0 1 0 0,1 0-1 0 0,0 0 1 0 0,0 0-1 0 0,0 0 1 0 0,-1 0-1 0 0,1 0 1 0 0,0 0-1 0 0,0 0 1 0 0,-1 0-1 0 0,1 0 1 0 0,0 0-1 0 0,0 0 1 0 0,0 0-1 0 0,-1 0 1 0 0,1 0-1 0 0,0 0 1 0 0,0 0-1 0 0,0 0-15 0 0,1 1 288 0 0,0 0-189 0 0,1 1 156 0 0,1 0 0 0 0,0-1 1 0 0,-1 1-1 0 0,1-1 0 0 0,0 1 0 0 0,-1-1 0 0 0,1 0 1 0 0,0 0-1 0 0,0-1 0 0 0,0 1 0 0 0,0 0 0 0 0,0-1 0 0 0,0 0 1 0 0,0 0-1 0 0,0 0 0 0 0,0 0 0 0 0,3 0-255 0 0,-5 0 59 0 0,1 0 746 0 0,1-2-636 0 0,0-1 0 0 0,0 1 0 0 0,-1 0-1 0 0,1-1 1 0 0,-1 0 0 0 0,1 0-1 0 0,-1 1 1 0 0,0-1 0 0 0,0 0 0 0 0,0-1-1 0 0,-1 1 1 0 0,1 0 0 0 0,-1-1 0 0 0,0 1-1 0 0,1 0 1 0 0,-2-1 0 0 0,1 0-1 0 0,0 1 1 0 0,-1-1 0 0 0,1 1 0 0 0,-1-1-1 0 0,0-2-168 0 0,-8-35 160 0 0,1-8-413 0 0,-5-46-1110 0 0,15 53 1006 0 0,14 94 346 0 0,-4-7 95 0 0,16 25 123 0 0,-9-49 38 0 0,-19-21-149 0 0,12 11 784 0 0,19-42-400 0 0,15-44-480 0 0,-29 48 0 0 0,0 6 0 0 0,-4 23 0 0 0,-2 15 0 0 0,18 18 0 0 0,-14 0 0 0 0,-9-28 0 0 0,7 24 0 0 0,1 16-3158 0 0,-15-39-3739 0 0</inkml:trace>
  <inkml:trace contextRef="#ctx0" brushRef="#br3" timeOffset="-190218.297">6053 12337 13912 0 0,'0'0'406'0'0,"0"0"-4"0"0,0 0-258 0 0,2 16 592 0 0,-13 6 531 0 0,-19 23 944 0 0,17-17-1399 0 0,14-12-571 0 0,4-5-57 0 0,-8-5-88 0 0,7 7 439 0 0,-1-11-473 0 0,0 0 1 0 0,0 0-1 0 0,0-1 0 0 0,0 1 0 0 0,0-1 1 0 0,0 0-1 0 0,1 0 0 0 0,-1 0 0 0 0,0 0 1 0 0,1-1-1 0 0,-1 1 0 0 0,1-1 0 0 0,-1 0 1 0 0,0 0-1 0 0,1 0 0 0 0,-1-1 1 0 0,1 1-1 0 0,-1-1 0 0 0,0 1 0 0 0,1-1-62 0 0,16-16 136 0 0,18-24 46 0 0,-35-13 47 0 0,-20 30-176 0 0,14 20-86 0 0,-1 1 0 0 0,0 0 0 0 0,1 0-1 0 0,-1 1 1 0 0,0-1 0 0 0,0 1 0 0 0,-1 0-1 0 0,1 0 1 0 0,0 0 0 0 0,-1 1 0 0 0,1-1-1 0 0,-1 1 1 0 0,1 0 0 0 0,-1 0 0 0 0,0 1-1 0 0,-3-1 34 0 0,-17 3-1140 0 0,7 1-4823 0 0,-2 0-561 0 0</inkml:trace>
  <inkml:trace contextRef="#ctx0" brushRef="#br3" timeOffset="-189909.213">6231 12263 15952 0 0,'0'0'362'0'0,"0"0"47"0"0,0 0 29 0 0,0 0-50 0 0,9 11 294 0 0,13 57 3262 0 0,-19-27-3425 0 0,-3 25-243 0 0,-3-41-56 0 0,1-4-1776 0 0,-2-8-3403 0 0,-3 1-2196 0 0</inkml:trace>
  <inkml:trace contextRef="#ctx0" brushRef="#br3" timeOffset="-186469.267">1425 13053 6048 0 0,'0'0'133'0'0,"0"0"23"0"0,5-5 151 0 0,14-27 4095 0 0,-12 7-1210 0 0,8-2-157 0 0,-11 21-2075 0 0,2 2 1434 0 0,-2 19-1424 0 0,-2-4-1200 0 0,14 131 1206 0 0,-11 119 152 0 0,1-169-900 0 0,12 42-24 0 0,-9-54-60 0 0,-5-49-20 0 0,-4-31-112 0 0,-1-1 1 0 0,1 1-1 0 0,0 0 0 0 0,0 0 0 0 0,0-1 0 0 0,0 1 0 0 0,0 0 0 0 0,0 0 1 0 0,0 0-1 0 0,0-1 0 0 0,0 1 0 0 0,0 0 0 0 0,0 0 0 0 0,0-1 0 0 0,0 1 1 0 0,0 0-1 0 0,0 0 0 0 0,1-1 0 0 0,-1 1 0 0 0,0 0 0 0 0,0 0 1 0 0,0-1-1 0 0,0 1 0 0 0,0 0 0 0 0,0 0 0 0 0,1 0 0 0 0,-1-1 0 0 0,0 1 1 0 0,0 0-1 0 0,0 0 0 0 0,1 0 0 0 0,-1 0 0 0 0,0 0 0 0 0,0-1 0 0 0,0 1 1 0 0,1 0-1 0 0,-1 0 0 0 0,0 0 0 0 0,0 0 0 0 0,1 0 0 0 0,-1 0 0 0 0,0 0 1 0 0,0 0-1 0 0,1 0 0 0 0,-1 0 0 0 0,0 0 0 0 0,0 0 0 0 0,1 0 1 0 0,-1 0-1 0 0,0 0 0 0 0,0 0 0 0 0,1 0 0 0 0,-1 0 0 0 0,0 0 0 0 0,0 0 1 0 0,0 0-1 0 0,1 1-12 0 0,1-28 29 0 0,-7-69 53 0 0,-12-64-18 0 0,4-107-288 0 0,7 184 224 0 0,5-82-64 0 0,2 119 0 0 0,1 43 54 0 0,-1 2-46 0 0,15 89-262 0 0,6 81 318 0 0,-12-58 0 0 0,-2-5-1236 0 0,-4-92-73 0 0,0-6-4753 0 0,-4-7-706 0 0</inkml:trace>
  <inkml:trace contextRef="#ctx0" brushRef="#br3" timeOffset="-186050.057">1720 12467 14832 0 0,'0'0'332'0'0,"0"0"50"0"0,0 0 25 0 0,0 0-47 0 0,13 7 422 0 0,-11 54 1233 0 0,-8 21-1166 0 0,4-63-873 0 0,4 63 387 0 0,3-62-354 0 0,-5-18 33 0 0,1 1 1 0 0,-1 0 0 0 0,1 0 0 0 0,0 0-1 0 0,0 0 1 0 0,0-1 0 0 0,0 1 0 0 0,0 0 0 0 0,1-1-1 0 0,-1 1 1 0 0,1-1 0 0 0,0 1 0 0 0,-1-1-1 0 0,1 0 1 0 0,0 0 0 0 0,1 0 0 0 0,-1 0 0 0 0,0 0-1 0 0,1 0-42 0 0,47 25 38 0 0,-48-27-1120 0 0,-2 0-3815 0 0,0 0-1633 0 0</inkml:trace>
  <inkml:trace contextRef="#ctx0" brushRef="#br3" timeOffset="-185771.969">1625 12465 12464 0 0,'0'0'281'0'0,"0"0"40"0"0,0 0 22 0 0,0 0-39 0 0,0 0-127 0 0,12 0 1197 0 0,116-11 1585 0 0,-5-17-3835 0 0,-111 23 376 0 0</inkml:trace>
  <inkml:trace contextRef="#ctx0" brushRef="#br3" timeOffset="-185333.682">1889 12479 15264 0 0,'0'0'348'0'0,"-3"8"465"0"0,6 32-303 0 0,-12 49 1534 0 0,6-20-889 0 0,5-44-1012 0 0,10-7 75 0 0,-12-17-146 0 0,99-31 318 0 0,-11-2-380 0 0,-47 18-479 0 0,-36 12-627 0 0,-2 1-4108 0 0,-2 1-906 0 0</inkml:trace>
  <inkml:trace contextRef="#ctx0" brushRef="#br3" timeOffset="-185003.03">1858 12516 15264 0 0,'3'-7'1527'0'0,"12"0"-1383"0"0,89-22 3866 0 0,28 5-3021 0 0,-121 23-2813 0 0,-4 1-2469 0 0,0-2-2500 0 0</inkml:trace>
  <inkml:trace contextRef="#ctx0" brushRef="#br3" timeOffset="-184673.262">1931 12358 12784 0 0,'6'-5'618'0'0,"3"-1"-249"0"0,0 0 1 0 0,0 1-1 0 0,1 0 0 0 0,0 0 0 0 0,-1 1 0 0 0,2 1 1 0 0,-1-1-1 0 0,0 2 0 0 0,1-1 0 0 0,-1 2 0 0 0,4-1-369 0 0,23 4 609 0 0,-22 1-5264 0 0,-5-3-1098 0 0</inkml:trace>
  <inkml:trace contextRef="#ctx0" brushRef="#br3" timeOffset="-184317.908">2146 12723 16208 0 0,'0'0'474'0'0,"0"0"-1"0"0,0 0-257 0 0,0 0 42 0 0,12-10 696 0 0,-6 4-764 0 0,-1 1-1 0 0,-1-2 0 0 0,1 1 0 0 0,-1 0 0 0 0,0-1 0 0 0,0 0 0 0 0,-1 0 0 0 0,1 0 0 0 0,-2 0 0 0 0,1 0 0 0 0,-1-1 1 0 0,1-6-190 0 0,0 5-6 0 0,6-38-242 0 0,1-29-656 0 0,3 19 382 0 0,-9 54 468 0 0,-3 2 13 0 0,-1 1 96 0 0,0 0 45 0 0,21 22 506 0 0,28 103 426 0 0,-43-110-768 0 0,-5-13-110 0 0,6 2 1075 0 0,35-36-836 0 0,-11-21-321 0 0,2-8-246 0 0,16-36-252 0 0,-34 72 378 0 0,-14 25 124 0 0,-1 0 0 0 0,24 30 140 0 0,-5 73-500 0 0,-14-62-6446 0 0,-4-30-23 0 0</inkml:trace>
  <inkml:trace contextRef="#ctx0" brushRef="#br3" timeOffset="-184022.964">2597 12555 16559 0 0,'0'0'374'0'0,"0"0"54"0"0,-1 8 428 0 0,8 89 1243 0 0,-1-66-1560 0 0,15 6-44 0 0,4-33-54 0 0,-23-6-421 0 0,1 1 0 0 0,0-1 0 0 0,-1 0 0 0 0,0 0-1 0 0,1 0 1 0 0,-1 0 0 0 0,0 0 0 0 0,0 0 0 0 0,0-1-1 0 0,-1 1 1 0 0,1 0 0 0 0,0-1 0 0 0,-1 0 0 0 0,0 1-1 0 0,1-1 1 0 0,-1 0 0 0 0,0 0 0 0 0,0 0 0 0 0,-1 1-1 0 0,1-1 1 0 0,-1 0 0 0 0,1 0 0 0 0,-1 0 0 0 0,0 0-1 0 0,0 0 1 0 0,0 0 0 0 0,-1 0 0 0 0,1 0 0 0 0,-1 0 0 0 0,0-1-20 0 0,-33-88-67 0 0,-8 49-1547 0 0,41 42 516 0 0,0 1-3693 0 0,-4 0-1585 0 0</inkml:trace>
  <inkml:trace contextRef="#ctx0" brushRef="#br3" timeOffset="-183745.251">2842 12459 15824 0 0,'0'0'464'0'0,"0"0"-9"0"0,0 0-205 0 0,6 14 1364 0 0,-10 62 2565 0 0,-2-35-3642 0 0,-12 63 229 0 0,12-77-795 0 0,0-3-1984 0 0,3-7-2708 0 0,0 5-2725 0 0</inkml:trace>
  <inkml:trace contextRef="#ctx0" brushRef="#br3" timeOffset="-180572.662">8838 13020 5208 0 0,'0'0'116'0'0,"0"0"17"0"0,0 0 11 0 0,0 0 35 0 0,0 0 118 0 0,0 0 50 0 0,0 0 6 0 0,0 0 10 0 0,13-8 2137 0 0,-11 6-2232 0 0,-1 0 0 0 0,1 1 1 0 0,-1-1-1 0 0,0 0 0 0 0,1 1 1 0 0,-1-1-1 0 0,0 0 1 0 0,0 0-1 0 0,-1 0 0 0 0,1 0 1 0 0,0 0-1 0 0,-1 0 0 0 0,1 0 1 0 0,-1 0-1 0 0,1 0 0 0 0,-1-1 1 0 0,0 1-1 0 0,0 0 0 0 0,0 0 1 0 0,0 0-1 0 0,0 0 1 0 0,-1-1-269 0 0,-15-21 5359 0 0,8 21-3835 0 0,7 3-1457 0 0,1 0 33 0 0,0 0-16 0 0,-6 20 1533 0 0,0 3-1586 0 0,6-22 38 0 0,0 14 391 0 0,0 11-72 0 0,-6 29 146 0 0,3 37-296 0 0,3-8-112 0 0,3 88 224 0 0,-6 5 170 0 0,-3-79-390 0 0,6-90-120 0 0,0 2-3103 0 0,0-7-2106 0 0,2 1-2908 0 0</inkml:trace>
  <inkml:trace contextRef="#ctx0" brushRef="#br3" timeOffset="-179541.09">5093 13070 6992 0 0,'7'-3'803'0'0,"-4"-2"6479"0"0,-4 4-6557 0 0,1 1-48 0 0,0 0-6 0 0,0 0-51 0 0,0 0-191 0 0,0 0-79 0 0,0 0-20 0 0,0 0-14 0 0,0 0-49 0 0,0 0-19 0 0,0 0-7 0 0,0 17 367 0 0,7 302 2000 0 0,-4-161-2464 0 0,2-99 554 0 0,-1-1-4237 0 0,-4-50 2468 0 0</inkml:trace>
  <inkml:trace contextRef="#ctx0" brushRef="#br3" timeOffset="-178691.922">1821 13301 10448 0 0,'-14'-16'1141'0'0,"12"8"-693"0"0,2-5 1072 0 0,1 5 2148 0 0,-1 7-3103 0 0,0 0 145 0 0,0 1-674 0 0,0 0 1 0 0,-1 0-1 0 0,1 1 1 0 0,0-1-1 0 0,0 0 1 0 0,0 0-1 0 0,0 0 1 0 0,0 0-1 0 0,-1 0 0 0 0,1 0 1 0 0,0 0-1 0 0,0 0 1 0 0,0 0-1 0 0,0 0 1 0 0,-1 0-1 0 0,1 1 1 0 0,0-1-1 0 0,0 0 1 0 0,0 0-1 0 0,-1 0 0 0 0,1 0 1 0 0,0 0-1 0 0,0 0 1 0 0,0 0-1 0 0,0-1 1 0 0,-1 1-1 0 0,1 0 1 0 0,0 0-1 0 0,0 0 1 0 0,0 0-1 0 0,0 0 1 0 0,-1 0-1 0 0,1 0 0 0 0,0 0 1 0 0,0 0-1 0 0,0 0 1 0 0,0-1-1 0 0,0 1 1 0 0,-1 0-1 0 0,1 0 1 0 0,0 0-1 0 0,0 0 1 0 0,0 0-1 0 0,0-1 0 0 0,0 1 1 0 0,0 0-1 0 0,0 0 1 0 0,0 0-1 0 0,-1 0 1 0 0,1-1-1 0 0,0 1 1 0 0,0 0-1 0 0,0 0 1 0 0,0 0-1 0 0,0-1 0 0 0,0 1 1 0 0,0 0-1 0 0,0 0 1 0 0,0 0-1 0 0,0 0 1 0 0,0-1-1 0 0,0 1 1 0 0,1 0-37 0 0,-1 37 870 0 0,4 46-52 0 0,10 28-313 0 0,-9-60-344 0 0,3 0 0 0 0,2-1 0 0 0,4 10-161 0 0,2 7 78 0 0,2-5-1563 0 0,-12-40 626 0 0</inkml:trace>
  <inkml:trace contextRef="#ctx0" brushRef="#br0" timeOffset="-161843.8">8406 13059 6416 0 0,'0'0'141'0'0,"0"0"23"0"0,0 0 13 0 0,0 1 7722 0 0,0 5-7280 0 0,-37 22 372 0 0,0-14-528 0 0,-14-9-110 0 0,-67 3 327 0 0,50-5-665 0 0,-69 1 49 0 0,-118 8 185 0 0,90-17-233 0 0,88 8-16 0 0,-134 6 0 0 0,108-4 88 0 0,12-6-88 0 0,-74 7 0 0 0,36 2 75 0 0,60-10 38 0 0,-37-1-37 0 0,-69 8-76 0 0,63 1 0 0 0,9-9 0 0 0,-41 3 64 0 0,3 5 8 0 0,-13-2-8 0 0,48-6 15 0 0,-45 9 58 0 0,69-1-137 0 0,-15-2 0 0 0,-22-5 0 0 0,12 4 0 0 0,24 11 0 0 0,46-7 0 0 0,-14 0 0 0 0,29-1 0 0 0,-23 0 0 0 0,6-13 0 0 0,34 6 0 0 0,2-1-14 0 0,16-27-396 0 0,38-5 1 0 0,-32 26 74 0 0,-11 7 335 0 0,-3 0 0 0 0,1 1 14 0 0,-4 1 56 0 0,-11 16 369 0 0,-22 13 165 0 0,-36 19 245 0 0,66-48-836 0 0,0 1-1 0 0,0 0 1 0 0,0 0-1 0 0,0-1 0 0 0,0 1 1 0 0,0 0-1 0 0,0 0 0 0 0,0 0 1 0 0,0 0-1 0 0,1 0 1 0 0,-1 0-1 0 0,0 0 0 0 0,1 1 1 0 0,-1-1-1 0 0,0 0 0 0 0,1 0 1 0 0,0 0-1 0 0,-1 1 1 0 0,1-1-1 0 0,0 0 0 0 0,0 1 1 0 0,-1-1-1 0 0,1 0 0 0 0,0 1 1 0 0,0-1-1 0 0,0 0 1 0 0,1 0-1 0 0,-1 1 0 0 0,0-1 1 0 0,0 0-1 0 0,1 1 0 0 0,-1-1 1 0 0,1 0-1 0 0,-1 0 1 0 0,1 0-1 0 0,0 1 0 0 0,-1-1 1 0 0,1 0-1 0 0,0 0-12 0 0,1 3 15 0 0,1-1 0 0 0,-1 1 0 0 0,1-1 0 0 0,0 0 0 0 0,0 0 0 0 0,0 0 0 0 0,0-1 0 0 0,1 1 0 0 0,-1-1 0 0 0,1 1 0 0 0,0-1 0 0 0,-1 0 0 0 0,1-1 0 0 0,2 2-15 0 0,6 3 35 0 0,70 16-1883 0 0,-60-17 752 0 0</inkml:trace>
  <inkml:trace contextRef="#ctx0" brushRef="#br0" timeOffset="-160932.044">7939 12944 6208 0 0,'0'0'182'0'0,"0"0"66"0"0,0 0 168 0 0,0 0 68 0 0,0 0 18 0 0,0 0-29 0 0,0 0-128 0 0,0 0-51 0 0,0 0-8 0 0,0 0-3 0 0,0 0 5 0 0,0 0 7 0 0,0 0 1 0 0,0 0-10 0 0,0 0-39 0 0,0 0-20 0 0,0 0-3 0 0,0 0-8 0 0,0 0-35 0 0,0 0-18 0 0,0 0-3 0 0,0 0-4 0 0,0 0-18 0 0,0 0-8 0 0,0 0-2 0 0,0 0-10 0 0,0 0-38 0 0,0 0-9 0 0,1 1 4 0 0,10 6-347 0 0,-11-7 144 0 0</inkml:trace>
  <inkml:trace contextRef="#ctx0" brushRef="#br0" timeOffset="-160449.943">8032 12937 9472 0 0,'0'0'216'0'0,"0"0"32"0"0,0 0 9 0 0,0 0 46 0 0,0 0 167 0 0,0 0 70 0 0,0 0 18 0 0,0 0-22 0 0,12 8 1068 0 0,61 19 1815 0 0,-14-13-2680 0 0,12-2 186 0 0,27 8-350 0 0,-77-13-358 0 0,-21-6-145 0 0,-4 27 488 0 0,-3-19-442 0 0,-1 0-1 0 0,0-1 1 0 0,-1 0 0 0 0,0-1-1 0 0,0 1 1 0 0,0-2-1 0 0,-1 1 1 0 0,0-1-1 0 0,0-1 1 0 0,-5 2-118 0 0,-12 8 151 0 0,-72 31 136 0 0,-22-5-282 0 0,86-27-3204 0 0,23-9-3780 0 0</inkml:trace>
  <inkml:trace contextRef="#ctx0" brushRef="#br0" timeOffset="-139802.137">7274 12533 9760 0 0,'0'0'222'0'0,"0"-6"300"0"0,0 5-419 0 0,0-1-1 0 0,1 1 1 0 0,-1-1 0 0 0,0 1 0 0 0,0-1 0 0 0,0 1 0 0 0,0-1 0 0 0,0 1 0 0 0,0-1 0 0 0,0 1 0 0 0,-1-1-1 0 0,1 1 1 0 0,0-1 0 0 0,-1 1 0 0 0,1-1 0 0 0,-1 1 0 0 0,0-1 0 0 0,1 1 0 0 0,-1 0 0 0 0,0-1 0 0 0,0 1-1 0 0,0 0 1 0 0,0 0 0 0 0,0 0 0 0 0,0 0 0 0 0,0 0 0 0 0,0 0 0 0 0,-1 0 0 0 0,1 0 0 0 0,0 0-1 0 0,-1 0 1 0 0,1 1 0 0 0,0-1 0 0 0,-1 0 0 0 0,1 1 0 0 0,-1 0 0 0 0,1-1 0 0 0,-1 1 0 0 0,1 0 0 0 0,-1-1-1 0 0,1 1 1 0 0,-1 0 0 0 0,1 0 0 0 0,-1 0 0 0 0,1 1 0 0 0,-1-1 0 0 0,0 0 0 0 0,1 0 0 0 0,-1 1 0 0 0,1-1-1 0 0,0 1 1 0 0,-1 0 0 0 0,1-1 0 0 0,-1 1 0 0 0,1 0 0 0 0,0 0 0 0 0,-1 0-103 0 0,-61 32 1358 0 0,58-31-1321 0 0,0 1-1 0 0,0 0 0 0 0,0 1 0 0 0,1-1 1 0 0,-1 1-1 0 0,1 0 0 0 0,0 0 0 0 0,0 1 1 0 0,0-1-1 0 0,1 1 0 0 0,-1 0 0 0 0,1-1 0 0 0,0 2 1 0 0,1-1-1 0 0,-1 0 0 0 0,1 0 0 0 0,0 1 1 0 0,0-1-1 0 0,1 1 0 0 0,0 0 0 0 0,0 0 1 0 0,0-1-1 0 0,0 2-36 0 0,3-5 41 0 0,1 1-1 0 0,-1 0 1 0 0,0-1 0 0 0,1 1 0 0 0,-1-1 0 0 0,1 0 0 0 0,0 0 0 0 0,0 0 0 0 0,0 0-1 0 0,0 0 1 0 0,0-1 0 0 0,0 1 0 0 0,0-1 0 0 0,0 0 0 0 0,1 0 0 0 0,-1 0-1 0 0,1 0-40 0 0,140 1 167 0 0,-115-3-1132 0 0,-10-1-3658 0 0,-2-1-1323 0 0</inkml:trace>
  <inkml:trace contextRef="#ctx0" brushRef="#br0" timeOffset="-139469.58">7581 12502 14336 0 0,'0'0'330'0'0,"0"0"45"0"0,0 0 17 0 0,0 0-47 0 0,-4 5-139 0 0,-143 163 3129 0 0,61-21-3191 0 0,78-128-363 0 0,-2 8-255 0 0,5-8-4767 0 0,4-10-576 0 0</inkml:trace>
  <inkml:trace contextRef="#ctx0" brushRef="#br0" timeOffset="-139198.163">7477 12801 6824 0 0,'0'0'149'0'0,"0"0"23"0"0,0 0 13 0 0,5-7 683 0 0,23-18 2732 0 0,-8 17-2204 0 0,-17 6-1222 0 0,0 0-1 0 0,1 0 1 0 0,-1 0 0 0 0,1 1 0 0 0,-1-1 0 0 0,1 1-1 0 0,0 0 1 0 0,0 0 0 0 0,0 0 0 0 0,-1 1 0 0 0,1 0 0 0 0,0-1-1 0 0,0 1 1 0 0,0 1 0 0 0,0-1 0 0 0,0 0 0 0 0,0 1 0 0 0,-1 0-1 0 0,1 0 1 0 0,3 1-174 0 0,-5 0 48 0 0,0 0 0 0 0,0-1 0 0 0,0 1 0 0 0,-1 0 0 0 0,1 0 0 0 0,0 0 0 0 0,-1 0 0 0 0,0 0 0 0 0,0 1 0 0 0,1-1 0 0 0,-1 0 1 0 0,-1 1-1 0 0,1-1 0 0 0,0 1 0 0 0,0-1 0 0 0,-1 1 0 0 0,0-1 0 0 0,1 1 0 0 0,-1-1 0 0 0,0 1 0 0 0,0-1 0 0 0,0 1 0 0 0,-1-1 0 0 0,1 1 0 0 0,-1-1 0 0 0,1 1 0 0 0,-1-1 0 0 0,0 1 0 0 0,0-1 0 0 0,0 0 0 0 0,0 1 0 0 0,0-1 0 0 0,-1 0 0 0 0,1 0 0 0 0,0 0 0 0 0,-1 0 0 0 0,0 0 0 0 0,0 0 0 0 0,1-1 0 0 0,-1 1 0 0 0,0 0 0 0 0,0-1 0 0 0,-1 1 0 0 0,0 0-48 0 0,-136 104 1224 0 0,134-102-1224 0 0,7 3 0 0 0,61-14-1631 0 0,-46 4-2852 0 0,-2-1-1498 0 0</inkml:trace>
  <inkml:trace contextRef="#ctx0" brushRef="#br0" timeOffset="-138723.977">7780 12748 11920 0 0,'0'0'266'0'0,"0"0"44"0"0,0 0 14 0 0,0 0-31 0 0,-12 8 540 0 0,-59 86 2112 0 0,68-89-2906 0 0,-22 72 169 0 0,25-76-151 0 0,0-1 23 0 0,16 0 80 0 0,-8-2-139 0 0,-1 0 0 0 0,1-1-1 0 0,-1 0 1 0 0,1 0 0 0 0,-1-1-1 0 0,0 0 1 0 0,-1 0 0 0 0,1 0-1 0 0,-1-1 1 0 0,1 0-1 0 0,-1-1 1 0 0,-1 1 0 0 0,1-1-1 0 0,-1 0 1 0 0,0 0 0 0 0,-1-1-1 0 0,1 0 1 0 0,-1 1-1 0 0,0-2-20 0 0,34-84 140 0 0,-20-10-22 0 0,-17 92-89 0 0,-1 0 0 0 0,0 0-1 0 0,-1 0 1 0 0,0 0 0 0 0,0 0 0 0 0,-1 1 0 0 0,0-1 0 0 0,-1 0 0 0 0,0 0-29 0 0,-15-17 933 0 0,17 26-772 0 0,1 1-1 0 0,-8 9 288 0 0,6 5-413 0 0,2 0-1 0 0,0 0 1 0 0,0 0-1 0 0,2 0 1 0 0,0 0-1 0 0,0 0 1 0 0,1 1-35 0 0,7 68 122 0 0,-7-11-117 0 0,-1 12-64 0 0,-6-28-5348 0 0,3-45-1007 0 0</inkml:trace>
  <inkml:trace contextRef="#ctx0" brushRef="#br0" timeOffset="-117205.98">10170 13525 13536 0 0,'0'0'306'0'0,"0"0"46"0"0,0 0 22 0 0,0 0-49 0 0,6-19 3149 0 0,-3 18-3389 0 0,-1 2 0 0 0,1-1 0 0 0,-1 0 0 0 0,1 1 0 0 0,-1-1 0 0 0,1 1 0 0 0,-1-1 0 0 0,1 1 0 0 0,-1 0 0 0 0,0 0 0 0 0,0 0 0 0 0,1 1-1 0 0,-1-1 1 0 0,0 1 0 0 0,0-1 0 0 0,0 1 0 0 0,0-1 0 0 0,-1 1 0 0 0,1 0 0 0 0,0 0 0 0 0,-1 0 0 0 0,1 0 0 0 0,0 1-85 0 0,40 67 878 0 0,-40-63-797 0 0,0-1 1 0 0,-1 1-1 0 0,0 0 0 0 0,0 0 0 0 0,-1 0 0 0 0,0-1 0 0 0,0 1 0 0 0,-1 0 0 0 0,1 0 0 0 0,-2 0 1 0 0,1-1-1 0 0,-1 3-81 0 0,-1 5 43 0 0,-1-1 1 0 0,-1 0 0 0 0,0 1-1 0 0,0-2 1 0 0,-1 1-1 0 0,-1 0 1 0 0,-1 1-44 0 0,-28 24 340 0 0,35-37-271 0 0,1-1-5 0 0,0 0 0 0 0,0 0 11 0 0,21-17 466 0 0,63-37-143 0 0,-56 34-190 0 0,-1-1 1 0 0,-1-1 0 0 0,0-1-1 0 0,10-14-208 0 0,16-61 1256 0 0,-50 93-1215 0 0,0 0 0 0 0,-1 0 0 0 0,0 0 0 0 0,0 0 0 0 0,0-1 0 0 0,-1 1 0 0 0,1 0 0 0 0,-1 0-1 0 0,-1-1 1 0 0,1 1 0 0 0,-1 0 0 0 0,0-1 0 0 0,0 1 0 0 0,0 0 0 0 0,-1 0 0 0 0,0 0 0 0 0,0 0 0 0 0,0 0 0 0 0,0 0-1 0 0,-1 1 1 0 0,0-1 0 0 0,0 1 0 0 0,0 0 0 0 0,0 0 0 0 0,-1 0 0 0 0,0 0 0 0 0,0 0 0 0 0,0 1 0 0 0,0 0 0 0 0,0-1 0 0 0,-1 2-1 0 0,1-1 1 0 0,-1 0 0 0 0,0 1 0 0 0,-1 0-41 0 0,-50-17-3389 0 0,39 18-5373 0 0</inkml:trace>
  <inkml:trace contextRef="#ctx0" brushRef="#br0" timeOffset="-12515.369">4679 12012 4776 0 0,'-18'-32'2030'0'0,"0"5"1226"0"0,-1-4-1398 0 0,10 17-1186 0 0,-15-11 798 0 0,15 23-1409 0 0,1-1 0 0 0,0 1-1 0 0,0 1 1 0 0,-1-1 0 0 0,1 1-1 0 0,-1 1 1 0 0,0 0 0 0 0,1 0 0 0 0,-1 0-1 0 0,1 1 1 0 0,-1 1 0 0 0,1-1-1 0 0,0 1 1 0 0,-1 1 0 0 0,1-1 0 0 0,0 2-1 0 0,1-1 1 0 0,-1 1 0 0 0,0 0-1 0 0,1 0 1 0 0,0 1 0 0 0,-3 2-61 0 0,7-5 2 0 0,-96 67 502 0 0,11 29-96 0 0,71-75-300 0 0,1 1-1 0 0,1 1 1 0 0,1 0 0 0 0,1 0 0 0 0,2 2 0 0 0,-2 7-108 0 0,-27 80 924 0 0,18-43-1128 0 0,-20 84 394 0 0,31-92-85 0 0,2-1 0 0 0,4 1 1 0 0,2 0-1 0 0,3 8-105 0 0,-1 0 53 0 0,-2 36-53 0 0,16 135 0 0 0,-3-119 0 0 0,23 76 0 0 0,14-36 128 0 0,-14-42 11 0 0,13-26 10 0 0,-34-73-82 0 0,2 0 0 0 0,0-1-1 0 0,2 0 1 0 0,0-1 0 0 0,1-1-1 0 0,1-1 1 0 0,1 0 0 0 0,3 0-67 0 0,54 29 237 0 0,-68-44-176 0 0,0-1 0 0 0,1 0 0 0 0,-1 0 0 0 0,0-1 0 0 0,1 0 0 0 0,-1 0 0 0 0,1-1 0 0 0,-1 0 0 0 0,1 0 1 0 0,-1-1-1 0 0,1 0 0 0 0,-1-1 0 0 0,1 0 0 0 0,-1 0 0 0 0,0-1 0 0 0,0 0 0 0 0,0 0 0 0 0,-1-1 0 0 0,1 0 0 0 0,-1 0 0 0 0,1-1 0 0 0,-2 0 0 0 0,1 0 0 0 0,0 0 0 0 0,-1-1 0 0 0,0 0 0 0 0,0-1 0 0 0,0 0-61 0 0,9-10 162 0 0,-1-1 0 0 0,-1-1 0 0 0,-1 0 0 0 0,0 0 0 0 0,4-12-162 0 0,17-54 42 0 0,-4-1 0 0 0,-4-1 0 0 0,-4-1 0 0 0,-3-1 0 0 0,-4-1 1 0 0,-5 0-1 0 0,-3-1 0 0 0,-4-34-42 0 0,-12-197 117 0 0,-15 107 107 0 0,17 163 6 0 0,-2 1-1 0 0,-2-1 0 0 0,-12-25-229 0 0,0 12 254 0 0,-3 1-1 0 0,-3 1 0 0 0,-9-9-253 0 0,-79-103 216 0 0,40 67-584 0 0,60 80-2544 0 0,11 20 1384 0 0</inkml:trace>
  <inkml:trace contextRef="#ctx0" brushRef="#br0" timeOffset="-11857.57">4102 12320 5640 0 0,'0'0'165'0'0,"0"0"70"0"0,0 0 205 0 0,0 0 82 0 0,0 0 20 0 0,0 0-24 0 0,0 0-104 0 0,0 0-44 0 0,0 0-8 0 0,7-2 278 0 0,-5 1 5040 0 0,-38-63-2689 0 0,11 24-2687 0 0,-16-12 46 0 0,-2 2 0 0 0,-2 2 0 0 0,-13-8-350 0 0,-222-198 1272 0 0,118 104-426 0 0,-162-119 74 0 0,97 86-644 0 0,27 17-216 0 0,119 94 157 0 0,40 35-1455 0 0,2 1-4530 0 0,14 12-1306 0 0</inkml:trace>
  <inkml:trace contextRef="#ctx0" brushRef="#br0" timeOffset="119935.361">1407 7214 14280 0 0,'-22'-29'1568'0'0,"17"25"-1526"0"0,-12 9 5033 0 0,10 32-4663 0 0,6-27 66 0 0,-15 157 913 0 0,-5 34-606 0 0,8-5-329 0 0,-8-49-392 0 0,11-78 96 0 0,8-17-1784 0 0,10-69-1597 0 0,-5 3 1762 0 0</inkml:trace>
  <inkml:trace contextRef="#ctx0" brushRef="#br0" timeOffset="120288.335">1137 7342 11720 0 0,'0'0'264'0'0,"0"0"34"0"0,0 0 22 0 0,0 0-32 0 0,0 0-89 0 0,0 0 329 0 0,0 0 161 0 0,0 0 30 0 0,0 0-23 0 0,6 0 390 0 0,65-8 1581 0 0,177-22 540 0 0,-95-8-1854 0 0,-27 17-1274 0 0,-96 23-321 0 0,-17 17-967 0 0,-41 28-4103 0 0,19-32 3562 0 0</inkml:trace>
  <inkml:trace contextRef="#ctx0" brushRef="#br0" timeOffset="121116.651">1139 7770 13416 0 0,'0'0'298'0'0,"0"0"46"0"0,0 0 24 0 0,0 0-37 0 0,-4 0-176 0 0,3 0 49 0 0,1 0 41 0 0,0 0 10 0 0,0 0 22 0 0,8-1 495 0 0,67-25 1241 0 0,112-31-316 0 0,-89 19-1265 0 0,-84 31-342 0 0,4-2 71 0 0,0 1 0 0 0,0 1 0 0 0,1 1 0 0 0,0 0 0 0 0,0 1 0 0 0,3 1-161 0 0,-18 4 21 0 0,0 1 0 0 0,0-1 0 0 0,0 1 0 0 0,1-1 0 0 0,-1 2-1 0 0,0-1 1 0 0,0 0 0 0 0,0 1 0 0 0,0-1 0 0 0,0 1 0 0 0,-1 0-1 0 0,1 1 1 0 0,-1-1 0 0 0,1 0 0 0 0,-1 1 0 0 0,0 0 0 0 0,0 0 0 0 0,0 0-1 0 0,0 0 1 0 0,0 0 0 0 0,-1 1 0 0 0,1 1-21 0 0,22 60 437 0 0,-26 19-85 0 0,-23-13-213 0 0,-21 2 90 0 0,5-24-629 0 0,41-49 395 0 0,-1-1-1 0 0,0 1 1 0 0,0-1-1 0 0,0 1 0 0 0,0 0 1 0 0,0-1-1 0 0,0 1 1 0 0,0-1-1 0 0,0 1 0 0 0,0-1 1 0 0,0 1-1 0 0,0 0 1 0 0,-1-1-1 0 0,1 1 0 0 0,0-1 1 0 0,0 1-1 0 0,0 0 1 0 0,0-1-1 0 0,-1 1 0 0 0,1-1 1 0 0,0 1-1 0 0,0 0 1 0 0,-1-1-1 0 0,1 1 0 0 0,0 0 1 0 0,-1-1-1 0 0,1 1 1 0 0,0 0-1 0 0,-1 0 0 0 0,1-1 1 0 0,0 1-1 0 0,-1 0 1 0 0,1 0-1 0 0,-1 0 1 0 0,1 0-1 0 0,0-1 0 0 0,-1 1 1 0 0,1 0-1 0 0,-1 0 1 0 0,1 0-1 0 0,-1 0 0 0 0,1 0 1 0 0,0 0-1 0 0,-1 0 1 0 0,1 0-1 0 0,-1 0 0 0 0,1 0 1 0 0,-1 0-1 0 0,1 1 1 0 0,0-1-1 0 0,-1 0 0 0 0,1 0 1 0 0,-1 0-1 0 0,1 0 1 0 0,0 1-1 0 0,-1-1 0 0 0,1 0 1 0 0,0 0-1 0 0,-1 1 1 0 0,1-1-1 0 0,0 0 0 0 0,-1 1 1 0 0,1-1-1 0 0,0 0 1 0 0,0 1-1 0 0,-1-1 6 0 0,7-31-332 0 0,-4 24 330 0 0,1 1 0 0 0,0 0-1 0 0,0 0 1 0 0,1 0 0 0 0,0 0 0 0 0,0 1 0 0 0,0-1 0 0 0,1 1-1 0 0,0 0 1 0 0,0 1 0 0 0,0-1 0 0 0,0 1 0 0 0,1 0 0 0 0,0 0-1 0 0,0 0 1 0 0,6-2 2 0 0,59-24 0 0 0,195-11 118 0 0,-253 37-94 0 0,-1-1 0 0 0,1 0 0 0 0,-1 0 0 0 0,-1-1 0 0 0,1-1 0 0 0,-1 0 0 0 0,0-1 0 0 0,2-1-24 0 0,-11 7 11 0 0,0 0 0 0 0,0 0 1 0 0,0 0-1 0 0,0 0 0 0 0,0 0 0 0 0,0-1 1 0 0,-1 1-1 0 0,1 0 0 0 0,-1-1 1 0 0,1 1-1 0 0,-1-1 0 0 0,0 1 1 0 0,0-1-1 0 0,0 0 0 0 0,-1 0 1 0 0,1 1-1 0 0,-1-1 0 0 0,1 0 0 0 0,-1 0 1 0 0,0 0-1 0 0,0 1 0 0 0,0-1 1 0 0,0 0-1 0 0,-1 0 0 0 0,1-1-11 0 0,-1 2 12 0 0,0-1-1 0 0,1 0 1 0 0,-1 1-1 0 0,0-1 1 0 0,0 1-1 0 0,-1-1 1 0 0,1 1-1 0 0,0 0 0 0 0,-1-1 1 0 0,1 1-1 0 0,-1 0 1 0 0,0 0-1 0 0,0 0 1 0 0,0 0-1 0 0,0 1 1 0 0,0-1-1 0 0,0 0 1 0 0,0 1-1 0 0,-1 0 0 0 0,1-1 1 0 0,-1 1-1 0 0,1 0 1 0 0,-1 0-1 0 0,1 0 1 0 0,-1 0-1 0 0,1 1 1 0 0,-1-1-1 0 0,0 1 1 0 0,1 0-1 0 0,-1-1 1 0 0,0 1-1 0 0,0 1 0 0 0,1-1 1 0 0,-1 0-1 0 0,0 0 1 0 0,1 1-1 0 0,-3 0-11 0 0,-4 3 44 0 0,1 1 0 0 0,0-1-1 0 0,0 1 1 0 0,1 1 0 0 0,-1-1-1 0 0,1 1 1 0 0,0 1-1 0 0,1-1 1 0 0,-1 1 0 0 0,1 0-1 0 0,1 1 1 0 0,-1-1 0 0 0,1 1-1 0 0,1 0 1 0 0,-1 0 0 0 0,2 1-1 0 0,-1-1 1 0 0,1 1 0 0 0,-1 2-44 0 0,1 0 8 0 0,0 0 1 0 0,0-1 0 0 0,1 1 0 0 0,0 0-1 0 0,1 0 1 0 0,0 0 0 0 0,1 0-1 0 0,0 1 1 0 0,1 1-9 0 0,0-9-7 0 0,-1 0-1 0 0,0 0 0 0 0,1 1 1 0 0,0-1-1 0 0,0 0 0 0 0,0 0 1 0 0,0-1-1 0 0,1 1 0 0 0,0 0 1 0 0,0 0-1 0 0,0-1 1 0 0,0 1-1 0 0,0-1 0 0 0,0 0 1 0 0,1 1-1 0 0,0-1 0 0 0,0 0 1 0 0,0-1-1 0 0,0 1 0 0 0,0 0 1 0 0,0-1-1 0 0,1 0 1 0 0,-1 0-1 0 0,1 0 0 0 0,0 0 1 0 0,1 0 7 0 0,1-1-172 0 0,1 0 0 0 0,0 0 0 0 0,0-1 0 0 0,-1 0 0 0 0,1-1 0 0 0,0 1 0 0 0,0-1 0 0 0,-1-1 0 0 0,1 1 0 0 0,-1-1 0 0 0,1 0 0 0 0,-1-1 0 0 0,0 1 1 0 0,5-4 171 0 0,8-1-956 0 0,8-3-127 0 0</inkml:trace>
  <inkml:trace contextRef="#ctx0" brushRef="#br0" timeOffset="121490.453">2640 7563 17447 0 0,'-68'85'1912'0'0,"-18"50"-400"0"0,75-119-1346 0 0,2 0 0 0 0,-1 1-1 0 0,2-1 1 0 0,0 2 0 0 0,1-1-1 0 0,1 1 1 0 0,0 0 0 0 0,1 2-166 0 0,5-20 0 0 0,0 0 0 0 0,-1 1 1 0 0,1-1-1 0 0,0 1 0 0 0,0-1 1 0 0,-1 0-1 0 0,1 1 0 0 0,0-1 1 0 0,0 1-1 0 0,0-1 0 0 0,-1 1 0 0 0,1-1 1 0 0,0 1-1 0 0,0-1 0 0 0,0 1 1 0 0,0-1-1 0 0,0 1 0 0 0,0-1 1 0 0,0 1-1 0 0,0-1 0 0 0,0 1 1 0 0,0-1-1 0 0,1 1 0 0 0,-1-1 1 0 0,0 1-1 0 0,0-1 0 0 0,0 1 1 0 0,1-1-1 0 0,-1 1 0 0 0,0-1 0 0 0,0 0 1 0 0,1 1-1 0 0,-1-1 0 0 0,0 1 1 0 0,1-1-1 0 0,-1 0 0 0 0,0 1 1 0 0,1-1-1 0 0,-1 0 0 0 0,1 0 1 0 0,-1 1-1 0 0,1-1 0 0 0,-1 0 1 0 0,1 0-1 0 0,-1 0 0 0 0,0 1 1 0 0,1-1-1 0 0,-1 0 0 0 0,1 0 0 0 0,-1 0 1 0 0,1 0-1 0 0,-1 0 0 0 0,1 0 1 0 0,-1 0-1 0 0,1 0 0 0 0,-1 0 1 0 0,1 0-1 0 0,-1 0 0 0 0,1 0 1 0 0,-1-1-1 0 0,1 1 0 0 0,-1 0 1 0 0,1 0-1 0 0,-1 0 0 0 0,1-1 1 0 0,-1 1-1 0 0,0 0 0 0 0,1-1 0 0 0,-1 1 1 0 0,1 0-1 0 0,28-24-321 0 0,23-68 69 0 0,2-1 223 0 0,-53 92 234 0 0,7 7 244 0 0,-4-1-332 0 0,0-1 0 0 0,-1 1 0 0 0,0 0-1 0 0,0 0 1 0 0,-1 0 0 0 0,1 0 0 0 0,-1 1 0 0 0,0-1-1 0 0,0 1 1 0 0,-1-1 0 0 0,0 1 0 0 0,1 4-117 0 0,0 1 158 0 0,28 176 1225 0 0,-20-81-1118 0 0,-2 14-343 0 0,-4-104-1355 0 0,9-32-7037 0 0,-7 3 1780 0 0</inkml:trace>
  <inkml:trace contextRef="#ctx0" brushRef="#br0" timeOffset="122455.484">2869 7601 15912 0 0,'0'0'465'0'0,"-6"4"163"0"0,1 3-407 0 0,-1 1 0 0 0,1 0 0 0 0,0 0 0 0 0,0 0-1 0 0,1 1 1 0 0,1 0 0 0 0,-1 0 0 0 0,1 0 0 0 0,1 0 0 0 0,-1 4-221 0 0,-2 9 385 0 0,2-1-1 0 0,1 0 1 0 0,0 1-1 0 0,2 0 1 0 0,0-1 0 0 0,1 1-1 0 0,2-1 1 0 0,0 1-1 0 0,1 0-384 0 0,-4-20 21 0 0,0 0-1 0 0,1 0 0 0 0,-1 0 0 0 0,0-1 1 0 0,1 1-1 0 0,-1 0 0 0 0,1 0 1 0 0,0 0-1 0 0,0 0 0 0 0,-1 0 1 0 0,1-1-1 0 0,0 1 0 0 0,1 0 0 0 0,-1-1 1 0 0,0 1-1 0 0,0-1 0 0 0,1 1 1 0 0,-1-1-1 0 0,1 0 0 0 0,-1 1 1 0 0,1-1-1 0 0,-1 0 0 0 0,1 0 0 0 0,0 0 1 0 0,0 0-1 0 0,0 0 0 0 0,-1-1 1 0 0,1 1-1 0 0,0-1 0 0 0,0 1 0 0 0,0-1 1 0 0,0 1-1 0 0,0-1 0 0 0,0 0 1 0 0,0 0-1 0 0,0 0 0 0 0,0 0 1 0 0,0-1-1 0 0,0 1 0 0 0,0 0 0 0 0,0-1 1 0 0,0 1-1 0 0,0-1 0 0 0,-1 0 1 0 0,1 0-1 0 0,0 1 0 0 0,0-1 1 0 0,-1 0-1 0 0,1-1 0 0 0,0 1 0 0 0,-1 0 1 0 0,1 0-1 0 0,-1-1 0 0 0,1 0-20 0 0,6-8 18 0 0,-1 1 0 0 0,0-2 0 0 0,-1 1 0 0 0,0-1 1 0 0,0 1-1 0 0,-1-1 0 0 0,-1-1 0 0 0,1-4-18 0 0,15-31-5 0 0,1 4 5 0 0,-6 45 16 0 0,-11 2 27 0 0,-1-1 0 0 0,1 1 0 0 0,-1 1-1 0 0,1-1 1 0 0,-1 0 0 0 0,-1 1 0 0 0,1 0 0 0 0,-1-1-1 0 0,1 1 1 0 0,-1 0 0 0 0,-1 0 0 0 0,1 1-43 0 0,12 25 193 0 0,11 13-62 0 0,-18-38-107 0 0,24-1 122 0 0,-25-7-132 0 0,-1 0-1 0 0,0 0 0 0 0,0-1 1 0 0,0 0-1 0 0,-1 0 0 0 0,1 0 1 0 0,0 0-1 0 0,-1-1 0 0 0,0 0 1 0 0,0 0-1 0 0,0 0 0 0 0,-1 0 1 0 0,1-1-1 0 0,-1 1 0 0 0,0-1 1 0 0,0 0-1 0 0,0 0 0 0 0,-1 0 1 0 0,0 0-1 0 0,0 0 0 0 0,0-1 1 0 0,-1 1-1 0 0,0-1 0 0 0,1-4-13 0 0,3-9 0 0 0,0-1 0 0 0,-2 0 0 0 0,0 0 0 0 0,-2 0 0 0 0,0 0 0 0 0,-1-2 0 0 0,-12-25-248 0 0,12 46 248 0 0,0 0-1 0 0,-1 1 1 0 0,1-1-1 0 0,0 0 1 0 0,-1 0-1 0 0,1 1 1 0 0,-1-1-1 0 0,1 0 1 0 0,-1 1-1 0 0,1-1 1 0 0,-1 0-1 0 0,1 1 1 0 0,-1-1-1 0 0,1 1 1 0 0,-1-1-1 0 0,0 1 1 0 0,1-1-1 0 0,-1 1 1 0 0,0-1-1 0 0,0 1 1 0 0,1 0-1 0 0,-1-1 1 0 0,0 1-1 0 0,0 0 1 0 0,0 0-1 0 0,1-1 1 0 0,-1 1-1 0 0,0 0 1 0 0,0 0-1 0 0,0 0 1 0 0,0 0-1 0 0,1 0 1 0 0,-1 0-1 0 0,0 1 1 0 0,0-1-1 0 0,0 0 1 0 0,0 0-1 0 0,1 0 1 0 0,-1 1-1 0 0,0-1 1 0 0,0 0-1 0 0,1 1 1 0 0,-1-1-1 0 0,0 1 1 0 0,0 0 0 0 0,-31 23 12 0 0,24-15-17 0 0,1 0 1 0 0,1 1 0 0 0,-1 0 0 0 0,2 0-1 0 0,0 0 1 0 0,0 1 0 0 0,0 0-1 0 0,1 0 1 0 0,1 0 0 0 0,-2 10 4 0 0,-4 41 53 0 0,16-18-63 0 0,15-28-44 0 0,-17-16 61 0 0,0-1-1 0 0,1 1 1 0 0,-1-1-1 0 0,0 0 0 0 0,0 0 1 0 0,0-1-1 0 0,0 0 1 0 0,0 0-1 0 0,0 0 1 0 0,0 0-1 0 0,-1-1 1 0 0,1 1-1 0 0,-1-1 0 0 0,1-1 1 0 0,-1 1-1 0 0,0 0 1 0 0,0-1-1 0 0,-1 0 1 0 0,1 0-1 0 0,-1 0 1 0 0,0 0-1 0 0,0-1 0 0 0,0 1 1 0 0,-1-1-1 0 0,2-3-6 0 0,-2 6 2 0 0,71-91-185 0 0,-69 89 169 0 0,0 0 1 0 0,1 0-1 0 0,-1 0 0 0 0,1 0 0 0 0,0 1 0 0 0,-1 0 1 0 0,2 0-1 0 0,-1 0 0 0 0,0 0 0 0 0,1 1 0 0 0,3-1 14 0 0,-7 3-4 0 0,-1-1 0 0 0,1 1-1 0 0,0 1 1 0 0,0-1-1 0 0,-1 0 1 0 0,1 0 0 0 0,0 1-1 0 0,0-1 1 0 0,-1 1 0 0 0,1-1-1 0 0,0 1 1 0 0,-1 0-1 0 0,1 0 1 0 0,-1-1 0 0 0,1 1-1 0 0,-1 0 1 0 0,1 0 0 0 0,-1 1-1 0 0,0-1 1 0 0,0 0-1 0 0,1 0 1 0 0,-1 1 0 0 0,0-1-1 0 0,0 1 1 0 0,0-1 0 0 0,0 1-1 0 0,-1-1 1 0 0,1 1 0 0 0,0-1-1 0 0,-1 1 5 0 0,19 52 83 0 0,15 74 641 0 0,-32-121-660 0 0,20-8 144 0 0,-1-30-42 0 0,28-59-92 0 0,-34 66-94 0 0,-14 21 16 0 0,1 0-1 0 0,-1 0 1 0 0,0 0-1 0 0,1 0 1 0 0,0 0-1 0 0,-1 0 1 0 0,1 1-1 0 0,0-1 1 0 0,1 0 0 0 0,-1 1-1 0 0,0 0 1 0 0,1 0-1 0 0,-1-1 1 0 0,1 1-1 0 0,0 1 1 0 0,0-1-1 0 0,-1 0 1 0 0,1 1-1 0 0,0-1 1 0 0,1 1 0 0 0,-1 0-1 0 0,0 0 1 0 0,0 0-1 0 0,0 1 1 0 0,1-1-1 0 0,2 0 5 0 0,-2 3 25 0 0,-1 0-1 0 0,0 1 0 0 0,1-1 1 0 0,-1 0-1 0 0,0 1 1 0 0,0 0-1 0 0,-1 0 0 0 0,1 0 1 0 0,-1 0-1 0 0,1 0 0 0 0,-1 0 1 0 0,0 1-1 0 0,0-1 1 0 0,0 1-1 0 0,-1-1 0 0 0,1 1 1 0 0,-1 1-25 0 0,2 1 65 0 0,55 91 563 0 0,-51-88-627 0 0,-6-6-29 0 0,0-1 0 0 0,1 0-1 0 0,-1 0 1 0 0,0 0 0 0 0,1 0-1 0 0,-1-1 1 0 0,1 1 0 0 0,0 0-1 0 0,0 0 1 0 0,0-1 0 0 0,0 1-1 0 0,0-1 1 0 0,0 0 0 0 0,0 0 0 0 0,0 0-1 0 0,0 0 1 0 0,0 0 0 0 0,1 0-1 0 0,-1 0 1 0 0,0-1 0 0 0,1 1-1 0 0,-1-1 1 0 0,0 1 0 0 0,1-1-1 0 0,-1 0 1 0 0,1 0 0 0 0,-1 0 0 0 0,0-1-1 0 0,3 1 29 0 0,37-19-3118 0 0,-18-1-3893 0 0,-8 4 101 0 0</inkml:trace>
  <inkml:trace contextRef="#ctx0" brushRef="#br0" timeOffset="123112.625">4152 7541 15344 0 0,'0'0'348'0'0,"0"0"49"0"0,0 0 21 0 0,-2 0-40 0 0,-2 0-180 0 0,-1 1 0 0 0,0 1 0 0 0,0-1-1 0 0,0 0 1 0 0,1 1 0 0 0,-1 0 0 0 0,1 0 0 0 0,-1 1 0 0 0,1-1 0 0 0,0 1 0 0 0,0 0 0 0 0,0 0 0 0 0,0 0 0 0 0,1 0 0 0 0,-1 1 0 0 0,1 0-1 0 0,0-1 1 0 0,0 2-198 0 0,-22 25 819 0 0,1 1-1 0 0,1 1 0 0 0,2 2 1 0 0,-3 8-819 0 0,-6 55 174 0 0,30-95-172 0 0,-1 0 0 0 0,1 0-1 0 0,0 0 1 0 0,0-1 0 0 0,0 1 0 0 0,0 0-1 0 0,0 0 1 0 0,1 0 0 0 0,-1-1 0 0 0,1 1-1 0 0,-1 0 1 0 0,1-1 0 0 0,-1 1 0 0 0,1 0-1 0 0,0-1 1 0 0,0 1 0 0 0,0 0-1 0 0,0-1 1 0 0,0 0 0 0 0,0 1 0 0 0,0-1-1 0 0,1 0 1 0 0,-1 1 0 0 0,0-1 0 0 0,1 0-1 0 0,-1 0 1 0 0,1 0 0 0 0,-1 0-1 0 0,1 0 1 0 0,-1 0 0 0 0,1-1 0 0 0,0 1-1 0 0,-1 0 1 0 0,1-1 0 0 0,0 0 0 0 0,0 1-1 0 0,0-1-1 0 0,2 0-11 0 0,1 0-1 0 0,-1 0 0 0 0,0 0 1 0 0,1-1-1 0 0,-1 0 1 0 0,0 0-1 0 0,0 0 0 0 0,0 0 1 0 0,0-1-1 0 0,0 0 1 0 0,0 1-1 0 0,0-1 0 0 0,0-1 1 0 0,-1 1-1 0 0,1 0 1 0 0,-1-1-1 0 0,1 0 12 0 0,87-84-699 0 0,-79 76 645 0 0,0 0-1 0 0,1 0 0 0 0,0 1 1 0 0,1 1-1 0 0,0 1 0 0 0,15-8 55 0 0,-4 10 103 0 0,-13 34 576 0 0,13 134 977 0 0,-13-131-956 0 0,6-18-438 0 0,-15-13-262 0 0,1-1 0 0 0,-1 0 0 0 0,1 0 0 0 0,-1 0 0 0 0,0 0 0 0 0,1-1 0 0 0,-1 1 0 0 0,0-1 0 0 0,0 0 0 0 0,0 0 0 0 0,0 0 0 0 0,0 0 0 0 0,-1-1 0 0 0,1 1 0 0 0,-1-1 0 0 0,1 1 0 0 0,-1-1 0 0 0,0 0 0 0 0,0 0 0 0 0,-1 2 0 0 0,18-25-191 0 0,-1 0 0 0 0,-2-1 1 0 0,0 0-1 0 0,-2-1 0 0 0,-1-1 0 0 0,6-19 191 0 0,-15 37-23 0 0,39-63-397 0 0,-37 89 360 0 0,-12 201 668 0 0,-6-107-386 0 0,-25 80 534 0 0,34-175-571 0 0,-1-1 0 0 0,-1 0 0 0 0,0 0 0 0 0,-1 0 0 0 0,0 0 1 0 0,-1-1-1 0 0,0 0 0 0 0,-1-1 0 0 0,-2 3-185 0 0,-1-3 219 0 0,-1 0 0 0 0,0-1 0 0 0,-1 0 0 0 0,0-1 0 0 0,0 0 0 0 0,-1-1 0 0 0,0 0 0 0 0,-1-1 0 0 0,1-1 0 0 0,-1-1 0 0 0,-1 0 0 0 0,-7 1-219 0 0,-6 2 138 0 0,14-3-127 0 0,0 0-1 0 0,1-2 1 0 0,-1 0 0 0 0,-1-1 0 0 0,1 0 0 0 0,0-1 0 0 0,0-1 0 0 0,-1 0 0 0 0,-5-1-11 0 0,-26-22-1037 0 0,39-9-4408 0 0,10 22-3428 0 0</inkml:trace>
  <inkml:trace contextRef="#ctx0" brushRef="#br0" timeOffset="-10408.707">12 10139 6864 0 0,'0'0'200'0'0,"1"-2"2006"0"0,0 2-1691 0 0,19 0 1156 0 0,176 5 2689 0 0,57-19-2489 0 0,154 8-1343 0 0,-255 7-453 0 0,326-10 466 0 0,-245-1-477 0 0,129 24 139 0 0,-212-4-150 0 0,-71-1-117 0 0,102 9 64 0 0,-2-17-657 0 0,-136-5-2039 0 0,-40 3 1882 0 0</inkml:trace>
  <inkml:trace contextRef="#ctx0" brushRef="#br0" timeOffset="-8842.217">5 10083 6896 0 0,'-4'5'1061'0'0,"4"-3"5606"0"0,27-4-6326 0 0,0-1 1 0 0,0-2 0 0 0,-1-1 0 0 0,1-1 0 0 0,-1-1-1 0 0,0-1 1 0 0,-1-1 0 0 0,0-2 0 0 0,-1 0 0 0 0,-1-2-1 0 0,2-1-341 0 0,55-32 232 0 0,5-22-162 0 0,-64 45-30 0 0,-2-1 1 0 0,0-1-1 0 0,-1 0 1 0 0,-2-2-1 0 0,11-25-40 0 0,34-64 64 0 0,40-79-64 0 0,-51 95 0 0 0,1 14 0 0 0,94-211-136 0 0,-44 81-289 0 0,-28 62 77 0 0,-7 40 337 0 0,9 36-679 0 0,-7 29 484 0 0,-67 50 203 0 0,2-2-7 0 0,0 1-1 0 0,0-1 1 0 0,-1 1-1 0 0,1 0 1 0 0,0 0-1 0 0,0 0 1 0 0,0 1-1 0 0,0-1 0 0 0,0 1 1 0 0,1 0-1 0 0,-1-1 1 0 0,0 1-1 0 0,0 1 1 0 0,0-1-1 0 0,0 0 1 0 0,0 1-1 0 0,0-1 1 0 0,0 1-1 0 0,0 0 1 0 0,0 0-1 0 0,0 0 1 0 0,0 1-1 0 0,-1-1 0 0 0,3 2 11 0 0,5 4-14 0 0,0 1 0 0 0,-1 1-1 0 0,1-1 1 0 0,-2 1-1 0 0,0 1 1 0 0,0-1 0 0 0,0 2-1 0 0,-1-1 1 0 0,-1 1 0 0 0,2 3 13 0 0,11 20 69 0 0,-2 1-1 0 0,-1 0 0 0 0,-2 1 0 0 0,-1 1 0 0 0,-1 4-67 0 0,44 196 128 0 0,36 25 198 0 0,-68-195 76 0 0,-4 13-98 0 0,31 61 22 0 0,-5-22-9 0 0,0-25 56 0 0,-3-12-39 0 0,49 85 291 0 0,-34-76-322 0 0,-6-11-2 0 0,-41-67-227 0 0,1 0-1 0 0,0-1 1 0 0,0 0 0 0 0,1-1-1 0 0,1-1 1 0 0,0 0 0 0 0,0 0-1 0 0,1-2 1 0 0,0 0-1 0 0,0-1 1 0 0,1 0 0 0 0,0-1-1 0 0,5 1-73 0 0,-13-5 101 0 0,33 7-6074 0 0,-13-7-850 0 0</inkml:trace>
  <inkml:trace contextRef="#ctx0" brushRef="#br0" timeOffset="-4832.335">1563 9109 4984 0 0,'0'0'143'0'0,"7"0"1042"0"0,53 0 5247 0 0,-59 0-6398 0 0,-1 0 1 0 0,0-1 0 0 0,0 1 0 0 0,1 0 0 0 0,-1 0 0 0 0,0 0 0 0 0,1 0 0 0 0,-1 0 0 0 0,0-1-1 0 0,1 1 1 0 0,-1 0 0 0 0,0 0 0 0 0,1 0 0 0 0,-1 0 0 0 0,0 0 0 0 0,1 0 0 0 0,-1 0-1 0 0,0 0 1 0 0,1 0 0 0 0,-1 0 0 0 0,0 1 0 0 0,1-1 0 0 0,-1 0 0 0 0,0 0 0 0 0,1 0 0 0 0,-1 0-1 0 0,0 0 1 0 0,0 1 0 0 0,1-1 0 0 0,-1 0 0 0 0,0 0 0 0 0,1 0 0 0 0,-1 1 0 0 0,0-1-1 0 0,0 0 1 0 0,0 1 0 0 0,1-1 0 0 0,-1 0 0 0 0,0 0 0 0 0,0 1 0 0 0,0-1 0 0 0,0 0-1 0 0,0 1 1 0 0,1-1 0 0 0,-1 0 0 0 0,0 1 0 0 0,0-1 0 0 0,0 0 0 0 0,0 1 0 0 0,0-1 0 0 0,0 0-1 0 0,0 1 1 0 0,0-1 0 0 0,0 0 0 0 0,0 1 0 0 0,0-1 0 0 0,-1 0 0 0 0,1 1 0 0 0,0-1-1 0 0,0 0 1 0 0,0 1 0 0 0,0-1-35 0 0,-18 14 983 0 0,-28-3-282 0 0,-242 11 724 0 0,-6-19-281 0 0,171-3-424 0 0,119 2-850 0 0,5-2-44 0 0,0 0-10 0 0,132-61-5625 0 0,-126 57 5312 0 0,35-24-1307 0 0,-29 21 3025 0 0,-16 10 1402 0 0,-168 89-49 0 0,112-54-2720 0 0,41-23 250 0 0,17-14 1 0 0,3 2-50 0 0,0-1 0 0 0,0 1 0 0 0,0-1 0 0 0,0 0 0 0 0,0 0 0 0 0,0 0 0 0 0,1 0 0 0 0,-1 0 0 0 0,1 0 0 0 0,-1 0 0 0 0,1-1-1 0 0,0 1 1 0 0,0-1 0 0 0,0 0 0 0 0,-1 0 0 0 0,1 0 0 0 0,0 0 0 0 0,1-1 0 0 0,-1 1 0 0 0,0-1 0 0 0,0 1 0 0 0,0-1 0 0 0,0 0 0 0 0,0-1 0 0 0,0 1 0 0 0,0 0 0 0 0,0-1 0 0 0,3 0-55 0 0,8 1 130 0 0,82 5 353 0 0,95 14-638 0 0,-160-18-2210 0 0,-20-1-1260 0 0,4 0-2296 0 0</inkml:trace>
  <inkml:trace contextRef="#ctx0" brushRef="#br0" timeOffset="-4508.887">1431 9018 9936 0 0,'0'0'292'0'0,"0"0"0"0"0,1 0-191 0 0,26 6 182 0 0,102 40 4233 0 0,-68-20-2929 0 0,-21-5-123 0 0,-39-20-1417 0 0,0-1-1 0 0,0 0 0 0 0,0 1 0 0 0,0-1 0 0 0,-1 1 0 0 0,1-1 0 0 0,0 1 0 0 0,0 0 1 0 0,-1-1-1 0 0,1 1 0 0 0,0 0 0 0 0,-1-1 0 0 0,1 1 0 0 0,0 0 0 0 0,-1 0 0 0 0,1 0 0 0 0,-1-1 1 0 0,1 1-1 0 0,-1 0 0 0 0,0 0 0 0 0,1 0 0 0 0,-1 0 0 0 0,0 0 0 0 0,0 0 0 0 0,0 0 1 0 0,0 0-1 0 0,1 0 0 0 0,-1 0 0 0 0,-1 0 0 0 0,1 0 0 0 0,0 0 0 0 0,0 0 0 0 0,0 0 0 0 0,0 0 1 0 0,-1 0-1 0 0,1-1 0 0 0,0 1 0 0 0,-1 0 0 0 0,1 0 0 0 0,-1 0 0 0 0,1 0 0 0 0,-1 0 1 0 0,1-1-1 0 0,-1 1 0 0 0,1 0 0 0 0,-1-1 0 0 0,0 1 0 0 0,0 0-46 0 0,-38 34 934 0 0,-89 45-938 0 0,98-62-116 0 0</inkml:trace>
  <inkml:trace contextRef="#ctx0" brushRef="#br0" timeOffset="54169.174">20529 5955 12672 0 0,'20'-107'1405'0'0,"51"6"-482"0"0,-67 95-816 0 0,0 0 0 0 0,1 0 0 0 0,-1 0 0 0 0,2 1 0 0 0,-1-1 0 0 0,0 1 0 0 0,1 0 0 0 0,0 1 0 0 0,0 0 0 0 0,1 0 0 0 0,-1 0 0 0 0,1 1 1 0 0,5-3-108 0 0,-10 6 173 0 0,1 0-133 0 0,0 0-1 0 0,0 0 1 0 0,0 1 0 0 0,0 0 0 0 0,0-1-1 0 0,0 1 1 0 0,0 0 0 0 0,0 0 0 0 0,0 0-1 0 0,0 1 1 0 0,-1-1 0 0 0,1 1 0 0 0,-1 0-1 0 0,1-1 1 0 0,-1 1 0 0 0,1 0 0 0 0,-1 1-1 0 0,0-1 1 0 0,0 0 0 0 0,0 1 0 0 0,0-1-1 0 0,0 1 1 0 0,-1-1 0 0 0,1 1 0 0 0,-1 0-1 0 0,0 0 1 0 0,0-1 0 0 0,0 1 0 0 0,0 0-1 0 0,0 0 1 0 0,0 0 0 0 0,-1 2-40 0 0,19 150 17 0 0,-17-123-16 0 0,-8 239-1 0 0,0-86 300 0 0,1-62 66 0 0,5-1 0 0 0,8 39-366 0 0,15-6 64 0 0,-21-144-40 0 0,1 1 0 0 0,0-1-1 0 0,1 0 1 0 0,0 0 0 0 0,1 0-1 0 0,0 0 1 0 0,1-1 0 0 0,6 9-24 0 0,-7-13 27 0 0,-5-5-17 0 0,0 0-1 0 0,1 0 0 0 0,-1 1 1 0 0,1-1-1 0 0,0 0 0 0 0,-1 0 1 0 0,1 0-1 0 0,0 0 0 0 0,0 0 1 0 0,-1 0-1 0 0,1 0 0 0 0,0 0 1 0 0,0-1-1 0 0,0 1 0 0 0,0 0 1 0 0,0 0-1 0 0,0-1 1 0 0,1 1-1 0 0,-1-1 0 0 0,0 1 1 0 0,0-1-1 0 0,0 1 0 0 0,1-1 1 0 0,-1 0-1 0 0,0 1 0 0 0,0-1 1 0 0,1 0-1 0 0,-1 0 0 0 0,0 0 1 0 0,0 0-1 0 0,1 0 0 0 0,-1 0 1 0 0,0-1-1 0 0,0 1 0 0 0,1 0 1 0 0,-1 0-1 0 0,0-1 0 0 0,0 1 1 0 0,0-1-1 0 0,0 0 0 0 0,1 1 1 0 0,-1-1-1 0 0,0 0-9 0 0,5-6 39 0 0,-1 0 0 0 0,0-1 0 0 0,0 0 0 0 0,-1 1 0 0 0,0-2 0 0 0,0 1 0 0 0,-1 0 0 0 0,0-1 0 0 0,0 0 0 0 0,-1 1 0 0 0,0-1 0 0 0,-1 0 0 0 0,0 0 0 0 0,0 0 0 0 0,-1-1-39 0 0,10-47 95 0 0,46-190-22 0 0,-27 77-61 0 0,6 12 0 0 0,17-5 304 0 0,63-79 10 0 0,-114 239-321 0 0,0 1 0 0 0,0 0 1 0 0,0-1-1 0 0,0 1 0 0 0,0 0 1 0 0,1 0-1 0 0,-1 0 0 0 0,0 0 1 0 0,1 0-1 0 0,0 1 0 0 0,-1-1 1 0 0,1 0-1 0 0,0 1 0 0 0,0-1 1 0 0,0 1-1 0 0,0 0 0 0 0,0-1 1 0 0,0 1-1 0 0,1 0 0 0 0,-1 0 1 0 0,0 0-1 0 0,1 1 0 0 0,-1-1 1 0 0,0 1-6 0 0,17 13-144 0 0,-13-4 129 0 0,-1-1 1 0 0,0 1 0 0 0,-1 0 0 0 0,1 1 0 0 0,-2-1-1 0 0,0 1 1 0 0,0 0 0 0 0,0 0 0 0 0,-1 0 0 0 0,-1 0-1 0 0,0 0 1 0 0,0 0 0 0 0,-1 0 0 0 0,0 6 14 0 0,0-12 1 0 0,10 213-153 0 0,-3-160 152 0 0,-4 1 0 0 0,-1 0 0 0 0,-4 3 0 0 0,2 5 0 0 0,0 57 0 0 0,18-9 0 0 0,6-27 0 0 0,-23-84 8 0 0,1 0-1 0 0,-1 0 0 0 0,0 0 0 0 0,1 0 0 0 0,0 0 1 0 0,0 0-1 0 0,0-1 0 0 0,0 1 0 0 0,0-1 0 0 0,0 1 1 0 0,1-1-1 0 0,-1 0 0 0 0,1 0 0 0 0,-1 0 0 0 0,1 0 1 0 0,0-1-1 0 0,0 1 0 0 0,0-1 0 0 0,0 1 0 0 0,0-1 1 0 0,0 0-1 0 0,0 0 0 0 0,0-1 0 0 0,0 1 0 0 0,1-1 1 0 0,-1 1-1 0 0,0-1 0 0 0,0 0 0 0 0,1 0 1 0 0,-1 0-1 0 0,0-1 0 0 0,0 1 0 0 0,1-1 0 0 0,-1 0 1 0 0,0 0-1 0 0,0 0 0 0 0,0 0 0 0 0,0 0 0 0 0,0-1 1 0 0,0 0-1 0 0,0 1 0 0 0,-1-1 0 0 0,1 0 0 0 0,-1 0 1 0 0,1 0-1 0 0,-1-1 0 0 0,2-1-7 0 0,36-59 53 0 0,27-174-423 0 0,8-108-552 0 0,-30 238 906 0 0,-44 105 13 0 0,0 0-1 0 0,0 0 1 0 0,0 0-1 0 0,0 1 0 0 0,0-1 1 0 0,1 0-1 0 0,-1 1 0 0 0,1-1 1 0 0,-1 1-1 0 0,1 0 1 0 0,0-1-1 0 0,-1 1 0 0 0,1 0 1 0 0,0 0-1 0 0,0 0 0 0 0,0 0 1 0 0,0 0-1 0 0,0 1 0 0 0,0-1 1 0 0,0 0-1 0 0,0 1 1 0 0,0 0-1 0 0,0-1 0 0 0,0 1 1 0 0,0 0-1 0 0,0 0 0 0 0,1 0 1 0 0,-1 1-1 0 0,0-1 1 0 0,0 0-1 0 0,0 1 0 0 0,0-1 1 0 0,0 1-1 0 0,0 0 0 0 0,0 0 1 0 0,0-1-1 0 0,0 1 1 0 0,-1 1-1 0 0,1-1 0 0 0,0 0 1 0 0,0 0-1 0 0,-1 1 0 0 0,2 0 4 0 0,40 110-396 0 0,-6 103 312 0 0,-9 30 210 0 0,-7-142 36 0 0,-9-81-70 0 0,-12-21-17 0 0,4-1-16 0 0,29-12 267 0 0,-22-3-283 0 0,-1 0-1 0 0,-1-1 1 0 0,-1 0 0 0 0,0 0-1 0 0,-1-1 1 0 0,0 0-1 0 0,-1-4-42 0 0,8-17 22 0 0,38-87 53 0 0,13 11-227 0 0,-57 100 144 0 0,-1 3-1 0 0,-1 1 0 0 0,1-1-1 0 0,1 1 1 0 0,0 1 0 0 0,0-1-1 0 0,1 1 1 0 0,0 1-1 0 0,9-7 10 0 0,-15 14-7 0 0,-1-1 0 0 0,1 1-1 0 0,0-1 1 0 0,0 1 0 0 0,0 0 0 0 0,0 0-1 0 0,0 0 1 0 0,0 1 0 0 0,0-1-1 0 0,1 1 1 0 0,-1 0 0 0 0,0-1-1 0 0,0 1 1 0 0,0 1 0 0 0,1-1-1 0 0,-1 0 1 0 0,0 1 0 0 0,0 0-1 0 0,0 0 1 0 0,0 0 0 0 0,0 0-1 0 0,0 0 1 0 0,0 0 0 0 0,0 1-1 0 0,-1 0 1 0 0,1-1 0 0 0,0 1 0 0 0,-1 0-1 0 0,1 0 1 0 0,-1 0 0 0 0,0 1-1 0 0,0-1 1 0 0,0 0 0 0 0,0 1-1 0 0,0 0 1 0 0,0-1 0 0 0,0 2 7 0 0,66 131 110 0 0,-13-15-14 0 0,0-49-414 0 0,-53-69 331 0 0,0-1 0 0 0,0 0-1 0 0,0 0 1 0 0,0 1 0 0 0,0-1 0 0 0,0-1 0 0 0,0 1 0 0 0,1 0 0 0 0,-1 0 0 0 0,0-1 0 0 0,0 0 0 0 0,1 1 0 0 0,-1-1 0 0 0,0 0 0 0 0,1 0-1 0 0,-1 0 1 0 0,0 0 0 0 0,1-1 0 0 0,-1 1 0 0 0,0-1 0 0 0,0 1 0 0 0,1-1 0 0 0,-1 0 0 0 0,0 0 0 0 0,0 1 0 0 0,0-2 0 0 0,0 1 0 0 0,0 0-1 0 0,0 0 1 0 0,0-1 0 0 0,0 1 0 0 0,-1-1 0 0 0,1 1 0 0 0,1-3-13 0 0,54-61 719 0 0,-43 44-657 0 0,2 0 0 0 0,0 2 0 0 0,1 0 0 0 0,1 0 0 0 0,1 2 0 0 0,0 0 0 0 0,1 1 0 0 0,13-7-62 0 0,-26 20 1 0 0,0 0-1 0 0,1 0 1 0 0,-1 0-1 0 0,1 1 0 0 0,0 0 1 0 0,-1 1-1 0 0,1-1 1 0 0,0 1-1 0 0,0 1 0 0 0,0 0 1 0 0,0 0-1 0 0,0 0 1 0 0,0 1-1 0 0,0 1 0 0 0,-1-1 1 0 0,1 1-1 0 0,0 0 0 0 0,4 2 0 0 0,48 23-6174 0 0,-47-19-346 0 0</inkml:trace>
  <inkml:trace contextRef="#ctx0" brushRef="#br0" timeOffset="57855.927">20831 5710 5984 0 0,'0'0'133'0'0,"0"0"23"0"0,0 0 11 0 0,0-5 162 0 0,1 4 4958 0 0,150 58-2406 0 0,64 25-1632 0 0,-113-30-809 0 0,54 32-155 0 0,-55-35-285 0 0,43 17 128 0 0,29 10-64 0 0,-66-41-64 0 0,-41-12 12 0 0,-1 0 46 0 0,1-3 0 0 0,58 9-58 0 0,-14-6 64 0 0,62 10-64 0 0,26-1 0 0 0,-122-19-1823 0 0,-55-9-3753 0 0</inkml:trace>
  <inkml:trace contextRef="#ctx0" brushRef="#br0" timeOffset="64374.261">10884 9992 10712 0 0,'0'0'241'0'0,"0"0"38"0"0,0 0 11 0 0,0 0-28 0 0,-7 11-158 0 0,-44 76 2096 0 0,9-11-528 0 0,-18 53-291 0 0,-16 14-411 0 0,69-135-206 0 0,14-30 105 0 0,-3 10-950 0 0,32-120 208 0 0,3 21 8 0 0,14-39-397 0 0,-20 82 560 0 0,-21 45-209 0 0,-11 21-33 0 0,-1 2 21 0 0,0 0 3 0 0,0 0 0 0 0,25 31 64 0 0,20 88-8 0 0,-26-64-136 0 0,20 35 0 0 0,56 54 64 0 0,-80-115 64 0 0,-23-14 104 0 0,5-12-176 0 0,0 0-1 0 0,0 0 1 0 0,0-1-1 0 0,-1 1 1 0 0,1-1-1 0 0,0 0 1 0 0,-1 1-1 0 0,0-2 1 0 0,0 1-1 0 0,1 0 1 0 0,-1-1-1 0 0,0 0 1 0 0,0 0-1 0 0,-2 1-55 0 0,-7 2 131 0 0,-11 3-88 0 0,0-1-1 0 0,1-1 0 0 0,-2-1 0 0 0,1-1 1 0 0,0-1-1 0 0,-1-1 0 0 0,-6-2-42 0 0,29 1-117 0 0,-5 0-250 0 0,6-1-6579 0 0,11-6 557 0 0</inkml:trace>
  <inkml:trace contextRef="#ctx0" brushRef="#br0" timeOffset="64920.104">11101 10077 10880 0 0,'10'-17'1096'0'0,"35"-10"168"0"0,-44 27-811 0 0,21 0 1526 0 0,-16 2-1745 0 0,1 1 1 0 0,-1-1 0 0 0,0 1 0 0 0,0 0 0 0 0,-1 1 0 0 0,1 0 0 0 0,-1 0 0 0 0,1 0 0 0 0,-1 0 0 0 0,3 4-235 0 0,-2-1 187 0 0,0 0 0 0 0,-1 0 0 0 0,0 1 0 0 0,0 0 0 0 0,-1 0 0 0 0,0 0-1 0 0,0 0 1 0 0,-1 1 0 0 0,1 5-187 0 0,20 85 824 0 0,-20 14-64 0 0,-1-83-408 0 0,25-45 886 0 0,-7-10-927 0 0,0-1 1 0 0,-2-1-1 0 0,-1 0 1 0 0,-1-2 0 0 0,7-15-312 0 0,-19 33 74 0 0,3-2 31 0 0,-2-1 1 0 0,0 0 0 0 0,0-1 0 0 0,-1 1-1 0 0,-1-1 1 0 0,2-13-106 0 0,-9-19 192 0 0,-10 3-40 0 0,-4 30-1721 0 0,16 14 328 0 0,1 0-315 0 0,0 0-62 0 0</inkml:trace>
  <inkml:trace contextRef="#ctx0" brushRef="#br0" timeOffset="67551.803">11838 10191 9328 0 0,'0'0'208'0'0,"0"0"33"0"0,0 0 15 0 0,0 0 23 0 0,0 0 69 0 0,0 0 32 0 0,19 0 2156 0 0,79 3 301 0 0,79-16-1299 0 0,-92 12-1538 0 0,-60 4-342 0 0,-24-3-64 0 0,-1 0-711 0 0,0 2-2865 0 0,0 4-1226 0 0</inkml:trace>
  <inkml:trace contextRef="#ctx0" brushRef="#br0" timeOffset="67864.007">11786 10352 9528 0 0,'15'13'1381'0'0,"108"-3"4155"0"0,-74-15-4359 0 0,65-5 1128 0 0,-25 5-1697 0 0,-70 2-149 0 0,-10 1-1394 0 0,1 1-4430 0 0,0 1-953 0 0</inkml:trace>
  <inkml:trace contextRef="#ctx0" brushRef="#br0" timeOffset="74244.099">13163 9633 5440 0 0,'0'0'124'0'0,"7"-4"294"0"0,4-6 985 0 0,-11 10-883 0 0,0 0 141 0 0,0 0 62 0 0,0 0 12 0 0,0 0-37 0 0,-10-9 1204 0 0,-7 11-1451 0 0,0 1 0 0 0,1 0 1 0 0,-1 1-1 0 0,1 1 1 0 0,0 0-1 0 0,0 2 0 0 0,1 0 1 0 0,-1 0-1 0 0,-5 5-451 0 0,-32 29 1621 0 0,52-39-1591 0 0,0-1-1 0 0,-1 1 0 0 0,1 0 0 0 0,0 0 0 0 0,0 0 0 0 0,0 0 1 0 0,0 0-1 0 0,0 0 0 0 0,0 0 0 0 0,1 0 0 0 0,-1 0 0 0 0,1 1 0 0 0,0-1 1 0 0,-1 0-1 0 0,1 0 0 0 0,0 1 0 0 0,0-1 0 0 0,0 0 0 0 0,1 0 1 0 0,-1 0-1 0 0,0 1 0 0 0,1-1 0 0 0,0 0 0 0 0,-1 0 0 0 0,1 0 1 0 0,0 0-1 0 0,0 0 0 0 0,0 0 0 0 0,0 0 0 0 0,0 0 0 0 0,2 1-29 0 0,54 47 804 0 0,-45-46-732 0 0,0 1-1 0 0,1-1 1 0 0,0-1-1 0 0,0-1 1 0 0,0 0-1 0 0,0 0 1 0 0,1-1-1 0 0,-1-1 1 0 0,0 0-1 0 0,0-1 1 0 0,3-1-72 0 0,27 1 211 0 0,46-7 42 0 0,-61 5-168 0 0,2-1-613 0 0,-12 8-5899 0 0,-14-1 223 0 0</inkml:trace>
  <inkml:trace contextRef="#ctx0" brushRef="#br0" timeOffset="74594.414">12816 10041 11488 0 0,'0'0'264'0'0,"0"0"34"0"0,0 0 20 0 0,0 0-41 0 0,9 0-170 0 0,99 2 2901 0 0,188-6 1247 0 0,-152-2-3897 0 0,-30-2-212 0 0,-64 11-225 0 0,-18-1-2823 0 0,-30-2-3484 0 0</inkml:trace>
  <inkml:trace contextRef="#ctx0" brushRef="#br0" timeOffset="74930.945">12617 10322 13304 0 0,'0'0'298'0'0,"0"0"46"0"0,12-1 458 0 0,4-2-516 0 0,0 0 0 0 0,0 0 0 0 0,1 2 0 0 0,-1 0 1 0 0,0 1-1 0 0,1 0 0 0 0,-1 1 0 0 0,0 1 0 0 0,1 1 1 0 0,-1 0-1 0 0,0 2 0 0 0,13 4-286 0 0,-27-8 27 0 0,1 0 6 0 0,0 0 0 0 0,1 0 0 0 0,-1 0 0 0 0,0 0 0 0 0,0 1 0 0 0,0-1 0 0 0,0 1 0 0 0,0 0 0 0 0,0 0 0 0 0,-1 0 0 0 0,1 0 0 0 0,-1 0 1 0 0,1 0-1 0 0,-1 1 0 0 0,0 0 0 0 0,0-1 0 0 0,0 1 0 0 0,0 0 0 0 0,0 0 0 0 0,0 0 0 0 0,-1 0 0 0 0,0 0 0 0 0,0 0 0 0 0,0 0 0 0 0,0 1 0 0 0,0-1 0 0 0,0 0 0 0 0,-1 1 0 0 0,1 1-33 0 0,-6 6 46 0 0,0 1-1 0 0,-1-1 0 0 0,0-1 0 0 0,-1 1 1 0 0,0-1-1 0 0,0 0 0 0 0,-1-1 0 0 0,0 0 1 0 0,-1 0-1 0 0,0-1 0 0 0,0 0 0 0 0,-1 0 1 0 0,0-1-1 0 0,0-1 0 0 0,-3 2-45 0 0,-69 51 281 0 0,82-58-269 0 0,-1-1 0 0 0,0 0 0 0 0,1 0 0 0 0,-1 1-1 0 0,1-1 1 0 0,-1 0 0 0 0,1 1 0 0 0,-1-1-1 0 0,1 1 1 0 0,-1-1 0 0 0,1 1 0 0 0,0-1 0 0 0,-1 1-1 0 0,1-1 1 0 0,0 1 0 0 0,-1-1 0 0 0,1 1 0 0 0,0-1-1 0 0,0 1 1 0 0,-1-1 0 0 0,1 1 0 0 0,0 0 0 0 0,0-1-1 0 0,0 1 1 0 0,0-1 0 0 0,0 1 0 0 0,0 0-1 0 0,0-1 1 0 0,0 1 0 0 0,0 0 0 0 0,0-1 0 0 0,0 1-1 0 0,0-1 1 0 0,0 1 0 0 0,0 0 0 0 0,1-1 0 0 0,-1 1-1 0 0,0-1 1 0 0,0 1 0 0 0,1-1 0 0 0,-1 1 0 0 0,0-1-1 0 0,1 1 1 0 0,-1-1 0 0 0,1 1 0 0 0,-1-1-1 0 0,1 1 1 0 0,-1-1 0 0 0,1 0 0 0 0,-1 1 0 0 0,1-1-1 0 0,-1 0 1 0 0,1 1 0 0 0,-1-1 0 0 0,1 0 0 0 0,-1 0-1 0 0,2 1-11 0 0,77 17 632 0 0,140-22-624 0 0,-131-7-4193 0 0,-66 5 2715 0 0</inkml:trace>
  <inkml:trace contextRef="#ctx0" brushRef="#br0" timeOffset="75504.278">13341 10281 8720 0 0,'0'0'197'0'0,"3"-11"475"0"0,29-54 2718 0 0,-13 32 3454 0 0,-12 45-6460 0 0,-14 105 768 0 0,23 53-440 0 0,-7-124-568 0 0,-9-45-80 0 0,-22 2 338 0 0,16-5-450 0 0,1-1-1 0 0,-1 2 1 0 0,0-1 0 0 0,0 1 0 0 0,-1-1 0 0 0,1 2 0 0 0,0-1 0 0 0,0 1 0 0 0,0 0-1 0 0,-1 0 1 0 0,-2 1 48 0 0,-46 21-16 0 0,42-11 39 0 0,11-11-14 0 0,0 1 0 0 0,0 0 0 0 0,1 0 0 0 0,-1 0 0 0 0,0 0-1 0 0,1 0 1 0 0,-1 0 0 0 0,1 0 0 0 0,-1 1 0 0 0,1-1 0 0 0,0 0 0 0 0,-1 1 0 0 0,1-1-1 0 0,0 1 1 0 0,0-1 0 0 0,0 1 0 0 0,0 0 0 0 0,0-1 0 0 0,1 1 0 0 0,-1 0 0 0 0,0 0 0 0 0,1 0-1 0 0,-1-1 1 0 0,1 1 0 0 0,0 0 0 0 0,0 0 0 0 0,0 0 0 0 0,0 0 0 0 0,0 0 0 0 0,0 0 0 0 0,0 0-1 0 0,0-1 1 0 0,1 1 0 0 0,-1 0 0 0 0,1 0 0 0 0,0 1-9 0 0,3 0 36 0 0,0 1 1 0 0,0-1-1 0 0,0 0 1 0 0,1-1-1 0 0,0 1 1 0 0,-1-1-1 0 0,1 0 0 0 0,0 0 1 0 0,0 0-1 0 0,0-1 1 0 0,0 0-1 0 0,0 0 0 0 0,0 0 1 0 0,0 0-1 0 0,1-1 1 0 0,-1 0-1 0 0,0 0 1 0 0,0 0-1 0 0,1-1 0 0 0,-1 0 1 0 0,0 0-1 0 0,0 0 1 0 0,0 0-1 0 0,1-2-36 0 0,13 1 114 0 0,117-25-220 0 0,-80 10-6623 0 0,-35 11-422 0 0</inkml:trace>
  <inkml:trace contextRef="#ctx0" brushRef="#br0" timeOffset="77076.007">14145 9509 10080 0 0,'0'0'230'0'0,"0"0"30"0"0,0 0 18 0 0,0-1-45 0 0,0-2-101 0 0,0 2 304 0 0,0 1 124 0 0,-10 6 2400 0 0,-21 124 1102 0 0,25-73-3171 0 0,-15 28-398 0 0,0-3-515 0 0,17-39-4430 0 0,4-40 2903 0 0</inkml:trace>
  <inkml:trace contextRef="#ctx0" brushRef="#br0" timeOffset="77376.536">14254 9706 13360 0 0,'11'-6'1010'0'0,"2"2"-638"0"0,0 0-1 0 0,0 1 1 0 0,1 1 0 0 0,-1 0-1 0 0,1 1 1 0 0,-1 0-1 0 0,1 1 1 0 0,6 1-372 0 0,-8-1 255 0 0,108 2-2287 0 0,-111-4 1146 0 0</inkml:trace>
  <inkml:trace contextRef="#ctx0" brushRef="#br0" timeOffset="77873.732">14711 9466 13792 0 0,'0'0'400'0'0,"0"0"0"0"0,0 0-234 0 0,0 2-35 0 0,-12 100 2738 0 0,-15 107-10 0 0,21-177-2653 0 0,6-31-195 0 0,0-1-272 0 0,3-19-930 0 0,22-62-2061 0 0,-15 48 2372 0 0,1-7 231 0 0,1 2 1 0 0,2-1-1 0 0,2 2 0 0 0,1 0 0 0 0,13-18 649 0 0,-28 50 181 0 0,1 1 0 0 0,0-1 0 0 0,1 0 0 0 0,-1 1 0 0 0,1 0 0 0 0,0 0 1 0 0,0 0-1 0 0,0 0 0 0 0,1 1 0 0 0,-1-1 0 0 0,1 1 0 0 0,0 0 0 0 0,0 0 0 0 0,0 1 0 0 0,0 0 0 0 0,0 0 0 0 0,0 0 0 0 0,5-1-181 0 0,-8 3 99 0 0,0 0 1 0 0,-1 1-1 0 0,1-1 1 0 0,0 0-1 0 0,0 1 0 0 0,0-1 1 0 0,0 1-1 0 0,-1 0 1 0 0,1-1-1 0 0,0 1 0 0 0,-1 0 1 0 0,1 0-1 0 0,0 0 1 0 0,-1 0-1 0 0,1 1 0 0 0,-1-1 1 0 0,0 0-1 0 0,1 0 1 0 0,-1 1-1 0 0,0-1 0 0 0,0 1 1 0 0,0-1-1 0 0,0 1 1 0 0,0 0-1 0 0,0-1 1 0 0,0 1-1 0 0,-1 0 0 0 0,1 0 1 0 0,-1-1-1 0 0,1 1 1 0 0,-1 0-1 0 0,0 0 0 0 0,1 0 1 0 0,-1 0-1 0 0,0 0 1 0 0,0-1-1 0 0,0 1 0 0 0,-1 0-99 0 0,1 5 109 0 0,0-1-1 0 0,0 1 1 0 0,-1-1-1 0 0,0 0 1 0 0,-1 1-1 0 0,1-1 1 0 0,-1 0-1 0 0,0 0 0 0 0,-1 0 1 0 0,0 0-1 0 0,0 0-108 0 0,-9 10 115 0 0,0-1 0 0 0,-1-1 0 0 0,0 0 0 0 0,-1 0 0 0 0,-1-2 0 0 0,0 0 0 0 0,-1 0 0 0 0,-1-1-115 0 0,-23 18 132 0 0,28-18-132 0 0,17-2 54 0 0,2-5 1 0 0,0 0 1 0 0,0-1-1 0 0,0 1 1 0 0,0-1-1 0 0,0-1 1 0 0,1 1-1 0 0,-1-1 1 0 0,1-1-1 0 0,0 1 1 0 0,-1-1-1 0 0,5 0-55 0 0,7 1 90 0 0,3 2-106 0 0,2-1 19 0 0,0 1 0 0 0,-1 1-1 0 0,1 2 1 0 0,-1 0 0 0 0,0 1 0 0 0,9 6-3 0 0,-30-14-198 0 0,-1 1 1 0 0,1-1-1 0 0,-1 1 1 0 0,0 0-1 0 0,1 0 0 0 0,-1 0 1 0 0,0 0-1 0 0,1 0 1 0 0,-1 0-1 0 0,0 0 0 0 0,0 0 1 0 0,0 0-1 0 0,0 0 1 0 0,0 1-1 0 0,0-1 0 0 0,0 0 1 0 0,0 1-1 0 0,-1-1 1 0 0,1 1-1 0 0,0-1 0 0 0,-1 1 1 0 0,0-1-1 0 0,1 1 1 0 0,-1-1-1 0 0,0 1 0 0 0,1 0 1 0 0,-1-1-1 0 0,0 1 0 0 0,0 1 199 0 0,-4 3-1633 0 0</inkml:trace>
  <inkml:trace contextRef="#ctx0" brushRef="#br0" timeOffset="78331.273">13846 10079 9280 0 0,'0'0'268'0'0,"0"0"4"0"0,0 0-103 0 0,0 0 214 0 0,19-3 1882 0 0,137-9 2920 0 0,84-3-2657 0 0,171-17-927 0 0,-124 4-1205 0 0,-161 21-272 0 0,-62 6-60 0 0,-56 2-206 0 0,-8-1 78 0 0,0 0 0 0 0,-1 0 0 0 0,1 1 0 0 0,0-1-1 0 0,-1 0 1 0 0,1 0 0 0 0,0 0 0 0 0,0 1 0 0 0,-1-1-1 0 0,1 0 1 0 0,0 0 0 0 0,0 0 0 0 0,0 1 0 0 0,-1-1-1 0 0,1 0 1 0 0,0 1 0 0 0,0-1 0 0 0,0 0 0 0 0,0 0-1 0 0,0 1 1 0 0,-1-1 0 0 0,1 0 0 0 0,0 1 0 0 0,0-1 0 0 0,0 0-1 0 0,0 1 1 0 0,0-1 0 0 0,0 0 0 0 0,0 1 0 0 0,0-1-1 0 0,0 0 1 0 0,0 1 0 0 0,0-1 0 0 0,1 0 0 0 0,-1 1-1 0 0,0-1 1 0 0,0 0 0 0 0,0 1 0 0 0,0-1 0 0 0,0 0-1 0 0,0 0 1 0 0,1 1 0 0 0,-1-1 0 0 0,0 0 0 0 0,0 0-1 0 0,1 1 1 0 0,-1-1 0 0 0,0 0 0 0 0,0 0 0 0 0,1 0-1 0 0,-1 1 65 0 0,-10 6-4794 0 0,-4 1-1387 0 0</inkml:trace>
  <inkml:trace contextRef="#ctx0" brushRef="#br0" timeOffset="78702.939">14166 10279 13272 0 0,'0'0'298'0'0,"0"0"46"0"0,0 0 23 0 0,0 0-43 0 0,0 0-149 0 0,0 0 167 0 0,0 0 98 0 0,9 11 1016 0 0,-8-4-1198 0 0,0 0 0 0 0,0 1 0 0 0,-1-1 0 0 0,0 1 0 0 0,-1-1-1 0 0,1 1 1 0 0,-1-1 0 0 0,-1 0 0 0 0,0 1 0 0 0,0-1 0 0 0,0 0 0 0 0,-1 0-258 0 0,-46 170 566 0 0,49-176-601 0 0,0-1-1 0 0,0 0 0 0 0,0 1 0 0 0,0-1 0 0 0,0 1 0 0 0,0-1 0 0 0,0 0 1 0 0,0 1-1 0 0,0-1 0 0 0,0 1 0 0 0,0-1 0 0 0,0 0 0 0 0,0 1 0 0 0,0-1 1 0 0,0 0-1 0 0,1 1 0 0 0,-1-1 0 0 0,0 0 0 0 0,0 1 0 0 0,0-1 1 0 0,1 0-1 0 0,-1 1 0 0 0,0-1 0 0 0,0 0 0 0 0,1 0 0 0 0,-1 1 0 0 0,0-1 1 0 0,1 0-1 0 0,-1 0 0 0 0,0 0 0 0 0,1 1 0 0 0,-1-1 0 0 0,0 0 1 0 0,1 0-1 0 0,-1 0 0 0 0,0 0 0 0 0,1 0 0 0 0,-1 0 0 0 0,1 0 0 0 0,-1 0 1 0 0,0 0-1 0 0,1 0 0 0 0,-1 0 0 0 0,1 0 0 0 0,-1 0 0 0 0,0 0 0 0 0,1 0 1 0 0,-1 0-1 0 0,0 0 0 0 0,1 0 0 0 0,-1-1 0 0 0,0 1 0 0 0,1 0 1 0 0,-1 0-1 0 0,0 0 0 0 0,1-1 0 0 0,-1 1 0 0 0,0 0 0 0 0,1 0 0 0 0,-1-1 1 0 0,0 1-1 0 0,0 0 0 0 0,1 0 36 0 0,14-12-6631 0 0,-8 2 1521 0 0</inkml:trace>
  <inkml:trace contextRef="#ctx0" brushRef="#br0" timeOffset="78968.437">14249 10284 12496 0 0,'0'0'281'0'0,"0"0"40"0"0,0 0 22 0 0,0 0-39 0 0,0 0-108 0 0,3 11 1528 0 0,2 89 2541 0 0,5-37-3889 0 0,4-14-271 0 0,-13-48-170 0 0,-1-1-162 0 0,0 0-542 0 0,0 0-235 0 0,0 0-48 0 0,0 0-10 0 0</inkml:trace>
  <inkml:trace contextRef="#ctx0" brushRef="#br0" timeOffset="79251.049">14049 10284 14600 0 0,'0'0'330'0'0,"0"0"45"0"0,0 0 20 0 0,0 0-38 0 0,0 0-168 0 0,0 0 142 0 0,0 0 86 0 0,2 0 20 0 0,196 1 4666 0 0,-168-3-5553 0 0,72-5 1526 0 0,-35-2-7803 0 0,-55 7-338 0 0</inkml:trace>
  <inkml:trace contextRef="#ctx0" brushRef="#br0" timeOffset="80924.424">14438 10510 8320 0 0,'0'0'190'0'0,"0"0"28"0"0,0 0 7 0 0,5 6 1080 0 0,30 32 3009 0 0,-13-9-2820 0 0,30 37 199 0 0,2-1-733 0 0,-49-60-1011 0 0,-5-5 94 0 0,0-1-1 0 0,0 1 1 0 0,0 0 0 0 0,0-1-1 0 0,0 1 1 0 0,0-1-1 0 0,0 1 1 0 0,1-1-1 0 0,-1 1 1 0 0,0-1-1 0 0,0 1 1 0 0,0 0-1 0 0,0-1 1 0 0,1 1 0 0 0,-1-1-1 0 0,0 1 1 0 0,0 0-1 0 0,1-1 1 0 0,-1 1-1 0 0,0 0 1 0 0,1-1-1 0 0,-1 1 1 0 0,0 0-1 0 0,1-1 1 0 0,-1 1 0 0 0,1 0-1 0 0,-1 0 1 0 0,0 0-1 0 0,1-1 1 0 0,-1 1-1 0 0,1 0 1 0 0,-1 0-1 0 0,1 0 1 0 0,-1 0-1 0 0,0 0 1 0 0,1 0 0 0 0,-1 0-1 0 0,1 0 1 0 0,-1 0-1 0 0,1 0 1 0 0,-1 0-1 0 0,1 0 1 0 0,-1 0-1 0 0,1 0 1 0 0,-1 0-1 0 0,0 0 1 0 0,1 1 0 0 0,-1-1-1 0 0,1 0 1 0 0,-1 0-1 0 0,0 0 1 0 0,1 1-1 0 0,-1-1 1 0 0,1 0-1 0 0,-1 1 1 0 0,0-1-1 0 0,0 0 1 0 0,1 1 0 0 0,-1-1-1 0 0,0 0 1 0 0,1 1-1 0 0,-1-1 1 0 0,0 0-1 0 0,0 1-42 0 0,-2-50 888 0 0,-8-24-920 0 0,5-25-28 0 0,1-66-96 0 0,10 113 182 0 0,10-37-69 0 0,-5 52-89 0 0,2 6 47 0 0,-3 19-25 0 0,63 11-143 0 0,212-24 54 0 0,-46-16 403 0 0,-160 26-220 0 0,-43 8-1498 0 0,-34 6 382 0 0,-2 0-1048 0 0,0 0-3985 0 0</inkml:trace>
  <inkml:trace contextRef="#ctx0" brushRef="#br0" timeOffset="81626.952">14954 10273 9728 0 0,'-4'1'776'0'0,"8"37"2505"0"0,-1 15-616 0 0,-3 10-1004 0 0,-4 5-887 0 0,-11 33 274 0 0,15-101-1048 0 0,-4 22-194 0 0,2-28-1148 0 0,11-216-5082 0 0,-7 209 6425 0 0,0 1-1 0 0,1 0 1 0 0,0-1 0 0 0,0 1 0 0 0,1 1-1 0 0,1-1 1 0 0,0 0 0 0 0,1 1 0 0 0,5-8-1 0 0,-8 16 132 0 0,1-1 0 0 0,0 1 0 0 0,0 0-1 0 0,0 0 1 0 0,0 0 0 0 0,0 1 0 0 0,0 0 0 0 0,1-1 0 0 0,-1 1 0 0 0,1 1 0 0 0,0-1 0 0 0,-1 1 0 0 0,1-1 0 0 0,0 2 0 0 0,0-1 0 0 0,0 0 0 0 0,0 1 0 0 0,0 0 0 0 0,0 0 0 0 0,0 0 0 0 0,0 1 0 0 0,0 0 0 0 0,-1 0 0 0 0,1 0 0 0 0,0 0 0 0 0,0 1 0 0 0,-1 0 0 0 0,1 0 0 0 0,-1 0-1 0 0,1 0 1 0 0,-1 1 0 0 0,0 0 0 0 0,0 0 0 0 0,0 0 0 0 0,-1 0 0 0 0,1 0 0 0 0,-1 1 0 0 0,1 0 0 0 0,0 1-132 0 0,-2-3 69 0 0,0 1-1 0 0,0-1 1 0 0,0 1 0 0 0,-1 0-1 0 0,1 0 1 0 0,0 0-1 0 0,-1 0 1 0 0,0 0 0 0 0,0 1-1 0 0,0-1 1 0 0,0 0 0 0 0,0 1-1 0 0,-1-1 1 0 0,0 0-1 0 0,1 1 1 0 0,-1-1 0 0 0,0 0-1 0 0,-1 1 1 0 0,1-1-1 0 0,-1 0 1 0 0,1 1 0 0 0,-1-1-1 0 0,0 0 1 0 0,0 0-1 0 0,0 1 1 0 0,-1 0-69 0 0,-3 4 67 0 0,0 0 0 0 0,-1-1 0 0 0,0 0 0 0 0,0 0 0 0 0,0 0 0 0 0,-1 0 0 0 0,0-1 0 0 0,-1-1 0 0 0,1 1 0 0 0,-1-1 0 0 0,0 0 0 0 0,-5 2-67 0 0,-35 19 504 0 0,47-26-347 0 0,1 0 3 0 0,0 0-6 0 0,3 17 319 0 0,2-12-346 0 0,0 0-1 0 0,0-1 1 0 0,0 0-1 0 0,0 0 1 0 0,1 0-1 0 0,0 0 1 0 0,0-1-1 0 0,0 0 1 0 0,0 0 0 0 0,1-1-1 0 0,5 2-126 0 0,3 2 181 0 0,58 11 379 0 0,139 13-117 0 0,-187-25-1739 0 0,-22-5 485 0 0</inkml:trace>
  <inkml:trace contextRef="#ctx0" brushRef="#br0" timeOffset="141751.573">13028 955 12096 0 0,'0'0'356'0'0,"0"0"-8"0"0,0 0-164 0 0,0 0 145 0 0,0 0 88 0 0,0 0 21 0 0,0 0-38 0 0,0 0-167 0 0,0 0-69 0 0,0 0-17 0 0,0 0 26 0 0,0 0 124 0 0,0 0 58 0 0,0 0 12 0 0,0 0 34 0 0,3-7 741 0 0,34-120 2225 0 0,0-91-2262 0 0,30-49-977 0 0,-64 256-81 0 0,1 0 0 0 0,0 0-1 0 0,0 0 1 0 0,1 1 0 0 0,1-1-1 0 0,0 2 1 0 0,0-1 0 0 0,4-4-47 0 0,22 21 66 0 0,-26-1-72 0 0,1 0 0 0 0,-1 1-1 0 0,-1-1 1 0 0,1 1 0 0 0,-1 1-1 0 0,-1-1 1 0 0,1 1 0 0 0,-1-1-1 0 0,-1 1 1 0 0,1 0 0 0 0,0 5 6 0 0,-2-10-3 0 0,26 57-18 0 0,2-1 0 0 0,3-1-1 0 0,7 5 22 0 0,56 113 0 0 0,-95-174 11 0 0,0 0-1 0 0,0 0 1 0 0,0 1-1 0 0,0-1 1 0 0,0 0 0 0 0,-1 1-1 0 0,1-1 1 0 0,-1 0-1 0 0,1 1 1 0 0,-1-1-1 0 0,0 0 1 0 0,0 1-1 0 0,0-1 1 0 0,0 1-1 0 0,-1-1 1 0 0,1 0-1 0 0,-1 1 1 0 0,1-1 0 0 0,-1 0-1 0 0,0 1 1 0 0,0-1-1 0 0,0 0 1 0 0,0 0-1 0 0,0 0 1 0 0,0 0-1 0 0,-1 0 1 0 0,1 0-1 0 0,0 0 1 0 0,-1 0-1 0 0,0 0 1 0 0,0-1-1 0 0,1 1 1 0 0,-1-1 0 0 0,0 1-1 0 0,0-1 1 0 0,0 0-1 0 0,0 0 1 0 0,-1 0-1 0 0,1 0 1 0 0,0 0-1 0 0,-1 0-10 0 0,-149 54 720 0 0,44-24-584 0 0,-2-5 0 0 0,-19-1-136 0 0,115-25-190 0 0,13 0-460 0 0,1 0-178 0 0,1-1-1345 0 0,4-3-5257 0 0</inkml:trace>
  <inkml:trace contextRef="#ctx0" brushRef="#br0" timeOffset="142148.256">13693 385 16152 0 0,'6'-3'786'0'0,"-3"1"-714"0"0,1-1-1 0 0,-1 1 1 0 0,0 1-1 0 0,1-1 1 0 0,0 0-1 0 0,-1 1 1 0 0,1-1-1 0 0,0 1 1 0 0,0 0-1 0 0,-1 1 1 0 0,1-1-1 0 0,0 1 1 0 0,0-1-1 0 0,4 1-71 0 0,-2 1 41 0 0,0 0-1 0 0,-1 0 1 0 0,1 0-1 0 0,0 0 1 0 0,-1 1-1 0 0,1 0 1 0 0,-1 1-1 0 0,1-1 1 0 0,-1 1-1 0 0,0 0 1 0 0,0 0-1 0 0,0 0 1 0 0,-1 1-1 0 0,1 0 0 0 0,-1 0 1 0 0,0 0-1 0 0,3 3-40 0 0,35 66 604 0 0,-37-58-528 0 0,-1-1 0 0 0,-1 1 0 0 0,0 0 0 0 0,-1 0 0 0 0,0 0 0 0 0,-2 1 0 0 0,1-1 0 0 0,-2 0 0 0 0,0 0 0 0 0,-1 0 0 0 0,0 0 0 0 0,-2 0 0 0 0,1 0 0 0 0,-4 5-76 0 0,-1 9 1720 0 0,170-197 464 0 0,-144 147-2070 0 0,0-2 1 0 0,-2 0-1 0 0,-1 0 0 0 0,-1-2 0 0 0,0 0 1 0 0,7-23-115 0 0,-17 40 18 0 0,-1-1 1 0 0,0 0 0 0 0,0 0-1 0 0,-1 0 1 0 0,0 0 0 0 0,-1 0-1 0 0,0 0 1 0 0,-1 0 0 0 0,0-1-1 0 0,0 1 1 0 0,0 0 0 0 0,-2 0-1 0 0,1-1 1 0 0,-1 1 0 0 0,0 0-1 0 0,-3-6-18 0 0,-3 3-92 0 0,3 10-3097 0 0,2 6-3509 0 0,-3 2 142 0 0</inkml:trace>
  <inkml:trace contextRef="#ctx0" brushRef="#br0" timeOffset="142739.068">14531 287 13992 0 0,'0'0'314'0'0,"0"0"46"0"0,0 0 24 0 0,0 0-40 0 0,-1 2-209 0 0,-109 288 3167 0 0,68-157-2310 0 0,37-108-635 0 0,7-34 320 0 0,31-108-17 0 0,14-21-514 0 0,-41 118-168 0 0,1 2 0 0 0,1-1 0 0 0,1 1 0 0 0,0 0 0 0 0,2 1 0 0 0,2-4 22 0 0,-12 19 0 0 0,1 0-1 0 0,-1-1 0 0 0,1 1 1 0 0,0 0-1 0 0,0-1 0 0 0,-1 1 0 0 0,2 0 1 0 0,-1 0-1 0 0,0 1 0 0 0,0-1 1 0 0,0 0-1 0 0,1 1 0 0 0,-1-1 0 0 0,1 1 1 0 0,-1 0-1 0 0,1 0 0 0 0,2-1 1 0 0,11 8 0 0 0,15 28 0 0 0,66 173 0 0 0,-78-165 0 0 0,-12-29 0 0 0,-5-10 26 0 0,-1-1 1 0 0,0 0-1 0 0,1 0 0 0 0,-1 1 0 0 0,0-1 0 0 0,-1 1 0 0 0,1-1 0 0 0,0 1 1 0 0,-1-1-1 0 0,1 1 0 0 0,-1-1 0 0 0,0 1 0 0 0,0 0 0 0 0,0-1 0 0 0,0 1 0 0 0,0-1 1 0 0,-1 1-1 0 0,1-1 0 0 0,-1 1 0 0 0,0-1 0 0 0,1 1 0 0 0,-1-1 0 0 0,0 1 1 0 0,-1-1-1 0 0,1 0 0 0 0,0 0 0 0 0,-1 0 0 0 0,1 1 0 0 0,-1-1 0 0 0,0 0 0 0 0,1-1 1 0 0,-1 1-1 0 0,0 0 0 0 0,0-1 0 0 0,0 1 0 0 0,0-1 0 0 0,-1 1 0 0 0,1-1-26 0 0,-85 21 814 0 0,-51-1-471 0 0,73-12-333 0 0,41-6-738 0 0,24-8-5909 0 0,3 2-381 0 0</inkml:trace>
  <inkml:trace contextRef="#ctx0" brushRef="#br0" timeOffset="143156.092">14865 350 16272 0 0,'0'0'365'0'0,"0"0"56"0"0,7-4 420 0 0,57-28-2 0 0,-39 23 33 0 0,-17 6-680 0 0,-1 0 0 0 0,1 0 0 0 0,0 0-1 0 0,0 1 1 0 0,0 0 0 0 0,0 0 0 0 0,1 1 0 0 0,-1 0 0 0 0,0 1-1 0 0,1 0 1 0 0,-1 0 0 0 0,0 1 0 0 0,1 0 0 0 0,-1 0 0 0 0,0 1 0 0 0,0 0-1 0 0,0 0 1 0 0,1 2-192 0 0,1 2 35 0 0,0 0 0 0 0,0 1 0 0 0,-1 1 0 0 0,0-1 0 0 0,-1 2 0 0 0,0-1-1 0 0,0 1 1 0 0,-1 0 0 0 0,2 2-35 0 0,29 34 68 0 0,-31-37-36 0 0,1-1 1 0 0,0 0 0 0 0,1 0-1 0 0,-1 0 1 0 0,1-1 0 0 0,1-1-1 0 0,-1 1 1 0 0,6 1-33 0 0,-10-6 25 0 0,1 0 0 0 0,0 0 0 0 0,-1 0 0 0 0,1-1 0 0 0,0 1 0 0 0,-1-1 0 0 0,1-1 0 0 0,0 1-1 0 0,0-1 1 0 0,-1 0 0 0 0,1 0 0 0 0,-1-1 0 0 0,1 0 0 0 0,-1 0 0 0 0,1 0 0 0 0,-1-1 0 0 0,0 1 0 0 0,4-4-25 0 0,84-68 181 0 0,-78 60-230 0 0,23-34-3351 0 0,-33 41 1816 0 0</inkml:trace>
  <inkml:trace contextRef="#ctx0" brushRef="#br0" timeOffset="143804.725">15245 113 8864 0 0,'-7'-9'741'0'0,"8"9"-65"0"0,-1 0 223 0 0,0 0 42 0 0,0 0-29 0 0,-2 12 3046 0 0,-8 26-3310 0 0,-11 13 368 0 0,-4 15-176 0 0,-10 27-26 0 0,-1 42 151 0 0,24-67-608 0 0,2 6 19 0 0,2-25 48 0 0,8-48-336 0 0,0-1 0 0 0,10 14 304 0 0,34 4 432 0 0,-28-10-656 0 0,66 1 40 0 0,-31-7-144 0 0,13 1-64 0 0,-47-5-458 0 0,31-5 729 0 0,-14-1-7216 0 0,-10 3-418 0 0</inkml:trace>
  <inkml:trace contextRef="#ctx0" brushRef="#br0" timeOffset="144177.876">16067 388 13992 0 0,'80'13'5593'0'0,"88"-17"-3179"0"0,-101 3-3053 0 0,1 3 0 0 0,48 9 639 0 0,-87-8-914 0 0</inkml:trace>
  <inkml:trace contextRef="#ctx0" brushRef="#br0" timeOffset="144354.488">16101 699 18111 0 0,'80'-22'1984'0'0,"371"-71"-704"0"0,-286 43-2642 0 0,-122 37-5811 0 0</inkml:trace>
  <inkml:trace contextRef="#ctx0" brushRef="#br0" timeOffset="144557.279">17552 1 19119 0 0,'-13'6'1452'0'0,"7"-1"-1360"0"0,0 2 0 0 0,1-1 0 0 0,0 0 0 0 0,0 1 0 0 0,0 0 0 0 0,1 0 0 0 0,0 1 0 0 0,1-1 0 0 0,-1 1 0 0 0,2 0 0 0 0,-1 0 0 0 0,0 1-92 0 0,-10 37 875 0 0,2 0 0 0 0,1 1-1 0 0,3 0 1 0 0,2 0 0 0 0,1 1-1 0 0,3-1 1 0 0,2 1-1 0 0,3 9-874 0 0,18 87-1516 0 0,18-2-4969 0 0,-10-60-2394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14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 11432 0 0,'0'0'256'0'0,"0"0"34"0"0,0-4 152 0 0,1 4 3873 0 0,3 6-4131 0 0,1 0-1 0 0,-1 1 1 0 0,0-1-1 0 0,-1 1 1 0 0,0 0-1 0 0,0 0 1 0 0,0 0-1 0 0,-1 0 1 0 0,0 1-1 0 0,0-1 0 0 0,-1 1 1 0 0,0 5-184 0 0,3 7 164 0 0,18 97 598 0 0,15 44-318 0 0,-22-123 111 0 0,-15-37-466 0 0,0-1-1 0 0,3-1-35 0 0,-1 0 0 0 0,0-1 0 0 0,0 1 0 0 0,0 0 0 0 0,0-1 0 0 0,-1 1 0 0 0,1-1 0 0 0,0 0 0 0 0,0 0-1 0 0,-1 0 1 0 0,0 0 0 0 0,1 0 0 0 0,-1 0 0 0 0,0 0 0 0 0,0 0 0 0 0,0 0 0 0 0,0 0 0 0 0,0-1 0 0 0,0 1-1 0 0,-1 0 1 0 0,1-1 0 0 0,-1 1 0 0 0,0-1 0 0 0,0 1 0 0 0,1 0 0 0 0,-2-1 0 0 0,1-1-53 0 0,2-9 122 0 0,32-125 463 0 0,-10 90-649 0 0,-19 40 60 0 0,-4 6 0 0 0,0 0 0 0 0,0 0-1 0 0,0 0 1 0 0,1 0 0 0 0,-1 0-1 0 0,0 0 1 0 0,1 0 0 0 0,-1 0-1 0 0,1 1 1 0 0,0-1 0 0 0,-1 1-1 0 0,1-1 1 0 0,0 1-1 0 0,0 0 1 0 0,0 0 0 0 0,0-1-1 0 0,0 1 1 0 0,0 1 0 0 0,0-1-1 0 0,0 0 1 0 0,1 0 0 0 0,-1 1-1 0 0,0-1 1 0 0,1 1 0 0 0,-1 0-1 0 0,0 0 1 0 0,0 0 0 0 0,1 0-1 0 0,-1 0 1 0 0,0 0 0 0 0,1 1 4 0 0,1 2-27 0 0,1 0 1 0 0,-1 1-1 0 0,0-1 1 0 0,0 1-1 0 0,0 0 1 0 0,0 1-1 0 0,-1-1 1 0 0,0 0-1 0 0,0 1 1 0 0,0 0 0 0 0,0 0-1 0 0,-1 0 1 0 0,1 0 26 0 0,29 64-107 0 0,-21-44 85 0 0,0-1 1 0 0,1-1 0 0 0,1 0 0 0 0,2 0-1 0 0,2 1 22 0 0,-16-22 12 0 0,0 0-1 0 0,0 0 0 0 0,0-1 0 0 0,1 1 1 0 0,-1 0-1 0 0,1-1 0 0 0,-1 1 0 0 0,1-1 0 0 0,-1 1 1 0 0,1-1-1 0 0,0 0 0 0 0,0 0 0 0 0,-1 1 1 0 0,1-1-1 0 0,0 0 0 0 0,0-1 0 0 0,0 1 1 0 0,0 0-1 0 0,0-1 0 0 0,0 1 0 0 0,1-1 1 0 0,-1 1-1 0 0,0-1 0 0 0,0 0 0 0 0,0 0 1 0 0,0 0-1 0 0,1 0 0 0 0,-1-1 0 0 0,0 1 1 0 0,0 0-1 0 0,0-1 0 0 0,0 0 0 0 0,0 1 1 0 0,0-1-1 0 0,0 0 0 0 0,0 0 0 0 0,0 0 1 0 0,0 0-1 0 0,-1 0 0 0 0,1-1 0 0 0,0 1 0 0 0,-1 0 1 0 0,1-1-1 0 0,1-1-11 0 0,3-10 224 0 0,-1 0 0 0 0,0-1 1 0 0,-1 0-1 0 0,0 0 0 0 0,-1 0 0 0 0,-1 0 1 0 0,0 0-1 0 0,0-7-224 0 0,4-29 239 0 0,3-39-76 0 0,22-96-70 0 0,-16 150-2385 0 0,-14 34 506 0 0,-1 1-3526 0 0,0 0-1505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15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90 12304 0 0,'0'0'362'0'0,"-2"-10"244"0"0,12-6 3170 0 0,21 3-2594 0 0,-27 12-903 0 0,214-40 2211 0 0,-50 32-2306 0 0,-135 14-2021 0 0,-31-3-256 0 0,-2 5-4272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1T17:04:41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15320 0 0,'0'0'348'0'0,"0"0"49"0"0,0 0 20 0 0,0-1-45 0 0,0-4-241 0 0,0-1-63 0 0,0 5 205 0 0,0 1 83 0 0,0 0 17 0 0,0 0-11 0 0,0 0-64 0 0,0 0-30 0 0,0 0-4 0 0,11 31 752 0 0,-3 38 0 0 0,-4 83-236 0 0,4-44-656 0 0,4 14 2 0 0,3-44-1466 0 0,-14-69-3764 0 0,-1-7-1713 0 0</inkml:trace>
  <inkml:trace contextRef="#ctx0" brushRef="#br0" timeOffset="458.607">534 24 16008 0 0,'14'-6'815'0'0,"-11"4"-746"0"0,1-1 0 0 0,0 1 0 0 0,-1 0 0 0 0,1 1 0 0 0,0-1 1 0 0,0 1-1 0 0,0 0 0 0 0,1 0 0 0 0,-1 0 0 0 0,0 0 0 0 0,0 1 1 0 0,1 0-1 0 0,-1-1 0 0 0,0 2 0 0 0,0-1 0 0 0,1 0 0 0 0,-1 1 1 0 0,0 0-1 0 0,2 1-69 0 0,-1-1 57 0 0,-1 0 0 0 0,0 1 0 0 0,0-1 0 0 0,0 1 0 0 0,0 0 0 0 0,0 1 0 0 0,-1-1 0 0 0,1 0 0 0 0,0 1 0 0 0,-1 0 0 0 0,0 0 0 0 0,0 0 0 0 0,0 0 0 0 0,0 1 0 0 0,0-1 0 0 0,-1 1 1 0 0,1 0-1 0 0,-1 0 0 0 0,0 0 0 0 0,0 0 0 0 0,-1 0 0 0 0,1 0 0 0 0,-1 0 0 0 0,0 0 0 0 0,0 1 0 0 0,0-1 0 0 0,0 0 0 0 0,-1 1 0 0 0,0-1 0 0 0,0 1 0 0 0,0-1 0 0 0,0 0 0 0 0,-1 1 0 0 0,0-1 0 0 0,0 0 0 0 0,0 1 0 0 0,-2 3-57 0 0,-64 107 720 0 0,-33-3-296 0 0,-4 5-276 0 0,88-99-146 0 0,0 1 0 0 0,2 0 0 0 0,0 1 0 0 0,2 0 0 0 0,0 1 0 0 0,-2 7-2 0 0,12-25 7 0 0,1 0-1 0 0,0 1 1 0 0,0-1-1 0 0,0 0 0 0 0,0 0 1 0 0,1 1-1 0 0,-1-1 1 0 0,1 0-1 0 0,0 1 0 0 0,0-1 1 0 0,0 1-1 0 0,0-1 1 0 0,1 0-1 0 0,-1 1 1 0 0,1-1-1 0 0,0 0 0 0 0,0 0 1 0 0,0 1-1 0 0,0-1 1 0 0,1 0-1 0 0,-1 0 0 0 0,1 0 1 0 0,0-1-1 0 0,0 1 1 0 0,0 0-1 0 0,0-1 0 0 0,0 1 1 0 0,1-1-1 0 0,-1 1 1 0 0,1-1-1 0 0,0 0 1 0 0,-1 0-1 0 0,1 0 0 0 0,0-1 1 0 0,0 1-1 0 0,0-1 1 0 0,0 0-1 0 0,1 1 0 0 0,-1-1 1 0 0,0-1-1 0 0,0 1 1 0 0,2 0-7 0 0,10 2-25 0 0,1 0 0 0 0,-1-1 1 0 0,1-1-1 0 0,-1 0 0 0 0,1-1 1 0 0,0-1-1 0 0,-1 0 0 0 0,13-3 25 0 0,-22 3 39 0 0,1 0-1 0 0,-1 0 1 0 0,1-1 0 0 0,-1 1-1 0 0,0-2 1 0 0,1 1-1 0 0,-1-1 1 0 0,0 0-1 0 0,0 0 1 0 0,-1 0-1 0 0,1-1 1 0 0,-1 0-1 0 0,0 0 1 0 0,0 0 0 0 0,0-1-1 0 0,0 0 1 0 0,-1 0-1 0 0,0 0 1 0 0,0 0-1 0 0,0-1 1 0 0,-1 0-1 0 0,0 0 1 0 0,0 1-1 0 0,0-2 1 0 0,0 1-1 0 0,-1 0 1 0 0,-1 0 0 0 0,1-1-1 0 0,-1 1 1 0 0,0-1-1 0 0,0 0 1 0 0,0 1-1 0 0,-1-6-38 0 0,-4-5 186 0 0,0-1 0 0 0,-1 0-1 0 0,0 1 1 0 0,-1 0-1 0 0,-1 0 1 0 0,-1 1 0 0 0,-1 0-1 0 0,0 0 1 0 0,-7-7-186 0 0,-137-173 691 0 0,140 180-718 0 0,1 0 1 0 0,1-1-1 0 0,1 0 1 0 0,0 0-1 0 0,1-1 1 0 0,1 0-1 0 0,0-3 27 0 0,5 7-1746 0 0,6 5-3549 0 0,5-3-2455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15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16559 0 0,'0'0'374'0'0,"0"0"54"0"0,13-5 570 0 0,27-7-511 0 0,1 2 0 0 0,0 2-1 0 0,0 2 1 0 0,0 1 0 0 0,28 2-487 0 0,53-5 218 0 0,-107 5-278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16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86 15976 0 0,'-34'-3'926'0'0,"9"35"-741"0"0,24-29-142 0 0,-1-1-1 0 0,1 0 0 0 0,0 1 0 0 0,1-1 0 0 0,-1 1 0 0 0,0-1 0 0 0,1 1 0 0 0,-1-1 0 0 0,1 1 0 0 0,0 0 0 0 0,0-1 0 0 0,0 1 1 0 0,0-1-1 0 0,0 1 0 0 0,1 0 0 0 0,-1-1 0 0 0,1 1 0 0 0,0-1 0 0 0,-1 1 0 0 0,1-1 0 0 0,0 0 0 0 0,1 1 0 0 0,-1 0-42 0 0,3-1 136 0 0,-1 1 1 0 0,1-1-1 0 0,-1 0 0 0 0,1 0 0 0 0,0-1 0 0 0,0 1 0 0 0,0-1 0 0 0,0 0 0 0 0,0 0 0 0 0,0 0 0 0 0,0 0 0 0 0,0-1 0 0 0,0 0 0 0 0,1 0 0 0 0,-1 0 0 0 0,0 0 0 0 0,0-1 0 0 0,0 1 0 0 0,0-1 0 0 0,0 0 0 0 0,0 0 0 0 0,0-1 1 0 0,0 1-1 0 0,0-1 0 0 0,-1 0 0 0 0,2 0-136 0 0,75-38 638 0 0,-69 31-570 0 0,-1-1 0 0 0,0 0 0 0 0,0-1 0 0 0,-1 0-1 0 0,-1 0 1 0 0,0-1 0 0 0,6-10-68 0 0,-14 21 3 0 0,1 0 0 0 0,-1-1 1 0 0,1 1-1 0 0,-1 0 0 0 0,0-1 0 0 0,1 1 1 0 0,-1 0-1 0 0,0-1 0 0 0,0 1 0 0 0,0 0 0 0 0,0-1 1 0 0,0 1-1 0 0,0 0 0 0 0,-1-1 0 0 0,1 1 1 0 0,0 0-1 0 0,0-1 0 0 0,-1 1 0 0 0,1 0 0 0 0,-1 0 1 0 0,0-1-1 0 0,1 1 0 0 0,-1 0 0 0 0,0 0 0 0 0,1 0 1 0 0,-1 0-1 0 0,0 0 0 0 0,0 0 0 0 0,0 0 1 0 0,0 0-1 0 0,0 0 0 0 0,0 0 0 0 0,0 1 0 0 0,-1-1 1 0 0,1 0-1 0 0,0 1 0 0 0,0-1 0 0 0,0 1 1 0 0,-1-1-1 0 0,1 1 0 0 0,0 0 0 0 0,-1-1 0 0 0,1 1 1 0 0,0 0-1 0 0,-1 0 0 0 0,1 0 0 0 0,0 0 1 0 0,-1 0-1 0 0,1 0 0 0 0,0 0 0 0 0,-1 1 0 0 0,1-1 1 0 0,-1 1-4 0 0,-8 0-16 0 0,-1 1 1 0 0,1 0-1 0 0,0 1 1 0 0,0 0 0 0 0,0 1-1 0 0,0 0 1 0 0,0 0-1 0 0,1 1 1 0 0,-1 0-1 0 0,1 1 1 0 0,1 0 0 0 0,-1 1-1 0 0,1 0 1 0 0,-7 7 15 0 0,8-7-4 0 0,-1 2 0 0 0,2-1 0 0 0,-1 1 0 0 0,1 0 1 0 0,0 0-1 0 0,1 1 0 0 0,0 0 0 0 0,0 0 0 0 0,1 0 1 0 0,0 0-1 0 0,1 1 0 0 0,0-1 0 0 0,1 1 0 0 0,0 5 4 0 0,2-3 0 0 0,6 1 0 0 0,-4-10 18 0 0,0-1 0 0 0,1 0 0 0 0,0 0 0 0 0,0 0 0 0 0,0 0 0 0 0,0 0 0 0 0,0 0-1 0 0,0-1 1 0 0,1 0 0 0 0,0 1 0 0 0,-1-1 0 0 0,1-1 0 0 0,0 1 0 0 0,0 0 0 0 0,0-1 0 0 0,0 0-1 0 0,0 0 1 0 0,0 0 0 0 0,0-1 0 0 0,0 1 0 0 0,0-1 0 0 0,0 0 0 0 0,0 0 0 0 0,5-1-18 0 0,99-23 389 0 0,-101 22-660 0 0,0-1 0 0 0,0 0 0 0 0,0 0 0 0 0,-1 0 0 0 0,1 0 0 0 0,-1-1 0 0 0,0 0 0 0 0,0-1 0 0 0,-1 1 0 0 0,1-1 0 0 0,-1 0 0 0 0,0-1 0 0 0,1-1 271 0 0,1-6-1152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16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1 537 17879 0 0,'0'0'25'0'0,"0"0"0"0"0,0 0 0 0 0,1 0 0 0 0,-1 0 0 0 0,0 0 0 0 0,0 0 0 0 0,1 0 0 0 0,-1 0 0 0 0,0 0-1 0 0,0-1 1 0 0,1 1 0 0 0,-1 0 0 0 0,0 0 0 0 0,0 0 0 0 0,0 0 0 0 0,1-1 0 0 0,-1 1 0 0 0,0 0 0 0 0,0 0-1 0 0,0 0 1 0 0,0-1 0 0 0,1 1 0 0 0,-1 0 0 0 0,0 0 0 0 0,0-1 0 0 0,0 1 0 0 0,0 0 0 0 0,0 0 0 0 0,0-1 0 0 0,0 1-1 0 0,0 0 1 0 0,0 0 0 0 0,0-1 0 0 0,0 1 0 0 0,0 0 0 0 0,0 0 0 0 0,0-1 0 0 0,0 1 0 0 0,0 0 0 0 0,0 0-1 0 0,0-1 1 0 0,0 1 0 0 0,0 0 0 0 0,0 0 0 0 0,0-1 0 0 0,-1 1 0 0 0,1 0 0 0 0,0 0 0 0 0,0 0 0 0 0,0-1-1 0 0,0 1 1 0 0,-1 0 0 0 0,1 0 0 0 0,0 0 0 0 0,0-1 0 0 0,0 1 0 0 0,-1 0 0 0 0,1 0 0 0 0,0 0 0 0 0,0 0-1 0 0,-1 0 1 0 0,1 0 0 0 0,0 0 0 0 0,0-1-25 0 0,25 10 329 0 0,-11-3-210 0 0,160 9 971 0 0,-116-14-1274 0 0,67-2 836 0 0,-41-3-6883 0 0,-53 0-329 0 0</inkml:trace>
  <inkml:trace contextRef="#ctx0" brushRef="#br0" timeOffset="600.367">774 784 11088 0 0,'-10'12'834'0'0,"-11"12"-339"0"0,21-23 93 0 0,0-1 203 0 0,0 0 38 0 0,0 0 27 0 0,0 0 73 0 0,0-21 2804 0 0,13-14-2475 0 0,-8 25-853 0 0,90-304 764 0 0,-42 135-1022 0 0,14-4-310 0 0,-65 178 150 0 0,0 1 1 0 0,0 0-1 0 0,1-1 0 0 0,0 1 0 0 0,0 0 0 0 0,0 0 1 0 0,0 1-1 0 0,0-1 0 0 0,1 1 0 0 0,0-1 0 0 0,-1 1 1 0 0,1 0-1 0 0,0 1 0 0 0,1-1 0 0 0,-1 1 13 0 0,-2 2-16 0 0,1 0-1 0 0,-1 0 1 0 0,0 1 0 0 0,0-1-1 0 0,0 1 1 0 0,0-1-1 0 0,0 1 1 0 0,0 0 0 0 0,0 0-1 0 0,0 0 1 0 0,0 0-1 0 0,-1 0 1 0 0,1 1 0 0 0,0-1-1 0 0,0 0 1 0 0,-1 1-1 0 0,1-1 1 0 0,-1 1 0 0 0,0 0-1 0 0,1-1 1 0 0,-1 1-1 0 0,0 0 1 0 0,0 0-1 0 0,0 0 1 0 0,0 0 0 0 0,0 0-1 0 0,-1 0 1 0 0,1 0-1 0 0,0 0 1 0 0,-1 0 0 0 0,0 0-1 0 0,1 0 1 0 0,-1 0-1 0 0,0 1 1 0 0,0-1 0 0 0,0 0-1 0 0,-1 0 1 0 0,1 0-1 0 0,0 0 17 0 0,-2 3 5 0 0,1-1 0 0 0,0 0 0 0 0,-1 0 0 0 0,0 1 0 0 0,0-1 0 0 0,0-1 0 0 0,0 1 0 0 0,-1 0 0 0 0,0 0-1 0 0,1-1 1 0 0,-1 0 0 0 0,-1 1 0 0 0,1-1 0 0 0,0 0 0 0 0,-1-1 0 0 0,1 1 0 0 0,-1-1 0 0 0,-3 2-5 0 0,-11 10 53 0 0,24-13 21 0 0,92 1-292 0 0,2 28 52 0 0,-96-27 167 0 0,1-1 0 0 0,-2 1-1 0 0,1 0 1 0 0,0 0 0 0 0,0 0-1 0 0,-1 0 1 0 0,0 0-1 0 0,0 1 1 0 0,0 0 0 0 0,0-1-1 0 0,0 1 1 0 0,-1 0 0 0 0,0 1-1 0 0,1-1 1 0 0,-2 0 0 0 0,1 1-1 0 0,0-1 1 0 0,-1 1-1 0 0,0-1 1 0 0,0 1 0 0 0,0-1-1 0 0,-1 1 1 0 0,1 0-1 0 0,-1-1 46 0 0,0-1 0 0 0,0 1-1 0 0,0-1 1 0 0,-1 0 0 0 0,1 1 0 0 0,-1-1 0 0 0,0 0-1 0 0,0 0 1 0 0,0 1 0 0 0,0-1 0 0 0,0 0 0 0 0,-1 0 0 0 0,1 0-1 0 0,-1 0 1 0 0,0-1 0 0 0,0 1 0 0 0,0 0 0 0 0,0-1-1 0 0,-1 1 1 0 0,1-1 0 0 0,-1 0 0 0 0,1 0 0 0 0,-1 0-1 0 0,0 0 1 0 0,-1 1-46 0 0,-12 5 122 0 0,0-1 0 0 0,0 0 0 0 0,0-1-1 0 0,-1-1 1 0 0,0-1 0 0 0,0 0-1 0 0,0-1 1 0 0,-1-1 0 0 0,-10 0-122 0 0,5 1 38 0 0,8-1-17 0 0,1 0 0 0 0,-1-2 1 0 0,0 1-1 0 0,1-2 0 0 0,-1 0 1 0 0,1-1-1 0 0,-10-2-21 0 0,-19-9-604 0 0,42 13 187 0 0,1 0-21 0 0,0 0-174 0 0,6-4-2368 0 0,1 0 1268 0 0</inkml:trace>
  <inkml:trace contextRef="#ctx0" brushRef="#br0" timeOffset="971.048">1509 16 13304 0 0,'-3'-11'1333'0'0,"3"7"-1140"0"0,0 3 246 0 0,0 1 128 0 0,0 0 29 0 0,0 0-45 0 0,-9 33 543 0 0,-22 165 1372 0 0,28-178-2328 0 0,0 1 0 0 0,1-1 0 0 0,1 1-1 0 0,1-1 1 0 0,0 1 0 0 0,2-1 0 0 0,1 1 0 0 0,0-1-1 0 0,4 11-137 0 0,-3-21 39 0 0,-4-8-34 0 0,0 1-1 0 0,0 0 1 0 0,1 0-1 0 0,-1-1 1 0 0,1 1-1 0 0,0-1 1 0 0,0 1-1 0 0,0 0 1 0 0,0-1-1 0 0,0 1 1 0 0,0-1-1 0 0,1 0 1 0 0,-1 0-1 0 0,1 1 1 0 0,0-1-1 0 0,0 0 1 0 0,-1 0-1 0 0,1 0 1 0 0,1-1-1 0 0,-1 1 1 0 0,0 0-1 0 0,0-1 1 0 0,1 1-1 0 0,-1-1 1 0 0,0 0-1 0 0,1 0 1 0 0,0 0-1 0 0,-1 0 1 0 0,1 0-1 0 0,-1-1 1 0 0,1 1-1 0 0,0-1 1 0 0,0 0-1 0 0,-1 1 1 0 0,1-1-1 0 0,0-1 1 0 0,1 1-5 0 0,24-16-746 0 0,-13 0-5275 0 0,-5 3-529 0 0</inkml:trace>
  <inkml:trace contextRef="#ctx0" brushRef="#br0" timeOffset="1180.49">1436 245 14480 0 0,'-1'-1'-133'0'0,"-18"-9"1847"0"0,19 10-1668 0 0,0 0 1 0 0,0 0-1 0 0,0-1 1 0 0,-1 1-1 0 0,1 0 1 0 0,0 0-1 0 0,0-1 0 0 0,0 1 1 0 0,0 0-1 0 0,-1 0 1 0 0,1-1-1 0 0,0 1 1 0 0,0 0-1 0 0,0 0 1 0 0,0-1-1 0 0,0 1 1 0 0,0 0-1 0 0,0 0 1 0 0,0-1-1 0 0,0 1 1 0 0,0 0-1 0 0,0-1 1 0 0,0 1-1 0 0,0 0 1 0 0,0 0-1 0 0,0-1 0 0 0,0 1 1 0 0,0 0-1 0 0,0-1 1 0 0,0 1-1 0 0,0 0 1 0 0,1 0-1 0 0,-1-1 1 0 0,0 1-1 0 0,0 0 1 0 0,0 0-1 0 0,0 0 1 0 0,1-1-1 0 0,-1 1 1 0 0,0 0-1 0 0,0 0 1 0 0,0 0-1 0 0,1-1 1 0 0,-1 1-1 0 0,0 0 1 0 0,0 0-1 0 0,1 0 0 0 0,-1 0 1 0 0,0 0-1 0 0,0 0 1 0 0,1 0-1 0 0,-1-1 1 0 0,0 1-1 0 0,1 0 1 0 0,-1 0-1 0 0,0 0 1 0 0,0 0-1 0 0,1 0 1 0 0,-1 0-1 0 0,0 0 1 0 0,1 0-1 0 0,-1 1 1 0 0,0-1-1 0 0,0 0 1 0 0,1 0-1 0 0,-1 0 1 0 0,0 0-1 0 0,0 0 0 0 0,1 0-46 0 0,52-8 592 0 0,1 3 0 0 0,0 1 0 0 0,0 3 0 0 0,16 4-592 0 0,-4-1-2961 0 0,-44-2 12 0 0,21 2-3800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15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1 104 17767 0 0,'0'0'522'0'0,"0"0"-12"0"0,1 1-323 0 0,2 5-95 0 0,0 1 1 0 0,0-1-1 0 0,0 1 0 0 0,-1 0 1 0 0,0 0-1 0 0,-1 0 0 0 0,1 0 1 0 0,-1 0-1 0 0,-1 0 0 0 0,1 0 0 0 0,-1 0 1 0 0,0 0-1 0 0,-2 6-92 0 0,3 18 325 0 0,-2 53 329 0 0,-1-65-554 0 0,1 1 0 0 0,1-1-1 0 0,1 1 1 0 0,1-1 0 0 0,0 1 0 0 0,2-1-1 0 0,4 14-99 0 0,4-12 199 0 0,13-24 405 0 0,-20-2-544 0 0,0 0 0 0 0,0 0-1 0 0,-1-1 1 0 0,1 1 0 0 0,-1-1 0 0 0,-1 0 0 0 0,1 0-1 0 0,-1-1 1 0 0,0 1 0 0 0,0-1 0 0 0,0-4-60 0 0,1 2 19 0 0,55-140 117 0 0,-20 74-293 0 0,-5 41-110 0 0,-9 43 58 0 0,0 23 58 0 0,2 25 67 0 0,13 45-112 0 0,-33-85 201 0 0,23 30 309 0 0,-28-47-279 0 0,0 0 0 0 0,-1-1 1 0 0,1 1-1 0 0,0 0 0 0 0,0-1 0 0 0,-1 1 0 0 0,1-1 1 0 0,-1 0-1 0 0,1 1 0 0 0,0-1 0 0 0,-1 0 0 0 0,1 0 1 0 0,-1 0-1 0 0,0 0 0 0 0,1-1 0 0 0,-1 1 0 0 0,0 0 1 0 0,0 0-1 0 0,0-1 0 0 0,0 1 0 0 0,0-1 0 0 0,0 1 0 0 0,0-1 1 0 0,0 1-1 0 0,0-1 0 0 0,-1 1 0 0 0,1-1 0 0 0,-1 0 1 0 0,1 0-1 0 0,-1 1 0 0 0,0-2-35 0 0,2 1 21 0 0,58-194 887 0 0,-25 76-975 0 0,-14 65 41 0 0,-6 34-849 0 0,-14 21 326 0 0,11 24-3502 0 0,-9-13 2496 0 0</inkml:trace>
  <inkml:trace contextRef="#ctx0" brushRef="#br0" timeOffset="335.616">516 546 16040 0 0,'0'10'1210'0'0,"-22"113"691"0"0,21-122-1869 0 0,1 0-1 0 0,-1 0 0 0 0,0 1 1 0 0,1-1-1 0 0,-1 1 0 0 0,1-1 1 0 0,-1 1-1 0 0,1-1 0 0 0,0 0 0 0 0,0 1 1 0 0,0-1-1 0 0,-1 1 0 0 0,1-1 1 0 0,1 1-1 0 0,-1-1 0 0 0,0 1 1 0 0,0-1-1 0 0,0 1 0 0 0,1-1 1 0 0,-1 1-1 0 0,1-1 0 0 0,-1 1 0 0 0,1-1 1 0 0,0 0-1 0 0,-1 1 0 0 0,1-1 1 0 0,0 0-1 0 0,0 0 0 0 0,0 0 1 0 0,0 1-1 0 0,0-1 0 0 0,0 0 1 0 0,0 0-1 0 0,1-1 0 0 0,-1 1 0 0 0,0 0 1 0 0,0 0-1 0 0,1 0 0 0 0,-1-1 1 0 0,0 1-1 0 0,1-1 0 0 0,-1 1 1 0 0,1-1-1 0 0,-1 0 0 0 0,1 1 1 0 0,-1-1-1 0 0,1 0 0 0 0,-1 0 0 0 0,1 0 1 0 0,-1 0-1 0 0,1 0 0 0 0,-1 0 1 0 0,1-1-1 0 0,-1 1 0 0 0,1 0 1 0 0,-1-1-32 0 0,6-2 59 0 0,0 0 0 0 0,-1-1 0 0 0,0 0 0 0 0,0 0 0 0 0,0-1 0 0 0,0 0 0 0 0,-1 0 0 0 0,0 0 1 0 0,0-1-1 0 0,0 1 0 0 0,-1-1 0 0 0,0 0 0 0 0,0 0 0 0 0,0-1 0 0 0,-1 1 0 0 0,0-1 0 0 0,0 0 0 0 0,0 0 0 0 0,-1 0 1 0 0,0 0-1 0 0,-1 0 0 0 0,0 0 0 0 0,0-1 0 0 0,0 1 0 0 0,-1 0 0 0 0,0-1 0 0 0,0 1 0 0 0,-1-4-59 0 0,0 10-9 0 0,1-1 0 0 0,-1 0 0 0 0,0 0 0 0 0,1 1 0 0 0,-1-1 0 0 0,0 0 0 0 0,0 1 0 0 0,0-1-1 0 0,0 1 1 0 0,0-1 0 0 0,0 1 0 0 0,-1 0 0 0 0,1-1 0 0 0,0 1 0 0 0,-1 0 0 0 0,1 0 0 0 0,-1 0 0 0 0,1 0-1 0 0,-1 0 1 0 0,0 0 0 0 0,1 0 0 0 0,-1 1 0 0 0,0-1 0 0 0,0 0 0 0 0,1 1 0 0 0,-1 0 0 0 0,0-1 0 0 0,0 1-1 0 0,0 0 1 0 0,1 0 0 0 0,-3 0 9 0 0,-59 6-326 0 0,3 19-3702 0 0,50-17-2567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38.2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238 1 12360 0 0,'0'0'364'0'0,"0"0"-8"0"0,0 0-168 0 0,-3 8 522 0 0,2 105 5215 0 0,11 39-3397 0 0,6-22-2144 0 0,-11-97-52 0 0,-1-9-1247 0 0,-3-7-3451 0 0,-1-17-2284 0 0</inkml:trace>
  <inkml:trace contextRef="#ctx0" brushRef="#br0" timeOffset="358.477">1 295 15576 0 0,'12'-6'1186'0'0,"53"-15"-547"0"0,22-2 274 0 0,1 4 1 0 0,64-5-914 0 0,-90 15 78 0 0,34-8-105 0 0,-35 16-770 0 0,-56 18 634 0 0,-13 21 218 0 0,-14 30 1418 0 0,3-29-89 0 0,11 1 51 0 0,8-39-1410 0 0,0 0 0 0 0,0 0 0 0 0,1 0 0 0 0,-1 0 1 0 0,0 0-1 0 0,1 0 0 0 0,-1-1 0 0 0,1 1 0 0 0,-1 0 0 0 0,1 0 0 0 0,-1 0 0 0 0,1-1 0 0 0,-1 1 1 0 0,1 0-1 0 0,0-1 0 0 0,-1 1 0 0 0,1 0 0 0 0,0-1 0 0 0,0 1 0 0 0,0-1 0 0 0,-1 1 0 0 0,1-1 1 0 0,0 1-1 0 0,0-1 0 0 0,0 0 0 0 0,0 1 0 0 0,0-1 0 0 0,0 0 0 0 0,0 0 0 0 0,0 0-25 0 0,6-5-6542 0 0,-1-1-711 0 0</inkml:trace>
  <inkml:trace contextRef="#ctx0" brushRef="#br0" timeOffset="1180.248">786 135 8896 0 0,'49'89'928'0'0,"-3"4"4760"0"0,-37-69-3455 0 0,-9-23-1685 0 0,5 12 2006 0 0,-27-34-2106 0 0,3-18-248 0 0,16-9-120 0 0,4 44-100 0 0,0 1 0 0 0,0 0 0 0 0,0-1 0 0 0,1 1 0 0 0,-1 0 0 0 0,1 0 0 0 0,-1 0-1 0 0,1 0 1 0 0,0 0 0 0 0,1 1 0 0 0,-1-1 0 0 0,0 0 0 0 0,1 1 0 0 0,-1 0 0 0 0,1-1-1 0 0,0 1 1 0 0,0 0 0 0 0,-1 1 0 0 0,2-1 0 0 0,-1 0 0 0 0,0 1 0 0 0,0 0 0 0 0,0-1-1 0 0,1 1 1 0 0,-1 1 0 0 0,0-1 0 0 0,1 0 0 0 0,-1 1 0 0 0,1 0 0 0 0,-1-1 0 0 0,1 2-1 0 0,-1-1 1 0 0,2 0 20 0 0,-1 3-22 0 0,0 1-1 0 0,1-1 1 0 0,-2 1-1 0 0,1-1 1 0 0,0 1-1 0 0,-1 0 1 0 0,1 1-1 0 0,-1-1 1 0 0,0 1-1 0 0,-1-1 1 0 0,1 1-1 0 0,-1 0 1 0 0,0 0-1 0 0,0 0 1 0 0,-1 0-1 0 0,2 5 23 0 0,-1-3-12 0 0,20 107 560 0 0,-22-115-523 0 0,1 1-1 0 0,-1-1 1 0 0,0 0-1 0 0,0 1 0 0 0,0-1 1 0 0,0 1-1 0 0,0-1 0 0 0,0 0 1 0 0,0 1-1 0 0,0-1 1 0 0,0 0-1 0 0,0 1 0 0 0,-1-1 1 0 0,1 1-1 0 0,0-1 1 0 0,0 0-1 0 0,0 1 0 0 0,-1-1 1 0 0,1 1-1 0 0,0-1 0 0 0,-1 1 1 0 0,1-1-1 0 0,-1 1 1 0 0,1-1-1 0 0,0 1 0 0 0,-1 0 1 0 0,1-1-1 0 0,-1 1 1 0 0,1-1-1 0 0,-1 1 0 0 0,1 0 1 0 0,-1-1-1 0 0,1 1 0 0 0,-1 0 1 0 0,0 0-1 0 0,1 0 1 0 0,-1-1-1 0 0,1 1 0 0 0,-1 0 1 0 0,0 0-1 0 0,1 0 1 0 0,-1 0-1 0 0,1 0 0 0 0,-1 0 1 0 0,0 0-1 0 0,1 0 1 0 0,-1 0-1 0 0,0 0 0 0 0,1 1 1 0 0,-1-1-1 0 0,1 0 0 0 0,-1 0 1 0 0,1 0-1 0 0,-1 1 1 0 0,0-1-1 0 0,1 0 0 0 0,-1 1 1 0 0,1-1-1 0 0,-1 1 1 0 0,1-1-1 0 0,0 0 0 0 0,-1 1-24 0 0,28-53-142 0 0,-19 43 44 0 0,-7 7 79 0 0,1 0-1 0 0,-1 0 1 0 0,1 0-1 0 0,-1 1 1 0 0,1-1-1 0 0,-1 0 1 0 0,1 1-1 0 0,0 0 1 0 0,0-1-1 0 0,0 1 1 0 0,0 0-1 0 0,0 0 1 0 0,0 0-1 0 0,0 0 1 0 0,0 0-1 0 0,0 0 0 0 0,1 1 1 0 0,-1-1-1 0 0,0 1 1 0 0,0-1-1 0 0,1 1 1 0 0,-1 0-1 0 0,0 0 1 0 0,1 0-1 0 0,-1 0 20 0 0,117 38-185 0 0,-73-27 298 0 0,-33-7-29 0 0,0 0 0 0 0,1-1 0 0 0,-1 0 0 0 0,1-1 0 0 0,0-1 0 0 0,-1 0 0 0 0,1-1 0 0 0,11-2-84 0 0,0-1 173 0 0,-20 3-136 0 0,0 0 0 0 0,0-1-1 0 0,0 1 1 0 0,1-1 0 0 0,-1 0-1 0 0,0-1 1 0 0,-1 1 0 0 0,1-1-1 0 0,0 0 1 0 0,0 0 0 0 0,-1 0 0 0 0,1-1-1 0 0,-1 0 1 0 0,0 0 0 0 0,0 0-1 0 0,4-3-36 0 0,-7 4-3 0 0,1 0 0 0 0,-1 0-1 0 0,0 0 1 0 0,0 0-1 0 0,0 0 1 0 0,0 0 0 0 0,0-1-1 0 0,-1 1 1 0 0,1 0 0 0 0,-1 0-1 0 0,1-1 1 0 0,-1 1 0 0 0,0 0-1 0 0,0 0 1 0 0,0-1-1 0 0,0 1 1 0 0,0 0 0 0 0,0-1-1 0 0,-1 1 1 0 0,1 0 0 0 0,-1 0-1 0 0,0 0 1 0 0,1-1 0 0 0,-1 1-1 0 0,0 0 1 0 0,0 0-1 0 0,0 0 1 0 0,-1 0 0 0 0,0 0 3 0 0,-47-48-424 0 0,45 48 410 0 0,0 0 0 0 0,0 1 0 0 0,0 0 0 0 0,0 0 0 0 0,-1 0 0 0 0,1 1 0 0 0,0-1 0 0 0,0 1 0 0 0,-1 0 0 0 0,1 0 0 0 0,0 1 0 0 0,-1-1 0 0 0,1 1 0 0 0,0 0 0 0 0,0 0 0 0 0,0 0 0 0 0,0 1 0 0 0,0-1 0 0 0,0 1 0 0 0,0 0 0 0 0,0 0 0 0 0,1 1 0 0 0,-1-1 0 0 0,1 1 0 0 0,-1-1 0 0 0,1 1 0 0 0,0 0-1 0 0,0 1 1 0 0,0-1 0 0 0,1 0 0 0 0,-1 1 0 0 0,1-1 0 0 0,0 1 0 0 0,0 0 0 0 0,0 0 0 0 0,0 0 0 0 0,0 2 14 0 0,1 0 19 0 0,1 0-1 0 0,-1 0 1 0 0,1 1 0 0 0,1-1-1 0 0,-1 0 1 0 0,1 0-1 0 0,0 0 1 0 0,0 1 0 0 0,1-1-1 0 0,0 0 1 0 0,0-1-1 0 0,0 1 1 0 0,1 0 0 0 0,0 0-1 0 0,0-1 1 0 0,0 0-1 0 0,1 0 1 0 0,-1 0-1 0 0,1 0 1 0 0,1 0 0 0 0,-1-1-1 0 0,1 1 1 0 0,-1-1-1 0 0,1 0 1 0 0,0-1 0 0 0,1 1-1 0 0,-1-1 1 0 0,1 0-1 0 0,-1-1 1 0 0,1 1 0 0 0,0-1-1 0 0,0 0 1 0 0,0 0-1 0 0,6 0-18 0 0,5 2 103 0 0,0-1-1 0 0,0-1 0 0 0,0 0 0 0 0,0-1 1 0 0,0-1-1 0 0,9-2-102 0 0,28-2-4004 0 0,-37 3 1267 0 0,17-1-4447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36.5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0 737 14512 0 0,'0'0'429'0'0,"2"0"-13"0"0,5-2-198 0 0,0 1 0 0 0,0-1 0 0 0,0-1 1 0 0,-1 1-1 0 0,1-1 0 0 0,-1 0 0 0 0,1-1 0 0 0,-1 1 0 0 0,0-1 0 0 0,0 0 1 0 0,-1-1-1 0 0,1 0 0 0 0,-1 0 0 0 0,0 0 0 0 0,0 0 0 0 0,3-5-218 0 0,1-7 198 0 0,-1 0-1 0 0,-1 0 0 0 0,0-1 0 0 0,-1 0 0 0 0,-1 0 0 0 0,-1 0 0 0 0,-1 0 0 0 0,0-1 0 0 0,-1 1 0 0 0,-1-1 0 0 0,-1-5-197 0 0,2-4 21 0 0,1 3 10 0 0,-1-1 0 0 0,-1 0-1 0 0,-2 0 1 0 0,0 0 0 0 0,-1 1 0 0 0,-2-1-1 0 0,-1 1 1 0 0,-5-16-31 0 0,10 39 84 0 0,-6 2 49 0 0,-12 25-273 0 0,12-3 100 0 0,1-1-1 0 0,2 1 0 0 0,0 0 1 0 0,1 0-1 0 0,1 1 0 0 0,1 20 41 0 0,0-27-12 0 0,2 10-11 0 0,0-1-1 0 0,2 0 1 0 0,0 1-1 0 0,2-2 1 0 0,5 14 23 0 0,-11-34 3 0 0,1 1-1 0 0,0-1 1 0 0,1 1 0 0 0,-1-1-1 0 0,1 0 1 0 0,-1 0 0 0 0,1 0-1 0 0,1 0 1 0 0,-1 0 0 0 0,0 0-1 0 0,1 0 1 0 0,0-1 0 0 0,0 1-1 0 0,0-1 1 0 0,0 0 0 0 0,1 0-1 0 0,-1 0 1 0 0,1 0 0 0 0,0-1-1 0 0,0 1 1 0 0,0-1 0 0 0,0 0-1 0 0,0 0 1 0 0,0-1 0 0 0,0 1-1 0 0,1-1 1 0 0,-1 0 0 0 0,5 1-3 0 0,-1-2 6 0 0,0-1 1 0 0,0 1-1 0 0,0-1 1 0 0,0-1-1 0 0,0 1 1 0 0,0-1-1 0 0,-1-1 1 0 0,1 0-1 0 0,0 0 1 0 0,-1 0-1 0 0,0-1 1 0 0,0 0-1 0 0,0 0 1 0 0,0-1-1 0 0,-1 0 1 0 0,0 0 0 0 0,0 0-1 0 0,5-7-6 0 0,102-148-2165 0 0,-100 143 2123 0 0,-4 31 309 0 0,6 69 304 0 0,11 30 427 0 0,7-44-454 0 0,-31-67-893 0 0,13 9 944 0 0,-4-17-6826 0 0,-5 1-375 0 0</inkml:trace>
  <inkml:trace contextRef="#ctx0" brushRef="#br0" timeOffset="300.765">498 191 18831 0 0,'0'0'430'0'0,"0"0"55"0"0,0 0 28 0 0,0 0-53 0 0,-1 0-301 0 0,-1-4-131 0 0,24 16-1386 0 0,-14-9-3158 0 0,1 2-1956 0 0</inkml:trace>
  <inkml:trace contextRef="#ctx0" brushRef="#br0" timeOffset="592.752">1010 19 16064 0 0,'-8'-16'1767'0'0,"7"16"-1713"0"0,-1-1 0 0 0,0 1 0 0 0,0-1 0 0 0,0 1 0 0 0,0 0 0 0 0,1-1 0 0 0,-1 1 0 0 0,0 0 0 0 0,0 1 0 0 0,0-1 0 0 0,0 0 0 0 0,0 0 0 0 0,1 1 0 0 0,-1-1 0 0 0,0 1 0 0 0,0 0 0 0 0,1-1 0 0 0,-1 1 0 0 0,0 0 0 0 0,1 0 0 0 0,-1 0 0 0 0,1 0 0 0 0,-1 0 0 0 0,1 0 0 0 0,-1 1 0 0 0,1-1 0 0 0,0 0 0 0 0,0 1 0 0 0,0-1-1 0 0,0 1 1 0 0,-1 0-54 0 0,-30 55 969 0 0,29-51-951 0 0,-7 18 74 0 0,2 0-1 0 0,1 0 0 0 0,0 1 1 0 0,2-1-1 0 0,1 2 0 0 0,1-1 1 0 0,1 0-1 0 0,1 7-91 0 0,1 177 320 0 0,1-71-27 0 0,-3-93-161 0 0,1-4 50 0 0,-2 1 0 0 0,-1 0 0 0 0,-2-1 0 0 0,-2 0 0 0 0,-4 8-182 0 0,12-47-45 0 0,0-1 0 0 0,0 0 1 0 0,0 0-1 0 0,0 1 1 0 0,-1-1-1 0 0,1 0 1 0 0,0 1-1 0 0,-1-1 0 0 0,1 0 1 0 0,0 0-1 0 0,-1 1 1 0 0,1-1-1 0 0,-1 0 0 0 0,0 0 1 0 0,1 0-1 0 0,-1 0 1 0 0,0 0-1 0 0,0 0 0 0 0,0 0 1 0 0,0 0-1 0 0,0 0 1 0 0,0 0-1 0 0,0 0 1 0 0,0 0-1 0 0,0-1 0 0 0,0 1 1 0 0,0 0-1 0 0,0-1 1 0 0,-1 1-1 0 0,1-1 0 0 0,0 1 1 0 0,0-1-1 0 0,-1 0 1 0 0,1 0-1 0 0,0 1 0 0 0,-1-1 1 0 0,1 0-1 0 0,0 0 1 0 0,-1 0-1 0 0,1 0 1 0 0,0-1-1 0 0,0 1 0 0 0,-2 0 45 0 0,-5-8-5158 0 0,2 0-1643 0 0</inkml:trace>
  <inkml:trace contextRef="#ctx0" brushRef="#br0" timeOffset="808.938">577 513 16096 0 0,'0'0'365'0'0,"0"0"56"0"0,0 0 24 0 0,0 0-57 0 0,2 0-254 0 0,88-6 1315 0 0,-59 7-1140 0 0,158 12 685 0 0,-142-4-2789 0 0,-35-6-4963 0 0</inkml:trace>
  <inkml:trace contextRef="#ctx0" brushRef="#br0" timeOffset="1160.208">1046 516 12352 0 0,'14'-1'1341'0'0,"18"-7"-283"0"0,0-2 0 0 0,-1-1 0 0 0,-1-2 0 0 0,0-1 0 0 0,13-9-1058 0 0,-37 21 69 0 0,-1-2-1 0 0,1 1 0 0 0,-1-1 0 0 0,0 0 0 0 0,0 0 0 0 0,0 0 1 0 0,0-1-1 0 0,-1 1 0 0 0,0-1 0 0 0,0 0 0 0 0,0-1 1 0 0,0 1-1 0 0,-1-1 0 0 0,0 1 0 0 0,2-7-68 0 0,-5 11 6 0 0,0 0 0 0 0,0 1-1 0 0,0-1 1 0 0,0 0 0 0 0,0 1 0 0 0,0-1 0 0 0,0 0-1 0 0,0 1 1 0 0,-1-1 0 0 0,1 0 0 0 0,0 1 0 0 0,-1-1-1 0 0,1 0 1 0 0,0 1 0 0 0,-1-1 0 0 0,1 1 0 0 0,-1-1-1 0 0,1 0 1 0 0,-1 1 0 0 0,1-1 0 0 0,-1 1 0 0 0,1 0-1 0 0,-1-1 1 0 0,1 1 0 0 0,-1-1 0 0 0,0 1 0 0 0,1 0-1 0 0,-1 0 1 0 0,0-1 0 0 0,1 1 0 0 0,-1 0 0 0 0,0 0-1 0 0,1 0 1 0 0,-1 0 0 0 0,0-1 0 0 0,0 1 0 0 0,1 0-1 0 0,-1 0 1 0 0,0 1 0 0 0,1-1 0 0 0,-1 0 0 0 0,0 0-1 0 0,0 0 1 0 0,1 0 0 0 0,-1 1-6 0 0,-35 7 47 0 0,24-1-18 0 0,1 0 0 0 0,-1 2 0 0 0,1-1 0 0 0,1 1 0 0 0,0 1 0 0 0,0 0 0 0 0,1 0 0 0 0,0 1 0 0 0,1 0 0 0 0,0 0 0 0 0,1 1-1 0 0,0 0 1 0 0,0 1 0 0 0,1 2-29 0 0,4-12 21 0 0,0 0 1 0 0,1 0-1 0 0,-1 0 0 0 0,1 0 0 0 0,0 0 0 0 0,0 0 0 0 0,0 0 0 0 0,1 0 0 0 0,-1 1 0 0 0,1-1 0 0 0,-1 0 0 0 0,1 1 0 0 0,0-1 0 0 0,0 0 0 0 0,1 1 0 0 0,-1-1 0 0 0,1 0 1 0 0,0 0-1 0 0,-1 1 0 0 0,1-1 0 0 0,1 0 0 0 0,-1 0 0 0 0,0 0 0 0 0,1 0 0 0 0,0 0 0 0 0,-1 0 0 0 0,1-1 0 0 0,0 1 0 0 0,1-1 0 0 0,-1 1-21 0 0,8 1-106 0 0,-1 0 1 0 0,1-1-1 0 0,0-1 0 0 0,-1 0 0 0 0,1 0 0 0 0,0-1 0 0 0,0 0 0 0 0,0-1 0 0 0,0 0 0 0 0,1 0 0 0 0,-1-1 1 0 0,0-1-1 0 0,-1 1 0 0 0,9-4 106 0 0,10-2-7133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35.2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0 12528 0 0,'0'0'281'0'0,"0"0"40"0"0,0 0 22 0 0,0 0-39 0 0,0 0-183 0 0,1 1-35 0 0,6 11 212 0 0,-1 0 1 0 0,0 1 0 0 0,-1 0 0 0 0,-1-1 0 0 0,0 1 0 0 0,0 1-1 0 0,-1-1 1 0 0,-1 1 0 0 0,0-1 0 0 0,-1 1 0 0 0,-1 10-299 0 0,1-23 8 0 0,0 28 161 0 0,-1-1-1 0 0,-1 0 0 0 0,-1 1 1 0 0,-1-1-1 0 0,-2 0 0 0 0,-1 0 1 0 0,-1-1-1 0 0,-1 1-168 0 0,7-26 29 0 0,0 1 1 0 0,1-1-1 0 0,-1 1 1 0 0,-1-1-1 0 0,1 1 0 0 0,0-1 1 0 0,0 0-1 0 0,-1 0 1 0 0,1 0-1 0 0,-1 1 0 0 0,0-1 1 0 0,0-1-1 0 0,0 1 1 0 0,0 0-1 0 0,0 0 0 0 0,0-1 1 0 0,0 1-1 0 0,0-1 1 0 0,-1 0-1 0 0,1 0 0 0 0,0 1 1 0 0,-2-1-30 0 0,2-4 38 0 0,1 1 1 0 0,-1 0 0 0 0,1-1 0 0 0,0 0-1 0 0,0 1 1 0 0,0-1 0 0 0,0 0 0 0 0,0 0-1 0 0,1 0 1 0 0,-1 1 0 0 0,1-1 0 0 0,0 0-1 0 0,-1 0 1 0 0,1 0 0 0 0,1 0-1 0 0,-1 0 1 0 0,0 0 0 0 0,1 0 0 0 0,-1 1-1 0 0,2-3-38 0 0,41-139 176 0 0,-34 124-181 0 0,-6 10 0 0 0,1 1 0 0 0,0 0 1 0 0,0 1-1 0 0,1-1 0 0 0,0 1 0 0 0,1 0 1 0 0,0 0-1 0 0,0 0 0 0 0,0 1 1 0 0,1 0-1 0 0,0 0 0 0 0,1 1 1 0 0,5-4 4 0 0,0 1-18 0 0,-11 7 12 0 0,1 0-1 0 0,-1 0 1 0 0,1 1 0 0 0,0-1-1 0 0,0 1 1 0 0,0-1-1 0 0,-1 1 1 0 0,1 0-1 0 0,0 0 1 0 0,1 0 0 0 0,-1 0-1 0 0,0 1 1 0 0,0-1-1 0 0,0 1 1 0 0,0 0 0 0 0,0 0-1 0 0,1 0 1 0 0,-1 0-1 0 0,0 1 1 0 0,0-1-1 0 0,0 1 1 0 0,1 0 6 0 0,26 15-89 0 0,-19-7 46 0 0,14 33 32 0 0,-23 2 190 0 0,0 11 74 0 0,-11-17-253 0 0,9-36 9 0 0,-1-1 0 0 0,1 1 0 0 0,-1 0 0 0 0,1-1 0 0 0,-1 1-1 0 0,0-1 1 0 0,1 1 0 0 0,-1-1 0 0 0,0 0 0 0 0,0 1-1 0 0,0-1 1 0 0,0 0 0 0 0,0 1 0 0 0,0-1 0 0 0,-1 0 0 0 0,1 0-1 0 0,0 0 1 0 0,-1 0 0 0 0,1 0 0 0 0,0-1 0 0 0,-1 1 0 0 0,1 0-1 0 0,-1 0 1 0 0,0-1 0 0 0,1 1 0 0 0,-1-1 0 0 0,1 0 0 0 0,-1 1-1 0 0,0-1 1 0 0,1 0 0 0 0,-1 0 0 0 0,0 0 0 0 0,1 0-1 0 0,-1 0 1 0 0,0 0 0 0 0,1-1 0 0 0,-1 1 0 0 0,1-1 0 0 0,-1 1-1 0 0,0-1 1 0 0,1 1 0 0 0,-1-1-9 0 0,-10-10 52 0 0,12 11-52 0 0,-1 0 0 0 0,1 0 0 0 0,-1-1 1 0 0,0 1-1 0 0,1 0 0 0 0,-1-1 0 0 0,1 1 0 0 0,0-1 0 0 0,-1 1 0 0 0,1 0 0 0 0,-1-1 0 0 0,1 1 0 0 0,-1-1 0 0 0,1 0 0 0 0,0 1 0 0 0,-1-1 0 0 0,1 1 0 0 0,0-1 0 0 0,0 1 0 0 0,0-1 0 0 0,-1 0 0 0 0,1 1 0 0 0,0-1 0 0 0,0 1 0 0 0,0-1 0 0 0,0 0 0 0 0,0 1 0 0 0,0-1 0 0 0,0 0 0 0 0,0 1 0 0 0,0-1 0 0 0,0 1 0 0 0,1-1 0 0 0,-1 0 0 0 0,0 1 0 0 0,0-1 0 0 0,0 1 0 0 0,1-1 0 0 0,-1 0 0 0 0,5-52-177 0 0,30-1 13 0 0,-35 51 157 0 0,1 0 0 0 0,0 0 0 0 0,0 1 0 0 0,0-1 0 0 0,0 1-1 0 0,0-1 1 0 0,1 1 0 0 0,-1 0 0 0 0,1-1 0 0 0,0 1 0 0 0,-1 0 0 0 0,1 0 0 0 0,0 0 0 0 0,0 0 0 0 0,1 0 0 0 0,-1 1-1 0 0,0-1 1 0 0,0 1 0 0 0,1-1 0 0 0,-1 1 0 0 0,1 0 0 0 0,-1 0 0 0 0,1 0 0 0 0,0 0 0 0 0,-1 1 0 0 0,1-1 0 0 0,0 0-1 0 0,0 1 1 0 0,-1 0 0 0 0,1 0 0 0 0,0 0 0 0 0,0 0 0 0 0,-1 0 0 0 0,1 1 0 0 0,0-1 0 0 0,0 1 0 0 0,-1 0-1 0 0,1-1 1 0 0,0 1 0 0 0,-1 0 0 0 0,1 1 0 0 0,-1-1 0 0 0,0 0 0 0 0,1 1 0 0 0,-1 0 0 0 0,0-1 0 0 0,0 1 0 0 0,0 0-1 0 0,0 0 1 0 0,1 1 7 0 0,40 46 0 0 0,-6 14 0 0 0,-6-6 0 0 0,-13-38 0 0 0,-17-19 10 0 0,0 1-1 0 0,0-1 0 0 0,0 0 0 0 0,0 1 0 0 0,0-1 1 0 0,0 0-1 0 0,0 1 0 0 0,1-1 0 0 0,-1 0 0 0 0,0 0 1 0 0,0 0-1 0 0,0 0 0 0 0,0 0 0 0 0,1 0 0 0 0,-1 0 1 0 0,0-1-1 0 0,0 1 0 0 0,0 0 0 0 0,0-1 0 0 0,0 1 0 0 0,0 0 1 0 0,0-1-1 0 0,0 0 0 0 0,0 1 0 0 0,0-1 0 0 0,0 1 1 0 0,0-1-1 0 0,0 0 0 0 0,1-1-9 0 0,18-17 21 0 0,-11 11-28 0 0,0-1 0 0 0,0 0 0 0 0,-1 0 0 0 0,-1-1 0 0 0,1 0 0 0 0,-1 0 0 0 0,3-9 7 0 0,21-49-220 0 0,-10-9 73 0 0,-21 75 159 0 0,0 1 0 0 0,0-1-1 0 0,0 0 1 0 0,0 0-1 0 0,0 1 1 0 0,0-1 0 0 0,0 0-1 0 0,-1 1 1 0 0,1-1-1 0 0,-1 0 1 0 0,1 1 0 0 0,-1-1-1 0 0,0 0 1 0 0,1 1-1 0 0,-1-1 1 0 0,0 1 0 0 0,0-1-1 0 0,0 1 1 0 0,0 0-1 0 0,-1-1 1 0 0,1 1-1 0 0,0 0 1 0 0,-1 0 0 0 0,1 0-1 0 0,0 0 1 0 0,-1 0-1 0 0,1 0 1 0 0,-1 0 0 0 0,1 0-1 0 0,-1 1 1 0 0,0-1-1 0 0,1 1 1 0 0,-3-1-12 0 0,1 2 11 0 0,0 0 1 0 0,0 1-1 0 0,0-1 1 0 0,0 1-1 0 0,0 0 0 0 0,0 0 1 0 0,0 0-1 0 0,1 0 1 0 0,-1 1-1 0 0,1-1 0 0 0,0 1 1 0 0,-1-1-1 0 0,1 1 0 0 0,0 0 1 0 0,0 0-1 0 0,1 0 1 0 0,-1 0-1 0 0,1 0 0 0 0,-1 0 1 0 0,1 1-1 0 0,0-1 1 0 0,0 0-1 0 0,1 1 0 0 0,-1 0-11 0 0,-2 5 2 0 0,1 0-1 0 0,0 0 1 0 0,0 0-1 0 0,1 1 1 0 0,1-1-1 0 0,-1 0 1 0 0,1 0-1 0 0,1 0 1 0 0,0 1-1 0 0,0-1 1 0 0,1 0-1 0 0,0 0 1 0 0,1 3-2 0 0,-1-8 1 0 0,-1 0 0 0 0,1 1 1 0 0,0-1-1 0 0,0 0 1 0 0,0 0-1 0 0,1 0 0 0 0,-1 0 1 0 0,1-1-1 0 0,0 1 1 0 0,0-1-1 0 0,1 1 1 0 0,-1-1-1 0 0,0 0 0 0 0,1 0 1 0 0,0-1-1 0 0,0 1 1 0 0,0-1-1 0 0,0 0 0 0 0,0 0 1 0 0,0 0-1 0 0,1 0 1 0 0,-1-1-1 0 0,1 0 0 0 0,-1 0 1 0 0,1 0-1 0 0,-1 0 1 0 0,4-1-2 0 0,4 0-348 0 0,0 0 1 0 0,1-1-1 0 0,-1-1 1 0 0,0 0 0 0 0,0-1-1 0 0,0 0 1 0 0,10-4 347 0 0,2-1-1274 0 0</inkml:trace>
  <inkml:trace contextRef="#ctx0" brushRef="#br0" timeOffset="357.525">1154 90 13536 0 0,'-15'0'1032'0'0,"10"1"-986"0"0,1 0 0 0 0,-1 1 0 0 0,1 0 1 0 0,-1 0-1 0 0,1 0 0 0 0,0 0 1 0 0,0 1-1 0 0,0 0 0 0 0,0 0 1 0 0,1 0-1 0 0,-1 0 0 0 0,1 0 0 0 0,0 1 1 0 0,-1 0-1 0 0,2-1 0 0 0,-1 1 1 0 0,0 0-1 0 0,1 1-46 0 0,-5 4 255 0 0,-87 135 1466 0 0,92-140-1655 0 0,0 0-1 0 0,1 1 1 0 0,0-1 0 0 0,0 1 0 0 0,0-1 0 0 0,1 0-1 0 0,-1 1 1 0 0,1 0 0 0 0,0-1 0 0 0,0 1 0 0 0,1-1-1 0 0,-1 1 1 0 0,1-1 0 0 0,0 0 0 0 0,0 1 0 0 0,1-1-1 0 0,0 1-65 0 0,-2-3 128 0 0,2-2-99 0 0,1 0-1 0 0,-1 0 0 0 0,0 0 0 0 0,1 0 0 0 0,-1-1 0 0 0,0 1 0 0 0,1-1 0 0 0,-1 1 0 0 0,0-1 0 0 0,0 0 0 0 0,1 0 1 0 0,-1 0-1 0 0,0 0 0 0 0,0 0 0 0 0,0 0 0 0 0,0-1 0 0 0,-1 1 0 0 0,1-1 0 0 0,0 1 0 0 0,0-1 0 0 0,-1 0 1 0 0,1 1-1 0 0,-1-1 0 0 0,0 0 0 0 0,1 0 0 0 0,-1 0 0 0 0,0 0 0 0 0,0-1-28 0 0,42-89 101 0 0,-19 57-199 0 0,-8 48 55 0 0,-2 19 378 0 0,-13-27-307 0 0,0 1 0 0 0,1-1 0 0 0,-1 0 0 0 0,1 0 0 0 0,1 0 0 0 0,-1 0 1 0 0,1 0-1 0 0,0 0 0 0 0,0-1 0 0 0,0 1 0 0 0,0-1 0 0 0,1 0 0 0 0,0 0 0 0 0,0 0 1 0 0,0-1-1 0 0,0 1 0 0 0,1-1 0 0 0,-1 0 0 0 0,1 0 0 0 0,0-1 0 0 0,1 2-28 0 0,31-21-144 0 0,-19-5-2961 0 0,-9 12 1523 0 0</inkml:trace>
  <inkml:trace contextRef="#ctx0" brushRef="#br0" timeOffset="681.645">1375 147 9616 0 0,'0'0'281'0'0,"3"8"91"0"0,16 78 3121 0 0,-1-3-70 0 0,-9-61-947 0 0,7-33-1884 0 0,14-54-470 0 0,-19 37-327 0 0,-9 20 132 0 0,1-1 0 0 0,0 1 0 0 0,1 0 0 0 0,0 0 1 0 0,1 0-1 0 0,-1 0 0 0 0,1 1 0 0 0,1-1 0 0 0,-1 1 73 0 0,-4 6 1 0 0,0 0 0 0 0,0 0 0 0 0,0 1 0 0 0,0-1 0 0 0,0 0 0 0 0,0 0 0 0 0,0 1 1 0 0,1-1-1 0 0,-1 0 0 0 0,0 1 0 0 0,0 0 0 0 0,0-1 0 0 0,1 1 0 0 0,-1-1 0 0 0,0 1 0 0 0,0 0 0 0 0,1 0 0 0 0,-1 0 0 0 0,0 0 0 0 0,1 0 0 0 0,-1 0 0 0 0,0 0 0 0 0,1 0 1 0 0,-1 1-1 0 0,0-1 0 0 0,0 0 0 0 0,1 1 0 0 0,-1-1 0 0 0,0 1 0 0 0,0-1 0 0 0,0 1 0 0 0,0 0 0 0 0,0-1 0 0 0,0 1 0 0 0,0 0 0 0 0,0 0 0 0 0,0 0 0 0 0,1 0-1 0 0,33 46 459 0 0,-27-34-385 0 0,44 80 356 0 0,-28-67-531 0 0,-11-19-3870 0 0,-9-5 2150 0 0,5 4-4467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42.6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146 912 16296 0 0,'0'0'365'0'0,"0"0"56"0"0,0 0 27 0 0,0 0-48 0 0,-1 1-259 0 0,0-1-77 0 0,1 1 0 0 0,-1-1 0 0 0,0 1 0 0 0,0-1 0 0 0,0 0 0 0 0,0 0 0 0 0,0 1 0 0 0,1-1 0 0 0,-1 0 0 0 0,0 0 0 0 0,0 0 0 0 0,0 0 0 0 0,0 0-1 0 0,0 0 1 0 0,0 0 0 0 0,0 0 0 0 0,0 0 0 0 0,0-1 0 0 0,1 1 0 0 0,-1 0 0 0 0,0-1 0 0 0,0 1 0 0 0,0 0 0 0 0,0-1 0 0 0,1 1 0 0 0,-1-1 0 0 0,0 1-1 0 0,0-1 1 0 0,1 0 0 0 0,-1 1 0 0 0,0-1 0 0 0,1 0 0 0 0,-1 1 0 0 0,1-1 0 0 0,-1 0 0 0 0,1 0 0 0 0,-1 1 0 0 0,1-1 0 0 0,-1 0 0 0 0,1-1-64 0 0,0 2 42 0 0,-26-79 2309 0 0,-3-45-1825 0 0,-12-82 349 0 0,34 143-840 0 0,2 25 37 0 0,2-1 1 0 0,1 0 0 0 0,2 1 0 0 0,5-38-73 0 0,-5 67 27 0 0,1 1 0 0 0,0-1 0 0 0,0 1 1 0 0,1 0-1 0 0,1 0 0 0 0,-1-1 0 0 0,1 1 1 0 0,0 1-1 0 0,1-1 0 0 0,0 0 1 0 0,0 1-1 0 0,1 0 0 0 0,0 0 0 0 0,0 0 1 0 0,0 1-1 0 0,1-1 0 0 0,0 1 0 0 0,0 1 1 0 0,1-1-1 0 0,0 1 0 0 0,0 0 1 0 0,3-1-28 0 0,5-1-28 0 0,-1 2 0 0 0,1-1 1 0 0,0 2-1 0 0,1 0 1 0 0,-1 1-1 0 0,0 1 0 0 0,1 0 1 0 0,0 1-1 0 0,-1 0 1 0 0,1 2-1 0 0,0 0 1 0 0,0 0-1 0 0,-1 2 0 0 0,0 0 1 0 0,1 0-1 0 0,11 6 28 0 0,-26-10-3 0 0,1 1 1 0 0,0 1-1 0 0,-1-1 0 0 0,1 0 0 0 0,-1 0 0 0 0,1 1 1 0 0,-1-1-1 0 0,0 0 0 0 0,1 1 0 0 0,-1 0 0 0 0,1-1 1 0 0,-1 1-1 0 0,0 0 0 0 0,1 0 0 0 0,-1 0 0 0 0,0 0 1 0 0,0 0-1 0 0,0 0 0 0 0,0 0 0 0 0,0 0 0 0 0,0 0 1 0 0,0 0-1 0 0,0 0 0 0 0,0 1 0 0 0,0-1 0 0 0,-1 0 1 0 0,1 1-1 0 0,0-1 0 0 0,-1 1 0 0 0,1-1 0 0 0,-1 1 1 0 0,0-1-1 0 0,0 1 0 0 0,1-1 0 0 0,-1 1 0 0 0,0-1 1 0 0,0 1-1 0 0,0-1 0 0 0,-1 1 0 0 0,1-1 0 0 0,0 1 1 0 0,0-1-1 0 0,-1 1 0 0 0,1-1 0 0 0,-1 1 0 0 0,1-1 1 0 0,-1 0-1 0 0,0 1 0 0 0,0-1 0 0 0,1 0 3 0 0,-7 4-95 0 0,0 0-1 0 0,0-1 1 0 0,0 0 0 0 0,0 0-1 0 0,-1-1 1 0 0,1 0-1 0 0,-1-1 1 0 0,0 1-1 0 0,0-1 1 0 0,1-1 0 0 0,-1 0-1 0 0,-1 0 1 0 0,1 0-1 0 0,-4-1 96 0 0,11 0-176 0 0,1 0-2 0 0,0 0-12 0 0,0 0-2 0 0,0 0 0 0 0,15-4-449 0 0,31 2-60 0 0,-34 3 718 0 0,0 0-1 0 0,-1 1 1 0 0,0 0 0 0 0,0 1 0 0 0,1 1 0 0 0,-2-1 0 0 0,1 2-1 0 0,0-1 1 0 0,-1 2 0 0 0,0-1 0 0 0,0 1 0 0 0,-1 1 0 0 0,1 0-1 0 0,-1 0 1 0 0,-1 1 0 0 0,1 0 0 0 0,-2 1 0 0 0,1-1 0 0 0,6 11-17 0 0,-13-17 53 0 0,0 0-1 0 0,0 0 1 0 0,0 1 0 0 0,0-1 0 0 0,0 0 0 0 0,-1 0 0 0 0,1 1 0 0 0,-1-1 0 0 0,1 1-1 0 0,-1-1 1 0 0,0 0 0 0 0,0 1 0 0 0,0-1 0 0 0,0 1 0 0 0,-1-1 0 0 0,1 1 0 0 0,0-1-1 0 0,-1 0 1 0 0,0 1 0 0 0,0-1 0 0 0,0 0 0 0 0,0 0 0 0 0,0 1 0 0 0,0-1 0 0 0,0 0-1 0 0,-1 0 1 0 0,1 0 0 0 0,-1-1 0 0 0,1 1 0 0 0,-1 0 0 0 0,0 0 0 0 0,0-1 0 0 0,-1 2-53 0 0,-73 39 941 0 0,-6-19-970 0 0,45-20-6299 0 0,6-2-1322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1:41.7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387 31 13824 0 0,'0'0'314'0'0,"0"0"46"0"0,2-12 466 0 0,0 6-1967 0 0,-2 6 1303 0 0,0-1-1 0 0,0 1 1 0 0,0-1 0 0 0,0 1-1 0 0,0 0 1 0 0,0-1 0 0 0,0 1-1 0 0,0-1 1 0 0,0 1 0 0 0,0-1 0 0 0,1 1-1 0 0,-1 0 1 0 0,0-1 0 0 0,0 1-1 0 0,0-1 1 0 0,0 1 0 0 0,1 0-1 0 0,-1-1 1 0 0,0 1 0 0 0,0 0 0 0 0,1-1-1 0 0,-1 1 1 0 0,0 0 0 0 0,1-1-1 0 0,-1 1 1 0 0,0 0 0 0 0,1 0-1 0 0,-1-1 1 0 0,0 1 0 0 0,1 0-1 0 0,-1 0 1 0 0,0 0 0 0 0,1-1 0 0 0,-1 1-1 0 0,1 0 1 0 0,-1 0 0 0 0,1 0-1 0 0,-1 0 1 0 0,0 0 0 0 0,1 0-1 0 0,-1 0 1 0 0,1 0 0 0 0,-1 0 0 0 0,1 0-1 0 0,-1 0 1 0 0,0 0 0 0 0,1 0-1 0 0,-1 0 1 0 0,1 1-162 0 0,1 1 57 0 0,-1 1 0 0 0,1 0 0 0 0,0 0-1 0 0,-1 0 1 0 0,0 0 0 0 0,0 0 0 0 0,0 0 0 0 0,0 0 0 0 0,0 0 0 0 0,-1 0-1 0 0,1 0 1 0 0,-1 0 0 0 0,0 1 0 0 0,0-1 0 0 0,0 0 0 0 0,0 0 0 0 0,-1 1-1 0 0,1 0-56 0 0,-1 7 70 0 0,2 34 24 0 0,2 0 0 0 0,1-1 0 0 0,3 1 0 0 0,3 5-94 0 0,17 62-2768 0 0,-27-102 1376 0 0</inkml:trace>
  <inkml:trace contextRef="#ctx0" brushRef="#br0" timeOffset="311.883">0 535 15584 0 0,'81'-21'4327'0'0,"150"-17"-1311"0"0,-16 19-2080 0 0,-37 17-966 0 0,-95 3-2408 0 0,-55-1-5277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05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332 193 15952 0 0,'0'0'362'0'0,"-11"-8"873"0"0,8 6-1178 0 0,0 0 0 0 0,1 1 1 0 0,-1-1-1 0 0,0 1 0 0 0,0 0 0 0 0,0-1 1 0 0,0 1-1 0 0,0 0 0 0 0,0 1 1 0 0,0-1-1 0 0,0 1 0 0 0,0-1 0 0 0,0 1 1 0 0,-1 0-1 0 0,1 0 0 0 0,0 0 1 0 0,0 1-1 0 0,0-1 0 0 0,0 1 0 0 0,0-1 1 0 0,0 1-1 0 0,0 0 0 0 0,0 0 1 0 0,0 1-1 0 0,0-1 0 0 0,0 1 0 0 0,-1 0-57 0 0,-10 6 110 0 0,0 0-1 0 0,1 1 0 0 0,0 1 1 0 0,1 0-1 0 0,0 0 0 0 0,0 2 1 0 0,1-1-1 0 0,1 1 0 0 0,0 1 1 0 0,-4 6-110 0 0,-59 96 770 0 0,71-109-739 0 0,-3 4 62 0 0,1 0 0 0 0,0 0 0 0 0,1 0 0 0 0,0 1 0 0 0,1-1 0 0 0,0 1 0 0 0,1 0 0 0 0,0 0 0 0 0,0 0 0 0 0,1-1 0 0 0,1 1 0 0 0,-1 0 0 0 0,2 1-93 0 0,-2-9 8 0 0,1 0 0 0 0,-1 0 0 0 0,1 0 0 0 0,0 0 0 0 0,0 0 0 0 0,0 0 0 0 0,0-1 0 0 0,0 1 0 0 0,1 0 0 0 0,-1-1 0 0 0,1 1 0 0 0,0-1-1 0 0,0 1 1 0 0,0-1 0 0 0,0 0 0 0 0,0 0 0 0 0,0 0 0 0 0,0 0 0 0 0,1 0 0 0 0,-1-1 0 0 0,1 1 0 0 0,-1-1 0 0 0,1 1 0 0 0,0-1 0 0 0,0 0 0 0 0,0 0 0 0 0,-1 0 0 0 0,1 0-1 0 0,0-1 1 0 0,0 1 0 0 0,0-1 0 0 0,0 0 0 0 0,0 0 0 0 0,0 0 0 0 0,0 0 0 0 0,0 0 0 0 0,0-1 0 0 0,0 1 0 0 0,0-1 0 0 0,0 0 0 0 0,0 0-8 0 0,4-3 4 0 0,1 0 1 0 0,-1 0 0 0 0,0-1-1 0 0,0-1 1 0 0,-1 1 0 0 0,0-1-1 0 0,0 0 1 0 0,0 0 0 0 0,0-1-1 0 0,-1 0 1 0 0,0 0 0 0 0,-1 0-1 0 0,0 0 1 0 0,0-1 0 0 0,0 1-1 0 0,-1-1-4 0 0,49-142 60 0 0,-24 76-48 0 0,-20 61-1 0 0,-1 30 106 0 0,2 50-53 0 0,4 55 68 0 0,2 110 36 0 0,-12-198-122 0 0,-2-9-17 0 0,2-1 0 0 0,1 0 0 0 0,0 0 0 0 0,2 0 0 0 0,4 8-29 0 0,-1-8-505 0 0,-9-23 38 0 0,27-20-3737 0 0,-23 6 2449 0 0</inkml:trace>
  <inkml:trace contextRef="#ctx0" brushRef="#br0" timeOffset="1158.493">481 283 15736 0 0,'0'0'464'0'0,"0"0"-10"0"0,-1-1-294 0 0,-2 0-71 0 0,2 0 282 0 0,1 1 117 0 0,-4 20 749 0 0,17 116-258 0 0,-2-55-390 0 0,6-1 379 0 0,-9-59-498 0 0,-4-13-428 0 0,4-3-20 0 0,-5-5 2 0 0,0-1 1 0 0,-1 1 0 0 0,1 0 0 0 0,0-1-1 0 0,-1 0 1 0 0,1 0 0 0 0,0 0-1 0 0,-1 0 1 0 0,1 0 0 0 0,-1 0 0 0 0,0-1-1 0 0,1 1 1 0 0,-1-1 0 0 0,0 0 0 0 0,0 1-1 0 0,0-1 1 0 0,0 0 0 0 0,0 0-1 0 0,0-1 1 0 0,-1 1 0 0 0,1 0 0 0 0,0-1-25 0 0,59-90 170 0 0,-19 45-184 0 0,-25 64-140 0 0,56 129 154 0 0,-71-141 5 0 0,0 0 0 0 0,0 0 0 0 0,0-1 0 0 0,0 1 0 0 0,1 0 1 0 0,-1-1-1 0 0,1 1 0 0 0,0-1 0 0 0,0 0 0 0 0,0 0 0 0 0,1 0 0 0 0,-1-1 0 0 0,1 1 0 0 0,-1-1 0 0 0,1 1 0 0 0,0-1 0 0 0,0 0 0 0 0,0-1 0 0 0,0 1 0 0 0,0-1 0 0 0,0 0 0 0 0,0 0 0 0 0,1 0 0 0 0,-1 0 0 0 0,0-1 0 0 0,1 0 0 0 0,-1 0-5 0 0,13-3-291 0 0,-1-1 0 0 0,0-1 0 0 0,0-1 0 0 0,-1 0 0 0 0,1-1 0 0 0,-2 0 0 0 0,1-2-1 0 0,-1 1 1 0 0,0-2 0 0 0,-1 0 0 0 0,0 0 0 0 0,7-9 291 0 0,-3 3-952 0 0,0-2 0 0 0,-2 0-1 0 0,0 0 1 0 0,-1-2 0 0 0,-1 0-1 0 0,-1 0 1 0 0,0-1 0 0 0,-2-1 0 0 0,3-9 952 0 0,-3-25-1554 0 0,-10 55 1652 0 0,0 0 1 0 0,0-1 0 0 0,-1 1-1 0 0,1 0 1 0 0,0-1 0 0 0,-1 1-1 0 0,1 0 1 0 0,-1-1 0 0 0,0 1-1 0 0,1 0 1 0 0,-1 0 0 0 0,0 0-1 0 0,0 0 1 0 0,1 0-1 0 0,-1 0 1 0 0,0 0 0 0 0,0 0-1 0 0,0 0 1 0 0,-1 0 0 0 0,1 0-1 0 0,0 1 1 0 0,0-1 0 0 0,0 0-1 0 0,0 1 1 0 0,-1-1 0 0 0,1 1-1 0 0,0-1 1 0 0,-1 1-1 0 0,1 0 1 0 0,0-1 0 0 0,-1 1-1 0 0,1 0 1 0 0,0 0 0 0 0,-1 0-1 0 0,1 0 1 0 0,0 0 0 0 0,-1 0-1 0 0,1 1 1 0 0,-2-1-99 0 0,-7 2 629 0 0,0 0 0 0 0,0 0 0 0 0,0 1 0 0 0,1 1 0 0 0,-1-1 0 0 0,1 2-1 0 0,0-1 1 0 0,0 1 0 0 0,-2 2-629 0 0,-11 9 526 0 0,1 0-1 0 0,0 2 0 0 0,1 1 0 0 0,-14 17-525 0 0,25-25 185 0 0,0 0 1 0 0,1 1-1 0 0,0 0 0 0 0,1 1 1 0 0,0 0-1 0 0,1 0 0 0 0,0 2-185 0 0,5 15 99 0 0,1-29-23 0 0,37-7 147 0 0,-28 0-193 0 0,0 0 0 0 0,-1 0-1 0 0,1-1 1 0 0,-1-1 0 0 0,-1 1 0 0 0,0-1 0 0 0,0-1 0 0 0,3-3-30 0 0,17-20 51 0 0,-22 25-51 0 0,0 2 0 0 0,2 5 0 0 0,-4 2-4 0 0,0 0 1 0 0,0 1-1 0 0,-1 0 0 0 0,0-1 0 0 0,1 1 0 0 0,-1 0 0 0 0,0 0 0 0 0,0 1 0 0 0,-1-1 0 0 0,1 0 0 0 0,-1 0 1 0 0,1 1-1 0 0,-1-1 0 0 0,0 1 0 0 0,0 0 0 0 0,0 2 4 0 0,2 6-34 0 0,25 72 34 0 0,-27-81 9 0 0,-1 0-1 0 0,1 0 0 0 0,0-1 0 0 0,0 1 0 0 0,0 0 1 0 0,1-1-1 0 0,-1 1 0 0 0,1-1 0 0 0,-1 1 1 0 0,1-1-1 0 0,0 1 0 0 0,0-1 0 0 0,0 0 1 0 0,0 0-1 0 0,0 0 0 0 0,0 0 0 0 0,0-1 1 0 0,1 1-1 0 0,-1 0 0 0 0,1-1 0 0 0,-1 0 0 0 0,1 0 1 0 0,0 1-1 0 0,0-2 0 0 0,-1 1 0 0 0,1 0 1 0 0,0 0-1 0 0,0-1 0 0 0,0 0 0 0 0,0 1 1 0 0,0-1-1 0 0,-1 0 0 0 0,1-1 0 0 0,2 1-8 0 0,5-3 31 0 0,0-1-1 0 0,0 0 1 0 0,0 0-1 0 0,0-1 1 0 0,-1 0-1 0 0,0-1 0 0 0,0 0 1 0 0,0 0-1 0 0,-1-1 1 0 0,0 0-1 0 0,0 0 1 0 0,-1-1-1 0 0,0 0 1 0 0,-1-1-1 0 0,1 1 1 0 0,-1-1-1 0 0,-1-1 0 0 0,1-1-30 0 0,11-22-193 0 0,-2-1 0 0 0,-2 0 0 0 0,-1-1 0 0 0,4-24 193 0 0,-5 19-416 0 0,-2-1 0 0 0,-2 0 0 0 0,-2 0 0 0 0,-2 0 0 0 0,-1-5 416 0 0,-2 42 57 0 0,1 0 0 0 0,-1 0 0 0 0,0 0 0 0 0,0 0-1 0 0,0 0 1 0 0,-1 0 0 0 0,1 0 0 0 0,-1 1 0 0 0,0-1-1 0 0,0 0 1 0 0,-1 0 0 0 0,1 0 0 0 0,-1 1 0 0 0,1-1-1 0 0,-1 1 1 0 0,-1-1 0 0 0,1 1 0 0 0,0 0 0 0 0,-1 0-1 0 0,-1-2-56 0 0,2 5 30 0 0,-1 1-1 0 0,1-1 0 0 0,-1 1 1 0 0,1-1-1 0 0,-1 1 0 0 0,1 0 1 0 0,0 0-1 0 0,-1 0 0 0 0,1 0 1 0 0,0 0-1 0 0,0 0 0 0 0,0 1 1 0 0,-1-1-1 0 0,2 1 0 0 0,-1-1 1 0 0,0 1-1 0 0,0 0 0 0 0,0 0 1 0 0,1 0-1 0 0,-1 0 0 0 0,1 0 1 0 0,0 0-1 0 0,-1 0 0 0 0,1 0 1 0 0,0 1-1 0 0,0-1 0 0 0,0 0 1 0 0,1 1-1 0 0,-1-1 0 0 0,1 1 1 0 0,-1-1-1 0 0,1 1-29 0 0,-6 15-36 0 0,1-4 9 0 0,1 0-1 0 0,0 0 1 0 0,1 1 0 0 0,1-1 0 0 0,0 1 0 0 0,0 0-1 0 0,2 9 28 0 0,23 123 0 0 0,-18-122 42 0 0,2-1-1 0 0,1 0 1 0 0,1 0-1 0 0,1 0 1 0 0,1-1-1 0 0,2-1 1 0 0,3 5-42 0 0,-15-25-7 0 0,0 1 1 0 0,1-1-1 0 0,-1 0 0 0 0,1 0 1 0 0,0 1-1 0 0,0-1 1 0 0,0-1-1 0 0,0 1 0 0 0,0 0 1 0 0,0 0-1 0 0,0-1 0 0 0,0 1 1 0 0,1-1-1 0 0,-1 0 0 0 0,1 0 1 0 0,-1 0-1 0 0,1 0 1 0 0,-1 0-1 0 0,1 0 0 0 0,0-1 1 0 0,-1 1-1 0 0,1-1 0 0 0,0 0 1 0 0,-1 1-1 0 0,1-1 0 0 0,0-1 1 0 0,0 1-1 0 0,-1 0 1 0 0,1-1-1 0 0,0 1 0 0 0,-1-1 1 0 0,1 0-1 0 0,-1 0 0 0 0,1 0 1 0 0,-1 0-1 0 0,1 0 0 0 0,-1-1 1 0 0,0 1-1 0 0,1-1 1 0 0,-1 1-1 0 0,0-1 0 0 0,0 0 1 0 0,0 0-1 0 0,0 0 0 0 0,0 0 7 0 0,33-52-593 0 0,30-46-310 0 0,-50 93 903 0 0,-15 7 4 0 0,1 0 0 0 0,0-1 0 0 0,0 1-1 0 0,0 0 1 0 0,-1 0 0 0 0,1 0 0 0 0,0 0 0 0 0,0 0-1 0 0,-1 0 1 0 0,1 0 0 0 0,0 0 0 0 0,0 0-1 0 0,0 0 1 0 0,-1 0 0 0 0,1 0 0 0 0,0 1 0 0 0,0-1-1 0 0,-1 0 1 0 0,1 1 0 0 0,0-1 0 0 0,-1 0 0 0 0,1 1-1 0 0,0-1 1 0 0,-1 1 0 0 0,1-1 0 0 0,0 1-1 0 0,-1-1 1 0 0,1 1 0 0 0,-1-1 0 0 0,1 1 0 0 0,-1 0-1 0 0,1-1 1 0 0,-1 1 0 0 0,0 0-4 0 0,2 2 47 0 0,25 56 1088 0 0,14 54 780 0 0,-22-70-1721 0 0,-14-36-170 0 0,3-2 24 0 0,-7-5-75 0 0,1 0 0 0 0,0 0-1 0 0,0-1 1 0 0,0 1 0 0 0,0-1-1 0 0,-1 1 1 0 0,1-1 0 0 0,0 1 0 0 0,0-1-1 0 0,-1 0 1 0 0,1 0 0 0 0,-1 0-1 0 0,1 0 1 0 0,-1 0 0 0 0,1 0-1 0 0,-1 0 1 0 0,1 0 0 0 0,-1-1 0 0 0,0 1-1 0 0,0 0 1 0 0,0-1 0 0 0,0 1-1 0 0,1-1 28 0 0,11-25-7009 0 0,-10 8-221 0 0</inkml:trace>
  <inkml:trace contextRef="#ctx0" brushRef="#br0" timeOffset="1471.46">1806 79 20007 0 0,'0'-6'568'0'0,"-3"3"120"0"0,1 0-552 0 0,2 3-136 0 0,0 0 0 0 0,-4 0 0 0 0,4-2 200 0 0,0 2 16 0 0,0 0 0 0 0,0 0 0 0 0,0 0-216 0 0,0 0 0 0 0,0 0-96 0 0,0 0 96 0 0,9 5-1288 0 0,-9-5-200 0 0,9 5-40 0 0,0-1-7 0 0</inkml:trace>
  <inkml:trace contextRef="#ctx0" brushRef="#br0" timeOffset="1794.423">2033 38 16208 0 0,'-2'8'786'0'0,"5"155"1643"0"0,9-71-1821 0 0,-9 26-594 0 0,-21-15-22 0 0,9-83-5627 0 0,2-12-559 0 0</inkml:trace>
  <inkml:trace contextRef="#ctx0" brushRef="#br0" timeOffset="2237.534">1880 457 15632 0 0,'0'0'356'0'0,"0"0"49"0"0,0 0 21 0 0,2-1-42 0 0,192-77 1174 0 0,-123 45-1044 0 0,33-10 642 0 0,-20 24-460 0 0,-80 37-665 0 0,-13 10 778 0 0,-1 19-241 0 0,15-6-504 0 0,18-15 75 0 0,-6-28 244 0 0,25-25-33 0 0,8-25-430 0 0,7-13-37 0 0,-39 55 29 0 0,-13 17 11 0 0,8 28 13 0 0,13 28 10 0 0,2 13-10 0 0,-17-8 64 0 0,8 7 0 0 0,-4 33 0 0 0,-2-1 11 0 0,-6-34 53 0 0,9 9 123 0 0,-25-44-65 0 0,9-36-99 0 0,0 0-1 0 0,0 0 1 0 0,0-1-1 0 0,0 1 1 0 0,0 0-1 0 0,-1 0 1 0 0,1 0-1 0 0,-1 0 0 0 0,1 0 1 0 0,-1-1-1 0 0,1 1 1 0 0,-1 0-1 0 0,0-1 1 0 0,0 1-1 0 0,0 0 1 0 0,0-1-1 0 0,0 1 1 0 0,0-1-1 0 0,-1 1 0 0 0,1-1 1 0 0,0 0-1 0 0,-1 1 1 0 0,1-1-1 0 0,-1 0 1 0 0,1 0-1 0 0,-2 0-22 0 0,-20 17 254 0 0,-58 30 158 0 0,65-44-326 0 0,-1 0 1 0 0,1-1 0 0 0,-1 0-1 0 0,0-2 1 0 0,0 0 0 0 0,0 0-1 0 0,0-2 1 0 0,0 0 0 0 0,0-1-1 0 0,1-1 1 0 0,-1-1 0 0 0,1 0-1 0 0,-3-1-86 0 0,9 0 110 0 0,1 1-1 0 0,-1-2 0 0 0,1 1 1 0 0,0-1-1 0 0,0 0 0 0 0,0-1 1 0 0,1 0-1 0 0,0-1 0 0 0,1 0 1 0 0,0 0-1 0 0,0 0 0 0 0,-2-4-109 0 0,-1-26 146 0 0,9 2-132 0 0,29-4-151 0 0,-25 35 90 0 0,0 1 0 0 0,0 0 0 0 0,1-1 0 0 0,0 2 0 0 0,0-1 0 0 0,0 0 0 0 0,0 1 0 0 0,0-1 0 0 0,1 1 1 0 0,0 0-1 0 0,-1 1 0 0 0,1-1 0 0 0,0 1 0 0 0,4-1 47 0 0,21-13-543 0 0,-7 2-1189 0 0,1 1-3997 0 0,3 1-2176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1T17:04:40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145 215 11920 0 0,'0'0'266'0'0,"0"0"44"0"0,-5-3 307 0 0,-24-13 526 0 0,27 15-773 0 0,2 1 13 0 0,0 0 8 0 0,-2 1 1 0 0,-41 25 1175 0 0,10 12-263 0 0,14 3-681 0 0,14-21-429 0 0,4-16-170 0 0,-1 1-1 0 0,1-1 0 0 0,0 1 1 0 0,0 0-1 0 0,1-1 0 0 0,-1 1 1 0 0,1 0-1 0 0,0-1 0 0 0,0 1 0 0 0,1 0 1 0 0,-1-1-1 0 0,1 1 0 0 0,1 2-23 0 0,36 103 256 0 0,10-43-256 0 0,-40-59 30 0 0,0 0 1 0 0,0-1-1 0 0,1 1 0 0 0,0-2 0 0 0,0 1 0 0 0,1-1 0 0 0,-1-1 0 0 0,1 1 0 0 0,1-2 0 0 0,-1 1 0 0 0,1-2 0 0 0,-1 1 0 0 0,1-1 1 0 0,0-1-1 0 0,0 0 0 0 0,8 0-30 0 0,-13-2 33 0 0,-1 1 1 0 0,1-1-1 0 0,0-1 1 0 0,0 1-1 0 0,-1-1 0 0 0,1 0 1 0 0,0 0-1 0 0,-1-1 1 0 0,1 1-1 0 0,-1-1 1 0 0,0-1-1 0 0,1 1 1 0 0,-1-1-1 0 0,0 0 1 0 0,-1 0-1 0 0,1 0 1 0 0,0-1-1 0 0,-1 1 0 0 0,0-1 1 0 0,0 0-1 0 0,0-1-33 0 0,0 0 42 0 0,-1 0 0 0 0,0-1 0 0 0,-1 1 0 0 0,1-1 0 0 0,-1 0 0 0 0,0 0 0 0 0,0 0 0 0 0,-1 0 0 0 0,0 0 0 0 0,0 0 0 0 0,-1 0 0 0 0,1-1 0 0 0,-1 1 0 0 0,0 0 0 0 0,-1 0 0 0 0,0-1 0 0 0,0 1 0 0 0,0 0 0 0 0,-1 0 0 0 0,0-3-42 0 0,-3-3 26 0 0,0 0-1 0 0,-1 1 1 0 0,0-1-1 0 0,-1 1 1 0 0,0 0-1 0 0,-1 0 1 0 0,0 1-1 0 0,-1 0 0 0 0,0 1 1 0 0,0 0-1 0 0,-6-4-25 0 0,-116-70 80 0 0,49 34-80 0 0,67 37-80 0 0,26-2-53 0 0,-5 10 45 0 0,1 0 1 0 0,0 1-1 0 0,0 1 1 0 0,1-1 0 0 0,-1 1-1 0 0,0 0 1 0 0,1 1-1 0 0,-1-1 1 0 0,1 2-1 0 0,0-1 1 0 0,-1 1-1 0 0,1 0 1 0 0,7 1 87 0 0,-5-1-90 0 0,230 4-2270 0 0,-129-8 1272 0 0,101 4 608 0 0,-196 1 480 0 0,-1 5 0 0 0,-15-6 19 0 0,1 0-1 0 0,0 0 0 0 0,-1 0 0 0 0,1 0 0 0 0,0 0 0 0 0,-1 1 0 0 0,1-1 0 0 0,-1 0 0 0 0,1 0 0 0 0,0 1 0 0 0,-1-1 0 0 0,1 0 0 0 0,-1 1 0 0 0,1-1 0 0 0,-1 0 1 0 0,1 1-1 0 0,-1-1 0 0 0,1 1 0 0 0,-1-1 0 0 0,1 1 0 0 0,-1-1 0 0 0,0 1 0 0 0,1-1 0 0 0,-1 1 0 0 0,0-1 0 0 0,1 1 0 0 0,-1 0 0 0 0,0-1 0 0 0,0 1 1 0 0,0-1-1 0 0,1 1 0 0 0,-1 0 0 0 0,0-1 0 0 0,0 1 0 0 0,0 0 0 0 0,0-1 0 0 0,0 1 0 0 0,0 0 0 0 0,0-1 0 0 0,0 1 0 0 0,-1 0 0 0 0,1-1 0 0 0,0 1 0 0 0,0-1 1 0 0,0 1-1 0 0,-1 0 0 0 0,1-1 0 0 0,0 1 0 0 0,-1-1 0 0 0,1 1 0 0 0,-1-1 0 0 0,1 1 0 0 0,0-1 0 0 0,-1 1 0 0 0,1-1 0 0 0,-1 1 0 0 0,1-1 0 0 0,-1 0 0 0 0,1 1 1 0 0,-1-1-1 0 0,0 0 0 0 0,1 1 0 0 0,-1-1 0 0 0,1 0 0 0 0,-1 0 0 0 0,0 0 0 0 0,1 0 0 0 0,-1 1 0 0 0,0-1-18 0 0,-43 32 510 0 0,13-11-304 0 0,2 1 0 0 0,0 1 1 0 0,1 1-1 0 0,2 1 0 0 0,1 2 0 0 0,0 0 0 0 0,-6 13-206 0 0,25-29 8 0 0,0-1 0 0 0,1 1 0 0 0,0 0 0 0 0,0 1 0 0 0,2-1 0 0 0,-1 1 0 0 0,1 0 0 0 0,0 8-8 0 0,2-16 11 0 0,1-1-1 0 0,0 0 0 0 0,0 1 0 0 0,0-1 1 0 0,1 0-1 0 0,-1 1 0 0 0,1-1 1 0 0,0 0-1 0 0,0 0 0 0 0,0 1 0 0 0,0-1 1 0 0,0 0-1 0 0,1 0 0 0 0,-1 0 1 0 0,1 0-1 0 0,0-1 0 0 0,0 1 0 0 0,0 0 1 0 0,0-1-1 0 0,0 1 0 0 0,1-1 1 0 0,-1 0-1 0 0,1 0 0 0 0,0 0 0 0 0,-1 0 1 0 0,1 0-1 0 0,0-1 0 0 0,0 1 0 0 0,0-1 1 0 0,0 0-1 0 0,2 1-10 0 0,5 1 24 0 0,-1 0 1 0 0,1-1-1 0 0,-1 0 1 0 0,1-1-1 0 0,0 0 0 0 0,0 0 1 0 0,-1-1-1 0 0,1-1 1 0 0,0 1-1 0 0,3-2-24 0 0,124-25 171 0 0,-4-30-35 0 0,-102 37-115 0 0,-1-2 0 0 0,-2 0 0 0 0,0-3-1 0 0,-1 0 1 0 0,-1-1 0 0 0,-1-2 0 0 0,17-26-21 0 0,-26 31-80 0 0,0-1 0 0 0,-1-1 0 0 0,-2 0 0 0 0,-1-1-1 0 0,0-1 1 0 0,-2 0 0 0 0,4-19 80 0 0,-14-38-140 0 0,-8 64 193 0 0,-6 6 75 0 0,12 14-64 0 0,2 0 0 0 0,0 2-10 0 0,-23 48-44 0 0,15 103-188 0 0,9-102 244 0 0,5 45-2 0 0,-1-2-64 0 0,18 52 0 0 0,-11-61 54 0 0,-8-33-1229 0 0,-5-51-3645 0 0,-6-1-1630 0 0</inkml:trace>
  <inkml:trace contextRef="#ctx0" brushRef="#br0" timeOffset="281.53">1090 277 17391 0 0,'0'0'396'0'0,"0"0"52"0"0,5-7 451 0 0,0 3-818 0 0,0 1 1 0 0,0-1-1 0 0,0 1 0 0 0,0 0 0 0 0,1 0 1 0 0,0 1-1 0 0,-1 0 0 0 0,1 0 0 0 0,0 0 1 0 0,0 0-1 0 0,0 1 0 0 0,1 0 0 0 0,-1 0 1 0 0,0 1-1 0 0,0 0 0 0 0,6 0-81 0 0,-10 0 31 0 0,151 6 375 0 0,-62-2-406 0 0,-21 2-12 0 0,-50-5-48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04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195 193 5496 0 0,'0'0'124'0'0,"0"0"17"0"0,5-14 170 0 0,18-59 2845 0 0,3 8 1272 0 0,-16 45-2236 0 0,-10 19-1704 0 0,10-9 2207 0 0,9 88-2115 0 0,-4 0 0 0 0,6 75-580 0 0,-4 5 200 0 0,-16-69-568 0 0,-9-64-3040 0 0,3-22 1625 0 0</inkml:trace>
  <inkml:trace contextRef="#ctx0" brushRef="#br0" timeOffset="274.203">17 346 15528 0 0,'-15'-19'1131'0'0,"14"19"-864"0"0,1 0 78 0 0,0 0 9 0 0,0 0-30 0 0,13-2 62 0 0,131-13-239 0 0,-41-5-2299 0 0,-83 14 1070 0 0</inkml:trace>
  <inkml:trace contextRef="#ctx0" brushRef="#br0" timeOffset="702.007">450 0 14512 0 0,'0'0'429'0'0,"0"0"-13"0"0,0 0-227 0 0,0 2 45 0 0,32 92 1199 0 0,0 66-180 0 0,-24-56-114 0 0,-8-85-790 0 0,0-33-8 0 0,12-24-361 0 0,-12 37 15 0 0,1 0 0 0 0,-1 0-1 0 0,0-1 1 0 0,1 1-1 0 0,-1 0 1 0 0,1 0-1 0 0,-1 0 1 0 0,1 0 0 0 0,0 0-1 0 0,-1 0 1 0 0,1 0-1 0 0,0 0 1 0 0,0 0 0 0 0,-1 0-1 0 0,1 0 1 0 0,0 1-1 0 0,0-1 1 0 0,0 0-1 0 0,0 1 1 0 0,0-1 0 0 0,0 0-1 0 0,1 1 1 0 0,-1-1-1 0 0,0 1 1 0 0,0 0 0 0 0,0-1-1 0 0,0 1 1 0 0,0 0-1 0 0,1 0 1 0 0,-1 0-1 0 0,0-1 1 0 0,0 1 0 0 0,1 1-1 0 0,-1-1 1 0 0,0 0-1 0 0,0 0 1 0 0,0 0 0 0 0,1 1-1 0 0,-1-1 1 0 0,0 0-1 0 0,0 1 1 0 0,0-1 0 0 0,0 1-1 0 0,0-1 1 0 0,0 1-1 0 0,0 0 1 0 0,0 0-1 0 0,1 0 6 0 0,47 62 0 0 0,21 5 0 0 0,-66-66 22 0 0,-1 0-1 0 0,1 0 0 0 0,-1 0 0 0 0,1 0 0 0 0,0-1 0 0 0,0 1 1 0 0,0-1-1 0 0,0 0 0 0 0,0 0 0 0 0,0-1 0 0 0,0 1 1 0 0,0-1-1 0 0,0 0 0 0 0,0 0 0 0 0,0 0 0 0 0,0-1 0 0 0,0 1 1 0 0,0-1-1 0 0,0 0 0 0 0,0 0 0 0 0,0 0 0 0 0,0-1 1 0 0,0 1-1 0 0,-1-1 0 0 0,1 0 0 0 0,0 0-21 0 0,0-1 33 0 0,1 0-1 0 0,-1 0 1 0 0,0-1 0 0 0,0 0-1 0 0,0 1 1 0 0,-1-1-1 0 0,0 0 1 0 0,1-1 0 0 0,-1 1-1 0 0,-1 0 1 0 0,1-1 0 0 0,0 0-1 0 0,-1 0 1 0 0,0 0-1 0 0,0 0-32 0 0,4-63 191 0 0,-6 65-189 0 0,0-1 0 0 0,-1 1 0 0 0,1 0 0 0 0,-1-1 0 0 0,0 1 0 0 0,0 0 0 0 0,0-1 0 0 0,0 1 0 0 0,-1 0 0 0 0,1 0 1 0 0,-1 0-1 0 0,0 0 0 0 0,0 1 0 0 0,0-1 0 0 0,0 0 0 0 0,-1 1 0 0 0,1-1 0 0 0,0 1 0 0 0,-1 0 0 0 0,0 0 0 0 0,0 0 0 0 0,1 0 0 0 0,-1 0 0 0 0,0 1 0 0 0,-1-1 0 0 0,1 1 0 0 0,0 0 0 0 0,-2-1-2 0 0,4 2 23 0 0,-1 1-1 0 0,1-1 1 0 0,-1 0-1 0 0,1 0 1 0 0,-1 1-1 0 0,1-1 0 0 0,0 1 1 0 0,-1-1-1 0 0,1 1 1 0 0,-1 0-1 0 0,1-1 1 0 0,0 1-1 0 0,0 0 0 0 0,0 0 1 0 0,-1 0-1 0 0,1 0 1 0 0,0 0-1 0 0,0 0 1 0 0,0 0-1 0 0,0 0 1 0 0,1 1-1 0 0,-1-1 0 0 0,0 0 1 0 0,0 0-1 0 0,1 1 1 0 0,-1-1-1 0 0,1 1 1 0 0,-1-1-1 0 0,1 0 0 0 0,-1 1 1 0 0,1-1-1 0 0,0 1 1 0 0,0-1-1 0 0,0 1 1 0 0,0-1-1 0 0,0 1-22 0 0,11 54-64 0 0,-5-49-134 0 0,0 0-1 0 0,1-1 0 0 0,-1 0 0 0 0,2 0 1 0 0,-1-1-1 0 0,0 0 0 0 0,1 0 0 0 0,0 0 1 0 0,0-1-1 0 0,0 0 0 0 0,1-1 1 0 0,-1 0-1 0 0,1 0 0 0 0,0-1 0 0 0,0 0 1 0 0,0-1-1 0 0,0 0 0 0 0,0 0 0 0 0,1-1 199 0 0,18 3-6631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13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35 15408 0 0,'-1'-2'70'0'0,"-1"0"1"0"0,1-1-1 0 0,-1 1 1 0 0,1 0-1 0 0,-1 0 1 0 0,0 0-1 0 0,0 0 1 0 0,0 0-1 0 0,0 0 1 0 0,0 1-1 0 0,0-1 1 0 0,-1 1-1 0 0,1-1 1 0 0,0 1-1 0 0,-1 0 1 0 0,1 0-1 0 0,-1 0 1 0 0,0 0-1 0 0,1 0 1 0 0,-1 1 0 0 0,1-1-1 0 0,-1 1 1 0 0,0 0-1 0 0,0 0 1 0 0,1 0-1 0 0,-1 0 1 0 0,0 0-1 0 0,1 0 1 0 0,-1 1-1 0 0,0-1 1 0 0,1 1-1 0 0,-1 0 1 0 0,0 0-1 0 0,1 0 1 0 0,-1 0-1 0 0,1 0 1 0 0,0 1-1 0 0,-2 0-70 0 0,-7 4 95 0 0,1-1-1 0 0,-1 2 0 0 0,1 0 0 0 0,1 0 0 0 0,0 1 1 0 0,0 0-1 0 0,0 0 0 0 0,1 1 0 0 0,0 0 0 0 0,0 0 0 0 0,1 1 1 0 0,1 0-1 0 0,0 1 0 0 0,0-1 0 0 0,1 1 0 0 0,0 0 0 0 0,1 1 1 0 0,0-1-1 0 0,1 1 0 0 0,0-1 0 0 0,1 1 0 0 0,-1 12-94 0 0,4-21 7 0 0,0 0-1 0 0,0 0 0 0 0,0 0 0 0 0,0 0 1 0 0,1 0-1 0 0,-1 0 0 0 0,1 0 0 0 0,0 0 1 0 0,0-1-1 0 0,0 1 0 0 0,0-1 0 0 0,0 1 1 0 0,1-1-1 0 0,-1 0 0 0 0,1 0 0 0 0,-1 0 1 0 0,1 0-1 0 0,0-1 0 0 0,0 1 0 0 0,0-1 1 0 0,0 1-1 0 0,0-1 0 0 0,0 0 0 0 0,0 0 1 0 0,0-1-1 0 0,0 1 0 0 0,1 0 0 0 0,-1-1 1 0 0,0 0-1 0 0,0 0 0 0 0,1 0 0 0 0,2 0-6 0 0,101-34-1608 0 0,-49-8 920 0 0,0-34 151 0 0,-43 51 1126 0 0,-14 25-311 0 0,-1 0 8 0 0,0 0-6 0 0,0 0-33 0 0,2 6 218 0 0,26 148 895 0 0,-27-146-1401 0 0,1-1 0 0 0,1 1 0 0 0,0-1 0 0 0,0 1 0 0 0,0-1-1 0 0,1 0 1 0 0,0 0 0 0 0,0 0 0 0 0,1-1 0 0 0,0 0 0 0 0,0 0-1 0 0,0 0 1 0 0,1 0 0 0 0,0-1 0 0 0,0 0 0 0 0,0 0 41 0 0,12 5-390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14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34 380 7464 0 0,'0'0'216'0'0,"-1"0"-11"0"0,-20 16 1094 0 0,19-12-1023 0 0,0 0 1 0 0,1 1-1 0 0,-1-1 1 0 0,1 0-1 0 0,0 0 1 0 0,0 1-1 0 0,0-1 1 0 0,1 0-1 0 0,0 1 1 0 0,-1-1 0 0 0,1 0-1 0 0,1 1 1 0 0,-1-1-1 0 0,1 1 1 0 0,0-1-1 0 0,0 0 1 0 0,0 1-277 0 0,2 18 1251 0 0,26 74 1092 0 0,-11-57-1143 0 0,1-72-472 0 0,2-13-592 0 0,23-33-136 0 0,-42 74-11 0 0,1 0 0 0 0,0 0 0 0 0,0 1-1 0 0,1-1 1 0 0,-1 1 0 0 0,1 0-1 0 0,0 0 1 0 0,0 0 0 0 0,0 0 0 0 0,0 1-1 0 0,0-1 1 0 0,0 1 0 0 0,1 0-1 0 0,-1 0 1 0 0,1 1 0 0 0,0 0 0 0 0,-1-1-1 0 0,1 2 1 0 0,0-1 0 0 0,0 0-1 0 0,-1 1 1 0 0,1 0 0 0 0,0 0 0 0 0,0 0-1 0 0,0 1 1 0 0,0 0 0 0 0,-1 0-1 0 0,5 1 12 0 0,-2 2 43 0 0,-1 0 0 0 0,1 0 0 0 0,-1 1 0 0 0,0 0 0 0 0,-1 0 0 0 0,1 1 0 0 0,-1-1 0 0 0,0 1 0 0 0,0 0 0 0 0,0 1 0 0 0,-1-1 0 0 0,2 5-43 0 0,-2-5 50 0 0,0 1 0 0 0,0 0 0 0 0,-1 0 0 0 0,0 0-1 0 0,0 0 1 0 0,0 1 0 0 0,-1-1 0 0 0,0 1-1 0 0,-1 0 1 0 0,0-1 0 0 0,0 1 0 0 0,0 0-1 0 0,-1 0 1 0 0,0 0 0 0 0,-1-1 0 0 0,0 1 0 0 0,0 0-1 0 0,-1 1-49 0 0,-7 8 698 0 0,3-39-186 0 0,7 15-476 0 0,0 0 1 0 0,1 1 0 0 0,0-1 0 0 0,0 1 0 0 0,0-1 0 0 0,1 1-1 0 0,0 0 1 0 0,0 0 0 0 0,0 0 0 0 0,1 0 0 0 0,0 1 0 0 0,0 0-1 0 0,5-5-36 0 0,-7 6-11 0 0,0 1 0 0 0,1-1 0 0 0,-1 1 0 0 0,1-1 0 0 0,0 1 0 0 0,-1 0 0 0 0,2 0 0 0 0,-1 0 0 0 0,0 1 0 0 0,1-1 0 0 0,-1 1 0 0 0,1 0 0 0 0,-1-1 0 0 0,1 2 0 0 0,0-1 0 0 0,0 0 0 0 0,0 1 0 0 0,0 0 0 0 0,0 0 0 0 0,1 0 0 0 0,-1 0 0 0 0,0 1 0 0 0,0 0 0 0 0,1 0 0 0 0,-1 0 0 0 0,0 0 0 0 0,0 0 0 0 0,1 1 0 0 0,-1 0 0 0 0,0 0 0 0 0,0 0 0 0 0,0 1 11 0 0,29 17 0 0 0,46 62 32 0 0,-70-71-417 0 0,48 46 473 0 0,-11-29-7032 0 0,-25-21 586 0 0</inkml:trace>
  <inkml:trace contextRef="#ctx0" brushRef="#br0" timeOffset="350.929">1186 503 17967 0 0,'-6'-3'128'0'0,"-1"1"0"0"0,0 0-1 0 0,0 1 1 0 0,0-1 0 0 0,0 1 0 0 0,0 1-1 0 0,-1-1 1 0 0,1 1 0 0 0,0 0-1 0 0,0 1 1 0 0,0 0 0 0 0,0 0-1 0 0,0 0 1 0 0,0 1 0 0 0,0 0-1 0 0,0 1 1 0 0,-4 1-128 0 0,-5 1 343 0 0,7-1-272 0 0,-1 0 0 0 0,1 0 1 0 0,0 1-1 0 0,1 0 1 0 0,-1 1-1 0 0,1 0 0 0 0,0 0 1 0 0,1 1-1 0 0,-1 0 0 0 0,1 0 1 0 0,1 1-1 0 0,-1 0 0 0 0,1 0 1 0 0,1 0-1 0 0,-1 1 1 0 0,1 0-1 0 0,1 0 0 0 0,0 0 1 0 0,-2 7-72 0 0,5-13-9 0 0,0 1-1 0 0,1-1 1 0 0,-1 0 0 0 0,1 0 0 0 0,-1 1 0 0 0,1-1 0 0 0,0 0 0 0 0,1 1-1 0 0,-1-1 1 0 0,0 0 0 0 0,1 1 0 0 0,0-1 0 0 0,0 0 0 0 0,0 0 0 0 0,0 0 0 0 0,0 0-1 0 0,1 0 1 0 0,-1 0 0 0 0,1 0 0 0 0,0 0 0 0 0,0 0 0 0 0,0-1 0 0 0,0 1 0 0 0,0-1-1 0 0,1 0 1 0 0,-1 1 0 0 0,1-1 0 0 0,-1 0 0 0 0,1 0 0 0 0,0-1 0 0 0,0 1-1 0 0,0-1 1 0 0,2 2 9 0 0,3-1-21 0 0,0-1 0 0 0,0 0 1 0 0,1 0-1 0 0,-1-1 0 0 0,0 0 0 0 0,0 0 0 0 0,0-1 0 0 0,1 0 0 0 0,-1 0 0 0 0,0-1 0 0 0,0 0 0 0 0,-1 0 0 0 0,5-2 21 0 0,68-45-10 0 0,-75 43-10 0 0,-1-1-1 0 0,1 1 1 0 0,-1-1 0 0 0,0 0 0 0 0,0 0 0 0 0,-1 0 0 0 0,0-1 0 0 0,0 1-1 0 0,-1-1 1 0 0,0-1 20 0 0,-1 4 0 0 0,-1-1 0 0 0,0 0-1 0 0,0 0 1 0 0,-1 0 0 0 0,1 0 0 0 0,-1 1-1 0 0,-1-1 1 0 0,1 0 0 0 0,-1 1-1 0 0,0-1 1 0 0,0 1 0 0 0,-1 0 0 0 0,0-1-1 0 0,1 1 1 0 0,-2 0 0 0 0,1 1-1 0 0,-1-1 1 0 0,1 1 0 0 0,-1-1-1 0 0,0 1 1 0 0,-1 0 0 0 0,1 0 0 0 0,-1 1-1 0 0,0 0 1 0 0,0-1 0 0 0,0 2-1 0 0,0-1 1 0 0,0 0 0 0 0,-1 1-1 0 0,1 0 1 0 0,-1 0 0 0 0,1 1 0 0 0,-1 0-1 0 0,0 0 1 0 0,0 0 0 0 0,-3 0 0 0 0,-10-1-249 0 0,16 1 46 0 0,0 0 0 0 0,-1 1 0 0 0,1-1 0 0 0,0 1 0 0 0,-1 0 0 0 0,1 0 0 0 0,0 0 0 0 0,-1 0 0 0 0,1 1 0 0 0,0-1 0 0 0,-1 1 0 0 0,1 0 0 0 0,0 0 0 0 0,0 0 0 0 0,0 0-1 0 0,-3 2 204 0 0,0 2-1447 0 0</inkml:trace>
  <inkml:trace contextRef="#ctx0" brushRef="#br0" timeOffset="1050.332">1653 454 16304 0 0,'-7'-5'949'0'0,"3"5"-926"0"0,-1 0 1 0 0,1 0 0 0 0,-1 0-1 0 0,1 0 1 0 0,-1 1 0 0 0,1-1-1 0 0,0 1 1 0 0,-1 0 0 0 0,1 1-1 0 0,0-1 1 0 0,0 1-1 0 0,0 0 1 0 0,0 0 0 0 0,-1 0-24 0 0,-5 2 119 0 0,-11 5 47 0 0,0 1 0 0 0,1 0 0 0 0,0 2-1 0 0,0 0 1 0 0,2 1 0 0 0,-1 1-1 0 0,-14 16-165 0 0,28-25 31 0 0,-1 2 0 0 0,2-1-1 0 0,-1 0 1 0 0,1 1 0 0 0,0 0-1 0 0,0 0 1 0 0,1 0 0 0 0,0 1-1 0 0,0-1 1 0 0,0 1 0 0 0,1 0-1 0 0,-1 7-30 0 0,3-12 28 0 0,1 0-1 0 0,-1 0 1 0 0,1 0-1 0 0,-1 0 0 0 0,1 0 1 0 0,0 0-1 0 0,0 0 0 0 0,0 0 1 0 0,1 0-1 0 0,-1 0 0 0 0,1-1 1 0 0,-1 1-1 0 0,1-1 1 0 0,0 1-1 0 0,0-1 0 0 0,0 1 1 0 0,0-1-1 0 0,1 0 0 0 0,-1 0 1 0 0,0 0-1 0 0,1-1 0 0 0,0 1 1 0 0,-1 0-1 0 0,1-1 1 0 0,0 0-1 0 0,0 1 0 0 0,0-1 1 0 0,0 0-1 0 0,0-1 0 0 0,0 1 1 0 0,0 0-1 0 0,0-1 1 0 0,0 0-1 0 0,0 0 0 0 0,0 0 1 0 0,0 0-1 0 0,0 0 0 0 0,0 0 1 0 0,0-1-1 0 0,1 0-27 0 0,11-2 78 0 0,1-1 0 0 0,-1-1 0 0 0,0-1 0 0 0,0 0 0 0 0,0-1-1 0 0,-1 0 1 0 0,3-4-78 0 0,-6 4 24 0 0,-1 0 0 0 0,-1-1 0 0 0,0-1 0 0 0,0 0 0 0 0,0 0 0 0 0,-1-1 0 0 0,-1 0 0 0 0,4-5-24 0 0,47-115 272 0 0,-46 85-360 0 0,-1 0 0 0 0,-2 0 0 0 0,-3-1 0 0 0,-1 0 0 0 0,-2-12 88 0 0,-2 45 170 0 0,0 1 0 0 0,-1-1 0 0 0,0 1 0 0 0,-1-1-1 0 0,-1 1 1 0 0,0 0 0 0 0,0-1 0 0 0,-1 1 0 0 0,-1 0-1 0 0,0 1 1 0 0,-1-1 0 0 0,0 1 0 0 0,-1 0 0 0 0,-2-4-170 0 0,8 14 3 0 0,-1 1 0 0 0,1-1 0 0 0,0 0 1 0 0,-1 1-1 0 0,1-1 0 0 0,0 1 0 0 0,-1-1 1 0 0,1 1-1 0 0,-1-1 0 0 0,1 1 0 0 0,-1-1 1 0 0,1 1-1 0 0,-1 0 0 0 0,0-1 1 0 0,1 1-1 0 0,-1 0 0 0 0,1-1 0 0 0,-1 1 1 0 0,0 0-1 0 0,1 0 0 0 0,-1 0 0 0 0,0-1 1 0 0,1 1-1 0 0,-1 0 0 0 0,0 0 0 0 0,1 0 1 0 0,-1 0-1 0 0,0 0 0 0 0,0 0 0 0 0,1 0 1 0 0,-1 1-1 0 0,0-1 0 0 0,1 0 0 0 0,-1 0 1 0 0,1 0-1 0 0,-1 1 0 0 0,0-1 0 0 0,1 0 1 0 0,-1 1-1 0 0,1-1 0 0 0,-1 0 1 0 0,0 1-1 0 0,1-1 0 0 0,-1 1 0 0 0,1-1 1 0 0,0 1-1 0 0,-1-1 0 0 0,1 1 0 0 0,-1-1 1 0 0,1 1-1 0 0,0 0 0 0 0,-1-1 0 0 0,1 1 1 0 0,0 0-1 0 0,-1 0-3 0 0,-14 39-300 0 0,15-39 299 0 0,-6 23-43 0 0,2 1 0 0 0,0 0-1 0 0,2 0 1 0 0,0 0 0 0 0,2 0-1 0 0,1 0 1 0 0,1 0 0 0 0,1 0 0 0 0,1 0-1 0 0,1-1 1 0 0,1 0 0 0 0,1 0-1 0 0,8 15 45 0 0,-12-30 19 0 0,0 0-1 0 0,1-1 1 0 0,0 1 0 0 0,1-1-1 0 0,0 0 1 0 0,0 0-1 0 0,1 0 1 0 0,0-1 0 0 0,0 0-1 0 0,0 0 1 0 0,1 0-1 0 0,1-1 1 0 0,-1 0-1 0 0,1-1 1 0 0,-1 1 0 0 0,2-2-1 0 0,-1 1 1 0 0,0-1-1 0 0,1 0 1 0 0,0-1-1 0 0,0 0 1 0 0,0 0 0 0 0,0-1-1 0 0,1 0 1 0 0,-1-1-1 0 0,0 0 1 0 0,1 0-1 0 0,-1-1 1 0 0,1 0 0 0 0,2-1-19 0 0,-4 0 31 0 0,-1-1 0 0 0,1 0-1 0 0,0 0 1 0 0,-1 0 0 0 0,1-1 0 0 0,-1 0 0 0 0,1-1 0 0 0,-1 0 0 0 0,-1 0 0 0 0,1 0 0 0 0,0-1 0 0 0,-1 0 0 0 0,0 0 0 0 0,0-1 0 0 0,-1 0 0 0 0,1 0 0 0 0,-1 0 0 0 0,-1 0 0 0 0,1-1 0 0 0,-1 0 0 0 0,0 0 0 0 0,-1 0 0 0 0,2-3-31 0 0,-4 7-13 0 0,1-1-8 0 0,1 0-1 0 0,-1-1 0 0 0,0 1 1 0 0,0-1-1 0 0,0 1 1 0 0,-1-1-1 0 0,1 0 1 0 0,-1 0-1 0 0,0 0 0 0 0,-1 0 1 0 0,1 0-1 0 0,-1 0 1 0 0,0 0-1 0 0,0 0 1 0 0,-1 0-1 0 0,0 1 0 0 0,1-1 1 0 0,-1 0-1 0 0,-1 0 1 0 0,1 0-1 0 0,-1 1 1 0 0,0-1-1 0 0,0 1 0 0 0,0-1 1 0 0,-1 1-1 0 0,0-1 22 0 0,1 5 2 0 0,0 0 0 0 0,0 0-1 0 0,1 0 1 0 0,-1 0 0 0 0,0 0-1 0 0,0 1 1 0 0,0-1 0 0 0,1 1-1 0 0,-1-1 1 0 0,0 1 0 0 0,0 0-1 0 0,1-1 1 0 0,-1 1 0 0 0,1 0-1 0 0,-1 0 1 0 0,1 0 0 0 0,-1 1-1 0 0,1-1 1 0 0,-1 0 0 0 0,1 0-1 0 0,0 1 1 0 0,0-1 0 0 0,0 1-1 0 0,0-1 1 0 0,0 1 0 0 0,0-1-1 0 0,0 1 1 0 0,0 0 0 0 0,1 0-1 0 0,-1-1 1 0 0,1 1 0 0 0,-1 2-2 0 0,-2 1-12 0 0,1 1 0 0 0,0 0 1 0 0,0-1-1 0 0,1 1 0 0 0,-1 0 1 0 0,2 0-1 0 0,-1 0 0 0 0,0 1 1 0 0,1-1-1 0 0,0 0 0 0 0,1 0 1 0 0,-1 0-1 0 0,1 0 0 0 0,0 0 1 0 0,1 0-1 0 0,0 2 12 0 0,3 2 43 0 0,1 1 0 0 0,1-1-1 0 0,0 1 1 0 0,0-2 0 0 0,1 1 0 0 0,0-1 0 0 0,1 0-1 0 0,0-1 1 0 0,0 0 0 0 0,0-1 0 0 0,1 0 0 0 0,1 0-1 0 0,-1-1 1 0 0,1 0 0 0 0,0-1 0 0 0,0 0 0 0 0,1-1-1 0 0,-1 0 1 0 0,5 0-43 0 0,106 37-908 0 0,-88-33-4652 0 0,0 0-1947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12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194 329 12784 0 0,'0'0'289'0'0,"-10"-6"810"0"0,4 6-884 0 0,0 0 1 0 0,0 0 0 0 0,0 0 0 0 0,0 0-1 0 0,0 1 1 0 0,0 0 0 0 0,0 1 0 0 0,0-1-1 0 0,0 1 1 0 0,1 0 0 0 0,-1 0 0 0 0,0 1 0 0 0,1 0-1 0 0,0 0 1 0 0,0 0 0 0 0,0 1 0 0 0,0-1-1 0 0,0 1 1 0 0,1 0 0 0 0,0 1 0 0 0,-1-1-1 0 0,2 1 1 0 0,-1 0 0 0 0,0 0 0 0 0,-1 3-216 0 0,1-4 33 0 0,-1 3 23 0 0,0 0-1 0 0,0 0 0 0 0,1 0 1 0 0,0 1-1 0 0,0-1 0 0 0,1 1 1 0 0,0 0-1 0 0,0 0 0 0 0,1 0 1 0 0,0 1-1 0 0,0-1 0 0 0,1 1-55 0 0,0-7 14 0 0,1 1 0 0 0,0-1 0 0 0,0 0 0 0 0,1 1 0 0 0,-1-1 0 0 0,0 1 0 0 0,1-1 0 0 0,-1 0 0 0 0,1 1 0 0 0,0-1-1 0 0,0 0 1 0 0,0 0 0 0 0,0 0 0 0 0,0 0 0 0 0,0 0 0 0 0,1 0 0 0 0,-1 0 0 0 0,1 0 0 0 0,-1 0 0 0 0,1 0 0 0 0,0-1-1 0 0,0 1 1 0 0,0-1 0 0 0,0 1 0 0 0,0-1 0 0 0,0 0 0 0 0,0 0 0 0 0,0 0 0 0 0,0 0 0 0 0,0 0 0 0 0,1 0 0 0 0,-1-1-1 0 0,0 1 1 0 0,1-1 0 0 0,-1 1 0 0 0,1-1 0 0 0,-1 0 0 0 0,0 0 0 0 0,1 0 0 0 0,-1 0 0 0 0,0-1 0 0 0,1 1 0 0 0,-1-1-1 0 0,1 1 1 0 0,-1-1 0 0 0,0 0-14 0 0,120-40-456 0 0,-44-13 296 0 0,-34 16 160 0 0,-46 40 468 0 0,0-1-433 0 0,1 0-1 0 0,0-1 1 0 0,-1 1 0 0 0,1 0 0 0 0,0 0 0 0 0,-1 0 0 0 0,1 0 0 0 0,0 0-1 0 0,0 0 1 0 0,0 1 0 0 0,0-1 0 0 0,0 0 0 0 0,0 1 0 0 0,0-1 0 0 0,1 0 0 0 0,-1 1-1 0 0,0-1 1 0 0,1 1 0 0 0,-1-1 0 0 0,1 1 0 0 0,0-1 0 0 0,-1 1 0 0 0,1 0 0 0 0,0-1-1 0 0,0 1 1 0 0,0-1 0 0 0,0 1 0 0 0,0 0 0 0 0,0-1 0 0 0,0 1 0 0 0,1-1 0 0 0,-1 1-1 0 0,1-1 1 0 0,-1 1 0 0 0,1-1 0 0 0,0 1-35 0 0,1 1 2 0 0,0-1 0 0 0,1 0 0 0 0,0 1 0 0 0,-1-1 0 0 0,1 0 1 0 0,0-1-1 0 0,0 1 0 0 0,0 0 0 0 0,0-1 0 0 0,0 0 0 0 0,1 0 0 0 0,-1 0 0 0 0,0 0 0 0 0,1 0 0 0 0,-1 0 1 0 0,0-1-1 0 0,1 0 0 0 0,-1 0 0 0 0,1 0 0 0 0,-1 0 0 0 0,1 0 0 0 0,-1-1 0 0 0,0 1 0 0 0,1-1-2 0 0,81-27-790 0 0,-68 19 637 0 0,1-2 0 0 0,-2 0 1 0 0,1-1-1 0 0,-1 0 0 0 0,-1-1 0 0 0,-1-1 0 0 0,0 0 0 0 0,11-15 153 0 0,-18 19-144 0 0,1 0-1 0 0,-1 0 0 0 0,-1-1 0 0 0,0 0 0 0 0,-1 0 0 0 0,0 0 0 0 0,-1-1 0 0 0,0 0 0 0 0,0 0 1 0 0,-1 0-1 0 0,-1 0 0 0 0,0 0 0 0 0,-1-1 0 0 0,0 1 0 0 0,-1-1 0 0 0,-1 1 0 0 0,0 0 0 0 0,-1-6 145 0 0,2 12 124 0 0,-1 0-1 0 0,0 1 0 0 0,-1-1 1 0 0,1 1-1 0 0,-1 0 0 0 0,0-1 1 0 0,-1 1-1 0 0,1 0 0 0 0,-1 0 1 0 0,0 0-1 0 0,0 1 0 0 0,0-1 1 0 0,-1 1-1 0 0,0-1 0 0 0,0 1 1 0 0,0 0-1 0 0,0 1 0 0 0,0-1 1 0 0,-1 1-1 0 0,-4-3-123 0 0,6 5 74 0 0,1-1 0 0 0,0 0-1 0 0,-1 0 1 0 0,1 1-1 0 0,-1-1 1 0 0,1 1-1 0 0,-1 0 0 0 0,0 0 1 0 0,1 0-1 0 0,-1 0 1 0 0,0 0-1 0 0,0 0 1 0 0,0 1-1 0 0,0-1 0 0 0,0 1 1 0 0,1 0-1 0 0,-1 0 1 0 0,0 0-1 0 0,0 0 1 0 0,0 1-1 0 0,0-1 0 0 0,0 1 1 0 0,0 0-1 0 0,1 0 1 0 0,-1 0-1 0 0,0 0 1 0 0,0 0-1 0 0,1 0 1 0 0,-1 1-1 0 0,1-1 0 0 0,-1 1-73 0 0,-2 8-3 0 0,0 0-1 0 0,0 0 1 0 0,1 0-1 0 0,0 1 1 0 0,1-1-1 0 0,0 1 0 0 0,0 0 1 0 0,1 0-1 0 0,1 0 1 0 0,0 0-1 0 0,0 1 1 0 0,1-1-1 0 0,1 0 0 0 0,0 0 1 0 0,0 0-1 0 0,2 3 4 0 0,-1 14 17 0 0,26 175-17 0 0,14 15 190 0 0,13 39 156 0 0,-53-245-460 0 0,-1-8-9 0 0,0-1 0 0 0,0 1 0 0 0,0 0-1 0 0,-1-1 1 0 0,0 1 0 0 0,0 0 0 0 0,0 0 0 0 0,0-1-1 0 0,0 1 1 0 0,-1 0 0 0 0,0-1 0 0 0,1 1 0 0 0,-1 0-1 0 0,-1-1 1 0 0,1 1 0 0 0,-1 0 123 0 0,-2 2-1043 0 0</inkml:trace>
  <inkml:trace contextRef="#ctx0" brushRef="#br0" timeOffset="293.005">237 763 18079 0 0,'11'-6'1968'0'0,"89"-6"-1952"0"0,10 2-80 0 0,187-22-1780 0 0,-256 28-4679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09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577 79 15576 0 0,'3'-13'1697'0'0,"6"-19"-1485"0"0,-16 11 958 0 0,-36 8 1141 0 0,32 16-2085 0 0,0 0-1 0 0,0 1 1 0 0,0 0 0 0 0,1 0-1 0 0,-1 1 1 0 0,1 1 0 0 0,-8 5-226 0 0,7-4 27 0 0,-3 3-4 0 0,1 0 0 0 0,0 1 0 0 0,0 0-1 0 0,1 1 1 0 0,1 1 0 0 0,-3 4-23 0 0,9-12 1 0 0,-1 5 3 0 0,0 1-1 0 0,1 0 1 0 0,0 0 0 0 0,1 0-1 0 0,0 1 1 0 0,1 0-1 0 0,0 0 1 0 0,0 0-1 0 0,2 0 1 0 0,-1 0-1 0 0,2 0 1 0 0,-1 0 0 0 0,2 0-1 0 0,0 1 1 0 0,0-1-1 0 0,1 0 1 0 0,0 0-1 0 0,4 9-3 0 0,22 80 64 0 0,-4 5 20 0 0,0 47-24 0 0,-30 56 162 0 0,-6-143-233 0 0,6-47-1376 0 0,6-19 718 0 0,-15 2-4088 0 0,8-4 3016 0 0</inkml:trace>
  <inkml:trace contextRef="#ctx0" brushRef="#br0" timeOffset="560.258">0 768 13736 0 0,'0'0'400'0'0,"0"0"0"0"0,9-3-240 0 0,17-7-133 0 0,1 0 0 0 0,1 2 0 0 0,-1 1 0 0 0,1 1 1 0 0,1 1-1 0 0,3 1-27 0 0,29-5 15 0 0,334-59-25 0 0,-272 46 167 0 0,-10 0 918 0 0,-112 22-871 0 0,-1 0 15 0 0,0 0 5 0 0,0 0 0 0 0,-10 8 912 0 0,-122 61 1311 0 0,111-56-2340 0 0,1 0 0 0 0,0 2 0 0 0,1 0 0 0 0,1 1-1 0 0,0 1 1 0 0,-6 8-107 0 0,21-12-14 0 0,4-12 34 0 0,0 0 0 0 0,0 0 0 0 0,0 0 0 0 0,1 0 0 0 0,-1 0 0 0 0,0-1 1 0 0,0 1-1 0 0,1 0 0 0 0,-1-1 0 0 0,0 1 0 0 0,1-1 0 0 0,-1 1 0 0 0,1-1 0 0 0,-1 0 1 0 0,1 0-1 0 0,-1 1 0 0 0,1-1 0 0 0,-1 0 0 0 0,1 0 0 0 0,-1-1 0 0 0,1 1 0 0 0,-1 0 1 0 0,0 0-1 0 0,1-1 0 0 0,-1 1 0 0 0,1-1 0 0 0,-1 1 0 0 0,0-1 0 0 0,1 0 0 0 0,-1 1 1 0 0,0-1-1 0 0,0 0 0 0 0,1 0-20 0 0,4-1 70 0 0,11-5-151 0 0,0-1 0 0 0,-1 0-1 0 0,0-1 1 0 0,0-1 0 0 0,-1-1 0 0 0,0 0-1 0 0,-1-1 1 0 0,-1 0 0 0 0,5-6 81 0 0,20-16 139 0 0,-16 21-139 0 0,-6 18 0 0 0,-12-1 35 0 0,1 0 0 0 0,-1 0-1 0 0,0 1 1 0 0,-1-1-1 0 0,1 1 1 0 0,-1 0 0 0 0,0 0-1 0 0,0 0 1 0 0,0 0-1 0 0,-1 1 1 0 0,1-1 0 0 0,-2 1-1 0 0,1-1 1 0 0,0 1-1 0 0,-1 3-34 0 0,19 42 57 0 0,-16-45-469 0 0,15 24 814 0 0,-2-15-7027 0 0,-11-9 61 0 0</inkml:trace>
  <inkml:trace contextRef="#ctx0" brushRef="#br0" timeOffset="887.949">1374 510 19207 0 0,'-6'0'930'0'0,"-47"8"244"0"0,35 2-1111 0 0,0 0 0 0 0,0 2-1 0 0,1 0 1 0 0,1 1 0 0 0,0 1-1 0 0,0 0 1 0 0,2 1 0 0 0,0 0-1 0 0,0 2 1 0 0,2-1 0 0 0,0 2-1 0 0,-5 9-62 0 0,15-23 5 0 0,0-1-1 0 0,0 0 1 0 0,0 1-1 0 0,0 0 0 0 0,1-1 1 0 0,-1 1-1 0 0,1 0 1 0 0,0 0-1 0 0,0-1 0 0 0,1 1 1 0 0,-1 0-1 0 0,1 0 1 0 0,0 0-1 0 0,0 0 0 0 0,0 0 1 0 0,0 0-1 0 0,1 0 1 0 0,0 0-1 0 0,-1 0 0 0 0,1 0 1 0 0,1 0-1 0 0,-1-1 1 0 0,1 1-1 0 0,-1 0 0 0 0,1-1 1 0 0,0 1-1 0 0,0-1 1 0 0,1 0-1 0 0,-1 0 0 0 0,1 0 1 0 0,-1 0-1 0 0,1 0 1 0 0,0 0-1 0 0,0-1 0 0 0,0 1 1 0 0,1-1-1 0 0,-1 0 1 0 0,0 0-1 0 0,1 0 0 0 0,0 0-4 0 0,15 1 8 0 0,-1 0-1 0 0,0-2 1 0 0,1 0-1 0 0,-1-1 0 0 0,1-1 1 0 0,-1 0-1 0 0,1-2 1 0 0,-1 0-1 0 0,0-1 0 0 0,0 0 1 0 0,-1-2-1 0 0,1 0 1 0 0,3-3-8 0 0,2 2-166 0 0,34-18-1521 0 0,-33 10-3735 0 0,-3 2-1063 0 0</inkml:trace>
  <inkml:trace contextRef="#ctx0" brushRef="#br0" timeOffset="1216.07">1580 281 18255 0 0,'0'0'414'0'0,"0"0"56"0"0,0 0 32 0 0,0 0-60 0 0,1 1-287 0 0,35 69-35 0 0,-16-34 441 0 0,-2 0 0 0 0,-1 2 0 0 0,-2 0 1 0 0,-1 1-1 0 0,-2 1 0 0 0,-2 0 0 0 0,0 12-561 0 0,-3 19-141 0 0,-10-43-7394 0 0,3-26 389 0 0</inkml:trace>
  <inkml:trace contextRef="#ctx0" brushRef="#br0" timeOffset="1710.721">1647 510 15032 0 0,'2'-1'340'0'0,"110"-6"967"0"0,20 3-1307 0 0,39 7 396 0 0,-169-3-359 0 0,6 1 162 0 0,-1-1 1 0 0,0 1 0 0 0,0 0 0 0 0,0 0 0 0 0,1 1 0 0 0,-2 0 0 0 0,1 1-1 0 0,0-1 1 0 0,0 1 0 0 0,6 4-200 0 0,-12-5 38 0 0,0 0 0 0 0,0 0 0 0 0,-1 0 0 0 0,1 0 1 0 0,0 0-1 0 0,-1 0 0 0 0,1 0 0 0 0,-1 1 0 0 0,0-1 0 0 0,0 0 0 0 0,0 0 0 0 0,0 0 0 0 0,0 0 0 0 0,0 1 1 0 0,0-1-1 0 0,-1 0 0 0 0,1 0 0 0 0,-1 0 0 0 0,0 0 0 0 0,1 0 0 0 0,-1 0 0 0 0,0 0 0 0 0,0 0 1 0 0,0 0-1 0 0,-1 0 0 0 0,1 0 0 0 0,0-1 0 0 0,-1 1 0 0 0,1 0 0 0 0,-1-1 0 0 0,1 0 0 0 0,-1 1 0 0 0,-2 0-38 0 0,-79 71 792 0 0,-22 18 80 0 0,90-71-829 0 0,14-19-144 0 0,1-1-1 0 0,0 0 37 0 0,0 0 128 0 0,0 0 53 0 0,0 0 10 0 0,40-23 13 0 0,-33 17-129 0 0,15-11-3 0 0,1 0-1 0 0,0 2 0 0 0,1 1 0 0 0,1 0 0 0 0,0 2 0 0 0,1 1 0 0 0,20-6-6 0 0,-39 14 0 0 0,1 1-1 0 0,-1 1 1 0 0,0-1-1 0 0,0 1 1 0 0,1 0-1 0 0,-1 1 1 0 0,0 0-1 0 0,1 0 1 0 0,-1 1-1 0 0,0 0 0 0 0,1 0 1 0 0,-1 0-1 0 0,0 1 1 0 0,0 0-1 0 0,0 1 1 0 0,0-1-1 0 0,0 1 1 0 0,-1 1-1 0 0,1-1 1 0 0,0 2 0 0 0,-1-1 58 0 0,0 1 1 0 0,-1-1 0 0 0,0 1 0 0 0,0 0-1 0 0,0 1 1 0 0,-1-1 0 0 0,0 1 0 0 0,0 0-1 0 0,0 0 1 0 0,-1 0 0 0 0,0 0 0 0 0,0 1-1 0 0,0-1 1 0 0,-1 1 0 0 0,0 0 0 0 0,1 5-59 0 0,-3-11 33 0 0,0 0 1 0 0,0 0 0 0 0,0 0-1 0 0,1 0 1 0 0,-2 0-1 0 0,1 0 1 0 0,0 0 0 0 0,0 0-1 0 0,0 0 1 0 0,0 0 0 0 0,-1 0-1 0 0,1 0 1 0 0,0 0-1 0 0,-1 0 1 0 0,1 0 0 0 0,0-1-1 0 0,-1 1 1 0 0,0 0 0 0 0,1 0-1 0 0,-1 0 1 0 0,1-1-1 0 0,-1 1 1 0 0,0 0 0 0 0,0-1-1 0 0,1 1 1 0 0,-1 0 0 0 0,0-1-1 0 0,0 1 1 0 0,0-1-1 0 0,1 1 1 0 0,-1-1 0 0 0,0 0-1 0 0,0 1 1 0 0,0-1 0 0 0,0 0-1 0 0,0 0 1 0 0,0 0-1 0 0,0 1 1 0 0,0-1 0 0 0,0 0-1 0 0,0 0 1 0 0,0 0 0 0 0,0 0-1 0 0,0-1 1 0 0,0 1-1 0 0,0 0 1 0 0,0 0 0 0 0,0-1-1 0 0,0 1 1 0 0,1 0 0 0 0,-1-1-1 0 0,0 1 1 0 0,0-1-1 0 0,0 1 1 0 0,0-1 0 0 0,1 0-1 0 0,-1 1 1 0 0,0-1 0 0 0,0 0-34 0 0,-4-6-19 0 0,1-1 0 0 0,0 1 0 0 0,0-1 0 0 0,1 0 0 0 0,0 1 0 0 0,0-2 0 0 0,0 1 1 0 0,1 0-1 0 0,1 0 0 0 0,0-1 0 0 0,0 1 0 0 0,0-1 0 0 0,1 1 0 0 0,0-1 1 0 0,1 1-1 0 0,0-1 0 0 0,0 1 0 0 0,1 0 0 0 0,0-1 0 0 0,0 1 0 0 0,1 0 0 0 0,0 0 1 0 0,1 0-1 0 0,-1 1 0 0 0,1-1 0 0 0,1 1 0 0 0,0 0 0 0 0,0 0 0 0 0,0 1 1 0 0,1-1-1 0 0,0 1 0 0 0,0 0 0 0 0,5-3 19 0 0,11-9-1233 0 0,2-1-57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17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531 182 9528 0 0,'2'-2'161'0'0,"1"-1"0"0"0,-1 1 0 0 0,1-1 0 0 0,-1 1 0 0 0,0-1 0 0 0,0 0 0 0 0,0 0 0 0 0,0 0 0 0 0,0 0 0 0 0,-1 0 0 0 0,0 0 0 0 0,1-1 0 0 0,-1 1 0 0 0,0 0 0 0 0,-1-1 0 0 0,1 1 0 0 0,0-1-1 0 0,-1 1 1 0 0,0-1 0 0 0,0 1 0 0 0,0-1 0 0 0,0 1 0 0 0,-1-1 0 0 0,1 1 0 0 0,-1-1 0 0 0,0 1 0 0 0,0 0 0 0 0,0-1 0 0 0,-1 1 0 0 0,1 0 0 0 0,-1 0 0 0 0,1 0 0 0 0,-1 0 0 0 0,0 0 0 0 0,0 0 0 0 0,-1 0 0 0 0,1 1 0 0 0,0-1 0 0 0,-1 1 0 0 0,0 0 0 0 0,1-1 0 0 0,-1 1 0 0 0,0 0 0 0 0,0 1 0 0 0,0-1 0 0 0,-1 1 0 0 0,0-1-161 0 0,-6-5 207 0 0,-1 2 0 0 0,0-1 0 0 0,0 1 0 0 0,0 1 0 0 0,-1 0 0 0 0,0 1 0 0 0,1 0 1 0 0,-1 0-1 0 0,0 2 0 0 0,-1-1 0 0 0,1 2 0 0 0,0-1 0 0 0,0 2 0 0 0,0-1 0 0 0,0 2 0 0 0,0 0 0 0 0,0 0 0 0 0,0 1 0 0 0,0 0 0 0 0,1 1 0 0 0,-1 1 0 0 0,1 0 0 0 0,0 0 0 0 0,-5 4-207 0 0,6-4 28 0 0,-1 1 0 0 0,0 1 0 0 0,1-1 0 0 0,1 2 0 0 0,-1-1 0 0 0,1 1 0 0 0,0 1 0 0 0,1-1 0 0 0,0 2 0 0 0,-3 4-28 0 0,-57 97 0 0 0,67-108 2 0 0,-6 11 5 0 0,1 1 0 0 0,0 0 1 0 0,1 0-1 0 0,1 0 0 0 0,0 0 1 0 0,1 1-1 0 0,1-1 0 0 0,0 6-7 0 0,9 94 84 0 0,-3-101-63 0 0,2 0 0 0 0,-1-1-1 0 0,1 1 1 0 0,1-1 0 0 0,1 0 0 0 0,0-1-1 0 0,0 0 1 0 0,1 0 0 0 0,1-1 0 0 0,0 0-1 0 0,3 2-20 0 0,110 83 87 0 0,-110-88-49 0 0,2-1 0 0 0,-1 0 1 0 0,1-1-1 0 0,0 0 0 0 0,0-1 0 0 0,15 2-38 0 0,-6-4 73 0 0,1-1 0 0 0,-1-1 0 0 0,1-2 0 0 0,-1 0-1 0 0,0-2 1 0 0,1 0 0 0 0,-1-2 0 0 0,0 0 0 0 0,-1-2 0 0 0,0 0-1 0 0,0-2 1 0 0,0-1 0 0 0,-1 0 0 0 0,-1-2 0 0 0,1 0 0 0 0,0-3-73 0 0,-5 4 59 0 0,0-1 0 0 0,-1-1 0 0 0,-1 0 1 0 0,0-1-1 0 0,0-1 0 0 0,-2 0 1 0 0,0-1-1 0 0,0 0 0 0 0,-2-1 0 0 0,0 0 1 0 0,-1-1-1 0 0,-1-1 0 0 0,6-13-59 0 0,-12 21 19 0 0,-1 0 1 0 0,1 0-1 0 0,-2-1 0 0 0,1 1 1 0 0,-1-1-1 0 0,-1 1 0 0 0,0-1 0 0 0,-1 1 1 0 0,0-1-1 0 0,-1 1 0 0 0,0 0 0 0 0,-1-1 1 0 0,0 1-1 0 0,-1 0 0 0 0,0 1 0 0 0,-1-1 1 0 0,0 1-1 0 0,-1 0 0 0 0,1 0 0 0 0,-2 0 1 0 0,0 1-1 0 0,0 0 0 0 0,0 0 0 0 0,-1 1 1 0 0,-1 0-1 0 0,1 0 0 0 0,-5-1-19 0 0,0-1 20 0 0,-1 1 1 0 0,0 1-1 0 0,0 0 0 0 0,-1 0 0 0 0,0 2 0 0 0,-1 0 0 0 0,1 1 0 0 0,-1 0 1 0 0,-11-1-21 0 0,19 4-22 0 0,0-1 0 0 0,0 1 1 0 0,0 1-1 0 0,0-1 1 0 0,0 1-1 0 0,0 1 1 0 0,-1 0-1 0 0,1 0 1 0 0,0 0-1 0 0,0 1 1 0 0,0 0-1 0 0,0 1 1 0 0,0 0-1 0 0,0 0 1 0 0,0 0-1 0 0,0 1 0 0 0,1 1 1 0 0,-1-1-1 0 0,1 1 1 0 0,-3 2 21 0 0,9-4-86 0 0,-1 1 0 0 0,1-1 0 0 0,0 0 0 0 0,0 0 0 0 0,0 1-1 0 0,0-1 1 0 0,0 0 0 0 0,1 1 0 0 0,-1-1 0 0 0,1 1 0 0 0,-1-1 0 0 0,1 1 0 0 0,0-1 0 0 0,0 1 0 0 0,0-1 0 0 0,1 1 0 0 0,-1-1 0 0 0,0 0 0 0 0,1 1-1 0 0,0 0 87 0 0,11 31-4346 0 0,-4-18-2784 0 0</inkml:trace>
  <inkml:trace contextRef="#ctx0" brushRef="#br0" timeOffset="290.525">534 434 16439 0 0,'0'0'374'0'0,"0"0"54"0"0,0 0 21 0 0,0 0-49 0 0,0 0-237 0 0,0 1-38 0 0,33 90 2256 0 0,13 24-862 0 0,28 31-1059 0 0,-70-139-454 0 0,0 0 0 0 0,1 0 1 0 0,0 0-1 0 0,0-1 0 0 0,1 1 0 0 0,-1-1 0 0 0,2-1 1 0 0,-1 1-1 0 0,4 2-6 0 0,24 0-3191 0 0,-24-10-3940 0 0</inkml:trace>
  <inkml:trace contextRef="#ctx0" brushRef="#br0" timeOffset="508.209">1169 426 17167 0 0,'1'-1'500'0'0,"8"-3"-348"0"0,-1 1-1 0 0,1 0 1 0 0,0 0-1 0 0,0 1 0 0 0,0 0 1 0 0,0 1-1 0 0,0 0 1 0 0,0 0-1 0 0,8 1-151 0 0,8-1 405 0 0,5-2-20 0 0,0 3 0 0 0,0 0-1 0 0,1 2 1 0 0,-2 1 0 0 0,1 1-1 0 0,9 4-384 0 0,36 24-2118 0 0,-66-25-4971 0 0</inkml:trace>
  <inkml:trace contextRef="#ctx0" brushRef="#br0" timeOffset="762.979">1205 613 16471 0 0,'0'0'374'0'0,"0"0"54"0"0,0 0 21 0 0,0 0-49 0 0,8 0-155 0 0,126-18 166 0 0,-42 7-558 0 0,-32 4-4814 0 0,-20 2-909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59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47 11600 0 0,'0'0'264'0'0,"0"0"34"0"0,-9 0 412 0 0,140-12 4535 0 0,-63 1-3477 0 0,152-13-1430 0 0,-203 24-763 0 0,38 2 837 0 0,-19 5-6532 0 0,-23-2 62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2:59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15176 0 0,'0'0'340'0'0,"0"0"50"0"0,0 0 26 0 0,0 0-44 0 0,9 1-105 0 0,117 6 1586 0 0,70-17-1057 0 0,-112 3-5074 0 0,-70 6 2867 0 0,17-3-4574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3:21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16208 0 0,'0'0'365'0'0,"0"0"56"0"0,10-7 560 0 0,-3 3-925 0 0,0 1 0 0 0,0 0 0 0 0,0 1 0 0 0,0 0 0 0 0,1 0 0 0 0,-1 0 0 0 0,1 1-1 0 0,-1 0 1 0 0,1 1 0 0 0,3-1-56 0 0,18-2 227 0 0,1 1 1 0 0,-1 2-1 0 0,0 1 0 0 0,0 1 1 0 0,0 1-1 0 0,24 6-227 0 0,-28 1-2320 0 0,-16-7-4074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3:21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13616 0 0,'0'0'398'0'0,"0"0"-3"0"0,2 0-195 0 0,100-14 3042 0 0,25 11-2686 0 0,-72 3-4928 0 0,-49 0 3441 0 0,21 0-4701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1T17:04:45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43 10392 0 0,'3'-15'1133'0'0,"-7"-1"-657"0"0,-15 4 2916 0 0,-20 24-2848 0 0,31-9-315 0 0,-117 56 180 0 0,32-7-409 0 0,8 6 64 0 0,82-55-63 0 0,-6 21 82 0 0,22-13 112 0 0,122 41 350 0 0,26 0 95 0 0,-159-52-538 0 0,-2 0-13 0 0,-1 2-21 0 0,-5 3-113 0 0,1 1-1 0 0,-1-1 1 0 0,0-1 0 0 0,-1 1-1 0 0,1-1 1 0 0,-1 0 0 0 0,0 0-1 0 0,0-1 1 0 0,0 0 0 0 0,0 0-1 0 0,0-1 1 0 0,-1 1 0 0 0,0-2-1 0 0,-2 1 46 0 0,-17 5-288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3:21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38 18287 0 0,'10'-37'1996'0'0,"4"66"-44"0"0,-7 97-566 0 0,26 73-1772 0 0,-30-164-2018 0 0,-3-19 972 0 0</inkml:trace>
  <inkml:trace contextRef="#ctx0" brushRef="#br0" timeOffset="1">0 676 16064 0 0,'0'0'365'0'0,"0"0"56"0"0,0 0 24 0 0,0 0-57 0 0,5 0-240 0 0,114-30 3500 0 0,-51 22-3026 0 0,-1 3 0 0 0,1 3 0 0 0,-1 3 0 0 0,34 5-622 0 0,16 13-491 0 0,-69 0-6996 0 0,-35-13 594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3:22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36 14976 0 0,'0'0'340'0'0,"-4"14"823"0"0,2 12-338 0 0,1-1-1 0 0,1 1 0 0 0,1 0 0 0 0,2 0 1 0 0,3 17-825 0 0,3 63 909 0 0,1-8-769 0 0,1-11 41 0 0,-13-66-1093 0 0,1-20-134 0 0,-4 2-60 0 0</inkml:trace>
  <inkml:trace contextRef="#ctx0" brushRef="#br0" timeOffset="216.954">1 66 15824 0 0,'55'-35'1495'0'0,"71"10"2779"0"0,-3 19-2837 0 0,94 36-1252 0 0,-155-21-1611 0 0,-44-4 676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3:08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1792 4384 9408 0 0,'5'-34'1033'0'0,"-4"33"-608"0"0,1-8 1416 0 0,0 5 3417 0 0,1 13-5218 0 0,0-1 0 0 0,0 0 0 0 0,-1 1 1 0 0,0 0-1 0 0,-1-1 0 0 0,0 1 0 0 0,0 0 0 0 0,-1 0 1 0 0,0 0-1 0 0,0 1-40 0 0,2 31 120 0 0,12 179 158 0 0,-13-197 4 0 0,-1-23-191 0 0,-4 10 634 0 0,-130-93-165 0 0,129 82-553 0 0,1 1-1 0 0,-1-1 1 0 0,0 1-1 0 0,1 1 1 0 0,-1-1-1 0 0,1 1 0 0 0,-1 0 1 0 0,1 0-1 0 0,-1 0 1 0 0,1 0-1 0 0,0 1 1 0 0,-1-1-1 0 0,1 1 0 0 0,0 1 1 0 0,0-1-1 0 0,0 0 1 0 0,1 1-1 0 0,-1 0 1 0 0,0 0-1 0 0,1 0 0 0 0,0 0 1 0 0,0 1-1 0 0,0-1 1 0 0,0 1-1 0 0,0-1 1 0 0,1 1-1 0 0,0 0 0 0 0,0 0 1 0 0,0 1-1 0 0,0-1 1 0 0,0 0-1 0 0,1 1 1 0 0,0-1-1 0 0,0 0 0 0 0,0 1 1 0 0,0 0-1 0 0,1-1 1 0 0,0 1-1 0 0,0-1 1 0 0,0 1-1 0 0,1-1 1 0 0,-1 1-1 0 0,1-1 0 0 0,0 1 1 0 0,0-1-1 0 0,1 1 1 0 0,-1-1-1 0 0,1 0 1 0 0,0 0-1 0 0,0 1 0 0 0,1-1-6 0 0,-1-1 17 0 0,0-1-1 0 0,0 1 0 0 0,1-1 0 0 0,-1 0 0 0 0,1 0 1 0 0,-1 0-1 0 0,1 0 0 0 0,0-1 0 0 0,0 1 0 0 0,0-1 1 0 0,0 1-1 0 0,0-1 0 0 0,0 0 0 0 0,0 0 0 0 0,0 0 1 0 0,1-1-1 0 0,-1 1 0 0 0,0-1 0 0 0,0 0 0 0 0,1 0 1 0 0,-1 0-1 0 0,0 0 0 0 0,0 0 0 0 0,4-2-16 0 0,83-22 576 0 0,-77 20-421 0 0,102-46-295 0 0,-72 18-6663 0 0,-30 20 379 0 0</inkml:trace>
  <inkml:trace contextRef="#ctx0" brushRef="#br0" timeOffset="730.182">2129 4341 11664 0 0,'0'0'264'0'0,"0"0"34"0"0,-2-5 304 0 0,1 0-441 0 0,1 4 179 0 0,0 1 92 0 0,0 0 16 0 0,0 0-9 0 0,-3 7 617 0 0,-2 61 369 0 0,23 140 989 0 0,5-119-1782 0 0,-3-50-537 0 0,-19-37-99 0 0,0-1 36 0 0,0 0 0 0 0,0 0 0 0 0,0 1 0 0 0,-1-1 0 0 0,1 0 0 0 0,1 0 0 0 0,-1 0 0 0 0,0 0 0 0 0,0 0 0 0 0,0 0 0 0 0,0 0 0 0 0,1-1 0 0 0,-1 1 0 0 0,0 0 0 0 0,1-1-1 0 0,-1 1 1 0 0,1-1 0 0 0,-1 1 0 0 0,0-1 0 0 0,1 0 0 0 0,-1 1 0 0 0,1-1 0 0 0,-1 0 0 0 0,1 0 0 0 0,-1 0 0 0 0,1 0 0 0 0,-1 0 0 0 0,1-1 0 0 0,-1 1 0 0 0,1 0 0 0 0,-1-1 0 0 0,1 1 0 0 0,-1-1 0 0 0,0 1 0 0 0,1-1 0 0 0,-1 0 0 0 0,0 0 0 0 0,1 0-32 0 0,2-3 43 0 0,-1-1 0 0 0,0 0 0 0 0,0 1 0 0 0,0-1 0 0 0,0 0-1 0 0,-1-1 1 0 0,0 1 0 0 0,0 0 0 0 0,0-1 0 0 0,-1 1 0 0 0,1-1 0 0 0,-1 0 0 0 0,-1 1 0 0 0,1-1 0 0 0,-1 0 0 0 0,0 1 0 0 0,-1-6-43 0 0,2-5 122 0 0,3-117 34 0 0,-4 132-227 0 0,0 1-5 0 0,7 16-100 0 0,7 75 105 0 0,12 47-138 0 0,-3-79 421 0 0,-23-58-203 0 0,1-1 1 0 0,0 0-1 0 0,-1 0 1 0 0,1 1-1 0 0,0-1 0 0 0,-1 0 1 0 0,1 0-1 0 0,-1 0 1 0 0,1 0-1 0 0,0 0 0 0 0,-1 0 1 0 0,1 0-1 0 0,0 0 1 0 0,0 0-1 0 0,-1 0 0 0 0,1 0 1 0 0,0 0-1 0 0,-1 0 1 0 0,1 0-1 0 0,-1-1 0 0 0,1 1 1 0 0,0 0-1 0 0,-1-1 1 0 0,1 1-1 0 0,-1 0 1 0 0,1-1-1 0 0,-1 1 0 0 0,1 0 1 0 0,-1-1-1 0 0,1 1 1 0 0,-1-1-1 0 0,1 1 0 0 0,-1-1 1 0 0,1 0-1 0 0,-1 1 1 0 0,0-1-1 0 0,1 1 0 0 0,-1-1-9 0 0,4-6 70 0 0,0 1-1 0 0,0-1 1 0 0,-1 0 0 0 0,0 0-1 0 0,0-1 1 0 0,-1 1-1 0 0,0 0 1 0 0,0-1-1 0 0,-1 0 1 0 0,0 1-1 0 0,0-1 1 0 0,-1 0-1 0 0,0 0-69 0 0,7-41 43 0 0,17-103-70 0 0,-18 129 247 0 0,-1 7-1777 0 0,-4 5-4537 0 0,-1 11-770 0 0</inkml:trace>
  <inkml:trace contextRef="#ctx0" brushRef="#br0" timeOffset="1209.067">1510 5052 10680 0 0,'0'0'241'0'0,"0"0"38"0"0,0 0 11 0 0,0 0-28 0 0,0 0-100 0 0,0 0 209 0 0,0 0 114 0 0,18-5 1529 0 0,60 0 1256 0 0,-43 2-2759 0 0,82-5 1058 0 0,-1-5 0 0 0,7-8-1569 0 0,46-5 880 0 0,-78 17-1112 0 0,0 4-1 0 0,22 5 233 0 0,-102 0-1302 0 0,-1 3-3816 0 0,-1-1-1644 0 0</inkml:trace>
  <inkml:trace contextRef="#ctx0" brushRef="#br0" timeOffset="1756.178">1780 5186 13416 0 0,'0'0'298'0'0,"0"-9"745"0"0,0 8-867 0 0,0 0 141 0 0,0 1 89 0 0,0 0 11 0 0,0 0 4 0 0,0 0-4 0 0,0 0-1 0 0,12 74 1618 0 0,7 42-1014 0 0,-2-4-798 0 0,-4-53 146 0 0,-13-58-284 0 0,0-1 4 0 0,0 0 0 0 0,0 0 4 0 0,-25-16 430 0 0,15 7-552 0 0,0 1-1 0 0,0 0 1 0 0,-1 1 0 0 0,0 0 0 0 0,0 0 0 0 0,-1 2 0 0 0,0-1-1 0 0,0 1 1 0 0,0 1 0 0 0,-1 0 0 0 0,1 1 0 0 0,-1 0 0 0 0,-13 0 30 0 0,23 2 0 0 0,-1 1 1 0 0,1 0-1 0 0,-1 0 1 0 0,1 0 0 0 0,-1 0-1 0 0,1 0 1 0 0,-1 1-1 0 0,1 0 1 0 0,-1 0-1 0 0,1 0 1 0 0,-1 0 0 0 0,1 0-1 0 0,0 0 1 0 0,0 1-1 0 0,0 0 1 0 0,0 0-1 0 0,0 0 1 0 0,0 0-1 0 0,0 0 1 0 0,0 0 0 0 0,1 1-1 0 0,-1-1 1 0 0,1 1-1 0 0,0 0 1 0 0,0 0-1 0 0,0 0 1 0 0,0 0 0 0 0,0 0-1 0 0,1 0 1 0 0,-1 0-1 0 0,1 1 1 0 0,0-1-1 0 0,0 0 1 0 0,0 1 0 0 0,1-1-1 0 0,-1 1 1 0 0,1-1-1 0 0,-1 1 1 0 0,1 0-1 0 0,0-1 1 0 0,1 1 0 0 0,-1-1-1 0 0,1 1 1 0 0,-1-1-1 0 0,1 1 1 0 0,0-1-1 0 0,2 3 0 0 0,-1-2 21 0 0,1 0 0 0 0,0 0-1 0 0,1-1 1 0 0,-1 0 0 0 0,0 0-1 0 0,1 0 1 0 0,0 0 0 0 0,0 0-1 0 0,0-1 1 0 0,0 1 0 0 0,0-1-1 0 0,0 0 1 0 0,1-1 0 0 0,-1 1-1 0 0,1-1 1 0 0,-1 1 0 0 0,1-1-1 0 0,0-1 1 0 0,-1 1 0 0 0,1-1-21 0 0,23 3 90 0 0,0-1 0 0 0,0-1 0 0 0,1-2 0 0 0,-1-1 0 0 0,20-4-90 0 0,-15-1-610 0 0,-11 0-4950 0 0,-6-1-1389 0 0</inkml:trace>
  <inkml:trace contextRef="#ctx0" brushRef="#br0" timeOffset="2089.215">2071 5207 16208 0 0,'0'0'365'0'0,"0"0"56"0"0,0 9 420 0 0,3 160 2131 0 0,-3-163-2853 0 0,1 3 13 0 0,-1 0 1 0 0,1 1-1 0 0,1-1 1 0 0,-1 0-1 0 0,2 0 1 0 0,-1-1-1 0 0,1 1 1 0 0,1 0-1 0 0,-1-1 1 0 0,2 0-1 0 0,1 4-132 0 0,1-5 46 0 0,0 0 0 0 0,1 0-1 0 0,0 0 1 0 0,0-1-1 0 0,0 0 1 0 0,1 0 0 0 0,0-1-1 0 0,0 0 1 0 0,0-1-1 0 0,1 0 1 0 0,-1-1 0 0 0,1 0-1 0 0,0 0 1 0 0,0-1-1 0 0,0 0 1 0 0,1-1-1 0 0,-1 0 1 0 0,0 0 0 0 0,0-1-1 0 0,1-1 1 0 0,-1 0-1 0 0,0 0 1 0 0,0-1 0 0 0,0 0-1 0 0,1-1-45 0 0,39-14-2309 0 0,-38 10-5337 0 0</inkml:trace>
  <inkml:trace contextRef="#ctx0" brushRef="#br0" timeOffset="2423.745">1972 5341 15264 0 0,'6'-7'128'0'0,"1"1"1"0"0,-1 1-1 0 0,1-1 1 0 0,0 1-1 0 0,1 0 1 0 0,-1 0 0 0 0,1 1-1 0 0,0 0 1 0 0,0 1-1 0 0,0 0 1 0 0,1 0 0 0 0,-1 0-1 0 0,1 1 1 0 0,0 0-129 0 0,10-4 345 0 0,15-4-424 0 0,1 1 0 0 0,0 1 1 0 0,0 2-1 0 0,29-1 79 0 0,-45 5-6086 0 0</inkml:trace>
  <inkml:trace contextRef="#ctx0" brushRef="#br0" timeOffset="3047.026">1194 4889 7112 0 0,'0'0'157'0'0,"0"0"23"0"0,5-1 184 0 0,22-12 1075 0 0,-25 13-675 0 0,-2 0-7 0 0,0 0-42 0 0,0 0-13 0 0,0 0-4 0 0,0 0-22 0 0,1-6 2969 0 0,-5 4-3574 0 0,-1 0 1 0 0,0 1 0 0 0,1-1-1 0 0,-1 1 1 0 0,0 0 0 0 0,0 1-1 0 0,0-1 1 0 0,0 1 0 0 0,0 0-1 0 0,0 0 1 0 0,0 1 0 0 0,0-1-1 0 0,0 1 1 0 0,0 0-1 0 0,-1 1-71 0 0,-91 1 178 0 0,81-2-167 0 0,26-2-12 0 0,246-4-175 0 0,-195 4 190 0 0,-59 1 52 0 0,-2 0 14 0 0,0 0 0 0 0,-20 3 186 0 0,-89 8-260 0 0,40-11-1065 0 0,39 0-4119 0 0,15 0-232 0 0</inkml:trace>
  <inkml:trace contextRef="#ctx0" brushRef="#br0" timeOffset="3670.412">2837 4534 10912 0 0,'0'0'248'0'0,"0"0"34"0"0,3-4 284 0 0,0 0-398 0 0,10-5 4836 0 0,0 20-3408 0 0,-10-7-1362 0 0,20 74 1441 0 0,-19-55-1497 0 0,21 170 1292 0 0,-10-76-1332 0 0,7-13-138 0 0,-5-59 218 0 0,-16-44-310 0 0,-1-1-16 0 0,0 0-46 0 0,0 0-232 0 0,0 0-102 0 0,-7-4-5849 0 0,1-3-179 0 0</inkml:trace>
  <inkml:trace contextRef="#ctx0" brushRef="#br0" timeOffset="4007.826">2555 4605 12960 0 0,'0'0'297'0'0,"0"0"39"0"0,0 0 16 0 0,0 0-41 0 0,15-2-191 0 0,1-3 486 0 0,0 2 1 0 0,0 0 0 0 0,0 0 0 0 0,0 2 0 0 0,0 0 0 0 0,0 1-1 0 0,10 1-606 0 0,26-1 775 0 0,263-40 2842 0 0,-221 26-2441 0 0,6 9-708 0 0,-99 5-441 0 0,-1 0-119 0 0,0 0-1095 0 0,0 2-4499 0 0,0 4-1931 0 0</inkml:trace>
  <inkml:trace contextRef="#ctx0" brushRef="#br0" timeOffset="-8736.989">167 3719 15032 0 0,'-1'-3'87'0'0,"0"-1"1"0"0,0 1-1 0 0,1 0 1 0 0,-1-1-1 0 0,1 1 1 0 0,0-1 0 0 0,0 1-1 0 0,0 0 1 0 0,0-1-1 0 0,1 1 1 0 0,-1-1-1 0 0,1 1 1 0 0,0 0 0 0 0,0-1-1 0 0,0 1 1 0 0,1 0-1 0 0,-1 0 1 0 0,1 0-1 0 0,1-2-87 0 0,3-2 142 0 0,0-1-1 0 0,1 1 1 0 0,0 0-1 0 0,0 1 0 0 0,0-1 1 0 0,1 1-1 0 0,0 1 1 0 0,1 0-1 0 0,-1 0 0 0 0,1 0 1 0 0,0 1-1 0 0,0 1 1 0 0,0-1-1 0 0,0 1 0 0 0,1 1 1 0 0,0 0-1 0 0,-1 0 1 0 0,1 1-1 0 0,0 0 0 0 0,0 1 1 0 0,-1 0-1 0 0,6 1-141 0 0,-12-1 24 0 0,0 0-1 0 0,0 0 1 0 0,0 1-1 0 0,1-1 1 0 0,-1 1 0 0 0,0 0-1 0 0,-1 0 1 0 0,1 0-1 0 0,0 1 1 0 0,0-1 0 0 0,0 0-1 0 0,-1 1 1 0 0,1 0 0 0 0,0 0-1 0 0,-1 0 1 0 0,0 0-1 0 0,1 0 1 0 0,-1 0 0 0 0,0 0-1 0 0,0 1 1 0 0,-1-1-1 0 0,1 1 1 0 0,0 0 0 0 0,-1-1-1 0 0,1 1 1 0 0,-1 0-1 0 0,0 0 1 0 0,0 0 0 0 0,0 0-1 0 0,0 0 1 0 0,-1 0-1 0 0,1 0 1 0 0,-1 0 0 0 0,0 0-1 0 0,0 0 1 0 0,0 1-1 0 0,0-1-23 0 0,-5 11 68 0 0,-1-1-1 0 0,0 0 1 0 0,-1-1-1 0 0,-1 1 1 0 0,0-1-1 0 0,0-1 1 0 0,-1 1-1 0 0,-1-2 1 0 0,0 1-1 0 0,0-1 1 0 0,-1-1-1 0 0,0 0 1 0 0,-1 0-1 0 0,0-1 1 0 0,0-1-1 0 0,-6 3-67 0 0,-6 5 31 0 0,0-1-1 0 0,-1-1 1 0 0,-1-1-1 0 0,0-1 0 0 0,-13 2-30 0 0,-3-14 37 0 0,42 0-33 0 0,-1 1 0 0 0,0-1 0 0 0,1 1 0 0 0,-1-1 0 0 0,1 1 0 0 0,-1-1 0 0 0,1 1 0 0 0,-1-1 0 0 0,1 1 0 0 0,-1-1 0 0 0,1 0 0 0 0,0 1 0 0 0,-1-1 0 0 0,1 0 0 0 0,0 0 0 0 0,-1 1 0 0 0,1-1 0 0 0,0 0 0 0 0,0 0 0 0 0,0 1 0 0 0,0-1 0 0 0,0 0 0 0 0,-1 0-1 0 0,2 1 1 0 0,-1-1 0 0 0,0 0 0 0 0,0 0 0 0 0,0 1 0 0 0,0-1 0 0 0,0 0 0 0 0,1 0 0 0 0,-1 1 0 0 0,0-1 0 0 0,0 0 0 0 0,1 1 0 0 0,-1-1 0 0 0,1 0 0 0 0,-1 1 0 0 0,1-1 0 0 0,-1 0 0 0 0,1 1 0 0 0,-1-1 0 0 0,1 1 0 0 0,-1-1 0 0 0,1 1 0 0 0,0-1 0 0 0,0 1-4 0 0,7-7 9 0 0,0 1-1 0 0,0 1 1 0 0,0-1-1 0 0,1 1 1 0 0,0 1-1 0 0,0 0 1 0 0,1 0-1 0 0,-1 1 1 0 0,1 0-1 0 0,-1 0 1 0 0,1 1-1 0 0,0 0 0 0 0,0 1 1 0 0,0 0-1 0 0,0 1 1 0 0,0 0-1 0 0,5 1-8 0 0,-5-1 13 0 0,-1 0 0 0 0,0 1 0 0 0,1 0 0 0 0,-1 1-1 0 0,0 0 1 0 0,0 0 0 0 0,0 1 0 0 0,0 0 0 0 0,-1 0-1 0 0,1 1 1 0 0,-1 1 0 0 0,0-1 0 0 0,0 1 0 0 0,0 0-1 0 0,4 5-12 0 0,-6-5 7 0 0,-1 0-1 0 0,0 0 1 0 0,0 1-1 0 0,0-1 0 0 0,0 1 1 0 0,-1 0-1 0 0,0 1 1 0 0,0-1-1 0 0,-1 1 0 0 0,3 5-6 0 0,13 13-6987 0 0,-10-25 287 0 0</inkml:trace>
  <inkml:trace contextRef="#ctx0" brushRef="#br0" timeOffset="-8466.02">688 3637 14272 0 0,'0'0'421'0'0,"0"0"-12"0"0,0 0-231 0 0,5 6 214 0 0,-2 0-212 0 0,-1 1 0 0 0,0-1 0 0 0,0 0 0 0 0,-1 0 1 0 0,0 1-1 0 0,0-1 0 0 0,0 1 0 0 0,-1-1 1 0 0,0 1-1 0 0,0 0 0 0 0,-1-1 0 0 0,0 3-180 0 0,0 16 541 0 0,-5 68 323 0 0,6-56-764 0 0,0-35-84 0 0,2 4-234 0 0,-1-4-5390 0 0,5 1-209 0 0</inkml:trace>
  <inkml:trace contextRef="#ctx0" brushRef="#br0" timeOffset="-8276.944">810 3645 13992 0 0,'0'0'314'0'0,"0"0"46"0"0,0 0 24 0 0,0 0-40 0 0,0 8-210 0 0,-12 154 3393 0 0,12-143-2943 0 0,-1-9-470 0 0,1 0 0 0 0,0 0 0 0 0,1-1-1 0 0,0 1 1 0 0,1 0 0 0 0,0-1 0 0 0,0 1 0 0 0,1-1-1 0 0,1 3-113 0 0,-3-11 64 0 0,-1-1-128 0 0,0 0-933 0 0,0-1-3784 0 0,0-3-1616 0 0</inkml:trace>
  <inkml:trace contextRef="#ctx0" brushRef="#br0" timeOffset="-8067.478">568 3608 14224 0 0,'0'0'322'0'0,"0"0"45"0"0,0 0 20 0 0,0 0-38 0 0,1-1-228 0 0,3-1-54 0 0,43 6 2444 0 0,-31 0-1950 0 0,40 3-89 0 0,1-2 1 0 0,0-3-1 0 0,6-3-472 0 0,-29 1 57 0 0,12 2-207 0 0,-25 2-5405 0 0,-6-1-755 0 0</inkml:trace>
  <inkml:trace contextRef="#ctx0" brushRef="#br0" timeOffset="-5603.138">1684 3278 5848 0 0,'0'-4'333'0'0,"4"-62"6078"0"0,-4 65-6115 0 0,-4-22 3335 0 0,17 28-1281 0 0,10 43-2276 0 0,19 113 118 0 0,6-17-101 0 0,4 38 714 0 0,-31-147-466 0 0,-19-34-286 0 0,2 2 11 0 0,-4-3 6 0 0,0 0 20 0 0,0 0 2 0 0,15-6 128 0 0,-12 4-194 0 0,-1-1 0 0 0,0 1-1 0 0,0-1 1 0 0,0 0 0 0 0,0 1-1 0 0,0-1 1 0 0,0 0 0 0 0,-1 0-1 0 0,1 0 1 0 0,-1 0-1 0 0,0 0 1 0 0,0 0 0 0 0,0-1-1 0 0,-1 1 1 0 0,1 0 0 0 0,-1-1-26 0 0,6-18 93 0 0,19-91 143 0 0,6-1-152 0 0,-4 40 76 0 0,-9 27-248 0 0,-13 31 8 0 0,-3 11 70 0 0,-1 4-46 0 0,17 32-146 0 0,34 140 54 0 0,-4-64 148 0 0,-26-53 0 0 0,25 8 11 0 0,-29-51 42 0 0,-16-10-29 0 0,1-1 0 0 0,0 0 0 0 0,0 0 0 0 0,0 0-1 0 0,-1 0 1 0 0,1 0 0 0 0,0-1 0 0 0,-1 1-1 0 0,1-1 1 0 0,0 0 0 0 0,-1 0 0 0 0,1 0 0 0 0,-1 0-1 0 0,1 0 1 0 0,-1 0 0 0 0,1-1 0 0 0,-1 1 0 0 0,0-1-1 0 0,0 0 1 0 0,0 1 0 0 0,0-1 0 0 0,0 0-1 0 0,0 0 1 0 0,0-1 0 0 0,0 1 0 0 0,-1 0 0 0 0,1-1-1 0 0,-1 1 1 0 0,0 0 0 0 0,0-1 0 0 0,0 0 0 0 0,0 1-1 0 0,0-1 1 0 0,0 1 0 0 0,-1-1 0 0 0,0 0 0 0 0,1 0-1 0 0,-1-2-23 0 0,24-188 1514 0 0,-12 86-913 0 0,7-31-342 0 0,-7 61-97 0 0,3 29-203 0 0,-12 42-1104 0 0,-1 3-5122 0 0,-1 3-1223 0 0</inkml:trace>
  <inkml:trace contextRef="#ctx0" brushRef="#br0" timeOffset="-2483.757">1436 4090 5784 0 0,'0'0'132'0'0,"0"0"17"0"0,-19 0 170 0 0,-38-3 3482 0 0,56 3-3289 0 0,1 0 7 0 0,-12 0 303 0 0,10 1 3299 0 0,26 5-3914 0 0,-1 0 0 0 0,1-2-1 0 0,0 0 1 0 0,0-2-1 0 0,1 0 1 0 0,-1-2-1 0 0,0-1 1 0 0,1 0-1 0 0,5-3-206 0 0,71-1 229 0 0,212 5 171 0 0,-25-14-32 0 0,-88-10 208 0 0,-35 5-8 0 0,-79 24-520 0 0,-61 3-3193 0 0,-19-5 2035 0 0</inkml:trace>
  <inkml:trace contextRef="#ctx0" brushRef="#br0" timeOffset="10297.147">3460 3665 8952 0 0,'0'0'200'0'0,"0"0"33"0"0,0 0 15 0 0,0 0-12 0 0,0 0-76 0 0,0 0-31 0 0,0 0-7 0 0,0 0 63 0 0,0 0 276 0 0,0 0 126 0 0,0 0 21 0 0,0 0-11 0 0,16 0 893 0 0,63-6 1949 0 0,60 4-1136 0 0,-9-4-1710 0 0,29-13-41 0 0,-108 19-488 0 0,-25 5-538 0 0,-25-5 196 0 0,-1 0-86 0 0,0 0-353 0 0,-7 14-5988 0 0,-1-6 1252 0 0</inkml:trace>
  <inkml:trace contextRef="#ctx0" brushRef="#br0" timeOffset="10624.423">3534 3779 7056 0 0,'-42'13'786'0'0,"41"-12"-488"0"0,1-1 75 0 0,0 0 10 0 0,0 0 17 0 0,9 11 1088 0 0,17 4 840 0 0,-25-14-1747 0 0,114-1 1694 0 0,68-10 252 0 0,-92-3-1338 0 0,-1 4 0 0 0,14 3-1189 0 0,-11 13 356 0 0,-54 0-6377 0 0,-26-5-515 0 0</inkml:trace>
  <inkml:trace contextRef="#ctx0" brushRef="#br0" timeOffset="-50486.128">3 1527 17167 0 0,'-3'-30'1562'0'0,"7"26"-1398"0"0,1-1 1 0 0,-1 1 0 0 0,1 0-1 0 0,0 0 1 0 0,0 0 0 0 0,1 1-1 0 0,-1-1 1 0 0,1 1 0 0 0,-1 1-1 0 0,1-1 1 0 0,0 1 0 0 0,0 0-1 0 0,0 0 1 0 0,6 0-165 0 0,2-2 156 0 0,-1 0 0 0 0,2 1 0 0 0,-1 1 0 0 0,0 0 0 0 0,0 1 0 0 0,1 0 0 0 0,-1 1 1 0 0,1 1-1 0 0,-1 0 0 0 0,0 1 0 0 0,0 1 0 0 0,0 0 0 0 0,0 1 0 0 0,0 0 0 0 0,-1 1 0 0 0,1 1 0 0 0,-1 0 0 0 0,-1 1 0 0 0,9 6-156 0 0,-18-12 10 0 0,-1 1 0 0 0,1 1 0 0 0,-1-1 0 0 0,0 0 1 0 0,1 0-1 0 0,-1 1 0 0 0,-1-1 0 0 0,1 1 0 0 0,0 0 0 0 0,0 0 0 0 0,-1-1 0 0 0,0 1 0 0 0,1 0 0 0 0,-1 0 0 0 0,0 0 0 0 0,-1 0 0 0 0,1 1 0 0 0,0-1 0 0 0,-1 0 0 0 0,0 0 0 0 0,0 0 0 0 0,0 1 0 0 0,0-1 0 0 0,0 0 1 0 0,-1 0-1 0 0,1 0 0 0 0,-1 0 0 0 0,0 0 0 0 0,0 1 0 0 0,0-1 0 0 0,0-1 0 0 0,-1 1 0 0 0,1 0 0 0 0,-1 0 0 0 0,1 0 0 0 0,-1-1 0 0 0,0 1 0 0 0,0-1 0 0 0,-3 3-10 0 0,-7 8 55 0 0,-1 0 0 0 0,0-1 0 0 0,-1-1 0 0 0,0 0 0 0 0,-1-1-1 0 0,0 0 1 0 0,-8 2-55 0 0,9-4 2 0 0,-5 4 8 0 0,0-2 0 0 0,0 0 0 0 0,-1-1 0 0 0,0-1 0 0 0,-1-1 0 0 0,0-1 0 0 0,-1 0-10 0 0,18-5-13 0 0,0-1-1 0 0,0 1 0 0 0,0-1 1 0 0,0 0-1 0 0,0 0 1 0 0,0 0-1 0 0,0 0 0 0 0,-1-1 1 0 0,1 1-1 0 0,0-1 0 0 0,0 0 1 0 0,0 0-1 0 0,0-1 1 0 0,-3-1 13 0 0,7 2-72 0 0,0 1-15 0 0,19-5-188 0 0,-2 4 230 0 0,0 1 0 0 0,0 0-1 0 0,1 1 1 0 0,-1 0 0 0 0,0 2-1 0 0,15 4 46 0 0,111 27 307 0 0,-106-23-352 0 0,-27-8-182 0 0,0 1 1 0 0,-1-1-1 0 0,1-1 1 0 0,0 0-1 0 0,1-1 1 0 0,-1 0-1 0 0,0 0 1 0 0,8-1 226 0 0,-8-2-1186 0 0</inkml:trace>
  <inkml:trace contextRef="#ctx0" brushRef="#br0" timeOffset="-50280.606">719 1465 18111 0 0,'0'0'414'0'0,"0"0"56"0"0,3 5 466 0 0,0 1-760 0 0,0-1 0 0 0,-1 1 0 0 0,1 0 0 0 0,-1 0 0 0 0,0 0 0 0 0,-1 1 0 0 0,0-1 0 0 0,0 0 0 0 0,0 1 0 0 0,0-1 0 0 0,-1 0 0 0 0,0 1-1 0 0,-1 2-175 0 0,2 19 573 0 0,0-12-321 0 0,-2 0 0 0 0,0 0 0 0 0,0 0 0 0 0,-1-1 0 0 0,-1 1 0 0 0,-4 10-252 0 0,-21 49-3033 0 0,25-72 1233 0 0,3-3-79 0 0</inkml:trace>
  <inkml:trace contextRef="#ctx0" brushRef="#br0" timeOffset="-50026.946">859 1517 16783 0 0,'0'0'382'0'0,"0"0"54"0"0,0 0 22 0 0,0 0-46 0 0,0 11-252 0 0,16 89 2128 0 0,8 10-705 0 0,0-41-1534 0 0,-23-68-733 0 0,-1-1-262 0 0,0 0-1233 0 0,0 0-4715 0 0</inkml:trace>
  <inkml:trace contextRef="#ctx0" brushRef="#br0" timeOffset="-49785.453">577 1453 18975 0 0,'0'0'432'0'0,"0"0"66"0"0,0 0 22 0 0,4 0 93 0 0,47-6-405 0 0,1 3 0 0 0,-1 2 0 0 0,1 2 0 0 0,47 7-208 0 0,-89-7 41 0 0,95 11-795 0 0,-69-7 228 0 0</inkml:trace>
  <inkml:trace contextRef="#ctx0" brushRef="#br0" timeOffset="-44851.018">4318 436 15136 0 0,'-1'-2'104'0'0,"-1"-1"1"0"0,0 1-1 0 0,0 0 1 0 0,0 0-1 0 0,0-1 1 0 0,0 1-1 0 0,0 1 1 0 0,-1-1-1 0 0,1 0 1 0 0,-1 0-1 0 0,1 1 1 0 0,-1-1-1 0 0,1 1 1 0 0,-1 0-1 0 0,0 0 1 0 0,0 0-1 0 0,0 0 1 0 0,0 1-1 0 0,0-1 1 0 0,0 1-1 0 0,0-1 1 0 0,0 1-1 0 0,0 0 1 0 0,0 0-1 0 0,0 1 1 0 0,1-1-1 0 0,-1 1 1 0 0,0-1-1 0 0,0 1 1 0 0,0 0-1 0 0,-2 1-104 0 0,0-2 58 0 0,0 1 0 0 0,0 0-1 0 0,0 1 1 0 0,0-1-1 0 0,0 1 1 0 0,1-1-1 0 0,-1 2 1 0 0,1-1-1 0 0,-1 0 1 0 0,1 1-1 0 0,0 0 1 0 0,0 0-1 0 0,0 0 1 0 0,0 0-1 0 0,1 1 1 0 0,-1-1 0 0 0,1 1-1 0 0,0 0 1 0 0,0 0-1 0 0,0 0 1 0 0,1 1-1 0 0,-1-1 1 0 0,1 1-1 0 0,0-1 1 0 0,0 1-1 0 0,1 0 1 0 0,0-1-1 0 0,-1 1 1 0 0,1 0-1 0 0,1 0 1 0 0,-1 0 0 0 0,1 0-1 0 0,0 3-57 0 0,4 1 7 0 0,0 0 1 0 0,0 0-1 0 0,1 0 0 0 0,0-1 0 0 0,1 0 1 0 0,0 0-1 0 0,0-1 0 0 0,1 1 1 0 0,0-1-1 0 0,0-1 0 0 0,1 1 0 0 0,-1-1 1 0 0,2-1-1 0 0,-1 1 0 0 0,5 1-7 0 0,17 15 8 0 0,44 42 83 0 0,-73-63 13 0 0,-1 2-16 0 0,-1-1 0 0 0,1 0 0 0 0,0 0 0 0 0,-1 0 0 0 0,0 0 1 0 0,1 0-1 0 0,-1 0 0 0 0,0 0 0 0 0,0 0 0 0 0,0 0 0 0 0,-1 0 0 0 0,1 0 0 0 0,0-1 0 0 0,-1 1 0 0 0,1 0 0 0 0,-1-1 1 0 0,1 1-1 0 0,-1-1 0 0 0,0 0 0 0 0,1 0 0 0 0,-1 1 0 0 0,0-1 0 0 0,0 0 0 0 0,0 0 0 0 0,0-1 0 0 0,0 1 1 0 0,-2 0-89 0 0,-61 14 911 0 0,59-14-885 0 0,-142 8 103 0 0,118-19-979 0 0,23 0-6030 0 0,4 2-133 0 0</inkml:trace>
  <inkml:trace contextRef="#ctx0" brushRef="#br0" timeOffset="-44591.245">4610 333 18631 0 0,'0'0'37'0'0,"-1"0"-1"0"0,1 0 0 0 0,0-1 0 0 0,0 1 0 0 0,-1 0 0 0 0,1 0 0 0 0,0-1 1 0 0,0 1-1 0 0,-1 0 0 0 0,1 0 0 0 0,0 0 0 0 0,0 0 0 0 0,-1 0 0 0 0,1-1 0 0 0,0 1 1 0 0,-1 0-1 0 0,1 0 0 0 0,0 0 0 0 0,-1 0 0 0 0,1 0 0 0 0,0 0 0 0 0,-1 0 1 0 0,1 0-1 0 0,0 0 0 0 0,0 0 0 0 0,-1 0 0 0 0,1 0 0 0 0,0 0 0 0 0,-1 0 1 0 0,1 1-1 0 0,0-1 0 0 0,-1 0 0 0 0,1 0 0 0 0,0 0 0 0 0,0 0 0 0 0,-1 0 1 0 0,1 1-1 0 0,0-1 0 0 0,0 0 0 0 0,-1 0 0 0 0,1 1 0 0 0,0-1 0 0 0,0 0 0 0 0,0 0 1 0 0,-1 1-1 0 0,1-1 0 0 0,0 0 0 0 0,0 0 0 0 0,0 1 0 0 0,0-1 0 0 0,0 0 1 0 0,0 1-1 0 0,-1-1 0 0 0,1 0 0 0 0,0 1 0 0 0,0-1 0 0 0,0 0 0 0 0,0 1 1 0 0,0-1-37 0 0,-1 1-93 0 0,-12 32 147 0 0,5-16 274 0 0,0 1 1 0 0,2 0 0 0 0,0 1 0 0 0,1-1 0 0 0,1 1-1 0 0,0 0 1 0 0,1 8-329 0 0,-7 30 600 0 0,0 27-115 0 0,10-49-458 0 0,0 4-683 0 0,-6-15-6016 0 0,3-15-562 0 0</inkml:trace>
  <inkml:trace contextRef="#ctx0" brushRef="#br0" timeOffset="-43677.645">4343 456 15616 0 0,'7'-3'1070'0'0,"10"-3"-715"0"0,1 2-1 0 0,-1 0 1 0 0,1 0 0 0 0,0 2-1 0 0,0 0 1 0 0,0 1 0 0 0,0 1-1 0 0,0 1 1 0 0,0 0 0 0 0,-1 1-355 0 0,64 6 835 0 0,145 4-82 0 0,-127-20-2271 0 0,-210 43 1628 0 0,86-22 20 0 0,0 1 0 0 0,0 1 1 0 0,1 1-1 0 0,-21 19-130 0 0,38-30 63 0 0,1 0 0 0 0,-1 0 0 0 0,1 1 0 0 0,0 0-1 0 0,0 1 1 0 0,1-1 0 0 0,0 1 0 0 0,0 0 0 0 0,0 1 0 0 0,1-1 0 0 0,0 1-1 0 0,0 0 1 0 0,1 1-63 0 0,3 5 294 0 0,4-8-268 0 0,1-5-9 0 0,1 1-1 0 0,-1-1 1 0 0,1-1-1 0 0,-1 1 1 0 0,1-1-1 0 0,0 0 1 0 0,-1 0-1 0 0,1-1 1 0 0,-1 1-1 0 0,1-1 1 0 0,-1-1-1 0 0,0 1 1 0 0,1-1-1 0 0,-1 1 1 0 0,0-2-1 0 0,0 1 1 0 0,0 0-1 0 0,0-1 1 0 0,0 0-1 0 0,-1 0 1 0 0,4-3-17 0 0,52-51-31 0 0,56-19-863 0 0,-51 64 600 0 0,-31 27 294 0 0,-30-12 37 0 0,1 1 0 0 0,0 0-1 0 0,-1 1 1 0 0,0-1-1 0 0,0 1 1 0 0,0 0 0 0 0,0-1-1 0 0,-1 2 1 0 0,0-1-1 0 0,0 0 1 0 0,0 1 0 0 0,-1-1-1 0 0,0 1 1 0 0,0 0-1 0 0,0 0 1 0 0,-1 0 0 0 0,0 0-1 0 0,0 0 1 0 0,0 0-1 0 0,-1 0 1 0 0,0 0 0 0 0,0 1-37 0 0,-8 40 133 0 0,5-40-95 0 0,-9 0 337 0 0,11-8-285 0 0,0 0-64 0 0,0 0 1 0 0,-1 0-1 0 0,1 0 1 0 0,0 0-1 0 0,0 0 1 0 0,0-1-1 0 0,0 1 1 0 0,0 0-1 0 0,0-1 0 0 0,0 1 1 0 0,1 0-1 0 0,-1-1 1 0 0,0 1-1 0 0,1-1 1 0 0,-1 0-1 0 0,1 1 1 0 0,0-1-1 0 0,0 1 1 0 0,-1-1-1 0 0,1 0 1 0 0,0 1-1 0 0,0-2-26 0 0,1-5-30 0 0,-1 0 1 0 0,1 0-1 0 0,1 0 0 0 0,-1 0 0 0 0,1 0 0 0 0,1 1 1 0 0,0-1-1 0 0,0 1 0 0 0,0-1 0 0 0,1 1 0 0 0,2-3 30 0 0,-3 2-55 0 0,2 1 1 0 0,-1-1-1 0 0,1 1 0 0 0,0 0 0 0 0,0 0 0 0 0,1 1 0 0 0,0-1 0 0 0,0 1 1 0 0,0 1-1 0 0,1-1 0 0 0,0 1 0 0 0,0 0 0 0 0,1 1 0 0 0,6-4 55 0 0,60-10 0 0 0,146 63 0 0 0,-216-44-8 0 0,-1 0 0 0 0,0 0 0 0 0,1-1-1 0 0,-1 1 1 0 0,0-1 0 0 0,1 0 0 0 0,-1 0 0 0 0,1 0-1 0 0,-1 0 1 0 0,0 0 0 0 0,1-1 0 0 0,-1 0 0 0 0,0 1-1 0 0,1-1 1 0 0,-1-1 0 0 0,0 1 0 0 0,0 0-1 0 0,0-1 1 0 0,0 1 0 0 0,0-1 0 0 0,0 0 0 0 0,-1 0-1 0 0,1 0 1 0 0,0-1 0 0 0,-1 1 0 0 0,0 0-1 0 0,1-1 1 0 0,-1 0 0 0 0,0 0 0 0 0,0 1 0 0 0,-1-1-1 0 0,1 0 1 0 0,-1 0 0 0 0,1-1 0 0 0,-1 1 0 0 0,0 0-1 0 0,0-3 9 0 0,-1 1-42 0 0,-1-1-1 0 0,0 0 0 0 0,0 1 1 0 0,-1-1-1 0 0,1 1 0 0 0,-1-1 1 0 0,-1 1-1 0 0,1 0 0 0 0,-1 0 1 0 0,1 0-1 0 0,-2 0 1 0 0,1 0-1 0 0,0 1 0 0 0,-1 0 1 0 0,-2-3 42 0 0,5 5 5 0 0,-1 1 0 0 0,0-1 0 0 0,1 0 0 0 0,-1 1 0 0 0,0-1 0 0 0,0 1 1 0 0,0 0-1 0 0,0-1 0 0 0,0 1 0 0 0,0 0 0 0 0,0 0 0 0 0,-1 0 0 0 0,1 1 1 0 0,0-1-1 0 0,0 1 0 0 0,-1-1 0 0 0,1 1 0 0 0,0 0 0 0 0,-1-1 1 0 0,1 1-1 0 0,-1 0 0 0 0,1 1 0 0 0,0-1 0 0 0,-1 0 0 0 0,1 1 0 0 0,0-1 1 0 0,0 1-1 0 0,-1 0 0 0 0,1 0 0 0 0,0 0 0 0 0,0 0 0 0 0,0 0 0 0 0,0 0 1 0 0,0 0-1 0 0,0 1 0 0 0,0-1 0 0 0,-1 2-5 0 0,-3 3 63 0 0,1 0 1 0 0,1 0-1 0 0,-1 0 1 0 0,1 1-1 0 0,0 0 0 0 0,0 0 1 0 0,1 0-1 0 0,0 0 1 0 0,0 0-1 0 0,1 1 0 0 0,-2 5-63 0 0,2-7 13 0 0,1-1 0 0 0,-1 1 0 0 0,1 0 0 0 0,0 0-1 0 0,1 0 1 0 0,-1-1 0 0 0,1 1 0 0 0,0 0 0 0 0,1 0-1 0 0,0 0 1 0 0,0 0 0 0 0,0 0 0 0 0,0-1 0 0 0,1 1 0 0 0,0-1-1 0 0,0 1 1 0 0,0-1 0 0 0,1 1 0 0 0,0-1 0 0 0,0 0-1 0 0,0 0 1 0 0,1-1 0 0 0,0 1 0 0 0,0-1 0 0 0,0 0 0 0 0,0 1-1 0 0,0-2 1 0 0,1 1 0 0 0,0-1 0 0 0,0 1 0 0 0,5 1-13 0 0,2 0-13 0 0,1-1 0 0 0,1 0 0 0 0,-1-1 0 0 0,0-1 0 0 0,1 0 0 0 0,-1-1 0 0 0,1 0 0 0 0,0-1 0 0 0,2-1 13 0 0,43-6-6763 0 0,-35 2 54 0 0</inkml:trace>
  <inkml:trace contextRef="#ctx0" brushRef="#br0" timeOffset="-43169.203">6080 388 15720 0 0,'-5'-2'96'0'0,"0"1"1"0"0,0 0-1 0 0,0 0 1 0 0,0 1 0 0 0,0-1-1 0 0,0 1 1 0 0,0 0-1 0 0,0 1 1 0 0,0-1 0 0 0,0 1-1 0 0,0 0 1 0 0,0 0-1 0 0,0 0 1 0 0,0 1 0 0 0,0 0-1 0 0,1 0 1 0 0,-1 0 0 0 0,1 0-1 0 0,-1 1 1 0 0,1 0-1 0 0,-1 0-96 0 0,-2 1 269 0 0,-11 4 1 0 0,1 1 1 0 0,0 1-1 0 0,1 1 1 0 0,0 0-1 0 0,1 1 0 0 0,-3 3-270 0 0,-37 36 752 0 0,47-41-604 0 0,0-2-40 0 0,0 1-1 0 0,0 1 1 0 0,1 0-1 0 0,1 0 0 0 0,0 0 1 0 0,0 0-1 0 0,-4 12-107 0 0,10-21 17 0 0,-1 0 1 0 0,1 0-1 0 0,-1 0 0 0 0,1 0 0 0 0,0 0 0 0 0,-1 0 0 0 0,1 0 0 0 0,0 0 0 0 0,0 0 0 0 0,0 0 0 0 0,-1 0 0 0 0,1 0 0 0 0,0 0 0 0 0,0 0 0 0 0,1 0 1 0 0,-1 0-1 0 0,0 0 0 0 0,0 0 0 0 0,1 0 0 0 0,-1 0 0 0 0,0 0 0 0 0,1 0 0 0 0,-1 0 0 0 0,1 0 0 0 0,-1 0 0 0 0,1 0 0 0 0,-1 0 0 0 0,1 0 1 0 0,0 0-1 0 0,0-1 0 0 0,-1 1 0 0 0,1 0 0 0 0,0 0 0 0 0,0-1 0 0 0,0 1 0 0 0,0-1 0 0 0,0 1 0 0 0,-1-1 0 0 0,1 1 0 0 0,0-1 0 0 0,0 1 1 0 0,0-1-1 0 0,1 0 0 0 0,-1 0 0 0 0,0 0 0 0 0,0 1 0 0 0,0-1 0 0 0,0 0 0 0 0,0 0 0 0 0,0 0-17 0 0,56-11 188 0 0,-39 4-530 0 0,0-1-1 0 0,-1-1 1 0 0,0-1 0 0 0,0-1 0 0 0,-1 0 0 0 0,0-1 0 0 0,-1 0 0 0 0,-1-1 0 0 0,0-1 0 0 0,-1 0-1 0 0,0-1 1 0 0,-1-1 0 0 0,-1 0 0 0 0,0 0 0 0 0,-1-1 0 0 0,-1-1 0 0 0,4-11 342 0 0,4-7-782 0 0,40-103-2406 0 0,-42 42 5453 0 0,-24 42 2966 0 0,9 54-4859 0 0,0 1-144 0 0,0 0-32 0 0,-10 18 212 0 0,-4 61 256 0 0,20 71-184 0 0,-4-131-259 0 0,1 1-1 0 0,1-1 1 0 0,0 0-1 0 0,1 0 1 0 0,1 0-1 0 0,1-1 0 0 0,1 0 1 0 0,1 0-1 0 0,7 11-220 0 0,-10-19-66 0 0,1 0 0 0 0,0-1 0 0 0,1 0 0 0 0,0-1 0 0 0,0 0 0 0 0,1 0 0 0 0,0 0 0 0 0,0-1 0 0 0,1-1 0 0 0,-1 1 0 0 0,2-2 0 0 0,-1 1 0 0 0,1-1 0 0 0,-1-1 0 0 0,2 0 0 0 0,7 2 66 0 0,-5-3-5684 0 0,-1-3-1903 0 0</inkml:trace>
  <inkml:trace contextRef="#ctx0" brushRef="#br0" timeOffset="-46311.813">1558 898 13936 0 0,'-11'-11'1396'0'0,"5"5"-1254"0"0,5 6-74 0 0,1 0 71 0 0,0 0 21 0 0,0 0 7 0 0,18 9 225 0 0,-6-8-358 0 0,1-1 1 0 0,-1 0-1 0 0,1-1 0 0 0,-1-1 1 0 0,1 1-1 0 0,-1-2 1 0 0,0 0-1 0 0,0 0 1 0 0,0-1-1 0 0,-1-1 1 0 0,1 0-1 0 0,-1 0 1 0 0,0-1-1 0 0,0-1 1 0 0,-1 1-1 0 0,4-4-34 0 0,-9 6 0 0 0,-1 1 0 0 0,1-1 0 0 0,0 0 0 0 0,-1-1 0 0 0,0 1 0 0 0,0 0 0 0 0,0-1 0 0 0,-1 0 0 0 0,1 0 0 0 0,-1 0 0 0 0,0-1 0 0 0,-1 1 0 0 0,1-1 0 0 0,0-3 0 0 0,-2 7 33 0 0,0-1-1 0 0,-1 0 1 0 0,1 0 0 0 0,-1 0-1 0 0,1 1 1 0 0,-1-1 0 0 0,0 0-1 0 0,0 0 1 0 0,0 0 0 0 0,-1 0-1 0 0,1 0 1 0 0,-1 1 0 0 0,1-1 0 0 0,-1 0-1 0 0,0 0 1 0 0,0 1 0 0 0,0-1-1 0 0,0 0 1 0 0,-1 1 0 0 0,1-1-1 0 0,-1 1 1 0 0,1 0 0 0 0,-1 0-1 0 0,0-1 1 0 0,0 1 0 0 0,0 0-1 0 0,0 0 1 0 0,0 1 0 0 0,-1-1-1 0 0,-1-1-32 0 0,-1 0 106 0 0,1 0-1 0 0,-1 0 1 0 0,0 1 0 0 0,1 0-1 0 0,-1-1 1 0 0,0 2-1 0 0,0-1 1 0 0,0 1-1 0 0,-1 0 1 0 0,1 0-1 0 0,0 0 1 0 0,0 0-1 0 0,-1 1 1 0 0,1 0-1 0 0,0 0 1 0 0,-1 1-1 0 0,1 0 1 0 0,0 0-1 0 0,0 0 1 0 0,-1 0-1 0 0,1 1 1 0 0,0 0-106 0 0,-4 1 46 0 0,0 1-1 0 0,1 1 1 0 0,-1 0 0 0 0,1 0 0 0 0,0 0 0 0 0,1 1 0 0 0,-1 0 0 0 0,1 1 0 0 0,0 0-1 0 0,1 0 1 0 0,0 0 0 0 0,0 1 0 0 0,0 0 0 0 0,1 0 0 0 0,0 0 0 0 0,1 1-1 0 0,0-1 1 0 0,0 1 0 0 0,1 0 0 0 0,0 0 0 0 0,0 1 0 0 0,1-1 0 0 0,0 1-1 0 0,1-1 1 0 0,0 10-46 0 0,0-11 23 0 0,0 0 0 0 0,1 0 0 0 0,0 0 0 0 0,0 0 0 0 0,1 0 0 0 0,0 0 0 0 0,0 0 0 0 0,1-1 0 0 0,0 1 0 0 0,1 0 0 0 0,0-1 0 0 0,0 1-1 0 0,0-1 1 0 0,1 0 0 0 0,0 0 0 0 0,0 0 0 0 0,1-1 0 0 0,0 1 0 0 0,0-1 0 0 0,1 0 0 0 0,-1-1 0 0 0,1 1 0 0 0,0-1 0 0 0,1 0 0 0 0,-1-1 0 0 0,1 0 0 0 0,0 0-1 0 0,0 0 1 0 0,0-1 0 0 0,2 1-23 0 0,-1-3-36 0 0,1-1 0 0 0,0 1 0 0 0,-1-2 0 0 0,1 1 0 0 0,0-1 0 0 0,-1 0 0 0 0,1-1 0 0 0,-1 0 0 0 0,0 0 0 0 0,1-1 0 0 0,-1 0 0 0 0,0 0 0 0 0,0-1 0 0 0,-1 0 0 0 0,1-1 0 0 0,6-4 36 0 0,-2-2-329 0 0,0 1 0 0 0,-1-1-1 0 0,0-1 1 0 0,-1 0-1 0 0,0-1 1 0 0,-1 0 0 0 0,0 0-1 0 0,-1-1 1 0 0,-1 0-1 0 0,0 0 1 0 0,1-6 329 0 0,10-17-425 0 0,-5 4 165 0 0,20-29 866 0 0,-31 62-546 0 0,-1 1 1 0 0,1-1-1 0 0,-1 0 1 0 0,1 1 0 0 0,-1-1-1 0 0,1 1 1 0 0,-1 0-1 0 0,1-1 1 0 0,-1 1-1 0 0,1 0 1 0 0,-1 0 0 0 0,0 0-1 0 0,1 0 1 0 0,-1 0-1 0 0,0 1 1 0 0,0-1-1 0 0,0 0 1 0 0,0 0 0 0 0,0 1-1 0 0,0-1 1 0 0,0 0-1 0 0,-1 1 1 0 0,1-1-1 0 0,0 1 1 0 0,-1-1-1 0 0,1 1 1 0 0,-1 0 0 0 0,1-1-1 0 0,-1 1 1 0 0,0-1-1 0 0,0 1 1 0 0,0 0-1 0 0,0 0-60 0 0,3 16 177 0 0,0 0 0 0 0,-1 1 0 0 0,-2-1 0 0 0,0 1-1 0 0,0-1 1 0 0,-2 1 0 0 0,0-1 0 0 0,-1 0 0 0 0,-1 0-1 0 0,-2 3-176 0 0,-21 43 416 0 0,26-63-336 0 0,-1-20-362 0 0,42-117-2485 0 0,-38 126 2731 0 0,1 1 1 0 0,1 0-1 0 0,0 0 1 0 0,0 0-1 0 0,1 1 1 0 0,0 0-1 0 0,0-1 0 0 0,1 2 1 0 0,0-1-1 0 0,0 1 1 0 0,1-1-1 0 0,0 2 0 0 0,5-5 36 0 0,-11 10 37 0 0,1-1-1 0 0,0 1 0 0 0,0 0 0 0 0,0-1 0 0 0,0 1 0 0 0,0 0 0 0 0,1 0 0 0 0,-1 0 0 0 0,0 0 0 0 0,0 1 1 0 0,1-1-1 0 0,-1 1 0 0 0,0-1 0 0 0,1 1 0 0 0,-1 0 0 0 0,0 0 0 0 0,1 0 0 0 0,-1 0 0 0 0,0 0 0 0 0,1 1 1 0 0,-1-1-1 0 0,0 1 0 0 0,1-1 0 0 0,-1 1 0 0 0,0 0 0 0 0,0 0 0 0 0,0 0 0 0 0,0 0 0 0 0,0 0 1 0 0,0 0-1 0 0,0 1 0 0 0,0-1 0 0 0,0 1 0 0 0,0 0 0 0 0,-1-1 0 0 0,1 1 0 0 0,-1 0 0 0 0,1 0 0 0 0,-1 0-36 0 0,18 67 1152 0 0,-6 61 160 0 0,-13-127-1293 0 0,1-1 0 0 0,-1 1-1 0 0,1 0 1 0 0,0-1 0 0 0,0 1-1 0 0,0 0 1 0 0,0-1 0 0 0,0 1-1 0 0,1-1 1 0 0,-1 0 0 0 0,1 0-1 0 0,0 1 1 0 0,-1-1 0 0 0,1 0-1 0 0,0 0 1 0 0,0 0 0 0 0,1-1-1 0 0,-1 1 1 0 0,1 0-19 0 0,32-5 325 0 0,-24-2-286 0 0,-1-2 1 0 0,0 1-1 0 0,-1-1 0 0 0,0-1 0 0 0,0 0 0 0 0,0 0 0 0 0,-1-1 0 0 0,0 0 0 0 0,-1 0 0 0 0,0-1 1 0 0,0 0-1 0 0,-1 0 0 0 0,0 0 0 0 0,-1-1 0 0 0,0 0 0 0 0,-1 0 0 0 0,0 0 0 0 0,0-3-39 0 0,32-128 64 0 0,-35 140-58 0 0,-1 1 0 0 0,0-1 0 0 0,0 0 0 0 0,0 0 0 0 0,0 0 0 0 0,0 0 0 0 0,0 1 0 0 0,0-1 0 0 0,-1 0 0 0 0,1 0 0 0 0,-1 0 0 0 0,1 1 0 0 0,-1-1 0 0 0,0 0 0 0 0,1 1 0 0 0,-1-1-1 0 0,0 0 1 0 0,0 1 0 0 0,0-1 0 0 0,0 1 0 0 0,-1-1 0 0 0,1 1 0 0 0,0 0 0 0 0,-1 0 0 0 0,1-1 0 0 0,0 1 0 0 0,-1 0 0 0 0,0 0 0 0 0,1 0 0 0 0,-1 1 0 0 0,0-1 0 0 0,1 0 0 0 0,-1 1 0 0 0,0-1 0 0 0,0 1 0 0 0,1-1 0 0 0,-1 1-1 0 0,0 0 1 0 0,0 0 0 0 0,0-1 0 0 0,0 1 0 0 0,1 1 0 0 0,-3-1-6 0 0,0 2-10 0 0,-1-1-1 0 0,1 1 0 0 0,-1 0 1 0 0,1 0-1 0 0,0 1 1 0 0,0-1-1 0 0,0 1 0 0 0,1 0 1 0 0,-1 0-1 0 0,1 0 1 0 0,-1 1-1 0 0,1-1 0 0 0,0 1 1 0 0,0 0-1 0 0,1 0 1 0 0,-1 0-1 0 0,1 0 0 0 0,0 0 1 0 0,0 0-1 0 0,0 1 1 0 0,0-1-1 0 0,0 4 11 0 0,-1 6-69 0 0,2-10 49 0 0,0-1 0 0 0,0 1 0 0 0,0 0 0 0 0,0-1 0 0 0,1 1 0 0 0,0 0-1 0 0,0-1 1 0 0,0 1 0 0 0,0 0 0 0 0,0-1 0 0 0,1 1 0 0 0,0 0-1 0 0,0-1 1 0 0,1 4 20 0 0,-1-3 5 0 0,0-1-1 0 0,0 1 0 0 0,1 0 1 0 0,-1-1-1 0 0,1 0 1 0 0,0 1-1 0 0,0-1 0 0 0,1 0 1 0 0,-1 0-1 0 0,1 0 1 0 0,-1 0-1 0 0,1 0 0 0 0,0-1 1 0 0,0 1-1 0 0,0-1 1 0 0,0 0-1 0 0,1 1 0 0 0,-1-2 1 0 0,1 1-1 0 0,-1 0 0 0 0,1-1 1 0 0,-1 1-1 0 0,1-1 1 0 0,2 0-5 0 0,0-1 7 0 0,-1-1 0 0 0,1 1 1 0 0,0-1-1 0 0,0-1 0 0 0,-1 1 1 0 0,1-1-1 0 0,-1 0 1 0 0,1 0-1 0 0,-1-1 0 0 0,0 1 1 0 0,0-1-1 0 0,0 0 1 0 0,0-1-1 0 0,-1 1 0 0 0,4-4-7 0 0,27-22-102 0 0,-25 19-39 0 0,1 1-1 0 0,0 0 0 0 0,1 1 0 0 0,0 0 0 0 0,0 0 0 0 0,1 1 1 0 0,1 1 141 0 0,-13 5-10 0 0,0 1 0 0 0,1-1 0 0 0,-1 1 1 0 0,0-1-1 0 0,1 1 0 0 0,-1 0 1 0 0,0 0-1 0 0,1 0 0 0 0,-1 0 0 0 0,0 0 1 0 0,1 0-1 0 0,-1 0 0 0 0,0 0 1 0 0,1 0-1 0 0,-1 1 0 0 0,0-1 0 0 0,0 1 1 0 0,1-1-1 0 0,-1 1 0 0 0,0-1 1 0 0,0 1-1 0 0,0-1 0 0 0,1 1 0 0 0,-1 0 1 0 0,0 0-1 0 0,0 0 0 0 0,0 0 1 0 0,0 0-1 0 0,0 0 0 0 0,-1 0 0 0 0,1 0 1 0 0,0 0-1 0 0,0 0 0 0 0,-1 0 0 0 0,1 0 1 0 0,-1 1-1 0 0,1-1 0 0 0,-1 1 10 0 0,21 60-197 0 0,-4 20 532 0 0,-13-50 47 0 0,-4-27-30 0 0,-2-19-202 0 0,3 7-335 0 0,1 0 1 0 0,-1 0-1 0 0,1 0 1 0 0,0 0 0 0 0,1 0-1 0 0,-1 0 1 0 0,1 1-1 0 0,1-1 1 0 0,-1 1 0 0 0,1 0-1 0 0,0 0 1 0 0,3-3 184 0 0,0-1-926 0 0,3-6-349 0 0</inkml:trace>
  <inkml:trace contextRef="#ctx0" brushRef="#br0" timeOffset="-45350.421">3058 582 15344 0 0,'0'0'348'0'0,"0"0"49"0"0,0 0 21 0 0,-6 3 92 0 0,-24 34-152 0 0,6-13 466 0 0,1 1-1 0 0,1 0 1 0 0,0 2-1 0 0,3 0 1 0 0,-6 12-824 0 0,-14 30 514 0 0,38-68-439 0 0,1-1-6 0 0,0 0-5 0 0,0 0 0 0 0,4 0-52 0 0,-1-1 0 0 0,0 0 0 0 0,0-1 0 0 0,1 1 0 0 0,-1 0-1 0 0,0-1 1 0 0,0 0 0 0 0,0 1 0 0 0,0-1 0 0 0,-1 0 0 0 0,1-1 0 0 0,0 1-1 0 0,-1 0 1 0 0,0-1 0 0 0,3-2-12 0 0,4-4-99 0 0,89-63-749 0 0,-96 71 837 0 0,0 0 1 0 0,0 0-1 0 0,0 0 0 0 0,0 1 0 0 0,0-1 1 0 0,0 0-1 0 0,0 1 0 0 0,0 0 1 0 0,1-1-1 0 0,-1 1 0 0 0,0 0 1 0 0,0 0-1 0 0,0 0 0 0 0,1 1 0 0 0,-1-1 1 0 0,0 0-1 0 0,0 1 0 0 0,0-1 1 0 0,0 1-1 0 0,0 0 0 0 0,0 0 1 0 0,0 0-1 0 0,0 0 0 0 0,0 0 0 0 0,0 0 1 0 0,-1 0-1 0 0,1 1 0 0 0,0-1 1 0 0,-1 1-1 0 0,1-1 0 0 0,-1 1 0 0 0,1 0 1 0 0,-1-1-1 0 0,1 2 11 0 0,35 81-75 0 0,-4 48 549 0 0,-17-33 156 0 0,-10 18 66 0 0,-19-29-122 0 0,2-67-328 0 0,-9-24 132 0 0,10-4-321 0 0,1 0 0 0 0,-1 0 1 0 0,1-2-1 0 0,1 1 1 0 0,-1-1-1 0 0,1 0 0 0 0,1 0 1 0 0,0-1-1 0 0,0 0 1 0 0,1-1-1 0 0,0 1 0 0 0,1-1 1 0 0,0 0-1 0 0,1 0 1 0 0,0-1-1 0 0,1 1 0 0 0,0-1 1 0 0,1 0-1 0 0,0-8-57 0 0,0 11 12 0 0,1 0 0 0 0,1 0 0 0 0,0 0-1 0 0,0-1 1 0 0,1 1 0 0 0,0 0 0 0 0,1 0 0 0 0,-1 0-1 0 0,2 1 1 0 0,-1-1 0 0 0,1 0 0 0 0,1 1-1 0 0,0 0 1 0 0,0-1 0 0 0,0 2 0 0 0,1-1 0 0 0,0 0-1 0 0,1 1 1 0 0,0 0-12 0 0,80-88-154 0 0,46-5-1294 0 0,-59 15 170 0 0,-58 63 1201 0 0,-15 22 130 0 0,0 0 11 0 0,0 0 4 0 0,-2 8 112 0 0,1-6-154 0 0,-2 5 10 0 0,1 0 0 0 0,-1 0 0 0 0,1 0 1 0 0,1 0-1 0 0,-1 0 0 0 0,1 0 0 0 0,1 0 0 0 0,-1 0 1 0 0,1 0-1 0 0,0 0 0 0 0,1 1 0 0 0,0-1 0 0 0,0 3-36 0 0,0-8 15 0 0,0 0 0 0 0,0 0 1 0 0,-1 1-1 0 0,1-1 0 0 0,1 0 0 0 0,-1 0 0 0 0,0 0 0 0 0,0 0 0 0 0,1-1 0 0 0,-1 1 0 0 0,1 0 0 0 0,0-1 0 0 0,-1 1 0 0 0,1-1 0 0 0,0 1 0 0 0,0-1 0 0 0,0 0 1 0 0,0 1-1 0 0,0-1 0 0 0,0 0 0 0 0,0-1 0 0 0,0 1 0 0 0,0 0 0 0 0,1-1 0 0 0,-1 1 0 0 0,0-1 0 0 0,1 1 0 0 0,-1-1 0 0 0,0 0 0 0 0,1 0 0 0 0,-1 0 1 0 0,0-1-1 0 0,0 1 0 0 0,1 0 0 0 0,-1-1 0 0 0,0 1 0 0 0,0-1 0 0 0,1 0 0 0 0,-1 0 0 0 0,0 0 0 0 0,0 0 0 0 0,0 0 0 0 0,1-2-15 0 0,71-49 275 0 0,9-43-94 0 0,-56 73-265 0 0,-25 23 67 0 0,1 0-1 0 0,-1 0 1 0 0,1 1-1 0 0,-1-1 0 0 0,0 0 1 0 0,0 1-1 0 0,0 0 1 0 0,0-1-1 0 0,0 1 0 0 0,0 0 1 0 0,0 0-1 0 0,0 0 1 0 0,-1 0-1 0 0,1 0 1 0 0,-1 0-1 0 0,1 1 0 0 0,-1-1 1 0 0,0 0-1 0 0,0 1 1 0 0,0-1-1 0 0,0 1 0 0 0,-1-1 1 0 0,1 1-1 0 0,-1 0 1 0 0,1 1 17 0 0,1 2-166 0 0,37 164-281 0 0,-17 26 458 0 0,-26-108 248 0 0,5-82-235 0 0,-1-1 1 0 0,0 0 0 0 0,0 0-1 0 0,-1 0 1 0 0,1 0 0 0 0,-1 1-1 0 0,0-1 1 0 0,-1 0 0 0 0,1 0 0 0 0,-1-1-1 0 0,0 1 1 0 0,0 0 0 0 0,0-1-1 0 0,-1 1 1 0 0,0-1 0 0 0,0 1-1 0 0,0-1 1 0 0,0 0 0 0 0,-1-1-1 0 0,1 1 1 0 0,-1 0 0 0 0,0-1-1 0 0,0 0 1 0 0,0 0 0 0 0,-1 0 0 0 0,1-1-1 0 0,-1 1 1 0 0,0-1 0 0 0,-4 2-25 0 0,-1-3 103 0 0,-1 1 1 0 0,1-1-1 0 0,-1-1 1 0 0,0 0-1 0 0,0-1 1 0 0,1 0-1 0 0,-1 0 1 0 0,1-1 0 0 0,-1-1-1 0 0,1 1 1 0 0,0-2-1 0 0,-1 1 1 0 0,2-2-1 0 0,-1 1 1 0 0,0-1-1 0 0,1-1 1 0 0,0 0 0 0 0,-2-2-104 0 0,-48-44 38 0 0,56 46-71 0 0,-4-16-755 0 0,11 4-2557 0 0,3 7-4704 0 0</inkml:trace>
  <inkml:trace contextRef="#ctx0" brushRef="#br0" timeOffset="-37554.02">6772 279 15408 0 0,'-13'-17'1673'0'0,"13"-4"-181"0"0,1 20-1250 0 0,-1 1-2 0 0,11 2-653 0 0,-4 5-4281 0 0,-4-2-1310 0 0</inkml:trace>
  <inkml:trace contextRef="#ctx0" brushRef="#br0" timeOffset="-35758.47">9137 248 12496 0 0,'-21'83'1368'0'0,"9"-18"1270"0"0,5-3-798 0 0,10-88-1431 0 0,32-45-1747 0 0,39 0 948 0 0,-72 69 447 0 0,1 1 0 0 0,-1-1 0 0 0,1 1 0 0 0,0 0 0 0 0,-1 0 0 0 0,1 0 0 0 0,0 0 0 0 0,0 1 0 0 0,0-1-1 0 0,0 1 1 0 0,0 0 0 0 0,0-1 0 0 0,0 1 0 0 0,-1 1 0 0 0,1-1 0 0 0,0 0 0 0 0,0 1 0 0 0,0-1 0 0 0,0 1-1 0 0,0 0 1 0 0,0 0 0 0 0,-1 0 0 0 0,1 0 0 0 0,0 1 0 0 0,-1-1 0 0 0,1 1 0 0 0,-1-1 0 0 0,0 1 0 0 0,1 0-1 0 0,-1 0 1 0 0,0 0 0 0 0,0 0 0 0 0,0 0 0 0 0,0 1 0 0 0,-1-1 0 0 0,1 1 0 0 0,0 0-57 0 0,4 9 195 0 0,0 0 1 0 0,0 0-1 0 0,-1 0 0 0 0,-1 1 1 0 0,0 0-1 0 0,-1 0 1 0 0,0 0-1 0 0,-1 0 0 0 0,0 13-195 0 0,-4 24 1366 0 0,2-49-1351 0 0,0-1 0 0 0,0 0-1 0 0,1 1 1 0 0,-1-1 0 0 0,0 1 0 0 0,0-1 0 0 0,0 0 0 0 0,0 1 0 0 0,0-1 0 0 0,-1 1 0 0 0,1-1 0 0 0,0 0 0 0 0,0 1 0 0 0,0-1 0 0 0,0 1-1 0 0,0-1 1 0 0,-1 0 0 0 0,1 1 0 0 0,0-1 0 0 0,0 0 0 0 0,0 1 0 0 0,-1-1 0 0 0,1 0 0 0 0,0 1 0 0 0,-1-1 0 0 0,1 0 0 0 0,0 0 0 0 0,-1 1-1 0 0,1-1 1 0 0,0 0 0 0 0,-1 0 0 0 0,1 0 0 0 0,0 1 0 0 0,-1-1 0 0 0,1 0 0 0 0,-1 0 0 0 0,1 0 0 0 0,0 0 0 0 0,-1 0 0 0 0,1 0 0 0 0,-1 0 0 0 0,1 0-1 0 0,0 0 1 0 0,-1 0 0 0 0,1 0 0 0 0,-1 0 0 0 0,1 0 0 0 0,0 0 0 0 0,-1 0 0 0 0,1 0 0 0 0,-1-1 0 0 0,1 1-15 0 0,-4 0 61 0 0,1-18-377 0 0,4 11 230 0 0,1 0 1 0 0,-1 0-1 0 0,1 0 0 0 0,1 0 1 0 0,-1 1-1 0 0,1-1 0 0 0,0 1 1 0 0,1 0-1 0 0,-1-1 0 0 0,1 1 0 0 0,0 1 1 0 0,1-1-1 0 0,-1 1 0 0 0,1 0 1 0 0,1 0-1 0 0,-1 0 0 0 0,0 1 1 0 0,1-1-1 0 0,5-1 86 0 0,-8 6-13 0 0,0 0 0 0 0,1 0-1 0 0,-1 0 1 0 0,1 1 0 0 0,-1 0 0 0 0,0 0 0 0 0,0 0-1 0 0,1 0 1 0 0,-1 0 0 0 0,0 1 0 0 0,0-1 0 0 0,0 1-1 0 0,0 0 1 0 0,0 0 0 0 0,-1 0 0 0 0,1 0 0 0 0,-1 0-1 0 0,1 0 1 0 0,-1 1 0 0 0,0 0 0 0 0,1 0 13 0 0,27 33-39 0 0,-26-30-126 0 0,1 1 0 0 0,0-1-1 0 0,0 0 1 0 0,1-1 0 0 0,0 1 0 0 0,0-1 0 0 0,0 0-1 0 0,0-1 1 0 0,1 1 0 0 0,1 0 165 0 0,2 0-955 0 0</inkml:trace>
  <inkml:trace contextRef="#ctx0" brushRef="#br0" timeOffset="-35435.092">9873 446 16208 0 0,'0'0'474'0'0,"-15"0"187"0"0,10 1-587 0 0,0 0-1 0 0,0 0 0 0 0,1 1 0 0 0,-1 0 0 0 0,0 0 1 0 0,1 0-1 0 0,0 0 0 0 0,-1 1 0 0 0,1 0 0 0 0,0 0 1 0 0,0 0-1 0 0,1 0 0 0 0,-1 0-73 0 0,-11 9 188 0 0,3-3-28 0 0,1 0 0 0 0,0 1-1 0 0,0 0 1 0 0,1 1-1 0 0,0 0 1 0 0,1 0 0 0 0,0 1-1 0 0,1 0 1 0 0,1 1-1 0 0,-3 4-159 0 0,10-16 17 0 0,-1 0 0 0 0,0 1-1 0 0,0-1 1 0 0,1 1 0 0 0,-1-1-1 0 0,1 1 1 0 0,0-1-1 0 0,-1 0 1 0 0,1 1 0 0 0,0-1-1 0 0,0 1 1 0 0,0-1 0 0 0,0 1-1 0 0,0 0 1 0 0,0-1-1 0 0,0 1 1 0 0,0-1 0 0 0,1 1-1 0 0,-1-1 1 0 0,1 0 0 0 0,-1 1-1 0 0,1-1 1 0 0,-1 1-1 0 0,1-1 1 0 0,0 0 0 0 0,0 1-1 0 0,0-1 1 0 0,0 0 0 0 0,0 0-1 0 0,0 0 1 0 0,0 0 0 0 0,0 0-1 0 0,0 0 1 0 0,0 0-1 0 0,0 0 1 0 0,1 0-17 0 0,10 1 83 0 0,0 0 1 0 0,0-1-1 0 0,0-1 0 0 0,0 0 0 0 0,0-1 1 0 0,0 0-1 0 0,0-1 0 0 0,0 0 1 0 0,-1 0-1 0 0,1-2 0 0 0,-1 1 0 0 0,1-2 1 0 0,-1 1-1 0 0,-1-1 0 0 0,11-7-83 0 0,-17 10 19 0 0,0 0 1 0 0,1-1-1 0 0,-1 0 0 0 0,0 0 0 0 0,0 0 0 0 0,-1 0 0 0 0,1-1 0 0 0,0 0 0 0 0,-1 1 1 0 0,0-1-1 0 0,0 0 0 0 0,0-1 0 0 0,-1 1 0 0 0,0 0 0 0 0,1-1 0 0 0,-1 0 0 0 0,-1 1 1 0 0,1-1-1 0 0,-1 0 0 0 0,0 0 0 0 0,0 0 0 0 0,0 0 0 0 0,0 0 0 0 0,-1 0 0 0 0,0 0 0 0 0,0 0 1 0 0,-1 0-1 0 0,1 0 0 0 0,-1 0 0 0 0,0 0 0 0 0,0 0 0 0 0,-1 0 0 0 0,0 1 0 0 0,1-1 1 0 0,-2 0-1 0 0,1 1 0 0 0,0 0 0 0 0,-1-1 0 0 0,0 1 0 0 0,0 0 0 0 0,0 0-19 0 0,-2-1-48 0 0,1 1 0 0 0,-1 0 0 0 0,0 0 0 0 0,0 0 0 0 0,0 1 0 0 0,-1 0 0 0 0,1 0 0 0 0,-1 0 0 0 0,0 0 0 0 0,0 1 0 0 0,0 0 0 0 0,0 0 0 0 0,-4 0 48 0 0,-28 5-4713 0 0,33-1-1733 0 0</inkml:trace>
  <inkml:trace contextRef="#ctx0" brushRef="#br0" timeOffset="-34659.315">10272 404 16783 0 0,'-7'3'818'0'0,"-106"57"279"0"0,47 6-612 0 0,57-51-322 0 0,-11 41 810 0 0,42-45-405 0 0,-12-12-508 0 0,1-1 0 0 0,-1 1-1 0 0,1-2 1 0 0,-1 1 0 0 0,0-2-1 0 0,0 1 1 0 0,0-1 0 0 0,0-1-1 0 0,0 0 1 0 0,-1 0 0 0 0,0-1-1 0 0,0 0 1 0 0,-1-1-1 0 0,0 1 1 0 0,0-2 0 0 0,0 1-1 0 0,-1-1 1 0 0,0 0 0 0 0,0-1-1 0 0,-1 0 1 0 0,-1 0 0 0 0,1 0-1 0 0,1-4-59 0 0,11-23-403 0 0,-2-1 0 0 0,-1 0 0 0 0,-1 0 0 0 0,5-32 403 0 0,26-145-336 0 0,-44 170 1816 0 0,-1 43-1245 0 0,0 1-91 0 0,0 0-43 0 0,0 0-5 0 0,0 2-16 0 0,-23 70-64 0 0,14-49-17 0 0,-27 97-78 0 0,34-52 79 0 0,19 2 0 0 0,-14-62 18 0 0,1-1 0 0 0,-1 1 0 0 0,1-1 0 0 0,1 0 0 0 0,-1 0 0 0 0,1-1-1 0 0,1 1 1 0 0,-1-1 0 0 0,1 0 0 0 0,0 0 0 0 0,0-1 0 0 0,0 0 0 0 0,1 0-1 0 0,0 0 1 0 0,0-1 0 0 0,0 0 0 0 0,1-1 0 0 0,-1 1 0 0 0,1-1 0 0 0,0-1 0 0 0,0 1-1 0 0,0-1 1 0 0,0-1 0 0 0,0 0 0 0 0,0 0 0 0 0,1 0 0 0 0,-1-1 0 0 0,0 0-1 0 0,0-1 1 0 0,1 0-18 0 0,-2 0 29 0 0,1 0-1 0 0,-1-1 0 0 0,1 0 0 0 0,-1 0 0 0 0,0-1 1 0 0,0 0-1 0 0,0 0 0 0 0,0-1 0 0 0,0 0 1 0 0,-1 0-1 0 0,1 0 0 0 0,-1-1 0 0 0,0 0 1 0 0,-1 0-1 0 0,1 0 0 0 0,-1-1 0 0 0,4-6-28 0 0,-5 7 30 0 0,-1-1 0 0 0,0 1 1 0 0,0-1-1 0 0,-1 0 0 0 0,1 0 0 0 0,-1-1 0 0 0,-1 1 0 0 0,1 0 0 0 0,-1-1 0 0 0,0 1 0 0 0,-1 0 0 0 0,1-1 1 0 0,-1 1-1 0 0,-1-1 0 0 0,1 1 0 0 0,-1-1 0 0 0,0 1 0 0 0,0-1 0 0 0,-1 1 0 0 0,0 0 0 0 0,-1-2-30 0 0,1 5-22 0 0,0 1-1 0 0,0 0 0 0 0,-1 0 1 0 0,1 0-1 0 0,-1 0 0 0 0,1 1 1 0 0,-1-1-1 0 0,0 1 0 0 0,0-1 1 0 0,1 1-1 0 0,-1 0 0 0 0,0 0 1 0 0,0 0-1 0 0,0 0 0 0 0,-1 1 1 0 0,1-1-1 0 0,0 1 0 0 0,0 0 1 0 0,0 0-1 0 0,0 0 0 0 0,0 0 1 0 0,0 1-1 0 0,0-1 0 0 0,0 1 1 0 0,0 0-1 0 0,0 0 0 0 0,0 0 1 0 0,0 0-1 0 0,0 0 0 0 0,0 0 1 0 0,0 1-1 0 0,1 0 0 0 0,-3 1 23 0 0,3-2-1 0 0,-1 1 1 0 0,1 0-1 0 0,-1 0 0 0 0,1 0 0 0 0,0 1 0 0 0,-1-1 0 0 0,1 0 0 0 0,0 1 0 0 0,1-1 0 0 0,-1 1 1 0 0,0 0-1 0 0,1 0 0 0 0,-1-1 0 0 0,1 1 0 0 0,0 0 0 0 0,0 0 0 0 0,0 0 0 0 0,1 0 0 0 0,-1 1 1 0 0,1-1-1 0 0,-1 0 0 0 0,1 0 0 0 0,0 0 0 0 0,0 0 0 0 0,0 0 0 0 0,1 1 0 0 0,-1-1 0 0 0,1 0 1 0 0,0 0-1 0 0,0 1 1 0 0,27 37 582 0 0,3-22-554 0 0,1-2 0 0 0,0-1 0 0 0,2-1 0 0 0,21 5-28 0 0,3 2-6340 0 0,-39-14-1231 0 0</inkml:trace>
  <inkml:trace contextRef="#ctx0" brushRef="#br0" timeOffset="-37046.851">7760 217 17975 0 0,'0'-1'27'0'0,"0"1"0"0"0,1 0 0 0 0,-1 0 0 0 0,0 0 0 0 0,1-1 0 0 0,-1 1 0 0 0,1 0-1 0 0,-1 0 1 0 0,1 0 0 0 0,-1 0 0 0 0,0 0 0 0 0,1 0 0 0 0,-1 0 0 0 0,1 0 0 0 0,-1 0 0 0 0,1 0-1 0 0,-1 0 1 0 0,1 0 0 0 0,-1 0 0 0 0,0 0 0 0 0,1 1 0 0 0,-1-1 0 0 0,1 0 0 0 0,-1 0-1 0 0,0 0 1 0 0,1 1 0 0 0,-1-1 0 0 0,0 0 0 0 0,1 0 0 0 0,-1 1 0 0 0,0-1 0 0 0,1 0-1 0 0,-1 1 1 0 0,0-1 0 0 0,1 0 0 0 0,-1 1 0 0 0,0-1 0 0 0,0 0 0 0 0,0 1 0 0 0,1-1 0 0 0,-1 1-1 0 0,0-1 1 0 0,0 0 0 0 0,0 1 0 0 0,0-1 0 0 0,0 1 0 0 0,0-1 0 0 0,0 1-27 0 0,7 13-35 0 0,6 23 35 0 0,3 21 330 0 0,-12 17 556 0 0,-4 2-286 0 0,9-1-341 0 0,-1-52-207 0 0,-4-11-5966 0 0,-3-11-714 0 0</inkml:trace>
  <inkml:trace contextRef="#ctx0" brushRef="#br0" timeOffset="-36747.392">7570 426 14832 0 0,'28'-22'1481'0'0,"-22"17"-1408"0"0,0 0 0 0 0,0 1 0 0 0,1 0 0 0 0,0 0 0 0 0,0 1 0 0 0,0 0 0 0 0,0 0 0 0 0,0 0 0 0 0,0 1 0 0 0,1 0 0 0 0,5 0-73 0 0,-2-1 218 0 0,107-13 1295 0 0,-77 14-1372 0 0,12-3-60 0 0,-17-2-5285 0 0,-19 1-757 0 0</inkml:trace>
  <inkml:trace contextRef="#ctx0" brushRef="#br0" timeOffset="-36399.826">8074 107 14600 0 0,'0'0'330'0'0,"0"0"45"0"0,0 0 20 0 0,0 0-38 0 0,0 9-214 0 0,-4 66 132 0 0,16 121 1921 0 0,-3-103-497 0 0,-24-112-1959 0 0,18-40-1595 0 0,2 43 1663 0 0,8 18 192 0 0,30 52 616 0 0,-33-44-271 0 0,0-1-1 0 0,0 1 0 0 0,1-2 0 0 0,0 1 0 0 0,0-2 1 0 0,1 1-1 0 0,12 4-344 0 0,-15-8 133 0 0,1 0 1 0 0,-1-1-1 0 0,1 0 1 0 0,0-1 0 0 0,0 0-1 0 0,0-1 1 0 0,0 0-1 0 0,0-1 1 0 0,1 0 0 0 0,-1 0-1 0 0,0-1 1 0 0,0 0-1 0 0,0-1 1 0 0,0 0 0 0 0,0-1-1 0 0,-1 0 1 0 0,1 0-1 0 0,-1-1 1 0 0,1-1 0 0 0,7-4-134 0 0,-14 6-45 0 0,0 0 0 0 0,0 0 0 0 0,0-1 0 0 0,0 1 0 0 0,0-1 0 0 0,-1 0 0 0 0,0 0 1 0 0,1 1-1 0 0,-1-2 0 0 0,-1 1 0 0 0,1 0 0 0 0,-1 0 0 0 0,1-1 0 0 0,-1 1 0 0 0,-1 0 0 0 0,1-1 1 0 0,0 1-1 0 0,-1-1 0 0 0,0 1 0 0 0,0-1 0 0 0,-1 1 0 0 0,1-1 0 0 0,-1 1 0 0 0,0-1 0 0 0,0 1 1 0 0,0 0-1 0 0,-1-1 0 0 0,1 1 0 0 0,-1 0 0 0 0,-2-3 45 0 0,3 6-4 0 0,1 0 0 0 0,-1-1 1 0 0,0 1-1 0 0,0 0 0 0 0,0 0 0 0 0,0 0 0 0 0,0 0 0 0 0,0 0 1 0 0,0 0-1 0 0,0 0 0 0 0,-1 0 0 0 0,1 0 0 0 0,0 1 1 0 0,0-1-1 0 0,-1 0 0 0 0,1 1 0 0 0,-1-1 0 0 0,1 1 0 0 0,0-1 1 0 0,-1 1-1 0 0,1 0 0 0 0,-1 0 0 0 0,1 0 0 0 0,-1 0 0 0 0,1 0 1 0 0,-1 0-1 0 0,1 0 0 0 0,-1 0 0 0 0,1 0 0 0 0,-1 1 1 0 0,1-1-1 0 0,0 0 0 0 0,-1 1 0 0 0,1 0 0 0 0,-1-1 0 0 0,1 1 1 0 0,0 0-1 0 0,0-1 0 0 0,-1 1 0 0 0,1 0 0 0 0,0 1 4 0 0,-2 0 5 0 0,0 0 0 0 0,1 0 0 0 0,0 1-1 0 0,0-1 1 0 0,0 1 0 0 0,0-1 0 0 0,0 1 0 0 0,0 0-1 0 0,0 0 1 0 0,1-1 0 0 0,0 1 0 0 0,-1 1-1 0 0,1-1 1 0 0,0 0 0 0 0,1 0 0 0 0,-1 0 0 0 0,0 0-1 0 0,1 1-4 0 0,0 2 0 0 0,1-1 0 0 0,-1 0 0 0 0,1 0 0 0 0,0 0 0 0 0,1 0 0 0 0,-1 0 0 0 0,1 0 0 0 0,0-1 0 0 0,0 1 0 0 0,1 0 0 0 0,-1-1 0 0 0,1 0 0 0 0,0 1 0 0 0,0-1 0 0 0,0 0 0 0 0,1 0 0 0 0,0-1 0 0 0,-1 1 0 0 0,1-1 0 0 0,0 0 0 0 0,1 0 0 0 0,-1 0 0 0 0,0-1 0 0 0,1 1 0 0 0,0-1 0 0 0,-1 0 0 0 0,1 0 0 0 0,0-1 0 0 0,2 1 0 0 0,70 15-2189 0 0,-56-17 1002 0 0</inkml:trace>
  <inkml:trace contextRef="#ctx0" brushRef="#br0" timeOffset="-37840.32">6738 473 13856 0 0,'0'0'406'0'0,"-2"-17"156"0"0,0 14-1099 0 0,2 3 664 0 0,0 0 1 0 0,-1 0-1 0 0,1 1 0 0 0,0-1 1 0 0,0 0-1 0 0,0 0 1 0 0,-1 0-1 0 0,1 0 1 0 0,0 1-1 0 0,0-1 1 0 0,0 0-1 0 0,-1 0 0 0 0,1 0 1 0 0,0 0-1 0 0,0 0 1 0 0,-1 0-1 0 0,1 0 1 0 0,0 0-1 0 0,0 0 0 0 0,-1 0 1 0 0,1 0-1 0 0,0 0 1 0 0,0 0-1 0 0,-1 0 1 0 0,1 0-1 0 0,0 0 1 0 0,0 0-1 0 0,-1 0 0 0 0,1 0 1 0 0,0 0-1 0 0,0 0 1 0 0,0 0-1 0 0,-1-1 1 0 0,1 1-1 0 0,0 0 1 0 0,0 0-1 0 0,0 0 0 0 0,-1 0 1 0 0,1 0-1 0 0,0-1 1 0 0,0 1-1 0 0,0 0 1 0 0,0 0-1 0 0,-1 0 0 0 0,1-1 1 0 0,0 1-1 0 0,0 0 1 0 0,0 0-1 0 0,0-1 1 0 0,0 1-1 0 0,0 0 1 0 0,0 0-1 0 0,0-1 0 0 0,0 1 1 0 0,0 0-1 0 0,0 0-127 0 0,0 37 568 0 0,0 54 160 0 0,0-28-256 0 0,-3-54 3 0 0,0-2-1567 0 0,2-3-5240 0 0,1-4-654 0 0</inkml:trace>
  <inkml:trace contextRef="#ctx0" brushRef="#br0" timeOffset="-37248.067">6905 461 14864 0 0,'0'0'433'0'0,"1"2"0"0"0,6 49-114 0 0,-10-11 725 0 0,-12-3 1886 0 0,15-36-2483 0 0,-2 1-31 0 0,3-2-393 0 0,-1-1 0 0 0,1 1-1 0 0,-1 0 1 0 0,0 0 0 0 0,1 0 0 0 0,-1 0 0 0 0,1 1-1 0 0,-1-1 1 0 0,1 0 0 0 0,-1 0 0 0 0,1 0 0 0 0,-1 0 0 0 0,0 0-1 0 0,1 0 1 0 0,-1 1 0 0 0,1-1 0 0 0,-1 0 0 0 0,0 0-1 0 0,1 1 1 0 0,-1-1 0 0 0,0 0 0 0 0,1 1 0 0 0,-1-1-1 0 0,0 0 1 0 0,1 1 0 0 0,-1-1 0 0 0,0 0 0 0 0,0 1-1 0 0,1-1 1 0 0,-1 1 0 0 0,0-1 0 0 0,0 0 0 0 0,0 1-1 0 0,0-1 1 0 0,0 1 0 0 0,0-1 0 0 0,1 1 0 0 0,-1-1-1 0 0,0 0 1 0 0,0 1 0 0 0,0-1 0 0 0,0 1 0 0 0,-1-1-1 0 0,1 1 1 0 0,0-1 0 0 0,0 1 0 0 0,0-1 0 0 0,0 0 0 0 0,0 1-1 0 0,0-1 1 0 0,-1 1 0 0 0,1-1 0 0 0,0 0 0 0 0,0 1-1 0 0,-1-1 1 0 0,1 0 0 0 0,0 1 0 0 0,-1-1 0 0 0,1 0-1 0 0,0 1 1 0 0,-1-1 0 0 0,1 0 0 0 0,0 1 0 0 0,-1-1-1 0 0,1 0 1 0 0,-1 0 0 0 0,1 0-23 0 0,18-16-63 0 0,5-11-1034 0 0,5-39-1974 0 0,-13 26 1577 0 0,15 8 709 0 0,-28 31 816 0 0,0-1 1 0 0,0 1 0 0 0,1-1 0 0 0,-1 1-1 0 0,1 0 1 0 0,-1 0 0 0 0,1 0 0 0 0,0 0 0 0 0,-1 1-1 0 0,1-1 1 0 0,0 1 0 0 0,0-1 0 0 0,-1 1-1 0 0,1 0 1 0 0,0 0 0 0 0,0 0 0 0 0,-1 1 0 0 0,1-1-1 0 0,0 1 1 0 0,-1-1 0 0 0,1 1 0 0 0,0 0 0 0 0,-1 0-1 0 0,1 0 1 0 0,-1 0 0 0 0,1 1 0 0 0,-1-1-1 0 0,0 0 1 0 0,1 1 0 0 0,-1 0 0 0 0,0 0 0 0 0,0 0-1 0 0,0 0 1 0 0,0 0 0 0 0,-1 0 0 0 0,1 0-1 0 0,0 0-31 0 0,27 55 1170 0 0,-13 12-116 0 0,6-15-504 0 0,27 14-1220 0 0,-40-62-3953 0 0,6-2-1625 0 0</inkml:trace>
  <inkml:trace contextRef="#ctx0" brushRef="#br0" timeOffset="-30049.77">1467 1449 8272 0 0,'0'0'241'0'0,"-1"-1"-10"0"0,2 0-135 0 0,0 0 0 0 0,0 0 0 0 0,0 0 0 0 0,0 0 0 0 0,0 1 0 0 0,0-1 0 0 0,1 0 0 0 0,-1 1 0 0 0,0-1 0 0 0,0 0 0 0 0,1 1 0 0 0,-1 0 0 0 0,0-1 0 0 0,1 1 0 0 0,-1 0 0 0 0,0 0 0 0 0,1-1 0 0 0,-1 1 0 0 0,0 0 0 0 0,1 0 0 0 0,-1 0 0 0 0,0 1 0 0 0,1-1 0 0 0,-1 0 0 0 0,0 1 0 0 0,1-1-1 0 0,-1 1-95 0 0,2-1 129 0 0,439-11 3037 0 0,-41-10-1954 0 0,-120-7-789 0 0,278-16 1206 0 0,-65 3-868 0 0,-28 12 555 0 0,74 10-1410 0 0,-255 13 176 0 0,-74 6 2 0 0,254-3 104 0 0,-119-16-188 0 0,85-22 188 0 0,-255 22-22 0 0,93-6 99 0 0,270-13 203 0 0,73 8 235 0 0,-461 23-374 0 0,16 6-122 0 0,183 18 95 0 0,-105-7-175 0 0,265 5 1470 0 0,-315-7-1405 0 0,-10-1-64 0 0,8-12 99 0 0,123-11-110 0 0,138 8 179 0 0,-200 5-168 0 0,69 8-56 0 0,-116-10 56 0 0,-146-3-277 0 0,-57 6-1659 0 0,-3 1 725 0 0</inkml:trace>
  <inkml:trace contextRef="#ctx0" brushRef="#br0" timeOffset="-26429.558">1371 2007 8696 0 0,'-15'-3'862'0'0,"-18"12"1605"0"0,33-9-1924 0 0,-3 10 2417 0 0,7-6-2861 0 0,0-1 1 0 0,0 1 0 0 0,0-1 0 0 0,0 0 0 0 0,0 0 0 0 0,1 0 0 0 0,-1-1 0 0 0,1 1 0 0 0,0-1 0 0 0,0 0 0 0 0,0-1 0 0 0,0 1 0 0 0,0-1 0 0 0,0 0 0 0 0,0 0 0 0 0,0-1 0 0 0,1 1 0 0 0,-1-1 0 0 0,0 0 0 0 0,0-1-1 0 0,0 1 1 0 0,1-1 0 0 0,-1 0 0 0 0,0 0 0 0 0,0-1 0 0 0,0 0 0 0 0,0 0 0 0 0,0 0-100 0 0,13-5 112 0 0,0-1 0 0 0,0 0 1 0 0,-1-2-1 0 0,0 0 0 0 0,0-1 0 0 0,-1 0 0 0 0,13-14-112 0 0,-24 21 35 0 0,-1 0 0 0 0,0 0 0 0 0,0-1 0 0 0,0 0 0 0 0,-1 0 0 0 0,1 0 0 0 0,-1 0-1 0 0,0 0 1 0 0,-1-1 0 0 0,1 1 0 0 0,-1-1 0 0 0,0 0 0 0 0,-1 1 0 0 0,1-1 0 0 0,-1 0-1 0 0,0 0 1 0 0,-1 0 0 0 0,1 0 0 0 0,-1 0 0 0 0,0 0 0 0 0,-1 0 0 0 0,1 0 0 0 0,-1 0 0 0 0,-1 0-1 0 0,1-1-34 0 0,0 4 10 0 0,-1 0-1 0 0,1 0 0 0 0,0 0 1 0 0,-1 0-1 0 0,0 0 0 0 0,1 0 0 0 0,-1 1 1 0 0,0-1-1 0 0,-1 1 0 0 0,1-1 1 0 0,0 1-1 0 0,-1 0 0 0 0,1 0 0 0 0,-1 0 1 0 0,0 0-1 0 0,1 1 0 0 0,-1-1 1 0 0,0 1-1 0 0,0-1 0 0 0,0 1 0 0 0,0 0 1 0 0,0 0-1 0 0,-1 0 0 0 0,1 1 1 0 0,0-1-1 0 0,0 1 0 0 0,0 0 0 0 0,-1 0 1 0 0,1 0-1 0 0,-1 0-9 0 0,-3 5 31 0 0,0 0 0 0 0,1 0-1 0 0,0 0 1 0 0,0 1 0 0 0,1 0 0 0 0,-1 0 0 0 0,1 0-1 0 0,1 1 1 0 0,-1 0 0 0 0,1 0 0 0 0,0 0 0 0 0,0 0 0 0 0,1 1-1 0 0,0-1 1 0 0,1 1 0 0 0,0 0 0 0 0,0 0 0 0 0,0 0-1 0 0,1 4-30 0 0,-1 0 23 0 0,0 1 0 0 0,1-1 0 0 0,1 1 0 0 0,0 0-1 0 0,1-1 1 0 0,0 1 0 0 0,1-1 0 0 0,0 1 0 0 0,1-1-1 0 0,3 8-22 0 0,-5-17 15 0 0,0 1 0 0 0,0-1 0 0 0,0 0-1 0 0,1 1 1 0 0,-1-1 0 0 0,1 0 0 0 0,0 0-1 0 0,0 0 1 0 0,0 0 0 0 0,0 0 0 0 0,1 0-1 0 0,-1-1 1 0 0,1 1 0 0 0,0-1-1 0 0,-1 1 1 0 0,1-1 0 0 0,0 0 0 0 0,0 0-1 0 0,0-1 1 0 0,1 1 0 0 0,-1 0 0 0 0,0-1-1 0 0,1 0 1 0 0,-1 0 0 0 0,1 0 0 0 0,-1 0-1 0 0,1-1 1 0 0,-1 1 0 0 0,1-1 0 0 0,0 0-1 0 0,-1 0 1 0 0,1 0 0 0 0,0-1 0 0 0,-1 1-1 0 0,2-1-14 0 0,1-1-25 0 0,-1 1 0 0 0,1-1 0 0 0,0-1 0 0 0,-1 1 0 0 0,0-1 0 0 0,0 0 0 0 0,0 0 0 0 0,0 0-1 0 0,0-1 1 0 0,0 0 0 0 0,-1 0 0 0 0,0 0 0 0 0,0 0 0 0 0,0-1 0 0 0,0 1 0 0 0,-1-1 0 0 0,0 0 0 0 0,0 0-1 0 0,0-1 1 0 0,0 1 0 0 0,-1 0 0 0 0,0-1 0 0 0,1-2 25 0 0,7-21-186 0 0,2 0 1 0 0,1 1-1 0 0,1 0 0 0 0,12-16 186 0 0,-24 42-8 0 0,0-1-1 0 0,0 1 1 0 0,0-1-1 0 0,0 1 0 0 0,1 0 1 0 0,-1 0-1 0 0,0 0 1 0 0,1 0-1 0 0,0 0 1 0 0,-1 0-1 0 0,1 1 0 0 0,0-1 1 0 0,0 1-1 0 0,0 0 1 0 0,0 0-1 0 0,0 0 0 0 0,0 0 1 0 0,1 0 8 0 0,3-1-62 0 0,-3 2-18 0 0,2 2 52 0 0,-5-1 35 0 0,1 0 1 0 0,-1 0-1 0 0,1 0 0 0 0,-1 0 0 0 0,1 0 0 0 0,-1 1 0 0 0,0-1 0 0 0,0 0 0 0 0,1 1 0 0 0,-1-1 0 0 0,0 1 1 0 0,0-1-1 0 0,0 1 0 0 0,-1-1 0 0 0,1 1 0 0 0,0 0 0 0 0,0-1 0 0 0,-1 1 0 0 0,1 0 0 0 0,-1 0 0 0 0,0-1 0 0 0,1 1 1 0 0,-1 0-1 0 0,0 0 0 0 0,0 1-7 0 0,0-1 64 0 0,-9 52 138 0 0,8-13-138 0 0,-24 65-53 0 0,17-63 42 0 0,-5 25 87 0 0,4-54 247 0 0,6-34-132 0 0,3-14-122 0 0,15-77-301 0 0,-13 99 143 0 0,0 0-1 0 0,1-1 1 0 0,0 1-1 0 0,1 0 1 0 0,0 1-1 0 0,1-1 1 0 0,0 1-1 0 0,1 0 1 0 0,0 0-1 0 0,1 0 1 0 0,8-8 25 0 0,-13 17-9 0 0,1 0 0 0 0,0 0 1 0 0,0 1-1 0 0,0-1 0 0 0,0 1 0 0 0,0 0 0 0 0,0 0 1 0 0,1 0-1 0 0,-1 0 0 0 0,0 0 0 0 0,0 1 1 0 0,1 0-1 0 0,-1-1 0 0 0,0 1 0 0 0,1 0 0 0 0,-1 1 1 0 0,0-1-1 0 0,1 1 0 0 0,-1-1 0 0 0,0 1 0 0 0,0 0 1 0 0,1 0-1 0 0,-1 0 0 0 0,0 1 0 0 0,0-1 0 0 0,0 1 1 0 0,0 0-1 0 0,-1 0 0 0 0,1 0 0 0 0,0 0 0 0 0,-1 0 1 0 0,1 0-1 0 0,-1 1 0 0 0,0-1 0 0 0,0 1 0 0 0,0 0 1 0 0,2 2 8 0 0,23 45-54 0 0,-9-4 54 0 0,1 8 11 0 0,-17-52-3 0 0,-1-1-1 0 0,1 1 1 0 0,-1-1-1 0 0,1 1 1 0 0,0-1-1 0 0,-1 0 1 0 0,1 1 0 0 0,0-1-1 0 0,0 0 1 0 0,0 0-1 0 0,0 0 1 0 0,0-1-1 0 0,0 1 1 0 0,0 0 0 0 0,0-1-1 0 0,0 0 1 0 0,0 1-1 0 0,1-1 1 0 0,-1 0-1 0 0,0 0 1 0 0,0 0 0 0 0,0 0-1 0 0,0 0 1 0 0,0-1-1 0 0,1 1 1 0 0,-1-1-1 0 0,0 1 1 0 0,0-1 0 0 0,0 0-1 0 0,0 0 1 0 0,0 0-1 0 0,-1 0 1 0 0,1 0-1 0 0,0 0 1 0 0,0 0-1 0 0,-1-1 1 0 0,2 0-8 0 0,42-41 53 0 0,-8-9 11 0 0,0-43-76 0 0,-35 87-10 0 0,0-1 1 0 0,-1 1-1 0 0,0 0 0 0 0,0-1 0 0 0,0 0 0 0 0,-2 1 0 0 0,1-1 0 0 0,-1 1 0 0 0,0-1 0 0 0,0 1 1 0 0,-1 0-1 0 0,-3-8 22 0 0,-16 0-171 0 0,18 16 168 0 0,1 0 0 0 0,-1 0 0 0 0,0 0 0 0 0,1 0-1 0 0,-1 0 1 0 0,0 1 0 0 0,1-1 0 0 0,-1 1 0 0 0,1 0 0 0 0,-1 0 0 0 0,1 0 0 0 0,0 0-1 0 0,-1 0 1 0 0,1 1 0 0 0,0-1 0 0 0,0 1 0 0 0,0-1 0 0 0,0 1 0 0 0,0 0 0 0 0,0 0-1 0 0,0 0 1 0 0,0 0 0 0 0,1 0 0 0 0,-1 0 0 0 0,1 0 0 0 0,-1 1 3 0 0,-30 63 6 0 0,30-59 3 0 0,0 1-1 0 0,1-1 1 0 0,0 1-1 0 0,0 0 1 0 0,0-1-1 0 0,1 1 0 0 0,0 0 1 0 0,1-1-1 0 0,0 1 1 0 0,0-1-1 0 0,1 1 1 0 0,-1-1-1 0 0,2 1 1 0 0,-1-1-1 0 0,1 0 0 0 0,0 0 1 0 0,0 0-1 0 0,1 0 1 0 0,0 0-1 0 0,0-1 1 0 0,1 0-1 0 0,0 0 1 0 0,0 0-1 0 0,5 4-8 0 0,18 1 156 0 0,-24-10-124 0 0,0-1 1 0 0,0 0-1 0 0,0 0 1 0 0,0 0-1 0 0,0-1 1 0 0,0 1-1 0 0,0-1 0 0 0,0 0 1 0 0,0 0-1 0 0,0 0 1 0 0,-1-1-1 0 0,1 1 1 0 0,0-1-1 0 0,-1 0 0 0 0,1 0 1 0 0,-1 0-1 0 0,0 0 1 0 0,0-1-1 0 0,0 1 1 0 0,0-1-1 0 0,0 0 1 0 0,0 0-1 0 0,-1 0 0 0 0,1-1-32 0 0,49-88 512 0 0,-45 75-609 0 0,1-4 27 0 0,-6 17 33 0 0,-1-1 0 0 0,1 0-1 0 0,0 1 1 0 0,0 0 0 0 0,0 0 0 0 0,1-1 0 0 0,-1 1 0 0 0,1 1 0 0 0,0-1 0 0 0,0 0 0 0 0,1 1 0 0 0,-1-1 0 0 0,1 1 0 0 0,2-2 37 0 0,-4 4-10 0 0,-1 0 0 0 0,1 0 0 0 0,0 1 0 0 0,0-1 0 0 0,-1 1 1 0 0,1-1-1 0 0,0 1 0 0 0,0 0 0 0 0,-1-1 0 0 0,1 1 0 0 0,0 0 0 0 0,0 0 0 0 0,0 0 0 0 0,-1 1 0 0 0,1-1 0 0 0,0 0 0 0 0,0 1 1 0 0,-1-1-1 0 0,1 1 0 0 0,0-1 0 0 0,-1 1 0 0 0,1 0 0 0 0,0 0 0 0 0,-1 0 0 0 0,1 0 0 0 0,-1 0 0 0 0,1 0 0 0 0,-1 0 0 0 0,0 0 1 0 0,0 1-1 0 0,1-1 0 0 0,-1 1 10 0 0,4 6-7 0 0,0 1 1 0 0,0-1-1 0 0,-1 1 1 0 0,-1 0 0 0 0,1 0-1 0 0,-1 0 1 0 0,-1 1-1 0 0,0-1 1 0 0,0 1-1 0 0,-1-1 1 0 0,0 1 0 0 0,-1 0-1 0 0,0-1 1 0 0,0 1-1 0 0,-1 0 1 0 0,0-1-1 0 0,-3 8 7 0 0,-1 7 95 0 0,4-23 16 0 0,1-1 10 0 0,-7-8 240 0 0,6 1-338 0 0,0 1 1 0 0,1-1-1 0 0,-1 1 0 0 0,1-1 0 0 0,0 0 0 0 0,1 1 0 0 0,-1-1 0 0 0,2 1 0 0 0,-1-1 0 0 0,0 1 0 0 0,1-1 1 0 0,1 1-1 0 0,-1-1-23 0 0,-1 4-11 0 0,42-99-191 0 0,-37 93 150 0 0,0 0 0 0 0,1 0 0 0 0,0 0 0 0 0,0 1 0 0 0,1 0 0 0 0,0 0 0 0 0,1 1 0 0 0,0 0 0 0 0,1 0 52 0 0,41-34-329 0 0,-50 41 260 0 0,0-1-10 0 0,3 0-6 0 0,-4 1 6 0 0,1-1 23 0 0,-2-10 116 0 0,-2 9-75 0 0,-12-1 15 0 0,12 1 0 0 0,5 3-10 0 0,-1 0-33 0 0,-3 2 32 0 0,4 1-5 0 0,2 0-5730 0 0,-2-2-635 0 0</inkml:trace>
  <inkml:trace contextRef="#ctx0" brushRef="#br0" timeOffset="-25263.986">2896 1620 11432 0 0,'-10'1'106'0'0,"0"1"-1"0"0,-1 0 1 0 0,2 1 0 0 0,-1 0 0 0 0,0 1 0 0 0,0 0 0 0 0,1 0 0 0 0,0 1-1 0 0,0 0 1 0 0,0 1 0 0 0,-1 1-106 0 0,-13 7 577 0 0,-43 35 2178 0 0,63-45-2615 0 0,-1 0 1 0 0,1 0 0 0 0,0 0-1 0 0,0 0 1 0 0,1 1 0 0 0,0 0-1 0 0,-1-1 1 0 0,1 1 0 0 0,1 0 0 0 0,-1 0-1 0 0,1 0 1 0 0,0 0 0 0 0,0 0-1 0 0,0 0 1 0 0,1 1 0 0 0,0-1-1 0 0,0 4-140 0 0,22 8 815 0 0,-19-16-782 0 0,1 0-1 0 0,-1-1 1 0 0,0 1 0 0 0,0-1-1 0 0,0 0 1 0 0,1 0 0 0 0,-1 0-1 0 0,0 0 1 0 0,0 0-1 0 0,1-1 1 0 0,-1 1 0 0 0,0-1-1 0 0,0 0 1 0 0,0 0 0 0 0,0 0-1 0 0,0 0 1 0 0,0-1 0 0 0,0 1-1 0 0,0-1 1 0 0,0 0-1 0 0,-1 1 1 0 0,1-2 0 0 0,-1 1-1 0 0,2-1-32 0 0,23-12-310 0 0,35-21 310 0 0,-60 35-5 0 0,1 1-1 0 0,-1-1 1 0 0,1 1-1 0 0,-1 0 1 0 0,0 0-1 0 0,1 0 1 0 0,-1 0-1 0 0,1 0 1 0 0,-1 1-1 0 0,0-1 0 0 0,1 1 1 0 0,-1-1-1 0 0,0 1 1 0 0,1 0-1 0 0,-1 0 1 0 0,0 0-1 0 0,0 0 1 0 0,0 0-1 0 0,0 1 1 0 0,0-1-1 0 0,0 1 0 0 0,0-1 1 0 0,0 1-1 0 0,-1 0 1 0 0,1 0-1 0 0,0-1 1 0 0,-1 1-1 0 0,0 0 1 0 0,1 0-1 0 0,-1 1 1 0 0,0 0 5 0 0,29 74-77 0 0,-24-43 168 0 0,-2 0 0 0 0,-2 1 0 0 0,-1-1 0 0 0,-1 0 0 0 0,-2 1-1 0 0,-2-1 1 0 0,-1 0 0 0 0,-7 24-91 0 0,-34 103 849 0 0,42-152-754 0 0,0-1-1 0 0,-1 0 0 0 0,0-1 0 0 0,0 1 0 0 0,-1-1 1 0 0,0 0-1 0 0,0 0 0 0 0,-1-1 0 0 0,0 0 1 0 0,0 0-1 0 0,0 0 0 0 0,-1-1 0 0 0,1 0 0 0 0,-2-1 1 0 0,-1 2-95 0 0,6-5 17 0 0,1 0 0 0 0,-1-1 0 0 0,1 1 0 0 0,0-1 0 0 0,-1 1 0 0 0,1-1 0 0 0,-1 0 0 0 0,1-1 0 0 0,-1 1 0 0 0,1 0 0 0 0,-1-1 0 0 0,1 0 1 0 0,-1 0-1 0 0,1 0 0 0 0,0 0 0 0 0,0 0 0 0 0,0-1 0 0 0,-1 0 0 0 0,1 1 0 0 0,1-1 0 0 0,-1 0 0 0 0,0-1 0 0 0,0 1 0 0 0,1 0 0 0 0,-1-1 0 0 0,1 1 0 0 0,0-1 0 0 0,0 0 1 0 0,0 0-1 0 0,0 0 0 0 0,0 0 0 0 0,1 0 0 0 0,-1 0 0 0 0,1 0 0 0 0,0-1 0 0 0,0 1 0 0 0,0 0 0 0 0,0-1 0 0 0,1 1 0 0 0,-1-1-17 0 0,-2-79 584 0 0,10 57-517 0 0,1 0-1 0 0,1 1 0 0 0,1-1 0 0 0,1 2 0 0 0,13-21-66 0 0,2-7 125 0 0,71-115-1177 0 0,9-5 608 0 0,-105 170 444 0 0,0 0 0 0 0,1 0 0 0 0,0 0 0 0 0,-1 0 0 0 0,1 0 0 0 0,0 1 0 0 0,0-1 0 0 0,0 1 0 0 0,0-1 0 0 0,0 1 0 0 0,0 0 0 0 0,0-1 0 0 0,1 1 0 0 0,-1 0 0 0 0,0 0 0 0 0,1 1 0 0 0,-1-1 0 0 0,3 0 0 0 0,0 12 0 0 0,4 45 120 0 0,-9-49-112 0 0,1 0 1 0 0,-1-1 0 0 0,1 1 0 0 0,0 0 0 0 0,1-1-1 0 0,-1 0 1 0 0,1 1 0 0 0,1-1 0 0 0,-1 0 0 0 0,1 0-1 0 0,0 0-8 0 0,-2-4 6 0 0,0-1 0 0 0,0 0 0 0 0,1 1 0 0 0,-1-1 0 0 0,0 0 0 0 0,0 0 0 0 0,1 0 0 0 0,-1 0 1 0 0,1 0-1 0 0,-1 0 0 0 0,0-1 0 0 0,1 1 0 0 0,0 0 0 0 0,-1-1 0 0 0,1 1 0 0 0,-1-1 0 0 0,1 0 0 0 0,0 1 0 0 0,-1-1 0 0 0,1 0 0 0 0,0 0 0 0 0,-1 0 0 0 0,1 0 0 0 0,0 0 0 0 0,-1 0 0 0 0,1-1 0 0 0,0 1 0 0 0,-1-1 0 0 0,1 1 0 0 0,0-1 0 0 0,-1 1 0 0 0,1-1 0 0 0,-1 0 0 0 0,1 0 0 0 0,0 0-6 0 0,47-39 269 0 0,19-38-226 0 0,11-28-398 0 0,-63 92 227 0 0,-4 31 64 0 0,-7-7 64 0 0,0 1 0 0 0,-1 0 0 0 0,-1 1 0 0 0,0-1 0 0 0,-1 1 0 0 0,0-1 0 0 0,0 1 0 0 0,-1 5 0 0 0,6 34 0 0 0,-1-6 53 0 0,-1 0 0 0 0,-3 1 0 0 0,-2-1 0 0 0,-4 32-53 0 0,0-21 371 0 0,-2-1 1 0 0,-3 0-1 0 0,-15 49-371 0 0,21-92 29 0 0,-1 1 0 0 0,0 0 1 0 0,-1-1-1 0 0,-1 0 0 0 0,0 0 1 0 0,-1-1-1 0 0,0 0 0 0 0,0 0 1 0 0,-1 0-1 0 0,-1-1 0 0 0,1 0 1 0 0,-10 7-30 0 0,15-14 32 0 0,1 0 0 0 0,-1 0 0 0 0,0-1 0 0 0,-1 1 0 0 0,1-1 0 0 0,0 0 0 0 0,-1 0 1 0 0,1 0-1 0 0,-1 0 0 0 0,0-1 0 0 0,0 1 0 0 0,1-1 0 0 0,-1 0 0 0 0,0 0 0 0 0,0 0 1 0 0,0-1-1 0 0,0 1 0 0 0,0-1 0 0 0,0 0 0 0 0,0 0 0 0 0,0-1 0 0 0,-1 1-32 0 0,-16-28 328 0 0,18 16-231 0 0,-1 1 0 0 0,1-1 0 0 0,1 0-1 0 0,0 0 1 0 0,0 0 0 0 0,1 0 0 0 0,1 0 0 0 0,0 0-1 0 0,1 0 1 0 0,1-8-97 0 0,22-69 88 0 0,-19 77-107 0 0,0 0 0 0 0,1 1-1 0 0,0-1 1 0 0,1 1 0 0 0,0 1 0 0 0,1-1-1 0 0,0 1 1 0 0,0 0 0 0 0,9-6 19 0 0,100-85-4324 0 0,-96 84 3045 0 0</inkml:trace>
  <inkml:trace contextRef="#ctx0" brushRef="#br0" timeOffset="-24398.836">3926 1540 11256 0 0,'4'-5'857'0'0,"4"-3"-485"0"0,-6 11 4930 0 0,-6 20-4292 0 0,0-2-484 0 0,-17 66 712 0 0,-7 100 791 0 0,27-178-1999 0 0,1 1 0 0 0,0-1-1 0 0,1 0 1 0 0,0 0 0 0 0,0 0 0 0 0,0 0 0 0 0,2 0 0 0 0,-1 0-1 0 0,1-1 1 0 0,0 1 0 0 0,1-1 0 0 0,-1 1 0 0 0,2-1 0 0 0,-1-1-1 0 0,1 1 1 0 0,4 4-30 0 0,-7-10-26 0 0,0-1 1 0 0,0 1-1 0 0,1-1 0 0 0,-1 1 0 0 0,1-1 0 0 0,-1 0 0 0 0,1 0 0 0 0,-1 0 1 0 0,1 0-1 0 0,-1 0 0 0 0,1-1 0 0 0,0 1 0 0 0,0-1 0 0 0,-1 0 0 0 0,1 0 1 0 0,0 0-1 0 0,0 0 0 0 0,-1 0 0 0 0,1 0 0 0 0,0-1 0 0 0,0 1 0 0 0,-1-1 1 0 0,1 0-1 0 0,-1 0 0 0 0,1 0 0 0 0,-1 0 0 0 0,1 0 0 0 0,-1-1 0 0 0,1 1 1 0 0,-1-1 25 0 0,63-56-2658 0 0,-57 46 2283 0 0,0 0-1 0 0,0 0 1 0 0,-1 0 0 0 0,-1-1-1 0 0,0 0 1 0 0,0-1 0 0 0,-2 0-1 0 0,1-1 376 0 0,-4 14 41 0 0,-1 0-1 0 0,0 0 0 0 0,1 0 0 0 0,-1 0 1 0 0,1 0-1 0 0,-1 0 0 0 0,0-1 0 0 0,0 1 1 0 0,0 0-1 0 0,0 0 0 0 0,0 0 0 0 0,0 0 1 0 0,0-1-1 0 0,0 1 0 0 0,0 0 0 0 0,0 0 1 0 0,-1 0-1 0 0,1 0 0 0 0,0 0 0 0 0,-1-1 1 0 0,1 1-1 0 0,-1 0 0 0 0,1 0 0 0 0,-1 0 1 0 0,0 0-1 0 0,1 0 0 0 0,-1 1 0 0 0,0-1 1 0 0,0 0-1 0 0,0 0 0 0 0,1 0 0 0 0,-2 0-40 0 0,1 1 354 0 0,-12 11 204 0 0,9-5-470 0 0,0 0-1 0 0,0 0 0 0 0,0 0 0 0 0,1 0 0 0 0,0 1 0 0 0,0 0 1 0 0,0-1-1 0 0,1 1 0 0 0,0 0 0 0 0,1 0 0 0 0,-1 0 1 0 0,1 1-1 0 0,0 6-87 0 0,1-11 11 0 0,1 1 0 0 0,-1-1 0 0 0,1 1 0 0 0,-1-1 0 0 0,1 1 0 0 0,0-1 0 0 0,0 0 0 0 0,1 1 0 0 0,-1-1 0 0 0,1 0 0 0 0,-1 0 0 0 0,1 0 0 0 0,0 0 0 0 0,0 0 0 0 0,1-1 0 0 0,-1 1 0 0 0,0 0 0 0 0,1-1 0 0 0,0 0 1 0 0,-1 0-1 0 0,1 1 0 0 0,0-2 0 0 0,0 1 0 0 0,0 0 0 0 0,0-1 0 0 0,1 1 0 0 0,-1-1 0 0 0,0 0 0 0 0,1 0 0 0 0,-1 0 0 0 0,1 0 0 0 0,-1-1 0 0 0,0 0 0 0 0,1 1 0 0 0,0-1 0 0 0,-1 0 0 0 0,1-1 0 0 0,-1 1 0 0 0,1-1 0 0 0,-1 1 0 0 0,0-1 0 0 0,1 0 0 0 0,1-1-11 0 0,-1 1 22 0 0,-1-1 0 0 0,0 1 0 0 0,1-1 0 0 0,-1 0 0 0 0,0 1-1 0 0,0-2 1 0 0,0 1 0 0 0,0 0 0 0 0,-1 0 0 0 0,1-1 0 0 0,0 0 0 0 0,-1 1-1 0 0,0-1 1 0 0,0 0 0 0 0,0 0 0 0 0,0 0 0 0 0,0-1 0 0 0,0 1 0 0 0,-1 0-1 0 0,1-1 1 0 0,-1 1 0 0 0,0-1 0 0 0,0 1 0 0 0,-1-1 0 0 0,1 1-1 0 0,-1-1 1 0 0,0 0 0 0 0,1 1 0 0 0,-2-1 0 0 0,1 0 0 0 0,0-1-22 0 0,-2-7-33 0 0,-1 1 1 0 0,1-1-1 0 0,-2 1 1 0 0,0 0-1 0 0,0 0 1 0 0,-1 0-1 0 0,0 0 1 0 0,-1 1-1 0 0,0 0 1 0 0,0 0-1 0 0,-1 0 1 0 0,-1 1 0 0 0,0 0-1 0 0,0 0 33 0 0,1 2-269 0 0,6 5-3870 0 0,1 2 2781 0 0</inkml:trace>
  <inkml:trace contextRef="#ctx0" brushRef="#br0" timeOffset="-24098.085">4579 1573 14832 0 0,'-11'-5'1121'0'0,"6"4"-1053"0"0,-1 1-1 0 0,1 0 1 0 0,0 0 0 0 0,0 0-1 0 0,0 0 1 0 0,0 1 0 0 0,0 0-1 0 0,0 0 1 0 0,0 0 0 0 0,0 1 0 0 0,0 0-1 0 0,0 0 1 0 0,1 0 0 0 0,-1 0-1 0 0,1 1 1 0 0,-1-1 0 0 0,1 2-68 0 0,-13 4 426 0 0,9-4-320 0 0,1-1 1 0 0,0 1-1 0 0,-1 0 0 0 0,2 1 1 0 0,-1 0-1 0 0,0 0 0 0 0,1 0 1 0 0,0 1-1 0 0,1 0 0 0 0,-1 0 1 0 0,1 0-1 0 0,0 1 0 0 0,0 0 1 0 0,1 0-1 0 0,0 0 0 0 0,0 2-106 0 0,4-4 5 0 0,0 0 0 0 0,1 0 0 0 0,-1-1-1 0 0,1 1 1 0 0,1 0 0 0 0,-1 0 0 0 0,0 0-1 0 0,1-1 1 0 0,0 1 0 0 0,1-1 0 0 0,-1 1-1 0 0,0-1 1 0 0,1 0 0 0 0,0 0 0 0 0,0 0-1 0 0,1 0 1 0 0,-1-1 0 0 0,1 1-1 0 0,-1-1 1 0 0,1 0 0 0 0,0 0 0 0 0,0 0-1 0 0,1 0 1 0 0,-1-1 0 0 0,1 0 0 0 0,-1 0-1 0 0,5 1-4 0 0,107 61 118 0 0,-95-52-16 0 0,-21-11-27 0 0,0-1-10 0 0,-1 8 138 0 0,-51 17 304 0 0,-15-8-1470 0 0,37-13-4957 0 0,15-3 78 0 0</inkml:trace>
  <inkml:trace contextRef="#ctx0" brushRef="#br0" timeOffset="-23767.689">4911 1582 16152 0 0,'0'0'365'0'0,"-1"0"56"0"0,-7 2-328 0 0,0 0 0 0 0,0 0 0 0 0,0 0 1 0 0,1 1-1 0 0,-1 0 0 0 0,1 1 0 0 0,0-1 0 0 0,0 2 0 0 0,0-1 0 0 0,-4 4-93 0 0,-10 5 58 0 0,-64 52-4 0 0,83-64-56 0 0,0 1 0 0 0,0 0 0 0 0,0 0 0 0 0,0 0 0 0 0,0 0 0 0 0,1 0 0 0 0,-1 0 0 0 0,1 0-1 0 0,-1 1 1 0 0,1-1 0 0 0,0 1 0 0 0,0-1 0 0 0,0 1 0 0 0,0-1 0 0 0,0 1 0 0 0,1-1 0 0 0,-1 1 0 0 0,1 0 0 0 0,0 0 0 0 0,0-1 0 0 0,0 1 0 0 0,0 0 0 0 0,0-1 0 0 0,0 1 0 0 0,1 0 0 0 0,-1-1 0 0 0,1 1 0 0 0,0 0 0 0 0,0-1 0 0 0,0 1 0 0 0,0-1 0 0 0,0 0 0 0 0,0 1 0 0 0,1-1 0 0 0,-1 0 0 0 0,1 0-1 0 0,0 1 1 0 0,1 0 2 0 0,116 94 811 0 0,-118-96-498 0 0,-4 20 1571 0 0,-2-15-1859 0 0,0-1 1 0 0,0-1-1 0 0,0 1 0 0 0,-1-1 0 0 0,1 0 0 0 0,-1 0 0 0 0,0-1 0 0 0,0 1 1 0 0,-1-1-1 0 0,1-1 0 0 0,-4 2-25 0 0,-7 3-954 0 0,-2 1-1142 0 0,-2-2-4570 0 0</inkml:trace>
  <inkml:trace contextRef="#ctx0" brushRef="#br0" timeOffset="-21670.973">5368 1604 13272 0 0,'0'0'298'0'0,"0"0"46"0"0,0 0 23 0 0,0 0-43 0 0,0 0-171 0 0,0 0 79 0 0,0 0 59 0 0,0 0 12 0 0,-3 8 470 0 0,4 115 2120 0 0,4-50-2236 0 0,6 121 454 0 0,8-55-954 0 0,-7-61-222 0 0,-13-63-1399 0 0,0-8-3293 0 0,1-6-1644 0 0</inkml:trace>
  <inkml:trace contextRef="#ctx0" brushRef="#br0" timeOffset="-21320.235">5260 1849 10656 0 0,'3'-7'121'0'0,"0"0"0"0"0,0 1 0 0 0,0-1 0 0 0,1 1 1 0 0,0 0-1 0 0,0 0 0 0 0,0 0 0 0 0,1 1 0 0 0,0-1 1 0 0,0 1-1 0 0,0 0 0 0 0,1 1 0 0 0,0-1 0 0 0,0 1 1 0 0,0 0-1 0 0,0 0 0 0 0,0 1 0 0 0,1 0 0 0 0,5-1-121 0 0,-3 0 328 0 0,1 2-1 0 0,0-1 1 0 0,0 1-1 0 0,0 1 1 0 0,1 0 0 0 0,-1 0-1 0 0,0 1 1 0 0,0 0-1 0 0,1 1 1 0 0,-1 0-1 0 0,0 1 1 0 0,0 0-1 0 0,0 0 1 0 0,0 1-1 0 0,0 1 1 0 0,-1-1 0 0 0,0 2-1 0 0,7 2-327 0 0,-14-5 52 0 0,1 0 1 0 0,0 1-1 0 0,-1-1 0 0 0,0 0 1 0 0,1 1-1 0 0,-1-1 0 0 0,0 1 0 0 0,0 0 1 0 0,-1-1-1 0 0,1 1 0 0 0,-1 0 1 0 0,1 0-1 0 0,-1 0 0 0 0,0 0 0 0 0,0 1 1 0 0,0-1-1 0 0,0 0 0 0 0,-1 0 1 0 0,1 1-1 0 0,-1-1 0 0 0,0 0 0 0 0,0 1 1 0 0,0-1-1 0 0,0 0 0 0 0,-1 1 1 0 0,1-1-1 0 0,-1 0 0 0 0,0 0 0 0 0,0 0 1 0 0,0 1-1 0 0,-1-1 0 0 0,0 2-52 0 0,-41 34 488 0 0,-61 5-433 0 0,30-29-2880 0 0,60-15-1708 0 0,1-2-1371 0 0</inkml:trace>
  <inkml:trace contextRef="#ctx0" brushRef="#br0" timeOffset="-20792.592">5663 1936 13304 0 0,'0'0'298'0'0,"0"0"46"0"0,6-2 347 0 0,107-62 3199 0 0,-33-14-3410 0 0,-76 74-473 0 0,-1 1-1 0 0,1-1 1 0 0,-1 0-1 0 0,0 0 1 0 0,-1 0-1 0 0,1 0 1 0 0,-1 0-1 0 0,1 0 1 0 0,-1-1-1 0 0,-1 1 1 0 0,1-1-1 0 0,-1 1 1 0 0,1-1-1 0 0,-1 0 1 0 0,0 0-1 0 0,-1 1 1 0 0,1-1-1 0 0,-1 0 0 0 0,0 0 1 0 0,-1 0-1 0 0,0-3-6 0 0,1 5-2 0 0,-1 1-1 0 0,0-1 0 0 0,0 1 1 0 0,0-1-1 0 0,0 1 0 0 0,-1 0 1 0 0,1-1-1 0 0,-1 1 0 0 0,1 0 1 0 0,-1 0-1 0 0,0 0 0 0 0,1 0 1 0 0,-1 1-1 0 0,0-1 0 0 0,-1 0 1 0 0,1 1-1 0 0,0 0 0 0 0,0-1 1 0 0,-1 1-1 0 0,1 0 0 0 0,0 0 1 0 0,-1 0-1 0 0,1 0 0 0 0,-3 0 3 0 0,1 1 20 0 0,-1 0 0 0 0,1 0 0 0 0,-1 1 0 0 0,1-1 0 0 0,-1 1 0 0 0,1 0 0 0 0,-1 0-1 0 0,1 1 1 0 0,0-1 0 0 0,0 1 0 0 0,0 0 0 0 0,0 0 0 0 0,0 1 0 0 0,0-1 0 0 0,0 1 0 0 0,1 0-1 0 0,-1-1 1 0 0,1 2 0 0 0,0-1 0 0 0,0 0 0 0 0,0 1 0 0 0,0-1 0 0 0,-1 4-20 0 0,0-1 35 0 0,2-1 1 0 0,-1 1-1 0 0,1 0 1 0 0,0 0-1 0 0,0 0 1 0 0,0 0-1 0 0,1 1 1 0 0,0-1-1 0 0,0 0 1 0 0,1 1-1 0 0,0-1 1 0 0,0 0 0 0 0,0 1-1 0 0,1 2-35 0 0,0-5 18 0 0,0 0 0 0 0,0 0-1 0 0,0-1 1 0 0,0 1 0 0 0,1 0 0 0 0,-1 0-1 0 0,1-1 1 0 0,0 1 0 0 0,0-1 0 0 0,0 0 0 0 0,1 1-1 0 0,-1-1 1 0 0,1 0 0 0 0,0 0 0 0 0,0-1-1 0 0,0 1 1 0 0,0-1 0 0 0,0 1 0 0 0,0-1 0 0 0,1 0-1 0 0,-1 0 1 0 0,1 0 0 0 0,0-1 0 0 0,-1 1-1 0 0,1-1 1 0 0,0 0 0 0 0,0 0 0 0 0,0 0 0 0 0,0-1-1 0 0,1 1-17 0 0,3 0-39 0 0,-1 0 0 0 0,1-1-1 0 0,-1 0 1 0 0,1 0 0 0 0,-1 0-1 0 0,1-1 1 0 0,-1 0-1 0 0,1-1 1 0 0,-1 0 0 0 0,0 0-1 0 0,1 0 1 0 0,-1-1 0 0 0,-1 0-1 0 0,1 0 1 0 0,0-1 0 0 0,-1 0-1 0 0,1 0 1 0 0,-1-1 0 0 0,0 1-1 0 0,-1-1 1 0 0,1 0-1 0 0,-1-1 1 0 0,0 0 39 0 0,20-23-598 0 0,-18 20 442 0 0,1-1-1 0 0,0 2 0 0 0,0-1 1 0 0,1 1-1 0 0,0 0 0 0 0,1 1 0 0 0,8-6 157 0 0,-16 12 1 0 0,-1 0-1 0 0,1 0 0 0 0,0 0 0 0 0,0 1 0 0 0,0-1 1 0 0,0 0-1 0 0,-1 1 0 0 0,1 0 0 0 0,0-1 1 0 0,0 1-1 0 0,0 0 0 0 0,0 0 0 0 0,0 0 0 0 0,0 0 1 0 0,0 0-1 0 0,0 0 0 0 0,0 1 0 0 0,0-1 0 0 0,0 1 1 0 0,0-1-1 0 0,0 1 0 0 0,0 0 0 0 0,0 0 0 0 0,-1 0 1 0 0,1 0-1 0 0,0 0 0 0 0,-1 0 0 0 0,1 0 0 0 0,0 0 1 0 0,-1 1-1 0 0,0-1 0 0 0,1 1 0 0 0,-1-1 0 0 0,0 1 1 0 0,0-1-1 0 0,0 1 0 0 0,0 0 0 0 0,0 0 1 0 0,0-1-1 0 0,0 1 0 0 0,0 0 0 0 0,-1 0 0 0 0,1 0 1 0 0,-1 0-1 0 0,1 1 0 0 0,38 147 1260 0 0,-32-116-610 0 0,-7-33-482 0 0,0-1 0 0 0,0 0 0 0 0,0 0 4 0 0,0 0 18 0 0,0 0 8 0 0,-2-1-137 0 0,-1 0-1 0 0,1 0 1 0 0,1 0-1 0 0,-1-1 1 0 0,0 1-1 0 0,0-1 0 0 0,0 1 1 0 0,1-1-1 0 0,-1 0 1 0 0,1 0-1 0 0,-1 1 1 0 0,1-1-1 0 0,0 0 1 0 0,0 0-1 0 0,0 0 0 0 0,0 0 1 0 0,0-1-1 0 0,0 1 1 0 0,0 0-1 0 0,1 0 1 0 0,-1-3-61 0 0,-1-5-2 0 0,1-1 0 0 0,0 1 0 0 0,1-1 0 0 0,0 1 1 0 0,0-1-1 0 0,1 1 0 0 0,1-1 0 0 0,0 1 0 0 0,0-1 0 0 0,1 1 1 0 0,3-8 1 0 0,39-48-1278 0 0,-19 44-4837 0 0,-8 11-269 0 0</inkml:trace>
  <inkml:trace contextRef="#ctx0" brushRef="#br0" timeOffset="-20123.499">6975 1552 6072 0 0,'-21'0'289'0'0,"21"0"-121"0"0,4 0 1459 0 0,-16-2 3127 0 0,3 2-4226 0 0,8 0 202 0 0,-11 2 684 0 0,-24 13 378 0 0,-18 36-320 0 0,35-25-959 0 0,13-20-414 0 0,1 1-1 0 0,-1 0 1 0 0,1 1-1 0 0,1-1 1 0 0,0 1-1 0 0,0 0 0 0 0,0 0 1 0 0,1 0-1 0 0,0 1 1 0 0,1-1-1 0 0,0 1 1 0 0,0-1-1 0 0,0 3-98 0 0,2-3 39 0 0,0-5-28 0 0,-1-1 1 0 0,1 0-1 0 0,0 1 0 0 0,0-1 1 0 0,0 0-1 0 0,0 1 0 0 0,0-1 0 0 0,0 0 1 0 0,1 1-1 0 0,-1-1 0 0 0,1 0 1 0 0,0 0-1 0 0,0 0 0 0 0,0 1 1 0 0,0-1-1 0 0,0 0 0 0 0,0 0 1 0 0,0 0-1 0 0,1 0 0 0 0,-1-1 0 0 0,0 1 1 0 0,1 0-1 0 0,0 0 0 0 0,-1-1 1 0 0,1 1-1 0 0,0-1 0 0 0,0 1-11 0 0,7 0 40 0 0,-1 0-1 0 0,0 0 1 0 0,0 0-1 0 0,0-1 1 0 0,1-1-1 0 0,-1 1 1 0 0,1-1-1 0 0,-1 0 1 0 0,0-1 0 0 0,1 0-1 0 0,-1-1 1 0 0,0 1-1 0 0,0-2 1 0 0,0 1-1 0 0,0-1 1 0 0,0 0-1 0 0,0-1 1 0 0,-1 0-1 0 0,1 0 1 0 0,-1 0-1 0 0,0-1 1 0 0,1-2-40 0 0,32-52 266 0 0,-38 15-135 0 0,-2 37-107 0 0,1-1 0 0 0,-1 1 0 0 0,0-1 0 0 0,-1 1 0 0 0,0-1 0 0 0,0 0 0 0 0,0 1 0 0 0,-1 0 0 0 0,0-1 0 0 0,-2-1-24 0 0,-27-32-203 0 0,29 40 106 0 0,0-1-1 0 0,0 1 0 0 0,1-1 1 0 0,-1 1-1 0 0,0 0 0 0 0,-1 0 1 0 0,1 0-1 0 0,0 0 0 0 0,0 0 1 0 0,0 1-1 0 0,0-1 0 0 0,-1 1 1 0 0,1-1-1 0 0,0 1 0 0 0,-1 0 1 0 0,1 0-1 0 0,0 0 0 0 0,-1 0 1 0 0,1 0-1 0 0,-1 1 98 0 0,-16 3-2783 0 0,18-3 1174 0 0,1-1-13 0 0</inkml:trace>
  <inkml:trace contextRef="#ctx0" brushRef="#br0" timeOffset="-19800.428">7306 1486 13704 0 0,'-6'-2'137'0'0,"0"0"0"0"0,-1 0 1 0 0,1 1-1 0 0,-1 0 1 0 0,1 0-1 0 0,-1 1 0 0 0,1 0 1 0 0,-1 0-1 0 0,1 0 1 0 0,-1 1-1 0 0,1 0 1 0 0,-1 0-1 0 0,1 1 0 0 0,0 0 1 0 0,0 0-1 0 0,-1 0 1 0 0,1 1-1 0 0,1-1 0 0 0,-1 2 1 0 0,-5 2-138 0 0,7-4 146 0 0,1-1-88 0 0,-1 0 0 0 0,1 1 0 0 0,0-1-1 0 0,-1 1 1 0 0,1 0 0 0 0,0 0 0 0 0,0 0 0 0 0,0 1-1 0 0,1-1 1 0 0,-1 1 0 0 0,0-1 0 0 0,1 1 0 0 0,-1 0-1 0 0,1 0 1 0 0,0 0 0 0 0,0 0 0 0 0,-1 3-58 0 0,2-3 0 0 0,1-1 1 0 0,0 0-1 0 0,-1 1 1 0 0,1-1-1 0 0,0 1 1 0 0,0-1-1 0 0,1 0 1 0 0,-1 1-1 0 0,0-1 1 0 0,1 1-1 0 0,0-1 1 0 0,-1 0-1 0 0,1 0 1 0 0,0 1-1 0 0,0-1 1 0 0,0 0-1 0 0,0 0 1 0 0,1 0-1 0 0,-1 0 0 0 0,0 0 1 0 0,1 0-1 0 0,0 0 0 0 0,93 86 144 0 0,-85-70-133 0 0,-20 0 506 0 0,-32 10 290 0 0,26-22-672 0 0,-42 15-487 0 0,33-17-1800 0 0,16-4-3925 0 0</inkml:trace>
  <inkml:trace contextRef="#ctx0" brushRef="#br0" timeOffset="-19440.328">7554 1457 14568 0 0,'0'0'430'0'0,"0"0"-8"0"0,-4-3-258 0 0,-67 16 730 0 0,-28 28 185 0 0,27 13-439 0 0,70-51-627 0 0,0-1 0 0 0,0 1 1 0 0,0-1-1 0 0,1 1 0 0 0,-1 0 1 0 0,1-1-1 0 0,0 1 0 0 0,0 0 1 0 0,0 0-1 0 0,0 0 0 0 0,0 0 1 0 0,0 0-1 0 0,1 1 0 0 0,0-1 1 0 0,0 0-1 0 0,0 0 0 0 0,0 0 1 0 0,0 0-1 0 0,0 0 0 0 0,1 0 1 0 0,0 2-14 0 0,35 36 402 0 0,25-5-90 0 0,22-20-144 0 0,-10-19-2165 0 0,-60 0 883 0 0</inkml:trace>
  <inkml:trace contextRef="#ctx0" brushRef="#br0" timeOffset="-19133.576">7727 1554 16208 0 0,'-16'0'947'0'0,"12"20"-715"0"0,2 4 588 0 0,2 7 1276 0 0,9 4 160 0 0,4-12-1040 0 0,-5-6-856 0 0,-7-16-296 0 0,0 5-93 0 0,3-3 106 0 0,-4-2-7999 0 0,0-1 893 0 0</inkml:trace>
  <inkml:trace contextRef="#ctx0" brushRef="#br0" timeOffset="-18858.455">7741 1385 12032 0 0,'-15'-12'273'0'0,"9"-16"763"0"0,6 27-1024 0 0,-1 1 0 0 0,1-1 0 0 0,-1 0 0 0 0,1 1 0 0 0,0-1-1 0 0,-1 1 1 0 0,1-1 0 0 0,0 0 0 0 0,0 1 0 0 0,-1-1 0 0 0,1 0 0 0 0,0 1 0 0 0,0-1 0 0 0,0 0 0 0 0,0 1 0 0 0,0-1 0 0 0,0 0 0 0 0,0 0 0 0 0,0 1-1 0 0,0-1 1 0 0,0 0 0 0 0,1 1 0 0 0,-1-1 0 0 0,0 0 0 0 0,0 1 0 0 0,1-1 0 0 0,-1 0 0 0 0,0 1 0 0 0,1-1 0 0 0,-1 1 0 0 0,0-1 0 0 0,1 1-1 0 0,-1-1 1 0 0,1 1 0 0 0,-1-1 0 0 0,1 0-12 0 0,0 1 463 0 0,-1 0 17 0 0,1-1-55 0 0,3-1-253 0 0,-3 1-136 0 0,-1 1-169 0 0,0 0-83 0 0,0 0-21 0 0</inkml:trace>
  <inkml:trace contextRef="#ctx0" brushRef="#br0" timeOffset="-18857.455">7953 1271 13216 0 0,'0'0'298'0'0,"0"0"46"0"0,0 0 22 0 0,0 1-48 0 0,3 73 910 0 0,1-49-276 0 0,2 148 3068 0 0,-10-68-3707 0 0,8-44-313 0 0,-2-58 285 0 0,-1 0-1143 0 0,-1-1-4755 0 0,0-2-784 0 0</inkml:trace>
  <inkml:trace contextRef="#ctx0" brushRef="#br0" timeOffset="-18554.547">8115 1328 14944 0 0,'0'0'340'0'0,"0"0"50"0"0,0 0 24 0 0,0 0-54 0 0,1 2-175 0 0,8 76 2717 0 0,-12 1-1422 0 0,12 51-456 0 0,-7-122-1466 0 0,-2-2 452 0 0,1 0 0 0 0,0-1 1 0 0,1 1-1 0 0,-1 0 0 0 0,1-1 1 0 0,0 1-1 0 0,1-1 0 0 0,-1 0 1 0 0,1 1-1 0 0,0-1 0 0 0,0-1 1 0 0,1 1-1 0 0,2 3-10 0 0,30 4-7913 0 0,-24-12 1943 0 0</inkml:trace>
  <inkml:trace contextRef="#ctx0" brushRef="#br0" timeOffset="-18245.158">8514 1522 14944 0 0,'0'0'340'0'0,"-8"-11"824"0"0,4 9-1069 0 0,1 0 1 0 0,-1 0 0 0 0,0 1 0 0 0,0 0 0 0 0,0-1 0 0 0,0 1 0 0 0,0 1 0 0 0,0-1 0 0 0,0 0 0 0 0,0 1 0 0 0,0 0 0 0 0,0 0-1 0 0,0 0 1 0 0,0 1 0 0 0,0-1 0 0 0,0 1 0 0 0,0 0 0 0 0,0 0 0 0 0,0 0 0 0 0,-3 2-96 0 0,-7 0 493 0 0,-2 1-159 0 0,1 0-1 0 0,-1 1 0 0 0,1 1 1 0 0,0 0-1 0 0,1 1 0 0 0,0 1 1 0 0,0 0-1 0 0,0 1 0 0 0,1 0 1 0 0,-6 6-334 0 0,14-10 69 0 0,-1 0 0 0 0,1 0 0 0 0,0 1 0 0 0,1 0 0 0 0,-1 0 0 0 0,1 0 0 0 0,0 0 1 0 0,0 0-1 0 0,1 1 0 0 0,0 0 0 0 0,0 0 0 0 0,0 2-69 0 0,4-8 17 0 0,0 1-1 0 0,-1-1 1 0 0,1 1-1 0 0,0-1 1 0 0,0 1 0 0 0,0-1-1 0 0,0 0 1 0 0,0 1-1 0 0,0-1 1 0 0,1 0-1 0 0,-1 0 1 0 0,0 0 0 0 0,1 0-1 0 0,-1 0 1 0 0,0 0-1 0 0,1 0 1 0 0,-1 0 0 0 0,1-1-1 0 0,0 1 1 0 0,-1 0-1 0 0,1-1 1 0 0,0 0 0 0 0,-1 1-1 0 0,1-1 1 0 0,0 0-1 0 0,-1 0 1 0 0,1 0-1 0 0,0 0 1 0 0,1 0-17 0 0,-2 0 8 0 0,4 0-47 0 0,-1 0-1 0 0,0 0 1 0 0,1 0-1 0 0,-1-1 0 0 0,0 0 1 0 0,1 0-1 0 0,-1 0 1 0 0,0 0-1 0 0,0-1 1 0 0,0 0-1 0 0,0 0 0 0 0,0 0 1 0 0,0 0-1 0 0,0 0 1 0 0,-1-1-1 0 0,1 0 0 0 0,-1 0 1 0 0,0 0-1 0 0,1 0 40 0 0,51-52-1448 0 0,-21 30 806 0 0,-20 31 715 0 0,48 141 1923 0 0,-57-140-2127 0 0,25 26 441 0 0,-1-35-2964 0 0,-23-4-4673 0 0</inkml:trace>
  <inkml:trace contextRef="#ctx0" brushRef="#br0" timeOffset="-17796.311">8647 1399 16807 0 0,'0'0'496'0'0,"0"0"-12"0"0,0 0-292 0 0,6 6 4 0 0,0 3 224 0 0,0 1 0 0 0,-1 0-1 0 0,0 1 1 0 0,-1-1-1 0 0,0 1 1 0 0,-1 0 0 0 0,0 0-1 0 0,0 0 1 0 0,-1 0 0 0 0,-1 0-1 0 0,0 7-419 0 0,5 17 856 0 0,-5-30-830 0 0,1 1 0 0 0,-1 0 0 0 0,0 0 0 0 0,0 0-1 0 0,0 0 1 0 0,-1 0 0 0 0,0 0 0 0 0,0 0 0 0 0,-1 0 0 0 0,1 0-1 0 0,-1 0 1 0 0,-1 0 0 0 0,1 0 0 0 0,-1-1 0 0 0,0 1 0 0 0,0 0-1 0 0,-1-1 1 0 0,0 1 0 0 0,0-1 0 0 0,0 0 0 0 0,0 0 0 0 0,-1 0-1 0 0,0-1 1 0 0,-3 4-26 0 0,5-7-273 0 0,1-1 0 0 0,0 0-1 0 0,0 0 1 0 0,-1 0-1 0 0,1-1 1 0 0,0 1 0 0 0,0 0-1 0 0,0 0 1 0 0,-1-1 0 0 0,1 1-1 0 0,0-1 1 0 0,0 1 0 0 0,0-1-1 0 0,0 1 1 0 0,0-1 0 0 0,0 0-1 0 0,0 1 1 0 0,0-1 0 0 0,0 0-1 0 0,0 0 1 0 0,0 0-1 0 0,0 0 1 0 0,0 0 0 0 0,1 0-1 0 0,-1 0 1 0 0,0 0 0 0 0,1 0-1 0 0,-1 0 1 0 0,1 0 0 0 0,-1 0-1 0 0,1 0 1 0 0,0 0 0 0 0,-1-1-1 0 0,1 1 1 0 0,0 0-1 0 0,0 0 1 0 0,0-1 0 0 0,0 1-1 0 0,0 0 1 0 0,0 0 0 0 0,0-1-1 0 0,0 1 1 0 0,0 0 0 0 0,1 0-1 0 0,-1 0 1 0 0,0-1 273 0 0,2-6-713 0 0,0-1 0 0 0,0 1-1 0 0,1 0 1 0 0,0 0 0 0 0,0 0 0 0 0,1 0-1 0 0,0 0 1 0 0,1 1 0 0 0,2-4 713 0 0,-4 6 414 0 0,1 1 0 0 0,1-1 0 0 0,-1 0 0 0 0,0 1 0 0 0,1 0 0 0 0,0 0 0 0 0,0 1 0 0 0,0-1 0 0 0,1 1 0 0 0,-1 0 0 0 0,1 1 0 0 0,0-1 0 0 0,4 0-414 0 0,-9 2 272 0 0,1 1-1 0 0,0-1 1 0 0,0 1 0 0 0,-1 0 0 0 0,1 0 0 0 0,0 0 0 0 0,0 0-1 0 0,0 0 1 0 0,0 0 0 0 0,-1 0 0 0 0,1 1 0 0 0,0-1 0 0 0,0 0-1 0 0,-1 1 1 0 0,1 0 0 0 0,0-1 0 0 0,-1 1 0 0 0,1 0 0 0 0,0 0-1 0 0,-1 0 1 0 0,1 0 0 0 0,-1 0 0 0 0,1 1-272 0 0,34 55 4978 0 0,-27-30-4094 0 0,-8-21-709 0 0,1 0 1 0 0,0 1 0 0 0,0-1-1 0 0,1 0 1 0 0,0 0 0 0 0,0-1-1 0 0,0 1 1 0 0,1-1 0 0 0,-1 1-1 0 0,1-1 1 0 0,2 1-176 0 0,24 19 253 0 0,-16-16-209 0 0,-2-6-349 0 0,3 1-6424 0 0,-9-1-988 0 0</inkml:trace>
  <inkml:trace contextRef="#ctx0" brushRef="#br0" timeOffset="-17467.187">8975 1457 15200 0 0,'0'0'432'0'0,"0"0"88"0"0,0 0-416 0 0,0 0-104 0 0,0 0 0 0 0,0 0 0 0 0,0 0 0 0 0,0 0 72 0 0,0 0-72 0 0,0 0 64 0 0,0 0-64 0 0,0 0 0 0 0,0 0 0 0 0,5 10 0 0 0,2-5-168 0 0,-1 5 0 0 0,1-6 0 0 0</inkml:trace>
  <inkml:trace contextRef="#ctx0" brushRef="#br0" timeOffset="-17122.311">9315 1525 13312 0 0,'0'0'390'0'0,"-2"0"-2"0"0,-17 7 282 0 0,-1 0-1 0 0,1 2 0 0 0,1 0 0 0 0,0 1 1 0 0,0 0-1 0 0,1 2 0 0 0,-5 5-669 0 0,17-13 87 0 0,0 0 0 0 0,1 1-1 0 0,-1-1 1 0 0,1 1-1 0 0,0 0 1 0 0,1 0-1 0 0,-1 1 1 0 0,1-1-1 0 0,0 1 1 0 0,0 0-1 0 0,1 0-86 0 0,2-5 1 0 0,1 0-1 0 0,-1-1 0 0 0,1 1 0 0 0,-1-1 0 0 0,1 1 0 0 0,0-1 0 0 0,-1 1 0 0 0,1-1 0 0 0,0 1 1 0 0,0-1-1 0 0,-1 0 0 0 0,1 1 0 0 0,0-1 0 0 0,0 0 0 0 0,0 0 0 0 0,-1 1 0 0 0,1-1 0 0 0,0 0 1 0 0,0 0-1 0 0,0 0 0 0 0,0 0 0 0 0,-1 0 0 0 0,1 0 0 0 0,0 0 0 0 0,0 0 0 0 0,0-1 1 0 0,-1 1-1 0 0,1 0 0 0 0,0 0 0 0 0,0-1 0 0 0,0 1 0 0 0,-1 0 0 0 0,1-1 0 0 0,0 1 0 0 0,-1-1 1 0 0,1 1-1 0 0,0-1 0 0 0,0 0 0 0 0,0 1 1 0 0,113-49-3223 0 0,-11 11 2553 0 0,-98 37 755 0 0,1-1 0 0 0,-1 2 0 0 0,1-1 1 0 0,-1 0-1 0 0,1 1 0 0 0,-1 0 0 0 0,1 1 0 0 0,-1-1 0 0 0,1 1 1 0 0,-1 0-1 0 0,1 0 0 0 0,-1 1 0 0 0,0-1 0 0 0,1 1 0 0 0,-1 1 0 0 0,0-1 1 0 0,0 1-1 0 0,3 2-86 0 0,-4-2 206 0 0,0 1 0 0 0,0 0 0 0 0,0 0 0 0 0,0 0 0 0 0,-1 1 0 0 0,1-1 0 0 0,-1 1 0 0 0,0 0 0 0 0,-1 0 0 0 0,1 0 0 0 0,-1 0 0 0 0,0 1 0 0 0,1 4-206 0 0,28 72 2412 0 0,-31-81-2265 0 0,0-1-10 0 0,0 0-7 0 0,0 0-28 0 0,0 0-7 0 0,0 0-6 0 0,0 0 17 0 0,-2-1-117 0 0,1-1 0 0 0,0 0 1 0 0,0 0-1 0 0,0 0 0 0 0,0 0 1 0 0,0 0-1 0 0,0 0 0 0 0,0 0 0 0 0,1 0 1 0 0,-1 0-1 0 0,1 0 0 0 0,0 0 1 0 0,-1 0-1 0 0,1 0 0 0 0,0 0 1 0 0,0-1-1 0 0,0 1 0 0 0,0 0 1 0 0,1 0-1 0 0,-1 0 0 0 0,1 0 1 0 0,-1 0-1 0 0,1 0 0 0 0,0 0 1 0 0,0 0-1 0 0,0 0 0 0 0,0 0 1 0 0,0 0-1 0 0,0 0 0 0 0,0 1 1 0 0,2-2 10 0 0,46-52-1289 0 0,-47 52 1291 0 0,1 1 0 0 0,1 0 0 0 0,-1-1 0 0 0,0 1 1 0 0,0 0-1 0 0,1 1 0 0 0,-1-1 0 0 0,1 1 0 0 0,-1-1 0 0 0,1 1 1 0 0,0 0-1 0 0,0 0 0 0 0,-1 1 0 0 0,1-1 0 0 0,0 1 0 0 0,0 0 1 0 0,0 0-1 0 0,0 0 0 0 0,0 0 0 0 0,-1 1 0 0 0,1 0 0 0 0,0 0 1 0 0,0 0-1 0 0,-1 0 0 0 0,1 0 0 0 0,-1 1 0 0 0,4 1-2 0 0,76 83 224 0 0,-61-60-241 0 0,-13-11-70 0 0</inkml:trace>
  <inkml:trace contextRef="#ctx0" brushRef="#br0" timeOffset="-16567.043">10413 1554 15464 0 0,'0'0'456'0'0,"0"0"-8"0"0,-1 1-290 0 0,-5 7 196 0 0,-1 0 0 0 0,2 0-1 0 0,-1 1 1 0 0,1-1 0 0 0,1 1-1 0 0,0 0 1 0 0,0 1 0 0 0,0-1 0 0 0,1 1-1 0 0,1 0 1 0 0,0-1 0 0 0,0 1-1 0 0,1 0 1 0 0,0 3-354 0 0,-3 13 725 0 0,1 1-583 0 0,1 0 0 0 0,2 1-1 0 0,0-1 1 0 0,2 0 0 0 0,1 0-1 0 0,2 0 1 0 0,0 0 0 0 0,6 15-142 0 0,1 8-1387 0 0,-11-47-3961 0 0,-1 4-1782 0 0</inkml:trace>
  <inkml:trace contextRef="#ctx0" brushRef="#br0" timeOffset="-15803.906">10352 1527 14896 0 0,'3'-4'140'0'0,"0"1"1"0"0,0 0 0 0 0,0 0 0 0 0,0 0-1 0 0,1 0 1 0 0,-1 1 0 0 0,1-1 0 0 0,0 1-1 0 0,0 0 1 0 0,0 0 0 0 0,0 0 0 0 0,0 1-1 0 0,0-1 1 0 0,2 1-141 0 0,1 0 208 0 0,-1 0-1 0 0,1 1 0 0 0,0-1 1 0 0,0 2-1 0 0,0-1 0 0 0,0 1 1 0 0,-1 0-1 0 0,1 0 0 0 0,0 1 1 0 0,-1 0-1 0 0,1 0 1 0 0,-1 1-1 0 0,0-1 0 0 0,1 1 1 0 0,-1 1-1 0 0,-1-1 0 0 0,1 1 1 0 0,0 0-1 0 0,-1 1 1 0 0,0-1-1 0 0,0 1 0 0 0,0 0 1 0 0,-1 0-1 0 0,0 0 0 0 0,0 1 1 0 0,0 0-1 0 0,0-1 1 0 0,-1 2-1 0 0,0-1 0 0 0,2 5-207 0 0,-5-7 19 0 0,0 1-1 0 0,0-1 1 0 0,0 0-1 0 0,0 1 1 0 0,-1-1-1 0 0,0 0 1 0 0,1 0-1 0 0,-2 1 1 0 0,1-1-1 0 0,0 0 0 0 0,-1 0 1 0 0,0 0-1 0 0,0-1 1 0 0,0 1-1 0 0,0 0 1 0 0,-1-1-1 0 0,1 1 1 0 0,-1-1-1 0 0,0 0 1 0 0,0 0-1 0 0,0 0 1 0 0,-1 0-1 0 0,1 0 1 0 0,-1-1-1 0 0,1 1 0 0 0,-1-1 1 0 0,-1 0-19 0 0,-92 38 509 0 0,78-36-741 0 0,-1-1 0 0 0,1-1 0 0 0,-1 0 0 0 0,1-2 0 0 0,-1 0 0 0 0,1-1 0 0 0,0-2 0 0 0,-19-3 232 0 0,17-2-372 0 0,19 8 127 0 0,2 0-10 0 0,0 0 14 0 0,7-6-100 0 0,-2 4 288 0 0,1 0 1 0 0,-1 0-1 0 0,0 0 1 0 0,1 1 0 0 0,0 0-1 0 0,-1 0 1 0 0,1 0-1 0 0,-1 1 1 0 0,1 0 0 0 0,0 0-1 0 0,0 0 1 0 0,-1 1-1 0 0,3 0 53 0 0,225 1-16 0 0,-197-2 16 0 0,0-2 0 0 0,-1-2 0 0 0,1-1 0 0 0,-1-2 0 0 0,-1-1 0 0 0,26-10 0 0 0,-51 15-27 0 0,0 0 0 0 0,0 0 0 0 0,0-1 0 0 0,-1-1 0 0 0,0 1 0 0 0,0-2 0 0 0,0 1 0 0 0,0-1-1 0 0,-1 0 1 0 0,0 0 0 0 0,0-1 0 0 0,-1 0 0 0 0,1 0 0 0 0,-2-1 0 0 0,1 0 0 0 0,-1 0 0 0 0,0 0-1 0 0,1-5 28 0 0,-5 11-2 0 0,-1-1-1 0 0,1 0 0 0 0,-1 0 0 0 0,0 1 0 0 0,0-1 0 0 0,0 0 0 0 0,0 1 0 0 0,-1-1 1 0 0,1 0-1 0 0,-1 0 0 0 0,0 1 0 0 0,0-1 0 0 0,0 1 0 0 0,0-1 0 0 0,0 1 0 0 0,0-1 0 0 0,0 1 1 0 0,-1 0-1 0 0,0-1 0 0 0,1 1 0 0 0,-1 0 0 0 0,0 0 0 0 0,0 0 0 0 0,0 0 0 0 0,0 1 1 0 0,0-1-1 0 0,-1 0 0 0 0,1 1 0 0 0,0 0 0 0 0,-1-1 0 0 0,1 1 0 0 0,-1 0 0 0 0,1 0 1 0 0,-1 1-1 0 0,0-1 0 0 0,1 0 0 0 0,-1 1 0 0 0,-1-1 3 0 0,-1 1 26 0 0,1 0 0 0 0,0 0 0 0 0,-1 1 0 0 0,1-1 0 0 0,0 1 0 0 0,0 0 0 0 0,0 0 0 0 0,0 0 0 0 0,0 0 0 0 0,0 1 0 0 0,0 0 0 0 0,0-1 0 0 0,0 2 0 0 0,0-1 0 0 0,1 0 0 0 0,-1 1 0 0 0,1-1 0 0 0,0 1 0 0 0,0 0 0 0 0,0 0 0 0 0,0 1 0 0 0,1-1 0 0 0,-1 0 0 0 0,1 1 0 0 0,-1 0-1 0 0,1-1 1 0 0,1 1 0 0 0,-1 0 0 0 0,0 0 0 0 0,1 0 0 0 0,-1 4-26 0 0,2-4 15 0 0,0 0 0 0 0,0 0 1 0 0,0 0-1 0 0,0 0 0 0 0,1-1 0 0 0,0 1 0 0 0,0 0 0 0 0,0-1 0 0 0,0 1 0 0 0,0 0 0 0 0,1-1 0 0 0,0 1 0 0 0,0-1 0 0 0,0 0 0 0 0,0 0 0 0 0,0 1 0 0 0,1-1-15 0 0,1 1 44 0 0,0 0 0 0 0,0-1 0 0 0,1 0 0 0 0,-1 0 0 0 0,1 0 0 0 0,0 0 0 0 0,-1-1 0 0 0,1 0 0 0 0,0 0 0 0 0,0 0 0 0 0,1 0 0 0 0,-1-1 0 0 0,0 0 0 0 0,1 0 0 0 0,-1-1 0 0 0,0 1 0 0 0,1-1 0 0 0,-1 0 0 0 0,4-1-44 0 0,107-22 69 0 0,-62 8-182 0 0,54-1 33 0 0,-95 16-1 0 0,-8-1 89 0 0,-1 1 0 0 0,1 0-1 0 0,-1 0 1 0 0,1 0 0 0 0,-1 0 0 0 0,1 1 0 0 0,-1 0 0 0 0,0 0 0 0 0,1 0 0 0 0,-1 1 0 0 0,0-1 0 0 0,0 1 0 0 0,0 0 0 0 0,2 1-8 0 0,58 60 1172 0 0,-43-35-719 0 0,-21-27-388 0 0,11 18 882 0 0,-10-10-7919 0 0,-1-9-322 0 0</inkml:trace>
  <inkml:trace contextRef="#ctx0" brushRef="#br0" timeOffset="-15502.003">11407 1540 14368 0 0,'0'0'330'0'0,"0"0"45"0"0,0 0 17 0 0,0 0-47 0 0,1 0-225 0 0,18 6 553 0 0,-18-6 70 0 0,3 6 810 0 0,48 92 4143 0 0,-3-30-5278 0 0,-32-55-438 0 0,-16-12-143 0 0,2 1-143 0 0,-3-2-5432 0 0,0 0-1264 0 0</inkml:trace>
  <inkml:trace contextRef="#ctx0" brushRef="#br0" timeOffset="-15225.416">11545 1381 13104 0 0,'-3'-8'297'0'0,"3"7"39"0"0,0 1 19 0 0,0 0-34 0 0,-1-1-210 0 0,-1-9 2523 0 0,9 16-6767 0 0,1 2-1460 0 0</inkml:trace>
  <inkml:trace contextRef="#ctx0" brushRef="#br0" timeOffset="-14967.218">11778 1470 14944 0 0,'-7'3'730'0'0,"-21"7"-194"0"0,7-3 191 0 0,0 2 1 0 0,1 0-1 0 0,-1 1 0 0 0,2 1 0 0 0,-9 6-727 0 0,25-15 78 0 0,1-1 0 0 0,-1 1 0 0 0,1 0 0 0 0,0 0 0 0 0,0 0 0 0 0,0 0 0 0 0,0 0 0 0 0,0 0 0 0 0,0 1 1 0 0,1-1-1 0 0,-1 1 0 0 0,1-1 0 0 0,0 1 0 0 0,0-1 0 0 0,-1 1 0 0 0,2 0 0 0 0,-1 0 0 0 0,0 0 0 0 0,1-1 0 0 0,-1 1 0 0 0,1 0 0 0 0,0 0 0 0 0,0 0 0 0 0,0 0 0 0 0,0 0 0 0 0,0 0 0 0 0,1 0 0 0 0,0 1-78 0 0,24 22 96 0 0,-16-21-24 0 0,-1-2-39 0 0,-1 1 0 0 0,1-1 0 0 0,0 0 0 0 0,0-1 0 0 0,0 0 0 0 0,0-1 0 0 0,1 1 0 0 0,-1-1 0 0 0,0-1 0 0 0,1 0 0 0 0,-1 0 0 0 0,0 0 0 0 0,1-1 0 0 0,-1-1 0 0 0,0 1 0 0 0,8-4-33 0 0,-13 4 7 0 0,0 0-1 0 0,0 0 0 0 0,0-1 1 0 0,0 1-1 0 0,0-1 0 0 0,-1 0 1 0 0,1 0-1 0 0,0 0 0 0 0,-1 0 1 0 0,0 0-1 0 0,1 0 0 0 0,-1-1 1 0 0,0 1-1 0 0,0-1 0 0 0,-1 0 1 0 0,1 0-1 0 0,0 1 0 0 0,-1-1 1 0 0,0 0-1 0 0,0 0 0 0 0,0 0 1 0 0,0 0-1 0 0,0-1 0 0 0,0 1 1 0 0,-1 0-7 0 0,1-82 353 0 0,-2 76-356 0 0,-2 0 1 0 0,1 1-1 0 0,-1-1 0 0 0,0 1 0 0 0,-1 0 0 0 0,0 0 0 0 0,0 0 0 0 0,-1 1 0 0 0,0-1 0 0 0,0 1 1 0 0,-1 0-1 0 0,-1-1 3 0 0,-38-16-1262 0 0,44 24 756 0 0,-4 2-4070 0 0,5-2-1701 0 0</inkml:trace>
  <inkml:trace contextRef="#ctx0" brushRef="#br0" timeOffset="-14436.53">12245 1421 13448 0 0,'-7'-5'642'0'0,"2"2"-563"0"0,0 1-1 0 0,0 0 0 0 0,0 1 1 0 0,0-1-1 0 0,-1 1 1 0 0,1 0-1 0 0,0 0 0 0 0,-1 1 1 0 0,1 0-1 0 0,-1 0 1 0 0,1 0-1 0 0,0 0 1 0 0,-1 1-1 0 0,1 0 0 0 0,0 0 1 0 0,-1 0-1 0 0,1 1 1 0 0,0 0-1 0 0,0 0 0 0 0,-2 1-78 0 0,-1-1 254 0 0,-10 5 134 0 0,-1-1 0 0 0,1 2 1 0 0,0 1-1 0 0,1 0 0 0 0,0 1 1 0 0,1 1-1 0 0,-14 11-388 0 0,25-19 99 0 0,1 1 0 0 0,-1 0 0 0 0,0 0 0 0 0,1 1 0 0 0,0-1 0 0 0,0 1 0 0 0,1 0 1 0 0,-1 0-1 0 0,1 1 0 0 0,0-1 0 0 0,0 0 0 0 0,1 1 0 0 0,0 0 0 0 0,0 0 0 0 0,0 0 0 0 0,0-1 0 0 0,1 4-99 0 0,0-7 16 0 0,1 0 1 0 0,-1 0-1 0 0,1 0 0 0 0,0 1 1 0 0,0-1-1 0 0,0 0 1 0 0,0 0-1 0 0,0 0 0 0 0,1 1 1 0 0,-1-1-1 0 0,1 0 0 0 0,-1 0 1 0 0,1 0-1 0 0,0 0 0 0 0,-1 0 1 0 0,1 0-1 0 0,0 0 0 0 0,1 0 1 0 0,-1 0-1 0 0,0 0 0 0 0,0 0 1 0 0,1-1-1 0 0,-1 1 1 0 0,1-1-1 0 0,0 1 0 0 0,-1-1 1 0 0,1 1-1 0 0,0-1 0 0 0,0 0 1 0 0,0 0-1 0 0,0 0 0 0 0,0 0 1 0 0,0 0-1 0 0,2 0-16 0 0,3 1 62 0 0,1 0 0 0 0,0-1 0 0 0,0 0 0 0 0,0 0 0 0 0,0-1 0 0 0,0 0 0 0 0,0 0 0 0 0,0-1 0 0 0,0 0 0 0 0,0-1 0 0 0,-1 1 0 0 0,1-1 0 0 0,0-1 0 0 0,-1 0-1 0 0,0 0 1 0 0,1 0 0 0 0,-1-1 0 0 0,0 0 0 0 0,5-4-62 0 0,43-53-21 0 0,4-78-1318 0 0,-28-17 739 0 0,-26 83 930 0 0,-6 73-315 0 0,0 0 0 0 0,1 0 0 0 0,-1 0 0 0 0,1 0 0 0 0,-1 0 1 0 0,0 0-1 0 0,1 0 0 0 0,-1 1 0 0 0,1-1 0 0 0,-1 0 0 0 0,0 0 0 0 0,1 1 1 0 0,-1-1-1 0 0,1 0 0 0 0,-1 1 0 0 0,1-1 0 0 0,-1 1 0 0 0,1-1 0 0 0,-1 0 1 0 0,1 1-1 0 0,0-1 0 0 0,-1 1 0 0 0,1-1 0 0 0,0 1 0 0 0,-1 0 0 0 0,1-1 1 0 0,0 1-1 0 0,0-1 0 0 0,-1 1 0 0 0,1 0 0 0 0,0-1 0 0 0,0 1 0 0 0,0-1 1 0 0,0 1-1 0 0,0 0 0 0 0,0-1 0 0 0,0 1 0 0 0,0 0 0 0 0,0-1 0 0 0,0 1 1 0 0,0-1-1 0 0,0 1-15 0 0,-21 112 10 0 0,21-77 288 0 0,-1-2-39 0 0,1-1 1 0 0,1 1-1 0 0,3-1 1 0 0,0 0-1 0 0,2 0 1 0 0,2 1-260 0 0,15 47 193 0 0,-21-71-1752 0 0,0 1-3371 0 0,-2-5-2212 0 0</inkml:trace>
  <inkml:trace contextRef="#ctx0" brushRef="#br0" timeOffset="-12239.687">12306 908 5400 0 0,'0'0'158'0'0,"0"0"33"0"0,0 0 28 0 0,0 0 6 0 0,0 0 6 0 0,0 0-1 0 0,0 0-4 0 0,0 0-2 0 0,0 0 0 0 0,0 0 50 0 0,0 0 213 0 0,0 0 90 0 0,0 0 21 0 0,0 0-24 0 0,-9 6 740 0 0,-28 4 180 0 0,9-4-922 0 0,-184 26 2611 0 0,-112-12-2837 0 0,149-11-351 0 0,-14 1-1307 0 0,138-7 730 0 0</inkml:trace>
  <inkml:trace contextRef="#ctx0" brushRef="#br0" timeOffset="12140.982">12419 2531 15136 0 0,'18'-49'1078'0'0,"20"24"-486"0"0,-31 23-603 0 0,-3 1 84 0 0,-1 1 0 0 0,0 0 0 0 0,1 0-1 0 0,-1 1 1 0 0,0-1 0 0 0,1 1 0 0 0,-1 0-1 0 0,0 0 1 0 0,0 0 0 0 0,1 0 0 0 0,-1 0-1 0 0,0 1 1 0 0,0-1 0 0 0,0 1 0 0 0,-1 0-1 0 0,3 1-72 0 0,5 5 75 0 0,0 0 0 0 0,0 1-1 0 0,-1 1 1 0 0,0-1 0 0 0,0 2-1 0 0,-1-1 1 0 0,-1 1 0 0 0,0 0-1 0 0,4 8-74 0 0,-7-9 37 0 0,0 0 0 0 0,0 0-1 0 0,-1 1 1 0 0,0-1 0 0 0,-1 1-1 0 0,0-1 1 0 0,0 1-1 0 0,-1 0 1 0 0,-1-1 0 0 0,0 1-1 0 0,0 0 1 0 0,-1 0 0 0 0,-1-1-1 0 0,0 1 1 0 0,0 0 0 0 0,-1-1-1 0 0,0 0 1 0 0,-1 1-1 0 0,-1 1-36 0 0,-45 73 848 0 0,50-85-842 0 0,0 0 0 0 0,0 1-1 0 0,-1-1 1 0 0,1 1-1 0 0,0-1 1 0 0,0 1 0 0 0,0-1-1 0 0,-1 0 1 0 0,1 1-1 0 0,0-1 1 0 0,0 1 0 0 0,0-1-1 0 0,0 1 1 0 0,0-1-1 0 0,0 1 1 0 0,0-1 0 0 0,0 1-1 0 0,0-1 1 0 0,0 0-1 0 0,0 1 1 0 0,0-1-1 0 0,1 1 1 0 0,-1-1 0 0 0,0 1-1 0 0,0-1 1 0 0,0 1-1 0 0,1-1 1 0 0,-1 0 0 0 0,0 1-1 0 0,0-1 1 0 0,1 0-1 0 0,-1 1 1 0 0,0-1 0 0 0,1 0-1 0 0,-1 1 1 0 0,0-1-1 0 0,1 0 1 0 0,-1 1 0 0 0,0-1-1 0 0,1 0 1 0 0,-1 0-1 0 0,1 0 1 0 0,-1 1 0 0 0,1-1-1 0 0,-1 0 1 0 0,1 0-1 0 0,-1 0 1 0 0,0 0 0 0 0,1 0-1 0 0,-1 0 1 0 0,1 0-1 0 0,-1 0 1 0 0,1 0 0 0 0,-1 0-1 0 0,1 0 1 0 0,-1 0-1 0 0,1 0 1 0 0,-1-1-6 0 0,26-5 251 0 0,-9-4-92 0 0,-1-1-1 0 0,0-1 0 0 0,-1 0 0 0 0,0-1 1 0 0,0-1-1 0 0,-2-1 0 0 0,0 0 0 0 0,0 0 1 0 0,-2-1-1 0 0,0-1 0 0 0,0 0 0 0 0,-2 0 1 0 0,5-14-159 0 0,23-71 526 0 0,-35 95-470 0 0,0 1-1 0 0,0 0 1 0 0,0-1 0 0 0,-1 1-1 0 0,0-1 1 0 0,-1 1-1 0 0,1-1 1 0 0,-1 0-1 0 0,0 1 1 0 0,-1-1 0 0 0,0 1-1 0 0,0-1 1 0 0,0 1-1 0 0,-1-1 1 0 0,0 1 0 0 0,0 0-1 0 0,0 0 1 0 0,-1 0-1 0 0,-2-4-55 0 0,0 5-981 0 0,-6-6-6207 0 0,11 11 206 0 0</inkml:trace>
  <inkml:trace contextRef="#ctx0" brushRef="#br0" timeOffset="15661.846">5129 3098 8208 0 0,'0'0'234'0'0,"-12"-4"108"0"0,9 3-281 0 0,2 0 256 0 0,1 1-218 0 0,-1 0-1 0 0,1 0 1 0 0,-1 0 0 0 0,1 0-1 0 0,0 0 1 0 0,-1 0-1 0 0,1 0 1 0 0,0 0-1 0 0,-1-1 1 0 0,1 1-1 0 0,0 0 1 0 0,-1 0-1 0 0,1 0 1 0 0,0-1 0 0 0,-1 1-1 0 0,1 0 1 0 0,0 0-1 0 0,-1-1 1 0 0,1 1-1 0 0,0 0 1 0 0,0 0-1 0 0,-1-1 1 0 0,1 1-1 0 0,0 0 1 0 0,0-1 0 0 0,0 1-1 0 0,0 0 1 0 0,-1-1-1 0 0,1 1 1 0 0,0 0-1 0 0,0-1 1 0 0,0 1-1 0 0,0-1 1 0 0,0 1-1 0 0,0 0 1 0 0,0-1 0 0 0,0 1-1 0 0,0-1 1 0 0,0 1-1 0 0,0 0 1 0 0,0-1-1 0 0,0 1 1 0 0,0 0-1 0 0,1-1 1 0 0,-1 1-1 0 0,0 0 1 0 0,0-1 0 0 0,0 1-1 0 0,0 0 1 0 0,1-1-1 0 0,-1 1 1 0 0,0 0-1 0 0,0-1 1 0 0,1 1-99 0 0,15-20 1588 0 0,44-19 367 0 0,-5 12-1241 0 0,50 9-480 0 0,-34 28 17 0 0,-32 12-174 0 0,-32-8 7 0 0,-4-6-43 0 0,3 38 370 0 0,-43 28 156 0 0,23-56-490 0 0,-1 0 0 0 0,0-1 0 0 0,-2 0 0 0 0,0-2-1 0 0,-1 1 1 0 0,-17 10-77 0 0,-20 9 151 0 0,55-34-98 0 0,0-1 19 0 0,0 0 30 0 0,0 0-4 0 0,18-8 206 0 0,128-19 390 0 0,-39 23-510 0 0,-20 7-172 0 0,-60-2-1905 0 0,-17-1-2671 0 0,-1 0-2348 0 0</inkml:trace>
  <inkml:trace contextRef="#ctx0" brushRef="#br0" timeOffset="16028.869">5895 2950 13936 0 0,'0'0'314'0'0,"0"0"46"0"0,0 0 23 0 0,0 0-44 0 0,-5 14-207 0 0,-8 60 1102 0 0,-11 96 2515 0 0,26-87-3517 0 0,-2-65-432 0 0,0-17-829 0 0,0-1-324 0 0,0 0-57 0 0</inkml:trace>
  <inkml:trace contextRef="#ctx0" brushRef="#br0" timeOffset="16345.217">5963 2958 12096 0 0,'0'0'356'0'0,"0"0"-8"0"0,3 6 1594 0 0,-13 73 327 0 0,9-67-2143 0 0,0 0-1 0 0,1 0 0 0 0,1 0 1 0 0,0 0-1 0 0,0 0 0 0 0,1 0 1 0 0,1 0-1 0 0,0 0 0 0 0,1 0-125 0 0,24 50 258 0 0,-5-29-104 0 0,-22-32-1042 0 0,-1-1-3409 0 0,0 0-1453 0 0</inkml:trace>
  <inkml:trace contextRef="#ctx0" brushRef="#br0" timeOffset="16646.769">5708 2964 14032 0 0,'0'0'408'0'0,"0"0"-2"0"0,-1 0-260 0 0,55 0 6563 0 0,119-5-5867 0 0,18 13-1239 0 0,-157-5-146 0 0,0-1-29 0 0</inkml:trace>
  <inkml:trace contextRef="#ctx0" brushRef="#br0" timeOffset="19876.738">6425 2912 9648 0 0,'0'0'216'0'0,"3"-14"521"0"0,4-10-629 0 0,20-11 2855 0 0,-26 34-2473 0 0,19-7 1138 0 0,-16 7-1575 0 0,0 0 0 0 0,0 1 0 0 0,1 0 0 0 0,-1 0-1 0 0,1 0 1 0 0,-1 0 0 0 0,0 0 0 0 0,1 1 0 0 0,-1 0 0 0 0,0 0 0 0 0,0 0-1 0 0,0 1 1 0 0,0-1 0 0 0,0 1 0 0 0,0 0 0 0 0,0 0 0 0 0,0 0-1 0 0,-1 1 1 0 0,1-1 0 0 0,-1 1 0 0 0,1 0 0 0 0,-1 0 0 0 0,0 0 0 0 0,0 0-1 0 0,1 3-52 0 0,4 5 144 0 0,0 0 0 0 0,0 1 0 0 0,-1 0 0 0 0,-1 0 0 0 0,0 1 0 0 0,0-1 0 0 0,1 8-144 0 0,-4-9 65 0 0,1 1 0 0 0,-1 0 0 0 0,-1 0-1 0 0,0 0 1 0 0,-1 0 0 0 0,0 0-1 0 0,-1 0 1 0 0,-1 0 0 0 0,1 0-1 0 0,-2 0 1 0 0,0 0 0 0 0,0 0 0 0 0,-1 0-1 0 0,-1 0 1 0 0,0-1 0 0 0,0 1-1 0 0,-2 1-64 0 0,-10 22 555 0 0,16-35-466 0 0,0 0-1 0 0,4 0-36 0 0,1-1-1 0 0,0 0 0 0 0,-1 0 0 0 0,1 0 0 0 0,-1-1 0 0 0,1 0 0 0 0,-1 0 0 0 0,1 0 0 0 0,-1 0 0 0 0,0-1 1 0 0,0 1-1 0 0,0-1 0 0 0,2-3-51 0 0,21-11 183 0 0,94-70 311 0 0,-38 4 87 0 0,-49 10 135 0 0,-35 16-211 0 0,-3 30-71 0 0,-18-11 124 0 0,2 8-624 0 0,-24-11 106 0 0,43 40-234 0 0,-17-9 321 0 0,8 9-8772 0 0,10 1 2024 0 0</inkml:trace>
  <inkml:trace contextRef="#ctx0" brushRef="#br0" timeOffset="21223.327">5113 3604 5400 0 0,'0'0'158'0'0,"0"0"-4"0"0,-2 0-16 0 0,-30-13 6010 0 0,28 12-5700 0 0,-5 0 2641 0 0,13-2-1459 0 0,83 2-92 0 0,20 2-466 0 0,190-17-40 0 0,10 5-200 0 0,-28 4-429 0 0,-34-1-115 0 0,-108-1-99 0 0,67-8 393 0 0,-88 6-542 0 0,-116 11-223 0 0,3 0 10 0 0,0 0-3694 0 0,-3 0 2092 0 0</inkml:trace>
  <inkml:trace contextRef="#ctx0" brushRef="#br0" timeOffset="22538.711">5524 4728 8144 0 0,'0'0'182'0'0,"0"0"29"0"0,-3 5 205 0 0,-2 10-20 0 0,4-14-17 0 0,2 8 1157 0 0,2-5 4166 0 0,1-7-5530 0 0,0 0-1 0 0,-1 0 1 0 0,1-1-1 0 0,-1 1 0 0 0,0-1 1 0 0,0 0-1 0 0,-1 0 1 0 0,1 0-1 0 0,-1 0 1 0 0,1-1-1 0 0,-1 1 1 0 0,-1-1-1 0 0,1 1 0 0 0,-1-1 1 0 0,0 0-1 0 0,0 1 1 0 0,0-1-1 0 0,0 0 1 0 0,-1 0-1 0 0,0-4-171 0 0,1 6 68 0 0,8-141 972 0 0,-1 74-802 0 0,3 0-1 0 0,3 1 0 0 0,12-29-237 0 0,53-200 135 0 0,-75 284-75 0 0,0 0-1 0 0,0-1 1 0 0,1 1-1 0 0,1 1 1 0 0,0-1-1 0 0,1 1 1 0 0,1 0 0 0 0,0 1-1 0 0,0 0 1 0 0,2 0-1 0 0,-1 0 1 0 0,1 2 0 0 0,1-1-1 0 0,0 1 1 0 0,0 1-1 0 0,12-8-59 0 0,-15 13-5 0 0,1 0 0 0 0,-1 0 1 0 0,1 1-1 0 0,0 0 0 0 0,0 1 0 0 0,1-1 0 0 0,-1 2 0 0 0,0 0 0 0 0,1 0 0 0 0,-1 0 0 0 0,0 1 0 0 0,1 1 0 0 0,6 0 5 0 0,6 3-9 0 0,-1 1 0 0 0,0 1 0 0 0,0 1 0 0 0,-1 1 0 0 0,0 1 0 0 0,0 0 0 0 0,-1 1 0 0 0,7 6 9 0 0,-24-15 0 0 0,0 0 0 0 0,0 0 0 0 0,0 0 0 0 0,0 0 0 0 0,0 0 0 0 0,0 0 0 0 0,-1 1 0 0 0,1-1 0 0 0,0 0 0 0 0,-1 1 0 0 0,1 0 0 0 0,-1-1 0 0 0,0 1 0 0 0,1 0 0 0 0,-1 0 0 0 0,0 0 0 0 0,0-1 0 0 0,0 1 0 0 0,0 0 0 0 0,0 1 0 0 0,-1-1 0 0 0,1 0 0 0 0,-1 0 0 0 0,1 0 0 0 0,-1 0 0 0 0,0 0 0 0 0,0 1 0 0 0,0-1 0 0 0,0 0 0 0 0,0 0 0 0 0,0 0 0 0 0,-1 0 0 0 0,1 1 0 0 0,-1-1 0 0 0,1 0 0 0 0,-1 0 0 0 0,0 0 0 0 0,0 0 0 0 0,0 0 0 0 0,0 0 0 0 0,0 0 0 0 0,0-1 0 0 0,-1 1 0 0 0,1 0 0 0 0,-13 7-73 0 0,0 0-1 0 0,0 0 1 0 0,-1-2-1 0 0,0 0 1 0 0,0-1-1 0 0,-1 0 0 0 0,0-1 1 0 0,-13 2 73 0 0,-25 10-644 0 0,-11-1-68 0 0,60-15 679 0 0,4-1-58 0 0,1 0-34 0 0,3 1-10 0 0,20 7 88 0 0,-1 2 0 0 0,0 0 0 0 0,0 2 1 0 0,-1 0-1 0 0,-1 1 0 0 0,0 1 0 0 0,-1 1 0 0 0,0 1 0 0 0,-1 1 47 0 0,70 84 1084 0 0,-87-100-1017 0 0,0 1-1 0 0,0-1 1 0 0,0 1 0 0 0,-1-1 0 0 0,1 1 0 0 0,0-1 0 0 0,-1 1 0 0 0,1-1 0 0 0,-1 1-1 0 0,0 0 1 0 0,1 0 0 0 0,-1-1 0 0 0,0 1 0 0 0,0 0 0 0 0,0-1 0 0 0,0 1 0 0 0,0 0-1 0 0,0-1 1 0 0,-1 1 0 0 0,1 0 0 0 0,-1-1 0 0 0,1 1 0 0 0,-1 0 0 0 0,1-1 0 0 0,-1 1-1 0 0,0-1 1 0 0,0 1 0 0 0,0-1 0 0 0,0 1 0 0 0,0-1 0 0 0,0 0 0 0 0,0 0-1 0 0,0 1 1 0 0,-1-1 0 0 0,1 0 0 0 0,0 0 0 0 0,-1 0 0 0 0,1 0 0 0 0,-1 0 0 0 0,-1 0-67 0 0,-66 18 1293 0 0,38-19-1121 0 0,-1-1 1 0 0,1-1 0 0 0,0-1-1 0 0,-29-8-172 0 0,25 3-1695 0 0,1 0-3843 0 0,-1-3-2596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4:19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22 204 6448 0 0,'0'0'141'0'0,"3"-8"200"0"0,-3 3-313 0 0,1 1-1 0 0,0 0 0 0 0,-1 0 0 0 0,0 0 0 0 0,0-1 0 0 0,0 1 0 0 0,-1-2-27 0 0,1 4 0 0 0,-1 1 0 0 0,1-1 0 0 0,0 0 0 0 0,1 1 0 0 0,-1-1 0 0 0,0 1 0 0 0,0-1 0 0 0,1 1 0 0 0,0-2 0 0 0,-1 1 0 0 0,1 1 0 0 0,-1 0 0 0 0,0-1 0 0 0,0 1 0 0 0,1-1 0 0 0,-1 1 0 0 0,0-1 0 0 0,0 1 0 0 0,0-1 0 0 0,0 1 0 0 0,-1-1 0 0 0,1 1 0 0 0,-1-2 0 0 0,1 1 87 0 0,0 0 1 0 0,-1 0 0 0 0,1 0-1 0 0,0 0 1 0 0,0 0-1 0 0,0 0 1 0 0,0 0-1 0 0,1-1-87 0 0,-1 1 116 0 0,0 0-1 0 0,1 0 0 0 0,-1 0 0 0 0,0 0 0 0 0,-1 0 1 0 0,1-1-1 0 0,0 1 0 0 0,0 0 0 0 0,-1 0 1 0 0,0 0-1 0 0,0-1-115 0 0,-3-17 1125 0 0,4 18-966 0 0,0 0 1 0 0,0 0-1 0 0,0 0 0 0 0,-1 0 1 0 0,1 0-1 0 0,-1 0 1 0 0,1 0-1 0 0,-1 0 1 0 0,-1-1-160 0 0,2 2 48 0 0,0 0 0 0 0,-1 0 1 0 0,1 1-1 0 0,0-1 1 0 0,0 0-1 0 0,-1 0 1 0 0,1 0-1 0 0,0 1 0 0 0,0-1 1 0 0,0 0-1 0 0,0 0 1 0 0,0 0-1 0 0,0 0 1 0 0,0 1-1 0 0,0-1 0 0 0,0 0 1 0 0,1 0-1 0 0,-1 0-48 0 0,1-7 665 0 0,-11-2 1463 0 0,10 10-2128 0 0,0 0 0 0 0,0 0 0 0 0,-1 0 1 0 0,1 0-1 0 0,0 0 0 0 0,0 0 1 0 0,0 0-1 0 0,0 0 0 0 0,0 0 0 0 0,-1 0 1 0 0,1-1-1 0 0,0 1 0 0 0,0 0 1 0 0,0 0-1 0 0,0 0 0 0 0,0 0 0 0 0,-1 0 1 0 0,1 0-1 0 0,0 0 0 0 0,0 0 1 0 0,0 0-1 0 0,0 0 0 0 0,0 1 0 0 0,-1-1 1 0 0,1 0-1 0 0,0 0 0 0 0,0 0 1 0 0,0 0-1 0 0,0 0 0 0 0,0 0 1 0 0,0 0-1 0 0,-1 0 0 0 0,1 0 0 0 0,0 0 1 0 0,0 0-1 0 0,0 1 0 0 0,0-1 1 0 0,0 0-1 0 0,0 0 0 0 0,0 0 0 0 0,0 0 1 0 0,-1 0-1 0 0,1 0 0 0 0,0 1 1 0 0,0-1-1 0 0,0 0 0 0 0,0 0 0 0 0,0 0 1 0 0,0 0-1 0 0,0 0 0 0 0,0 1 1 0 0,0-1-1 0 0,0 0 0 0 0,0 0 0 0 0,0 0 1 0 0,0 0-1 0 0,0 1 0 0 0,0-1 1 0 0,0 0-1 0 0,0 0 0 0 0,0 0 1 0 0,0 0-1 0 0,0 0 0 0 0,1 0 0 0 0,-1 1 1 0 0,0-1-1 0 0,0 0 0 0 0,0 0 1 0 0,0 0-1 0 0,3 9-4 0 0,-2-7 4 0 0,0 0 0 0 0,0 0 0 0 0,0 0 0 0 0,-1 0 0 0 0,1 0 0 0 0,0 0 0 0 0,-1 0 0 0 0,0 1 0 0 0,1-1 0 0 0,-1 0 0 0 0,0 0 0 0 0,0 0 0 0 0,-1 2 0 0 0,4 20 0 0 0,-2-17 0 0 0,0 0 0 0 0,0 0 0 0 0,0 1 0 0 0,-1 1 0 0 0,0-2 0 0 0,1 0 0 0 0,-1 0 0 0 0,1 1 0 0 0,1 1 0 0 0,26 94 0 0 0,-16-37 0 0 0,-3-18 0 0 0,-8-39 0 0 0,-1-1 0 0 0,0-1 0 0 0,0 1 0 0 0,-1 0 0 0 0,0-1 0 0 0,0 1 0 0 0,-1-1 0 0 0,0 1 0 0 0,0 0 0 0 0,-14 35 0 0 0,16-43 0 0 0,0 1 0 0 0,0-1 0 0 0,0 0 0 0 0,-1 1 0 0 0,1-1 0 0 0,0 1 0 0 0,0-1 0 0 0,0 0 0 0 0,-1 1 0 0 0,1-1 0 0 0,0 0 0 0 0,0 0 0 0 0,-1 1 0 0 0,1-1 0 0 0,0 0 0 0 0,-1 0 0 0 0,1 1 0 0 0,0-1 0 0 0,-1 0 0 0 0,1 0 0 0 0,0 0 0 0 0,-1 0 0 0 0,1 1 0 0 0,-1-1 0 0 0,1 0 0 0 0,0 0 0 0 0,-1 0 0 0 0,1 0 0 0 0,-1 0 0 0 0,1 0 0 0 0,0 0 0 0 0,-1 0 0 0 0,1 0 0 0 0,-1 0 0 0 0,1 0 0 0 0,0 0 0 0 0,-1-1 0 0 0,1 1 0 0 0,0 0 0 0 0,-1 0 0 0 0,1 0 0 0 0,-1 0 0 0 0,1-1 0 0 0,0 1 0 0 0,-1 0 0 0 0,1 0 0 0 0,0-1 0 0 0,0 1 0 0 0,-1 0 0 0 0,1-1 0 0 0,0 1 0 0 0,0 0 0 0 0,-1-1 0 0 0,1 1 0 0 0,0 0 0 0 0,0-1 0 0 0,0 1 0 0 0,0 0 0 0 0,-1-1 0 0 0,1-1 76 0 0,0 1 1 0 0,-1-1-1 0 0,1 0 1 0 0,0 0-1 0 0,0 1 1 0 0,0-1 0 0 0,0 0-1 0 0,0 0 1 0 0,1 1-1 0 0,-1-1 1 0 0,0 0-77 0 0,1 0 116 0 0,-1-1-1 0 0,0 1 1 0 0,1 0-1 0 0,-1-1 1 0 0,0 1-1 0 0,0 0 1 0 0,-1-1 0 0 0,1 1-1 0 0,-1-1-115 0 0,1 0 6 0 0,-1 1 1 0 0,1 0-1 0 0,-1 0 0 0 0,1 0 1 0 0,0-1-1 0 0,0 1 0 0 0,0 0 1 0 0,0 0-1 0 0,0-1 0 0 0,0 1 1 0 0,1 0-1 0 0,-1 0 0 0 0,1-1 1 0 0,-1 1-1 0 0,1 0 0 0 0,0 0 1 0 0,1-1-7 0 0,-1 0 14 0 0,1 0 0 0 0,0 0 1 0 0,1 0-1 0 0,-1 0 0 0 0,1 1 0 0 0,-1-1 1 0 0,1 1-1 0 0,0 0 0 0 0,-1-1 1 0 0,3 0-15 0 0,1-1-188 0 0,1 1 1 0 0,-1 0-1 0 0,0 0 1 0 0,1 1 0 0 0,0-1-1 0 0,-1 1 1 0 0,1 1 0 0 0,0-1-1 0 0,0 1 1 0 0,0 1 0 0 0,1-1 187 0 0,-4 1-1 0 0,0 0 0 0 0,0 0 1 0 0,-1 1-1 0 0,1-1 0 0 0,0 1 1 0 0,0 0-1 0 0,-1 0 0 0 0,1 0 1 0 0,-1 1-1 0 0,1-1 0 0 0,-1 1 1 0 0,0 0-1 0 0,1 0 0 0 0,-1 0 1 0 0,0 0-1 0 0,0 1 0 0 0,0-1 1 0 0,-1 1-1 0 0,1 0 0 0 0,-1-1 1 0 0,1 1-1 0 0,-1 0 0 0 0,0 1 1 0 0,1 1 0 0 0,4 26 64 0 0,-7-29 28 0 0,0-1 0 0 0,0 1 0 0 0,-1 0 0 0 0,1 0 0 0 0,0-1 0 0 0,-1 1 0 0 0,1 0 0 0 0,-1 0 0 0 0,1-1 1 0 0,-1 1-1 0 0,0-1 0 0 0,0 1-92 0 0,0 2 214 0 0,-2 5 101 0 0,3-6-294 0 0,-1-1 0 0 0,0 1 0 0 0,0 0 0 0 0,0 0 0 0 0,0-1 0 0 0,-1 1 0 0 0,1 0 0 0 0,-1-1 0 0 0,1 1 0 0 0,-1-1 0 0 0,0 0 0 0 0,0 0 0 0 0,0 0-1 0 0,0 1-20 0 0,-18 13 12 0 0,13-11 60 0 0,1 0 0 0 0,0 0 0 0 0,-1-1 0 0 0,0 1-1 0 0,0-2 1 0 0,-3 2-72 0 0,0-1 268 0 0,-1 0-1 0 0,1-1 1 0 0,-1-1-1 0 0,1 0 1 0 0,-1 0-1 0 0,-2-1-267 0 0,2 1 2 0 0,-20 0-405 0 0,31-2 380 0 0,0 0 0 0 0,0 0 0 0 0,-1 0-1 0 0,1 0 1 0 0,0 0 0 0 0,0 0 0 0 0,-1 0 0 0 0,1 0 0 0 0,0 0 0 0 0,0 0-1 0 0,0 0 1 0 0,-1 0 0 0 0,1 0 0 0 0,0 0 0 0 0,0 0 0 0 0,-1 0 0 0 0,1 0-1 0 0,0 0 1 0 0,0-1 0 0 0,0 1 0 0 0,-1 0 0 0 0,1 0 0 0 0,0 0 0 0 0,0 0-1 0 0,0 0 1 0 0,0-1 0 0 0,-1 1 0 0 0,1 0 0 0 0,0 0 0 0 0,0 0 0 0 0,0 0-1 0 0,0-1 1 0 0,0 1 0 0 0,0 0 0 0 0,0 0 0 0 0,-1-1 0 0 0,1 1-1 0 0,0 0 1 0 0,0 0 23 0 0,5-10-1037 0 0,10-6-1349 0 0,-2 5 864 0 0,2-2-12 0 0</inkml:trace>
  <inkml:trace contextRef="#ctx0" brushRef="#br0" timeOffset="435.453">203 433 11976 0 0,'0'0'546'0'0,"0"0"-10"0"0,6 1-322 0 0,-4-1-214 0 0,0 0 0 0 0,0 0 0 0 0,0 1 0 0 0,0-1 0 0 0,0 0 0 0 0,-1 1 0 0 0,1-1 0 0 0,0 1 0 0 0,0 0 0 0 0,-1-1 0 0 0,1 1 0 0 0,0 0 0 0 0,-1 0 0 0 0,1 0 0 0 0,-1 0 0 0 0,1 1 0 0 0,-1-1 0 0 0,1 1 0 0 0,0 0 51 0 0,0-1 0 0 0,0 1 1 0 0,1-1-1 0 0,-1 0 1 0 0,0 1-1 0 0,0-1 0 0 0,1 0 1 0 0,-1-1-1 0 0,1 1 1 0 0,-1 0-1 0 0,0-1 0 0 0,1 1 1 0 0,0-1-1 0 0,-1 0 1 0 0,1 1-1 0 0,-1-1 0 0 0,1-1 1 0 0,-1 1-1 0 0,1 0 1 0 0,1-1-52 0 0,5-1 205 0 0,0-1 1 0 0,0 0-1 0 0,-1-1 1 0 0,1 0 0 0 0,0-1-206 0 0,1 0 0 0 0,0-1 0 0 0,0-1 0 0 0,-1 0 0 0 0,4-3 0 0 0,-12 8 16 0 0,1 1 0 0 0,-1-1 1 0 0,0 0-1 0 0,0 0 1 0 0,1 0-1 0 0,-1 0 0 0 0,-1 0 1 0 0,1 0-1 0 0,0-1 0 0 0,0 1 1 0 0,-1 0-1 0 0,1 0 1 0 0,-1 0-1 0 0,0-1 0 0 0,0 1 1 0 0,0 0-1 0 0,0 0 1 0 0,0-1-1 0 0,0 1 0 0 0,-1 0 1 0 0,1 0-1 0 0,-1-1 1 0 0,1 1-1 0 0,-1 0 0 0 0,0 0 1 0 0,0 0-1 0 0,-1-2-16 0 0,2 3 62 0 0,-1 0 1 0 0,0 1-1 0 0,0-1 0 0 0,0 0 1 0 0,0 0-1 0 0,0 0 0 0 0,0 1 1 0 0,-1-1-1 0 0,1 1 0 0 0,0-1 0 0 0,0 1 1 0 0,0-1-1 0 0,-1 1 0 0 0,1 0 1 0 0,0-1-1 0 0,0 1 0 0 0,-1 0 1 0 0,1 0-1 0 0,0 0 0 0 0,-1 0 0 0 0,1 0 1 0 0,0 0-1 0 0,0 0 0 0 0,-1 1 1 0 0,1-1-1 0 0,0 0-62 0 0,-2 1-1 0 0,0-1 0 0 0,1 1-1 0 0,-1 0 1 0 0,1 0 0 0 0,-1 0 0 0 0,1 0 0 0 0,-1 0-1 0 0,1 0 1 0 0,0 1 0 0 0,0-1 0 0 0,-1 1-1 0 0,0 1 2 0 0,-9 9 0 0 0,8-9 0 0 0,1 0 0 0 0,0 1 0 0 0,0-1 0 0 0,0 0 0 0 0,0 1 0 0 0,1 0 0 0 0,-1 0 0 0 0,1-1 0 0 0,0 2 0 0 0,0-1 0 0 0,0 0 0 0 0,0 3 0 0 0,-2 9 94 0 0,1 0-1 0 0,0 1 0 0 0,2-1 0 0 0,0 1 0 0 0,0-1 1 0 0,2 7-94 0 0,0-17 78 0 0,-1 0 0 0 0,1 0 1 0 0,0-1-1 0 0,1 1 0 0 0,-1 0 1 0 0,1 0-1 0 0,0-1 0 0 0,1 1 1 0 0,-1-1-1 0 0,1 0 1 0 0,0 0-1 0 0,0 0 0 0 0,1 0 1 0 0,-1 0-1 0 0,1-1 0 0 0,0 0 1 0 0,1 1-1 0 0,-1-1 0 0 0,4 2-78 0 0,-4-4 0 0 0,1 0 0 0 0,-1 0 0 0 0,1 0 0 0 0,-1 0 0 0 0,1-1 0 0 0,0 0 0 0 0,0 0 0 0 0,-1 0 0 0 0,1-1 0 0 0,0 1 0 0 0,0-1 0 0 0,0 0 0 0 0,0 0 0 0 0,0-1 0 0 0,2 0 0 0 0,13-3 0 0 0,1 0 0 0 0,19-8 0 0 0,-34 10 0 0 0,53-15-458 0 0,-6 3-4427 0 0,-12 2-1163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4:22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0 3680 0 0,'8'2'284'0'0,"-7"-1"-81"0"0,-1-1 351 0 0,0 0 170 0 0,7 0 933 0 0,-3 0-1558 0 0,-3 0 277 0 0,6 3 623 0 0,0-2-560 0 0,0 1 1 0 0,1-1-1 0 0,-1-1 1 0 0,0 0-1 0 0,1 0 0 0 0,1 0-439 0 0,23 0 764 0 0,-7 1-194 0 0,8 2-196 0 0,-2-1-20 0 0,-10-2-196 0 0,-1 2-123 0 0,41 5 191 0 0,-26-7-175 0 0,-34 0-113 0 0,-1 0-46 0 0,0 0-10 0 0,0 0 46 0 0,-1 1 201 0 0,-120 25 814 0 0,109-23-943 0 0,0-2 0 0 0,0 0 0 0 0,-10 0 0 0 0,-23 1 0 0 0,-49 5 256 0 0,71-8 210 0 0,20 0-496 0 0,0 1-1 0 0,1-1 1 0 0,-1 1 0 0 0,0 0-1 0 0,0 0 1 0 0,0 1 0 0 0,1-1 0 0 0,-2 1 30 0 0,-5-2 12 0 0,9 0-52 0 0,7-1-84 0 0,18 0 134 0 0,8-1 49 0 0,-1 1 1 0 0,14 2-60 0 0,35-3 407 0 0,-45 2-407 0 0,-29 0 0 0 0,0 0 0 0 0,0 1 0 0 0,0 0 0 0 0,0 0 0 0 0,0 1 0 0 0,0 0 0 0 0,1 0 0 0 0,-2 1-3 0 0,1-1 0 0 0,0 0 0 0 0,0 0 0 0 0,1-1 0 0 0,4 0 3 0 0,-12 0-11 0 0,0 0 0 0 0,0 0 0 0 0,0 0 0 0 0,1 0 0 0 0,-1 0-1 0 0,0 0 1 0 0,0 0 0 0 0,0 0 0 0 0,0 0 0 0 0,0 0 0 0 0,1 0 0 0 0,-1 0 0 0 0,0 0 0 0 0,0 0 0 0 0,0 0 0 0 0,0 0 0 0 0,1 0 0 0 0,-1 0 0 0 0,0 0-1 0 0,0 0 1 0 0,0 0 0 0 0,0 0 0 0 0,0 0 0 0 0,1 0 0 0 0,-1 1 0 0 0,0-1 0 0 0,0 0 0 0 0,0 0 0 0 0,0 0 0 0 0,0 0 0 0 0,0 0 0 0 0,0 0-1 0 0,1 0 1 0 0,-1 1 0 0 0,0-1 0 0 0,0 0 0 0 0,0 0 0 0 0,0 0 0 0 0,0 0 0 0 0,0 0 0 0 0,0 1 0 0 0,0-1 0 0 0,0 0 0 0 0,0 0 0 0 0,0 0 0 0 0,0 0-1 0 0,0 1 1 0 0,0-1 0 0 0,0 0 0 0 0,0 0 0 0 0,0 0 0 0 0,0 0 0 0 0,0 1 0 0 0,0-1 0 0 0,0 0 0 0 0,0 0 0 0 0,0 0 0 0 0,0 0 11 0 0,-7 6-1685 0 0,1-6-3037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4:21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1376 0 0,'1'1'97'0'0,"0"0"-1"0"0,1 0 1 0 0,-1 1 0 0 0,0-1-1 0 0,0 0 1 0 0,1 0 0 0 0,-1 0-1 0 0,1 0 1 0 0,0 0-97 0 0,1 1 414 0 0,-2-2 222 0 0,15 2 633 0 0,26 1 268 0 0,-41-3-1338 0 0,11 0 156 0 0,35-1 1439 0 0,29-6-1794 0 0,24 5 966 0 0,-45 2-830 0 0,-51 0-144 0 0,0 0 0 0 0,-1 0 0 0 0,1 0 1 0 0,-1 0-1 0 0,1 1 0 0 0,-1-1 0 0 0,1 1 8 0 0,18 2-80 0 0,-17-3-9 0 0</inkml:trace>
  <inkml:trace contextRef="#ctx0" brushRef="#br0" timeOffset="1234.486">433 28 2760 0 0,'0'0'125'0'0,"0"0"70"0"0,0 0 206 0 0,0 0 89 0 0,0 0 19 0 0,0 0-66 0 0,-7-3-206 0 0,0 2 252 0 0,1 0 1 0 0,-1 1-1 0 0,0 0 1 0 0,-5 0-490 0 0,-19 0 460 0 0,23-1-223 0 0,1 1 0 0 0,-1 1 0 0 0,1-1 0 0 0,-1 1 0 0 0,-4 1-237 0 0,-17 3 421 0 0,-39 3-421 0 0,32-3 615 0 0,21-2-113 0 0,0-1-1 0 0,0 0 1 0 0,-8-1-502 0 0,22-1 370 0 0,1 0 118 0 0,0 0 22 0 0,3 0-68 0 0,11-1-406 0 0,1-1 0 0 0,0 0 0 0 0,8-3-36 0 0,-3 1-19 0 0,-1 1 0 0 0,1 0 19 0 0,-4 2 7 0 0,112-6 218 0 0,-125 8-258 0 0,-1-1 1 0 0,1 1 0 0 0,0-1 0 0 0,-1 1 0 0 0,1 0 0 0 0,-1 0-1 0 0,2 0 33 0 0,0 1-160 0 0,-2-2-358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4:04.8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2908 492 14224 0 0,'-1'-1'322'0'0,"1"-2"-219"0"0,-1 1 0 0 0,1 0-1 0 0,-1 0 1 0 0,0 0 0 0 0,0 0-1 0 0,0 0 1 0 0,0 0 0 0 0,0 0 0 0 0,0 0-1 0 0,0 0 1 0 0,-1 1 0 0 0,1-1-1 0 0,-1 0 1 0 0,1 1 0 0 0,-1-1-1 0 0,0 1 1 0 0,1-1 0 0 0,-1 1 0 0 0,0 0-1 0 0,0 0 1 0 0,0 0 0 0 0,0 0-1 0 0,0 0 1 0 0,0 0 0 0 0,0 1-1 0 0,-1-1 1 0 0,1 1 0 0 0,0-1-1 0 0,0 1 1 0 0,0 0 0 0 0,-1 0 0 0 0,1 0-1 0 0,0 0 1 0 0,0 0 0 0 0,-1 0-1 0 0,1 1 1 0 0,0-1 0 0 0,-2 1-103 0 0,-3 2 229 0 0,0-1 1 0 0,1 1-1 0 0,-1 0 0 0 0,0 1 1 0 0,1 0-1 0 0,0 0 1 0 0,0 0-1 0 0,0 1 0 0 0,0-1 1 0 0,1 1-1 0 0,0 1 1 0 0,0-1-1 0 0,0 1 0 0 0,0 0 1 0 0,1 0-1 0 0,0 0 1 0 0,0 2-230 0 0,-2 0 36 0 0,0 0 0 0 0,1 0 0 0 0,0 1 0 0 0,0 0 0 0 0,1 0 0 0 0,0 0 0 0 0,1 0 0 0 0,0 1 0 0 0,0 0 0 0 0,1-1 0 0 0,0 1 0 0 0,1 0 0 0 0,0 0 0 0 0,1 0 0 0 0,0 0 0 0 0,0 0 0 0 0,1 0 1 0 0,0 0-1 0 0,1 0 0 0 0,0-1 0 0 0,1 1 0 0 0,0-1 0 0 0,0 1 0 0 0,1-1 0 0 0,0 0 0 0 0,5 8-36 0 0,-3-12 30 0 0,0 0-1 0 0,1 0 1 0 0,-1-1 0 0 0,1 0 0 0 0,-1 0 0 0 0,1-1-1 0 0,0 0 1 0 0,1 0 0 0 0,-1 0 0 0 0,1-1-1 0 0,-1 0 1 0 0,1 0 0 0 0,-1-1 0 0 0,1 0-1 0 0,0-1 1 0 0,0 0 0 0 0,-1 0 0 0 0,1 0-1 0 0,0-1 1 0 0,0 0 0 0 0,-1 0 0 0 0,1-1-1 0 0,-1 0 1 0 0,1-1 0 0 0,-1 0 0 0 0,0 0 0 0 0,0 0-1 0 0,1-1-29 0 0,-3 1 15 0 0,0 0-1 0 0,0 0 1 0 0,0 0-1 0 0,0 0 0 0 0,-1-1 1 0 0,0 1-1 0 0,1-1 1 0 0,-1-1-1 0 0,-1 1 1 0 0,1 0-1 0 0,-1-1 1 0 0,1 0-1 0 0,-1 0 0 0 0,0 0 1 0 0,-1 0-1 0 0,0 0 1 0 0,1 0-1 0 0,-2-1 1 0 0,1 1-1 0 0,0-1 1 0 0,-1 0-1 0 0,0 1 1 0 0,-1-1-1 0 0,1-3-14 0 0,-1 0 7 0 0,-1-1 1 0 0,0 0-1 0 0,-1 1 0 0 0,0-1 0 0 0,0 1 1 0 0,-1-1-1 0 0,0 1 0 0 0,-1 0 1 0 0,0 0-1 0 0,0 0 0 0 0,-1 1 1 0 0,0 0-1 0 0,0-1 0 0 0,-1 2 0 0 0,0-1 1 0 0,0 1-1 0 0,-1 0 0 0 0,0 0 1 0 0,-1 1-1 0 0,1 0 0 0 0,-1 0 1 0 0,0 0-1 0 0,-7-2-7 0 0,-75-41-715 0 0,79 46 227 0 0,7 3-7143 0 0,4 0 823 0 0</inkml:trace>
  <inkml:trace contextRef="#ctx0" brushRef="#br0" timeOffset="312.465">3064 328 12672 0 0,'0'0'289'0'0,"0"0"40"0"0,6 7 325 0 0,22 60 990 0 0,-7 37 1807 0 0,-11-31-1940 0 0,20 109 733 0 0,-23-128-2085 0 0,-3 0-1 0 0,-2 0 1 0 0,-2 5-159 0 0,0-56 16 0 0,-10 57-280 0 0,1-66-863 0 0,0-10-5335 0 0,3 3-187 0 0</inkml:trace>
  <inkml:trace contextRef="#ctx0" brushRef="#br0" timeOffset="574.768">3131 522 12384 0 0,'1'-2'281'0'0,"26"-51"790"0"0,-9 27-338 0 0,-17 25 90 0 0,1 0 38 0 0,2-1-632 0 0,-1 0-81 0 0,0 0 0 0 0,0 1-1 0 0,0-1 1 0 0,0 1 0 0 0,0 0-1 0 0,1 0 1 0 0,-1 0 0 0 0,0 0 0 0 0,1 0-1 0 0,-1 1 1 0 0,0-1 0 0 0,1 1-1 0 0,-1 0 1 0 0,1 0 0 0 0,-1 1 0 0 0,0-1-1 0 0,1 1 1 0 0,-1-1 0 0 0,3 2-148 0 0,52 25 1150 0 0,-51-21-1027 0 0,62 66 1262 0 0,-66-68-1307 0 0,0 0-1 0 0,0 0 0 0 0,0-1 0 0 0,-1 2 0 0 0,0-1 1 0 0,1 0-1 0 0,-2 0 0 0 0,1 1 0 0 0,0-1 1 0 0,-1 1-1 0 0,0-1 0 0 0,0 1 0 0 0,0 0 1 0 0,-1-1-1 0 0,1 1 0 0 0,-1 0 0 0 0,0 0 0 0 0,-1-1 1 0 0,1 1-1 0 0,-1 0 0 0 0,0-1 0 0 0,0 1 1 0 0,0 0-1 0 0,-1-1 0 0 0,0 0 0 0 0,0 2-77 0 0,-3 0 58 0 0,-1 0 0 0 0,0 0 0 0 0,0 0 1 0 0,0 0-1 0 0,-1-1 0 0 0,0 0 0 0 0,0-1 0 0 0,0 1 0 0 0,0-1 0 0 0,-1-1 0 0 0,0 1 0 0 0,-7 1-58 0 0,-16 9 95 0 0,11-6-131 0 0,-1-1-1 0 0,-1-1 1 0 0,1 0-1 0 0,-1-2 1 0 0,0 0 0 0 0,0-2-1 0 0,0 0 1 0 0,0-2-1 0 0,-14-1 37 0 0,30 1-169 0 0,-1 0-1 0 0,0-1 0 0 0,0 0 1 0 0,0 0-1 0 0,1-1 1 0 0,-1 0-1 0 0,0 0 0 0 0,1 0 1 0 0,0-1-1 0 0,-1 0 1 0 0,1 0-1 0 0,0-1 0 0 0,1 0 1 0 0,-2 0 169 0 0,-2-5-1041 0 0,-7-10-5709 0 0,13 7 636 0 0</inkml:trace>
  <inkml:trace contextRef="#ctx0" brushRef="#br0" timeOffset="857.598">3451 211 16328 0 0,'0'0'365'0'0,"0"0"56"0"0,0 0 27 0 0,0 0-48 0 0,12 9-243 0 0,21 44 2609 0 0,-29-44-2412 0 0,69 242 3241 0 0,-66-226-3542 0 0,-2 0 1 0 0,-1 0-1 0 0,0 0 1 0 0,-2 0 0 0 0,-1 0-1 0 0,-2 1 1 0 0,0-1-54 0 0,-12 7-560 0 0,-7-28-3638 0 0,14-8-3333 0 0</inkml:trace>
  <inkml:trace contextRef="#ctx0" brushRef="#br0" timeOffset="1207.168">3503 413 14032 0 0,'5'-3'147'0'0,"-1"0"1"0"0,1 1-1 0 0,0-1 1 0 0,0 1-1 0 0,0 1 1 0 0,1-1-1 0 0,-1 1 1 0 0,0-1 0 0 0,1 2-1 0 0,-1-1 1 0 0,0 0-1 0 0,1 1 1 0 0,-1 0-1 0 0,1 0 1 0 0,-1 1-1 0 0,1 0 1 0 0,-1 0-1 0 0,2 0-147 0 0,16 2 627 0 0,-1 1 0 0 0,0 1 0 0 0,0 1 0 0 0,-1 1 0 0 0,0 0-1 0 0,0 2 1 0 0,-1 1 0 0 0,4 2-627 0 0,-17-9 109 0 0,-1 0 0 0 0,1 0 1 0 0,-1 1-1 0 0,0 0 0 0 0,0 0 0 0 0,-1 1 0 0 0,1-1 0 0 0,-1 1 1 0 0,0 0-1 0 0,0 1 0 0 0,-1-1 0 0 0,1 1 0 0 0,-1 0 0 0 0,0 0 1 0 0,-1 0-1 0 0,0 1 0 0 0,0-1 0 0 0,0 1 0 0 0,0 0 1 0 0,-1 0-1 0 0,-1-1 0 0 0,1 2 0 0 0,-1-1 0 0 0,0 0 0 0 0,0 0 1 0 0,-1 0-110 0 0,-30 90 1320 0 0,27-85-1216 0 0,-17 27 125 0 0,19-38-216 0 0,1-1-157 0 0,0 0-74 0 0,-1-23-5204 0 0,2 13-2129 0 0</inkml:trace>
  <inkml:trace contextRef="#ctx0" brushRef="#br0" timeOffset="1494.434">3892 279 18239 0 0,'0'0'534'0'0,"0"0"-1"0"0,0 0-294 0 0,0 0 21 0 0,0 0 48 0 0,0 0 10 0 0,0 0-20 0 0,0 0-96 0 0,-5 16 266 0 0,31 31-2121 0 0,-16-36-3173 0 0,0 2-1590 0 0</inkml:trace>
  <inkml:trace contextRef="#ctx0" brushRef="#br0" timeOffset="1677.941">4465 426 15032 0 0,'1'0'5'0'0,"1"-1"72"0"0,-1 0 1 0 0,1 0-1 0 0,0 0 1 0 0,-1 0-1 0 0,0 0 1 0 0,1 0 0 0 0,-1-1-1 0 0,1 1 1 0 0,-1-1-1 0 0,0 1 1 0 0,0-1-1 0 0,0 1 1 0 0,0-1-1 0 0,0 1 1 0 0,0-1-1 0 0,0 0 1 0 0,-1 1-1 0 0,1-1 1 0 0,-1 0-1 0 0,1 0 1 0 0,-1 0-78 0 0,0-5-1 0 0,0 7 52 0 0,1-1 0 0 0,-1 1 0 0 0,0-1-1 0 0,0 1 1 0 0,0-1 0 0 0,0 1 0 0 0,0-1 0 0 0,-1 0-1 0 0,1 1 1 0 0,0-1 0 0 0,0 1 0 0 0,0-1 0 0 0,0 1 0 0 0,0-1-1 0 0,-1 1 1 0 0,1-1 0 0 0,0 1 0 0 0,-1-1 0 0 0,1 1-1 0 0,0 0 1 0 0,-1-1 0 0 0,1 1 0 0 0,0-1 0 0 0,-1 1 0 0 0,1 0-1 0 0,-1-1 1 0 0,1 1 0 0 0,0 0 0 0 0,-1 0 0 0 0,1-1-1 0 0,-1 1 1 0 0,1 0 0 0 0,-1 0 0 0 0,1 0 0 0 0,-1-1 0 0 0,1 1-1 0 0,-1 0 1 0 0,0 0 0 0 0,1 0 0 0 0,-1 0 0 0 0,1 0-1 0 0,-1 0 1 0 0,1 0-51 0 0,-2-1 248 0 0,-7 0 53 0 0,0 0 0 0 0,0 1-1 0 0,0 0 1 0 0,0 0 0 0 0,1 1 0 0 0,-1 0 0 0 0,0 0 0 0 0,0 1 0 0 0,1 0 0 0 0,-1 1-1 0 0,1 0 1 0 0,0 0 0 0 0,0 1 0 0 0,0 0 0 0 0,-3 2-301 0 0,6-4 117 0 0,-6 3-38 0 0,-1 0 0 0 0,1 0 0 0 0,0 1 0 0 0,1 1 0 0 0,0 0 0 0 0,0 0 0 0 0,0 1 0 0 0,1 0 0 0 0,0 1 0 0 0,1 0 0 0 0,0 0 0 0 0,0 1 0 0 0,1 0 0 0 0,0 0 0 0 0,1 1 0 0 0,0 0 0 0 0,1 0 0 0 0,0 0 0 0 0,0 1 0 0 0,2-1 0 0 0,-1 1 0 0 0,1 0 0 0 0,1 0 0 0 0,0 5-79 0 0,2-13 0 0 0,0 0 0 0 0,0 1 0 0 0,0-1 0 0 0,0 0 0 0 0,1 0 0 0 0,0 0 0 0 0,0 0 0 0 0,0 1 0 0 0,1-1 0 0 0,-1 0 0 0 0,1-1 0 0 0,0 1 0 0 0,0 0 0 0 0,0 0 0 0 0,0-1 0 0 0,1 0 0 0 0,1 2 0 0 0,39 46-224 0 0,-30-48-172 0 0,0 0 0 0 0,0 0-1 0 0,0-1 1 0 0,0-1 0 0 0,0 0-1 0 0,1-1 1 0 0,-1 0 0 0 0,0-1-1 0 0,0 0 1 0 0,0-1 0 0 0,0-1-1 0 0,0 0 1 0 0,0-1 0 0 0,0 0-1 0 0,-1-1 1 0 0,0 0 0 0 0,9-7 396 0 0,-12 9-703 0 0,20-8-1272 0 0</inkml:trace>
  <inkml:trace contextRef="#ctx0" brushRef="#br0" timeOffset="2291.154">4914 440 11856 0 0,'-97'55'7067'0'0,"33"-12"-5237"0"0,-27 17-262 0 0,3 41-583 0 0,79-84-921 0 0,9-14-21 0 0,18 4-22 0 0,-1-4 22 0 0,6-6 15 0 0,-18 1-97 0 0,-1 1-1 0 0,1-1 1 0 0,-1 0-1 0 0,1 0 1 0 0,-1 0-1 0 0,0 0 1 0 0,1-1-1 0 0,-1 1 1 0 0,-1-1-1 0 0,1 0 1 0 0,0-1-1 0 0,-1 1 1 0 0,1-1 39 0 0,37-26-420 0 0,34-33 77 0 0,-55 58 345 0 0,3 18 204 0 0,-1 10 238 0 0,-19-16-388 0 0,1 0 0 0 0,1 1 0 0 0,-1-1 0 0 0,1-1 0 0 0,1 1 0 0 0,-1-1 0 0 0,1 0 0 0 0,0 0 0 0 0,0 0 0 0 0,1-1 0 0 0,0 0 0 0 0,0-1 0 0 0,0 1 0 0 0,0-1 0 0 0,1 0 0 0 0,-1-1 0 0 0,1 0 0 0 0,0 0 0 0 0,0-1 0 0 0,0 0 0 0 0,0 0 0 0 0,5 0-56 0 0,-3-2 41 0 0,0-1-1 0 0,0 0 1 0 0,-1 0-1 0 0,1 0 0 0 0,0-1 1 0 0,-1-1-1 0 0,1 0 1 0 0,-1 0-1 0 0,0-1 1 0 0,0 0-1 0 0,0 0 1 0 0,-1-1-1 0 0,0 0 0 0 0,0-1 1 0 0,0 0-1 0 0,0 0 1 0 0,-1-1-1 0 0,7-6-40 0 0,-10 7-18 0 0,1 0-1 0 0,-1 0 1 0 0,1 0-1 0 0,-2-1 1 0 0,1 1-1 0 0,-1-1 0 0 0,0 0 1 0 0,0 0-1 0 0,-1 0 1 0 0,0 0-1 0 0,0-1 19 0 0,18-76-1028 0 0,-2-88-1349 0 0,-18 160 2308 0 0,0-1 1 0 0,0 0-1 0 0,-2 1 0 0 0,1-1 1 0 0,-2 0-1 0 0,0 1 0 0 0,0 0 1 0 0,-2-4 68 0 0,5 15 6 0 0,0-1 43 0 0,0 1 1 0 0,0-1-1 0 0,0 0 1 0 0,0 0-1 0 0,-1 0 0 0 0,1 1 1 0 0,0-1-1 0 0,-1 0 1 0 0,0 0-1 0 0,1 1 1 0 0,-1-1-1 0 0,0 0 1 0 0,1 1-1 0 0,-1-1 1 0 0,0 1-1 0 0,0-1 0 0 0,-1 1 1 0 0,1-1-1 0 0,0 1 1 0 0,0 0-1 0 0,-1 0 1 0 0,1-1-1 0 0,0 1 1 0 0,-1 0-1 0 0,1 0 1 0 0,-1 0-1 0 0,0 1 0 0 0,1-1 1 0 0,-1 0-1 0 0,0 1 1 0 0,1-1-1 0 0,-1 1 1 0 0,0-1-1 0 0,0 1 1 0 0,0 0-1 0 0,1-1 1 0 0,-1 1-1 0 0,0 0 0 0 0,0 1 1 0 0,0-1-1 0 0,1 0 1 0 0,-1 0-1 0 0,0 1 1 0 0,0-1-1 0 0,1 1 1 0 0,-1-1-1 0 0,0 1 1 0 0,1 0-1 0 0,-1 0-49 0 0,-2 3 38 0 0,0 0 0 0 0,1 0 0 0 0,0 0 0 0 0,0 1 0 0 0,0-1 0 0 0,0 1 0 0 0,0 0 0 0 0,1 0 0 0 0,0 0 0 0 0,0 0 0 0 0,1 0 0 0 0,-1 1-1 0 0,1-1 1 0 0,0 0 0 0 0,1 1 0 0 0,-1-1 0 0 0,1 1 0 0 0,0-1 0 0 0,0 2-38 0 0,10 62 240 0 0,3 44 88 0 0,9 24 328 0 0,2-51 128 0 0,-19-76-666 0 0,0 1-1 0 0,0-2 1 0 0,1 1-1 0 0,0-1 1 0 0,1 0-1 0 0,0 0 1 0 0,1 0-1 0 0,4 3-117 0 0,-6-6 23 0 0,-1-1-1 0 0,1 0 1 0 0,-1 0-1 0 0,1-1 1 0 0,1 0 0 0 0,-1 0-1 0 0,1 0 1 0 0,-1-1-1 0 0,1 0 1 0 0,0 0-1 0 0,0 0 1 0 0,4 0-23 0 0,9-11-2343 0 0,-12 3 1107 0 0</inkml:trace>
  <inkml:trace contextRef="#ctx0" brushRef="#br0" timeOffset="-2007.875">512 535 4320 0 0,'0'0'99'0'0,"0"0"11"0"0,0 0 9 0 0,13-5 1 0 0,26-25 1396 0 0,-11-37 4896 0 0,-31 14-2041 0 0,-3 46-4165 0 0,1 0 0 0 0,-1 0-1 0 0,0 1 1 0 0,0 0 0 0 0,-1 0-1 0 0,0 1 1 0 0,0 0 0 0 0,0 0-1 0 0,0 0 1 0 0,-1 1 0 0 0,0 0-1 0 0,0 1 1 0 0,0 0 0 0 0,0 0-1 0 0,0 1 1 0 0,-9-2-206 0 0,-62-9 1040 0 0,70 13-1001 0 0,0 0-1 0 0,0 0 1 0 0,0 1-1 0 0,0 0 1 0 0,0 1 0 0 0,0 0-1 0 0,0 1 1 0 0,0 0-1 0 0,1 0 1 0 0,0 0 0 0 0,-1 1-1 0 0,1 1 1 0 0,1-1-1 0 0,-1 1 1 0 0,1 1 0 0 0,0-1-1 0 0,0 1 1 0 0,0 0-1 0 0,1 1 1 0 0,0 0 0 0 0,0 0-1 0 0,-3 6-38 0 0,1 0-11 0 0,2 1-1 0 0,-1-1 0 0 0,2 1 1 0 0,0 1-1 0 0,1-1 0 0 0,0 1 1 0 0,1 0-1 0 0,1 0 0 0 0,0 0 1 0 0,1 0-1 0 0,1 0 1 0 0,0 0-1 0 0,1 0 0 0 0,0 0 1 0 0,2 0-1 0 0,0 0 0 0 0,0 0 1 0 0,1-1-1 0 0,1 1 0 0 0,1-1 1 0 0,0 0-1 0 0,0-1 0 0 0,5 7 12 0 0,-6-12-2 0 0,0-1 0 0 0,0 0 0 0 0,0 0 1 0 0,1 0-1 0 0,0-1 0 0 0,1 0 0 0 0,-1 0 0 0 0,1 0 0 0 0,0-1 0 0 0,1 0 0 0 0,-1 0 0 0 0,1-1 0 0 0,0 0 0 0 0,0-1 0 0 0,0 1 0 0 0,1-2 0 0 0,-1 1 0 0 0,1-1 0 0 0,0 0 0 0 0,-1-1 0 0 0,1 0 1 0 0,0 0-1 0 0,0-1 0 0 0,5-1 2 0 0,1-1 24 0 0,-1 0 0 0 0,1-2 0 0 0,-1 0 0 0 0,0 0 0 0 0,0-2 0 0 0,-1 0 0 0 0,0 0 1 0 0,0-1-1 0 0,0 0 0 0 0,-1-2 0 0 0,0 1 0 0 0,0-1 0 0 0,-1-1 0 0 0,0 0 0 0 0,-1-1 0 0 0,0 0 0 0 0,-1 0 1 0 0,0-1-1 0 0,-1 0 0 0 0,0 0 0 0 0,-1-1 0 0 0,0 0 0 0 0,-1-1 0 0 0,-1 0 0 0 0,3-8-24 0 0,-6 9 23 0 0,1 0 0 0 0,-2 0 0 0 0,0 1 0 0 0,-1-1 0 0 0,0 0 0 0 0,0 0 0 0 0,-2 0 0 0 0,0 0 0 0 0,0 1 0 0 0,-1-1 0 0 0,0 1 0 0 0,-5-10-23 0 0,4 13-20 0 0,0-1 0 0 0,-1 1 0 0 0,-1 0 0 0 0,1 0 0 0 0,-2 1-1 0 0,1 0 1 0 0,-1 0 0 0 0,0 0 0 0 0,0 1 0 0 0,-1 0 0 0 0,0 1-1 0 0,-1-1 1 0 0,1 1 0 0 0,-1 1 0 0 0,0 0 0 0 0,-1 0 0 0 0,-8-3 20 0 0,-46-10-166 0 0,51 16 241 0 0,7 2-1292 0 0,-1-1-4642 0 0,7 1-731 0 0</inkml:trace>
  <inkml:trace contextRef="#ctx0" brushRef="#br0" timeOffset="-1699.609">963 396 13104 0 0,'0'0'297'0'0,"0"0"39"0"0,-5 14 451 0 0,-12 106 1102 0 0,0 173 1405 0 0,19-166-2530 0 0,-8-37-577 0 0,9-12 0 0 0,-12-61-3434 0 0,4-17-3159 0 0</inkml:trace>
  <inkml:trace contextRef="#ctx0" brushRef="#br0" timeOffset="-1373.416">711 568 13128 0 0,'2'-4'87'0'0,"0"0"1"0"0,-1 0-1 0 0,1 1 1 0 0,1-1-1 0 0,-1 0 1 0 0,1 1-1 0 0,-1 0 1 0 0,1-1 0 0 0,0 1-1 0 0,0 0 1 0 0,0 0-1 0 0,0 1 1 0 0,1-1-1 0 0,-1 1 1 0 0,1 0-1 0 0,0 0 1 0 0,0 0-1 0 0,0 0 1 0 0,0 0 0 0 0,0 1-1 0 0,3-1-87 0 0,1-2 340 0 0,8-4 11 0 0,0 0 0 0 0,1 1 0 0 0,0 1 0 0 0,0 1 0 0 0,1 0 0 0 0,0 1 0 0 0,-1 1 0 0 0,1 1 0 0 0,1 0 0 0 0,-1 1 0 0 0,0 1 0 0 0,0 1 0 0 0,0 0 0 0 0,0 2 0 0 0,3 1-351 0 0,-17-4 41 0 0,-1 1-1 0 0,0 0 0 0 0,-1 0 0 0 0,1 1 1 0 0,0-1-1 0 0,0 1 0 0 0,0-1 1 0 0,-1 1-1 0 0,1 0 0 0 0,-1 0 0 0 0,1 0 1 0 0,-1 0-1 0 0,0 0 0 0 0,0 1 0 0 0,0-1 1 0 0,0 1-1 0 0,0-1 0 0 0,0 1 1 0 0,-1 0-1 0 0,0 0 0 0 0,1 0 0 0 0,-1 0 1 0 0,0 0-1 0 0,0 0 0 0 0,0 0 0 0 0,-1 0 1 0 0,1 0-1 0 0,-1 0 0 0 0,0 0 1 0 0,0 0-1 0 0,0 1 0 0 0,0-1 0 0 0,0 0 1 0 0,-1 0-1 0 0,1 0 0 0 0,-1 0 0 0 0,0 0 1 0 0,0 0-1 0 0,0 0 0 0 0,0 0 1 0 0,-1 0-1 0 0,1 0 0 0 0,-1-1 0 0 0,-1 3-40 0 0,-5 4 26 0 0,-1 0-1 0 0,0 0 0 0 0,0-1 1 0 0,-1 0-1 0 0,0-1 0 0 0,-1 0 1 0 0,1 0-1 0 0,-8 2-25 0 0,-135 59-151 0 0,83-53-967 0 0,23-22-2938 0 0,40 5-2237 0 0</inkml:trace>
  <inkml:trace contextRef="#ctx0" brushRef="#br0" timeOffset="-529.324">1092 759 13416 0 0,'6'2'642'0'0,"14"4"116"0"0,37-1 702 0 0,-43-9-1009 0 0,-1-1 1 0 0,1-1 0 0 0,-1 0 0 0 0,0 0 0 0 0,0-2 0 0 0,-1 0 0 0 0,0 0-1 0 0,3-4-451 0 0,0 1 279 0 0,-8 6-243 0 0,0 0 0 0 0,-1-1 0 0 0,0 0 0 0 0,-1 0 0 0 0,1 0 1 0 0,-1-1-1 0 0,0 0 0 0 0,0 0 0 0 0,-1 0 0 0 0,0-1 0 0 0,-1 1 0 0 0,1-1 0 0 0,-2 0 1 0 0,1 0-1 0 0,-1 0 0 0 0,0 0 0 0 0,0 0 0 0 0,-1-1 0 0 0,0 1 0 0 0,-1-7-36 0 0,0 13-2 0 0,1 0-1 0 0,-1-1 1 0 0,0 1-1 0 0,0 0 0 0 0,0 0 1 0 0,0 0-1 0 0,-1-1 1 0 0,1 1-1 0 0,0 0 0 0 0,-1 0 1 0 0,0 0-1 0 0,1 0 1 0 0,-1 0-1 0 0,0 0 0 0 0,0 0 1 0 0,0 0-1 0 0,-1 0 1 0 0,1 0-1 0 0,0 1 0 0 0,-1-1 1 0 0,1 0-1 0 0,-1 1 1 0 0,1-1-1 0 0,-1 1 1 0 0,0-1-1 0 0,1 1 0 0 0,-1 0 1 0 0,0 0-1 0 0,0 0 1 0 0,0 0-1 0 0,0 0 0 0 0,0 0 1 0 0,0 1-1 0 0,-1-1 1 0 0,1 1-1 0 0,0-1 0 0 0,-2 1 3 0 0,-2 1 17 0 0,0 1-1 0 0,0-1 0 0 0,0 1 0 0 0,0 1 0 0 0,0-1 0 0 0,0 1 0 0 0,1 0 1 0 0,-1 0-1 0 0,1 1 0 0 0,0 0 0 0 0,0-1 0 0 0,0 2 0 0 0,0-1 0 0 0,1 1 1 0 0,0-1-1 0 0,0 1 0 0 0,0 0 0 0 0,0 1 0 0 0,1-1 0 0 0,0 1 0 0 0,0-1 1 0 0,1 1-1 0 0,-1 0 0 0 0,1 0 0 0 0,0 0 0 0 0,1 0 0 0 0,-1 5-16 0 0,-1 0 131 0 0,2-6-144 0 0,0-1 0 0 0,0 0 1 0 0,0 1-1 0 0,0-1 1 0 0,1 0-1 0 0,-1 1 1 0 0,1-1-1 0 0,0 1 1 0 0,0-1-1 0 0,1 1 1 0 0,0-1-1 0 0,-1 0 1 0 0,1 1-1 0 0,1-1 1 0 0,-1 0-1 0 0,1 0 1 0 0,-1 0-1 0 0,1 0 1 0 0,0 0-1 0 0,1 0 13 0 0,-1 0 13 0 0,1-1-1 0 0,0 1 0 0 0,0-1 0 0 0,0 0 0 0 0,0 0 0 0 0,0 0 0 0 0,1-1 1 0 0,-1 1-1 0 0,1-1 0 0 0,0 0 0 0 0,0 0 0 0 0,0 0 0 0 0,0 0 0 0 0,0-1 1 0 0,0 0-1 0 0,0 0 0 0 0,0 0 0 0 0,0 0 0 0 0,1 0 0 0 0,-1-1 0 0 0,0 0 1 0 0,1 0-1 0 0,-1 0 0 0 0,0 0 0 0 0,1-1 0 0 0,-1 0 0 0 0,1 0-12 0 0,10-3-76 0 0,0 0-1 0 0,-1-1 0 0 0,1-1 0 0 0,-1 0 0 0 0,0-1 1 0 0,-1 0-1 0 0,0-2 0 0 0,0 1 0 0 0,0-1 0 0 0,-1-1 1 0 0,-1 0-1 0 0,0-1 0 0 0,0 0 0 0 0,-1-1 0 0 0,7-11 77 0 0,-5 8-191 0 0,43-40-522 0 0,-52 52 733 0 0,6 17 304 0 0,13 108 646 0 0,-23-114-867 0 0,1-1 0 0 0,1 1 1 0 0,0 0-1 0 0,0-1 0 0 0,0 1 1 0 0,1-1-1 0 0,0 1 0 0 0,0-1 1 0 0,1 0-1 0 0,0 2-103 0 0,-2-8 173 0 0,-1-1 3 0 0,0 0-17 0 0,0 0-66 0 0,1-1-81 0 0,1 0 0 0 0,0 1-1 0 0,-1-1 1 0 0,1 0 0 0 0,-1 0 0 0 0,1 0-1 0 0,-1 0 1 0 0,1 0 0 0 0,-1 0-1 0 0,1 0 1 0 0,-1 0 0 0 0,0-1-1 0 0,0 1 1 0 0,0 0 0 0 0,0-1 0 0 0,0 1-1 0 0,0-1 1 0 0,0 1 0 0 0,0-1-1 0 0,0 0 1 0 0,-1 1 0 0 0,1-1-1 0 0,0-1-11 0 0,7-13 42 0 0,65-95-1021 0 0,-68 105 926 0 0,0 0 0 0 0,0 0 0 0 0,1 1 0 0 0,0-1 0 0 0,0 1 0 0 0,0 1 0 0 0,1-1 0 0 0,0 1 0 0 0,0 0 0 0 0,6-3 53 0 0,-9 5-19 0 0,8-2 8 0 0,-7 4 72 0 0,0 1 0 0 0,-1 0 0 0 0,1 0 0 0 0,0 0 0 0 0,-1 1 0 0 0,1-1-1 0 0,-1 1 1 0 0,1 0 0 0 0,-1 1 0 0 0,0-1 0 0 0,0 1 0 0 0,0 0 0 0 0,0 0 0 0 0,0 0-1 0 0,-1 0 1 0 0,0 0 0 0 0,1 1 0 0 0,-1 0 0 0 0,0 0 0 0 0,-1 0 0 0 0,1 0-1 0 0,-1 0 1 0 0,0 0 0 0 0,0 1 0 0 0,0-1 0 0 0,0 2-61 0 0,29 76 985 0 0,-10-20-841 0 0,-10-37-7050 0 0,-5-17-363 0 0</inkml:trace>
  <inkml:trace contextRef="#ctx0" brushRef="#br0" timeOffset="4617.025">6168 120 16687 0 0,'-9'-40'1220'0'0,"9"40"-953"0"0,0 0 78 0 0,-3 37 2775 0 0,13 150-1857 0 0,22 63-958 0 0,-30-237-371 0 0,0 1 0 0 0,0 0 0 0 0,1-1 0 0 0,1 1 0 0 0,0-1 0 0 0,1 0 0 0 0,1 1 66 0 0,-5-13-523 0 0,-1-1-21 0 0,0 0-144 0 0,1-6-2100 0 0,-2-1 1217 0 0</inkml:trace>
  <inkml:trace contextRef="#ctx0" brushRef="#br0" timeOffset="5003.553">5993 170 16615 0 0,'0'-8'802'0'0,"-1"6"-664"0"0,0-3-28 0 0,-1 1 0 0 0,1 0 0 0 0,0 0 1 0 0,1-1-1 0 0,-1 1 0 0 0,1 0 0 0 0,0-1 1 0 0,0 1-1 0 0,0 0 0 0 0,1-1 0 0 0,-1 1 1 0 0,1 0-1 0 0,0 0 0 0 0,0-1 0 0 0,1 1 0 0 0,-1 0 1 0 0,1 0-1 0 0,0 0 0 0 0,0 0 0 0 0,2-2-110 0 0,4-1 81 0 0,0 0-1 0 0,1 0 1 0 0,0 1-1 0 0,1 0 1 0 0,-1 1-1 0 0,1 0 1 0 0,0 0 0 0 0,0 1-1 0 0,0 1 1 0 0,1-1-1 0 0,0 2 1 0 0,-1-1-1 0 0,1 2 1 0 0,0-1-1 0 0,0 1 1 0 0,0 1-1 0 0,0 0 1 0 0,2 1-81 0 0,10-1 177 0 0,0 1-1 0 0,0 2 1 0 0,0 0 0 0 0,0 1 0 0 0,0 1 0 0 0,13 6-177 0 0,-31-10 7 0 0,0 0 0 0 0,-1 1 0 0 0,1-1 0 0 0,0 1 0 0 0,-1 0 0 0 0,1 1 0 0 0,-1-1 0 0 0,0 1 0 0 0,1-1 0 0 0,-1 1 0 0 0,-1 1 0 0 0,1-1 0 0 0,0 0 0 0 0,-1 1 0 0 0,0 0 0 0 0,0 0 0 0 0,0 0 0 0 0,0 0 0 0 0,0 0 0 0 0,-1 1 0 0 0,0-1 0 0 0,0 1 0 0 0,0 0 0 0 0,-1-1 0 0 0,1 1 0 0 0,-1 0 0 0 0,0 0-1 0 0,-1 0 1 0 0,1 0 0 0 0,-1 0 0 0 0,0 0 0 0 0,0 0 0 0 0,0 0 0 0 0,-1 0 0 0 0,0 0 0 0 0,0 0 0 0 0,0-1 0 0 0,-1 3-7 0 0,-1-1 16 0 0,0 0 0 0 0,-1 0 0 0 0,1 0 0 0 0,-1 0 0 0 0,-1-1 0 0 0,1 1 0 0 0,-1-1 0 0 0,0 0 0 0 0,0 0 0 0 0,0-1 0 0 0,-2 1-16 0 0,-4 3-24 0 0,-1 0 0 0 0,0-1 0 0 0,0-1-1 0 0,-1 1 1 0 0,0-2 0 0 0,0 0 0 0 0,0-1 0 0 0,-1 0-1 0 0,0-1 1 0 0,1 0 0 0 0,-1-1 0 0 0,0-1 0 0 0,-3 0 24 0 0,12-1-10 0 0,0 0 0 0 0,0-1 1 0 0,0 1-1 0 0,-1-1 0 0 0,1 0 1 0 0,0-1-1 0 0,0 1 0 0 0,0-1 1 0 0,1 0-1 0 0,-1 0 0 0 0,0-1 1 0 0,-1 0 9 0 0,6 2 4 0 0,0 0 0 0 0,0 0 0 0 0,1 0 0 0 0,-1 0 1 0 0,0 0-1 0 0,0 0 0 0 0,0 1 0 0 0,1-1 0 0 0,-1 0 0 0 0,0 0 1 0 0,1 0-1 0 0,-1 0 0 0 0,1 0 0 0 0,-1 1 0 0 0,1-1 0 0 0,0 0 1 0 0,-1 1-1 0 0,1-1 0 0 0,0 0 0 0 0,-1 1 0 0 0,1-1 1 0 0,0 1-1 0 0,0-1 0 0 0,-1 1 0 0 0,1-1 0 0 0,0 1 0 0 0,0-1 1 0 0,0 1-1 0 0,0 0 0 0 0,0-1 0 0 0,-1 1 0 0 0,1 0 0 0 0,0 0 1 0 0,0 0-1 0 0,0 0 0 0 0,0 0 0 0 0,0 0 0 0 0,0 0-4 0 0,8 0-6 0 0,1 0-1 0 0,-1 0 0 0 0,0 1 0 0 0,0 1 0 0 0,0-1 1 0 0,0 1-1 0 0,0 1 0 0 0,-1 0 0 0 0,1 0 0 0 0,0 1 1 0 0,-1 0-1 0 0,0 0 0 0 0,6 5 7 0 0,-8-6 8 0 0,11 6 72 0 0,0 0 0 0 0,-1 2 0 0 0,0 0 0 0 0,0 0 0 0 0,-1 2 0 0 0,-1 0 0 0 0,0 0 0 0 0,-1 1 0 0 0,0 1 0 0 0,-1 0 0 0 0,6 12-80 0 0,43 85-580 0 0,-57-105-3802 0 0,-4-7 2736 0 0</inkml:trace>
  <inkml:trace contextRef="#ctx0" brushRef="#br0" timeOffset="5407.077">6644 607 15520 0 0,'0'0'356'0'0,"0"0"49"0"0,0 0 19 0 0,0 0-51 0 0,6 2-228 0 0,7-2 97 0 0,0 0 0 0 0,0-1-1 0 0,1 0 1 0 0,-1-1 0 0 0,0-1-1 0 0,-1 0 1 0 0,1 0-1 0 0,0-1 1 0 0,7-5-242 0 0,42-20 997 0 0,-51 23-894 0 0,0-1 0 0 0,0 0 0 0 0,0-1 0 0 0,-1 0 0 0 0,0 0 0 0 0,-1-1-1 0 0,4-5-102 0 0,-11 13 18 0 0,-1-1-1 0 0,1 1 1 0 0,-1-1-1 0 0,1 1 1 0 0,-1-1-1 0 0,1 0 0 0 0,-1 1 1 0 0,0-1-1 0 0,0 0 1 0 0,0 0-1 0 0,0 0 1 0 0,0 0-1 0 0,0 0 1 0 0,-1 0-1 0 0,1 0 1 0 0,-1 0-1 0 0,1 0 0 0 0,-1 0 1 0 0,0 0-1 0 0,0-1 1 0 0,0 1-1 0 0,0 0 1 0 0,0 0-1 0 0,0 0 1 0 0,-1 0-1 0 0,1 0 0 0 0,-1 0 1 0 0,1 0-1 0 0,-1 0 1 0 0,0 0-1 0 0,0 0 1 0 0,0 0-1 0 0,0 0 1 0 0,0 0-1 0 0,0 0 0 0 0,0 1 1 0 0,-1-1-1 0 0,1 0 1 0 0,-1 1-1 0 0,1-1 1 0 0,-1 1-1 0 0,0 0 1 0 0,1-1-1 0 0,-1 1 0 0 0,0 0 1 0 0,0 0-1 0 0,0 0-17 0 0,-5 0 21 0 0,1 0-1 0 0,-1 0 1 0 0,0 0-1 0 0,1 1 1 0 0,-1 0-1 0 0,0 1 1 0 0,0-1-1 0 0,1 1 1 0 0,-1 1-1 0 0,1-1 1 0 0,-1 1-1 0 0,1 0 0 0 0,0 0 1 0 0,-1 1-1 0 0,1 0 1 0 0,0 0-1 0 0,1 1 1 0 0,-1-1-1 0 0,1 1 1 0 0,-1 0-1 0 0,1 1 1 0 0,0-1-1 0 0,1 1 1 0 0,-1 0-1 0 0,1 0 1 0 0,0 1-1 0 0,0-1 0 0 0,1 1 1 0 0,-1 0-1 0 0,1 0 1 0 0,1 0-1 0 0,-1 0 1 0 0,1 0-1 0 0,-1 3-20 0 0,2-4 4 0 0,0 0 0 0 0,1-1 0 0 0,-1 1 0 0 0,1 0 0 0 0,0 0 0 0 0,0-1 0 0 0,1 1 0 0 0,-1 0 0 0 0,1 0 0 0 0,0-1 0 0 0,0 1 0 0 0,0-1 0 0 0,1 1 0 0 0,0-1 0 0 0,0 1 0 0 0,0-1 0 0 0,0 0 0 0 0,1 0 0 0 0,0 0 0 0 0,0 0 0 0 0,0 0 0 0 0,0-1 0 0 0,0 1 0 0 0,1-1 0 0 0,-1 0 0 0 0,1 0 0 0 0,0 0 0 0 0,0-1 0 0 0,0 1 0 0 0,0-1 0 0 0,3 1-4 0 0,7 0-250 0 0,1-2 0 0 0,-1 0 0 0 0,0 0 0 0 0,0-1 0 0 0,0-1 0 0 0,1 0-1 0 0,-1-1 1 0 0,0-1 0 0 0,0 0 0 0 0,1-1 250 0 0,11-4-927 0 0</inkml:trace>
  <inkml:trace contextRef="#ctx0" brushRef="#br0" timeOffset="5750.87">7352 339 17823 0 0,'-7'-1'86'0'0,"-1"1"-1"0"0,1 0 0 0 0,-1 0 1 0 0,1 1-1 0 0,-1 0 0 0 0,1 0 1 0 0,0 0-1 0 0,0 1 0 0 0,-1 0 1 0 0,1 1-1 0 0,0 0 0 0 0,1 0 1 0 0,-1 0-1 0 0,1 1 0 0 0,-1 0 1 0 0,1 0-1 0 0,0 0 0 0 0,0 1 1 0 0,1 0-1 0 0,-1 0 0 0 0,1 1 1 0 0,0-1-1 0 0,1 1 0 0 0,-1 1-85 0 0,3-5 23 0 0,0 0-1 0 0,0 1 0 0 0,1-1 0 0 0,-1 1 0 0 0,0 0 1 0 0,1-1-1 0 0,0 1 0 0 0,0 0 0 0 0,0 0 0 0 0,0 0 0 0 0,0 0 1 0 0,0 0-1 0 0,1 0 0 0 0,0 0 0 0 0,-1 0 0 0 0,1 0 1 0 0,0 0-1 0 0,1 0 0 0 0,-1 0 0 0 0,0 0 0 0 0,1 0 1 0 0,0 0-1 0 0,0 0 0 0 0,-1 0 0 0 0,2 2-22 0 0,2 2 44 0 0,0-1 0 0 0,1 1 1 0 0,0-1-1 0 0,0 0 0 0 0,0-1 0 0 0,0 1 1 0 0,1-1-1 0 0,0 0 0 0 0,0 0 0 0 0,0-1 0 0 0,1 0 1 0 0,6 3-45 0 0,110 42 169 0 0,-119-48-97 0 0,2 1 15 0 0,-5-1 15 0 0,-1-1-11 0 0,0 0-10 0 0,-12 5 343 0 0,-111 14 72 0 0,-11-9-3081 0 0,125-12 169 0 0,9-1 1178 0 0</inkml:trace>
  <inkml:trace contextRef="#ctx0" brushRef="#br0" timeOffset="6376.721">7634 266 14896 0 0,'0'0'433'0'0,"0"0"0"0"0,-1 0-277 0 0,-50 27 720 0 0,-65 44 1168 0 0,105-63-1901 0 0,0 2-1 0 0,0-1 1 0 0,1 1-1 0 0,0 0 1 0 0,0 1-1 0 0,2 0 1 0 0,-1 1-1 0 0,1 0 1 0 0,1 0 0 0 0,0 1-1 0 0,1 0 1 0 0,-4 11-143 0 0,9-22 19 0 0,0 0 1 0 0,0 1-1 0 0,0-1 1 0 0,0 0-1 0 0,1 1 1 0 0,-1-1-1 0 0,1 1 1 0 0,-1-1-1 0 0,1 1 0 0 0,0-1 1 0 0,0 1-1 0 0,0-1 1 0 0,0 1-1 0 0,1-1 1 0 0,-1 1-1 0 0,0-1 1 0 0,1 1-1 0 0,0-1 1 0 0,0 1-1 0 0,0-1 1 0 0,0 0-1 0 0,0 0 1 0 0,0 1-1 0 0,0-1 1 0 0,1 0-1 0 0,-1 0 1 0 0,1 0-1 0 0,0 0 0 0 0,-1 0 1 0 0,1-1-1 0 0,0 1 1 0 0,0-1-1 0 0,1 1-19 0 0,4 0 48 0 0,0 0 0 0 0,0-1 0 0 0,0 0 0 0 0,0-1 0 0 0,1 1 0 0 0,-1-1 0 0 0,0-1 0 0 0,0 1 0 0 0,1-1 0 0 0,-1-1 0 0 0,0 1 0 0 0,0-1 0 0 0,0 0 0 0 0,-1-1 0 0 0,1 0 0 0 0,0 0 0 0 0,2-2-48 0 0,3-2 10 0 0,0 0-1 0 0,0-1 0 0 0,-1-1 1 0 0,0 0-1 0 0,-1 0 0 0 0,0-1 1 0 0,0 0-1 0 0,-1-1 0 0 0,-1 0 1 0 0,1 0-1 0 0,-2-1 0 0 0,0 0 1 0 0,0 0-1 0 0,2-8-9 0 0,46-69-196 0 0,-54 88 196 0 0,0 0 1 0 0,-1 0-1 0 0,1 0 1 0 0,0 0-1 0 0,-1 1 1 0 0,1-1-1 0 0,0 0 1 0 0,0 0-1 0 0,0 1 1 0 0,0-1-1 0 0,-1 1 1 0 0,1-1-1 0 0,0 1 1 0 0,0-1-1 0 0,0 1 0 0 0,0 0 1 0 0,0-1-1 0 0,1 1 1 0 0,-1 0-1 0 0,0 0 1 0 0,0 0-1 0 0,0 0 1 0 0,0 0-1 0 0,0 0 1 0 0,0 0-1 0 0,0 0 1 0 0,0 0-1 0 0,0 0 0 0 0,0 0 1 0 0,0 1-1 0 0,0-1 1 0 0,0 1-1 0 0,0-1 1 0 0,0 0-1 0 0,0 1 1 0 0,0 0-1 0 0,0-1 1 0 0,0 1-1 0 0,0 0 1 0 0,-1-1-1 0 0,1 1 1 0 0,0 0-1 0 0,0 0 0 0 0,11 16 16 0 0,-1 0-1 0 0,0 1 1 0 0,-2 1-1 0 0,0 0 1 0 0,-1 0-1 0 0,2 8-15 0 0,14 54 232 0 0,-20-56 755 0 0,-6-29-941 0 0,-1 0 0 0 0,1 1 0 0 0,0-1 0 0 0,0 0 0 0 0,1 0 0 0 0,-1 0 0 0 0,1 0 0 0 0,0 0 0 0 0,0-1 0 0 0,0 1 0 0 0,1 0 0 0 0,-1 0 0 0 0,1-1 0 0 0,0 1 0 0 0,0 0 0 0 0,1-1 1 0 0,-1 1-1 0 0,1 0 0 0 0,1-3-46 0 0,0-2-87 0 0,0-1 1 0 0,1 0 0 0 0,0 1 0 0 0,1-1 0 0 0,0 1 0 0 0,0 0 0 0 0,1 1 0 0 0,1-1-1 0 0,-1 1 1 0 0,4-3 86 0 0,-1-1-144 0 0,39-26 100 0 0,-45 36 38 0 0,0 2 0 0 0,-1-1 0 0 0,1 0 0 0 0,0 0-1 0 0,0 0 1 0 0,0 1 0 0 0,0-1 0 0 0,0 1 0 0 0,-1 0 0 0 0,1-1-1 0 0,0 1 1 0 0,0 0 0 0 0,0 0 0 0 0,0 0 0 0 0,0 0 0 0 0,0 1-1 0 0,0-1 1 0 0,0 0 0 0 0,0 1 0 0 0,0-1 0 0 0,0 1-1 0 0,0 0 7 0 0,2 0-4 0 0,60 54 15 0 0,8 66 392 0 0,-61-99-377 0 0,-8-15-481 0 0,14 22 1013 0 0,-1-13-7459 0 0,-10-13-236 0 0</inkml:trace>
  <inkml:trace contextRef="#ctx0" brushRef="#br0" timeOffset="6787.437">8701 334 16208 0 0,'0'0'365'0'0,"-6"0"503"0"0,-11 1-581 0 0,1 2-1 0 0,-1 0 1 0 0,1 1 0 0 0,0 0 0 0 0,0 1 0 0 0,-9 5-287 0 0,13-5 272 0 0,-9 2-92 0 0,1 2 0 0 0,0 0 1 0 0,1 1-1 0 0,0 1 0 0 0,0 1 0 0 0,1 0 0 0 0,1 1 0 0 0,-4 5-180 0 0,15-12 17 0 0,-1 1 0 0 0,1 0 0 0 0,0 1-1 0 0,1-1 1 0 0,0 1 0 0 0,0 0 0 0 0,1 1 0 0 0,0-1-1 0 0,0 1 1 0 0,1 0 0 0 0,0-1 0 0 0,-1 9-17 0 0,4-16 11 0 0,-1-1 1 0 0,1 1 0 0 0,0 0 0 0 0,0 0 0 0 0,0-1-1 0 0,0 1 1 0 0,-1 0 0 0 0,1-1 0 0 0,0 1 0 0 0,0 0-1 0 0,0 0 1 0 0,0-1 0 0 0,1 1 0 0 0,-1 0-1 0 0,0-1 1 0 0,0 1 0 0 0,0 0 0 0 0,0-1 0 0 0,1 1-1 0 0,-1 0 1 0 0,0-1 0 0 0,1 1 0 0 0,-1 0-1 0 0,1-1 1 0 0,-1 1 0 0 0,0-1 0 0 0,1 1 0 0 0,-1-1-1 0 0,1 1 1 0 0,0-1 0 0 0,-1 1 0 0 0,1-1-1 0 0,-1 1 1 0 0,1-1 0 0 0,0 0 0 0 0,-1 1 0 0 0,1-1-1 0 0,0 0 1 0 0,-1 0 0 0 0,1 1 0 0 0,0-1-1 0 0,-1 0 1 0 0,1 0 0 0 0,0 0 0 0 0,-1 0 0 0 0,1 0-1 0 0,0 0 1 0 0,0 0 0 0 0,-1 0 0 0 0,1 0 0 0 0,0 0-1 0 0,-1-1 1 0 0,1 1-12 0 0,42-14 498 0 0,-39 11-514 0 0,178-114 8 0 0,-167 113-45 0 0,-6 9 42 0 0,-5-1 31 0 0,-1 0-1 0 0,1 1 1 0 0,-1 0-1 0 0,0-1 1 0 0,0 1-1 0 0,-1 0 0 0 0,1 1 1 0 0,-1-1-1 0 0,0 0 1 0 0,-1 1-1 0 0,1-1 1 0 0,-1 2-20 0 0,9 22 296 0 0,17 52 286 0 0,1-48-326 0 0,-26-32-296 0 0,0 0 0 0 0,0 0 0 0 0,-1 0 0 0 0,1 0 0 0 0,0 0-1 0 0,0-1 1 0 0,0 1 0 0 0,0-1 0 0 0,0 0 0 0 0,0 1 0 0 0,0-1 0 0 0,0 0-1 0 0,0 0 1 0 0,0 0 0 0 0,0 0 0 0 0,0-1 0 0 0,0 1 0 0 0,0 0 0 0 0,0-1-1 0 0,0 0 1 0 0,0 1 0 0 0,0-1 0 0 0,0 0 0 0 0,0 0 0 0 0,-1 0 0 0 0,1 0 0 0 0,0 0-1 0 0,-1 0 1 0 0,1-1 0 0 0,-1 1 0 0 0,1-1 0 0 0,-1 1 0 0 0,0-1 0 0 0,1 1-1 0 0,-1-1 1 0 0,0 0 0 0 0,0 1 0 0 0,0-2 40 0 0,11-14-923 0 0</inkml:trace>
  <inkml:trace contextRef="#ctx0" brushRef="#br0" timeOffset="7048.818">8879 184 17855 0 0,'0'0'528'0'0,"0"0"-16"0"0,-2 8-304 0 0,2 9-32 0 0,1-1-1 0 0,1 0 1 0 0,0 0-1 0 0,1-1 1 0 0,1 1-1 0 0,0 0 0 0 0,1-1 1 0 0,1 0-1 0 0,0 0 1 0 0,1 0-176 0 0,5 14 589 0 0,-1 1-127 0 0,-1 0 0 0 0,-1 0 0 0 0,-2 1 0 0 0,1 15-462 0 0,-5-32-33 0 0,-2-10-7 0 0,0 0 0 0 0,0 0 0 0 0,0 0 0 0 0,-1 0 0 0 0,1 0 0 0 0,-1 0 0 0 0,0 0 0 0 0,0 0-1 0 0,0 0 1 0 0,-1 0 0 0 0,1 0 0 0 0,-1 0 0 0 0,0 0 0 0 0,0-1 0 0 0,0 1 0 0 0,-1 0 0 0 0,0 2 40 0 0,-3-4-6651 0 0,-1-1-207 0 0</inkml:trace>
  <inkml:trace contextRef="#ctx0" brushRef="#br0" timeOffset="7644.581">8886 301 10080 0 0,'74'-19'768'0'0,"-56"9"-613"0"0,0 2 1 0 0,1 0 0 0 0,0 2-1 0 0,1 0 1 0 0,-1 1 0 0 0,12-2-156 0 0,31-8 1096 0 0,-27 7-288 0 0,0 1 0 0 0,1 2 0 0 0,-1 2 0 0 0,8 1-808 0 0,-18 0 945 0 0,11 9 1518 0 0,-56 9-967 0 0,-44 26-299 0 0,-12 20-627 0 0,60-48-550 0 0,2 1 0 0 0,0 0 1 0 0,0 1-1 0 0,2 0 0 0 0,0 1 1 0 0,1 1-1 0 0,0 0 0 0 0,-6 16-20 0 0,-1 12 100 0 0,18-45-81 0 0,0-1 0 0 0,0 1 0 0 0,0-1 0 0 0,0 0 0 0 0,0 1 0 0 0,0-1 0 0 0,0 0 0 0 0,1 1-1 0 0,-1-1 1 0 0,0 1 0 0 0,0-1 0 0 0,0 0 0 0 0,0 1 0 0 0,1-1 0 0 0,-1 0 0 0 0,0 0 0 0 0,1 1 0 0 0,-1-1 0 0 0,0 0-1 0 0,0 1 1 0 0,1-1 0 0 0,-1 0 0 0 0,0 0 0 0 0,1 0 0 0 0,-1 1 0 0 0,0-1 0 0 0,1 0 0 0 0,-1 0 0 0 0,1 0 0 0 0,-1 0-1 0 0,0 0 1 0 0,1 0 0 0 0,-1 0 0 0 0,1 0 0 0 0,-1 0 0 0 0,0 0 0 0 0,1 0 0 0 0,-1 0 0 0 0,1 0 0 0 0,-1 0 0 0 0,0 0-1 0 0,1 0 1 0 0,-1 0 0 0 0,0 0 0 0 0,1-1 0 0 0,-1 1 0 0 0,0 0 0 0 0,1 0 0 0 0,-1 0 0 0 0,0-1 0 0 0,1 1-1 0 0,-1 0 1 0 0,0 0 0 0 0,1-1 0 0 0,-1 1 0 0 0,0 0 0 0 0,0-1 0 0 0,1 1 0 0 0,-1 0 0 0 0,0-1-19 0 0,27-16 300 0 0,92-91-191 0 0,-31 29-129 0 0,-81 72-9 0 0,0 1-1 0 0,0 0 0 0 0,1 0 1 0 0,0 1-1 0 0,0 0 0 0 0,0 0 1 0 0,0 1-1 0 0,1 0 0 0 0,0 1 1 0 0,0-1-1 0 0,0 2 1 0 0,0-1-1 0 0,0 1 0 0 0,0 1 1 0 0,1 0-1 0 0,-1 0 0 0 0,1 0 30 0 0,-4 3-6 0 0,-1 0-1 0 0,0 0 1 0 0,-1 0-1 0 0,1 1 1 0 0,0-1-1 0 0,-1 1 1 0 0,1 0-1 0 0,-1 0 0 0 0,0 1 1 0 0,0-1-1 0 0,0 1 1 0 0,-1 0-1 0 0,1 0 1 0 0,-1 0-1 0 0,0 1 1 0 0,0-1-1 0 0,0 1 1 0 0,-1 0-1 0 0,1 0 1 0 0,-1-1-1 0 0,0 1 1 0 0,-1 1-1 0 0,2 3 7 0 0,2 5-4 0 0,2 3 37 0 0,-1 0 0 0 0,0 1 1 0 0,-1 0-1 0 0,-2 0 0 0 0,0 0 1 0 0,0 0-1 0 0,-2 0 0 0 0,0 2-33 0 0,-4 16 670 0 0,-13-42 412 0 0,14 0-1015 0 0,-1 0 1 0 0,1 1-1 0 0,0-2 0 0 0,0 1 0 0 0,1 0 1 0 0,0 0-1 0 0,0 0 0 0 0,0-1 0 0 0,1 1 1 0 0,0-1-1 0 0,0 1 0 0 0,0 0 0 0 0,1-1 1 0 0,1-3-68 0 0,0-4-1 0 0,1 0 0 0 0,0 1 0 0 0,0 0 0 0 0,2 0 0 0 0,-1 0 0 0 0,2 0 0 0 0,0 1 0 0 0,0-1 0 0 0,1 2 0 0 0,1-1 0 0 0,0 1 1 0 0,0 0-1 0 0,1 0 0 0 0,1 1 0 0 0,-1 1 0 0 0,11-8 1 0 0,-8 8-228 0 0,0 0 0 0 0,0 1 0 0 0,1 1 0 0 0,1 0 1 0 0,-1 1-1 0 0,1 0 0 0 0,0 1 0 0 0,0 0 0 0 0,0 1 0 0 0,12-1 228 0 0,15 8-3736 0 0,-31-1 1960 0 0</inkml:trace>
  <inkml:trace contextRef="#ctx0" brushRef="#br0" timeOffset="48191.03">9567 1094 7672 0 0,'26'-7'520'0'0,"-25"6"-322"0"0,-1 1 36 0 0,0 0-195 0 0,-1 1 1 0 0,1-1 0 0 0,-1 0-1 0 0,1 1 1 0 0,0-1-1 0 0,-1 0 1 0 0,1 1 0 0 0,0-1-1 0 0,-1 0 1 0 0,1 1-1 0 0,0-1 1 0 0,-1 1 0 0 0,1-1-1 0 0,0 1 1 0 0,0-1-1 0 0,0 1 1 0 0,-1-1 0 0 0,1 1-1 0 0,0-1 1 0 0,0 1-1 0 0,0-1 1 0 0,0 1 0 0 0,0-1-1 0 0,0 1 1 0 0,0-1-1 0 0,0 1 1 0 0,0-1 0 0 0,0 1-1 0 0,0-1 1 0 0,0 1-1 0 0,1-1 1 0 0,-1 1 0 0 0,0-1-1 0 0,0 1 1 0 0,0-1-1 0 0,1 0 1 0 0,-1 1 0 0 0,0-1-1 0 0,1 1 1 0 0,-1-1-1 0 0,0 0 1 0 0,1 1 0 0 0,-1-1-1 0 0,0 1 1 0 0,1-1-1 0 0,-1 0 1 0 0,1 0 0 0 0,-1 1-1 0 0,1-1 1 0 0,-1 0 0 0 0,0 0-1 0 0,1 0 1 0 0,-1 1-1 0 0,1-1-39 0 0,-70 5 1435 0 0,39-7-715 0 0,-404-1 3610 0 0,-97 10-3422 0 0,-246 17-352 0 0,165-1 596 0 0,159 7-656 0 0,-374 20-304 0 0,382-23-181 0 0,220-14 53 0 0,11 0-11 0 0,-372 15 11 0 0,-198 7-64 0 0,587-31 64 0 0,-341 4-10 0 0,141-6-32 0 0,-2 11 416 0 0,-220 16 368 0 0,269-16-826 0 0,-260-10 294 0 0,279-11 166 0 0,164 2-1879 0 0,166 6-3777 0 0,1 0-1734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4:59.1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17215 0 0,'0'0'396'0'0,"0"0"52"0"0,0 0 28 0 0,2 1-60 0 0,3 4-335 0 0,0 1-1 0 0,0-1 0 0 0,-1 1 0 0 0,0 0 0 0 0,0 0 0 0 0,0 1 1 0 0,-1-1-1 0 0,0 1 0 0 0,0-1 0 0 0,0 1 0 0 0,-1 0 0 0 0,0 0 0 0 0,-1 0 1 0 0,0 0-1 0 0,0 1 0 0 0,0-1 0 0 0,-1 2-80 0 0,5 17 237 0 0,16 126 1338 0 0,-11-41-746 0 0,-7-15-563 0 0,19 21-64 0 0,-22-116-249 0 0,0-1-1 0 0,1 1 0 0 0,-1-1 1 0 0,1 1-1 0 0,-1-1 0 0 0,0 1 1 0 0,1-1-1 0 0,-1 1 0 0 0,1-1 1 0 0,-1 0-1 0 0,1 1 0 0 0,0-1 1 0 0,-1 0-1 0 0,1 1 0 0 0,-1-1 1 0 0,1 0-1 0 0,-1 0 0 0 0,1 0 1 0 0,0 1-1 0 0,-1-1 0 0 0,1 0 1 0 0,0 0-1 0 0,-1 0 0 0 0,1 0 1 0 0,-1 0-1 0 0,1 0 0 0 0,0 0 1 0 0,-1 0-1 0 0,1 0 0 0 0,0-1 1 0 0,-1 1-1 0 0,1 0 0 0 0,-1 0 1 0 0,1 0-1 0 0,0-1 0 0 0,-1 1 1 0 0,1 0-1 0 0,-1-1 0 0 0,1 1 1 0 0,-1-1 47 0 0,25-17-5596 0 0,-19 13 3048 0 0,9-6-3249 0 0</inkml:trace>
  <inkml:trace contextRef="#ctx0" brushRef="#br0" timeOffset="306.919">331 225 14944 0 0,'-27'4'1144'0'0,"18"9"-662"0"0,-17 42-33 0 0,7-5 1007 0 0,15 5-932 0 0,19 29-306 0 0,9-47 300 0 0,-23-36-272 0 0,2 0 46 0 0,1 0-201 0 0,1 0 0 0 0,-1 0 0 0 0,1 0 0 0 0,-1-1 0 0 0,1 1 0 0 0,0-1 0 0 0,-1 0 0 0 0,1 0 0 0 0,-1-1 0 0 0,1 0 0 0 0,0 0 1 0 0,-1 0-1 0 0,1 0 0 0 0,-1 0 0 0 0,0-1 0 0 0,1 0 0 0 0,-1 0 0 0 0,0 0 0 0 0,0-1 0 0 0,0 1 0 0 0,-1-1 0 0 0,1 0 0 0 0,2-2-91 0 0,5-17 330 0 0,-9 20-306 0 0,0 0 1 0 0,-1 0 0 0 0,1 0 0 0 0,-1 0 0 0 0,0-1-1 0 0,1 1 1 0 0,-1 0 0 0 0,0-1 0 0 0,-1 1 0 0 0,1-1-1 0 0,0 1 1 0 0,-1-1 0 0 0,1 1 0 0 0,-1-1 0 0 0,0 1-1 0 0,0-1 1 0 0,0 1 0 0 0,0-1 0 0 0,0 0 0 0 0,-1-1-25 0 0,1-1 17 0 0,0 1 1 0 0,0 0 0 0 0,-1-1 0 0 0,0 1 0 0 0,0 0-1 0 0,0-1 1 0 0,-1 1 0 0 0,1 0 0 0 0,-1 0 0 0 0,0 0-1 0 0,0 0 1 0 0,0 0 0 0 0,-1 1 0 0 0,1-1 0 0 0,-1 1-1 0 0,0-1 1 0 0,-1 0-18 0 0,-46-35 64 0 0,34 31-367 0 0,-15-3 99 0 0,8 15-5221 0 0,17 0-1130 0 0</inkml:trace>
  <inkml:trace contextRef="#ctx0" brushRef="#br0" timeOffset="658.308">795 211 15088 0 0,'-5'-1'77'0'0,"0"0"1"0"0,1 0 0 0 0,-1 0-1 0 0,0 1 1 0 0,0-1 0 0 0,0 1-1 0 0,0 1 1 0 0,0-1 0 0 0,0 1 0 0 0,0-1-1 0 0,0 1 1 0 0,1 1 0 0 0,-1-1-1 0 0,0 1 1 0 0,1 0 0 0 0,-1 0-1 0 0,1 0 1 0 0,-1 0 0 0 0,1 1-1 0 0,0 0 1 0 0,0 0 0 0 0,0 0 0 0 0,1 0-1 0 0,-3 4-77 0 0,-7 1 271 0 0,9-5-240 0 0,-1 1-1 0 0,1-1 1 0 0,-1 1-1 0 0,1 0 1 0 0,0 0-1 0 0,0 0 1 0 0,1 0-1 0 0,-1 1 1 0 0,1 0-1 0 0,0 0 1 0 0,0 0-1 0 0,1 0 1 0 0,-1 0-1 0 0,1 0 1 0 0,0 0-1 0 0,1 1 1 0 0,-1-1-1 0 0,1 1 1 0 0,0 0-1 0 0,1-1 1 0 0,-1 1-1 0 0,1 5-30 0 0,2-5 60 0 0,0-1 0 0 0,1 1 0 0 0,0-1-1 0 0,0 0 1 0 0,0 1 0 0 0,0-1 0 0 0,1-1 0 0 0,0 1 0 0 0,0 0 0 0 0,0-1-1 0 0,1 0 1 0 0,-1 0 0 0 0,1 0 0 0 0,0-1 0 0 0,0 1 0 0 0,2 0-60 0 0,10 8 195 0 0,56 29 309 0 0,-31-12 312 0 0,-41-27-546 0 0,-1-2 22 0 0,0 0 10 0 0,0 1 2 0 0,-2 3-229 0 0,0-1 0 0 0,-1 0 0 0 0,1 0-1 0 0,-1 0 1 0 0,0-1 0 0 0,1 1-1 0 0,-1-1 1 0 0,-1 1 0 0 0,1-1 0 0 0,0 0-1 0 0,0 0 1 0 0,-1-1 0 0 0,1 1 0 0 0,-1 0-1 0 0,0-1 1 0 0,1 0 0 0 0,-1 0 0 0 0,0 0-1 0 0,0-1 1 0 0,-1 1-75 0 0,-77 9-281 0 0,27-14-4771 0 0,42 1-1525 0 0</inkml:trace>
  <inkml:trace contextRef="#ctx0" brushRef="#br0" timeOffset="964.37">1104 260 17191 0 0,'0'0'388'0'0,"0"0"52"0"0,-12 3 596 0 0,-12 3-882 0 0,1 1-1 0 0,0 2 0 0 0,0 0 0 0 0,1 2 0 0 0,0 0 0 0 0,1 1 0 0 0,-16 13-153 0 0,35-25 2 0 0,1 1-1 0 0,-1 0 0 0 0,1-1 0 0 0,-1 1 0 0 0,1 0 1 0 0,-1 0-1 0 0,1 0 0 0 0,0 1 0 0 0,-1-1 1 0 0,1 0-1 0 0,0 0 0 0 0,0 1 0 0 0,0-1 0 0 0,0 0 1 0 0,0 1-1 0 0,0-1 0 0 0,0 1 0 0 0,1 0 0 0 0,-1-1 1 0 0,0 1-1 0 0,1 0 0 0 0,-1-1 0 0 0,1 1 0 0 0,0 0 1 0 0,-1-1-1 0 0,1 1 0 0 0,0 0 0 0 0,0 0 1 0 0,0-1-1 0 0,1 1 0 0 0,-1 0 0 0 0,0 0 0 0 0,1-1 1 0 0,-1 1-1 0 0,1 0 0 0 0,-1-1 0 0 0,1 1 0 0 0,0-1 1 0 0,-1 1-1 0 0,1-1 0 0 0,0 1 0 0 0,0-1 1 0 0,0 1-1 0 0,2 0-1 0 0,164 98 825 0 0,-118-60 984 0 0,-48-39-1518 0 0,-9 13 370 0 0,-1-9-603 0 0,0 0 0 0 0,0-1 0 0 0,-1 0-1 0 0,0 0 1 0 0,0-1 0 0 0,0 0 0 0 0,0-1-1 0 0,0 0 1 0 0,0-1 0 0 0,-5 0-58 0 0,1 1-116 0 0,-15 2-991 0 0,-1 0-4617 0 0,7-2-1754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4:54.9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188 119 14336 0 0,'0'0'330'0'0,"0"0"45"0"0,0 0 17 0 0,0 0-47 0 0,0 0-198 0 0,0 0 1 0 0,0 0 20 0 0,0 0 7 0 0,0 15 618 0 0,-6 314 2741 0 0,-1-164-3214 0 0,-4-31-174 0 0,-1-52-332 0 0,12-83 147 0 0,0 1 0 0 0,0 0 1 0 0,0-1-1 0 0,0 1 0 0 0,1 0 0 0 0,-1-1 0 0 0,0 1 0 0 0,0 0 0 0 0,0-1 0 0 0,0 1 0 0 0,0 0 0 0 0,0-1 0 0 0,0 1 0 0 0,0-1 0 0 0,0 1 0 0 0,-1 0 1 0 0,1-1-1 0 0,0 1 0 0 0,0 0 0 0 0,0-1 0 0 0,0 1 0 0 0,0 0 0 0 0,-1-1 0 0 0,1 1 0 0 0,0 0 0 0 0,0 0 0 0 0,0-1 0 0 0,-1 1 0 0 0,1 0 0 0 0,0 0 0 0 0,0-1 1 0 0,-1 1-1 0 0,1 0 0 0 0,0 0 0 0 0,-1 0 0 0 0,1-1 0 0 0,0 1 0 0 0,-1 0 0 0 0,1 0 0 0 0,0 0 0 0 0,-1 0 0 0 0,1 0 0 0 0,0 0 0 0 0,-1 0 0 0 0,1 0 0 0 0,0 0 1 0 0,-1 0-1 0 0,1 0 0 0 0,-1 0 0 0 0,1 0 0 0 0,0 0 0 0 0,-1 0 0 0 0,1 0 0 0 0,0 0 0 0 0,-1 0 0 0 0,1 0 0 0 0,0 1 0 0 0,-1-1 0 0 0,1 0 0 0 0,0 0 39 0 0,-2-14-1448 0 0,0-4-63 0 0</inkml:trace>
  <inkml:trace contextRef="#ctx0" brushRef="#br0" timeOffset="438.541">38 51 13760 0 0,'0'0'314'0'0,"3"-5"428"0"0,4 0-588 0 0,0 0-1 0 0,0 0 1 0 0,0 0 0 0 0,1 1 0 0 0,0 1 0 0 0,-1-1 0 0 0,1 1 0 0 0,1 0 0 0 0,-1 1 0 0 0,0 0 0 0 0,1 1 0 0 0,-1-1 0 0 0,1 1 0 0 0,-1 1 0 0 0,1 0 0 0 0,-1 0 0 0 0,1 1 0 0 0,-1 0 0 0 0,5 1-154 0 0,0-1 100 0 0,0 2 1 0 0,0-1-1 0 0,0 2 1 0 0,-1-1-1 0 0,1 2 1 0 0,-1 0-1 0 0,0 0 1 0 0,0 1-1 0 0,-1 1 1 0 0,0 0-1 0 0,0 0 1 0 0,0 1-1 0 0,0 2-100 0 0,-7-5 36 0 0,0 0 0 0 0,0 0 0 0 0,-1 0 0 0 0,0 1 0 0 0,0-1-1 0 0,-1 1 1 0 0,1 0 0 0 0,-1 0 0 0 0,-1 0 0 0 0,1 0 0 0 0,-1 0-1 0 0,0 0 1 0 0,0 1 0 0 0,-1-1 0 0 0,0 0 0 0 0,0 0-1 0 0,0 1 1 0 0,-1-1 0 0 0,0 0 0 0 0,0 0 0 0 0,0 0 0 0 0,-1 0-1 0 0,0 0 1 0 0,0 0 0 0 0,-1 0 0 0 0,1 0 0 0 0,-1-1 0 0 0,-1 0-1 0 0,1 1 1 0 0,-1-1 0 0 0,-3 3-36 0 0,-7 9 40 0 0,-1 0 0 0 0,-1-1 0 0 0,0-1 0 0 0,-1 0-1 0 0,-1-2 1 0 0,0 0 0 0 0,0-1 0 0 0,-2 0 0 0 0,1-2 0 0 0,-3 1-40 0 0,-115 40-190 0 0,96-38 390 0 0,41-13-128 0 0,0 0 0 0 0,0 0 0 0 0,29 22 224 0 0,92 41 339 0 0,-50-8-438 0 0,-4 16-50 0 0,-42-36-6475 0 0,-19-27-426 0 0</inkml:trace>
  <inkml:trace contextRef="#ctx0" brushRef="#br0" timeOffset="878.714">403 679 14832 0 0,'0'0'332'0'0,"0"0"50"0"0,0 0 25 0 0,0 0-47 0 0,1 0-232 0 0,99-9 1814 0 0,-14-30-258 0 0,-83 38-1649 0 0,0-1-1 0 0,0 0 0 0 0,0 0 1 0 0,0-1-1 0 0,-1 1 0 0 0,1 0 0 0 0,0-1 1 0 0,-1 0-1 0 0,0 0 0 0 0,0 1 1 0 0,0-1-1 0 0,0-1 0 0 0,0 1 0 0 0,0 0 1 0 0,-1 0-1 0 0,1-1 0 0 0,-1 1 1 0 0,0 0-1 0 0,0-1 0 0 0,-1 0 1 0 0,1 1-1 0 0,-1-1 0 0 0,1 1 0 0 0,-1-1 1 0 0,-1-3-35 0 0,-1 4 13 0 0,-1 1 1 0 0,1 0 0 0 0,-1-1-1 0 0,0 1 1 0 0,0 0 0 0 0,0 1-1 0 0,0-1 1 0 0,-1 0-1 0 0,1 1 1 0 0,0 0 0 0 0,-1 0-1 0 0,1 0 1 0 0,-1 0 0 0 0,1 0-1 0 0,-1 1 1 0 0,1 0 0 0 0,-1-1-1 0 0,0 1 1 0 0,1 0 0 0 0,-1 1-1 0 0,1-1 1 0 0,-1 1-1 0 0,1 0 1 0 0,-1 0 0 0 0,1 0-1 0 0,-2 0-13 0 0,-92 50 408 0 0,93-48-383 0 0,0 0 0 0 0,1 1 0 0 0,-1-1 0 0 0,1 1 0 0 0,0-1 0 0 0,0 1 0 0 0,0 0 0 0 0,1 0 0 0 0,-1 0 0 0 0,1 0 0 0 0,0 1 0 0 0,0-1 0 0 0,1 1 0 0 0,-1-1 0 0 0,0 5-25 0 0,-2 4-31 0 0,4-9 28 0 0,1-1 0 0 0,0 0 0 0 0,0 1 0 0 0,0-1-1 0 0,0 0 1 0 0,0 1 0 0 0,1-1 0 0 0,-1 0 0 0 0,1 0-1 0 0,0 0 1 0 0,0 0 0 0 0,0-1 0 0 0,1 1 0 0 0,-1 0-1 0 0,0-1 1 0 0,1 0 0 0 0,0 1 0 0 0,0-1 0 0 0,-1 0-1 0 0,1-1 1 0 0,0 1 0 0 0,1 0 0 0 0,-1-1 0 0 0,0 1-1 0 0,0-1 1 0 0,1 0 0 0 0,-1 0 0 0 0,0-1 0 0 0,1 1-1 0 0,2-1 4 0 0,5 1-295 0 0,0-1 1 0 0,0 0-1 0 0,0-1 0 0 0,0 0 0 0 0,0 0 0 0 0,0-2 0 0 0,-1 1 0 0 0,1-1 1 0 0,-1-1-1 0 0,1 0 0 0 0,-1 0 0 0 0,0-1 0 0 0,3-3 295 0 0,9-2-1199 0 0</inkml:trace>
  <inkml:trace contextRef="#ctx0" brushRef="#br0" timeOffset="1436.73">838 101 16543 0 0,'-2'0'76'0'0,"0"0"-1"0"0,0 0 0 0 0,1 0 0 0 0,-1 0 0 0 0,0 1 0 0 0,0-1 0 0 0,0 1 1 0 0,0 0-1 0 0,0-1 0 0 0,1 1 0 0 0,-1 0 0 0 0,0 0 0 0 0,1 0 0 0 0,-1 0 0 0 0,0 0 1 0 0,1 1-1 0 0,-1-1 0 0 0,1 0 0 0 0,0 1 0 0 0,-1-1 0 0 0,1 1 0 0 0,0-1 0 0 0,0 2-75 0 0,-5 5 117 0 0,0 1-1 0 0,1 0 1 0 0,0 0 0 0 0,0 0-1 0 0,1 1 1 0 0,0 0-1 0 0,1-1 1 0 0,0 1-1 0 0,1 1 1 0 0,-1 3-117 0 0,3-11 50 0 0,-9 47 364 0 0,2 1 0 0 0,3-1 0 0 0,2 1 0 0 0,2 3-414 0 0,25 229 888 0 0,19 20-560 0 0,-13-153 216 0 0,-28-142-272 0 0,14-24-64 0 0,-17-90-218 0 0,-4 24-308 0 0,-17-65 118 0 0,0 84 200 0 0,-13 0 0 0 0,-10 11 200 0 0,36 40-213 0 0,7 11-62 0 0,1 1-47 0 0,0 0-20 0 0,0 0-135 0 0,24-5-7529 0 0,-23 4 7102 0 0,8-2-5316 0 0</inkml:trace>
  <inkml:trace contextRef="#ctx0" brushRef="#br0" timeOffset="1763.855">998 136 11672 0 0,'-28'-62'2753'0'0,"26"58"-1319"0"0,-1-2-325 0 0,3 6 2638 0 0,3 88-3435 0 0,30 124 212 0 0,-30-192-402 0 0,13 83 858 0 0,-4 0 0 0 0,-4 50-980 0 0,-8-101-314 0 0,10-68-3351 0 0,-7 3 1818 0 0</inkml:trace>
  <inkml:trace contextRef="#ctx0" brushRef="#br0" timeOffset="2089.469">1196 512 13304 0 0,'0'0'298'0'0,"0"0"46"0"0,0 0 23 0 0,0 0-43 0 0,13 11-201 0 0,-10-8 41 0 0,0 0 1 0 0,0 0 0 0 0,1 0-1 0 0,-1-1 1 0 0,0 0 0 0 0,1 1 0 0 0,0-1-1 0 0,-1 0 1 0 0,1-1 0 0 0,0 1-1 0 0,0-1 1 0 0,0 1 0 0 0,0-1 0 0 0,1 0-1 0 0,-1-1 1 0 0,0 1 0 0 0,0-1 0 0 0,0 0-1 0 0,1 0 1 0 0,-1 0 0 0 0,0-1-1 0 0,4 0-164 0 0,66-24 1659 0 0,-34-7-932 0 0,-39 30-706 0 0,1 0-1 0 0,0 0-1 0 0,0 0 1 0 0,-1 0 0 0 0,1 0 0 0 0,-1-1-1 0 0,1 1 1 0 0,-1 0 0 0 0,0-1 0 0 0,0 1-1 0 0,0-1 1 0 0,0 1 0 0 0,-1-1 0 0 0,1 1-1 0 0,-1-1 1 0 0,1 1 0 0 0,-1-1 0 0 0,0 0-1 0 0,0 1 1 0 0,0-1 0 0 0,0 0 0 0 0,-1 1-1 0 0,1-1 1 0 0,-1 1 0 0 0,1-1 0 0 0,-1 1-1 0 0,0-2-19 0 0,0 2 16 0 0,0 0 0 0 0,0 0 0 0 0,0 0 0 0 0,-1 1 0 0 0,1-1 0 0 0,0 0 0 0 0,-1 1 0 0 0,1-1 0 0 0,-1 1 0 0 0,1-1 0 0 0,-1 1 0 0 0,0 0 0 0 0,0 0 0 0 0,1 0 0 0 0,-1 0 0 0 0,0 0 0 0 0,0 0 0 0 0,0 0 0 0 0,0 1 0 0 0,0-1 0 0 0,0 0 0 0 0,-1 1 0 0 0,1 0 0 0 0,0 0 0 0 0,0-1 0 0 0,-1 2-16 0 0,-7 0 35 0 0,1 0 0 0 0,0 1-1 0 0,0 0 1 0 0,0 1 0 0 0,0 0-1 0 0,0 0 1 0 0,0 1 0 0 0,1 0-1 0 0,0 0 1 0 0,0 1 0 0 0,0 0-1 0 0,0 1 1 0 0,1 0 0 0 0,0 0-1 0 0,0 0 1 0 0,1 1 0 0 0,-1 0-1 0 0,1 1-34 0 0,2-2 8 0 0,-1-1-1 0 0,2 1 1 0 0,-1 1-1 0 0,0-1 1 0 0,1 0-1 0 0,0 1 1 0 0,1 0 0 0 0,0-1-1 0 0,0 1 1 0 0,0 0-1 0 0,1 0 1 0 0,0 0-1 0 0,0 0 1 0 0,1 1-1 0 0,-1-1 1 0 0,2 0-1 0 0,0 4-7 0 0,0-7 4 0 0,0 0 0 0 0,1 0 0 0 0,0 1-1 0 0,0-1 1 0 0,0 0 0 0 0,0-1 0 0 0,1 1-1 0 0,-1 0 1 0 0,1-1 0 0 0,0 1 0 0 0,0-1 0 0 0,0 0-1 0 0,1 0 1 0 0,-1 0 0 0 0,1-1 0 0 0,0 1-1 0 0,-1-1 1 0 0,1 0 0 0 0,0 0 0 0 0,0 0-1 0 0,1 0 1 0 0,-1-1 0 0 0,0 0 0 0 0,1 1-1 0 0,-1-2 1 0 0,0 1 0 0 0,1 0 0 0 0,-1-1 0 0 0,1 0-1 0 0,-1 0 1 0 0,1 0 0 0 0,-1-1 0 0 0,1 0-1 0 0,0 0-3 0 0,56-12-754 0 0,-22 1-5590 0 0,-17 1-325 0 0</inkml:trace>
  <inkml:trace contextRef="#ctx0" brushRef="#br0" timeOffset="2409.251">1666 370 17191 0 0,'-4'3'828'0'0,"4"-3"-826"0"0,-13 8 275 0 0,1 0 1 0 0,-1 0-1 0 0,1 2 1 0 0,1-1-1 0 0,0 1 1 0 0,0 1-1 0 0,1 0 1 0 0,0 1 0 0 0,1-1-1 0 0,0 2 1 0 0,1-1-1 0 0,1 1 1 0 0,-5 11-278 0 0,11-21 36 0 0,1 0 0 0 0,-1 0 1 0 0,1 0-1 0 0,0 0 0 0 0,0 0 1 0 0,0 0-1 0 0,0-1 0 0 0,0 1 0 0 0,1 0 1 0 0,-1 0-1 0 0,1 0 0 0 0,0 0 1 0 0,0 0-1 0 0,0-1 0 0 0,0 1 1 0 0,0 0-1 0 0,1-1 0 0 0,-1 1 1 0 0,1-1-1 0 0,0 0 0 0 0,0 1 0 0 0,0-1 1 0 0,0 0-1 0 0,0 0 0 0 0,0 0 1 0 0,0 0-1 0 0,1 0 0 0 0,-1-1 1 0 0,1 1-1 0 0,-1-1 0 0 0,1 0 1 0 0,0 1-37 0 0,5 2 35 0 0,0-1 0 0 0,0 0 0 0 0,0 0 0 0 0,0-1 0 0 0,0 0 0 0 0,1-1 0 0 0,-1 1 0 0 0,0-1 0 0 0,1-1 0 0 0,6 0-35 0 0,80-13 954 0 0,-29-10-2985 0 0,-4-9-3388 0 0,-46 21-1746 0 0</inkml:trace>
  <inkml:trace contextRef="#ctx0" brushRef="#br0" timeOffset="2707.06">1930 138 16527 0 0,'19'192'3408'0'0,"-13"-87"-1516"0"0,-3-8-1028 0 0,-2-91-883 0 0,0 1-1 0 0,-1 0 1 0 0,1 0 0 0 0,-1-1-1 0 0,-1 1 1 0 0,1 0-1 0 0,-1 0 1 0 0,0-1-1 0 0,-1 1 1 0 0,0-1-1 0 0,0 1 1 0 0,-1 3 19 0 0,2-9-485 0 0,-8-14-4210 0 0,6 7 2695 0 0,0-4-14 0 0</inkml:trace>
  <inkml:trace contextRef="#ctx0" brushRef="#br0" timeOffset="3026.127">1939 390 11312 0 0,'11'-10'1229'0'0,"64"-11"1167"0"0,56 15-1117 0 0,-90 12-1031 0 0,21 5 399 0 0,-60-11-519 0 0,48 16 2387 0 0,-49 0-1475 0 0,-31 67 779 0 0,16 6-1577 0 0,14 2-178 0 0,5-60 80 0 0,-5-30-221 0 0,0-1-4 0 0,4-6-1090 0 0,6-15-1365 0 0,-2 7 1225 0 0</inkml:trace>
  <inkml:trace contextRef="#ctx0" brushRef="#br0" timeOffset="3312.343">2293 196 15144 0 0,'5'-4'328'0'0,"-5"4"72"0"0,0 0 16 0 0,4 4 15 0 0,-2-4-343 0 0,-2 0-88 0 0,0 0 0 0 0,3 5 0 0 0,-3 0-144 0 0,6 4-48 0 0,1-4 1 0 0,-4 6-4177 0 0,-1-3-832 0 0</inkml:trace>
  <inkml:trace contextRef="#ctx0" brushRef="#br0" timeOffset="3656.577">2608 337 14600 0 0,'-3'6'705'0'0,"-132"173"3489"0"0,114-137-3803 0 0,19-40-355 0 0,1 0-1 0 0,-1 0 1 0 0,1 0-1 0 0,0 0 1 0 0,-1 0-1 0 0,1 0 1 0 0,0 0-1 0 0,1 1 1 0 0,-1-1 0 0 0,0 0-1 0 0,1 1 1 0 0,-1-1-1 0 0,1 0 1 0 0,0 1-1 0 0,-1-1 1 0 0,1 1-1 0 0,0-1 1 0 0,1 1 0 0 0,-1-1-1 0 0,0 0 1 0 0,1 1-1 0 0,-1-1 1 0 0,1 0-1 0 0,0 2-35 0 0,0-3 104 0 0,30-1 104 0 0,-20-6-119 0 0,-1 0 0 0 0,1-1 0 0 0,-1 0-1 0 0,0-1 1 0 0,0 0 0 0 0,-1-1 0 0 0,0 0-1 0 0,-1 0 1 0 0,0-1 0 0 0,5-7-89 0 0,62-61-121 0 0,-70 75 45 0 0,-2 0 47 0 0,1-1 0 0 0,-1 1 0 0 0,1 0 0 0 0,0 1 0 0 0,0-1 0 0 0,0 1-1 0 0,1 0 1 0 0,-1 0 0 0 0,1 0 0 0 0,-1 0 0 0 0,1 1 0 0 0,-1 0 0 0 0,1 0 0 0 0,0 0 0 0 0,0 0 0 0 0,-1 1 0 0 0,1 0 0 0 0,0 0 0 0 0,0 0-1 0 0,0 0 1 0 0,0 1 29 0 0,37 31 478 0 0,-8 26-92 0 0,-7 20 70 0 0,-20-38-28 0 0,-7-39-354 0 0,0-1 11 0 0,0 0 11 0 0,0 0 105 0 0,-3-18 525 0 0,2 11-709 0 0,1 0 1 0 0,0 0 0 0 0,0 0-1 0 0,1-1 1 0 0,0 1 0 0 0,0 0-1 0 0,1 0 1 0 0,0 0 0 0 0,0 1-1 0 0,1-1 1 0 0,-1 0 0 0 0,1 1-1 0 0,1 0 1 0 0,-1-1 0 0 0,1 1-1 0 0,3-2-17 0 0,-2 0-39 0 0,0 0-1 0 0,0 1 0 0 0,1-1 0 0 0,0 1 1 0 0,0 1-1 0 0,1-1 0 0 0,0 1 1 0 0,0 1-1 0 0,0-1 0 0 0,1 1 1 0 0,0 0-1 0 0,0 1 0 0 0,4-2 40 0 0,-9 6-9 0 0,0-1 0 0 0,0 1 0 0 0,1 1 0 0 0,-1-1 0 0 0,0 0 0 0 0,0 1 0 0 0,0-1 0 0 0,1 1 0 0 0,-1 0 0 0 0,0 0 0 0 0,0 0 0 0 0,0 1 0 0 0,0-1 0 0 0,-1 1 0 0 0,1 0 0 0 0,0-1 0 0 0,-1 1 0 0 0,1 0 0 0 0,-1 1 0 0 0,1-1 0 0 0,-1 1 9 0 0,8 5-11 0 0,76 68-69 0 0,-73-64-1449 0 0,-1 3-3463 0 0,-1 2-2334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5:30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87 5040 0 0,'0'0'144'0'0,"0"0"65"0"0,0 0 147 0 0,0 0 57 0 0,0 0 17 0 0,14-15 10439 0 0,-14 15-10429 0 0,0 0-22 0 0,0 0-2 0 0,0 0-16 0 0,0 0-66 0 0,0 0-29 0 0,0 0-8 0 0,17 3 2734 0 0,16 83-1942 0 0,-27-36-825 0 0,12 92 243 0 0,-18 89 8 0 0,3-169-209 0 0,-2-53-210 0 0,1 0-1 0 0,-1-7-7 0 0,-1-2-9 0 0,0 0-45 0 0,0 0-128 0 0,0 0-26 0 0,21-8-4928 0 0,-15 5 3366 0 0</inkml:trace>
  <inkml:trace contextRef="#ctx0" brushRef="#br0" timeOffset="530.765">477 683 11544 0 0,'0'0'264'0'0,"0"0"34"0"0,0 0 20 0 0,0 0-41 0 0,0 0-65 0 0,0 0 399 0 0,0 0 189 0 0,0 0 37 0 0,0 0-6 0 0,0 0-66 0 0,0 0-28 0 0,0 0-8 0 0,0 0-21 0 0,-7 2 496 0 0,-145 17 1618 0 0,14-8-2353 0 0,62-14-197 0 0,130-13-337 0 0,212-28-801 0 0,-220 36 866 0 0,-142 10 304 0 0,51 0-299 0 0,-230-1 118 0 0,228-6-59 0 0,47 4-66 0 0,0 1-1 0 0,1 0 0 0 0,-1 0 1 0 0,0 0-1 0 0,0 0 0 0 0,0-1 0 0 0,0 1 1 0 0,0 0-1 0 0,1 0 0 0 0,-1-1 1 0 0,0 1-1 0 0,0 0 0 0 0,0 0 1 0 0,0-1-1 0 0,0 1 0 0 0,0 0 1 0 0,0 0-1 0 0,0-1 0 0 0,0 1 0 0 0,0 0 1 0 0,0 0-1 0 0,0-1 0 0 0,0 1 1 0 0,0 0-1 0 0,0 0 0 0 0,0-1 1 0 0,0 1-1 0 0,0 0 0 0 0,0 0 0 0 0,0 0 1 0 0,0-1-1 0 0,-1 1 0 0 0,1 0 1 0 0,0 0-1 0 0,0-1 0 0 0,0 1 1 0 0,0 0-1 0 0,-1 0 0 0 0,1 0 1 0 0,0 0-1 0 0,0-1 0 0 0,0 1 0 0 0,-1 0 1 0 0,1 0-1 0 0,0 0 0 0 0,0 0 1 0 0,0 0-1 0 0,-1 0 0 0 0,1 0 1 0 0,0-1-1 0 0,0 1 0 0 0,-1 0 1 0 0,1 0-1 0 0,0 0 0 0 0,0 0 0 0 0,-1 0 1 0 0,1 0-1 0 0,0 0 0 0 0,0 0 1 0 0,-1 0-1 0 0,1 0 0 0 0,0 0 1 0 0,0 1-1 0 0,-1-1 0 0 0,1 0 1 0 0,0 0 2 0 0,19-9-389 0 0,30 0-1378 0 0,-21 4-3903 0 0,-4-1-910 0 0</inkml:trace>
  <inkml:trace contextRef="#ctx0" brushRef="#br0" timeOffset="1088.96">41 153 7920 0 0,'0'0'174'0'0,"0"0"29"0"0,0 0 13 0 0,-1 0-31 0 0,-25-7 7567 0 0,26 6-7141 0 0,0 1-17 0 0,1-6 2029 0 0,11 0-2454 0 0,0 1 1 0 0,0 0-1 0 0,1 1 1 0 0,0 1-1 0 0,0-1 0 0 0,0 2 1 0 0,9-1-170 0 0,-2 0 87 0 0,195-36 617 0 0,-62 20-210 0 0,-88 11-312 0 0,-60 6 9 0 0,-75 7-54 0 0,-47-3-125 0 0,-109-11-12 0 0,135-6 147 0 0,82 7 66 0 0,27 3-145 0 0,86 0-333 0 0,-87 6-48 0 0,33 3-640 0 0,-16-1-4839 0 0,-6 2-1248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1T17:04:52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88 17015 0 0,'0'-2'49'0'0,"-1"1"0"0"0,1 0 0 0 0,0 0 0 0 0,0 0 0 0 0,0-1 0 0 0,0 1-1 0 0,0 0 1 0 0,0 0 0 0 0,0 0 0 0 0,0-1 0 0 0,0 1 0 0 0,0 0-1 0 0,1 0 1 0 0,-1 0 0 0 0,0 0 0 0 0,1-1 0 0 0,-1 1 0 0 0,1 0-1 0 0,0 0 1 0 0,-1 0 0 0 0,1 0 0 0 0,0 0 0 0 0,-1 0 0 0 0,1 0-1 0 0,0 0 1 0 0,0 1 0 0 0,0-1 0 0 0,0 0 0 0 0,0 0 0 0 0,0 1 0 0 0,0-1-1 0 0,0 0 1 0 0,0 1 0 0 0,0-1 0 0 0,1 1-49 0 0,44-23 162 0 0,68-5 81 0 0,-109 28-160 0 0,1-1 0 0 0,-1 1 0 0 0,1 0 1 0 0,-1 0-1 0 0,0 1 0 0 0,1 0 0 0 0,-1 0 0 0 0,1 0 0 0 0,-1 0 0 0 0,0 1 0 0 0,0 0 0 0 0,0 0 0 0 0,0 0 0 0 0,0 1 0 0 0,0-1 0 0 0,-1 1 0 0 0,1 0 0 0 0,-1 1 0 0 0,0-1 0 0 0,2 2-83 0 0,-3 0 47 0 0,1-1-1 0 0,-1 1 0 0 0,0-1 1 0 0,0 1-1 0 0,-1 0 0 0 0,0 0 1 0 0,1 0-1 0 0,-2 1 0 0 0,1-1 1 0 0,0 0-1 0 0,-1 1 0 0 0,0-1 0 0 0,-1 1 1 0 0,1-1-1 0 0,-1 1 0 0 0,0 0 1 0 0,0-1-1 0 0,-1 1 0 0 0,1 0-46 0 0,-3 6 17 0 0,0 0-1 0 0,0-1 0 0 0,-1 1 0 0 0,-1 0 1 0 0,0-1-1 0 0,0 0 0 0 0,-1 0 1 0 0,0-1-1 0 0,-1 0 0 0 0,-1 0 0 0 0,1 0 1 0 0,-1-1-1 0 0,-2 1-16 0 0,-11 16-28 0 0,-72 58 260 0 0,-46 37-373 0 0,122-91 278 0 0,17-29-124 0 0,0 0 0 0 0,0 0 0 0 0,0 0 0 0 0,0 0 0 0 0,0 1 0 0 0,0-1 0 0 0,0 0-1 0 0,1 0 1 0 0,-1 0 0 0 0,0 0 0 0 0,1 0 0 0 0,-1 0 0 0 0,1 0 0 0 0,-1 0 0 0 0,1 0 0 0 0,0 0 0 0 0,-1 0-1 0 0,1 0 1 0 0,0 0 0 0 0,0 0 0 0 0,-1 0 0 0 0,1-1 0 0 0,0 1 0 0 0,0 0 0 0 0,0-1 0 0 0,0 1 0 0 0,0 0-1 0 0,0-1 1 0 0,0 1 0 0 0,0-1 0 0 0,1 0 0 0 0,-1 1 0 0 0,0-1 0 0 0,0 0 0 0 0,0 0 0 0 0,0 0-13 0 0,46 6 267 0 0,81-3 701 0 0,-2-9-128 0 0,19 34-357 0 0,-74 9-4702 0 0,-64-36 2843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5:16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4706 483 12176 0 0,'0'0'273'0'0,"0"0"40"0"0,0 0 23 0 0,0 0-34 0 0,-12-6-190 0 0,6 6 154 0 0,1-1 0 0 0,-1 1 0 0 0,1 0 0 0 0,-1 1 0 0 0,1-1 0 0 0,0 1 0 0 0,-1 0 1 0 0,1 1-1 0 0,0-1 0 0 0,-1 1 0 0 0,1 0 0 0 0,0 0 0 0 0,0 1 0 0 0,0-1 0 0 0,-3 4-266 0 0,-6 1 222 0 0,1 0 0 0 0,0 0 0 0 0,1 2 0 0 0,-1-1 0 0 0,2 2 0 0 0,-1-1 0 0 0,1 2 0 0 0,1 0 0 0 0,0 0 0 0 0,0 0 0 0 0,1 1 0 0 0,1 1 0 0 0,0 0 0 0 0,1 0 0 0 0,0 0 0 0 0,1 1 0 0 0,-4 13-222 0 0,9-23 8 0 0,0 0 1 0 0,0 0 0 0 0,1-1 0 0 0,-1 1 0 0 0,1 0-1 0 0,0 0 1 0 0,1 0 0 0 0,-1-1 0 0 0,1 1 0 0 0,-1 0-1 0 0,1 0 1 0 0,0-1 0 0 0,0 1 0 0 0,1-1-1 0 0,-1 1 1 0 0,1-1 0 0 0,1 2-9 0 0,-2-4 19 0 0,1 1 0 0 0,-1-1 1 0 0,1 0-1 0 0,0 0 0 0 0,0-1 0 0 0,-1 1 1 0 0,1 0-1 0 0,0 0 0 0 0,0-1 0 0 0,0 1 0 0 0,0-1 1 0 0,0 0-1 0 0,0 0 0 0 0,0 1 0 0 0,0-1 0 0 0,0 0 1 0 0,-1-1-1 0 0,1 1 0 0 0,0 0 0 0 0,0 0 1 0 0,0-1-1 0 0,0 1 0 0 0,0-1 0 0 0,0 0 0 0 0,0 0 1 0 0,-1 0-1 0 0,1 1 0 0 0,0-1 0 0 0,-1-1 0 0 0,1 1 1 0 0,-1 0-1 0 0,1 0 0 0 0,-1-1 0 0 0,1 1 1 0 0,-1-1-21 0 0,1 1 14 0 0,7-6 9 0 0,1-2-1 0 0,-1 1 1 0 0,0-1 0 0 0,-1-1-1 0 0,0 0 1 0 0,0 0-1 0 0,-1 0 1 0 0,-1-1-1 0 0,0 0 1 0 0,2-5-22 0 0,22-35 8 0 0,26-21-68 0 0,-51 68 36 0 0,4 13-36 0 0,29 89 188 0 0,-37-95-122 0 0,0-1 1 0 0,0 1-1 0 0,0-1 0 0 0,1 0 0 0 0,-1 1 0 0 0,1-1 1 0 0,-1 0-1 0 0,1 0 0 0 0,0 0 0 0 0,0 0 0 0 0,0 0 0 0 0,0-1 1 0 0,0 1-1 0 0,0-1 0 0 0,0 1 0 0 0,1-1 0 0 0,-1 0 0 0 0,0 0 1 0 0,1 0-1 0 0,-1 0 0 0 0,1 0 0 0 0,-1 0 0 0 0,1-1 0 0 0,0 1 1 0 0,-1-1-1 0 0,1 0 0 0 0,0 0 0 0 0,-1 0 0 0 0,1 0 0 0 0,0 0 1 0 0,-1 0-1 0 0,1-1 0 0 0,-1 0 0 0 0,1 1 0 0 0,1-2-6 0 0,9-7-11 0 0,0-1-1 0 0,-1 0 0 0 0,0-1 0 0 0,-1 0 1 0 0,0-1-1 0 0,-1 0 0 0 0,0-1 0 0 0,-1 0 0 0 0,-1 0 1 0 0,0-1-1 0 0,-1 0 0 0 0,0 0 0 0 0,3-12 12 0 0,8-27-202 0 0,-2-2 0 0 0,-3 0 0 0 0,0-11 202 0 0,-8 43 15 0 0,11-119 257 0 0,-5 123-30 0 0,-11 19-234 0 0,0-1 0 0 0,0 1 1 0 0,-1-1-1 0 0,1 1 0 0 0,0-1 1 0 0,0 1-1 0 0,0-1 0 0 0,-1 1 1 0 0,1-1-1 0 0,0 1 0 0 0,-1-1 1 0 0,1 1-1 0 0,0 0 0 0 0,-1-1 0 0 0,1 1 1 0 0,0-1-1 0 0,-1 1 0 0 0,1 0 1 0 0,-1 0-1 0 0,1-1 0 0 0,-1 1 1 0 0,1 0-1 0 0,-1 0 0 0 0,1-1 1 0 0,-1 1-1 0 0,1 0 0 0 0,-1 0 1 0 0,1 0-1 0 0,-1 0 0 0 0,1 0 1 0 0,-1 0-1 0 0,1 0 0 0 0,-1 0 1 0 0,1 0-1 0 0,-1 0 0 0 0,1 0 1 0 0,-1 0-1 0 0,1 0 0 0 0,-1 0 1 0 0,1 1-1 0 0,-1-1 0 0 0,1 0 1 0 0,-1 0-1 0 0,1 0 0 0 0,-1 1 0 0 0,1-1 1 0 0,-1 0-1 0 0,1 1 0 0 0,-1-1 1 0 0,1 0-1 0 0,0 1 0 0 0,-1-1 1 0 0,1 1-1 0 0,0-1 0 0 0,-1 0 1 0 0,1 1-1 0 0,0-1 0 0 0,0 1-8 0 0,-5 6 5 0 0,1-1 0 0 0,0 1 0 0 0,1-1 0 0 0,0 1 0 0 0,0 0 0 0 0,0 0 0 0 0,1 1 0 0 0,0-1 0 0 0,0 0 0 0 0,1 1 0 0 0,0 3-5 0 0,-1 0 5 0 0,-37 219-5 0 0,21-56 0 0 0,14-5 126 0 0,6-143-111 0 0,0-1 0 0 0,2 1-1 0 0,0-1 1 0 0,2 0 0 0 0,6 15-15 0 0,-2-9 30 0 0,-8-22-16 0 0,1-1 0 0 0,0 0 0 0 0,0 1 1 0 0,1-2-1 0 0,0 1 0 0 0,0 0 0 0 0,0-1 0 0 0,1 0 1 0 0,3 3-15 0 0,-6-7 25 0 0,0 0-1 0 0,1 0 1 0 0,-1 0 0 0 0,1 0 0 0 0,0-1 0 0 0,0 1 0 0 0,0-1 0 0 0,0 0 0 0 0,1 0 0 0 0,-1 0-1 0 0,0 0 1 0 0,1 0 0 0 0,0-1 0 0 0,-1 1 0 0 0,1-1 0 0 0,0 0 0 0 0,-1 0 0 0 0,1-1-1 0 0,0 1 1 0 0,0-1 0 0 0,0 0 0 0 0,0 0 0 0 0,0 0 0 0 0,0 0 0 0 0,-1-1 0 0 0,1 0 0 0 0,3 0-25 0 0,-3-2 24 0 0,-1 1 0 0 0,0 0 0 0 0,0-1 0 0 0,0 0-1 0 0,0 1 1 0 0,0-1 0 0 0,-1 0 0 0 0,1-1 0 0 0,-1 1 0 0 0,0 0 0 0 0,0-1 0 0 0,0 1 0 0 0,0-1 0 0 0,-1 0 0 0 0,0 0 0 0 0,1 1 0 0 0,-1-1 0 0 0,0 0 0 0 0,-1 0 0 0 0,1 0 0 0 0,-1 0 0 0 0,0 0 0 0 0,0 0 0 0 0,0-2-24 0 0,-16-98 214 0 0,9 83-222 0 0,-1-1 1 0 0,-1 1-1 0 0,-1 1 0 0 0,-1-1 1 0 0,0 2-1 0 0,-2-1 0 0 0,0 2 1 0 0,-1 0-1 0 0,-1 0 0 0 0,0 2 1 0 0,-2 0-1 0 0,0 0 0 0 0,0 2 1 0 0,-2 0-1 0 0,1 1 0 0 0,-17-8 8 0 0,24 16-77 0 0,10 4 8 0 0,1 1-11 0 0,7 0-80 0 0,16 1 30 0 0,1-1 0 0 0,0-1 1 0 0,-1-1-1 0 0,1-2 0 0 0,-1 0 1 0 0,0-1-1 0 0,0-2 0 0 0,10-4 130 0 0,-8 1-204 0 0,60-37-576 0 0,-60 25 588 0 0,-1-1 0 0 0,-1-2 0 0 0,-1 0 0 0 0,-1-1 0 0 0,-1-1 0 0 0,-2-1 0 0 0,0-1 0 0 0,1-7 192 0 0,-6-27 658 0 0,-13 62-452 0 0,-4-4 514 0 0,-3 13-675 0 0,1 1 0 0 0,0-1 0 0 0,1 1 0 0 0,0 0-1 0 0,1 1 1 0 0,0-1 0 0 0,0 1 0 0 0,1 0 0 0 0,0 0-1 0 0,1 0 1 0 0,0 0 0 0 0,1 1-45 0 0,-7 23 58 0 0,5-16-11 0 0,0 1-1 0 0,2-1 1 0 0,0 0-1 0 0,1 1 1 0 0,1-1-1 0 0,2 12-46 0 0,-1-20 47 0 0,0 0 1 0 0,0 0-1 0 0,1 0 1 0 0,0 0-1 0 0,0 0 0 0 0,1-1 1 0 0,1 0-1 0 0,-1 0 1 0 0,2 0-1 0 0,-1 0 0 0 0,1-1 1 0 0,0 0-1 0 0,1 0 1 0 0,0 0-1 0 0,0-1 0 0 0,1 0 1 0 0,0 0-1 0 0,2 0-47 0 0,-7-5 14 0 0,0 0-1 0 0,1 0 0 0 0,-1 0 1 0 0,1-1-1 0 0,0 1 0 0 0,-1-1 1 0 0,1 0-1 0 0,0 0 0 0 0,0-1 1 0 0,-1 1-1 0 0,1-1 0 0 0,0 1 1 0 0,0-1-1 0 0,0-1 0 0 0,0 1 1 0 0,0 0-1 0 0,-1-1 0 0 0,1 0 1 0 0,3-1-14 0 0,-1-3-110 0 0</inkml:trace>
  <inkml:trace contextRef="#ctx0" brushRef="#br0" timeOffset="295.111">5253 366 18543 0 0,'0'0'547'0'0,"0"0"-11"0"0,15-6-323 0 0,21-2-160 0 0,1 1 1 0 0,-1 1-1 0 0,1 3 0 0 0,29 0-53 0 0,-6 0-15 0 0,-10 3-78 0 0,-4-1-5763 0 0,-25-1-200 0 0</inkml:trace>
  <inkml:trace contextRef="#ctx0" brushRef="#br0" timeOffset="701.249">5695 471 14304 0 0,'0'0'421'0'0,"0"0"-12"0"0,1 1-263 0 0,2 3-54 0 0,0-3 59 0 0,0 1 1 0 0,-1-1-1 0 0,1 0 0 0 0,0 0 1 0 0,0 0-1 0 0,0-1 1 0 0,0 1-1 0 0,0-1 1 0 0,-1 0-1 0 0,1 1 1 0 0,0-1-1 0 0,0 0 1 0 0,0-1-1 0 0,0 1 1 0 0,0-1-1 0 0,0 1 1 0 0,0-1-1 0 0,2-1-151 0 0,-3 2 69 0 0,12-3 127 0 0,0-1 0 0 0,0 0-1 0 0,-1-1 1 0 0,1-1-1 0 0,-1 0 1 0 0,0-1 0 0 0,-1 0-1 0 0,1-1 1 0 0,-2 0-1 0 0,1-1 1 0 0,-1 0-1 0 0,0-1 1 0 0,-1 0-196 0 0,-8 6 24 0 0,1 1 1 0 0,-1 0-1 0 0,0-1 0 0 0,-1 1 0 0 0,1-1 0 0 0,-1 0 1 0 0,0 1-1 0 0,1-1 0 0 0,-2 0 0 0 0,1 0 1 0 0,0 0-1 0 0,-1 0 0 0 0,0 0 0 0 0,0 1 1 0 0,0-1-1 0 0,0-2-24 0 0,0 5 6 0 0,0-1 1 0 0,0 1-1 0 0,-1-1 0 0 0,1 0 1 0 0,0 1-1 0 0,-1-1 0 0 0,1 1 1 0 0,-1-1-1 0 0,0 1 0 0 0,1-1 1 0 0,-1 1-1 0 0,0-1 0 0 0,0 1 1 0 0,0 0-1 0 0,0 0 0 0 0,0-1 1 0 0,0 1-1 0 0,0 0 0 0 0,-1 0 1 0 0,1 0-1 0 0,0 0 0 0 0,-1 0 1 0 0,1 0-1 0 0,0 1 0 0 0,-1-1 1 0 0,1 0-1 0 0,-1 1 0 0 0,0-1 1 0 0,1 1-1 0 0,-1-1 0 0 0,1 1 1 0 0,-1 0-1 0 0,1 0 0 0 0,-1 0 1 0 0,0 0-1 0 0,1 0 0 0 0,-1 0 1 0 0,0 0-1 0 0,1 0 0 0 0,-2 1-6 0 0,-5 2 0 0 0,0 0 1 0 0,1 1-1 0 0,-1 0 0 0 0,0 1 0 0 0,1 0 0 0 0,0 0 0 0 0,0 0 0 0 0,1 1 0 0 0,-1 0 0 0 0,1 0 0 0 0,1 1 0 0 0,-1-1 0 0 0,1 1 1 0 0,0 1-1 0 0,1-1 0 0 0,-1 1 0 0 0,2-1 0 0 0,-1 1 0 0 0,0 2 0 0 0,3-8-2 0 0,-20 63 54 0 0,20-61-51 0 0,0 0 0 0 0,1 0 0 0 0,-1 0-1 0 0,1 0 1 0 0,0 0 0 0 0,0 0 0 0 0,1 0 0 0 0,-1 0-1 0 0,1 0 1 0 0,0 0 0 0 0,0 0 0 0 0,0 0-1 0 0,1 0 1 0 0,-1 0 0 0 0,1-1 0 0 0,0 1 0 0 0,0-1-1 0 0,0 1 1 0 0,0-1 0 0 0,1 0 0 0 0,-1 1-1 0 0,1-1 1 0 0,0-1 0 0 0,1 2-1 0 0,2-2 70 0 0,1 0 0 0 0,0 0 0 0 0,-1-1 0 0 0,1 0 0 0 0,0 0 0 0 0,0-1 0 0 0,-1 0 0 0 0,1 0 0 0 0,0 0 0 0 0,0-1 0 0 0,-1 0 0 0 0,1 0 0 0 0,0-1 1 0 0,-1 0-1 0 0,1 0 0 0 0,-1-1 0 0 0,2 0-70 0 0,23-10 57 0 0,-1-1 0 0 0,0-1 1 0 0,-1-2-1 0 0,7-5-57 0 0,-28 16-29 0 0,1 0 0 0 0,0 1 0 0 0,0 0 0 0 0,0 0 0 0 0,1 1-1 0 0,0 1 1 0 0,-1 0 0 0 0,1 0 0 0 0,1 0 0 0 0,-1 2 0 0 0,7-2 29 0 0,-15 3-6 0 0,0 0 0 0 0,-1 0 0 0 0,1 1 0 0 0,0-1 0 0 0,-1 0 0 0 0,1 1 0 0 0,0-1 0 0 0,-1 0 0 0 0,1 1 0 0 0,-1 0 0 0 0,1-1 0 0 0,-1 1 0 0 0,1 0-1 0 0,-1 0 1 0 0,0 0 0 0 0,1 0 0 0 0,-1 0 0 0 0,0 0 0 0 0,0 0 0 0 0,0 0 0 0 0,0 1 0 0 0,0-1 0 0 0,0 0 0 0 0,0 1 0 0 0,0-1 0 0 0,0 1 0 0 0,0-1 0 0 0,-1 1 0 0 0,1-1 0 0 0,-1 1 0 0 0,1 0 0 0 0,-1 0 6 0 0,3 59-7 0 0,-2-30 4 0 0,-1 34 417 0 0,0-54-375 0 0,0-11-1 0 0,0 0 0 0 0,0 0 1 0 0,1 0-1 0 0,-1-1 0 0 0,0 1 0 0 0,0 0 1 0 0,0 0-1 0 0,0 0 0 0 0,1 0 0 0 0,-1 0 1 0 0,0-1-1 0 0,0 1 0 0 0,1 0 0 0 0,-1 0 1 0 0,0 0-1 0 0,0 0 0 0 0,0 0 0 0 0,1 0 1 0 0,-1 0-1 0 0,0 0 0 0 0,0 0 0 0 0,1 0 1 0 0,-1 0-1 0 0,0 0 0 0 0,0 0 0 0 0,1 0 1 0 0,-1 0-1 0 0,0 0 0 0 0,0 0 0 0 0,0 1 1 0 0,1-1-1 0 0,-1 0 0 0 0,0 0 0 0 0,0 0 1 0 0,0 0-1 0 0,1 0 0 0 0,-1 0 0 0 0,0 1 1 0 0,0-1-1 0 0,0 0 0 0 0,0 0 0 0 0,1 0 1 0 0,-1 0-1 0 0,0 1 0 0 0,0-1 0 0 0,0 0 1 0 0,0 0-1 0 0,0 0 0 0 0,0 1 0 0 0,0-1 1 0 0,0 0-1 0 0,0 0 0 0 0,1 1-38 0 0,85-86 1032 0 0,60-31-1263 0 0,-82 68-7380 0 0,-42 32-122 0 0</inkml:trace>
  <inkml:trace contextRef="#ctx0" brushRef="#br0" timeOffset="-5121.118">505 5 16959 0 0,'2'-4'1164'0'0,"-9"70"-1221"0"0,8-46-16 0 0,11 120 66 0 0,-7 96 1596 0 0,-18 138-207 0 0,14-278-805 0 0,0-49-2040 0 0,0 0-5667 0 0,-1-38 1533 0 0</inkml:trace>
  <inkml:trace contextRef="#ctx0" brushRef="#br0" timeOffset="-4826.027">278 1006 15520 0 0,'0'0'356'0'0,"0"0"49"0"0,-9 1 392 0 0,3 0-656 0 0,5 0-73 0 0,2-1-14 0 0,8 4-20 0 0,0-1 1 0 0,0 0 0 0 0,1-1-1 0 0,-1 0 1 0 0,0 0 0 0 0,1-1-1 0 0,-1 0 1 0 0,1-1 0 0 0,-1 0-1 0 0,1 0 1 0 0,0-1-35 0 0,11 1 109 0 0,179-20 351 0 0,-106 9-365 0 0,5-3-1182 0 0,-91 14-3130 0 0,-3-2-1409 0 0</inkml:trace>
  <inkml:trace contextRef="#ctx0" brushRef="#br0" timeOffset="-4542.203">8 191 15144 0 0,'-7'-14'1518'0'0,"7"13"-1491"0"0,0-1-1 0 0,0 0 1 0 0,0 0-1 0 0,0 1 1 0 0,1-1-1 0 0,-1 0 1 0 0,1 0-1 0 0,-1 1 1 0 0,1-1 0 0 0,0 0-1 0 0,0 1 1 0 0,-1-1-1 0 0,1 1 1 0 0,0-1-1 0 0,0 1 1 0 0,0-1-1 0 0,1 1 1 0 0,-1 0-1 0 0,0-1 1 0 0,1 1 0 0 0,-1 0-1 0 0,0 0 1 0 0,1 0-1 0 0,-1 0 1 0 0,1 0-1 0 0,0 0 1 0 0,-1 1-1 0 0,1-1 1 0 0,0 0-1 0 0,-1 1 1 0 0,1 0 0 0 0,0-1-1 0 0,0 1 1 0 0,-1 0-1 0 0,1 0 1 0 0,0 0-1 0 0,0 0 1 0 0,0 0-1 0 0,-1 0 1 0 0,1 0-1 0 0,0 1 1 0 0,1-1-27 0 0,-3 0 2 0 0,197-11 1400 0 0,158-8-917 0 0,-272 14-1275 0 0,-47 5-4226 0 0,-11 0-948 0 0</inkml:trace>
  <inkml:trace contextRef="#ctx0" brushRef="#br0" timeOffset="-4036.626">1053 619 10224 0 0,'0'1'230'0'0,"0"224"660"0"0,-15-154-706 0 0,-15 18 1945 0 0,30-88-1658 0 0,0-1-41 0 0,0 0-174 0 0,0 0-80 0 0,0 0-14 0 0,-9-8 310 0 0,9-6-367 0 0,0 0 1 0 0,1 0-1 0 0,1 1 1 0 0,0-1-1 0 0,1 1 1 0 0,0-1-1 0 0,1 1 1 0 0,1 0-1 0 0,0 0 1 0 0,1 1-1 0 0,0 0 1 0 0,1 0-1 0 0,1-2-105 0 0,-5 8 27 0 0,0 1 0 0 0,0-1 0 0 0,0 0 0 0 0,1 1 0 0 0,0 0 0 0 0,0 0 0 0 0,0 0 0 0 0,1 0 0 0 0,0 1 0 0 0,0-1 0 0 0,0 1 0 0 0,0 1 0 0 0,1-1 0 0 0,-1 1 0 0 0,1 0 0 0 0,0 0 0 0 0,0 0 0 0 0,0 1 0 0 0,0 0 0 0 0,1 0 0 0 0,2 0-27 0 0,10 18 716 0 0,-15-11-658 0 0,0 1 0 0 0,-1 0-1 0 0,0 0 1 0 0,0 1 0 0 0,-1-1 0 0 0,1 1-1 0 0,-1-1 1 0 0,-1 1 0 0 0,1 0 0 0 0,-1-1-1 0 0,0 1 1 0 0,-1 0 0 0 0,1 1-58 0 0,-4 30 69 0 0,3-30-220 0 0,0-6-5560 0 0,0-2 11 0 0</inkml:trace>
  <inkml:trace contextRef="#ctx0" brushRef="#br0" timeOffset="-3813.536">1535 444 16352 0 0,'0'0'373'0'0,"0"0"55"0"0,0 0 20 0 0,-2 7 86 0 0,2 134-518 0 0,2 169 368 0 0,-2-310-380 0 0,-1 11-1102 0 0,-1-3-2898 0 0,-1-2-1777 0 0</inkml:trace>
  <inkml:trace contextRef="#ctx0" brushRef="#br0" timeOffset="-3081.519">1431 752 14712 0 0,'0'0'332'0'0,"0"0"50"0"0,0 0 25 0 0,1 1-48 0 0,7 2-312 0 0,106 27-46 0 0,-88-29 100 0 0,1 0 1 0 0,-1-2 0 0 0,0-1 0 0 0,1-1 0 0 0,-1-1 0 0 0,0-2 0 0 0,20-6-102 0 0,-31 7 100 0 0,0 0 1 0 0,0 0-1 0 0,0-2 0 0 0,-1 0 1 0 0,0-1-1 0 0,0 0 0 0 0,3-4-100 0 0,-14 10 14 0 0,0-1 0 0 0,0 0 0 0 0,-1 0 0 0 0,1 0 0 0 0,-1-1 0 0 0,1 1 0 0 0,-1 0 0 0 0,0-1 0 0 0,0 0 0 0 0,-1 1 0 0 0,1-1 0 0 0,-1 0 0 0 0,0 0 0 0 0,0 0 0 0 0,0 0 0 0 0,0 0 0 0 0,-1 0 0 0 0,0 0 0 0 0,0 0 0 0 0,0 0 0 0 0,0 0 0 0 0,0-1 0 0 0,-1 1 0 0 0,0-2-14 0 0,-1 4 39 0 0,-1-1 0 0 0,1 1-1 0 0,0 0 1 0 0,-1 0 0 0 0,1 0-1 0 0,-1 0 1 0 0,0 1 0 0 0,1-1-1 0 0,-1 1 1 0 0,0 0-1 0 0,0-1 1 0 0,0 1 0 0 0,0 0-1 0 0,0 1 1 0 0,-1-1 0 0 0,1 1-1 0 0,0-1 1 0 0,0 1-1 0 0,0 0 1 0 0,0 0 0 0 0,-1 0-1 0 0,1 1 1 0 0,0-1 0 0 0,0 1-1 0 0,0-1 1 0 0,0 1 0 0 0,0 0-1 0 0,0 1 1 0 0,0-1-1 0 0,0 0 1 0 0,0 1 0 0 0,0-1-1 0 0,1 1 1 0 0,-1 0 0 0 0,1 0-1 0 0,-1 0 1 0 0,1 0-1 0 0,0 1 1 0 0,-2 1-39 0 0,-4 3-8 0 0,0 1 1 0 0,0 0-1 0 0,1 1 0 0 0,0 0 1 0 0,1 0-1 0 0,0 0 0 0 0,0 1 1 0 0,1 0-1 0 0,0 0 0 0 0,1 0 1 0 0,0 1-1 0 0,0-1 0 0 0,1 1 1 0 0,1 0-1 0 0,0 0 0 0 0,-1 7 8 0 0,8 6 20 0 0,-1-14 87 0 0,-4-8 46 0 0,2-1 9 0 0,17 13 71 0 0,-15-13-198 0 0,0-1 0 0 0,0 0 1 0 0,0 0-1 0 0,-1 0 0 0 0,1 0 0 0 0,0 0 0 0 0,0-1 0 0 0,0 0 0 0 0,-1 0 1 0 0,1 0-1 0 0,-1 0 0 0 0,1 0 0 0 0,-1-1 0 0 0,1 0 0 0 0,-1 1 1 0 0,0-1-1 0 0,1-1 0 0 0,-1 1 0 0 0,0 0 0 0 0,-1-1 0 0 0,1 1 1 0 0,0-1-1 0 0,-1 0 0 0 0,1 0 0 0 0,-1 0 0 0 0,0 0 0 0 0,1-3-35 0 0,32-39 197 0 0,-25 31-209 0 0,1 0 0 0 0,0 0 0 0 0,0 1 0 0 0,2 1 0 0 0,0 0-1 0 0,0 1 1 0 0,6-4 12 0 0,-17 14 0 0 0,-1 0-1 0 0,1 0 0 0 0,0 0 0 0 0,0 0 0 0 0,0 0 0 0 0,0 0 0 0 0,0 0 1 0 0,0 1-1 0 0,0-1 0 0 0,0 1 0 0 0,1-1 0 0 0,-1 1 0 0 0,0 0 0 0 0,0 0 1 0 0,0 0-1 0 0,0 0 0 0 0,1 0 0 0 0,-1 1 0 0 0,0-1 0 0 0,0 0 0 0 0,0 1 1 0 0,0 0-1 0 0,0-1 0 0 0,0 1 0 0 0,0 0 0 0 0,0 0 0 0 0,0 0 0 0 0,0 1 1 0 0,-1-1-1 0 0,1 0 0 0 0,0 1 0 0 0,-1-1 0 0 0,1 1 0 0 0,-1-1 0 0 0,1 1 1 0 0,-1 0-1 0 0,0 0 0 0 0,0-1 0 0 0,1 2 1 0 0,30 81 413 0 0,-21 16 663 0 0,-11-99-960 0 0,0-1-16 0 0,0 0-4 0 0,0 0 0 0 0,0 0 22 0 0,0 0 87 0 0,-3-1 487 0 0,1-1-702 0 0,0-1 1 0 0,0 1-1 0 0,0 0 0 0 0,1-1 1 0 0,-1 1-1 0 0,1-1 0 0 0,0 1 0 0 0,-1-1 1 0 0,1 0-1 0 0,0 1 0 0 0,0-1 1 0 0,1 0-1 0 0,-1 0 0 0 0,1 0 1 0 0,-1 1-1 0 0,1-1 0 0 0,0 0 1 0 0,0 0-1 0 0,0 0 0 0 0,1 0 1 0 0,-1 0-1 0 0,1 0 0 0 0,0-1 10 0 0,17-60-616 0 0,-11 51 506 0 0,-4 7 66 0 0,-1 1 1 0 0,1 0-1 0 0,0 0 0 0 0,0 0 1 0 0,1 0-1 0 0,-1 0 1 0 0,1 1-1 0 0,0 0 0 0 0,1-1 1 0 0,-1 1-1 0 0,1 1 1 0 0,-1-1-1 0 0,2 0 44 0 0,0 0-64 0 0,20 9-69 0 0,-20-2 148 0 0,-1 0 0 0 0,1 0 1 0 0,-1 1-1 0 0,0 0 0 0 0,0 0 0 0 0,0 0 1 0 0,-1 1-1 0 0,1-1 0 0 0,-1 1 1 0 0,0 0-1 0 0,0 0 0 0 0,-1 1 1 0 0,0-1-1 0 0,1 2-15 0 0,14 19-40 0 0,36 47 243 0 0,-47-67-696 0 0,24 14 1323 0 0,-3-22-7695 0 0,-16-3-69 0 0</inkml:trace>
  <inkml:trace contextRef="#ctx0" brushRef="#br0" timeOffset="-2754.016">2660 564 18079 0 0,'-3'0'76'0'0,"-1"-1"0"0"0,0 1 0 0 0,0 0 0 0 0,0 0 0 0 0,0 1 0 0 0,1-1-1 0 0,-1 1 1 0 0,0 0 0 0 0,0 0 0 0 0,1 0 0 0 0,-1 0 0 0 0,0 0-1 0 0,1 1 1 0 0,0 0 0 0 0,-1 0 0 0 0,1 0 0 0 0,0 0 0 0 0,0 0 0 0 0,0 1-1 0 0,0-1 1 0 0,0 1 0 0 0,1 0 0 0 0,-1 0 0 0 0,1 0 0 0 0,0 0 0 0 0,0 0-1 0 0,-1 2-75 0 0,2-1-5 0 0,0 0 1 0 0,0 0-1 0 0,0 1 0 0 0,1-1 0 0 0,0 0 0 0 0,0 0 0 0 0,0 1 0 0 0,0-1 0 0 0,0 0 0 0 0,1 0 0 0 0,0 0 1 0 0,0 0-1 0 0,0 0 0 0 0,1 0 0 0 0,-1 0 0 0 0,1 0 0 0 0,0 0 0 0 0,0 0 0 0 0,0-1 0 0 0,1 1 0 0 0,-1-1 1 0 0,1 0-1 0 0,0 1 0 0 0,0-1 0 0 0,0 0 0 0 0,0-1 0 0 0,0 1 0 0 0,1-1 0 0 0,-1 1 0 0 0,1-1 0 0 0,0 0 5 0 0,133 83 54 0 0,-136-84-18 0 0,0-1 1 0 0,1 1-1 0 0,-1 0 1 0 0,0 0-1 0 0,0 0 0 0 0,0 0 1 0 0,1 0-1 0 0,-1 0 1 0 0,0 0-1 0 0,0 0 1 0 0,0 0-1 0 0,-1 0 1 0 0,1 1-1 0 0,0-1 0 0 0,0 0 1 0 0,-1 1-1 0 0,1-1 1 0 0,-1 0-1 0 0,1 1 1 0 0,-1-1-1 0 0,1 1 0 0 0,-1-1 1 0 0,0 1-1 0 0,0-1 1 0 0,0 1-1 0 0,0-1 1 0 0,0 1-1 0 0,0-1 1 0 0,0 1-1 0 0,0-1 0 0 0,-1 1 1 0 0,1-1-1 0 0,-1 1 1 0 0,1-1-1 0 0,-1 0 1 0 0,1 1-1 0 0,-1-1 1 0 0,0 0-1 0 0,0 1 0 0 0,1-1 1 0 0,-1 0-1 0 0,0 0 1 0 0,0 0-1 0 0,0 0 1 0 0,-1 0-1 0 0,1 0 1 0 0,0 0-1 0 0,0 0 0 0 0,0 0 1 0 0,-1 0-1 0 0,0 0-36 0 0,-141 51 2076 0 0,69-37-3121 0 0,60-16-278 0 0,8-3-4103 0 0,4 2-1527 0 0</inkml:trace>
  <inkml:trace contextRef="#ctx0" brushRef="#br0" timeOffset="-2492.372">2851 698 17591 0 0,'0'0'399'0'0,"0"0"60"0"0,0 0 22 0 0,0 8 92 0 0,9 55 759 0 0,0 11 848 0 0,-7-68-2091 0 0,-1-1 0 0 0,1 0 0 0 0,0 0 0 0 0,0 0-1 0 0,0 0 1 0 0,0 0 0 0 0,1 0 0 0 0,0 0 0 0 0,0-1-1 0 0,1 0 1 0 0,-1 1 0 0 0,1-1 0 0 0,3 2-89 0 0,-6-5 92 0 0,-1-1-11 0 0,11-6-1945 0 0,-8 1-3648 0 0,1 0-1791 0 0</inkml:trace>
  <inkml:trace contextRef="#ctx0" brushRef="#br0" timeOffset="-2189.98">2971 370 19871 0 0,'-4'-10'971'0'0,"4"10"-428"0"0,0 0-66 0 0,0 0-300 0 0,1 0-105 0 0,1-1-64 0 0,0 0 0 0 0,0 0-1 0 0,0 0 1 0 0,0 1-1 0 0,0-1 1 0 0,0 1-1 0 0,0 0 1 0 0,0-1 0 0 0,0 1-1 0 0,0 0 1 0 0,0 0-1 0 0,0 0 1 0 0,0 0 0 0 0,0 1-1 0 0,0-1 1 0 0,0 0-1 0 0,0 1 1 0 0,-1 0-1 0 0,1-1 1 0 0,2 2-8 0 0,7 1 8 0 0,25 9 186 0 0,-10-1-2510 0 0,-7-9-4728 0 0,-11-2 1379 0 0</inkml:trace>
  <inkml:trace contextRef="#ctx0" brushRef="#br0" timeOffset="-1879.216">3182 403 12928 0 0,'7'5'985'0'0,"-3"2"-813"0"0,-1-1 0 0 0,0 1 0 0 0,0 0 0 0 0,-1 0 1 0 0,0 0-1 0 0,0 0 0 0 0,0 0 0 0 0,-1 0 0 0 0,0 0 0 0 0,-1 7-172 0 0,20 193 4660 0 0,-16-155-3986 0 0,-3 84 373 0 0,-13-114-1143 0 0,2-17-5903 0 0,2-5-841 0 0</inkml:trace>
  <inkml:trace contextRef="#ctx0" brushRef="#br0" timeOffset="-1577.364">2995 676 16671 0 0,'7'-3'818'0'0,"82"-18"318"0"0,-14 7-697 0 0,-40 8-59 0 0,-1-1 0 0 0,0-2-1 0 0,-1-1 1 0 0,16-7-380 0 0,37-18 640 0 0,-38 19-576 0 0,-42 15-53 0 0,-5 1 42 0 0,2 19 227 0 0,-12 52 120 0 0,15-28-373 0 0,-5-41-12 0 0,-1-1 0 0 0,1 0 1 0 0,-1 1-1 0 0,1-1 0 0 0,0 0 0 0 0,0 0 1 0 0,-1 1-1 0 0,1-1 0 0 0,0 0 0 0 0,0 0 0 0 0,0 0 1 0 0,1 0-1 0 0,-1 0 0 0 0,0 0 0 0 0,0-1 0 0 0,0 1 1 0 0,1 0-1 0 0,-1-1 0 0 0,0 1 0 0 0,1 0 1 0 0,-1-1-1 0 0,0 0 0 0 0,1 1 0 0 0,-1-1 0 0 0,1 0 1 0 0,-1 0-1 0 0,1 1 0 0 0,-1-1 0 0 0,1 0 0 0 0,-1-1 1 0 0,1 1-1 0 0,-1 0 0 0 0,0 0 0 0 0,1-1 1 0 0,-1 1-1 0 0,1 0 0 0 0,-1-1 0 0 0,0 0 0 0 0,1 1 1 0 0,-1-1-1 0 0,0 0 0 0 0,0 1 0 0 0,1-1 1 0 0,-1 0-1 0 0,0 0 0 0 0,0 0 0 0 0,0 0 0 0 0,0 0 1 0 0,0-1-16 0 0,5-2 67 0 0,123-104 237 0 0,-82 91-304 0 0,-33 25 0 0 0,-8 0 0 0 0,-1 1 0 0 0,1 0 0 0 0,-2 0 0 0 0,1 1 0 0 0,-1-1 0 0 0,-1 1 0 0 0,1 0 0 0 0,-2 0 0 0 0,1 0 0 0 0,-2 0 0 0 0,1 3 0 0 0,4 16 0 0 0,13 91 0 0 0,21 83 552 0 0,-39-194-514 0 0,2 5 43 0 0,-1 0-1 0 0,-1 1 1 0 0,0-1-1 0 0,-1 1 0 0 0,0 0 1 0 0,-2-1-1 0 0,1 1 1 0 0,-2-1-1 0 0,0 0 1 0 0,0 0-1 0 0,-2 1-80 0 0,0-9 83 0 0,0 0 1 0 0,-1-1-1 0 0,0 0 1 0 0,0 0-1 0 0,0 0 1 0 0,0-1-1 0 0,-1 0 1 0 0,0 0-1 0 0,0 0 1 0 0,0-1-1 0 0,0 0 1 0 0,0-1-1 0 0,-1 1 1 0 0,1-1-1 0 0,-1-1 1 0 0,0 0 0 0 0,1 0-1 0 0,-1 0 1 0 0,-6-1-84 0 0,-25 3 114 0 0,-1-1 1 0 0,1-2 0 0 0,-1-1-1 0 0,-15-5-114 0 0,30-2-2191 0 0,3-6-3771 0 0,18 10-2012 0 0</inkml:trace>
  <inkml:trace contextRef="#ctx0" brushRef="#br0" timeOffset="3485.957">605 1846 14656 0 0,'-3'-6'714'0'0,"2"4"-669"0"0,0 0-1 0 0,-1 0 1 0 0,1 1 0 0 0,-1-1-1 0 0,1 0 1 0 0,-1 1 0 0 0,0-1-1 0 0,0 1 1 0 0,0-1 0 0 0,0 1-1 0 0,0 0 1 0 0,0 0-1 0 0,0 0 1 0 0,0 0 0 0 0,0 0-1 0 0,0 0 1 0 0,-1 1 0 0 0,1-1-1 0 0,0 1 1 0 0,-1 0 0 0 0,1-1-1 0 0,0 1 1 0 0,-1 0-1 0 0,1 0 1 0 0,0 1 0 0 0,-1-1-1 0 0,1 0 1 0 0,0 1 0 0 0,-1-1-1 0 0,1 1 1 0 0,0 0 0 0 0,0 0-1 0 0,0 0 1 0 0,0 0 0 0 0,0 0-1 0 0,0 0 1 0 0,0 1-1 0 0,0-1 1 0 0,0 1-45 0 0,-70 65 927 0 0,5 47-248 0 0,64-107-653 0 0,0-1 0 0 0,0 0 0 0 0,1 1 0 0 0,0-1 0 0 0,0 1 0 0 0,1 0 0 0 0,0 0 0 0 0,0 0 0 0 0,0 0 0 0 0,1 0 0 0 0,0 0 0 0 0,0 0 0 0 0,1-1 0 0 0,0 1 0 0 0,0 0 0 0 0,1 0 0 0 0,0 0 0 0 0,0-1 0 0 0,0 1 0 0 0,1-1 0 0 0,0 0 0 0 0,0 1 0 0 0,3 2-26 0 0,-4-7 23 0 0,1 0 0 0 0,-1 0 0 0 0,1 0 0 0 0,-1 0 0 0 0,1-1 0 0 0,0 1 0 0 0,0-1 0 0 0,0 0 0 0 0,0 0 0 0 0,0 0 0 0 0,0 0 0 0 0,0 0 0 0 0,0-1 0 0 0,0 0 0 0 0,0 1-1 0 0,0-1 1 0 0,0 0 0 0 0,0 0 0 0 0,1-1 0 0 0,-1 1 0 0 0,0-1 0 0 0,0 1 0 0 0,0-1 0 0 0,0 0 0 0 0,0 0 0 0 0,1-1-23 0 0,4-1 42 0 0,-1-1 1 0 0,0 1-1 0 0,0-1 1 0 0,0-1-1 0 0,0 1 1 0 0,-1-1-1 0 0,0 0 1 0 0,0 0-1 0 0,5-6-42 0 0,-6 4 25 0 0,0 0 0 0 0,0 0 0 0 0,-1 0 0 0 0,0 0 0 0 0,-1-1 0 0 0,1 0 0 0 0,-1 1 0 0 0,-1-1 0 0 0,0 0 0 0 0,0 0 0 0 0,0-1 0 0 0,-1 1 0 0 0,0 0 0 0 0,-1-1 0 0 0,0 1 0 0 0,0 0 0 0 0,-1 0 0 0 0,0-1 0 0 0,0 1 0 0 0,-1 0 0 0 0,-2-6-25 0 0,-14-72 60 0 0,21 74-60 0 0,-3 10-9 0 0,1 0-1 0 0,0 0 0 0 0,-1 1 1 0 0,1-1-1 0 0,0 0 0 0 0,0 1 1 0 0,0-1-1 0 0,1 1 0 0 0,-1-1 1 0 0,0 1-1 0 0,1-1 0 0 0,-1 1 1 0 0,0 0-1 0 0,1 0 0 0 0,0-1 1 0 0,-1 1-1 0 0,1 0 0 0 0,0 0 1 0 0,-1 1-1 0 0,1-1 0 0 0,0 0 1 0 0,0 1-1 0 0,0-1 0 0 0,0 1 1 0 0,0-1-1 0 0,0 1 0 0 0,0 0 1 0 0,-1 0-1 0 0,1 0 0 0 0,0 0 1 0 0,0 0-1 0 0,0 0 0 0 0,0 1 1 0 0,0-1-1 0 0,0 1 0 0 0,2 0 10 0 0,73 26-138 0 0,-72-25 132 0 0,13 6-42 0 0,53 33 36 0 0,-70-40 13 0 0,5 4 4 0 0,0 0 0 0 0,0 0 1 0 0,-1 1-1 0 0,0 0 0 0 0,0 0 0 0 0,-1 0 0 0 0,1 1 1 0 0,-1 0-1 0 0,-1-1 0 0 0,1 2 0 0 0,-1-1 0 0 0,0 0 1 0 0,-1 0-1 0 0,0 1 0 0 0,1 2-5 0 0,-2-6 32 0 0,-1-1 0 0 0,1 1-1 0 0,0 0 1 0 0,-1-1 0 0 0,0 1 0 0 0,0 0-1 0 0,0-1 1 0 0,-1 1 0 0 0,1 0-1 0 0,-1-1 1 0 0,0 1 0 0 0,1 0 0 0 0,-2-1-1 0 0,1 1 1 0 0,0-1 0 0 0,-1 1 0 0 0,0-1-1 0 0,0 0 1 0 0,0 0 0 0 0,0 0 0 0 0,0 0-1 0 0,0 0 1 0 0,-1 0 0 0 0,1-1 0 0 0,-1 1-1 0 0,-2 1-31 0 0,3-3 36 0 0,0-1 0 0 0,0 1-1 0 0,1-1 1 0 0,-1 0-1 0 0,0 0 1 0 0,0 0 0 0 0,1 0-1 0 0,-1 0 1 0 0,0 0-1 0 0,0 0 1 0 0,0 0-1 0 0,1 0 1 0 0,-1-1 0 0 0,0 1-1 0 0,0-1 1 0 0,1 0-1 0 0,-1 1 1 0 0,1-1 0 0 0,-1 0-1 0 0,0 0 1 0 0,1 0-1 0 0,-1 0 1 0 0,0-1-36 0 0,0 0-11 0 0,1-1 1 0 0,-1 0-1 0 0,1 1 0 0 0,-1-1 1 0 0,1 0-1 0 0,0 0 1 0 0,0 1-1 0 0,0-1 0 0 0,1 0 1 0 0,-1 0-1 0 0,1 0 0 0 0,-1 0 1 0 0,1 0-1 0 0,0 0 1 0 0,0 0-1 0 0,0 0 0 0 0,1 0 1 0 0,-1 0-1 0 0,1 0 0 0 0,0 0 1 0 0,-1 0-1 0 0,1 0 1 0 0,1 0-1 0 0,-1 1 0 0 0,1-2 11 0 0,40-65-218 0 0,-36 62 184 0 0,0 0 0 0 0,1 0 0 0 0,-1 1 0 0 0,1 0-1 0 0,1 0 1 0 0,-1 0 0 0 0,1 1 0 0 0,0 0 0 0 0,0 1 0 0 0,0 0 0 0 0,1 0 0 0 0,6-2 34 0 0,-11 6-14 0 0,0 1-1 0 0,0-1 1 0 0,0 1 0 0 0,0 0 0 0 0,-1 0 0 0 0,1 0 0 0 0,-1 1 0 0 0,1-1-1 0 0,-1 1 1 0 0,1 0 0 0 0,-1 0 0 0 0,0 0 0 0 0,0 0 0 0 0,1 1 0 0 0,-2-1-1 0 0,1 1 1 0 0,0 0 0 0 0,-1-1 0 0 0,1 1 0 0 0,-1 1 0 0 0,0-1 0 0 0,0 0 0 0 0,0 0-1 0 0,0 1 1 0 0,-1-1 0 0 0,1 1 0 0 0,-1 0 0 0 0,0-1 0 0 0,0 1 0 0 0,0 0-1 0 0,0 0 1 0 0,-1 2 14 0 0,1-2 7 0 0,11 44-81 0 0,-11-42 79 0 0,0 1-1 0 0,0-1 1 0 0,0 0 0 0 0,1 0 0 0 0,0 0-1 0 0,0 0 1 0 0,0-1 0 0 0,1 1 0 0 0,0 0-1 0 0,0-1 1 0 0,1 0 0 0 0,-1 0 0 0 0,1 0-1 0 0,2 2-4 0 0,-3-6 3 0 0,0 0-1 0 0,-1 0 1 0 0,1 0 0 0 0,1-1-1 0 0,-1 1 1 0 0,0-1-1 0 0,0 1 1 0 0,0-1-1 0 0,0 0 1 0 0,0 0 0 0 0,0-1-1 0 0,0 1 1 0 0,0 0-1 0 0,0-1 1 0 0,0 0-1 0 0,0 0 1 0 0,0 0-1 0 0,0 0 1 0 0,0 0 0 0 0,0-1-1 0 0,-1 1 1 0 0,1-1-1 0 0,0 0 1 0 0,-1 0-1 0 0,2-1-2 0 0,12-8-30 0 0,-1-1 0 0 0,0 0 0 0 0,-1-1 0 0 0,-1-1 0 0 0,0 0 0 0 0,-1 0 0 0 0,0-1 0 0 0,3-8 30 0 0,-8 15 7 0 0,0-1-1 0 0,-1 1 1 0 0,-1-2-1 0 0,1 1 1 0 0,-2 0-1 0 0,1-1 1 0 0,-1 0-1 0 0,-1 0 0 0 0,0 0 1 0 0,0-1-1 0 0,-1 1 1 0 0,0-1-1 0 0,-1 1 1 0 0,0-1-1 0 0,0 0 1 0 0,-2 0-1 0 0,1 1 1 0 0,-1-1-1 0 0,-2-7-6 0 0,1 15 38 0 0,0 1 0 0 0,0 0-1 0 0,0 0 1 0 0,0 0 0 0 0,0 0 0 0 0,-1 0 0 0 0,1 1-1 0 0,0-1 1 0 0,-1 1 0 0 0,1-1 0 0 0,-1 1 0 0 0,0 0-1 0 0,0 0 1 0 0,1 0 0 0 0,-1 0 0 0 0,0 1 0 0 0,0-1-1 0 0,0 1 1 0 0,0-1 0 0 0,0 1 0 0 0,1 0 0 0 0,-1 0-1 0 0,0 1 1 0 0,0-1 0 0 0,0 1 0 0 0,0-1 0 0 0,0 1-1 0 0,1 0 1 0 0,-1 0 0 0 0,0 0 0 0 0,0 0 0 0 0,1 1-1 0 0,-1-1 1 0 0,1 1 0 0 0,0-1 0 0 0,-1 1 0 0 0,1 0-1 0 0,0 0 1 0 0,0 0 0 0 0,0 0 0 0 0,0 0 0 0 0,0 1-1 0 0,0 0-37 0 0,-3 3 1 0 0,0 1 0 0 0,1-1 0 0 0,0 1-1 0 0,1 0 1 0 0,-1 0 0 0 0,1 0 0 0 0,0 1 0 0 0,1-1-1 0 0,0 1 1 0 0,0-1 0 0 0,1 1 0 0 0,0 0-1 0 0,0-1 1 0 0,1 1 0 0 0,0 0 0 0 0,0 0-1 0 0,1 0 1 0 0,0-1 0 0 0,0 1 0 0 0,1 0 0 0 0,0-1-1 0 0,0 1 1 0 0,1-1 0 0 0,-1 0 0 0 0,2 1-1 0 0,-1-2 1 0 0,1 1 0 0 0,0 0 0 0 0,1-1 0 0 0,0 1-1 0 0,2 2 0 0 0,1-3-52 0 0,0-1-1 0 0,-1 0 1 0 0,2 0-1 0 0,-1-1 0 0 0,0 0 1 0 0,1 0-1 0 0,0-1 1 0 0,0 0-1 0 0,0-1 1 0 0,0 0-1 0 0,0 0 0 0 0,0-1 1 0 0,0 0-1 0 0,1-1 1 0 0,-1 0-1 0 0,3 0 53 0 0,58-9-6386 0 0,-43 3-94 0 0</inkml:trace>
  <inkml:trace contextRef="#ctx0" brushRef="#br0" timeOffset="4711.29">2881 1679 16807 0 0,'0'0'496'0'0,"-5"6"164"0"0,-2 2-621 0 0,1 1 0 0 0,0 0 0 0 0,1 0 0 0 0,0 0-1 0 0,0 1 1 0 0,1-1 0 0 0,0 1 0 0 0,1 0-1 0 0,0 0 1 0 0,1 1 0 0 0,0-1 0 0 0,0 0-1 0 0,1 10-38 0 0,-1-12 161 0 0,1 1 0 0 0,0 0-1 0 0,1 0 1 0 0,0 0 0 0 0,0 0-1 0 0,1 0 1 0 0,0-1-1 0 0,1 1 1 0 0,0 0 0 0 0,0-1-1 0 0,1 1 1 0 0,0-1 0 0 0,0 1-1 0 0,1-1 1 0 0,0-1-1 0 0,0 1 1 0 0,1 0-161 0 0,-2-6 39 0 0,-1 0 1 0 0,0 0-1 0 0,1 0 1 0 0,-1 0-1 0 0,1 0 0 0 0,0-1 1 0 0,0 0-1 0 0,0 1 1 0 0,-1-1-1 0 0,1 0 0 0 0,0 0 1 0 0,0 0-1 0 0,1-1 1 0 0,-1 1-1 0 0,0-1 0 0 0,0 0 1 0 0,0 0-1 0 0,0 0 1 0 0,0 0-1 0 0,0 0 0 0 0,1-1 1 0 0,-1 1-1 0 0,0-1 1 0 0,0 0-1 0 0,0 0 0 0 0,0 0 1 0 0,-1 0-1 0 0,1-1 1 0 0,2 0-40 0 0,3-3 9 0 0,0 1 0 0 0,0-1 0 0 0,-1 0 0 0 0,1-1 1 0 0,-1 0-1 0 0,0 0 0 0 0,-1-1 0 0 0,0 0 0 0 0,5-5-9 0 0,57-96 0 0 0,-25 48 16 0 0,-43 59 59 0 0,0 1 5 0 0,0 0 33 0 0,3 57 459 0 0,10 6-366 0 0,-10-58-169 0 0,0 0 1 0 0,0-1 0 0 0,0 1 0 0 0,1-1 0 0 0,0 0 0 0 0,0 0 0 0 0,0 0 0 0 0,0 0-1 0 0,1-1 1 0 0,0 0 0 0 0,-1 1 0 0 0,1-2 0 0 0,0 1 0 0 0,1-1 0 0 0,2 2-38 0 0,-2-3-111 0 0,-1 0 0 0 0,1 0 0 0 0,-1 0 0 0 0,1-1 0 0 0,0 0 0 0 0,-1 0 0 0 0,1 0 0 0 0,0-1 0 0 0,-1 1 0 0 0,1-2 0 0 0,-1 1 0 0 0,1 0 0 0 0,-1-1 0 0 0,0 0 0 0 0,1 0 0 0 0,-1-1 0 0 0,0 0 0 0 0,-1 0 0 0 0,1 0 0 0 0,0 0 0 0 0,1-2 111 0 0,13-20-2764 0 0,-13 9 1341 0 0</inkml:trace>
  <inkml:trace contextRef="#ctx0" brushRef="#br0" timeOffset="5107.832">3327 1565 12784 0 0,'0'0'289'0'0,"0"0"40"0"0,0 0 22 0 0,0 2-40 0 0,58 180 1497 0 0,-31-75 1325 0 0,-22-94-2508 0 0,-6-13-321 0 0,1 0-1 0 0,0 0 1 0 0,0 0 0 0 0,0 0-1 0 0,0 0 1 0 0,-1 0-1 0 0,1 1-303 0 0,-14-80 450 0 0,14 71-460 0 0,0 0 1 0 0,0 0 0 0 0,1 0-1 0 0,0 0 1 0 0,1 0 0 0 0,0 1-1 0 0,0-1 1 0 0,0 0 0 0 0,1 1-1 0 0,0-1 1 0 0,1 1 0 0 0,0 0-1 0 0,0 0 1 0 0,0 1 0 0 0,1-1-1 0 0,0 1 1 0 0,0 0 0 0 0,1 0-1 0 0,-1 0 1 0 0,1 1 0 0 0,1 0-1 0 0,-1 0 1 0 0,1 1 0 0 0,5-4 9 0 0,-8 7-21 0 0,0-1 0 0 0,0 0 0 0 0,0 1 1 0 0,0 0-1 0 0,0 0 0 0 0,0 0 0 0 0,0 0 1 0 0,0 1-1 0 0,0 0 0 0 0,1 0 0 0 0,-1 0 1 0 0,0 0-1 0 0,0 0 0 0 0,0 1 0 0 0,0 0 1 0 0,0 0-1 0 0,0 0 0 0 0,0 0 0 0 0,0 1 1 0 0,0 0-1 0 0,0-1 0 0 0,-1 1 0 0 0,2 1 21 0 0,47 45 54 0 0,-13 13 122 0 0,-23-20 393 0 0,-6-13-1773 0 0,-2-9-4096 0 0,-5-12-1498 0 0</inkml:trace>
  <inkml:trace contextRef="#ctx0" brushRef="#br0" timeOffset="5944.214">4265 1750 16184 0 0,'-5'-3'82'0'0,"0"1"0"0"0,-1 1-1 0 0,1-1 1 0 0,-1 1 0 0 0,0 0 0 0 0,1 0 0 0 0,-1 0 0 0 0,0 1 0 0 0,0 0 0 0 0,0 0 0 0 0,1 0 0 0 0,-1 1 0 0 0,0 0 0 0 0,1 0 0 0 0,-1 1 0 0 0,0-1 0 0 0,1 1 0 0 0,0 0 0 0 0,-1 1 0 0 0,1-1 0 0 0,0 1 0 0 0,0 0 0 0 0,0 0 0 0 0,-1 2-82 0 0,-11 5 21 0 0,0 1 0 0 0,1 0 0 0 0,1 1 0 0 0,0 1-1 0 0,0 0 1 0 0,1 1 0 0 0,1 1 0 0 0,0 0 0 0 0,1 1-1 0 0,-6 11-20 0 0,2 23 288 0 0,16-49-264 0 0,0 1 0 0 0,1 0 0 0 0,-1 0 0 0 0,0 0-1 0 0,1-1 1 0 0,-1 1 0 0 0,1 0 0 0 0,0-1 0 0 0,0 1 0 0 0,-1 0-1 0 0,1-1 1 0 0,0 1 0 0 0,0-1 0 0 0,0 1 0 0 0,1-1-1 0 0,-1 0 1 0 0,0 1 0 0 0,0-1 0 0 0,1 0 0 0 0,-1 0-1 0 0,1 0 1 0 0,-1 0 0 0 0,1 0 0 0 0,-1 0 0 0 0,1 0-1 0 0,0-1 1 0 0,0 1 0 0 0,-1 0 0 0 0,1-1 0 0 0,0 0-1 0 0,0 1 1 0 0,-1-1 0 0 0,1 0 0 0 0,0 0 0 0 0,0 0 0 0 0,0 0-1 0 0,-1 0 1 0 0,1 0 0 0 0,0-1 0 0 0,0 1 0 0 0,0-1-1 0 0,0 1-23 0 0,9-3 78 0 0,0 1-1 0 0,0-2 0 0 0,0 0 0 0 0,-1 0 0 0 0,1-1 0 0 0,-1 0 0 0 0,0 0 1 0 0,0-1-1 0 0,-1-1 0 0 0,0 0 0 0 0,0 0 0 0 0,-1-1 0 0 0,1 0 0 0 0,4-7-77 0 0,0 0 34 0 0,-2 0 0 0 0,0-1 0 0 0,-1 0 0 0 0,-1-1 0 0 0,0 0 0 0 0,-1-1 0 0 0,-1 1 0 0 0,1-5-34 0 0,5-24 153 0 0,-2-1-1 0 0,-2 0 0 0 0,-2 0 0 0 0,-2 0 0 0 0,-2-1 0 0 0,-2 0 1 0 0,-3-6-153 0 0,-8 14 1210 0 0,10 39-1079 0 0,0 1-10 0 0,-9 20-13 0 0,4 11-199 0 0,2 0 1 0 0,1 0-1 0 0,2 1 0 0 0,1-1 0 0 0,4 28 91 0 0,-1-5 24 0 0,21 105-22 0 0,-16-112 61 0 0,2 1-1 0 0,3-1 0 0 0,16 39-62 0 0,-16-62-3275 0 0,-10-18-4060 0 0</inkml:trace>
  <inkml:trace contextRef="#ctx0" brushRef="#br0" timeOffset="10985.065">2094 1759 9488 0 0,'0'0'276'0'0,"0"0"2"0"0,0-1-179 0 0,0-3 5 0 0,-2 1 10637 0 0,4 7-11721 0 0,13 64 1437 0 0,24 53-49 0 0,-18 7 328 0 0,-30-90-672 0 0,9-38-52 0 0,0-1-1 0 0,-1 1 0 0 0,1-1 0 0 0,0 1 1 0 0,-1-1-1 0 0,1 1 0 0 0,0 0 0 0 0,-1-1 1 0 0,1 1-1 0 0,-1 0 0 0 0,1-1 1 0 0,-1 1-1 0 0,1 0 0 0 0,-1-1 0 0 0,1 1 1 0 0,-1 0-1 0 0,1 0 0 0 0,-1 0 0 0 0,1-1 1 0 0,-1 1-1 0 0,1 0 0 0 0,-1 0 0 0 0,1 0 1 0 0,-1 0-1 0 0,1 0 0 0 0,-1 0 1 0 0,1 0-1 0 0,-1 0 0 0 0,0 0 0 0 0,1 0 1 0 0,-1 0-1 0 0,1 1 0 0 0,-1-1 0 0 0,1 0 1 0 0,-1 0-1 0 0,1 0 0 0 0,-1 1 0 0 0,1-1 1 0 0,-1 0-1 0 0,1 1 0 0 0,0-1 1 0 0,-1 0-1 0 0,1 1 0 0 0,-1-1 0 0 0,1 0 1 0 0,0 1-1 0 0,-1-1 0 0 0,1 1 0 0 0,0-1 1 0 0,-1 1-1 0 0,1-1 0 0 0,0 1 1 0 0,0-1-1 0 0,0 1 0 0 0,-1-1 0 0 0,1 1 1 0 0,0-1-1 0 0,0 1 0 0 0,0-1 0 0 0,0 1 1 0 0,0 0-1 0 0,0-1 0 0 0,0 1 0 0 0,0-1 1 0 0,0 1-1 0 0,0-1 0 0 0,0 1 1 0 0,1 0-13 0 0,-24-38 299 0 0,6-32-154 0 0,13 52-144 0 0,-2-72 0 0 0,7 86-6 0 0,0-1-1 0 0,0 0 0 0 0,0 1 0 0 0,1-1 1 0 0,-1 0-1 0 0,1 1 0 0 0,0 0 1 0 0,-1-1-1 0 0,2 1 0 0 0,-1 0 1 0 0,0 0-1 0 0,1 0 0 0 0,-1 0 0 0 0,1 1 1 0 0,0-1-1 0 0,0 1 0 0 0,0-1 1 0 0,0 1-1 0 0,0 0 0 0 0,1 0 0 0 0,-1 0 1 0 0,1 1-1 0 0,-1-1 0 0 0,1 1 1 0 0,0 0-1 0 0,-1 0 0 0 0,1 0 0 0 0,0 1 1 0 0,0-1-1 0 0,-1 1 0 0 0,5 0 7 0 0,13 3-53 0 0,46 14-1073 0 0,-20-21-4776 0 0,-35 1 40 0 0</inkml:trace>
  <inkml:trace contextRef="#ctx0" brushRef="#br0" timeOffset="11396.804">2450 1856 11432 0 0,'0'0'256'0'0,"0"0"34"0"0,0 0 22 0 0,0 0-30 0 0,0 0-69 0 0,0 0 398 0 0,0 0 189 0 0,0 0 37 0 0,0 0-41 0 0,0 0-211 0 0,-7 6 391 0 0,-3 10-772 0 0,-1 0-1 0 0,2 0 1 0 0,0 1-1 0 0,1 0 1 0 0,0 1-1 0 0,2-1 1 0 0,0 1 0 0 0,1 1-1 0 0,-2 15-203 0 0,7-32 20 0 0,-1 0 0 0 0,1 0 0 0 0,0 1 0 0 0,0-1 0 0 0,0 0 0 0 0,1 0 0 0 0,-1 0 0 0 0,1 1 0 0 0,-1-1 0 0 0,1 0 0 0 0,-1 0 0 0 0,1 0 0 0 0,0 0 0 0 0,0 0 0 0 0,0 0 1 0 0,0 0-1 0 0,1 0 0 0 0,-1-1 0 0 0,0 1 0 0 0,1 0 0 0 0,-1-1 0 0 0,1 1 0 0 0,0-1 0 0 0,-1 1 0 0 0,1-1 0 0 0,0 0 0 0 0,0 0 0 0 0,0 0 0 0 0,0 0 0 0 0,0 0 0 0 0,0 0 0 0 0,0 0 0 0 0,0-1 0 0 0,0 1 0 0 0,0-1 0 0 0,1 0 0 0 0,-1 1 0 0 0,0-1 0 0 0,0 0 0 0 0,0 0 0 0 0,1 0 0 0 0,-1-1 0 0 0,0 1 0 0 0,0 0 0 0 0,0-1 0 0 0,0 0 0 0 0,1 1 0 0 0,-1-1-20 0 0,10-2 69 0 0,-1-1-1 0 0,1 0 1 0 0,-1-1-1 0 0,0 0 1 0 0,0-1-1 0 0,0 0 0 0 0,-1-1 1 0 0,0 0-1 0 0,0 0 1 0 0,-1-1-1 0 0,0-1 1 0 0,-1 1-1 0 0,1-1 1 0 0,-1-1-1 0 0,-1 0 0 0 0,0 0 1 0 0,-1 0-1 0 0,2-4-68 0 0,-6 11 8 0 0,0-1 0 0 0,0 1-1 0 0,0-1 1 0 0,-1 1 0 0 0,0-1-1 0 0,0 0 1 0 0,0 1-1 0 0,0-1 1 0 0,-1 0 0 0 0,1 0-1 0 0,-1 1 1 0 0,0-1 0 0 0,0 0-1 0 0,0 0 1 0 0,-1 0-1 0 0,1 1 1 0 0,-1-1 0 0 0,0 0-1 0 0,0 0 1 0 0,0 1 0 0 0,0-1-1 0 0,-1 1 1 0 0,0-1 0 0 0,1 1-1 0 0,-1 0 1 0 0,-1-1-1 0 0,1 1 1 0 0,0 0 0 0 0,-1 0-8 0 0,-1 0-252 0 0,-34-21-10 0 0,7 14-6033 0 0,13 7-93 0 0</inkml:trace>
  <inkml:trace contextRef="#ctx0" brushRef="#br0" timeOffset="12418.853">5007 1462 14336 0 0,'-3'-15'925'0'0,"0"2"1972"0"0,0 90-1264 0 0,2 108 103 0 0,21-26-1474 0 0,-11-98-252 0 0,-10-36-195 0 0,-2-9-2972 0 0,0-13-543 0 0,1 0 1799 0 0</inkml:trace>
  <inkml:trace contextRef="#ctx0" brushRef="#br0" timeOffset="13219.931">4850 1810 11720 0 0,'-9'-10'882'0'0,"8"9"-802"0"0,0 0-1 0 0,0 1 1 0 0,1-1 0 0 0,-1 0-1 0 0,0 1 1 0 0,1-1-1 0 0,-1 0 1 0 0,1 0-1 0 0,-1 0 1 0 0,1 0-1 0 0,-1 1 1 0 0,1-1 0 0 0,-1 0-1 0 0,1 0 1 0 0,0 0-1 0 0,-1 0 1 0 0,1 0-1 0 0,0 0 1 0 0,0 0 0 0 0,0 0-1 0 0,0 0 1 0 0,0 0-1 0 0,0 0 1 0 0,0 0-1 0 0,0 0 1 0 0,0 0 0 0 0,1 0-1 0 0,-1 0 1 0 0,0 0-1 0 0,1 0 1 0 0,-1 0-1 0 0,1 0 1 0 0,-1 0-1 0 0,1 0 1 0 0,-1 1 0 0 0,1-1-1 0 0,-1 0 1 0 0,1 0-1 0 0,0 1 1 0 0,-1-1-1 0 0,1 0 1 0 0,0 1 0 0 0,0-1-80 0 0,27-14 459 0 0,0 2 1 0 0,1 1-1 0 0,1 2 1 0 0,0 0-1 0 0,0 2 1 0 0,1 2-1 0 0,11-1-459 0 0,-26 3 87 0 0,167-25 129 0 0,-112 33-288 0 0,-52 8 72 0 0,-3 26 0 0 0,-13 5 0 0 0,-16 1 15 0 0,-22 29 266 0 0,13-32 13 0 0,-3-1 194 0 0,24-39-422 0 0,0-2-43 0 0,0 0-1 0 0,0 1 0 0 0,0-1 0 0 0,1 1 1 0 0,-1-1-1 0 0,0 0 0 0 0,0 0 0 0 0,0 0 1 0 0,1 1-1 0 0,-1-1 0 0 0,0 0 0 0 0,1 0 1 0 0,-1 0-1 0 0,1 0 0 0 0,-1 0 0 0 0,1 0 1 0 0,-1 0-1 0 0,1 0 0 0 0,0 0 0 0 0,0-1 1 0 0,-1 1-1 0 0,1 0 0 0 0,0 0 0 0 0,0 0 1 0 0,0 0-1 0 0,0 0 0 0 0,0 0 0 0 0,1-1 0 0 0,-1 1 1 0 0,0 0-1 0 0,0 0 0 0 0,1 0 0 0 0,-1 0 1 0 0,0 0-1 0 0,1-1-22 0 0,0-6 69 0 0,1-38 105 0 0,31-30-108 0 0,-13 39-66 0 0,6 3 0 0 0,26-24-88 0 0,-24 29 88 0 0,17 2-53 0 0,-6 13 42 0 0,-27 12 11 0 0,13 8-82 0 0,-17 3 23 0 0,6 6-88 0 0,-13-14 67 0 0,5 11 199 0 0,-6-10-40 0 0,-7 11-13 0 0,6-7-66 0 0,3 2 0 0 0,4 9 0 0 0,-2 21 0 0 0,-17 17 319 0 0,-11 13-80 0 0,8-12-93 0 0,16-54-180 0 0,1-1-1 0 0,-1 0 1 0 0,0 0-1 0 0,0 0 1 0 0,0 0-1 0 0,1 1 1 0 0,-1-1-1 0 0,0 0 1 0 0,1 0-1 0 0,-1 0 1 0 0,1 0-1 0 0,0 0 1 0 0,-1 0-1 0 0,1 0 1 0 0,0 0-1 0 0,0 0 1 0 0,-1 0-1 0 0,1 0 1 0 0,0-1 0 0 0,0 1-1 0 0,0 0 1 0 0,0-1-1 0 0,0 1 1 0 0,0 0-1 0 0,0-1 1 0 0,0 1-1 0 0,0-1 1 0 0,0 1-1 0 0,1-1 1 0 0,-1 0-1 0 0,0 0 1 0 0,0 1-1 0 0,0-1 1 0 0,0 0-1 0 0,1 0 1 0 0,-1 0-1 0 0,0 0 1 0 0,0 0-1 0 0,0-1 1 0 0,1 1-1 0 0,-1 0 1 0 0,0 0-1 0 0,0-1 1 0 0,0 1-1 0 0,0-1 1 0 0,0 1-1 0 0,0-1 1 0 0,0 1-1 0 0,0-1 1 0 0,0 0-1 0 0,0 1 1 0 0,0-1-1 0 0,0 0 1 0 0,0 0-1 0 0,0 0 1 0 0,-1 0-1 0 0,1 0 1 0 0,0 0-1 0 0,-1 0 1 0 0,1 0-1 0 0,0-1 35 0 0,7-8-7231 0 0</inkml:trace>
  <inkml:trace contextRef="#ctx0" brushRef="#br0" timeOffset="13512.822">5727 1439 14896 0 0,'0'0'433'0'0,"0"0"0"0"0,0-7-219 0 0,0 6-10 0 0,0 1 57 0 0,16-7 281 0 0,-14 6-957 0 0,7 1 1096 0 0,-4 1-5696 0 0,1 4-243 0 0</inkml:trace>
  <inkml:trace contextRef="#ctx0" brushRef="#br0" timeOffset="13916.875">5958 1633 11720 0 0,'-15'99'1280'0'0,"3"72"2567"0"0,-19 74 584 0 0,27-210-4046 0 0,4-34-311 0 0,0-1 4 0 0,0 0 2 0 0,0 0 0 0 0,-26-63-132 0 0,31 2-590 0 0,1 30 343 0 0,22-114-866 0 0,-19 110 931 0 0,-7 26 209 0 0,0 0 0 0 0,0 1 0 0 0,1-1 0 0 0,0 1 0 0 0,0-1 0 0 0,1 1 0 0 0,0 0 0 0 0,1 0 0 0 0,0 1 0 0 0,1-2 25 0 0,-1 2 7 0 0,1 0 1 0 0,0 0 0 0 0,0 1 0 0 0,1 0-1 0 0,-1 0 1 0 0,1 1 0 0 0,0 0-1 0 0,1 0 1 0 0,-1 1 0 0 0,1 0-1 0 0,0 0 1 0 0,0 0 0 0 0,0 1 0 0 0,1 1-1 0 0,-1-1 1 0 0,1 1 0 0 0,-1 1-1 0 0,9-1-7 0 0,-9 3 63 0 0,0 1 0 0 0,-1-1 0 0 0,1 2 0 0 0,0-1 0 0 0,-1 1 0 0 0,0 0 0 0 0,0 1 0 0 0,0-1 0 0 0,0 1-1 0 0,0 1 1 0 0,-1 0 0 0 0,1 0 0 0 0,-1 0 0 0 0,-1 0 0 0 0,1 1 0 0 0,-1 0 0 0 0,2 2-63 0 0,-5-5 28 0 0,2 1 48 0 0,0 1 0 0 0,-1 0 0 0 0,1 0 0 0 0,-1 0 1 0 0,-1 0-1 0 0,1 0 0 0 0,-1 1 0 0 0,1-1 0 0 0,-2 1 0 0 0,1 0 1 0 0,-1 0-1 0 0,0-1 0 0 0,0 1 0 0 0,0 0 0 0 0,-1 0 0 0 0,0 0 0 0 0,0 0 1 0 0,0 0-1 0 0,-1 0 0 0 0,0 0 0 0 0,0 0 0 0 0,-1-1 0 0 0,1 1 1 0 0,-1 0-1 0 0,-1-1 0 0 0,1 1 0 0 0,-1-1 0 0 0,0 0 0 0 0,0 0 1 0 0,0 0-1 0 0,-1 0 0 0 0,1 0 0 0 0,-1-1 0 0 0,-1 0 0 0 0,1 0 1 0 0,0 0-1 0 0,-1 0 0 0 0,0-1 0 0 0,0 1 0 0 0,-5 1-76 0 0,-9 3-62 0 0,1-1 0 0 0,-2-1 1 0 0,1-1-1 0 0,-1-1 0 0 0,1-1 0 0 0,-1 0 0 0 0,0-2 0 0 0,0 0 0 0 0,-1-1 0 0 0,1-1 0 0 0,0-1 0 0 0,-16-4 62 0 0,35 6-35 0 0,-29-4-1008 0 0,2-1-48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5:32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13 536 12544 0 0,'0'0'365'0'0,"0"0"-4"0"0,0 0-143 0 0,0 0 244 0 0,12-5 1384 0 0,11-1-991 0 0,-1 1 0 0 0,0 1 1 0 0,1 1-1 0 0,0 1 1 0 0,14 1-856 0 0,19-3 693 0 0,166-7-164 0 0,-209 11-699 0 0,-1 3-20 0 0</inkml:trace>
  <inkml:trace contextRef="#ctx0" brushRef="#br0" timeOffset="335.697">0 727 13560 0 0,'0'0'306'0'0,"0"0"46"0"0,0 0 23 0 0,0 0-44 0 0,4 3-207 0 0,74 0 2654 0 0,22-14 370 0 0,-50 4-2731 0 0,0 3 1 0 0,0 2-1 0 0,19 3-417 0 0,-12 4-856 0 0,-21 0-2893 0 0,-24-3 2192 0 0</inkml:trace>
  <inkml:trace contextRef="#ctx0" brushRef="#br0" timeOffset="640.87">966 105 15200 0 0,'21'-40'1153'0'0,"-21"39"-651"0"0,5-5 2890 0 0,6 7 453 0 0,4 42-3598 0 0,-15-40-19 0 0,20 178 418 0 0,-5 37-256 0 0,2-75-122 0 0,-10-120-214 0 0,1-4 20 0 0,4 1-427 0 0,-11-19 136 0 0,-1-1-214 0 0,2 1-90 0 0,39 11-4123 0 0,-31-13 2722 0 0</inkml:trace>
  <inkml:trace contextRef="#ctx0" brushRef="#br0" timeOffset="911.237">1288 710 13448 0 0,'0'0'298'0'0,"0"0"46"0"0,0 0 24 0 0,0 0-37 0 0,0 0-80 0 0,0 0 454 0 0,0 0 225 0 0,0 0 44 0 0,0 0-44 0 0,0 0-216 0 0,0 0-98 0 0,-12 6 1056 0 0,-80 18 1122 0 0,-82-1-1495 0 0,116-19-1230 0 0,-12-6 66 0 0,23-1-3030 0 0,47 2-2775 0 0,3-3-1787 0 0</inkml:trace>
  <inkml:trace contextRef="#ctx0" brushRef="#br0" timeOffset="1278.916">1181 37 15896 0 0,'0'0'362'0'0,"4"-3"871"0"0,1-2-1099 0 0,-5 5-16 0 0,1-1 1 0 0,-1 1 0 0 0,0 0 0 0 0,1-1-1 0 0,-1 1 1 0 0,1-1 0 0 0,-1 1-1 0 0,0-1 1 0 0,1 1 0 0 0,-1-1-1 0 0,0 1 1 0 0,0-1 0 0 0,1 1 0 0 0,-1-1-1 0 0,0 1 1 0 0,0-1 0 0 0,0 1-1 0 0,0-1 1 0 0,0 0 0 0 0,0 1-1 0 0,0-1 1 0 0,0 1 0 0 0,0-1-1 0 0,0 1 1 0 0,0-1 0 0 0,0 0 0 0 0,0 1-1 0 0,0-1 1 0 0,0 1 0 0 0,-1-1-1 0 0,1 1 1 0 0,0-1 0 0 0,0 1-1 0 0,-1-1 1 0 0,1 1 0 0 0,0-1-1 0 0,-1 1 1 0 0,1-1 0 0 0,0 1 0 0 0,-1-1-1 0 0,1 1 1 0 0,-1 0 0 0 0,1-1-1 0 0,-1 1-118 0 0,-4-2 210 0 0,-1 1-1 0 0,1 0 0 0 0,-1 0 0 0 0,1 0 1 0 0,-1 1-1 0 0,1 0 0 0 0,-1 0 1 0 0,1 0-1 0 0,-1 0 0 0 0,1 1 0 0 0,-6 2-209 0 0,-18 0 266 0 0,-70 13 33 0 0,-134 21-158 0 0,124-14-438 0 0,94-17 199 0 0,12-3-8448 0 0,8 4 1264 0 0</inkml:trace>
  <inkml:trace contextRef="#ctx0" brushRef="#br0" timeOffset="1680.052">1325 828 14096 0 0,'0'0'413'0'0,"0"0"-10"0"0,-10 14-175 0 0,-58 76 4159 0 0,67-89-4345 0 0,-1 1-1 0 0,1-1 1 0 0,1 0-1 0 0,-1 1 1 0 0,0 0-1 0 0,0-1 1 0 0,0 1-1 0 0,1-1 0 0 0,-1 1 1 0 0,1 0-1 0 0,-1 0 1 0 0,1-1-1 0 0,0 1 1 0 0,0 0-1 0 0,0 0 1 0 0,0-1-1 0 0,0 1 1 0 0,0 0-1 0 0,0 0 0 0 0,0-1 1 0 0,1 1-1 0 0,-1 0 1 0 0,1 0-1 0 0,-1-1 1 0 0,1 1-1 0 0,0-1 1 0 0,-1 1-1 0 0,1 0 1 0 0,0-1-1 0 0,0 1 0 0 0,0-1 1 0 0,1 0-1 0 0,-1 1 1 0 0,0-1-1 0 0,0 0 1 0 0,1 0-1 0 0,-1 0 1 0 0,0 0-1 0 0,1 0 0 0 0,-1 0 1 0 0,1 0-1 0 0,0 0 1 0 0,-1-1-1 0 0,1 1 1 0 0,0 0-1 0 0,-1-1 1 0 0,1 0-1 0 0,0 1 1 0 0,0-1-1 0 0,-1 0 0 0 0,1 0 1 0 0,0 0-1 0 0,0 0 1 0 0,-1 0-1 0 0,1 0 1 0 0,0-1-42 0 0,85-15 1262 0 0,12-37-187 0 0,-95 51-1045 0 0,-1 0 0 0 0,1-1 0 0 0,-1 1-1 0 0,1 0 1 0 0,-1-1 0 0 0,0 0 0 0 0,0 0 0 0 0,0 0 0 0 0,0 0 0 0 0,-1-1 0 0 0,1 1-1 0 0,-1-1 1 0 0,0 1 0 0 0,0-1 0 0 0,0 0 0 0 0,0 0 0 0 0,-1 0 0 0 0,1 0 0 0 0,-1 0 0 0 0,0 0-1 0 0,-1 0 1 0 0,1 0 0 0 0,-1 0 0 0 0,1-1 0 0 0,-1 1 0 0 0,-1 0 0 0 0,1 0 0 0 0,0 0-1 0 0,-1-1 1 0 0,0 1 0 0 0,0 0 0 0 0,0 0 0 0 0,-1 0 0 0 0,1 0 0 0 0,-1 0 0 0 0,0 1-1 0 0,0-1 1 0 0,0 0 0 0 0,-1 0-30 0 0,-3 0-111 0 0,0-1-1 0 0,-1 1 1 0 0,1 1-1 0 0,-1-1 1 0 0,0 1-1 0 0,0 1 1 0 0,0-1-1 0 0,0 1 0 0 0,0 0 1 0 0,0 1-1 0 0,-1 0 1 0 0,1 0-1 0 0,-1 0 1 0 0,1 1-1 0 0,0 0 1 0 0,-1 0-1 0 0,1 1 1 0 0,-1 0-1 0 0,1 1 1 0 0,-4 0 111 0 0,-15 4-8305 0 0</inkml:trace>
  <inkml:trace contextRef="#ctx0" brushRef="#br0" timeOffset="19074.565">1881 211 10896 0 0,'0'-16'760'0'0,"0"10"-680"0"0,1-9 4399 0 0,3 21-946 0 0,2 23-2180 0 0,37 187-463 0 0,-24-67-506 0 0,-19-108-229 0 0,-3-5 130 0 0,3-29-225 0 0,0-2-104 0 0,-1-4-60 0 0,1-1-1 0 0,-1 1 1 0 0,1-1-1 0 0,-1 0 0 0 0,0 1 1 0 0,1-1-1 0 0,-1 1 1 0 0,0-1-1 0 0,1 0 0 0 0,-1 1 1 0 0,0-1-1 0 0,1 0 1 0 0,-1 0-1 0 0,0 1 1 0 0,1-1-1 0 0,-1 0 0 0 0,0 0 1 0 0,0 0-1 0 0,1 0 1 0 0,-1 0-1 0 0,0 0 0 0 0,0 0 1 0 0,1 0-1 0 0,-1-1 1 0 0,0 1-1 0 0,0 0 1 0 0,1 0-1 0 0,-1-1 0 0 0,0 1 1 0 0,1 0-1 0 0,-1-1 1 0 0,0 1-1 0 0,1 0 0 0 0,-1-1 1 0 0,1 1-1 0 0,-1-1 1 0 0,0 1-1 0 0,1-1 1 0 0,-1 1-1 0 0,1-1 0 0 0,-1 0 105 0 0,-5-7-4645 0 0,0-3-1349 0 0</inkml:trace>
  <inkml:trace contextRef="#ctx0" brushRef="#br0" timeOffset="19610.145">1737 367 10336 0 0,'-5'-6'505'0'0,"2"2"-218"0"0,-1-1 0 0 0,1 0 0 0 0,0 0 0 0 0,0 0 0 0 0,0 0 0 0 0,1 0 1 0 0,0-1-1 0 0,0 1 0 0 0,1-1 0 0 0,-1 1 0 0 0,1-1 0 0 0,0 0 0 0 0,0 0 0 0 0,1 1 0 0 0,0-1 0 0 0,0 0 0 0 0,0 0 0 0 0,1 0 1 0 0,0 0-288 0 0,0 3 120 0 0,1 0 1 0 0,-1 0 0 0 0,1 1 0 0 0,0-1 0 0 0,0 0 0 0 0,0 1 0 0 0,0-1-1 0 0,1 1 1 0 0,-1-1 0 0 0,0 1 0 0 0,1 0 0 0 0,0 0 0 0 0,0 0 0 0 0,-1 1-1 0 0,1-1 1 0 0,0 1 0 0 0,0-1 0 0 0,2 0-121 0 0,9-5 255 0 0,-1 0-68 0 0,0 2 0 0 0,1-1 0 0 0,0 2 0 0 0,-1 0 1 0 0,1 0-1 0 0,1 2 0 0 0,-1 0 0 0 0,0 0 0 0 0,4 1-187 0 0,28-4 373 0 0,-23 2-170 0 0,1 2 0 0 0,-1 0 0 0 0,0 2 0 0 0,1 0 0 0 0,17 5-203 0 0,-32-4 48 0 0,0 0-1 0 0,-1 1 1 0 0,1 0-1 0 0,-1 1 1 0 0,0 0-1 0 0,0 1 1 0 0,0-1-1 0 0,-1 1 1 0 0,7 6-48 0 0,-5-5 32 0 0,-8-5-25 0 0,0-1 0 0 0,0 1 0 0 0,0 0 0 0 0,0 0 0 0 0,0 0 0 0 0,0 0 0 0 0,0 0 0 0 0,0 0 0 0 0,0 0 0 0 0,0 1 0 0 0,0-1 0 0 0,-1 0 0 0 0,1 0 0 0 0,-1 1 0 0 0,1-1 0 0 0,-1 0 0 0 0,1 1 0 0 0,-1-1 0 0 0,0 1 0 0 0,1-1 0 0 0,-1 0 0 0 0,0 1 0 0 0,0-1 0 0 0,0 1 0 0 0,0-1 0 0 0,0 1 0 0 0,-1-1 0 0 0,1 0 0 0 0,0 1 0 0 0,-1-1 0 0 0,1 1 0 0 0,-1-1 0 0 0,1 0 0 0 0,-1 1 0 0 0,0-1 0 0 0,1 0 0 0 0,-1 0 0 0 0,0 0 0 0 0,0 0 0 0 0,0 1 0 0 0,0-1 0 0 0,0 0 0 0 0,0-1 0 0 0,0 1 0 0 0,0 0 0 0 0,0 0 0 0 0,-1 0 0 0 0,1-1 0 0 0,0 1 0 0 0,0 0 0 0 0,-2 0-7 0 0,-12 9 2 0 0,0-1 0 0 0,-1-1 0 0 0,0 0 0 0 0,0 0-1 0 0,-1-2 1 0 0,0 0 0 0 0,0-1 0 0 0,-1-1 0 0 0,-7 1-2 0 0,7-1-57 0 0,7-1 36 0 0,-5 1-39 0 0,0 0 1 0 0,0 0-1 0 0,-1-2 1 0 0,1 0 0 0 0,-1-1-1 0 0,0-1 1 0 0,0 0 59 0 0,3-4-46 0 0,7 2-210 0 0,12 5 91 0 0,8 4 119 0 0,0 1-1 0 0,0 1 1 0 0,-1 0-1 0 0,0 1 0 0 0,-1 0 1 0 0,0 1-1 0 0,-1 0 1 0 0,0 1-1 0 0,1 2 47 0 0,-2-3-109 0 0,65 103 997 0 0,-29-35-413 0 0,-33-52-243 0 0,-11-19-5084 0 0,-1-8 3286 0 0</inkml:trace>
  <inkml:trace contextRef="#ctx0" brushRef="#br0" timeOffset="19913.526">2303 593 11544 0 0,'2'1'251'0'0,"1"0"0"0"0,-1-1 0 0 0,0 1 0 0 0,0 0 0 0 0,0 0 0 0 0,0 0 0 0 0,-1 0 0 0 0,1 0 0 0 0,0 0-1 0 0,0 1 1 0 0,-1-1 0 0 0,1 1 0 0 0,-1-1 0 0 0,1 1 0 0 0,-1 0 0 0 0,1-1 0 0 0,-1 1 0 0 0,0 0 0 0 0,0 0 0 0 0,0 0 0 0 0,0 0 0 0 0,0 0 0 0 0,-1 0 0 0 0,1 0 0 0 0,0 0 0 0 0,-1 1-251 0 0,1-2 98 0 0,22 99 2547 0 0,-12-38-1938 0 0,-2-1-361 0 0,13 28 20 0 0,-20-84-442 0 0,-1-4-316 0 0,-1-1-126 0 0,0 0-1322 0 0,0 0-5197 0 0</inkml:trace>
  <inkml:trace contextRef="#ctx0" brushRef="#br0" timeOffset="20204.532">2733 361 14656 0 0,'0'0'332'0'0,"0"0"50"0"0,0 0 24 0 0,0 0-53 0 0,9 12 325 0 0,-1 1-214 0 0,-2 1-1 0 0,0 0 0 0 0,0 0 0 0 0,-2 0 0 0 0,1 1 0 0 0,0 10-463 0 0,1-3 283 0 0,6 81 487 0 0,6 45-454 0 0,-24-49 320 0 0,6-98-695 0 0,0 0-1 0 0,0 0 1 0 0,-1 0-1 0 0,1 0 1 0 0,0-1-1 0 0,-1 1 1 0 0,1 0-1 0 0,-1 0 0 0 0,1-1 1 0 0,-1 1-1 0 0,0 0 1 0 0,1-1-1 0 0,-1 1 1 0 0,0-1-1 0 0,1 1 1 0 0,-1 0-1 0 0,0-1 1 0 0,1 1-1 0 0,-1-1 0 0 0,0 0 1 0 0,0 1-1 0 0,0-1 1 0 0,0 0-1 0 0,1 1 1 0 0,-1-1-1 0 0,0 0 1 0 0,0 0-1 0 0,0 0 1 0 0,0 0-1 0 0,0 0 0 0 0,0 0 1 0 0,1 0-1 0 0,-1 0 1 0 0,0 0-1 0 0,0 0 1 0 0,0-1-1 0 0,0 1 1 0 0,0 0-1 0 0,1 0 1 0 0,-1-1-1 0 0,0 1 0 0 0,0-1 1 0 0,0 1-1 0 0,1-1 1 0 0,-1 1-1 0 0,0-1 1 0 0,1 1-1 0 0,-1-1 1 0 0,0 0-1 0 0,0 0 60 0 0,-6-6-6766 0 0</inkml:trace>
  <inkml:trace contextRef="#ctx0" brushRef="#br0" timeOffset="20683.86">2613 343 11672 0 0,'-9'-28'802'0'0,"16"-4"-171"0"0,-3 23 66 0 0,-2 6-459 0 0,-1-1 0 0 0,1 0-1 0 0,0 1 1 0 0,0 0 0 0 0,0-1 0 0 0,0 1 0 0 0,1 0-1 0 0,-1 0 1 0 0,1 0 0 0 0,0 0 0 0 0,0 1-1 0 0,0-1 1 0 0,0 1 0 0 0,0-1 0 0 0,1 1 0 0 0,-1 0-1 0 0,1 1 1 0 0,2-2-238 0 0,17-5 372 0 0,0 1 0 0 0,1 1 1 0 0,0 1-1 0 0,-1 1 0 0 0,1 1 0 0 0,1 1 0 0 0,-1 1 0 0 0,0 1 0 0 0,20 3-372 0 0,-18 1 168 0 0,-16-4-104 0 0,-1 1-1 0 0,1 0 0 0 0,-1 0 1 0 0,1 1-1 0 0,-1 1 0 0 0,0-1 1 0 0,1 2-1 0 0,-2-1 0 0 0,1 1 1 0 0,0 0-1 0 0,-1 1 0 0 0,3 2-63 0 0,-10-6 5 0 0,1 0 9 0 0,0-1 0 0 0,0 1 1 0 0,0 1-1 0 0,-1-1 0 0 0,1 0 0 0 0,0 0 1 0 0,0 1-1 0 0,-1-1 0 0 0,1 1 1 0 0,-1-1-1 0 0,0 1 0 0 0,1-1 0 0 0,-1 1 1 0 0,0 0-1 0 0,0 0 0 0 0,0 0 0 0 0,0 0 1 0 0,0 0-1 0 0,0 0 0 0 0,-1 0 0 0 0,1 0 1 0 0,-1 0-1 0 0,1 0 0 0 0,-1 0 1 0 0,0 0-1 0 0,0 0 0 0 0,0 0 0 0 0,0 0 1 0 0,0 1-1 0 0,-1-1 0 0 0,1 0 0 0 0,0 0 1 0 0,-1 0-1 0 0,0 0 0 0 0,0 2-14 0 0,-3 3 41 0 0,-1 0-1 0 0,1 0 0 0 0,-1 0 0 0 0,-1-1 0 0 0,1 1 1 0 0,-1-1-1 0 0,0-1 0 0 0,-1 1 0 0 0,1-1 0 0 0,-1 0 1 0 0,0 0-1 0 0,0-1 0 0 0,-7 3-40 0 0,-161 64-139 0 0,108-36 126 0 0,76-7-155 0 0,43 40 101 0 0,-12-19 249 0 0,18 30 580 0 0,-12-17-332 0 0,-23-26 376 0 0,-13-17-1948 0 0,3-2-5957 0 0,-13-17-191 0 0</inkml:trace>
  <inkml:trace contextRef="#ctx0" brushRef="#br0" timeOffset="21041.065">3186 727 13936 0 0,'43'6'1514'0'0,"31"15"829"0"0,-18 9 1182 0 0,-41-3-2417 0 0,-15-23-1078 0 0,0-1 1 0 0,-1 0-1 0 0,0 0 0 0 0,0 0 1 0 0,0 1-1 0 0,0-1 0 0 0,0 0 1 0 0,0 0-1 0 0,-1 0 0 0 0,0-1 1 0 0,1 1-1 0 0,-1 0 0 0 0,0-1 1 0 0,-1 1-1 0 0,1-1 0 0 0,0 1 1 0 0,-1-1-1 0 0,1 0 0 0 0,-1 0 1 0 0,0 0-1 0 0,1 0 0 0 0,-2 0-30 0 0,-18 15 66 0 0,-72 50 150 0 0,84-52-216 0 0,8-9 0 0 0,13 14 86 0 0,-4-17 8 0 0,1 0 0 0 0,0 0 0 0 0,-1-1 0 0 0,1-1 1 0 0,0 1-1 0 0,0-1 0 0 0,0-1 0 0 0,0 1 0 0 0,0-1 1 0 0,4-1-95 0 0,-3 1 75 0 0,92-9 148 0 0,-19 8-3777 0 0,-66 1-4161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6:42.46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80 87 17471 0 0,'0'0'514'0'0,"0"0"-12"0"0,6 14-206 0 0,15 71 1247 0 0,-18 72 674 0 0,-24 64-1139 0 0,9-156-894 0 0,11-60-163 0 0,1-4-21 0 0,-18-7-1271 0 0,-9-56-2973 0 0,1-61-3047 0 0,22-68 1995 0 0,21 81 10480 0 0,-15 102-4767 0 0,1 0 1 0 0,-1 0 0 0 0,1 1-1 0 0,1-1 1 0 0,0 1 0 0 0,0 0-1 0 0,0 0 1 0 0,0 0 0 0 0,1 1-1 0 0,0-1 1 0 0,1 1 0 0 0,0 0-1 0 0,4-3-417 0 0,-4 4 180 0 0,0 1-1 0 0,1-1 0 0 0,0 1 1 0 0,0 1-1 0 0,0-1 0 0 0,0 1 1 0 0,1 0-1 0 0,-1 1 0 0 0,1 0 1 0 0,0 0-1 0 0,0 0 0 0 0,-1 1 1 0 0,1 0-1 0 0,0 1 0 0 0,0 0 1 0 0,0 0-1 0 0,0 1 0 0 0,0 0 1 0 0,0 0-1 0 0,0 1 0 0 0,0 0-179 0 0,79 29 888 0 0,-62-16-646 0 0,-14-9-86 0 0,0 1 1 0 0,0-1-1 0 0,-1 2 0 0 0,0-1 0 0 0,0 1 1 0 0,-1 1-1 0 0,0 0 0 0 0,-1 0 0 0 0,2 4-156 0 0,-8-11 22 0 0,-1-1 0 0 0,-1 1-1 0 0,1 0 1 0 0,0 0-1 0 0,0-1 1 0 0,-1 1 0 0 0,1 0-1 0 0,-1 0 1 0 0,1 0-1 0 0,-1 0 1 0 0,0 0 0 0 0,0 0-1 0 0,1 0 1 0 0,-1 0-1 0 0,-1-1 1 0 0,1 1 0 0 0,0 0-1 0 0,0 0 1 0 0,-1 0-1 0 0,1 0 1 0 0,-1 0 0 0 0,0 0-1 0 0,0-1 1 0 0,1 1 0 0 0,-1 0-1 0 0,0-1 1 0 0,0 1-1 0 0,-1 0 1 0 0,1-1 0 0 0,0 1-1 0 0,0-1 1 0 0,-1 0-1 0 0,1 1 1 0 0,-1-1 0 0 0,1 0-1 0 0,-1 0 1 0 0,0 0-1 0 0,1 0-21 0 0,-69 33 497 0 0,-123 9-41 0 0,192-43-456 0 0,0 1 0 0 0,0-1 0 0 0,0 0 0 0 0,1 1 0 0 0,-1-1 0 0 0,0 0 0 0 0,0 1 1 0 0,0-1-1 0 0,1 1 0 0 0,-1-1 0 0 0,0 1 0 0 0,1-1 0 0 0,-1 1 0 0 0,1 0 0 0 0,-1-1 1 0 0,1 1-1 0 0,-1 0 0 0 0,1-1 0 0 0,-1 1 0 0 0,1 0 0 0 0,-1 0 0 0 0,1 0 1 0 0,0-1-1 0 0,-1 1 0 0 0,1 0 0 0 0,0 0 0 0 0,0 0 0 0 0,0 0 0 0 0,0 0 0 0 0,0-1 1 0 0,0 1-1 0 0,0 0 0 0 0,0 0 0 0 0,0 0 0 0 0,0 0 0 0 0,0 0 0 0 0,1-1 0 0 0,-1 1 1 0 0,0 0-1 0 0,0 0 0 0 0,1 0 0 0 0,-1-1 0 0 0,1 1 0 0 0,-1 0 0 0 0,1 0 0 0 0,20 33 76 0 0,77 58 459 0 0,-27-29-386 0 0,-10 5-138 0 0,-61-66-102 0 0,8 14-834 0 0,-3-12-3183 0 0,-5-4-3309 0 0</inkml:trace>
  <inkml:trace contextRef="#ctx0" brushRef="#br0" timeOffset="637.065">579 458 14120 0 0,'0'-6'822'0'0,"0"1"-676"0"0,0 1-90 0 0,0-3 627 0 0,0-8 152 0 0,3 9 4557 0 0,-2 6-5261 0 0,-1 0 11 0 0,0 0 2 0 0,0 0 7 0 0,7-5 410 0 0,16-2 802 0 0,39 13-958 0 0,-33 9-217 0 0,-9-3-117 0 0,-15-6-28 0 0,-2 8-18 0 0,-3-9 14 0 0,-1 0 0 0 0,-1 0-1 0 0,1 0 1 0 0,-1 0 0 0 0,0 0 0 0 0,0 0 0 0 0,-1 0 0 0 0,1 0 0 0 0,-1-1-1 0 0,0 1 1 0 0,0-1 0 0 0,-1 0 0 0 0,1 0 0 0 0,-1 0 0 0 0,0 0 0 0 0,0-1 0 0 0,0 0-1 0 0,0 0 1 0 0,-1 0 0 0 0,-2 1-39 0 0,-36 36 278 0 0,12-10-62 0 0,26-26-150 0 0,4-3 17 0 0,2 7 26 0 0,2-3-80 0 0,1-1-1 0 0,0 0 1 0 0,0-1-1 0 0,1 1 1 0 0,-1-1-1 0 0,1 0 1 0 0,0 0-1 0 0,0 0 1 0 0,0-1-1 0 0,0 1 0 0 0,0-1 1 0 0,0 0-1 0 0,1-1 1 0 0,-1 1-1 0 0,1-1 1 0 0,-1 0-1 0 0,1-1 1 0 0,-1 1-1 0 0,1-1 1 0 0,0 0-1 0 0,-1-1 1 0 0,2 0-29 0 0,20 3 45 0 0,207 12 203 0 0,-135-4-492 0 0,-33-4-7144 0 0,-17-4-1235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6:51.46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91 9528 0 0,'0'-11'722'0'0,"5"-46"1876"0"0,-4 56-2166 0 0,8 11 3855 0 0,9 57-3735 0 0,31 168-306 0 0,-12-124 50 0 0,-33-103-229 0 0,31 41 726 0 0,-34-48-675 0 0,23-12 890 0 0,-19 4-851 0 0,-1 0-1 0 0,0-1 1 0 0,0 1 0 0 0,0-1-1 0 0,-1 1 1 0 0,0-1-1 0 0,-1 0 1 0 0,0 0-1 0 0,0 0 1 0 0,0-4-157 0 0,4-12 145 0 0,7-34 69 0 0,29-84 165 0 0,-24 113-471 0 0,-14 24 44 0 0,1 2 36 0 0,7 8 12 0 0,-6 4-28 0 0,0-1-1 0 0,-1 1 1 0 0,0 0 0 0 0,-1 1-1 0 0,0-1 1 0 0,-1 1-1 0 0,0-1 1 0 0,0 1-1 0 0,-1 0 1 0 0,0 1-1 0 0,-1-1 1 0 0,0 0 0 0 0,0 2 28 0 0,2 15-135 0 0,2 1 121 0 0,1 0 0 0 0,0 0-1 0 0,3-1 1 0 0,0 0-1 0 0,2 2 15 0 0,-7-21 12 0 0,-3-4-5 0 0,0 0 1 0 0,1 0-1 0 0,0 0 1 0 0,-1 0-1 0 0,1-1 0 0 0,1 1 1 0 0,-1 0-1 0 0,0-1 1 0 0,1 0-1 0 0,0 1 0 0 0,0-1 1 0 0,0 0-1 0 0,0 0 1 0 0,0-1-1 0 0,1 1 1 0 0,-1-1-1 0 0,1 0 0 0 0,-1 1 1 0 0,1-2-1 0 0,2 2-7 0 0,28-1 155 0 0,-3-26 177 0 0,-26 14-269 0 0,0 0 1 0 0,0-1-1 0 0,-1 0 1 0 0,0 0-1 0 0,-1-1 0 0 0,-1 1 1 0 0,1-1-1 0 0,-2 1 1 0 0,1-4-64 0 0,3-21 150 0 0,17-138 522 0 0,-10 103-458 0 0,18-46-204 0 0,-29 111-10 0 0,-1 0 0 0 0,0 2-12 0 0,0 3-49 0 0,0 1-58 0 0,0 0-163 0 0,0 0-53 0 0,0 0-8 0 0,0 0-17 0 0,0 0-66 0 0,0 0-29 0 0,0 0-8 0 0,0 0-27 0 0,0 0-113 0 0,0 0-49 0 0,0 0-769 0 0,-1 1-3187 0 0,-2 3-1361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6:53.65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0 180 16032 0 0,'0'0'466'0'0,"0"0"1"0"0,0 0-289 0 0,0 0-102 0 0,7 4 75 0 0,87 11 1128 0 0,-78-17-964 0 0,-1 0 0 0 0,0-1 0 0 0,0 0 0 0 0,0-2 0 0 0,0 1 0 0 0,0-2 0 0 0,-1 0 1 0 0,0-1-1 0 0,5-4-315 0 0,-14 8 14 0 0,0-1 0 0 0,-1 1 0 0 0,0-1 0 0 0,1-1 0 0 0,-2 1 0 0 0,1 0 0 0 0,0-1 0 0 0,-1 0 0 0 0,0 0 0 0 0,0 0 0 0 0,0 0 0 0 0,-1 0 0 0 0,0-1 0 0 0,0 1 0 0 0,0-1 0 0 0,-1 1 0 0 0,0-1 0 0 0,0 0 0 0 0,0 0 0 0 0,0 1 0 0 0,-1-1 0 0 0,0 0 0 0 0,-1-1-14 0 0,0 5-4 0 0,0 0-1 0 0,0 0 1 0 0,0 0-1 0 0,-1 0 1 0 0,1 1 0 0 0,-1-1-1 0 0,1 1 1 0 0,-1-1-1 0 0,0 1 1 0 0,1-1-1 0 0,-1 1 1 0 0,0 0-1 0 0,0 0 1 0 0,0 0-1 0 0,0 0 1 0 0,0 0-1 0 0,0 0 1 0 0,0 1 0 0 0,0-1-1 0 0,0 1 1 0 0,-1-1-1 0 0,1 1 1 0 0,0 0-1 0 0,0 0 1 0 0,0 0-1 0 0,-1 0 1 0 0,1 0-1 0 0,0 0 1 0 0,0 1-1 0 0,0-1 1 0 0,0 1-1 0 0,-1 0 1 0 0,1-1 0 0 0,0 1-1 0 0,0 0 1 0 0,0 0-1 0 0,0 0 1 0 0,1 1-1 0 0,-1-1 1 0 0,0 0-1 0 0,0 1 1 0 0,1-1-1 0 0,-1 2 5 0 0,-93 91-192 0 0,90-88 178 0 0,0 1 0 0 0,0 0 0 0 0,1 0 0 0 0,0 1 0 0 0,0-1 0 0 0,0 1 0 0 0,1 0 0 0 0,1 0 0 0 0,-1 0 0 0 0,1 0 0 0 0,1 1 0 0 0,-1-1 0 0 0,1 0 0 0 0,1 1 0 0 0,0-1 0 0 0,0 2 14 0 0,1-4 31 0 0,0 0 0 0 0,1 0 0 0 0,-1 0 0 0 0,1 0 0 0 0,0 0 0 0 0,1-1 0 0 0,0 1 0 0 0,0-1 0 0 0,0 0 0 0 0,0 1 0 0 0,1-2 0 0 0,0 1 0 0 0,0 0 0 0 0,0-1 0 0 0,0 0 0 0 0,1 0 0 0 0,0 0 0 0 0,0 0 0 0 0,0-1 0 0 0,0 0 0 0 0,0 0 0 0 0,1 0 0 0 0,-1 0 0 0 0,1-1 0 0 0,0 0 0 0 0,0-1 0 0 0,0 1 0 0 0,0-1 0 0 0,0 0 0 0 0,0 0 0 0 0,0-1 0 0 0,0 0 0 0 0,0 0 0 0 0,0 0 0 0 0,0-1 0 0 0,5-1-31 0 0,37-10-872 0 0,-29 4-4658 0 0,-4 0-1311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6:53.93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28 19207 0 0,'0'0'432'0'0,"0"0"66"0"0,0 0 24 0 0,0 0-54 0 0,7-3-284 0 0,76-2-348 0 0,34 2-40 0 0,82-11-961 0 0,-144 12-1078 0 0,-25 2 1092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6:52.06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1 417 11408 0 0,'0'0'332'0'0,"0"0"-4"0"0,0 0-183 0 0,0 0 6 0 0,0 0 29 0 0,0 0 4 0 0,0 0 17 0 0,0 0 72 0 0,6-4 341 0 0,17-6 30 0 0,1 1 0 0 0,1 1 1 0 0,0 1-1 0 0,0 1 0 0 0,0 2 0 0 0,0 0 1 0 0,1 2-1 0 0,20 0-644 0 0,122 9-1784 0 0,-158-7-4410 0 0</inkml:trace>
  <inkml:trace contextRef="#ctx0" brushRef="#br0" timeOffset="286.299">89 557 18367 0 0,'0'0'422'0'0,"0"0"56"0"0,0 0 30 0 0,7 0 84 0 0,53 1-661 0 0,60-2-843 0 0,-41-15-2812 0 0,-66 12 2814 0 0</inkml:trace>
  <inkml:trace contextRef="#ctx0" brushRef="#br0" timeOffset="839.025">657 169 16807 0 0,'0'0'496'0'0,"0"0"-12"0"0,5 4-273 0 0,38 82-58 0 0,-9 75 449 0 0,-18-27 252 0 0,-8-112-518 0 0,8-26-48 0 0,-11 0-250 0 0,0-1 0 0 0,0 0-1 0 0,0 0 1 0 0,0 0 0 0 0,-1-1 0 0 0,1 1-1 0 0,-2-1 1 0 0,1 0 0 0 0,-1 0-1 0 0,1-1 1 0 0,1-5-38 0 0,0 1-7 0 0,1-3 13 0 0,0 0-1 0 0,1 1 0 0 0,0 0 1 0 0,1 0-1 0 0,1 1 0 0 0,0 0 1 0 0,0 0-1 0 0,1 1 0 0 0,1 0 1 0 0,0 1-1 0 0,0 0 0 0 0,8-3-5 0 0,-17 12 9 0 0,1 0 0 0 0,-1 0 0 0 0,1 0 0 0 0,-1 1 0 0 0,1-1 0 0 0,-1 1 0 0 0,1-1 0 0 0,-1 1 0 0 0,1 0 0 0 0,-1 0 0 0 0,1 1 0 0 0,0-1 0 0 0,-1 0 0 0 0,1 1 0 0 0,-1 0 0 0 0,1-1 0 0 0,-1 1-1 0 0,0 0 1 0 0,1 0 0 0 0,-1 0 0 0 0,0 1 0 0 0,0-1 0 0 0,1 0 0 0 0,-1 1 0 0 0,0 0 0 0 0,0 0-9 0 0,51 55 249 0 0,-39-39-221 0 0,0 0 74 0 0,-12-13-51 0 0,1-1 0 0 0,0 0 0 0 0,0 1 0 0 0,0-1 0 0 0,0 0 0 0 0,1 0 0 0 0,-1-1 0 0 0,1 1 0 0 0,0-1 0 0 0,0 1 0 0 0,0-1 0 0 0,1-1 0 0 0,-1 1 0 0 0,1 0 0 0 0,0-1 0 0 0,-1 0 0 0 0,1 0 0 0 0,0-1-1 0 0,0 1 1 0 0,0-1 0 0 0,0 0 0 0 0,1-1 0 0 0,-1 1-51 0 0,-1-3 65 0 0,0 0 0 0 0,-1-1 0 0 0,1 1 0 0 0,-1-1 0 0 0,0 0-1 0 0,1 0 1 0 0,-1 0 0 0 0,-1 0 0 0 0,1 0 0 0 0,0-1 0 0 0,-1 1 0 0 0,0-1-1 0 0,0 0 1 0 0,0 1 0 0 0,0-1 0 0 0,0 0 0 0 0,-1 0 0 0 0,0 0 0 0 0,0-1-1 0 0,0 1 1 0 0,0 0 0 0 0,-1 0-65 0 0,5-11 169 0 0,44-167 662 0 0,16-25-735 0 0,-53 187-845 0 0,-3 32-559 0 0,1 21-1771 0 0,-7-17-2081 0 0,0 2-1194 0 0</inkml:trace>
  <inkml:trace contextRef="#ctx0" brushRef="#br0" timeOffset="1134.419">1518 551 16615 0 0,'0'0'374'0'0,"-8"12"916"0"0,-52 115-990 0 0,45-67 63 0 0,16-59-315 0 0,0 0 1 0 0,0 0-1 0 0,-1 0 0 0 0,1 0 1 0 0,0 0-1 0 0,0-1 0 0 0,0 1 1 0 0,0 0-1 0 0,0-1 0 0 0,0 1 1 0 0,0-1-1 0 0,0 1 0 0 0,0-1 1 0 0,0 1-1 0 0,0-1 0 0 0,0 0 1 0 0,0 0-1 0 0,0 1 0 0 0,0-1 1 0 0,1 0-1 0 0,-1 0 0 0 0,0 0 0 0 0,0 0 1 0 0,0 0-1 0 0,0 0 0 0 0,0-1 1 0 0,1 1-1 0 0,-1 0 0 0 0,0-1-48 0 0,5-1 61 0 0,1 0-1 0 0,-1-1 1 0 0,0 0-1 0 0,-1 0 1 0 0,1-1-1 0 0,0 0 1 0 0,-1 0-1 0 0,0 0 1 0 0,0 0-1 0 0,0-1 1 0 0,-1 0-1 0 0,1 0 1 0 0,-1 0-1 0 0,0 0 1 0 0,-1-1-1 0 0,1 0 1 0 0,-1 1-1 0 0,0-1 1 0 0,0-1-1 0 0,-1 1 1 0 0,0 0-1 0 0,0-1 1 0 0,-1 1-1 0 0,1-3-60 0 0,-1 4 5 0 0,0-1 0 0 0,0 0 0 0 0,-1 0-1 0 0,1 1 1 0 0,-1-1 0 0 0,-1 0 0 0 0,1 0-1 0 0,-1 0 1 0 0,0 1 0 0 0,0-1 0 0 0,-1 0-1 0 0,0 1 1 0 0,0-1 0 0 0,0 1 0 0 0,0 0-1 0 0,-1 0 1 0 0,-1-2-5 0 0,2 4-38 0 0,1 1-1 0 0,-1-1 1 0 0,0 1-1 0 0,0 0 1 0 0,0-1-1 0 0,0 1 1 0 0,0 0-1 0 0,0 0 1 0 0,0 1-1 0 0,-1-1 1 0 0,1 0-1 0 0,-1 1 1 0 0,0 0-1 0 0,1-1 1 0 0,-1 1-1 0 0,0 0 1 0 0,0 0-1 0 0,1 0 1 0 0,-1 1-1 0 0,0-1 1 0 0,0 1-1 0 0,0 0 1 0 0,0 0-1 0 0,0 0 1 0 0,0 0-1 0 0,0 0 1 0 0,0 0-1 0 0,0 1 1 0 0,0-1-1 0 0,1 1 1 0 0,-1 0 0 0 0,0 0-1 0 0,-2 1 39 0 0,-29 26-3572 0 0,30-20-2638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6:55.07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1 829 12552 0 0,'0'0'281'0'0,"0"0"40"0"0,0 0 23 0 0,0 0-34 0 0,7-12-110 0 0,8-39 2983 0 0,-11 38-2803 0 0,-1 0-1 0 0,0 0 1 0 0,0-1-1 0 0,-2 1 1 0 0,0-1-1 0 0,0 0 0 0 0,-2-9-379 0 0,14-133 1512 0 0,-4 64-950 0 0,-5 47-305 0 0,2-1 1 0 0,1 1 0 0 0,3 1-1 0 0,3-5-257 0 0,39-68 600 0 0,-50 113-596 0 0,1 0 1 0 0,0 0-1 0 0,1 0 1 0 0,-1 0-1 0 0,1 1 1 0 0,-1-1-1 0 0,1 1 1 0 0,0 0-1 0 0,0 0 1 0 0,1 1-1 0 0,-1-1 1 0 0,1 1 0 0 0,-1 0-1 0 0,1 0 1 0 0,-1 0-1 0 0,1 1 1 0 0,0-1-1 0 0,0 1 1 0 0,0 0-1 0 0,0 1 1 0 0,0-1-1 0 0,0 1 1 0 0,0 0-1 0 0,1 0-4 0 0,-1 1-15 0 0,-1-1 0 0 0,1 1 0 0 0,0-1 0 0 0,-1 1 0 0 0,1 1 0 0 0,-1-1 0 0 0,1 1 0 0 0,-1-1 0 0 0,0 1 0 0 0,0 0 0 0 0,0 1 0 0 0,0-1 0 0 0,0 1 0 0 0,0 0 0 0 0,-1 0 0 0 0,1 0 0 0 0,-1 0 0 0 0,0 1 0 0 0,0-1 0 0 0,0 1 0 0 0,0 0 0 0 0,-1 0 0 0 0,1 0 0 0 0,-1 0 0 0 0,0 0 0 0 0,0 0 0 0 0,-1 1 0 0 0,1-1-1 0 0,-1 1 1 0 0,0-1 0 0 0,0 1 0 0 0,-1-1 0 0 0,1 1 0 0 0,-1 0 0 0 0,0-1 0 0 0,0 1 0 0 0,-1 4 15 0 0,-2-1-28 0 0,-1 1 0 0 0,0-1 0 0 0,0 0 0 0 0,0-1 0 0 0,-1 1 0 0 0,0-1 0 0 0,-1 0 0 0 0,0 0 0 0 0,0 0 0 0 0,0-1 0 0 0,-1 0 0 0 0,0 0 0 0 0,0-1 0 0 0,0 0 0 0 0,-1 0 0 0 0,0-1 0 0 0,0 0 0 0 0,0 0 0 0 0,0-1 0 0 0,-2 1 28 0 0,-33 14-136 0 0,107-17-312 0 0,-53-2 416 0 0,1 1 0 0 0,0 1-1 0 0,0 0 1 0 0,-1 1 0 0 0,1 0-1 0 0,-1 0 1 0 0,1 2 0 0 0,-1-1-1 0 0,0 1 1 0 0,0 1 0 0 0,-1 0-1 0 0,4 2 33 0 0,-12-5 6 0 0,1-1 0 0 0,-1 1 0 0 0,0 0 0 0 0,0 0-1 0 0,0 0 1 0 0,0 1 0 0 0,0-1 0 0 0,0 0-1 0 0,-1 1 1 0 0,1-1 0 0 0,-1 1 0 0 0,1-1 0 0 0,-1 1-1 0 0,0 0 1 0 0,0 0 0 0 0,0-1 0 0 0,-1 1 0 0 0,1 0-1 0 0,-1 0 1 0 0,1 0 0 0 0,-1 0 0 0 0,0 0-1 0 0,0 0 1 0 0,0 0 0 0 0,-1 0 0 0 0,1 0 0 0 0,-1 0-1 0 0,1-1 1 0 0,-1 1 0 0 0,0 0 0 0 0,0 0 0 0 0,0-1-1 0 0,-1 1 1 0 0,1 0 0 0 0,-1-1 0 0 0,1 1 0 0 0,-1-1-1 0 0,0 0 1 0 0,0 0 0 0 0,0 1 0 0 0,0-1-6 0 0,-13 5 86 0 0,1 0-1 0 0,-1-1 1 0 0,-1-1 0 0 0,1 0 0 0 0,-1-2 0 0 0,0 1 0 0 0,0-2-1 0 0,-14 1-85 0 0,-41 9-32 0 0,-4-4-3453 0 0,74-8 1265 0 0,1 0-4010 0 0</inkml:trace>
  <inkml:trace contextRef="#ctx0" brushRef="#br0" timeOffset="242.184">731 30 18479 0 0,'0'0'540'0'0,"0"0"-5"0"0,-6 5-322 0 0,1 2-202 0 0,0-1 0 0 0,1 1 0 0 0,0 0 0 0 0,0 1 0 0 0,0-1-1 0 0,1 0 1 0 0,0 1 0 0 0,1 0 0 0 0,-1 0 0 0 0,2 0 0 0 0,-1 0-1 0 0,1 0 1 0 0,0 2-11 0 0,-3 9 3 0 0,-11 110 155 0 0,15-43 132 0 0,1-80-305 0 0,1 0 0 0 0,-1 0 0 0 0,1 0 0 0 0,0 0 0 0 0,0-1 0 0 0,1 1 0 0 0,0-1 0 0 0,0 1 0 0 0,0-1 0 0 0,1 0 0 0 0,-1 0 1 0 0,1 0-1 0 0,0-1 0 0 0,1 1 0 0 0,-1-1 0 0 0,1 0 0 0 0,0 0 0 0 0,0-1 0 0 0,0 1 0 0 0,0-1 0 0 0,1 0 0 0 0,-1-1 0 0 0,1 1 0 0 0,0-1 0 0 0,0 0 0 0 0,0 0 0 0 0,0-1 0 0 0,0 0 0 0 0,0 0 0 0 0,0-1 0 0 0,0 1 0 0 0,0-1 0 0 0,2 0 15 0 0,1-1-4857 0 0,1-2-1591 0 0</inkml:trace>
  <inkml:trace contextRef="#ctx0" brushRef="#br0" timeOffset="528.621">544 231 16423 0 0,'0'-16'1144'0'0,"3"14"-1029"0"0,-1-1 0 0 0,0 1 0 0 0,1 0 0 0 0,-1-1 0 0 0,1 1 0 0 0,0 0 0 0 0,-1 0-1 0 0,1 1 1 0 0,0-1 0 0 0,0 1 0 0 0,0-1 0 0 0,0 1 0 0 0,1 0 0 0 0,-1 0 0 0 0,0 0 0 0 0,1 1-1 0 0,-1-1 1 0 0,0 1 0 0 0,1 0 0 0 0,-1 0 0 0 0,0 0 0 0 0,2 0-115 0 0,8-1 6 0 0,245-9 722 0 0,-154 10-2183 0 0,-80 0-5487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00.48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 1206 5496 0 0,'0'2'124'0'0,"-3"42"242"0"0,1-10 2124 0 0,4-27 5513 0 0,14-86-5771 0 0,5-101-42 0 0,-3 11-1332 0 0,16-122-498 0 0,-3 95-285 0 0,-4 72 53 0 0,-26 118-121 0 0,5-16 13 0 0,1-1 1 0 0,1 1-1 0 0,1 0 0 0 0,1 0 1 0 0,1 1-1 0 0,1-1-20 0 0,-8 15 3 0 0,0 0-1 0 0,1 1 0 0 0,-1 0 1 0 0,1-1-1 0 0,1 2 0 0 0,-1-1 1 0 0,1 0-1 0 0,0 1 0 0 0,0 0 0 0 0,0 1 1 0 0,1-1-1 0 0,0 1 0 0 0,0 0 1 0 0,0 1-1 0 0,0 0 0 0 0,1 0 1 0 0,-1 1-1 0 0,1-1 0 0 0,3 1-2 0 0,54 3-176 0 0,-45 6 180 0 0,-4-2-7 0 0,-1 0 1 0 0,1 1-1 0 0,-1 1 0 0 0,0 1 0 0 0,-1 0 0 0 0,0 1 0 0 0,8 6 3 0 0,-18-11-1 0 0,-1 0 1 0 0,1 0-1 0 0,-1 0 0 0 0,0 0 0 0 0,0 1 0 0 0,-1-1 0 0 0,1 1 0 0 0,-1 0 1 0 0,0-1-1 0 0,0 1 0 0 0,-1 0 0 0 0,1 0 0 0 0,-1 1 0 0 0,0-1 0 0 0,0 0 1 0 0,-1 0-1 0 0,0 0 0 0 0,0 1 0 0 0,0-1 0 0 0,0 0 0 0 0,-1 0 0 0 0,0 0 0 0 0,0 1 1 0 0,0-1-1 0 0,-1 0 0 0 0,1 0 0 0 0,-1 0 0 0 0,-1-1 0 0 0,1 1 0 0 0,-1 0 1 0 0,1-1-1 0 0,-1 0 0 0 0,-1 1 0 0 0,-1 1 1 0 0,-8 10 3 0 0,0-1 1 0 0,-2-1-1 0 0,0 0 1 0 0,0 0-1 0 0,-1-2 1 0 0,-1 0-1 0 0,0-1 1 0 0,-1 0-1 0 0,0-2 1 0 0,0 0-1 0 0,-1-1 1 0 0,0-1-1 0 0,-6 2-3 0 0,2-9 0 0 0,19-1-21 0 0,3 1-82 0 0,1 0-5 0 0,18-5-245 0 0,-10 5 267 0 0,0 0-1 0 0,-1 0 1 0 0,1 1 0 0 0,0 0-1 0 0,0 0 1 0 0,-1 1-1 0 0,1 0 1 0 0,-1 0 0 0 0,6 3 86 0 0,1 1-19 0 0,-1 1 0 0 0,0 0 0 0 0,0 0 0 0 0,0 1 0 0 0,-1 1 0 0 0,0 0 1 0 0,-1 1-1 0 0,0 0 0 0 0,-1 1 0 0 0,0 0 0 0 0,0 0 0 0 0,-1 1 0 0 0,-1 1 19 0 0,-5-10 24 0 0,0 0 0 0 0,-1 0 0 0 0,0 1 0 0 0,0-1-1 0 0,0 1 1 0 0,0-1 0 0 0,0 1 0 0 0,-1 0 0 0 0,0-1 0 0 0,1 1-1 0 0,-1 0 1 0 0,-1 0 0 0 0,1 0 0 0 0,-1 0 0 0 0,1 0-1 0 0,-1 0 1 0 0,0 0 0 0 0,0 0 0 0 0,-1 0 0 0 0,1 0-1 0 0,-1 0 1 0 0,0 0 0 0 0,0 0 0 0 0,-1 0 0 0 0,1 0 0 0 0,-1-1-1 0 0,1 1 1 0 0,-1 0 0 0 0,0-1 0 0 0,-1 0 0 0 0,1 1-1 0 0,-1-1 1 0 0,1 0 0 0 0,-1 0 0 0 0,0 0 0 0 0,0 0-24 0 0,-11 4 90 0 0,0 0 1 0 0,-1-1 0 0 0,0 0 0 0 0,0-2 0 0 0,0 1-1 0 0,0-2 1 0 0,-1 0 0 0 0,1-1 0 0 0,-1 0-1 0 0,0-1 1 0 0,1-1 0 0 0,-1-1 0 0 0,-11-1-91 0 0,5 0-156 0 0,1-1 0 0 0,-1 0 0 0 0,1-2 0 0 0,0 0 0 0 0,1-2 1 0 0,-1 0-1 0 0,1-1 0 0 0,-4-4 156 0 0,8 1-1402 0 0,3-2-3580 0 0,4-1-1528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01.17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1 10512 0 0,'0'0'306'0'0,"0"0"-4"0"0,0 0-194 0 0,-3 0-48 0 0,3 0 188 0 0,0 0 81 0 0,0 0 14 0 0,0 0 31 0 0,0 0 130 0 0,0 0 59 0 0,0 0 12 0 0,0 0-6 0 0,0 0-28 0 0,0 0-11 0 0,0 0-2 0 0,0 0-26 0 0,0 0-106 0 0,0 0-48 0 0,0 0-11 0 0,47 16 1023 0 0,50-9-72 0 0,-11-12-1080 0 0,36-1-2161 0 0,-119 6 1399 0 0,1 1-2932 0 0,-4-1-2144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1T17:04:52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359 145 10656 0 0,'-9'-40'813'0'0,"9"9"1352"0"0,20-26 289 0 0,-14 49-1976 0 0,-10-1 2294 0 0,-3 9-2712 0 0,0 0 1 0 0,-1 1-1 0 0,1 0 0 0 0,0 0 0 0 0,-1 1 0 0 0,1-1 1 0 0,0 2-1 0 0,0-1 0 0 0,0 1 0 0 0,1 0 1 0 0,-7 4-61 0 0,-31 10-10 0 0,-81 18-60 0 0,48-9-70 0 0,44-9 41 0 0,31-16 188 0 0,10 20 83 0 0,7 28-161 0 0,20 0 120 0 0,54 57 26 0 0,-18-23 543 0 0,-63-79-651 0 0,0 0 1 0 0,0-1-1 0 0,0 0 0 0 0,0 0 1 0 0,0-1-1 0 0,1 0 0 0 0,-1-1 1 0 0,1 0-1 0 0,-1 0 0 0 0,8 0-49 0 0,107 6 151 0 0,-87 4-98 0 0,15 12 133 0 0,-43-18-136 0 0,18 20 154 0 0,-18-5-204 0 0,-7-18-1 0 0,0-1 1 0 0,0 0 0 0 0,0 1-1 0 0,0-1 1 0 0,0 1-1 0 0,-1 0 1 0 0,1-1-1 0 0,-1 1 1 0 0,1-1-1 0 0,-1 1 1 0 0,0 0-1 0 0,0-1 1 0 0,1 1-1 0 0,-1 0 1 0 0,0 0 0 0 0,-1-1-1 0 0,1 1 1 0 0,0 0-1 0 0,0-1 1 0 0,-1 1-1 0 0,1 0 1 0 0,-1-1-1 0 0,1 1 1 0 0,-1-1-1 0 0,0 2 1 0 0,-29 46 67 0 0,14-39 29 0 0,-1 0 1 0 0,-1 0-1 0 0,1-2 1 0 0,-2 0-1 0 0,1-1 0 0 0,-4 0-96 0 0,-22 9 95 0 0,-75 15 100 0 0,115-31-219 0 0,0 0 0 0 0,-1 0 0 0 0,1 0-1 0 0,-1 0 1 0 0,1-1 0 0 0,0 1 0 0 0,-1-1 0 0 0,1-1 0 0 0,0 1 0 0 0,0 0 0 0 0,0-1-1 0 0,0 0 1 0 0,0 0 0 0 0,0 0 0 0 0,0 0 0 0 0,1-1 0 0 0,-1 1 0 0 0,1-1-1 0 0,0 0 1 0 0,-1-1 24 0 0,4-27-4232 0 0,4 17-2527 0 0</inkml:trace>
  <inkml:trace contextRef="#ctx0" brushRef="#br0" timeOffset="265.397">692 401 18959 0 0,'0'0'556'0'0,"0"0"-8"0"0,2 1-353 0 0,20 14 17 0 0,-5-6 25 0 0,-12-6-292 0 0,32 4-356 0 0,-26-8-564 0 0,0 1-44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01.45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 12840 0 0,'0'0'289'0'0,"9"3"818"0"0,128 18 2440 0 0,2-5-1860 0 0,5-8-1456 0 0,-130-8-3099 0 0,-9 0 155 0 0,5 0-3359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03.02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21 189 12816 0 0,'-13'-55'1400'0'0,"12"52"-1348"0"0,0 1 1 0 0,0-1-1 0 0,0 1 1 0 0,0-1 0 0 0,0 1-1 0 0,1-1 1 0 0,-1 0 0 0 0,1 1-1 0 0,-1-1 1 0 0,1 0-1 0 0,0 1 1 0 0,0-1 0 0 0,0 0-1 0 0,1 0 1 0 0,-1 1 0 0 0,1-1-1 0 0,-1 0 1 0 0,1 1 0 0 0,0-1-53 0 0,2 2 88 0 0,-1 0 1 0 0,0 0 0 0 0,0 0-1 0 0,0 0 1 0 0,1 0 0 0 0,-1 1-1 0 0,0-1 1 0 0,1 1 0 0 0,-1 0-1 0 0,1 0 1 0 0,-1 0 0 0 0,0 0 0 0 0,1 0-1 0 0,-1 0 1 0 0,0 1 0 0 0,1-1-1 0 0,-1 1 1 0 0,0 0 0 0 0,1-1-1 0 0,-1 1 1 0 0,2 1-89 0 0,20 9 56 0 0,-1 1 1 0 0,0 0-1 0 0,-1 2 0 0 0,21 16-56 0 0,36 47 0 0 0,-65-62 2 0 0,0 1-1 0 0,-1 1 0 0 0,-1 0 0 0 0,-1 0 0 0 0,0 1 0 0 0,-2 0 0 0 0,0 1 0 0 0,-1 0 0 0 0,0 1 0 0 0,0 7-1 0 0,-5-16 47 0 0,0 1 1 0 0,-1-1-1 0 0,-1 1 0 0 0,0-1 0 0 0,0 1 1 0 0,-2 0-1 0 0,1-1 0 0 0,-1 1 0 0 0,-1-1 1 0 0,0 1-1 0 0,0-1 0 0 0,-2 1 0 0 0,1-1 0 0 0,-5 8-47 0 0,1-1-15 0 0,4-11 43 0 0,1 0 0 0 0,-1 0 0 0 0,0-1 0 0 0,-1 0 0 0 0,1 1 0 0 0,-1-1 0 0 0,-1 0 0 0 0,1-1 0 0 0,-1 1-1 0 0,-4 3-27 0 0,-58 36 696 0 0,65-44-666 0 0,0 0-1 0 0,0 0 0 0 0,0 0 0 0 0,0 0 1 0 0,0 0-1 0 0,0 0 0 0 0,-1 0 1 0 0,1-1-1 0 0,0 1 0 0 0,0-1 0 0 0,0 1 1 0 0,-1-1-1 0 0,1 0 0 0 0,0 0 0 0 0,0 0 1 0 0,-1 0-1 0 0,1-1 0 0 0,0 1 0 0 0,0 0 1 0 0,-1-1-1 0 0,1 0 0 0 0,0 1 1 0 0,0-1-1 0 0,0 0 0 0 0,0 0 0 0 0,0 0 1 0 0,0 0-1 0 0,0-1 0 0 0,0 1 0 0 0,0-1 1 0 0,1 1-1 0 0,-1-1 0 0 0,1 1 0 0 0,-1-1 1 0 0,1 0-1 0 0,-1 0 0 0 0,1 0 1 0 0,0 0-1 0 0,0 0 0 0 0,0 0-29 0 0,0-12 206 0 0,1 1-1 0 0,1-1 1 0 0,0 0-1 0 0,1 1 1 0 0,1-1-1 0 0,0 1 1 0 0,1 0-1 0 0,4-11-205 0 0,24-55 512 0 0,15-61 137 0 0,36-74 551 0 0,-49 98-1068 0 0,-26 81-48 0 0,-7 19-116 0 0,-1 15-122 0 0,0 1-12 0 0,0 0 6 0 0,0 0-50 0 0,11 10-1380 0 0,-8-4-1849 0 0,-2-4 841 0 0,6 5-4284 0 0</inkml:trace>
  <inkml:trace contextRef="#ctx0" brushRef="#br0" timeOffset="1783.632">722 456 8720 0 0,'0'0'197'0'0,"0"0"24"0"0,4-3 230 0 0,-1-1-366 0 0,-3 3 129 0 0,0 1 42 0 0,0 0 0 0 0,0 0 36 0 0,0 0 150 0 0,0 0 66 0 0,0 0 18 0 0,0 0-21 0 0,0 0-94 0 0,0 0-41 0 0,-12 19 653 0 0,4-4-784 0 0,0 1 1 0 0,2 0-1 0 0,0 0 1 0 0,0 0-1 0 0,2 1 1 0 0,0 0-1 0 0,1 0 0 0 0,-1 15-239 0 0,-6 29 319 0 0,9-50-218 0 0,0 1 0 0 0,1 1-1 0 0,0-1 1 0 0,1 0 0 0 0,0 0-1 0 0,1-1 1 0 0,2 10-101 0 0,-1-5 335 0 0,7 5-140 0 0,-10-20-167 0 0,0-1-100 0 0,0 0-60 0 0,-4-2-303 0 0,-13-58-2454 0 0,7-11 519 0 0,8 48 2024 0 0,0 12 424 0 0,0 0 0 0 0,0-1 1 0 0,2 1-1 0 0,-1 0 0 0 0,2-1 0 0 0,-1 1 1 0 0,1 0-1 0 0,1 0 0 0 0,0 0 0 0 0,1 0 1 0 0,0 0-1 0 0,1 0 0 0 0,0 0 0 0 0,0 1 1 0 0,3-3-79 0 0,-4 9 89 0 0,0 1 0 0 0,1 0 0 0 0,-1 0 0 0 0,1 0 0 0 0,0 0 0 0 0,0 0 0 0 0,0 1 1 0 0,1 0-1 0 0,-1 0 0 0 0,0 0 0 0 0,1 0 0 0 0,-1 1 0 0 0,1-1 0 0 0,0 1 0 0 0,-1 1 0 0 0,1-1 1 0 0,0 0-1 0 0,0 1 0 0 0,0 0 0 0 0,-1 0 0 0 0,1 1 0 0 0,0-1 0 0 0,0 1 0 0 0,-1 0 0 0 0,1 1 1 0 0,-1-1-1 0 0,1 1 0 0 0,-1-1 0 0 0,1 1 0 0 0,-1 1 0 0 0,0-1 0 0 0,0 1 0 0 0,0-1 0 0 0,0 1 1 0 0,0 0-1 0 0,-1 1 0 0 0,1-1 0 0 0,-1 0 0 0 0,0 1 0 0 0,0 0 0 0 0,0 0 0 0 0,-1 0 0 0 0,2 3-89 0 0,-4-3 62 0 0,0 0-1 0 0,-1-1 0 0 0,0 1 0 0 0,0 0 0 0 0,0-1 0 0 0,0 1 0 0 0,-1-1 0 0 0,1 1 1 0 0,-1-1-1 0 0,0 0 0 0 0,0 1 0 0 0,0-1 0 0 0,0 0 0 0 0,-1 0 0 0 0,1-1 0 0 0,-1 1 0 0 0,1 0 1 0 0,-1-1-1 0 0,0 0 0 0 0,0 0 0 0 0,-1 1 0 0 0,1-2 0 0 0,0 1 0 0 0,0 0 0 0 0,-4 0-61 0 0,-45 34 392 0 0,6-9-213 0 0,40-22-136 0 0,5-4-43 0 0,1-1 1 0 0,0 0-1 0 0,-1 1 1 0 0,1-1-1 0 0,0 0 0 0 0,0 0 1 0 0,-1 1-1 0 0,1-1 1 0 0,0 0-1 0 0,0 1 1 0 0,0-1-1 0 0,0 1 1 0 0,-1-1-1 0 0,1 0 1 0 0,0 1-1 0 0,0-1 0 0 0,0 1 1 0 0,0-1-1 0 0,0 0 1 0 0,0 1-1 0 0,0-1 1 0 0,0 1-1 0 0,0-1 1 0 0,0 0-1 0 0,0 1 0 0 0,0-1 1 0 0,1 0-1 0 0,-1 1 1 0 0,0-1-1 0 0,0 1 1 0 0,0-1-1 0 0,0 0 1 0 0,1 1-1 0 0,-1-1 1 0 0,0 0-1 0 0,0 1 0 0 0,1-1 1 0 0,-1 0-1 0 0,0 0 1 0 0,0 1-1 0 0,1-1 1 0 0,-1 0-1 0 0,0 0 1 0 0,1 1-1 0 0,-1-1 1 0 0,0 0-1 0 0,1 0 0 0 0,-1 0 1 0 0,1 0-1 0 0,-1 0 1 0 0,0 1-1 0 0,1-1 1 0 0,-1 0-1 0 0,1 0 1 0 0,-1 0-1 0 0,0 0 0 0 0,1 0 1 0 0,-1 0-1 0 0,1 0 0 0 0,96 26 328 0 0,-62-20-234 0 0,168 30-165 0 0,-166-17-1509 0 0,-25-14 641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05.42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16 7880 0 0,'7'3'496'0'0,"4"-5"274"0"0,0 0 0 0 0,0 0 0 0 0,0 1 0 0 0,1 1 0 0 0,-1 0 0 0 0,0 0 0 0 0,11 3-770 0 0,-6-2 447 0 0,122 5 2081 0 0,239-14 68 0 0,-137-3-1998 0 0,56 8-271 0 0,-295 3-430 0 0,-1 0-54 0 0,0 0-224 0 0,0 0-99 0 0,1 0-1190 0 0,4 0-4673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05.99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423 3 11256 0 0,'0'0'63'0'0,"1"-1"0"0"0,-1 1 1 0 0,1 0-1 0 0,-1 0 1 0 0,1-1-1 0 0,-1 1 0 0 0,1 0 1 0 0,-1 0-1 0 0,1 0 1 0 0,-1-1-1 0 0,1 1 0 0 0,-1 0 1 0 0,1 0-1 0 0,-1 0 1 0 0,1 0-1 0 0,-1 0 0 0 0,1 0 1 0 0,0 0-1 0 0,-1 0 1 0 0,1 0-1 0 0,-1 0 0 0 0,1 1 1 0 0,-1-1-1 0 0,1 0 1 0 0,-1 0-1 0 0,1 0 0 0 0,-1 1 1 0 0,1-1-1 0 0,-1 0 1 0 0,1 0-1 0 0,-1 1 0 0 0,0-1 1 0 0,1 1-1 0 0,-1-1 1 0 0,1 0-1 0 0,-1 1 0 0 0,0-1 1 0 0,0 1-1 0 0,1-1 1 0 0,-1 1-1 0 0,0-1 0 0 0,1 1 1 0 0,-1-1-1 0 0,0 1 1 0 0,0-1-1 0 0,0 1 0 0 0,0-1 1 0 0,0 1-1 0 0,0-1 1 0 0,1 1-1 0 0,-1-1 0 0 0,0 1 1 0 0,0-1-1 0 0,-1 1 1 0 0,1-1-1 0 0,0 1 0 0 0,0-1 1 0 0,0 1-1 0 0,0 0 1 0 0,0-1-64 0 0,12 60 1506 0 0,-10 90 239 0 0,2-46-1185 0 0,-1 28-116 0 0,-7-80 230 0 0,4-51-691 0 0,0 0-1 0 0,0-1 1 0 0,0 1 0 0 0,0 0 0 0 0,0 0 0 0 0,0 0 0 0 0,0-1-1 0 0,0 1 1 0 0,-1 0 0 0 0,1 0 0 0 0,0-1 0 0 0,0 1-1 0 0,-1 0 1 0 0,1 0 0 0 0,-1-1 0 0 0,1 1 0 0 0,-1 0 0 0 0,1-1-1 0 0,-1 1 1 0 0,1-1 0 0 0,-1 1 0 0 0,1-1 0 0 0,-1 1 0 0 0,0-1-1 0 0,1 1 1 0 0,-1-1 0 0 0,0 1 0 0 0,0-1 0 0 0,1 0 0 0 0,-1 1-1 0 0,0-1 1 0 0,0 0 0 0 0,1 0 0 0 0,-1 0 0 0 0,0 0-1 0 0,0 0 1 0 0,0 1 0 0 0,1-1 0 0 0,-1-1 0 0 0,0 1 0 0 0,0 0-1 0 0,0 0 18 0 0,-1 0-290 0 0,-3 0-64 0 0,4 0-4680 0 0,1 0-819 0 0</inkml:trace>
  <inkml:trace contextRef="#ctx0" brushRef="#br0" timeOffset="248.631">6 118 13072 0 0,'-6'-22'1420'0'0,"24"3"-416"0"0,-9 15-613 0 0,0 0 1 0 0,0 1-1 0 0,0 0 1 0 0,1 1 0 0 0,-1 0-1 0 0,1 0 1 0 0,-1 1-1 0 0,8 0-391 0 0,10-2 739 0 0,103-9 1225 0 0,2 5-1 0 0,33 7-1963 0 0,-120 0 164 0 0,71 8-30 0 0,-67 0-6739 0 0,-36-5-702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20.48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210 33 15176 0 0,'1'-2'-7'0'0,"-1"1"44"0"0,0 0 0 0 0,1 1 1 0 0,-1-1-1 0 0,0 0 0 0 0,1 0 0 0 0,-1 0 0 0 0,0 0 0 0 0,0 1 1 0 0,0-1-1 0 0,0 0 0 0 0,0 0 0 0 0,0 0 0 0 0,0 0 0 0 0,0 0 0 0 0,0 0 1 0 0,0 1-1 0 0,0-1 0 0 0,0 0 0 0 0,-1 0 0 0 0,1 0 0 0 0,0 0 0 0 0,-1 1 1 0 0,1-1-1 0 0,0 0 0 0 0,-1 0 0 0 0,1 1 0 0 0,-1-1 0 0 0,1 0 1 0 0,-1 1-1 0 0,0-1 0 0 0,1 0 0 0 0,-1 1 0 0 0,0-1 0 0 0,1 1 0 0 0,-1-1 1 0 0,0 1-1 0 0,0-1 0 0 0,0 1 0 0 0,1 0 0 0 0,-1-1 0 0 0,0 1 1 0 0,0 0-1 0 0,0 0 0 0 0,0 0 0 0 0,1 0 0 0 0,-2-1-37 0 0,-8 1 107 0 0,0 0 1 0 0,0 1-1 0 0,0 0 0 0 0,0 0 1 0 0,0 1-1 0 0,1 1 0 0 0,-1-1 0 0 0,0 1 1 0 0,1 1-1 0 0,0 0 0 0 0,-8 5-107 0 0,-41 42 573 0 0,57-50-555 0 0,-1 1 0 0 0,1 0 0 0 0,0 0 1 0 0,0 0-1 0 0,0 0 0 0 0,0 0 0 0 0,0 0 1 0 0,1 1-1 0 0,-1-1 0 0 0,1 0 0 0 0,-1 0 1 0 0,1 1-1 0 0,0-1 0 0 0,0 0 1 0 0,0 0-1 0 0,0 1 0 0 0,0-1 0 0 0,0 0 1 0 0,1 0-1 0 0,-1 1 0 0 0,1-1 0 0 0,-1 0 1 0 0,1 0-1 0 0,0 0 0 0 0,0 0 0 0 0,0 0 1 0 0,0 0-1 0 0,0 0 0 0 0,1 0 0 0 0,-1 0 1 0 0,2 1-19 0 0,3 2 81 0 0,1 0-1 0 0,1 0 1 0 0,-1-1 0 0 0,1 0 0 0 0,0 0-1 0 0,0 0 1 0 0,0-1 0 0 0,0-1 0 0 0,1 1 0 0 0,-1-1-1 0 0,1-1 1 0 0,6 1-81 0 0,197 17 889 0 0,-145-23-645 0 0,-3 0-3261 0 0,-63 4-3625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19.47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17 107 9528 0 0,'0'0'216'0'0,"-4"-13"514"0"0,-5-6-632 0 0,5 3 3050 0 0,5 15-2892 0 0,-1 1-18 0 0,16-3 180 0 0,33 25-34 0 0,42 57-256 0 0,4 31-384 0 0,-27 32 586 0 0,-62-129-278 0 0,-1 0 0 0 0,-1 1 1 0 0,0 0-1 0 0,0-1 0 0 0,-2 2 0 0 0,0-1 0 0 0,0 0 0 0 0,-1 0 0 0 0,-1 0 0 0 0,0 1 0 0 0,-1-1 0 0 0,-1 0 1 0 0,-1 3-53 0 0,-21 40 97 0 0,12-41 68 0 0,10-13-111 0 0,1 0-1 0 0,-1 0 1 0 0,0-1 0 0 0,0 1-1 0 0,0-1 1 0 0,0 0 0 0 0,0 0-1 0 0,-1 1 1 0 0,1-1 0 0 0,-1 0-1 0 0,1-1 1 0 0,-1 1 0 0 0,0 0-1 0 0,1-1 1 0 0,-1 0 0 0 0,0 0-1 0 0,0 1 1 0 0,0-2 0 0 0,0 1-1 0 0,0 0-53 0 0,0-2 92 0 0,1 0-1 0 0,0-1 0 0 0,0 1 0 0 0,0 0 0 0 0,-1-1 0 0 0,1 0 1 0 0,1 1-1 0 0,-1-1 0 0 0,0 0 0 0 0,0 0 0 0 0,1 0 0 0 0,-1 0 0 0 0,1 0 1 0 0,0-1-1 0 0,-1 1 0 0 0,1 0 0 0 0,0-1 0 0 0,0 1 0 0 0,1 0 0 0 0,-1-1 1 0 0,0 1-1 0 0,1-1 0 0 0,0 1 0 0 0,-1-1 0 0 0,1 0 0 0 0,0 1 0 0 0,0-1 1 0 0,1 1-1 0 0,-1-1 0 0 0,0 1 0 0 0,1-1 0 0 0,-1 1 0 0 0,2-2-91 0 0,44-178 1823 0 0,-34 143-1609 0 0,2 1 1 0 0,1 0-1 0 0,2 1 0 0 0,5-5-214 0 0,85-168 544 0 0,-80 153-558 0 0,-26 56-56 0 0,-1 1 2 0 0,0 0-46 0 0,0 0-213 0 0,0 0-90 0 0,0 0-21 0 0,0 0-191 0 0,0 0-796 0 0,3 6-2200 0 0,3 0 1769 0 0</inkml:trace>
  <inkml:trace contextRef="#ctx0" brushRef="#br0" timeOffset="666.328">549 450 10136 0 0,'0'0'230'0'0,"0"0"30"0"0,0 0 19 0 0,0-2-40 0 0,-2-3-95 0 0,2 5 346 0 0,0 0 142 0 0,0 0 22 0 0,0 0-37 0 0,-10 13 598 0 0,6-1-948 0 0,0-1 0 0 0,0 1 1 0 0,1 0-1 0 0,0 0 1 0 0,1 0-1 0 0,1 1 1 0 0,0 11-268 0 0,0-12 75 0 0,-12 97 93 0 0,6 11 44 0 0,-1-83-30 0 0,5-32-144 0 0,2-4-146 0 0,-2-22-1390 0 0,19-58-819 0 0,24-46 1205 0 0,-38 116 1215 0 0,2 0 1 0 0,-1 0-1 0 0,1 0 0 0 0,1 0 1 0 0,0 1-1 0 0,0 0 1 0 0,0 0-1 0 0,1 0 1 0 0,0 0-1 0 0,1 1 1 0 0,0 0-1 0 0,0 1 0 0 0,0 0 1 0 0,1 0-1 0 0,0 0 1 0 0,0 1-1 0 0,7-4-103 0 0,23 11 730 0 0,-38-1-554 0 0,9 13 424 0 0,-31 39 391 0 0,-48 18-215 0 0,17-19-576 0 0,51-46-216 0 0,2-1 32 0 0,2-2 38 0 0,-1 0-1 0 0,1-1 1 0 0,0 1-1 0 0,0 0 1 0 0,0-1-1 0 0,0 1 1 0 0,1-1-1 0 0,-1 1 1 0 0,1-1-1 0 0,-1 0 1 0 0,1 0-1 0 0,0-1 1 0 0,0 1-1 0 0,0 0 1 0 0,0-1-1 0 0,2 1-53 0 0,90 36 600 0 0,-34-12-488 0 0,-28-12-14 0 0,-15-2-2169 0 0,-16-11-4155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14.64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83 5 6304 0 0,'0'0'141'0'0,"0"0"23"0"0,-5 3 157 0 0,-23-1 2035 0 0,18-2 370 0 0,10 0 694 0 0,6 3-2437 0 0,78 13 153 0 0,93-27 303 0 0,-39 1-55 0 0,-125 7-1896 0 0,14-1 1538 0 0,15 3-8210 0 0,-42 1 1272 0 0</inkml:trace>
  <inkml:trace contextRef="#ctx0" brushRef="#br0" timeOffset="383.757">0 171 7792 0 0,'0'0'230'0'0,"0"0"17"0"0,0 0-38 0 0,0 0-17 0 0,0 0-6 0 0,0 0 30 0 0,6 6 544 0 0,-3-4-496 0 0,1 1 1 0 0,-1-1-1 0 0,1 0 1 0 0,0 0-1 0 0,0 0 0 0 0,-1-1 1 0 0,1 0-1 0 0,0 1 1 0 0,0-1-1 0 0,0-1 1 0 0,1 1-1 0 0,-1-1 1 0 0,0 1-1 0 0,0-1 1 0 0,0 0-1 0 0,4-1-264 0 0,30 4 1254 0 0,87 13 868 0 0,16-13-826 0 0,-17-11-621 0 0,-113 8-1220 0 0,-10 0-285 0 0,-1 0-251 0 0,0 0-51 0 0,0 0-10 0 0</inkml:trace>
  <inkml:trace contextRef="#ctx0" brushRef="#br0" timeOffset="6400.625">743 123 8808 0 0,'0'0'257'0'0,"0"0"-2"0"0,0 0-58 0 0,0 0 352 0 0,0 0 174 0 0,0 0 40 0 0,0 0-10 0 0,6-3 612 0 0,189-6 3907 0 0,-4-4-4068 0 0,129-9 19 0 0,175-14-686 0 0,-225 20-356 0 0,-150 19-213 0 0,-110-4 16 0 0,-1-1-4798 0 0,-9 2-1571 0 0</inkml:trace>
  <inkml:trace contextRef="#ctx0" brushRef="#br0" timeOffset="8295.434">1077 553 8416 0 0,'0'0'242'0'0,"-1"0"5"0"0,-1-1-15 0 0,-1 1 0 0 0,1-1 0 0 0,0 0 0 0 0,-1 0 0 0 0,1 0-1 0 0,0 0 1 0 0,0 0 0 0 0,0 0 0 0 0,0 0 0 0 0,0-1 0 0 0,0 1 0 0 0,0-1 0 0 0,1 0 0 0 0,-1 1 0 0 0,0-1-1 0 0,1 0 1 0 0,-1 0 0 0 0,1 0 0 0 0,0 0 0 0 0,0 0 0 0 0,0 0 0 0 0,0-1 0 0 0,0 1 0 0 0,0 0 0 0 0,0 0-1 0 0,1-1 1 0 0,-1 1 0 0 0,1-1 0 0 0,0 0-232 0 0,9-17 1920 0 0,25-15 355 0 0,30 10-1589 0 0,-52 22-636 0 0,-1 1-1 0 0,1 1 0 0 0,0 0 1 0 0,-1 0-1 0 0,1 1 0 0 0,0 0 1 0 0,0 1-1 0 0,-1 1 0 0 0,1 0 1 0 0,0 0-1 0 0,-1 1 0 0 0,2 1-49 0 0,-11-3 2 0 0,1 0-1 0 0,-1 0 0 0 0,0 0 0 0 0,1 0 1 0 0,-1 0-1 0 0,0 1 0 0 0,0-1 0 0 0,0 1 0 0 0,0-1 1 0 0,0 1-1 0 0,0 0 0 0 0,0 0 0 0 0,-1 0 1 0 0,1 0-1 0 0,0 0 0 0 0,-1 0 0 0 0,0 1 0 0 0,0-1 1 0 0,1 0-1 0 0,-1 1 0 0 0,-1-1 0 0 0,1 1 1 0 0,0-1-1 0 0,-1 1 0 0 0,1-1 0 0 0,-1 1 1 0 0,0-1-1 0 0,1 1 0 0 0,-1 0 0 0 0,-1-1 0 0 0,1 1 1 0 0,0 1-2 0 0,-2 3 28 0 0,1-1 1 0 0,-1 1 0 0 0,0-1-1 0 0,0 0 1 0 0,-1 0-1 0 0,0 0 1 0 0,0 0 0 0 0,0 0-1 0 0,-1-1 1 0 0,0 0-1 0 0,0 1 1 0 0,-2 1-29 0 0,-95 64 196 0 0,73-55-261 0 0,-155 63-225 0 0,172-77 290 0 0,41-10 0 0 0,61 1 3 0 0,34 4 730 0 0,-34 6-733 0 0,-39 5 164 0 0,-29-3-6386 0 0,-14-5-647 0 0</inkml:trace>
  <inkml:trace contextRef="#ctx0" brushRef="#br0" timeOffset="8807.764">1904 439 15344 0 0,'-6'0'745'0'0,"-15"4"-496"0"0,-1 1 0 0 0,1 0 1 0 0,0 2-1 0 0,1 0 0 0 0,-11 7-249 0 0,-68 47 699 0 0,91-56-658 0 0,1 0 0 0 0,0 0 0 0 0,0 1 0 0 0,1-1 0 0 0,-1 2 0 0 0,1-1 0 0 0,0 1 0 0 0,1 0 0 0 0,0 0 0 0 0,0 0 0 0 0,0 1 0 0 0,1 0 0 0 0,0 0 0 0 0,1 0 0 0 0,0 0 0 0 0,0 0 0 0 0,1 1 0 0 0,0 0 0 0 0,0 2-41 0 0,2-7 23 0 0,1 0 0 0 0,0-1 0 0 0,0 0 0 0 0,0 1-1 0 0,0-1 1 0 0,1 0 0 0 0,-1 1 0 0 0,1-1 0 0 0,0 0 0 0 0,0 0 0 0 0,0 0 0 0 0,0-1 0 0 0,1 1 0 0 0,-1 0 0 0 0,1-1 0 0 0,0 0 0 0 0,-1 1 0 0 0,1-1 0 0 0,0 0 0 0 0,0 0 0 0 0,1-1 0 0 0,-1 1-1 0 0,0-1 1 0 0,0 1 0 0 0,1-1 0 0 0,-1 0 0 0 0,1-1 0 0 0,-1 1 0 0 0,1 0 0 0 0,-1-1 0 0 0,1 0 0 0 0,0 0 0 0 0,-1 0 0 0 0,1 0 0 0 0,-1 0 0 0 0,1-1 0 0 0,-1 0 0 0 0,1 0 0 0 0,-1 0 0 0 0,1 0-1 0 0,-1 0 1 0 0,0-1 0 0 0,2 0-23 0 0,5-2 28 0 0,0 1-1 0 0,0-2 0 0 0,-1 0 0 0 0,0 0 1 0 0,1 0-1 0 0,-2-1 0 0 0,1-1 1 0 0,-1 1-1 0 0,0-1 0 0 0,0-1 0 0 0,-1 0 1 0 0,0 0-1 0 0,0 0 0 0 0,-1-1 0 0 0,0 0 1 0 0,0 0-1 0 0,-1 0 0 0 0,-1-1 0 0 0,1 1 1 0 0,-1-3-28 0 0,9-23-107 0 0,-2-1 1 0 0,-2 0 0 0 0,-1 0-1 0 0,-2-1 1 0 0,0-5 106 0 0,2-60 514 0 0,-8 101-378 0 0,0 1-34 0 0,0 0-20 0 0,0 0-2 0 0,1 1-13 0 0,11 66-127 0 0,31 309 67 0 0,-40-357 27 0 0,-1-6-11 0 0,0 1 0 0 0,1 0-1 0 0,0-1 1 0 0,1 1 0 0 0,1-1-1 0 0,0 0 1 0 0,1-1 0 0 0,0 1-23 0 0,32 42-2079 0 0,-32-49 1280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17:38.303"/>
    </inkml:context>
    <inkml:brush xml:id="br0">
      <inkml:brushProperty name="width" value="0.05" units="cm"/>
      <inkml:brushProperty name="height" value="0.05" units="cm"/>
      <inkml:brushProperty name="color" value="#009900"/>
      <inkml:brushProperty name="ignorePressure" value="1"/>
    </inkml:brush>
  </inkml:definitions>
  <inkml:trace contextRef="#ctx0" brushRef="#br0">52 47,'0'0,"0"0,-11-8,-8-10,-2-3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4:30.54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  <inkml:brush xml:id="br3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7871 1180 9880 0 0,'0'0'290'0'0,"0"0"-3"0"0,0 0-150 0 0,0 0 65 0 0,-1 9 298 0 0,-16 73 1268 0 0,14-8-627 0 0,12 64-202 0 0,4-2-243 0 0,11 168 1214 0 0,-18-169-1211 0 0,-2 42 171 0 0,-4-56-468 0 0,0 15 20 0 0,1 71 94 0 0,10-111-221 0 0,-12-23 8 0 0,1-29-49 0 0,-2 5-43 0 0,2-22-187 0 0,-5 35 165 0 0,2-59-186 0 0,-1 2-355 0 0,3-1-5405 0 0,1-4-48 0 0</inkml:trace>
  <inkml:trace contextRef="#ctx0" brushRef="#br0" timeOffset="331.848">8328 2489 13248 0 0,'0'0'298'0'0,"0"0"46"0"0,0 0 22 0 0,-5 6 62 0 0,-14 32-179 0 0,-24 22 1170 0 0,26-42-1138 0 0,-1 0 1 0 0,-1-2 0 0 0,0 0 0 0 0,-1-1 0 0 0,-1-1 0 0 0,-12 7-282 0 0,-50 29 112 0 0,47-31-2779 0 0,35-18 1251 0 0</inkml:trace>
  <inkml:trace contextRef="#ctx0" brushRef="#br0" timeOffset="623.091">8398 2263 14688 0 0,'-23'-8'858'0'0,"3"8"-666"0"0,-56 30 605 0 0,51-22-826 0 0,0 2 1 0 0,1 1-1 0 0,1 1 0 0 0,0 1 0 0 0,0 0 0 0 0,1 2 0 0 0,1 1 0 0 0,-5 6 29 0 0,2-6-1766 0 0,23-16 294 0 0,1 0-61 0 0,0 0-16 0 0</inkml:trace>
  <inkml:trace contextRef="#ctx0" brushRef="#br0" timeOffset="923.591">8294 2144 13704 0 0,'0'0'296'0'0,"-6"4"64"0"0,-6 2 16 0 0,-3 0 16 0 0,3 1-312 0 0,-4 1-80 0 0,-2 4 0 0 0,-1-1 0 0 0,-2-1 0 0 0,3 2 0 0 0,-7-2 0 0 0,3 5 64 0 0,1-5-280 0 0,-1 1-56 0 0,4-3-16 0 0,0 0-3616 0 0,-7-2-720 0 0</inkml:trace>
  <inkml:trace contextRef="#ctx0" brushRef="#br0" timeOffset="924.591">8365 1758 15864 0 0,'0'0'362'0'0,"-7"4"485"0"0,-146 66-313 0 0,38-10-534 0 0,-16 21-702 0 0,92-67-322 0 0,37-14 644 0 0,-1 0-1337 0 0,2 0-3283 0 0</inkml:trace>
  <inkml:trace contextRef="#ctx0" brushRef="#br0" timeOffset="1205.968">8319 1581 14544 0 0,'-7'4'705'0'0,"-204"119"411"0"0,135-83-1040 0 0,70-37-194 0 0,1 0 1 0 0,0 0-1 0 0,-1-1 1 0 0,0 0-1 0 0,0 0 1 0 0,0 0-1 0 0,1 0 1 0 0,-2-1-1 0 0,1 0 1 0 0,0-1-1 0 0,0 1 1 0 0,0-1-1 0 0,0 0 1 0 0,0-1-1 0 0,-1 1 118 0 0,0-21-4640 0 0,7 13 314 0 0</inkml:trace>
  <inkml:trace contextRef="#ctx0" brushRef="#br0" timeOffset="1413.831">8389 1277 14832 0 0,'0'0'332'0'0,"-6"2"457"0"0,-101 63 73 0 0,-179 77 354 0 0,281-140-1235 0 0,-3 2-4 0 0,0 0 0 0 0,-1 0 0 0 0,1-1 0 0 0,-1 0 0 0 0,0 0 0 0 0,0-1 0 0 0,0-1 0 0 0,0 1 0 0 0,0-1 0 0 0,-5-1 23 0 0,8-1-315 0 0,5 0-4424 0 0,4-4-741 0 0</inkml:trace>
  <inkml:trace contextRef="#ctx0" brushRef="#br0" timeOffset="1773.94">8371 1009 16272 0 0,'0'0'351'0'0,"0"0"81"0"0,-9 2 16 0 0,-4 2 8 0 0,-1 4-360 0 0,-2 0-96 0 0,-6 3 0 0 0,-5 5 0 0 0,2 1 64 0 0,-5 4-64 0 0,-1 1 96 0 0,0-1-32 0 0,-3 4-64 0 0,4 0 0 0 0,-1-3-96 0 0,1 3-7191 0 0</inkml:trace>
  <inkml:trace contextRef="#ctx0" brushRef="#br0" timeOffset="2346.773">8306 2503 13016 0 0,'0'0'297'0'0,"6"-2"1282"0"0,-78 58 1488 0 0,8-18-2073 0 0,28-18-1791 0 0,1 2-3698 0 0,6-3-1374 0 0</inkml:trace>
  <inkml:trace contextRef="#ctx0" brushRef="#br1" timeOffset="11257.851">7427 2235 7104 0 0,'0'0'208'0'0,"4"0"-70"0"0,-3 1 7682 0 0,-96 13-4371 0 0,-236 18-1785 0 0,-85-18-192 0 0,238-20-1272 0 0,130 4-237 0 0,47 2-159 0 0,1 0-76 0 0,0 0-16 0 0,0 0-144 0 0,0 0-579 0 0,6-3-2520 0 0,2 0-2549 0 0</inkml:trace>
  <inkml:trace contextRef="#ctx0" brushRef="#br1" timeOffset="11622.716">6616 2152 10336 0 0,'0'0'233'0'0,"0"0"39"0"0,0 0 15 0 0,-12 5 463 0 0,-87 24 4475 0 0,77-21-4917 0 0,1 0 1 0 0,0 1 0 0 0,1 1-1 0 0,0 1 1 0 0,-16 11-309 0 0,35-21 36 0 0,0 1-1 0 0,0-1 1 0 0,0 0-1 0 0,0 0 1 0 0,0 0-1 0 0,0 1 1 0 0,0-1 0 0 0,1 0-1 0 0,-1 1 1 0 0,0-1-1 0 0,1 1 1 0 0,-1-1-1 0 0,1 1 1 0 0,0-1 0 0 0,-1 1-1 0 0,1-1 1 0 0,0 1-1 0 0,0-1 1 0 0,0 1-1 0 0,0-1 1 0 0,0 1 0 0 0,1 0-1 0 0,-1-1 1 0 0,0 1-1 0 0,1-1 1 0 0,-1 1-1 0 0,1-1 1 0 0,-1 0-1 0 0,1 1 1 0 0,0-1 0 0 0,-1 1-1 0 0,1-1 1 0 0,0 0-1 0 0,0 0 1 0 0,0 1-1 0 0,0-1 1 0 0,0 0 0 0 0,0 0-1 0 0,1 0 1 0 0,-1 0-1 0 0,0 0 1 0 0,0-1-1 0 0,1 1-35 0 0,102 77 1168 0 0,2-30-549 0 0,-78-39-546 0 0,5 1-430 0 0,-11-5-5373 0 0,-9-3-1130 0 0</inkml:trace>
  <inkml:trace contextRef="#ctx0" brushRef="#br1" timeOffset="10171.266">4528 2258 9072 0 0,'0'0'200'0'0,"0"0"33"0"0,0 0 15 0 0,-1 0-36 0 0,-7 0-84 0 0,7 0 308 0 0,-3 0 431 0 0,4 1 3897 0 0,7 2-4668 0 0,1 0 1 0 0,0 0 0 0 0,0-1-1 0 0,0 0 1 0 0,0 0 0 0 0,0-1 0 0 0,1 0-1 0 0,-1 0 1 0 0,0-1 0 0 0,1 0-1 0 0,2-1-96 0 0,360 1 832 0 0,-95-5-536 0 0,-218 0-290 0 0,1 3-1 0 0,0 2 0 0 0,22 5-5 0 0,161 2 324 0 0,-134-9-100 0 0,-129-6-6777 0 0,12 5 1215 0 0</inkml:trace>
  <inkml:trace contextRef="#ctx0" brushRef="#br1" timeOffset="10481.384">5681 2184 8480 0 0,'-10'-9'248'0'0,"15"-4"96"0"0,-5 11-171 0 0,1 0 0 0 0,-1 0 0 0 0,0-1 0 0 0,1 1 0 0 0,-1 0 1 0 0,1 0-1 0 0,-1 0 0 0 0,1 0 0 0 0,0 0 0 0 0,0 0 0 0 0,0 1 0 0 0,0-1 0 0 0,0 0 1 0 0,1 0-1 0 0,-1 1 0 0 0,0-1 0 0 0,1 0 0 0 0,-1 1 0 0 0,1 0 0 0 0,0-1 1 0 0,-1 1-1 0 0,1 0 0 0 0,0 0 0 0 0,0 0 0 0 0,0 0 0 0 0,0 0 0 0 0,0 0 0 0 0,0 0 1 0 0,0 1-1 0 0,0-1 0 0 0,0 1 0 0 0,0-1 0 0 0,0 1 0 0 0,2 0-173 0 0,12 0 188 0 0,-1 0 1 0 0,1 1-1 0 0,-1 1 0 0 0,1 1 0 0 0,-1 0 0 0 0,0 1 0 0 0,0 0 1 0 0,5 3-189 0 0,64 35 483 0 0,-32 9 476 0 0,-48-42-766 0 0,-3-7-144 0 0,1-1 0 0 0,-1 1 0 0 0,0 0 0 0 0,0-1 1 0 0,0 1-1 0 0,0 0 0 0 0,-1-1 0 0 0,1 1 1 0 0,0 0-1 0 0,-1 0 0 0 0,1 0 0 0 0,-1 0 1 0 0,0 0-1 0 0,0-1 0 0 0,0 1 0 0 0,1 0 1 0 0,-2 0-1 0 0,1 0 0 0 0,0 0 0 0 0,0 0 1 0 0,-1 0-1 0 0,1 0 0 0 0,-1 0 0 0 0,1-1 1 0 0,-1 1-1 0 0,0 0 0 0 0,0 0 0 0 0,0-1 1 0 0,0 1-1 0 0,0 0 0 0 0,0-1 0 0 0,0 1 0 0 0,0-1 1 0 0,-1 1-50 0 0,-8 5 119 0 0,0-1 0 0 0,0 0 0 0 0,0-1 0 0 0,-1 0 0 0 0,0 0 0 0 0,0-1-1 0 0,-11 3-118 0 0,-17 6 174 0 0,-124 54-344 0 0,146-58-295 0 0,-13 7 140 0 0,9-2-5745 0 0,13-9 145 0 0</inkml:trace>
  <inkml:trace contextRef="#ctx0" brushRef="#br0" timeOffset="85049.76">7758 25 16352 0 0,'3'-12'2015'0'0,"2"21"-2000"0"0,0 1-1 0 0,0 0 1 0 0,-1-1-1 0 0,-1 2 1 0 0,0-1-1 0 0,0 0 1 0 0,-1 1-1 0 0,0-1 1 0 0,-1 1-1 0 0,0-1 1 0 0,-1 1-1 0 0,0 0 1 0 0,-1-1-1 0 0,-1 7-14 0 0,2 10 149 0 0,-12 100 635 0 0,-5-23-230 0 0,8-25-317 0 0,7-114-3956 0 0,7-20-915 0 0,-4 33 2909 0 0</inkml:trace>
  <inkml:trace contextRef="#ctx0" brushRef="#br0" timeOffset="85425.435">7807 80 12264 0 0,'10'-19'773'0'0,"-9"15"-617"0"0,1 1-1 0 0,-1-1 0 0 0,1 1 1 0 0,0-1-1 0 0,0 1 0 0 0,0 0 1 0 0,0 0-1 0 0,1 0 0 0 0,-1 0 1 0 0,1 0-1 0 0,0 1 0 0 0,0-1 0 0 0,0 1 1 0 0,0-1-1 0 0,0 1 0 0 0,1 0 1 0 0,-1 1-1 0 0,0-1 0 0 0,1 0 1 0 0,0 1-1 0 0,-1 0 0 0 0,1 0 1 0 0,0 0-1 0 0,2 0-155 0 0,-1 1 91 0 0,0 0 0 0 0,0 0 1 0 0,0 1-1 0 0,0-1 0 0 0,0 1 1 0 0,0 1-1 0 0,0-1 0 0 0,-1 1 0 0 0,1-1 1 0 0,0 1-1 0 0,-1 1 0 0 0,0-1 1 0 0,1 1-1 0 0,-1-1 0 0 0,0 1 0 0 0,0 0 1 0 0,0 1-1 0 0,-1-1 0 0 0,1 1 1 0 0,-1-1-1 0 0,0 1 0 0 0,0 0 0 0 0,0 1 1 0 0,-1-1-1 0 0,1 0 0 0 0,-1 1 1 0 0,0-1-1 0 0,0 1 0 0 0,-1 0 0 0 0,1 1-91 0 0,-2-2 69 0 0,0 1 0 0 0,0-1-1 0 0,0 1 1 0 0,-1-1-1 0 0,0 1 1 0 0,0-1 0 0 0,0 0-1 0 0,-1 0 1 0 0,1 1 0 0 0,-1-1-1 0 0,0 0 1 0 0,0 0-1 0 0,0-1 1 0 0,-1 1 0 0 0,1 0-1 0 0,-1-1 1 0 0,0 1-1 0 0,0-1 1 0 0,0 0 0 0 0,0 0-1 0 0,-1 0 1 0 0,1-1 0 0 0,-1 1-1 0 0,0-1 1 0 0,0 0-1 0 0,-3 2-68 0 0,-4 0 89 0 0,0 1 0 0 0,0-2-1 0 0,0 0 1 0 0,0 0-1 0 0,-1-1 1 0 0,1-1 0 0 0,-1 0-1 0 0,-6 0-88 0 0,-24 3 190 0 0,16-2 47 0 0,25-1-159 0 0,1-1-6 0 0,0 0 13 0 0,4 6-16 0 0,109 114 219 0 0,-27-17-176 0 0,-65-73-112 0 0,7 10-793 0 0,-16-29-5701 0 0,-6-5-322 0 0</inkml:trace>
  <inkml:trace contextRef="#ctx0" brushRef="#br0" timeOffset="85890.605">8227 415 12320 0 0,'0'0'281'0'0,"0"0"40"0"0,0 0 21 0 0,0 0-45 0 0,11-10 1862 0 0,18 0 540 0 0,-10 7-1454 0 0,10 1 61 0 0,-3 17-112 0 0,-27 5-1051 0 0,-67 40 139 0 0,15-13 100 0 0,55-34-443 0 0,1-11 75 0 0,-1 0-1 0 0,1 0 1 0 0,0 0-1 0 0,0 0 1 0 0,0-1-1 0 0,1 1 1 0 0,-1-1-1 0 0,0 0 1 0 0,0 0-1 0 0,1 0 1 0 0,-1 0 0 0 0,1-1-1 0 0,-1 1 1 0 0,0-1-1 0 0,1 0 1 0 0,-1 0-1 0 0,1 0 1 0 0,0-1-14 0 0,10 2 85 0 0,143-4 395 0 0,-113 3-1173 0 0,-14 0-5139 0 0,-3 0-1546 0 0</inkml:trace>
  <inkml:trace contextRef="#ctx0" brushRef="#br0" timeOffset="84146.068">3418 412 14424 0 0,'-14'-33'918'0'0,"-27"-40"-315"0"0,40 72-560 0 0,1 1-18 0 0,0 0 0 0 0,-1 0 0 0 0,1 0 0 0 0,-1-1 0 0 0,1 1 0 0 0,-1 0 0 0 0,1 0 1 0 0,0 0-1 0 0,-1 0 0 0 0,1 0 0 0 0,-1 0 0 0 0,1 0 0 0 0,-1 0 0 0 0,1 0 0 0 0,0 0 1 0 0,-1 0-1 0 0,1 0 0 0 0,-1 0 0 0 0,1 1 0 0 0,-1-1 0 0 0,1 0 0 0 0,0 0 1 0 0,-1 0-1 0 0,1 1 0 0 0,0-1 0 0 0,-1 0 0 0 0,1 0 0 0 0,0 1 0 0 0,-1-1 0 0 0,1 0 1 0 0,0 1-1 0 0,-1-1 0 0 0,1 0 0 0 0,0 1 0 0 0,0-1 0 0 0,-1 0 0 0 0,1 1 0 0 0,0-1 1 0 0,0 1-1 0 0,0-1 0 0 0,0 1 0 0 0,0-1 0 0 0,0 0 0 0 0,-1 1 0 0 0,1-1 0 0 0,0 1-25 0 0,-11 27 1104 0 0,8-5-391 0 0,0 2-36 0 0,1 1 1 0 0,2-1-1 0 0,0 1 1 0 0,4 23-678 0 0,-8 40 561 0 0,-14 64-214 0 0,-7-77-27 0 0,15-69-517 0 0,8-27-429 0 0,5-43-687 0 0,10-43-608 0 0,9-17 271 0 0,11 23 1181 0 0,7 20 1181 0 0,-9 34 25 0 0,-17 33-540 0 0,46-29 1002 0 0,-5 44-207 0 0,-53-1-971 0 0,0 1-1 0 0,1-1 0 0 0,-1 0 0 0 0,0 0 1 0 0,0 1-1 0 0,0-1 0 0 0,0 1 0 0 0,0 0 0 0 0,0 0 1 0 0,-1 0-1 0 0,1 0 0 0 0,0 0 0 0 0,-1 0 1 0 0,0 0-1 0 0,1 0 0 0 0,-1 0 0 0 0,0 1 1 0 0,0-1-1 0 0,0 1 0 0 0,0-1 0 0 0,-1 1 1 0 0,1-1-1 0 0,-1 1 0 0 0,0-1 0 0 0,1 1 0 0 0,-1-1 1 0 0,0 1-1 0 0,0-1 0 0 0,-1 1 0 0 0,1-1 1 0 0,0 1-1 0 0,-1-1 0 0 0,0 1 0 0 0,1-1-20 0 0,-6 8 48 0 0,0-1 0 0 0,-1 0 0 0 0,0-1 0 0 0,0 1 0 0 0,-1-1 0 0 0,0-1 0 0 0,0 0 0 0 0,-1 0 0 0 0,1 0 0 0 0,-2-1 0 0 0,1-1 0 0 0,-1 1 0 0 0,0-2 0 0 0,-7 3-48 0 0,-200 65 400 0 0,210-70-389 0 0,16 12 42 0 0,6-4-33 0 0,0-1-1 0 0,0 0 0 0 0,0-1 0 0 0,1-1 0 0 0,1 0 1 0 0,7 1-20 0 0,44 21 90 0 0,5 15-80 0 0,-30 8-2096 0 0,-40-48-2973 0 0,-3-3-1595 0 0</inkml:trace>
  <inkml:trace contextRef="#ctx0" brushRef="#br0" timeOffset="84451.111">3765 701 17071 0 0,'0'0'388'0'0,"0"0"52"0"0,0 0 30 0 0,0 0-56 0 0,9 11-116 0 0,-6-6-201 0 0,-1 0-1 0 0,1 0 1 0 0,-1 0 0 0 0,-1 0 0 0 0,1 0 0 0 0,-1 0 0 0 0,1 1-1 0 0,-2-1 1 0 0,1 0 0 0 0,0 1 0 0 0,-1-1 0 0 0,0 1-1 0 0,-1-1 1 0 0,0 4-97 0 0,2 29 546 0 0,6 30-198 0 0,-5-52-291 0 0,3 9-5928 0 0,0-11-781 0 0</inkml:trace>
  <inkml:trace contextRef="#ctx0" brushRef="#br0" timeOffset="-2458.016">3102 1162 10416 0 0,'0'-47'766'0'0,"2"21"625"0"0,-1 25-980 0 0,-1 1 5 0 0,0 0-26 0 0,0 0-104 0 0,0 0-44 0 0,0 0-8 0 0,0 0 15 0 0,0 0 72 0 0,0 0 30 0 0,-7 24 878 0 0,-4 80 336 0 0,22-33-1435 0 0,-6-12-45 0 0,3 19 22 0 0,0 55-18 0 0,0 0 370 0 0,1-37 51 0 0,3 2-111 0 0,-6-21-248 0 0,-1-48-13 0 0,-3 1 1 0 0,0 0 0 0 0,-2 0-1 0 0,-3 28-138 0 0,-9 38 448 0 0,9 21 384 0 0,11 15-800 0 0,-4-36-32 0 0,-7-3 84 0 0,0 0 123 0 0,2 27-90 0 0,5 0-63 0 0,2-28 16 0 0,-14 47-47 0 0,7-51 42 0 0,0 15 59 0 0,8-43 12 0 0,-3-42-164 0 0,-4-17-126 0 0,0-1-89 0 0,-19-11-3010 0 0,16 3 1763 0 0</inkml:trace>
  <inkml:trace contextRef="#ctx0" brushRef="#br0" timeOffset="-2096.768">3166 3225 12992 0 0,'0'0'381'0'0,"0"0"-6"0"0,0 0-223 0 0,0 0-43 0 0,-17 1 586 0 0,-190 99 3079 0 0,137-54-3450 0 0,26-5-407 0 0,26-22-3534 0 0,13-15-1981 0 0</inkml:trace>
  <inkml:trace contextRef="#ctx0" brushRef="#br0" timeOffset="-1823.34">3215 2778 13288 0 0,'-10'2'95'0'0,"1"0"1"0"0,-1 0-1 0 0,1 1 1 0 0,0 0 0 0 0,0 0-1 0 0,0 1 1 0 0,0 0 0 0 0,1 1-1 0 0,-1 0 1 0 0,1 0-1 0 0,-5 5-95 0 0,-16 8 269 0 0,-117 77 1145 0 0,145-95-1417 0 0,-26 22-267 0 0,0-2 0 0 0,-2-1 0 0 0,0-1-1 0 0,-28 12 271 0 0,42-25-3662 0 0,0-2-1190 0 0</inkml:trace>
  <inkml:trace contextRef="#ctx0" brushRef="#br0" timeOffset="-1562.293">3123 2497 13992 0 0,'0'0'314'0'0,"0"0"46"0"0,-6 1 368 0 0,-8 4-726 0 0,1 0 0 0 0,-1 1 0 0 0,1 1-1 0 0,1 0 1 0 0,-1 1 0 0 0,1 0 0 0 0,-3 4-2 0 0,-20 11-101 0 0,-106 65-497 0 0,-2-21-3137 0 0,132-63-350 0 0</inkml:trace>
  <inkml:trace contextRef="#ctx0" brushRef="#br0" timeOffset="-1264.947">3145 2031 14272 0 0,'-14'-7'1009'0'0,"-45"34"-192"0"0,-52 38-962 0 0,-40 27-310 0 0,17-32-627 0 0,129-57 956 0 0,0-1 0 0 0,-1 0 0 0 0,0-1 0 0 0,1 1 0 0 0,-1-1 1 0 0,0 0-1 0 0,0-1 0 0 0,0 1 0 0 0,0-1 0 0 0,0 0 1 0 0,-3-1 125 0 0,7 1-512 0 0</inkml:trace>
  <inkml:trace contextRef="#ctx0" brushRef="#br0" timeOffset="-996">3141 1737 14280 0 0,'-6'4'689'0'0,"-127"83"259"0"0,-116 68-1668 0 0,235-148 600 0 0,-1 1 0 0 0,0-2 0 0 0,0 0 0 0 0,0-1 0 0 0,-1 0 0 0 0,1-1 0 0 0,-1-1 0 0 0,0 0 0 0 0,0-2 120 0 0,15 0-13 0 0,0-1 0 0 0,0 0 0 0 0,0 0 0 0 0,1 0 0 0 0,-1 0 1 0 0,0 0-1 0 0,0-1 0 0 0,0 1 0 0 0,1 0 0 0 0,-1 0 0 0 0,0 0 0 0 0,0-1 0 0 0,1 1 0 0 0,-1 0 0 0 0,0-1 1 0 0,1 1-1 0 0,-1-1 0 0 0,0 1 0 0 0,1 0 0 0 0,-1-1 0 0 0,1 0 0 0 0,-1 1 0 0 0,1-1 0 0 0,-1 1 1 0 0,1-1-1 0 0,-1 0 0 0 0,1 1 0 0 0,-1-1 0 0 0,1 0 0 0 0,0 1 0 0 0,-1-1 0 0 0,1 0 0 0 0,0 0 1 0 0,0 1-1 0 0,0-1 13 0 0,6-18-3816 0 0,5 4-418 0 0</inkml:trace>
  <inkml:trace contextRef="#ctx0" brushRef="#br0" timeOffset="-995">2979 1428 12528 0 0,'6'-2'272'0'0,"1"-3"56"0"0,-5-1 16 0 0,8 1 8 0 0,2 5-280 0 0,-12 0-72 0 0,-10 0 0 0 0,8 5 0 0 0,2-5 224 0 0,-12 11 32 0 0,-10 1 8 0 0,-6 3 0 0 0,-3 5-264 0 0</inkml:trace>
  <inkml:trace contextRef="#ctx0" brushRef="#br0" timeOffset="98702.253">78 4596 14768 0 0,'0'0'332'0'0,"0"0"50"0"0,0 0 25 0 0,0 0-47 0 0,16 0-168 0 0,87-8 3286 0 0,75 6-1758 0 0,-127-2-1482 0 0,-28 1-1613 0 0,1 1-4329 0 0,-15 2-662 0 0</inkml:trace>
  <inkml:trace contextRef="#ctx0" brushRef="#br0" timeOffset="99014.259">22 4697 14912 0 0,'0'0'340'0'0,"-21"1"959"0"0,21-1-1217 0 0,0 0 0 0 0,1 0 0 0 0,-1 0 0 0 0,0 0-1 0 0,1 0 1 0 0,-1 0 0 0 0,0 0 0 0 0,1 0 0 0 0,-1 0-1 0 0,0 1 1 0 0,1-1 0 0 0,-1 0 0 0 0,0 0-1 0 0,1 0 1 0 0,-1 0 0 0 0,0 1 0 0 0,0-1 0 0 0,1 0-1 0 0,-1 0 1 0 0,0 1 0 0 0,0-1 0 0 0,1 0 0 0 0,-1 0-1 0 0,0 1 1 0 0,0-1 0 0 0,0 0 0 0 0,0 1-1 0 0,1-1 1 0 0,-1 0 0 0 0,0 1 0 0 0,0-1 0 0 0,0 0-1 0 0,0 1 1 0 0,0-1 0 0 0,0 0 0 0 0,0 1 0 0 0,0-1-1 0 0,0 0 1 0 0,0 1 0 0 0,0-1 0 0 0,0 0-1 0 0,0 1 1 0 0,0-1 0 0 0,0 0 0 0 0,-1 1 0 0 0,1-1-1 0 0,0 0 1 0 0,0 1 0 0 0,0-1 0 0 0,0 0 0 0 0,-1 1-1 0 0,1-1 1 0 0,0 0 0 0 0,0 0 0 0 0,-1 1-1 0 0,1-1 1 0 0,0 0 0 0 0,0 0 0 0 0,-1 0 0 0 0,1 1-1 0 0,0-1 1 0 0,-1 0 0 0 0,1 0 0 0 0,0 0-1 0 0,-1 0 1 0 0,1 0 0 0 0,0 0 0 0 0,-1 1-82 0 0,6 2-658 0 0,3 0 880 0 0,0-1-1 0 0,0 1 1 0 0,1-1-1 0 0,-1-1 1 0 0,0 1-1 0 0,1-2 1 0 0,-1 1-1 0 0,1-1 0 0 0,-1 0 1 0 0,6-1-222 0 0,171 2 967 0 0,-89 1-971 0 0,-42-13-2254 0 0,-41 6-3248 0 0,3 2-1755 0 0</inkml:trace>
  <inkml:trace contextRef="#ctx0" brushRef="#br0" timeOffset="100933.595">967 4445 7512 0 0,'0'0'166'0'0,"0"-12"416"0"0,-4-48 4740 0 0,13 32-2097 0 0,-3 26 1855 0 0,-4 21-3855 0 0,-3 27-915 0 0,-9 45 339 0 0,8-45-505 0 0,-1 30 80 0 0,0 41 80 0 0,5-100-316 0 0,-1-15-57 0 0,1 4 21 0 0,0-4-3148 0 0,-1-1-3462 0 0,10 4 274 0 0</inkml:trace>
  <inkml:trace contextRef="#ctx0" brushRef="#br0" timeOffset="101247.906">1108 4725 13136 0 0,'-20'10'3521'0'0,"18"-9"-2913"0"0,2-1 6 0 0,-12 7 1178 0 0,-85 25 1908 0 0,78-28-3344 0 0,-15 4-228 0 0,0-2 0 0 0,-1-1-1 0 0,1-1 1 0 0,-1-2 0 0 0,-26-3-128 0 0,35-3-874 0 0,17 1-5721 0 0,8 3-678 0 0</inkml:trace>
  <inkml:trace contextRef="#ctx0" brushRef="#br0" timeOffset="101615.884">1210 4179 15200 0 0,'0'0'446'0'0,"2"-13"164"0"0,-2 11-514 0 0,0 0 1 0 0,0 0 0 0 0,0 0 0 0 0,0 0 0 0 0,-1 0 0 0 0,1 0 0 0 0,-1 0-1 0 0,1 0 1 0 0,-1 1 0 0 0,0-1 0 0 0,1 0 0 0 0,-1 0 0 0 0,0 1 0 0 0,0-1 0 0 0,0 0-1 0 0,-1 1 1 0 0,1-1 0 0 0,0 1 0 0 0,0 0 0 0 0,-1-1 0 0 0,1 1 0 0 0,-1 0 0 0 0,1 0-1 0 0,-1 0 1 0 0,0 0 0 0 0,1 0 0 0 0,-1 0 0 0 0,0 0 0 0 0,-1 0-97 0 0,-23-5 586 0 0,1 0 0 0 0,-1 2 0 0 0,0 1 0 0 0,0 2 0 0 0,0 0 0 0 0,-8 2-586 0 0,27-1 66 0 0,-29 0 88 0 0,0 2 0 0 0,0 2 0 0 0,0 1 0 0 0,-22 6-154 0 0,33 4-1055 0 0,26 3-6755 0 0,4-13 1588 0 0</inkml:trace>
  <inkml:trace contextRef="#ctx0" brushRef="#br0" timeOffset="101952.674">1544 4600 16096 0 0,'-13'8'1231'0'0,"4"-2"-1000"0"0,0 0-1 0 0,0 1 0 0 0,0 0 1 0 0,1 0-1 0 0,0 1 0 0 0,0 1 1 0 0,1-1-1 0 0,0 1 0 0 0,1 0 1 0 0,0 0-1 0 0,0 1 0 0 0,1 0 1 0 0,0 0-1 0 0,1 0 0 0 0,0 1 1 0 0,0-1-1 0 0,1 1 0 0 0,1 0 1 0 0,0 0-1 0 0,0 0-230 0 0,2-8 28 0 0,0 0 1 0 0,-1-1-1 0 0,1 1 1 0 0,0 0-1 0 0,0-1 1 0 0,1 1-1 0 0,-1 0 0 0 0,0-1 1 0 0,1 1-1 0 0,0 0 1 0 0,0-1-1 0 0,0 1 1 0 0,0-1-1 0 0,0 1 1 0 0,0-1-1 0 0,0 0 0 0 0,1 1 1 0 0,-1-1-1 0 0,1 0 1 0 0,0 0-1 0 0,0 0 1 0 0,0 0-1 0 0,0 0 0 0 0,0-1 1 0 0,0 1-1 0 0,0-1 1 0 0,0 1-1 0 0,1-1 1 0 0,-1 0-1 0 0,0 1 0 0 0,1-1 1 0 0,-1-1-1 0 0,1 1 1 0 0,0 0-1 0 0,-1 0 1 0 0,1-1-1 0 0,0 0 1 0 0,-1 1-1 0 0,1-1 0 0 0,0 0 1 0 0,-1-1-1 0 0,1 1 1 0 0,0 0-1 0 0,-1-1 1 0 0,1 1-1 0 0,-1-1 0 0 0,1 0 1 0 0,0 0-1 0 0,0 0-28 0 0,10-7 139 0 0,-6 4-106 0 0,1 0 1 0 0,-1-1-1 0 0,0 0 0 0 0,0 0 1 0 0,0 0-1 0 0,-1-1 1 0 0,0 0-1 0 0,0 0 1 0 0,0-1-1 0 0,-1 0 1 0 0,0 0-1 0 0,0 0 1 0 0,1-3-34 0 0,-5 7 12 0 0,1-1 1 0 0,-1 0 0 0 0,0 0 0 0 0,0 0 0 0 0,0 0-1 0 0,-1 1 1 0 0,1-1 0 0 0,-1 0 0 0 0,0 0 0 0 0,0 0-1 0 0,0 0 1 0 0,-1 0 0 0 0,1 0 0 0 0,-1 0 0 0 0,0 0-1 0 0,0 0 1 0 0,0 0 0 0 0,-1 1 0 0 0,1-1 0 0 0,-1 1-1 0 0,0-1 1 0 0,0 1 0 0 0,0-1 0 0 0,-1 1 0 0 0,1 0-1 0 0,-1 0 1 0 0,0 0 0 0 0,1 0 0 0 0,-1 1 0 0 0,0-1-1 0 0,-1 1 1 0 0,1 0 0 0 0,0 0 0 0 0,-1 0 0 0 0,1 0-1 0 0,-1 0 1 0 0,0 1 0 0 0,0 0 0 0 0,1 0 0 0 0,-2-1-13 0 0,-3 1-14 0 0,1-1 0 0 0,0 1 0 0 0,-1 1 0 0 0,1-1 0 0 0,0 1 0 0 0,-1 0 0 0 0,1 1 0 0 0,-1 0 1 0 0,1 0-1 0 0,0 0 0 0 0,0 1 0 0 0,-7 2 14 0 0,10-2-209 0 0,1-1 0 0 0,-1 0-1 0 0,0 1 1 0 0,1 0 0 0 0,0 0 0 0 0,-1 0 0 0 0,1 0 0 0 0,0 0-1 0 0,0 1 1 0 0,0-1 0 0 0,0 1 0 0 0,1 0 0 0 0,-1 0 0 0 0,1 0-1 0 0,0 0 1 0 0,-1 0 0 0 0,1 2 209 0 0,1 1-1435 0 0</inkml:trace>
  <inkml:trace contextRef="#ctx0" brushRef="#br0" timeOffset="102400.273">1731 4294 13552 0 0,'0'0'398'0'0,"0"8"140"0"0,15 57 1480 0 0,-14-61-1848 0 0,1-1 1 0 0,-1 0-1 0 0,1 0 0 0 0,0-1 0 0 0,0 1 0 0 0,1 0 1 0 0,-1-1-1 0 0,0 1 0 0 0,1-1 0 0 0,0 0 0 0 0,-1 0 0 0 0,1 0 1 0 0,0 0-1 0 0,0 0 0 0 0,0 0 0 0 0,0-1 0 0 0,1 0 1 0 0,-1 1-1 0 0,0-1 0 0 0,3 0-170 0 0,5 0 188 0 0,1-1-1 0 0,-1 0 1 0 0,1-1-1 0 0,-1-1 1 0 0,0 1 0 0 0,1-2-1 0 0,-1 0 1 0 0,0 0-1 0 0,0-1 1 0 0,-1 0 0 0 0,1-1-1 0 0,-1 0 1 0 0,0 0-1 0 0,0-1 1 0 0,0-1 0 0 0,-1 0-1 0 0,3-3-187 0 0,53-60 284 0 0,-61 66-265 0 0,0-1-1 0 0,0 1 1 0 0,-1-1-1 0 0,0 0 1 0 0,1 0-1 0 0,-2 0 1 0 0,1 0-1 0 0,-1 0 1 0 0,0-1-1 0 0,0 1 1 0 0,0-1-1 0 0,-1 1 1 0 0,0-1-1 0 0,0 0 1 0 0,0 0-1 0 0,-1 1 1 0 0,0-5-19 0 0,0 9 5 0 0,0 0 0 0 0,0 0 0 0 0,0 1 1 0 0,-1-1-1 0 0,1 0 0 0 0,0 0 0 0 0,-1 0 0 0 0,1 0 0 0 0,-1 0 0 0 0,1 0 1 0 0,-1 1-1 0 0,1-1 0 0 0,-1 0 0 0 0,1 0 0 0 0,-1 1 0 0 0,0-1 0 0 0,1 0 1 0 0,-1 1-1 0 0,0-1 0 0 0,0 1 0 0 0,0-1 0 0 0,1 1 0 0 0,-1-1 0 0 0,0 1 1 0 0,0 0-1 0 0,0-1 0 0 0,0 1 0 0 0,0 0 0 0 0,0 0 0 0 0,0 0 0 0 0,0 0 1 0 0,0 0-1 0 0,1-1 0 0 0,-1 2 0 0 0,0-1 0 0 0,0 0 0 0 0,0 0 1 0 0,0 0-1 0 0,0 0 0 0 0,0 1 0 0 0,0-1 0 0 0,0 0 0 0 0,0 1 0 0 0,0-1 1 0 0,0 1-6 0 0,-39 22 152 0 0,29-13-148 0 0,0-1 0 0 0,0 2 0 0 0,1 0 0 0 0,0 0 0 0 0,1 1 1 0 0,0 0-1 0 0,1 0 0 0 0,1 1 0 0 0,0 0 0 0 0,0 1 0 0 0,1 0 0 0 0,1 0 0 0 0,-3 14-4 0 0,-13 59-60 0 0,21-80 75 0 0,0 0 0 0 0,1 0 0 0 0,-1 0 0 0 0,1 0 1 0 0,1-1-1 0 0,0 1 0 0 0,-1 0 0 0 0,2-1 0 0 0,-1 1 0 0 0,1-1 0 0 0,0 0 0 0 0,1 1 0 0 0,-1-2 0 0 0,1 1 0 0 0,0 0 0 0 0,0-1 0 0 0,1 0 0 0 0,0 0 0 0 0,0 0 0 0 0,0 0 0 0 0,1-1 0 0 0,-1 0 0 0 0,1 0 1 0 0,0 0-1 0 0,0-1 0 0 0,0 0 0 0 0,1 0 0 0 0,-1-1 0 0 0,1 1 0 0 0,-1-1 0 0 0,1-1 0 0 0,0 1 0 0 0,0-1 0 0 0,0-1 0 0 0,0 1 0 0 0,0-1 0 0 0,0 0 0 0 0,0-1-15 0 0,-2 0-293 0 0,0 0-1 0 0,1 0 1 0 0,-1-1 0 0 0,0 1-1 0 0,0-2 1 0 0,0 1-1 0 0,0 0 1 0 0,0-1-1 0 0,-1 0 1 0 0,1 0-1 0 0,-1 0 1 0 0,1-1 293 0 0,5-7-7710 0 0</inkml:trace>
  <inkml:trace contextRef="#ctx0" brushRef="#br0" timeOffset="102722.077">1985 3923 14168 0 0,'0'0'322'0'0,"0"0"45"0"0,0 0 18 0 0,0 0-41 0 0,9 1-210 0 0,83-5 2993 0 0,86-15-392 0 0,-9-7-4232 0 0,-151 22-5732 0 0</inkml:trace>
  <inkml:trace contextRef="#ctx0" brushRef="#br0" timeOffset="103238.4">2546 3574 13792 0 0,'0'0'400'0'0,"0"0"0"0"0,0 0-208 0 0,0 0 69 0 0,0 0 54 0 0,0 0 6 0 0,2 1-6 0 0,70 48 1312 0 0,-17 7-771 0 0,-38-31-605 0 0,-2 1-1 0 0,-1 0 0 0 0,-1 1 1 0 0,-1 0-1 0 0,-2 1 0 0 0,0 0 0 0 0,4 26-250 0 0,11 29 320 0 0,-20-9 192 0 0,-8-61-384 0 0,3-11-103 0 0,0 0 0 0 0,0 0-1 0 0,-1-1 1 0 0,1 1 0 0 0,-1 0 0 0 0,1 0-1 0 0,-1 0 1 0 0,0 0 0 0 0,0-1 0 0 0,0 1-1 0 0,0 0 1 0 0,0-1 0 0 0,0 1 0 0 0,0-1-1 0 0,0 1 1 0 0,-1-1 0 0 0,1 1 0 0 0,-1-1-1 0 0,1 0 1 0 0,-1 0 0 0 0,1 0 0 0 0,-1 0 0 0 0,0 0-1 0 0,1 0 1 0 0,-1 0-25 0 0,-5 1 62 0 0,1 0-1 0 0,-1-1 1 0 0,1 0 0 0 0,-1 0 0 0 0,0 0-1 0 0,0-1 1 0 0,1 0 0 0 0,-1-1-1 0 0,0 1 1 0 0,1-1 0 0 0,-1 0-1 0 0,0-1 1 0 0,1 0 0 0 0,0 0-1 0 0,-1 0 1 0 0,1-1 0 0 0,0 0 0 0 0,0 0-1 0 0,0 0 1 0 0,1-1 0 0 0,-1 0-1 0 0,1 0 1 0 0,0 0 0 0 0,0-1-1 0 0,0 0 1 0 0,1 0 0 0 0,-1 0 0 0 0,1 0-1 0 0,-3-6-61 0 0,-8-58 736 0 0,14 60-645 0 0,0 0 0 0 0,1 0 0 0 0,0 0-1 0 0,1 0 1 0 0,0 0 0 0 0,0 0 0 0 0,1 0 0 0 0,0 0-1 0 0,1 0 1 0 0,0 0 0 0 0,1-1-91 0 0,4-6 23 0 0,0 0 1 0 0,1 1-1 0 0,1 0 1 0 0,0 1-1 0 0,1 0 1 0 0,0 1-1 0 0,2 0 1 0 0,-1 1-1 0 0,1 0 1 0 0,1 1-1 0 0,0 0 1 0 0,1 1-1 0 0,3-1-23 0 0,107-43 0 0 0,-42 27-3230 0 0,-71 21-4899 0 0</inkml:trace>
  <inkml:trace contextRef="#ctx0" brushRef="#br0" timeOffset="112367.124">2897 3929 8176 0 0,'21'-6'393'0'0,"-21"6"-169"0"0,9-14 7 0 0,-1 10-117 0 0,-7 3 474 0 0,1 0 178 0 0,22-19 3411 0 0,-23 19-3592 0 0,-1 1-17 0 0,18-5 1815 0 0,-15 6-2365 0 0,-2-1 15 0 0,0 0 0 0 0,0 0-1 0 0,0 0 1 0 0,-1 0 0 0 0,1 0 0 0 0,0 0-1 0 0,0 0 1 0 0,0 1 0 0 0,0-1 0 0 0,-1 0-1 0 0,1 0 1 0 0,0 1 0 0 0,0-1-1 0 0,0 1 1 0 0,-1-1 0 0 0,1 0 0 0 0,0 1-1 0 0,-1 0 1 0 0,1-1 0 0 0,0 1 0 0 0,-1-1-1 0 0,1 1 1 0 0,-1 0 0 0 0,1-1-1 0 0,-1 1 1 0 0,1 0 0 0 0,-1 0 0 0 0,1-1-1 0 0,-1 1 1 0 0,0 0 0 0 0,0 0 0 0 0,1 0-1 0 0,-1-1 1 0 0,0 1 0 0 0,0 0 0 0 0,0 0-1 0 0,0 0 1 0 0,0 0 0 0 0,0 0-1 0 0,0-1 1 0 0,0 1 0 0 0,0 0 0 0 0,0 0-1 0 0,0 1-32 0 0,0 23 552 0 0,-7 8 16 0 0,18 16-184 0 0,-4-3-246 0 0,-13 0 99 0 0,-4 20 54 0 0,-3-22-53 0 0,-3 10-83 0 0,9-3-19 0 0,10-43-83 0 0,-5-1 11 0 0,7 0 0 0 0,-5-2-41 0 0,-1-4-164 0 0,-25-29-1134 0 0,33-10-22 0 0,-5-5-257 0 0,16 12 462 0 0,-10-20-289 0 0,5-9 693 0 0,-2 24 622 0 0,-11 35 66 0 0,-1 1 0 0 0,1-1 0 0 0,-1 0 0 0 0,1 0 0 0 0,-1 0 0 0 0,1 0 0 0 0,0 0 0 0 0,0 0 0 0 0,-1 0 0 0 0,1 0 0 0 0,0 0 0 0 0,0 0 0 0 0,0 0 0 0 0,0 0 0 0 0,0 0 0 0 0,1 0 0 0 0,-1 0 0 0 0,0 0 0 0 0,0 0 0 0 0,1 0 0 0 0,-1 0 0 0 0,0 0 0 0 0,1 0 0 0 0,-1 0 0 0 0,1 0 0 0 0,-1 0 0 0 0,1 0 0 0 0,0 1 0 0 0,-1-1 0 0 0,1 0 0 0 0,0 0 0 0 0,-1 1 0 0 0,2-1 0 0 0,12-27 249 0 0,29-2 654 0 0,11 8 434 0 0,0 24-139 0 0,-53-2-1052 0 0,1 2 12 0 0,0-1-128 0 0,-1 0-1 0 0,1 0 0 0 0,0 0 0 0 0,-1 0 0 0 0,1 1 0 0 0,-1-1 0 0 0,0 0 0 0 0,1 1 0 0 0,-1-1 0 0 0,0 1 0 0 0,0 0 1 0 0,0-1-1 0 0,0 1 0 0 0,0 0 0 0 0,0 0 0 0 0,0 0 0 0 0,-1 0 0 0 0,1-1 0 0 0,-1 1 0 0 0,1 0 0 0 0,-1 0 0 0 0,0 0 1 0 0,0 0-1 0 0,0 0 0 0 0,0 0 0 0 0,0 0 0 0 0,0 0 0 0 0,0 0 0 0 0,-1 0 0 0 0,1 0 0 0 0,-1 0 0 0 0,0 0 0 0 0,0 1-29 0 0,-18 27 296 0 0,-48 7 32 0 0,13-22-168 0 0,38-8-66 0 0,15-7-30 0 0,1 0 2 0 0,7 7 209 0 0,35 27 1040 0 0,2 4-689 0 0,-11-5 30 0 0,-28-26-560 0 0,-4-6 0 0 0,3 5 64 0 0,12 19 71 0 0,-1-6-166 0 0,25 0-326 0 0,-26-15-7144 0 0,-8-3 136 0 0</inkml:trace>
  <inkml:trace contextRef="#ctx0" brushRef="#br2" timeOffset="127698.061">6559 4381 15520 0 0,'5'-10'1185'0'0,"26"-15"237"0"0,-11 22-851 0 0,1 0-1 0 0,0 2 1 0 0,-1 0-1 0 0,1 2 1 0 0,0 0-1 0 0,11 3-570 0 0,15 0 223 0 0,25 7-878 0 0,-71-10-653 0 0,-1-1-415 0 0,0 1-79 0 0,0 5-19 0 0</inkml:trace>
  <inkml:trace contextRef="#ctx0" brushRef="#br2" timeOffset="127988.53">6580 4531 15776 0 0,'0'0'362'0'0,"0"0"47"0"0,0 0 27 0 0,2 0-54 0 0,128 11 3380 0 0,42 0-627 0 0,-46 5-2963 0 0,-88-13-1556 0 0,-32-2-1339 0 0,-5-1 1147 0 0</inkml:trace>
  <inkml:trace contextRef="#ctx0" brushRef="#br2" timeOffset="126370.209">5359 4348 8808 0 0,'-3'-13'658'0'0,"-22"-47"1909"0"0,24 57-2360 0 0,0 0 1 0 0,0 1-1 0 0,0-1 1 0 0,0 0-1 0 0,0 0 1 0 0,1 1-1 0 0,-1-1 1 0 0,1 0-1 0 0,0 0 0 0 0,0 0 1 0 0,0 0-1 0 0,0 0 1 0 0,0 0-1 0 0,0 0 1 0 0,1 0-1 0 0,0 1 1 0 0,-1-1-1 0 0,1 0 0 0 0,0 0 1 0 0,1 1-1 0 0,-1-1 1 0 0,0 0-1 0 0,1 1 1 0 0,-1-1-1 0 0,1 1 1 0 0,0 0-1 0 0,0 0 0 0 0,0-1 1 0 0,0 1-1 0 0,0 1 1 0 0,0-1-1 0 0,1 0 1 0 0,-1 0-1 0 0,3-1-207 0 0,5 0 72 0 0,0 0-1 0 0,0 0 0 0 0,0 1 1 0 0,1 0-1 0 0,-1 1 1 0 0,0 0-1 0 0,1 1 1 0 0,-1 0-1 0 0,1 0 1 0 0,-1 1-1 0 0,1 1 0 0 0,1 0-71 0 0,-3-1 47 0 0,1 0-1 0 0,0 1 0 0 0,-1 1 0 0 0,1 0 1 0 0,-1 0-1 0 0,0 0 0 0 0,0 1 0 0 0,0 1 1 0 0,0-1-1 0 0,-1 1 0 0 0,0 1 0 0 0,0 0 1 0 0,0 0-1 0 0,-1 0 0 0 0,0 1 0 0 0,6 8-46 0 0,10 17 88 0 0,-2 1-1 0 0,-1 0 0 0 0,-2 2 1 0 0,-2 1-1 0 0,-1 0 0 0 0,10 36-87 0 0,-23-57 53 0 0,0 0-1 0 0,-1 0 0 0 0,0 0 0 0 0,-2 0 1 0 0,0 0-1 0 0,0-1 0 0 0,-1 1 0 0 0,-1 0 0 0 0,-1 0 1 0 0,0-1-1 0 0,-1 0 0 0 0,0 0 0 0 0,-1 0 1 0 0,-1-1-1 0 0,0 1 0 0 0,-1-1 0 0 0,-5 6-52 0 0,10-13 26 0 0,-1-1-1 0 0,0 0 1 0 0,0 0-1 0 0,0-1 0 0 0,0 1 1 0 0,-1-1-1 0 0,1 0 0 0 0,-1 0 1 0 0,0 0-1 0 0,0-1 1 0 0,-1 0-1 0 0,1 0 0 0 0,-1 0 1 0 0,0-1-1 0 0,1 1 1 0 0,-1-1-1 0 0,0-1 0 0 0,0 1 1 0 0,-1-1-1 0 0,1 0 1 0 0,-4 0-26 0 0,8-2 20 0 0,0 1 0 0 0,1-1 0 0 0,-1 1 0 0 0,0-1 1 0 0,1 0-1 0 0,-1 1 0 0 0,0-1 0 0 0,1 0 0 0 0,-1 0 1 0 0,1 0-1 0 0,-1-1 0 0 0,1 1 0 0 0,0 0 1 0 0,-1 0-1 0 0,1-1 0 0 0,0 1 0 0 0,0-1 0 0 0,0 1 1 0 0,0-1-1 0 0,0 1 0 0 0,0-1 0 0 0,0 0 0 0 0,1 1 1 0 0,-1-1-1 0 0,1 0 0 0 0,-1 0 0 0 0,1 0 0 0 0,0 1 1 0 0,-1-1-1 0 0,1 0 0 0 0,0 0 0 0 0,0-1-20 0 0,8-61 668 0 0,2 34-665 0 0,2 1 1 0 0,1 0-1 0 0,1 1 0 0 0,1 1 0 0 0,2 0 0 0 0,12-15-3 0 0,5-10-11 0 0,26-48 54 0 0,70-100 104 0 0,-113 179-120 0 0,-9 13-8 0 0,-1 0 0 0 0,-1-1 0 0 0,0 1 0 0 0,0-1 0 0 0,0-1 0 0 0,-1 1 0 0 0,0-1 0 0 0,-1 0 0 0 0,1-5-19 0 0,-13-28 75 0 0,8 42-194 0 0,-3-1-124 0 0,-7-4-1480 0 0,4 4-4110 0 0,0 4-1271 0 0</inkml:trace>
  <inkml:trace contextRef="#ctx0" brushRef="#br2" timeOffset="127359.442">6028 4687 12896 0 0,'0'0'297'0'0,"0"0"39"0"0,0 0 16 0 0,0 0-41 0 0,0 0-127 0 0,0 0 221 0 0,5 8 663 0 0,-3 2-589 0 0,-1 0 0 0 0,1 0 1 0 0,-2 0-1 0 0,1 0 0 0 0,-2 0 1 0 0,1 0-1 0 0,-1 0 0 0 0,-1 0 0 0 0,-1 7-479 0 0,-1 6 452 0 0,1 3-137 0 0,-2 0 0 0 0,-1-1 1 0 0,0 1-1 0 0,-2-1 0 0 0,-7 14-315 0 0,-13 20 228 0 0,28-58-227 0 0,0-1-207 0 0,0 0-97 0 0,0 0-17 0 0,0 0-48 0 0,0 0-173 0 0,4-7-701 0 0,32-44-1550 0 0,68-150 669 0 0,-95 185 2191 0 0,47-66 1412 0 0,-55 80-1422 0 0,1 1 55 0 0,-1-1-1 0 0,1 0 0 0 0,-1 0 0 0 0,1 1 1 0 0,0-1-1 0 0,0 1 0 0 0,0-1 0 0 0,0 1 0 0 0,0 0 1 0 0,0 0-1 0 0,0 0 0 0 0,0 0 0 0 0,0 0 1 0 0,0 0-1 0 0,0 0 0 0 0,1 1 0 0 0,-1-1 1 0 0,0 1-1 0 0,1 0 0 0 0,-1 0 0 0 0,0 0 0 0 0,1 0 1 0 0,-1 0-1 0 0,0 0 0 0 0,1 0 0 0 0,-1 1 1 0 0,0-1-1 0 0,0 1 0 0 0,1 0 0 0 0,-1 0 1 0 0,0 0-1 0 0,0 0 0 0 0,1 1-112 0 0,-1 0 53 0 0,-1 1-1 0 0,0 0 1 0 0,0 0-1 0 0,0 0 1 0 0,-1 0-1 0 0,1 0 1 0 0,-1 0-1 0 0,1 0 1 0 0,-1 0-1 0 0,0 0 1 0 0,0 0-1 0 0,0 0 1 0 0,-1 0-1 0 0,1 1 1 0 0,-1-1-1 0 0,1 0 1 0 0,-1-1-1 0 0,0 1 1 0 0,0 0-1 0 0,-1 0 1 0 0,1 0-1 0 0,-1 0 1 0 0,1-1-1 0 0,-1 1 1 0 0,0-1-1 0 0,0 1-52 0 0,-7 9 84 0 0,0-1-1 0 0,-1 0 0 0 0,0 0 1 0 0,0-1-1 0 0,-1-1 1 0 0,0 0-1 0 0,-1 0 0 0 0,0-1 1 0 0,-1-1-1 0 0,1 0 0 0 0,-1-1 1 0 0,-1 0-1 0 0,1-1 1 0 0,-1 0-1 0 0,-6 1-83 0 0,6 1-55 0 0,25 10 211 0 0,75 29 266 0 0,97 41-180 0 0,-179-84-264 0 0,4 3-1563 0 0,-4-2-3899 0 0,-4-3-1456 0 0</inkml:trace>
  <inkml:trace contextRef="#ctx0" brushRef="#br2" timeOffset="124476.219">3828 4503 10880 0 0,'0'0'248'0'0,"0"0"34"0"0,0 0 20 0 0,0 0-38 0 0,0 0-144 0 0,0 0 26 0 0,14 6 886 0 0,53 5 2134 0 0,120-16-191 0 0,88-22-1455 0 0,-202 24-1754 0 0,-42 3-4926 0 0,-31 0-653 0 0</inkml:trace>
  <inkml:trace contextRef="#ctx0" brushRef="#br2" timeOffset="124768.455">3844 4632 13104 0 0,'0'0'297'0'0,"0"0"39"0"0,0 0 19 0 0,0 0-34 0 0,0-1-210 0 0,1-2 12 0 0,1-1 0 0 0,-1 1 0 0 0,1 0 0 0 0,0 0 0 0 0,-1 0 1 0 0,1 0-1 0 0,1 1 0 0 0,-1-1 0 0 0,0 0 0 0 0,1 1 0 0 0,-1 0 1 0 0,1-1-1 0 0,0 1 0 0 0,0 0 0 0 0,0 1 0 0 0,0-1 0 0 0,0 0 1 0 0,0 1-1 0 0,0 0 0 0 0,0-1 0 0 0,1 1 0 0 0,-1 0 0 0 0,0 1 1 0 0,1-1-1 0 0,-1 1 0 0 0,1-1 0 0 0,-1 1 0 0 0,1 0 0 0 0,1 1-123 0 0,21-3 389 0 0,1 1 0 0 0,0 2-1 0 0,-1 0 1 0 0,22 5-389 0 0,0-1 29 0 0,119-2 331 0 0,7-4-642 0 0,-101 7-3745 0 0,-64-6-1751 0 0</inkml:trace>
  <inkml:trace contextRef="#ctx0" brushRef="#br2" timeOffset="125209.979">4329 4307 13496 0 0,'0'0'397'0'0,"0"0"-8"0"0,-2-6 359 0 0,5 5-605 0 0,0 0-1 0 0,0 1 1 0 0,0-1 0 0 0,0 1-1 0 0,0-1 1 0 0,1 1-1 0 0,-1 0 1 0 0,0 0 0 0 0,0 0-1 0 0,0 1 1 0 0,1-1-1 0 0,-1 1 1 0 0,0-1-1 0 0,0 1 1 0 0,0 0 0 0 0,3 2-143 0 0,8 1 211 0 0,80 40 301 0 0,89 58-278 0 0,-178-100-168 0 0,-1 1 0 0 0,0-1-1 0 0,0 1 1 0 0,0-1 0 0 0,0 1 0 0 0,-1 0 0 0 0,1 1 0 0 0,-1-1 0 0 0,0 1 0 0 0,1-1-1 0 0,-2 1 1 0 0,1 0 0 0 0,0 0 0 0 0,-1 0 0 0 0,0 0 0 0 0,0 1 0 0 0,0-1-1 0 0,0 1 1 0 0,-1-1 0 0 0,0 1 0 0 0,0 0 0 0 0,0-1 0 0 0,0 1 0 0 0,-1 0 0 0 0,0 0-1 0 0,0-1 1 0 0,0 1 0 0 0,-1 0 0 0 0,1 0 0 0 0,-1-1 0 0 0,0 1 0 0 0,-1 2-66 0 0,-12 13 294 0 0,-1-1 0 0 0,0-1 0 0 0,-2 0 1 0 0,0-1-1 0 0,0-1 0 0 0,-2-1 0 0 0,0 0 0 0 0,-16 8-294 0 0,31-20 21 0 0,-198 134-39 0 0,184-118-1181 0 0,11-9-4347 0 0,3-2-1338 0 0</inkml:trace>
  <inkml:trace contextRef="#ctx0" brushRef="#br2" timeOffset="131282.27">9930 4313 16927 0 0,'0'0'388'0'0,"0"0"52"0"0,0 0 28 0 0,0 8 84 0 0,5 161 2807 0 0,-9-86-2134 0 0,1-42-2250 0 0,1 1-5659 0 0,2-42-54 0 0</inkml:trace>
  <inkml:trace contextRef="#ctx0" brushRef="#br2" timeOffset="129391.638">7359 4545 15720 0 0,'0'0'356'0'0,"0"0"49"0"0,0 0 21 0 0,16-5 114 0 0,57-4 1882 0 0,172-2 378 0 0,-163 9-2672 0 0,57 2-3183 0 0,-121 2 1496 0 0</inkml:trace>
  <inkml:trace contextRef="#ctx0" brushRef="#br2" timeOffset="130214.958">8040 4697 13072 0 0,'2'-1'297'0'0,"88"-57"883"0"0,-39 29-561 0 0,-30 18 37 0 0,1-1 0 0 0,-2-2 1 0 0,1 0-1 0 0,-2-1 0 0 0,5-5-656 0 0,58-71 1381 0 0,29-120-750 0 0,-71 110-530 0 0,-28 5-48 0 0,-14 79-50 0 0,1 11 33 0 0,1 0 0 0 0,-1 0 1 0 0,0 0-1 0 0,0 0 0 0 0,0 1 0 0 0,-1-1 0 0 0,0 0 0 0 0,0 1 0 0 0,-1-1 0 0 0,1 1 0 0 0,-1-1 0 0 0,0 1 0 0 0,-1 0 0 0 0,1 1 0 0 0,-2-2-36 0 0,4 4 21 0 0,0 1 0 0 0,0 0 0 0 0,0 0 0 0 0,-1 0 0 0 0,1 0 0 0 0,0 0 0 0 0,0 0 0 0 0,-1 0 0 0 0,1 0 0 0 0,0 0 0 0 0,-1 1 0 0 0,1-1 0 0 0,-1 1 0 0 0,1-1 0 0 0,-1 1 0 0 0,1-1 0 0 0,-1 1-1 0 0,1 0 1 0 0,-1 0 0 0 0,0 0 0 0 0,1 0 0 0 0,-1 0 0 0 0,1 0 0 0 0,-1 0 0 0 0,1 0 0 0 0,-1 1 0 0 0,1-1 0 0 0,-1 0 0 0 0,1 1 0 0 0,-1-1 0 0 0,1 1 0 0 0,-1 0 0 0 0,1 0 0 0 0,0-1 0 0 0,-1 1 0 0 0,1 0 0 0 0,0 0 0 0 0,0 0 0 0 0,-1 0-1 0 0,1 1 1 0 0,0-1 0 0 0,0 1-21 0 0,-12 14-30 0 0,1 1-1 0 0,1 0 0 0 0,1 1 0 0 0,0 0 0 0 0,2 0 1 0 0,0 1-1 0 0,1 0 0 0 0,0 0 0 0 0,2 1 0 0 0,0 0 1 0 0,0 11 30 0 0,-4 48-54 0 0,8-52 71 0 0,1-1 0 0 0,1 1 1 0 0,2-1-1 0 0,0 0 0 0 0,3 8-17 0 0,29 71 418 0 0,-33-100-384 0 0,0-1 1 0 0,0 0-1 0 0,1 0 0 0 0,0-1 0 0 0,0 1 0 0 0,0 0 0 0 0,0-1 0 0 0,0 0 0 0 0,1 1 0 0 0,-1-1 0 0 0,1-1 1 0 0,0 1-1 0 0,0 0 0 0 0,0-1 0 0 0,0 0 0 0 0,0 0 0 0 0,1 0 0 0 0,-1-1 0 0 0,1 1 0 0 0,-1-1 1 0 0,1 0-1 0 0,0 0 0 0 0,-1-1 0 0 0,1 0 0 0 0,0 1 0 0 0,-1-1 0 0 0,1-1 0 0 0,0 1 0 0 0,-1-1 0 0 0,1 0 1 0 0,0 0-1 0 0,-1 0 0 0 0,1 0 0 0 0,-1-1 0 0 0,0 0 0 0 0,0 0 0 0 0,1 0 0 0 0,0-1-34 0 0,11-9 25 0 0,-1-1 0 0 0,0 0-1 0 0,0-1 1 0 0,-1 0 0 0 0,-1-2-1 0 0,-1 1 1 0 0,0-1 0 0 0,2-6-25 0 0,18-22-115 0 0,-11 12 32 0 0,-20 31 3 0 0,2 24-129 0 0,-9 117-86 0 0,17-81 437 0 0,-10-58-123 0 0,-1 1 1 0 0,1-1 0 0 0,-1 0-1 0 0,1 0 1 0 0,0 0 0 0 0,-1 0-1 0 0,1 1 1 0 0,0-1 0 0 0,0 0-1 0 0,0-1 1 0 0,0 1 0 0 0,0 0-1 0 0,0 0 1 0 0,0 0 0 0 0,0 0-1 0 0,0-1 1 0 0,0 1-1 0 0,1-1 1 0 0,-1 1 0 0 0,0-1-1 0 0,0 1 1 0 0,1-1 0 0 0,-1 1-1 0 0,0-1 1 0 0,0 0 0 0 0,1 0-1 0 0,-1 0 1 0 0,0 0 0 0 0,1 0-1 0 0,-1 0 1 0 0,0 0-1 0 0,1 0 1 0 0,-1 0 0 0 0,0-1-1 0 0,1 1 1 0 0,-1-1 0 0 0,0 1-1 0 0,0-1 1 0 0,0 1 0 0 0,1-1-1 0 0,-1 0 1 0 0,1 0-20 0 0,5-4 43 0 0,0-1 0 0 0,0 0 0 0 0,0 0 0 0 0,-1-1-1 0 0,1 1 1 0 0,-2-1 0 0 0,1-1 0 0 0,-1 1 0 0 0,0-1 0 0 0,0 0 0 0 0,1-6-43 0 0,24-34-21 0 0,-5 14-127 0 0,-7 41 30 0 0,9 60 12 0 0,-24-49 242 0 0,2 0 1 0 0,0-1 0 0 0,1 1 0 0 0,1-1 0 0 0,0 0 0 0 0,4 5-137 0 0,-10-21-118 0 0,0 0 0 0 0,0 0 0 0 0,0 0 0 0 0,0 0 1 0 0,0 0-1 0 0,0 0 0 0 0,0-1 0 0 0,0 1 0 0 0,0 0 0 0 0,0 0 0 0 0,0-1 0 0 0,0 1 0 0 0,1-1 1 0 0,-1 1-1 0 0,0-1 0 0 0,0 0 0 0 0,1 1 0 0 0,-1-1 0 0 0,0 0 0 0 0,1 0 0 0 0,-1 0 0 0 0,0 0 1 0 0,1 0-1 0 0,-1 0 0 0 0,0 0 0 0 0,0-1 0 0 0,1 1 0 0 0,-1 0 0 0 0,0-1 0 0 0,0 1 1 0 0,1-1-1 0 0,-1 1 0 0 0,0-1 0 0 0,0 0 0 0 0,0 1 0 0 0,0-1 0 0 0,0 0 0 0 0,0 0 0 0 0,0 0 1 0 0,0 0-1 0 0,1 0 118 0 0,4-4-1714 0 0</inkml:trace>
  <inkml:trace contextRef="#ctx0" brushRef="#br2" timeOffset="131022.168">9387 3842 14768 0 0,'0'0'332'0'0,"6"3"817"0"0,-3 10-890 0 0,-1-1 1 0 0,0 1-1 0 0,-1 0 1 0 0,0-1-1 0 0,-1 1 1 0 0,-1 0-1 0 0,0-1 1 0 0,-1 9-260 0 0,-1 9 450 0 0,-15 284 2969 0 0,6-214-2904 0 0,12-97-496 0 0,-1 0 0 0 0,1 0 0 0 0,0 0 0 0 0,-1-1 1 0 0,0 1-1 0 0,0 0 0 0 0,0 0 0 0 0,0-1 0 0 0,0 1 0 0 0,0 0 1 0 0,-1-1-1 0 0,1 1 0 0 0,-1-1 0 0 0,0 0 0 0 0,0 1 0 0 0,1-1 1 0 0,-2 0-1 0 0,1 0 0 0 0,0 0 0 0 0,0-1 0 0 0,-1 2-19 0 0,1-4-42 0 0,1 0-1 0 0,-1 1 0 0 0,1-1 1 0 0,-1 0-1 0 0,1 0 0 0 0,0 0 1 0 0,-1 0-1 0 0,1 0 0 0 0,0 0 1 0 0,0 0-1 0 0,0 0 0 0 0,0 0 1 0 0,-1-1-1 0 0,2 1 0 0 0,-1 0 1 0 0,0-1-1 0 0,0 1 0 0 0,0-1 1 0 0,1 1-1 0 0,-1-1 0 0 0,1 1 1 0 0,-1-2 42 0 0,-5-18-387 0 0,2-1 1 0 0,0 0-1 0 0,1-1 1 0 0,1 1-1 0 0,2 0 1 0 0,0-1 0 0 0,1 1-1 0 0,1 0 1 0 0,1-1-1 0 0,1 1 1 0 0,2 0-1 0 0,6-19 387 0 0,-8 27 81 0 0,0 0 0 0 0,0 1 0 0 0,2 0 0 0 0,-1 0 0 0 0,2 1 0 0 0,0-1 0 0 0,0 1 0 0 0,1 1 0 0 0,1-1 0 0 0,0 1 0 0 0,0 1 0 0 0,1 0 0 0 0,0 0 0 0 0,1 1 0 0 0,11-8-81 0 0,-14 13 115 0 0,-1 1 0 0 0,2-1 0 0 0,-1 1-1 0 0,0 1 1 0 0,1-1 0 0 0,-1 1 0 0 0,1 1 0 0 0,-1 0 0 0 0,1 0-1 0 0,0 1 1 0 0,0 0 0 0 0,-1 0 0 0 0,1 1 0 0 0,0 0 0 0 0,-1 0-1 0 0,1 1 1 0 0,-1 1 0 0 0,1-1 0 0 0,-1 1 0 0 0,0 1 0 0 0,0-1-1 0 0,0 1 1 0 0,0 1-115 0 0,-5-3 46 0 0,-1 0 0 0 0,0 1 0 0 0,0-1 1 0 0,0 0-1 0 0,0 0 0 0 0,0 1 0 0 0,-1-1 0 0 0,1 1 0 0 0,-1 0 0 0 0,1 0 0 0 0,-1-1 0 0 0,0 1 0 0 0,0 0 0 0 0,0 0 0 0 0,-1 0 0 0 0,1 0 0 0 0,-1 0 0 0 0,1 0 0 0 0,-1 0 0 0 0,0 0 0 0 0,0 0 0 0 0,0 0 0 0 0,-1 0 0 0 0,1 0 0 0 0,-1 0 0 0 0,0 0 1 0 0,0 0-1 0 0,0 0 0 0 0,0 0 0 0 0,0-1 0 0 0,0 1 0 0 0,-1 0 0 0 0,0-1 0 0 0,1 1 0 0 0,-1-1 0 0 0,0 1 0 0 0,0-1 0 0 0,0 0 0 0 0,0 0 0 0 0,-1 0 0 0 0,1 0 0 0 0,-1 0 0 0 0,1-1 0 0 0,-1 1 0 0 0,0 0-46 0 0,-122 77 606 0 0,118-76-597 0 0,0 1 0 0 0,1-1 1 0 0,0 1-1 0 0,-1 1 0 0 0,2-1 1 0 0,-1 1-1 0 0,0 0 0 0 0,1 0 1 0 0,0 1-1 0 0,0-1 0 0 0,0 1 1 0 0,1 0-1 0 0,0 0 0 0 0,-1 3-9 0 0,5-5 3 0 0,0 0-1 0 0,0-1 1 0 0,1 1-1 0 0,-1 0 1 0 0,1-1-1 0 0,0 1 1 0 0,0 0-1 0 0,0-1 1 0 0,0 1-1 0 0,1-1 1 0 0,-1 1-1 0 0,1-1 0 0 0,0 0 1 0 0,0 0-1 0 0,0 0 1 0 0,0 0-1 0 0,1 0 1 0 0,-1 0-1 0 0,1-1 1 0 0,0 1-1 0 0,0-1 1 0 0,0 0-1 0 0,0 1 1 0 0,0-1-1 0 0,0-1 1 0 0,2 2-3 0 0,7 6 10 0 0,65 51 249 0 0,4-3-402 0 0,-68-52-673 0 0,-8-5-3185 0 0,3-1 2419 0 0</inkml:trace>
  <inkml:trace contextRef="#ctx0" brushRef="#br2" timeOffset="174301.574">5724 1042 8696 0 0,'10'-12'657'0'0,"20"-39"462"0"0,-27 44-1179 0 0,-5-7 6249 0 0,1 13-5728 0 0,-18 20 827 0 0,14-11-1243 0 0,0 0 0 0 0,1 1-1 0 0,0 0 1 0 0,0-1 0 0 0,1 1 0 0 0,0 0-1 0 0,1 1 1 0 0,0-1 0 0 0,0 0 0 0 0,1 1-1 0 0,0-1 1 0 0,0 9-45 0 0,-1 2 64 0 0,-14 76 88 0 0,13 36 115 0 0,5-119-295 0 0,-2-13 53 0 0,-1 0 0 0 0,1 0 0 0 0,0-1 0 0 0,0 1 1 0 0,0 0-1 0 0,0 0 0 0 0,-1 0 0 0 0,1 0 1 0 0,0-1-1 0 0,0 1 0 0 0,0 0 0 0 0,-1 0 0 0 0,1 0 1 0 0,0 0-1 0 0,0 0 0 0 0,-1-1 0 0 0,1 1 0 0 0,0 0 1 0 0,0 0-1 0 0,-1 0 0 0 0,1 0 0 0 0,0 0 0 0 0,0 0 1 0 0,-1 0-1 0 0,1 0 0 0 0,0 0 0 0 0,0 0 0 0 0,-1 0 1 0 0,1 0-1 0 0,0 0 0 0 0,0 0 0 0 0,-1 1 1 0 0,1-1-1 0 0,0 0 0 0 0,0 0 0 0 0,-1 0 0 0 0,1 0 1 0 0,0 0-1 0 0,0 0 0 0 0,-1 1 0 0 0,1-1 0 0 0,0 0 1 0 0,0 0-1 0 0,0 0 0 0 0,0 1 0 0 0,-1-1 0 0 0,1 0 1 0 0,0 0-1 0 0,0 0 0 0 0,0 1 0 0 0,0-1 0 0 0,0 0 1 0 0,0 0-1 0 0,0 1 0 0 0,0-1 0 0 0,-1 0 1 0 0,1 0-1 0 0,0 1 0 0 0,0-1 0 0 0,0 0 0 0 0,0 1-25 0 0,-64-42 356 0 0,51 33-314 0 0,10 5-35 0 0,0 0-1 0 0,0 1 1 0 0,-1 0 0 0 0,1-1-1 0 0,0 1 1 0 0,-1 1 0 0 0,0-1-1 0 0,1 0 1 0 0,-1 1 0 0 0,0 0-1 0 0,0 0 1 0 0,0 0 0 0 0,0 0-1 0 0,0 1 1 0 0,0-1-1 0 0,0 1 1 0 0,0 0 0 0 0,0 1-1 0 0,0-1 1 0 0,0 0 0 0 0,0 1-1 0 0,-2 1-6 0 0,3-2 0 0 0,0 1 0 0 0,0 0 0 0 0,-1 0 0 0 0,1 0 0 0 0,0 1 0 0 0,0-1 0 0 0,0 1 0 0 0,0 0 0 0 0,0-1 0 0 0,0 1 0 0 0,1 1 0 0 0,-1-1 0 0 0,1 0 0 0 0,-1 1 0 0 0,1-1 0 0 0,0 1 0 0 0,0 0 0 0 0,0-1 0 0 0,0 1 0 0 0,1 0 0 0 0,-1 0 0 0 0,1 0 0 0 0,-1 1 0 0 0,1-1 0 0 0,0 0 0 0 0,0 0 0 0 0,0 3 0 0 0,3-3 0 0 0,-1-1 0 0 0,1 0 0 0 0,0 1 0 0 0,-1-1 0 0 0,1 0 0 0 0,0 0 0 0 0,0 0 0 0 0,1 0 0 0 0,-1 0 0 0 0,0-1 0 0 0,1 1 0 0 0,-1-1 0 0 0,1 1 0 0 0,-1-1 0 0 0,1 0 0 0 0,-1 0 0 0 0,2 0 0 0 0,5 3 0 0 0,5 1 56 0 0,-1 0-1 0 0,1-1 0 0 0,0-1 0 0 0,0-1 1 0 0,0 0-1 0 0,1 0 0 0 0,-1-2 1 0 0,0 1-1 0 0,0-2 0 0 0,1 0 0 0 0,6-2-55 0 0,11 0-32 0 0,3-1-1072 0 0,-11 0-4053 0 0,-2-1-1605 0 0</inkml:trace>
  <inkml:trace contextRef="#ctx0" brushRef="#br2" timeOffset="174799.838">6237 1194 13376 0 0,'0'0'396'0'0,"-1"-1"-12"0"0,-4 0-228 0 0,4 1-60 0 0,1 0 5 0 0,0 0 24 0 0,0 0 17 0 0,59 13 1897 0 0,269-9 1143 0 0,-181-11-2820 0 0,141-6 73 0 0,-49 2-328 0 0,-15 22 14 0 0,-142-7-125 0 0,-57-5 137 0 0,-6-6-3034 0 0,-19 2 1706 0 0</inkml:trace>
  <inkml:trace contextRef="#ctx0" brushRef="#br2" timeOffset="175093.761">7519 1031 13360 0 0,'0'0'298'0'0,"0"0"46"0"0,0 0 24 0 0,0 0-38 0 0,16 6-110 0 0,29 51 616 0 0,-18 11 527 0 0,-26-64-1307 0 0,0 1-1 0 0,0 0 1 0 0,-1-1-1 0 0,1 1 0 0 0,-1 0 1 0 0,0-1-1 0 0,0 1 0 0 0,-1 0 1 0 0,1-1-1 0 0,-1 1 1 0 0,0-1-1 0 0,0 1 0 0 0,-1-1 1 0 0,1 1-1 0 0,-1-1 0 0 0,0 0 1 0 0,0 1-1 0 0,0-1 0 0 0,-1 0 1 0 0,0-1-1 0 0,1 1 1 0 0,-1 0-1 0 0,-1-1 0 0 0,1 0 1 0 0,0 1-1 0 0,-1-1 0 0 0,0-1 1 0 0,1 1-1 0 0,-1 0 1 0 0,0-1-1 0 0,-1 0 0 0 0,1 0 1 0 0,0 0-1 0 0,-1 0 0 0 0,1-1 1 0 0,0 0-1 0 0,-1 0 0 0 0,0 0-55 0 0,-18 5-972 0 0,-2-1-3361 0 0,-2 0-1649 0 0</inkml:trace>
  <inkml:trace contextRef="#ctx0" brushRef="#br2" timeOffset="175704.881">4912 1401 11720 0 0,'0'0'264'0'0,"0"0"34"0"0,0 0 22 0 0,0-1-32 0 0,8-7-142 0 0,-7 7 38 0 0,-4-7 3771 0 0,-2 6-3784 0 0,0 1 0 0 0,0 0-1 0 0,0 0 1 0 0,-1 0 0 0 0,1 1-1 0 0,0-1 1 0 0,0 1 0 0 0,0 0-1 0 0,0 1 1 0 0,-1-1 0 0 0,1 1-1 0 0,0 0 1 0 0,0 1 0 0 0,-1 0-171 0 0,-231 33 666 0 0,113-11-666 0 0,-195 7 0 0 0,-93-10 0 0 0,378-20-43 0 0,-19 1-84 0 0,0-2 0 0 0,0-2 0 0 0,0-2-1 0 0,-22-7 128 0 0,-2-16-1417 0 0,70 7-1443 0 0,7 14-576 0 0,-2 0-1722 0 0</inkml:trace>
  <inkml:trace contextRef="#ctx0" brushRef="#br2" timeOffset="175987.555">3682 1257 11256 0 0,'0'0'256'0'0,"0"0"34"0"0,0 0 21 0 0,0 0-35 0 0,-7 3-169 0 0,-75 33 1374 0 0,-2-4 0 0 0,-45 10-1481 0 0,125-41 42 0 0,-8 3 127 0 0,7-3-48 0 0,1 0 0 0 0,-1 0-1 0 0,0 0 1 0 0,1 1 0 0 0,-1-1 0 0 0,1 1 0 0 0,-1 0 0 0 0,1 0-1 0 0,0 1 1 0 0,0 0 0 0 0,0-1 0 0 0,0 1 0 0 0,1 0 0 0 0,-1 1-1 0 0,1-1 1 0 0,0 1 0 0 0,0-1 0 0 0,0 1 0 0 0,-1 2-121 0 0,4-3 23 0 0,1-1 0 0 0,0 0 0 0 0,-1 0 0 0 0,1 1 0 0 0,0-1 0 0 0,0 0 1 0 0,1 0-1 0 0,-1 0 0 0 0,0 0 0 0 0,1 0 0 0 0,-1 0 0 0 0,1-1 0 0 0,-1 1 0 0 0,1 0 0 0 0,0-1 1 0 0,0 1-1 0 0,0-1 0 0 0,0 1 0 0 0,0-1 0 0 0,0 0 0 0 0,0 0 0 0 0,0 0 0 0 0,0 0 0 0 0,2 0-23 0 0,59 14 586 0 0,-3 4 64 0 0,1-3 0 0 0,57 8-650 0 0,-21-5-5608 0 0,-70-13-741 0 0</inkml:trace>
  <inkml:trace contextRef="#ctx0" brushRef="#br3" timeOffset="189931.884">4851 2129 4032 0 0,'0'0'91'0'0,"0"0"11"0"0,0 0 9 0 0,-8 4 1043 0 0,13 0 3518 0 0,42-9-4541 0 0,110-34 336 0 0,-52 8-282 0 0,17-13 886 0 0,-11 13-343 0 0,60-1-216 0 0,-60 7-304 0 0,-7 3 330 0 0,-24 9-420 0 0,37-4 20 0 0,-16-4 118 0 0,-26 5 128 0 0,-62 13-278 0 0,-12 3-172 0 0,-1 0-34 0 0,0 0-10 0 0,0 0-25 0 0,0 0-94 0 0,0 0-41 0 0,0 0-8 0 0,0 0 2 0 0,0 0 17 0 0,0 0 10 0 0,0 0 1 0 0,0 0-44 0 0,0 0-184 0 0,0 0-79 0 0,-4-2-3076 0 0,-4 1 249 0 0</inkml:trace>
  <inkml:trace contextRef="#ctx0" brushRef="#br3" timeOffset="190268.293">6007 1813 7512 0 0,'0'0'166'0'0,"0"0"29"0"0,-16-3 228 0 0,-10-2 1937 0 0,25 5-1880 0 0,1 0 0 0 0,0 0-15 0 0,0 0-61 0 0,0 0-27 0 0,0 0-7 0 0,0 0-32 0 0,0 0-123 0 0,0 0-58 0 0,0 0-11 0 0,21-3 510 0 0,89 0 520 0 0,-41 3-231 0 0,-18 26 1004 0 0,-50-24-1897 0 0,-1-1-1 0 0,1 1 1 0 0,-1 0-1 0 0,0 0 1 0 0,1 1 0 0 0,-1-1-1 0 0,0 0 1 0 0,0 0-1 0 0,0 0 1 0 0,-1 0 0 0 0,1 0-1 0 0,0 0 1 0 0,-1 0-1 0 0,1 0 1 0 0,-1 0 0 0 0,0 0-1 0 0,1-1 1 0 0,-1 1-1 0 0,0 0 1 0 0,0 0 0 0 0,-1-1-1 0 0,1 1 1 0 0,0 0-1 0 0,0-1 1 0 0,-1 1 0 0 0,1-1-1 0 0,-1 1 1 0 0,1-1-1 0 0,-1 0 1 0 0,0 0 0 0 0,0 0-52 0 0,-2 4 123 0 0,-4 4 1 0 0,-1-1 0 0 0,1 1 0 0 0,-2-2-1 0 0,1 1 1 0 0,-1-1 0 0 0,-1-1 0 0 0,-8 5-124 0 0,-23 9-5948 0 0,30-14-684 0 0</inkml:trace>
  <inkml:trace contextRef="#ctx0" brushRef="#br3" timeOffset="192399.438">6672 1366 5008 0 0,'0'0'108'0'0,"0"0"17"0"0,0 0 13 0 0,-13-5 11 0 0,-48-29 5387 0 0,-10 5-1032 0 0,-45 2-3219 0 0,37 10-1172 0 0,2-4 0 0 0,-52-22-113 0 0,-35-18-72 0 0,-114-24 72 0 0,-28 2 27 0 0,222 65 796 0 0,0-3-1 0 0,-61-26-822 0 0,-48-32 840 0 0,175 70-705 0 0,1-1-1 0 0,1-1 0 0 0,-1 0 1 0 0,2-1-1 0 0,0-1 0 0 0,0 0 1 0 0,-7-10-135 0 0,-6-4 123 0 0,-30-28-297 0 0,61 39-2603 0 0,4 10-3237 0 0,1 0 996 0 0</inkml:trace>
  <inkml:trace contextRef="#ctx0" brushRef="#br3" timeOffset="192733.023">4715 442 9072 0 0,'0'0'266'0'0,"0"0"1"0"0,0 0-56 0 0,-10 0 2030 0 0,-97 28 1946 0 0,40-6-3420 0 0,-6 10 245 0 0,70-30-963 0 0,0-1-1 0 0,0 1 0 0 0,1 0 0 0 0,-1 0 1 0 0,0 0-1 0 0,1 0 0 0 0,-1 1 0 0 0,1-1 1 0 0,0 1-1 0 0,0-1 0 0 0,0 1 0 0 0,0 0 1 0 0,0 0-1 0 0,1 0 0 0 0,-1 0 0 0 0,1 0 0 0 0,0 0 1 0 0,-1 1-1 0 0,2-1 0 0 0,-1 1-48 0 0,-6 15 93 0 0,6-15-57 0 0,1 0 0 0 0,0 0-1 0 0,1 0 1 0 0,-1 1 0 0 0,1-1 0 0 0,0 0 0 0 0,0 0 0 0 0,0 0 0 0 0,0 0 0 0 0,1 0 0 0 0,0-1 0 0 0,0 1 0 0 0,0 0 0 0 0,0-1-1 0 0,0 1 1 0 0,1 0-36 0 0,42 57 974 0 0,-32-45-684 0 0,-9-10-225 0 0,0 0 0 0 0,0 0 1 0 0,0-1-1 0 0,1 1 0 0 0,0-1 0 0 0,0-1 1 0 0,0 1-1 0 0,1-1 0 0 0,0 0 1 0 0,0 0-1 0 0,0 0 0 0 0,0-1 0 0 0,6 3-65 0 0,24 7-249 0 0,-29-9 18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2T08:17:53.98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1,'5'0,"2"1,-1-1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1T17:04:58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27 225 14896 0 0,'-26'-103'1545'0'0,"46"27"-600"0"0,-2 48-12 0 0,4 11 531 0 0,-21 17-1105 0 0,11 1 185 0 0,-10 1-486 0 0,0 0-1 0 0,0 0 1 0 0,0 1-1 0 0,0-1 0 0 0,0 1 1 0 0,-1-1-1 0 0,1 1 1 0 0,-1 0-1 0 0,0 0 1 0 0,1 0-1 0 0,-1 0 1 0 0,-1 0-1 0 0,1 0 1 0 0,0 0-1 0 0,-1 0 1 0 0,1 0-1 0 0,-1 1-57 0 0,3 23 73 0 0,-1 0-1 0 0,-1 0 1 0 0,-1 0-1 0 0,-2 1 1 0 0,-1-2-1 0 0,-2 10-72 0 0,-14 88 128 0 0,-2-12-64 0 0,6-16-11 0 0,15-95-53 0 0,0 8 0 0 0,0-1 0 0 0,1 0 0 0 0,0 1 0 0 0,0-1 0 0 0,0 0 0 0 0,1 1 0 0 0,1-1 0 0 0,-1 0 0 0 0,1 0 0 0 0,1-1 0 0 0,-1 1 0 0 0,1-1 0 0 0,1 1 0 0 0,-1-1 0 0 0,2 0 0 0 0,2 2 1 0 0,1-1 0 0 0,0 0 0 0 0,1 0-1 0 0,-1-1 1 0 0,2 0 0 0 0,-1 0 0 0 0,1-1-1 0 0,0-1 1 0 0,0 0 0 0 0,1 0 0 0 0,-1-1-1 0 0,1-1 1 0 0,0 0 0 0 0,10 1-1 0 0,4-2 16 0 0,0-2 0 0 0,0-1 0 0 0,-1-1 0 0 0,1-1 0 0 0,0-1 0 0 0,12-5-16 0 0,49-19-1015 0 0,14-16-5452 0 0,-85 33 4299 0 0</inkml:trace>
  <inkml:trace contextRef="#ctx0" brushRef="#br0" timeOffset="477.694">805 478 10880 0 0,'1'-1'248'0'0,"23"-50"704"0"0,-24 38-578 0 0,1 12-287 0 0,-1 0 0 0 0,1 0 0 0 0,-1 0 0 0 0,0-1-1 0 0,1 1 1 0 0,-1 0 0 0 0,0 0 0 0 0,0 0 0 0 0,0 0 0 0 0,0 0-1 0 0,0-1 1 0 0,0 1 0 0 0,0 0 0 0 0,0 0 0 0 0,0 0 0 0 0,-1 0-1 0 0,1 0 1 0 0,0 0 0 0 0,-1-1 0 0 0,1 1 0 0 0,-1 0 0 0 0,1 0-1 0 0,-1 0 1 0 0,0 0 0 0 0,1 1 0 0 0,-1-1 0 0 0,0 0 0 0 0,0 0-1 0 0,0 0 1 0 0,1 0 0 0 0,-1 1 0 0 0,0-1 0 0 0,0 0 0 0 0,0 1-1 0 0,0-1 1 0 0,0 1 0 0 0,0-1 0 0 0,0 1 0 0 0,-1 0 0 0 0,1-1-1 0 0,0 1 1 0 0,0 0 0 0 0,0 0 0 0 0,0-1 0 0 0,0 1 0 0 0,0 0 0 0 0,-1 0-88 0 0,-98 21 2725 0 0,89-18-2563 0 0,-1 1 0 0 0,1 0 0 0 0,0 1 0 0 0,0 0-1 0 0,1 1 1 0 0,0 0 0 0 0,0 1 0 0 0,0 0 0 0 0,1 1 0 0 0,0-1-1 0 0,0 2 1 0 0,1-1 0 0 0,-1 3-161 0 0,2-5 35 0 0,1 0-1 0 0,-1 1 1 0 0,2 0-1 0 0,-1 0 1 0 0,1 1-1 0 0,0-1 1 0 0,0 1-1 0 0,1 0 1 0 0,0 0-1 0 0,1 1 1 0 0,-1-1-1 0 0,2 1 1 0 0,-1 0 0 0 0,1 0-1 0 0,1 0 1 0 0,-1 0-1 0 0,2 0 1 0 0,-1 0-1 0 0,1 0 1 0 0,0 0-1 0 0,2 4-34 0 0,-1-9 5 0 0,0 0-1 0 0,1 0 0 0 0,0 0 1 0 0,-1-1-1 0 0,1 1 0 0 0,1 0 0 0 0,-1-1 1 0 0,1 1-1 0 0,-1-1 0 0 0,1 0 1 0 0,0 0-1 0 0,0 0 0 0 0,0 0 1 0 0,1-1-1 0 0,-1 1 0 0 0,0-1 1 0 0,1 0-1 0 0,0 0 0 0 0,0 0 0 0 0,-1-1 1 0 0,1 1-1 0 0,0-1 0 0 0,0 0 1 0 0,0 0-1 0 0,1 0 0 0 0,-1 0 1 0 0,0-1-1 0 0,0 0 0 0 0,0 0 0 0 0,1 0 1 0 0,-1 0-1 0 0,0-1 0 0 0,0 1 1 0 0,0-1-1 0 0,3-1-4 0 0,1 1-33 0 0,0-1 0 0 0,0 0 0 0 0,0-1-1 0 0,0 1 1 0 0,0-1 0 0 0,0-1 0 0 0,-1 0 0 0 0,0 0 0 0 0,0 0 0 0 0,0-1 0 0 0,0 0-1 0 0,0 0 1 0 0,-1-1 0 0 0,0 1 0 0 0,-1-1 0 0 0,1-1 0 0 0,-1 1 0 0 0,0-1 0 0 0,0 0-1 0 0,-1 0 1 0 0,0-1 0 0 0,-1 1 0 0 0,1-1 0 0 0,-1 0 0 0 0,-1 1 0 0 0,1-2 33 0 0,-2 3-1 0 0,1 0 6 0 0,-1 0 0 0 0,0-1 0 0 0,0 1 0 0 0,0-1 0 0 0,0 1 0 0 0,-1-1-1 0 0,-1 1 1 0 0,1-1 0 0 0,-1 1 0 0 0,0-1 0 0 0,-1-2-5 0 0,-5-15 141 0 0,7 23 15 0 0,0 1 16 0 0,0 0-4 0 0,0 0-4 0 0,0 0-17 0 0,0 0-10 0 0,0 0-1 0 0,0 0-12 0 0,-1 2-58 0 0,0 5-56 0 0,1 0 0 0 0,-1 0 0 0 0,1 1 0 0 0,1-1 0 0 0,-1 0 0 0 0,1 0 0 0 0,0 0 0 0 0,1 0 0 0 0,0-1 0 0 0,0 1 0 0 0,1 0 0 0 0,-1-1 0 0 0,1 1 1 0 0,1-1-1 0 0,-1 0 0 0 0,1 0 0 0 0,0 0-10 0 0,-1-1-1 0 0,0 0-32 0 0,1-1-1 0 0,0 1 1 0 0,0-1-1 0 0,1 0 1 0 0,-1 0-1 0 0,1-1 1 0 0,0 1-1 0 0,0-1 1 0 0,0 0-1 0 0,0 0 1 0 0,0-1-1 0 0,1 1 1 0 0,-1-1-1 0 0,1-1 1 0 0,0 1-1 0 0,-1-1 1 0 0,1 0-1 0 0,0 0 1 0 0,0 0-1 0 0,0-1 0 0 0,0 0 1 0 0,4-1 33 0 0,-2-1-350 0 0,1-1 0 0 0,-1 0 0 0 0,1-1 0 0 0,-1 0 0 0 0,-1 0 0 0 0,1-1 0 0 0,0 1 1 0 0,-1-2-1 0 0,0 1 0 0 0,0-1 0 0 0,5-6 350 0 0,-11 11-34 0 0,8-7-1121 0 0,-1 0-1 0 0,1-1 1 0 0,-1 1-1 0 0,-1-2 0 0 0,1 1 1 0 0,-2-1-1 0 0,1 0 0 0 0,0-4 1156 0 0,1-10-3990 0 0</inkml:trace>
  <inkml:trace contextRef="#ctx0" brushRef="#br0" timeOffset="793.173">1195 261 12528 0 0,'13'-10'281'0'0,"-21"-1"915"0"0,7 10-631 0 0,-1 1 190 0 0,0 0-565 0 0,-1 0 0 0 0,1 1 0 0 0,-1-1 0 0 0,0 0 0 0 0,1 1-1 0 0,-1 0 1 0 0,1-1 0 0 0,-1 1 0 0 0,1 0 0 0 0,0 0 0 0 0,-1 1 0 0 0,1-1 0 0 0,0 0 0 0 0,0 1 0 0 0,0-1 0 0 0,0 1 0 0 0,0 0 0 0 0,0 0 0 0 0,0 0 0 0 0,1 0-1 0 0,-1 0 1 0 0,0 1-190 0 0,1 1 42 0 0,1-1-1 0 0,0 1 0 0 0,0 0 0 0 0,0 0 1 0 0,0 0-1 0 0,1-1 0 0 0,-1 1 1 0 0,1 0-1 0 0,0-1 0 0 0,0 1 0 0 0,1 0 1 0 0,-1-1-1 0 0,1 1 0 0 0,-1-1 0 0 0,1 0 1 0 0,0 0-1 0 0,1 0 0 0 0,-1 0 0 0 0,2 3-41 0 0,40 36-53 0 0,13 2-62 0 0,-10-7 87 0 0,-36-29 25 0 0,-1-1-1 0 0,1 1 0 0 0,-2 1 0 0 0,1 0 1 0 0,-1 0-1 0 0,0 1 0 0 0,-1 0 1 0 0,0 1-1 0 0,1 2 4 0 0,-8-11 39 0 0,-1-1 0 0 0,1 0 0 0 0,0 1 0 0 0,-1-1 1 0 0,1 1-1 0 0,-1-1 0 0 0,0 1 0 0 0,1-1 0 0 0,-1 1 0 0 0,0-1 0 0 0,0 1 0 0 0,0-1 0 0 0,0 1 0 0 0,0 0 0 0 0,0-1 1 0 0,0 1-1 0 0,-1-1 0 0 0,1 1 0 0 0,-1-1 0 0 0,1 1 0 0 0,-1-1 0 0 0,1 0 0 0 0,-1 1 0 0 0,0-1 0 0 0,0 0 1 0 0,1 1-1 0 0,-1-1 0 0 0,0 0 0 0 0,0 0 0 0 0,0 0 0 0 0,-1 1-39 0 0,-31 15 298 0 0,-1-1 0 0 0,-1-1 0 0 0,0-3 0 0 0,-1 0 0 0 0,0-2 0 0 0,-33 4-298 0 0,6 0-12 0 0,-1-4-812 0 0,57-9 253 0 0,5-2-2529 0 0,-2-5 1460 0 0</inkml:trace>
  <inkml:trace contextRef="#ctx0" brushRef="#br0" timeOffset="1327.369">1569 547 18127 0 0,'0'0'531'0'0,"0"0"-8"0"0,1 0-334 0 0,7-13-156 0 0,26-57 151 0 0,0 13-100 0 0,-27 41-53 0 0,5-42 242 0 0,-12 55-273 0 0,0 2 0 0 0,1 1 0 0 0,-1-1 0 0 0,0 0 0 0 0,0 1 0 0 0,0-1 0 0 0,-1 1 0 0 0,1-1 0 0 0,0 1 0 0 0,0-1 0 0 0,0 0 0 0 0,0 1 0 0 0,0-1 0 0 0,-1 1 0 0 0,1-1 0 0 0,0 1 0 0 0,0-1 0 0 0,-1 1 0 0 0,1-1 0 0 0,0 1 0 0 0,-1-1 0 0 0,1 1 0 0 0,-1 0 0 0 0,1-1 0 0 0,-1 1 0 0 0,1-1 0 0 0,-1 1 0 0 0,1 0 0 0 0,-1-1 0 0 0,1 1 0 0 0,-1 0 0 0 0,1 0 0 0 0,-1 0 0 0 0,1-1 0 0 0,-1 1 0 0 0,1 0 0 0 0,-1 0 0 0 0,0 0 0 0 0,1 0 0 0 0,-1 0 0 0 0,1 0 0 0 0,-1 0 0 0 0,1 0 0 0 0,-1 0 0 0 0,0 0 0 0 0,1 0 0 0 0,-1 0 0 0 0,1 1 0 0 0,-1-1 0 0 0,1 0 0 0 0,-1 0 0 0 0,-6 2 40 0 0,0 0 0 0 0,0 0 0 0 0,1 1 0 0 0,-1 0 0 0 0,1 0 0 0 0,-1 0 0 0 0,1 1 0 0 0,0 0 0 0 0,0 0 0 0 0,1 1 0 0 0,-1-1 0 0 0,1 1 0 0 0,0 1 0 0 0,1-1 0 0 0,-1 0 0 0 0,1 1 0 0 0,0 0 0 0 0,0 0 0 0 0,1 1 0 0 0,-1-1 0 0 0,2 0 0 0 0,-1 1 0 0 0,1 0 0 0 0,-1 3-40 0 0,0-3 17 0 0,1-1-1 0 0,0 1 0 0 0,0 0 0 0 0,1-1 0 0 0,-1 1 1 0 0,2 0-1 0 0,-1 0 0 0 0,1 0 0 0 0,0 0 0 0 0,0 0 1 0 0,1 0-1 0 0,0-1 0 0 0,0 1 0 0 0,1 0 0 0 0,0 0 1 0 0,0-1-1 0 0,0 1 0 0 0,1-1 0 0 0,0 0 0 0 0,1 2-16 0 0,-1-4 8 0 0,0 0-1 0 0,0 0 1 0 0,1-1 0 0 0,0 1-1 0 0,-1-1 1 0 0,1 0-1 0 0,1 0 1 0 0,-1 0-1 0 0,0 0 1 0 0,1-1 0 0 0,-1 0-1 0 0,1 0 1 0 0,0 0-1 0 0,-1 0 1 0 0,1-1-1 0 0,0 1 1 0 0,0-2-1 0 0,0 1 1 0 0,0 0 0 0 0,0-1-1 0 0,0 0 1 0 0,1 0-1 0 0,-1 0 1 0 0,0-1-1 0 0,0 0-7 0 0,11-1-46 0 0,0-1-1 0 0,-1-1 1 0 0,0 0-1 0 0,1-1 0 0 0,-2-1 1 0 0,1 0-1 0 0,5-4 47 0 0,2-3-421 0 0,-1 0 0 0 0,-1-2 0 0 0,-1 0 0 0 0,0-2 0 0 0,-1 0-1 0 0,5-6 422 0 0,11-7-673 0 0,-33 29 642 0 0,10 35 499 0 0,-4 65 468 0 0,-3 6 672 0 0,24-139 1455 0 0,20-66-2574 0 0,41-52-673 0 0,-45 97-3454 0 0,-34 43 215 0 0,9-9-3979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7:56.9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1 572 14224 0 0,'24'-126'1570'0'0,"-3"7"-1071"0"0,-11 71 1294 0 0,-8 38-558 0 0,-7 32-482 0 0,2-7-881 0 0,-3 71 356 0 0,9-4-75 0 0,-1-67-131 0 0,1 0-1 0 0,0 0 0 0 0,1 0 1 0 0,0-1-1 0 0,1 1 0 0 0,1-1 1 0 0,0 0-22 0 0,-6-12 19 0 0,1 1-1 0 0,-1-1 1 0 0,1 0 0 0 0,0 0 0 0 0,0 0 0 0 0,0 0 0 0 0,0 1 0 0 0,0-1 0 0 0,0 0-1 0 0,0 0 1 0 0,0-1 0 0 0,1 1 0 0 0,-1 0 0 0 0,1 0 0 0 0,0-1 0 0 0,-1 1-1 0 0,1-1 1 0 0,0 1 0 0 0,0-1 0 0 0,0 0 0 0 0,0 0 0 0 0,0 0 0 0 0,0 0 0 0 0,0 0-1 0 0,1 0 1 0 0,-1 0 0 0 0,0-1 0 0 0,0 1 0 0 0,1-1 0 0 0,-1 0 0 0 0,0 0-1 0 0,0 0 1 0 0,1 0 0 0 0,-1 0 0 0 0,0 0 0 0 0,1 0 0 0 0,-1-1 0 0 0,0 1 0 0 0,0-1-1 0 0,2 0-18 0 0,22-39 616 0 0,-4-31-456 0 0,5-22-678 0 0,-26 92 505 0 0,-1 1 0 0 0,1-1 0 0 0,-1 0-1 0 0,0 1 1 0 0,1-1 0 0 0,0 0 0 0 0,-1 1 0 0 0,1-1 0 0 0,-1 1 0 0 0,1-1 0 0 0,-1 1 0 0 0,1-1 0 0 0,0 1 0 0 0,0-1 0 0 0,-1 1 0 0 0,1 0 0 0 0,0-1 0 0 0,0 1 0 0 0,-1 0 0 0 0,1 0 0 0 0,0-1-1 0 0,0 1 1 0 0,-1 0 0 0 0,1 0 0 0 0,0 0 0 0 0,0 0 0 0 0,0 0 0 0 0,-1 0 0 0 0,1 0 0 0 0,0 0 0 0 0,0 1 0 0 0,0-1 0 0 0,-1 0 0 0 0,1 0 0 0 0,0 1 0 0 0,0-1 0 0 0,-1 0 0 0 0,1 1 0 0 0,0-1 0 0 0,-1 1-1 0 0,1-1 1 0 0,0 1 0 0 0,-1-1 0 0 0,1 1 0 0 0,-1-1 0 0 0,1 1 0 0 0,-1 0 0 0 0,1-1 0 0 0,-1 1 0 0 0,1 0 0 0 0,-1-1 0 0 0,1 1 13 0 0,29 42-127 0 0,-27-39 89 0 0,46 71-69 0 0,-13-39 400 0 0,-35-35-143 0 0,25 3 956 0 0,9-53 468 0 0,-31 34-1493 0 0,-2 1 1 0 0,1-1 0 0 0,-1 0 0 0 0,-1 0 0 0 0,-1 0-1 0 0,0 0 1 0 0,-2-3-82 0 0,5-70 262 0 0,-4 86-359 0 0,1-1-1 0 0,0 1 0 0 0,0-1 0 0 0,0 1 1 0 0,0-1-1 0 0,0 0 0 0 0,0 1 1 0 0,1-1-1 0 0,0 1 0 0 0,-1-1 0 0 0,1 1 1 0 0,0 0-1 0 0,0-1 0 0 0,0 1 1 0 0,0 0-1 0 0,1-1 0 0 0,-1 1 0 0 0,1 0 1 0 0,-1 0-1 0 0,1 0 0 0 0,0 0 1 0 0,0 1-1 0 0,-1-1 0 0 0,2 0 0 0 0,-1 1 1 0 0,0-1-1 0 0,0 1 0 0 0,0 0 1 0 0,0-1-1 0 0,1 1 0 0 0,-1 0 0 0 0,1 1 1 0 0,-1-1-1 0 0,1 0 0 0 0,-1 1 1 0 0,1-1-1 0 0,-1 1 0 0 0,1 0 98 0 0,67 23-8288 0 0,-58-17 6354 0 0</inkml:trace>
  <inkml:trace contextRef="#ctx0" brushRef="#br0" timeOffset="757.836">715 337 9936 0 0,'0'0'292'0'0,"0"0"0"0"0,0 0-4 0 0,0 0 689 0 0,0 0 318 0 0,0 0 66 0 0,-12 9 1377 0 0,6-6-2561 0 0,-1 0 0 0 0,1 1-1 0 0,1 0 1 0 0,-1 0-1 0 0,1 0 1 0 0,-1 0-1 0 0,1 1 1 0 0,0 0-1 0 0,1 0 1 0 0,-1 0-1 0 0,1 1 1 0 0,0 0-1 0 0,1-1 1 0 0,-1 1 0 0 0,1 1-1 0 0,0-1 1 0 0,1 0-1 0 0,-1 1 1 0 0,1-1-1 0 0,1 1 1 0 0,-1 0-1 0 0,0 3-176 0 0,6 9 71 0 0,-3-17-55 0 0,0 0 0 0 0,1 0 0 0 0,0 0 0 0 0,-1 0 0 0 0,1 0 0 0 0,0-1 0 0 0,0 1 1 0 0,-1-1-1 0 0,1 1 0 0 0,0-1 0 0 0,1 0 0 0 0,-1 1 0 0 0,0-1 0 0 0,0 0 0 0 0,1-1 0 0 0,-1 1 0 0 0,0 0 0 0 0,1-1 0 0 0,-1 1 0 0 0,0-1 0 0 0,1 0 0 0 0,-1 1 0 0 0,1-1 0 0 0,-1 0 1 0 0,1-1-1 0 0,-1 1 0 0 0,1 0 0 0 0,-1-1 0 0 0,0 1 0 0 0,1-1 0 0 0,-1 0 0 0 0,0 0 0 0 0,1 0 0 0 0,-1 0 0 0 0,0 0 0 0 0,0-1 0 0 0,0 1 0 0 0,0 0 0 0 0,0-1 0 0 0,0 0 0 0 0,-1 1 1 0 0,1-1-1 0 0,0 0 0 0 0,0-2-16 0 0,18-20 366 0 0,7-17-238 0 0,-15 6-128 0 0,-3 26-17 0 0,-8 9-78 0 0,-1 0-50 0 0,9 27-494 0 0,-5-11 455 0 0,-3-10 195 0 0,0 1 1 0 0,0 0 0 0 0,1-1-1 0 0,0 1 1 0 0,0-1 0 0 0,0 0-1 0 0,1 1 1 0 0,0-1 0 0 0,0 0-1 0 0,1-1 1 0 0,-1 1 0 0 0,1-1-1 0 0,1 1 1 0 0,-1-1 0 0 0,1 0-1 0 0,0-1 1 0 0,0 1 0 0 0,0-1-1 0 0,0 0 1 0 0,1 0 0 0 0,0-1-1 0 0,1 2-11 0 0,-2-5 29 0 0,-1-1 0 0 0,0 1 0 0 0,0-1 0 0 0,0 1 0 0 0,-1-1 0 0 0,1 0 0 0 0,0-1-1 0 0,0 1 1 0 0,0-1 0 0 0,-1 0 0 0 0,1 1 0 0 0,-1-2 0 0 0,1 1 0 0 0,-1 0 0 0 0,0-1 0 0 0,0 1-1 0 0,0-1 1 0 0,0 0 0 0 0,0 0 0 0 0,-1 0 0 0 0,1 0 0 0 0,-1-1 0 0 0,0 1 0 0 0,0-1 0 0 0,0 1-1 0 0,-1-1 1 0 0,1 0 0 0 0,-1 0 0 0 0,0 1 0 0 0,0-2-29 0 0,10-14 131 0 0,29-101-411 0 0,-22-2-878 0 0,-18 43 486 0 0,-12 6 1344 0 0,12 72-540 0 0,0 1-17 0 0,0 0-10 0 0,0 0-1 0 0,-6 70-196 0 0,8 202 262 0 0,10-170-20 0 0,5-72 54 0 0,-15-29-184 0 0,0 0 0 0 0,0 0 0 0 0,0 0 0 0 0,1 0 0 0 0,-1 0 0 0 0,1 0-1 0 0,-1-1 1 0 0,0 1 0 0 0,1-1 0 0 0,-1 0 0 0 0,1 0 0 0 0,-1 0 0 0 0,1 0 0 0 0,-1 0 0 0 0,1 0-1 0 0,-1-1 1 0 0,1 1 0 0 0,-1-1 0 0 0,0 1 0 0 0,1-1 0 0 0,-1 0 0 0 0,0 0 0 0 0,1 0-1 0 0,-1 0 1 0 0,0-1 0 0 0,0 1 0 0 0,0-1 0 0 0,0 1 0 0 0,0-1 0 0 0,0 0 0 0 0,-1 1-1 0 0,1-1 1 0 0,0-1-20 0 0,4-2-112 0 0,0-1-1 0 0,0-1 0 0 0,-1 1 1 0 0,1-1-1 0 0,-2 0 0 0 0,1 0 1 0 0,-1-1-1 0 0,0 1 0 0 0,0-1 1 0 0,-1 0-1 0 0,0 0 0 0 0,2-8 113 0 0,10-34-1760 0 0,-2 16-3909 0 0,-4 10-293 0 0</inkml:trace>
  <inkml:trace contextRef="#ctx0" brushRef="#br0" timeOffset="1239.767">1286 11 11912 0 0,'-3'-4'696'0'0,"-10"-2"4231"0"0,7 17-3419 0 0,3 22-1299 0 0,3-32-94 0 0,9 73 515 0 0,0 130 198 0 0,-12-21-227 0 0,-3-151 140 0 0,7-56-253 0 0,11-5-837 0 0,2 0 0 0 0,1 1 0 0 0,1 1-1 0 0,1 0 1 0 0,1 1 0 0 0,2 1 0 0 0,3-2 349 0 0,-14 16-113 0 0,54-54-292 0 0,-62 64 494 0 0,-1 1 58 0 0,0 0 11 0 0,0 0 4 0 0,-22 31 683 0 0,9-20-746 0 0,2 1 0 0 0,-1 1-1 0 0,2 0 1 0 0,-1 0 0 0 0,2 1 0 0 0,0 0-1 0 0,1 1 1 0 0,0 0 0 0 0,1 0 0 0 0,1 1 0 0 0,0-1-1 0 0,0 6-98 0 0,6-14-7 0 0,1-1 1 0 0,0 1-1 0 0,1-1 0 0 0,0 0 0 0 0,-1 1 0 0 0,2-1 0 0 0,-1 0 0 0 0,1 0 1 0 0,0 0-1 0 0,0-1 0 0 0,1 1 0 0 0,0-1 0 0 0,0 0 0 0 0,3 4 7 0 0,33 29-113 0 0,-6-24-2915 0 0,-25-12-3894 0 0</inkml:trace>
  <inkml:trace contextRef="#ctx0" brushRef="#br0" timeOffset="1507.327">1651 389 18127 0 0,'0'0'531'0'0,"0"0"-8"0"0,7 0-313 0 0,136 8 769 0 0,-69-7-734 0 0,12-2-1693 0 0,-62 1-5415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02.0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36 10712 0 0,'0'0'23'0'0,"0"0"1"0"0,-1 0-1 0 0,1 0 1 0 0,-1-1 0 0 0,1 1-1 0 0,0 0 1 0 0,-1 0-1 0 0,1 0 1 0 0,0-1 0 0 0,0 1-1 0 0,-1 0 1 0 0,1 0 0 0 0,0-1-1 0 0,-1 1 1 0 0,1 0-1 0 0,0-1 1 0 0,0 1 0 0 0,0 0-1 0 0,-1-1 1 0 0,1 1-1 0 0,0 0 1 0 0,0-1 0 0 0,0 1-1 0 0,0 0 1 0 0,0-1-1 0 0,0 1 1 0 0,-1 0 0 0 0,1-1-1 0 0,0 1 1 0 0,0-1-1 0 0,0 1 1 0 0,0 0 0 0 0,0-1-1 0 0,1 1 1 0 0,-1 0-1 0 0,0-1 1 0 0,0 1 0 0 0,0-1-1 0 0,0 1 1 0 0,0 0-1 0 0,0-1 1 0 0,1 1 0 0 0,-1 0-1 0 0,0-1 1 0 0,0 1-1 0 0,0 0 1 0 0,1-1 0 0 0,-1 1-1 0 0,0 0 1 0 0,1 0-1 0 0,-1-1 1 0 0,0 1 0 0 0,0 0-1 0 0,1 0 1 0 0,-1 0-1 0 0,0-1 1 0 0,1 1-24 0 0,1-3-123 0 0,10-12 1013 0 0,1 19 5157 0 0,-8 0-6392 0 0,-2 0 398 0 0,0 1 0 0 0,-1-1-1 0 0,0 1 1 0 0,0-1 0 0 0,0 1-1 0 0,0 0 1 0 0,-1 0 0 0 0,1 0-1 0 0,-1 0 1 0 0,-1 0 0 0 0,1 0 0 0 0,-1 0-1 0 0,0 0 1 0 0,0 0 0 0 0,0 2-53 0 0,1 18 144 0 0,0 5 59 0 0,0 0 1 0 0,-2 0 0 0 0,-2 0 0 0 0,-1 0-1 0 0,-5 21-203 0 0,6 22 171 0 0,12-2 29 0 0,6-47-21 0 0,4-12-490 0 0,-17-12 190 0 0,-1-1 1 0 0,1 1-1 0 0,0-1 0 0 0,0 1 1 0 0,0-1-1 0 0,0 0 1 0 0,-1 0-1 0 0,1 0 0 0 0,0 0 1 0 0,-1 0-1 0 0,1 0 0 0 0,-1 0 1 0 0,1 0-1 0 0,-1 0 0 0 0,0-1 1 0 0,1 1-1 0 0,-1-1 0 0 0,0 1 1 0 0,0-1-1 0 0,0 0 0 0 0,0 1 1 0 0,0-1 120 0 0,9-12-1026 0 0,22-35-1928 0 0,-13 33 3014 0 0,-17 16 345 0 0,-2 0 38 0 0,0 0 1 0 0,0 0-16 0 0,3 17 817 0 0,5 15-499 0 0,1 4-323 0 0,-4-29-352 0 0,1 0-1 0 0,0-1 0 0 0,0 0 1 0 0,0 0-1 0 0,1 0 1 0 0,0-1-1 0 0,0 0 1 0 0,0 0-1 0 0,1-1 1 0 0,0 0-1 0 0,0 0 0 0 0,1 0-70 0 0,-1-1 106 0 0,0-1 0 0 0,0 0 0 0 0,0 0 0 0 0,0 0 0 0 0,0-1 0 0 0,0-1 0 0 0,0 1 0 0 0,0-1 0 0 0,1-1 0 0 0,-1 1 0 0 0,0-2-1 0 0,0 1 1 0 0,0-1 0 0 0,0 0 0 0 0,-1 0 0 0 0,1-1 0 0 0,0 0 0 0 0,5-4-106 0 0,-10 4 22 0 0,1 1 0 0 0,-1-1 0 0 0,1-1 0 0 0,-1 1 0 0 0,0 0 0 0 0,0-1 0 0 0,0 0 0 0 0,-1 0 0 0 0,1 0 0 0 0,-1 0 0 0 0,0 0 0 0 0,0 0-1 0 0,-1 0 1 0 0,1-1 0 0 0,-1 1 0 0 0,0 0 0 0 0,0-1 0 0 0,0 1 0 0 0,-1-1 0 0 0,1 0 0 0 0,-1 1 0 0 0,0-1 0 0 0,-1 1 0 0 0,1-1 0 0 0,-1 0 0 0 0,0 1 0 0 0,0-1 0 0 0,0 1 0 0 0,-1 0 0 0 0,1-1 0 0 0,-1 1 0 0 0,-1-2-22 0 0,-17-39-478 0 0,15 40 331 0 0,0 0-1 0 0,0 0 1 0 0,0 0-1 0 0,0 0 1 0 0,-1 1-1 0 0,0 0 1 0 0,0 0-1 0 0,0 1 0 0 0,0-1 1 0 0,-1 1-1 0 0,1 1 1 0 0,-1-1-1 0 0,0 1 1 0 0,0 0-1 0 0,-1 0 148 0 0,-14-3-2211 0 0,13 5-3908 0 0</inkml:trace>
  <inkml:trace contextRef="#ctx0" brushRef="#br0" timeOffset="368.625">912 68 15056 0 0,'-16'2'157'0'0,"0"1"0"0"0,1 0 1 0 0,-1 1-1 0 0,1 1 0 0 0,0 1 1 0 0,0 0-1 0 0,1 0 0 0 0,0 2 0 0 0,0 0 1 0 0,0 0-1 0 0,-6 7-157 0 0,16-12 19 0 0,-1-1-1 0 0,1 1 1 0 0,0 1-1 0 0,0-1 1 0 0,0 0 0 0 0,0 1-1 0 0,0 0 1 0 0,1 0-1 0 0,0 0 1 0 0,0 0 0 0 0,0 1-1 0 0,0-1 1 0 0,1 1-1 0 0,0 0 1 0 0,0-1 0 0 0,0 1-1 0 0,0 0 1 0 0,1 0-1 0 0,0 0 1 0 0,0 1-1 0 0,0-1 1 0 0,0 0 0 0 0,1 0-1 0 0,0 1 1 0 0,0-1-1 0 0,1 0 1 0 0,-1 0 0 0 0,1 0-1 0 0,0 0 1 0 0,1 1-1 0 0,-1-1 1 0 0,1 0-1 0 0,2 4-18 0 0,7 6 105 0 0,1-1-1 0 0,1 0 1 0 0,0-1-1 0 0,0 0 0 0 0,1-2 1 0 0,1 1-1 0 0,5 2-104 0 0,5 7 129 0 0,-33-1 171 0 0,-63 8-30 0 0,8-9-2384 0 0,41-15-3929 0 0</inkml:trace>
  <inkml:trace contextRef="#ctx0" brushRef="#br0" timeOffset="780.217">1145 68 16783 0 0,'0'0'382'0'0,"-6"-5"1068"0"0,-4 7-1445 0 0,-1 1-1 0 0,1-1 1 0 0,-1 2-1 0 0,1 0 1 0 0,0 0-1 0 0,1 0 0 0 0,-1 2 1 0 0,1-1-1 0 0,0 1 1 0 0,0 0-1 0 0,0 1 1 0 0,1 0-1 0 0,-3 3-4 0 0,1-1 94 0 0,6-6-73 0 0,0 0 0 0 0,0 0 0 0 0,1 1 0 0 0,0 0 0 0 0,0 0 0 0 0,0 0 0 0 0,0 0 0 0 0,0 0 0 0 0,1 0 0 0 0,0 1 0 0 0,0-1 0 0 0,0 1 0 0 0,0 0 0 0 0,1-1-1 0 0,0 1 1 0 0,0 0 0 0 0,0 0 0 0 0,0 0 0 0 0,1 0 0 0 0,0 0 0 0 0,0 0 0 0 0,0 0 0 0 0,1 0 0 0 0,0-1 0 0 0,0 1 0 0 0,0 0 0 0 0,1 4-21 0 0,5 6 100 0 0,0 0-1 0 0,1-1 1 0 0,1 0 0 0 0,0 0 0 0 0,0-1 0 0 0,2 0-1 0 0,6 6-99 0 0,14 37 563 0 0,-32-53-500 0 0,0-1 0 0 0,0 1 0 0 0,0 0-1 0 0,-1 0 1 0 0,1-1 0 0 0,-1 1 0 0 0,0-1 0 0 0,0 0 0 0 0,0 1 0 0 0,0-1-1 0 0,0 0 1 0 0,-1 0 0 0 0,1 0 0 0 0,0-1 0 0 0,-1 1 0 0 0,0 0-1 0 0,1-1 1 0 0,-1 0 0 0 0,0 1 0 0 0,0-1 0 0 0,0 0 0 0 0,0-1 0 0 0,0 1-63 0 0,0 1 15 0 0,-46 12-411 0 0,16-11-3109 0 0,23-3-3177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00.0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105 384 6056 0 0,'0'0'176'0'0,"0"0"137"0"0,0 0 451 0 0,0 0 195 0 0,0 0 38 0 0,0 0 15 0 0,0 0 24 0 0,0 0 11 0 0,0 0 1 0 0,-11 11 1230 0 0,1-2-1588 0 0,3-4-431 0 0,-1 1-1 0 0,1 1 0 0 0,0-1 0 0 0,1 1 0 0 0,0 0 0 0 0,0 1 0 0 0,0-1 0 0 0,1 1 0 0 0,0 0 1 0 0,1 0-1 0 0,-1 1 0 0 0,2 0 0 0 0,-1 0 0 0 0,0 4-258 0 0,4-11 15 0 0,0 0 1 0 0,0-1-1 0 0,0 1 0 0 0,0 0 1 0 0,0 0-1 0 0,1-1 0 0 0,-1 1 1 0 0,1 0-1 0 0,-1-1 0 0 0,1 1 1 0 0,0-1-1 0 0,-1 1 0 0 0,1 0 1 0 0,0-1-1 0 0,0 1 0 0 0,0-1 1 0 0,0 0-1 0 0,1 1 0 0 0,-1-1 1 0 0,0 0-1 0 0,0 0 0 0 0,1 0 1 0 0,-1 0-1 0 0,1 0 0 0 0,-1 0 1 0 0,1 0-1 0 0,-1 0 0 0 0,1-1 1 0 0,0 1-1 0 0,-1 0 0 0 0,1-1 1 0 0,0 1-1 0 0,-1-1 0 0 0,1 0 1 0 0,0 0-1 0 0,0 0 0 0 0,-1 0 1 0 0,1 0-1 0 0,0 0-15 0 0,73-8 371 0 0,-68 6-348 0 0,-1 1 4 0 0,0-1-1 0 0,1 1 1 0 0,-1-2 0 0 0,0 1 0 0 0,0 0 0 0 0,-1-1 0 0 0,1 0 0 0 0,0-1 0 0 0,-1 1 0 0 0,0-1 0 0 0,0 0 0 0 0,0 0 0 0 0,0 0 0 0 0,-1-1 0 0 0,0 0 0 0 0,0 0 0 0 0,0 0 0 0 0,0 0 0 0 0,-1-1 0 0 0,0 1 0 0 0,0-1 0 0 0,1-3-27 0 0,-4 6-17 0 0,-1 0 0 0 0,1 0 0 0 0,-1 0 0 0 0,1 0 0 0 0,-1 0 0 0 0,0 0 0 0 0,0 0 0 0 0,-1 0 0 0 0,1 0 0 0 0,-1 0 0 0 0,1 0 0 0 0,-1 1 0 0 0,0-1 0 0 0,0 0 0 0 0,0 1 0 0 0,0 0 0 0 0,-1 0 0 0 0,1-1 0 0 0,0 1-1 0 0,-1 1 1 0 0,0-1 0 0 0,1 0 0 0 0,-2 0 17 0 0,-59-19-3905 0 0,62 21-404 0 0,1 0-1284 0 0</inkml:trace>
  <inkml:trace contextRef="#ctx0" brushRef="#br0" timeOffset="405.977">396 178 12528 0 0,'72'-85'1368'0'0,"-70"82"-1182"0"0,-1 1 0 0 0,1 0 1 0 0,-1-1-1 0 0,0 1 0 0 0,0-1 0 0 0,0 0 1 0 0,0 1-1 0 0,0-1 0 0 0,-1 0 1 0 0,1 0-1 0 0,-1 1 0 0 0,0-1 1 0 0,0 0-1 0 0,0 0 0 0 0,0 1 1 0 0,0-1-1 0 0,-1 0 0 0 0,1 0 1 0 0,-1 1-1 0 0,0-1 0 0 0,0 0 1 0 0,0 1-1 0 0,0-1 0 0 0,0 1 0 0 0,0-1 1 0 0,-1 1-1 0 0,1-1 0 0 0,-1 1 1 0 0,0 0-1 0 0,1 0 0 0 0,-3-2-186 0 0,-45-5 1571 0 0,44 11-1532 0 0,1-1 0 0 0,0 1 0 0 0,0-1 0 0 0,0 1 0 0 0,0 1 0 0 0,0-1 0 0 0,1 0 0 0 0,-1 1 0 0 0,0 0 0 0 0,1 0 0 0 0,0 0-1 0 0,0 0 1 0 0,0 0 0 0 0,0 1 0 0 0,0-1 0 0 0,1 1 0 0 0,0 0 0 0 0,0 0 0 0 0,0 0 0 0 0,0 0 0 0 0,-1 4-39 0 0,-21 93-82 0 0,22-57-17 0 0,2 0 1 0 0,2 0-1 0 0,2 0 0 0 0,6 26 99 0 0,-5-32-16 0 0,16 117 16 0 0,-11-3 88 0 0,-14-38 440 0 0,1-100-843 0 0,-5 14 570 0 0,-7-11-6458 0 0,4-9-645 0 0</inkml:trace>
  <inkml:trace contextRef="#ctx0" brushRef="#br0" timeOffset="664.033">193 556 14512 0 0,'2'0'429'0'0,"158"-30"516"0"0,-80 22-553 0 0,113-19-470 0 0,-171 21-3820 0 0,-1 1-1380 0 0</inkml:trace>
  <inkml:trace contextRef="#ctx0" brushRef="#br0" timeOffset="858.096">684 52 16783 0 0,'-13'2'1276'0'0,"6"3"-1193"0"0,1-1-1 0 0,-1 1 1 0 0,1 0-1 0 0,0 0 1 0 0,0 1-1 0 0,1 0 1 0 0,-1 0-1 0 0,1 0 1 0 0,1 0-1 0 0,-1 1 1 0 0,1 0-1 0 0,0 0 1 0 0,1 0-1 0 0,-1 1 1 0 0,2-1-1 0 0,-1 1 1 0 0,1 0-1 0 0,0-1 0 0 0,0 1 1 0 0,1 0-1 0 0,0 7-82 0 0,-4 30 168 0 0,2 0-1 0 0,2 0 0 0 0,2 0 0 0 0,2 0 0 0 0,2 0 0 0 0,10 38-167 0 0,-3 51 173 0 0,-10-117-134 0 0,0 1 0 0 0,-2 0 0 0 0,0-1 0 0 0,-1 1 0 0 0,0 0 0 0 0,-1-1 0 0 0,-2 0 0 0 0,-2 9-39 0 0,6-24-57 0 0,-1 1-1 0 0,0-1 1 0 0,0 1 0 0 0,-1-1-1 0 0,1 0 1 0 0,0 0-1 0 0,-1 1 1 0 0,1-1-1 0 0,-1 0 1 0 0,0 0 0 0 0,0-1-1 0 0,0 1 1 0 0,0 0-1 0 0,0 0 1 0 0,0-1-1 0 0,0 0 1 0 0,0 1-1 0 0,-1-1 58 0 0,-30 1-7441 0 0,18-7 1901 0 0</inkml:trace>
  <inkml:trace contextRef="#ctx0" brushRef="#br0" timeOffset="1075.062">353 676 13072 0 0,'-2'-3'134'0'0,"1"-1"0"0"0,0 1 0 0 0,0-1 0 0 0,0 0 0 0 0,1 1 0 0 0,-1-1 0 0 0,1 0 0 0 0,0 0 0 0 0,0 0 0 0 0,0 1 0 0 0,0-1 1 0 0,1 0-1 0 0,0 0 0 0 0,0 1 0 0 0,0-1 0 0 0,0 0 0 0 0,0 1 0 0 0,1-1 0 0 0,-1 1 0 0 0,1-1 0 0 0,0 1 0 0 0,0 0 0 0 0,0 0 0 0 0,1 0 1 0 0,-1 0-1 0 0,1 0 0 0 0,-1 0 0 0 0,1 1 0 0 0,0-1 0 0 0,0 1 0 0 0,0 0 0 0 0,1 0-134 0 0,11-3 184 0 0,1 1 0 0 0,-1 0 1 0 0,1 1-1 0 0,0 1 0 0 0,-1 1 0 0 0,1 0 0 0 0,13 1-184 0 0,21-1-4 0 0,290 13-2273 0 0,-297-14 1163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09.2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 55 7856 0 0,'0'0'174'0'0,"6"-6"245"0"0,6-13-196 0 0,7 0 1709 0 0,-19 19-1272 0 0,0 0 2 0 0,0 0-4 0 0,0 0-2 0 0,-7-10 3135 0 0,0 11-3684 0 0,1 1 0 0 0,0 0-1 0 0,-1 1 1 0 0,1 0 0 0 0,0 0-1 0 0,0 0 1 0 0,0 0 0 0 0,1 1-1 0 0,-1 0 1 0 0,1 0 0 0 0,0 1-1 0 0,0 0 1 0 0,1 0 0 0 0,-1 0-1 0 0,1 0 1 0 0,0 0 0 0 0,0 1-1 0 0,1 0 1 0 0,0 0 0 0 0,0 0-1 0 0,0 1-106 0 0,-16 26 286 0 0,1 1-1 0 0,2 1 0 0 0,2 1 0 0 0,1 0 0 0 0,2 0 0 0 0,-6 37-285 0 0,13-56 54 0 0,2 0-1 0 0,0 1 1 0 0,1-1 0 0 0,1 1-1 0 0,1-1 1 0 0,0 1 0 0 0,1-1-1 0 0,1 0 1 0 0,1 0 0 0 0,0 0-1 0 0,1 0 1 0 0,1 1-54 0 0,17 33 107 0 0,-15-41-82 0 0,2 6 34 0 0,2-1 0 0 0,0 0-1 0 0,0-1 1 0 0,1-1-1 0 0,15 12-58 0 0,62 31 27 0 0,-45-44-6491 0 0,-27-10-246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15.1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8 120 16439 0 0,'0'0'374'0'0,"0"0"54"0"0,0 0 21 0 0,0 0-49 0 0,1 2-259 0 0,0 136 1614 0 0,-5-27-641 0 0,1-80-994 0 0,1 1-1 0 0,1-1 1 0 0,2 1-1 0 0,1-1 1 0 0,2 1 0 0 0,1-1-1 0 0,1 0 1 0 0,2 1-120 0 0,-7-28 0 0 0,1-1 1 0 0,-1 0 0 0 0,1 1 0 0 0,-1-1-1 0 0,1 0 1 0 0,0 0 0 0 0,0 0 0 0 0,0 0-1 0 0,1-1 1 0 0,-1 1 0 0 0,1-1 0 0 0,0 1-1 0 0,-1-1 1 0 0,1 0 0 0 0,0 0 0 0 0,0 0 0 0 0,0 0-1 0 0,1-1 1 0 0,-1 1 0 0 0,0-1 0 0 0,1 0-1 0 0,-1 0 1 0 0,0 0 0 0 0,1 0 0 0 0,0-1-1 0 0,-1 1 1 0 0,1-1 0 0 0,-1 0 0 0 0,1 0-1 0 0,2 0 0 0 0,9-5-207 0 0,0 0 0 0 0,0-1 0 0 0,-1 0-1 0 0,0-2 1 0 0,0 1 0 0 0,-1-2 0 0 0,0 0-1 0 0,0 0 1 0 0,-1-1 0 0 0,-1-1 0 0 0,1 0 0 0 0,-2 0-1 0 0,1-1 1 0 0,4-8 207 0 0,12-13 205 0 0,-27 32-164 0 0,0 1 0 0 0,0 0 0 0 0,-1-1-1 0 0,1 1 1 0 0,0-1 0 0 0,0 1 0 0 0,0 0-1 0 0,-1 0 1 0 0,1-1 0 0 0,0 1 0 0 0,-1 0-1 0 0,1-1 1 0 0,0 1 0 0 0,-1 0-1 0 0,1 0 1 0 0,0 0 0 0 0,-1-1 0 0 0,1 1-1 0 0,0 0 1 0 0,-1 0 0 0 0,1 0 0 0 0,0 0-1 0 0,-1 0 1 0 0,1 0 0 0 0,-1 0 0 0 0,1 0-1 0 0,0 0 1 0 0,-1 0 0 0 0,1 0 0 0 0,-1 0-1 0 0,1 0 1 0 0,0 0 0 0 0,-1 0 0 0 0,1 0-1 0 0,-1 0 1 0 0,1 0 0 0 0,0 0-1 0 0,-1 1 1 0 0,1-1 0 0 0,0 0 0 0 0,-1 0-1 0 0,1 0 1 0 0,0 1 0 0 0,-1-1 0 0 0,1 0-1 0 0,0 0 1 0 0,0 1 0 0 0,-1-1 0 0 0,1 0-1 0 0,0 1 1 0 0,0-1 0 0 0,-1 0 0 0 0,1 1-1 0 0,0-1 1 0 0,0 1 0 0 0,0-1 0 0 0,0 0-1 0 0,0 1 1 0 0,0-1 0 0 0,-1 0-1 0 0,1 1 1 0 0,0-1 0 0 0,0 1-41 0 0,-4 2 12 0 0,-1 1 0 0 0,1 0 0 0 0,0 0 0 0 0,0 1 0 0 0,1-1 0 0 0,-1 1-1 0 0,1-1 1 0 0,0 1 0 0 0,0 0 0 0 0,0 0 0 0 0,1 1 0 0 0,0-1 0 0 0,0 1 0 0 0,0-1 0 0 0,1 1 0 0 0,0-1 0 0 0,0 1 0 0 0,0 0-1 0 0,0 0 1 0 0,1-1 0 0 0,0 1 0 0 0,1 0 0 0 0,-1 0 0 0 0,1-1 0 0 0,0 1 0 0 0,0 0 0 0 0,1-1 0 0 0,0 1 0 0 0,0-1 0 0 0,0 0 0 0 0,1 1-1 0 0,-1-1 1 0 0,2 0-12 0 0,-1-2 11 0 0,0 0 0 0 0,0-1-1 0 0,1 1 1 0 0,-1-1-1 0 0,1 0 1 0 0,0 0 0 0 0,0 0-1 0 0,0-1 1 0 0,0 1 0 0 0,0-1-1 0 0,0 0 1 0 0,0 0-1 0 0,0 0 1 0 0,0-1 0 0 0,1 1-1 0 0,-1-1 1 0 0,0 0-1 0 0,0-1 1 0 0,1 1 0 0 0,-1 0-1 0 0,0-1 1 0 0,0 0 0 0 0,0 0-1 0 0,0-1 1 0 0,0 1-1 0 0,0-1 1 0 0,0 0 0 0 0,1 0-11 0 0,-2-1 24 0 0,0 1 0 0 0,1-1-1 0 0,-1 0 1 0 0,0 0 0 0 0,-1 0 0 0 0,1 0 0 0 0,0-1 0 0 0,-1 1 0 0 0,0-1 0 0 0,0 0 0 0 0,0 1 0 0 0,0-1 0 0 0,-1 0 0 0 0,1 0 0 0 0,-1 0 0 0 0,0 0 0 0 0,0 0 0 0 0,0-1 0 0 0,-1 1 0 0 0,0 0 0 0 0,0 0-1 0 0,0 0 1 0 0,0-1 0 0 0,0 1 0 0 0,-1-2-24 0 0,-1-6-88 0 0,0 0 0 0 0,-1 0 0 0 0,0 1 0 0 0,-1-1-1 0 0,0 1 1 0 0,-1 0 0 0 0,-5-9 88 0 0,-22-31-1176 0 0,12 19-2792 0 0,19 31 2730 0 0</inkml:trace>
  <inkml:trace contextRef="#ctx0" brushRef="#br0" timeOffset="503.059">931 303 9408 0 0,'0'0'273'0'0,"-9"-6"102"0"0,4 4-287 0 0,4 2 89 0 0,0-1 0 0 0,0 1-1 0 0,0 0 1 0 0,0 0 0 0 0,0-1 0 0 0,0 1 0 0 0,0 0 0 0 0,0 0 0 0 0,0 0 0 0 0,0 0 0 0 0,0 0 0 0 0,0 0 0 0 0,0 0 0 0 0,0 1 0 0 0,0-1 0 0 0,0 0-1 0 0,0 1 1 0 0,0-1 0 0 0,0 0 0 0 0,0 1 0 0 0,0-1 0 0 0,0 1 0 0 0,0 0 0 0 0,0-1 0 0 0,1 1 0 0 0,-1 0 0 0 0,0-1 0 0 0,0 1 0 0 0,1 0-1 0 0,-2 0-176 0 0,-17 48 1328 0 0,17-44-1105 0 0,-13 60 794 0 0,6-10-789 0 0,3 25-145 0 0,29 7 890 0 0,-22-84-893 0 0,-1-2 155 0 0,0-1 18 0 0,0 10 515 0 0,-8-5-647 0 0,0 0-1 0 0,0-1 1 0 0,0 0-1 0 0,-1-1 1 0 0,1 0-1 0 0,-1 0 0 0 0,0-1 1 0 0,1 0-1 0 0,-1-1 1 0 0,0 0-1 0 0,0 0 1 0 0,0-1-1 0 0,-6 0-120 0 0,13 0 10 0 0,-97 6-746 0 0,97-6 548 0 0,-38-1-611 0 0,16-4-5728 0 0,17 0 506 0 0</inkml:trace>
  <inkml:trace contextRef="#ctx0" brushRef="#br0" timeOffset="798.468">1250 281 14864 0 0,'-4'-1'49'0'0,"0"1"1"0"0,0-1-1 0 0,0 1 1 0 0,-1 0-1 0 0,1 0 1 0 0,0 1-1 0 0,0-1 1 0 0,0 1-1 0 0,0 0 1 0 0,-1 0-1 0 0,1 0 1 0 0,0 0-1 0 0,0 1 1 0 0,1 0-1 0 0,-1-1 1 0 0,0 1-1 0 0,1 1 1 0 0,-1-1-1 0 0,1 1 1 0 0,-1-1 0 0 0,1 1-50 0 0,-3 0 0 0 0,0 1 0 0 0,0-1 0 0 0,0 1 0 0 0,0 0 0 0 0,1 1 0 0 0,0-1 0 0 0,0 1 0 0 0,0 0 0 0 0,0 1 0 0 0,1-1 0 0 0,0 1 0 0 0,0 0 0 0 0,0 0 0 0 0,1 0 0 0 0,0 0 0 0 0,0 0 0 0 0,0 1 0 0 0,1 0 0 0 0,0-1 0 0 0,0 1 0 0 0,1 0 0 0 0,0 0 0 0 0,0 0 0 0 0,1 0 0 0 0,0 0 0 0 0,0 6 0 0 0,5 2 175 0 0,0 0 0 0 0,1 0 0 0 0,1 0 0 0 0,0-1 1 0 0,1 0-1 0 0,1-1 0 0 0,0 1 0 0 0,2 1-175 0 0,1 2 376 0 0,-11-16-303 0 0,1 0 1 0 0,-1 0 0 0 0,0 0 0 0 0,0 1-1 0 0,0-1 1 0 0,0 0 0 0 0,0 1-1 0 0,0-1 1 0 0,-1 1 0 0 0,1-1-1 0 0,0 1 1 0 0,-1-1 0 0 0,1 1-1 0 0,-1 0 1 0 0,1-1 0 0 0,-1 1-1 0 0,0-1 1 0 0,0 1 0 0 0,0 0-1 0 0,0-1 1 0 0,0 1 0 0 0,0 0 0 0 0,0-1-1 0 0,0 1 1 0 0,-1 0 0 0 0,1-1-1 0 0,-1 1 1 0 0,1-1 0 0 0,-1 1-1 0 0,0-1 1 0 0,1 1 0 0 0,-1-1-1 0 0,0 1 1 0 0,0-1-74 0 0,-8 4 101 0 0,-1 0 1 0 0,1 0-1 0 0,-1-2 0 0 0,1 1 0 0 0,-1-1 0 0 0,0 0 1 0 0,-1-1-1 0 0,-9 1-101 0 0,-48 1-3023 0 0,46-6-3534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2T08:18:10.4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179 214 12464 0 0,'-13'-35'1368'0'0,"9"32"-1344"0"0,3 2 98 0 0,1 1 36 0 0,0 0 2 0 0,-10 9 385 0 0,1 40 630 0 0,7-32-924 0 0,0 0 0 0 0,2-1 0 0 0,0 1 0 0 0,1 0 1 0 0,1 0-1 0 0,0-1 0 0 0,2 3-251 0 0,0 11 239 0 0,12 60-66 0 0,14 49-92 0 0,-30-130-1623 0 0,0-9-4471 0 0</inkml:trace>
  <inkml:trace contextRef="#ctx0" brushRef="#br0" timeOffset="664.035">5 164 14112 0 0,'-4'-8'689'0'0,"4"6"-658"0"0,0 1 0 0 0,0-1 0 0 0,0 0 0 0 0,0 0-1 0 0,0 1 1 0 0,0-1 0 0 0,0 0 0 0 0,1 0 0 0 0,-1 1 0 0 0,1-1 0 0 0,-1 0 0 0 0,1 1 0 0 0,-1-1 0 0 0,1 0 0 0 0,0 1-1 0 0,0-1 1 0 0,0 1 0 0 0,0 0 0 0 0,0-1 0 0 0,0 1 0 0 0,1 0 0 0 0,-1-1 0 0 0,0 1 0 0 0,1 0 0 0 0,-1 0-1 0 0,1 0 1 0 0,-1 0 0 0 0,1 0 0 0 0,-1 1 0 0 0,1-1 0 0 0,-1 0 0 0 0,1 1 0 0 0,0-1 0 0 0,0 1 0 0 0,-1 0 0 0 0,1-1-1 0 0,0 1 1 0 0,0 0 0 0 0,-1 0 0 0 0,1 0 0 0 0,0 0 0 0 0,0 0 0 0 0,-1 1 0 0 0,2-1-31 0 0,27 7 53 0 0,0 1 1 0 0,0 2-1 0 0,-1 0 1 0 0,-1 2-1 0 0,1 2 1 0 0,-2 0-1 0 0,0 2 1 0 0,6 5-54 0 0,-22-14 31 0 0,1 0-1 0 0,-1 1 1 0 0,0 0 0 0 0,-1 1 0 0 0,0 0-1 0 0,0 1 1 0 0,-1 0 0 0 0,0 0 0 0 0,-1 1-1 0 0,0 0 1 0 0,-1 1 0 0 0,0 0-1 0 0,-1 0 1 0 0,0 0 0 0 0,-1 1 0 0 0,0 0-1 0 0,0 3-30 0 0,-5-9 39 0 0,1-1-1 0 0,-1 1 1 0 0,-1-1 0 0 0,1 0-1 0 0,-1 1 1 0 0,0-1-1 0 0,0 1 1 0 0,-1-1-1 0 0,0 0 1 0 0,0 0-1 0 0,0 0 1 0 0,-1 0-1 0 0,0 0 1 0 0,0 0-1 0 0,-1-1 1 0 0,1 0-1 0 0,-1 1 1 0 0,0-1-1 0 0,-1-1 1 0 0,1 1-1 0 0,-1-1 1 0 0,0 1-1 0 0,-3 1-38 0 0,-6 5 37 0 0,-1-1 0 0 0,-1 0 0 0 0,0-1 0 0 0,0-1 0 0 0,-1 0 0 0 0,1-1-1 0 0,-18 4-36 0 0,19-7 7 0 0,1-1 0 0 0,-1 0-1 0 0,0-1 1 0 0,0 0-1 0 0,0-2 1 0 0,0 0-1 0 0,0 0 1 0 0,0-1-1 0 0,0-1 1 0 0,0-1-1 0 0,-10-3-6 0 0,23 7-4 0 0,0-2 0 0 0,1 1 0 0 0,-1 0-1 0 0,1 0 1 0 0,-1 0 0 0 0,0-1 0 0 0,1 1-1 0 0,-1-1 1 0 0,1 1 0 0 0,-1-1 0 0 0,1 0-1 0 0,-1 0 1 0 0,1 1 0 0 0,0-1 0 0 0,-1 0 0 0 0,1 0-1 0 0,0 0 1 0 0,0 0 0 0 0,0-1 0 0 0,0 1-1 0 0,0 0 1 0 0,0 0 0 0 0,0-1 0 0 0,0 1-1 0 0,0-1 1 0 0,0 1 0 0 0,1-1 0 0 0,-1 1-1 0 0,1-1 1 0 0,-1 1 0 0 0,1-1 0 0 0,-1 1-1 0 0,1-1 1 0 0,0 0 0 0 0,0 1 0 0 0,0-1-1 0 0,0 1 1 0 0,0-1 0 0 0,0 0 0 0 0,0 1-1 0 0,1-1 1 0 0,-1 1 0 0 0,1-1 0 0 0,-1 0-1 0 0,1 1 1 0 0,-1-1 0 0 0,1 1 0 0 0,0 0-1 0 0,0-1 1 0 0,0 1 0 0 0,0 0 0 0 0,0-1-1 0 0,0 1 1 0 0,1-1 4 0 0,10-3-110 0 0,1 1 0 0 0,-1 1-1 0 0,1 0 1 0 0,0 0 0 0 0,0 1-1 0 0,0 1 1 0 0,1 0 0 0 0,-1 1 0 0 0,0 0-1 0 0,0 1 1 0 0,0 1 0 0 0,3 1 110 0 0,24 0-53 0 0,57 7-61 0 0,-69-5 109 0 0,1-2 0 0 0,-1-1 0 0 0,1-1 0 0 0,-1-1 0 0 0,17-3 5 0 0,-38 1-134 0 0,-1 1-1 0 0,1-1 0 0 0,-1 0 0 0 0,0-1 0 0 0,0 1 0 0 0,0-1 0 0 0,0-1 0 0 0,0 1 1 0 0,-1-1-1 0 0,0 0 0 0 0,1 0 0 0 0,-1-1 0 0 0,-1 1 0 0 0,1-1 0 0 0,-1 0 0 0 0,0 0 0 0 0,0-1 1 0 0,0 1-1 0 0,-1-1 0 0 0,0 0 0 0 0,0 0 0 0 0,0 0 0 0 0,-1 0 0 0 0,2-6 135 0 0,24-135 390 0 0,-22 140 4324 0 0,3 15-3709 0 0,4 17-851 0 0,-1 128 1700 0 0,0-90-2276 0 0,-6-69-2036 0 0,-3-2 1002 0 0</inkml:trace>
  <inkml:trace contextRef="#ctx0" brushRef="#br0" timeOffset="957.389">704 208 14888 0 0,'-19'-32'1631'0'0,"19"30"-1603"0"0,0 1 116 0 0,0 1 44 0 0,0 0 4 0 0,0 0-45 0 0,1 1-168 0 0,31 12-577 0 0,-19-8 303 0 0</inkml:trace>
  <inkml:trace contextRef="#ctx0" brushRef="#br0" timeOffset="1307.51">1163 39 14544 0 0,'-1'-2'58'0'0,"0"0"0"0"0,1 0 1 0 0,-1 0-1 0 0,-1 0 0 0 0,1 0 0 0 0,0 0 1 0 0,0 0-1 0 0,-1 0 0 0 0,1 0 1 0 0,-1 1-1 0 0,1-1 0 0 0,-1 1 1 0 0,0-1-1 0 0,0 1 0 0 0,1-1 1 0 0,-1 1-1 0 0,0 0 0 0 0,0 0 1 0 0,0 0-1 0 0,-1 0 0 0 0,1 0 1 0 0,0 1-1 0 0,0-1 0 0 0,0 1 1 0 0,-1-1-1 0 0,1 1 0 0 0,0 0 1 0 0,-1 0-1 0 0,1 0 0 0 0,0 0 1 0 0,0 0-1 0 0,-1 0 0 0 0,1 1 1 0 0,0-1-1 0 0,0 1 0 0 0,-1-1 1 0 0,1 1-1 0 0,0 0 0 0 0,0 0 1 0 0,0 0-1 0 0,0 0 0 0 0,0 0 0 0 0,-1 2-58 0 0,-4 2 97 0 0,1 2 0 0 0,-1-1-1 0 0,1 1 1 0 0,1 0 0 0 0,-1 0-1 0 0,1 1 1 0 0,0-1 0 0 0,1 1-1 0 0,0 0 1 0 0,0 1-1 0 0,1-1 1 0 0,0 1 0 0 0,0-1-1 0 0,1 1 1 0 0,0 0 0 0 0,0 3-97 0 0,-1 14 118 0 0,1-1 1 0 0,1 1 0 0 0,1-1 0 0 0,1 1-1 0 0,2 6-118 0 0,28 125 743 0 0,-16-15-182 0 0,-15-132-559 0 0,0 0 0 0 0,-1-1-1 0 0,0 1 1 0 0,0-1 0 0 0,-1 1 0 0 0,-1-1-1 0 0,1 1 1 0 0,-1-1 0 0 0,-1 0-1 0 0,0 0 1 0 0,0-1 0 0 0,-1 1-1 0 0,0-1 1 0 0,0 0 0 0 0,-1 0 0 0 0,0 0-1 0 0,-1-1 1 0 0,1 0 0 0 0,-1 0-1 0 0,-1-1 1 0 0,1 0 0 0 0,-5 2-2 0 0,-6 2-961 0 0,-3-1-3946 0 0,0-3-1406 0 0</inkml:trace>
  <inkml:trace contextRef="#ctx0" brushRef="#br0" timeOffset="1527.904">744 440 10336 0 0,'14'-9'256'0'0,"1"1"0"0"0,0 1 0 0 0,1 0 0 0 0,-1 1 0 0 0,1 1 1 0 0,0 1-1 0 0,1 0 0 0 0,-1 1 0 0 0,1 0 0 0 0,0 2 0 0 0,0 0 0 0 0,-1 1 1 0 0,1 0-1 0 0,12 3-256 0 0,-1-3 474 0 0,-23 0-551 0 0,121-4 1102 0 0,-73-3-5205 0 0,-31 2-616 0 0</inkml:trace>
  <inkml:trace contextRef="#ctx0" brushRef="#br0" timeOffset="1709.203">1357 18 15344 0 0,'-2'-2'63'0'0,"0"0"0"0"0,-1 1 1 0 0,1-1-1 0 0,0 1 1 0 0,-1-1-1 0 0,1 1 0 0 0,-1 0 1 0 0,1 0-1 0 0,-1 0 1 0 0,0 0-1 0 0,1 0 1 0 0,-1 1-1 0 0,0-1 0 0 0,1 1 1 0 0,-1 0-1 0 0,0 0 1 0 0,0 0-1 0 0,1 0 1 0 0,-1 0-1 0 0,0 1 0 0 0,0-1 1 0 0,1 1-1 0 0,-1 0 1 0 0,0-1-1 0 0,1 1 1 0 0,-1 1-1 0 0,1-1 0 0 0,-1 0 1 0 0,1 0-1 0 0,0 1 1 0 0,-1 0-1 0 0,1-1 0 0 0,0 1 1 0 0,0 0-1 0 0,0 0 1 0 0,0 0-64 0 0,-62 82 1428 0 0,53-62-1208 0 0,1-1-1 0 0,1 2 0 0 0,1-1 0 0 0,1 1 0 0 0,1 0 0 0 0,1 0 1 0 0,0 1-1 0 0,1 13-219 0 0,2-10 93 0 0,1 0 0 0 0,2 0 0 0 0,0 1 0 0 0,2-1 0 0 0,1 0 0 0 0,2 3-93 0 0,21 93 80 0 0,-14-75-617 0 0,-10-17-3807 0 0,-3-30 2938 0 0</inkml:trace>
  <inkml:trace contextRef="#ctx0" brushRef="#br0" timeOffset="2415.557">933 364 11024 0 0,'0'0'248'0'0,"6"-6"338"0"0,65-14 245 0 0,-59 18-380 0 0,127-14 2802 0 0,20-2-2116 0 0,24-10-2487 0 0,-127-10-6050 0 0,-54 25 6481 0 0,-14 10 4539 0 0,7 16-1516 0 0,-20 136 87 0 0,13-32-768 0 0,9-91-595 0 0,3-24-480 0 0,0-2 4 0 0,0 0-5 0 0,0 0-22 0 0,0 0-5 0 0,0 0 0 0 0,-1-16 407 0 0,1 7-667 0 0,1 0-1 0 0,-1 0 1 0 0,1-1 0 0 0,1 1-1 0 0,-1 0 1 0 0,2 1 0 0 0,-1-1 0 0 0,1 0-1 0 0,4-6-59 0 0,-5 7-29 0 0,2-2-90 0 0,0-1 0 0 0,1 1 0 0 0,0 0 0 0 0,0 0 0 0 0,1 1 1 0 0,0 0-1 0 0,1 0 0 0 0,0 0 0 0 0,1 1 0 0 0,-1 0 0 0 0,9-6 119 0 0,5 1-757 0 0,0 1 0 0 0,2 1-1 0 0,-1 1 1 0 0,2 1 0 0 0,-1 1 0 0 0,1 1 0 0 0,0 1-1 0 0,0 1 1 0 0,1 2 0 0 0,-1 0 0 0 0,1 1 0 0 0,7 2 757 0 0,-5-3-895 0 0,-25 7 1078 0 0,-39 23 2170 0 0,21-17-1930 0 0,0 0-1 0 0,1 1 1 0 0,1 0 0 0 0,0 1-1 0 0,1 1 1 0 0,0 0 0 0 0,0 1-1 0 0,2 0 1 0 0,0 1-1 0 0,0 0 1 0 0,2 1 0 0 0,0 0-1 0 0,0 1-422 0 0,-1 41 928 0 0,10-56-760 0 0,0-2-1 0 0,12 4 314 0 0,-4-5-504 0 0,-1-1 0 0 0,1 0-1 0 0,-1 0 1 0 0,1-1-1 0 0,-1 0 1 0 0,0 0 0 0 0,0-1-1 0 0,-1 0 1 0 0,1 0-1 0 0,-1 0 1 0 0,0-1 0 0 0,0 0-1 0 0,0 0 1 0 0,0-1-1 0 0,-1 0 1 0 0,0 0 0 0 0,-1 0-1 0 0,3-3 24 0 0,58-52-977 0 0,-9 39 617 0 0,-55 22 278 0 0,12 17 16 0 0,3 40 318 0 0,-15-51-278 0 0,0 0-1 0 0,0 1 0 0 0,1-1 1 0 0,0 0-1 0 0,0 0 1 0 0,0 0-1 0 0,0 0 0 0 0,1-1 1 0 0,0 1-1 0 0,1-1 1 0 0,-1 1-1 0 0,1-1 0 0 0,0 0 1 0 0,2 1 26 0 0,2-1-1431 0 0,2-2-4455 0 0</inkml:trace>
  <inkml:trace contextRef="#ctx0" brushRef="#br0" timeOffset="2706.683">2301 228 15200 0 0,'-40'21'1657'0'0,"31"-16"-1517"0"0,0 1 0 0 0,1-1 0 0 0,-1 2 0 0 0,1-1 1 0 0,1 1-1 0 0,-1 0 0 0 0,1 1 0 0 0,0 0 0 0 0,1 0 0 0 0,0 0 0 0 0,0 1 0 0 0,1 0 1 0 0,0 0-1 0 0,0 0 0 0 0,1 1 0 0 0,0 0 0 0 0,1-1 0 0 0,0 1 0 0 0,0 7-140 0 0,3-15 36 0 0,0 0-1 0 0,0 1 0 0 0,0-1 1 0 0,1 1-1 0 0,-1-1 0 0 0,1 1 1 0 0,0-1-1 0 0,-1 0 0 0 0,1 1 1 0 0,0-1-1 0 0,0 0 0 0 0,1 0 1 0 0,-1 0-1 0 0,0 0 0 0 0,1 0 1 0 0,-1 0-1 0 0,1 0 0 0 0,0 0 1 0 0,0 0-1 0 0,0-1 0 0 0,-1 1 0 0 0,1-1 1 0 0,1 1-1 0 0,-1-1 0 0 0,0 0 1 0 0,0 0-1 0 0,0 0 0 0 0,1 0 1 0 0,-1 0-1 0 0,0-1 0 0 0,1 1 1 0 0,1 0-36 0 0,82 3 408 0 0,-83-4-403 0 0,175-28-46 0 0,-155 20-1059 0 0,-1-2-3724 0 0,0-1-1666 0 0</inkml:trace>
  <inkml:trace contextRef="#ctx0" brushRef="#br0" timeOffset="2897.389">2709 9 15464 0 0,'-6'14'1165'0'0,"-6"49"-603"0"0,-1 44 1294 0 0,-8 61 734 0 0,6-73-3094 0 0,15-94-719 0 0,-1-1-3670 0 0,-1 0-1572 0 0</inkml:trace>
  <inkml:trace contextRef="#ctx0" brushRef="#br0" timeOffset="3127.017">2660 197 11976 0 0,'0'0'266'0'0,"2"1"44"0"0,22 7 122 0 0,-16-6-115 0 0,1 1 0 0 0,-1 0 0 0 0,1 0 0 0 0,-1 1 0 0 0,0 0-1 0 0,0 1 1 0 0,-1 0 0 0 0,1 0 0 0 0,-1 0 0 0 0,6 7-317 0 0,16 32 1713 0 0,10 24 1020 0 0,11-3-1659 0 0,-36-53-956 0 0,-8-9-6299 0 0,-6-3-533 0 0</inkml:trace>
  <inkml:trace contextRef="#ctx0" brushRef="#br0" timeOffset="3367.259">3013 82 14280 0 0,'-4'-13'312'0'0,"4"13"64"0"0,0-6 8 0 0,0 6 32 0 0,-2-4-336 0 0,2 4-80 0 0,0 0 0 0 0,0 0 0 0 0,0 0 0 0 0,0 0 0 0 0,0 0 0 0 0,0 0 0 0 0,6 4-120 0 0,0 5-64 0 0,0-3-8 0 0,0 2-5976 0 0</inkml:trace>
  <inkml:trace contextRef="#ctx0" brushRef="#br0" timeOffset="3764.734">3335 137 12960 0 0,'-22'2'414'0'0,"0"0"1"0"0,1 2-1 0 0,-1 1 1 0 0,1 0-1 0 0,0 2 1 0 0,1 0-1 0 0,0 1 1 0 0,0 1-1 0 0,1 1 1 0 0,0 1 0 0 0,0 1-1 0 0,-5 4-414 0 0,-55 69 2028 0 0,70-63-1991 0 0,9-16-37 0 0,6-2 0 0 0,0-4-28 0 0,1 1 0 0 0,-1-2-1 0 0,0 1 1 0 0,0-1 0 0 0,0 0-1 0 0,0 0 1 0 0,1 0 0 0 0,-2-1-1 0 0,1 0 1 0 0,0-1-1 0 0,0 1 1 0 0,-1-1 0 0 0,1 0-1 0 0,-1 0 1 0 0,5-4 28 0 0,102-55-2133 0 0,-101 54 1959 0 0,1 2-1 0 0,0-1 1 0 0,0 1 0 0 0,0 1-1 0 0,1 0 1 0 0,-1 1 0 0 0,1 1 0 0 0,0 0-1 0 0,0 0 1 0 0,5 1 174 0 0,-14 2 33 0 0,-1 0 1 0 0,1 0-1 0 0,-1 0 0 0 0,1 1 0 0 0,-1-1 0 0 0,0 1 1 0 0,1 0-1 0 0,-1 0 0 0 0,0 1 0 0 0,1-1 1 0 0,-1 1-1 0 0,0-1 0 0 0,0 1 0 0 0,0 0 0 0 0,-1 0 1 0 0,1 0-1 0 0,0 0 0 0 0,-1 1 0 0 0,1-1 0 0 0,-1 1 1 0 0,0 0-1 0 0,0 0 0 0 0,0-1 0 0 0,0 1 0 0 0,0 0 1 0 0,-1 1-1 0 0,1-1 0 0 0,-1 0 0 0 0,1 3-33 0 0,21 101 1680 0 0,-22-97-1511 0 0,1-1 20 0 0,-1 1-1 0 0,0-1 1 0 0,-1 0-1 0 0,0 1 1 0 0,-1-1 0 0 0,0 0-1 0 0,0 1 1 0 0,-1-1-1 0 0,0 0-188 0 0,2-8 127 0 0,-12-5 354 0 0,10 1-453 0 0,1-1 1 0 0,-1 0-1 0 0,1 0 0 0 0,-1 0 0 0 0,1 0 0 0 0,0 0 0 0 0,1 0 0 0 0,-1 0 1 0 0,1 0-1 0 0,0 0 0 0 0,0-1 0 0 0,0 1 0 0 0,0 0 0 0 0,1 0 0 0 0,-1 0 0 0 0,1 0 1 0 0,0 0-1 0 0,1 0 0 0 0,-1 0 0 0 0,1 0 0 0 0,-1 0 0 0 0,1 1 0 0 0,0-1 0 0 0,2-1-28 0 0,65-79-379 0 0,-66 81 370 0 0,0 0 0 0 0,0 1 0 0 0,1-1 0 0 0,-1 1 0 0 0,1 0 0 0 0,-1 0 0 0 0,1 0 0 0 0,-1 0 0 0 0,1 1 0 0 0,0-1 0 0 0,0 1 0 0 0,0 0 0 0 0,0 0 0 0 0,0 1 0 0 0,0-1 0 0 0,0 1 0 0 0,0 0 0 0 0,0 0 0 0 0,1 0 0 0 0,-1 1 0 0 0,0-1 0 0 0,0 1 0 0 0,0 0 0 0 0,0 0 0 0 0,-1 0 0 0 0,1 1 0 0 0,0-1-1 0 0,0 1 1 0 0,-1 0 0 0 0,1 0 0 0 0,0 1 9 0 0,52 47-133 0 0,11 43 141 0 0,-43-51-5838 0 0,-15-26-566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4:25:35.27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 23,'0'-5,"-1"0,0 0,0 1,1 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5:37.1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83 136 4144 0 0,'0'0'319'0'0,"0"0"-98"0"0,0 0 372 0 0,0 0 188 0 0,0 0 34 0 0,0 0-32 0 0,0 0-166 0 0,0 0-69 0 0,0 0-17 0 0,0 0-18 0 0,0 0-62 0 0,0 0-31 0 0,-15 0 686 0 0,11-1-1170 0 0,3 3 450 0 0,5 1 1748 0 0,-2-1-2099 0 0,1-2 0 0 0,-1 1-1 0 0,1 0 1 0 0,-1 0 0 0 0,1-1-1 0 0,0 1 1 0 0,-1-1 0 0 0,1 0-1 0 0,0 0 1 0 0,-1 0 0 0 0,1 0-1 0 0,0 0 1 0 0,0-1 0 0 0,-1 1-1 0 0,1-1 1 0 0,-1 0 0 0 0,3 0-35 0 0,-4 0 69 0 0,5-4 118 0 0,28-12 5 0 0,-24 11-192 0 0,-7 4 0 0 0,0 0 0 0 0,-1 0 0 0 0,1 0 0 0 0,0 0 0 0 0,-1 0 0 0 0,0-1 0 0 0,1 1 0 0 0,-1-1 0 0 0,1-1 0 0 0,2-7 0 0 0,-1-2 0 0 0,-4 12 0 0 0,0 0 0 0 0,1 1 0 0 0,-1-1 0 0 0,0 0 0 0 0,0 1 0 0 0,0-1 0 0 0,0 0 0 0 0,0 1 0 0 0,0-1 0 0 0,0 0 0 0 0,-1 1 0 0 0,1-1 0 0 0,0 1 0 0 0,0-1 0 0 0,0 0 0 0 0,-1 1 0 0 0,1-1 0 0 0,0 1 0 0 0,-1-1 0 0 0,1 1 0 0 0,0-1 0 0 0,-1 1 0 0 0,1-1 0 0 0,-1 1 0 0 0,1-1 0 0 0,-1 1 0 0 0,1-1 0 0 0,-1 1 0 0 0,1 0 0 0 0,-1-1 0 0 0,1 1 0 0 0,-1 0 0 0 0,-15-6 0 0 0,12 5 102 0 0,-1 1 0 0 0,1 0 0 0 0,-1 0 0 0 0,0 1 0 0 0,1-1 0 0 0,-1 1 0 0 0,1 0 0 0 0,-1 0 0 0 0,1 0 0 0 0,0 1 0 0 0,-1 0-1 0 0,1 0 1 0 0,0 0 0 0 0,0 0 0 0 0,0 0 0 0 0,0 1 0 0 0,1 0 0 0 0,-1 0 0 0 0,1 0 0 0 0,-1 1-102 0 0,-26 28 0 0 0,23-23 0 0 0,-3 1 0 0 0,7-7 114 0 0,0-1 0 0 0,0 0 0 0 0,0 1 0 0 0,1 0-1 0 0,-1 0 1 0 0,1 0 0 0 0,0 0 0 0 0,0 0-1 0 0,0 0 1 0 0,0 0 0 0 0,0 1 0 0 0,1-1 0 0 0,-1 1-1 0 0,1-1 1 0 0,0 1 0 0 0,0-1 0 0 0,1 1-1 0 0,-1 3-113 0 0,-3 7 0 0 0,2-7 0 0 0,4-5 0 0 0,-1-1 0 0 0,-1-1 0 0 0,1 0 0 0 0,-1 0 0 0 0,0 0 0 0 0,1 0 0 0 0,-1 1 0 0 0,0-1 0 0 0,1 0 0 0 0,-1 0 0 0 0,1 1 0 0 0,-1-1 0 0 0,0 0 0 0 0,0 1 0 0 0,1-1 0 0 0,-1 0 0 0 0,0 1 0 0 0,0-1 0 0 0,1 1 0 0 0,-1-1 0 0 0,0 0 0 0 0,0 1 0 0 0,0-1 0 0 0,0 1 0 0 0,1-1 0 0 0,-1 1 0 0 0,0-1 0 0 0,0 0 0 0 0,0 1 0 0 0,0-1 0 0 0,0 2 0 0 0,1-1 0 0 0,-1 0 0 0 0,1 0 0 0 0,-1 1 0 0 0,1-1 0 0 0,0 0 0 0 0,0 0 0 0 0,-1 0 0 0 0,1 0 0 0 0,0 0 0 0 0,0 0 0 0 0,0 0 0 0 0,0 0 0 0 0,0 0 0 0 0,0-1 0 0 0,0 1 0 0 0,1 0 0 0 0,-1-1 0 0 0,0 1 0 0 0,0-1 0 0 0,2 1 0 0 0,2 2 0 0 0,-3-2 0 0 0,0 0 0 0 0,0-1 0 0 0,0 1 0 0 0,0-1 0 0 0,0 1 0 0 0,0-1 0 0 0,0 0 0 0 0,1 0 0 0 0,-1 0 0 0 0,0 0 0 0 0,0 0 0 0 0,0 0 0 0 0,0 0 0 0 0,1-1 0 0 0,32-8 0 0 0,-28 7 0 0 0,23-7-21 0 0,-1-2 0 0 0,-1 0-1 0 0,4-4 22 0 0,-17 6-952 0 0,0-1 0 0 0,0 0 1 0 0,10-10 950 0 0,-12 9-1500 0 0,-1 0-3957 0 0</inkml:trace>
  <inkml:trace contextRef="#ctx0" brushRef="#br0" timeOffset="326.177">415 2 10136 0 0,'0'0'464'0'0,"0"0"-10"0"0,0 0-222 0 0,0 0 156 0 0,0 0 100 0 0,0 0 22 0 0,0 0 2 0 0,-20-2 2048 0 0,18 3-2493 0 0,0-1 1 0 0,1 1-1 0 0,-1 0 1 0 0,0 0 0 0 0,1 0-1 0 0,-1 0 1 0 0,1 0 0 0 0,-1 0-1 0 0,1 0 1 0 0,-1 0 0 0 0,1 1-1 0 0,0-1 1 0 0,0 0-1 0 0,-1 1 1 0 0,1-1 0 0 0,0 1-1 0 0,0 0 1 0 0,1-1 0 0 0,-1 1-1 0 0,0 0 1 0 0,0 0 0 0 0,1-1-1 0 0,-1 1 1 0 0,1 0-1 0 0,0 0 1 0 0,-1 1-68 0 0,1 0-7 0 0,-1 0-1 0 0,1 0 1 0 0,-1-1-1 0 0,1 1 1 0 0,0 0-1 0 0,0 0 1 0 0,1 0 0 0 0,-1 0-1 0 0,0 0 1 0 0,1 0-1 0 0,0-1 1 0 0,-1 1-1 0 0,1 0 1 0 0,1 0-1 0 0,-1-1 1 0 0,0 1-1 0 0,1 0 8 0 0,1 0 0 0 0,0 0 0 0 0,0 0 0 0 0,0 0 0 0 0,1-1 0 0 0,-1 1 0 0 0,1-1 0 0 0,0 0 0 0 0,0 0 0 0 0,16 10 0 0 0,-15-9 0 0 0,0 0 0 0 0,0 0 0 0 0,0-1 0 0 0,0 0 0 0 0,0 0 0 0 0,1-1 0 0 0,-1 1 0 0 0,18 5 0 0 0,26 7 0 0 0,-36-8 0 0 0,-11-3 0 0 0,-1-1 0 0 0,0-2 23 0 0,0 1 0 0 0,0-1-1 0 0,-1 1 1 0 0,1-1-1 0 0,0 1 1 0 0,-1-1-1 0 0,1 1 1 0 0,-1 0-1 0 0,1-1 1 0 0,-1 1-1 0 0,1 0 1 0 0,-1-1-1 0 0,1 1 1 0 0,-1 0-1 0 0,0 0 1 0 0,1-1-1 0 0,-1 1 1 0 0,0 0-1 0 0,1 0 1 0 0,-1 0-1 0 0,0 0 1 0 0,0-1 0 0 0,0 1-1 0 0,0 0 1 0 0,0 0-1 0 0,0 0 1 0 0,0 0-1 0 0,0-1 1 0 0,0 1-1 0 0,0 0 1 0 0,-1 1-23 0 0,0 0 144 0 0,0 0 0 0 0,0 0 0 0 0,-1 0 0 0 0,1 0 0 0 0,0 0 0 0 0,-1 0 0 0 0,0 0 0 0 0,0 0-144 0 0,-1 1 32 0 0,-1 1-15 0 0,0 0 0 0 0,-1 0 0 0 0,0 0 0 0 0,0-1 0 0 0,0 0 0 0 0,0 0-1 0 0,-1-1 1 0 0,1 1 0 0 0,-5 0-17 0 0,-4 3 13 0 0,5-2 80 0 0,-1 0 1 0 0,0-1-1 0 0,0 0 0 0 0,-1-1 0 0 0,1 0 0 0 0,0 0 0 0 0,-1-1 0 0 0,1 0 0 0 0,-1-1 0 0 0,-6-1-93 0 0,-5-6 726 0 0,7 2-1720 0 0,9 4 483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5:40.8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44 338 4144 0 0,'0'0'319'0'0,"-8"-12"6671"0"0,26-1-6963 0 0,-6 7 333 0 0,-1-1 0 0 0,1-1 0 0 0,-2 0 0 0 0,1 0 0 0 0,-1-1 0 0 0,0-1 0 0 0,-1 0 0 0 0,1 0-360 0 0,-6 3 156 0 0,-1 4-28 0 0,0 0 0 0 0,-1-1 1 0 0,0 1-1 0 0,1 0 0 0 0,-1-1 0 0 0,-1 0 0 0 0,1 1 0 0 0,-1-1 0 0 0,1 0 0 0 0,0-3-128 0 0,-2 6 51 0 0,-1 0 0 0 0,1 1 0 0 0,0-1 1 0 0,0 0-1 0 0,-1 0 0 0 0,1 1 0 0 0,0-1 0 0 0,-1 0 0 0 0,1 1 1 0 0,0-1-1 0 0,-1 0 0 0 0,1 1 0 0 0,-1-1 0 0 0,1 1 1 0 0,-1-1-1 0 0,0 1 0 0 0,1-1 0 0 0,-1 1 0 0 0,1-1 0 0 0,-1 1 1 0 0,0 0-1 0 0,1-1 0 0 0,-1 1 0 0 0,0 0 0 0 0,0-1 1 0 0,1 1-1 0 0,-1 0 0 0 0,0 0 0 0 0,0 0 0 0 0,1 0 0 0 0,-1 0 1 0 0,0 0-1 0 0,0 0-51 0 0,-2-1 114 0 0,1 1 0 0 0,-1 0 0 0 0,1 0 0 0 0,0 0 0 0 0,-1 1 0 0 0,1-1 0 0 0,-1 0-1 0 0,1 1 1 0 0,-3 0-114 0 0,-9 5 388 0 0,6-3-338 0 0,1 1 1 0 0,-1-1-1 0 0,0 2 1 0 0,1-1 0 0 0,0 1-1 0 0,0 0 1 0 0,0 0-1 0 0,-3 3-50 0 0,-3 5 4 0 0,10-11 4 0 0,0 1-1 0 0,0 0 0 0 0,0 0 1 0 0,0 0-1 0 0,1 0 0 0 0,-1 0 1 0 0,1 1-1 0 0,0-1 0 0 0,0 0 1 0 0,0 1-1 0 0,0 0 0 0 0,0 3-7 0 0,1-6 24 0 0,1 1 0 0 0,0-1-1 0 0,0 1 1 0 0,-1 0-1 0 0,1-1 1 0 0,0 1-1 0 0,0 0 1 0 0,1-1-1 0 0,-1 1 1 0 0,0-1 0 0 0,0 1-1 0 0,1 0 1 0 0,-1-1-1 0 0,1 1 1 0 0,0-1-1 0 0,-1 1 1 0 0,1-1 0 0 0,0 1-1 0 0,0-1 1 0 0,0 0-1 0 0,0 1 1 0 0,0-1-1 0 0,0 0 1 0 0,0 0 0 0 0,0 0-1 0 0,2 1-23 0 0,4 7 7 0 0,-6-8-12 0 0,1 0 1 0 0,-1 1-1 0 0,1-1 0 0 0,0 0 0 0 0,-1 0 0 0 0,1 0 0 0 0,0 0 0 0 0,-1 0 0 0 0,1-1 0 0 0,0 1 0 0 0,0 0 0 0 0,0-1 0 0 0,0 1 0 0 0,0-1 0 0 0,0 0 5 0 0,3 1-52 0 0,-1-1 0 0 0,0 1-1 0 0,1-1 1 0 0,-1-1 0 0 0,1 1-1 0 0,2-1 53 0 0,25-2-18 0 0,-23 2-15 0 0,0 0 0 0 0,-1 0 1 0 0,1-1-1 0 0,5-1 33 0 0,52-16-929 0 0,-46 13 301 0 0,11-7-4759 0 0,-15 4-11 0 0</inkml:trace>
  <inkml:trace contextRef="#ctx0" brushRef="#br0" timeOffset="352.229">501 87 3680 0 0,'2'-2'158'0'0,"0"0"0"0"0,0 0-1 0 0,-1 0 1 0 0,1 0 0 0 0,0 0 0 0 0,-1-1 0 0 0,0 1-1 0 0,1-1 1 0 0,-1 1 0 0 0,0-1 0 0 0,0 1 0 0 0,0-1-1 0 0,-1 1 1 0 0,1-1 0 0 0,-1 0 0 0 0,1-1-158 0 0,-1 2 198 0 0,0 1 1 0 0,0-1-1 0 0,0 1 0 0 0,0-1 0 0 0,-1 1 1 0 0,1-1-1 0 0,0 1 0 0 0,-1-1 1 0 0,1 1-1 0 0,-1-1 0 0 0,1 1 1 0 0,-1-1-1 0 0,0 1 0 0 0,0 0 1 0 0,0-1-1 0 0,1 1 0 0 0,-1 0 1 0 0,0 0-1 0 0,-1 0 0 0 0,1 0 0 0 0,0 0 1 0 0,0 0-1 0 0,0 0 0 0 0,-1 0 1 0 0,1 0-1 0 0,0 0 0 0 0,-1 1 1 0 0,1-1-1 0 0,0 0 0 0 0,-1 1-198 0 0,-3-2 206 0 0,1 1 0 0 0,-1 0 0 0 0,1 0 0 0 0,-1 0 0 0 0,1 0 0 0 0,-1 1 0 0 0,1-1 0 0 0,-1 1 0 0 0,0 1 0 0 0,1-1 0 0 0,-1 1 0 0 0,1-1-1 0 0,-1 1 1 0 0,1 1 0 0 0,-1-1 0 0 0,1 1 0 0 0,-1-1 0 0 0,1 1 0 0 0,0 0 0 0 0,0 1 0 0 0,0-1 0 0 0,0 1 0 0 0,1 0 0 0 0,-2 0-206 0 0,3-1 241 0 0,0 0 0 0 0,1 0 0 0 0,-1 0 0 0 0,0 0 0 0 0,1 1 0 0 0,-1-1 0 0 0,1 0 0 0 0,-1 2-241 0 0,2-3 13 0 0,0 0 0 0 0,-1 0 0 0 0,1 0 1 0 0,0 0-1 0 0,0 1 0 0 0,0-1 1 0 0,0 0-1 0 0,0 0 0 0 0,0 0 0 0 0,0 1 1 0 0,0-1-1 0 0,0 0 0 0 0,0 0 1 0 0,1 0-1 0 0,-1 0 0 0 0,1 0 0 0 0,-1 1 1 0 0,0-1-1 0 0,1 0 0 0 0,0 0 0 0 0,0 0-13 0 0,3 6-8 0 0,0-1 0 0 0,0 0 0 0 0,0 0 0 0 0,1-1 0 0 0,0 1 0 0 0,0-1 0 0 0,1 0 0 0 0,-1-1 0 0 0,4 3 8 0 0,33 22-409 0 0,-1-1-1286 0 0,24 11 1695 0 0,-21-9-64 0 0,-9-5 82 0 0,-28-20 136 0 0,-1-1 0 0 0,0 1 0 0 0,0 0 0 0 0,4 5-154 0 0,-8-8 55 0 0,0 0 0 0 0,-1 0 1 0 0,1 0-1 0 0,0 0 0 0 0,-1 0 1 0 0,1 1-1 0 0,-1-1 0 0 0,0 1 1 0 0,0-1-1 0 0,0 1 0 0 0,0-1 1 0 0,0 1-1 0 0,0 0 0 0 0,-1 2-55 0 0,0-3 77 0 0,-1 0 0 0 0,1 1 0 0 0,-1-1 0 0 0,0 0 0 0 0,0 0-1 0 0,0 0 1 0 0,0 0 0 0 0,0 1-77 0 0,-4 5 481 0 0,4-6-447 0 0,0-1 0 0 0,0 1 0 0 0,0-1 0 0 0,-1 0-1 0 0,1 1 1 0 0,0-1 0 0 0,-1 0 0 0 0,1 0-1 0 0,-1 0 1 0 0,1 0 0 0 0,-1 0 0 0 0,1 0 0 0 0,-1-1-1 0 0,0 1 1 0 0,-1 0-34 0 0,-15 9 65 0 0,14-7-5 0 0,-1 0-1 0 0,1 0 1 0 0,-1 0-1 0 0,0-1 1 0 0,1 1-1 0 0,-1-1 1 0 0,0 0-1 0 0,0-1 1 0 0,-5 2-60 0 0,-6 0-1044 0 0,-1-1 0 0 0,-7 0 1044 0 0,2 0-4003 0 0,0 1-2269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5:42.5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19 169 8032 0 0,'0'0'365'0'0,"0"0"-4"0"0,-19 2 213 0 0,20-2 3328 0 0,9-3-380 0 0,26-10-3670 0 0,-22 6 192 0 0,-1 0 0 0 0,0-2 0 0 0,7-4-44 0 0,-16 9 18 0 0,0 0 0 0 0,0 1-1 0 0,0-1 1 0 0,-1-1 0 0 0,1 1 0 0 0,-1 0-1 0 0,0-1 1 0 0,0 0 0 0 0,-1 0 0 0 0,1 1-1 0 0,1-6-17 0 0,1 0 52 0 0,2-3-4 0 0,-7 13 14 0 0,0 0 16 0 0,0 0 2 0 0,-7-4 227 0 0,5 4-263 0 0,0 0 0 0 0,0 1 0 0 0,0-1-1 0 0,0 0 1 0 0,0 1 0 0 0,0 0 0 0 0,0-1 0 0 0,0 1 0 0 0,0 0 0 0 0,1 0-1 0 0,-1 0 1 0 0,0 0 0 0 0,1 0 0 0 0,-1 0 0 0 0,0 1-44 0 0,-21 23 229 0 0,4-4 25 0 0,-19 26-67 0 0,34-43-168 0 0,0 1-1 0 0,0 0 1 0 0,1 0 0 0 0,0 1-1 0 0,0-1 1 0 0,0 1 0 0 0,0 0-1 0 0,1-1 1 0 0,0 1 0 0 0,1 0-1 0 0,-1 2-18 0 0,1-2 0 0 0,2 2 0 0 0,0-7-5 0 0,-1 1 0 0 0,1-1 0 0 0,-1 0 0 0 0,1 0 0 0 0,0 1 0 0 0,0-1 0 0 0,-1 0 0 0 0,1 0-1 0 0,0 0 1 0 0,0 0 0 0 0,0 0 0 0 0,0 0 0 0 0,0 0 0 0 0,0 0 0 0 0,1 0 0 0 0,-1-1 0 0 0,0 1 0 0 0,0 0-1 0 0,0-1 1 0 0,1 1 0 0 0,-1-1 0 0 0,0 1 0 0 0,1-1 0 0 0,-1 0 0 0 0,1 0 0 0 0,-1 1 0 0 0,0-1-1 0 0,1 0 1 0 0,0 0 5 0 0,2 0-28 0 0,2 1-227 0 0,0-1-1 0 0,0 1 1 0 0,0-1-1 0 0,0-1 0 0 0,0 1 1 0 0,0-1-1 0 0,-1 0 1 0 0,1 0-1 0 0,0-1 0 0 0,0 0 1 0 0,-1 0-1 0 0,1 0 0 0 0,-1-1 1 0 0,4-1 255 0 0,9-5-1685 0 0</inkml:trace>
  <inkml:trace contextRef="#ctx0" brushRef="#br0" timeOffset="285.307">325 2 8840 0 0,'-3'0'171'0'0,"0"-1"1"0"0,0 1 0 0 0,0-1-1 0 0,0 1 1 0 0,0 0 0 0 0,0 0-1 0 0,0 0-171 0 0,2 1 88 0 0,0-1 0 0 0,0 0 0 0 0,0 0 0 0 0,0 0 0 0 0,0 1 0 0 0,0-1 0 0 0,0 0 0 0 0,0 1 0 0 0,0-1 0 0 0,0 1 0 0 0,1-1 0 0 0,-1 1 0 0 0,0-1 0 0 0,0 1 0 0 0,0 0 0 0 0,0-1 0 0 0,1 1 0 0 0,-1 0 0 0 0,0 0-88 0 0,0 0 643 0 0,-4 5 198 0 0,4-5-788 0 0,0 0 0 0 0,1 1 0 0 0,-1-1 0 0 0,1 0 0 0 0,-1 1 0 0 0,1-1 0 0 0,-1 0 0 0 0,1 1 0 0 0,0-1 0 0 0,-1 1 0 0 0,1-1 0 0 0,0 1 0 0 0,0-1 0 0 0,0 1 0 0 0,0-1-1 0 0,1 1 1 0 0,-1-1 0 0 0,0 1 0 0 0,1-1 0 0 0,-1 0 0 0 0,1 1 0 0 0,-1-1 0 0 0,1 0 0 0 0,-1 1 0 0 0,1-1 0 0 0,0 0 0 0 0,0 1 0 0 0,1 0-53 0 0,3 4-13 0 0,0 0-1 0 0,1 0 0 0 0,0-1 1 0 0,0 0-1 0 0,1 1 14 0 0,7 5 60 0 0,14 10-64 0 0,-22-17 18 0 0,0 0 0 0 0,0 0 1 0 0,0 1-1 0 0,3 4-14 0 0,7 3 37 0 0,-14-11-4 0 0,0 1 0 0 0,1-1-1 0 0,-1 1 1 0 0,0 0 0 0 0,0 0 0 0 0,0-1-1 0 0,-1 1 1 0 0,1 1 0 0 0,0-1-33 0 0,0 1 77 0 0,-1-1 1 0 0,1 0-1 0 0,-1 1 1 0 0,0-1-1 0 0,1 0 1 0 0,-1 1-1 0 0,-1-1 0 0 0,1 1 1 0 0,0 0-1 0 0,-1-1 1 0 0,1 1-1 0 0,-1 0 1 0 0,0-1-1 0 0,0 1 1 0 0,0 0-1 0 0,0 0 0 0 0,0-1 1 0 0,0 1-1 0 0,-1 0 1 0 0,0-1-1 0 0,1 1 1 0 0,-1-1-1 0 0,0 1 1 0 0,0-1-1 0 0,0 1 0 0 0,-1-1 1 0 0,1 0-1 0 0,-1 1 1 0 0,1-1-1 0 0,-1 0 1 0 0,0 0-1 0 0,1 0 1 0 0,-1 0-1 0 0,0 0 0 0 0,-1 0-77 0 0,-7 6 107 0 0,-1 0-1 0 0,0 0 0 0 0,0-1 0 0 0,0-1 0 0 0,-1 0 1 0 0,0 0-1 0 0,0-1 0 0 0,-1-1 0 0 0,-3 1-106 0 0,-34 13-309 0 0,38-14-657 0 0,-1-2-3326 0 0,1 0-1368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1T17:05:00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452 522 8496 0 0,'31'-124'2629'0'0,"-26"100"-44"0"0,-3 25 5002 0 0,9 137-6091 0 0,-17 90-952 0 0,7-129-643 0 0,-11-26 446 0 0,10-73-357 0 0,0-1 1 0 0,0 1-1 0 0,-1 0 1 0 0,1-1-1 0 0,0 1 1 0 0,-1-1 0 0 0,1 1-1 0 0,-1-1 1 0 0,1 1-1 0 0,0 0 1 0 0,-1-1-1 0 0,1 1 1 0 0,-1 0 0 0 0,1 0-1 0 0,-1-1 1 0 0,1 1-1 0 0,-1 0 1 0 0,1 0-1 0 0,-1 0 1 0 0,1-1 0 0 0,-1 1-1 0 0,1 0 1 0 0,-1 0-1 0 0,1 0 1 0 0,-1 0-1 0 0,0 0 1 0 0,1 0 0 0 0,-1 0-1 0 0,1 0 1 0 0,-1 0-1 0 0,1 1 1 0 0,-1-1-1 0 0,1 0 1 0 0,-1 0 0 0 0,1 0-1 0 0,-1 1 1 0 0,1-1-1 0 0,-1 0 1 0 0,1 0-1 0 0,-1 1 1 0 0,1-1 0 0 0,-1 0-1 0 0,1 1 1 0 0,0-1-1 0 0,-1 1 1 0 0,1-1-1 0 0,0 0 1 0 0,-1 1 0 0 0,1-1-1 0 0,0 1 1 0 0,0-1-1 0 0,-1 1 1 0 0,1-1-1 0 0,0 1 1 0 0,0-1 0 0 0,0 1-1 0 0,0-1 1 0 0,-1 1-1 0 0,1 0 1 0 0,0-1-1 0 0,0 1 1 0 0,0-1 0 0 0,0 1-1 0 0,0-1 1 0 0,1 1-1 0 0,-1-1 1 0 0,0 1-1 0 0,0-1 1 0 0,0 1 9 0 0,-39-104-5207 0 0,12-10 896 0 0,-4-9 2763 0 0,29 114 1542 0 0,1 3 185 0 0,-1 1 0 0 0,1 0 1 0 0,0 0-1 0 0,0 0 0 0 0,1-1 0 0 0,-1 1 0 0 0,1 0 0 0 0,0-1 1 0 0,0 1-1 0 0,1 0 0 0 0,-1-1 0 0 0,1 1 0 0 0,0 0 0 0 0,0 0 1 0 0,0-1-1 0 0,1 1 0 0 0,-1 0 0 0 0,1 0 0 0 0,0 1 1 0 0,0-1-1 0 0,0 0 0 0 0,1 1 0 0 0,0-1 0 0 0,-1 1-179 0 0,11-7 389 0 0,-1 1 0 0 0,1 0 0 0 0,1 1 0 0 0,-1 0 0 0 0,2 1 0 0 0,-1 1 0 0 0,1 0 0 0 0,-1 1 0 0 0,4 0-389 0 0,42-17 663 0 0,47-11 464 0 0,-14 22-957 0 0,-77 14-170 0 0,10-2-348 0 0,-17-1-3001 0 0,-9 0 2086 0 0</inkml:trace>
  <inkml:trace contextRef="#ctx0" brushRef="#br0" timeOffset="476.885">712 557 9824 0 0,'0'0'289'0'0,"0"0"-8"0"0,1-1-182 0 0,173-95 6826 0 0,-75 23-5560 0 0,-54 36-693 0 0,-11-2 144 0 0,-29 22-336 0 0,-5 17-320 0 0,-23 0 496 0 0,13 5-555 0 0,0 0 0 0 0,1 0 0 0 0,0 1 0 0 0,0 1 0 0 0,0 0 0 0 0,1 0 0 0 0,0 0 0 0 0,0 1 0 0 0,-3 4-101 0 0,-2 2 131 0 0,0 1-51 0 0,1 0 0 0 0,1 1 0 0 0,1 0 0 0 0,0 1 0 0 0,1 0 0 0 0,0 0 0 0 0,2 1 0 0 0,-1 2-80 0 0,-1 2 70 0 0,8-18-55 0 0,-1 0 0 0 0,1 0 0 0 0,0 0 0 0 0,1 1 1 0 0,-1-1-1 0 0,1 0 0 0 0,-1 0 0 0 0,1 0 1 0 0,1 1-1 0 0,-1-1 0 0 0,1 0 0 0 0,-1 0 0 0 0,1 0 1 0 0,0 0-1 0 0,1 0 0 0 0,-1 0 0 0 0,2 3-15 0 0,-1-4 13 0 0,1 0-1 0 0,0 0 0 0 0,0 0 0 0 0,0 0 0 0 0,0-1 1 0 0,0 1-1 0 0,0-1 0 0 0,1 0 0 0 0,-1 0 1 0 0,1 0-1 0 0,0 0 0 0 0,-1-1 0 0 0,1 1 1 0 0,0-1-1 0 0,0 0 0 0 0,0 0 0 0 0,3 0-12 0 0,13 0 22 0 0,0-1-1 0 0,0-1 1 0 0,0-1-1 0 0,1 0 1 0 0,-2-2-1 0 0,17-5-21 0 0,1 1 81 0 0,95-39-1795 0 0,-96 29-1516 0 0,-18 8 1372 0 0</inkml:trace>
  <inkml:trace contextRef="#ctx0" brushRef="#br0" timeOffset="785.318">1409 256 16152 0 0,'-16'0'1231'0'0,"12"0"-1207"0"0,0 0 0 0 0,1 0-1 0 0,-1 1 1 0 0,0-1 0 0 0,0 1-1 0 0,1 0 1 0 0,-1 0 0 0 0,1 0-1 0 0,-1 0 1 0 0,1 1 0 0 0,-1 0-1 0 0,1-1 1 0 0,0 1 0 0 0,0 0-1 0 0,0 1 1 0 0,0-1 0 0 0,0 0-1 0 0,0 1 1 0 0,0 0 0 0 0,1-1-1 0 0,0 1 1 0 0,-1 0-1 0 0,0 2-23 0 0,1-2 12 0 0,0-1-1 0 0,1 0 0 0 0,-1 1 1 0 0,1-1-1 0 0,-1 1 0 0 0,1-1 1 0 0,0 1-1 0 0,0 0 0 0 0,0 0 1 0 0,1-1-1 0 0,-1 1 0 0 0,0 0 1 0 0,1 0-1 0 0,0 0 0 0 0,0 0 1 0 0,0-1-1 0 0,0 1 0 0 0,0 0 1 0 0,1 0-1 0 0,-1 0 0 0 0,1 0 1 0 0,-1-1-1 0 0,1 1 0 0 0,0 0 1 0 0,0 0-1 0 0,1-1 0 0 0,-1 1 1 0 0,0-1-1 0 0,1 1 0 0 0,0 0-11 0 0,88 94 183 0 0,-45-57-125 0 0,-39-36-28 0 0,0 0-1 0 0,0 1 1 0 0,0-1 0 0 0,-1 1-1 0 0,1 1 1 0 0,-1-1 0 0 0,0 1-1 0 0,-1-1 1 0 0,1 1-1 0 0,-1 1 1 0 0,-1-1 0 0 0,1 1-1 0 0,-1-1 1 0 0,0 1 0 0 0,0 1-30 0 0,-3-5 76 0 0,0 0 1 0 0,0 0-1 0 0,0 0 0 0 0,-1 0 1 0 0,1 0-1 0 0,-1-1 1 0 0,1 1-1 0 0,-1 0 1 0 0,0 0-1 0 0,0 0 0 0 0,0-1 1 0 0,-1 1-1 0 0,1 0 1 0 0,-1-1-1 0 0,1 1 1 0 0,-1-1-1 0 0,0 0 0 0 0,0 1 1 0 0,0-1-1 0 0,0 0 1 0 0,0 0-1 0 0,-1-1 1 0 0,0 2-77 0 0,-59 37 596 0 0,61-39-600 0 0,-10 4-205 0 0,1-1 1 0 0,-1 1-1 0 0,-1-2 0 0 0,1 0 0 0 0,0 0 0 0 0,-1-1 0 0 0,0 0 0 0 0,1-1 0 0 0,-9 0 209 0 0,4-5-1208 0 0,9-1-3911 0 0,0-1-529 0 0</inkml:trace>
  <inkml:trace contextRef="#ctx0" brushRef="#br0" timeOffset="1156.397">1872 364 17279 0 0,'-1'1'396'0'0,"-166"137"1104"0"0,154-125-1426 0 0,0 1-1 0 0,1 1 0 0 0,1 0 1 0 0,0 1-1 0 0,1 0 0 0 0,-3 7-73 0 0,10-18 54 0 0,1 0-1 0 0,-1 0 0 0 0,2-1 1 0 0,-1 2-1 0 0,0-1 0 0 0,1 0 1 0 0,0 0-1 0 0,0 0 0 0 0,1 0 1 0 0,-1 1-1 0 0,1-1 0 0 0,0 3-53 0 0,2-4 35 0 0,0-1-1 0 0,0 0 0 0 0,0 1 0 0 0,1-1 0 0 0,-1 0 0 0 0,1 0 1 0 0,0-1-1 0 0,0 1 0 0 0,0-1 0 0 0,0 1 0 0 0,0-1 1 0 0,0 0-1 0 0,1 0 0 0 0,-1 0 0 0 0,1-1 0 0 0,-1 1 0 0 0,1-1 1 0 0,0 0-1 0 0,-1 0 0 0 0,1 0 0 0 0,0 0 0 0 0,3 0-34 0 0,4 0-29 0 0,0 1-1 0 0,0-1 0 0 0,0-1 1 0 0,0 0-1 0 0,0-1 0 0 0,0 0 0 0 0,0 0 1 0 0,-1-1-1 0 0,1-1 0 0 0,0 0 1 0 0,-1 0-1 0 0,1-1 0 0 0,-1-1 0 0 0,1 0 30 0 0,22-13-103 0 0,-23 13 92 0 0,0 0 0 0 0,0-1 1 0 0,0 0-1 0 0,-1-1 0 0 0,0 0 1 0 0,-1 0-1 0 0,1-1 0 0 0,-1 0 0 0 0,1-2 11 0 0,-6 7 0 0 0,0 0 0 0 0,-1 0 0 0 0,1 0 0 0 0,-1-1 0 0 0,1 1 0 0 0,-1-1 0 0 0,0 0 0 0 0,0 0 0 0 0,-1 0 0 0 0,1 0 0 0 0,-1 0 0 0 0,0 0 0 0 0,0 0 0 0 0,0 0 0 0 0,-1-1 0 0 0,1 1 0 0 0,-1 0 0 0 0,0 0 0 0 0,0-1 0 0 0,-1 1 0 0 0,1 0 0 0 0,-1 0 0 0 0,0 0 0 0 0,0-1 0 0 0,0 1 0 0 0,-1-2 0 0 0,-2 2-26 0 0,0-1-1 0 0,0 1 0 0 0,0 0 1 0 0,0 0-1 0 0,-1 0 0 0 0,1 0 1 0 0,-1 1-1 0 0,0 0 0 0 0,0 0 1 0 0,-1 0-1 0 0,1 1 0 0 0,0-1 1 0 0,-1 1-1 0 0,1 1 0 0 0,-1-1 1 0 0,0 1-1 0 0,0 0 0 0 0,-5-1 27 0 0,-111 0-1076 0 0,66 10-23 0 0,21 0-4051 0 0,14-4-276 0 0</inkml:trace>
  <inkml:trace contextRef="#ctx0" brushRef="#br0" timeOffset="1914.247">327 419 10600 0 0,'0'0'308'0'0,"0"0"-2"0"0,0-1-196 0 0,3-4-76 0 0,16-34 1026 0 0,-17 35-746 0 0,-1 0-1 0 0,1 1 1 0 0,-1-1-1 0 0,0 0 1 0 0,0 0-1 0 0,0 0 1 0 0,-1 0 0 0 0,0 1-1 0 0,1-1 1 0 0,-1 0-1 0 0,-1 0 1 0 0,1 0-1 0 0,0 0 1 0 0,-1 0-1 0 0,0 0 1 0 0,0 0-1 0 0,0 0 1 0 0,0 1-1 0 0,-2-4-313 0 0,-1 4 164 0 0,1 0 1 0 0,-1 0-1 0 0,0 0 0 0 0,0 0 0 0 0,0 1 0 0 0,0 0 0 0 0,-1 0 0 0 0,1 0 0 0 0,0 0 0 0 0,-1 1 0 0 0,0 0 0 0 0,1 0 0 0 0,-1 0 0 0 0,0 0 0 0 0,1 1 0 0 0,-1 0 0 0 0,0 0 0 0 0,0 0 0 0 0,1 0 0 0 0,-1 1 0 0 0,0 0 1 0 0,1 0-1 0 0,-1 0 0 0 0,-2 1-164 0 0,-113 33 225 0 0,15 10-2069 0 0,98-38 300 0 0,2 0-79 0 0</inkml:trace>
  <inkml:trace contextRef="#ctx0" brushRef="#br0" timeOffset="3178.103">2261 318 6832 0 0,'-8'0'432'0'0,"4"-1"377"0"0,4 1-612 0 0,0 0-1 0 0,0-1 0 0 0,0 1 1 0 0,0 0-1 0 0,0 0 0 0 0,0 0 1 0 0,0-1-1 0 0,0 1 0 0 0,1 0 1 0 0,-1 0-1 0 0,0 0 1 0 0,0-1-1 0 0,0 1 0 0 0,0 0 1 0 0,-1 0-1 0 0,1 0 0 0 0,0 0 1 0 0,0-1-1 0 0,0 1 0 0 0,0 0 1 0 0,0 0-1 0 0,0 0 0 0 0,0-1 1 0 0,0 1-1 0 0,0 0 1 0 0,0 0-1 0 0,0 0 0 0 0,-1 0 1 0 0,1 0-1 0 0,0-1 0 0 0,0 1 1 0 0,0 0-1 0 0,0 0 0 0 0,0 0 1 0 0,-1 0-1 0 0,1 0 0 0 0,0 0 1 0 0,0 0-1 0 0,0-1 1 0 0,-1 1-197 0 0,18 6 3388 0 0,2 26-2800 0 0,-13-20-285 0 0,25 96 344 0 0,-8 5-414 0 0,-22-111-219 0 0,0 1 0 0 0,-1 0-1 0 0,1-1 1 0 0,-1 1-1 0 0,0 0 1 0 0,0 0-1 0 0,0-1 1 0 0,0 1 0 0 0,0 0-1 0 0,0-1 1 0 0,-1 1-1 0 0,1 0 1 0 0,-1-1-1 0 0,0 1 1 0 0,0 0 0 0 0,0-1-1 0 0,0 1 1 0 0,0-1-1 0 0,-1 0 1 0 0,1 1-1 0 0,-1-1 1 0 0,1 0-14 0 0,0-1 9 0 0,1-1 0 0 0,-1 1-1 0 0,1-1 1 0 0,-1 0 0 0 0,0 1 0 0 0,1-1 0 0 0,-1 0-1 0 0,0 1 1 0 0,1-1 0 0 0,-1 0 0 0 0,0 0 0 0 0,1 0 0 0 0,-1 1-1 0 0,0-1 1 0 0,1 0 0 0 0,-1 0 0 0 0,0 0 0 0 0,1 0-1 0 0,-1 0 1 0 0,0 0 0 0 0,0-1 0 0 0,1 1 0 0 0,-1 0-1 0 0,0 0 1 0 0,1 0 0 0 0,-1-1 0 0 0,0 1 0 0 0,1 0-1 0 0,-1-1 1 0 0,1 1 0 0 0,-1 0 0 0 0,1-1 0 0 0,-1 1 0 0 0,0-1-1 0 0,1 1 1 0 0,-1-1 0 0 0,1 1 0 0 0,0-1 0 0 0,-1 1-1 0 0,1-1 1 0 0,-1 0 0 0 0,1 1 0 0 0,0-1 0 0 0,0 1-1 0 0,-1-1 1 0 0,1 0 0 0 0,0 1 0 0 0,0-1 0 0 0,0 0-1 0 0,0 0 1 0 0,-1 1 0 0 0,1-1 0 0 0,0 0 0 0 0,0 1-1 0 0,1-1 1 0 0,-1 0-9 0 0,-5-71 208 0 0,11 47-261 0 0,-5 14 49 0 0,1 1 0 0 0,1 0 1 0 0,0-1-1 0 0,0 1 0 0 0,1 0 1 0 0,0 0-1 0 0,1 1 1 0 0,0-1-1 0 0,1 1 0 0 0,0 0 1 0 0,0 1-1 0 0,2-2 4 0 0,-5 6-9 0 0,0 0 1 0 0,1 0-1 0 0,-1 1 1 0 0,1-1-1 0 0,0 1 0 0 0,0 0 1 0 0,0 0-1 0 0,1 0 0 0 0,-1 0 1 0 0,1 1-1 0 0,-1 0 1 0 0,1 0-1 0 0,0 0 0 0 0,0 0 1 0 0,0 1-1 0 0,0 0 1 0 0,0 0-1 0 0,0 0 0 0 0,0 1 1 0 0,1 0-1 0 0,-1 0 1 0 0,0 0-1 0 0,0 0 0 0 0,4 2 9 0 0,-3 1 29 0 0,1 1 0 0 0,-1 1 0 0 0,0-1 0 0 0,0 1 0 0 0,0 0-1 0 0,-1 0 1 0 0,0 0 0 0 0,0 1 0 0 0,0 0 0 0 0,0 0 0 0 0,-1 1-1 0 0,0-1 1 0 0,-1 1 0 0 0,1-1 0 0 0,-1 1 0 0 0,0 1-29 0 0,3 5 14 0 0,27 97 100 0 0,-5-65-595 0 0,0-29-6585 0 0,-16-18 680 0 0</inkml:trace>
  <inkml:trace contextRef="#ctx0" brushRef="#br0" timeOffset="3813.386">3207 242 17615 0 0,'-2'-1'515'0'0,"-8"1"-353"0"0,0 1 0 0 0,0-1 0 0 0,0 2-1 0 0,0-1 1 0 0,0 1 0 0 0,0 1 0 0 0,0 0 0 0 0,1 0 0 0 0,-1 1-1 0 0,1 0 1 0 0,0 1 0 0 0,0 0 0 0 0,1 0 0 0 0,-1 1 0 0 0,0 1-162 0 0,-8 3 217 0 0,-8 4-5 0 0,1 2-1 0 0,0 1 0 0 0,0 1 1 0 0,2 1-1 0 0,1 1 0 0 0,-14 17-211 0 0,28-30 43 0 0,1 0 1 0 0,0 0-1 0 0,1 1 0 0 0,0 0 0 0 0,0 0 0 0 0,0 0 0 0 0,1 1 0 0 0,0-1 1 0 0,1 1-1 0 0,0 0 0 0 0,0 0 0 0 0,1 0 0 0 0,0 0 0 0 0,1 4-43 0 0,0-10 12 0 0,1-1 0 0 0,0 0-1 0 0,0 1 1 0 0,0-1 0 0 0,1 0-1 0 0,-1 1 1 0 0,1-1 0 0 0,-1 0-1 0 0,1 1 1 0 0,0-1 0 0 0,0 0-1 0 0,-1 0 1 0 0,2 0 0 0 0,-1 0-1 0 0,0 0 1 0 0,0 0 0 0 0,1 0-1 0 0,-1 0 1 0 0,1 0 0 0 0,-1-1-1 0 0,1 1 1 0 0,0 0 0 0 0,0-1 0 0 0,0 1-1 0 0,0-1 1 0 0,0 0 0 0 0,0 0-1 0 0,0 0 1 0 0,0 0 0 0 0,0 0-1 0 0,1 0 1 0 0,-1-1 0 0 0,0 1-1 0 0,1-1 1 0 0,-1 1 0 0 0,0-1-1 0 0,1 0-11 0 0,14-2 0 0 0,-2-1-63 0 0,1 0 0 0 0,-1 0 1 0 0,0-2-1 0 0,-1 0 0 0 0,1-1 0 0 0,-1 0 0 0 0,0-1 0 0 0,0-1 0 0 0,-1 0 0 0 0,0 0 0 0 0,-1-2 0 0 0,0 0 0 0 0,0 0 0 0 0,-1-1 0 0 0,6-7 63 0 0,55-64-652 0 0,-71 81 618 0 0,-1 1 95 0 0,1 2 48 0 0,61 117 549 0 0,-59-115-646 0 0,1 0 0 0 0,-1 0 0 0 0,1 0 1 0 0,0 0-1 0 0,0-1 0 0 0,0 1 0 0 0,0-1 1 0 0,1 0-1 0 0,-1 0 0 0 0,1-1 0 0 0,0 1 1 0 0,-1-1-1 0 0,1 0 0 0 0,0-1 0 0 0,1 1 1 0 0,-1-1-1 0 0,0 0 0 0 0,0 0 0 0 0,1 0 1 0 0,-1-1-1 0 0,0 0 0 0 0,0 0 0 0 0,1 0 1 0 0,-1-1-1 0 0,0 0 0 0 0,1 0 0 0 0,1-1-12 0 0,48-35 216 0 0,-47 31-215 0 0,-1 0-1 0 0,-1 0 1 0 0,1-1-1 0 0,-1 1 1 0 0,0-1-1 0 0,-1-1 0 0 0,0 1 1 0 0,0-1-1 0 0,0 0 1 0 0,-1 0-1 0 0,0-1 1 0 0,0-2-1 0 0,5-14-186 0 0,-1 0 0 0 0,-1-1 0 0 0,-1 0 0 0 0,-2 0 0 0 0,0-1 0 0 0,-2 1 0 0 0,-1-21 186 0 0,-1-66-712 0 0,0 107 705 0 0,-1-2 62 0 0,1 0 0 0 0,-1 0 1 0 0,-1 0-1 0 0,0 0 0 0 0,0 0 0 0 0,0 0 0 0 0,-1 0 0 0 0,0 1 0 0 0,-1 0 0 0 0,1-1 0 0 0,-1 1 1 0 0,-1 0-1 0 0,-4-5-55 0 0,9 11 212 0 0,-10 7 440 0 0,-5 76-250 0 0,23 17-330 0 0,31 140 110 0 0,5-77-105 0 0,-42-157-250 0 0,8 33 339 0 0,-8-13-2855 0 0,-2-24 1414 0 0</inkml:trace>
  <inkml:trace contextRef="#ctx0" brushRef="#br0" timeOffset="4083.741">3467 318 14336 0 0,'24'-6'232'0'0,"0"1"1"0"0,0 1 0 0 0,0 1 0 0 0,0 1 0 0 0,1 1 0 0 0,19 2-233 0 0,-19-1-20 0 0,178 10-159 0 0,-180-10-43 0 0</inkml:trace>
  <inkml:trace contextRef="#ctx0" brushRef="#br0" timeOffset="4349.416">4161 340 14712 0 0,'-68'24'1588'0'0,"45"-13"-1561"0"0,13-7 66 0 0,0 1 0 0 0,0 1-1 0 0,1 0 1 0 0,0 0 0 0 0,0 1-1 0 0,0 0 1 0 0,1 1 0 0 0,0-1-1 0 0,0 2 1 0 0,-3 4-93 0 0,-23 47 1131 0 0,29-9-397 0 0,7-44-647 0 0,-1-2-26 0 0,0 1 0 0 0,0 0 0 0 0,1 0-1 0 0,-1-1 1 0 0,1 1 0 0 0,1-1 0 0 0,-1 1-1 0 0,1-1 1 0 0,0 0 0 0 0,0 0 0 0 0,0 0 0 0 0,1 0-1 0 0,-1-1 1 0 0,1 1 0 0 0,1-1 0 0 0,-1 0-1 0 0,5 3-60 0 0,41 23 314 0 0,-39-28-301 0 0,1-1-1 0 0,-1-1 1 0 0,0 0 0 0 0,0 0 0 0 0,0-1 0 0 0,1-1-1 0 0,-1 0 1 0 0,0 0 0 0 0,-1-1 0 0 0,1 0 0 0 0,0-1-1 0 0,-1-1 1 0 0,0 1 0 0 0,0-2 0 0 0,0 1 0 0 0,0-1 0 0 0,-1-1-1 0 0,0 0-12 0 0,-4 2-4 0 0,0 0 0 0 0,0 0-1 0 0,-1 0 1 0 0,0 0-1 0 0,0-1 1 0 0,0 0 0 0 0,-1 0-1 0 0,0 0 1 0 0,0 0-1 0 0,0 0 1 0 0,-1-1 0 0 0,0 1-1 0 0,0-1 1 0 0,-1 0-1 0 0,0 0 1 0 0,0 1 0 0 0,-1-1-1 0 0,1 0 1 0 0,-1 0-1 0 0,-1 0 1 0 0,1 1 0 0 0,-1-1-1 0 0,-1 0 1 0 0,1 0-1 0 0,-1 1 1 0 0,0-1 0 0 0,-1 1-1 0 0,1 0 1 0 0,-1 0-1 0 0,0-1 1 0 0,-1 2 0 0 0,0-1-1 0 0,0 0 1 0 0,0 1-1 0 0,0 0 1 0 0,-1 0 0 0 0,0 0-1 0 0,0 0 1 0 0,0 1-1 0 0,-3-2 5 0 0,-74-36-513 0 0,61 36 149 0 0,0 1 0 0 0,0 0 0 0 0,-1 2-1 0 0,1 1 1 0 0,-1 0 0 0 0,0 2 0 0 0,1 0 0 0 0,-5 2 364 0 0,18-2-704 0 0,-1 0-21 0 0</inkml:trace>
  <inkml:trace contextRef="#ctx0" brushRef="#br0" timeOffset="4735.306">4448 215 16727 0 0,'0'0'382'0'0,"0"0"54"0"0,2 1 21 0 0,9 7-362 0 0,0 1 0 0 0,0 1 0 0 0,-1-1-1 0 0,0 2 1 0 0,-1-1 0 0 0,-1 2 0 0 0,1-1 0 0 0,-2 1-1 0 0,3 5-94 0 0,-3-5 152 0 0,-1 1 0 0 0,-1 0 0 0 0,-1 0 0 0 0,1 0 0 0 0,-2 0 0 0 0,0 1 0 0 0,-1-1 0 0 0,0 1 0 0 0,0 10-152 0 0,-2-18 59 0 0,-1 1-1 0 0,0-1 0 0 0,0 1 0 0 0,0-1 0 0 0,0 1 1 0 0,-1-1-1 0 0,0 0 0 0 0,-1 0 0 0 0,0 0 0 0 0,1 0 1 0 0,-2 0-1 0 0,1-1 0 0 0,-1 0 0 0 0,0 1 0 0 0,0-1-58 0 0,2-2 24 0 0,0-1-1 0 0,0 0 0 0 0,-1 0 0 0 0,1 0 0 0 0,-1 0 1 0 0,1 0-1 0 0,-1 0 0 0 0,0-1 0 0 0,0 1 0 0 0,0-1 0 0 0,1 0 1 0 0,-1 0-1 0 0,0 0 0 0 0,-1 0 0 0 0,1 0 0 0 0,0-1 1 0 0,0 1-1 0 0,0-1 0 0 0,0 0 0 0 0,0 0 0 0 0,-1 0 1 0 0,1 0-1 0 0,0-1 0 0 0,0 1 0 0 0,0-1 0 0 0,0 0 1 0 0,0 0-1 0 0,0 0 0 0 0,0 0 0 0 0,0-1 0 0 0,0 1-23 0 0,-1-2 26 0 0,1 0 0 0 0,0 0 0 0 0,0-1-1 0 0,0 1 1 0 0,0-1 0 0 0,0 0 0 0 0,1 0 0 0 0,-1 1-1 0 0,1-2 1 0 0,0 1 0 0 0,1 0 0 0 0,-1 0-1 0 0,1-1 1 0 0,-1 1 0 0 0,1 0 0 0 0,1-1 0 0 0,-1 1-1 0 0,0-5-25 0 0,2 2 17 0 0,-1 0-1 0 0,1-1 1 0 0,0 1-1 0 0,1 0 0 0 0,-1 0 1 0 0,2 0-1 0 0,-1 0 1 0 0,1 1-1 0 0,0-1 0 0 0,0 1 1 0 0,1-1-1 0 0,-1 1 1 0 0,6-6-17 0 0,6-5-47 0 0,0 1 1 0 0,2 0 0 0 0,0 1-1 0 0,0 1 1 0 0,2 0 0 0 0,0 1 0 0 0,0 1-1 0 0,1 1 1 0 0,0 1 0 0 0,1 1-1 0 0,17-5 47 0 0,93-25-1032 0 0,25 8-3169 0 0,-133 31 2931 0 0</inkml:trace>
  <inkml:trace contextRef="#ctx0" brushRef="#br0" timeOffset="5669.696">5580 242 12872 0 0,'0'0'289'0'0,"0"0"40"0"0,0 0 23 0 0,0 0-36 0 0,-13-6-102 0 0,5 4 160 0 0,0 0 1 0 0,0 1-1 0 0,0 0 1 0 0,-1 1 0 0 0,1 0-1 0 0,0 0 1 0 0,0 1 0 0 0,-1-1-1 0 0,1 2 1 0 0,0-1 0 0 0,0 1-1 0 0,0 1 1 0 0,0 0-1 0 0,-1 1-374 0 0,-18 3 597 0 0,-97 38 901 0 0,119-42-1460 0 0,-1 0-1 0 0,1-1 0 0 0,0 2 0 0 0,-1-1 0 0 0,2 1 1 0 0,-1-1-1 0 0,0 1 0 0 0,1 1 0 0 0,0-1 1 0 0,0 1-1 0 0,0-1 0 0 0,0 1 0 0 0,0 1-37 0 0,3-4 10 0 0,0 0-1 0 0,0 0 1 0 0,0 0-1 0 0,0 0 1 0 0,0 0-1 0 0,1 0 0 0 0,-1 0 1 0 0,1 1-1 0 0,-1-1 1 0 0,1 0-1 0 0,0 0 1 0 0,0 0-1 0 0,0 1 1 0 0,0-1-1 0 0,0 0 0 0 0,0 0 1 0 0,1 0-1 0 0,-1 0 1 0 0,1 1-1 0 0,0-1 1 0 0,-1 0-1 0 0,1 0 1 0 0,0 0-1 0 0,0 0 0 0 0,0 0 1 0 0,1-1-1 0 0,-1 1 1 0 0,0 0-1 0 0,1 0 1 0 0,-1-1-1 0 0,1 1 1 0 0,-1-1-1 0 0,1 1 0 0 0,0-1 1 0 0,0 0-1 0 0,1 1-9 0 0,93 78 128 0 0,-91-77-122 0 0,-1 1-1 0 0,1 0 1 0 0,-1 0-1 0 0,1 0 1 0 0,-1 0-1 0 0,-1 0 1 0 0,1 1-1 0 0,-1 0 1 0 0,1 0 0 0 0,-2 0-1 0 0,1 0 1 0 0,0 0-1 0 0,-1 1 1 0 0,2 4-6 0 0,-5-7 43 0 0,0 1 0 0 0,0-1 0 0 0,0 0 0 0 0,-1 0 0 0 0,1 0 0 0 0,-1 0 1 0 0,1 0-1 0 0,-1 0 0 0 0,0-1 0 0 0,0 1 0 0 0,-1 0 0 0 0,1-1 0 0 0,0 0 0 0 0,-1 1 1 0 0,1-1-1 0 0,-1 0 0 0 0,0 0 0 0 0,0-1 0 0 0,0 1 0 0 0,0 0 0 0 0,0-1 0 0 0,0 0 1 0 0,0 0-1 0 0,0 0 0 0 0,-1 0 0 0 0,1 0 0 0 0,0-1 0 0 0,-1 1 0 0 0,0-1-43 0 0,-199 36-1140 0 0,169-33 288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09.23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126 71 4952 0 0,'11'-8'480'0'0,"14"-18"616"0"0,-24 24-835 0 0,1 1 0 0 0,-1 0 0 0 0,0-1 0 0 0,1 1 0 0 0,-1-1 0 0 0,0 0 0 0 0,0 1 0 0 0,0-1 0 0 0,0 0 0 0 0,0 0 0 0 0,-1 0 0 0 0,1 1 0 0 0,0-1 0 0 0,-1 0 0 0 0,1 0 1 0 0,-1 0-1 0 0,0 0 0 0 0,0 0 0 0 0,0-1-261 0 0,0 3 532 0 0,0 0-16 0 0,0 0-4 0 0,0 0 0 0 0,0 0-16 0 0,0 0-70 0 0,0 0-36 0 0,0 1-313 0 0,0 0 1 0 0,0 0 0 0 0,0 0 0 0 0,-1 0-1 0 0,1 0 1 0 0,0 0 0 0 0,-1 0-1 0 0,1 0 1 0 0,-1 0 0 0 0,1 0 0 0 0,-1-1-1 0 0,0 1 1 0 0,0 1-78 0 0,-1 1 89 0 0,0 1-1 0 0,0 0 1 0 0,0-1-1 0 0,0 1 1 0 0,1 0-1 0 0,0 0 1 0 0,0 0-1 0 0,0 1 1 0 0,0-1-89 0 0,-5 19 224 0 0,4-18-197 0 0,1 0 0 0 0,0 0 0 0 0,1 0 0 0 0,-1 0-1 0 0,1 1 1 0 0,0 2-27 0 0,-1 14 42 0 0,-1-2 46 0 0,1 1-1 0 0,0 0 1 0 0,2 0-1 0 0,1 0 1 0 0,0-1-1 0 0,2 4-87 0 0,-1-8-38 0 0,-3-13 76 0 0,0 0-1 0 0,1 1 0 0 0,-1-1 0 0 0,1 0 0 0 0,0 0 0 0 0,0 0 0 0 0,0 0 0 0 0,1 0 0 0 0,0 2-37 0 0,2 9-1324 0 0,-4-14 593 0 0</inkml:trace>
  <inkml:trace contextRef="#ctx0" brushRef="#br0" timeOffset="359.231">0 261 5064 0 0,'0'0'389'0'0,"0"0"-96"0"0,0 0 526 0 0,1-6 3677 0 0,1 4-4455 0 0,0 0 0 0 0,0-1 0 0 0,0 1-1 0 0,0 0 1 0 0,1 0 0 0 0,-1 0 0 0 0,1 0 0 0 0,-1 1 0 0 0,1-1-1 0 0,-1 1 1 0 0,1-1 0 0 0,0 1 0 0 0,0 0 0 0 0,0 0-41 0 0,11-3 349 0 0,0 0 1 0 0,9-1-350 0 0,-12 3 110 0 0,1 0 1 0 0,-1-2 0 0 0,1 1-111 0 0,45-16-13 0 0,-39 14-59 0 0,-1-1 0 0 0,0 0 1 0 0,11-6 71 0 0,28-12-3582 0 0,-54 23 3889 0 0,13-3-2862 0 0,-9 6 2686 0 0,-4 7 4366 0 0,2 54-1829 0 0,6-23-1287 0 0,-9-35-1018 0 0,1 1-310 0 0,5 16 805 0 0,-7-22-1135 0 0</inkml:trace>
  <inkml:trace contextRef="#ctx0" brushRef="#br0" timeOffset="1200.991">472 25 10160 0 0,'0'0'464'0'0,"0"0"-8"0"0,9 16-246 0 0,-8-11-100 0 0,1 0 0 0 0,0-1 0 0 0,1 1-1 0 0,-1-1 1 0 0,1 0 0 0 0,2 3-110 0 0,6 11 299 0 0,-2-2-79 0 0,-5-8 54 0 0,1 0 1 0 0,-1 0-1 0 0,-1 1 0 0 0,1-1 1 0 0,-1 1-1 0 0,1 6-274 0 0,-1-3 294 0 0,1 1 0 0 0,3 9-294 0 0,-2-12 119 0 0,-2 1-1 0 0,0 0 1 0 0,2 9-119 0 0,-7 0 91 0 0,2-19-158 0 0,0-1-14 0 0,-1 0 117 0 0,1 0-1 0 0,-1 0 1 0 0,1 0-1 0 0,-1 0 1 0 0,1-1 0 0 0,-1 1-1 0 0,1 0 1 0 0,-1 0 0 0 0,1 0-1 0 0,-1-1 1 0 0,1 1 0 0 0,-1 0-1 0 0,1-1 1 0 0,-1 1 0 0 0,1-1-1 0 0,0 1 1 0 0,-1 0 0 0 0,1-1-1 0 0,0 1 1 0 0,-1-1 0 0 0,1 1-1 0 0,0-1 1 0 0,-1 1-36 0 0,-5-18 124 0 0,4 9-257 0 0,1 1 1 0 0,0 0 0 0 0,0-6 132 0 0,2 5-200 0 0,0 1 0 0 0,0 0 1 0 0,1 0-1 0 0,0 0 0 0 0,0 0 1 0 0,1 0-1 0 0,0 0 1 0 0,1-1 199 0 0,8-24-543 0 0,-12 32 528 0 0,1 0 1 0 0,0 0 0 0 0,-1 0 0 0 0,1-1 0 0 0,0 1 0 0 0,0 0 0 0 0,0 0-1 0 0,0 0 1 0 0,0 0 0 0 0,0 0 0 0 0,0 0 0 0 0,0 1 0 0 0,0-1-1 0 0,1 0 1 0 0,-1 0 0 0 0,0 1 0 0 0,0-1 0 0 0,1 1 0 0 0,-1-1 0 0 0,0 1-1 0 0,1 0 1 0 0,-1-1 0 0 0,1 1 0 0 0,-1 0 0 0 0,0 0 0 0 0,2 0 14 0 0,-2 0 0 0 0,-1 0 0 0 0,1-1 0 0 0,-1 1 0 0 0,1 0 0 0 0,0 0 0 0 0,-1 0 0 0 0,1 0 0 0 0,-1 0 0 0 0,1 0 0 0 0,0 0 0 0 0,-1 1 0 0 0,1-1 0 0 0,-1 0 0 0 0,1 0 0 0 0,0 0 0 0 0,-1 0 0 0 0,1 1 0 0 0,-1-1 0 0 0,1 0 0 0 0,-1 1 0 0 0,1-1 0 0 0,-1 0 0 0 0,1 1 0 0 0,-1-1 0 0 0,1 1 0 0 0,-1-1 0 0 0,0 1 0 0 0,1-1 0 0 0,-1 1 0 0 0,1-1 0 0 0,0 2 0 0 0,6 5 26 0 0,-1 1 0 0 0,0-1 1 0 0,0 1-1 0 0,0 0 1 0 0,-1 1-1 0 0,0-1 0 0 0,-1 1 1 0 0,0 0-1 0 0,0 0 1 0 0,0 4-27 0 0,28 79 1232 0 0,-32-89-1146 0 0,0-3 40 0 0,0 0-12 0 0,0 0-8 0 0,0 0-5 0 0,0 0-12 0 0,-6-13 139 0 0,4 0-234 0 0,1 1-1 0 0,0-1 0 0 0,1 1 1 0 0,0-1-1 0 0,1 1 0 0 0,2-8 7 0 0,3 4-150 0 0,3-2-52 0 0,-9 17 195 0 0,1 0 0 0 0,-1 1 0 0 0,1-1 0 0 0,0 1 0 0 0,-1-1 0 0 0,1 1-1 0 0,0 0 1 0 0,-1-1 0 0 0,1 1 0 0 0,0 0 0 0 0,-1-1 0 0 0,1 1 0 0 0,0 0 0 0 0,0 0 0 0 0,-1 0 0 0 0,1-1-1 0 0,0 1 1 0 0,0 0 0 0 0,0 0 0 0 0,-1 0 0 0 0,1 0 0 0 0,0 1 0 0 0,0-1 0 0 0,-1 0 0 0 0,1 0-1 0 0,0 0 1 0 0,0 1 0 0 0,-1-1 0 0 0,2 0 7 0 0,4 1 1 0 0,5 2-44 0 0,-5 1 30 0 0,0-1 0 0 0,0 1 0 0 0,-1 1 0 0 0,0-1 0 0 0,3 3 13 0 0,14 12 1 0 0,1-2 44 0 0,-7-5-56 0 0,0 0 0 0 0,1-2 0 0 0,1 0 0 0 0,7 3 11 0 0,-21-11 21 0 0,1 0 1 0 0,0 0-1 0 0,0 0 1 0 0,0-1 0 0 0,0 0-1 0 0,0 0 1 0 0,0 0-1 0 0,0-1 1 0 0,0 0 0 0 0,0 0-1 0 0,0 0 1 0 0,0 0-1 0 0,0-1 1 0 0,0 0 0 0 0,0 0-1 0 0,0 0 1 0 0,0-1-1 0 0,0 0 1 0 0,2-1-22 0 0,-5 2 3 0 0,0 0 0 0 0,0-1 0 0 0,0 1 0 0 0,-1-1 0 0 0,1 1 0 0 0,0-1 1 0 0,-1 0-1 0 0,1 0 0 0 0,-1 0 0 0 0,0 0 0 0 0,1 0 0 0 0,-1 0 0 0 0,0 0 0 0 0,0 0 0 0 0,-1 0 0 0 0,1 0 0 0 0,0-1 1 0 0,-1 1-1 0 0,1 0 0 0 0,-1 0 0 0 0,0-1 0 0 0,0 1 0 0 0,0 0 0 0 0,0-1 0 0 0,0 1 0 0 0,0 0 0 0 0,-1-1 1 0 0,1 0-4 0 0,-1-4-201 0 0,-1 1 0 0 0,1-1 1 0 0,-1 1-1 0 0,0 0 1 0 0,-1-1-1 0 0,0 1 0 0 0,0 0 1 0 0,0 0-1 0 0,-1-1 201 0 0,0 3-224 0 0,1 0 0 0 0,-1 0-1 0 0,1 1 1 0 0,-1-1-1 0 0,0 1 1 0 0,0 0 0 0 0,0 0-1 0 0,-1 1 1 0 0,-2-2 224 0 0,4 2 26 0 0,-1 0 0 0 0,1 1 1 0 0,0 0-1 0 0,-1-1 0 0 0,1 1 0 0 0,0 1 0 0 0,-1-1 1 0 0,1 0-1 0 0,-1 1 0 0 0,0 0 0 0 0,1 0 0 0 0,-1 0 1 0 0,-2 0-27 0 0,5 0 42 0 0,-1 1 1 0 0,1-1-1 0 0,0 0 1 0 0,0 0 0 0 0,0 1-1 0 0,-1-1 1 0 0,1 1-1 0 0,0-1 1 0 0,0 1 0 0 0,0 0-1 0 0,0-1 1 0 0,0 1-1 0 0,0 0 1 0 0,0 0-1 0 0,0-1 1 0 0,0 1 0 0 0,0 0-1 0 0,0 0 1 0 0,0 0-1 0 0,1 0 1 0 0,-1 0 0 0 0,0 0-1 0 0,1 1 1 0 0,-1-1-1 0 0,1 0 1 0 0,-1 0 0 0 0,1 0-1 0 0,0 1 1 0 0,-1-1-1 0 0,1 0 1 0 0,0 0-1 0 0,0 1 1 0 0,0-1 0 0 0,0 0-43 0 0,0 5 88 0 0,1-1-1 0 0,0 0 1 0 0,0 1 0 0 0,1-1 0 0 0,0 0 0 0 0,0 1 0 0 0,0-1-88 0 0,2 7 177 0 0,-2-7-126 0 0,1 0 0 0 0,-1 0 1 0 0,1 0-1 0 0,0 0 1 0 0,0 0-1 0 0,1 0 0 0 0,0-1 1 0 0,-1 0-1 0 0,3 2-51 0 0,40 33 367 0 0,-42-35-334 0 0,0-1 25 0 0,1 0 1 0 0,-1-1-1 0 0,1 1 0 0 0,0-1 0 0 0,0 0 0 0 0,0 0 0 0 0,0-1 1 0 0,0 1-1 0 0,0-1 0 0 0,0 0 0 0 0,0 0 0 0 0,1-1 0 0 0,-1 0 1 0 0,0 0-1 0 0,1 0-58 0 0,11-1 100 0 0,0-1 0 0 0,0-1 1 0 0,16-5-101 0 0,-32 8-76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07.2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28 458 3224 0 0,'0'0'367'0'0,"0"0"330"0"0,0 0 146 0 0,0 0 27 0 0,0 0-37 0 0,0 0-190 0 0,6-13 993 0 0,-1 2-764 0 0,2 0 1 0 0,-1 0-1 0 0,1 0 0 0 0,1 1 0 0 0,1-2-872 0 0,-6 9 171 0 0,-1-1-1 0 0,1 0 1 0 0,-1 0 0 0 0,0 0-1 0 0,0 0 1 0 0,1-4-171 0 0,6-11 332 0 0,-6 12-259 0 0,0 0-1 0 0,-1-1 1 0 0,0 1-1 0 0,0-1 1 0 0,0 0 0 0 0,-1 1-1 0 0,0-1 1 0 0,0 0-1 0 0,-1 0 1 0 0,0 0-1 0 0,-1 0 1 0 0,0-2-73 0 0,4-53 159 0 0,-5 48-137 0 0,0 0 1 0 0,-1 1 0 0 0,-1 0 0 0 0,0-1 0 0 0,-1 2 0 0 0,-3-5-23 0 0,5 9 25 0 0,2 6-2 0 0,0 0 0 0 0,-1 0 0 0 0,1 0 0 0 0,-1 0 0 0 0,1 0 0 0 0,-1 0-1 0 0,0 0 1 0 0,0 1 0 0 0,0-1 0 0 0,0 1 0 0 0,-1-1 0 0 0,0 0-23 0 0,-1-1 107 0 0,3 3-94 0 0,0 0 1 0 0,1 1-1 0 0,-1-1 0 0 0,1 0 0 0 0,-1 1 1 0 0,0-1-1 0 0,0 1 0 0 0,1-1 1 0 0,-1 0-1 0 0,0 1 0 0 0,0 0 0 0 0,0-1 1 0 0,0 1-1 0 0,1 0 0 0 0,-1-1 0 0 0,0 1 1 0 0,0 0-1 0 0,0 0 0 0 0,0 0 1 0 0,0-1-1 0 0,0 1 0 0 0,0 0 0 0 0,0 0 1 0 0,0 1-1 0 0,0-1 0 0 0,0 0 0 0 0,0 0 1 0 0,0 0-1 0 0,1 1 0 0 0,-1-1 0 0 0,-1 1-13 0 0,0 0-5 0 0,0 0-1 0 0,0 0 0 0 0,0 0 1 0 0,0 1-1 0 0,1-1 0 0 0,-1 1 0 0 0,0-1 1 0 0,1 1-1 0 0,-1 0 0 0 0,1-1 0 0 0,-1 1 1 0 0,1 0-1 0 0,0 0 0 0 0,0 0 1 0 0,0 0-1 0 0,0 0 0 0 0,0 0 0 0 0,0 1 1 0 0,1-1-1 0 0,-1 0 0 0 0,1 0 0 0 0,-1 1 1 0 0,1-1 5 0 0,-1 7-26 0 0,0 1 1 0 0,1-1 0 0 0,0 0-1 0 0,0 0 1 0 0,2 2 25 0 0,1 25-49 0 0,2 14 35 0 0,2-1 0 0 0,5 15 13 0 0,-10-53 1 0 0,0-5 0 0 0,-1 0 0 0 0,1 1 0 0 0,0-1 0 0 0,0 0 0 0 0,3 4 0 0 0,-4-8 0 0 0,7 12 0 0 0,0 1 0 0 0,2-1 0 0 0,3 4 0 0 0,-10-14 0 0 0,1 1 0 0 0,0-1 0 0 0,1 0 0 0 0,-1-1 0 0 0,1 1 0 0 0,0-1 0 0 0,0 0 0 0 0,0 0 0 0 0,0 0 0 0 0,0-1 0 0 0,2 1 0 0 0,-2-1 9 0 0,-1-1-1 0 0,1 0 0 0 0,-1 0 1 0 0,1 0-1 0 0,0 0 0 0 0,-1-1 0 0 0,1 0 1 0 0,0 0-1 0 0,-1 0 0 0 0,1-1 0 0 0,4 0-8 0 0,-7 1-7 0 0,1-1-1 0 0,-1 0 0 0 0,0 1 0 0 0,0-1 1 0 0,1 0-1 0 0,-1 0 0 0 0,0 0 0 0 0,0-1 1 0 0,0 1-1 0 0,0 0 0 0 0,0-1 1 0 0,-1 0-1 0 0,1 1 0 0 0,0-1 0 0 0,-1 0 1 0 0,1 1-1 0 0,-1-1 0 0 0,0 0 0 0 0,1 0 1 0 0,-1 0-1 0 0,0-1 0 0 0,0 1 1 0 0,0 0-1 0 0,0-1 8 0 0,1-6-273 0 0,0-1 0 0 0,0 1-1 0 0,-1 0 1 0 0,1-4 273 0 0,-2 8-146 0 0,0 1 0 0 0,0-1 0 0 0,-1 1 0 0 0,1 0 0 0 0,-1 0 0 0 0,0-1 0 0 0,0 1 0 0 0,0 0 0 0 0,0 0 0 0 0,-2-3 146 0 0,3 7-94 0 0,0 0 20 0 0,0 0 2 0 0,0 0 22 0 0,0 0 93 0 0,5 13 108 0 0,0-3-57 0 0,1 0 0 0 0,0-1 0 0 0,0 1 0 0 0,1-1 0 0 0,6 7-94 0 0,-7-11 76 0 0,-1 1 0 0 0,0-1-1 0 0,1 0 1 0 0,0 0 0 0 0,0-1-1 0 0,1 0 1 0 0,-1 0 0 0 0,1-1 0 0 0,0 1-76 0 0,-6-4 80 0 0,14-3-322 0 0,-10-1 52 0 0,-4 3-2 0 0</inkml:trace>
  <inkml:trace contextRef="#ctx0" brushRef="#br0" timeOffset="191.254">310 123 2760 0 0,'0'-6'120'0'0,"0"6"32"0"0,-3-3-152 0 0,3 3 0 0 0,0 0 0 0 0,0 0 0 0 0,0 0 2192 0 0,0 0 408 0 0,0 0 88 0 0,0 0 8 0 0,0 0-3264 0 0,0 0-648 0 0</inkml:trace>
  <inkml:trace contextRef="#ctx0" brushRef="#br0" timeOffset="1187.445">724 142 2760 0 0,'18'-10'66'0'0,"-18"10"108"0"0,1 0 1 0 0,-1-1-1 0 0,1 1 0 0 0,-1 0 0 0 0,1-1 1 0 0,-1 1-1 0 0,0-1 0 0 0,1 1 0 0 0,-1-1 1 0 0,1 1-1 0 0,-1-1 0 0 0,0 1 0 0 0,0-1 0 0 0,1 1 1 0 0,-1-1-1 0 0,0 1 0 0 0,0-1 0 0 0,1 0 1 0 0,-1 1-1 0 0,0-1 0 0 0,0 1 0 0 0,0-1 0 0 0,0 0 1 0 0,0 1-1 0 0,0-1 0 0 0,0 1 0 0 0,0-1 1 0 0,0 0-1 0 0,0 1 0 0 0,-1-1-174 0 0,-3-14 590 0 0,3 13-597 0 0,1 0-1 0 0,-1 0 1 0 0,1-1-1 0 0,-1 1 1 0 0,0 0 0 0 0,0 0-1 0 0,0 0 1 0 0,0 0-1 0 0,0 1 1 0 0,0-1 0 0 0,-1 0-1 0 0,1 0 1 0 0,-1 1-1 0 0,1-1 1 0 0,-1 1 0 0 0,1-1-1 0 0,-1 1 1 0 0,0 0-1 0 0,0-1 8 0 0,-54-32 2218 0 0,53 32-2072 0 0,1 1 1 0 0,0 0 0 0 0,-1 0-1 0 0,0 0 1 0 0,1 1-1 0 0,-1-1 1 0 0,1 1 0 0 0,-1-1-1 0 0,0 1 1 0 0,1 0 0 0 0,-1 0-1 0 0,0 0 1 0 0,1 0-1 0 0,-1 0 1 0 0,0 1 0 0 0,1-1-1 0 0,-1 1 1 0 0,1 0 0 0 0,-3 1-147 0 0,0-1 133 0 0,1 1 1 0 0,-1 1 0 0 0,1-1 0 0 0,-1 0 0 0 0,1 1 0 0 0,0 0 0 0 0,0 0-1 0 0,1 1 1 0 0,-4 2-134 0 0,6-5 19 0 0,1 0 1 0 0,-1 0-1 0 0,1 0 0 0 0,-1 0 0 0 0,1 0 0 0 0,-1 0 0 0 0,1 0 1 0 0,0 0-1 0 0,-1 0 0 0 0,1 0 0 0 0,0 0 0 0 0,0 0 0 0 0,0 1-19 0 0,-2 8 93 0 0,-2 0-97 0 0,2 0 0 0 0,-1 0 0 0 0,1 0 0 0 0,1 1 0 0 0,0-1 0 0 0,0 1 0 0 0,1-1 0 0 0,0 1 4 0 0,-1 23-39 0 0,0-1 186 0 0,1 0 0 0 0,2 1-147 0 0,0 28-3 0 0,2 69 67 0 0,-1-96 3 0 0,2 0 1 0 0,1 0-1 0 0,6 17-67 0 0,-2-30 65 0 0,-9-20-51 0 0,1 1 1 0 0,-1 0-1 0 0,0 0 0 0 0,0 0 1 0 0,0 0-1 0 0,0 0 1 0 0,0 2-15 0 0,7 19 136 0 0,-8-23-110 0 0,1 0 0 0 0,-1 0 0 0 0,0 0 0 0 0,1 0 0 0 0,-1 0 0 0 0,1 0 0 0 0,-1 0 1 0 0,1-1-1 0 0,0 1 0 0 0,-1 0 0 0 0,1 0 0 0 0,0 0 0 0 0,0 0 0 0 0,-1-1 0 0 0,1 1 0 0 0,0 0 0 0 0,0-1 0 0 0,0 1 1 0 0,0-1-27 0 0,0 0 10 0 0,1 0 0 0 0,-1 0 0 0 0,0-1 0 0 0,0 1 0 0 0,0-1 0 0 0,0 1 0 0 0,0-1 0 0 0,0 1 0 0 0,0-1 0 0 0,0 1 0 0 0,-1-1 0 0 0,1 0 0 0 0,0 0 0 0 0,0 1 0 0 0,0-1 0 0 0,-1 0 0 0 0,1 0 0 0 0,0 0 0 0 0,-1 0 0 0 0,1 0 1 0 0,-1 0-1 0 0,1-1-10 0 0,12-28 80 0 0,-8 17-6 0 0,-1 3-10 0 0,-1 0 0 0 0,0 0 0 0 0,0 0 0 0 0,-1-1 0 0 0,0-3-64 0 0,-1 10 8 0 0,-1 0-1 0 0,-1-1 1 0 0,1 1-1 0 0,0 0 0 0 0,-1 0 1 0 0,0 0-1 0 0,0 0 0 0 0,0 1 1 0 0,0-1-1 0 0,-1 0 0 0 0,0-1-7 0 0,-23-40 162 0 0,14 27-149 0 0,6 11-44 0 0,0 0-1 0 0,-1 1 0 0 0,1 0 0 0 0,-1 0 0 0 0,0 0 0 0 0,-1 1 0 0 0,0 0 0 0 0,-1-1 32 0 0,-20-17 29 0 0,15 15-18 0 0,10 7-11 0 0,0-1 0 0 0,0 0 0 0 0,0 0 0 0 0,0 0 0 0 0,1 0 0 0 0,-1 0-1 0 0,0-2 1 0 0,-1-1 0 0 0,1 3-13 0 0,3 2-54 0 0,31-8-205 0 0,-9 8 250 0 0,6 0-20 0 0,1 0-1 0 0,-1-2 1 0 0,0-1-1 0 0,12-3 44 0 0,-13-1-1 0 0,-2 2-12 0 0,-1-1 1 0 0,2-3 11 0 0,-19 7-37 0 0,0-1 0 0 0,0 0 1 0 0,0-1-1 0 0,-1 1 1 0 0,1-1-1 0 0,-1-1 1 0 0,0 1-1 0 0,0-1 1 0 0,0 0 36 0 0,-5 2-27 0 0,1 1 0 0 0,-1-1 0 0 0,1 0 1 0 0,-1 1-1 0 0,0-1 0 0 0,0 0 1 0 0,0 0-1 0 0,-1 1 0 0 0,1-1 1 0 0,-1 0-1 0 0,1 0 0 0 0,-1 0 1 0 0,0 0-1 0 0,0 0 0 0 0,0 0 0 0 0,0 0 1 0 0,-1 0 26 0 0,1-7 59 0 0,0 6-83 0 0,0 0 0 0 0,-1 1-1 0 0,1-1 1 0 0,-1 0 0 0 0,0 0 0 0 0,0 0 0 0 0,0 1 0 0 0,-1-1 0 0 0,1 1 0 0 0,-1-1 0 0 0,0 1-1 0 0,0-1 1 0 0,0 1 0 0 0,0 0 0 0 0,0 0 0 0 0,-1 0 0 0 0,0 0 0 0 0,1 1 0 0 0,-1-1-1 0 0,0 1 1 0 0,0-1 0 0 0,-2 0 24 0 0,4 3 21 0 0,0-1-1 0 0,0 1 1 0 0,0 0-1 0 0,1-1 1 0 0,-1 1-1 0 0,0 0 1 0 0,0-1-1 0 0,0 1 0 0 0,0 0 1 0 0,0 0-1 0 0,0 0 1 0 0,0 0-1 0 0,1 0 1 0 0,-1 0-1 0 0,0 0 1 0 0,0 0-1 0 0,0 1 1 0 0,0-1-1 0 0,0 0 1 0 0,0 0-1 0 0,0 1 1 0 0,1-1-1 0 0,-1 1 1 0 0,0-1-1 0 0,0 0 0 0 0,1 1 1 0 0,-1 0-1 0 0,0-1 1 0 0,0 1-1 0 0,1-1 1 0 0,-1 1-21 0 0,0 1-4 0 0,-1 0 0 0 0,1 0 0 0 0,0-1 1 0 0,0 1-1 0 0,1 0 0 0 0,-1 0 0 0 0,0 0 0 0 0,0 0 0 0 0,1 0 1 0 0,0 0-1 0 0,-1 0 0 0 0,1 1 0 0 0,0-1 0 0 0,0 0 0 0 0,0 0 1 0 0,0 0-1 0 0,0 0 0 0 0,0 0 0 0 0,1 0 4 0 0,0 8-52 0 0,-1-5 46 0 0,1-1 1 0 0,-1 1 0 0 0,1 0 0 0 0,0 0 0 0 0,1 0 5 0 0,2 16 114 0 0,-2-15-74 0 0,-1 0 0 0 0,1 1 0 0 0,0-1 0 0 0,0 0 0 0 0,1 0 0 0 0,-1-1 0 0 0,4 5-40 0 0,-2-2 13 0 0,0 0 0 0 0,0-1 1 0 0,1 8-14 0 0,-4-11 59 0 0,1 0 0 0 0,-1 1 0 0 0,1-1 0 0 0,0 0 1 0 0,0 0-1 0 0,0-1 0 0 0,1 1 0 0 0,-1 0 1 0 0,1-1-1 0 0,0 0 0 0 0,0 1 0 0 0,0-1 0 0 0,1 0 1 0 0,-1 0-1 0 0,3 1-59 0 0,-3-2 45 0 0,0-1 0 0 0,0 1 0 0 0,1-1 1 0 0,-1 0-1 0 0,0 0 0 0 0,0 0 0 0 0,1 0 0 0 0,-1-1 0 0 0,1 1 1 0 0,-1-1-1 0 0,1 0 0 0 0,-1 0 0 0 0,0 0 0 0 0,1 0 1 0 0,-1-1-1 0 0,1 1 0 0 0,-1-1 0 0 0,0 0 0 0 0,1 0 0 0 0,0 0-45 0 0,4-2-300 0 0,0-1 0 0 0,0 1 0 0 0,0-1 0 0 0,1-2 300 0 0,3-1-5999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05.56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 47 2760 0 0,'-1'0'12'0'0,"1"-1"0"0"0,0 1 1 0 0,0 0-1 0 0,0-1 0 0 0,-1 1 1 0 0,1 0-1 0 0,0 0 0 0 0,0-1 0 0 0,0 1 1 0 0,0 0-1 0 0,-1-1 0 0 0,1 1 0 0 0,0-1 1 0 0,0 1-1 0 0,0 0 0 0 0,0-1 0 0 0,0 1 1 0 0,0 0-1 0 0,0-1 0 0 0,0 1 1 0 0,0 0-1 0 0,0-1 0 0 0,0 1 0 0 0,0 0 1 0 0,1-1-1 0 0,-1 1 0 0 0,0 0 0 0 0,0-1 1 0 0,0 1-1 0 0,0 0-12 0 0,5-4 200 0 0,-5 4-163 0 0,1 0 0 0 0,-1-1 1 0 0,0 1-1 0 0,1 0 0 0 0,-1 0 0 0 0,0 0 1 0 0,0 0-1 0 0,1-1 0 0 0,-1 1 0 0 0,0 0 1 0 0,0 0-1 0 0,0 0 0 0 0,1-1 1 0 0,-1 1-1 0 0,0 0 0 0 0,0 0 0 0 0,0-1 1 0 0,0 1-1 0 0,0 0 0 0 0,1 0 0 0 0,-1-1 1 0 0,0 1-1 0 0,0 0 0 0 0,0-1 0 0 0,0 1 1 0 0,0 0-1 0 0,0-1 0 0 0,0 1 0 0 0,0 0 1 0 0,0 0-1 0 0,0-1 0 0 0,0 1 0 0 0,0 0 1 0 0,0-1-1 0 0,0 1 0 0 0,-1 0 0 0 0,1 0 1 0 0,0-1-1 0 0,0 1 0 0 0,0 0 1 0 0,0-1-1 0 0,0 1 0 0 0,-1 0 0 0 0,1 0 1 0 0,0 0-1 0 0,0-1 0 0 0,0 1 0 0 0,-1 0 1 0 0,1 0-1 0 0,0 0 0 0 0,0-1 0 0 0,-1 1 1 0 0,1 0-1 0 0,0 0 0 0 0,-1 0-37 0 0,1 0 31 0 0,0 0 0 0 0,0-1 1 0 0,0 1-1 0 0,0 0 0 0 0,0 0 0 0 0,0 0 0 0 0,0 0 0 0 0,0 0 0 0 0,0 0 0 0 0,-1-1 1 0 0,1 1-1 0 0,0 0 0 0 0,0 0 0 0 0,0 0 0 0 0,0 0 0 0 0,0 0 0 0 0,0-1 1 0 0,0 1-1 0 0,0 0 0 0 0,0 0 0 0 0,0 0 0 0 0,0 0 0 0 0,0-1 0 0 0,0 1 0 0 0,0 0 1 0 0,0 0-1 0 0,0 0 0 0 0,0 0 0 0 0,0 0 0 0 0,0-1 0 0 0,1 1 0 0 0,-1 0 1 0 0,0 0-1 0 0,0 0 0 0 0,0 0 0 0 0,0 0 0 0 0,0 0 0 0 0,0-1 0 0 0,0 1 0 0 0,0 0 1 0 0,1 0-1 0 0,-1 0 0 0 0,0 0 0 0 0,0 0 0 0 0,0 0 0 0 0,0 0 0 0 0,0 0 1 0 0,1 0-1 0 0,-1 0-31 0 0,1-2 1023 0 0,-7-1-197 0 0,1 1-427 0 0,6 0 488 0 0,0 1-67 0 0,-4 3-624 0 0,5-1-136 0 0,0 1-1 0 0,0-1 1 0 0,0 1-1 0 0,0 0 1 0 0,-1 0-1 0 0,1 0 1 0 0,0 0-1 0 0,-1 0 1 0 0,0 0-1 0 0,1 0 1 0 0,-1 1-60 0 0,10 14 75 0 0,-9-15-69 0 0,-1 1-1 0 0,1-1 1 0 0,-1 0-1 0 0,1 1 1 0 0,-1-1-1 0 0,0 1 1 0 0,0-1 0 0 0,0 1-1 0 0,0-1 1 0 0,0 2-6 0 0,-1-2 2 0 0,0 0 0 0 0,1 0 0 0 0,-1 0 1 0 0,1 0-1 0 0,0-1 0 0 0,0 1 0 0 0,-1 0 0 0 0,1 0 1 0 0,0 0-1 0 0,0-1 0 0 0,1 1 0 0 0,-1 0 0 0 0,0-1 1 0 0,1 1-1 0 0,-1-1 0 0 0,2 1-2 0 0,2 4 18 0 0,-4-4-17 0 0,0-1-1 0 0,0 1 1 0 0,-1-1 0 0 0,1 1 0 0 0,0-1-1 0 0,-1 1 1 0 0,1-1 0 0 0,-1 1 0 0 0,0 0-1 0 0,0-1 1 0 0,1 1 0 0 0,-1-1-1 0 0,0 1 1 0 0,0 0 0 0 0,0-1 0 0 0,-1 1-1 0 0,1 0 1 0 0,-1 0-1 0 0,1 1 0 0 0,0 0-1 0 0,0 0 1 0 0,-1 0-1 0 0,2 0 1 0 0,-1 0 0 0 0,1 3 0 0 0,2 5 0 0 0,-2-9 0 0 0,-1 0 0 0 0,1 0 0 0 0,-1 0 0 0 0,1 0 0 0 0,-1 0 0 0 0,1 0 0 0 0,-1 0 0 0 0,0 1 0 0 0,0-1 0 0 0,0 0 0 0 0,-1 0 0 0 0,1 0 0 0 0,0 0 0 0 0,-1 0 0 0 0,1 0 0 0 0,-1 0 0 0 0,0 0 0 0 0,0 12-3 0 0,1-13 4 0 0,0 0 0 0 0,0 0-1 0 0,0 0 1 0 0,0-1 0 0 0,0 1 0 0 0,0 0-1 0 0,0 0 1 0 0,0 0 0 0 0,0 0-1 0 0,0 0 1 0 0,-1 0 0 0 0,1 0 0 0 0,0 0-1 0 0,-1 0 1 0 0,1-1 0 0 0,-1 1 0 0 0,1 0-1 0 0,-1 0 0 0 0,-7 7 43 0 0,10-2-20 0 0,-6 0 35 0 0,3-4 12 0 0,1-2 10 0 0,8-2 183 0 0,-7-1-224 0 0,-6-1 23 0 0,5 4-59 0 0,-1-1 0 0 0,1 0 0 0 0,0 1 1 0 0,-1-1-1 0 0,1 1 0 0 0,-1-1 1 0 0,1 1-1 0 0,0-1 0 0 0,0 0 0 0 0,-1 1 1 0 0,1-1-1 0 0,0 0 0 0 0,0 1 1 0 0,0-1-1 0 0,0 0 0 0 0,0 0 0 0 0,0 1 1 0 0,0-1-1 0 0,0 0 0 0 0,0 1 1 0 0,0-1-1 0 0,0 0 0 0 0,0 1 0 0 0,0-1 1 0 0,0 0-1 0 0,1 1 0 0 0,-1-1 1 0 0,0 0-1 0 0,1 1 0 0 0,-1-1 0 0 0,0 0 1 0 0,1 1-4 0 0,2-12 33 0 0,-8-9 19 0 0,4 19-51 0 0,1-1 0 0 0,-1 1 0 0 0,0 0 0 0 0,1-1 1 0 0,0 1-1 0 0,-1-1 0 0 0,1 1 0 0 0,0-1 0 0 0,0 1 0 0 0,0-1 0 0 0,1 0-1 0 0,-1 1 5 0 0,0 1-1 0 0,0-1 0 0 0,0 1 1 0 0,0-1-1 0 0,0 1 1 0 0,0-1-1 0 0,0 1 0 0 0,-1-1 1 0 0,1 1-1 0 0,-1-1 1 0 0,1 1-1 0 0,-1-2-4 0 0,0 2 4 0 0,1 0 0 0 0,-1-1 0 0 0,1 1-1 0 0,-1 0 1 0 0,1-1 0 0 0,0 1 0 0 0,0 0 0 0 0,0-1 0 0 0,0 1 0 0 0,0-1-1 0 0,0 1 1 0 0,0 0 0 0 0,0-1 0 0 0,0 1-4 0 0,12-35 75 0 0,-11 35-82 0 0,-1-1 1 0 0,1 1 0 0 0,-1-1 0 0 0,1 1 0 0 0,0 0-1 0 0,0-1 1 0 0,-1 1 0 0 0,1 0 0 0 0,0-1-1 0 0,0 1 1 0 0,0 0 0 0 0,1 0 0 0 0,-1 0 0 0 0,0 0-1 0 0,0 0 1 0 0,1 0 0 0 0,-1 0 0 0 0,0 1-1 0 0,1-1 1 0 0,-1 0 0 0 0,2 0 6 0 0,3-1-39 0 0,1-1 1 0 0,0 2-1 0 0,0-1 1 0 0,1 0 38 0 0,-3 2-3 0 0,14-2 3 0 0,-13 5 0 0 0,-4-1 0 0 0,-1-2 0 0 0,-1 1-1 0 0,1-1 1 0 0,-1 0 0 0 0,1 0 0 0 0,-1 1 0 0 0,1-1 0 0 0,-1 0 0 0 0,1 0 0 0 0,-1 1 0 0 0,1-1 0 0 0,-1 1 0 0 0,0-1-1 0 0,1 0 1 0 0,-1 1 0 0 0,0-1 0 0 0,1 1 0 0 0,-1-1 0 0 0,0 1 0 0 0,0-1 0 0 0,1 1 0 0 0,-1-1 0 0 0,0 1 0 0 0,0-1-1 0 0,0 1 1 0 0,0 0 0 0 0,0-1 0 0 0,1 1 0 0 0,-1-1 0 0 0,0 1 1 0 0,0 0 0 0 0,0 0 0 0 0,0 0 0 0 0,0 0 0 0 0,0-1 0 0 0,1 1 0 0 0,-1 0 0 0 0,0 0 0 0 0,1 0 0 0 0,-1-1-1 0 0,1 1 1 0 0,-1 0 0 0 0,1-1 0 0 0,-1 1-1 0 0,4 3 9 0 0,-3-3-7 0 0,0 0 0 0 0,-1 0-1 0 0,1 0 1 0 0,0 0 0 0 0,0-1 0 0 0,-1 1-1 0 0,1 0 1 0 0,-1 0 0 0 0,1 0-1 0 0,-1 0 1 0 0,1 0 0 0 0,-1 1-1 0 0,1-1 1 0 0,-1 0 0 0 0,0 0 0 0 0,0 0-1 0 0,0 0 1 0 0,0 0 0 0 0,1 0-1 0 0,-1 1 1 0 0,-1-1 0 0 0,1 0 0 0 0,0 0-1 0 0,0 0 1 0 0,0 0 0 0 0,-1 1-2 0 0,1 0 0 0 0,0 1 0 0 0,0-1 0 0 0,0 0 0 0 0,1 1 0 0 0,-1-1 0 0 0,0 0 0 0 0,1 1 0 0 0,0-1 0 0 0,-1 0 0 0 0,1 0 0 0 0,0 0 0 0 0,1 2 0 0 0,6 19 0 0 0,-8-20 0 0 0,0 1 0 0 0,1-1 0 0 0,0 0 0 0 0,0 0 0 0 0,0 1 0 0 0,0-1 0 0 0,0 0 0 0 0,1 0 0 0 0,-1 0 0 0 0,1 0 0 0 0,0 0 0 0 0,0 0 0 0 0,0-1 0 0 0,1 2 0 0 0,-1-2 0 0 0,0 2 0 0 0,-4 11 0 0 0,2-9 34 0 0,0-6-29 0 0,0 0 0 0 0,0 1 0 0 0,0-1 0 0 0,0 0 0 0 0,0 1 0 0 0,0-1-1 0 0,0 0 1 0 0,0 1 0 0 0,-1-1 0 0 0,1 0 0 0 0,0 0 0 0 0,0 1 0 0 0,0-1 0 0 0,0 0-1 0 0,0 1 1 0 0,0-1 0 0 0,-1 0 0 0 0,1 0 0 0 0,0 0 0 0 0,0 1 0 0 0,0-1 0 0 0,-1 0-1 0 0,1 0 1 0 0,0 0 0 0 0,0 1 0 0 0,-1-1 0 0 0,1 0 0 0 0,0 0 0 0 0,0 0 0 0 0,-1 0 0 0 0,1 0-1 0 0,0 1 1 0 0,-1-1 0 0 0,1 0 0 0 0,0 0 0 0 0,-1 0 0 0 0,1 0 0 0 0,0 0 0 0 0,0 0-1 0 0,-1 0 1 0 0,1 0-5 0 0,-12 1 54 0 0,7-8 92 0 0,4 2-111 0 0,-5 1-26 0 0,6 4-9 0 0,0-1 0 0 0,-1 1 0 0 0,1 0 0 0 0,-1 0 0 0 0,1-1 0 0 0,0 1 0 0 0,-1 0 0 0 0,1 0 0 0 0,0-1 0 0 0,-1 1 0 0 0,1 0 0 0 0,0-1 0 0 0,0 1 1 0 0,-1-1-1 0 0,1 1 0 0 0,0 0 0 0 0,0-1 0 0 0,0 1 0 0 0,-1-1 0 0 0,1 1 0 0 0,0 0 0 0 0,0-1 0 0 0,0 1 0 0 0,0-1 0 0 0,0 1 0 0 0,0-1 0 0 0,0 1 0 0 0,0-1 0 0 0,0 1 0 0 0,0-1 0 0 0,0 1 0 0 0,0 0 0 0 0,0-1 0 0 0,1 1 0 0 0,-1-1 0 0 0,0 1 0 0 0,0-1 0 0 0,0 1 0 0 0,0 0 0 0 0,1-1 0 0 0,-1 1 0 0 0,0-1 0 0 0,1 1 1 0 0,-1 0-1 0 0,0-1 0 0 0,1 1 0 0 0,-1 0 0 0 0,2-4-11 0 0,0 1 1 0 0,0 0 0 0 0,0-1-1 0 0,-1 0 1 0 0,1 1-1 0 0,-1-1 1 0 0,0 0 0 0 0,0 0-1 0 0,0 0 1 0 0,-1 0 0 0 0,0 0-1 0 0,1 0 11 0 0,-1 0-19 0 0,0 2 12 0 0,1 1 1 0 0,-1 0 0 0 0,1-1 0 0 0,-1 1-1 0 0,1 0 1 0 0,-1 0 0 0 0,1 0 0 0 0,0-1-1 0 0,0 1 1 0 0,-1 0 0 0 0,1 0 0 0 0,0 0-1 0 0,0 0 1 0 0,0 0 0 0 0,0 0 0 0 0,0 0-1 0 0,1 1 1 0 0,0-2 6 0 0,-1 1-7 0 0,0 0 1 0 0,1 0-1 0 0,-1 0 0 0 0,0 0 0 0 0,0 0 1 0 0,1 0-1 0 0,-1 0 0 0 0,0-1 1 0 0,0 1-1 0 0,-1 0 0 0 0,1-1 0 0 0,0 1 1 0 0,0-1 6 0 0,2-8-45 0 0,-3 9 37 0 0,0-1-1 0 0,0 1 0 0 0,1 0 1 0 0,-1-1-1 0 0,1 1 0 0 0,-1-1 0 0 0,1 1 1 0 0,0 0-1 0 0,0-1 0 0 0,-1 1 1 0 0,1 0-1 0 0,0 0 0 0 0,0 0 1 0 0,0 0-1 0 0,0 0 0 0 0,0 0 1 0 0,2-1 8 0 0,-1 0-13 0 0,-1 2 7 0 0,-1-1 1 0 0,1 1-1 0 0,0-1 0 0 0,0 1 0 0 0,-1-1 0 0 0,1 1 1 0 0,-1-1-1 0 0,1 0 0 0 0,-1 1 0 0 0,1-1 1 0 0,-1 0-1 0 0,1 1 0 0 0,-1-1 0 0 0,1 0 0 0 0,-1 0 1 0 0,0 0-1 0 0,1 1 0 0 0,-1-1 0 0 0,0 0 1 0 0,0 0 5 0 0,4-10-41 0 0,0 9 20 0 0,-2 1 19 0 0,-1 1 0 0 0,0-1 0 0 0,1 0 0 0 0,-1 1 0 0 0,0-1 0 0 0,1 0 0 0 0,-1 1 0 0 0,1 0 0 0 0,-1-1 0 0 0,0 1 1 0 0,1 0-1 0 0,-1 0 0 0 0,1 0 0 0 0,-1 0 0 0 0,1 0 0 0 0,-1 0 0 0 0,1 0 0 0 0,-1 1 0 0 0,1-1 0 0 0,-1 0 1 0 0,0 1-1 0 0,1-1 0 0 0,-1 1 0 0 0,0-1 0 0 0,1 1 0 0 0,-1 0 0 0 0,0 0 0 0 0,0 0 0 0 0,1 0 2 0 0,14 14 57 0 0,-14-14-53 0 0,1 1 1 0 0,-1 0-1 0 0,0 0 1 0 0,0 0 0 0 0,0 0-1 0 0,-1 0 1 0 0,1 0-1 0 0,0 0 1 0 0,-1 1-1 0 0,1-1 1 0 0,-1 2-5 0 0,14 20 11 0 0,-13-23-8 0 0,0 1 0 0 0,-1 0 1 0 0,1 0-1 0 0,-1 0 1 0 0,0 0-1 0 0,0 0 0 0 0,0 0 1 0 0,0 0-1 0 0,0 0 0 0 0,0 0 1 0 0,0 1-1 0 0,-1-1 0 0 0,1 0 1 0 0,-1 1-1 0 0,0-1 1 0 0,1 0-1 0 0,-1 1 0 0 0,0-1 1 0 0,0 2-4 0 0,-1-3 2 0 0,1 1 1 0 0,0 0 0 0 0,0-1 0 0 0,0 1 0 0 0,1 0-1 0 0,-1 0 1 0 0,0-1 0 0 0,1 1 0 0 0,-1 0-1 0 0,1-1 1 0 0,-1 1 0 0 0,1-1 0 0 0,0 1-3 0 0,0 0 5 0 0,-1-1 0 0 0,1 0 0 0 0,0 1 0 0 0,-1-1 0 0 0,1 1 0 0 0,-1-1 0 0 0,0 0 0 0 0,0 1 0 0 0,1-1 0 0 0,-1 1 1 0 0,0-1-1 0 0,0 1 0 0 0,0-1 0 0 0,-1 1 0 0 0,1-1 0 0 0,0 2-5 0 0,-5 6 11 0 0,4 0-11 0 0,5 0 10 0 0,-4-8-4 0 0,0 0 0 0 0,1 0 0 0 0,-1 0 0 0 0,0-1 0 0 0,0 1 0 0 0,1 0 0 0 0,-1 0 0 0 0,0 0 0 0 0,1-1 0 0 0,-1 1 0 0 0,1 0-1 0 0,-1-1 1 0 0,1 1 0 0 0,-1 0 0 0 0,1-1 0 0 0,-1 1 0 0 0,1-1 0 0 0,0 1 0 0 0,-1-1 0 0 0,1 1 0 0 0,0-1 0 0 0,-1 1 0 0 0,1-1-6 0 0,1 1 8 0 0,0-1 0 0 0,0 1 0 0 0,0-1 0 0 0,0 1 0 0 0,0-1 1 0 0,0 0-1 0 0,0 0 0 0 0,0 0 0 0 0,-1 0 0 0 0,2 0-8 0 0,2-1 15 0 0,0 1-1 0 0,0-1 1 0 0,0-1-1 0 0,0 1 1 0 0,0-1 0 0 0,4-1-15 0 0,4-4 10 0 0,-6 4 11 0 0,-1-1-1 0 0,1 0 1 0 0,0 0-1 0 0,-1 0 1 0 0,3-3-21 0 0,14-26 67 0 0,-14 23-67 0 0,-6 8 1 0 0,0-1 1 0 0,-1 1-1 0 0,1-1 0 0 0,-1 0 0 0 0,0 0 0 0 0,0 0 0 0 0,0 0 0 0 0,0 0 0 0 0,-1 0 1 0 0,1-2-2 0 0,0 1 10 0 0,0 0 1 0 0,-1 1-1 0 0,1-1 1 0 0,0 0-1 0 0,1 1 1 0 0,-1-1 0 0 0,1 1-1 0 0,-1 0 1 0 0,3-2-11 0 0,-1 1 11 0 0,-1 1 1 0 0,0-1 0 0 0,0 0 0 0 0,-1 0-1 0 0,1 0 1 0 0,-1 0 0 0 0,1-2-12 0 0,-2 4 4 0 0,0 0 1 0 0,1 0-1 0 0,-1 0 0 0 0,0 0 1 0 0,1 0-1 0 0,0 0 1 0 0,-1 1-1 0 0,1-1 0 0 0,0 0-4 0 0,0 1 3 0 0,0 0-1 0 0,-1-1 0 0 0,0 1 1 0 0,1 0-1 0 0,-1-1 0 0 0,0 1 1 0 0,0-1-1 0 0,0 0 1 0 0,0 1-1 0 0,0-1 0 0 0,0 0 1 0 0,0 0-1 0 0,0 1 0 0 0,-1-1 1 0 0,1-1-3 0 0,-1 1 0 0 0,1-1 0 0 0,-1 1 0 0 0,1 0 0 0 0,0 0 0 0 0,0 0 0 0 0,0-1 0 0 0,0 1 0 0 0,0 0 0 0 0,0 0 0 0 0,0 0 0 0 0,1 1 0 0 0,-1-1 0 0 0,2-1 0 0 0,-2-8 140 0 0,-14 14-160 0 0,-1 1 1 0 0,1 1-1 0 0,0 0 1 0 0,0 1-1 0 0,0 0 1 0 0,1 1-1 0 0,0 0 1 0 0,0 1 19 0 0,-25 23 0 0 0,36-31 4 0 0,-1 1 1 0 0,1 0 0 0 0,0 0 0 0 0,0 0-1 0 0,0 0 1 0 0,0 1 0 0 0,1-1 0 0 0,-1 0-1 0 0,0 0 1 0 0,0 0 0 0 0,1 1 0 0 0,-1-1-1 0 0,1 0 1 0 0,-1 1 0 0 0,1-1-1 0 0,-1 1 1 0 0,1-1 0 0 0,0 0 0 0 0,0 2-5 0 0,-6 15 104 0 0,5-17-97 0 0,0 1-1 0 0,1-1 1 0 0,-1 0-1 0 0,0 0 1 0 0,1 0-1 0 0,-1 1 1 0 0,1-1-1 0 0,-1 0 1 0 0,1 0-1 0 0,0 1 1 0 0,-1-1-1 0 0,1 1 1 0 0,0-1-1 0 0,0 0 1 0 0,0 1-1 0 0,0-1 1 0 0,0 0-1 0 0,0 1 1 0 0,1-1-1 0 0,-1 0 1 0 0,0 1-1 0 0,1-1 1 0 0,-1 0-1 0 0,1 1 1 0 0,-1-1 0 0 0,1 0-1 0 0,0 0 1 0 0,-1 0-1 0 0,1 0 1 0 0,0 0-1 0 0,0 1 1 0 0,0-1-1 0 0,0-1 1 0 0,1 2-7 0 0,-2-1 3 0 0,1-1 0 0 0,-1 1 0 0 0,1-1 0 0 0,-1 1 0 0 0,0-1 0 0 0,1 1 1 0 0,-1-1-1 0 0,0 1 0 0 0,0 0 0 0 0,1-1 0 0 0,-1 1 0 0 0,0 0 0 0 0,0-1 0 0 0,0 1 1 0 0,0 0-1 0 0,0-1 0 0 0,0 1 0 0 0,0 0 0 0 0,0-1 0 0 0,0 1 0 0 0,0 0 1 0 0,0-1-1 0 0,0 1 0 0 0,0 0 0 0 0,-1 0-3 0 0,1-1 3 0 0,0 1 1 0 0,0-1-1 0 0,-1 1 1 0 0,1 0-1 0 0,0-1 0 0 0,0 1 1 0 0,0 0-1 0 0,0-1 1 0 0,0 1-1 0 0,0 0 0 0 0,0-1 1 0 0,0 1-1 0 0,0-1 1 0 0,1 1-1 0 0,-1 0 0 0 0,0-1 1 0 0,0 1-1 0 0,0 0 1 0 0,1-1-1 0 0,-1 1 0 0 0,0-1 1 0 0,1 1-1 0 0,-1-1 1 0 0,1 1-4 0 0,6 7 19 0 0,-5-6-10 0 0,-1 0 0 0 0,1 0 0 0 0,0 0 0 0 0,-1 0 0 0 0,1 0 0 0 0,-1 0-1 0 0,0 1 1 0 0,1 0-9 0 0,-1-2 15 0 0,1 1-1 0 0,0 0 0 0 0,-1-1 0 0 0,1 1 1 0 0,0-1-1 0 0,0 0 0 0 0,0 1 1 0 0,0-1-1 0 0,0 0 0 0 0,1 0 1 0 0,-1-1-1 0 0,0 1 0 0 0,0 0 1 0 0,1-1-1 0 0,-1 1 0 0 0,2-1-14 0 0,10 4 70 0 0,-6-1-100 0 0,1-1 0 0 0,-1 0 0 0 0,1-1 0 0 0,-1 0 0 0 0,1 0 1 0 0,-1-1-1 0 0,6-1 30 0 0,-10 1-47 0 0,8 0-846 0 0,0-1 0 0 0,0-1 0 0 0,11-3 893 0 0,-3 1-552 0 0,17-1-654 0 0</inkml:trace>
  <inkml:trace contextRef="#ctx0" brushRef="#br0" timeOffset="408.896">894 74 6912 0 0,'-7'-4'314'0'0,"5"3"-6"0"0,1 1-198 0 0,-14 0-254 0 0,12-1 454 0 0,-1 1 1 0 0,1 0-1 0 0,0 0 0 0 0,0 0 1 0 0,0 0-1 0 0,0 0 0 0 0,0 1 0 0 0,0 0 1 0 0,-1-1-1 0 0,1 1 0 0 0,1 0 1 0 0,-3 1-311 0 0,-2 1 683 0 0,5-2-602 0 0,-1 0 0 0 0,0 1 1 0 0,1-1-1 0 0,-1 1 0 0 0,1-1 0 0 0,-1 1 1 0 0,1 0-1 0 0,0 0 0 0 0,-1 0 1 0 0,1 0-1 0 0,0 0 0 0 0,0 1-81 0 0,-10 8 65 0 0,11-10-56 0 0,-1 0-1 0 0,1 0 1 0 0,0 0-1 0 0,-1 0 0 0 0,1 0 1 0 0,0 0-1 0 0,0 1 1 0 0,0-1-1 0 0,0 0 0 0 0,0 1 1 0 0,0-1-1 0 0,0 1 1 0 0,0-1-1 0 0,1 1 0 0 0,-1-1 1 0 0,1 1-1 0 0,-1 0-8 0 0,-5 16 160 0 0,5-17-136 0 0,0 0-1 0 0,1 1 1 0 0,-1-1 0 0 0,0 0 0 0 0,1 1 0 0 0,-1-1 0 0 0,1 0 0 0 0,0 1-1 0 0,-1-1 1 0 0,1 1 0 0 0,0-1 0 0 0,0 1 0 0 0,0-1 0 0 0,0 1 0 0 0,0-1-1 0 0,0 1 1 0 0,0-1 0 0 0,0 1 0 0 0,1-1 0 0 0,-1 0 0 0 0,1 1 0 0 0,-1-1-1 0 0,1 1 1 0 0,0 0-24 0 0,8 13 106 0 0,-7-12-90 0 0,0 1 0 0 0,0-1 0 0 0,1 0 0 0 0,-1 0 0 0 0,1 0 0 0 0,-1 0 0 0 0,1-1 0 0 0,0 1 0 0 0,0-1 0 0 0,0 1 0 0 0,0-1 0 0 0,0 0 0 0 0,1 0 0 0 0,1 0-16 0 0,-4-1 10 0 0,1 0 1 0 0,0 0 0 0 0,0 0 0 0 0,0 0 0 0 0,0-1 0 0 0,0 1-1 0 0,0-1 1 0 0,0 1 0 0 0,0-1 0 0 0,0 1 0 0 0,0-1 0 0 0,0 0 0 0 0,0 0-1 0 0,0 0 1 0 0,0 0 0 0 0,0-1 0 0 0,0 1 0 0 0,0-1 0 0 0,0 1-1 0 0,0-1 1 0 0,0 1 0 0 0,0-1 0 0 0,1-1-11 0 0,2-1 7 0 0,-1 0 0 0 0,1 0-1 0 0,-1-1 1 0 0,0 0 0 0 0,-1 0 0 0 0,1 0 0 0 0,-1 0 0 0 0,2-2-7 0 0,-3 3-37 0 0,-1 0 1 0 0,1 0 0 0 0,-1 0-1 0 0,0 0 1 0 0,0 0 0 0 0,0 0-1 0 0,0-1 1 0 0,0 1 0 0 0,-1-1 36 0 0,5-14-273 0 0,-5 18 264 0 0,0 0 1 0 0,0-1 0 0 0,0 1-1 0 0,0-1 1 0 0,0 1 0 0 0,0-1-1 0 0,0 1 1 0 0,0-1 0 0 0,0 1 0 0 0,0-1-1 0 0,0 1 1 0 0,0-1 0 0 0,0 1-1 0 0,0-1 1 0 0,0 1 0 0 0,0-1-1 0 0,-1 1 1 0 0,1-1 0 0 0,0 1-1 0 0,0 0 9 0 0,-2-9-196 0 0,3 4 164 0 0,-1 5 32 0 0,0 0-1 0 0,0-1 1 0 0,0 1-1 0 0,0 0 1 0 0,0 0 0 0 0,0 0-1 0 0,0 0 1 0 0,0 0-1 0 0,0-1 1 0 0,-1 1 0 0 0,1 0-1 0 0,0 0 1 0 0,0 0-1 0 0,0 0 1 0 0,0 0 0 0 0,0 0-1 0 0,0-1 1 0 0,0 1 0 0 0,0 0-1 0 0,-1 0 1 0 0,1 0-1 0 0,0 0 1 0 0,0 0 0 0 0,0 0-1 0 0,0 0 1 0 0,0 0-1 0 0,-1 0 1 0 0,1 0 0 0 0,0 0-1 0 0,0 0 1 0 0,0 0-1 0 0,0 0 1 0 0,0 0 0 0 0,-1 0-1 0 0,1 0 1 0 0,0 0 0 0 0,0 0-1 0 0,0 0 1 0 0,0 0-1 0 0,-1 0 1 0 0,1 0 0 0 0,0 0-1 0 0,0 0 1 0 0,0 0-1 0 0,0 0 1 0 0,0 0 0 0 0,-1 0-1 0 0,1 1 1 0 0,-2 1 26 0 0,0-1-17 0 0,1 1 1 0 0,-1 0-1 0 0,1-1 0 0 0,-1 1 1 0 0,1 0-1 0 0,0 0 1 0 0,0 0-1 0 0,0 0 1 0 0,0 0-1 0 0,0 0 1 0 0,0 0-1 0 0,1 0 1 0 0,-1 0-1 0 0,1 0 1 0 0,-1 1-1 0 0,1-1-9 0 0,0 4 27 0 0,0 1 1 0 0,1-1-1 0 0,0 0 0 0 0,0 0 1 0 0,0 0-1 0 0,1 0 0 0 0,0 1-27 0 0,-2-6 2 0 0,1-1 0 0 0,-1 1 0 0 0,0-1 0 0 0,0 1 0 0 0,0-1 0 0 0,0 1 0 0 0,1-1 0 0 0,-1 1 0 0 0,0-1 1 0 0,0 1-1 0 0,1-1 0 0 0,-1 1 0 0 0,0-1 0 0 0,1 1 0 0 0,-1-1 0 0 0,1 1 0 0 0,-1-1 0 0 0,0 0 0 0 0,1 1 0 0 0,-1-1 0 0 0,1 0-2 0 0,14 13 75 0 0,-14-11-68 0 0,1-1 1 0 0,-1 0 0 0 0,1 0 0 0 0,-1 0 0 0 0,1 0-1 0 0,0 0 1 0 0,0 0 0 0 0,-1 0 0 0 0,1-1 0 0 0,0 1-1 0 0,0-1 1 0 0,0 1 0 0 0,-1-1 0 0 0,1 0-1 0 0,0 0 1 0 0,0 1 0 0 0,0-1 0 0 0,0-1 0 0 0,0 1-1 0 0,0 0 1 0 0,-1 0 0 0 0,1-1 0 0 0,0 1 0 0 0,0-1-1 0 0,0 1 1 0 0,1-2-8 0 0,8-3 90 0 0,-10 4-446 0 0,0 1-1 0 0,1-1 1 0 0,-1 1-1 0 0,0-1 1 0 0,0 1 0 0 0,0-1-1 0 0,0 0 1 0 0,0 0-1 0 0,0 1 1 0 0,0-1 0 0 0,1-1 356 0 0,4-6-4412 0 0</inkml:trace>
  <inkml:trace contextRef="#ctx0" brushRef="#br0" timeOffset="782.733">1042 64 5984 0 0,'0'0'464'0'0,"1"1"-306"0"0,2 4 53 0 0,0-1-1 0 0,0 1 0 0 0,-1 0 0 0 0,0 0 0 0 0,1 0 0 0 0,-2 1 0 0 0,1 0-210 0 0,12 27 1388 0 0,26 30-285 0 0,-19-31-249 0 0,-8-14-44 0 0,-10-14-175 0 0,-5-6 536 0 0,-3-11-523 0 0,3 4-819 0 0,1 1-1 0 0,1 0 1 0 0,0 0-1 0 0,0-1 0 0 0,0 1 1 0 0,1 0-1 0 0,0-1 1 0 0,1 1-1 0 0,0 0 1 0 0,0 0-1 0 0,1 0 1 0 0,2-5 171 0 0,-3 11-22 0 0,-1-1 0 0 0,1 1 1 0 0,0 0-1 0 0,0 0 0 0 0,0 0 0 0 0,0-1 1 0 0,0 2-1 0 0,0-1 0 0 0,0 0 1 0 0,1 0-1 0 0,-1 1 0 0 0,1-1 1 0 0,-1 1-1 0 0,1 0 0 0 0,-1 0 0 0 0,1 0 1 0 0,0 0-1 0 0,0 0 0 0 0,0 1 1 0 0,-1-1-1 0 0,1 1 0 0 0,0 0 1 0 0,0-1-1 0 0,0 1 0 0 0,0 1 1 0 0,0-1-1 0 0,-1 0 0 0 0,1 1 0 0 0,0-1 1 0 0,0 1-1 0 0,0 0 0 0 0,-1 0 1 0 0,2 0 21 0 0,4 5 98 0 0,-1 0 0 0 0,1 1 1 0 0,-1-1-1 0 0,0 1 0 0 0,-1 1 1 0 0,0-1-1 0 0,0 1 0 0 0,2 3-98 0 0,5 6 235 0 0,2 5-30 0 0,11 22-205 0 0,-25-42-140 0 0,2 6-3032 0 0,-2 0-1054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16.05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1 109 1840 0 0,'0'0'332'0'0,"0"0"723"0"0,0 0 317 0 0,0 0 61 0 0,0-16 647 0 0,9-18-1304 0 0,-9 33-735 0 0,1 0 1 0 0,0 0-1 0 0,-1 0 1 0 0,1 0-1 0 0,0 0 1 0 0,0 0-1 0 0,0 0 0 0 0,0 0 1 0 0,0 1-1 0 0,0-1 1 0 0,0 0-1 0 0,0 1 1 0 0,0-1-1 0 0,0 1 1 0 0,0-1-1 0 0,0 1 1 0 0,1-1-1 0 0,-1 1 1 0 0,0 0-1 0 0,0-1-41 0 0,1 1 75 0 0,19-9 600 0 0,-11 5-177 0 0,1 0 0 0 0,0 0-1 0 0,-1 1 1 0 0,6 0-498 0 0,-7 2 154 0 0,0 0-1 0 0,1 1 0 0 0,6 1-153 0 0,10 0 178 0 0,-21 0-127 0 0,0-1 0 0 0,0 1 0 0 0,0 0 0 0 0,0 0 0 0 0,0 1 0 0 0,2 0-51 0 0,15 5 318 0 0,4 3-153 0 0,-3 1-170 0 0,-15-8 65 0 0,1-1 1 0 0,-1 0 0 0 0,1-1 0 0 0,0 0 0 0 0,0 0 0 0 0,0-1 0 0 0,0 0 0 0 0,0 0 0 0 0,0-1 0 0 0,0 0 0 0 0,-1-1 0 0 0,1 0 0 0 0,6-2-61 0 0,20-4 327 0 0,-27 6-249 0 0,0 1-1 0 0,-1-1 0 0 0,1 0 1 0 0,-1 0-1 0 0,0-1 1 0 0,4-2-78 0 0,-10 4 64 0 0,10-4 74 0 0,-11 5-136 0 0,0 0 1 0 0,0 0-1 0 0,0-1 0 0 0,0 1 0 0 0,0 0 0 0 0,1 0 0 0 0,-1 0 0 0 0,0 0 1 0 0,0 0-1 0 0,0 0 0 0 0,0 0 0 0 0,0 0 0 0 0,0 0 0 0 0,0-1 1 0 0,0 1-1 0 0,0 0 0 0 0,0 0 0 0 0,0 0 0 0 0,0 0 0 0 0,0 0 1 0 0,0 0-1 0 0,0-1 0 0 0,0 1 0 0 0,0 0 0 0 0,0 0 0 0 0,0 0 0 0 0,0 0 1 0 0,0 0-1 0 0,0 0 0 0 0,0 0 0 0 0,0-1 0 0 0,0 1 0 0 0,0 0 1 0 0,0 0-1 0 0,0 0 0 0 0,0 0 0 0 0,0 0 0 0 0,0 0 0 0 0,0 0 1 0 0,0 0-1 0 0,-1-1 0 0 0,1 1 0 0 0,0 0 0 0 0,0 0 0 0 0,0 0 1 0 0,0 0-1 0 0,0 0 0 0 0,0 0 0 0 0,0 0 0 0 0,0 0 0 0 0,-1 0 0 0 0,1 0 1 0 0,0 0-1 0 0,0 0 0 0 0,0 0 0 0 0,0 0 0 0 0,0 0 0 0 0,0 0 1 0 0,0 0-1 0 0,-1 0 0 0 0,1 0 0 0 0,0 0 0 0 0,0 0-2 0 0,0 0 4 0 0,0-1 0 0 0,1 1-1 0 0,-1 0 1 0 0,0 0 0 0 0,0 0 0 0 0,0 0-1 0 0,1-1 1 0 0,-1 1 0 0 0,0 0 0 0 0,0 0 0 0 0,0-1-1 0 0,0 1 1 0 0,0 0 0 0 0,1 0 0 0 0,-1 0-1 0 0,0-1 1 0 0,0 1 0 0 0,0 0 0 0 0,0-1-1 0 0,0 1 1 0 0,0 0 0 0 0,0 0 0 0 0,0-1-1 0 0,0 1 1 0 0,0 0 0 0 0,0 0 0 0 0,0-1-1 0 0,0 1 1 0 0,0 0 0 0 0,0 0 0 0 0,0-1-1 0 0,-1 1 1 0 0,1 0 0 0 0,0 0 0 0 0,0-1-1 0 0,0 1 1 0 0,0 0 0 0 0,0 0 0 0 0,-1-1-1 0 0,1 1 1 0 0,0 0 0 0 0,0 0 0 0 0,0 0-1 0 0,0 0 1 0 0,-1-1 0 0 0,1 1 0 0 0,0 0-1 0 0,0 0 1 0 0,-1 0-4 0 0,-3-2-80 0 0,0 1 0 0 0,0 0 0 0 0,0 1 0 0 0,-1-1 0 0 0,1 0 0 0 0,0 1 0 0 0,-1 0 0 0 0,1 0 0 0 0,0 1 0 0 0,-1-1 0 0 0,1 1 0 0 0,0 0-1 0 0,-2 0 81 0 0,-28 3-368 0 0,27-4 361 0 0,-1 1 0 0 0,0 0 1 0 0,1 0-1 0 0,-1 1 0 0 0,1 0 0 0 0,-1 0 0 0 0,1 0 1 0 0,0 1-1 0 0,0 0 0 0 0,0 1 0 0 0,0 0 1 0 0,-3 2 6 0 0,2-1 12 0 0,1 0 41 0 0,-1 0 0 0 0,1 1 0 0 0,0 0 0 0 0,1 0 0 0 0,0 0 0 0 0,0 1 1 0 0,-3 4-54 0 0,4-4 113 0 0,1-2-25 0 0,1-1 0 0 0,1 1-1 0 0,-1 0 1 0 0,1-1 0 0 0,-1 1 0 0 0,0 4-88 0 0,0-1 102 0 0,1 0 1 0 0,0 1 0 0 0,0 0 0 0 0,0-1-1 0 0,1 1 1 0 0,0 0 0 0 0,1 0 0 0 0,0 0-1 0 0,1 0 1 0 0,-1 0 0 0 0,2-1 0 0 0,-1 1-1 0 0,3 5-102 0 0,-2-7 156 0 0,1 0-1 0 0,0 0 1 0 0,1 0-1 0 0,-1-1 1 0 0,5 7-156 0 0,0-1 510 0 0,-6-10-434 0 0,0 0-1 0 0,-1 0 0 0 0,1 0 0 0 0,0 0 0 0 0,0 0 0 0 0,0-1 0 0 0,0 1 0 0 0,0 0 1 0 0,1-1-1 0 0,-1 0 0 0 0,0 0 0 0 0,1 1 0 0 0,-1-1 0 0 0,1-1 0 0 0,-1 1 0 0 0,1 0 1 0 0,0-1-1 0 0,-1 1 0 0 0,1-1 0 0 0,0 0 0 0 0,-1 0 0 0 0,1 0 0 0 0,1 0-75 0 0,10-1 187 0 0,-1-1-1 0 0,1 0 0 0 0,0-1 0 0 0,3-1-186 0 0,9-2 95 0 0,-22 5-383 0 0,3 0 325 0 0,-4-2-2940 0 0,-1-2 1034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16.7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7 9384 0 0,'0'0'430'0'0,"0"0"-8"0"0,0 0-197 0 0,0 0 190 0 0,0 0 110 0 0,0 0 19 0 0,17-3 1664 0 0,8 1-917 0 0,-20 2-1054 0 0,1-1 0 0 0,0 1 0 0 0,-1-1 0 0 0,1 2 0 0 0,4-1-237 0 0,-2 2 146 0 0,1-2 0 0 0,-1 0 0 0 0,8 0-146 0 0,1-1 58 0 0,0 2 0 0 0,11 1-58 0 0,3 3 0 0 0,-7 2-2298 0 0,-23-6 613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16.99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37 1 5984 0 0,'-18'8'121'0'0,"6"-2"5891"0"0,12-6-5978 0 0,-1 0-1 0 0,1 0 1 0 0,0 0 0 0 0,-1 0-1 0 0,1 0 1 0 0,0 0 0 0 0,0 0-1 0 0,-1 0 1 0 0,1 0 0 0 0,0 1 0 0 0,0-1-1 0 0,-1 0 1 0 0,1 0 0 0 0,0 0-1 0 0,0 1 1 0 0,-1-1 0 0 0,1 0-1 0 0,0 0 1 0 0,0 0 0 0 0,0 1-1 0 0,0-1 1 0 0,0 0 0 0 0,-1 0 0 0 0,1 1-1 0 0,0-1 1 0 0,0 0 0 0 0,0 1-1 0 0,0-1 1 0 0,0 0 0 0 0,0 0-1 0 0,0 1 1 0 0,0-1 0 0 0,0 0-1 0 0,0 1 1 0 0,0-1 0 0 0,0 0 0 0 0,0 0-1 0 0,0 1 1 0 0,0-1 0 0 0,0 0-1 0 0,0 1 1 0 0,0-1 0 0 0,0 0-1 0 0,1 0 1 0 0,-1 1 0 0 0,0-1-1 0 0,0 0 1 0 0,0 0 0 0 0,0 1 0 0 0,1-1-1 0 0,-1 0 1 0 0,0 0 0 0 0,0 0-1 0 0,0 1 1 0 0,1-1 0 0 0,-1 0-1 0 0,0 0 1 0 0,0 0 0 0 0,1 0-1 0 0,-1 0 1 0 0,0 1-34 0 0,20 8 417 0 0,-16-7-286 0 0,5 1 144 0 0,1 0 1 0 0,-1 0 0 0 0,1-1 0 0 0,5 0-276 0 0,26 7 488 0 0,-19-4-426 0 0,-1 0-1 0 0,2-2 0 0 0,-1-1 0 0 0,0 0 1 0 0,0-2-1 0 0,9-1-61 0 0,-7 1 16 0 0,1-2-4687 0 0,-10 2-497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18.37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64 575 5728 0 0,'-3'6'171'0'0,"1"1"1"0"0,0-1-1 0 0,0 1 0 0 0,-1 6-171 0 0,-6 19 1275 0 0,6-21 77 0 0,0-6 4689 0 0,-4-13-4144 0 0,4 1-1731 0 0,0 0-1 0 0,0 1 1 0 0,1-1-1 0 0,0-1 1 0 0,0 1-1 0 0,0 0 1 0 0,1 0-1 0 0,0-1 1 0 0,1-3-166 0 0,-5-21 139 0 0,3 14-139 0 0,0-1 0 0 0,2-16 0 0 0,-1 1 0 0 0,1 4 0 0 0,1-1 0 0 0,4-16 0 0 0,1-8 11 0 0,5-54 106 0 0,-3 36-117 0 0,-7 64 0 0 0,1-1 0 0 0,0 1 0 0 0,0 1 0 0 0,2-5 0 0 0,3-9 0 0 0,-7 19-1 0 0,3-2 4 0 0,14-6-18 0 0,-15 10 6 0 0,-1 0 0 0 0,1 0 1 0 0,0 1-1 0 0,-1-1 0 0 0,1 1 0 0 0,0 0 0 0 0,0-1 1 0 0,-1 1-1 0 0,1 0 0 0 0,0 0 0 0 0,0 0 0 0 0,-1 0 1 0 0,1 0-1 0 0,0 0 0 0 0,0 1 0 0 0,-1-1 0 0 0,1 1 0 0 0,0-1 1 0 0,-1 1-1 0 0,1 0 0 0 0,0 0 9 0 0,6 3-28 0 0,0 0-1 0 0,-1 0 1 0 0,7 6 28 0 0,-3-2-5 0 0,-4-5-1 0 0,-1 1 0 0 0,0 0-1 0 0,0 1 1 0 0,-1-1-1 0 0,1 1 1 0 0,-1 1 0 0 0,0-1-1 0 0,-1 1 1 0 0,1-1-1 0 0,-1 2 7 0 0,4 2 0 0 0,-8-8 0 0 0,1 0 0 0 0,0-1 0 0 0,-1 1 0 0 0,1-1 0 0 0,-1 1 0 0 0,1 0 0 0 0,-1-1 0 0 0,1 1 0 0 0,-1 0 0 0 0,1 0 0 0 0,-1-1 0 0 0,0 1 0 0 0,1 0 0 0 0,-1 0 0 0 0,0 0 0 0 0,0-1 0 0 0,1 1 0 0 0,-1 0 0 0 0,0 0 0 0 0,0 0 0 0 0,0 0 0 0 0,0 0 0 0 0,0-1 0 0 0,0 1 0 0 0,-1 0 0 0 0,1 0 0 0 0,0 0 0 0 0,0 0 0 0 0,-1 0 0 0 0,1-1 0 0 0,0 1 0 0 0,0 0 0 0 0,0 0 0 0 0,0 0 0 0 0,0 0 0 0 0,0 0 0 0 0,0 0 0 0 0,1-1 0 0 0,-1 1 0 0 0,0 0 0 0 0,0 0 0 0 0,0 0 0 0 0,1-1 0 0 0,-1 0 0 0 0,0 1 0 0 0,0-1 0 0 0,0 1 0 0 0,0-1 0 0 0,0 1 0 0 0,0-1 0 0 0,0 1 0 0 0,0-1 0 0 0,0 0 0 0 0,0 1 0 0 0,0-1 0 0 0,0 1 0 0 0,0-1 0 0 0,0 1 0 0 0,0-1 0 0 0,-1 1 0 0 0,1-1 0 0 0,0 0 0 0 0,0 1 0 0 0,0-1 0 0 0,-1 1 0 0 0,1-1 0 0 0,0 0 0 0 0,-1 1 0 0 0,1-1 0 0 0,0 0 0 0 0,-1 1 0 0 0,1-1 0 0 0,0 0 0 0 0,-1 0 0 0 0,1 1 0 0 0,-1-1 0 0 0,1 0 0 0 0,-1 0 0 0 0,-26 19 0 0 0,7-10 5 0 0,12-5 54 0 0,17-3-75 0 0,2-1-8 0 0,0 0-1 0 0,1 1 0 0 0,-1 0 0 0 0,0 1 0 0 0,0 0 0 0 0,0 1 0 0 0,0 0 0 0 0,-1 1 0 0 0,5 1 25 0 0,-8-1-32 0 0,6 1-6 0 0,0 1 0 0 0,0 1 0 0 0,-1 0 0 0 0,0 0 0 0 0,3 4 38 0 0,-12-9 1 0 0,-1 0 1 0 0,0 0 0 0 0,0 0 0 0 0,0 0-1 0 0,0 0 1 0 0,0 0 0 0 0,-1 0 0 0 0,1 0-1 0 0,0 1 1 0 0,-1-1 0 0 0,0 1 0 0 0,0-1-1 0 0,0 1 1 0 0,0 0 0 0 0,0-1 0 0 0,0 1-1 0 0,-1 0 1 0 0,1 0 0 0 0,-1 0 0 0 0,1-1-1 0 0,-1 1 1 0 0,0 0 0 0 0,-1 0 0 0 0,1 0-1 0 0,0-1 1 0 0,-1 1 0 0 0,1 0 0 0 0,-1 0-1 0 0,0 0-1 0 0,-1 0 61 0 0,1 0 0 0 0,-1 0 0 0 0,0 0 0 0 0,0 0 0 0 0,-1 0 0 0 0,1 0 0 0 0,0-1 0 0 0,-1 1 0 0 0,0-1 0 0 0,1 0-1 0 0,-1 1 1 0 0,0-1 0 0 0,0 0 0 0 0,-1-1 0 0 0,1 1 0 0 0,0-1 0 0 0,0 1 0 0 0,-1-1-61 0 0,-7 3 149 0 0,0-1 1 0 0,0 0-1 0 0,0 0 1 0 0,0-1-1 0 0,-1-1-149 0 0,-12 2 117 0 0,0-2 0 0 0,1 0 0 0 0,-13-3-117 0 0,-1 0 82 0 0,25 3-46 0 0,1-2 1 0 0,0 0-1 0 0,0 0 1 0 0,0-1-1 0 0,0 0 1 0 0,0-1-1 0 0,-5-2-36 0 0,-27-12-1798 0 0,40 17 316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17.31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188 27 10824 0 0,'0'0'496'0'0,"2"-12"184"0"0,-3 4-420 0 0,0 7-128 0 0,1 0 294 0 0,0-3 224 0 0,0 4 4697 0 0,1 14-5491 0 0,0 1 0 0 0,2 0 0 0 0,1 8 144 0 0,0-8 88 0 0,-2 0 0 0 0,0 0 0 0 0,0 10-88 0 0,-3 9 118 0 0,1-13-32 0 0,1 20-86 0 0,4 57 130 0 0,-1-54-69 0 0,-6-36 223 0 0,1-2-1449 0 0,1-3-3314 0 0,3 4-1403 0 0</inkml:trace>
  <inkml:trace contextRef="#ctx0" brushRef="#br0" timeOffset="257.096">1 491 12152 0 0,'7'1'383'0'0,"-1"0"0"0"0,1 0 1 0 0,0 0-1 0 0,-1-1 0 0 0,1 0 0 0 0,3-1-383 0 0,56-2 997 0 0,95-15 426 0 0,-114 14-731 0 0,-22 2-636 0 0,-1 0-1 0 0,22 2-55 0 0,-32 1-763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20.54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17 6912 0 0,'0'0'528'0'0,"0"0"-272"0"0,0 0 122 0 0,0 0 94 0 0,6-1 454 0 0,-3 1-842 0 0,12-1 18 0 0,-1-2 25 0 0,0 2-1 0 0,0 0 0 0 0,7 0-126 0 0,27-1 411 0 0,46-3 843 0 0,-86 4-1290 0 0,-1 1 0 0 0,0 0 0 0 0,0 0 0 0 0,0 1 0 0 0,0 0 0 0 0,0 0 0 0 0,5 1 36 0 0,-6 2-10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26:20.83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13 8752 0 0,'0'0'673'0'0,"0"0"-306"0"0,0 0 334 0 0,0 0 194 0 0,6-2 857 0 0,14-2-1205 0 0,0 2 1 0 0,0 0 0 0 0,0 1-1 0 0,1 1-547 0 0,114 6 3767 0 0,58-13-4505 0 0,-137 11 492 0 0,-42-4 140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.xml"/><Relationship Id="rId39" Type="http://schemas.openxmlformats.org/officeDocument/2006/relationships/image" Target="../media/image7.png"/><Relationship Id="rId34" Type="http://schemas.openxmlformats.org/officeDocument/2006/relationships/customXml" Target="../ink/ink6.xml"/><Relationship Id="rId25" Type="http://schemas.openxmlformats.org/officeDocument/2006/relationships/image" Target="../media/image11.png"/><Relationship Id="rId33" Type="http://schemas.openxmlformats.org/officeDocument/2006/relationships/image" Target="../media/image4.png"/><Relationship Id="rId38" Type="http://schemas.openxmlformats.org/officeDocument/2006/relationships/customXml" Target="../ink/ink8.xml"/><Relationship Id="rId2" Type="http://schemas.openxmlformats.org/officeDocument/2006/relationships/customXml" Target="../ink/ink1.xml"/><Relationship Id="rId29" Type="http://schemas.openxmlformats.org/officeDocument/2006/relationships/image" Target="../media/image2.png"/><Relationship Id="rId41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32" Type="http://schemas.openxmlformats.org/officeDocument/2006/relationships/customXml" Target="../ink/ink5.xml"/><Relationship Id="rId37" Type="http://schemas.openxmlformats.org/officeDocument/2006/relationships/image" Target="../media/image6.png"/><Relationship Id="rId40" Type="http://schemas.openxmlformats.org/officeDocument/2006/relationships/customXml" Target="../ink/ink9.xml"/><Relationship Id="rId28" Type="http://schemas.openxmlformats.org/officeDocument/2006/relationships/customXml" Target="../ink/ink3.xml"/><Relationship Id="rId36" Type="http://schemas.openxmlformats.org/officeDocument/2006/relationships/customXml" Target="../ink/ink7.xml"/><Relationship Id="rId31" Type="http://schemas.openxmlformats.org/officeDocument/2006/relationships/image" Target="../media/image3.png"/><Relationship Id="rId27" Type="http://schemas.openxmlformats.org/officeDocument/2006/relationships/image" Target="../media/image1.png"/><Relationship Id="rId30" Type="http://schemas.openxmlformats.org/officeDocument/2006/relationships/customXml" Target="../ink/ink4.xml"/><Relationship Id="rId35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customXml" Target="../ink/ink17.xml"/><Relationship Id="rId26" Type="http://schemas.openxmlformats.org/officeDocument/2006/relationships/customXml" Target="../ink/ink21.xml"/><Relationship Id="rId39" Type="http://schemas.openxmlformats.org/officeDocument/2006/relationships/image" Target="../media/image28.png"/><Relationship Id="rId21" Type="http://schemas.openxmlformats.org/officeDocument/2006/relationships/image" Target="../media/image19.png"/><Relationship Id="rId34" Type="http://schemas.openxmlformats.org/officeDocument/2006/relationships/customXml" Target="../ink/ink25.xml"/><Relationship Id="rId42" Type="http://schemas.openxmlformats.org/officeDocument/2006/relationships/customXml" Target="../ink/ink29.xml"/><Relationship Id="rId47" Type="http://schemas.openxmlformats.org/officeDocument/2006/relationships/image" Target="../media/image32.png"/><Relationship Id="rId50" Type="http://schemas.openxmlformats.org/officeDocument/2006/relationships/customXml" Target="../ink/ink33.xml"/><Relationship Id="rId55" Type="http://schemas.openxmlformats.org/officeDocument/2006/relationships/image" Target="../media/image36.png"/><Relationship Id="rId63" Type="http://schemas.openxmlformats.org/officeDocument/2006/relationships/image" Target="../media/image40.png"/><Relationship Id="rId68" Type="http://schemas.openxmlformats.org/officeDocument/2006/relationships/customXml" Target="../ink/ink42.xml"/><Relationship Id="rId76" Type="http://schemas.openxmlformats.org/officeDocument/2006/relationships/customXml" Target="../ink/ink46.xml"/><Relationship Id="rId84" Type="http://schemas.openxmlformats.org/officeDocument/2006/relationships/customXml" Target="../ink/ink50.xml"/><Relationship Id="rId89" Type="http://schemas.openxmlformats.org/officeDocument/2006/relationships/image" Target="../media/image53.png"/><Relationship Id="rId7" Type="http://schemas.openxmlformats.org/officeDocument/2006/relationships/image" Target="../media/image12.png"/><Relationship Id="rId71" Type="http://schemas.openxmlformats.org/officeDocument/2006/relationships/image" Target="../media/image44.png"/><Relationship Id="rId92" Type="http://schemas.openxmlformats.org/officeDocument/2006/relationships/customXml" Target="../ink/ink54.xml"/><Relationship Id="rId2" Type="http://schemas.openxmlformats.org/officeDocument/2006/relationships/customXml" Target="../ink/ink10.xml"/><Relationship Id="rId16" Type="http://schemas.openxmlformats.org/officeDocument/2006/relationships/customXml" Target="../ink/ink16.xml"/><Relationship Id="rId29" Type="http://schemas.openxmlformats.org/officeDocument/2006/relationships/image" Target="../media/image23.png"/><Relationship Id="rId24" Type="http://schemas.openxmlformats.org/officeDocument/2006/relationships/customXml" Target="../ink/ink20.xml"/><Relationship Id="rId32" Type="http://schemas.openxmlformats.org/officeDocument/2006/relationships/customXml" Target="../ink/ink24.xml"/><Relationship Id="rId37" Type="http://schemas.openxmlformats.org/officeDocument/2006/relationships/image" Target="../media/image27.png"/><Relationship Id="rId40" Type="http://schemas.openxmlformats.org/officeDocument/2006/relationships/customXml" Target="../ink/ink28.xml"/><Relationship Id="rId45" Type="http://schemas.openxmlformats.org/officeDocument/2006/relationships/image" Target="../media/image31.png"/><Relationship Id="rId53" Type="http://schemas.openxmlformats.org/officeDocument/2006/relationships/image" Target="../media/image35.png"/><Relationship Id="rId58" Type="http://schemas.openxmlformats.org/officeDocument/2006/relationships/customXml" Target="../ink/ink37.xml"/><Relationship Id="rId66" Type="http://schemas.openxmlformats.org/officeDocument/2006/relationships/customXml" Target="../ink/ink41.xml"/><Relationship Id="rId74" Type="http://schemas.openxmlformats.org/officeDocument/2006/relationships/customXml" Target="../ink/ink45.xml"/><Relationship Id="rId79" Type="http://schemas.openxmlformats.org/officeDocument/2006/relationships/image" Target="../media/image48.png"/><Relationship Id="rId87" Type="http://schemas.openxmlformats.org/officeDocument/2006/relationships/image" Target="../media/image52.png"/><Relationship Id="rId5" Type="http://schemas.openxmlformats.org/officeDocument/2006/relationships/image" Target="../media/image10.png"/><Relationship Id="rId61" Type="http://schemas.openxmlformats.org/officeDocument/2006/relationships/image" Target="../media/image39.png"/><Relationship Id="rId82" Type="http://schemas.openxmlformats.org/officeDocument/2006/relationships/customXml" Target="../ink/ink49.xml"/><Relationship Id="rId90" Type="http://schemas.openxmlformats.org/officeDocument/2006/relationships/customXml" Target="../ink/ink53.xml"/><Relationship Id="rId95" Type="http://schemas.openxmlformats.org/officeDocument/2006/relationships/image" Target="../media/image55.png"/><Relationship Id="rId19" Type="http://schemas.openxmlformats.org/officeDocument/2006/relationships/image" Target="../media/image18.png"/><Relationship Id="rId14" Type="http://schemas.openxmlformats.org/officeDocument/2006/relationships/customXml" Target="../ink/ink15.xml"/><Relationship Id="rId22" Type="http://schemas.openxmlformats.org/officeDocument/2006/relationships/customXml" Target="../ink/ink19.xml"/><Relationship Id="rId27" Type="http://schemas.openxmlformats.org/officeDocument/2006/relationships/image" Target="../media/image22.png"/><Relationship Id="rId30" Type="http://schemas.openxmlformats.org/officeDocument/2006/relationships/customXml" Target="../ink/ink23.xml"/><Relationship Id="rId35" Type="http://schemas.openxmlformats.org/officeDocument/2006/relationships/image" Target="../media/image26.png"/><Relationship Id="rId43" Type="http://schemas.openxmlformats.org/officeDocument/2006/relationships/image" Target="../media/image30.png"/><Relationship Id="rId48" Type="http://schemas.openxmlformats.org/officeDocument/2006/relationships/customXml" Target="../ink/ink32.xml"/><Relationship Id="rId56" Type="http://schemas.openxmlformats.org/officeDocument/2006/relationships/customXml" Target="../ink/ink36.xml"/><Relationship Id="rId64" Type="http://schemas.openxmlformats.org/officeDocument/2006/relationships/customXml" Target="../ink/ink40.xml"/><Relationship Id="rId69" Type="http://schemas.openxmlformats.org/officeDocument/2006/relationships/image" Target="../media/image43.png"/><Relationship Id="rId77" Type="http://schemas.openxmlformats.org/officeDocument/2006/relationships/image" Target="../media/image47.png"/><Relationship Id="rId8" Type="http://schemas.openxmlformats.org/officeDocument/2006/relationships/customXml" Target="../ink/ink13.xml"/><Relationship Id="rId51" Type="http://schemas.openxmlformats.org/officeDocument/2006/relationships/image" Target="../media/image34.png"/><Relationship Id="rId72" Type="http://schemas.openxmlformats.org/officeDocument/2006/relationships/customXml" Target="../ink/ink44.xml"/><Relationship Id="rId80" Type="http://schemas.openxmlformats.org/officeDocument/2006/relationships/customXml" Target="../ink/ink48.xml"/><Relationship Id="rId85" Type="http://schemas.openxmlformats.org/officeDocument/2006/relationships/image" Target="../media/image51.png"/><Relationship Id="rId93" Type="http://schemas.openxmlformats.org/officeDocument/2006/relationships/image" Target="../media/image54.png"/><Relationship Id="rId3" Type="http://schemas.openxmlformats.org/officeDocument/2006/relationships/image" Target="../media/image9.png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33" Type="http://schemas.openxmlformats.org/officeDocument/2006/relationships/image" Target="../media/image25.png"/><Relationship Id="rId38" Type="http://schemas.openxmlformats.org/officeDocument/2006/relationships/customXml" Target="../ink/ink27.xml"/><Relationship Id="rId46" Type="http://schemas.openxmlformats.org/officeDocument/2006/relationships/customXml" Target="../ink/ink31.xml"/><Relationship Id="rId59" Type="http://schemas.openxmlformats.org/officeDocument/2006/relationships/image" Target="../media/image38.png"/><Relationship Id="rId67" Type="http://schemas.openxmlformats.org/officeDocument/2006/relationships/image" Target="../media/image42.png"/><Relationship Id="rId20" Type="http://schemas.openxmlformats.org/officeDocument/2006/relationships/customXml" Target="../ink/ink18.xml"/><Relationship Id="rId41" Type="http://schemas.openxmlformats.org/officeDocument/2006/relationships/image" Target="../media/image29.png"/><Relationship Id="rId54" Type="http://schemas.openxmlformats.org/officeDocument/2006/relationships/customXml" Target="../ink/ink35.xml"/><Relationship Id="rId62" Type="http://schemas.openxmlformats.org/officeDocument/2006/relationships/customXml" Target="../ink/ink39.xml"/><Relationship Id="rId70" Type="http://schemas.openxmlformats.org/officeDocument/2006/relationships/customXml" Target="../ink/ink43.xml"/><Relationship Id="rId75" Type="http://schemas.openxmlformats.org/officeDocument/2006/relationships/image" Target="../media/image46.png"/><Relationship Id="rId83" Type="http://schemas.openxmlformats.org/officeDocument/2006/relationships/image" Target="../media/image50.png"/><Relationship Id="rId88" Type="http://schemas.openxmlformats.org/officeDocument/2006/relationships/customXml" Target="../ink/ink52.xml"/><Relationship Id="rId91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28" Type="http://schemas.openxmlformats.org/officeDocument/2006/relationships/customXml" Target="../ink/ink22.xml"/><Relationship Id="rId36" Type="http://schemas.openxmlformats.org/officeDocument/2006/relationships/customXml" Target="../ink/ink26.xml"/><Relationship Id="rId49" Type="http://schemas.openxmlformats.org/officeDocument/2006/relationships/image" Target="../media/image33.png"/><Relationship Id="rId57" Type="http://schemas.openxmlformats.org/officeDocument/2006/relationships/image" Target="../media/image37.png"/><Relationship Id="rId10" Type="http://schemas.openxmlformats.org/officeDocument/2006/relationships/customXml" Target="../ink/ink14.xml"/><Relationship Id="rId31" Type="http://schemas.openxmlformats.org/officeDocument/2006/relationships/image" Target="../media/image24.png"/><Relationship Id="rId44" Type="http://schemas.openxmlformats.org/officeDocument/2006/relationships/customXml" Target="../ink/ink30.xml"/><Relationship Id="rId52" Type="http://schemas.openxmlformats.org/officeDocument/2006/relationships/customXml" Target="../ink/ink34.xml"/><Relationship Id="rId60" Type="http://schemas.openxmlformats.org/officeDocument/2006/relationships/customXml" Target="../ink/ink38.xml"/><Relationship Id="rId65" Type="http://schemas.openxmlformats.org/officeDocument/2006/relationships/image" Target="../media/image41.png"/><Relationship Id="rId73" Type="http://schemas.openxmlformats.org/officeDocument/2006/relationships/image" Target="../media/image45.png"/><Relationship Id="rId78" Type="http://schemas.openxmlformats.org/officeDocument/2006/relationships/customXml" Target="../ink/ink47.xml"/><Relationship Id="rId81" Type="http://schemas.openxmlformats.org/officeDocument/2006/relationships/image" Target="../media/image49.png"/><Relationship Id="rId86" Type="http://schemas.openxmlformats.org/officeDocument/2006/relationships/customXml" Target="../ink/ink51.xml"/><Relationship Id="rId94" Type="http://schemas.openxmlformats.org/officeDocument/2006/relationships/customXml" Target="../ink/ink55.xml"/><Relationship Id="rId4" Type="http://schemas.openxmlformats.org/officeDocument/2006/relationships/customXml" Target="../ink/ink11.xml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8.xml"/><Relationship Id="rId21" Type="http://schemas.openxmlformats.org/officeDocument/2006/relationships/image" Target="../media/image63.png"/><Relationship Id="rId34" Type="http://schemas.openxmlformats.org/officeDocument/2006/relationships/customXml" Target="../ink/ink72.xml"/><Relationship Id="rId42" Type="http://schemas.openxmlformats.org/officeDocument/2006/relationships/customXml" Target="../ink/ink76.xml"/><Relationship Id="rId47" Type="http://schemas.openxmlformats.org/officeDocument/2006/relationships/image" Target="../media/image76.png"/><Relationship Id="rId50" Type="http://schemas.openxmlformats.org/officeDocument/2006/relationships/customXml" Target="../ink/ink80.xml"/><Relationship Id="rId55" Type="http://schemas.openxmlformats.org/officeDocument/2006/relationships/image" Target="../media/image80.png"/><Relationship Id="rId63" Type="http://schemas.openxmlformats.org/officeDocument/2006/relationships/image" Target="../media/image84.png"/><Relationship Id="rId68" Type="http://schemas.openxmlformats.org/officeDocument/2006/relationships/customXml" Target="../ink/ink89.xml"/><Relationship Id="rId76" Type="http://schemas.openxmlformats.org/officeDocument/2006/relationships/customXml" Target="../ink/ink93.xml"/><Relationship Id="rId84" Type="http://schemas.openxmlformats.org/officeDocument/2006/relationships/customXml" Target="../ink/ink97.xml"/><Relationship Id="rId89" Type="http://schemas.openxmlformats.org/officeDocument/2006/relationships/image" Target="../media/image97.png"/><Relationship Id="rId97" Type="http://schemas.openxmlformats.org/officeDocument/2006/relationships/image" Target="../media/image101.png"/><Relationship Id="rId7" Type="http://schemas.openxmlformats.org/officeDocument/2006/relationships/image" Target="../media/image56.png"/><Relationship Id="rId71" Type="http://schemas.openxmlformats.org/officeDocument/2006/relationships/image" Target="../media/image88.png"/><Relationship Id="rId92" Type="http://schemas.openxmlformats.org/officeDocument/2006/relationships/customXml" Target="../ink/ink101.xml"/><Relationship Id="rId2" Type="http://schemas.openxmlformats.org/officeDocument/2006/relationships/customXml" Target="../ink/ink56.xml"/><Relationship Id="rId16" Type="http://schemas.openxmlformats.org/officeDocument/2006/relationships/customXml" Target="../ink/ink63.xml"/><Relationship Id="rId29" Type="http://schemas.openxmlformats.org/officeDocument/2006/relationships/image" Target="../media/image67.png"/><Relationship Id="rId11" Type="http://schemas.openxmlformats.org/officeDocument/2006/relationships/image" Target="../media/image58.png"/><Relationship Id="rId24" Type="http://schemas.openxmlformats.org/officeDocument/2006/relationships/customXml" Target="../ink/ink67.xml"/><Relationship Id="rId32" Type="http://schemas.openxmlformats.org/officeDocument/2006/relationships/customXml" Target="../ink/ink71.xml"/><Relationship Id="rId37" Type="http://schemas.openxmlformats.org/officeDocument/2006/relationships/image" Target="../media/image71.png"/><Relationship Id="rId40" Type="http://schemas.openxmlformats.org/officeDocument/2006/relationships/customXml" Target="../ink/ink75.xml"/><Relationship Id="rId45" Type="http://schemas.openxmlformats.org/officeDocument/2006/relationships/image" Target="../media/image75.png"/><Relationship Id="rId53" Type="http://schemas.openxmlformats.org/officeDocument/2006/relationships/image" Target="../media/image79.png"/><Relationship Id="rId58" Type="http://schemas.openxmlformats.org/officeDocument/2006/relationships/customXml" Target="../ink/ink84.xml"/><Relationship Id="rId66" Type="http://schemas.openxmlformats.org/officeDocument/2006/relationships/customXml" Target="../ink/ink88.xml"/><Relationship Id="rId74" Type="http://schemas.openxmlformats.org/officeDocument/2006/relationships/customXml" Target="../ink/ink92.xml"/><Relationship Id="rId79" Type="http://schemas.openxmlformats.org/officeDocument/2006/relationships/image" Target="../media/image92.png"/><Relationship Id="rId87" Type="http://schemas.openxmlformats.org/officeDocument/2006/relationships/image" Target="../media/image96.png"/><Relationship Id="rId5" Type="http://schemas.openxmlformats.org/officeDocument/2006/relationships/image" Target="../media/image550.png"/><Relationship Id="rId61" Type="http://schemas.openxmlformats.org/officeDocument/2006/relationships/image" Target="../media/image83.png"/><Relationship Id="rId82" Type="http://schemas.openxmlformats.org/officeDocument/2006/relationships/customXml" Target="../ink/ink96.xml"/><Relationship Id="rId90" Type="http://schemas.openxmlformats.org/officeDocument/2006/relationships/customXml" Target="../ink/ink100.xml"/><Relationship Id="rId95" Type="http://schemas.openxmlformats.org/officeDocument/2006/relationships/image" Target="../media/image100.png"/><Relationship Id="rId19" Type="http://schemas.openxmlformats.org/officeDocument/2006/relationships/image" Target="../media/image62.png"/><Relationship Id="rId14" Type="http://schemas.openxmlformats.org/officeDocument/2006/relationships/customXml" Target="../ink/ink62.xml"/><Relationship Id="rId22" Type="http://schemas.openxmlformats.org/officeDocument/2006/relationships/customXml" Target="../ink/ink66.xml"/><Relationship Id="rId27" Type="http://schemas.openxmlformats.org/officeDocument/2006/relationships/image" Target="../media/image66.png"/><Relationship Id="rId30" Type="http://schemas.openxmlformats.org/officeDocument/2006/relationships/customXml" Target="../ink/ink70.xml"/><Relationship Id="rId35" Type="http://schemas.openxmlformats.org/officeDocument/2006/relationships/image" Target="../media/image70.png"/><Relationship Id="rId43" Type="http://schemas.openxmlformats.org/officeDocument/2006/relationships/image" Target="../media/image74.png"/><Relationship Id="rId48" Type="http://schemas.openxmlformats.org/officeDocument/2006/relationships/customXml" Target="../ink/ink79.xml"/><Relationship Id="rId56" Type="http://schemas.openxmlformats.org/officeDocument/2006/relationships/customXml" Target="../ink/ink83.xml"/><Relationship Id="rId64" Type="http://schemas.openxmlformats.org/officeDocument/2006/relationships/customXml" Target="../ink/ink87.xml"/><Relationship Id="rId69" Type="http://schemas.openxmlformats.org/officeDocument/2006/relationships/image" Target="../media/image87.png"/><Relationship Id="rId77" Type="http://schemas.openxmlformats.org/officeDocument/2006/relationships/image" Target="../media/image91.png"/><Relationship Id="rId8" Type="http://schemas.openxmlformats.org/officeDocument/2006/relationships/customXml" Target="../ink/ink59.xml"/><Relationship Id="rId51" Type="http://schemas.openxmlformats.org/officeDocument/2006/relationships/image" Target="../media/image78.png"/><Relationship Id="rId72" Type="http://schemas.openxmlformats.org/officeDocument/2006/relationships/customXml" Target="../ink/ink91.xml"/><Relationship Id="rId80" Type="http://schemas.openxmlformats.org/officeDocument/2006/relationships/customXml" Target="../ink/ink95.xml"/><Relationship Id="rId85" Type="http://schemas.openxmlformats.org/officeDocument/2006/relationships/image" Target="../media/image95.png"/><Relationship Id="rId93" Type="http://schemas.openxmlformats.org/officeDocument/2006/relationships/image" Target="../media/image99.png"/><Relationship Id="rId3" Type="http://schemas.openxmlformats.org/officeDocument/2006/relationships/image" Target="../media/image540.png"/><Relationship Id="rId12" Type="http://schemas.openxmlformats.org/officeDocument/2006/relationships/customXml" Target="../ink/ink61.xml"/><Relationship Id="rId17" Type="http://schemas.openxmlformats.org/officeDocument/2006/relationships/image" Target="../media/image61.png"/><Relationship Id="rId25" Type="http://schemas.openxmlformats.org/officeDocument/2006/relationships/image" Target="../media/image65.png"/><Relationship Id="rId33" Type="http://schemas.openxmlformats.org/officeDocument/2006/relationships/image" Target="../media/image69.png"/><Relationship Id="rId38" Type="http://schemas.openxmlformats.org/officeDocument/2006/relationships/customXml" Target="../ink/ink74.xml"/><Relationship Id="rId46" Type="http://schemas.openxmlformats.org/officeDocument/2006/relationships/customXml" Target="../ink/ink78.xml"/><Relationship Id="rId59" Type="http://schemas.openxmlformats.org/officeDocument/2006/relationships/image" Target="../media/image82.png"/><Relationship Id="rId67" Type="http://schemas.openxmlformats.org/officeDocument/2006/relationships/image" Target="../media/image86.png"/><Relationship Id="rId20" Type="http://schemas.openxmlformats.org/officeDocument/2006/relationships/customXml" Target="../ink/ink65.xml"/><Relationship Id="rId41" Type="http://schemas.openxmlformats.org/officeDocument/2006/relationships/image" Target="../media/image73.png"/><Relationship Id="rId54" Type="http://schemas.openxmlformats.org/officeDocument/2006/relationships/customXml" Target="../ink/ink82.xml"/><Relationship Id="rId62" Type="http://schemas.openxmlformats.org/officeDocument/2006/relationships/customXml" Target="../ink/ink86.xml"/><Relationship Id="rId70" Type="http://schemas.openxmlformats.org/officeDocument/2006/relationships/customXml" Target="../ink/ink90.xml"/><Relationship Id="rId75" Type="http://schemas.openxmlformats.org/officeDocument/2006/relationships/image" Target="../media/image90.png"/><Relationship Id="rId83" Type="http://schemas.openxmlformats.org/officeDocument/2006/relationships/image" Target="../media/image94.png"/><Relationship Id="rId88" Type="http://schemas.openxmlformats.org/officeDocument/2006/relationships/customXml" Target="../ink/ink99.xml"/><Relationship Id="rId91" Type="http://schemas.openxmlformats.org/officeDocument/2006/relationships/image" Target="../media/image98.png"/><Relationship Id="rId96" Type="http://schemas.openxmlformats.org/officeDocument/2006/relationships/customXml" Target="../ink/ink10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8.xml"/><Relationship Id="rId15" Type="http://schemas.openxmlformats.org/officeDocument/2006/relationships/image" Target="../media/image60.png"/><Relationship Id="rId23" Type="http://schemas.openxmlformats.org/officeDocument/2006/relationships/image" Target="../media/image64.png"/><Relationship Id="rId28" Type="http://schemas.openxmlformats.org/officeDocument/2006/relationships/customXml" Target="../ink/ink69.xml"/><Relationship Id="rId36" Type="http://schemas.openxmlformats.org/officeDocument/2006/relationships/customXml" Target="../ink/ink73.xml"/><Relationship Id="rId49" Type="http://schemas.openxmlformats.org/officeDocument/2006/relationships/image" Target="../media/image77.png"/><Relationship Id="rId57" Type="http://schemas.openxmlformats.org/officeDocument/2006/relationships/image" Target="../media/image81.png"/><Relationship Id="rId10" Type="http://schemas.openxmlformats.org/officeDocument/2006/relationships/customXml" Target="../ink/ink60.xml"/><Relationship Id="rId31" Type="http://schemas.openxmlformats.org/officeDocument/2006/relationships/image" Target="../media/image68.png"/><Relationship Id="rId44" Type="http://schemas.openxmlformats.org/officeDocument/2006/relationships/customXml" Target="../ink/ink77.xml"/><Relationship Id="rId52" Type="http://schemas.openxmlformats.org/officeDocument/2006/relationships/customXml" Target="../ink/ink81.xml"/><Relationship Id="rId60" Type="http://schemas.openxmlformats.org/officeDocument/2006/relationships/customXml" Target="../ink/ink85.xml"/><Relationship Id="rId65" Type="http://schemas.openxmlformats.org/officeDocument/2006/relationships/image" Target="../media/image85.png"/><Relationship Id="rId73" Type="http://schemas.openxmlformats.org/officeDocument/2006/relationships/image" Target="../media/image89.png"/><Relationship Id="rId78" Type="http://schemas.openxmlformats.org/officeDocument/2006/relationships/customXml" Target="../ink/ink94.xml"/><Relationship Id="rId81" Type="http://schemas.openxmlformats.org/officeDocument/2006/relationships/image" Target="../media/image93.png"/><Relationship Id="rId86" Type="http://schemas.openxmlformats.org/officeDocument/2006/relationships/customXml" Target="../ink/ink98.xml"/><Relationship Id="rId94" Type="http://schemas.openxmlformats.org/officeDocument/2006/relationships/customXml" Target="../ink/ink102.xml"/><Relationship Id="rId4" Type="http://schemas.openxmlformats.org/officeDocument/2006/relationships/customXml" Target="../ink/ink57.xml"/><Relationship Id="rId9" Type="http://schemas.openxmlformats.org/officeDocument/2006/relationships/image" Target="../media/image57.png"/><Relationship Id="rId13" Type="http://schemas.openxmlformats.org/officeDocument/2006/relationships/image" Target="../media/image59.png"/><Relationship Id="rId18" Type="http://schemas.openxmlformats.org/officeDocument/2006/relationships/customXml" Target="../ink/ink64.xml"/><Relationship Id="rId39" Type="http://schemas.openxmlformats.org/officeDocument/2006/relationships/image" Target="../media/image72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16.xml"/><Relationship Id="rId117" Type="http://schemas.openxmlformats.org/officeDocument/2006/relationships/image" Target="../media/image141.png"/><Relationship Id="rId21" Type="http://schemas.openxmlformats.org/officeDocument/2006/relationships/image" Target="../media/image930.png"/><Relationship Id="rId42" Type="http://schemas.openxmlformats.org/officeDocument/2006/relationships/customXml" Target="../ink/ink124.xml"/><Relationship Id="rId47" Type="http://schemas.openxmlformats.org/officeDocument/2006/relationships/image" Target="../media/image1060.png"/><Relationship Id="rId63" Type="http://schemas.openxmlformats.org/officeDocument/2006/relationships/image" Target="../media/image114.png"/><Relationship Id="rId68" Type="http://schemas.openxmlformats.org/officeDocument/2006/relationships/customXml" Target="../ink/ink137.xml"/><Relationship Id="rId84" Type="http://schemas.openxmlformats.org/officeDocument/2006/relationships/customXml" Target="../ink/ink145.xml"/><Relationship Id="rId89" Type="http://schemas.openxmlformats.org/officeDocument/2006/relationships/image" Target="../media/image127.png"/><Relationship Id="rId112" Type="http://schemas.openxmlformats.org/officeDocument/2006/relationships/customXml" Target="../ink/ink159.xml"/><Relationship Id="rId16" Type="http://schemas.openxmlformats.org/officeDocument/2006/relationships/customXml" Target="../ink/ink111.xml"/><Relationship Id="rId107" Type="http://schemas.openxmlformats.org/officeDocument/2006/relationships/image" Target="../media/image136.png"/><Relationship Id="rId11" Type="http://schemas.openxmlformats.org/officeDocument/2006/relationships/image" Target="../media/image880.png"/><Relationship Id="rId24" Type="http://schemas.openxmlformats.org/officeDocument/2006/relationships/customXml" Target="../ink/ink115.xml"/><Relationship Id="rId32" Type="http://schemas.openxmlformats.org/officeDocument/2006/relationships/customXml" Target="../ink/ink119.xml"/><Relationship Id="rId37" Type="http://schemas.openxmlformats.org/officeDocument/2006/relationships/image" Target="../media/image107.png"/><Relationship Id="rId40" Type="http://schemas.openxmlformats.org/officeDocument/2006/relationships/customXml" Target="../ink/ink123.xml"/><Relationship Id="rId45" Type="http://schemas.openxmlformats.org/officeDocument/2006/relationships/image" Target="../media/image1050.png"/><Relationship Id="rId53" Type="http://schemas.openxmlformats.org/officeDocument/2006/relationships/image" Target="../media/image109.png"/><Relationship Id="rId58" Type="http://schemas.openxmlformats.org/officeDocument/2006/relationships/customXml" Target="../ink/ink132.xml"/><Relationship Id="rId66" Type="http://schemas.openxmlformats.org/officeDocument/2006/relationships/customXml" Target="../ink/ink136.xml"/><Relationship Id="rId74" Type="http://schemas.openxmlformats.org/officeDocument/2006/relationships/customXml" Target="../ink/ink140.xml"/><Relationship Id="rId79" Type="http://schemas.openxmlformats.org/officeDocument/2006/relationships/image" Target="../media/image122.png"/><Relationship Id="rId87" Type="http://schemas.openxmlformats.org/officeDocument/2006/relationships/image" Target="../media/image126.png"/><Relationship Id="rId102" Type="http://schemas.openxmlformats.org/officeDocument/2006/relationships/customXml" Target="../ink/ink154.xml"/><Relationship Id="rId110" Type="http://schemas.openxmlformats.org/officeDocument/2006/relationships/customXml" Target="../ink/ink158.xml"/><Relationship Id="rId115" Type="http://schemas.openxmlformats.org/officeDocument/2006/relationships/image" Target="../media/image140.png"/><Relationship Id="rId5" Type="http://schemas.openxmlformats.org/officeDocument/2006/relationships/image" Target="../media/image850.png"/><Relationship Id="rId61" Type="http://schemas.openxmlformats.org/officeDocument/2006/relationships/image" Target="../media/image113.png"/><Relationship Id="rId82" Type="http://schemas.openxmlformats.org/officeDocument/2006/relationships/customXml" Target="../ink/ink144.xml"/><Relationship Id="rId90" Type="http://schemas.openxmlformats.org/officeDocument/2006/relationships/customXml" Target="../ink/ink148.xml"/><Relationship Id="rId95" Type="http://schemas.openxmlformats.org/officeDocument/2006/relationships/image" Target="../media/image130.png"/><Relationship Id="rId19" Type="http://schemas.openxmlformats.org/officeDocument/2006/relationships/image" Target="../media/image920.png"/><Relationship Id="rId14" Type="http://schemas.openxmlformats.org/officeDocument/2006/relationships/customXml" Target="../ink/ink110.xml"/><Relationship Id="rId22" Type="http://schemas.openxmlformats.org/officeDocument/2006/relationships/customXml" Target="../ink/ink114.xml"/><Relationship Id="rId27" Type="http://schemas.openxmlformats.org/officeDocument/2006/relationships/image" Target="../media/image960.png"/><Relationship Id="rId30" Type="http://schemas.openxmlformats.org/officeDocument/2006/relationships/customXml" Target="../ink/ink118.xml"/><Relationship Id="rId35" Type="http://schemas.openxmlformats.org/officeDocument/2006/relationships/image" Target="../media/image106.png"/><Relationship Id="rId43" Type="http://schemas.openxmlformats.org/officeDocument/2006/relationships/image" Target="../media/image1040.png"/><Relationship Id="rId48" Type="http://schemas.openxmlformats.org/officeDocument/2006/relationships/customXml" Target="../ink/ink127.xml"/><Relationship Id="rId56" Type="http://schemas.openxmlformats.org/officeDocument/2006/relationships/customXml" Target="../ink/ink131.xml"/><Relationship Id="rId64" Type="http://schemas.openxmlformats.org/officeDocument/2006/relationships/customXml" Target="../ink/ink135.xml"/><Relationship Id="rId69" Type="http://schemas.openxmlformats.org/officeDocument/2006/relationships/image" Target="../media/image117.png"/><Relationship Id="rId77" Type="http://schemas.openxmlformats.org/officeDocument/2006/relationships/image" Target="../media/image121.png"/><Relationship Id="rId100" Type="http://schemas.openxmlformats.org/officeDocument/2006/relationships/customXml" Target="../ink/ink153.xml"/><Relationship Id="rId105" Type="http://schemas.openxmlformats.org/officeDocument/2006/relationships/image" Target="../media/image135.png"/><Relationship Id="rId113" Type="http://schemas.openxmlformats.org/officeDocument/2006/relationships/image" Target="../media/image139.png"/><Relationship Id="rId8" Type="http://schemas.openxmlformats.org/officeDocument/2006/relationships/customXml" Target="../ink/ink107.xml"/><Relationship Id="rId51" Type="http://schemas.openxmlformats.org/officeDocument/2006/relationships/image" Target="../media/image1080.png"/><Relationship Id="rId72" Type="http://schemas.openxmlformats.org/officeDocument/2006/relationships/customXml" Target="../ink/ink139.xml"/><Relationship Id="rId80" Type="http://schemas.openxmlformats.org/officeDocument/2006/relationships/customXml" Target="../ink/ink143.xml"/><Relationship Id="rId85" Type="http://schemas.openxmlformats.org/officeDocument/2006/relationships/image" Target="../media/image125.png"/><Relationship Id="rId93" Type="http://schemas.openxmlformats.org/officeDocument/2006/relationships/image" Target="../media/image129.png"/><Relationship Id="rId98" Type="http://schemas.openxmlformats.org/officeDocument/2006/relationships/customXml" Target="../ink/ink152.xml"/><Relationship Id="rId3" Type="http://schemas.openxmlformats.org/officeDocument/2006/relationships/image" Target="../media/image840.png"/><Relationship Id="rId12" Type="http://schemas.openxmlformats.org/officeDocument/2006/relationships/customXml" Target="../ink/ink109.xml"/><Relationship Id="rId17" Type="http://schemas.openxmlformats.org/officeDocument/2006/relationships/image" Target="../media/image910.png"/><Relationship Id="rId25" Type="http://schemas.openxmlformats.org/officeDocument/2006/relationships/image" Target="../media/image950.png"/><Relationship Id="rId33" Type="http://schemas.openxmlformats.org/officeDocument/2006/relationships/image" Target="../media/image105.png"/><Relationship Id="rId38" Type="http://schemas.openxmlformats.org/officeDocument/2006/relationships/customXml" Target="../ink/ink122.xml"/><Relationship Id="rId46" Type="http://schemas.openxmlformats.org/officeDocument/2006/relationships/customXml" Target="../ink/ink126.xml"/><Relationship Id="rId59" Type="http://schemas.openxmlformats.org/officeDocument/2006/relationships/image" Target="../media/image112.png"/><Relationship Id="rId67" Type="http://schemas.openxmlformats.org/officeDocument/2006/relationships/image" Target="../media/image116.png"/><Relationship Id="rId103" Type="http://schemas.openxmlformats.org/officeDocument/2006/relationships/image" Target="../media/image134.png"/><Relationship Id="rId108" Type="http://schemas.openxmlformats.org/officeDocument/2006/relationships/customXml" Target="../ink/ink157.xml"/><Relationship Id="rId116" Type="http://schemas.openxmlformats.org/officeDocument/2006/relationships/customXml" Target="../ink/ink161.xml"/><Relationship Id="rId20" Type="http://schemas.openxmlformats.org/officeDocument/2006/relationships/customXml" Target="../ink/ink113.xml"/><Relationship Id="rId41" Type="http://schemas.openxmlformats.org/officeDocument/2006/relationships/image" Target="../media/image1030.png"/><Relationship Id="rId54" Type="http://schemas.openxmlformats.org/officeDocument/2006/relationships/customXml" Target="../ink/ink130.xml"/><Relationship Id="rId62" Type="http://schemas.openxmlformats.org/officeDocument/2006/relationships/customXml" Target="../ink/ink134.xml"/><Relationship Id="rId70" Type="http://schemas.openxmlformats.org/officeDocument/2006/relationships/customXml" Target="../ink/ink138.xml"/><Relationship Id="rId75" Type="http://schemas.openxmlformats.org/officeDocument/2006/relationships/image" Target="../media/image120.png"/><Relationship Id="rId83" Type="http://schemas.openxmlformats.org/officeDocument/2006/relationships/image" Target="../media/image124.png"/><Relationship Id="rId88" Type="http://schemas.openxmlformats.org/officeDocument/2006/relationships/customXml" Target="../ink/ink147.xml"/><Relationship Id="rId91" Type="http://schemas.openxmlformats.org/officeDocument/2006/relationships/image" Target="../media/image128.png"/><Relationship Id="rId96" Type="http://schemas.openxmlformats.org/officeDocument/2006/relationships/customXml" Target="../ink/ink151.xml"/><Relationship Id="rId111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6.xml"/><Relationship Id="rId15" Type="http://schemas.openxmlformats.org/officeDocument/2006/relationships/image" Target="../media/image900.png"/><Relationship Id="rId23" Type="http://schemas.openxmlformats.org/officeDocument/2006/relationships/image" Target="../media/image940.png"/><Relationship Id="rId28" Type="http://schemas.openxmlformats.org/officeDocument/2006/relationships/customXml" Target="../ink/ink117.xml"/><Relationship Id="rId36" Type="http://schemas.openxmlformats.org/officeDocument/2006/relationships/customXml" Target="../ink/ink121.xml"/><Relationship Id="rId49" Type="http://schemas.openxmlformats.org/officeDocument/2006/relationships/image" Target="../media/image108.png"/><Relationship Id="rId57" Type="http://schemas.openxmlformats.org/officeDocument/2006/relationships/image" Target="../media/image111.png"/><Relationship Id="rId106" Type="http://schemas.openxmlformats.org/officeDocument/2006/relationships/customXml" Target="../ink/ink156.xml"/><Relationship Id="rId114" Type="http://schemas.openxmlformats.org/officeDocument/2006/relationships/customXml" Target="../ink/ink160.xml"/><Relationship Id="rId10" Type="http://schemas.openxmlformats.org/officeDocument/2006/relationships/customXml" Target="../ink/ink108.xml"/><Relationship Id="rId31" Type="http://schemas.openxmlformats.org/officeDocument/2006/relationships/image" Target="../media/image104.png"/><Relationship Id="rId44" Type="http://schemas.openxmlformats.org/officeDocument/2006/relationships/customXml" Target="../ink/ink125.xml"/><Relationship Id="rId52" Type="http://schemas.openxmlformats.org/officeDocument/2006/relationships/customXml" Target="../ink/ink129.xml"/><Relationship Id="rId60" Type="http://schemas.openxmlformats.org/officeDocument/2006/relationships/customXml" Target="../ink/ink133.xml"/><Relationship Id="rId65" Type="http://schemas.openxmlformats.org/officeDocument/2006/relationships/image" Target="../media/image115.png"/><Relationship Id="rId73" Type="http://schemas.openxmlformats.org/officeDocument/2006/relationships/image" Target="../media/image119.png"/><Relationship Id="rId78" Type="http://schemas.openxmlformats.org/officeDocument/2006/relationships/customXml" Target="../ink/ink142.xml"/><Relationship Id="rId81" Type="http://schemas.openxmlformats.org/officeDocument/2006/relationships/image" Target="../media/image123.png"/><Relationship Id="rId86" Type="http://schemas.openxmlformats.org/officeDocument/2006/relationships/customXml" Target="../ink/ink146.xml"/><Relationship Id="rId94" Type="http://schemas.openxmlformats.org/officeDocument/2006/relationships/customXml" Target="../ink/ink150.xml"/><Relationship Id="rId99" Type="http://schemas.openxmlformats.org/officeDocument/2006/relationships/image" Target="../media/image132.png"/><Relationship Id="rId101" Type="http://schemas.openxmlformats.org/officeDocument/2006/relationships/image" Target="../media/image133.png"/><Relationship Id="rId4" Type="http://schemas.openxmlformats.org/officeDocument/2006/relationships/customXml" Target="../ink/ink105.xml"/><Relationship Id="rId9" Type="http://schemas.openxmlformats.org/officeDocument/2006/relationships/image" Target="../media/image102.png"/><Relationship Id="rId13" Type="http://schemas.openxmlformats.org/officeDocument/2006/relationships/image" Target="../media/image890.png"/><Relationship Id="rId18" Type="http://schemas.openxmlformats.org/officeDocument/2006/relationships/customXml" Target="../ink/ink112.xml"/><Relationship Id="rId39" Type="http://schemas.openxmlformats.org/officeDocument/2006/relationships/image" Target="../media/image1020.png"/><Relationship Id="rId109" Type="http://schemas.openxmlformats.org/officeDocument/2006/relationships/image" Target="../media/image137.png"/><Relationship Id="rId34" Type="http://schemas.openxmlformats.org/officeDocument/2006/relationships/customXml" Target="../ink/ink120.xml"/><Relationship Id="rId50" Type="http://schemas.openxmlformats.org/officeDocument/2006/relationships/customXml" Target="../ink/ink128.xml"/><Relationship Id="rId55" Type="http://schemas.openxmlformats.org/officeDocument/2006/relationships/image" Target="../media/image110.png"/><Relationship Id="rId76" Type="http://schemas.openxmlformats.org/officeDocument/2006/relationships/customXml" Target="../ink/ink141.xml"/><Relationship Id="rId97" Type="http://schemas.openxmlformats.org/officeDocument/2006/relationships/image" Target="../media/image131.png"/><Relationship Id="rId104" Type="http://schemas.openxmlformats.org/officeDocument/2006/relationships/customXml" Target="../ink/ink155.xml"/><Relationship Id="rId7" Type="http://schemas.openxmlformats.org/officeDocument/2006/relationships/image" Target="../media/image860.png"/><Relationship Id="rId71" Type="http://schemas.openxmlformats.org/officeDocument/2006/relationships/image" Target="../media/image118.png"/><Relationship Id="rId92" Type="http://schemas.openxmlformats.org/officeDocument/2006/relationships/customXml" Target="../ink/ink149.xml"/><Relationship Id="rId2" Type="http://schemas.openxmlformats.org/officeDocument/2006/relationships/customXml" Target="../ink/ink104.xml"/><Relationship Id="rId29" Type="http://schemas.openxmlformats.org/officeDocument/2006/relationships/image" Target="../media/image10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6.png"/><Relationship Id="rId18" Type="http://schemas.openxmlformats.org/officeDocument/2006/relationships/customXml" Target="../ink/ink170.xml"/><Relationship Id="rId26" Type="http://schemas.openxmlformats.org/officeDocument/2006/relationships/customXml" Target="../ink/ink174.xml"/><Relationship Id="rId39" Type="http://schemas.openxmlformats.org/officeDocument/2006/relationships/image" Target="../media/image159.png"/><Relationship Id="rId21" Type="http://schemas.openxmlformats.org/officeDocument/2006/relationships/image" Target="../media/image150.png"/><Relationship Id="rId34" Type="http://schemas.openxmlformats.org/officeDocument/2006/relationships/customXml" Target="../ink/ink178.xml"/><Relationship Id="rId42" Type="http://schemas.openxmlformats.org/officeDocument/2006/relationships/customXml" Target="../ink/ink182.xml"/><Relationship Id="rId47" Type="http://schemas.openxmlformats.org/officeDocument/2006/relationships/image" Target="../media/image163.png"/><Relationship Id="rId50" Type="http://schemas.openxmlformats.org/officeDocument/2006/relationships/customXml" Target="../ink/ink186.xml"/><Relationship Id="rId55" Type="http://schemas.openxmlformats.org/officeDocument/2006/relationships/image" Target="../media/image167.png"/><Relationship Id="rId63" Type="http://schemas.openxmlformats.org/officeDocument/2006/relationships/image" Target="../media/image171.png"/><Relationship Id="rId68" Type="http://schemas.openxmlformats.org/officeDocument/2006/relationships/customXml" Target="../ink/ink195.xml"/><Relationship Id="rId76" Type="http://schemas.openxmlformats.org/officeDocument/2006/relationships/customXml" Target="../ink/ink199.xml"/><Relationship Id="rId7" Type="http://schemas.openxmlformats.org/officeDocument/2006/relationships/image" Target="../media/image143.png"/><Relationship Id="rId71" Type="http://schemas.openxmlformats.org/officeDocument/2006/relationships/image" Target="../media/image175.png"/><Relationship Id="rId2" Type="http://schemas.openxmlformats.org/officeDocument/2006/relationships/customXml" Target="../ink/ink162.xml"/><Relationship Id="rId16" Type="http://schemas.openxmlformats.org/officeDocument/2006/relationships/customXml" Target="../ink/ink169.xml"/><Relationship Id="rId29" Type="http://schemas.openxmlformats.org/officeDocument/2006/relationships/image" Target="../media/image154.png"/><Relationship Id="rId11" Type="http://schemas.openxmlformats.org/officeDocument/2006/relationships/image" Target="../media/image145.png"/><Relationship Id="rId24" Type="http://schemas.openxmlformats.org/officeDocument/2006/relationships/customXml" Target="../ink/ink173.xml"/><Relationship Id="rId32" Type="http://schemas.openxmlformats.org/officeDocument/2006/relationships/customXml" Target="../ink/ink177.xml"/><Relationship Id="rId37" Type="http://schemas.openxmlformats.org/officeDocument/2006/relationships/image" Target="../media/image158.png"/><Relationship Id="rId40" Type="http://schemas.openxmlformats.org/officeDocument/2006/relationships/customXml" Target="../ink/ink181.xml"/><Relationship Id="rId45" Type="http://schemas.openxmlformats.org/officeDocument/2006/relationships/image" Target="../media/image162.png"/><Relationship Id="rId53" Type="http://schemas.openxmlformats.org/officeDocument/2006/relationships/image" Target="../media/image166.png"/><Relationship Id="rId58" Type="http://schemas.openxmlformats.org/officeDocument/2006/relationships/customXml" Target="../ink/ink190.xml"/><Relationship Id="rId66" Type="http://schemas.openxmlformats.org/officeDocument/2006/relationships/customXml" Target="../ink/ink194.xml"/><Relationship Id="rId74" Type="http://schemas.openxmlformats.org/officeDocument/2006/relationships/customXml" Target="../ink/ink198.xml"/><Relationship Id="rId79" Type="http://schemas.openxmlformats.org/officeDocument/2006/relationships/image" Target="../media/image179.png"/><Relationship Id="rId5" Type="http://schemas.openxmlformats.org/officeDocument/2006/relationships/image" Target="../media/image142.png"/><Relationship Id="rId61" Type="http://schemas.openxmlformats.org/officeDocument/2006/relationships/image" Target="../media/image170.png"/><Relationship Id="rId10" Type="http://schemas.openxmlformats.org/officeDocument/2006/relationships/customXml" Target="../ink/ink166.xml"/><Relationship Id="rId19" Type="http://schemas.openxmlformats.org/officeDocument/2006/relationships/image" Target="../media/image149.png"/><Relationship Id="rId31" Type="http://schemas.openxmlformats.org/officeDocument/2006/relationships/image" Target="../media/image155.png"/><Relationship Id="rId44" Type="http://schemas.openxmlformats.org/officeDocument/2006/relationships/customXml" Target="../ink/ink183.xml"/><Relationship Id="rId52" Type="http://schemas.openxmlformats.org/officeDocument/2006/relationships/customXml" Target="../ink/ink187.xml"/><Relationship Id="rId60" Type="http://schemas.openxmlformats.org/officeDocument/2006/relationships/customXml" Target="../ink/ink191.xml"/><Relationship Id="rId65" Type="http://schemas.openxmlformats.org/officeDocument/2006/relationships/image" Target="../media/image172.png"/><Relationship Id="rId73" Type="http://schemas.openxmlformats.org/officeDocument/2006/relationships/image" Target="../media/image176.png"/><Relationship Id="rId78" Type="http://schemas.openxmlformats.org/officeDocument/2006/relationships/customXml" Target="../ink/ink200.xml"/><Relationship Id="rId81" Type="http://schemas.openxmlformats.org/officeDocument/2006/relationships/image" Target="../media/image180.png"/><Relationship Id="rId4" Type="http://schemas.openxmlformats.org/officeDocument/2006/relationships/customXml" Target="../ink/ink163.xml"/><Relationship Id="rId9" Type="http://schemas.openxmlformats.org/officeDocument/2006/relationships/image" Target="../media/image144.png"/><Relationship Id="rId14" Type="http://schemas.openxmlformats.org/officeDocument/2006/relationships/customXml" Target="../ink/ink168.xml"/><Relationship Id="rId22" Type="http://schemas.openxmlformats.org/officeDocument/2006/relationships/customXml" Target="../ink/ink172.xml"/><Relationship Id="rId27" Type="http://schemas.openxmlformats.org/officeDocument/2006/relationships/image" Target="../media/image153.png"/><Relationship Id="rId30" Type="http://schemas.openxmlformats.org/officeDocument/2006/relationships/customXml" Target="../ink/ink176.xml"/><Relationship Id="rId35" Type="http://schemas.openxmlformats.org/officeDocument/2006/relationships/image" Target="../media/image157.png"/><Relationship Id="rId43" Type="http://schemas.openxmlformats.org/officeDocument/2006/relationships/image" Target="../media/image161.png"/><Relationship Id="rId48" Type="http://schemas.openxmlformats.org/officeDocument/2006/relationships/customXml" Target="../ink/ink185.xml"/><Relationship Id="rId56" Type="http://schemas.openxmlformats.org/officeDocument/2006/relationships/customXml" Target="../ink/ink189.xml"/><Relationship Id="rId64" Type="http://schemas.openxmlformats.org/officeDocument/2006/relationships/customXml" Target="../ink/ink193.xml"/><Relationship Id="rId69" Type="http://schemas.openxmlformats.org/officeDocument/2006/relationships/image" Target="../media/image174.png"/><Relationship Id="rId77" Type="http://schemas.openxmlformats.org/officeDocument/2006/relationships/image" Target="../media/image178.png"/><Relationship Id="rId8" Type="http://schemas.openxmlformats.org/officeDocument/2006/relationships/customXml" Target="../ink/ink165.xml"/><Relationship Id="rId51" Type="http://schemas.openxmlformats.org/officeDocument/2006/relationships/image" Target="../media/image165.png"/><Relationship Id="rId72" Type="http://schemas.openxmlformats.org/officeDocument/2006/relationships/customXml" Target="../ink/ink197.xml"/><Relationship Id="rId80" Type="http://schemas.openxmlformats.org/officeDocument/2006/relationships/customXml" Target="../ink/ink201.xml"/><Relationship Id="rId3" Type="http://schemas.openxmlformats.org/officeDocument/2006/relationships/image" Target="../media/image1410.png"/><Relationship Id="rId12" Type="http://schemas.openxmlformats.org/officeDocument/2006/relationships/customXml" Target="../ink/ink167.xml"/><Relationship Id="rId17" Type="http://schemas.openxmlformats.org/officeDocument/2006/relationships/image" Target="../media/image148.png"/><Relationship Id="rId25" Type="http://schemas.openxmlformats.org/officeDocument/2006/relationships/image" Target="../media/image152.png"/><Relationship Id="rId33" Type="http://schemas.openxmlformats.org/officeDocument/2006/relationships/image" Target="../media/image156.png"/><Relationship Id="rId38" Type="http://schemas.openxmlformats.org/officeDocument/2006/relationships/customXml" Target="../ink/ink180.xml"/><Relationship Id="rId46" Type="http://schemas.openxmlformats.org/officeDocument/2006/relationships/customXml" Target="../ink/ink184.xml"/><Relationship Id="rId59" Type="http://schemas.openxmlformats.org/officeDocument/2006/relationships/image" Target="../media/image169.png"/><Relationship Id="rId67" Type="http://schemas.openxmlformats.org/officeDocument/2006/relationships/image" Target="../media/image173.png"/><Relationship Id="rId20" Type="http://schemas.openxmlformats.org/officeDocument/2006/relationships/customXml" Target="../ink/ink171.xml"/><Relationship Id="rId41" Type="http://schemas.openxmlformats.org/officeDocument/2006/relationships/image" Target="../media/image160.png"/><Relationship Id="rId54" Type="http://schemas.openxmlformats.org/officeDocument/2006/relationships/customXml" Target="../ink/ink188.xml"/><Relationship Id="rId62" Type="http://schemas.openxmlformats.org/officeDocument/2006/relationships/customXml" Target="../ink/ink192.xml"/><Relationship Id="rId70" Type="http://schemas.openxmlformats.org/officeDocument/2006/relationships/customXml" Target="../ink/ink196.xml"/><Relationship Id="rId75" Type="http://schemas.openxmlformats.org/officeDocument/2006/relationships/image" Target="../media/image17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4.xml"/><Relationship Id="rId15" Type="http://schemas.openxmlformats.org/officeDocument/2006/relationships/image" Target="../media/image147.png"/><Relationship Id="rId23" Type="http://schemas.openxmlformats.org/officeDocument/2006/relationships/image" Target="../media/image151.png"/><Relationship Id="rId28" Type="http://schemas.openxmlformats.org/officeDocument/2006/relationships/customXml" Target="../ink/ink175.xml"/><Relationship Id="rId36" Type="http://schemas.openxmlformats.org/officeDocument/2006/relationships/customXml" Target="../ink/ink179.xml"/><Relationship Id="rId49" Type="http://schemas.openxmlformats.org/officeDocument/2006/relationships/image" Target="../media/image164.png"/><Relationship Id="rId57" Type="http://schemas.openxmlformats.org/officeDocument/2006/relationships/image" Target="../media/image16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5.xml"/><Relationship Id="rId13" Type="http://schemas.openxmlformats.org/officeDocument/2006/relationships/image" Target="../media/image186.png"/><Relationship Id="rId3" Type="http://schemas.openxmlformats.org/officeDocument/2006/relationships/image" Target="../media/image181.png"/><Relationship Id="rId7" Type="http://schemas.openxmlformats.org/officeDocument/2006/relationships/image" Target="../media/image183.png"/><Relationship Id="rId12" Type="http://schemas.openxmlformats.org/officeDocument/2006/relationships/customXml" Target="../ink/ink207.xml"/><Relationship Id="rId2" Type="http://schemas.openxmlformats.org/officeDocument/2006/relationships/customXml" Target="../ink/ink20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4.xml"/><Relationship Id="rId11" Type="http://schemas.openxmlformats.org/officeDocument/2006/relationships/image" Target="../media/image185.png"/><Relationship Id="rId5" Type="http://schemas.openxmlformats.org/officeDocument/2006/relationships/image" Target="../media/image182.png"/><Relationship Id="rId15" Type="http://schemas.openxmlformats.org/officeDocument/2006/relationships/image" Target="../media/image187.png"/><Relationship Id="rId10" Type="http://schemas.openxmlformats.org/officeDocument/2006/relationships/customXml" Target="../ink/ink206.xml"/><Relationship Id="rId4" Type="http://schemas.openxmlformats.org/officeDocument/2006/relationships/customXml" Target="../ink/ink203.xml"/><Relationship Id="rId9" Type="http://schemas.openxmlformats.org/officeDocument/2006/relationships/image" Target="../media/image184.png"/><Relationship Id="rId14" Type="http://schemas.openxmlformats.org/officeDocument/2006/relationships/customXml" Target="../ink/ink208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70.png"/><Relationship Id="rId18" Type="http://schemas.openxmlformats.org/officeDocument/2006/relationships/customXml" Target="../ink/ink217.xml"/><Relationship Id="rId26" Type="http://schemas.openxmlformats.org/officeDocument/2006/relationships/customXml" Target="../ink/ink221.xml"/><Relationship Id="rId39" Type="http://schemas.openxmlformats.org/officeDocument/2006/relationships/image" Target="../media/image190.png"/><Relationship Id="rId21" Type="http://schemas.openxmlformats.org/officeDocument/2006/relationships/image" Target="../media/image1810.png"/><Relationship Id="rId34" Type="http://schemas.openxmlformats.org/officeDocument/2006/relationships/customXml" Target="../ink/ink225.xml"/><Relationship Id="rId42" Type="http://schemas.openxmlformats.org/officeDocument/2006/relationships/customXml" Target="../ink/ink229.xml"/><Relationship Id="rId47" Type="http://schemas.openxmlformats.org/officeDocument/2006/relationships/image" Target="../media/image194.png"/><Relationship Id="rId50" Type="http://schemas.openxmlformats.org/officeDocument/2006/relationships/customXml" Target="../ink/ink233.xml"/><Relationship Id="rId55" Type="http://schemas.openxmlformats.org/officeDocument/2006/relationships/image" Target="../media/image198.png"/><Relationship Id="rId63" Type="http://schemas.openxmlformats.org/officeDocument/2006/relationships/image" Target="../media/image202.png"/><Relationship Id="rId7" Type="http://schemas.openxmlformats.org/officeDocument/2006/relationships/image" Target="../media/image1740.png"/><Relationship Id="rId2" Type="http://schemas.openxmlformats.org/officeDocument/2006/relationships/customXml" Target="../ink/ink209.xml"/><Relationship Id="rId16" Type="http://schemas.openxmlformats.org/officeDocument/2006/relationships/customXml" Target="../ink/ink216.xml"/><Relationship Id="rId20" Type="http://schemas.openxmlformats.org/officeDocument/2006/relationships/customXml" Target="../ink/ink218.xml"/><Relationship Id="rId29" Type="http://schemas.openxmlformats.org/officeDocument/2006/relationships/image" Target="../media/image1850.png"/><Relationship Id="rId41" Type="http://schemas.openxmlformats.org/officeDocument/2006/relationships/image" Target="../media/image191.png"/><Relationship Id="rId54" Type="http://schemas.openxmlformats.org/officeDocument/2006/relationships/customXml" Target="../ink/ink235.xml"/><Relationship Id="rId62" Type="http://schemas.openxmlformats.org/officeDocument/2006/relationships/customXml" Target="../ink/ink23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1.xml"/><Relationship Id="rId11" Type="http://schemas.openxmlformats.org/officeDocument/2006/relationships/image" Target="../media/image1760.png"/><Relationship Id="rId24" Type="http://schemas.openxmlformats.org/officeDocument/2006/relationships/customXml" Target="../ink/ink220.xml"/><Relationship Id="rId32" Type="http://schemas.openxmlformats.org/officeDocument/2006/relationships/customXml" Target="../ink/ink224.xml"/><Relationship Id="rId37" Type="http://schemas.openxmlformats.org/officeDocument/2006/relationships/image" Target="../media/image189.png"/><Relationship Id="rId40" Type="http://schemas.openxmlformats.org/officeDocument/2006/relationships/customXml" Target="../ink/ink228.xml"/><Relationship Id="rId45" Type="http://schemas.openxmlformats.org/officeDocument/2006/relationships/image" Target="../media/image193.png"/><Relationship Id="rId53" Type="http://schemas.openxmlformats.org/officeDocument/2006/relationships/image" Target="../media/image197.png"/><Relationship Id="rId58" Type="http://schemas.openxmlformats.org/officeDocument/2006/relationships/customXml" Target="../ink/ink237.xml"/><Relationship Id="rId5" Type="http://schemas.openxmlformats.org/officeDocument/2006/relationships/image" Target="../media/image1730.png"/><Relationship Id="rId15" Type="http://schemas.openxmlformats.org/officeDocument/2006/relationships/image" Target="../media/image1780.png"/><Relationship Id="rId23" Type="http://schemas.openxmlformats.org/officeDocument/2006/relationships/image" Target="../media/image1820.png"/><Relationship Id="rId28" Type="http://schemas.openxmlformats.org/officeDocument/2006/relationships/customXml" Target="../ink/ink222.xml"/><Relationship Id="rId36" Type="http://schemas.openxmlformats.org/officeDocument/2006/relationships/customXml" Target="../ink/ink226.xml"/><Relationship Id="rId49" Type="http://schemas.openxmlformats.org/officeDocument/2006/relationships/image" Target="../media/image195.png"/><Relationship Id="rId57" Type="http://schemas.openxmlformats.org/officeDocument/2006/relationships/image" Target="../media/image199.png"/><Relationship Id="rId61" Type="http://schemas.openxmlformats.org/officeDocument/2006/relationships/image" Target="../media/image201.png"/><Relationship Id="rId10" Type="http://schemas.openxmlformats.org/officeDocument/2006/relationships/customXml" Target="../ink/ink213.xml"/><Relationship Id="rId19" Type="http://schemas.openxmlformats.org/officeDocument/2006/relationships/image" Target="../media/image1800.png"/><Relationship Id="rId31" Type="http://schemas.openxmlformats.org/officeDocument/2006/relationships/image" Target="../media/image1860.png"/><Relationship Id="rId44" Type="http://schemas.openxmlformats.org/officeDocument/2006/relationships/customXml" Target="../ink/ink230.xml"/><Relationship Id="rId52" Type="http://schemas.openxmlformats.org/officeDocument/2006/relationships/customXml" Target="../ink/ink234.xml"/><Relationship Id="rId60" Type="http://schemas.openxmlformats.org/officeDocument/2006/relationships/customXml" Target="../ink/ink238.xml"/><Relationship Id="rId65" Type="http://schemas.openxmlformats.org/officeDocument/2006/relationships/image" Target="../media/image203.png"/><Relationship Id="rId4" Type="http://schemas.openxmlformats.org/officeDocument/2006/relationships/customXml" Target="../ink/ink210.xml"/><Relationship Id="rId9" Type="http://schemas.openxmlformats.org/officeDocument/2006/relationships/image" Target="../media/image1750.png"/><Relationship Id="rId14" Type="http://schemas.openxmlformats.org/officeDocument/2006/relationships/customXml" Target="../ink/ink215.xml"/><Relationship Id="rId22" Type="http://schemas.openxmlformats.org/officeDocument/2006/relationships/customXml" Target="../ink/ink219.xml"/><Relationship Id="rId27" Type="http://schemas.openxmlformats.org/officeDocument/2006/relationships/image" Target="../media/image1840.png"/><Relationship Id="rId30" Type="http://schemas.openxmlformats.org/officeDocument/2006/relationships/customXml" Target="../ink/ink223.xml"/><Relationship Id="rId35" Type="http://schemas.openxmlformats.org/officeDocument/2006/relationships/image" Target="../media/image188.png"/><Relationship Id="rId43" Type="http://schemas.openxmlformats.org/officeDocument/2006/relationships/image" Target="../media/image192.png"/><Relationship Id="rId48" Type="http://schemas.openxmlformats.org/officeDocument/2006/relationships/customXml" Target="../ink/ink232.xml"/><Relationship Id="rId56" Type="http://schemas.openxmlformats.org/officeDocument/2006/relationships/customXml" Target="../ink/ink236.xml"/><Relationship Id="rId64" Type="http://schemas.openxmlformats.org/officeDocument/2006/relationships/customXml" Target="../ink/ink240.xml"/><Relationship Id="rId8" Type="http://schemas.openxmlformats.org/officeDocument/2006/relationships/customXml" Target="../ink/ink212.xml"/><Relationship Id="rId51" Type="http://schemas.openxmlformats.org/officeDocument/2006/relationships/image" Target="../media/image196.png"/><Relationship Id="rId3" Type="http://schemas.openxmlformats.org/officeDocument/2006/relationships/image" Target="../media/image1720.png"/><Relationship Id="rId12" Type="http://schemas.openxmlformats.org/officeDocument/2006/relationships/customXml" Target="../ink/ink214.xml"/><Relationship Id="rId17" Type="http://schemas.openxmlformats.org/officeDocument/2006/relationships/image" Target="../media/image1790.png"/><Relationship Id="rId25" Type="http://schemas.openxmlformats.org/officeDocument/2006/relationships/image" Target="../media/image1830.png"/><Relationship Id="rId33" Type="http://schemas.openxmlformats.org/officeDocument/2006/relationships/image" Target="../media/image1870.png"/><Relationship Id="rId38" Type="http://schemas.openxmlformats.org/officeDocument/2006/relationships/customXml" Target="../ink/ink227.xml"/><Relationship Id="rId46" Type="http://schemas.openxmlformats.org/officeDocument/2006/relationships/customXml" Target="../ink/ink231.xml"/><Relationship Id="rId59" Type="http://schemas.openxmlformats.org/officeDocument/2006/relationships/image" Target="../media/image20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5.png"/><Relationship Id="rId18" Type="http://schemas.openxmlformats.org/officeDocument/2006/relationships/customXml" Target="../ink/ink249.xml"/><Relationship Id="rId26" Type="http://schemas.openxmlformats.org/officeDocument/2006/relationships/customXml" Target="../ink/ink253.xml"/><Relationship Id="rId39" Type="http://schemas.openxmlformats.org/officeDocument/2006/relationships/image" Target="../media/image218.png"/><Relationship Id="rId21" Type="http://schemas.openxmlformats.org/officeDocument/2006/relationships/image" Target="../media/image209.png"/><Relationship Id="rId34" Type="http://schemas.openxmlformats.org/officeDocument/2006/relationships/customXml" Target="../ink/ink257.xml"/><Relationship Id="rId42" Type="http://schemas.openxmlformats.org/officeDocument/2006/relationships/customXml" Target="../ink/ink261.xml"/><Relationship Id="rId47" Type="http://schemas.openxmlformats.org/officeDocument/2006/relationships/image" Target="../media/image222.png"/><Relationship Id="rId50" Type="http://schemas.openxmlformats.org/officeDocument/2006/relationships/customXml" Target="../ink/ink265.xml"/><Relationship Id="rId55" Type="http://schemas.openxmlformats.org/officeDocument/2006/relationships/image" Target="../media/image226.png"/><Relationship Id="rId63" Type="http://schemas.openxmlformats.org/officeDocument/2006/relationships/image" Target="../media/image230.png"/><Relationship Id="rId7" Type="http://schemas.openxmlformats.org/officeDocument/2006/relationships/image" Target="../media/image2020.png"/><Relationship Id="rId2" Type="http://schemas.openxmlformats.org/officeDocument/2006/relationships/customXml" Target="../ink/ink241.xml"/><Relationship Id="rId16" Type="http://schemas.openxmlformats.org/officeDocument/2006/relationships/customXml" Target="../ink/ink248.xml"/><Relationship Id="rId29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3.xml"/><Relationship Id="rId11" Type="http://schemas.openxmlformats.org/officeDocument/2006/relationships/image" Target="../media/image204.png"/><Relationship Id="rId24" Type="http://schemas.openxmlformats.org/officeDocument/2006/relationships/customXml" Target="../ink/ink252.xml"/><Relationship Id="rId32" Type="http://schemas.openxmlformats.org/officeDocument/2006/relationships/customXml" Target="../ink/ink256.xml"/><Relationship Id="rId37" Type="http://schemas.openxmlformats.org/officeDocument/2006/relationships/image" Target="../media/image217.png"/><Relationship Id="rId40" Type="http://schemas.openxmlformats.org/officeDocument/2006/relationships/customXml" Target="../ink/ink260.xml"/><Relationship Id="rId45" Type="http://schemas.openxmlformats.org/officeDocument/2006/relationships/image" Target="../media/image221.png"/><Relationship Id="rId53" Type="http://schemas.openxmlformats.org/officeDocument/2006/relationships/image" Target="../media/image225.png"/><Relationship Id="rId58" Type="http://schemas.openxmlformats.org/officeDocument/2006/relationships/customXml" Target="../ink/ink269.xml"/><Relationship Id="rId66" Type="http://schemas.openxmlformats.org/officeDocument/2006/relationships/customXml" Target="../ink/ink273.xml"/><Relationship Id="rId5" Type="http://schemas.openxmlformats.org/officeDocument/2006/relationships/image" Target="../media/image2010.png"/><Relationship Id="rId15" Type="http://schemas.openxmlformats.org/officeDocument/2006/relationships/image" Target="../media/image206.png"/><Relationship Id="rId23" Type="http://schemas.openxmlformats.org/officeDocument/2006/relationships/image" Target="../media/image210.png"/><Relationship Id="rId28" Type="http://schemas.openxmlformats.org/officeDocument/2006/relationships/customXml" Target="../ink/ink254.xml"/><Relationship Id="rId36" Type="http://schemas.openxmlformats.org/officeDocument/2006/relationships/customXml" Target="../ink/ink258.xml"/><Relationship Id="rId49" Type="http://schemas.openxmlformats.org/officeDocument/2006/relationships/image" Target="../media/image223.png"/><Relationship Id="rId57" Type="http://schemas.openxmlformats.org/officeDocument/2006/relationships/image" Target="../media/image227.png"/><Relationship Id="rId61" Type="http://schemas.openxmlformats.org/officeDocument/2006/relationships/image" Target="../media/image229.png"/><Relationship Id="rId10" Type="http://schemas.openxmlformats.org/officeDocument/2006/relationships/customXml" Target="../ink/ink245.xml"/><Relationship Id="rId19" Type="http://schemas.openxmlformats.org/officeDocument/2006/relationships/image" Target="../media/image208.png"/><Relationship Id="rId31" Type="http://schemas.openxmlformats.org/officeDocument/2006/relationships/image" Target="../media/image214.png"/><Relationship Id="rId44" Type="http://schemas.openxmlformats.org/officeDocument/2006/relationships/customXml" Target="../ink/ink262.xml"/><Relationship Id="rId52" Type="http://schemas.openxmlformats.org/officeDocument/2006/relationships/customXml" Target="../ink/ink266.xml"/><Relationship Id="rId60" Type="http://schemas.openxmlformats.org/officeDocument/2006/relationships/customXml" Target="../ink/ink270.xml"/><Relationship Id="rId65" Type="http://schemas.openxmlformats.org/officeDocument/2006/relationships/image" Target="../media/image231.png"/><Relationship Id="rId4" Type="http://schemas.openxmlformats.org/officeDocument/2006/relationships/customXml" Target="../ink/ink242.xml"/><Relationship Id="rId9" Type="http://schemas.openxmlformats.org/officeDocument/2006/relationships/image" Target="../media/image2030.png"/><Relationship Id="rId14" Type="http://schemas.openxmlformats.org/officeDocument/2006/relationships/customXml" Target="../ink/ink247.xml"/><Relationship Id="rId22" Type="http://schemas.openxmlformats.org/officeDocument/2006/relationships/customXml" Target="../ink/ink251.xml"/><Relationship Id="rId27" Type="http://schemas.openxmlformats.org/officeDocument/2006/relationships/image" Target="../media/image212.png"/><Relationship Id="rId30" Type="http://schemas.openxmlformats.org/officeDocument/2006/relationships/customXml" Target="../ink/ink255.xml"/><Relationship Id="rId35" Type="http://schemas.openxmlformats.org/officeDocument/2006/relationships/image" Target="../media/image216.png"/><Relationship Id="rId43" Type="http://schemas.openxmlformats.org/officeDocument/2006/relationships/image" Target="../media/image220.png"/><Relationship Id="rId48" Type="http://schemas.openxmlformats.org/officeDocument/2006/relationships/customXml" Target="../ink/ink264.xml"/><Relationship Id="rId56" Type="http://schemas.openxmlformats.org/officeDocument/2006/relationships/customXml" Target="../ink/ink268.xml"/><Relationship Id="rId64" Type="http://schemas.openxmlformats.org/officeDocument/2006/relationships/customXml" Target="../ink/ink272.xml"/><Relationship Id="rId8" Type="http://schemas.openxmlformats.org/officeDocument/2006/relationships/customXml" Target="../ink/ink244.xml"/><Relationship Id="rId51" Type="http://schemas.openxmlformats.org/officeDocument/2006/relationships/image" Target="../media/image224.png"/><Relationship Id="rId3" Type="http://schemas.openxmlformats.org/officeDocument/2006/relationships/image" Target="../media/image1240.png"/><Relationship Id="rId12" Type="http://schemas.openxmlformats.org/officeDocument/2006/relationships/customXml" Target="../ink/ink246.xml"/><Relationship Id="rId17" Type="http://schemas.openxmlformats.org/officeDocument/2006/relationships/image" Target="../media/image207.png"/><Relationship Id="rId25" Type="http://schemas.openxmlformats.org/officeDocument/2006/relationships/image" Target="../media/image211.png"/><Relationship Id="rId33" Type="http://schemas.openxmlformats.org/officeDocument/2006/relationships/image" Target="../media/image215.png"/><Relationship Id="rId38" Type="http://schemas.openxmlformats.org/officeDocument/2006/relationships/customXml" Target="../ink/ink259.xml"/><Relationship Id="rId46" Type="http://schemas.openxmlformats.org/officeDocument/2006/relationships/customXml" Target="../ink/ink263.xml"/><Relationship Id="rId59" Type="http://schemas.openxmlformats.org/officeDocument/2006/relationships/image" Target="../media/image228.png"/><Relationship Id="rId67" Type="http://schemas.openxmlformats.org/officeDocument/2006/relationships/image" Target="../media/image232.png"/><Relationship Id="rId20" Type="http://schemas.openxmlformats.org/officeDocument/2006/relationships/customXml" Target="../ink/ink250.xml"/><Relationship Id="rId41" Type="http://schemas.openxmlformats.org/officeDocument/2006/relationships/image" Target="../media/image219.png"/><Relationship Id="rId54" Type="http://schemas.openxmlformats.org/officeDocument/2006/relationships/customXml" Target="../ink/ink267.xml"/><Relationship Id="rId62" Type="http://schemas.openxmlformats.org/officeDocument/2006/relationships/customXml" Target="../ink/ink27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80.png"/><Relationship Id="rId2" Type="http://schemas.openxmlformats.org/officeDocument/2006/relationships/customXml" Target="../ink/ink27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E9EAB66E-F5C2-4B26-8937-F6CDAAE8C8C8}"/>
                  </a:ext>
                </a:extLst>
              </p14:cNvPr>
              <p14:cNvContentPartPr/>
              <p14:nvPr/>
            </p14:nvContentPartPr>
            <p14:xfrm>
              <a:off x="1264546" y="1536578"/>
              <a:ext cx="1192680" cy="336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E9EAB66E-F5C2-4B26-8937-F6CDAAE8C8C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255906" y="1527578"/>
                <a:ext cx="1210320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393A165-479C-4799-8A65-5C3C8D73377E}"/>
                  </a:ext>
                </a:extLst>
              </p14:cNvPr>
              <p14:cNvContentPartPr/>
              <p14:nvPr/>
            </p14:nvContentPartPr>
            <p14:xfrm>
              <a:off x="7275221" y="110330"/>
              <a:ext cx="169920" cy="186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393A165-479C-4799-8A65-5C3C8D73377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266581" y="101690"/>
                <a:ext cx="18756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D5F1BD5-ED9F-43C8-9054-D9BAF5ED4281}"/>
                  </a:ext>
                </a:extLst>
              </p14:cNvPr>
              <p14:cNvContentPartPr/>
              <p14:nvPr/>
            </p14:nvContentPartPr>
            <p14:xfrm>
              <a:off x="8508941" y="120050"/>
              <a:ext cx="254880" cy="270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D5F1BD5-ED9F-43C8-9054-D9BAF5ED428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500301" y="111050"/>
                <a:ext cx="27252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7846B5F-C9F4-4F6A-BBA0-BD158911C0C0}"/>
                  </a:ext>
                </a:extLst>
              </p14:cNvPr>
              <p14:cNvContentPartPr/>
              <p14:nvPr/>
            </p14:nvContentPartPr>
            <p14:xfrm>
              <a:off x="7679861" y="72530"/>
              <a:ext cx="552240" cy="2635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7846B5F-C9F4-4F6A-BBA0-BD158911C0C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670867" y="63890"/>
                <a:ext cx="569869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42326BC-2614-4CC0-AC7F-1CB260BD4808}"/>
                  </a:ext>
                </a:extLst>
              </p14:cNvPr>
              <p14:cNvContentPartPr/>
              <p14:nvPr/>
            </p14:nvContentPartPr>
            <p14:xfrm>
              <a:off x="2390021" y="1581650"/>
              <a:ext cx="138960" cy="140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42326BC-2614-4CC0-AC7F-1CB260BD480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381021" y="1572650"/>
                <a:ext cx="15660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EB1B52F-8747-4523-B571-095FE9EAF891}"/>
                  </a:ext>
                </a:extLst>
              </p14:cNvPr>
              <p14:cNvContentPartPr/>
              <p14:nvPr/>
            </p14:nvContentPartPr>
            <p14:xfrm>
              <a:off x="2112101" y="2068730"/>
              <a:ext cx="198000" cy="2347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EB1B52F-8747-4523-B571-095FE9EAF89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103461" y="2059730"/>
                <a:ext cx="21564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B108FF1-6FAC-41C3-ADEC-8F1DFABF2D52}"/>
                  </a:ext>
                </a:extLst>
              </p14:cNvPr>
              <p14:cNvContentPartPr/>
              <p14:nvPr/>
            </p14:nvContentPartPr>
            <p14:xfrm>
              <a:off x="1733021" y="2079170"/>
              <a:ext cx="287280" cy="2678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B108FF1-6FAC-41C3-ADEC-8F1DFABF2D5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724021" y="2070170"/>
                <a:ext cx="30492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82044EE-01B2-4627-B064-CFF7E8F64DD8}"/>
                  </a:ext>
                </a:extLst>
              </p14:cNvPr>
              <p14:cNvContentPartPr/>
              <p14:nvPr/>
            </p14:nvContentPartPr>
            <p14:xfrm>
              <a:off x="2787821" y="1962890"/>
              <a:ext cx="795960" cy="28872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82044EE-01B2-4627-B064-CFF7E8F64DD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779181" y="1954250"/>
                <a:ext cx="813600" cy="3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8B35BDFF-8A57-46C6-9C2B-9EEE8D0C3697}"/>
                  </a:ext>
                </a:extLst>
              </p14:cNvPr>
              <p14:cNvContentPartPr/>
              <p14:nvPr/>
            </p14:nvContentPartPr>
            <p14:xfrm>
              <a:off x="3694301" y="1931930"/>
              <a:ext cx="2008800" cy="33264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8B35BDFF-8A57-46C6-9C2B-9EEE8D0C369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685303" y="1922930"/>
                <a:ext cx="2026437" cy="35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532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AD1C270-B7F9-4688-BC32-BD975C92040D}"/>
                  </a:ext>
                </a:extLst>
              </p14:cNvPr>
              <p14:cNvContentPartPr/>
              <p14:nvPr/>
            </p14:nvContentPartPr>
            <p14:xfrm>
              <a:off x="1585666" y="604178"/>
              <a:ext cx="184680" cy="4687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AD1C270-B7F9-4688-BC32-BD975C9204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7026" y="595538"/>
                <a:ext cx="202320" cy="4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7832642-E935-4352-AE0F-69BA7A600FAA}"/>
                  </a:ext>
                </a:extLst>
              </p14:cNvPr>
              <p14:cNvContentPartPr/>
              <p14:nvPr/>
            </p14:nvContentPartPr>
            <p14:xfrm>
              <a:off x="946306" y="634778"/>
              <a:ext cx="372600" cy="2620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7832642-E935-4352-AE0F-69BA7A600F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7306" y="625778"/>
                <a:ext cx="39024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DA747BC-580C-4D23-87DF-D5852A9CB6F0}"/>
                  </a:ext>
                </a:extLst>
              </p14:cNvPr>
              <p14:cNvContentPartPr/>
              <p14:nvPr/>
            </p14:nvContentPartPr>
            <p14:xfrm>
              <a:off x="3368026" y="584378"/>
              <a:ext cx="388440" cy="1807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DA747BC-580C-4D23-87DF-D5852A9CB6F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59386" y="575738"/>
                <a:ext cx="40608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CA06ADD-83C7-4D46-90F5-C207BCADC54D}"/>
                  </a:ext>
                </a:extLst>
              </p14:cNvPr>
              <p14:cNvContentPartPr/>
              <p14:nvPr/>
            </p14:nvContentPartPr>
            <p14:xfrm>
              <a:off x="2469106" y="611018"/>
              <a:ext cx="475920" cy="1634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CA06ADD-83C7-4D46-90F5-C207BCADC5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60113" y="602359"/>
                <a:ext cx="493547" cy="1811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0BF71DBA-3AB5-4D62-BC12-CD55EF5D9E14}"/>
                  </a:ext>
                </a:extLst>
              </p14:cNvPr>
              <p14:cNvContentPartPr/>
              <p14:nvPr/>
            </p14:nvContentPartPr>
            <p14:xfrm>
              <a:off x="3944026" y="566018"/>
              <a:ext cx="890640" cy="2656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0BF71DBA-3AB5-4D62-BC12-CD55EF5D9E1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35383" y="557018"/>
                <a:ext cx="908287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33ACD8B-86C2-4BF3-8422-F8FCFDEAA890}"/>
                  </a:ext>
                </a:extLst>
              </p14:cNvPr>
              <p14:cNvContentPartPr/>
              <p14:nvPr/>
            </p14:nvContentPartPr>
            <p14:xfrm>
              <a:off x="5175226" y="524258"/>
              <a:ext cx="210960" cy="1814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33ACD8B-86C2-4BF3-8422-F8FCFDEAA89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66226" y="515258"/>
                <a:ext cx="22860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E1700D4C-F10C-491F-BFA5-BE0D6403AA4A}"/>
                  </a:ext>
                </a:extLst>
              </p14:cNvPr>
              <p14:cNvContentPartPr/>
              <p14:nvPr/>
            </p14:nvContentPartPr>
            <p14:xfrm>
              <a:off x="5692186" y="576098"/>
              <a:ext cx="149400" cy="1080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E1700D4C-F10C-491F-BFA5-BE0D6403AA4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683186" y="567098"/>
                <a:ext cx="16704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5AC19AF-86C8-4C15-8156-6B1F58916695}"/>
                  </a:ext>
                </a:extLst>
              </p14:cNvPr>
              <p14:cNvContentPartPr/>
              <p14:nvPr/>
            </p14:nvContentPartPr>
            <p14:xfrm>
              <a:off x="6058666" y="482138"/>
              <a:ext cx="788760" cy="22068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5AC19AF-86C8-4C15-8156-6B1F5891669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049666" y="473138"/>
                <a:ext cx="80640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1AF25AD1-A66A-4182-883E-78594A4A6295}"/>
                  </a:ext>
                </a:extLst>
              </p14:cNvPr>
              <p14:cNvContentPartPr/>
              <p14:nvPr/>
            </p14:nvContentPartPr>
            <p14:xfrm>
              <a:off x="1723546" y="1455218"/>
              <a:ext cx="480600" cy="23328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1AF25AD1-A66A-4182-883E-78594A4A629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714906" y="1446578"/>
                <a:ext cx="49824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3C404E0C-ECD4-4EE8-A494-75A95F641A8A}"/>
                  </a:ext>
                </a:extLst>
              </p14:cNvPr>
              <p14:cNvContentPartPr/>
              <p14:nvPr/>
            </p14:nvContentPartPr>
            <p14:xfrm>
              <a:off x="4965706" y="1230218"/>
              <a:ext cx="420840" cy="33228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3C404E0C-ECD4-4EE8-A494-75A95F641A8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56706" y="1221578"/>
                <a:ext cx="438480" cy="34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93B24CA0-6A2B-4C6F-BE92-ECF9696319BA}"/>
                  </a:ext>
                </a:extLst>
              </p14:cNvPr>
              <p14:cNvContentPartPr/>
              <p14:nvPr/>
            </p14:nvContentPartPr>
            <p14:xfrm>
              <a:off x="4021786" y="1414178"/>
              <a:ext cx="386640" cy="20844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93B24CA0-6A2B-4C6F-BE92-ECF9696319B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012786" y="1405178"/>
                <a:ext cx="40428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3385AEEB-B7A5-44CC-9604-B83349DD6056}"/>
                  </a:ext>
                </a:extLst>
              </p14:cNvPr>
              <p14:cNvContentPartPr/>
              <p14:nvPr/>
            </p14:nvContentPartPr>
            <p14:xfrm>
              <a:off x="2924866" y="1481858"/>
              <a:ext cx="836640" cy="26244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3385AEEB-B7A5-44CC-9604-B83349DD605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915866" y="1473218"/>
                <a:ext cx="85428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DE3A2C28-CCAB-477D-B82D-B3A49FA65DA9}"/>
                  </a:ext>
                </a:extLst>
              </p14:cNvPr>
              <p14:cNvContentPartPr/>
              <p14:nvPr/>
            </p14:nvContentPartPr>
            <p14:xfrm>
              <a:off x="2426626" y="1440818"/>
              <a:ext cx="275760" cy="33336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DE3A2C28-CCAB-477D-B82D-B3A49FA65DA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417986" y="1432178"/>
                <a:ext cx="293400" cy="3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4B4DA6FB-65DF-4684-9101-EDBDDBC81C18}"/>
                  </a:ext>
                </a:extLst>
              </p14:cNvPr>
              <p14:cNvContentPartPr/>
              <p14:nvPr/>
            </p14:nvContentPartPr>
            <p14:xfrm>
              <a:off x="6177826" y="1283138"/>
              <a:ext cx="223560" cy="39636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4B4DA6FB-65DF-4684-9101-EDBDDBC81C1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168826" y="1274138"/>
                <a:ext cx="241200" cy="4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D605D975-2902-4BCC-A91E-B7DC8092BE59}"/>
                  </a:ext>
                </a:extLst>
              </p14:cNvPr>
              <p14:cNvContentPartPr/>
              <p14:nvPr/>
            </p14:nvContentPartPr>
            <p14:xfrm>
              <a:off x="5576266" y="1427498"/>
              <a:ext cx="487080" cy="6804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D605D975-2902-4BCC-A91E-B7DC8092BE5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567626" y="1418858"/>
                <a:ext cx="50472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0AB646AA-539F-4762-A9F8-D1C169803193}"/>
                  </a:ext>
                </a:extLst>
              </p14:cNvPr>
              <p14:cNvContentPartPr/>
              <p14:nvPr/>
            </p14:nvContentPartPr>
            <p14:xfrm>
              <a:off x="4980466" y="1605338"/>
              <a:ext cx="420120" cy="1951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0AB646AA-539F-4762-A9F8-D1C16980319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971474" y="1596698"/>
                <a:ext cx="437745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D0F6CD1-2E22-4F2B-AFA2-BFBE7B533D82}"/>
                  </a:ext>
                </a:extLst>
              </p14:cNvPr>
              <p14:cNvContentPartPr/>
              <p14:nvPr/>
            </p14:nvContentPartPr>
            <p14:xfrm>
              <a:off x="6518746" y="1253978"/>
              <a:ext cx="251280" cy="25452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D0F6CD1-2E22-4F2B-AFA2-BFBE7B533D8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510106" y="1245338"/>
                <a:ext cx="26892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3813FD82-39D0-4BAB-B02E-89396F9B9CAC}"/>
                  </a:ext>
                </a:extLst>
              </p14:cNvPr>
              <p14:cNvContentPartPr/>
              <p14:nvPr/>
            </p14:nvContentPartPr>
            <p14:xfrm>
              <a:off x="6878026" y="1356938"/>
              <a:ext cx="305280" cy="18504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3813FD82-39D0-4BAB-B02E-89396F9B9CA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869026" y="1347938"/>
                <a:ext cx="32292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423CDE9D-0C7A-4120-9B93-D21C660349A9}"/>
                  </a:ext>
                </a:extLst>
              </p14:cNvPr>
              <p14:cNvContentPartPr/>
              <p14:nvPr/>
            </p14:nvContentPartPr>
            <p14:xfrm>
              <a:off x="7334866" y="1257938"/>
              <a:ext cx="220320" cy="18360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423CDE9D-0C7A-4120-9B93-D21C660349A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326226" y="1248938"/>
                <a:ext cx="23796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D35779CB-42CF-4C0F-9ADF-B62300EFEA78}"/>
                  </a:ext>
                </a:extLst>
              </p14:cNvPr>
              <p14:cNvContentPartPr/>
              <p14:nvPr/>
            </p14:nvContentPartPr>
            <p14:xfrm>
              <a:off x="7675426" y="1264778"/>
              <a:ext cx="168120" cy="3276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D35779CB-42CF-4C0F-9ADF-B62300EFEA7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666426" y="1255778"/>
                <a:ext cx="18576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716B9DCD-B390-490A-834C-47BD48B7D13D}"/>
                  </a:ext>
                </a:extLst>
              </p14:cNvPr>
              <p14:cNvContentPartPr/>
              <p14:nvPr/>
            </p14:nvContentPartPr>
            <p14:xfrm>
              <a:off x="7703866" y="1369538"/>
              <a:ext cx="152640" cy="2196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716B9DCD-B390-490A-834C-47BD48B7D13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694866" y="1360898"/>
                <a:ext cx="17028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52910C12-1CA7-4097-85C0-DBF4D90A638F}"/>
                  </a:ext>
                </a:extLst>
              </p14:cNvPr>
              <p14:cNvContentPartPr/>
              <p14:nvPr/>
            </p14:nvContentPartPr>
            <p14:xfrm>
              <a:off x="8337826" y="1184858"/>
              <a:ext cx="113760" cy="10656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52910C12-1CA7-4097-85C0-DBF4D90A638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329186" y="1176218"/>
                <a:ext cx="13140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69CAD973-7367-4616-9B9E-60020EBEDA61}"/>
                  </a:ext>
                </a:extLst>
              </p14:cNvPr>
              <p14:cNvContentPartPr/>
              <p14:nvPr/>
            </p14:nvContentPartPr>
            <p14:xfrm>
              <a:off x="8365186" y="823418"/>
              <a:ext cx="662760" cy="29556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69CAD973-7367-4616-9B9E-60020EBEDA6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356546" y="814429"/>
                <a:ext cx="680400" cy="3131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BD631A81-B118-4F03-9C5C-AD3EBD96C3CC}"/>
                  </a:ext>
                </a:extLst>
              </p14:cNvPr>
              <p14:cNvContentPartPr/>
              <p14:nvPr/>
            </p14:nvContentPartPr>
            <p14:xfrm>
              <a:off x="7995106" y="1176578"/>
              <a:ext cx="228600" cy="26352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BD631A81-B118-4F03-9C5C-AD3EBD96C3C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986452" y="1167950"/>
                <a:ext cx="246268" cy="2811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37505249-03F7-4742-826A-51E5A57D2D33}"/>
                  </a:ext>
                </a:extLst>
              </p14:cNvPr>
              <p14:cNvContentPartPr/>
              <p14:nvPr/>
            </p14:nvContentPartPr>
            <p14:xfrm>
              <a:off x="7322626" y="1785698"/>
              <a:ext cx="595800" cy="17208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37505249-03F7-4742-826A-51E5A57D2D3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313986" y="1777058"/>
                <a:ext cx="61344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EE7F8408-EC2E-4736-985C-5C6E39CE761D}"/>
                  </a:ext>
                </a:extLst>
              </p14:cNvPr>
              <p14:cNvContentPartPr/>
              <p14:nvPr/>
            </p14:nvContentPartPr>
            <p14:xfrm>
              <a:off x="6639346" y="1798658"/>
              <a:ext cx="479520" cy="35856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EE7F8408-EC2E-4736-985C-5C6E39CE761D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630346" y="1789658"/>
                <a:ext cx="49716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A6119274-F7AD-457D-8258-3BAA8160DBE0}"/>
                  </a:ext>
                </a:extLst>
              </p14:cNvPr>
              <p14:cNvContentPartPr/>
              <p14:nvPr/>
            </p14:nvContentPartPr>
            <p14:xfrm>
              <a:off x="5807746" y="1954898"/>
              <a:ext cx="617040" cy="16812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A6119274-F7AD-457D-8258-3BAA8160DBE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798741" y="1945898"/>
                <a:ext cx="63469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242C2949-7F5C-436D-B2FA-09B2D17B0689}"/>
                  </a:ext>
                </a:extLst>
              </p14:cNvPr>
              <p14:cNvContentPartPr/>
              <p14:nvPr/>
            </p14:nvContentPartPr>
            <p14:xfrm>
              <a:off x="8430706" y="1840418"/>
              <a:ext cx="202320" cy="33012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242C2949-7F5C-436D-B2FA-09B2D17B068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422066" y="1831418"/>
                <a:ext cx="219960" cy="3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279518B9-C50F-427B-AE35-6E60C83F3129}"/>
                  </a:ext>
                </a:extLst>
              </p14:cNvPr>
              <p14:cNvContentPartPr/>
              <p14:nvPr/>
            </p14:nvContentPartPr>
            <p14:xfrm>
              <a:off x="8309026" y="1549178"/>
              <a:ext cx="294120" cy="19260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279518B9-C50F-427B-AE35-6E60C83F3129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300026" y="1540538"/>
                <a:ext cx="311760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263D0239-C7F9-405D-B55E-53DA6EC25995}"/>
                  </a:ext>
                </a:extLst>
              </p14:cNvPr>
              <p14:cNvContentPartPr/>
              <p14:nvPr/>
            </p14:nvContentPartPr>
            <p14:xfrm>
              <a:off x="1525186" y="2824658"/>
              <a:ext cx="966960" cy="41220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263D0239-C7F9-405D-B55E-53DA6EC25995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516186" y="2815658"/>
                <a:ext cx="984600" cy="42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E37AC7CB-CA24-415A-AF3B-209840854E30}"/>
                  </a:ext>
                </a:extLst>
              </p14:cNvPr>
              <p14:cNvContentPartPr/>
              <p14:nvPr/>
            </p14:nvContentPartPr>
            <p14:xfrm>
              <a:off x="919666" y="2925458"/>
              <a:ext cx="349560" cy="21420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E37AC7CB-CA24-415A-AF3B-209840854E30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911026" y="2916458"/>
                <a:ext cx="36720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81BF1E6B-07E5-42C2-9DB1-194AD81F3A28}"/>
                  </a:ext>
                </a:extLst>
              </p14:cNvPr>
              <p14:cNvContentPartPr/>
              <p14:nvPr/>
            </p14:nvContentPartPr>
            <p14:xfrm>
              <a:off x="4494466" y="2931218"/>
              <a:ext cx="159120" cy="14472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81BF1E6B-07E5-42C2-9DB1-194AD81F3A2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485466" y="2922578"/>
                <a:ext cx="17676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813BAA46-3F6B-41D2-A749-BCEEA0FBCFCD}"/>
                  </a:ext>
                </a:extLst>
              </p14:cNvPr>
              <p14:cNvContentPartPr/>
              <p14:nvPr/>
            </p14:nvContentPartPr>
            <p14:xfrm>
              <a:off x="4950226" y="2816018"/>
              <a:ext cx="860400" cy="27252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813BAA46-3F6B-41D2-A749-BCEEA0FBCFC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941226" y="2807018"/>
                <a:ext cx="87804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31A6511F-2CF5-4AF1-976C-AD8275128888}"/>
                  </a:ext>
                </a:extLst>
              </p14:cNvPr>
              <p14:cNvContentPartPr/>
              <p14:nvPr/>
            </p14:nvContentPartPr>
            <p14:xfrm>
              <a:off x="3941866" y="2832578"/>
              <a:ext cx="286560" cy="35532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31A6511F-2CF5-4AF1-976C-AD8275128888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932866" y="2823578"/>
                <a:ext cx="30420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5DEB48F6-B47C-4758-819D-B5161690EA2A}"/>
                  </a:ext>
                </a:extLst>
              </p14:cNvPr>
              <p14:cNvContentPartPr/>
              <p14:nvPr/>
            </p14:nvContentPartPr>
            <p14:xfrm>
              <a:off x="2761786" y="2751938"/>
              <a:ext cx="883440" cy="369000"/>
            </p14:xfrm>
          </p:contentPart>
        </mc:Choice>
        <mc:Fallback xmlns=""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5DEB48F6-B47C-4758-819D-B5161690EA2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752790" y="2742938"/>
                <a:ext cx="901073" cy="38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7B24B903-7885-4D4D-B8D2-7F06D092F32D}"/>
                  </a:ext>
                </a:extLst>
              </p14:cNvPr>
              <p14:cNvContentPartPr/>
              <p14:nvPr/>
            </p14:nvContentPartPr>
            <p14:xfrm>
              <a:off x="2645866" y="3944258"/>
              <a:ext cx="574200" cy="309960"/>
            </p14:xfrm>
          </p:contentPart>
        </mc:Choice>
        <mc:Fallback xmlns=""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7B24B903-7885-4D4D-B8D2-7F06D092F32D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636872" y="3935258"/>
                <a:ext cx="591829" cy="32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C02153C2-1F7F-420B-8A12-C4AD5034CA7E}"/>
                  </a:ext>
                </a:extLst>
              </p14:cNvPr>
              <p14:cNvContentPartPr/>
              <p14:nvPr/>
            </p14:nvContentPartPr>
            <p14:xfrm>
              <a:off x="3048706" y="4897178"/>
              <a:ext cx="194760" cy="17280"/>
            </p14:xfrm>
          </p:contentPart>
        </mc:Choice>
        <mc:Fallback xmlns=""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C02153C2-1F7F-420B-8A12-C4AD5034CA7E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040066" y="4888178"/>
                <a:ext cx="21240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DB3782E8-C220-44DC-885A-070B8DEAC56A}"/>
                  </a:ext>
                </a:extLst>
              </p14:cNvPr>
              <p14:cNvContentPartPr/>
              <p14:nvPr/>
            </p14:nvContentPartPr>
            <p14:xfrm>
              <a:off x="3063106" y="4980338"/>
              <a:ext cx="165960" cy="8280"/>
            </p14:xfrm>
          </p:contentPart>
        </mc:Choice>
        <mc:Fallback xmlns=""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DB3782E8-C220-44DC-885A-070B8DEAC56A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054466" y="4971338"/>
                <a:ext cx="18360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D7893433-1E38-48FC-A3E5-E7D21BB9B730}"/>
                  </a:ext>
                </a:extLst>
              </p14:cNvPr>
              <p14:cNvContentPartPr/>
              <p14:nvPr/>
            </p14:nvContentPartPr>
            <p14:xfrm>
              <a:off x="8175106" y="4324418"/>
              <a:ext cx="128520" cy="12240"/>
            </p14:xfrm>
          </p:contentPart>
        </mc:Choice>
        <mc:Fallback xmlns=""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D7893433-1E38-48FC-A3E5-E7D21BB9B730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166106" y="4315778"/>
                <a:ext cx="14616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241" name="Ink 240">
                <a:extLst>
                  <a:ext uri="{FF2B5EF4-FFF2-40B4-BE49-F238E27FC236}">
                    <a16:creationId xmlns:a16="http://schemas.microsoft.com/office/drawing/2014/main" id="{1DC77009-1B90-4DFA-A103-D0122B73841A}"/>
                  </a:ext>
                </a:extLst>
              </p14:cNvPr>
              <p14:cNvContentPartPr/>
              <p14:nvPr/>
            </p14:nvContentPartPr>
            <p14:xfrm>
              <a:off x="8162146" y="4384538"/>
              <a:ext cx="114840" cy="6480"/>
            </p14:xfrm>
          </p:contentPart>
        </mc:Choice>
        <mc:Fallback xmlns="">
          <p:pic>
            <p:nvPicPr>
              <p:cNvPr id="241" name="Ink 240">
                <a:extLst>
                  <a:ext uri="{FF2B5EF4-FFF2-40B4-BE49-F238E27FC236}">
                    <a16:creationId xmlns:a16="http://schemas.microsoft.com/office/drawing/2014/main" id="{1DC77009-1B90-4DFA-A103-D0122B73841A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8153146" y="4375898"/>
                <a:ext cx="13248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A31FD95D-7DAA-42F1-8ED8-0B4B168A2B0C}"/>
                  </a:ext>
                </a:extLst>
              </p14:cNvPr>
              <p14:cNvContentPartPr/>
              <p14:nvPr/>
            </p14:nvContentPartPr>
            <p14:xfrm>
              <a:off x="8441146" y="4151258"/>
              <a:ext cx="242280" cy="24552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A31FD95D-7DAA-42F1-8ED8-0B4B168A2B0C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8432146" y="4142618"/>
                <a:ext cx="25992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DCDA08B6-22BB-488C-9F2D-DDCEB9643D39}"/>
                  </a:ext>
                </a:extLst>
              </p14:cNvPr>
              <p14:cNvContentPartPr/>
              <p14:nvPr/>
            </p14:nvContentPartPr>
            <p14:xfrm>
              <a:off x="8457706" y="4468058"/>
              <a:ext cx="216720" cy="194040"/>
            </p14:xfrm>
          </p:contentPart>
        </mc:Choice>
        <mc:Fallback xmlns=""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DCDA08B6-22BB-488C-9F2D-DDCEB9643D3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449066" y="4459058"/>
                <a:ext cx="23436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D3533E36-25FB-4DC3-86EA-4D6BE729ADB4}"/>
                  </a:ext>
                </a:extLst>
              </p14:cNvPr>
              <p14:cNvContentPartPr/>
              <p14:nvPr/>
            </p14:nvContentPartPr>
            <p14:xfrm>
              <a:off x="3409786" y="3450338"/>
              <a:ext cx="4628520" cy="2018160"/>
            </p14:xfrm>
          </p:contentPart>
        </mc:Choice>
        <mc:Fallback xmlns=""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D3533E36-25FB-4DC3-86EA-4D6BE729ADB4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400786" y="3441340"/>
                <a:ext cx="4646160" cy="2035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7DD1B39-21EB-4316-967E-59CCEE77B130}"/>
                  </a:ext>
                </a:extLst>
              </p14:cNvPr>
              <p14:cNvContentPartPr/>
              <p14:nvPr/>
            </p14:nvContentPartPr>
            <p14:xfrm>
              <a:off x="2012986" y="593018"/>
              <a:ext cx="236520" cy="235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7DD1B39-21EB-4316-967E-59CCEE77B130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003986" y="584032"/>
                <a:ext cx="254160" cy="253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599BCFF-FA1D-4071-AAFA-D75FED69F461}"/>
                  </a:ext>
                </a:extLst>
              </p14:cNvPr>
              <p14:cNvContentPartPr/>
              <p14:nvPr/>
            </p14:nvContentPartPr>
            <p14:xfrm>
              <a:off x="8026066" y="1867418"/>
              <a:ext cx="136440" cy="248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599BCFF-FA1D-4071-AAFA-D75FED69F461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017426" y="1858418"/>
                <a:ext cx="15408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AEA43C1-77BF-4521-8141-1EF2AE77A70E}"/>
                  </a:ext>
                </a:extLst>
              </p14:cNvPr>
              <p14:cNvContentPartPr/>
              <p14:nvPr/>
            </p14:nvContentPartPr>
            <p14:xfrm>
              <a:off x="8015266" y="1803698"/>
              <a:ext cx="156240" cy="187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AEA43C1-77BF-4521-8141-1EF2AE77A70E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006266" y="1795058"/>
                <a:ext cx="173880" cy="3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643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E707129A-C95C-4E14-9FA9-839F138ECC97}"/>
                  </a:ext>
                </a:extLst>
              </p14:cNvPr>
              <p14:cNvContentPartPr/>
              <p14:nvPr/>
            </p14:nvContentPartPr>
            <p14:xfrm>
              <a:off x="671626" y="130058"/>
              <a:ext cx="3577680" cy="5151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E707129A-C95C-4E14-9FA9-839F138ECC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2986" y="121412"/>
                <a:ext cx="3595320" cy="5328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5363108B-B258-48BB-8441-40E519F97475}"/>
                  </a:ext>
                </a:extLst>
              </p14:cNvPr>
              <p14:cNvContentPartPr/>
              <p14:nvPr/>
            </p14:nvContentPartPr>
            <p14:xfrm>
              <a:off x="2405026" y="873098"/>
              <a:ext cx="397800" cy="22716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5363108B-B258-48BB-8441-40E519F974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96026" y="864098"/>
                <a:ext cx="41544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FA936E1E-F776-4B8C-96F9-ADA5E6F2535A}"/>
                  </a:ext>
                </a:extLst>
              </p14:cNvPr>
              <p14:cNvContentPartPr/>
              <p14:nvPr/>
            </p14:nvContentPartPr>
            <p14:xfrm>
              <a:off x="995986" y="850058"/>
              <a:ext cx="1148760" cy="44424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FA936E1E-F776-4B8C-96F9-ADA5E6F2535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87346" y="841418"/>
                <a:ext cx="1166400" cy="46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3707D5E4-12E8-4D2B-B098-D7406DB552B6}"/>
                  </a:ext>
                </a:extLst>
              </p14:cNvPr>
              <p14:cNvContentPartPr/>
              <p14:nvPr/>
            </p14:nvContentPartPr>
            <p14:xfrm>
              <a:off x="3241666" y="1805498"/>
              <a:ext cx="210240" cy="25740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3707D5E4-12E8-4D2B-B098-D7406DB552B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3026" y="1796858"/>
                <a:ext cx="22788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57BE584A-17F1-4C65-A2A3-6091E512AABF}"/>
                  </a:ext>
                </a:extLst>
              </p14:cNvPr>
              <p14:cNvContentPartPr/>
              <p14:nvPr/>
            </p14:nvContentPartPr>
            <p14:xfrm>
              <a:off x="382906" y="1577978"/>
              <a:ext cx="2362320" cy="78912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57BE584A-17F1-4C65-A2A3-6091E512AAB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4266" y="1569338"/>
                <a:ext cx="2379960" cy="80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93CB9A39-D21E-4E07-9D41-216016666907}"/>
                  </a:ext>
                </a:extLst>
              </p14:cNvPr>
              <p14:cNvContentPartPr/>
              <p14:nvPr/>
            </p14:nvContentPartPr>
            <p14:xfrm>
              <a:off x="3584386" y="1736378"/>
              <a:ext cx="1265760" cy="36504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93CB9A39-D21E-4E07-9D41-21601666690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575386" y="1727738"/>
                <a:ext cx="1283400" cy="38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4809E07A-A9B9-4D47-8CF1-DF54B86BBC07}"/>
                  </a:ext>
                </a:extLst>
              </p14:cNvPr>
              <p14:cNvContentPartPr/>
              <p14:nvPr/>
            </p14:nvContentPartPr>
            <p14:xfrm>
              <a:off x="8654626" y="1642778"/>
              <a:ext cx="425520" cy="25524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4809E07A-A9B9-4D47-8CF1-DF54B86BBC0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645986" y="1634126"/>
                <a:ext cx="443160" cy="2729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8F23ACCA-8F0E-4143-B03B-D98885CC0417}"/>
                  </a:ext>
                </a:extLst>
              </p14:cNvPr>
              <p14:cNvContentPartPr/>
              <p14:nvPr/>
            </p14:nvContentPartPr>
            <p14:xfrm>
              <a:off x="7524946" y="2345138"/>
              <a:ext cx="232200" cy="19944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8F23ACCA-8F0E-4143-B03B-D98885CC041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16306" y="2336498"/>
                <a:ext cx="249840" cy="21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31E0DCD8-2711-4275-A6FE-E1AD55154D76}"/>
                  </a:ext>
                </a:extLst>
              </p14:cNvPr>
              <p14:cNvContentPartPr/>
              <p14:nvPr/>
            </p14:nvContentPartPr>
            <p14:xfrm>
              <a:off x="8540866" y="2324618"/>
              <a:ext cx="122760" cy="13248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31E0DCD8-2711-4275-A6FE-E1AD55154D7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31866" y="2315978"/>
                <a:ext cx="14040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47636A70-8474-44FF-8885-FC2D4B33948B}"/>
                  </a:ext>
                </a:extLst>
              </p14:cNvPr>
              <p14:cNvContentPartPr/>
              <p14:nvPr/>
            </p14:nvContentPartPr>
            <p14:xfrm>
              <a:off x="8580106" y="2204018"/>
              <a:ext cx="177120" cy="1008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47636A70-8474-44FF-8885-FC2D4B33948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571466" y="2195378"/>
                <a:ext cx="1947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83C6DDC8-9C22-4DE0-8963-55CF5844F531}"/>
                  </a:ext>
                </a:extLst>
              </p14:cNvPr>
              <p14:cNvContentPartPr/>
              <p14:nvPr/>
            </p14:nvContentPartPr>
            <p14:xfrm>
              <a:off x="7881706" y="2260898"/>
              <a:ext cx="566640" cy="27432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83C6DDC8-9C22-4DE0-8963-55CF5844F53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873066" y="2251910"/>
                <a:ext cx="584280" cy="2919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99393E4F-8428-44B2-8D35-EE6237A5D5AB}"/>
                  </a:ext>
                </a:extLst>
              </p14:cNvPr>
              <p14:cNvContentPartPr/>
              <p14:nvPr/>
            </p14:nvContentPartPr>
            <p14:xfrm>
              <a:off x="8855146" y="2058938"/>
              <a:ext cx="364680" cy="29880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99393E4F-8428-44B2-8D35-EE6237A5D5A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846506" y="2049938"/>
                <a:ext cx="38232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FDB23DFE-D0B1-4E97-8200-E585924E31FC}"/>
                  </a:ext>
                </a:extLst>
              </p14:cNvPr>
              <p14:cNvContentPartPr/>
              <p14:nvPr/>
            </p14:nvContentPartPr>
            <p14:xfrm>
              <a:off x="3303946" y="2670938"/>
              <a:ext cx="212400" cy="465480"/>
            </p14:xfrm>
          </p:contentPart>
        </mc:Choice>
        <mc:Fallback xmlns=""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FDB23DFE-D0B1-4E97-8200-E585924E31F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95306" y="2662298"/>
                <a:ext cx="230040" cy="4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0F0F7548-56B0-460A-B0D3-045FDE269AF6}"/>
                  </a:ext>
                </a:extLst>
              </p14:cNvPr>
              <p14:cNvContentPartPr/>
              <p14:nvPr/>
            </p14:nvContentPartPr>
            <p14:xfrm>
              <a:off x="3733066" y="2803418"/>
              <a:ext cx="129600" cy="8640"/>
            </p14:xfrm>
          </p:contentPart>
        </mc:Choice>
        <mc:Fallback xmlns=""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0F0F7548-56B0-460A-B0D3-045FDE269AF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724426" y="2794778"/>
                <a:ext cx="14724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5ACCC7B2-6000-4A1D-9FF3-F579270D57CB}"/>
                  </a:ext>
                </a:extLst>
              </p14:cNvPr>
              <p14:cNvContentPartPr/>
              <p14:nvPr/>
            </p14:nvContentPartPr>
            <p14:xfrm>
              <a:off x="3698866" y="2855618"/>
              <a:ext cx="165240" cy="1800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5ACCC7B2-6000-4A1D-9FF3-F579270D57C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690226" y="2846978"/>
                <a:ext cx="18288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5000485E-D707-4632-8439-420A79D3ACC3}"/>
                  </a:ext>
                </a:extLst>
              </p14:cNvPr>
              <p14:cNvContentPartPr/>
              <p14:nvPr/>
            </p14:nvContentPartPr>
            <p14:xfrm>
              <a:off x="4108186" y="2478698"/>
              <a:ext cx="388440" cy="29988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5000485E-D707-4632-8439-420A79D3ACC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099186" y="2469698"/>
                <a:ext cx="406080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817C7858-6975-4A9E-BE9A-CB65CFC3B905}"/>
                  </a:ext>
                </a:extLst>
              </p14:cNvPr>
              <p14:cNvContentPartPr/>
              <p14:nvPr/>
            </p14:nvContentPartPr>
            <p14:xfrm>
              <a:off x="4028986" y="2870378"/>
              <a:ext cx="425520" cy="828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817C7858-6975-4A9E-BE9A-CB65CFC3B90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020346" y="2861378"/>
                <a:ext cx="44316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0A7C5873-5C33-4677-97C1-FE9FEA6F54EE}"/>
                  </a:ext>
                </a:extLst>
              </p14:cNvPr>
              <p14:cNvContentPartPr/>
              <p14:nvPr/>
            </p14:nvContentPartPr>
            <p14:xfrm>
              <a:off x="4064626" y="2978378"/>
              <a:ext cx="282960" cy="192960"/>
            </p14:xfrm>
          </p:contentPart>
        </mc:Choice>
        <mc:Fallback xmlns=""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0A7C5873-5C33-4677-97C1-FE9FEA6F54E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055626" y="2969378"/>
                <a:ext cx="30060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B2B0D894-05F5-4B54-B8F1-F45C202A833B}"/>
                  </a:ext>
                </a:extLst>
              </p14:cNvPr>
              <p14:cNvContentPartPr/>
              <p14:nvPr/>
            </p14:nvContentPartPr>
            <p14:xfrm>
              <a:off x="5324986" y="2535938"/>
              <a:ext cx="168840" cy="7668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B2B0D894-05F5-4B54-B8F1-F45C202A833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316346" y="2526938"/>
                <a:ext cx="186480" cy="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9EE4BCE2-C4C1-45B0-9DC1-509E046E7208}"/>
                  </a:ext>
                </a:extLst>
              </p14:cNvPr>
              <p14:cNvContentPartPr/>
              <p14:nvPr/>
            </p14:nvContentPartPr>
            <p14:xfrm>
              <a:off x="4946626" y="2417858"/>
              <a:ext cx="287640" cy="30564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9EE4BCE2-C4C1-45B0-9DC1-509E046E720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937637" y="2408858"/>
                <a:ext cx="305258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E9F56638-8CC7-4590-8290-229457055D1A}"/>
                  </a:ext>
                </a:extLst>
              </p14:cNvPr>
              <p14:cNvContentPartPr/>
              <p14:nvPr/>
            </p14:nvContentPartPr>
            <p14:xfrm>
              <a:off x="4624426" y="2765618"/>
              <a:ext cx="849240" cy="328680"/>
            </p14:xfrm>
          </p:contentPart>
        </mc:Choice>
        <mc:Fallback xmlns=""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E9F56638-8CC7-4590-8290-229457055D1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615430" y="2756618"/>
                <a:ext cx="866873" cy="3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B8D12CF6-2762-4C38-A742-595F7F5FED01}"/>
                  </a:ext>
                </a:extLst>
              </p14:cNvPr>
              <p14:cNvContentPartPr/>
              <p14:nvPr/>
            </p14:nvContentPartPr>
            <p14:xfrm>
              <a:off x="7181866" y="3320738"/>
              <a:ext cx="18720" cy="17280"/>
            </p14:xfrm>
          </p:contentPart>
        </mc:Choice>
        <mc:Fallback xmlns=""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B8D12CF6-2762-4C38-A742-595F7F5FED0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173226" y="3311738"/>
                <a:ext cx="3636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9D1D5535-5F38-459A-BB54-986F6B7B009F}"/>
                  </a:ext>
                </a:extLst>
              </p14:cNvPr>
              <p14:cNvContentPartPr/>
              <p14:nvPr/>
            </p14:nvContentPartPr>
            <p14:xfrm>
              <a:off x="4982986" y="240218"/>
              <a:ext cx="3576960" cy="182196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9D1D5535-5F38-459A-BB54-986F6B7B009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974345" y="231576"/>
                <a:ext cx="3594602" cy="18396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7F85C72A-E674-4178-BA5F-4EBEA917B6FA}"/>
                  </a:ext>
                </a:extLst>
              </p14:cNvPr>
              <p14:cNvContentPartPr/>
              <p14:nvPr/>
            </p14:nvContentPartPr>
            <p14:xfrm>
              <a:off x="1975119" y="5273665"/>
              <a:ext cx="7200" cy="72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7F85C72A-E674-4178-BA5F-4EBEA917B6F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965645" y="5264665"/>
                <a:ext cx="25768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7F0EE8E2-0F18-46BF-9893-0A4E50AFD271}"/>
                  </a:ext>
                </a:extLst>
              </p14:cNvPr>
              <p14:cNvContentPartPr/>
              <p14:nvPr/>
            </p14:nvContentPartPr>
            <p14:xfrm>
              <a:off x="1076199" y="4841305"/>
              <a:ext cx="714600" cy="22968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7F0EE8E2-0F18-46BF-9893-0A4E50AFD27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67199" y="4832291"/>
                <a:ext cx="732240" cy="247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67966702-9B14-4DA8-B8E2-73ED9300F2D2}"/>
                  </a:ext>
                </a:extLst>
              </p14:cNvPr>
              <p14:cNvContentPartPr/>
              <p14:nvPr/>
            </p14:nvContentPartPr>
            <p14:xfrm>
              <a:off x="2586399" y="4778305"/>
              <a:ext cx="412560" cy="200520"/>
            </p14:xfrm>
          </p:contentPart>
        </mc:Choice>
        <mc:Fallback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67966702-9B14-4DA8-B8E2-73ED9300F2D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577399" y="4769305"/>
                <a:ext cx="43020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4DA4CFF6-518E-418C-8BE7-E912631264E7}"/>
                  </a:ext>
                </a:extLst>
              </p14:cNvPr>
              <p14:cNvContentPartPr/>
              <p14:nvPr/>
            </p14:nvContentPartPr>
            <p14:xfrm>
              <a:off x="1889079" y="4799905"/>
              <a:ext cx="345960" cy="338760"/>
            </p14:xfrm>
          </p:contentPart>
        </mc:Choice>
        <mc:Fallback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4DA4CFF6-518E-418C-8BE7-E912631264E7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880070" y="4790915"/>
                <a:ext cx="363618" cy="356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D2019716-9D25-4E08-A3FD-1DCC5CA89705}"/>
                  </a:ext>
                </a:extLst>
              </p14:cNvPr>
              <p14:cNvContentPartPr/>
              <p14:nvPr/>
            </p14:nvContentPartPr>
            <p14:xfrm>
              <a:off x="3266079" y="4716385"/>
              <a:ext cx="106920" cy="299520"/>
            </p14:xfrm>
          </p:contentPart>
        </mc:Choice>
        <mc:Fallback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D2019716-9D25-4E08-A3FD-1DCC5CA8970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257109" y="4707374"/>
                <a:ext cx="124501" cy="3171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18B6BCE9-8EC8-425E-A709-B71B60AC7C6C}"/>
                  </a:ext>
                </a:extLst>
              </p14:cNvPr>
              <p14:cNvContentPartPr/>
              <p14:nvPr/>
            </p14:nvContentPartPr>
            <p14:xfrm>
              <a:off x="5111439" y="4663465"/>
              <a:ext cx="450360" cy="22572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18B6BCE9-8EC8-425E-A709-B71B60AC7C6C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102439" y="4654465"/>
                <a:ext cx="46800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334C8BAC-F3F4-44E3-B9DD-1ABDBB40768E}"/>
                  </a:ext>
                </a:extLst>
              </p14:cNvPr>
              <p14:cNvContentPartPr/>
              <p14:nvPr/>
            </p14:nvContentPartPr>
            <p14:xfrm>
              <a:off x="3536079" y="4717105"/>
              <a:ext cx="1359720" cy="297000"/>
            </p14:xfrm>
          </p:contentPart>
        </mc:Choice>
        <mc:Fallback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334C8BAC-F3F4-44E3-B9DD-1ABDBB40768E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527079" y="4708105"/>
                <a:ext cx="1377360" cy="31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726D1F-3553-4CA3-897D-A9B8FCBD70F3}"/>
                  </a:ext>
                </a:extLst>
              </p14:cNvPr>
              <p14:cNvContentPartPr/>
              <p14:nvPr/>
            </p14:nvContentPartPr>
            <p14:xfrm>
              <a:off x="3583306" y="1269458"/>
              <a:ext cx="1440" cy="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726D1F-3553-4CA3-897D-A9B8FCBD70F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574306" y="1260818"/>
                <a:ext cx="190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28DFD88-3589-42F6-82EF-6A30C85EDD8B}"/>
                  </a:ext>
                </a:extLst>
              </p14:cNvPr>
              <p14:cNvContentPartPr/>
              <p14:nvPr/>
            </p14:nvContentPartPr>
            <p14:xfrm>
              <a:off x="2843506" y="954098"/>
              <a:ext cx="203040" cy="101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28DFD88-3589-42F6-82EF-6A30C85EDD8B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834851" y="945098"/>
                <a:ext cx="220711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5BE97CB-282A-4B26-9911-6C3F07235431}"/>
                  </a:ext>
                </a:extLst>
              </p14:cNvPr>
              <p14:cNvContentPartPr/>
              <p14:nvPr/>
            </p14:nvContentPartPr>
            <p14:xfrm>
              <a:off x="5581959" y="4726465"/>
              <a:ext cx="255240" cy="1587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5BE97CB-282A-4B26-9911-6C3F0723543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572959" y="4717465"/>
                <a:ext cx="27288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5528547-0961-4CB3-8482-C95376E3D694}"/>
                  </a:ext>
                </a:extLst>
              </p14:cNvPr>
              <p14:cNvContentPartPr/>
              <p14:nvPr/>
            </p14:nvContentPartPr>
            <p14:xfrm>
              <a:off x="3016239" y="4864705"/>
              <a:ext cx="158400" cy="1288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5528547-0961-4CB3-8482-C95376E3D694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007239" y="4855705"/>
                <a:ext cx="1760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69E6DE7-B0A8-4FBE-AE7A-F9E47E4885DD}"/>
                  </a:ext>
                </a:extLst>
              </p14:cNvPr>
              <p14:cNvContentPartPr/>
              <p14:nvPr/>
            </p14:nvContentPartPr>
            <p14:xfrm>
              <a:off x="3566746" y="3491738"/>
              <a:ext cx="427320" cy="1256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69E6DE7-B0A8-4FBE-AE7A-F9E47E4885DD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557754" y="3483098"/>
                <a:ext cx="444945" cy="14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2B84897-7420-472E-A96E-866096C5FEAA}"/>
                  </a:ext>
                </a:extLst>
              </p14:cNvPr>
              <p14:cNvContentPartPr/>
              <p14:nvPr/>
            </p14:nvContentPartPr>
            <p14:xfrm>
              <a:off x="3106306" y="3482018"/>
              <a:ext cx="366840" cy="2689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2B84897-7420-472E-A96E-866096C5FEA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097666" y="3473018"/>
                <a:ext cx="384480" cy="2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5435DD97-80B5-4DA0-B09F-D02337EC9578}"/>
                  </a:ext>
                </a:extLst>
              </p14:cNvPr>
              <p14:cNvContentPartPr/>
              <p14:nvPr/>
            </p14:nvContentPartPr>
            <p14:xfrm>
              <a:off x="2449666" y="3564098"/>
              <a:ext cx="492120" cy="993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5435DD97-80B5-4DA0-B09F-D02337EC9578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440673" y="3555458"/>
                <a:ext cx="509747" cy="1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0D5D9C4-C9D3-48E7-90B2-47194270F492}"/>
                  </a:ext>
                </a:extLst>
              </p14:cNvPr>
              <p14:cNvContentPartPr/>
              <p14:nvPr/>
            </p14:nvContentPartPr>
            <p14:xfrm>
              <a:off x="4347226" y="3551498"/>
              <a:ext cx="188280" cy="1270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0D5D9C4-C9D3-48E7-90B2-47194270F492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338586" y="3542498"/>
                <a:ext cx="20592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173A992-7A60-4E27-A058-7D4B46513D7E}"/>
                  </a:ext>
                </a:extLst>
              </p14:cNvPr>
              <p14:cNvContentPartPr/>
              <p14:nvPr/>
            </p14:nvContentPartPr>
            <p14:xfrm>
              <a:off x="4727026" y="3544298"/>
              <a:ext cx="86400" cy="64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173A992-7A60-4E27-A058-7D4B46513D7E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718386" y="3535298"/>
                <a:ext cx="10404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443E46D8-1134-4DDD-84AB-3E7409F798C3}"/>
                  </a:ext>
                </a:extLst>
              </p14:cNvPr>
              <p14:cNvContentPartPr/>
              <p14:nvPr/>
            </p14:nvContentPartPr>
            <p14:xfrm>
              <a:off x="4709386" y="3599378"/>
              <a:ext cx="126000" cy="280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443E46D8-1134-4DDD-84AB-3E7409F798C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700746" y="3590738"/>
                <a:ext cx="14364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10E56E8-A731-4077-9730-3343AE46C246}"/>
                  </a:ext>
                </a:extLst>
              </p14:cNvPr>
              <p14:cNvContentPartPr/>
              <p14:nvPr/>
            </p14:nvContentPartPr>
            <p14:xfrm>
              <a:off x="4967866" y="3618458"/>
              <a:ext cx="146160" cy="23832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10E56E8-A731-4077-9730-3343AE46C246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959226" y="3609818"/>
                <a:ext cx="16380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E0A7B2EF-B5BA-41F3-8A58-FFB6878E6838}"/>
                  </a:ext>
                </a:extLst>
              </p14:cNvPr>
              <p14:cNvContentPartPr/>
              <p14:nvPr/>
            </p14:nvContentPartPr>
            <p14:xfrm>
              <a:off x="4904506" y="3376178"/>
              <a:ext cx="156240" cy="1785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E0A7B2EF-B5BA-41F3-8A58-FFB6878E683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895866" y="3367521"/>
                <a:ext cx="173880" cy="1962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F213386-83B6-49FA-BF1C-2F200AF2F1FE}"/>
                  </a:ext>
                </a:extLst>
              </p14:cNvPr>
              <p14:cNvContentPartPr/>
              <p14:nvPr/>
            </p14:nvContentPartPr>
            <p14:xfrm>
              <a:off x="5195026" y="3527738"/>
              <a:ext cx="107280" cy="64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F213386-83B6-49FA-BF1C-2F200AF2F1FE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186386" y="3519098"/>
                <a:ext cx="1249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D244EF0B-7C57-45DC-B48D-7DCE0E5D39AC}"/>
                  </a:ext>
                </a:extLst>
              </p14:cNvPr>
              <p14:cNvContentPartPr/>
              <p14:nvPr/>
            </p14:nvContentPartPr>
            <p14:xfrm>
              <a:off x="5195026" y="3587138"/>
              <a:ext cx="182520" cy="504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D244EF0B-7C57-45DC-B48D-7DCE0E5D39AC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5186386" y="3578498"/>
                <a:ext cx="20016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0A92EB8B-0907-44F2-B36D-D0BF373E8FBA}"/>
                  </a:ext>
                </a:extLst>
              </p14:cNvPr>
              <p14:cNvContentPartPr/>
              <p14:nvPr/>
            </p14:nvContentPartPr>
            <p14:xfrm>
              <a:off x="5561146" y="3479858"/>
              <a:ext cx="820080" cy="4644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0A92EB8B-0907-44F2-B36D-D0BF373E8FBA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552146" y="3471218"/>
                <a:ext cx="83772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F0FAA3AB-E2E0-4B69-8191-86F8AB84EF4F}"/>
                  </a:ext>
                </a:extLst>
              </p14:cNvPr>
              <p14:cNvContentPartPr/>
              <p14:nvPr/>
            </p14:nvContentPartPr>
            <p14:xfrm>
              <a:off x="5589226" y="3219218"/>
              <a:ext cx="338400" cy="20556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F0FAA3AB-E2E0-4B69-8191-86F8AB84EF4F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5580577" y="3210218"/>
                <a:ext cx="356059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4E8D2801-F30F-4891-86B6-D940BD5D9AB5}"/>
                  </a:ext>
                </a:extLst>
              </p14:cNvPr>
              <p14:cNvContentPartPr/>
              <p14:nvPr/>
            </p14:nvContentPartPr>
            <p14:xfrm>
              <a:off x="5816746" y="3594698"/>
              <a:ext cx="777600" cy="20376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4E8D2801-F30F-4891-86B6-D940BD5D9AB5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807746" y="3586043"/>
                <a:ext cx="795240" cy="2214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4113DC68-0886-49CF-AC53-B8B7A49762D5}"/>
                  </a:ext>
                </a:extLst>
              </p14:cNvPr>
              <p14:cNvContentPartPr/>
              <p14:nvPr/>
            </p14:nvContentPartPr>
            <p14:xfrm>
              <a:off x="5419306" y="3660218"/>
              <a:ext cx="315000" cy="99720"/>
            </p14:xfrm>
          </p:contentPart>
        </mc:Choice>
        <mc:Fallback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4113DC68-0886-49CF-AC53-B8B7A49762D5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410306" y="3651218"/>
                <a:ext cx="332640" cy="11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783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2FD1896-7FC6-4F17-872E-B3EDC56C9CF2}"/>
                  </a:ext>
                </a:extLst>
              </p14:cNvPr>
              <p14:cNvContentPartPr/>
              <p14:nvPr/>
            </p14:nvContentPartPr>
            <p14:xfrm>
              <a:off x="3037546" y="625058"/>
              <a:ext cx="73440" cy="1378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2FD1896-7FC6-4F17-872E-B3EDC56C9C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28906" y="616058"/>
                <a:ext cx="91080" cy="15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EED9066-F4E0-4F75-89E7-CEB28F4F20BC}"/>
                  </a:ext>
                </a:extLst>
              </p14:cNvPr>
              <p14:cNvContentPartPr/>
              <p14:nvPr/>
            </p14:nvContentPartPr>
            <p14:xfrm>
              <a:off x="2599426" y="508058"/>
              <a:ext cx="356040" cy="2556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EED9066-F4E0-4F75-89E7-CEB28F4F20B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90426" y="499418"/>
                <a:ext cx="37368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3099C8B-AB0A-4FE4-AD85-554927688E4D}"/>
                  </a:ext>
                </a:extLst>
              </p14:cNvPr>
              <p14:cNvContentPartPr/>
              <p14:nvPr/>
            </p14:nvContentPartPr>
            <p14:xfrm>
              <a:off x="887986" y="551258"/>
              <a:ext cx="1392480" cy="3211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3099C8B-AB0A-4FE4-AD85-554927688E4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8986" y="542258"/>
                <a:ext cx="141012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7128502F-7E61-4F97-9B75-9EF42330E05C}"/>
                  </a:ext>
                </a:extLst>
              </p14:cNvPr>
              <p14:cNvContentPartPr/>
              <p14:nvPr/>
            </p14:nvContentPartPr>
            <p14:xfrm>
              <a:off x="3846826" y="2719898"/>
              <a:ext cx="360" cy="3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7128502F-7E61-4F97-9B75-9EF42330E05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37826" y="271089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8ACAF23B-5EDC-439C-8FD5-FC8CA5FCC5AB}"/>
                  </a:ext>
                </a:extLst>
              </p14:cNvPr>
              <p14:cNvContentPartPr/>
              <p14:nvPr/>
            </p14:nvContentPartPr>
            <p14:xfrm>
              <a:off x="8124346" y="2531258"/>
              <a:ext cx="197280" cy="2638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8ACAF23B-5EDC-439C-8FD5-FC8CA5FCC5A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115706" y="2522618"/>
                <a:ext cx="21492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C2184915-5803-48B0-A52A-52A30EF90B50}"/>
                  </a:ext>
                </a:extLst>
              </p14:cNvPr>
              <p14:cNvContentPartPr/>
              <p14:nvPr/>
            </p14:nvContentPartPr>
            <p14:xfrm>
              <a:off x="7605586" y="2587778"/>
              <a:ext cx="362520" cy="19836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C2184915-5803-48B0-A52A-52A30EF90B5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96595" y="2578794"/>
                <a:ext cx="380143" cy="2159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3F281E0D-23FB-48E4-9E46-C70056AC528F}"/>
                  </a:ext>
                </a:extLst>
              </p14:cNvPr>
              <p14:cNvContentPartPr/>
              <p14:nvPr/>
            </p14:nvContentPartPr>
            <p14:xfrm>
              <a:off x="8512066" y="2555018"/>
              <a:ext cx="671760" cy="21060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3F281E0D-23FB-48E4-9E46-C70056AC528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503426" y="2546378"/>
                <a:ext cx="68940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09D0A11F-F8C6-4C5E-80B8-F79F47824AE6}"/>
                  </a:ext>
                </a:extLst>
              </p14:cNvPr>
              <p14:cNvContentPartPr/>
              <p14:nvPr/>
            </p14:nvContentPartPr>
            <p14:xfrm>
              <a:off x="2944666" y="3521490"/>
              <a:ext cx="321840" cy="25452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09D0A11F-F8C6-4C5E-80B8-F79F47824AE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36026" y="3512490"/>
                <a:ext cx="33948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FA26F7F8-52CB-41E5-AD52-34052945D7D5}"/>
                  </a:ext>
                </a:extLst>
              </p14:cNvPr>
              <p14:cNvContentPartPr/>
              <p14:nvPr/>
            </p14:nvContentPartPr>
            <p14:xfrm>
              <a:off x="3836026" y="3456330"/>
              <a:ext cx="166680" cy="22608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FA26F7F8-52CB-41E5-AD52-34052945D7D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27026" y="3447690"/>
                <a:ext cx="18432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F708C4FC-D9A0-4B71-9EF0-D563FD6BC7E0}"/>
                  </a:ext>
                </a:extLst>
              </p14:cNvPr>
              <p14:cNvContentPartPr/>
              <p14:nvPr/>
            </p14:nvContentPartPr>
            <p14:xfrm>
              <a:off x="3405466" y="3497730"/>
              <a:ext cx="272520" cy="20232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F708C4FC-D9A0-4B71-9EF0-D563FD6BC7E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96837" y="3488730"/>
                <a:ext cx="290137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F3496E20-B910-458A-B1EB-8D532F966816}"/>
                  </a:ext>
                </a:extLst>
              </p14:cNvPr>
              <p14:cNvContentPartPr/>
              <p14:nvPr/>
            </p14:nvContentPartPr>
            <p14:xfrm>
              <a:off x="4648906" y="3434010"/>
              <a:ext cx="540000" cy="217080"/>
            </p14:xfrm>
          </p:contentPart>
        </mc:Choice>
        <mc:Fallback xmlns=""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F3496E20-B910-458A-B1EB-8D532F96681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39912" y="3425370"/>
                <a:ext cx="557628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28BBCB15-3E32-4394-A22B-D100D2021534}"/>
                  </a:ext>
                </a:extLst>
              </p14:cNvPr>
              <p14:cNvContentPartPr/>
              <p14:nvPr/>
            </p14:nvContentPartPr>
            <p14:xfrm>
              <a:off x="6686866" y="3359490"/>
              <a:ext cx="334800" cy="20700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28BBCB15-3E32-4394-A22B-D100D202153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78226" y="3350506"/>
                <a:ext cx="352440" cy="2246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58300555-7A30-459A-8697-6F0ED5271E23}"/>
                  </a:ext>
                </a:extLst>
              </p14:cNvPr>
              <p14:cNvContentPartPr/>
              <p14:nvPr/>
            </p14:nvContentPartPr>
            <p14:xfrm>
              <a:off x="5385466" y="3376050"/>
              <a:ext cx="1130400" cy="30060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58300555-7A30-459A-8697-6F0ED5271E2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76826" y="3367410"/>
                <a:ext cx="114804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6057C0CB-82CC-438B-AE89-343AB7B4B06D}"/>
                  </a:ext>
                </a:extLst>
              </p14:cNvPr>
              <p14:cNvContentPartPr/>
              <p14:nvPr/>
            </p14:nvContentPartPr>
            <p14:xfrm>
              <a:off x="5530742" y="4356818"/>
              <a:ext cx="38520" cy="22068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6057C0CB-82CC-438B-AE89-343AB7B4B06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521825" y="4347818"/>
                <a:ext cx="55997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A9897785-0E45-40A7-9A46-5EFF803652E9}"/>
                  </a:ext>
                </a:extLst>
              </p14:cNvPr>
              <p14:cNvContentPartPr/>
              <p14:nvPr/>
            </p14:nvContentPartPr>
            <p14:xfrm>
              <a:off x="6352262" y="4266458"/>
              <a:ext cx="500760" cy="28116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A9897785-0E45-40A7-9A46-5EFF803652E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343256" y="4257458"/>
                <a:ext cx="518413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5B454B4F-E41A-4349-A11B-2018C2C23178}"/>
                  </a:ext>
                </a:extLst>
              </p14:cNvPr>
              <p14:cNvContentPartPr/>
              <p14:nvPr/>
            </p14:nvContentPartPr>
            <p14:xfrm>
              <a:off x="8308862" y="4185098"/>
              <a:ext cx="390240" cy="179640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5B454B4F-E41A-4349-A11B-2018C2C2317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299862" y="4176098"/>
                <a:ext cx="40788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F0DFCE09-176C-419C-BBF3-42130DC0530A}"/>
                  </a:ext>
                </a:extLst>
              </p14:cNvPr>
              <p14:cNvContentPartPr/>
              <p14:nvPr/>
            </p14:nvContentPartPr>
            <p14:xfrm>
              <a:off x="7071542" y="4222898"/>
              <a:ext cx="1041480" cy="24516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F0DFCE09-176C-419C-BBF3-42130DC0530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062542" y="4213898"/>
                <a:ext cx="105912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73C9BD7B-12F2-4B54-9015-47D99BEEEDFE}"/>
                  </a:ext>
                </a:extLst>
              </p14:cNvPr>
              <p14:cNvContentPartPr/>
              <p14:nvPr/>
            </p14:nvContentPartPr>
            <p14:xfrm>
              <a:off x="4666382" y="4366898"/>
              <a:ext cx="694800" cy="295200"/>
            </p14:xfrm>
          </p:contentPart>
        </mc:Choice>
        <mc:Fallback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73C9BD7B-12F2-4B54-9015-47D99BEEEDF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657387" y="4357887"/>
                <a:ext cx="712431" cy="312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CD04BAE1-A0E4-4FC4-AD1B-B27EB5E2D5C7}"/>
                  </a:ext>
                </a:extLst>
              </p14:cNvPr>
              <p14:cNvContentPartPr/>
              <p14:nvPr/>
            </p14:nvContentPartPr>
            <p14:xfrm>
              <a:off x="454186" y="2445578"/>
              <a:ext cx="129240" cy="68832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CD04BAE1-A0E4-4FC4-AD1B-B27EB5E2D5C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45546" y="2436938"/>
                <a:ext cx="146880" cy="70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C3E898DB-4A89-410C-8FDF-250C93C4ECF1}"/>
                  </a:ext>
                </a:extLst>
              </p14:cNvPr>
              <p14:cNvContentPartPr/>
              <p14:nvPr/>
            </p14:nvContentPartPr>
            <p14:xfrm>
              <a:off x="1925866" y="2458538"/>
              <a:ext cx="137520" cy="66636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C3E898DB-4A89-410C-8FDF-250C93C4ECF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917203" y="2449538"/>
                <a:ext cx="155206" cy="68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8FADF082-D11B-467A-A731-982E1B9D0EAC}"/>
                  </a:ext>
                </a:extLst>
              </p14:cNvPr>
              <p14:cNvContentPartPr/>
              <p14:nvPr/>
            </p14:nvContentPartPr>
            <p14:xfrm>
              <a:off x="55666" y="1110338"/>
              <a:ext cx="395280" cy="63072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8FADF082-D11B-467A-A731-982E1B9D0EA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6666" y="1101698"/>
                <a:ext cx="412920" cy="64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9CB91618-9EE3-4934-816C-F53BED686BF4}"/>
                  </a:ext>
                </a:extLst>
              </p14:cNvPr>
              <p14:cNvContentPartPr/>
              <p14:nvPr/>
            </p14:nvContentPartPr>
            <p14:xfrm>
              <a:off x="3477106" y="1168298"/>
              <a:ext cx="156240" cy="91800"/>
            </p14:xfrm>
          </p:contentPart>
        </mc:Choice>
        <mc:Fallback xmlns=""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9CB91618-9EE3-4934-816C-F53BED686BF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468106" y="1159298"/>
                <a:ext cx="173880" cy="10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18F197CB-EA7C-4D1D-9202-FBF2308D8181}"/>
                  </a:ext>
                </a:extLst>
              </p14:cNvPr>
              <p14:cNvContentPartPr/>
              <p14:nvPr/>
            </p14:nvContentPartPr>
            <p14:xfrm>
              <a:off x="2891746" y="2335418"/>
              <a:ext cx="360" cy="36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18F197CB-EA7C-4D1D-9202-FBF2308D818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883106" y="23267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04" name="Ink 303">
                <a:extLst>
                  <a:ext uri="{FF2B5EF4-FFF2-40B4-BE49-F238E27FC236}">
                    <a16:creationId xmlns:a16="http://schemas.microsoft.com/office/drawing/2014/main" id="{8FD68E94-5860-4915-A8C4-D5F315BA3B31}"/>
                  </a:ext>
                </a:extLst>
              </p14:cNvPr>
              <p14:cNvContentPartPr/>
              <p14:nvPr/>
            </p14:nvContentPartPr>
            <p14:xfrm>
              <a:off x="3856906" y="27818"/>
              <a:ext cx="4381920" cy="2432520"/>
            </p14:xfrm>
          </p:contentPart>
        </mc:Choice>
        <mc:Fallback>
          <p:pic>
            <p:nvPicPr>
              <p:cNvPr id="304" name="Ink 303">
                <a:extLst>
                  <a:ext uri="{FF2B5EF4-FFF2-40B4-BE49-F238E27FC236}">
                    <a16:creationId xmlns:a16="http://schemas.microsoft.com/office/drawing/2014/main" id="{8FD68E94-5860-4915-A8C4-D5F315BA3B3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847906" y="18818"/>
                <a:ext cx="4399560" cy="245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10" name="Ink 309">
                <a:extLst>
                  <a:ext uri="{FF2B5EF4-FFF2-40B4-BE49-F238E27FC236}">
                    <a16:creationId xmlns:a16="http://schemas.microsoft.com/office/drawing/2014/main" id="{CC7DAB4C-A7F8-487A-80AA-A468792FC824}"/>
                  </a:ext>
                </a:extLst>
              </p14:cNvPr>
              <p14:cNvContentPartPr/>
              <p14:nvPr/>
            </p14:nvContentPartPr>
            <p14:xfrm>
              <a:off x="525466" y="1039778"/>
              <a:ext cx="2790000" cy="749160"/>
            </p14:xfrm>
          </p:contentPart>
        </mc:Choice>
        <mc:Fallback xmlns="">
          <p:pic>
            <p:nvPicPr>
              <p:cNvPr id="310" name="Ink 309">
                <a:extLst>
                  <a:ext uri="{FF2B5EF4-FFF2-40B4-BE49-F238E27FC236}">
                    <a16:creationId xmlns:a16="http://schemas.microsoft.com/office/drawing/2014/main" id="{CC7DAB4C-A7F8-487A-80AA-A468792FC82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16825" y="1031138"/>
                <a:ext cx="2807642" cy="76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44EA38BA-DEED-4C3F-ABFE-4C16FD8F1101}"/>
                  </a:ext>
                </a:extLst>
              </p14:cNvPr>
              <p14:cNvContentPartPr/>
              <p14:nvPr/>
            </p14:nvContentPartPr>
            <p14:xfrm>
              <a:off x="2291266" y="2579858"/>
              <a:ext cx="120960" cy="200520"/>
            </p14:xfrm>
          </p:contentPart>
        </mc:Choice>
        <mc:Fallback xmlns=""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44EA38BA-DEED-4C3F-ABFE-4C16FD8F110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282626" y="2570858"/>
                <a:ext cx="13860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CE3CFC69-6BA1-43E2-8BC0-3980747C89EA}"/>
                  </a:ext>
                </a:extLst>
              </p14:cNvPr>
              <p14:cNvContentPartPr/>
              <p14:nvPr/>
            </p14:nvContentPartPr>
            <p14:xfrm>
              <a:off x="2557306" y="2660498"/>
              <a:ext cx="104400" cy="6120"/>
            </p14:xfrm>
          </p:contentPart>
        </mc:Choice>
        <mc:Fallback xmlns=""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CE3CFC69-6BA1-43E2-8BC0-3980747C89EA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548306" y="2651498"/>
                <a:ext cx="12204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0CC5487C-DB4D-4D70-8477-D6553A2C4C3B}"/>
                  </a:ext>
                </a:extLst>
              </p14:cNvPr>
              <p14:cNvContentPartPr/>
              <p14:nvPr/>
            </p14:nvContentPartPr>
            <p14:xfrm>
              <a:off x="2568106" y="2702618"/>
              <a:ext cx="119880" cy="10800"/>
            </p14:xfrm>
          </p:contentPart>
        </mc:Choice>
        <mc:Fallback xmlns=""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0CC5487C-DB4D-4D70-8477-D6553A2C4C3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559466" y="2693978"/>
                <a:ext cx="13752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17" name="Ink 316">
                <a:extLst>
                  <a:ext uri="{FF2B5EF4-FFF2-40B4-BE49-F238E27FC236}">
                    <a16:creationId xmlns:a16="http://schemas.microsoft.com/office/drawing/2014/main" id="{EC352E72-442C-481A-AB43-8BCF3053C5A2}"/>
                  </a:ext>
                </a:extLst>
              </p14:cNvPr>
              <p14:cNvContentPartPr/>
              <p14:nvPr/>
            </p14:nvContentPartPr>
            <p14:xfrm>
              <a:off x="2832346" y="2700458"/>
              <a:ext cx="225720" cy="19800"/>
            </p14:xfrm>
          </p:contentPart>
        </mc:Choice>
        <mc:Fallback xmlns="">
          <p:pic>
            <p:nvPicPr>
              <p:cNvPr id="317" name="Ink 316">
                <a:extLst>
                  <a:ext uri="{FF2B5EF4-FFF2-40B4-BE49-F238E27FC236}">
                    <a16:creationId xmlns:a16="http://schemas.microsoft.com/office/drawing/2014/main" id="{EC352E72-442C-481A-AB43-8BCF3053C5A2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823346" y="2691818"/>
                <a:ext cx="24336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18" name="Ink 317">
                <a:extLst>
                  <a:ext uri="{FF2B5EF4-FFF2-40B4-BE49-F238E27FC236}">
                    <a16:creationId xmlns:a16="http://schemas.microsoft.com/office/drawing/2014/main" id="{85BBE44C-0866-49F9-B4E3-570E41B8181A}"/>
                  </a:ext>
                </a:extLst>
              </p14:cNvPr>
              <p14:cNvContentPartPr/>
              <p14:nvPr/>
            </p14:nvContentPartPr>
            <p14:xfrm>
              <a:off x="2902906" y="2782898"/>
              <a:ext cx="116280" cy="88560"/>
            </p14:xfrm>
          </p:contentPart>
        </mc:Choice>
        <mc:Fallback xmlns="">
          <p:pic>
            <p:nvPicPr>
              <p:cNvPr id="318" name="Ink 317">
                <a:extLst>
                  <a:ext uri="{FF2B5EF4-FFF2-40B4-BE49-F238E27FC236}">
                    <a16:creationId xmlns:a16="http://schemas.microsoft.com/office/drawing/2014/main" id="{85BBE44C-0866-49F9-B4E3-570E41B8181A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893906" y="2773898"/>
                <a:ext cx="133920" cy="1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19" name="Ink 318">
                <a:extLst>
                  <a:ext uri="{FF2B5EF4-FFF2-40B4-BE49-F238E27FC236}">
                    <a16:creationId xmlns:a16="http://schemas.microsoft.com/office/drawing/2014/main" id="{9571AE1B-2D15-4E46-B21C-E3A64A5281E4}"/>
                  </a:ext>
                </a:extLst>
              </p14:cNvPr>
              <p14:cNvContentPartPr/>
              <p14:nvPr/>
            </p14:nvContentPartPr>
            <p14:xfrm>
              <a:off x="2852146" y="2484098"/>
              <a:ext cx="230400" cy="171720"/>
            </p14:xfrm>
          </p:contentPart>
        </mc:Choice>
        <mc:Fallback xmlns="">
          <p:pic>
            <p:nvPicPr>
              <p:cNvPr id="319" name="Ink 318">
                <a:extLst>
                  <a:ext uri="{FF2B5EF4-FFF2-40B4-BE49-F238E27FC236}">
                    <a16:creationId xmlns:a16="http://schemas.microsoft.com/office/drawing/2014/main" id="{9571AE1B-2D15-4E46-B21C-E3A64A5281E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843506" y="2475117"/>
                <a:ext cx="248040" cy="1893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21" name="Ink 320">
                <a:extLst>
                  <a:ext uri="{FF2B5EF4-FFF2-40B4-BE49-F238E27FC236}">
                    <a16:creationId xmlns:a16="http://schemas.microsoft.com/office/drawing/2014/main" id="{A1024EB8-9729-40CD-B31C-9691743832F7}"/>
                  </a:ext>
                </a:extLst>
              </p14:cNvPr>
              <p14:cNvContentPartPr/>
              <p14:nvPr/>
            </p14:nvContentPartPr>
            <p14:xfrm>
              <a:off x="4152106" y="2210858"/>
              <a:ext cx="1467000" cy="755280"/>
            </p14:xfrm>
          </p:contentPart>
        </mc:Choice>
        <mc:Fallback>
          <p:pic>
            <p:nvPicPr>
              <p:cNvPr id="321" name="Ink 320">
                <a:extLst>
                  <a:ext uri="{FF2B5EF4-FFF2-40B4-BE49-F238E27FC236}">
                    <a16:creationId xmlns:a16="http://schemas.microsoft.com/office/drawing/2014/main" id="{A1024EB8-9729-40CD-B31C-9691743832F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143106" y="2201854"/>
                <a:ext cx="1484640" cy="772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332" name="Ink 331">
                <a:extLst>
                  <a:ext uri="{FF2B5EF4-FFF2-40B4-BE49-F238E27FC236}">
                    <a16:creationId xmlns:a16="http://schemas.microsoft.com/office/drawing/2014/main" id="{F835F398-B5F7-44FF-A81B-86E458E768BF}"/>
                  </a:ext>
                </a:extLst>
              </p14:cNvPr>
              <p14:cNvContentPartPr/>
              <p14:nvPr/>
            </p14:nvContentPartPr>
            <p14:xfrm>
              <a:off x="409546" y="3424418"/>
              <a:ext cx="164520" cy="738360"/>
            </p14:xfrm>
          </p:contentPart>
        </mc:Choice>
        <mc:Fallback xmlns="">
          <p:pic>
            <p:nvPicPr>
              <p:cNvPr id="332" name="Ink 331">
                <a:extLst>
                  <a:ext uri="{FF2B5EF4-FFF2-40B4-BE49-F238E27FC236}">
                    <a16:creationId xmlns:a16="http://schemas.microsoft.com/office/drawing/2014/main" id="{F835F398-B5F7-44FF-A81B-86E458E768BF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00906" y="3415778"/>
                <a:ext cx="18216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339" name="Ink 338">
                <a:extLst>
                  <a:ext uri="{FF2B5EF4-FFF2-40B4-BE49-F238E27FC236}">
                    <a16:creationId xmlns:a16="http://schemas.microsoft.com/office/drawing/2014/main" id="{689FD8D5-A23F-408F-BF8C-712FE6B2A79E}"/>
                  </a:ext>
                </a:extLst>
              </p14:cNvPr>
              <p14:cNvContentPartPr/>
              <p14:nvPr/>
            </p14:nvContentPartPr>
            <p14:xfrm>
              <a:off x="1225666" y="3466898"/>
              <a:ext cx="192600" cy="656280"/>
            </p14:xfrm>
          </p:contentPart>
        </mc:Choice>
        <mc:Fallback xmlns="">
          <p:pic>
            <p:nvPicPr>
              <p:cNvPr id="339" name="Ink 338">
                <a:extLst>
                  <a:ext uri="{FF2B5EF4-FFF2-40B4-BE49-F238E27FC236}">
                    <a16:creationId xmlns:a16="http://schemas.microsoft.com/office/drawing/2014/main" id="{689FD8D5-A23F-408F-BF8C-712FE6B2A79E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217026" y="3458253"/>
                <a:ext cx="210240" cy="6739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FD8A7F19-86F0-4A79-A8EF-24883EAA7560}"/>
                  </a:ext>
                </a:extLst>
              </p14:cNvPr>
              <p14:cNvContentPartPr/>
              <p14:nvPr/>
            </p14:nvContentPartPr>
            <p14:xfrm>
              <a:off x="1697986" y="3600818"/>
              <a:ext cx="169560" cy="221760"/>
            </p14:xfrm>
          </p:contentPart>
        </mc:Choice>
        <mc:Fallback xmlns=""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FD8A7F19-86F0-4A79-A8EF-24883EAA7560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689346" y="3592178"/>
                <a:ext cx="18720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341" name="Ink 340">
                <a:extLst>
                  <a:ext uri="{FF2B5EF4-FFF2-40B4-BE49-F238E27FC236}">
                    <a16:creationId xmlns:a16="http://schemas.microsoft.com/office/drawing/2014/main" id="{2498410E-7F29-445B-83D0-9E200FC910C2}"/>
                  </a:ext>
                </a:extLst>
              </p14:cNvPr>
              <p14:cNvContentPartPr/>
              <p14:nvPr/>
            </p14:nvContentPartPr>
            <p14:xfrm>
              <a:off x="1962226" y="3595418"/>
              <a:ext cx="120600" cy="211680"/>
            </p14:xfrm>
          </p:contentPart>
        </mc:Choice>
        <mc:Fallback xmlns="">
          <p:pic>
            <p:nvPicPr>
              <p:cNvPr id="341" name="Ink 340">
                <a:extLst>
                  <a:ext uri="{FF2B5EF4-FFF2-40B4-BE49-F238E27FC236}">
                    <a16:creationId xmlns:a16="http://schemas.microsoft.com/office/drawing/2014/main" id="{2498410E-7F29-445B-83D0-9E200FC910C2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953586" y="3586778"/>
                <a:ext cx="13824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345" name="Ink 344">
                <a:extLst>
                  <a:ext uri="{FF2B5EF4-FFF2-40B4-BE49-F238E27FC236}">
                    <a16:creationId xmlns:a16="http://schemas.microsoft.com/office/drawing/2014/main" id="{5A90C02A-A73E-45DB-AB6D-2F3878211D3F}"/>
                  </a:ext>
                </a:extLst>
              </p14:cNvPr>
              <p14:cNvContentPartPr/>
              <p14:nvPr/>
            </p14:nvContentPartPr>
            <p14:xfrm>
              <a:off x="2221786" y="3687938"/>
              <a:ext cx="276120" cy="10440"/>
            </p14:xfrm>
          </p:contentPart>
        </mc:Choice>
        <mc:Fallback xmlns="">
          <p:pic>
            <p:nvPicPr>
              <p:cNvPr id="345" name="Ink 344">
                <a:extLst>
                  <a:ext uri="{FF2B5EF4-FFF2-40B4-BE49-F238E27FC236}">
                    <a16:creationId xmlns:a16="http://schemas.microsoft.com/office/drawing/2014/main" id="{5A90C02A-A73E-45DB-AB6D-2F3878211D3F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213146" y="3678938"/>
                <a:ext cx="29376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346" name="Ink 345">
                <a:extLst>
                  <a:ext uri="{FF2B5EF4-FFF2-40B4-BE49-F238E27FC236}">
                    <a16:creationId xmlns:a16="http://schemas.microsoft.com/office/drawing/2014/main" id="{10DF244F-0B73-424D-A272-2F5C3CAD3D3E}"/>
                  </a:ext>
                </a:extLst>
              </p14:cNvPr>
              <p14:cNvContentPartPr/>
              <p14:nvPr/>
            </p14:nvContentPartPr>
            <p14:xfrm>
              <a:off x="2265706" y="3762818"/>
              <a:ext cx="163440" cy="117720"/>
            </p14:xfrm>
          </p:contentPart>
        </mc:Choice>
        <mc:Fallback xmlns="">
          <p:pic>
            <p:nvPicPr>
              <p:cNvPr id="346" name="Ink 345">
                <a:extLst>
                  <a:ext uri="{FF2B5EF4-FFF2-40B4-BE49-F238E27FC236}">
                    <a16:creationId xmlns:a16="http://schemas.microsoft.com/office/drawing/2014/main" id="{10DF244F-0B73-424D-A272-2F5C3CAD3D3E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257066" y="3753818"/>
                <a:ext cx="18108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347" name="Ink 346">
                <a:extLst>
                  <a:ext uri="{FF2B5EF4-FFF2-40B4-BE49-F238E27FC236}">
                    <a16:creationId xmlns:a16="http://schemas.microsoft.com/office/drawing/2014/main" id="{641CE31A-D20D-4D47-9B42-1E1F7A56521F}"/>
                  </a:ext>
                </a:extLst>
              </p14:cNvPr>
              <p14:cNvContentPartPr/>
              <p14:nvPr/>
            </p14:nvContentPartPr>
            <p14:xfrm>
              <a:off x="2280106" y="3447458"/>
              <a:ext cx="239400" cy="159840"/>
            </p14:xfrm>
          </p:contentPart>
        </mc:Choice>
        <mc:Fallback xmlns="">
          <p:pic>
            <p:nvPicPr>
              <p:cNvPr id="347" name="Ink 346">
                <a:extLst>
                  <a:ext uri="{FF2B5EF4-FFF2-40B4-BE49-F238E27FC236}">
                    <a16:creationId xmlns:a16="http://schemas.microsoft.com/office/drawing/2014/main" id="{641CE31A-D20D-4D47-9B42-1E1F7A56521F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271120" y="3438458"/>
                <a:ext cx="257014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354" name="Ink 353">
                <a:extLst>
                  <a:ext uri="{FF2B5EF4-FFF2-40B4-BE49-F238E27FC236}">
                    <a16:creationId xmlns:a16="http://schemas.microsoft.com/office/drawing/2014/main" id="{89C4BDB4-1540-43B2-A6F3-DF7521F7A578}"/>
                  </a:ext>
                </a:extLst>
              </p14:cNvPr>
              <p14:cNvContentPartPr/>
              <p14:nvPr/>
            </p14:nvContentPartPr>
            <p14:xfrm>
              <a:off x="321877" y="4291298"/>
              <a:ext cx="272520" cy="621720"/>
            </p14:xfrm>
          </p:contentPart>
        </mc:Choice>
        <mc:Fallback>
          <p:pic>
            <p:nvPicPr>
              <p:cNvPr id="354" name="Ink 353">
                <a:extLst>
                  <a:ext uri="{FF2B5EF4-FFF2-40B4-BE49-F238E27FC236}">
                    <a16:creationId xmlns:a16="http://schemas.microsoft.com/office/drawing/2014/main" id="{89C4BDB4-1540-43B2-A6F3-DF7521F7A578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12877" y="4282293"/>
                <a:ext cx="290160" cy="6393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355" name="Ink 354">
                <a:extLst>
                  <a:ext uri="{FF2B5EF4-FFF2-40B4-BE49-F238E27FC236}">
                    <a16:creationId xmlns:a16="http://schemas.microsoft.com/office/drawing/2014/main" id="{107D86A0-4A20-45AA-BCA2-8E6EF60D6920}"/>
                  </a:ext>
                </a:extLst>
              </p14:cNvPr>
              <p14:cNvContentPartPr/>
              <p14:nvPr/>
            </p14:nvContentPartPr>
            <p14:xfrm>
              <a:off x="3289357" y="4218578"/>
              <a:ext cx="360" cy="360"/>
            </p14:xfrm>
          </p:contentPart>
        </mc:Choice>
        <mc:Fallback>
          <p:pic>
            <p:nvPicPr>
              <p:cNvPr id="355" name="Ink 354">
                <a:extLst>
                  <a:ext uri="{FF2B5EF4-FFF2-40B4-BE49-F238E27FC236}">
                    <a16:creationId xmlns:a16="http://schemas.microsoft.com/office/drawing/2014/main" id="{107D86A0-4A20-45AA-BCA2-8E6EF60D6920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280357" y="42095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362" name="Ink 361">
                <a:extLst>
                  <a:ext uri="{FF2B5EF4-FFF2-40B4-BE49-F238E27FC236}">
                    <a16:creationId xmlns:a16="http://schemas.microsoft.com/office/drawing/2014/main" id="{39EE7345-9207-48C9-8846-043A1AC49F30}"/>
                  </a:ext>
                </a:extLst>
              </p14:cNvPr>
              <p14:cNvContentPartPr/>
              <p14:nvPr/>
            </p14:nvContentPartPr>
            <p14:xfrm>
              <a:off x="3209077" y="4273298"/>
              <a:ext cx="169200" cy="673920"/>
            </p14:xfrm>
          </p:contentPart>
        </mc:Choice>
        <mc:Fallback>
          <p:pic>
            <p:nvPicPr>
              <p:cNvPr id="362" name="Ink 361">
                <a:extLst>
                  <a:ext uri="{FF2B5EF4-FFF2-40B4-BE49-F238E27FC236}">
                    <a16:creationId xmlns:a16="http://schemas.microsoft.com/office/drawing/2014/main" id="{39EE7345-9207-48C9-8846-043A1AC49F30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200058" y="4264293"/>
                <a:ext cx="186878" cy="6915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368" name="Ink 367">
                <a:extLst>
                  <a:ext uri="{FF2B5EF4-FFF2-40B4-BE49-F238E27FC236}">
                    <a16:creationId xmlns:a16="http://schemas.microsoft.com/office/drawing/2014/main" id="{AF1D3CEF-E1A3-47F8-A200-1121C13A8719}"/>
                  </a:ext>
                </a:extLst>
              </p14:cNvPr>
              <p14:cNvContentPartPr/>
              <p14:nvPr/>
            </p14:nvContentPartPr>
            <p14:xfrm>
              <a:off x="3912157" y="4646618"/>
              <a:ext cx="282600" cy="15480"/>
            </p14:xfrm>
          </p:contentPart>
        </mc:Choice>
        <mc:Fallback>
          <p:pic>
            <p:nvPicPr>
              <p:cNvPr id="368" name="Ink 367">
                <a:extLst>
                  <a:ext uri="{FF2B5EF4-FFF2-40B4-BE49-F238E27FC236}">
                    <a16:creationId xmlns:a16="http://schemas.microsoft.com/office/drawing/2014/main" id="{AF1D3CEF-E1A3-47F8-A200-1121C13A871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903157" y="4637618"/>
                <a:ext cx="30024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369" name="Ink 368">
                <a:extLst>
                  <a:ext uri="{FF2B5EF4-FFF2-40B4-BE49-F238E27FC236}">
                    <a16:creationId xmlns:a16="http://schemas.microsoft.com/office/drawing/2014/main" id="{30F2C7C9-5F25-4E53-AD42-D4D003607BD0}"/>
                  </a:ext>
                </a:extLst>
              </p14:cNvPr>
              <p14:cNvContentPartPr/>
              <p14:nvPr/>
            </p14:nvContentPartPr>
            <p14:xfrm>
              <a:off x="3931237" y="4747418"/>
              <a:ext cx="214560" cy="97560"/>
            </p14:xfrm>
          </p:contentPart>
        </mc:Choice>
        <mc:Fallback>
          <p:pic>
            <p:nvPicPr>
              <p:cNvPr id="369" name="Ink 368">
                <a:extLst>
                  <a:ext uri="{FF2B5EF4-FFF2-40B4-BE49-F238E27FC236}">
                    <a16:creationId xmlns:a16="http://schemas.microsoft.com/office/drawing/2014/main" id="{30F2C7C9-5F25-4E53-AD42-D4D003607BD0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922237" y="4738418"/>
                <a:ext cx="232200" cy="1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370" name="Ink 369">
                <a:extLst>
                  <a:ext uri="{FF2B5EF4-FFF2-40B4-BE49-F238E27FC236}">
                    <a16:creationId xmlns:a16="http://schemas.microsoft.com/office/drawing/2014/main" id="{99C972C8-68CB-42CF-A8F0-5DBBCBF2AC3C}"/>
                  </a:ext>
                </a:extLst>
              </p14:cNvPr>
              <p14:cNvContentPartPr/>
              <p14:nvPr/>
            </p14:nvContentPartPr>
            <p14:xfrm>
              <a:off x="3931597" y="4420538"/>
              <a:ext cx="211320" cy="175320"/>
            </p14:xfrm>
          </p:contentPart>
        </mc:Choice>
        <mc:Fallback>
          <p:pic>
            <p:nvPicPr>
              <p:cNvPr id="370" name="Ink 369">
                <a:extLst>
                  <a:ext uri="{FF2B5EF4-FFF2-40B4-BE49-F238E27FC236}">
                    <a16:creationId xmlns:a16="http://schemas.microsoft.com/office/drawing/2014/main" id="{99C972C8-68CB-42CF-A8F0-5DBBCBF2AC3C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922612" y="4411538"/>
                <a:ext cx="22893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71" name="Ink 370">
                <a:extLst>
                  <a:ext uri="{FF2B5EF4-FFF2-40B4-BE49-F238E27FC236}">
                    <a16:creationId xmlns:a16="http://schemas.microsoft.com/office/drawing/2014/main" id="{7B2FCFCD-E8BC-40EF-BCDD-B9A47EA597CC}"/>
                  </a:ext>
                </a:extLst>
              </p14:cNvPr>
              <p14:cNvContentPartPr/>
              <p14:nvPr/>
            </p14:nvContentPartPr>
            <p14:xfrm>
              <a:off x="3471517" y="4514858"/>
              <a:ext cx="315360" cy="235080"/>
            </p14:xfrm>
          </p:contentPart>
        </mc:Choice>
        <mc:Fallback>
          <p:pic>
            <p:nvPicPr>
              <p:cNvPr id="371" name="Ink 370">
                <a:extLst>
                  <a:ext uri="{FF2B5EF4-FFF2-40B4-BE49-F238E27FC236}">
                    <a16:creationId xmlns:a16="http://schemas.microsoft.com/office/drawing/2014/main" id="{7B2FCFCD-E8BC-40EF-BCDD-B9A47EA597CC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462517" y="4505872"/>
                <a:ext cx="333000" cy="2526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378" name="Ink 377">
                <a:extLst>
                  <a:ext uri="{FF2B5EF4-FFF2-40B4-BE49-F238E27FC236}">
                    <a16:creationId xmlns:a16="http://schemas.microsoft.com/office/drawing/2014/main" id="{72F7FA86-EBD5-4DEC-A18B-52A48B6927BD}"/>
                  </a:ext>
                </a:extLst>
              </p14:cNvPr>
              <p14:cNvContentPartPr/>
              <p14:nvPr/>
            </p14:nvContentPartPr>
            <p14:xfrm>
              <a:off x="7867221" y="5177368"/>
              <a:ext cx="13680" cy="195120"/>
            </p14:xfrm>
          </p:contentPart>
        </mc:Choice>
        <mc:Fallback>
          <p:pic>
            <p:nvPicPr>
              <p:cNvPr id="378" name="Ink 377">
                <a:extLst>
                  <a:ext uri="{FF2B5EF4-FFF2-40B4-BE49-F238E27FC236}">
                    <a16:creationId xmlns:a16="http://schemas.microsoft.com/office/drawing/2014/main" id="{72F7FA86-EBD5-4DEC-A18B-52A48B6927BD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7858221" y="5168385"/>
                <a:ext cx="31320" cy="2127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379" name="Ink 378">
                <a:extLst>
                  <a:ext uri="{FF2B5EF4-FFF2-40B4-BE49-F238E27FC236}">
                    <a16:creationId xmlns:a16="http://schemas.microsoft.com/office/drawing/2014/main" id="{FBF325DA-1B10-4252-8882-D1496DF0DC52}"/>
                  </a:ext>
                </a:extLst>
              </p14:cNvPr>
              <p14:cNvContentPartPr/>
              <p14:nvPr/>
            </p14:nvContentPartPr>
            <p14:xfrm>
              <a:off x="7650037" y="5470530"/>
              <a:ext cx="425520" cy="10080"/>
            </p14:xfrm>
          </p:contentPart>
        </mc:Choice>
        <mc:Fallback>
          <p:pic>
            <p:nvPicPr>
              <p:cNvPr id="379" name="Ink 378">
                <a:extLst>
                  <a:ext uri="{FF2B5EF4-FFF2-40B4-BE49-F238E27FC236}">
                    <a16:creationId xmlns:a16="http://schemas.microsoft.com/office/drawing/2014/main" id="{FBF325DA-1B10-4252-8882-D1496DF0DC52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7641037" y="5461530"/>
                <a:ext cx="4431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385" name="Ink 384">
                <a:extLst>
                  <a:ext uri="{FF2B5EF4-FFF2-40B4-BE49-F238E27FC236}">
                    <a16:creationId xmlns:a16="http://schemas.microsoft.com/office/drawing/2014/main" id="{59926538-1146-437A-96DF-C531763B8245}"/>
                  </a:ext>
                </a:extLst>
              </p14:cNvPr>
              <p14:cNvContentPartPr/>
              <p14:nvPr/>
            </p14:nvContentPartPr>
            <p14:xfrm>
              <a:off x="7646797" y="5545770"/>
              <a:ext cx="425520" cy="351720"/>
            </p14:xfrm>
          </p:contentPart>
        </mc:Choice>
        <mc:Fallback>
          <p:pic>
            <p:nvPicPr>
              <p:cNvPr id="385" name="Ink 384">
                <a:extLst>
                  <a:ext uri="{FF2B5EF4-FFF2-40B4-BE49-F238E27FC236}">
                    <a16:creationId xmlns:a16="http://schemas.microsoft.com/office/drawing/2014/main" id="{59926538-1146-437A-96DF-C531763B8245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7637797" y="5536770"/>
                <a:ext cx="443160" cy="36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386" name="Ink 385">
                <a:extLst>
                  <a:ext uri="{FF2B5EF4-FFF2-40B4-BE49-F238E27FC236}">
                    <a16:creationId xmlns:a16="http://schemas.microsoft.com/office/drawing/2014/main" id="{AB0EE8AA-DE70-487A-A3B9-8F3E15F702AE}"/>
                  </a:ext>
                </a:extLst>
              </p14:cNvPr>
              <p14:cNvContentPartPr/>
              <p14:nvPr/>
            </p14:nvContentPartPr>
            <p14:xfrm>
              <a:off x="6886477" y="5426970"/>
              <a:ext cx="532440" cy="446040"/>
            </p14:xfrm>
          </p:contentPart>
        </mc:Choice>
        <mc:Fallback>
          <p:pic>
            <p:nvPicPr>
              <p:cNvPr id="386" name="Ink 385">
                <a:extLst>
                  <a:ext uri="{FF2B5EF4-FFF2-40B4-BE49-F238E27FC236}">
                    <a16:creationId xmlns:a16="http://schemas.microsoft.com/office/drawing/2014/main" id="{AB0EE8AA-DE70-487A-A3B9-8F3E15F702AE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877477" y="5417970"/>
                <a:ext cx="550080" cy="46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412" name="Ink 411">
                <a:extLst>
                  <a:ext uri="{FF2B5EF4-FFF2-40B4-BE49-F238E27FC236}">
                    <a16:creationId xmlns:a16="http://schemas.microsoft.com/office/drawing/2014/main" id="{B4DA050A-84C2-4035-9EA6-A828AFF3F351}"/>
                  </a:ext>
                </a:extLst>
              </p14:cNvPr>
              <p14:cNvContentPartPr/>
              <p14:nvPr/>
            </p14:nvContentPartPr>
            <p14:xfrm>
              <a:off x="5946492" y="5584680"/>
              <a:ext cx="425520" cy="238680"/>
            </p14:xfrm>
          </p:contentPart>
        </mc:Choice>
        <mc:Fallback>
          <p:pic>
            <p:nvPicPr>
              <p:cNvPr id="412" name="Ink 411">
                <a:extLst>
                  <a:ext uri="{FF2B5EF4-FFF2-40B4-BE49-F238E27FC236}">
                    <a16:creationId xmlns:a16="http://schemas.microsoft.com/office/drawing/2014/main" id="{B4DA050A-84C2-4035-9EA6-A828AFF3F351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5937492" y="5575680"/>
                <a:ext cx="44316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2ACDC20C-1EED-41F5-BB13-14B153F72CB8}"/>
                  </a:ext>
                </a:extLst>
              </p14:cNvPr>
              <p14:cNvContentPartPr/>
              <p14:nvPr/>
            </p14:nvContentPartPr>
            <p14:xfrm>
              <a:off x="5084292" y="5595480"/>
              <a:ext cx="729000" cy="220680"/>
            </p14:xfrm>
          </p:contentPart>
        </mc:Choice>
        <mc:Fallback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2ACDC20C-1EED-41F5-BB13-14B153F72CB8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5075296" y="5586495"/>
                <a:ext cx="746631" cy="2382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414" name="Ink 413">
                <a:extLst>
                  <a:ext uri="{FF2B5EF4-FFF2-40B4-BE49-F238E27FC236}">
                    <a16:creationId xmlns:a16="http://schemas.microsoft.com/office/drawing/2014/main" id="{564A760C-6BDD-4903-8802-BB76A7ADDB74}"/>
                  </a:ext>
                </a:extLst>
              </p14:cNvPr>
              <p14:cNvContentPartPr/>
              <p14:nvPr/>
            </p14:nvContentPartPr>
            <p14:xfrm>
              <a:off x="4380132" y="5617800"/>
              <a:ext cx="419760" cy="282240"/>
            </p14:xfrm>
          </p:contentPart>
        </mc:Choice>
        <mc:Fallback>
          <p:pic>
            <p:nvPicPr>
              <p:cNvPr id="414" name="Ink 413">
                <a:extLst>
                  <a:ext uri="{FF2B5EF4-FFF2-40B4-BE49-F238E27FC236}">
                    <a16:creationId xmlns:a16="http://schemas.microsoft.com/office/drawing/2014/main" id="{564A760C-6BDD-4903-8802-BB76A7ADDB74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371132" y="5608800"/>
                <a:ext cx="437400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415" name="Ink 414">
                <a:extLst>
                  <a:ext uri="{FF2B5EF4-FFF2-40B4-BE49-F238E27FC236}">
                    <a16:creationId xmlns:a16="http://schemas.microsoft.com/office/drawing/2014/main" id="{38D27990-5766-4DB5-ACA1-B8112EDFE65C}"/>
                  </a:ext>
                </a:extLst>
              </p14:cNvPr>
              <p14:cNvContentPartPr/>
              <p14:nvPr/>
            </p14:nvContentPartPr>
            <p14:xfrm>
              <a:off x="3515412" y="5507280"/>
              <a:ext cx="436320" cy="292680"/>
            </p14:xfrm>
          </p:contentPart>
        </mc:Choice>
        <mc:Fallback>
          <p:pic>
            <p:nvPicPr>
              <p:cNvPr id="415" name="Ink 414">
                <a:extLst>
                  <a:ext uri="{FF2B5EF4-FFF2-40B4-BE49-F238E27FC236}">
                    <a16:creationId xmlns:a16="http://schemas.microsoft.com/office/drawing/2014/main" id="{38D27990-5766-4DB5-ACA1-B8112EDFE65C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506419" y="5498269"/>
                <a:ext cx="453945" cy="310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416" name="Ink 415">
                <a:extLst>
                  <a:ext uri="{FF2B5EF4-FFF2-40B4-BE49-F238E27FC236}">
                    <a16:creationId xmlns:a16="http://schemas.microsoft.com/office/drawing/2014/main" id="{32628EF0-4CC3-43F5-9A69-0DAD59A1AD04}"/>
                  </a:ext>
                </a:extLst>
              </p14:cNvPr>
              <p14:cNvContentPartPr/>
              <p14:nvPr/>
            </p14:nvContentPartPr>
            <p14:xfrm>
              <a:off x="2421012" y="5609520"/>
              <a:ext cx="838800" cy="373320"/>
            </p14:xfrm>
          </p:contentPart>
        </mc:Choice>
        <mc:Fallback>
          <p:pic>
            <p:nvPicPr>
              <p:cNvPr id="416" name="Ink 415">
                <a:extLst>
                  <a:ext uri="{FF2B5EF4-FFF2-40B4-BE49-F238E27FC236}">
                    <a16:creationId xmlns:a16="http://schemas.microsoft.com/office/drawing/2014/main" id="{32628EF0-4CC3-43F5-9A69-0DAD59A1AD04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2412012" y="5600520"/>
                <a:ext cx="85644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418" name="Ink 417">
                <a:extLst>
                  <a:ext uri="{FF2B5EF4-FFF2-40B4-BE49-F238E27FC236}">
                    <a16:creationId xmlns:a16="http://schemas.microsoft.com/office/drawing/2014/main" id="{6CE7BC33-8BE4-4B1A-B174-43E33A760692}"/>
                  </a:ext>
                </a:extLst>
              </p14:cNvPr>
              <p14:cNvContentPartPr/>
              <p14:nvPr/>
            </p14:nvContentPartPr>
            <p14:xfrm>
              <a:off x="674146" y="5413778"/>
              <a:ext cx="1433160" cy="508320"/>
            </p14:xfrm>
          </p:contentPart>
        </mc:Choice>
        <mc:Fallback>
          <p:pic>
            <p:nvPicPr>
              <p:cNvPr id="418" name="Ink 417">
                <a:extLst>
                  <a:ext uri="{FF2B5EF4-FFF2-40B4-BE49-F238E27FC236}">
                    <a16:creationId xmlns:a16="http://schemas.microsoft.com/office/drawing/2014/main" id="{6CE7BC33-8BE4-4B1A-B174-43E33A760692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65146" y="5404772"/>
                <a:ext cx="1450800" cy="5259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E2CDE4-0F6B-43AC-A57D-AF0C4E61E501}"/>
                  </a:ext>
                </a:extLst>
              </p14:cNvPr>
              <p14:cNvContentPartPr/>
              <p14:nvPr/>
            </p14:nvContentPartPr>
            <p14:xfrm>
              <a:off x="4053466" y="2074418"/>
              <a:ext cx="20520" cy="2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E2CDE4-0F6B-43AC-A57D-AF0C4E61E501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4044826" y="2065418"/>
                <a:ext cx="3816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A12A426-64BE-48ED-92C8-ED3EFC167395}"/>
                  </a:ext>
                </a:extLst>
              </p14:cNvPr>
              <p14:cNvContentPartPr/>
              <p14:nvPr/>
            </p14:nvContentPartPr>
            <p14:xfrm>
              <a:off x="3161386" y="607778"/>
              <a:ext cx="245160" cy="128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A12A426-64BE-48ED-92C8-ED3EFC167395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3152746" y="598778"/>
                <a:ext cx="262800" cy="14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912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174E7A49-BCE3-470D-B8DA-B372E4DE5AFC}"/>
                  </a:ext>
                </a:extLst>
              </p14:cNvPr>
              <p14:cNvContentPartPr/>
              <p14:nvPr/>
            </p14:nvContentPartPr>
            <p14:xfrm>
              <a:off x="704746" y="134738"/>
              <a:ext cx="4619880" cy="475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74E7A49-BCE3-470D-B8DA-B372E4DE5A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5747" y="126098"/>
                <a:ext cx="4637519" cy="49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B76CEBF7-F4E1-4AA5-A150-025B775A36D4}"/>
                  </a:ext>
                </a:extLst>
              </p14:cNvPr>
              <p14:cNvContentPartPr/>
              <p14:nvPr/>
            </p14:nvContentPartPr>
            <p14:xfrm>
              <a:off x="555907" y="2157361"/>
              <a:ext cx="1062360" cy="95652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B76CEBF7-F4E1-4AA5-A150-025B775A36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6910" y="2148361"/>
                <a:ext cx="1079994" cy="97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81BF77B0-4235-4A6F-A5C3-F72B1940AE99}"/>
                  </a:ext>
                </a:extLst>
              </p14:cNvPr>
              <p14:cNvContentPartPr/>
              <p14:nvPr/>
            </p14:nvContentPartPr>
            <p14:xfrm>
              <a:off x="2438347" y="2596201"/>
              <a:ext cx="868320" cy="26316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81BF77B0-4235-4A6F-A5C3-F72B1940AE9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29347" y="2587201"/>
                <a:ext cx="88596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EB9A0921-F507-4EB4-B8D5-B507B717FD69}"/>
                  </a:ext>
                </a:extLst>
              </p14:cNvPr>
              <p14:cNvContentPartPr/>
              <p14:nvPr/>
            </p14:nvContentPartPr>
            <p14:xfrm>
              <a:off x="2250427" y="2052601"/>
              <a:ext cx="1183320" cy="35856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EB9A0921-F507-4EB4-B8D5-B507B717FD6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41424" y="2043601"/>
                <a:ext cx="1200965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2E4F93E6-8D82-4DBB-AC89-43CAD56F2097}"/>
                  </a:ext>
                </a:extLst>
              </p14:cNvPr>
              <p14:cNvContentPartPr/>
              <p14:nvPr/>
            </p14:nvContentPartPr>
            <p14:xfrm>
              <a:off x="6888307" y="1884121"/>
              <a:ext cx="45720" cy="22932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2E4F93E6-8D82-4DBB-AC89-43CAD56F209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79307" y="1875121"/>
                <a:ext cx="6336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A30253FC-590B-4758-B530-B463BFF3B8DE}"/>
                  </a:ext>
                </a:extLst>
              </p14:cNvPr>
              <p14:cNvContentPartPr/>
              <p14:nvPr/>
            </p14:nvContentPartPr>
            <p14:xfrm>
              <a:off x="6872827" y="2801041"/>
              <a:ext cx="24840" cy="21600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A30253FC-590B-4758-B530-B463BFF3B8D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63827" y="2792041"/>
                <a:ext cx="4248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1F7B0A67-078F-4246-97FC-9D37F92C4A69}"/>
                  </a:ext>
                </a:extLst>
              </p14:cNvPr>
              <p14:cNvContentPartPr/>
              <p14:nvPr/>
            </p14:nvContentPartPr>
            <p14:xfrm>
              <a:off x="7152187" y="2524561"/>
              <a:ext cx="22320" cy="612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1F7B0A67-078F-4246-97FC-9D37F92C4A6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43330" y="2515561"/>
                <a:ext cx="3968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7D941F03-6142-4326-9ED9-7F80A39F92BD}"/>
                  </a:ext>
                </a:extLst>
              </p14:cNvPr>
              <p14:cNvContentPartPr/>
              <p14:nvPr/>
            </p14:nvContentPartPr>
            <p14:xfrm>
              <a:off x="3930187" y="1837681"/>
              <a:ext cx="549000" cy="137628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7D941F03-6142-4326-9ED9-7F80A39F92B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21181" y="1828679"/>
                <a:ext cx="566652" cy="1393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511068B0-DB48-4C94-8B67-DE253EE31A64}"/>
                  </a:ext>
                </a:extLst>
              </p14:cNvPr>
              <p14:cNvContentPartPr/>
              <p14:nvPr/>
            </p14:nvContentPartPr>
            <p14:xfrm>
              <a:off x="4640107" y="1750561"/>
              <a:ext cx="1899720" cy="146520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511068B0-DB48-4C94-8B67-DE253EE31A6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31107" y="1741561"/>
                <a:ext cx="1917360" cy="148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5BC3EE01-C6D0-4CB4-B6F3-3A007BC3CC3D}"/>
                  </a:ext>
                </a:extLst>
              </p14:cNvPr>
              <p14:cNvContentPartPr/>
              <p14:nvPr/>
            </p14:nvContentPartPr>
            <p14:xfrm>
              <a:off x="8139307" y="1838761"/>
              <a:ext cx="356040" cy="128196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5BC3EE01-C6D0-4CB4-B6F3-3A007BC3CC3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130307" y="1829758"/>
                <a:ext cx="373680" cy="1299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832250BE-B5A7-4AA7-9EE5-3B642DC43800}"/>
                  </a:ext>
                </a:extLst>
              </p14:cNvPr>
              <p14:cNvContentPartPr/>
              <p14:nvPr/>
            </p14:nvContentPartPr>
            <p14:xfrm>
              <a:off x="7276747" y="1831561"/>
              <a:ext cx="549360" cy="126180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832250BE-B5A7-4AA7-9EE5-3B642DC4380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267753" y="1822558"/>
                <a:ext cx="566988" cy="12794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D384242B-F8BB-4FDB-88EA-89EDBAC376A0}"/>
                  </a:ext>
                </a:extLst>
              </p14:cNvPr>
              <p14:cNvContentPartPr/>
              <p14:nvPr/>
            </p14:nvContentPartPr>
            <p14:xfrm>
              <a:off x="7100707" y="3641281"/>
              <a:ext cx="1408680" cy="27324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D384242B-F8BB-4FDB-88EA-89EDBAC376A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091705" y="3632269"/>
                <a:ext cx="1426325" cy="290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05AE4897-3BE4-4EEF-A573-F3C7DF5BDF34}"/>
                  </a:ext>
                </a:extLst>
              </p14:cNvPr>
              <p14:cNvContentPartPr/>
              <p14:nvPr/>
            </p14:nvContentPartPr>
            <p14:xfrm>
              <a:off x="7080187" y="3302881"/>
              <a:ext cx="1316520" cy="27828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05AE4897-3BE4-4EEF-A573-F3C7DF5BDF3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71185" y="3293869"/>
                <a:ext cx="1334165" cy="2959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3B9FD1FF-9B0B-4AE4-B91B-18E10F32F3F1}"/>
                  </a:ext>
                </a:extLst>
              </p14:cNvPr>
              <p14:cNvContentPartPr/>
              <p14:nvPr/>
            </p14:nvContentPartPr>
            <p14:xfrm>
              <a:off x="6693907" y="4238881"/>
              <a:ext cx="149400" cy="828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3B9FD1FF-9B0B-4AE4-B91B-18E10F32F3F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684907" y="4229881"/>
                <a:ext cx="16704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DCCA7328-C156-4E09-8E18-B0BD0CF830F3}"/>
                  </a:ext>
                </a:extLst>
              </p14:cNvPr>
              <p14:cNvContentPartPr/>
              <p14:nvPr/>
            </p14:nvContentPartPr>
            <p14:xfrm>
              <a:off x="7405627" y="4025401"/>
              <a:ext cx="1095120" cy="53100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DCCA7328-C156-4E09-8E18-B0BD0CF830F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396624" y="4016407"/>
                <a:ext cx="1112766" cy="5486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7B56C996-6397-4B69-9225-CCF22E363A2C}"/>
                  </a:ext>
                </a:extLst>
              </p14:cNvPr>
              <p14:cNvContentPartPr/>
              <p14:nvPr/>
            </p14:nvContentPartPr>
            <p14:xfrm>
              <a:off x="6976147" y="4123321"/>
              <a:ext cx="300960" cy="11160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7B56C996-6397-4B69-9225-CCF22E363A2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967136" y="4114350"/>
                <a:ext cx="318621" cy="1291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C341611D-228D-4B7F-B003-46452A63505E}"/>
                  </a:ext>
                </a:extLst>
              </p14:cNvPr>
              <p14:cNvContentPartPr/>
              <p14:nvPr/>
            </p14:nvContentPartPr>
            <p14:xfrm>
              <a:off x="6589147" y="4935481"/>
              <a:ext cx="221040" cy="1440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C341611D-228D-4B7F-B003-46452A63505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580162" y="4926250"/>
                <a:ext cx="238651" cy="324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1B98573F-E51A-46F0-A46E-771B05C76A53}"/>
                  </a:ext>
                </a:extLst>
              </p14:cNvPr>
              <p14:cNvContentPartPr/>
              <p14:nvPr/>
            </p14:nvContentPartPr>
            <p14:xfrm>
              <a:off x="6932227" y="4633441"/>
              <a:ext cx="1835280" cy="63468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1B98573F-E51A-46F0-A46E-771B05C76A5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23229" y="4624441"/>
                <a:ext cx="1852917" cy="65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D78EB0E8-B4CA-42F4-BD9B-E4DDF7B8ECBF}"/>
                  </a:ext>
                </a:extLst>
              </p14:cNvPr>
              <p14:cNvContentPartPr/>
              <p14:nvPr/>
            </p14:nvContentPartPr>
            <p14:xfrm>
              <a:off x="329913" y="4370657"/>
              <a:ext cx="468720" cy="27504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D78EB0E8-B4CA-42F4-BD9B-E4DDF7B8ECB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20920" y="4361657"/>
                <a:ext cx="486346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BA559CD8-BDF0-4CBE-8EF2-AE8D32180746}"/>
                  </a:ext>
                </a:extLst>
              </p14:cNvPr>
              <p14:cNvContentPartPr/>
              <p14:nvPr/>
            </p14:nvContentPartPr>
            <p14:xfrm>
              <a:off x="2470833" y="4305857"/>
              <a:ext cx="1757160" cy="390600"/>
            </p14:xfrm>
          </p:contentPart>
        </mc:Choice>
        <mc:Fallback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BA559CD8-BDF0-4CBE-8EF2-AE8D3218074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461833" y="4296865"/>
                <a:ext cx="1774800" cy="408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EF77BC57-EDDB-4E80-8BF8-1ED8DBE8A653}"/>
                  </a:ext>
                </a:extLst>
              </p14:cNvPr>
              <p14:cNvContentPartPr/>
              <p14:nvPr/>
            </p14:nvContentPartPr>
            <p14:xfrm>
              <a:off x="1000953" y="4390457"/>
              <a:ext cx="1242000" cy="344520"/>
            </p14:xfrm>
          </p:contentPart>
        </mc:Choice>
        <mc:Fallback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EF77BC57-EDDB-4E80-8BF8-1ED8DBE8A65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91953" y="4381466"/>
                <a:ext cx="1259640" cy="3621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1A69D776-D894-4BF5-8377-519C4A162E6A}"/>
                  </a:ext>
                </a:extLst>
              </p14:cNvPr>
              <p14:cNvContentPartPr/>
              <p14:nvPr/>
            </p14:nvContentPartPr>
            <p14:xfrm>
              <a:off x="4662721" y="4352858"/>
              <a:ext cx="56160" cy="157320"/>
            </p14:xfrm>
          </p:contentPart>
        </mc:Choice>
        <mc:Fallback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1A69D776-D894-4BF5-8377-519C4A162E6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653721" y="4343879"/>
                <a:ext cx="73800" cy="17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D0BDE16A-595D-4AAA-A34A-13AB693F5398}"/>
                  </a:ext>
                </a:extLst>
              </p14:cNvPr>
              <p14:cNvContentPartPr/>
              <p14:nvPr/>
            </p14:nvContentPartPr>
            <p14:xfrm>
              <a:off x="4569481" y="4270830"/>
              <a:ext cx="15840" cy="1080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D0BDE16A-595D-4AAA-A34A-13AB693F539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560681" y="4262120"/>
                <a:ext cx="33088" cy="278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AAB7EC3C-9ADE-468B-AAD3-A1CE569679AE}"/>
                  </a:ext>
                </a:extLst>
              </p14:cNvPr>
              <p14:cNvContentPartPr/>
              <p14:nvPr/>
            </p14:nvContentPartPr>
            <p14:xfrm>
              <a:off x="4527721" y="4304618"/>
              <a:ext cx="29880" cy="174960"/>
            </p14:xfrm>
          </p:contentPart>
        </mc:Choice>
        <mc:Fallback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AAB7EC3C-9ADE-468B-AAD3-A1CE569679A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518828" y="4295618"/>
                <a:ext cx="4731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1189B83F-52B2-413F-9B9F-4DA3062A778F}"/>
                  </a:ext>
                </a:extLst>
              </p14:cNvPr>
              <p14:cNvContentPartPr/>
              <p14:nvPr/>
            </p14:nvContentPartPr>
            <p14:xfrm>
              <a:off x="5059441" y="4216418"/>
              <a:ext cx="731160" cy="249120"/>
            </p14:xfrm>
          </p:contentPart>
        </mc:Choice>
        <mc:Fallback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1189B83F-52B2-413F-9B9F-4DA3062A778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050437" y="4207405"/>
                <a:ext cx="748809" cy="2667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8717F31C-16A9-460F-AF48-F287DE02A58C}"/>
                  </a:ext>
                </a:extLst>
              </p14:cNvPr>
              <p14:cNvContentPartPr/>
              <p14:nvPr/>
            </p14:nvContentPartPr>
            <p14:xfrm>
              <a:off x="515117" y="5023337"/>
              <a:ext cx="159480" cy="11016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8717F31C-16A9-460F-AF48-F287DE02A58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06117" y="5014337"/>
                <a:ext cx="17712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D708AEDA-06B5-40F1-AF83-C834B6386E9C}"/>
                  </a:ext>
                </a:extLst>
              </p14:cNvPr>
              <p14:cNvContentPartPr/>
              <p14:nvPr/>
            </p14:nvContentPartPr>
            <p14:xfrm>
              <a:off x="959357" y="4851257"/>
              <a:ext cx="746640" cy="27504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D708AEDA-06B5-40F1-AF83-C834B6386E9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50357" y="4842257"/>
                <a:ext cx="76428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ECBE37A6-31F9-404E-9077-77BC8E16A1D5}"/>
                  </a:ext>
                </a:extLst>
              </p14:cNvPr>
              <p14:cNvContentPartPr/>
              <p14:nvPr/>
            </p14:nvContentPartPr>
            <p14:xfrm>
              <a:off x="2280917" y="4853777"/>
              <a:ext cx="486360" cy="196920"/>
            </p14:xfrm>
          </p:contentPart>
        </mc:Choice>
        <mc:Fallback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ECBE37A6-31F9-404E-9077-77BC8E16A1D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271917" y="4844793"/>
                <a:ext cx="504000" cy="2145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4AFF8BA7-942C-4828-A7E7-3A990253F043}"/>
                  </a:ext>
                </a:extLst>
              </p14:cNvPr>
              <p14:cNvContentPartPr/>
              <p14:nvPr/>
            </p14:nvContentPartPr>
            <p14:xfrm>
              <a:off x="1895717" y="4845137"/>
              <a:ext cx="236520" cy="324360"/>
            </p14:xfrm>
          </p:contentPart>
        </mc:Choice>
        <mc:Fallback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4AFF8BA7-942C-4828-A7E7-3A990253F043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886703" y="4836127"/>
                <a:ext cx="254187" cy="3420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002643CB-7BE0-45D1-89FF-FBFFC4D2978D}"/>
                  </a:ext>
                </a:extLst>
              </p14:cNvPr>
              <p14:cNvContentPartPr/>
              <p14:nvPr/>
            </p14:nvContentPartPr>
            <p14:xfrm>
              <a:off x="3671193" y="4791189"/>
              <a:ext cx="1242000" cy="244080"/>
            </p14:xfrm>
          </p:contentPart>
        </mc:Choice>
        <mc:Fallback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002643CB-7BE0-45D1-89FF-FBFFC4D2978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662190" y="4782176"/>
                <a:ext cx="1259645" cy="2617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AEAE6F6-7045-420F-87F5-FDA1837B8DD5}"/>
                  </a:ext>
                </a:extLst>
              </p14:cNvPr>
              <p14:cNvContentPartPr/>
              <p14:nvPr/>
            </p14:nvContentPartPr>
            <p14:xfrm>
              <a:off x="8455027" y="5066881"/>
              <a:ext cx="124200" cy="11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AEAE6F6-7045-420F-87F5-FDA1837B8DD5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446027" y="5057881"/>
                <a:ext cx="14184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0186B1B-C175-48A6-BFBB-4AD74C12B2E8}"/>
                  </a:ext>
                </a:extLst>
              </p14:cNvPr>
              <p14:cNvContentPartPr/>
              <p14:nvPr/>
            </p14:nvContentPartPr>
            <p14:xfrm>
              <a:off x="2272747" y="2366881"/>
              <a:ext cx="1284480" cy="1296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0186B1B-C175-48A6-BFBB-4AD74C12B2E8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264107" y="2357881"/>
                <a:ext cx="130212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8CA6119-64C8-4308-9739-39891C512E8E}"/>
                  </a:ext>
                </a:extLst>
              </p14:cNvPr>
              <p14:cNvContentPartPr/>
              <p14:nvPr/>
            </p14:nvContentPartPr>
            <p14:xfrm>
              <a:off x="2949150" y="4891830"/>
              <a:ext cx="418320" cy="1861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8CA6119-64C8-4308-9739-39891C512E8E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940503" y="4882830"/>
                <a:ext cx="435975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198BF50-B630-40C6-9D1B-DA54D9FFB2D7}"/>
                  </a:ext>
                </a:extLst>
              </p14:cNvPr>
              <p14:cNvContentPartPr/>
              <p14:nvPr/>
            </p14:nvContentPartPr>
            <p14:xfrm>
              <a:off x="976546" y="823418"/>
              <a:ext cx="730080" cy="3776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198BF50-B630-40C6-9D1B-DA54D9FFB2D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967546" y="814418"/>
                <a:ext cx="747720" cy="39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D63D1BC1-D3E6-41F8-ACA8-6D0F99837BB4}"/>
                  </a:ext>
                </a:extLst>
              </p14:cNvPr>
              <p14:cNvContentPartPr/>
              <p14:nvPr/>
            </p14:nvContentPartPr>
            <p14:xfrm>
              <a:off x="2615986" y="791738"/>
              <a:ext cx="1308600" cy="27288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D63D1BC1-D3E6-41F8-ACA8-6D0F99837BB4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607346" y="783098"/>
                <a:ext cx="132624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9054D8D3-F71B-414D-B9F6-01A0436DA994}"/>
                  </a:ext>
                </a:extLst>
              </p14:cNvPr>
              <p14:cNvContentPartPr/>
              <p14:nvPr/>
            </p14:nvContentPartPr>
            <p14:xfrm>
              <a:off x="1870066" y="790298"/>
              <a:ext cx="527040" cy="33732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9054D8D3-F71B-414D-B9F6-01A0436DA994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861420" y="781298"/>
                <a:ext cx="544692" cy="35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BF0800CD-1079-4D9D-88B7-B32623F80AD1}"/>
                  </a:ext>
                </a:extLst>
              </p14:cNvPr>
              <p14:cNvContentPartPr/>
              <p14:nvPr/>
            </p14:nvContentPartPr>
            <p14:xfrm>
              <a:off x="4205026" y="882098"/>
              <a:ext cx="13320" cy="3240"/>
            </p14:xfrm>
          </p:contentPart>
        </mc:Choice>
        <mc:Fallback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BF0800CD-1079-4D9D-88B7-B32623F80AD1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4196026" y="873098"/>
                <a:ext cx="3096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5AA3E32-8B53-49AB-BF72-B0B46DA1CB4A}"/>
                  </a:ext>
                </a:extLst>
              </p14:cNvPr>
              <p14:cNvContentPartPr/>
              <p14:nvPr/>
            </p14:nvContentPartPr>
            <p14:xfrm>
              <a:off x="4224106" y="951938"/>
              <a:ext cx="170640" cy="8640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5AA3E32-8B53-49AB-BF72-B0B46DA1CB4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215466" y="942938"/>
                <a:ext cx="188280" cy="10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2993023-C3CF-4BD5-8DFF-35655C6AF17C}"/>
                  </a:ext>
                </a:extLst>
              </p14:cNvPr>
              <p14:cNvContentPartPr/>
              <p14:nvPr/>
            </p14:nvContentPartPr>
            <p14:xfrm>
              <a:off x="5459266" y="818378"/>
              <a:ext cx="1160640" cy="2163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A2993023-C3CF-4BD5-8DFF-35655C6AF17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450269" y="809378"/>
                <a:ext cx="1178275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CEBEE472-4FDB-4D0E-B6AB-75AC5B34DAC2}"/>
                  </a:ext>
                </a:extLst>
              </p14:cNvPr>
              <p14:cNvContentPartPr/>
              <p14:nvPr/>
            </p14:nvContentPartPr>
            <p14:xfrm>
              <a:off x="4570066" y="909458"/>
              <a:ext cx="580320" cy="21348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EBEE472-4FDB-4D0E-B6AB-75AC5B34DAC2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561072" y="900458"/>
                <a:ext cx="597949" cy="23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817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34" name="Ink 433">
                <a:extLst>
                  <a:ext uri="{FF2B5EF4-FFF2-40B4-BE49-F238E27FC236}">
                    <a16:creationId xmlns:a16="http://schemas.microsoft.com/office/drawing/2014/main" id="{3F41E828-6199-468F-BA40-CCFED8B20346}"/>
                  </a:ext>
                </a:extLst>
              </p14:cNvPr>
              <p14:cNvContentPartPr/>
              <p14:nvPr/>
            </p14:nvContentPartPr>
            <p14:xfrm>
              <a:off x="117586" y="117098"/>
              <a:ext cx="9186480" cy="4869720"/>
            </p14:xfrm>
          </p:contentPart>
        </mc:Choice>
        <mc:Fallback>
          <p:pic>
            <p:nvPicPr>
              <p:cNvPr id="434" name="Ink 433">
                <a:extLst>
                  <a:ext uri="{FF2B5EF4-FFF2-40B4-BE49-F238E27FC236}">
                    <a16:creationId xmlns:a16="http://schemas.microsoft.com/office/drawing/2014/main" id="{3F41E828-6199-468F-BA40-CCFED8B203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586" y="108099"/>
                <a:ext cx="9204119" cy="48873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4DDFF1D-81DE-458D-87C4-6F9F4E7F9AE8}"/>
                  </a:ext>
                </a:extLst>
              </p14:cNvPr>
              <p14:cNvContentPartPr/>
              <p14:nvPr/>
            </p14:nvContentPartPr>
            <p14:xfrm>
              <a:off x="2249146" y="5117858"/>
              <a:ext cx="187200" cy="71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4DDFF1D-81DE-458D-87C4-6F9F4E7F9A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0506" y="5108858"/>
                <a:ext cx="20484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2608BF-E00A-4EE0-9EA3-D994B3630009}"/>
                  </a:ext>
                </a:extLst>
              </p14:cNvPr>
              <p14:cNvContentPartPr/>
              <p14:nvPr/>
            </p14:nvContentPartPr>
            <p14:xfrm>
              <a:off x="2309266" y="5392178"/>
              <a:ext cx="124560" cy="91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2608BF-E00A-4EE0-9EA3-D994B363000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00266" y="5383178"/>
                <a:ext cx="14220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B67AB2B-5F44-4774-936E-07AE3152049C}"/>
                  </a:ext>
                </a:extLst>
              </p14:cNvPr>
              <p14:cNvContentPartPr/>
              <p14:nvPr/>
            </p14:nvContentPartPr>
            <p14:xfrm>
              <a:off x="2578546" y="5059898"/>
              <a:ext cx="107280" cy="4608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B67AB2B-5F44-4774-936E-07AE3152049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69546" y="5051258"/>
                <a:ext cx="124920" cy="47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CEFD0A7-C402-48C4-B153-120ACAFD0695}"/>
                  </a:ext>
                </a:extLst>
              </p14:cNvPr>
              <p14:cNvContentPartPr/>
              <p14:nvPr/>
            </p14:nvContentPartPr>
            <p14:xfrm>
              <a:off x="3497626" y="5081498"/>
              <a:ext cx="589320" cy="198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CEFD0A7-C402-48C4-B153-120ACAFD069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88626" y="5072858"/>
                <a:ext cx="6069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D3B6734-482A-4382-BCE5-BE88EEBD3795}"/>
                  </a:ext>
                </a:extLst>
              </p14:cNvPr>
              <p14:cNvContentPartPr/>
              <p14:nvPr/>
            </p14:nvContentPartPr>
            <p14:xfrm>
              <a:off x="3116746" y="5119298"/>
              <a:ext cx="187560" cy="2538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D3B6734-482A-4382-BCE5-BE88EEBD379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08106" y="5110298"/>
                <a:ext cx="20520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8B00E23-370D-4BDD-AB15-F4B253BDCD04}"/>
                  </a:ext>
                </a:extLst>
              </p14:cNvPr>
              <p14:cNvContentPartPr/>
              <p14:nvPr/>
            </p14:nvContentPartPr>
            <p14:xfrm>
              <a:off x="2887426" y="5191298"/>
              <a:ext cx="141840" cy="1504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8B00E23-370D-4BDD-AB15-F4B253BDCD0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78426" y="5182298"/>
                <a:ext cx="159480" cy="16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7855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B154100-EB95-49E5-82D8-889FED07D63B}"/>
                  </a:ext>
                </a:extLst>
              </p14:cNvPr>
              <p14:cNvContentPartPr/>
              <p14:nvPr/>
            </p14:nvContentPartPr>
            <p14:xfrm>
              <a:off x="1619506" y="464858"/>
              <a:ext cx="1243080" cy="254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B154100-EB95-49E5-82D8-889FED07D6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0863" y="456218"/>
                <a:ext cx="1260725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19BD2CC-8EB1-4F25-BE33-A99C0CA7B28F}"/>
                  </a:ext>
                </a:extLst>
              </p14:cNvPr>
              <p14:cNvContentPartPr/>
              <p14:nvPr/>
            </p14:nvContentPartPr>
            <p14:xfrm>
              <a:off x="1032346" y="581858"/>
              <a:ext cx="410400" cy="1368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19BD2CC-8EB1-4F25-BE33-A99C0CA7B2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3698" y="572882"/>
                <a:ext cx="428055" cy="1543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2074208D-96AC-41CC-8ACF-CB3404135916}"/>
                  </a:ext>
                </a:extLst>
              </p14:cNvPr>
              <p14:cNvContentPartPr/>
              <p14:nvPr/>
            </p14:nvContentPartPr>
            <p14:xfrm>
              <a:off x="5601106" y="98018"/>
              <a:ext cx="631440" cy="1864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2074208D-96AC-41CC-8ACF-CB340413591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92106" y="89378"/>
                <a:ext cx="64908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4100AFE8-EB51-4A1C-BC90-304C8A3F3614}"/>
                  </a:ext>
                </a:extLst>
              </p14:cNvPr>
              <p14:cNvContentPartPr/>
              <p14:nvPr/>
            </p14:nvContentPartPr>
            <p14:xfrm>
              <a:off x="7292746" y="87938"/>
              <a:ext cx="754560" cy="26640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4100AFE8-EB51-4A1C-BC90-304C8A3F361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84106" y="78938"/>
                <a:ext cx="77220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61308BE1-0FBF-43F5-A8A0-E2646FFDF2BF}"/>
                  </a:ext>
                </a:extLst>
              </p14:cNvPr>
              <p14:cNvContentPartPr/>
              <p14:nvPr/>
            </p14:nvContentPartPr>
            <p14:xfrm>
              <a:off x="3545506" y="93698"/>
              <a:ext cx="1452600" cy="174744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61308BE1-0FBF-43F5-A8A0-E2646FFDF2B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36866" y="85058"/>
                <a:ext cx="1470240" cy="176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AFECA15D-C346-4BB8-AAAB-94651922624E}"/>
                  </a:ext>
                </a:extLst>
              </p14:cNvPr>
              <p14:cNvContentPartPr/>
              <p14:nvPr/>
            </p14:nvContentPartPr>
            <p14:xfrm>
              <a:off x="5349106" y="395378"/>
              <a:ext cx="1326240" cy="14947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AFECA15D-C346-4BB8-AAAB-94651922624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40464" y="386380"/>
                <a:ext cx="1343885" cy="1512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065FCBC6-3FFC-47CA-96D5-26CFB2F65A70}"/>
                  </a:ext>
                </a:extLst>
              </p14:cNvPr>
              <p14:cNvContentPartPr/>
              <p14:nvPr/>
            </p14:nvContentPartPr>
            <p14:xfrm>
              <a:off x="7231186" y="525338"/>
              <a:ext cx="1511640" cy="123156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065FCBC6-3FFC-47CA-96D5-26CFB2F65A7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22546" y="516698"/>
                <a:ext cx="1529280" cy="12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F37FFED7-5802-4649-A5F5-D159AC0579B9}"/>
                  </a:ext>
                </a:extLst>
              </p14:cNvPr>
              <p14:cNvContentPartPr/>
              <p14:nvPr/>
            </p14:nvContentPartPr>
            <p14:xfrm>
              <a:off x="971146" y="2293298"/>
              <a:ext cx="986040" cy="49212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F37FFED7-5802-4649-A5F5-D159AC0579B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62149" y="2284658"/>
                <a:ext cx="1003674" cy="50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5603A035-6132-43CE-8CDF-3E96D7C74F33}"/>
                  </a:ext>
                </a:extLst>
              </p14:cNvPr>
              <p14:cNvContentPartPr/>
              <p14:nvPr/>
            </p14:nvContentPartPr>
            <p14:xfrm>
              <a:off x="5777506" y="2042018"/>
              <a:ext cx="846720" cy="25380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5603A035-6132-43CE-8CDF-3E96D7C74F3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68506" y="2033018"/>
                <a:ext cx="86436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3C745D52-1A93-4769-BC0D-2DF35A16ECB1}"/>
                  </a:ext>
                </a:extLst>
              </p14:cNvPr>
              <p14:cNvContentPartPr/>
              <p14:nvPr/>
            </p14:nvContentPartPr>
            <p14:xfrm>
              <a:off x="3743506" y="1997018"/>
              <a:ext cx="857520" cy="95112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3C745D52-1A93-4769-BC0D-2DF35A16ECB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34506" y="1988021"/>
                <a:ext cx="875160" cy="9687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211818B1-5A25-4DD8-9F33-014584C86213}"/>
                  </a:ext>
                </a:extLst>
              </p14:cNvPr>
              <p14:cNvContentPartPr/>
              <p14:nvPr/>
            </p14:nvContentPartPr>
            <p14:xfrm>
              <a:off x="5667706" y="3333338"/>
              <a:ext cx="826200" cy="23436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211818B1-5A25-4DD8-9F33-014584C8621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58706" y="3324685"/>
                <a:ext cx="843840" cy="2520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EAE0CA2D-9D9E-432C-A152-874DF55D57F1}"/>
                  </a:ext>
                </a:extLst>
              </p14:cNvPr>
              <p14:cNvContentPartPr/>
              <p14:nvPr/>
            </p14:nvContentPartPr>
            <p14:xfrm>
              <a:off x="5478346" y="2859938"/>
              <a:ext cx="848880" cy="32256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EAE0CA2D-9D9E-432C-A152-874DF55D57F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469346" y="2850938"/>
                <a:ext cx="866520" cy="34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47F84AFB-DD9B-4203-8D6E-C1DD9FE54078}"/>
                  </a:ext>
                </a:extLst>
              </p14:cNvPr>
              <p14:cNvContentPartPr/>
              <p14:nvPr/>
            </p14:nvContentPartPr>
            <p14:xfrm>
              <a:off x="5582746" y="2416778"/>
              <a:ext cx="783000" cy="32616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47F84AFB-DD9B-4203-8D6E-C1DD9FE5407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73746" y="2407778"/>
                <a:ext cx="80064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06CC4D9B-7873-4126-923D-029564451FD5}"/>
                  </a:ext>
                </a:extLst>
              </p14:cNvPr>
              <p14:cNvContentPartPr/>
              <p14:nvPr/>
            </p14:nvContentPartPr>
            <p14:xfrm>
              <a:off x="6120586" y="3686858"/>
              <a:ext cx="240120" cy="45828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06CC4D9B-7873-4126-923D-029564451FD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11586" y="3678218"/>
                <a:ext cx="257760" cy="47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6D337572-C3F8-4188-9B6D-D21337277B26}"/>
                  </a:ext>
                </a:extLst>
              </p14:cNvPr>
              <p14:cNvContentPartPr/>
              <p14:nvPr/>
            </p14:nvContentPartPr>
            <p14:xfrm>
              <a:off x="5620906" y="3734018"/>
              <a:ext cx="239040" cy="49356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6D337572-C3F8-4188-9B6D-D21337277B2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12266" y="3725018"/>
                <a:ext cx="256680" cy="51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634E8AB3-096E-4A50-A1DA-A4CD4C83ECBD}"/>
                  </a:ext>
                </a:extLst>
              </p14:cNvPr>
              <p14:cNvContentPartPr/>
              <p14:nvPr/>
            </p14:nvContentPartPr>
            <p14:xfrm>
              <a:off x="8219026" y="3041018"/>
              <a:ext cx="436680" cy="35856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634E8AB3-096E-4A50-A1DA-A4CD4C83ECB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210026" y="3032018"/>
                <a:ext cx="45432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3AF034C1-6ABF-49B3-BEF0-A45AF4790082}"/>
                  </a:ext>
                </a:extLst>
              </p14:cNvPr>
              <p14:cNvContentPartPr/>
              <p14:nvPr/>
            </p14:nvContentPartPr>
            <p14:xfrm>
              <a:off x="7712866" y="2082338"/>
              <a:ext cx="856800" cy="29592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3AF034C1-6ABF-49B3-BEF0-A45AF479008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703866" y="2073698"/>
                <a:ext cx="87444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C8922C05-ADC7-4E6D-B189-F82F4BD5D111}"/>
                  </a:ext>
                </a:extLst>
              </p14:cNvPr>
              <p14:cNvContentPartPr/>
              <p14:nvPr/>
            </p14:nvContentPartPr>
            <p14:xfrm>
              <a:off x="8194186" y="2443778"/>
              <a:ext cx="353880" cy="40500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C8922C05-ADC7-4E6D-B189-F82F4BD5D11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185186" y="2435138"/>
                <a:ext cx="371520" cy="42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FB457B9A-440E-4A69-86FD-D00CDE1175C3}"/>
                  </a:ext>
                </a:extLst>
              </p14:cNvPr>
              <p14:cNvContentPartPr/>
              <p14:nvPr/>
            </p14:nvContentPartPr>
            <p14:xfrm>
              <a:off x="7598026" y="2444498"/>
              <a:ext cx="402840" cy="45252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FB457B9A-440E-4A69-86FD-D00CDE1175C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589386" y="2435498"/>
                <a:ext cx="42048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CF878582-35EC-4C07-8250-96216C6306F0}"/>
                  </a:ext>
                </a:extLst>
              </p14:cNvPr>
              <p14:cNvContentPartPr/>
              <p14:nvPr/>
            </p14:nvContentPartPr>
            <p14:xfrm>
              <a:off x="7553386" y="3033098"/>
              <a:ext cx="458640" cy="421200"/>
            </p14:xfrm>
          </p:contentPart>
        </mc:Choice>
        <mc:Fallback xmlns=""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CF878582-35EC-4C07-8250-96216C6306F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544746" y="3024458"/>
                <a:ext cx="476280" cy="43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14756C5D-97C0-490D-854E-38182368A00F}"/>
                  </a:ext>
                </a:extLst>
              </p14:cNvPr>
              <p14:cNvContentPartPr/>
              <p14:nvPr/>
            </p14:nvContentPartPr>
            <p14:xfrm>
              <a:off x="948826" y="4268618"/>
              <a:ext cx="970920" cy="264240"/>
            </p14:xfrm>
          </p:contentPart>
        </mc:Choice>
        <mc:Fallback xmlns=""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14756C5D-97C0-490D-854E-38182368A00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39826" y="4259978"/>
                <a:ext cx="98856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BCA29E3A-4CB4-4ECC-96FC-369FD9627074}"/>
                  </a:ext>
                </a:extLst>
              </p14:cNvPr>
              <p14:cNvContentPartPr/>
              <p14:nvPr/>
            </p14:nvContentPartPr>
            <p14:xfrm>
              <a:off x="841546" y="4595498"/>
              <a:ext cx="1045800" cy="4752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BCA29E3A-4CB4-4ECC-96FC-369FD962707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32546" y="4586858"/>
                <a:ext cx="106344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B363F177-89B3-4504-AC80-6075F9BD2F3F}"/>
                  </a:ext>
                </a:extLst>
              </p14:cNvPr>
              <p14:cNvContentPartPr/>
              <p14:nvPr/>
            </p14:nvContentPartPr>
            <p14:xfrm>
              <a:off x="3104146" y="4116698"/>
              <a:ext cx="545760" cy="37152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B363F177-89B3-4504-AC80-6075F9BD2F3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095500" y="4108050"/>
                <a:ext cx="563412" cy="389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88C258B8-6DBD-42AE-9D76-F93E29A6C4C4}"/>
                  </a:ext>
                </a:extLst>
              </p14:cNvPr>
              <p14:cNvContentPartPr/>
              <p14:nvPr/>
            </p14:nvContentPartPr>
            <p14:xfrm>
              <a:off x="2447866" y="4288418"/>
              <a:ext cx="468720" cy="24084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88C258B8-6DBD-42AE-9D76-F93E29A6C4C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438866" y="4279778"/>
                <a:ext cx="48636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CBFACCCC-C435-423B-98E1-CCCAB5A65530}"/>
                  </a:ext>
                </a:extLst>
              </p14:cNvPr>
              <p14:cNvContentPartPr/>
              <p14:nvPr/>
            </p14:nvContentPartPr>
            <p14:xfrm>
              <a:off x="3848266" y="4878098"/>
              <a:ext cx="187920" cy="195840"/>
            </p14:xfrm>
          </p:contentPart>
        </mc:Choice>
        <mc:Fallback xmlns=""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CBFACCCC-C435-423B-98E1-CCCAB5A6553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839266" y="4869458"/>
                <a:ext cx="2055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B0F57440-3386-4B14-BF00-2669CDC328F7}"/>
                  </a:ext>
                </a:extLst>
              </p14:cNvPr>
              <p14:cNvContentPartPr/>
              <p14:nvPr/>
            </p14:nvContentPartPr>
            <p14:xfrm>
              <a:off x="3885706" y="4690898"/>
              <a:ext cx="164880" cy="1692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B0F57440-3386-4B14-BF00-2669CDC328F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877066" y="4682258"/>
                <a:ext cx="18252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879A998B-1316-4B71-B5ED-B194077B8E54}"/>
                  </a:ext>
                </a:extLst>
              </p14:cNvPr>
              <p14:cNvContentPartPr/>
              <p14:nvPr/>
            </p14:nvContentPartPr>
            <p14:xfrm>
              <a:off x="4173346" y="4349258"/>
              <a:ext cx="783720" cy="412560"/>
            </p14:xfrm>
          </p:contentPart>
        </mc:Choice>
        <mc:Fallback xmlns=""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879A998B-1316-4B71-B5ED-B194077B8E5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164346" y="4340618"/>
                <a:ext cx="801360" cy="43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85C25862-7B96-401E-A748-A70716BC0FAF}"/>
                  </a:ext>
                </a:extLst>
              </p14:cNvPr>
              <p14:cNvContentPartPr/>
              <p14:nvPr/>
            </p14:nvContentPartPr>
            <p14:xfrm>
              <a:off x="2776546" y="4803218"/>
              <a:ext cx="883440" cy="36504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85C25862-7B96-401E-A748-A70716BC0FA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767550" y="4794227"/>
                <a:ext cx="901073" cy="3826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255" name="Ink 254">
                <a:extLst>
                  <a:ext uri="{FF2B5EF4-FFF2-40B4-BE49-F238E27FC236}">
                    <a16:creationId xmlns:a16="http://schemas.microsoft.com/office/drawing/2014/main" id="{8A6ECC2A-B0AB-42F5-900B-FDD1FD628D37}"/>
                  </a:ext>
                </a:extLst>
              </p14:cNvPr>
              <p14:cNvContentPartPr/>
              <p14:nvPr/>
            </p14:nvContentPartPr>
            <p14:xfrm>
              <a:off x="5373226" y="4534298"/>
              <a:ext cx="3033000" cy="1034280"/>
            </p14:xfrm>
          </p:contentPart>
        </mc:Choice>
        <mc:Fallback xmlns="">
          <p:pic>
            <p:nvPicPr>
              <p:cNvPr id="255" name="Ink 254">
                <a:extLst>
                  <a:ext uri="{FF2B5EF4-FFF2-40B4-BE49-F238E27FC236}">
                    <a16:creationId xmlns:a16="http://schemas.microsoft.com/office/drawing/2014/main" id="{8A6ECC2A-B0AB-42F5-900B-FDD1FD628D3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364227" y="4525658"/>
                <a:ext cx="3050638" cy="10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AFA424C-88F9-4977-A615-E08CC2A4C57A}"/>
                  </a:ext>
                </a:extLst>
              </p14:cNvPr>
              <p14:cNvContentPartPr/>
              <p14:nvPr/>
            </p14:nvContentPartPr>
            <p14:xfrm>
              <a:off x="6656266" y="5585138"/>
              <a:ext cx="475200" cy="1152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AFA424C-88F9-4977-A615-E08CC2A4C57A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647266" y="5576166"/>
                <a:ext cx="492840" cy="1327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4D2662D-5695-4DAD-9B3E-D9FC4B617F29}"/>
                  </a:ext>
                </a:extLst>
              </p14:cNvPr>
              <p14:cNvContentPartPr/>
              <p14:nvPr/>
            </p14:nvContentPartPr>
            <p14:xfrm>
              <a:off x="6583546" y="5350058"/>
              <a:ext cx="526680" cy="1479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4D2662D-5695-4DAD-9B3E-D9FC4B617F29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574546" y="5341058"/>
                <a:ext cx="54432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7007909-0518-4719-BC63-E6619863FC9B}"/>
                  </a:ext>
                </a:extLst>
              </p14:cNvPr>
              <p14:cNvContentPartPr/>
              <p14:nvPr/>
            </p14:nvContentPartPr>
            <p14:xfrm>
              <a:off x="6793786" y="5788178"/>
              <a:ext cx="207000" cy="1303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7007909-0518-4719-BC63-E6619863FC9B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785146" y="5779203"/>
                <a:ext cx="224640" cy="14791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708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74E12F2-0991-4BA9-B7CE-E46A0A7B73A0}"/>
                  </a:ext>
                </a:extLst>
              </p14:cNvPr>
              <p14:cNvContentPartPr/>
              <p14:nvPr/>
            </p14:nvContentPartPr>
            <p14:xfrm>
              <a:off x="6221746" y="2065778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74E12F2-0991-4BA9-B7CE-E46A0A7B73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13106" y="20567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E893FD4-9205-4A3D-8C39-118F80D853D9}"/>
                  </a:ext>
                </a:extLst>
              </p14:cNvPr>
              <p14:cNvContentPartPr/>
              <p14:nvPr/>
            </p14:nvContentPartPr>
            <p14:xfrm>
              <a:off x="6826906" y="1076138"/>
              <a:ext cx="187920" cy="3762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E893FD4-9205-4A3D-8C39-118F80D853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17906" y="1067498"/>
                <a:ext cx="205560" cy="39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80A55E4-D111-43B7-8CAB-0AC53D5B1FDC}"/>
                  </a:ext>
                </a:extLst>
              </p14:cNvPr>
              <p14:cNvContentPartPr/>
              <p14:nvPr/>
            </p14:nvContentPartPr>
            <p14:xfrm>
              <a:off x="7142626" y="1361978"/>
              <a:ext cx="14040" cy="1526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80A55E4-D111-43B7-8CAB-0AC53D5B1FD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33626" y="1352978"/>
                <a:ext cx="3168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AB1C266-1063-4DFA-A45F-FEF30EF9062F}"/>
                  </a:ext>
                </a:extLst>
              </p14:cNvPr>
              <p14:cNvContentPartPr/>
              <p14:nvPr/>
            </p14:nvContentPartPr>
            <p14:xfrm>
              <a:off x="7246666" y="1172618"/>
              <a:ext cx="146160" cy="147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AB1C266-1063-4DFA-A45F-FEF30EF9062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38026" y="1163618"/>
                <a:ext cx="16380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859C5CA7-06DA-47B8-BA63-521ECA922719}"/>
                  </a:ext>
                </a:extLst>
              </p14:cNvPr>
              <p14:cNvContentPartPr/>
              <p14:nvPr/>
            </p14:nvContentPartPr>
            <p14:xfrm>
              <a:off x="7241266" y="1235258"/>
              <a:ext cx="187920" cy="9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859C5CA7-06DA-47B8-BA63-521ECA92271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32266" y="1226618"/>
                <a:ext cx="20556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B47EAAB-1602-4250-B7AF-963FBD9870C0}"/>
                  </a:ext>
                </a:extLst>
              </p14:cNvPr>
              <p14:cNvContentPartPr/>
              <p14:nvPr/>
            </p14:nvContentPartPr>
            <p14:xfrm>
              <a:off x="7599106" y="996578"/>
              <a:ext cx="19080" cy="2271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B47EAAB-1602-4250-B7AF-963FBD9870C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90106" y="987938"/>
                <a:ext cx="3672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3E52374-B29B-4B76-87EB-CB462F5FD32E}"/>
                  </a:ext>
                </a:extLst>
              </p14:cNvPr>
              <p14:cNvContentPartPr/>
              <p14:nvPr/>
            </p14:nvContentPartPr>
            <p14:xfrm>
              <a:off x="7711426" y="1151738"/>
              <a:ext cx="187920" cy="16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3E52374-B29B-4B76-87EB-CB462F5FD32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702786" y="1142738"/>
                <a:ext cx="20556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C3442A84-DED5-4FBD-AD40-7843D9A40550}"/>
                  </a:ext>
                </a:extLst>
              </p14:cNvPr>
              <p14:cNvContentPartPr/>
              <p14:nvPr/>
            </p14:nvContentPartPr>
            <p14:xfrm>
              <a:off x="8017066" y="760058"/>
              <a:ext cx="168480" cy="2455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C3442A84-DED5-4FBD-AD40-7843D9A4055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008066" y="751058"/>
                <a:ext cx="18612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D954AEE-59DA-4705-8266-685C7257B6C6}"/>
                  </a:ext>
                </a:extLst>
              </p14:cNvPr>
              <p14:cNvContentPartPr/>
              <p14:nvPr/>
            </p14:nvContentPartPr>
            <p14:xfrm>
              <a:off x="8050906" y="1135178"/>
              <a:ext cx="394200" cy="63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D954AEE-59DA-4705-8266-685C7257B6C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042266" y="1126538"/>
                <a:ext cx="411840" cy="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D3C2F71-A5F1-4FB1-9F9E-C6C880F36F21}"/>
                  </a:ext>
                </a:extLst>
              </p14:cNvPr>
              <p14:cNvContentPartPr/>
              <p14:nvPr/>
            </p14:nvContentPartPr>
            <p14:xfrm>
              <a:off x="8297866" y="1482938"/>
              <a:ext cx="16560" cy="1335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D3C2F71-A5F1-4FB1-9F9E-C6C880F36F2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289226" y="1474298"/>
                <a:ext cx="3420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D8957D0-5429-4104-809F-AFC18400EC39}"/>
                  </a:ext>
                </a:extLst>
              </p14:cNvPr>
              <p14:cNvContentPartPr/>
              <p14:nvPr/>
            </p14:nvContentPartPr>
            <p14:xfrm>
              <a:off x="8035426" y="1242098"/>
              <a:ext cx="171720" cy="2898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D8957D0-5429-4104-809F-AFC18400EC3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026786" y="1233098"/>
                <a:ext cx="18936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351AAE38-BE40-4829-B6E2-BBAD36F9CA66}"/>
                  </a:ext>
                </a:extLst>
              </p14:cNvPr>
              <p14:cNvContentPartPr/>
              <p14:nvPr/>
            </p14:nvContentPartPr>
            <p14:xfrm>
              <a:off x="7716106" y="2723138"/>
              <a:ext cx="118440" cy="1058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351AAE38-BE40-4829-B6E2-BBAD36F9CA6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707106" y="2714498"/>
                <a:ext cx="136080" cy="12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E26A46CB-A334-4194-9149-916493A67F2A}"/>
                  </a:ext>
                </a:extLst>
              </p14:cNvPr>
              <p14:cNvContentPartPr/>
              <p14:nvPr/>
            </p14:nvContentPartPr>
            <p14:xfrm>
              <a:off x="7958026" y="2411018"/>
              <a:ext cx="190080" cy="27684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E26A46CB-A334-4194-9149-916493A67F2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949026" y="2402018"/>
                <a:ext cx="20772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EF099EB0-B7A4-4696-AC56-D8EA271F46E0}"/>
                  </a:ext>
                </a:extLst>
              </p14:cNvPr>
              <p14:cNvContentPartPr/>
              <p14:nvPr/>
            </p14:nvContentPartPr>
            <p14:xfrm>
              <a:off x="8316586" y="2466818"/>
              <a:ext cx="52200" cy="22932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EF099EB0-B7A4-4696-AC56-D8EA271F46E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307946" y="2458178"/>
                <a:ext cx="6984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ED785B35-5A28-4628-8C98-99E41D1F50EA}"/>
                  </a:ext>
                </a:extLst>
              </p14:cNvPr>
              <p14:cNvContentPartPr/>
              <p14:nvPr/>
            </p14:nvContentPartPr>
            <p14:xfrm>
              <a:off x="6543226" y="2596778"/>
              <a:ext cx="138960" cy="14760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ED785B35-5A28-4628-8C98-99E41D1F50E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34226" y="2587778"/>
                <a:ext cx="15660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CBB9B0B3-3B5F-4673-85A8-3C30C66C8FCC}"/>
                  </a:ext>
                </a:extLst>
              </p14:cNvPr>
              <p14:cNvContentPartPr/>
              <p14:nvPr/>
            </p14:nvContentPartPr>
            <p14:xfrm>
              <a:off x="6806746" y="2458538"/>
              <a:ext cx="364680" cy="36864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CBB9B0B3-3B5F-4673-85A8-3C30C66C8FC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798115" y="2449538"/>
                <a:ext cx="382303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F66B097A-05B7-426E-857D-B739CFA9417B}"/>
                  </a:ext>
                </a:extLst>
              </p14:cNvPr>
              <p14:cNvContentPartPr/>
              <p14:nvPr/>
            </p14:nvContentPartPr>
            <p14:xfrm>
              <a:off x="7310746" y="2450258"/>
              <a:ext cx="273600" cy="41292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F66B097A-05B7-426E-857D-B739CFA9417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301746" y="2441610"/>
                <a:ext cx="291240" cy="430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E1183440-F414-4469-A9E5-EB6087607F3B}"/>
                  </a:ext>
                </a:extLst>
              </p14:cNvPr>
              <p14:cNvContentPartPr/>
              <p14:nvPr/>
            </p14:nvContentPartPr>
            <p14:xfrm>
              <a:off x="736786" y="113138"/>
              <a:ext cx="4943160" cy="4874400"/>
            </p14:xfrm>
          </p:contentPart>
        </mc:Choice>
        <mc:Fallback xmlns=""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E1183440-F414-4469-A9E5-EB6087607F3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28145" y="104497"/>
                <a:ext cx="4961161" cy="4892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3724331-ED8B-41EA-B7B8-439E40FF25C9}"/>
                  </a:ext>
                </a:extLst>
              </p14:cNvPr>
              <p14:cNvContentPartPr/>
              <p14:nvPr/>
            </p14:nvContentPartPr>
            <p14:xfrm>
              <a:off x="5528026" y="623618"/>
              <a:ext cx="8640" cy="252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3724331-ED8B-41EA-B7B8-439E40FF25C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519386" y="614978"/>
                <a:ext cx="2628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0E81A47-5398-4AFE-A7BE-7A703FCB72E7}"/>
                  </a:ext>
                </a:extLst>
              </p14:cNvPr>
              <p14:cNvContentPartPr/>
              <p14:nvPr/>
            </p14:nvContentPartPr>
            <p14:xfrm>
              <a:off x="5734666" y="521018"/>
              <a:ext cx="868320" cy="2718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0E81A47-5398-4AFE-A7BE-7A703FCB72E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726030" y="512030"/>
                <a:ext cx="885953" cy="289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DEA9D7D-297B-409A-8990-55890F6448B6}"/>
                  </a:ext>
                </a:extLst>
              </p14:cNvPr>
              <p14:cNvContentPartPr/>
              <p14:nvPr/>
            </p14:nvContentPartPr>
            <p14:xfrm>
              <a:off x="5129866" y="677978"/>
              <a:ext cx="521640" cy="1162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DEA9D7D-297B-409A-8990-55890F6448B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121232" y="669338"/>
                <a:ext cx="539268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B438A40-2703-4622-BAD4-F5ECA3FCDEFE}"/>
                  </a:ext>
                </a:extLst>
              </p14:cNvPr>
              <p14:cNvContentPartPr/>
              <p14:nvPr/>
            </p14:nvContentPartPr>
            <p14:xfrm>
              <a:off x="3565306" y="1253978"/>
              <a:ext cx="440640" cy="7804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B438A40-2703-4622-BAD4-F5ECA3FCDEF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556666" y="1245338"/>
                <a:ext cx="458280" cy="7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0FFC23F-E0C1-4B99-8547-656D2B7EC1DE}"/>
                  </a:ext>
                </a:extLst>
              </p14:cNvPr>
              <p14:cNvContentPartPr/>
              <p14:nvPr/>
            </p14:nvContentPartPr>
            <p14:xfrm>
              <a:off x="4206826" y="1904498"/>
              <a:ext cx="262080" cy="1479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0FFC23F-E0C1-4B99-8547-656D2B7EC1DE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198186" y="1895879"/>
                <a:ext cx="279720" cy="1655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3390C034-884C-4C07-9C39-3B90E6A12C64}"/>
                  </a:ext>
                </a:extLst>
              </p14:cNvPr>
              <p14:cNvContentPartPr/>
              <p14:nvPr/>
            </p14:nvContentPartPr>
            <p14:xfrm>
              <a:off x="5079466" y="1522898"/>
              <a:ext cx="570960" cy="2037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3390C034-884C-4C07-9C39-3B90E6A12C6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070472" y="1514258"/>
                <a:ext cx="588589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F99AF2C4-DBF4-4F99-B400-01AF48F3F4FF}"/>
                  </a:ext>
                </a:extLst>
              </p14:cNvPr>
              <p14:cNvContentPartPr/>
              <p14:nvPr/>
            </p14:nvContentPartPr>
            <p14:xfrm>
              <a:off x="4417786" y="1526858"/>
              <a:ext cx="576000" cy="22104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F99AF2C4-DBF4-4F99-B400-01AF48F3F4F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409141" y="1517858"/>
                <a:ext cx="593651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3A999B5A-8B1B-4DC3-B6ED-450F0277D476}"/>
                  </a:ext>
                </a:extLst>
              </p14:cNvPr>
              <p14:cNvContentPartPr/>
              <p14:nvPr/>
            </p14:nvContentPartPr>
            <p14:xfrm>
              <a:off x="2872306" y="2703338"/>
              <a:ext cx="263160" cy="26172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3A999B5A-8B1B-4DC3-B6ED-450F0277D47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863306" y="2694338"/>
                <a:ext cx="28080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6071A68C-7DF7-4332-82C9-2F3D4289B823}"/>
                  </a:ext>
                </a:extLst>
              </p14:cNvPr>
              <p14:cNvContentPartPr/>
              <p14:nvPr/>
            </p14:nvContentPartPr>
            <p14:xfrm>
              <a:off x="4652866" y="2023298"/>
              <a:ext cx="1379160" cy="23220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6071A68C-7DF7-4332-82C9-2F3D4289B82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644226" y="2014298"/>
                <a:ext cx="139680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DC7EC821-4CEB-4C99-97F3-86E180771085}"/>
                  </a:ext>
                </a:extLst>
              </p14:cNvPr>
              <p14:cNvContentPartPr/>
              <p14:nvPr/>
            </p14:nvContentPartPr>
            <p14:xfrm>
              <a:off x="2083906" y="1886858"/>
              <a:ext cx="783000" cy="23400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DC7EC821-4CEB-4C99-97F3-86E18077108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074906" y="1878205"/>
                <a:ext cx="800640" cy="2516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2BF38F7D-27DD-494B-B01F-D56C3F0DF865}"/>
                  </a:ext>
                </a:extLst>
              </p14:cNvPr>
              <p14:cNvContentPartPr/>
              <p14:nvPr/>
            </p14:nvContentPartPr>
            <p14:xfrm>
              <a:off x="1907866" y="1275938"/>
              <a:ext cx="805680" cy="464040"/>
            </p14:xfrm>
          </p:contentPart>
        </mc:Choice>
        <mc:Fallback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2BF38F7D-27DD-494B-B01F-D56C3F0DF865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899222" y="1266938"/>
                <a:ext cx="823328" cy="48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094BAF7F-BA4E-447A-90F8-61923292F883}"/>
                  </a:ext>
                </a:extLst>
              </p14:cNvPr>
              <p14:cNvContentPartPr/>
              <p14:nvPr/>
            </p14:nvContentPartPr>
            <p14:xfrm>
              <a:off x="1266346" y="4521698"/>
              <a:ext cx="923760" cy="23184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094BAF7F-BA4E-447A-90F8-61923292F883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257703" y="4512712"/>
                <a:ext cx="941407" cy="249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AA13E4D7-BDA6-40E6-ACA7-34E97A260F5A}"/>
                  </a:ext>
                </a:extLst>
              </p14:cNvPr>
              <p14:cNvContentPartPr/>
              <p14:nvPr/>
            </p14:nvContentPartPr>
            <p14:xfrm>
              <a:off x="6289786" y="2238218"/>
              <a:ext cx="2285640" cy="75312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AA13E4D7-BDA6-40E6-ACA7-34E97A260F5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280786" y="2229578"/>
                <a:ext cx="2303280" cy="77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80A1E5E8-9A4A-4014-AA5F-3154F2AD0859}"/>
                  </a:ext>
                </a:extLst>
              </p14:cNvPr>
              <p14:cNvContentPartPr/>
              <p14:nvPr/>
            </p14:nvContentPartPr>
            <p14:xfrm>
              <a:off x="7124266" y="3037778"/>
              <a:ext cx="708120" cy="191160"/>
            </p14:xfrm>
          </p:contentPart>
        </mc:Choice>
        <mc:Fallback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80A1E5E8-9A4A-4014-AA5F-3154F2AD0859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115266" y="3028795"/>
                <a:ext cx="725760" cy="2087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C9EE9D4A-1D3E-4038-8081-2FF839DD1C2E}"/>
                  </a:ext>
                </a:extLst>
              </p14:cNvPr>
              <p14:cNvContentPartPr/>
              <p14:nvPr/>
            </p14:nvContentPartPr>
            <p14:xfrm>
              <a:off x="4938706" y="3842018"/>
              <a:ext cx="3789000" cy="1406160"/>
            </p14:xfrm>
          </p:contentPart>
        </mc:Choice>
        <mc:Fallback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C9EE9D4A-1D3E-4038-8081-2FF839DD1C2E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930065" y="3833378"/>
                <a:ext cx="3806642" cy="142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000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02" name="Ink 401">
                <a:extLst>
                  <a:ext uri="{FF2B5EF4-FFF2-40B4-BE49-F238E27FC236}">
                    <a16:creationId xmlns:a16="http://schemas.microsoft.com/office/drawing/2014/main" id="{FF87002C-2923-412E-98B7-676A3BB7C79B}"/>
                  </a:ext>
                </a:extLst>
              </p14:cNvPr>
              <p14:cNvContentPartPr/>
              <p14:nvPr/>
            </p14:nvContentPartPr>
            <p14:xfrm>
              <a:off x="337546" y="167498"/>
              <a:ext cx="8898120" cy="5383800"/>
            </p14:xfrm>
          </p:contentPart>
        </mc:Choice>
        <mc:Fallback xmlns="">
          <p:pic>
            <p:nvPicPr>
              <p:cNvPr id="402" name="Ink 401">
                <a:extLst>
                  <a:ext uri="{FF2B5EF4-FFF2-40B4-BE49-F238E27FC236}">
                    <a16:creationId xmlns:a16="http://schemas.microsoft.com/office/drawing/2014/main" id="{FF87002C-2923-412E-98B7-676A3BB7C7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8906" y="158857"/>
                <a:ext cx="8915761" cy="540144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199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351</cp:revision>
  <cp:lastPrinted>2018-09-02T07:43:37Z</cp:lastPrinted>
  <dcterms:created xsi:type="dcterms:W3CDTF">2018-09-01T14:54:20Z</dcterms:created>
  <dcterms:modified xsi:type="dcterms:W3CDTF">2018-10-17T04:40:04Z</dcterms:modified>
</cp:coreProperties>
</file>